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113"/>
  </p:notesMasterIdLst>
  <p:sldIdLst>
    <p:sldId id="256" r:id="rId2"/>
    <p:sldId id="257" r:id="rId3"/>
    <p:sldId id="258" r:id="rId4"/>
    <p:sldId id="294" r:id="rId5"/>
    <p:sldId id="266" r:id="rId6"/>
    <p:sldId id="297" r:id="rId7"/>
    <p:sldId id="343" r:id="rId8"/>
    <p:sldId id="345" r:id="rId9"/>
    <p:sldId id="346" r:id="rId10"/>
    <p:sldId id="348" r:id="rId11"/>
    <p:sldId id="344" r:id="rId12"/>
    <p:sldId id="347" r:id="rId13"/>
    <p:sldId id="295" r:id="rId14"/>
    <p:sldId id="271" r:id="rId15"/>
    <p:sldId id="336" r:id="rId16"/>
    <p:sldId id="337" r:id="rId17"/>
    <p:sldId id="338" r:id="rId18"/>
    <p:sldId id="339" r:id="rId19"/>
    <p:sldId id="340" r:id="rId20"/>
    <p:sldId id="341" r:id="rId21"/>
    <p:sldId id="325" r:id="rId22"/>
    <p:sldId id="259" r:id="rId23"/>
    <p:sldId id="260" r:id="rId24"/>
    <p:sldId id="261" r:id="rId25"/>
    <p:sldId id="262" r:id="rId26"/>
    <p:sldId id="263" r:id="rId27"/>
    <p:sldId id="264" r:id="rId28"/>
    <p:sldId id="342" r:id="rId29"/>
    <p:sldId id="326" r:id="rId30"/>
    <p:sldId id="267" r:id="rId31"/>
    <p:sldId id="268" r:id="rId32"/>
    <p:sldId id="269" r:id="rId33"/>
    <p:sldId id="270" r:id="rId34"/>
    <p:sldId id="272" r:id="rId35"/>
    <p:sldId id="273" r:id="rId36"/>
    <p:sldId id="274" r:id="rId37"/>
    <p:sldId id="327" r:id="rId38"/>
    <p:sldId id="275" r:id="rId39"/>
    <p:sldId id="276" r:id="rId40"/>
    <p:sldId id="277" r:id="rId41"/>
    <p:sldId id="278" r:id="rId42"/>
    <p:sldId id="279" r:id="rId43"/>
    <p:sldId id="280" r:id="rId44"/>
    <p:sldId id="281" r:id="rId45"/>
    <p:sldId id="328" r:id="rId46"/>
    <p:sldId id="282" r:id="rId47"/>
    <p:sldId id="283" r:id="rId48"/>
    <p:sldId id="284" r:id="rId49"/>
    <p:sldId id="285" r:id="rId50"/>
    <p:sldId id="286" r:id="rId51"/>
    <p:sldId id="287" r:id="rId52"/>
    <p:sldId id="288" r:id="rId53"/>
    <p:sldId id="329" r:id="rId54"/>
    <p:sldId id="289" r:id="rId55"/>
    <p:sldId id="290" r:id="rId56"/>
    <p:sldId id="291" r:id="rId57"/>
    <p:sldId id="292" r:id="rId58"/>
    <p:sldId id="293" r:id="rId59"/>
    <p:sldId id="296" r:id="rId60"/>
    <p:sldId id="298" r:id="rId61"/>
    <p:sldId id="330" r:id="rId62"/>
    <p:sldId id="299" r:id="rId63"/>
    <p:sldId id="300" r:id="rId64"/>
    <p:sldId id="301" r:id="rId65"/>
    <p:sldId id="302" r:id="rId66"/>
    <p:sldId id="303" r:id="rId67"/>
    <p:sldId id="304" r:id="rId68"/>
    <p:sldId id="305" r:id="rId69"/>
    <p:sldId id="306" r:id="rId70"/>
    <p:sldId id="332" r:id="rId71"/>
    <p:sldId id="307" r:id="rId72"/>
    <p:sldId id="308" r:id="rId73"/>
    <p:sldId id="309" r:id="rId74"/>
    <p:sldId id="310" r:id="rId75"/>
    <p:sldId id="312" r:id="rId76"/>
    <p:sldId id="311" r:id="rId77"/>
    <p:sldId id="313" r:id="rId78"/>
    <p:sldId id="331" r:id="rId79"/>
    <p:sldId id="314" r:id="rId80"/>
    <p:sldId id="315" r:id="rId81"/>
    <p:sldId id="316" r:id="rId82"/>
    <p:sldId id="318" r:id="rId83"/>
    <p:sldId id="319" r:id="rId84"/>
    <p:sldId id="349" r:id="rId85"/>
    <p:sldId id="350" r:id="rId86"/>
    <p:sldId id="351" r:id="rId87"/>
    <p:sldId id="352" r:id="rId88"/>
    <p:sldId id="353" r:id="rId89"/>
    <p:sldId id="354" r:id="rId90"/>
    <p:sldId id="355" r:id="rId91"/>
    <p:sldId id="356" r:id="rId92"/>
    <p:sldId id="357" r:id="rId93"/>
    <p:sldId id="358" r:id="rId94"/>
    <p:sldId id="359" r:id="rId95"/>
    <p:sldId id="360" r:id="rId96"/>
    <p:sldId id="361" r:id="rId97"/>
    <p:sldId id="362" r:id="rId98"/>
    <p:sldId id="363" r:id="rId99"/>
    <p:sldId id="364" r:id="rId100"/>
    <p:sldId id="365" r:id="rId101"/>
    <p:sldId id="366" r:id="rId102"/>
    <p:sldId id="367" r:id="rId103"/>
    <p:sldId id="368" r:id="rId104"/>
    <p:sldId id="369" r:id="rId105"/>
    <p:sldId id="370" r:id="rId106"/>
    <p:sldId id="371" r:id="rId107"/>
    <p:sldId id="372" r:id="rId108"/>
    <p:sldId id="333" r:id="rId109"/>
    <p:sldId id="334" r:id="rId110"/>
    <p:sldId id="335" r:id="rId111"/>
    <p:sldId id="373" r:id="rId112"/>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E7FB7"/>
    <a:srgbClr val="45C1A4"/>
    <a:srgbClr val="4BACC6"/>
    <a:srgbClr val="B9D51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7132" autoAdjust="0"/>
    <p:restoredTop sz="99879" autoAdjust="0"/>
  </p:normalViewPr>
  <p:slideViewPr>
    <p:cSldViewPr>
      <p:cViewPr varScale="1">
        <p:scale>
          <a:sx n="98" d="100"/>
          <a:sy n="98" d="100"/>
        </p:scale>
        <p:origin x="918" y="78"/>
      </p:cViewPr>
      <p:guideLst>
        <p:guide orient="horz" pos="1620"/>
        <p:guide pos="2880"/>
      </p:guideLst>
    </p:cSldViewPr>
  </p:slideViewPr>
  <p:notesTextViewPr>
    <p:cViewPr>
      <p:scale>
        <a:sx n="1" d="1"/>
        <a:sy n="1" d="1"/>
      </p:scale>
      <p:origin x="0" y="0"/>
    </p:cViewPr>
  </p:notesTextViewPr>
  <p:sorterViewPr>
    <p:cViewPr>
      <p:scale>
        <a:sx n="95" d="100"/>
        <a:sy n="95" d="100"/>
      </p:scale>
      <p:origin x="0" y="99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tableStyles" Target="tableStyle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___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___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___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___17.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___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___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___20.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___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___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___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___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___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___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___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___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___29.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___30.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___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___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___33.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___34.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___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___36.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___37.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___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___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___40.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___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___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___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___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___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___46.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___47.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___48.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___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___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___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45C1A4"/>
              </a:solidFill>
            </c:spPr>
          </c:dPt>
          <c:dPt>
            <c:idx val="1"/>
            <c:bubble3D val="0"/>
            <c:spPr>
              <a:solidFill>
                <a:srgbClr val="B9D51F"/>
              </a:solidFill>
            </c:spPr>
          </c:dPt>
          <c:dPt>
            <c:idx val="2"/>
            <c:bubble3D val="0"/>
            <c:spPr>
              <a:solidFill>
                <a:srgbClr val="4BACC6"/>
              </a:solidFill>
            </c:spPr>
          </c:dPt>
          <c:dPt>
            <c:idx val="3"/>
            <c:bubble3D val="0"/>
            <c:spPr>
              <a:solidFill>
                <a:srgbClr val="0E7FB7"/>
              </a:solidFill>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8</c:v>
                </c:pt>
                <c:pt idx="1">
                  <c:v>5</c:v>
                </c:pt>
                <c:pt idx="2">
                  <c:v>7</c:v>
                </c:pt>
                <c:pt idx="3">
                  <c:v>12</c:v>
                </c:pt>
              </c:numCache>
            </c:numRef>
          </c:val>
        </c:ser>
        <c:dLbls>
          <c:showLegendKey val="0"/>
          <c:showVal val="0"/>
          <c:showCatName val="0"/>
          <c:showSerName val="0"/>
          <c:showPercent val="0"/>
          <c:showBubbleSize val="0"/>
          <c:showLeaderLines val="0"/>
        </c:dLbls>
        <c:firstSliceAng val="0"/>
        <c:holeSize val="67"/>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cat>
            <c:numRef>
              <c:f>Sheet1!$A$2:$A$4</c:f>
              <c:numCache>
                <c:formatCode>General</c:formatCode>
                <c:ptCount val="3"/>
                <c:pt idx="0">
                  <c:v>2012</c:v>
                </c:pt>
                <c:pt idx="1">
                  <c:v>2013</c:v>
                </c:pt>
                <c:pt idx="2">
                  <c:v>2014</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cat>
            <c:numRef>
              <c:f>Sheet1!$A$2:$A$4</c:f>
              <c:numCache>
                <c:formatCode>General</c:formatCode>
                <c:ptCount val="3"/>
                <c:pt idx="0">
                  <c:v>2012</c:v>
                </c:pt>
                <c:pt idx="1">
                  <c:v>2013</c:v>
                </c:pt>
                <c:pt idx="2">
                  <c:v>2014</c:v>
                </c:pt>
              </c:numCache>
            </c:numRef>
          </c:cat>
          <c:val>
            <c:numRef>
              <c:f>Sheet1!$C$2:$C$4</c:f>
              <c:numCache>
                <c:formatCode>General</c:formatCode>
                <c:ptCount val="3"/>
                <c:pt idx="0">
                  <c:v>2.4</c:v>
                </c:pt>
                <c:pt idx="1">
                  <c:v>4.4000000000000004</c:v>
                </c:pt>
                <c:pt idx="2">
                  <c:v>1.8</c:v>
                </c:pt>
              </c:numCache>
            </c:numRef>
          </c:val>
        </c:ser>
        <c:ser>
          <c:idx val="2"/>
          <c:order val="2"/>
          <c:tx>
            <c:strRef>
              <c:f>Sheet1!$D$1</c:f>
              <c:strCache>
                <c:ptCount val="1"/>
                <c:pt idx="0">
                  <c:v>Series 3</c:v>
                </c:pt>
              </c:strCache>
            </c:strRef>
          </c:tx>
          <c:spPr>
            <a:solidFill>
              <a:srgbClr val="B9D51F"/>
            </a:solidFill>
          </c:spPr>
          <c:invertIfNegative val="0"/>
          <c:cat>
            <c:numRef>
              <c:f>Sheet1!$A$2:$A$4</c:f>
              <c:numCache>
                <c:formatCode>General</c:formatCode>
                <c:ptCount val="3"/>
                <c:pt idx="0">
                  <c:v>2012</c:v>
                </c:pt>
                <c:pt idx="1">
                  <c:v>2013</c:v>
                </c:pt>
                <c:pt idx="2">
                  <c:v>2014</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759619776"/>
        <c:axId val="-759615968"/>
      </c:barChart>
      <c:catAx>
        <c:axId val="-75961977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100" b="1" i="0" u="none" strike="noStrike" kern="1200" baseline="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59615968"/>
        <c:crosses val="autoZero"/>
        <c:auto val="1"/>
        <c:lblAlgn val="ctr"/>
        <c:lblOffset val="100"/>
        <c:noMultiLvlLbl val="0"/>
      </c:catAx>
      <c:valAx>
        <c:axId val="-759615968"/>
        <c:scaling>
          <c:orientation val="minMax"/>
        </c:scaling>
        <c:delete val="1"/>
        <c:axPos val="l"/>
        <c:numFmt formatCode="General" sourceLinked="1"/>
        <c:majorTickMark val="out"/>
        <c:minorTickMark val="none"/>
        <c:tickLblPos val="none"/>
        <c:crossAx val="-759619776"/>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cat>
            <c:numRef>
              <c:f>Sheet1!$A$2:$A$4</c:f>
              <c:numCache>
                <c:formatCode>General</c:formatCode>
                <c:ptCount val="3"/>
                <c:pt idx="0">
                  <c:v>2012</c:v>
                </c:pt>
                <c:pt idx="1">
                  <c:v>2013</c:v>
                </c:pt>
                <c:pt idx="2">
                  <c:v>2014</c:v>
                </c:pt>
              </c:numCache>
            </c:numRef>
          </c:cat>
          <c:val>
            <c:numRef>
              <c:f>Sheet1!$B$2:$B$4</c:f>
              <c:numCache>
                <c:formatCode>General</c:formatCode>
                <c:ptCount val="3"/>
                <c:pt idx="0">
                  <c:v>5</c:v>
                </c:pt>
                <c:pt idx="1">
                  <c:v>6</c:v>
                </c:pt>
                <c:pt idx="2">
                  <c:v>9</c:v>
                </c:pt>
              </c:numCache>
            </c:numRef>
          </c:val>
        </c:ser>
        <c:ser>
          <c:idx val="1"/>
          <c:order val="1"/>
          <c:tx>
            <c:strRef>
              <c:f>Sheet1!$C$1</c:f>
              <c:strCache>
                <c:ptCount val="1"/>
                <c:pt idx="0">
                  <c:v>Series 2</c:v>
                </c:pt>
              </c:strCache>
            </c:strRef>
          </c:tx>
          <c:spPr>
            <a:solidFill>
              <a:srgbClr val="4BACC6"/>
            </a:solidFill>
          </c:spPr>
          <c:invertIfNegative val="0"/>
          <c:cat>
            <c:numRef>
              <c:f>Sheet1!$A$2:$A$4</c:f>
              <c:numCache>
                <c:formatCode>General</c:formatCode>
                <c:ptCount val="3"/>
                <c:pt idx="0">
                  <c:v>2012</c:v>
                </c:pt>
                <c:pt idx="1">
                  <c:v>2013</c:v>
                </c:pt>
                <c:pt idx="2">
                  <c:v>2014</c:v>
                </c:pt>
              </c:numCache>
            </c:numRef>
          </c:cat>
          <c:val>
            <c:numRef>
              <c:f>Sheet1!$C$2:$C$4</c:f>
              <c:numCache>
                <c:formatCode>General</c:formatCode>
                <c:ptCount val="3"/>
                <c:pt idx="0">
                  <c:v>5</c:v>
                </c:pt>
                <c:pt idx="1">
                  <c:v>5</c:v>
                </c:pt>
                <c:pt idx="2">
                  <c:v>5</c:v>
                </c:pt>
              </c:numCache>
            </c:numRef>
          </c:val>
        </c:ser>
        <c:ser>
          <c:idx val="2"/>
          <c:order val="2"/>
          <c:tx>
            <c:strRef>
              <c:f>Sheet1!$D$1</c:f>
              <c:strCache>
                <c:ptCount val="1"/>
                <c:pt idx="0">
                  <c:v>Series 3</c:v>
                </c:pt>
              </c:strCache>
            </c:strRef>
          </c:tx>
          <c:spPr>
            <a:solidFill>
              <a:srgbClr val="B9D51F"/>
            </a:solidFill>
          </c:spPr>
          <c:invertIfNegative val="0"/>
          <c:cat>
            <c:numRef>
              <c:f>Sheet1!$A$2:$A$4</c:f>
              <c:numCache>
                <c:formatCode>General</c:formatCode>
                <c:ptCount val="3"/>
                <c:pt idx="0">
                  <c:v>2012</c:v>
                </c:pt>
                <c:pt idx="1">
                  <c:v>2013</c:v>
                </c:pt>
                <c:pt idx="2">
                  <c:v>2014</c:v>
                </c:pt>
              </c:numCache>
            </c:numRef>
          </c:cat>
          <c:val>
            <c:numRef>
              <c:f>Sheet1!$D$2:$D$4</c:f>
              <c:numCache>
                <c:formatCode>General</c:formatCode>
                <c:ptCount val="3"/>
                <c:pt idx="0">
                  <c:v>4</c:v>
                </c:pt>
                <c:pt idx="1">
                  <c:v>7</c:v>
                </c:pt>
                <c:pt idx="2">
                  <c:v>8</c:v>
                </c:pt>
              </c:numCache>
            </c:numRef>
          </c:val>
        </c:ser>
        <c:dLbls>
          <c:showLegendKey val="0"/>
          <c:showVal val="0"/>
          <c:showCatName val="0"/>
          <c:showSerName val="0"/>
          <c:showPercent val="0"/>
          <c:showBubbleSize val="0"/>
        </c:dLbls>
        <c:gapWidth val="150"/>
        <c:axId val="-759616512"/>
        <c:axId val="-759615424"/>
      </c:barChart>
      <c:catAx>
        <c:axId val="-75961651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100" b="1" i="0" u="none" strike="noStrike" kern="1200" baseline="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59615424"/>
        <c:crosses val="autoZero"/>
        <c:auto val="1"/>
        <c:lblAlgn val="ctr"/>
        <c:lblOffset val="100"/>
        <c:noMultiLvlLbl val="0"/>
      </c:catAx>
      <c:valAx>
        <c:axId val="-759615424"/>
        <c:scaling>
          <c:orientation val="minMax"/>
        </c:scaling>
        <c:delete val="1"/>
        <c:axPos val="l"/>
        <c:numFmt formatCode="General" sourceLinked="1"/>
        <c:majorTickMark val="out"/>
        <c:minorTickMark val="none"/>
        <c:tickLblPos val="none"/>
        <c:crossAx val="-759616512"/>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3.5</c:v>
                </c:pt>
                <c:pt idx="2">
                  <c:v>2</c:v>
                </c:pt>
                <c:pt idx="3">
                  <c:v>1.5</c:v>
                </c:pt>
              </c:numCache>
            </c:numRef>
          </c:val>
        </c:ser>
        <c:dLbls>
          <c:showLegendKey val="0"/>
          <c:showVal val="0"/>
          <c:showCatName val="0"/>
          <c:showSerName val="0"/>
          <c:showPercent val="0"/>
          <c:showBubbleSize val="0"/>
          <c:showLeaderLines val="0"/>
        </c:dLbls>
        <c:firstSliceAng val="0"/>
        <c:holeSize val="64"/>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BACC6"/>
            </a:solidFill>
          </c:spPr>
          <c:invertIfNegative val="0"/>
          <c:cat>
            <c:strRef>
              <c:f>Sheet1!$A$2:$A$6</c:f>
              <c:strCache>
                <c:ptCount val="5"/>
                <c:pt idx="0">
                  <c:v>Factory</c:v>
                </c:pt>
                <c:pt idx="1">
                  <c:v>Home</c:v>
                </c:pt>
                <c:pt idx="2">
                  <c:v>Office</c:v>
                </c:pt>
                <c:pt idx="3">
                  <c:v>Warehouse</c:v>
                </c:pt>
                <c:pt idx="4">
                  <c:v>Shop</c:v>
                </c:pt>
              </c:strCache>
            </c:strRef>
          </c:cat>
          <c:val>
            <c:numRef>
              <c:f>Sheet1!$B$2:$B$6</c:f>
              <c:numCache>
                <c:formatCode>General</c:formatCode>
                <c:ptCount val="5"/>
                <c:pt idx="0">
                  <c:v>4.3</c:v>
                </c:pt>
                <c:pt idx="1">
                  <c:v>2.5</c:v>
                </c:pt>
                <c:pt idx="2">
                  <c:v>3.5</c:v>
                </c:pt>
                <c:pt idx="3">
                  <c:v>4.5</c:v>
                </c:pt>
                <c:pt idx="4">
                  <c:v>4.3</c:v>
                </c:pt>
              </c:numCache>
            </c:numRef>
          </c:val>
        </c:ser>
        <c:dLbls>
          <c:showLegendKey val="0"/>
          <c:showVal val="0"/>
          <c:showCatName val="0"/>
          <c:showSerName val="0"/>
          <c:showPercent val="0"/>
          <c:showBubbleSize val="0"/>
        </c:dLbls>
        <c:gapWidth val="150"/>
        <c:axId val="-759625216"/>
        <c:axId val="-759611072"/>
      </c:barChart>
      <c:catAx>
        <c:axId val="-75962521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200" b="1" i="0" u="none" strike="noStrike" kern="1200" baseline="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59611072"/>
        <c:crosses val="autoZero"/>
        <c:auto val="1"/>
        <c:lblAlgn val="ctr"/>
        <c:lblOffset val="100"/>
        <c:noMultiLvlLbl val="0"/>
      </c:catAx>
      <c:valAx>
        <c:axId val="-759611072"/>
        <c:scaling>
          <c:orientation val="minMax"/>
        </c:scaling>
        <c:delete val="1"/>
        <c:axPos val="l"/>
        <c:numFmt formatCode="General" sourceLinked="1"/>
        <c:majorTickMark val="out"/>
        <c:minorTickMark val="none"/>
        <c:tickLblPos val="none"/>
        <c:crossAx val="-759625216"/>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0E7FB7"/>
            </a:solidFill>
          </c:spPr>
          <c:invertIfNegative val="0"/>
          <c:cat>
            <c:strRef>
              <c:f>Sheet1!$A$2:$A$4</c:f>
              <c:strCache>
                <c:ptCount val="3"/>
                <c:pt idx="0">
                  <c:v>Category 1</c:v>
                </c:pt>
                <c:pt idx="1">
                  <c:v>Category 2</c:v>
                </c:pt>
                <c:pt idx="2">
                  <c:v>Category 3</c:v>
                </c:pt>
              </c:strCache>
            </c:strRef>
          </c:cat>
          <c:val>
            <c:numRef>
              <c:f>Sheet1!$B$2:$B$4</c:f>
              <c:numCache>
                <c:formatCode>General</c:formatCode>
                <c:ptCount val="3"/>
                <c:pt idx="0">
                  <c:v>4</c:v>
                </c:pt>
                <c:pt idx="1">
                  <c:v>5</c:v>
                </c:pt>
                <c:pt idx="2">
                  <c:v>2</c:v>
                </c:pt>
              </c:numCache>
            </c:numRef>
          </c:val>
        </c:ser>
        <c:ser>
          <c:idx val="1"/>
          <c:order val="1"/>
          <c:tx>
            <c:strRef>
              <c:f>Sheet1!$C$1</c:f>
              <c:strCache>
                <c:ptCount val="1"/>
                <c:pt idx="0">
                  <c:v>Series 2</c:v>
                </c:pt>
              </c:strCache>
            </c:strRef>
          </c:tx>
          <c:spPr>
            <a:solidFill>
              <a:srgbClr val="4BACC6"/>
            </a:solidFill>
          </c:spPr>
          <c:invertIfNegative val="0"/>
          <c:cat>
            <c:strRef>
              <c:f>Sheet1!$A$2:$A$4</c:f>
              <c:strCache>
                <c:ptCount val="3"/>
                <c:pt idx="0">
                  <c:v>Category 1</c:v>
                </c:pt>
                <c:pt idx="1">
                  <c:v>Category 2</c:v>
                </c:pt>
                <c:pt idx="2">
                  <c:v>Category 3</c:v>
                </c:pt>
              </c:strCache>
            </c:strRef>
          </c:cat>
          <c:val>
            <c:numRef>
              <c:f>Sheet1!$C$2:$C$4</c:f>
              <c:numCache>
                <c:formatCode>General</c:formatCode>
                <c:ptCount val="3"/>
                <c:pt idx="0">
                  <c:v>3</c:v>
                </c:pt>
                <c:pt idx="1">
                  <c:v>3</c:v>
                </c:pt>
                <c:pt idx="2">
                  <c:v>5</c:v>
                </c:pt>
              </c:numCache>
            </c:numRef>
          </c:val>
        </c:ser>
        <c:ser>
          <c:idx val="2"/>
          <c:order val="2"/>
          <c:tx>
            <c:strRef>
              <c:f>Sheet1!$D$1</c:f>
              <c:strCache>
                <c:ptCount val="1"/>
                <c:pt idx="0">
                  <c:v>Series 3</c:v>
                </c:pt>
              </c:strCache>
            </c:strRef>
          </c:tx>
          <c:spPr>
            <a:solidFill>
              <a:srgbClr val="B9D51F"/>
            </a:solidFill>
          </c:spPr>
          <c:invertIfNegative val="0"/>
          <c:cat>
            <c:strRef>
              <c:f>Sheet1!$A$2:$A$4</c:f>
              <c:strCache>
                <c:ptCount val="3"/>
                <c:pt idx="0">
                  <c:v>Category 1</c:v>
                </c:pt>
                <c:pt idx="1">
                  <c:v>Category 2</c:v>
                </c:pt>
                <c:pt idx="2">
                  <c:v>Category 3</c:v>
                </c:pt>
              </c:strCache>
            </c:strRef>
          </c:cat>
          <c:val>
            <c:numRef>
              <c:f>Sheet1!$D$2:$D$4</c:f>
              <c:numCache>
                <c:formatCode>General</c:formatCode>
                <c:ptCount val="3"/>
                <c:pt idx="0">
                  <c:v>3</c:v>
                </c:pt>
                <c:pt idx="1">
                  <c:v>2</c:v>
                </c:pt>
                <c:pt idx="2">
                  <c:v>3</c:v>
                </c:pt>
              </c:numCache>
            </c:numRef>
          </c:val>
        </c:ser>
        <c:dLbls>
          <c:showLegendKey val="0"/>
          <c:showVal val="0"/>
          <c:showCatName val="0"/>
          <c:showSerName val="0"/>
          <c:showPercent val="0"/>
          <c:showBubbleSize val="0"/>
        </c:dLbls>
        <c:gapWidth val="150"/>
        <c:overlap val="100"/>
        <c:axId val="-759614336"/>
        <c:axId val="-759612704"/>
      </c:barChart>
      <c:catAx>
        <c:axId val="-759614336"/>
        <c:scaling>
          <c:orientation val="minMax"/>
        </c:scaling>
        <c:delete val="1"/>
        <c:axPos val="l"/>
        <c:numFmt formatCode="General" sourceLinked="0"/>
        <c:majorTickMark val="out"/>
        <c:minorTickMark val="none"/>
        <c:tickLblPos val="none"/>
        <c:crossAx val="-759612704"/>
        <c:crosses val="autoZero"/>
        <c:auto val="1"/>
        <c:lblAlgn val="ctr"/>
        <c:lblOffset val="100"/>
        <c:noMultiLvlLbl val="0"/>
      </c:catAx>
      <c:valAx>
        <c:axId val="-759612704"/>
        <c:scaling>
          <c:orientation val="minMax"/>
        </c:scaling>
        <c:delete val="1"/>
        <c:axPos val="b"/>
        <c:numFmt formatCode="0%" sourceLinked="1"/>
        <c:majorTickMark val="out"/>
        <c:minorTickMark val="none"/>
        <c:tickLblPos val="none"/>
        <c:crossAx val="-759614336"/>
        <c:crosses val="autoZero"/>
        <c:crossBetween val="between"/>
      </c:valAx>
      <c:spPr>
        <a:noFill/>
        <a:ln w="25400">
          <a:noFill/>
        </a:ln>
      </c:spPr>
    </c:plotArea>
    <c:plotVisOnly val="1"/>
    <c:dispBlanksAs val="gap"/>
    <c:showDLblsOverMax val="0"/>
  </c:chart>
  <c:txPr>
    <a:bodyPr/>
    <a:lstStyle/>
    <a:p>
      <a:pPr>
        <a:defRPr lang="zh-CN" sz="1800"/>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0E7FB7"/>
              </a:solidFill>
            </c:spPr>
          </c:dPt>
          <c:dPt>
            <c:idx val="1"/>
            <c:bubble3D val="0"/>
            <c:spPr>
              <a:solidFill>
                <a:srgbClr val="45C1A4"/>
              </a:solidFill>
            </c:spPr>
          </c:dPt>
          <c:dPt>
            <c:idx val="2"/>
            <c:bubble3D val="0"/>
            <c:spPr>
              <a:solidFill>
                <a:srgbClr val="4BACC6"/>
              </a:solidFill>
            </c:spPr>
          </c:dPt>
          <c:dPt>
            <c:idx val="3"/>
            <c:bubble3D val="0"/>
            <c:spPr>
              <a:solidFill>
                <a:srgbClr val="B9D51F"/>
              </a:solidFill>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3</c:v>
                </c:pt>
                <c:pt idx="1">
                  <c:v>3</c:v>
                </c:pt>
                <c:pt idx="2">
                  <c:v>3</c:v>
                </c:pt>
                <c:pt idx="3">
                  <c:v>3</c:v>
                </c:pt>
              </c:numCache>
            </c:numRef>
          </c:val>
        </c:ser>
        <c:dLbls>
          <c:showLegendKey val="0"/>
          <c:showVal val="0"/>
          <c:showCatName val="0"/>
          <c:showSerName val="0"/>
          <c:showPercent val="0"/>
          <c:showBubbleSize val="0"/>
          <c:showLeaderLines val="0"/>
        </c:dLbls>
        <c:firstSliceAng val="0"/>
        <c:holeSize val="54"/>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0.35000000000000003</c:v>
                </c:pt>
                <c:pt idx="1">
                  <c:v>0.65000000000000013</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0.55000000000000004</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0.85000000000000009</c:v>
                </c:pt>
                <c:pt idx="1">
                  <c:v>0.15000000000000002</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0.30000000000000004</c:v>
                </c:pt>
                <c:pt idx="1">
                  <c:v>0.70000000000000007</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0E7FB7"/>
            </a:solidFill>
          </c:spPr>
          <c:cat>
            <c:numRef>
              <c:f>Sheet1!$A$2:$A$6</c:f>
              <c:numCache>
                <c:formatCode>yyyy/m/d</c:formatCode>
                <c:ptCount val="5"/>
                <c:pt idx="0">
                  <c:v>37261</c:v>
                </c:pt>
                <c:pt idx="1">
                  <c:v>37262</c:v>
                </c:pt>
                <c:pt idx="2">
                  <c:v>37263</c:v>
                </c:pt>
                <c:pt idx="3">
                  <c:v>37264</c:v>
                </c:pt>
                <c:pt idx="4">
                  <c:v>37265</c:v>
                </c:pt>
              </c:numCache>
            </c:numRef>
          </c:cat>
          <c:val>
            <c:numRef>
              <c:f>Sheet1!$B$2:$B$6</c:f>
              <c:numCache>
                <c:formatCode>General</c:formatCode>
                <c:ptCount val="5"/>
                <c:pt idx="0">
                  <c:v>28</c:v>
                </c:pt>
                <c:pt idx="1">
                  <c:v>30</c:v>
                </c:pt>
                <c:pt idx="2">
                  <c:v>25</c:v>
                </c:pt>
                <c:pt idx="3">
                  <c:v>30</c:v>
                </c:pt>
                <c:pt idx="4">
                  <c:v>32</c:v>
                </c:pt>
              </c:numCache>
            </c:numRef>
          </c:val>
        </c:ser>
        <c:ser>
          <c:idx val="1"/>
          <c:order val="1"/>
          <c:tx>
            <c:strRef>
              <c:f>Sheet1!$C$1</c:f>
              <c:strCache>
                <c:ptCount val="1"/>
                <c:pt idx="0">
                  <c:v>Series 2</c:v>
                </c:pt>
              </c:strCache>
            </c:strRef>
          </c:tx>
          <c:spPr>
            <a:solidFill>
              <a:srgbClr val="45C1A4"/>
            </a:solidFill>
          </c:spPr>
          <c:cat>
            <c:numRef>
              <c:f>Sheet1!$A$2:$A$6</c:f>
              <c:numCache>
                <c:formatCode>yyyy/m/d</c:formatCode>
                <c:ptCount val="5"/>
                <c:pt idx="0">
                  <c:v>37261</c:v>
                </c:pt>
                <c:pt idx="1">
                  <c:v>37262</c:v>
                </c:pt>
                <c:pt idx="2">
                  <c:v>37263</c:v>
                </c:pt>
                <c:pt idx="3">
                  <c:v>37264</c:v>
                </c:pt>
                <c:pt idx="4">
                  <c:v>37265</c:v>
                </c:pt>
              </c:numCache>
            </c:numRef>
          </c:cat>
          <c:val>
            <c:numRef>
              <c:f>Sheet1!$C$2:$C$6</c:f>
              <c:numCache>
                <c:formatCode>General</c:formatCode>
                <c:ptCount val="5"/>
                <c:pt idx="0">
                  <c:v>22</c:v>
                </c:pt>
                <c:pt idx="1">
                  <c:v>18</c:v>
                </c:pt>
                <c:pt idx="2">
                  <c:v>20</c:v>
                </c:pt>
                <c:pt idx="3">
                  <c:v>21</c:v>
                </c:pt>
                <c:pt idx="4">
                  <c:v>28</c:v>
                </c:pt>
              </c:numCache>
            </c:numRef>
          </c:val>
        </c:ser>
        <c:ser>
          <c:idx val="2"/>
          <c:order val="2"/>
          <c:tx>
            <c:strRef>
              <c:f>Sheet1!$D$1</c:f>
              <c:strCache>
                <c:ptCount val="1"/>
                <c:pt idx="0">
                  <c:v>Series 12</c:v>
                </c:pt>
              </c:strCache>
            </c:strRef>
          </c:tx>
          <c:spPr>
            <a:solidFill>
              <a:srgbClr val="4BACC6"/>
            </a:solidFill>
            <a:ln w="25400">
              <a:noFill/>
            </a:ln>
          </c:spPr>
          <c:cat>
            <c:numRef>
              <c:f>Sheet1!$A$2:$A$6</c:f>
              <c:numCache>
                <c:formatCode>yyyy/m/d</c:formatCode>
                <c:ptCount val="5"/>
                <c:pt idx="0">
                  <c:v>37261</c:v>
                </c:pt>
                <c:pt idx="1">
                  <c:v>37262</c:v>
                </c:pt>
                <c:pt idx="2">
                  <c:v>37263</c:v>
                </c:pt>
                <c:pt idx="3">
                  <c:v>37264</c:v>
                </c:pt>
                <c:pt idx="4">
                  <c:v>37265</c:v>
                </c:pt>
              </c:numCache>
            </c:numRef>
          </c:cat>
          <c:val>
            <c:numRef>
              <c:f>Sheet1!$D$2:$D$6</c:f>
              <c:numCache>
                <c:formatCode>General</c:formatCode>
                <c:ptCount val="5"/>
                <c:pt idx="0">
                  <c:v>15</c:v>
                </c:pt>
                <c:pt idx="1">
                  <c:v>15</c:v>
                </c:pt>
                <c:pt idx="2">
                  <c:v>15</c:v>
                </c:pt>
                <c:pt idx="3">
                  <c:v>19</c:v>
                </c:pt>
                <c:pt idx="4">
                  <c:v>18</c:v>
                </c:pt>
              </c:numCache>
            </c:numRef>
          </c:val>
        </c:ser>
        <c:ser>
          <c:idx val="3"/>
          <c:order val="3"/>
          <c:tx>
            <c:strRef>
              <c:f>Sheet1!$E$1</c:f>
              <c:strCache>
                <c:ptCount val="1"/>
                <c:pt idx="0">
                  <c:v>Series 23</c:v>
                </c:pt>
              </c:strCache>
            </c:strRef>
          </c:tx>
          <c:spPr>
            <a:solidFill>
              <a:srgbClr val="B9D51F"/>
            </a:solidFill>
            <a:ln w="25400">
              <a:noFill/>
            </a:ln>
          </c:spPr>
          <c:cat>
            <c:numRef>
              <c:f>Sheet1!$A$2:$A$6</c:f>
              <c:numCache>
                <c:formatCode>yyyy/m/d</c:formatCode>
                <c:ptCount val="5"/>
                <c:pt idx="0">
                  <c:v>37261</c:v>
                </c:pt>
                <c:pt idx="1">
                  <c:v>37262</c:v>
                </c:pt>
                <c:pt idx="2">
                  <c:v>37263</c:v>
                </c:pt>
                <c:pt idx="3">
                  <c:v>37264</c:v>
                </c:pt>
                <c:pt idx="4">
                  <c:v>37265</c:v>
                </c:pt>
              </c:numCache>
            </c:numRef>
          </c:cat>
          <c:val>
            <c:numRef>
              <c:f>Sheet1!$E$2:$E$6</c:f>
              <c:numCache>
                <c:formatCode>General</c:formatCode>
                <c:ptCount val="5"/>
                <c:pt idx="0">
                  <c:v>20</c:v>
                </c:pt>
                <c:pt idx="1">
                  <c:v>12</c:v>
                </c:pt>
                <c:pt idx="2">
                  <c:v>12</c:v>
                </c:pt>
                <c:pt idx="3">
                  <c:v>9</c:v>
                </c:pt>
                <c:pt idx="4">
                  <c:v>11</c:v>
                </c:pt>
              </c:numCache>
            </c:numRef>
          </c:val>
        </c:ser>
        <c:dLbls>
          <c:showLegendKey val="0"/>
          <c:showVal val="0"/>
          <c:showCatName val="0"/>
          <c:showSerName val="0"/>
          <c:showPercent val="0"/>
          <c:showBubbleSize val="0"/>
        </c:dLbls>
        <c:axId val="-905705584"/>
        <c:axId val="-905687088"/>
      </c:areaChart>
      <c:dateAx>
        <c:axId val="-905705584"/>
        <c:scaling>
          <c:orientation val="minMax"/>
        </c:scaling>
        <c:delete val="1"/>
        <c:axPos val="b"/>
        <c:numFmt formatCode="yyyy/m/d" sourceLinked="1"/>
        <c:majorTickMark val="out"/>
        <c:minorTickMark val="none"/>
        <c:tickLblPos val="none"/>
        <c:crossAx val="-905687088"/>
        <c:crosses val="autoZero"/>
        <c:auto val="1"/>
        <c:lblOffset val="100"/>
        <c:baseTimeUnit val="days"/>
      </c:dateAx>
      <c:valAx>
        <c:axId val="-905687088"/>
        <c:scaling>
          <c:orientation val="minMax"/>
        </c:scaling>
        <c:delete val="1"/>
        <c:axPos val="l"/>
        <c:numFmt formatCode="General" sourceLinked="1"/>
        <c:majorTickMark val="out"/>
        <c:minorTickMark val="none"/>
        <c:tickLblPos val="none"/>
        <c:crossAx val="-905705584"/>
        <c:crosses val="autoZero"/>
        <c:crossBetween val="midCat"/>
      </c:valAx>
    </c:plotArea>
    <c:plotVisOnly val="1"/>
    <c:dispBlanksAs val="zero"/>
    <c:showDLblsOverMax val="0"/>
  </c:chart>
  <c:txPr>
    <a:bodyPr/>
    <a:lstStyle/>
    <a:p>
      <a:pPr>
        <a:defRPr lang="zh-CN" sz="1800"/>
      </a:pPr>
      <a:endParaRPr lang="zh-CN"/>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E7FB7"/>
            </a:solidFill>
          </c:spPr>
          <c:invertIfNegative val="0"/>
          <c:cat>
            <c:numRef>
              <c:f>Sheet1!$A$2:$A$4</c:f>
              <c:numCache>
                <c:formatCode>General</c:formatCode>
                <c:ptCount val="3"/>
                <c:pt idx="0">
                  <c:v>2011</c:v>
                </c:pt>
                <c:pt idx="1">
                  <c:v>2012</c:v>
                </c:pt>
                <c:pt idx="2">
                  <c:v>2013</c:v>
                </c:pt>
              </c:numCache>
            </c:numRef>
          </c:cat>
          <c:val>
            <c:numRef>
              <c:f>Sheet1!$B$2:$B$4</c:f>
              <c:numCache>
                <c:formatCode>General</c:formatCode>
                <c:ptCount val="3"/>
                <c:pt idx="0">
                  <c:v>4.3</c:v>
                </c:pt>
                <c:pt idx="1">
                  <c:v>2.5</c:v>
                </c:pt>
                <c:pt idx="2">
                  <c:v>3.5</c:v>
                </c:pt>
              </c:numCache>
            </c:numRef>
          </c:val>
        </c:ser>
        <c:ser>
          <c:idx val="1"/>
          <c:order val="1"/>
          <c:tx>
            <c:strRef>
              <c:f>Sheet1!$C$1</c:f>
              <c:strCache>
                <c:ptCount val="1"/>
                <c:pt idx="0">
                  <c:v>Series 2</c:v>
                </c:pt>
              </c:strCache>
            </c:strRef>
          </c:tx>
          <c:spPr>
            <a:solidFill>
              <a:srgbClr val="4BACC6"/>
            </a:solidFill>
          </c:spPr>
          <c:invertIfNegative val="0"/>
          <c:cat>
            <c:numRef>
              <c:f>Sheet1!$A$2:$A$4</c:f>
              <c:numCache>
                <c:formatCode>General</c:formatCode>
                <c:ptCount val="3"/>
                <c:pt idx="0">
                  <c:v>2011</c:v>
                </c:pt>
                <c:pt idx="1">
                  <c:v>2012</c:v>
                </c:pt>
                <c:pt idx="2">
                  <c:v>2013</c:v>
                </c:pt>
              </c:numCache>
            </c:numRef>
          </c:cat>
          <c:val>
            <c:numRef>
              <c:f>Sheet1!$C$2:$C$4</c:f>
              <c:numCache>
                <c:formatCode>General</c:formatCode>
                <c:ptCount val="3"/>
                <c:pt idx="0">
                  <c:v>2.4</c:v>
                </c:pt>
                <c:pt idx="1">
                  <c:v>4.4000000000000004</c:v>
                </c:pt>
                <c:pt idx="2">
                  <c:v>1.8</c:v>
                </c:pt>
              </c:numCache>
            </c:numRef>
          </c:val>
        </c:ser>
        <c:ser>
          <c:idx val="2"/>
          <c:order val="2"/>
          <c:tx>
            <c:strRef>
              <c:f>Sheet1!$D$1</c:f>
              <c:strCache>
                <c:ptCount val="1"/>
                <c:pt idx="0">
                  <c:v>Series 3</c:v>
                </c:pt>
              </c:strCache>
            </c:strRef>
          </c:tx>
          <c:spPr>
            <a:solidFill>
              <a:srgbClr val="B9D51F"/>
            </a:solidFill>
          </c:spPr>
          <c:invertIfNegative val="0"/>
          <c:cat>
            <c:numRef>
              <c:f>Sheet1!$A$2:$A$4</c:f>
              <c:numCache>
                <c:formatCode>General</c:formatCode>
                <c:ptCount val="3"/>
                <c:pt idx="0">
                  <c:v>2011</c:v>
                </c:pt>
                <c:pt idx="1">
                  <c:v>2012</c:v>
                </c:pt>
                <c:pt idx="2">
                  <c:v>2013</c:v>
                </c:pt>
              </c:numCache>
            </c:numRef>
          </c:cat>
          <c:val>
            <c:numRef>
              <c:f>Sheet1!$D$2:$D$4</c:f>
              <c:numCache>
                <c:formatCode>General</c:formatCode>
                <c:ptCount val="3"/>
                <c:pt idx="0">
                  <c:v>2</c:v>
                </c:pt>
                <c:pt idx="1">
                  <c:v>2</c:v>
                </c:pt>
                <c:pt idx="2">
                  <c:v>3</c:v>
                </c:pt>
              </c:numCache>
            </c:numRef>
          </c:val>
        </c:ser>
        <c:dLbls>
          <c:showLegendKey val="0"/>
          <c:showVal val="0"/>
          <c:showCatName val="0"/>
          <c:showSerName val="0"/>
          <c:showPercent val="0"/>
          <c:showBubbleSize val="0"/>
        </c:dLbls>
        <c:gapWidth val="150"/>
        <c:axId val="-746763872"/>
        <c:axId val="-746779648"/>
      </c:barChart>
      <c:catAx>
        <c:axId val="-74676387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200" b="1"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79648"/>
        <c:crosses val="autoZero"/>
        <c:auto val="1"/>
        <c:lblAlgn val="ctr"/>
        <c:lblOffset val="100"/>
        <c:noMultiLvlLbl val="0"/>
      </c:catAx>
      <c:valAx>
        <c:axId val="-746779648"/>
        <c:scaling>
          <c:orientation val="minMax"/>
        </c:scaling>
        <c:delete val="1"/>
        <c:axPos val="l"/>
        <c:numFmt formatCode="General" sourceLinked="1"/>
        <c:majorTickMark val="out"/>
        <c:minorTickMark val="none"/>
        <c:tickLblPos val="none"/>
        <c:crossAx val="-746763872"/>
        <c:crosses val="autoZero"/>
        <c:crossBetween val="between"/>
      </c:valAx>
      <c:spPr>
        <a:noFill/>
        <a:ln>
          <a:noFill/>
        </a:ln>
        <a:effectLst/>
      </c:spPr>
    </c:plotArea>
    <c:plotVisOnly val="1"/>
    <c:dispBlanksAs val="gap"/>
    <c:showDLblsOverMax val="0"/>
  </c:chart>
  <c:txPr>
    <a:bodyPr/>
    <a:lstStyle/>
    <a:p>
      <a:pPr>
        <a:defRPr lang="zh-CN" sz="1800"/>
      </a:pPr>
      <a:endParaRPr lang="zh-CN"/>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B9D51F"/>
            </a:solidFill>
          </c:spPr>
          <c:invertIfNegative val="0"/>
          <c:cat>
            <c:numRef>
              <c:f>Sheet1!$A$2:$A$5</c:f>
              <c:numCache>
                <c:formatCode>General</c:formatCode>
                <c:ptCount val="4"/>
                <c:pt idx="0">
                  <c:v>2011</c:v>
                </c:pt>
                <c:pt idx="1">
                  <c:v>2012</c:v>
                </c:pt>
                <c:pt idx="2">
                  <c:v>2013</c:v>
                </c:pt>
                <c:pt idx="3">
                  <c:v>2014</c:v>
                </c:pt>
              </c:numCache>
            </c:num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rgbClr val="45C1A4"/>
            </a:solidFill>
          </c:spPr>
          <c:invertIfNegative val="0"/>
          <c:cat>
            <c:numRef>
              <c:f>Sheet1!$A$2:$A$5</c:f>
              <c:numCache>
                <c:formatCode>General</c:formatCode>
                <c:ptCount val="4"/>
                <c:pt idx="0">
                  <c:v>2011</c:v>
                </c:pt>
                <c:pt idx="1">
                  <c:v>2012</c:v>
                </c:pt>
                <c:pt idx="2">
                  <c:v>2013</c:v>
                </c:pt>
                <c:pt idx="3">
                  <c:v>2014</c:v>
                </c:pt>
              </c:numCache>
            </c:num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rgbClr val="0E7FB7"/>
            </a:solidFill>
          </c:spPr>
          <c:invertIfNegative val="0"/>
          <c:cat>
            <c:numRef>
              <c:f>Sheet1!$A$2:$A$5</c:f>
              <c:numCache>
                <c:formatCode>General</c:formatCode>
                <c:ptCount val="4"/>
                <c:pt idx="0">
                  <c:v>2011</c:v>
                </c:pt>
                <c:pt idx="1">
                  <c:v>2012</c:v>
                </c:pt>
                <c:pt idx="2">
                  <c:v>2013</c:v>
                </c:pt>
                <c:pt idx="3">
                  <c:v>2014</c:v>
                </c:pt>
              </c:numCache>
            </c:num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50"/>
        <c:axId val="-746768768"/>
        <c:axId val="-746785632"/>
      </c:barChart>
      <c:catAx>
        <c:axId val="-746768768"/>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200" b="1" i="0" u="none" strike="noStrike" kern="1200" baseline="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85632"/>
        <c:crosses val="autoZero"/>
        <c:auto val="1"/>
        <c:lblAlgn val="ctr"/>
        <c:lblOffset val="100"/>
        <c:noMultiLvlLbl val="0"/>
      </c:catAx>
      <c:valAx>
        <c:axId val="-746785632"/>
        <c:scaling>
          <c:orientation val="minMax"/>
        </c:scaling>
        <c:delete val="1"/>
        <c:axPos val="l"/>
        <c:numFmt formatCode="General" sourceLinked="1"/>
        <c:majorTickMark val="out"/>
        <c:minorTickMark val="none"/>
        <c:tickLblPos val="none"/>
        <c:crossAx val="-746768768"/>
        <c:crosses val="autoZero"/>
        <c:crossBetween val="between"/>
      </c:valAx>
      <c:spPr>
        <a:noFill/>
        <a:ln>
          <a:noFill/>
        </a:ln>
        <a:effectLst/>
      </c:spPr>
    </c:plotArea>
    <c:plotVisOnly val="1"/>
    <c:dispBlanksAs val="gap"/>
    <c:showDLblsOverMax val="0"/>
  </c:chart>
  <c:txPr>
    <a:bodyPr/>
    <a:lstStyle/>
    <a:p>
      <a:pPr>
        <a:defRPr lang="zh-CN" sz="1800"/>
      </a:pPr>
      <a:endParaRPr lang="zh-CN"/>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lumMod val="85000"/>
                </a:schemeClr>
              </a:solidFill>
            </c:spPr>
          </c:dPt>
          <c:dPt>
            <c:idx val="1"/>
            <c:bubble3D val="0"/>
            <c:spPr>
              <a:solidFill>
                <a:srgbClr val="45C1A4"/>
              </a:solidFill>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cat>
            <c:strRef>
              <c:f>Sheet1!$A$2</c:f>
              <c:strCache>
                <c:ptCount val="1"/>
                <c:pt idx="0">
                  <c:v>North America</c:v>
                </c:pt>
              </c:strCache>
            </c:strRef>
          </c:cat>
          <c:val>
            <c:numRef>
              <c:f>Sheet1!$B$2</c:f>
              <c:numCache>
                <c:formatCode>General</c:formatCode>
                <c:ptCount val="1"/>
                <c:pt idx="0">
                  <c:v>8</c:v>
                </c:pt>
              </c:numCache>
            </c:numRef>
          </c:val>
        </c:ser>
        <c:ser>
          <c:idx val="1"/>
          <c:order val="1"/>
          <c:tx>
            <c:strRef>
              <c:f>Sheet1!$C$1</c:f>
              <c:strCache>
                <c:ptCount val="1"/>
                <c:pt idx="0">
                  <c:v>Series 2</c:v>
                </c:pt>
              </c:strCache>
            </c:strRef>
          </c:tx>
          <c:spPr>
            <a:solidFill>
              <a:srgbClr val="0E7FB7"/>
            </a:solidFill>
          </c:spPr>
          <c:invertIfNegative val="0"/>
          <c:cat>
            <c:strRef>
              <c:f>Sheet1!$A$2</c:f>
              <c:strCache>
                <c:ptCount val="1"/>
                <c:pt idx="0">
                  <c:v>North America</c:v>
                </c:pt>
              </c:strCache>
            </c:strRef>
          </c:cat>
          <c:val>
            <c:numRef>
              <c:f>Sheet1!$C$2</c:f>
              <c:numCache>
                <c:formatCode>General</c:formatCode>
                <c:ptCount val="1"/>
                <c:pt idx="0">
                  <c:v>7</c:v>
                </c:pt>
              </c:numCache>
            </c:numRef>
          </c:val>
        </c:ser>
        <c:dLbls>
          <c:showLegendKey val="0"/>
          <c:showVal val="0"/>
          <c:showCatName val="0"/>
          <c:showSerName val="0"/>
          <c:showPercent val="0"/>
          <c:showBubbleSize val="0"/>
        </c:dLbls>
        <c:gapWidth val="150"/>
        <c:axId val="-746774752"/>
        <c:axId val="-746781824"/>
      </c:barChart>
      <c:catAx>
        <c:axId val="-746774752"/>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en-US" sz="900" b="1"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81824"/>
        <c:crosses val="autoZero"/>
        <c:auto val="1"/>
        <c:lblAlgn val="ctr"/>
        <c:lblOffset val="100"/>
        <c:noMultiLvlLbl val="0"/>
      </c:catAx>
      <c:valAx>
        <c:axId val="-746781824"/>
        <c:scaling>
          <c:orientation val="minMax"/>
        </c:scaling>
        <c:delete val="1"/>
        <c:axPos val="l"/>
        <c:numFmt formatCode="General" sourceLinked="1"/>
        <c:majorTickMark val="out"/>
        <c:minorTickMark val="none"/>
        <c:tickLblPos val="none"/>
        <c:crossAx val="-746774752"/>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cat>
            <c:strRef>
              <c:f>Sheet1!$A$2</c:f>
              <c:strCache>
                <c:ptCount val="1"/>
                <c:pt idx="0">
                  <c:v>Asia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cat>
            <c:strRef>
              <c:f>Sheet1!$A$2</c:f>
              <c:strCache>
                <c:ptCount val="1"/>
                <c:pt idx="0">
                  <c:v>Asia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746783456"/>
        <c:axId val="-746781280"/>
      </c:barChart>
      <c:catAx>
        <c:axId val="-746783456"/>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en-US" sz="1050" b="1"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81280"/>
        <c:crosses val="autoZero"/>
        <c:auto val="1"/>
        <c:lblAlgn val="ctr"/>
        <c:lblOffset val="100"/>
        <c:noMultiLvlLbl val="0"/>
      </c:catAx>
      <c:valAx>
        <c:axId val="-746781280"/>
        <c:scaling>
          <c:orientation val="minMax"/>
        </c:scaling>
        <c:delete val="1"/>
        <c:axPos val="l"/>
        <c:numFmt formatCode="General" sourceLinked="1"/>
        <c:majorTickMark val="out"/>
        <c:minorTickMark val="none"/>
        <c:tickLblPos val="none"/>
        <c:crossAx val="-746783456"/>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cat>
            <c:strRef>
              <c:f>Sheet1!$A$2</c:f>
              <c:strCache>
                <c:ptCount val="1"/>
                <c:pt idx="0">
                  <c:v>South America</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rgbClr val="0E7FB7"/>
            </a:solidFill>
          </c:spPr>
          <c:invertIfNegative val="0"/>
          <c:cat>
            <c:strRef>
              <c:f>Sheet1!$A$2</c:f>
              <c:strCache>
                <c:ptCount val="1"/>
                <c:pt idx="0">
                  <c:v>South America</c:v>
                </c:pt>
              </c:strCache>
            </c:strRef>
          </c:cat>
          <c:val>
            <c:numRef>
              <c:f>Sheet1!$C$2</c:f>
              <c:numCache>
                <c:formatCode>General</c:formatCode>
                <c:ptCount val="1"/>
                <c:pt idx="0">
                  <c:v>2.4</c:v>
                </c:pt>
              </c:numCache>
            </c:numRef>
          </c:val>
        </c:ser>
        <c:dLbls>
          <c:showLegendKey val="0"/>
          <c:showVal val="0"/>
          <c:showCatName val="0"/>
          <c:showSerName val="0"/>
          <c:showPercent val="0"/>
          <c:showBubbleSize val="0"/>
        </c:dLbls>
        <c:gapWidth val="150"/>
        <c:axId val="-746780736"/>
        <c:axId val="-746789440"/>
      </c:barChart>
      <c:catAx>
        <c:axId val="-746780736"/>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en-US" sz="900" b="1"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89440"/>
        <c:crosses val="autoZero"/>
        <c:auto val="1"/>
        <c:lblAlgn val="ctr"/>
        <c:lblOffset val="100"/>
        <c:noMultiLvlLbl val="0"/>
      </c:catAx>
      <c:valAx>
        <c:axId val="-746789440"/>
        <c:scaling>
          <c:orientation val="minMax"/>
        </c:scaling>
        <c:delete val="1"/>
        <c:axPos val="l"/>
        <c:numFmt formatCode="General" sourceLinked="1"/>
        <c:majorTickMark val="out"/>
        <c:minorTickMark val="none"/>
        <c:tickLblPos val="none"/>
        <c:crossAx val="-746780736"/>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cat>
            <c:strRef>
              <c:f>Sheet1!$A$2</c:f>
              <c:strCache>
                <c:ptCount val="1"/>
                <c:pt idx="0">
                  <c:v>Africa</c:v>
                </c:pt>
              </c:strCache>
            </c:strRef>
          </c:cat>
          <c:val>
            <c:numRef>
              <c:f>Sheet1!$B$2</c:f>
              <c:numCache>
                <c:formatCode>General</c:formatCode>
                <c:ptCount val="1"/>
                <c:pt idx="0">
                  <c:v>3</c:v>
                </c:pt>
              </c:numCache>
            </c:numRef>
          </c:val>
        </c:ser>
        <c:ser>
          <c:idx val="1"/>
          <c:order val="1"/>
          <c:tx>
            <c:strRef>
              <c:f>Sheet1!$C$1</c:f>
              <c:strCache>
                <c:ptCount val="1"/>
                <c:pt idx="0">
                  <c:v>Series 2</c:v>
                </c:pt>
              </c:strCache>
            </c:strRef>
          </c:tx>
          <c:spPr>
            <a:solidFill>
              <a:srgbClr val="0E7FB7"/>
            </a:solidFill>
          </c:spPr>
          <c:invertIfNegative val="0"/>
          <c:cat>
            <c:strRef>
              <c:f>Sheet1!$A$2</c:f>
              <c:strCache>
                <c:ptCount val="1"/>
                <c:pt idx="0">
                  <c:v>Africa</c:v>
                </c:pt>
              </c:strCache>
            </c:strRef>
          </c:cat>
          <c:val>
            <c:numRef>
              <c:f>Sheet1!$C$2</c:f>
              <c:numCache>
                <c:formatCode>General</c:formatCode>
                <c:ptCount val="1"/>
                <c:pt idx="0">
                  <c:v>8</c:v>
                </c:pt>
              </c:numCache>
            </c:numRef>
          </c:val>
        </c:ser>
        <c:dLbls>
          <c:showLegendKey val="0"/>
          <c:showVal val="0"/>
          <c:showCatName val="0"/>
          <c:showSerName val="0"/>
          <c:showPercent val="0"/>
          <c:showBubbleSize val="0"/>
        </c:dLbls>
        <c:gapWidth val="150"/>
        <c:axId val="-746762784"/>
        <c:axId val="-746772032"/>
      </c:barChart>
      <c:catAx>
        <c:axId val="-746762784"/>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en-US" sz="1050" b="1"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72032"/>
        <c:crosses val="autoZero"/>
        <c:auto val="1"/>
        <c:lblAlgn val="ctr"/>
        <c:lblOffset val="100"/>
        <c:noMultiLvlLbl val="0"/>
      </c:catAx>
      <c:valAx>
        <c:axId val="-746772032"/>
        <c:scaling>
          <c:orientation val="minMax"/>
        </c:scaling>
        <c:delete val="1"/>
        <c:axPos val="l"/>
        <c:numFmt formatCode="General" sourceLinked="1"/>
        <c:majorTickMark val="out"/>
        <c:minorTickMark val="none"/>
        <c:tickLblPos val="none"/>
        <c:crossAx val="-746762784"/>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45C1A4"/>
            </a:solidFill>
          </c:spPr>
          <c:invertIfNegative val="0"/>
          <c:cat>
            <c:strRef>
              <c:f>Sheet1!$A$2</c:f>
              <c:strCache>
                <c:ptCount val="1"/>
                <c:pt idx="0">
                  <c:v>Australia</c:v>
                </c:pt>
              </c:strCache>
            </c:strRef>
          </c:cat>
          <c:val>
            <c:numRef>
              <c:f>Sheet1!$B$2</c:f>
              <c:numCache>
                <c:formatCode>General</c:formatCode>
                <c:ptCount val="1"/>
                <c:pt idx="0">
                  <c:v>5</c:v>
                </c:pt>
              </c:numCache>
            </c:numRef>
          </c:val>
        </c:ser>
        <c:ser>
          <c:idx val="1"/>
          <c:order val="1"/>
          <c:tx>
            <c:strRef>
              <c:f>Sheet1!$C$1</c:f>
              <c:strCache>
                <c:ptCount val="1"/>
                <c:pt idx="0">
                  <c:v>Series 2</c:v>
                </c:pt>
              </c:strCache>
            </c:strRef>
          </c:tx>
          <c:spPr>
            <a:solidFill>
              <a:srgbClr val="0E7FB7"/>
            </a:solidFill>
          </c:spPr>
          <c:invertIfNegative val="0"/>
          <c:cat>
            <c:strRef>
              <c:f>Sheet1!$A$2</c:f>
              <c:strCache>
                <c:ptCount val="1"/>
                <c:pt idx="0">
                  <c:v>Australia</c:v>
                </c:pt>
              </c:strCache>
            </c:strRef>
          </c:cat>
          <c:val>
            <c:numRef>
              <c:f>Sheet1!$C$2</c:f>
              <c:numCache>
                <c:formatCode>General</c:formatCode>
                <c:ptCount val="1"/>
                <c:pt idx="0">
                  <c:v>9</c:v>
                </c:pt>
              </c:numCache>
            </c:numRef>
          </c:val>
        </c:ser>
        <c:dLbls>
          <c:showLegendKey val="0"/>
          <c:showVal val="0"/>
          <c:showCatName val="0"/>
          <c:showSerName val="0"/>
          <c:showPercent val="0"/>
          <c:showBubbleSize val="0"/>
        </c:dLbls>
        <c:gapWidth val="150"/>
        <c:axId val="-746792704"/>
        <c:axId val="-746779104"/>
      </c:barChart>
      <c:catAx>
        <c:axId val="-746792704"/>
        <c:scaling>
          <c:orientation val="minMax"/>
        </c:scaling>
        <c:delete val="0"/>
        <c:axPos val="b"/>
        <c:numFmt formatCode="General" sourceLinked="0"/>
        <c:majorTickMark val="out"/>
        <c:minorTickMark val="none"/>
        <c:tickLblPos val="nextTo"/>
        <c:txPr>
          <a:bodyPr rot="-60000000" spcFirstLastPara="0" vertOverflow="ellipsis" vert="horz" wrap="square" anchor="ctr" anchorCtr="1"/>
          <a:lstStyle/>
          <a:p>
            <a:pPr>
              <a:defRPr lang="en-US" sz="1050" b="1"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79104"/>
        <c:crosses val="autoZero"/>
        <c:auto val="1"/>
        <c:lblAlgn val="ctr"/>
        <c:lblOffset val="100"/>
        <c:noMultiLvlLbl val="0"/>
      </c:catAx>
      <c:valAx>
        <c:axId val="-746779104"/>
        <c:scaling>
          <c:orientation val="minMax"/>
        </c:scaling>
        <c:delete val="1"/>
        <c:axPos val="l"/>
        <c:numFmt formatCode="General" sourceLinked="1"/>
        <c:majorTickMark val="out"/>
        <c:minorTickMark val="none"/>
        <c:tickLblPos val="none"/>
        <c:crossAx val="-746792704"/>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0.55000000000000004</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0.35000000000000003</c:v>
                </c:pt>
                <c:pt idx="1">
                  <c:v>0.65000000000000013</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lumMod val="85000"/>
                </a:schemeClr>
              </a:solidFill>
            </c:spPr>
          </c:dPt>
          <c:dPt>
            <c:idx val="1"/>
            <c:bubble3D val="0"/>
            <c:spPr>
              <a:solidFill>
                <a:srgbClr val="B9D51F"/>
              </a:solidFill>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0.89</c:v>
                </c:pt>
                <c:pt idx="1">
                  <c:v>0.11</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0.42000000000000004</c:v>
                </c:pt>
                <c:pt idx="1">
                  <c:v>0.57999999999999996</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0.94000000000000006</c:v>
                </c:pt>
                <c:pt idx="1">
                  <c:v>6.0000000000000005E-2</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0.21000000000000002</c:v>
                </c:pt>
                <c:pt idx="1">
                  <c:v>0.79</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Series 1</c:v>
                </c:pt>
              </c:strCache>
            </c:strRef>
          </c:tx>
          <c:spPr>
            <a:solidFill>
              <a:srgbClr val="45C1A4"/>
            </a:solidFill>
          </c:spPr>
          <c:cat>
            <c:numRef>
              <c:f>Sheet1!$A$2:$A$8</c:f>
              <c:numCache>
                <c:formatCode>General</c:formatCode>
                <c:ptCount val="7"/>
                <c:pt idx="0">
                  <c:v>2010</c:v>
                </c:pt>
                <c:pt idx="1">
                  <c:v>2011</c:v>
                </c:pt>
                <c:pt idx="2">
                  <c:v>2012</c:v>
                </c:pt>
                <c:pt idx="3">
                  <c:v>2013</c:v>
                </c:pt>
                <c:pt idx="4">
                  <c:v>2014</c:v>
                </c:pt>
                <c:pt idx="5">
                  <c:v>2015</c:v>
                </c:pt>
                <c:pt idx="6">
                  <c:v>2016</c:v>
                </c:pt>
              </c:numCache>
            </c:numRef>
          </c:cat>
          <c:val>
            <c:numRef>
              <c:f>Sheet1!$B$2:$B$8</c:f>
              <c:numCache>
                <c:formatCode>General</c:formatCode>
                <c:ptCount val="7"/>
                <c:pt idx="0">
                  <c:v>32</c:v>
                </c:pt>
                <c:pt idx="1">
                  <c:v>40</c:v>
                </c:pt>
                <c:pt idx="2">
                  <c:v>28</c:v>
                </c:pt>
                <c:pt idx="3">
                  <c:v>12</c:v>
                </c:pt>
                <c:pt idx="4">
                  <c:v>15</c:v>
                </c:pt>
                <c:pt idx="5">
                  <c:v>25</c:v>
                </c:pt>
                <c:pt idx="6">
                  <c:v>36</c:v>
                </c:pt>
              </c:numCache>
            </c:numRef>
          </c:val>
        </c:ser>
        <c:dLbls>
          <c:showLegendKey val="0"/>
          <c:showVal val="0"/>
          <c:showCatName val="0"/>
          <c:showSerName val="0"/>
          <c:showPercent val="0"/>
          <c:showBubbleSize val="0"/>
        </c:dLbls>
        <c:axId val="-746788896"/>
        <c:axId val="-746769856"/>
      </c:areaChart>
      <c:catAx>
        <c:axId val="-746788896"/>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200" b="1"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69856"/>
        <c:crosses val="autoZero"/>
        <c:auto val="1"/>
        <c:lblAlgn val="ctr"/>
        <c:lblOffset val="100"/>
        <c:noMultiLvlLbl val="0"/>
      </c:catAx>
      <c:valAx>
        <c:axId val="-746769856"/>
        <c:scaling>
          <c:orientation val="minMax"/>
        </c:scaling>
        <c:delete val="1"/>
        <c:axPos val="l"/>
        <c:numFmt formatCode="General" sourceLinked="1"/>
        <c:majorTickMark val="out"/>
        <c:minorTickMark val="none"/>
        <c:tickLblPos val="none"/>
        <c:crossAx val="-746788896"/>
        <c:crosses val="autoZero"/>
        <c:crossBetween val="midCat"/>
      </c:valAx>
    </c:plotArea>
    <c:plotVisOnly val="1"/>
    <c:dispBlanksAs val="zero"/>
    <c:showDLblsOverMax val="0"/>
  </c:chart>
  <c:txPr>
    <a:bodyPr/>
    <a:lstStyle/>
    <a:p>
      <a:pPr>
        <a:defRPr lang="zh-CN" sz="1800"/>
      </a:pPr>
      <a:endParaRPr lang="zh-CN"/>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cmpd="sng" algn="ctr">
              <a:solidFill>
                <a:srgbClr val="4BACC6"/>
              </a:solidFill>
              <a:prstDash val="solid"/>
              <a:round/>
            </a:ln>
          </c:spPr>
          <c:marker>
            <c:spPr>
              <a:ln w="9525" cap="flat" cmpd="sng" algn="ctr">
                <a:solidFill>
                  <a:srgbClr val="4BACC6"/>
                </a:solidFill>
                <a:prstDash val="solid"/>
                <a:round/>
              </a:ln>
            </c:spPr>
          </c:marker>
          <c:cat>
            <c:numRef>
              <c:f>Sheet1!$A$2:$A$7</c:f>
              <c:numCache>
                <c:formatCode>General</c:formatCode>
                <c:ptCount val="6"/>
                <c:pt idx="0">
                  <c:v>2010</c:v>
                </c:pt>
                <c:pt idx="1">
                  <c:v>2011</c:v>
                </c:pt>
                <c:pt idx="2">
                  <c:v>2012</c:v>
                </c:pt>
                <c:pt idx="3">
                  <c:v>2013</c:v>
                </c:pt>
                <c:pt idx="4">
                  <c:v>2014</c:v>
                </c:pt>
                <c:pt idx="5">
                  <c:v>2015</c:v>
                </c:pt>
              </c:numCache>
            </c:numRef>
          </c:cat>
          <c:val>
            <c:numRef>
              <c:f>Sheet1!$B$2:$B$7</c:f>
              <c:numCache>
                <c:formatCode>General</c:formatCode>
                <c:ptCount val="6"/>
                <c:pt idx="0">
                  <c:v>4</c:v>
                </c:pt>
                <c:pt idx="1">
                  <c:v>5</c:v>
                </c:pt>
                <c:pt idx="2">
                  <c:v>7</c:v>
                </c:pt>
                <c:pt idx="3">
                  <c:v>5</c:v>
                </c:pt>
                <c:pt idx="4">
                  <c:v>2</c:v>
                </c:pt>
                <c:pt idx="5">
                  <c:v>7</c:v>
                </c:pt>
              </c:numCache>
            </c:numRef>
          </c:val>
          <c:smooth val="0"/>
        </c:ser>
        <c:dLbls>
          <c:showLegendKey val="0"/>
          <c:showVal val="0"/>
          <c:showCatName val="0"/>
          <c:showSerName val="0"/>
          <c:showPercent val="0"/>
          <c:showBubbleSize val="0"/>
        </c:dLbls>
        <c:marker val="1"/>
        <c:smooth val="0"/>
        <c:axId val="-746793792"/>
        <c:axId val="-746766048"/>
      </c:lineChart>
      <c:catAx>
        <c:axId val="-746793792"/>
        <c:scaling>
          <c:orientation val="minMax"/>
        </c:scaling>
        <c:delete val="0"/>
        <c:axPos val="b"/>
        <c:numFmt formatCode="General" sourceLinked="1"/>
        <c:majorTickMark val="out"/>
        <c:minorTickMark val="none"/>
        <c:tickLblPos val="nextTo"/>
        <c:txPr>
          <a:bodyPr rot="-60000000" spcFirstLastPara="0" vertOverflow="ellipsis" vert="horz" wrap="square" anchor="ctr" anchorCtr="1"/>
          <a:lstStyle/>
          <a:p>
            <a:pPr>
              <a:defRPr lang="en-US" sz="1100" b="1" i="0" u="none" strike="noStrike" kern="1200" baseline="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pPr>
            <a:endParaRPr lang="zh-CN"/>
          </a:p>
        </c:txPr>
        <c:crossAx val="-746766048"/>
        <c:crosses val="autoZero"/>
        <c:auto val="1"/>
        <c:lblAlgn val="ctr"/>
        <c:lblOffset val="100"/>
        <c:noMultiLvlLbl val="0"/>
      </c:catAx>
      <c:valAx>
        <c:axId val="-746766048"/>
        <c:scaling>
          <c:orientation val="minMax"/>
        </c:scaling>
        <c:delete val="1"/>
        <c:axPos val="l"/>
        <c:majorGridlines/>
        <c:numFmt formatCode="General" sourceLinked="1"/>
        <c:majorTickMark val="out"/>
        <c:minorTickMark val="none"/>
        <c:tickLblPos val="none"/>
        <c:crossAx val="-746793792"/>
        <c:crosses val="autoZero"/>
        <c:crossBetween val="between"/>
      </c:valAx>
    </c:plotArea>
    <c:plotVisOnly val="1"/>
    <c:dispBlanksAs val="gap"/>
    <c:showDLblsOverMax val="0"/>
  </c:chart>
  <c:txPr>
    <a:bodyPr/>
    <a:lstStyle/>
    <a:p>
      <a:pPr>
        <a:defRPr lang="zh-CN" sz="1800"/>
      </a:pPr>
      <a:endParaRPr lang="zh-CN"/>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rgbClr val="B9D51F">
                  <a:alpha val="65000"/>
                </a:srgbClr>
              </a:solidFill>
            </c:spPr>
          </c:dPt>
          <c:dPt>
            <c:idx val="2"/>
            <c:bubble3D val="0"/>
            <c:spPr>
              <a:solidFill>
                <a:srgbClr val="45C1A4"/>
              </a:solidFill>
            </c:spPr>
          </c:dPt>
          <c:dPt>
            <c:idx val="3"/>
            <c:bubble3D val="0"/>
            <c:spPr>
              <a:solidFill>
                <a:srgbClr val="4BACC6"/>
              </a:solidFill>
            </c:spPr>
          </c:dPt>
          <c:dPt>
            <c:idx val="4"/>
            <c:bubble3D val="0"/>
            <c:spPr>
              <a:solidFill>
                <a:srgbClr val="45C1A4"/>
              </a:solidFill>
            </c:spPr>
          </c:dPt>
          <c:val>
            <c:numRef>
              <c:f>Sheet1!$A$2:$A$6</c:f>
              <c:numCache>
                <c:formatCode>0%</c:formatCode>
                <c:ptCount val="5"/>
                <c:pt idx="0">
                  <c:v>0.25</c:v>
                </c:pt>
                <c:pt idx="1">
                  <c:v>0.2</c:v>
                </c:pt>
                <c:pt idx="2">
                  <c:v>0.2</c:v>
                </c:pt>
                <c:pt idx="3">
                  <c:v>0.15000000000000002</c:v>
                </c:pt>
                <c:pt idx="4">
                  <c:v>0.19</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8</c:v>
                </c:pt>
                <c:pt idx="1">
                  <c:v>3</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4.2</c:v>
                </c:pt>
                <c:pt idx="1">
                  <c:v>5.8</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lumMod val="85000"/>
                </a:schemeClr>
              </a:solidFill>
            </c:spPr>
          </c:dPt>
          <c:dPt>
            <c:idx val="1"/>
            <c:bubble3D val="0"/>
            <c:spPr>
              <a:solidFill>
                <a:srgbClr val="B9D51F"/>
              </a:solidFill>
            </c:spPr>
          </c:dPt>
          <c:cat>
            <c:strRef>
              <c:f>Sheet1!$A$2:$A$3</c:f>
              <c:strCache>
                <c:ptCount val="2"/>
                <c:pt idx="0">
                  <c:v>1st Qtr</c:v>
                </c:pt>
                <c:pt idx="1">
                  <c:v>2nd Qtr</c:v>
                </c:pt>
              </c:strCache>
            </c:strRef>
          </c:cat>
          <c:val>
            <c:numRef>
              <c:f>Sheet1!$B$2:$B$3</c:f>
              <c:numCache>
                <c:formatCode>General</c:formatCode>
                <c:ptCount val="2"/>
                <c:pt idx="0">
                  <c:v>5</c:v>
                </c:pt>
                <c:pt idx="1">
                  <c:v>15</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2.5</c:v>
                </c:pt>
                <c:pt idx="1">
                  <c:v>7.5</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45</c:v>
                </c:pt>
                <c:pt idx="1">
                  <c:v>55</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2</c:v>
                </c:pt>
                <c:pt idx="1">
                  <c:v>8</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12</c:v>
                </c:pt>
                <c:pt idx="1">
                  <c:v>88</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BACC6"/>
            </a:solidFill>
          </c:spPr>
          <c:dPt>
            <c:idx val="0"/>
            <c:bubble3D val="0"/>
            <c:spPr>
              <a:solidFill>
                <a:srgbClr val="45C1A4"/>
              </a:solidFill>
            </c:spPr>
          </c:dPt>
          <c:dPt>
            <c:idx val="1"/>
            <c:bubble3D val="0"/>
            <c:spPr>
              <a:solidFill>
                <a:schemeClr val="bg1">
                  <a:lumMod val="85000"/>
                </a:schemeClr>
              </a:solidFill>
            </c:spPr>
          </c:dPt>
          <c:cat>
            <c:strRef>
              <c:f>Sheet1!$A$2:$A$3</c:f>
              <c:strCache>
                <c:ptCount val="2"/>
                <c:pt idx="0">
                  <c:v>1st Qtr</c:v>
                </c:pt>
                <c:pt idx="1">
                  <c:v>2nd Qtr</c:v>
                </c:pt>
              </c:strCache>
            </c:strRef>
          </c:cat>
          <c:val>
            <c:numRef>
              <c:f>Sheet1!$B$2:$B$3</c:f>
              <c:numCache>
                <c:formatCode>General</c:formatCode>
                <c:ptCount val="2"/>
                <c:pt idx="0">
                  <c:v>15</c:v>
                </c:pt>
                <c:pt idx="1">
                  <c:v>85</c:v>
                </c:pt>
              </c:numCache>
            </c:numRef>
          </c:val>
        </c:ser>
        <c:dLbls>
          <c:showLegendKey val="0"/>
          <c:showVal val="0"/>
          <c:showCatName val="0"/>
          <c:showSerName val="0"/>
          <c:showPercent val="0"/>
          <c:showBubbleSize val="0"/>
          <c:showLeaderLines val="0"/>
        </c:dLbls>
        <c:firstSliceAng val="0"/>
        <c:holeSize val="76"/>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rgbClr val="0E7FB7"/>
              </a:solidFill>
            </c:spPr>
          </c:dPt>
          <c:dPt>
            <c:idx val="1"/>
            <c:bubble3D val="0"/>
            <c:spPr>
              <a:solidFill>
                <a:srgbClr val="4BACC6"/>
              </a:solidFill>
            </c:spPr>
          </c:dPt>
          <c:dPt>
            <c:idx val="2"/>
            <c:bubble3D val="0"/>
            <c:spPr>
              <a:solidFill>
                <a:srgbClr val="B9D51F"/>
              </a:solidFill>
            </c:spPr>
          </c:dPt>
          <c:dPt>
            <c:idx val="3"/>
            <c:bubble3D val="0"/>
            <c:spPr>
              <a:solidFill>
                <a:srgbClr val="45C1A4"/>
              </a:solidFill>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4</c:v>
                </c:pt>
                <c:pt idx="1">
                  <c:v>3</c:v>
                </c:pt>
                <c:pt idx="2">
                  <c:v>2</c:v>
                </c:pt>
                <c:pt idx="3">
                  <c:v>1</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lumMod val="85000"/>
                </a:schemeClr>
              </a:solidFill>
            </c:spPr>
          </c:dPt>
          <c:dPt>
            <c:idx val="1"/>
            <c:bubble3D val="0"/>
            <c:spPr>
              <a:solidFill>
                <a:srgbClr val="45C1A4"/>
              </a:solidFill>
            </c:spPr>
          </c:dPt>
          <c:cat>
            <c:strRef>
              <c:f>Sheet1!$A$2:$A$3</c:f>
              <c:strCache>
                <c:ptCount val="2"/>
                <c:pt idx="0">
                  <c:v>1st Qtr</c:v>
                </c:pt>
                <c:pt idx="1">
                  <c:v>2nd Qtr</c:v>
                </c:pt>
              </c:strCache>
            </c:strRef>
          </c:cat>
          <c:val>
            <c:numRef>
              <c:f>Sheet1!$B$2:$B$3</c:f>
              <c:numCache>
                <c:formatCode>General</c:formatCode>
                <c:ptCount val="2"/>
                <c:pt idx="0">
                  <c:v>5</c:v>
                </c:pt>
                <c:pt idx="1">
                  <c:v>8</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lumMod val="85000"/>
                </a:schemeClr>
              </a:solidFill>
            </c:spPr>
          </c:dPt>
          <c:dPt>
            <c:idx val="1"/>
            <c:bubble3D val="0"/>
            <c:spPr>
              <a:solidFill>
                <a:srgbClr val="45C1A4"/>
              </a:solidFill>
            </c:spPr>
          </c:dPt>
          <c:cat>
            <c:strRef>
              <c:f>Sheet1!$A$2:$A$3</c:f>
              <c:strCache>
                <c:ptCount val="2"/>
                <c:pt idx="0">
                  <c:v>1st Qtr</c:v>
                </c:pt>
                <c:pt idx="1">
                  <c:v>2nd Qtr</c:v>
                </c:pt>
              </c:strCache>
            </c:strRef>
          </c:cat>
          <c:val>
            <c:numRef>
              <c:f>Sheet1!$B$2:$B$3</c:f>
              <c:numCache>
                <c:formatCode>General</c:formatCode>
                <c:ptCount val="2"/>
                <c:pt idx="0">
                  <c:v>5</c:v>
                </c:pt>
                <c:pt idx="1">
                  <c:v>25</c:v>
                </c:pt>
              </c:numCache>
            </c:numRef>
          </c:val>
        </c:ser>
        <c:dLbls>
          <c:showLegendKey val="0"/>
          <c:showVal val="0"/>
          <c:showCatName val="0"/>
          <c:showSerName val="0"/>
          <c:showPercent val="0"/>
          <c:showBubbleSize val="0"/>
          <c:showLeaderLines val="0"/>
        </c:dLbls>
        <c:firstSliceAng val="0"/>
      </c:pieChart>
      <c:spPr>
        <a:noFill/>
        <a:ln>
          <a:noFill/>
        </a:ln>
        <a:effectLst/>
      </c:spPr>
    </c:plotArea>
    <c:plotVisOnly val="1"/>
    <c:dispBlanksAs val="zero"/>
    <c:showDLblsOverMax val="0"/>
  </c:chart>
  <c:txPr>
    <a:bodyPr/>
    <a:lstStyle/>
    <a:p>
      <a:pPr>
        <a:defRPr lang="zh-CN" sz="1800"/>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0.35000000000000003</c:v>
                </c:pt>
                <c:pt idx="1">
                  <c:v>0.65000000000000013</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0.55000000000000004</c:v>
                </c:pt>
                <c:pt idx="1">
                  <c:v>0.45</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Sheet1!$A$1</c:f>
              <c:strCache>
                <c:ptCount val="1"/>
                <c:pt idx="0">
                  <c:v>Column1</c:v>
                </c:pt>
              </c:strCache>
            </c:strRef>
          </c:tx>
          <c:dPt>
            <c:idx val="0"/>
            <c:bubble3D val="0"/>
            <c:spPr>
              <a:solidFill>
                <a:srgbClr val="0E7FB7"/>
              </a:solidFill>
            </c:spPr>
          </c:dPt>
          <c:dPt>
            <c:idx val="1"/>
            <c:bubble3D val="0"/>
            <c:spPr>
              <a:solidFill>
                <a:schemeClr val="bg1">
                  <a:lumMod val="75000"/>
                  <a:alpha val="65000"/>
                </a:schemeClr>
              </a:solidFill>
            </c:spPr>
          </c:dPt>
          <c:val>
            <c:numRef>
              <c:f>Sheet1!$A$2:$A$3</c:f>
              <c:numCache>
                <c:formatCode>0%</c:formatCode>
                <c:ptCount val="2"/>
                <c:pt idx="0">
                  <c:v>0.8</c:v>
                </c:pt>
                <c:pt idx="1">
                  <c:v>0.2</c:v>
                </c:pt>
              </c:numCache>
            </c:numRef>
          </c:val>
        </c:ser>
        <c:dLbls>
          <c:showLegendKey val="0"/>
          <c:showVal val="0"/>
          <c:showCatName val="0"/>
          <c:showSerName val="0"/>
          <c:showPercent val="0"/>
          <c:showBubbleSize val="0"/>
          <c:showLeaderLines val="0"/>
        </c:dLbls>
        <c:firstSliceAng val="0"/>
        <c:holeSize val="75"/>
      </c:doughnutChart>
    </c:plotArea>
    <c:plotVisOnly val="1"/>
    <c:dispBlanksAs val="zero"/>
    <c:showDLblsOverMax val="0"/>
  </c:chart>
  <c:txPr>
    <a:bodyPr/>
    <a:lstStyle/>
    <a:p>
      <a:pPr>
        <a:defRPr lang="zh-CN" sz="1800"/>
      </a:pPr>
      <a:endParaRPr lang="zh-CN"/>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1">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3">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BFB895B3-B8DB-4FC8-8996-A5D044278F5F}" type="doc">
      <dgm:prSet loTypeId="urn:microsoft.com/office/officeart/2005/8/layout/cycle2" loCatId="cycle" qsTypeId="urn:microsoft.com/office/officeart/2005/8/quickstyle/simple1#1" qsCatId="simple" csTypeId="urn:microsoft.com/office/officeart/2005/8/colors/accent1_2#1" csCatId="accent1" phldr="1"/>
      <dgm:spPr/>
      <dgm:t>
        <a:bodyPr/>
        <a:lstStyle/>
        <a:p>
          <a:endParaRPr lang="en-US"/>
        </a:p>
      </dgm:t>
    </dgm:pt>
    <dgm:pt modelId="{32B30ACC-D597-4781-8AAA-3863C7EBEDA5}">
      <dgm:prSet phldrT="[Text]"/>
      <dgm:spPr>
        <a:solidFill>
          <a:srgbClr val="4BACC6"/>
        </a:solidFill>
        <a:ln>
          <a:noFill/>
        </a:ln>
      </dgm:spPr>
      <dgm:t>
        <a:bodyPr/>
        <a:lstStyle/>
        <a:p>
          <a:endParaRPr lang="en-US"/>
        </a:p>
      </dgm:t>
    </dgm:pt>
    <dgm:pt modelId="{07319FB6-40BF-4CB4-96F4-1DBB46624D67}" type="parTrans" cxnId="{151B53CB-8B70-4E23-B8CC-3896F1BDBF74}">
      <dgm:prSet/>
      <dgm:spPr/>
      <dgm:t>
        <a:bodyPr/>
        <a:lstStyle/>
        <a:p>
          <a:endParaRPr lang="en-US"/>
        </a:p>
      </dgm:t>
    </dgm:pt>
    <dgm:pt modelId="{91D29F60-3D12-434A-9A0D-EF31AD465855}" type="sibTrans" cxnId="{151B53CB-8B70-4E23-B8CC-3896F1BDBF74}">
      <dgm:prSet/>
      <dgm:spPr/>
      <dgm:t>
        <a:bodyPr/>
        <a:lstStyle/>
        <a:p>
          <a:endParaRPr lang="en-US"/>
        </a:p>
      </dgm:t>
    </dgm:pt>
    <dgm:pt modelId="{B26B186E-311E-46E5-AED9-C62C97BD9D78}">
      <dgm:prSet phldrT="[Text]"/>
      <dgm:spPr>
        <a:solidFill>
          <a:srgbClr val="45C1A4"/>
        </a:solidFill>
        <a:ln>
          <a:noFill/>
        </a:ln>
      </dgm:spPr>
      <dgm:t>
        <a:bodyPr/>
        <a:lstStyle/>
        <a:p>
          <a:endParaRPr lang="en-US"/>
        </a:p>
      </dgm:t>
    </dgm:pt>
    <dgm:pt modelId="{F89143F5-D2C6-4943-A399-6B269127D7DB}" type="parTrans" cxnId="{6FCB003A-BB2B-4DC1-9D50-95D1CE3AABDE}">
      <dgm:prSet/>
      <dgm:spPr/>
      <dgm:t>
        <a:bodyPr/>
        <a:lstStyle/>
        <a:p>
          <a:endParaRPr lang="en-US"/>
        </a:p>
      </dgm:t>
    </dgm:pt>
    <dgm:pt modelId="{C4E15E16-D25B-445B-9568-C78B14FBE13D}" type="sibTrans" cxnId="{6FCB003A-BB2B-4DC1-9D50-95D1CE3AABDE}">
      <dgm:prSet/>
      <dgm:spPr/>
      <dgm:t>
        <a:bodyPr/>
        <a:lstStyle/>
        <a:p>
          <a:endParaRPr lang="en-US"/>
        </a:p>
      </dgm:t>
    </dgm:pt>
    <dgm:pt modelId="{CAABC44A-5E37-44CD-BB6C-0B4DABAB65E7}">
      <dgm:prSet phldrT="[Text]"/>
      <dgm:spPr>
        <a:solidFill>
          <a:srgbClr val="45C1A4"/>
        </a:solidFill>
        <a:ln>
          <a:noFill/>
        </a:ln>
      </dgm:spPr>
      <dgm:t>
        <a:bodyPr/>
        <a:lstStyle/>
        <a:p>
          <a:endParaRPr lang="en-US"/>
        </a:p>
      </dgm:t>
    </dgm:pt>
    <dgm:pt modelId="{DC371A64-B9A7-4FCF-A2E0-866160F21329}" type="parTrans" cxnId="{FED8909D-34BF-447D-B24E-484E3581EBD0}">
      <dgm:prSet/>
      <dgm:spPr/>
      <dgm:t>
        <a:bodyPr/>
        <a:lstStyle/>
        <a:p>
          <a:endParaRPr lang="en-US"/>
        </a:p>
      </dgm:t>
    </dgm:pt>
    <dgm:pt modelId="{8FDBEE83-B7F7-437F-AE82-CD9E66DB8CDC}" type="sibTrans" cxnId="{FED8909D-34BF-447D-B24E-484E3581EBD0}">
      <dgm:prSet/>
      <dgm:spPr/>
      <dgm:t>
        <a:bodyPr/>
        <a:lstStyle/>
        <a:p>
          <a:endParaRPr lang="en-US"/>
        </a:p>
      </dgm:t>
    </dgm:pt>
    <dgm:pt modelId="{E50A7F38-19F1-4905-9829-FF60C1F2CE0E}">
      <dgm:prSet phldrT="[Text]"/>
      <dgm:spPr>
        <a:solidFill>
          <a:srgbClr val="4BACC6"/>
        </a:solidFill>
        <a:ln>
          <a:noFill/>
        </a:ln>
      </dgm:spPr>
      <dgm:t>
        <a:bodyPr/>
        <a:lstStyle/>
        <a:p>
          <a:endParaRPr lang="en-US"/>
        </a:p>
      </dgm:t>
    </dgm:pt>
    <dgm:pt modelId="{2EA445C4-842C-4476-897D-172964B54938}" type="parTrans" cxnId="{788B4866-78AE-44AE-A30F-9E16DDE56723}">
      <dgm:prSet/>
      <dgm:spPr/>
      <dgm:t>
        <a:bodyPr/>
        <a:lstStyle/>
        <a:p>
          <a:endParaRPr lang="en-US"/>
        </a:p>
      </dgm:t>
    </dgm:pt>
    <dgm:pt modelId="{2B60E9F4-DC82-4247-B011-6ED298124374}" type="sibTrans" cxnId="{788B4866-78AE-44AE-A30F-9E16DDE56723}">
      <dgm:prSet/>
      <dgm:spPr/>
      <dgm:t>
        <a:bodyPr/>
        <a:lstStyle/>
        <a:p>
          <a:endParaRPr lang="en-US"/>
        </a:p>
      </dgm:t>
    </dgm:pt>
    <dgm:pt modelId="{92286CCE-6919-4887-8729-C67813033FFE}">
      <dgm:prSet phldrT="[Text]"/>
      <dgm:spPr>
        <a:solidFill>
          <a:srgbClr val="45C1A4"/>
        </a:solidFill>
        <a:ln>
          <a:noFill/>
        </a:ln>
      </dgm:spPr>
      <dgm:t>
        <a:bodyPr/>
        <a:lstStyle/>
        <a:p>
          <a:endParaRPr lang="en-US"/>
        </a:p>
      </dgm:t>
    </dgm:pt>
    <dgm:pt modelId="{D4B9D5A2-7C60-49F3-89E4-76C6804E3DB7}" type="sibTrans" cxnId="{771B68C9-C7FE-4CBA-A95D-9FBF40E28647}">
      <dgm:prSet/>
      <dgm:spPr/>
      <dgm:t>
        <a:bodyPr/>
        <a:lstStyle/>
        <a:p>
          <a:endParaRPr lang="en-US"/>
        </a:p>
      </dgm:t>
    </dgm:pt>
    <dgm:pt modelId="{C7198C4A-D0AF-49B8-9710-BA35FDEB6A97}" type="parTrans" cxnId="{771B68C9-C7FE-4CBA-A95D-9FBF40E28647}">
      <dgm:prSet/>
      <dgm:spPr/>
      <dgm:t>
        <a:bodyPr/>
        <a:lstStyle/>
        <a:p>
          <a:endParaRPr lang="en-US"/>
        </a:p>
      </dgm:t>
    </dgm:pt>
    <dgm:pt modelId="{08E14E02-2918-4355-9A39-DD22E265B0D8}">
      <dgm:prSet phldrT="[Text]"/>
      <dgm:spPr>
        <a:solidFill>
          <a:srgbClr val="4BACC6"/>
        </a:solidFill>
        <a:ln>
          <a:noFill/>
        </a:ln>
      </dgm:spPr>
      <dgm:t>
        <a:bodyPr/>
        <a:lstStyle/>
        <a:p>
          <a:endParaRPr lang="en-US"/>
        </a:p>
      </dgm:t>
    </dgm:pt>
    <dgm:pt modelId="{1D0BDFB4-E441-4702-8722-ECF6615DDB22}" type="sibTrans" cxnId="{E25C620C-6A4E-4003-B754-5D919A78F44F}">
      <dgm:prSet/>
      <dgm:spPr/>
      <dgm:t>
        <a:bodyPr/>
        <a:lstStyle/>
        <a:p>
          <a:endParaRPr lang="en-US"/>
        </a:p>
      </dgm:t>
    </dgm:pt>
    <dgm:pt modelId="{9526C023-3539-42A9-88EE-BA4469318402}" type="parTrans" cxnId="{E25C620C-6A4E-4003-B754-5D919A78F44F}">
      <dgm:prSet/>
      <dgm:spPr/>
      <dgm:t>
        <a:bodyPr/>
        <a:lstStyle/>
        <a:p>
          <a:endParaRPr lang="en-US"/>
        </a:p>
      </dgm:t>
    </dgm:pt>
    <dgm:pt modelId="{ACCBD341-A816-47EC-AA08-F229270BBEC4}" type="pres">
      <dgm:prSet presAssocID="{BFB895B3-B8DB-4FC8-8996-A5D044278F5F}" presName="cycle" presStyleCnt="0">
        <dgm:presLayoutVars>
          <dgm:dir/>
          <dgm:resizeHandles val="exact"/>
        </dgm:presLayoutVars>
      </dgm:prSet>
      <dgm:spPr/>
      <dgm:t>
        <a:bodyPr/>
        <a:lstStyle/>
        <a:p>
          <a:endParaRPr lang="en-US"/>
        </a:p>
      </dgm:t>
    </dgm:pt>
    <dgm:pt modelId="{546316D0-DD31-4161-9520-4D204431FD35}" type="pres">
      <dgm:prSet presAssocID="{32B30ACC-D597-4781-8AAA-3863C7EBEDA5}" presName="node" presStyleLbl="node1" presStyleIdx="0" presStyleCnt="6">
        <dgm:presLayoutVars>
          <dgm:bulletEnabled val="1"/>
        </dgm:presLayoutVars>
      </dgm:prSet>
      <dgm:spPr/>
      <dgm:t>
        <a:bodyPr/>
        <a:lstStyle/>
        <a:p>
          <a:endParaRPr lang="en-US"/>
        </a:p>
      </dgm:t>
    </dgm:pt>
    <dgm:pt modelId="{2D61FE22-999D-42E1-BF07-4489569886D1}" type="pres">
      <dgm:prSet presAssocID="{91D29F60-3D12-434A-9A0D-EF31AD465855}" presName="sibTrans" presStyleLbl="sibTrans2D1" presStyleIdx="0" presStyleCnt="6"/>
      <dgm:spPr/>
      <dgm:t>
        <a:bodyPr/>
        <a:lstStyle/>
        <a:p>
          <a:endParaRPr lang="en-US"/>
        </a:p>
      </dgm:t>
    </dgm:pt>
    <dgm:pt modelId="{DC6B631A-4E42-4614-932F-FF4B537F1413}" type="pres">
      <dgm:prSet presAssocID="{91D29F60-3D12-434A-9A0D-EF31AD465855}" presName="connectorText" presStyleLbl="sibTrans2D1" presStyleIdx="0" presStyleCnt="6"/>
      <dgm:spPr/>
      <dgm:t>
        <a:bodyPr/>
        <a:lstStyle/>
        <a:p>
          <a:endParaRPr lang="en-US"/>
        </a:p>
      </dgm:t>
    </dgm:pt>
    <dgm:pt modelId="{31F576E8-7573-4116-BDDB-2B0408671397}" type="pres">
      <dgm:prSet presAssocID="{92286CCE-6919-4887-8729-C67813033FFE}" presName="node" presStyleLbl="node1" presStyleIdx="1" presStyleCnt="6">
        <dgm:presLayoutVars>
          <dgm:bulletEnabled val="1"/>
        </dgm:presLayoutVars>
      </dgm:prSet>
      <dgm:spPr/>
      <dgm:t>
        <a:bodyPr/>
        <a:lstStyle/>
        <a:p>
          <a:endParaRPr lang="en-US"/>
        </a:p>
      </dgm:t>
    </dgm:pt>
    <dgm:pt modelId="{94F7A3D3-D580-49DD-9239-4B6D3F955E38}" type="pres">
      <dgm:prSet presAssocID="{D4B9D5A2-7C60-49F3-89E4-76C6804E3DB7}" presName="sibTrans" presStyleLbl="sibTrans2D1" presStyleIdx="1" presStyleCnt="6"/>
      <dgm:spPr/>
      <dgm:t>
        <a:bodyPr/>
        <a:lstStyle/>
        <a:p>
          <a:endParaRPr lang="en-US"/>
        </a:p>
      </dgm:t>
    </dgm:pt>
    <dgm:pt modelId="{1E22D39B-9778-42DE-A8CC-B27F5EEB6B7D}" type="pres">
      <dgm:prSet presAssocID="{D4B9D5A2-7C60-49F3-89E4-76C6804E3DB7}" presName="connectorText" presStyleLbl="sibTrans2D1" presStyleIdx="1" presStyleCnt="6"/>
      <dgm:spPr/>
      <dgm:t>
        <a:bodyPr/>
        <a:lstStyle/>
        <a:p>
          <a:endParaRPr lang="en-US"/>
        </a:p>
      </dgm:t>
    </dgm:pt>
    <dgm:pt modelId="{AFC3DA9B-0729-4B32-91AC-6293B0FA608A}" type="pres">
      <dgm:prSet presAssocID="{E50A7F38-19F1-4905-9829-FF60C1F2CE0E}" presName="node" presStyleLbl="node1" presStyleIdx="2" presStyleCnt="6">
        <dgm:presLayoutVars>
          <dgm:bulletEnabled val="1"/>
        </dgm:presLayoutVars>
      </dgm:prSet>
      <dgm:spPr/>
      <dgm:t>
        <a:bodyPr/>
        <a:lstStyle/>
        <a:p>
          <a:endParaRPr lang="en-US"/>
        </a:p>
      </dgm:t>
    </dgm:pt>
    <dgm:pt modelId="{ABF2F062-1B50-4DCD-9211-90EB623418C7}" type="pres">
      <dgm:prSet presAssocID="{2B60E9F4-DC82-4247-B011-6ED298124374}" presName="sibTrans" presStyleLbl="sibTrans2D1" presStyleIdx="2" presStyleCnt="6"/>
      <dgm:spPr/>
      <dgm:t>
        <a:bodyPr/>
        <a:lstStyle/>
        <a:p>
          <a:endParaRPr lang="en-US"/>
        </a:p>
      </dgm:t>
    </dgm:pt>
    <dgm:pt modelId="{FC4F2D13-4ADC-44F5-9165-743580E80D64}" type="pres">
      <dgm:prSet presAssocID="{2B60E9F4-DC82-4247-B011-6ED298124374}" presName="connectorText" presStyleLbl="sibTrans2D1" presStyleIdx="2" presStyleCnt="6"/>
      <dgm:spPr/>
      <dgm:t>
        <a:bodyPr/>
        <a:lstStyle/>
        <a:p>
          <a:endParaRPr lang="en-US"/>
        </a:p>
      </dgm:t>
    </dgm:pt>
    <dgm:pt modelId="{95D58A11-C3C2-4ED9-9075-7FEB0B3FBC65}" type="pres">
      <dgm:prSet presAssocID="{B26B186E-311E-46E5-AED9-C62C97BD9D78}" presName="node" presStyleLbl="node1" presStyleIdx="3" presStyleCnt="6">
        <dgm:presLayoutVars>
          <dgm:bulletEnabled val="1"/>
        </dgm:presLayoutVars>
      </dgm:prSet>
      <dgm:spPr/>
      <dgm:t>
        <a:bodyPr/>
        <a:lstStyle/>
        <a:p>
          <a:endParaRPr lang="en-US"/>
        </a:p>
      </dgm:t>
    </dgm:pt>
    <dgm:pt modelId="{E03B8DEC-7EC3-499D-A96B-BBDBFEE6FFDC}" type="pres">
      <dgm:prSet presAssocID="{C4E15E16-D25B-445B-9568-C78B14FBE13D}" presName="sibTrans" presStyleLbl="sibTrans2D1" presStyleIdx="3" presStyleCnt="6"/>
      <dgm:spPr/>
      <dgm:t>
        <a:bodyPr/>
        <a:lstStyle/>
        <a:p>
          <a:endParaRPr lang="en-US"/>
        </a:p>
      </dgm:t>
    </dgm:pt>
    <dgm:pt modelId="{260B1676-5311-4FC0-99BB-04383C8E6F26}" type="pres">
      <dgm:prSet presAssocID="{C4E15E16-D25B-445B-9568-C78B14FBE13D}" presName="connectorText" presStyleLbl="sibTrans2D1" presStyleIdx="3" presStyleCnt="6"/>
      <dgm:spPr/>
      <dgm:t>
        <a:bodyPr/>
        <a:lstStyle/>
        <a:p>
          <a:endParaRPr lang="en-US"/>
        </a:p>
      </dgm:t>
    </dgm:pt>
    <dgm:pt modelId="{E525589A-1555-4E9B-B2F2-67B66C8271A7}" type="pres">
      <dgm:prSet presAssocID="{08E14E02-2918-4355-9A39-DD22E265B0D8}" presName="node" presStyleLbl="node1" presStyleIdx="4" presStyleCnt="6">
        <dgm:presLayoutVars>
          <dgm:bulletEnabled val="1"/>
        </dgm:presLayoutVars>
      </dgm:prSet>
      <dgm:spPr/>
      <dgm:t>
        <a:bodyPr/>
        <a:lstStyle/>
        <a:p>
          <a:endParaRPr lang="en-US"/>
        </a:p>
      </dgm:t>
    </dgm:pt>
    <dgm:pt modelId="{A7799163-262B-403C-AF1F-A62DB14042B9}" type="pres">
      <dgm:prSet presAssocID="{1D0BDFB4-E441-4702-8722-ECF6615DDB22}" presName="sibTrans" presStyleLbl="sibTrans2D1" presStyleIdx="4" presStyleCnt="6"/>
      <dgm:spPr/>
      <dgm:t>
        <a:bodyPr/>
        <a:lstStyle/>
        <a:p>
          <a:endParaRPr lang="en-US"/>
        </a:p>
      </dgm:t>
    </dgm:pt>
    <dgm:pt modelId="{5E685DC9-BE38-4A99-AB2C-D8BA9A4EF63D}" type="pres">
      <dgm:prSet presAssocID="{1D0BDFB4-E441-4702-8722-ECF6615DDB22}" presName="connectorText" presStyleLbl="sibTrans2D1" presStyleIdx="4" presStyleCnt="6"/>
      <dgm:spPr/>
      <dgm:t>
        <a:bodyPr/>
        <a:lstStyle/>
        <a:p>
          <a:endParaRPr lang="en-US"/>
        </a:p>
      </dgm:t>
    </dgm:pt>
    <dgm:pt modelId="{AF86D873-A891-4954-92DA-2F1724225247}" type="pres">
      <dgm:prSet presAssocID="{CAABC44A-5E37-44CD-BB6C-0B4DABAB65E7}" presName="node" presStyleLbl="node1" presStyleIdx="5" presStyleCnt="6">
        <dgm:presLayoutVars>
          <dgm:bulletEnabled val="1"/>
        </dgm:presLayoutVars>
      </dgm:prSet>
      <dgm:spPr/>
      <dgm:t>
        <a:bodyPr/>
        <a:lstStyle/>
        <a:p>
          <a:endParaRPr lang="en-US"/>
        </a:p>
      </dgm:t>
    </dgm:pt>
    <dgm:pt modelId="{B9C3BF58-0E09-4701-B549-27C5F4F31424}" type="pres">
      <dgm:prSet presAssocID="{8FDBEE83-B7F7-437F-AE82-CD9E66DB8CDC}" presName="sibTrans" presStyleLbl="sibTrans2D1" presStyleIdx="5" presStyleCnt="6"/>
      <dgm:spPr/>
      <dgm:t>
        <a:bodyPr/>
        <a:lstStyle/>
        <a:p>
          <a:endParaRPr lang="en-US"/>
        </a:p>
      </dgm:t>
    </dgm:pt>
    <dgm:pt modelId="{14E4036F-035D-446A-A662-53B886E0D9DB}" type="pres">
      <dgm:prSet presAssocID="{8FDBEE83-B7F7-437F-AE82-CD9E66DB8CDC}" presName="connectorText" presStyleLbl="sibTrans2D1" presStyleIdx="5" presStyleCnt="6"/>
      <dgm:spPr/>
      <dgm:t>
        <a:bodyPr/>
        <a:lstStyle/>
        <a:p>
          <a:endParaRPr lang="en-US"/>
        </a:p>
      </dgm:t>
    </dgm:pt>
  </dgm:ptLst>
  <dgm:cxnLst>
    <dgm:cxn modelId="{1536C70D-E138-4480-B852-EE96209AAB89}" type="presOf" srcId="{C4E15E16-D25B-445B-9568-C78B14FBE13D}" destId="{E03B8DEC-7EC3-499D-A96B-BBDBFEE6FFDC}" srcOrd="0" destOrd="0" presId="urn:microsoft.com/office/officeart/2005/8/layout/cycle2"/>
    <dgm:cxn modelId="{72341164-1EDC-4EA1-8B4D-3F3B08E024A4}" type="presOf" srcId="{D4B9D5A2-7C60-49F3-89E4-76C6804E3DB7}" destId="{94F7A3D3-D580-49DD-9239-4B6D3F955E38}" srcOrd="0" destOrd="0" presId="urn:microsoft.com/office/officeart/2005/8/layout/cycle2"/>
    <dgm:cxn modelId="{07647E58-E014-4FEC-B05E-5160C3464DD6}" type="presOf" srcId="{92286CCE-6919-4887-8729-C67813033FFE}" destId="{31F576E8-7573-4116-BDDB-2B0408671397}" srcOrd="0" destOrd="0" presId="urn:microsoft.com/office/officeart/2005/8/layout/cycle2"/>
    <dgm:cxn modelId="{771B68C9-C7FE-4CBA-A95D-9FBF40E28647}" srcId="{BFB895B3-B8DB-4FC8-8996-A5D044278F5F}" destId="{92286CCE-6919-4887-8729-C67813033FFE}" srcOrd="1" destOrd="0" parTransId="{C7198C4A-D0AF-49B8-9710-BA35FDEB6A97}" sibTransId="{D4B9D5A2-7C60-49F3-89E4-76C6804E3DB7}"/>
    <dgm:cxn modelId="{E25C620C-6A4E-4003-B754-5D919A78F44F}" srcId="{BFB895B3-B8DB-4FC8-8996-A5D044278F5F}" destId="{08E14E02-2918-4355-9A39-DD22E265B0D8}" srcOrd="4" destOrd="0" parTransId="{9526C023-3539-42A9-88EE-BA4469318402}" sibTransId="{1D0BDFB4-E441-4702-8722-ECF6615DDB22}"/>
    <dgm:cxn modelId="{72D04187-542C-4B2F-8AFD-14E477310A44}" type="presOf" srcId="{CAABC44A-5E37-44CD-BB6C-0B4DABAB65E7}" destId="{AF86D873-A891-4954-92DA-2F1724225247}" srcOrd="0" destOrd="0" presId="urn:microsoft.com/office/officeart/2005/8/layout/cycle2"/>
    <dgm:cxn modelId="{E235C00E-2B4C-463D-BF15-0D415C1A5210}" type="presOf" srcId="{D4B9D5A2-7C60-49F3-89E4-76C6804E3DB7}" destId="{1E22D39B-9778-42DE-A8CC-B27F5EEB6B7D}" srcOrd="1" destOrd="0" presId="urn:microsoft.com/office/officeart/2005/8/layout/cycle2"/>
    <dgm:cxn modelId="{8E24CA4C-7001-490B-A164-D6ECD59CA441}" type="presOf" srcId="{08E14E02-2918-4355-9A39-DD22E265B0D8}" destId="{E525589A-1555-4E9B-B2F2-67B66C8271A7}" srcOrd="0" destOrd="0" presId="urn:microsoft.com/office/officeart/2005/8/layout/cycle2"/>
    <dgm:cxn modelId="{EDAD1DA3-FA55-4DC2-AEF1-B16E7D688203}" type="presOf" srcId="{91D29F60-3D12-434A-9A0D-EF31AD465855}" destId="{DC6B631A-4E42-4614-932F-FF4B537F1413}" srcOrd="1" destOrd="0" presId="urn:microsoft.com/office/officeart/2005/8/layout/cycle2"/>
    <dgm:cxn modelId="{85405029-15A9-4B02-BDCF-EBA0FF932A0D}" type="presOf" srcId="{E50A7F38-19F1-4905-9829-FF60C1F2CE0E}" destId="{AFC3DA9B-0729-4B32-91AC-6293B0FA608A}" srcOrd="0" destOrd="0" presId="urn:microsoft.com/office/officeart/2005/8/layout/cycle2"/>
    <dgm:cxn modelId="{151B53CB-8B70-4E23-B8CC-3896F1BDBF74}" srcId="{BFB895B3-B8DB-4FC8-8996-A5D044278F5F}" destId="{32B30ACC-D597-4781-8AAA-3863C7EBEDA5}" srcOrd="0" destOrd="0" parTransId="{07319FB6-40BF-4CB4-96F4-1DBB46624D67}" sibTransId="{91D29F60-3D12-434A-9A0D-EF31AD465855}"/>
    <dgm:cxn modelId="{32558D95-A844-4BFF-8D46-5F507BE3CA86}" type="presOf" srcId="{8FDBEE83-B7F7-437F-AE82-CD9E66DB8CDC}" destId="{B9C3BF58-0E09-4701-B549-27C5F4F31424}" srcOrd="0" destOrd="0" presId="urn:microsoft.com/office/officeart/2005/8/layout/cycle2"/>
    <dgm:cxn modelId="{6DB2F0E8-921F-4F43-A05F-C79B0247F903}" type="presOf" srcId="{32B30ACC-D597-4781-8AAA-3863C7EBEDA5}" destId="{546316D0-DD31-4161-9520-4D204431FD35}" srcOrd="0" destOrd="0" presId="urn:microsoft.com/office/officeart/2005/8/layout/cycle2"/>
    <dgm:cxn modelId="{6FCB003A-BB2B-4DC1-9D50-95D1CE3AABDE}" srcId="{BFB895B3-B8DB-4FC8-8996-A5D044278F5F}" destId="{B26B186E-311E-46E5-AED9-C62C97BD9D78}" srcOrd="3" destOrd="0" parTransId="{F89143F5-D2C6-4943-A399-6B269127D7DB}" sibTransId="{C4E15E16-D25B-445B-9568-C78B14FBE13D}"/>
    <dgm:cxn modelId="{788B4866-78AE-44AE-A30F-9E16DDE56723}" srcId="{BFB895B3-B8DB-4FC8-8996-A5D044278F5F}" destId="{E50A7F38-19F1-4905-9829-FF60C1F2CE0E}" srcOrd="2" destOrd="0" parTransId="{2EA445C4-842C-4476-897D-172964B54938}" sibTransId="{2B60E9F4-DC82-4247-B011-6ED298124374}"/>
    <dgm:cxn modelId="{F69A710F-89B9-41BC-95EC-20DE719C4DAF}" type="presOf" srcId="{8FDBEE83-B7F7-437F-AE82-CD9E66DB8CDC}" destId="{14E4036F-035D-446A-A662-53B886E0D9DB}" srcOrd="1" destOrd="0" presId="urn:microsoft.com/office/officeart/2005/8/layout/cycle2"/>
    <dgm:cxn modelId="{4AF52DA2-0D15-483A-A01F-5E4D972F95FD}" type="presOf" srcId="{C4E15E16-D25B-445B-9568-C78B14FBE13D}" destId="{260B1676-5311-4FC0-99BB-04383C8E6F26}" srcOrd="1" destOrd="0" presId="urn:microsoft.com/office/officeart/2005/8/layout/cycle2"/>
    <dgm:cxn modelId="{37B087A6-6921-4A2A-A367-E2E2B07B5485}" type="presOf" srcId="{B26B186E-311E-46E5-AED9-C62C97BD9D78}" destId="{95D58A11-C3C2-4ED9-9075-7FEB0B3FBC65}" srcOrd="0" destOrd="0" presId="urn:microsoft.com/office/officeart/2005/8/layout/cycle2"/>
    <dgm:cxn modelId="{ABCB194E-3830-4706-8D87-8D3DE9E5129A}" type="presOf" srcId="{2B60E9F4-DC82-4247-B011-6ED298124374}" destId="{FC4F2D13-4ADC-44F5-9165-743580E80D64}" srcOrd="1" destOrd="0" presId="urn:microsoft.com/office/officeart/2005/8/layout/cycle2"/>
    <dgm:cxn modelId="{5592AAFE-C9BC-4F6B-8635-8B4D34768FB7}" type="presOf" srcId="{1D0BDFB4-E441-4702-8722-ECF6615DDB22}" destId="{5E685DC9-BE38-4A99-AB2C-D8BA9A4EF63D}" srcOrd="1" destOrd="0" presId="urn:microsoft.com/office/officeart/2005/8/layout/cycle2"/>
    <dgm:cxn modelId="{FED8909D-34BF-447D-B24E-484E3581EBD0}" srcId="{BFB895B3-B8DB-4FC8-8996-A5D044278F5F}" destId="{CAABC44A-5E37-44CD-BB6C-0B4DABAB65E7}" srcOrd="5" destOrd="0" parTransId="{DC371A64-B9A7-4FCF-A2E0-866160F21329}" sibTransId="{8FDBEE83-B7F7-437F-AE82-CD9E66DB8CDC}"/>
    <dgm:cxn modelId="{7F614824-DFD8-40E1-964A-7F1EE481F73F}" type="presOf" srcId="{91D29F60-3D12-434A-9A0D-EF31AD465855}" destId="{2D61FE22-999D-42E1-BF07-4489569886D1}" srcOrd="0" destOrd="0" presId="urn:microsoft.com/office/officeart/2005/8/layout/cycle2"/>
    <dgm:cxn modelId="{35F119ED-F9E9-4652-AEFA-A6D380C49B46}" type="presOf" srcId="{1D0BDFB4-E441-4702-8722-ECF6615DDB22}" destId="{A7799163-262B-403C-AF1F-A62DB14042B9}" srcOrd="0" destOrd="0" presId="urn:microsoft.com/office/officeart/2005/8/layout/cycle2"/>
    <dgm:cxn modelId="{BC78A797-EC73-49EA-94E7-89B5E9B2B736}" type="presOf" srcId="{2B60E9F4-DC82-4247-B011-6ED298124374}" destId="{ABF2F062-1B50-4DCD-9211-90EB623418C7}" srcOrd="0" destOrd="0" presId="urn:microsoft.com/office/officeart/2005/8/layout/cycle2"/>
    <dgm:cxn modelId="{AAE4A75D-852F-4F02-BFB3-7A7C9108ED32}" type="presOf" srcId="{BFB895B3-B8DB-4FC8-8996-A5D044278F5F}" destId="{ACCBD341-A816-47EC-AA08-F229270BBEC4}" srcOrd="0" destOrd="0" presId="urn:microsoft.com/office/officeart/2005/8/layout/cycle2"/>
    <dgm:cxn modelId="{BCBD9F44-DE2C-4FD5-8909-012B9D35E7FA}" type="presParOf" srcId="{ACCBD341-A816-47EC-AA08-F229270BBEC4}" destId="{546316D0-DD31-4161-9520-4D204431FD35}" srcOrd="0" destOrd="0" presId="urn:microsoft.com/office/officeart/2005/8/layout/cycle2"/>
    <dgm:cxn modelId="{0A38F14D-6161-43FB-9A34-3F005E642A19}" type="presParOf" srcId="{ACCBD341-A816-47EC-AA08-F229270BBEC4}" destId="{2D61FE22-999D-42E1-BF07-4489569886D1}" srcOrd="1" destOrd="0" presId="urn:microsoft.com/office/officeart/2005/8/layout/cycle2"/>
    <dgm:cxn modelId="{6ECDB014-D92A-4B91-9CAB-28F28A134394}" type="presParOf" srcId="{2D61FE22-999D-42E1-BF07-4489569886D1}" destId="{DC6B631A-4E42-4614-932F-FF4B537F1413}" srcOrd="0" destOrd="0" presId="urn:microsoft.com/office/officeart/2005/8/layout/cycle2"/>
    <dgm:cxn modelId="{823B3637-922A-48C6-B438-5E925456110D}" type="presParOf" srcId="{ACCBD341-A816-47EC-AA08-F229270BBEC4}" destId="{31F576E8-7573-4116-BDDB-2B0408671397}" srcOrd="2" destOrd="0" presId="urn:microsoft.com/office/officeart/2005/8/layout/cycle2"/>
    <dgm:cxn modelId="{8D91F903-6208-4556-A23D-979FCE9A3926}" type="presParOf" srcId="{ACCBD341-A816-47EC-AA08-F229270BBEC4}" destId="{94F7A3D3-D580-49DD-9239-4B6D3F955E38}" srcOrd="3" destOrd="0" presId="urn:microsoft.com/office/officeart/2005/8/layout/cycle2"/>
    <dgm:cxn modelId="{F1BE971A-E261-4A30-8F26-C7627464C456}" type="presParOf" srcId="{94F7A3D3-D580-49DD-9239-4B6D3F955E38}" destId="{1E22D39B-9778-42DE-A8CC-B27F5EEB6B7D}" srcOrd="0" destOrd="0" presId="urn:microsoft.com/office/officeart/2005/8/layout/cycle2"/>
    <dgm:cxn modelId="{D5D54124-BB3E-423D-BC0A-EB7793472B5E}" type="presParOf" srcId="{ACCBD341-A816-47EC-AA08-F229270BBEC4}" destId="{AFC3DA9B-0729-4B32-91AC-6293B0FA608A}" srcOrd="4" destOrd="0" presId="urn:microsoft.com/office/officeart/2005/8/layout/cycle2"/>
    <dgm:cxn modelId="{7B3C8B4E-095E-4385-8FEE-1C89655F1F15}" type="presParOf" srcId="{ACCBD341-A816-47EC-AA08-F229270BBEC4}" destId="{ABF2F062-1B50-4DCD-9211-90EB623418C7}" srcOrd="5" destOrd="0" presId="urn:microsoft.com/office/officeart/2005/8/layout/cycle2"/>
    <dgm:cxn modelId="{F5B20102-624E-438B-8253-951E60CB2AB1}" type="presParOf" srcId="{ABF2F062-1B50-4DCD-9211-90EB623418C7}" destId="{FC4F2D13-4ADC-44F5-9165-743580E80D64}" srcOrd="0" destOrd="0" presId="urn:microsoft.com/office/officeart/2005/8/layout/cycle2"/>
    <dgm:cxn modelId="{160053AB-95AC-4844-83A3-2DE84E610FBE}" type="presParOf" srcId="{ACCBD341-A816-47EC-AA08-F229270BBEC4}" destId="{95D58A11-C3C2-4ED9-9075-7FEB0B3FBC65}" srcOrd="6" destOrd="0" presId="urn:microsoft.com/office/officeart/2005/8/layout/cycle2"/>
    <dgm:cxn modelId="{B9456C08-678C-478F-A5A7-A03D00922B51}" type="presParOf" srcId="{ACCBD341-A816-47EC-AA08-F229270BBEC4}" destId="{E03B8DEC-7EC3-499D-A96B-BBDBFEE6FFDC}" srcOrd="7" destOrd="0" presId="urn:microsoft.com/office/officeart/2005/8/layout/cycle2"/>
    <dgm:cxn modelId="{16889341-64B8-46CD-AEE0-1F661EF9309F}" type="presParOf" srcId="{E03B8DEC-7EC3-499D-A96B-BBDBFEE6FFDC}" destId="{260B1676-5311-4FC0-99BB-04383C8E6F26}" srcOrd="0" destOrd="0" presId="urn:microsoft.com/office/officeart/2005/8/layout/cycle2"/>
    <dgm:cxn modelId="{EBCF2956-2D4F-47BC-835F-C622F4F4897A}" type="presParOf" srcId="{ACCBD341-A816-47EC-AA08-F229270BBEC4}" destId="{E525589A-1555-4E9B-B2F2-67B66C8271A7}" srcOrd="8" destOrd="0" presId="urn:microsoft.com/office/officeart/2005/8/layout/cycle2"/>
    <dgm:cxn modelId="{E28FC1F3-9EB8-4D19-BFB2-74E113EC03AC}" type="presParOf" srcId="{ACCBD341-A816-47EC-AA08-F229270BBEC4}" destId="{A7799163-262B-403C-AF1F-A62DB14042B9}" srcOrd="9" destOrd="0" presId="urn:microsoft.com/office/officeart/2005/8/layout/cycle2"/>
    <dgm:cxn modelId="{F1884641-8B2C-4EF1-96B8-6B6EEA31EFCE}" type="presParOf" srcId="{A7799163-262B-403C-AF1F-A62DB14042B9}" destId="{5E685DC9-BE38-4A99-AB2C-D8BA9A4EF63D}" srcOrd="0" destOrd="0" presId="urn:microsoft.com/office/officeart/2005/8/layout/cycle2"/>
    <dgm:cxn modelId="{7767CBCE-8F7C-404F-99E5-B7E37F3692F3}" type="presParOf" srcId="{ACCBD341-A816-47EC-AA08-F229270BBEC4}" destId="{AF86D873-A891-4954-92DA-2F1724225247}" srcOrd="10" destOrd="0" presId="urn:microsoft.com/office/officeart/2005/8/layout/cycle2"/>
    <dgm:cxn modelId="{B11C4195-F44C-4479-9256-62D91008320D}" type="presParOf" srcId="{ACCBD341-A816-47EC-AA08-F229270BBEC4}" destId="{B9C3BF58-0E09-4701-B549-27C5F4F31424}" srcOrd="11" destOrd="0" presId="urn:microsoft.com/office/officeart/2005/8/layout/cycle2"/>
    <dgm:cxn modelId="{66A9C92A-7ECC-4B00-856E-CF5E4DFF4646}" type="presParOf" srcId="{B9C3BF58-0E09-4701-B549-27C5F4F31424}" destId="{14E4036F-035D-446A-A662-53B886E0D9DB}" srcOrd="0" destOrd="0" presId="urn:microsoft.com/office/officeart/2005/8/layout/cycle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083E79D9-4245-43AF-B814-0F94C8CEF425}" type="doc">
      <dgm:prSet loTypeId="urn:microsoft.com/office/officeart/2005/8/layout/pyramid1#1" loCatId="pyramid" qsTypeId="urn:microsoft.com/office/officeart/2005/8/quickstyle/simple1#2" qsCatId="simple" csTypeId="urn:microsoft.com/office/officeart/2005/8/colors/accent1_2#2" csCatId="accent1" phldr="1"/>
      <dgm:spPr/>
    </dgm:pt>
    <dgm:pt modelId="{406E0277-7C1F-4E0F-B74F-1424948DDA69}">
      <dgm:prSet phldrT="[Text]" custT="1"/>
      <dgm:spPr>
        <a:solidFill>
          <a:srgbClr val="B9D51F"/>
        </a:solidFill>
        <a:ln>
          <a:noFill/>
        </a:ln>
      </dgm:spPr>
      <dgm:t>
        <a:bodyPr/>
        <a:lstStyle/>
        <a:p>
          <a:r>
            <a:rPr lang="en-US" sz="11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Award</a:t>
          </a:r>
          <a:endParaRPr lang="en-US" sz="11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49D1394B-C2BB-47D1-9235-7D05B576DE88}" type="parTrans" cxnId="{A770AAF9-7614-465A-AD40-89CC0A7B7CF4}">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861F24C0-54DE-4123-893F-7BD9C56EB5BD}" type="sibTrans" cxnId="{A770AAF9-7614-465A-AD40-89CC0A7B7CF4}">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C2324152-CDC3-46F4-B4A0-ED7BF429ECA2}">
      <dgm:prSet phldrT="[Text]" custT="1"/>
      <dgm:spPr>
        <a:solidFill>
          <a:srgbClr val="4BACC6"/>
        </a:solidFill>
        <a:ln>
          <a:noFill/>
        </a:ln>
      </dgm:spPr>
      <dgm:t>
        <a:bodyPr/>
        <a:lstStyle/>
        <a:p>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Best Place</a:t>
          </a:r>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44A8B208-4DDC-493A-99EF-E101AC7ADAEA}" type="parTrans" cxnId="{347923D9-F0BD-4CFC-BDD6-22A94E6766C4}">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28ECEC3A-8288-4FE2-8C9B-4276466E655B}" type="sibTrans" cxnId="{347923D9-F0BD-4CFC-BDD6-22A94E6766C4}">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EF52F744-B66B-4375-857B-4E02A8BA3969}">
      <dgm:prSet phldrT="[Text]" custT="1"/>
      <dgm:spPr>
        <a:solidFill>
          <a:srgbClr val="0E7FB7"/>
        </a:solidFill>
        <a:ln>
          <a:noFill/>
        </a:ln>
      </dgm:spPr>
      <dgm:t>
        <a:bodyPr/>
        <a:lstStyle/>
        <a:p>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Basic Resource</a:t>
          </a:r>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FB2D82A0-9417-45CD-B750-9545EE6A2CF2}" type="parTrans" cxnId="{BA79C5F9-A288-45AE-B0FF-A029C4B651E8}">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6C1A34CA-BF88-495C-B403-F0438BFDF1EF}" type="sibTrans" cxnId="{BA79C5F9-A288-45AE-B0FF-A029C4B651E8}">
      <dgm:prSet/>
      <dgm:spPr/>
      <dgm:t>
        <a:bodyPr/>
        <a:lstStyle/>
        <a:p>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D2EA0DA8-E861-4F67-BA8E-C3FDF3246565}">
      <dgm:prSet phldrT="[Text]" custT="1"/>
      <dgm:spPr>
        <a:solidFill>
          <a:srgbClr val="4BACC6"/>
        </a:solidFill>
        <a:ln>
          <a:noFill/>
        </a:ln>
      </dgm:spPr>
      <dgm:t>
        <a:bodyPr/>
        <a:lstStyle/>
        <a:p>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Good Worker</a:t>
          </a:r>
          <a:endParaRPr lang="en-US" sz="1200" b="1">
            <a:solidFill>
              <a:schemeClr val="bg1"/>
            </a:solidFill>
            <a:latin typeface="Open Sans" panose="020B0606030504020204" pitchFamily="34" charset="0"/>
            <a:ea typeface="Open Sans" panose="020B0606030504020204" pitchFamily="34" charset="0"/>
            <a:cs typeface="Open Sans" panose="020B0606030504020204" pitchFamily="34" charset="0"/>
          </a:endParaRPr>
        </a:p>
      </dgm:t>
    </dgm:pt>
    <dgm:pt modelId="{8B1F9992-8417-4576-BCF4-71CB0AE66845}" type="parTrans" cxnId="{4C211954-A8F0-4715-A8A2-7CCE2EA33D46}">
      <dgm:prSet/>
      <dgm:spPr/>
      <dgm:t>
        <a:bodyPr/>
        <a:lstStyle/>
        <a:p>
          <a:endParaRPr lang="en-US"/>
        </a:p>
      </dgm:t>
    </dgm:pt>
    <dgm:pt modelId="{DD3403F9-73FE-4FCF-A0F9-B3E3A973D5F7}" type="sibTrans" cxnId="{4C211954-A8F0-4715-A8A2-7CCE2EA33D46}">
      <dgm:prSet/>
      <dgm:spPr/>
      <dgm:t>
        <a:bodyPr/>
        <a:lstStyle/>
        <a:p>
          <a:endParaRPr lang="en-US"/>
        </a:p>
      </dgm:t>
    </dgm:pt>
    <dgm:pt modelId="{8CE022B5-95EC-43D5-8AB2-C6CF547DC907}" type="pres">
      <dgm:prSet presAssocID="{083E79D9-4245-43AF-B814-0F94C8CEF425}" presName="Name0" presStyleCnt="0">
        <dgm:presLayoutVars>
          <dgm:dir/>
          <dgm:animLvl val="lvl"/>
          <dgm:resizeHandles val="exact"/>
        </dgm:presLayoutVars>
      </dgm:prSet>
      <dgm:spPr/>
    </dgm:pt>
    <dgm:pt modelId="{FB6BCE7E-A41C-42DB-AF08-AC42C61BF1E3}" type="pres">
      <dgm:prSet presAssocID="{406E0277-7C1F-4E0F-B74F-1424948DDA69}" presName="Name8" presStyleCnt="0"/>
      <dgm:spPr/>
    </dgm:pt>
    <dgm:pt modelId="{8F9C377E-C7D7-41C7-AB7B-17FEE9DE2A63}" type="pres">
      <dgm:prSet presAssocID="{406E0277-7C1F-4E0F-B74F-1424948DDA69}" presName="level" presStyleLbl="node1" presStyleIdx="0" presStyleCnt="4">
        <dgm:presLayoutVars>
          <dgm:chMax val="1"/>
          <dgm:bulletEnabled val="1"/>
        </dgm:presLayoutVars>
      </dgm:prSet>
      <dgm:spPr/>
      <dgm:t>
        <a:bodyPr/>
        <a:lstStyle/>
        <a:p>
          <a:endParaRPr lang="en-US"/>
        </a:p>
      </dgm:t>
    </dgm:pt>
    <dgm:pt modelId="{C0AE8062-83C6-4839-8A05-9CD899F802AC}" type="pres">
      <dgm:prSet presAssocID="{406E0277-7C1F-4E0F-B74F-1424948DDA69}" presName="levelTx" presStyleLbl="revTx" presStyleIdx="0" presStyleCnt="0">
        <dgm:presLayoutVars>
          <dgm:chMax val="1"/>
          <dgm:bulletEnabled val="1"/>
        </dgm:presLayoutVars>
      </dgm:prSet>
      <dgm:spPr/>
      <dgm:t>
        <a:bodyPr/>
        <a:lstStyle/>
        <a:p>
          <a:endParaRPr lang="en-US"/>
        </a:p>
      </dgm:t>
    </dgm:pt>
    <dgm:pt modelId="{9F373CA3-CE02-4B9C-B4AA-F63653950AEE}" type="pres">
      <dgm:prSet presAssocID="{C2324152-CDC3-46F4-B4A0-ED7BF429ECA2}" presName="Name8" presStyleCnt="0"/>
      <dgm:spPr/>
    </dgm:pt>
    <dgm:pt modelId="{6805A852-822A-4D8F-80CF-373D974A3DB3}" type="pres">
      <dgm:prSet presAssocID="{C2324152-CDC3-46F4-B4A0-ED7BF429ECA2}" presName="level" presStyleLbl="node1" presStyleIdx="1" presStyleCnt="4">
        <dgm:presLayoutVars>
          <dgm:chMax val="1"/>
          <dgm:bulletEnabled val="1"/>
        </dgm:presLayoutVars>
      </dgm:prSet>
      <dgm:spPr/>
      <dgm:t>
        <a:bodyPr/>
        <a:lstStyle/>
        <a:p>
          <a:endParaRPr lang="en-US"/>
        </a:p>
      </dgm:t>
    </dgm:pt>
    <dgm:pt modelId="{EC2607F1-1A0B-456F-82C5-BAAB085C98F4}" type="pres">
      <dgm:prSet presAssocID="{C2324152-CDC3-46F4-B4A0-ED7BF429ECA2}" presName="levelTx" presStyleLbl="revTx" presStyleIdx="0" presStyleCnt="0">
        <dgm:presLayoutVars>
          <dgm:chMax val="1"/>
          <dgm:bulletEnabled val="1"/>
        </dgm:presLayoutVars>
      </dgm:prSet>
      <dgm:spPr/>
      <dgm:t>
        <a:bodyPr/>
        <a:lstStyle/>
        <a:p>
          <a:endParaRPr lang="en-US"/>
        </a:p>
      </dgm:t>
    </dgm:pt>
    <dgm:pt modelId="{63B31C9D-2454-43A2-8D06-EA2E085F4CC6}" type="pres">
      <dgm:prSet presAssocID="{D2EA0DA8-E861-4F67-BA8E-C3FDF3246565}" presName="Name8" presStyleCnt="0"/>
      <dgm:spPr/>
    </dgm:pt>
    <dgm:pt modelId="{F07DB1AA-DA07-4F49-966B-FC7576517271}" type="pres">
      <dgm:prSet presAssocID="{D2EA0DA8-E861-4F67-BA8E-C3FDF3246565}" presName="level" presStyleLbl="node1" presStyleIdx="2" presStyleCnt="4">
        <dgm:presLayoutVars>
          <dgm:chMax val="1"/>
          <dgm:bulletEnabled val="1"/>
        </dgm:presLayoutVars>
      </dgm:prSet>
      <dgm:spPr/>
      <dgm:t>
        <a:bodyPr/>
        <a:lstStyle/>
        <a:p>
          <a:endParaRPr lang="en-US"/>
        </a:p>
      </dgm:t>
    </dgm:pt>
    <dgm:pt modelId="{A9112F95-3FC3-4424-ABB6-80530BF135C2}" type="pres">
      <dgm:prSet presAssocID="{D2EA0DA8-E861-4F67-BA8E-C3FDF3246565}" presName="levelTx" presStyleLbl="revTx" presStyleIdx="0" presStyleCnt="0">
        <dgm:presLayoutVars>
          <dgm:chMax val="1"/>
          <dgm:bulletEnabled val="1"/>
        </dgm:presLayoutVars>
      </dgm:prSet>
      <dgm:spPr/>
      <dgm:t>
        <a:bodyPr/>
        <a:lstStyle/>
        <a:p>
          <a:endParaRPr lang="en-US"/>
        </a:p>
      </dgm:t>
    </dgm:pt>
    <dgm:pt modelId="{BF650357-F437-4C12-A7A5-A1C18FE9D594}" type="pres">
      <dgm:prSet presAssocID="{EF52F744-B66B-4375-857B-4E02A8BA3969}" presName="Name8" presStyleCnt="0"/>
      <dgm:spPr/>
    </dgm:pt>
    <dgm:pt modelId="{F0086C54-1E93-420E-B67E-7518A0744D6F}" type="pres">
      <dgm:prSet presAssocID="{EF52F744-B66B-4375-857B-4E02A8BA3969}" presName="level" presStyleLbl="node1" presStyleIdx="3" presStyleCnt="4">
        <dgm:presLayoutVars>
          <dgm:chMax val="1"/>
          <dgm:bulletEnabled val="1"/>
        </dgm:presLayoutVars>
      </dgm:prSet>
      <dgm:spPr/>
      <dgm:t>
        <a:bodyPr/>
        <a:lstStyle/>
        <a:p>
          <a:endParaRPr lang="en-US"/>
        </a:p>
      </dgm:t>
    </dgm:pt>
    <dgm:pt modelId="{77DA082C-9E30-4A87-862D-B63B6CDA506A}" type="pres">
      <dgm:prSet presAssocID="{EF52F744-B66B-4375-857B-4E02A8BA3969}" presName="levelTx" presStyleLbl="revTx" presStyleIdx="0" presStyleCnt="0">
        <dgm:presLayoutVars>
          <dgm:chMax val="1"/>
          <dgm:bulletEnabled val="1"/>
        </dgm:presLayoutVars>
      </dgm:prSet>
      <dgm:spPr/>
      <dgm:t>
        <a:bodyPr/>
        <a:lstStyle/>
        <a:p>
          <a:endParaRPr lang="en-US"/>
        </a:p>
      </dgm:t>
    </dgm:pt>
  </dgm:ptLst>
  <dgm:cxnLst>
    <dgm:cxn modelId="{179741B7-FFC9-4952-982D-DCFB7DD3283A}" type="presOf" srcId="{C2324152-CDC3-46F4-B4A0-ED7BF429ECA2}" destId="{EC2607F1-1A0B-456F-82C5-BAAB085C98F4}" srcOrd="1" destOrd="0" presId="urn:microsoft.com/office/officeart/2005/8/layout/pyramid1#1"/>
    <dgm:cxn modelId="{347923D9-F0BD-4CFC-BDD6-22A94E6766C4}" srcId="{083E79D9-4245-43AF-B814-0F94C8CEF425}" destId="{C2324152-CDC3-46F4-B4A0-ED7BF429ECA2}" srcOrd="1" destOrd="0" parTransId="{44A8B208-4DDC-493A-99EF-E101AC7ADAEA}" sibTransId="{28ECEC3A-8288-4FE2-8C9B-4276466E655B}"/>
    <dgm:cxn modelId="{C7390F6A-C148-4F9E-BEBB-7E2CA79DA6E6}" type="presOf" srcId="{406E0277-7C1F-4E0F-B74F-1424948DDA69}" destId="{8F9C377E-C7D7-41C7-AB7B-17FEE9DE2A63}" srcOrd="0" destOrd="0" presId="urn:microsoft.com/office/officeart/2005/8/layout/pyramid1#1"/>
    <dgm:cxn modelId="{D03C32EF-C682-4313-880F-B461ACC99292}" type="presOf" srcId="{EF52F744-B66B-4375-857B-4E02A8BA3969}" destId="{F0086C54-1E93-420E-B67E-7518A0744D6F}" srcOrd="0" destOrd="0" presId="urn:microsoft.com/office/officeart/2005/8/layout/pyramid1#1"/>
    <dgm:cxn modelId="{73A717AF-F6BD-42EF-9103-6968C1549FF4}" type="presOf" srcId="{C2324152-CDC3-46F4-B4A0-ED7BF429ECA2}" destId="{6805A852-822A-4D8F-80CF-373D974A3DB3}" srcOrd="0" destOrd="0" presId="urn:microsoft.com/office/officeart/2005/8/layout/pyramid1#1"/>
    <dgm:cxn modelId="{20CEFCF5-D971-40CE-AEDE-3BDC8F634113}" type="presOf" srcId="{EF52F744-B66B-4375-857B-4E02A8BA3969}" destId="{77DA082C-9E30-4A87-862D-B63B6CDA506A}" srcOrd="1" destOrd="0" presId="urn:microsoft.com/office/officeart/2005/8/layout/pyramid1#1"/>
    <dgm:cxn modelId="{A770AAF9-7614-465A-AD40-89CC0A7B7CF4}" srcId="{083E79D9-4245-43AF-B814-0F94C8CEF425}" destId="{406E0277-7C1F-4E0F-B74F-1424948DDA69}" srcOrd="0" destOrd="0" parTransId="{49D1394B-C2BB-47D1-9235-7D05B576DE88}" sibTransId="{861F24C0-54DE-4123-893F-7BD9C56EB5BD}"/>
    <dgm:cxn modelId="{E2A82ECE-AC83-4290-A43F-DF710FF2630E}" type="presOf" srcId="{D2EA0DA8-E861-4F67-BA8E-C3FDF3246565}" destId="{A9112F95-3FC3-4424-ABB6-80530BF135C2}" srcOrd="1" destOrd="0" presId="urn:microsoft.com/office/officeart/2005/8/layout/pyramid1#1"/>
    <dgm:cxn modelId="{BA79C5F9-A288-45AE-B0FF-A029C4B651E8}" srcId="{083E79D9-4245-43AF-B814-0F94C8CEF425}" destId="{EF52F744-B66B-4375-857B-4E02A8BA3969}" srcOrd="3" destOrd="0" parTransId="{FB2D82A0-9417-45CD-B750-9545EE6A2CF2}" sibTransId="{6C1A34CA-BF88-495C-B403-F0438BFDF1EF}"/>
    <dgm:cxn modelId="{6BA2224E-88ED-4A1A-9848-6C64A5095905}" type="presOf" srcId="{D2EA0DA8-E861-4F67-BA8E-C3FDF3246565}" destId="{F07DB1AA-DA07-4F49-966B-FC7576517271}" srcOrd="0" destOrd="0" presId="urn:microsoft.com/office/officeart/2005/8/layout/pyramid1#1"/>
    <dgm:cxn modelId="{B056173A-3600-45D9-9B9B-683E57E8F840}" type="presOf" srcId="{406E0277-7C1F-4E0F-B74F-1424948DDA69}" destId="{C0AE8062-83C6-4839-8A05-9CD899F802AC}" srcOrd="1" destOrd="0" presId="urn:microsoft.com/office/officeart/2005/8/layout/pyramid1#1"/>
    <dgm:cxn modelId="{37D6294D-D383-4E15-B383-0CC51115AFFB}" type="presOf" srcId="{083E79D9-4245-43AF-B814-0F94C8CEF425}" destId="{8CE022B5-95EC-43D5-8AB2-C6CF547DC907}" srcOrd="0" destOrd="0" presId="urn:microsoft.com/office/officeart/2005/8/layout/pyramid1#1"/>
    <dgm:cxn modelId="{4C211954-A8F0-4715-A8A2-7CCE2EA33D46}" srcId="{083E79D9-4245-43AF-B814-0F94C8CEF425}" destId="{D2EA0DA8-E861-4F67-BA8E-C3FDF3246565}" srcOrd="2" destOrd="0" parTransId="{8B1F9992-8417-4576-BCF4-71CB0AE66845}" sibTransId="{DD3403F9-73FE-4FCF-A0F9-B3E3A973D5F7}"/>
    <dgm:cxn modelId="{F8A6B59D-E3AC-49DB-B97F-A75770B2349D}" type="presParOf" srcId="{8CE022B5-95EC-43D5-8AB2-C6CF547DC907}" destId="{FB6BCE7E-A41C-42DB-AF08-AC42C61BF1E3}" srcOrd="0" destOrd="0" presId="urn:microsoft.com/office/officeart/2005/8/layout/pyramid1#1"/>
    <dgm:cxn modelId="{9E2C3198-A971-4B5E-AE8E-A5654B626E94}" type="presParOf" srcId="{FB6BCE7E-A41C-42DB-AF08-AC42C61BF1E3}" destId="{8F9C377E-C7D7-41C7-AB7B-17FEE9DE2A63}" srcOrd="0" destOrd="0" presId="urn:microsoft.com/office/officeart/2005/8/layout/pyramid1#1"/>
    <dgm:cxn modelId="{E4C4A67B-B86C-4AEA-B8CC-E1BE083767C8}" type="presParOf" srcId="{FB6BCE7E-A41C-42DB-AF08-AC42C61BF1E3}" destId="{C0AE8062-83C6-4839-8A05-9CD899F802AC}" srcOrd="1" destOrd="0" presId="urn:microsoft.com/office/officeart/2005/8/layout/pyramid1#1"/>
    <dgm:cxn modelId="{FBC095FF-E5C3-48DD-A13C-39FF46C03A39}" type="presParOf" srcId="{8CE022B5-95EC-43D5-8AB2-C6CF547DC907}" destId="{9F373CA3-CE02-4B9C-B4AA-F63653950AEE}" srcOrd="1" destOrd="0" presId="urn:microsoft.com/office/officeart/2005/8/layout/pyramid1#1"/>
    <dgm:cxn modelId="{B95CC8D6-D155-4BA5-8E0D-077AF408BEB8}" type="presParOf" srcId="{9F373CA3-CE02-4B9C-B4AA-F63653950AEE}" destId="{6805A852-822A-4D8F-80CF-373D974A3DB3}" srcOrd="0" destOrd="0" presId="urn:microsoft.com/office/officeart/2005/8/layout/pyramid1#1"/>
    <dgm:cxn modelId="{197A60BE-71D1-4D59-A37E-0EDB3FE063A7}" type="presParOf" srcId="{9F373CA3-CE02-4B9C-B4AA-F63653950AEE}" destId="{EC2607F1-1A0B-456F-82C5-BAAB085C98F4}" srcOrd="1" destOrd="0" presId="urn:microsoft.com/office/officeart/2005/8/layout/pyramid1#1"/>
    <dgm:cxn modelId="{DF25B3D4-B69E-4BB0-A0DF-2279D33EAC1D}" type="presParOf" srcId="{8CE022B5-95EC-43D5-8AB2-C6CF547DC907}" destId="{63B31C9D-2454-43A2-8D06-EA2E085F4CC6}" srcOrd="2" destOrd="0" presId="urn:microsoft.com/office/officeart/2005/8/layout/pyramid1#1"/>
    <dgm:cxn modelId="{3CC87547-EACF-481D-AD42-36E2B41DA320}" type="presParOf" srcId="{63B31C9D-2454-43A2-8D06-EA2E085F4CC6}" destId="{F07DB1AA-DA07-4F49-966B-FC7576517271}" srcOrd="0" destOrd="0" presId="urn:microsoft.com/office/officeart/2005/8/layout/pyramid1#1"/>
    <dgm:cxn modelId="{742ABC47-8A0B-4663-B6D1-891F18886FC1}" type="presParOf" srcId="{63B31C9D-2454-43A2-8D06-EA2E085F4CC6}" destId="{A9112F95-3FC3-4424-ABB6-80530BF135C2}" srcOrd="1" destOrd="0" presId="urn:microsoft.com/office/officeart/2005/8/layout/pyramid1#1"/>
    <dgm:cxn modelId="{7A602A0E-0101-4EEA-AA5F-353DFB2D4166}" type="presParOf" srcId="{8CE022B5-95EC-43D5-8AB2-C6CF547DC907}" destId="{BF650357-F437-4C12-A7A5-A1C18FE9D594}" srcOrd="3" destOrd="0" presId="urn:microsoft.com/office/officeart/2005/8/layout/pyramid1#1"/>
    <dgm:cxn modelId="{733B9D9E-9EC2-4C1B-8F94-4C465F14790E}" type="presParOf" srcId="{BF650357-F437-4C12-A7A5-A1C18FE9D594}" destId="{F0086C54-1E93-420E-B67E-7518A0744D6F}" srcOrd="0" destOrd="0" presId="urn:microsoft.com/office/officeart/2005/8/layout/pyramid1#1"/>
    <dgm:cxn modelId="{F9F5FD67-0BA3-40C7-BE40-C86B3D7DF79F}" type="presParOf" srcId="{BF650357-F437-4C12-A7A5-A1C18FE9D594}" destId="{77DA082C-9E30-4A87-862D-B63B6CDA506A}" srcOrd="1" destOrd="0" presId="urn:microsoft.com/office/officeart/2005/8/layout/pyramid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6C882CA-6B39-4BAD-A2EA-C8821F12B4B3}" type="doc">
      <dgm:prSet loTypeId="urn:microsoft.com/office/officeart/2005/8/layout/cycle8#1" loCatId="cycle" qsTypeId="urn:microsoft.com/office/officeart/2005/8/quickstyle/simple1#3" qsCatId="simple" csTypeId="urn:microsoft.com/office/officeart/2005/8/colors/accent1_2#3" csCatId="accent1" phldr="1"/>
      <dgm:spPr/>
    </dgm:pt>
    <dgm:pt modelId="{B061ECDF-4DA7-4A7D-A516-CA26A0C042A5}">
      <dgm:prSet phldrT="[Text]"/>
      <dgm:spPr>
        <a:solidFill>
          <a:srgbClr val="4BACC6"/>
        </a:solidFill>
      </dgm:spPr>
      <dgm:t>
        <a:bodyPr/>
        <a:lstStyle/>
        <a:p>
          <a:endParaRPr lang="en-US"/>
        </a:p>
      </dgm:t>
    </dgm:pt>
    <dgm:pt modelId="{75F98C87-15D8-4A88-9565-5C54B4A9473D}" type="parTrans" cxnId="{3590D956-6EE9-4F56-94AA-AB3D47061419}">
      <dgm:prSet/>
      <dgm:spPr/>
      <dgm:t>
        <a:bodyPr/>
        <a:lstStyle/>
        <a:p>
          <a:endParaRPr lang="en-US"/>
        </a:p>
      </dgm:t>
    </dgm:pt>
    <dgm:pt modelId="{AF2AF780-F4F8-4E7E-BF7C-DBD2C1D1FB30}" type="sibTrans" cxnId="{3590D956-6EE9-4F56-94AA-AB3D47061419}">
      <dgm:prSet/>
      <dgm:spPr/>
      <dgm:t>
        <a:bodyPr/>
        <a:lstStyle/>
        <a:p>
          <a:endParaRPr lang="en-US"/>
        </a:p>
      </dgm:t>
    </dgm:pt>
    <dgm:pt modelId="{18B1FE6D-0524-4280-BBE3-7888E5DF0182}">
      <dgm:prSet phldrT="[Text]"/>
      <dgm:spPr>
        <a:solidFill>
          <a:srgbClr val="0E7FB7"/>
        </a:solidFill>
      </dgm:spPr>
      <dgm:t>
        <a:bodyPr/>
        <a:lstStyle/>
        <a:p>
          <a:endParaRPr lang="en-US"/>
        </a:p>
      </dgm:t>
    </dgm:pt>
    <dgm:pt modelId="{A08736C3-46EA-4515-8740-6FC5DD250828}" type="parTrans" cxnId="{F6C26F8D-C404-483D-B41F-28EF89FD813F}">
      <dgm:prSet/>
      <dgm:spPr/>
      <dgm:t>
        <a:bodyPr/>
        <a:lstStyle/>
        <a:p>
          <a:endParaRPr lang="en-US"/>
        </a:p>
      </dgm:t>
    </dgm:pt>
    <dgm:pt modelId="{FD7C3918-04E3-4B84-A05B-1861946E6C86}" type="sibTrans" cxnId="{F6C26F8D-C404-483D-B41F-28EF89FD813F}">
      <dgm:prSet/>
      <dgm:spPr/>
      <dgm:t>
        <a:bodyPr/>
        <a:lstStyle/>
        <a:p>
          <a:endParaRPr lang="en-US"/>
        </a:p>
      </dgm:t>
    </dgm:pt>
    <dgm:pt modelId="{ABE02610-9BDB-4DFB-B0C5-A127761B4774}">
      <dgm:prSet phldrT="[Text]"/>
      <dgm:spPr>
        <a:solidFill>
          <a:srgbClr val="45C1A4"/>
        </a:solidFill>
      </dgm:spPr>
      <dgm:t>
        <a:bodyPr/>
        <a:lstStyle/>
        <a:p>
          <a:endParaRPr lang="en-US"/>
        </a:p>
      </dgm:t>
    </dgm:pt>
    <dgm:pt modelId="{A5BB3956-1F16-4682-84BB-B5B446A41F87}" type="parTrans" cxnId="{544F5840-6705-4BD6-9193-46A7C1F32149}">
      <dgm:prSet/>
      <dgm:spPr/>
      <dgm:t>
        <a:bodyPr/>
        <a:lstStyle/>
        <a:p>
          <a:endParaRPr lang="en-US"/>
        </a:p>
      </dgm:t>
    </dgm:pt>
    <dgm:pt modelId="{3BDD8E6E-9ABE-4D93-AE09-B3E90843814C}" type="sibTrans" cxnId="{544F5840-6705-4BD6-9193-46A7C1F32149}">
      <dgm:prSet/>
      <dgm:spPr/>
      <dgm:t>
        <a:bodyPr/>
        <a:lstStyle/>
        <a:p>
          <a:endParaRPr lang="en-US"/>
        </a:p>
      </dgm:t>
    </dgm:pt>
    <dgm:pt modelId="{178A409F-19BF-4C01-8085-B190254C7EA6}" type="pres">
      <dgm:prSet presAssocID="{66C882CA-6B39-4BAD-A2EA-C8821F12B4B3}" presName="compositeShape" presStyleCnt="0">
        <dgm:presLayoutVars>
          <dgm:chMax val="7"/>
          <dgm:dir/>
          <dgm:resizeHandles val="exact"/>
        </dgm:presLayoutVars>
      </dgm:prSet>
      <dgm:spPr/>
    </dgm:pt>
    <dgm:pt modelId="{3AE95CBE-E583-47C2-90E5-4892093D5381}" type="pres">
      <dgm:prSet presAssocID="{66C882CA-6B39-4BAD-A2EA-C8821F12B4B3}" presName="wedge1" presStyleLbl="node1" presStyleIdx="0" presStyleCnt="3"/>
      <dgm:spPr/>
      <dgm:t>
        <a:bodyPr/>
        <a:lstStyle/>
        <a:p>
          <a:endParaRPr lang="en-US"/>
        </a:p>
      </dgm:t>
    </dgm:pt>
    <dgm:pt modelId="{36DB0F9B-7521-46A2-8737-EF8374CBE493}" type="pres">
      <dgm:prSet presAssocID="{66C882CA-6B39-4BAD-A2EA-C8821F12B4B3}" presName="dummy1a" presStyleCnt="0"/>
      <dgm:spPr/>
    </dgm:pt>
    <dgm:pt modelId="{B14B63A1-571A-4BD5-AE8D-A95C213DA2BC}" type="pres">
      <dgm:prSet presAssocID="{66C882CA-6B39-4BAD-A2EA-C8821F12B4B3}" presName="dummy1b" presStyleCnt="0"/>
      <dgm:spPr/>
    </dgm:pt>
    <dgm:pt modelId="{8D7E5E0D-8C40-4E02-B358-423E43D6ADA6}" type="pres">
      <dgm:prSet presAssocID="{66C882CA-6B39-4BAD-A2EA-C8821F12B4B3}" presName="wedge1Tx" presStyleLbl="node1" presStyleIdx="0" presStyleCnt="3">
        <dgm:presLayoutVars>
          <dgm:chMax val="0"/>
          <dgm:chPref val="0"/>
          <dgm:bulletEnabled val="1"/>
        </dgm:presLayoutVars>
      </dgm:prSet>
      <dgm:spPr/>
      <dgm:t>
        <a:bodyPr/>
        <a:lstStyle/>
        <a:p>
          <a:endParaRPr lang="en-US"/>
        </a:p>
      </dgm:t>
    </dgm:pt>
    <dgm:pt modelId="{1CE5E371-4AFC-403C-A055-DAC650864DB1}" type="pres">
      <dgm:prSet presAssocID="{66C882CA-6B39-4BAD-A2EA-C8821F12B4B3}" presName="wedge2" presStyleLbl="node1" presStyleIdx="1" presStyleCnt="3"/>
      <dgm:spPr/>
      <dgm:t>
        <a:bodyPr/>
        <a:lstStyle/>
        <a:p>
          <a:endParaRPr lang="en-US"/>
        </a:p>
      </dgm:t>
    </dgm:pt>
    <dgm:pt modelId="{B8A08DA2-E0E5-4EB0-992D-CD759EC03C17}" type="pres">
      <dgm:prSet presAssocID="{66C882CA-6B39-4BAD-A2EA-C8821F12B4B3}" presName="dummy2a" presStyleCnt="0"/>
      <dgm:spPr/>
    </dgm:pt>
    <dgm:pt modelId="{1F0467F7-D4A9-4191-9277-74257E614779}" type="pres">
      <dgm:prSet presAssocID="{66C882CA-6B39-4BAD-A2EA-C8821F12B4B3}" presName="dummy2b" presStyleCnt="0"/>
      <dgm:spPr/>
    </dgm:pt>
    <dgm:pt modelId="{A00CD64F-1003-4F1B-8C44-3A1F09777AF9}" type="pres">
      <dgm:prSet presAssocID="{66C882CA-6B39-4BAD-A2EA-C8821F12B4B3}" presName="wedge2Tx" presStyleLbl="node1" presStyleIdx="1" presStyleCnt="3">
        <dgm:presLayoutVars>
          <dgm:chMax val="0"/>
          <dgm:chPref val="0"/>
          <dgm:bulletEnabled val="1"/>
        </dgm:presLayoutVars>
      </dgm:prSet>
      <dgm:spPr/>
      <dgm:t>
        <a:bodyPr/>
        <a:lstStyle/>
        <a:p>
          <a:endParaRPr lang="en-US"/>
        </a:p>
      </dgm:t>
    </dgm:pt>
    <dgm:pt modelId="{332EE837-F8DC-41B5-AF90-D582C595E86A}" type="pres">
      <dgm:prSet presAssocID="{66C882CA-6B39-4BAD-A2EA-C8821F12B4B3}" presName="wedge3" presStyleLbl="node1" presStyleIdx="2" presStyleCnt="3"/>
      <dgm:spPr/>
      <dgm:t>
        <a:bodyPr/>
        <a:lstStyle/>
        <a:p>
          <a:endParaRPr lang="en-US"/>
        </a:p>
      </dgm:t>
    </dgm:pt>
    <dgm:pt modelId="{D8FF3EDC-5D03-41F6-A4CE-604B345BDC70}" type="pres">
      <dgm:prSet presAssocID="{66C882CA-6B39-4BAD-A2EA-C8821F12B4B3}" presName="dummy3a" presStyleCnt="0"/>
      <dgm:spPr/>
    </dgm:pt>
    <dgm:pt modelId="{6595269B-F369-4FB6-8CE1-099C0626EFCC}" type="pres">
      <dgm:prSet presAssocID="{66C882CA-6B39-4BAD-A2EA-C8821F12B4B3}" presName="dummy3b" presStyleCnt="0"/>
      <dgm:spPr/>
    </dgm:pt>
    <dgm:pt modelId="{3C84EEC3-C12D-480B-B406-1A40C4A98B1C}" type="pres">
      <dgm:prSet presAssocID="{66C882CA-6B39-4BAD-A2EA-C8821F12B4B3}" presName="wedge3Tx" presStyleLbl="node1" presStyleIdx="2" presStyleCnt="3">
        <dgm:presLayoutVars>
          <dgm:chMax val="0"/>
          <dgm:chPref val="0"/>
          <dgm:bulletEnabled val="1"/>
        </dgm:presLayoutVars>
      </dgm:prSet>
      <dgm:spPr/>
      <dgm:t>
        <a:bodyPr/>
        <a:lstStyle/>
        <a:p>
          <a:endParaRPr lang="en-US"/>
        </a:p>
      </dgm:t>
    </dgm:pt>
    <dgm:pt modelId="{C4008F58-7B86-465F-94DF-EFC0423B4960}" type="pres">
      <dgm:prSet presAssocID="{AF2AF780-F4F8-4E7E-BF7C-DBD2C1D1FB30}" presName="arrowWedge1" presStyleLbl="fgSibTrans2D1" presStyleIdx="0" presStyleCnt="3"/>
      <dgm:spPr/>
    </dgm:pt>
    <dgm:pt modelId="{DCD4C7BA-450E-4D12-A420-B2685932626B}" type="pres">
      <dgm:prSet presAssocID="{FD7C3918-04E3-4B84-A05B-1861946E6C86}" presName="arrowWedge2" presStyleLbl="fgSibTrans2D1" presStyleIdx="1" presStyleCnt="3"/>
      <dgm:spPr/>
    </dgm:pt>
    <dgm:pt modelId="{FC8A5A9D-2CBB-4F45-9B81-42E74E1F4980}" type="pres">
      <dgm:prSet presAssocID="{3BDD8E6E-9ABE-4D93-AE09-B3E90843814C}" presName="arrowWedge3" presStyleLbl="fgSibTrans2D1" presStyleIdx="2" presStyleCnt="3"/>
      <dgm:spPr/>
    </dgm:pt>
  </dgm:ptLst>
  <dgm:cxnLst>
    <dgm:cxn modelId="{758FA7B6-889D-4EE0-94A1-A1726A378FD9}" type="presOf" srcId="{18B1FE6D-0524-4280-BBE3-7888E5DF0182}" destId="{1CE5E371-4AFC-403C-A055-DAC650864DB1}" srcOrd="0" destOrd="0" presId="urn:microsoft.com/office/officeart/2005/8/layout/cycle8#1"/>
    <dgm:cxn modelId="{544F5840-6705-4BD6-9193-46A7C1F32149}" srcId="{66C882CA-6B39-4BAD-A2EA-C8821F12B4B3}" destId="{ABE02610-9BDB-4DFB-B0C5-A127761B4774}" srcOrd="2" destOrd="0" parTransId="{A5BB3956-1F16-4682-84BB-B5B446A41F87}" sibTransId="{3BDD8E6E-9ABE-4D93-AE09-B3E90843814C}"/>
    <dgm:cxn modelId="{FF91277D-A04F-4A1A-9905-6E1551CA8A99}" type="presOf" srcId="{ABE02610-9BDB-4DFB-B0C5-A127761B4774}" destId="{3C84EEC3-C12D-480B-B406-1A40C4A98B1C}" srcOrd="1" destOrd="0" presId="urn:microsoft.com/office/officeart/2005/8/layout/cycle8#1"/>
    <dgm:cxn modelId="{D62C3D78-C84E-4577-802E-DDB849DB3433}" type="presOf" srcId="{B061ECDF-4DA7-4A7D-A516-CA26A0C042A5}" destId="{3AE95CBE-E583-47C2-90E5-4892093D5381}" srcOrd="0" destOrd="0" presId="urn:microsoft.com/office/officeart/2005/8/layout/cycle8#1"/>
    <dgm:cxn modelId="{F6C26F8D-C404-483D-B41F-28EF89FD813F}" srcId="{66C882CA-6B39-4BAD-A2EA-C8821F12B4B3}" destId="{18B1FE6D-0524-4280-BBE3-7888E5DF0182}" srcOrd="1" destOrd="0" parTransId="{A08736C3-46EA-4515-8740-6FC5DD250828}" sibTransId="{FD7C3918-04E3-4B84-A05B-1861946E6C86}"/>
    <dgm:cxn modelId="{3590D956-6EE9-4F56-94AA-AB3D47061419}" srcId="{66C882CA-6B39-4BAD-A2EA-C8821F12B4B3}" destId="{B061ECDF-4DA7-4A7D-A516-CA26A0C042A5}" srcOrd="0" destOrd="0" parTransId="{75F98C87-15D8-4A88-9565-5C54B4A9473D}" sibTransId="{AF2AF780-F4F8-4E7E-BF7C-DBD2C1D1FB30}"/>
    <dgm:cxn modelId="{0C198546-969B-4531-8D90-5A8694C8C25A}" type="presOf" srcId="{66C882CA-6B39-4BAD-A2EA-C8821F12B4B3}" destId="{178A409F-19BF-4C01-8085-B190254C7EA6}" srcOrd="0" destOrd="0" presId="urn:microsoft.com/office/officeart/2005/8/layout/cycle8#1"/>
    <dgm:cxn modelId="{3F33DB4A-57F1-42C3-AB05-B49638B4A9A4}" type="presOf" srcId="{B061ECDF-4DA7-4A7D-A516-CA26A0C042A5}" destId="{8D7E5E0D-8C40-4E02-B358-423E43D6ADA6}" srcOrd="1" destOrd="0" presId="urn:microsoft.com/office/officeart/2005/8/layout/cycle8#1"/>
    <dgm:cxn modelId="{0F6057C2-8730-4A21-BB97-7D7664F724E6}" type="presOf" srcId="{ABE02610-9BDB-4DFB-B0C5-A127761B4774}" destId="{332EE837-F8DC-41B5-AF90-D582C595E86A}" srcOrd="0" destOrd="0" presId="urn:microsoft.com/office/officeart/2005/8/layout/cycle8#1"/>
    <dgm:cxn modelId="{763114D6-D6D5-4EE6-AC56-D591A65F16F3}" type="presOf" srcId="{18B1FE6D-0524-4280-BBE3-7888E5DF0182}" destId="{A00CD64F-1003-4F1B-8C44-3A1F09777AF9}" srcOrd="1" destOrd="0" presId="urn:microsoft.com/office/officeart/2005/8/layout/cycle8#1"/>
    <dgm:cxn modelId="{1990BBD6-EE92-4F33-AB1C-AC7024C920DE}" type="presParOf" srcId="{178A409F-19BF-4C01-8085-B190254C7EA6}" destId="{3AE95CBE-E583-47C2-90E5-4892093D5381}" srcOrd="0" destOrd="0" presId="urn:microsoft.com/office/officeart/2005/8/layout/cycle8#1"/>
    <dgm:cxn modelId="{9DA5E65B-5B39-46AD-B0C3-BD24536E76B9}" type="presParOf" srcId="{178A409F-19BF-4C01-8085-B190254C7EA6}" destId="{36DB0F9B-7521-46A2-8737-EF8374CBE493}" srcOrd="1" destOrd="0" presId="urn:microsoft.com/office/officeart/2005/8/layout/cycle8#1"/>
    <dgm:cxn modelId="{DCF29B6C-4E72-4786-95F5-A5FDEB38EF59}" type="presParOf" srcId="{178A409F-19BF-4C01-8085-B190254C7EA6}" destId="{B14B63A1-571A-4BD5-AE8D-A95C213DA2BC}" srcOrd="2" destOrd="0" presId="urn:microsoft.com/office/officeart/2005/8/layout/cycle8#1"/>
    <dgm:cxn modelId="{C44EEDF8-547B-4881-BCEF-49AB1D2546D9}" type="presParOf" srcId="{178A409F-19BF-4C01-8085-B190254C7EA6}" destId="{8D7E5E0D-8C40-4E02-B358-423E43D6ADA6}" srcOrd="3" destOrd="0" presId="urn:microsoft.com/office/officeart/2005/8/layout/cycle8#1"/>
    <dgm:cxn modelId="{6CFDDA54-2B22-4DC2-BC63-7AFA24D6DDB6}" type="presParOf" srcId="{178A409F-19BF-4C01-8085-B190254C7EA6}" destId="{1CE5E371-4AFC-403C-A055-DAC650864DB1}" srcOrd="4" destOrd="0" presId="urn:microsoft.com/office/officeart/2005/8/layout/cycle8#1"/>
    <dgm:cxn modelId="{13B754BB-14DC-409F-A9B5-531BFDD24F4C}" type="presParOf" srcId="{178A409F-19BF-4C01-8085-B190254C7EA6}" destId="{B8A08DA2-E0E5-4EB0-992D-CD759EC03C17}" srcOrd="5" destOrd="0" presId="urn:microsoft.com/office/officeart/2005/8/layout/cycle8#1"/>
    <dgm:cxn modelId="{F1FF436E-48AA-4C3A-8D21-A8B98B24E316}" type="presParOf" srcId="{178A409F-19BF-4C01-8085-B190254C7EA6}" destId="{1F0467F7-D4A9-4191-9277-74257E614779}" srcOrd="6" destOrd="0" presId="urn:microsoft.com/office/officeart/2005/8/layout/cycle8#1"/>
    <dgm:cxn modelId="{3C03D3F2-D2C3-4A78-BA39-476560457409}" type="presParOf" srcId="{178A409F-19BF-4C01-8085-B190254C7EA6}" destId="{A00CD64F-1003-4F1B-8C44-3A1F09777AF9}" srcOrd="7" destOrd="0" presId="urn:microsoft.com/office/officeart/2005/8/layout/cycle8#1"/>
    <dgm:cxn modelId="{9B04E0E9-C2AA-403A-B96F-95DEA2F81D9D}" type="presParOf" srcId="{178A409F-19BF-4C01-8085-B190254C7EA6}" destId="{332EE837-F8DC-41B5-AF90-D582C595E86A}" srcOrd="8" destOrd="0" presId="urn:microsoft.com/office/officeart/2005/8/layout/cycle8#1"/>
    <dgm:cxn modelId="{B128824B-1BF4-4526-9D46-AAE71C2DC972}" type="presParOf" srcId="{178A409F-19BF-4C01-8085-B190254C7EA6}" destId="{D8FF3EDC-5D03-41F6-A4CE-604B345BDC70}" srcOrd="9" destOrd="0" presId="urn:microsoft.com/office/officeart/2005/8/layout/cycle8#1"/>
    <dgm:cxn modelId="{D02E366F-3EC6-4331-966B-DF683864FCD9}" type="presParOf" srcId="{178A409F-19BF-4C01-8085-B190254C7EA6}" destId="{6595269B-F369-4FB6-8CE1-099C0626EFCC}" srcOrd="10" destOrd="0" presId="urn:microsoft.com/office/officeart/2005/8/layout/cycle8#1"/>
    <dgm:cxn modelId="{F2B1DD61-9065-4D1E-8378-80AD41B68772}" type="presParOf" srcId="{178A409F-19BF-4C01-8085-B190254C7EA6}" destId="{3C84EEC3-C12D-480B-B406-1A40C4A98B1C}" srcOrd="11" destOrd="0" presId="urn:microsoft.com/office/officeart/2005/8/layout/cycle8#1"/>
    <dgm:cxn modelId="{27C25A76-AA2A-4D32-8101-BD5F8BA7CC81}" type="presParOf" srcId="{178A409F-19BF-4C01-8085-B190254C7EA6}" destId="{C4008F58-7B86-465F-94DF-EFC0423B4960}" srcOrd="12" destOrd="0" presId="urn:microsoft.com/office/officeart/2005/8/layout/cycle8#1"/>
    <dgm:cxn modelId="{BC921E82-4CF9-4B92-9DCE-3EA94EB18203}" type="presParOf" srcId="{178A409F-19BF-4C01-8085-B190254C7EA6}" destId="{DCD4C7BA-450E-4D12-A420-B2685932626B}" srcOrd="13" destOrd="0" presId="urn:microsoft.com/office/officeart/2005/8/layout/cycle8#1"/>
    <dgm:cxn modelId="{90B135B2-3196-4CA3-BB83-6FB8F755C1AA}" type="presParOf" srcId="{178A409F-19BF-4C01-8085-B190254C7EA6}" destId="{FC8A5A9D-2CBB-4F45-9B81-42E74E1F4980}" srcOrd="14" destOrd="0" presId="urn:microsoft.com/office/officeart/2005/8/layout/cycle8#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6316D0-DD31-4161-9520-4D204431FD35}">
      <dsp:nvSpPr>
        <dsp:cNvPr id="0" name=""/>
        <dsp:cNvSpPr/>
      </dsp:nvSpPr>
      <dsp:spPr>
        <a:xfrm>
          <a:off x="1937128" y="3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2050469" y="113702"/>
        <a:ext cx="547261" cy="547261"/>
      </dsp:txXfrm>
    </dsp:sp>
    <dsp:sp modelId="{2D61FE22-999D-42E1-BF07-4489569886D1}">
      <dsp:nvSpPr>
        <dsp:cNvPr id="0" name=""/>
        <dsp:cNvSpPr/>
      </dsp:nvSpPr>
      <dsp:spPr>
        <a:xfrm rot="1800000">
          <a:off x="2719395" y="544336"/>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2723529" y="581149"/>
        <a:ext cx="143994" cy="156723"/>
      </dsp:txXfrm>
    </dsp:sp>
    <dsp:sp modelId="{31F576E8-7573-4116-BDDB-2B0408671397}">
      <dsp:nvSpPr>
        <dsp:cNvPr id="0" name=""/>
        <dsp:cNvSpPr/>
      </dsp:nvSpPr>
      <dsp:spPr>
        <a:xfrm>
          <a:off x="2943507" y="581394"/>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3056848" y="694735"/>
        <a:ext cx="547261" cy="547261"/>
      </dsp:txXfrm>
    </dsp:sp>
    <dsp:sp modelId="{94F7A3D3-D580-49DD-9239-4B6D3F955E38}">
      <dsp:nvSpPr>
        <dsp:cNvPr id="0" name=""/>
        <dsp:cNvSpPr/>
      </dsp:nvSpPr>
      <dsp:spPr>
        <a:xfrm rot="5400000">
          <a:off x="3227626" y="1412975"/>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3258482" y="1434361"/>
        <a:ext cx="143994" cy="156723"/>
      </dsp:txXfrm>
    </dsp:sp>
    <dsp:sp modelId="{AFC3DA9B-0729-4B32-91AC-6293B0FA608A}">
      <dsp:nvSpPr>
        <dsp:cNvPr id="0" name=""/>
        <dsp:cNvSpPr/>
      </dsp:nvSpPr>
      <dsp:spPr>
        <a:xfrm>
          <a:off x="2943507" y="17434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3056848" y="1856802"/>
        <a:ext cx="547261" cy="547261"/>
      </dsp:txXfrm>
    </dsp:sp>
    <dsp:sp modelId="{ABF2F062-1B50-4DCD-9211-90EB623418C7}">
      <dsp:nvSpPr>
        <dsp:cNvPr id="0" name=""/>
        <dsp:cNvSpPr/>
      </dsp:nvSpPr>
      <dsp:spPr>
        <a:xfrm rot="9000000">
          <a:off x="2729478" y="2287436"/>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rot="10800000">
        <a:off x="2787055" y="2324249"/>
        <a:ext cx="143994" cy="156723"/>
      </dsp:txXfrm>
    </dsp:sp>
    <dsp:sp modelId="{95D58A11-C3C2-4ED9-9075-7FEB0B3FBC65}">
      <dsp:nvSpPr>
        <dsp:cNvPr id="0" name=""/>
        <dsp:cNvSpPr/>
      </dsp:nvSpPr>
      <dsp:spPr>
        <a:xfrm>
          <a:off x="1937128" y="2324495"/>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2050469" y="2437836"/>
        <a:ext cx="547261" cy="547261"/>
      </dsp:txXfrm>
    </dsp:sp>
    <dsp:sp modelId="{E03B8DEC-7EC3-499D-A96B-BBDBFEE6FFDC}">
      <dsp:nvSpPr>
        <dsp:cNvPr id="0" name=""/>
        <dsp:cNvSpPr/>
      </dsp:nvSpPr>
      <dsp:spPr>
        <a:xfrm rot="12600000">
          <a:off x="1723099" y="2293258"/>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rot="10800000">
        <a:off x="1780676" y="2360927"/>
        <a:ext cx="143994" cy="156723"/>
      </dsp:txXfrm>
    </dsp:sp>
    <dsp:sp modelId="{E525589A-1555-4E9B-B2F2-67B66C8271A7}">
      <dsp:nvSpPr>
        <dsp:cNvPr id="0" name=""/>
        <dsp:cNvSpPr/>
      </dsp:nvSpPr>
      <dsp:spPr>
        <a:xfrm>
          <a:off x="930748" y="1743461"/>
          <a:ext cx="773943" cy="773943"/>
        </a:xfrm>
        <a:prstGeom prst="ellipse">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1044089" y="1856802"/>
        <a:ext cx="547261" cy="547261"/>
      </dsp:txXfrm>
    </dsp:sp>
    <dsp:sp modelId="{A7799163-262B-403C-AF1F-A62DB14042B9}">
      <dsp:nvSpPr>
        <dsp:cNvPr id="0" name=""/>
        <dsp:cNvSpPr/>
      </dsp:nvSpPr>
      <dsp:spPr>
        <a:xfrm rot="16200000">
          <a:off x="1214867" y="1424618"/>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1245723" y="1507715"/>
        <a:ext cx="143994" cy="156723"/>
      </dsp:txXfrm>
    </dsp:sp>
    <dsp:sp modelId="{AF86D873-A891-4954-92DA-2F1724225247}">
      <dsp:nvSpPr>
        <dsp:cNvPr id="0" name=""/>
        <dsp:cNvSpPr/>
      </dsp:nvSpPr>
      <dsp:spPr>
        <a:xfrm>
          <a:off x="930748" y="581394"/>
          <a:ext cx="773943" cy="773943"/>
        </a:xfrm>
        <a:prstGeom prst="ellipse">
          <a:avLst/>
        </a:prstGeom>
        <a:solidFill>
          <a:srgbClr val="45C1A4"/>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1044089" y="694735"/>
        <a:ext cx="547261" cy="547261"/>
      </dsp:txXfrm>
    </dsp:sp>
    <dsp:sp modelId="{B9C3BF58-0E09-4701-B549-27C5F4F31424}">
      <dsp:nvSpPr>
        <dsp:cNvPr id="0" name=""/>
        <dsp:cNvSpPr/>
      </dsp:nvSpPr>
      <dsp:spPr>
        <a:xfrm rot="19800000">
          <a:off x="1713015" y="550157"/>
          <a:ext cx="205705" cy="261205"/>
        </a:xfrm>
        <a:prstGeom prst="rightArrow">
          <a:avLst>
            <a:gd name="adj1" fmla="val 60000"/>
            <a:gd name="adj2" fmla="val 50000"/>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488950">
            <a:lnSpc>
              <a:spcPct val="90000"/>
            </a:lnSpc>
            <a:spcBef>
              <a:spcPct val="0"/>
            </a:spcBef>
            <a:spcAft>
              <a:spcPct val="35000"/>
            </a:spcAft>
          </a:pPr>
          <a:endParaRPr lang="en-US" sz="1100" kern="1200"/>
        </a:p>
      </dsp:txBody>
      <dsp:txXfrm>
        <a:off x="1717149" y="617826"/>
        <a:ext cx="143994" cy="15672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F9C377E-C7D7-41C7-AB7B-17FEE9DE2A63}">
      <dsp:nvSpPr>
        <dsp:cNvPr id="0" name=""/>
        <dsp:cNvSpPr/>
      </dsp:nvSpPr>
      <dsp:spPr>
        <a:xfrm>
          <a:off x="1285875" y="0"/>
          <a:ext cx="857249" cy="571499"/>
        </a:xfrm>
        <a:prstGeom prst="trapezoid">
          <a:avLst>
            <a:gd name="adj" fmla="val 75000"/>
          </a:avLst>
        </a:prstGeom>
        <a:solidFill>
          <a:srgbClr val="B9D51F"/>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en-US" sz="11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Award</a:t>
          </a:r>
          <a:endParaRPr lang="en-US" sz="1100" b="1" kern="1200">
            <a:solidFill>
              <a:schemeClr val="bg1"/>
            </a:solidFill>
            <a:latin typeface="Open Sans" panose="020B0606030504020204" pitchFamily="34" charset="0"/>
            <a:ea typeface="Open Sans" panose="020B0606030504020204" pitchFamily="34" charset="0"/>
            <a:cs typeface="Open Sans" panose="020B0606030504020204" pitchFamily="34" charset="0"/>
          </a:endParaRPr>
        </a:p>
      </dsp:txBody>
      <dsp:txXfrm>
        <a:off x="1285875" y="0"/>
        <a:ext cx="857249" cy="571499"/>
      </dsp:txXfrm>
    </dsp:sp>
    <dsp:sp modelId="{6805A852-822A-4D8F-80CF-373D974A3DB3}">
      <dsp:nvSpPr>
        <dsp:cNvPr id="0" name=""/>
        <dsp:cNvSpPr/>
      </dsp:nvSpPr>
      <dsp:spPr>
        <a:xfrm>
          <a:off x="857250" y="571499"/>
          <a:ext cx="1714499" cy="571499"/>
        </a:xfrm>
        <a:prstGeom prst="trapezoid">
          <a:avLst>
            <a:gd name="adj" fmla="val 75000"/>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Best Place</a:t>
          </a:r>
          <a:endParaRPr lang="en-US" sz="1200" b="1" kern="1200">
            <a:solidFill>
              <a:schemeClr val="bg1"/>
            </a:solidFill>
            <a:latin typeface="Open Sans" panose="020B0606030504020204" pitchFamily="34" charset="0"/>
            <a:ea typeface="Open Sans" panose="020B0606030504020204" pitchFamily="34" charset="0"/>
            <a:cs typeface="Open Sans" panose="020B0606030504020204" pitchFamily="34" charset="0"/>
          </a:endParaRPr>
        </a:p>
      </dsp:txBody>
      <dsp:txXfrm>
        <a:off x="1157287" y="571499"/>
        <a:ext cx="1114425" cy="571499"/>
      </dsp:txXfrm>
    </dsp:sp>
    <dsp:sp modelId="{F07DB1AA-DA07-4F49-966B-FC7576517271}">
      <dsp:nvSpPr>
        <dsp:cNvPr id="0" name=""/>
        <dsp:cNvSpPr/>
      </dsp:nvSpPr>
      <dsp:spPr>
        <a:xfrm>
          <a:off x="428625" y="1142999"/>
          <a:ext cx="2571750" cy="571499"/>
        </a:xfrm>
        <a:prstGeom prst="trapezoid">
          <a:avLst>
            <a:gd name="adj" fmla="val 75000"/>
          </a:avLst>
        </a:prstGeom>
        <a:solidFill>
          <a:srgbClr val="4BACC6"/>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Good Worker</a:t>
          </a:r>
          <a:endParaRPr lang="en-US" sz="1200" b="1" kern="1200">
            <a:solidFill>
              <a:schemeClr val="bg1"/>
            </a:solidFill>
            <a:latin typeface="Open Sans" panose="020B0606030504020204" pitchFamily="34" charset="0"/>
            <a:ea typeface="Open Sans" panose="020B0606030504020204" pitchFamily="34" charset="0"/>
            <a:cs typeface="Open Sans" panose="020B0606030504020204" pitchFamily="34" charset="0"/>
          </a:endParaRPr>
        </a:p>
      </dsp:txBody>
      <dsp:txXfrm>
        <a:off x="878681" y="1142999"/>
        <a:ext cx="1671637" cy="571499"/>
      </dsp:txXfrm>
    </dsp:sp>
    <dsp:sp modelId="{F0086C54-1E93-420E-B67E-7518A0744D6F}">
      <dsp:nvSpPr>
        <dsp:cNvPr id="0" name=""/>
        <dsp:cNvSpPr/>
      </dsp:nvSpPr>
      <dsp:spPr>
        <a:xfrm>
          <a:off x="0" y="1714499"/>
          <a:ext cx="3428999" cy="571499"/>
        </a:xfrm>
        <a:prstGeom prst="trapezoid">
          <a:avLst>
            <a:gd name="adj" fmla="val 75000"/>
          </a:avLst>
        </a:prstGeom>
        <a:solidFill>
          <a:srgbClr val="0E7FB7"/>
        </a:solid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Basic Resource</a:t>
          </a:r>
          <a:endParaRPr lang="en-US" sz="1200" b="1" kern="1200">
            <a:solidFill>
              <a:schemeClr val="bg1"/>
            </a:solidFill>
            <a:latin typeface="Open Sans" panose="020B0606030504020204" pitchFamily="34" charset="0"/>
            <a:ea typeface="Open Sans" panose="020B0606030504020204" pitchFamily="34" charset="0"/>
            <a:cs typeface="Open Sans" panose="020B0606030504020204" pitchFamily="34" charset="0"/>
          </a:endParaRPr>
        </a:p>
      </dsp:txBody>
      <dsp:txXfrm>
        <a:off x="600075" y="1714499"/>
        <a:ext cx="2228850" cy="57149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E95CBE-E583-47C2-90E5-4892093D5381}">
      <dsp:nvSpPr>
        <dsp:cNvPr id="0" name=""/>
        <dsp:cNvSpPr/>
      </dsp:nvSpPr>
      <dsp:spPr>
        <a:xfrm>
          <a:off x="256381" y="160934"/>
          <a:ext cx="2079770" cy="2079770"/>
        </a:xfrm>
        <a:prstGeom prst="pie">
          <a:avLst>
            <a:gd name="adj1" fmla="val 16200000"/>
            <a:gd name="adj2" fmla="val 1800000"/>
          </a:avLst>
        </a:prstGeom>
        <a:solidFill>
          <a:srgbClr val="4BACC6"/>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990" tIns="46990" rIns="46990" bIns="46990" numCol="1" spcCol="1270" anchor="ctr" anchorCtr="0">
          <a:noAutofit/>
        </a:bodyPr>
        <a:lstStyle/>
        <a:p>
          <a:pPr lvl="0" algn="ctr" defTabSz="1644650">
            <a:lnSpc>
              <a:spcPct val="90000"/>
            </a:lnSpc>
            <a:spcBef>
              <a:spcPct val="0"/>
            </a:spcBef>
            <a:spcAft>
              <a:spcPct val="35000"/>
            </a:spcAft>
          </a:pPr>
          <a:endParaRPr lang="en-US" sz="3700" kern="1200"/>
        </a:p>
      </dsp:txBody>
      <dsp:txXfrm>
        <a:off x="1352469" y="601647"/>
        <a:ext cx="742775" cy="618979"/>
      </dsp:txXfrm>
    </dsp:sp>
    <dsp:sp modelId="{1CE5E371-4AFC-403C-A055-DAC650864DB1}">
      <dsp:nvSpPr>
        <dsp:cNvPr id="0" name=""/>
        <dsp:cNvSpPr/>
      </dsp:nvSpPr>
      <dsp:spPr>
        <a:xfrm>
          <a:off x="213547" y="235212"/>
          <a:ext cx="2079770" cy="2079770"/>
        </a:xfrm>
        <a:prstGeom prst="pie">
          <a:avLst>
            <a:gd name="adj1" fmla="val 1800000"/>
            <a:gd name="adj2" fmla="val 9000000"/>
          </a:avLst>
        </a:prstGeom>
        <a:solidFill>
          <a:srgbClr val="0E7FB7"/>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lvl="0" algn="ctr" defTabSz="1466850">
            <a:lnSpc>
              <a:spcPct val="90000"/>
            </a:lnSpc>
            <a:spcBef>
              <a:spcPct val="0"/>
            </a:spcBef>
            <a:spcAft>
              <a:spcPct val="35000"/>
            </a:spcAft>
          </a:pPr>
          <a:endParaRPr lang="en-US" sz="3300" kern="1200"/>
        </a:p>
      </dsp:txBody>
      <dsp:txXfrm>
        <a:off x="708731" y="1584586"/>
        <a:ext cx="1114162" cy="544701"/>
      </dsp:txXfrm>
    </dsp:sp>
    <dsp:sp modelId="{332EE837-F8DC-41B5-AF90-D582C595E86A}">
      <dsp:nvSpPr>
        <dsp:cNvPr id="0" name=""/>
        <dsp:cNvSpPr/>
      </dsp:nvSpPr>
      <dsp:spPr>
        <a:xfrm>
          <a:off x="170714" y="160934"/>
          <a:ext cx="2079770" cy="2079770"/>
        </a:xfrm>
        <a:prstGeom prst="pie">
          <a:avLst>
            <a:gd name="adj1" fmla="val 9000000"/>
            <a:gd name="adj2" fmla="val 16200000"/>
          </a:avLst>
        </a:prstGeom>
        <a:solidFill>
          <a:srgbClr val="45C1A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990" tIns="46990" rIns="46990" bIns="46990" numCol="1" spcCol="1270" anchor="ctr" anchorCtr="0">
          <a:noAutofit/>
        </a:bodyPr>
        <a:lstStyle/>
        <a:p>
          <a:pPr lvl="0" algn="ctr" defTabSz="1644650">
            <a:lnSpc>
              <a:spcPct val="90000"/>
            </a:lnSpc>
            <a:spcBef>
              <a:spcPct val="0"/>
            </a:spcBef>
            <a:spcAft>
              <a:spcPct val="35000"/>
            </a:spcAft>
          </a:pPr>
          <a:endParaRPr lang="en-US" sz="3700" kern="1200"/>
        </a:p>
      </dsp:txBody>
      <dsp:txXfrm>
        <a:off x="411621" y="601647"/>
        <a:ext cx="742775" cy="618979"/>
      </dsp:txXfrm>
    </dsp:sp>
    <dsp:sp modelId="{C4008F58-7B86-465F-94DF-EFC0423B4960}">
      <dsp:nvSpPr>
        <dsp:cNvPr id="0" name=""/>
        <dsp:cNvSpPr/>
      </dsp:nvSpPr>
      <dsp:spPr>
        <a:xfrm>
          <a:off x="127805" y="32186"/>
          <a:ext cx="2337265" cy="2337265"/>
        </a:xfrm>
        <a:prstGeom prst="circularArrow">
          <a:avLst>
            <a:gd name="adj1" fmla="val 5085"/>
            <a:gd name="adj2" fmla="val 327528"/>
            <a:gd name="adj3" fmla="val 1472472"/>
            <a:gd name="adj4" fmla="val 1619943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CD4C7BA-450E-4D12-A420-B2685932626B}">
      <dsp:nvSpPr>
        <dsp:cNvPr id="0" name=""/>
        <dsp:cNvSpPr/>
      </dsp:nvSpPr>
      <dsp:spPr>
        <a:xfrm>
          <a:off x="84800" y="106332"/>
          <a:ext cx="2337265" cy="2337265"/>
        </a:xfrm>
        <a:prstGeom prst="circularArrow">
          <a:avLst>
            <a:gd name="adj1" fmla="val 5085"/>
            <a:gd name="adj2" fmla="val 327528"/>
            <a:gd name="adj3" fmla="val 8671970"/>
            <a:gd name="adj4" fmla="val 1800502"/>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C8A5A9D-2CBB-4F45-9B81-42E74E1F4980}">
      <dsp:nvSpPr>
        <dsp:cNvPr id="0" name=""/>
        <dsp:cNvSpPr/>
      </dsp:nvSpPr>
      <dsp:spPr>
        <a:xfrm>
          <a:off x="41795" y="32186"/>
          <a:ext cx="2337265" cy="2337265"/>
        </a:xfrm>
        <a:prstGeom prst="circularArrow">
          <a:avLst>
            <a:gd name="adj1" fmla="val 5085"/>
            <a:gd name="adj2" fmla="val 327528"/>
            <a:gd name="adj3" fmla="val 15873039"/>
            <a:gd name="adj4" fmla="val 9000000"/>
            <a:gd name="adj5" fmla="val 5932"/>
          </a:avLst>
        </a:prstGeom>
        <a:solidFill>
          <a:schemeClr val="accent1">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2">
  <dgm:title val=""/>
  <dgm:desc val=""/>
  <dgm:catLst>
    <dgm:cat type="cycle" pri="1000"/>
    <dgm:cat type="convert" pri="10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onstrLst>
      <dgm:constr type="w" for="ch" ptType="node" refType="w"/>
      <dgm:constr type="w" for="ch" ptType="sibTrans" refType="w" refFor="ch" refPtType="node" op="equ" fact="0.25"/>
      <dgm:constr type="sibSp" refType="w" refFor="ch" refPtType="node" fact="0.5"/>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sibTransForEach" axis="followSib" ptType="sibTrans" hideLastTrans="0" cnt="1">
            <dgm:layoutNode name="sibTrans">
              <dgm:choose name="Name11">
                <dgm:if name="Name12" axis="par ch" ptType="doc node" func="cnt" op="lt" val="3">
                  <dgm:alg type="conn">
                    <dgm:param type="begPts" val="radial"/>
                    <dgm:param type="endPts" val="radial"/>
                  </dgm:alg>
                </dgm:if>
                <dgm:else name="Name13">
                  <dgm:alg type="conn">
                    <dgm:param type="begPts" val="auto"/>
                    <dgm:param type="endPts" val="auto"/>
                  </dgm:alg>
                </dgm:else>
              </dgm:choose>
              <dgm:shape xmlns:r="http://schemas.openxmlformats.org/officeDocument/2006/relationships" type="conn" r:blip="">
                <dgm:adjLst/>
              </dgm:shape>
              <dgm:presOf axis="self"/>
              <dgm:constrLst>
                <dgm:constr type="h" refType="w" fact="1.35"/>
                <dgm:constr type="connDist"/>
                <dgm:constr type="w" for="ch" refType="connDist" fact="0.45"/>
                <dgm:constr type="h" for="ch" refType="h"/>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14"/>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pyramid1#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pyraLvlNode" val="level"/>
          <dgm:param type="pyraAcctTxNode" val="acctTx"/>
          <dgm:param type="pyraAcctBkgdNode" val="acctBkgd"/>
          <dgm:param type="linDir" val="fromB"/>
          <dgm:param type="txDir" val="fromT"/>
          <dgm:param type="pyraAcctPos" val="aft"/>
          <dgm:param type="pyraAcctTxMar" val="step"/>
        </dgm:alg>
      </dgm:if>
      <dgm:else name="Name3">
        <dgm:alg type="pyra">
          <dgm:param type="pyraLvlNode" val="level"/>
          <dgm:param type="pyraAcctTxNode" val="acctTx"/>
          <dgm:param type="pyraAcctBkgdNode" val="acctBkgd"/>
          <dgm:param type="linDir" val="fromB"/>
          <dgm:param type="txDir" val="fromT"/>
          <dgm:param type="pyraAcctPos" val="bef"/>
          <dgm:param type="pyraAcctTxMar" val="step"/>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cycle8#1">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ar" val="1"/>
      <dgm:param type="vertAlign" val="mid"/>
      <dgm:param type="horzAlign" val="ctr"/>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srcNode" val="dummy1a"/>
                  <dgm:param type="dstNode" val="dummy1b"/>
                  <dgm:param type="begSty" val="arr"/>
                  <dgm:param type="endSty" val="noArr"/>
                  <dgm:param type="connRout" val="longCurve"/>
                  <dgm:param type="begPts" val="tL"/>
                  <dgm:param type="endPts" val="tR"/>
                </dgm:alg>
              </dgm:if>
              <dgm:else name="Name175">
                <dgm:alg type="conn">
                  <dgm:param type="srcNode" val="dummy1a"/>
                  <dgm:param type="dstNode" val="dummy1b"/>
                  <dgm:param type="begSty" val="noArr"/>
                  <dgm:param type="endSty" val="arr"/>
                  <dgm:param type="connRout" val="longCurve"/>
                  <dgm:param type="begPts" val="tL"/>
                  <dgm:param type="endPts" val="t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srcNode" val="dummy1a"/>
                  <dgm:param type="dstNode" val="dummy1b"/>
                  <dgm:param type="begSty" val="noArr"/>
                  <dgm:param type="endSty" val="arr"/>
                  <dgm:param type="connRout" val="curve"/>
                  <dgm:param type="begPts" val="tL"/>
                  <dgm:param type="endPts" val="tL"/>
                </dgm:alg>
              </dgm:if>
              <dgm:else name="Name180">
                <dgm:alg type="conn">
                  <dgm:param type="srcNode" val="dummy1a"/>
                  <dgm:param type="dstNode" val="dummy1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srcNode" val="dummy2a"/>
              <dgm:param type="dstNode" val="dummy2b"/>
              <dgm:param type="begSty" val="noArr"/>
              <dgm:param type="endSty" val="arr"/>
              <dgm:param type="connRout" val="curve"/>
              <dgm:param type="begPts" val="tL"/>
              <dgm:param type="endPts" val="tL"/>
            </dgm:alg>
          </dgm:if>
          <dgm:else name="Name185">
            <dgm:alg type="conn">
              <dgm:param type="srcNode" val="dummy2a"/>
              <dgm:param type="dstNode" val="dummy2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srcNode" val="dummy3a"/>
              <dgm:param type="dstNode" val="dummy3b"/>
              <dgm:param type="begSty" val="noArr"/>
              <dgm:param type="endSty" val="arr"/>
              <dgm:param type="connRout" val="curve"/>
              <dgm:param type="begPts" val="tL"/>
              <dgm:param type="endPts" val="tL"/>
            </dgm:alg>
          </dgm:if>
          <dgm:else name="Name189">
            <dgm:alg type="conn">
              <dgm:param type="srcNode" val="dummy3a"/>
              <dgm:param type="dstNode" val="dummy3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srcNode" val="dummy4a"/>
              <dgm:param type="dstNode" val="dummy4b"/>
              <dgm:param type="begSty" val="noArr"/>
              <dgm:param type="endSty" val="arr"/>
              <dgm:param type="connRout" val="curve"/>
              <dgm:param type="begPts" val="tL"/>
              <dgm:param type="endPts" val="tL"/>
            </dgm:alg>
          </dgm:if>
          <dgm:else name="Name193">
            <dgm:alg type="conn">
              <dgm:param type="srcNode" val="dummy4a"/>
              <dgm:param type="dstNode" val="dummy4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srcNode" val="dummy5a"/>
              <dgm:param type="dstNode" val="dummy5b"/>
              <dgm:param type="begSty" val="noArr"/>
              <dgm:param type="endSty" val="arr"/>
              <dgm:param type="connRout" val="curve"/>
              <dgm:param type="begPts" val="tL"/>
              <dgm:param type="endPts" val="tL"/>
            </dgm:alg>
          </dgm:if>
          <dgm:else name="Name197">
            <dgm:alg type="conn">
              <dgm:param type="srcNode" val="dummy5a"/>
              <dgm:param type="dstNode" val="dummy5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srcNode" val="dummy6a"/>
              <dgm:param type="dstNode" val="dummy6b"/>
              <dgm:param type="begSty" val="noArr"/>
              <dgm:param type="endSty" val="arr"/>
              <dgm:param type="connRout" val="curve"/>
              <dgm:param type="begPts" val="tL"/>
              <dgm:param type="endPts" val="tL"/>
            </dgm:alg>
          </dgm:if>
          <dgm:else name="Name201">
            <dgm:alg type="conn">
              <dgm:param type="srcNode" val="dummy6a"/>
              <dgm:param type="dstNode" val="dummy6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srcNode" val="dummy7a"/>
              <dgm:param type="dstNode" val="dummy7b"/>
              <dgm:param type="begSty" val="noArr"/>
              <dgm:param type="endSty" val="arr"/>
              <dgm:param type="connRout" val="curve"/>
              <dgm:param type="begPts" val="tL"/>
              <dgm:param type="endPts" val="tL"/>
            </dgm:alg>
          </dgm:if>
          <dgm:else name="Name205">
            <dgm:alg type="conn">
              <dgm:param type="srcNode" val="dummy7a"/>
              <dgm:param type="dstNode" val="dummy7b"/>
              <dgm:param type="begSty" val="arr"/>
              <dgm:param type="endSty" val="noArr"/>
              <dgm:param type="connRout" val="curve"/>
              <dgm:param type="begPts" val="tL"/>
              <dgm:param type="endPts" val="tL"/>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pPr/>
              <a:t>2018/2/10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pPr/>
              <a:t>‹#›</a:t>
            </a:fld>
            <a:endParaRPr lang="zh-CN" altLang="en-US"/>
          </a:p>
        </p:txBody>
      </p:sp>
    </p:spTree>
    <p:extLst>
      <p:ext uri="{BB962C8B-B14F-4D97-AF65-F5344CB8AC3E}">
        <p14:creationId xmlns:p14="http://schemas.microsoft.com/office/powerpoint/2010/main" val="4719958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smtClean="0"/>
              <a:t>亮亮图文旗舰店</a:t>
            </a:r>
            <a:r>
              <a:rPr lang="en-US" altLang="zh-CN" smtClean="0"/>
              <a:t>https://liangliangtuwen.tmall.com</a:t>
            </a:r>
            <a:endParaRPr lang="en-US" altLang="zh-CN" dirty="0"/>
          </a:p>
        </p:txBody>
      </p:sp>
    </p:spTree>
    <p:extLst>
      <p:ext uri="{BB962C8B-B14F-4D97-AF65-F5344CB8AC3E}">
        <p14:creationId xmlns:p14="http://schemas.microsoft.com/office/powerpoint/2010/main" val="667148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200151"/>
            <a:ext cx="8229600" cy="3394472"/>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a:prstGeom prst="rect">
            <a:avLst/>
          </a:prstGeo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a:prstGeom prst="rect">
            <a:avLst/>
          </a:prstGeo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795E6892-3D0E-40B1-89BB-B043924F3C83}" type="datetimeFigureOut">
              <a:rPr lang="en-US" smtClean="0"/>
              <a:pPr/>
              <a:t>2/10/2018</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24E2C9E1-264B-499B-85B4-94D54510CEF4}"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457200" y="1200151"/>
            <a:ext cx="8229600" cy="3394472"/>
          </a:xfrm>
          <a:prstGeom prst="rect">
            <a:avLst/>
          </a:prstGeo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3"/>
            <a:ext cx="4038600" cy="2545556"/>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151335"/>
            <a:ext cx="4041775" cy="47982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1631156"/>
            <a:ext cx="4041775" cy="2963466"/>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8" name="Footer Placeholder 7"/>
          <p:cNvSpPr>
            <a:spLocks noGrp="1"/>
          </p:cNvSpPr>
          <p:nvPr>
            <p:ph type="ftr" sz="quarter" idx="11"/>
          </p:nvPr>
        </p:nvSpPr>
        <p:spPr>
          <a:xfrm>
            <a:off x="3124200" y="4767263"/>
            <a:ext cx="2895600" cy="273844"/>
          </a:xfrm>
          <a:prstGeom prst="rect">
            <a:avLst/>
          </a:prstGeom>
        </p:spPr>
        <p:txBody>
          <a:bodyPr/>
          <a:lstStyle/>
          <a:p>
            <a:endParaRPr lang="en-US"/>
          </a:p>
        </p:txBody>
      </p:sp>
      <p:sp>
        <p:nvSpPr>
          <p:cNvPr id="9" name="Slide Number Placeholder 8"/>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4" name="Footer Placeholder 3"/>
          <p:cNvSpPr>
            <a:spLocks noGrp="1"/>
          </p:cNvSpPr>
          <p:nvPr>
            <p:ph type="ftr" sz="quarter" idx="11"/>
          </p:nvPr>
        </p:nvSpPr>
        <p:spPr>
          <a:xfrm>
            <a:off x="3124200" y="4767263"/>
            <a:ext cx="2895600" cy="273844"/>
          </a:xfrm>
          <a:prstGeom prst="rect">
            <a:avLst/>
          </a:prstGeom>
        </p:spPr>
        <p:txBody>
          <a:bodyPr/>
          <a:lstStyle/>
          <a:p>
            <a:endParaRPr lang="en-US"/>
          </a:p>
        </p:txBody>
      </p:sp>
      <p:sp>
        <p:nvSpPr>
          <p:cNvPr id="5" name="Slide Number Placeholder 4"/>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3" name="Footer Placeholder 2"/>
          <p:cNvSpPr>
            <a:spLocks noGrp="1"/>
          </p:cNvSpPr>
          <p:nvPr>
            <p:ph type="ftr" sz="quarter" idx="11"/>
          </p:nvPr>
        </p:nvSpPr>
        <p:spPr>
          <a:xfrm>
            <a:off x="3124200" y="4767263"/>
            <a:ext cx="2895600" cy="273844"/>
          </a:xfrm>
          <a:prstGeom prst="rect">
            <a:avLst/>
          </a:prstGeom>
        </p:spPr>
        <p:txBody>
          <a:bodyPr/>
          <a:lstStyle/>
          <a:p>
            <a:endParaRPr lang="en-US"/>
          </a:p>
        </p:txBody>
      </p:sp>
      <p:sp>
        <p:nvSpPr>
          <p:cNvPr id="4" name="Slide Number Placeholder 3"/>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8"/>
            <a:ext cx="5111750" cy="438983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1" y="1076326"/>
            <a:ext cx="3008313" cy="351829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3"/>
            <a:ext cx="5486400" cy="603647"/>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a:xfrm>
            <a:off x="457200" y="4767263"/>
            <a:ext cx="2133600" cy="273844"/>
          </a:xfrm>
          <a:prstGeom prst="rect">
            <a:avLst/>
          </a:prstGeom>
        </p:spPr>
        <p:txBody>
          <a:bodyPr/>
          <a:lstStyle/>
          <a:p>
            <a:fld id="{2F64DD99-87F9-453F-9079-F6FF817C2EC5}" type="datetimeFigureOut">
              <a:rPr lang="en-US" smtClean="0"/>
              <a:pPr/>
              <a:t>2/10/2018</a:t>
            </a:fld>
            <a:endParaRPr lang="en-US"/>
          </a:p>
        </p:txBody>
      </p:sp>
      <p:sp>
        <p:nvSpPr>
          <p:cNvPr id="6" name="Footer Placeholder 5"/>
          <p:cNvSpPr>
            <a:spLocks noGrp="1"/>
          </p:cNvSpPr>
          <p:nvPr>
            <p:ph type="ftr" sz="quarter" idx="11"/>
          </p:nvPr>
        </p:nvSpPr>
        <p:spPr>
          <a:xfrm>
            <a:off x="3124200" y="4767263"/>
            <a:ext cx="28956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553200" y="4767263"/>
            <a:ext cx="2133600" cy="273844"/>
          </a:xfrm>
          <a:prstGeom prst="rect">
            <a:avLst/>
          </a:prstGeom>
        </p:spPr>
        <p:txBody>
          <a:bodyPr/>
          <a:lstStyle/>
          <a:p>
            <a:fld id="{9001FEE7-084D-4A96-8EA0-40E78BE16633}"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cstate="print">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iming>
    <p:tnLst>
      <p:par>
        <p:cTn id="1" dur="indefinite" restart="never" nodeType="tmRoot"/>
      </p:par>
    </p:tnLst>
  </p:timing>
  <p:txStyles>
    <p:titleStyle>
      <a:lvl1pPr algn="ctr" defTabSz="914400" rtl="0" eaLnBrk="1" latinLnBrk="0" hangingPunct="1">
        <a:spcBef>
          <a:spcPct val="0"/>
        </a:spcBef>
        <a:buNone/>
        <a:defRPr sz="3200" b="1" kern="12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7.png"/><Relationship Id="rId1" Type="http://schemas.openxmlformats.org/officeDocument/2006/relationships/slideLayout" Target="../slideLayouts/slideLayout2.xml"/><Relationship Id="rId6" Type="http://schemas.openxmlformats.org/officeDocument/2006/relationships/image" Target="../media/image33.jpeg"/><Relationship Id="rId5" Type="http://schemas.openxmlformats.org/officeDocument/2006/relationships/image" Target="../media/image32.jpeg"/><Relationship Id="rId4" Type="http://schemas.openxmlformats.org/officeDocument/2006/relationships/image" Target="../media/image31.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7.jpeg"/><Relationship Id="rId4" Type="http://schemas.openxmlformats.org/officeDocument/2006/relationships/image" Target="../media/image6.jpeg"/></Relationships>
</file>

<file path=ppt/slides/_rels/slide3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 Id="rId5" Type="http://schemas.openxmlformats.org/officeDocument/2006/relationships/chart" Target="../charts/chart6.xml"/><Relationship Id="rId4" Type="http://schemas.openxmlformats.org/officeDocument/2006/relationships/chart" Target="../charts/char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xml"/><Relationship Id="rId6" Type="http://schemas.openxmlformats.org/officeDocument/2006/relationships/chart" Target="../charts/chart11.xml"/><Relationship Id="rId5" Type="http://schemas.openxmlformats.org/officeDocument/2006/relationships/chart" Target="../charts/chart10.xml"/><Relationship Id="rId4" Type="http://schemas.openxmlformats.org/officeDocument/2006/relationships/chart" Target="../charts/chart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xml"/><Relationship Id="rId5" Type="http://schemas.openxmlformats.org/officeDocument/2006/relationships/image" Target="../media/image11.jpeg"/><Relationship Id="rId4" Type="http://schemas.openxmlformats.org/officeDocument/2006/relationships/image" Target="../media/image10.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1.xml"/><Relationship Id="rId5" Type="http://schemas.openxmlformats.org/officeDocument/2006/relationships/chart" Target="../charts/chart19.xml"/><Relationship Id="rId4" Type="http://schemas.openxmlformats.org/officeDocument/2006/relationships/chart" Target="../charts/chart1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jpeg"/><Relationship Id="rId7" Type="http://schemas.openxmlformats.org/officeDocument/2006/relationships/image" Target="../media/image17.jpeg"/><Relationship Id="rId2" Type="http://schemas.openxmlformats.org/officeDocument/2006/relationships/image" Target="../media/image12.jpeg"/><Relationship Id="rId1" Type="http://schemas.openxmlformats.org/officeDocument/2006/relationships/slideLayout" Target="../slideLayouts/slideLayout1.xml"/><Relationship Id="rId6" Type="http://schemas.openxmlformats.org/officeDocument/2006/relationships/image" Target="../media/image16.jpeg"/><Relationship Id="rId5" Type="http://schemas.openxmlformats.org/officeDocument/2006/relationships/image" Target="../media/image15.jpeg"/><Relationship Id="rId4" Type="http://schemas.openxmlformats.org/officeDocument/2006/relationships/image" Target="../media/image14.jpeg"/><Relationship Id="rId9" Type="http://schemas.openxmlformats.org/officeDocument/2006/relationships/image" Target="../media/image19.jpeg"/></Relationships>
</file>

<file path=ppt/slides/_rels/slide5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chart" Target="../charts/chart22.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42.jpeg"/></Relationships>
</file>

<file path=ppt/slides/_rels/slide56.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chart" Target="../charts/chart25.xml"/></Relationships>
</file>

<file path=ppt/slides/_rels/slide57.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chart" Target="../charts/chart28.xml"/><Relationship Id="rId1" Type="http://schemas.openxmlformats.org/officeDocument/2006/relationships/slideLayout" Target="../slideLayouts/slideLayout1.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43.png"/><Relationship Id="rId1" Type="http://schemas.openxmlformats.org/officeDocument/2006/relationships/slideLayout" Target="../slideLayouts/slideLayout1.xml"/><Relationship Id="rId5" Type="http://schemas.openxmlformats.org/officeDocument/2006/relationships/image" Target="../media/image45.jpeg"/><Relationship Id="rId4" Type="http://schemas.openxmlformats.org/officeDocument/2006/relationships/image" Target="../media/image44.jpeg"/></Relationships>
</file>

<file path=ppt/slides/_rels/slide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1.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image" Target="../media/image48.png"/><Relationship Id="rId1" Type="http://schemas.openxmlformats.org/officeDocument/2006/relationships/slideLayout" Target="../slideLayouts/slideLayout1.xml"/><Relationship Id="rId4" Type="http://schemas.openxmlformats.org/officeDocument/2006/relationships/image" Target="../media/image50.jpeg"/></Relationships>
</file>

<file path=ppt/slides/_rels/slide6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pn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png"/><Relationship Id="rId1" Type="http://schemas.openxmlformats.org/officeDocument/2006/relationships/slideLayout" Target="../slideLayouts/slideLayout12.xml"/></Relationships>
</file>

<file path=ppt/slides/_rels/slide70.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12.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3" Type="http://schemas.openxmlformats.org/officeDocument/2006/relationships/chart" Target="../charts/chart43.xml"/><Relationship Id="rId7" Type="http://schemas.openxmlformats.org/officeDocument/2006/relationships/chart" Target="../charts/chart47.xml"/><Relationship Id="rId2" Type="http://schemas.openxmlformats.org/officeDocument/2006/relationships/chart" Target="../charts/chart42.xml"/><Relationship Id="rId1" Type="http://schemas.openxmlformats.org/officeDocument/2006/relationships/slideLayout" Target="../slideLayouts/slideLayout12.xml"/><Relationship Id="rId6" Type="http://schemas.openxmlformats.org/officeDocument/2006/relationships/chart" Target="../charts/chart46.xml"/><Relationship Id="rId5" Type="http://schemas.openxmlformats.org/officeDocument/2006/relationships/chart" Target="../charts/chart45.xml"/><Relationship Id="rId4" Type="http://schemas.openxmlformats.org/officeDocument/2006/relationships/chart" Target="../charts/chart44.xml"/></Relationships>
</file>

<file path=ppt/slides/_rels/slide88.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1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cstate="print">
            <a:lum/>
          </a:blip>
          <a:srcRect/>
          <a:stretch>
            <a:fillRect/>
          </a:stretch>
        </a:blipFill>
        <a:effectLst/>
      </p:bgPr>
    </p:bg>
    <p:spTree>
      <p:nvGrpSpPr>
        <p:cNvPr id="1" name=""/>
        <p:cNvGrpSpPr/>
        <p:nvPr/>
      </p:nvGrpSpPr>
      <p:grpSpPr>
        <a:xfrm>
          <a:off x="0" y="0"/>
          <a:ext cx="0" cy="0"/>
          <a:chOff x="0" y="0"/>
          <a:chExt cx="0" cy="0"/>
        </a:xfrm>
      </p:grpSpPr>
      <p:sp>
        <p:nvSpPr>
          <p:cNvPr id="4" name="Text Box 7"/>
          <p:cNvSpPr txBox="1">
            <a:spLocks noChangeArrowheads="1"/>
          </p:cNvSpPr>
          <p:nvPr/>
        </p:nvSpPr>
        <p:spPr bwMode="auto">
          <a:xfrm>
            <a:off x="1524000" y="1922463"/>
            <a:ext cx="2487613" cy="877887"/>
          </a:xfrm>
          <a:prstGeom prst="rect">
            <a:avLst/>
          </a:prstGeom>
          <a:noFill/>
          <a:ln w="9525">
            <a:noFill/>
            <a:miter lim="800000"/>
          </a:ln>
        </p:spPr>
        <p:txBody>
          <a:bodyPr wrap="none" lIns="45720" tIns="22860" rIns="45720" bIns="22860">
            <a:spAutoFit/>
          </a:bodyPr>
          <a:lstStyle/>
          <a:p>
            <a:pPr defTabSz="1087755" fontAlgn="auto">
              <a:spcBef>
                <a:spcPts val="0"/>
              </a:spcBef>
              <a:spcAft>
                <a:spcPts val="0"/>
              </a:spcAft>
              <a:defRPr/>
            </a:pPr>
            <a:r>
              <a:rPr lang="en-CA" sz="5400" b="1" spc="-150">
                <a:solidFill>
                  <a:srgbClr val="45C1A4"/>
                </a:solidFill>
                <a:latin typeface="Open Sans" panose="020B0606030504020204" pitchFamily="34" charset="0"/>
                <a:ea typeface="Open Sans" panose="020B0606030504020204" pitchFamily="34" charset="0"/>
                <a:cs typeface="Open Sans" panose="020B0606030504020204" pitchFamily="34" charset="0"/>
              </a:rPr>
              <a:t>Jakarta</a:t>
            </a:r>
          </a:p>
        </p:txBody>
      </p:sp>
      <p:sp>
        <p:nvSpPr>
          <p:cNvPr id="5" name="Rectangle 4"/>
          <p:cNvSpPr/>
          <p:nvPr/>
        </p:nvSpPr>
        <p:spPr>
          <a:xfrm>
            <a:off x="3962400" y="2176463"/>
            <a:ext cx="3732213" cy="584200"/>
          </a:xfrm>
          <a:prstGeom prst="rect">
            <a:avLst/>
          </a:prstGeom>
        </p:spPr>
        <p:txBody>
          <a:bodyPr wrap="none">
            <a:spAutoFit/>
          </a:bodyPr>
          <a:lstStyle/>
          <a:p>
            <a:pPr fontAlgn="auto">
              <a:spcBef>
                <a:spcPts val="0"/>
              </a:spcBef>
              <a:spcAft>
                <a:spcPts val="0"/>
              </a:spcAft>
              <a:defRPr/>
            </a:pPr>
            <a:r>
              <a:rPr lang="en-CA" sz="3200" spc="-15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Powerpoint Template</a:t>
            </a:r>
            <a:endParaRPr lang="en-US" sz="3200">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6" name="Rectangle 5"/>
          <p:cNvSpPr/>
          <p:nvPr/>
        </p:nvSpPr>
        <p:spPr>
          <a:xfrm>
            <a:off x="4011613" y="2647950"/>
            <a:ext cx="897105" cy="338554"/>
          </a:xfrm>
          <a:prstGeom prst="rect">
            <a:avLst/>
          </a:prstGeom>
        </p:spPr>
        <p:txBody>
          <a:bodyPr wrap="none">
            <a:spAutoFit/>
          </a:bodyPr>
          <a:lstStyle/>
          <a:p>
            <a:pPr fontAlgn="auto">
              <a:spcBef>
                <a:spcPts val="0"/>
              </a:spcBef>
              <a:spcAft>
                <a:spcPts val="0"/>
              </a:spcAft>
              <a:defRPr/>
            </a:pPr>
            <a:r>
              <a:rPr lang="en-CA" sz="1600" spc="-150" smtClean="0">
                <a:solidFill>
                  <a:schemeClr val="tx1">
                    <a:lumMod val="50000"/>
                    <a:lumOff val="50000"/>
                  </a:schemeClr>
                </a:solidFill>
                <a:latin typeface="Open Sans Light" panose="020B0306030504020204" pitchFamily="34" charset="0"/>
                <a:ea typeface="Open Sans Light" panose="020B0306030504020204" pitchFamily="34" charset="0"/>
                <a:cs typeface="Open Sans Light" panose="020B0306030504020204" pitchFamily="34" charset="0"/>
              </a:rPr>
              <a:t>Volume 3</a:t>
            </a:r>
            <a:endParaRPr lang="en-US" sz="1600">
              <a:latin typeface="Open Sans Light" panose="020B0306030504020204" pitchFamily="34" charset="0"/>
              <a:ea typeface="Open Sans Light" panose="020B0306030504020204" pitchFamily="34" charset="0"/>
              <a:cs typeface="Open Sans Light" panose="020B03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90">
                                          <p:stCondLst>
                                            <p:cond delay="0"/>
                                          </p:stCondLst>
                                        </p:cTn>
                                        <p:tgtEl>
                                          <p:spTgt spid="4"/>
                                        </p:tgtEl>
                                      </p:cBhvr>
                                    </p:animEffect>
                                    <p:anim calcmode="lin" valueType="num">
                                      <p:cBhvr>
                                        <p:cTn id="8" dur="911"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4"/>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4"/>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4"/>
                                        </p:tgtEl>
                                        <p:attrNameLst>
                                          <p:attrName>ppt_y</p:attrName>
                                        </p:attrNameLst>
                                      </p:cBhvr>
                                      <p:tavLst>
                                        <p:tav tm="0" fmla="#ppt_y-sin(pi*$)/81">
                                          <p:val>
                                            <p:fltVal val="0"/>
                                          </p:val>
                                        </p:tav>
                                        <p:tav tm="100000">
                                          <p:val>
                                            <p:fltVal val="1"/>
                                          </p:val>
                                        </p:tav>
                                      </p:tavLst>
                                    </p:anim>
                                    <p:animScale>
                                      <p:cBhvr>
                                        <p:cTn id="13" dur="13">
                                          <p:stCondLst>
                                            <p:cond delay="325"/>
                                          </p:stCondLst>
                                        </p:cTn>
                                        <p:tgtEl>
                                          <p:spTgt spid="4"/>
                                        </p:tgtEl>
                                      </p:cBhvr>
                                      <p:to x="100000" y="60000"/>
                                    </p:animScale>
                                    <p:animScale>
                                      <p:cBhvr>
                                        <p:cTn id="14" dur="83" decel="50000">
                                          <p:stCondLst>
                                            <p:cond delay="338"/>
                                          </p:stCondLst>
                                        </p:cTn>
                                        <p:tgtEl>
                                          <p:spTgt spid="4"/>
                                        </p:tgtEl>
                                      </p:cBhvr>
                                      <p:to x="100000" y="100000"/>
                                    </p:animScale>
                                    <p:animScale>
                                      <p:cBhvr>
                                        <p:cTn id="15" dur="13">
                                          <p:stCondLst>
                                            <p:cond delay="656"/>
                                          </p:stCondLst>
                                        </p:cTn>
                                        <p:tgtEl>
                                          <p:spTgt spid="4"/>
                                        </p:tgtEl>
                                      </p:cBhvr>
                                      <p:to x="100000" y="80000"/>
                                    </p:animScale>
                                    <p:animScale>
                                      <p:cBhvr>
                                        <p:cTn id="16" dur="83" decel="50000">
                                          <p:stCondLst>
                                            <p:cond delay="669"/>
                                          </p:stCondLst>
                                        </p:cTn>
                                        <p:tgtEl>
                                          <p:spTgt spid="4"/>
                                        </p:tgtEl>
                                      </p:cBhvr>
                                      <p:to x="100000" y="100000"/>
                                    </p:animScale>
                                    <p:animScale>
                                      <p:cBhvr>
                                        <p:cTn id="17" dur="13">
                                          <p:stCondLst>
                                            <p:cond delay="821"/>
                                          </p:stCondLst>
                                        </p:cTn>
                                        <p:tgtEl>
                                          <p:spTgt spid="4"/>
                                        </p:tgtEl>
                                      </p:cBhvr>
                                      <p:to x="100000" y="90000"/>
                                    </p:animScale>
                                    <p:animScale>
                                      <p:cBhvr>
                                        <p:cTn id="18" dur="83" decel="50000">
                                          <p:stCondLst>
                                            <p:cond delay="834"/>
                                          </p:stCondLst>
                                        </p:cTn>
                                        <p:tgtEl>
                                          <p:spTgt spid="4"/>
                                        </p:tgtEl>
                                      </p:cBhvr>
                                      <p:to x="100000" y="100000"/>
                                    </p:animScale>
                                    <p:animScale>
                                      <p:cBhvr>
                                        <p:cTn id="19" dur="13">
                                          <p:stCondLst>
                                            <p:cond delay="904"/>
                                          </p:stCondLst>
                                        </p:cTn>
                                        <p:tgtEl>
                                          <p:spTgt spid="4"/>
                                        </p:tgtEl>
                                      </p:cBhvr>
                                      <p:to x="100000" y="95000"/>
                                    </p:animScale>
                                    <p:animScale>
                                      <p:cBhvr>
                                        <p:cTn id="20" dur="83" decel="50000">
                                          <p:stCondLst>
                                            <p:cond delay="917"/>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290">
                                          <p:stCondLst>
                                            <p:cond delay="0"/>
                                          </p:stCondLst>
                                        </p:cTn>
                                        <p:tgtEl>
                                          <p:spTgt spid="5"/>
                                        </p:tgtEl>
                                      </p:cBhvr>
                                    </p:animEffect>
                                    <p:anim calcmode="lin" valueType="num">
                                      <p:cBhvr>
                                        <p:cTn id="25" dur="911"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5"/>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5"/>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5"/>
                                        </p:tgtEl>
                                        <p:attrNameLst>
                                          <p:attrName>ppt_y</p:attrName>
                                        </p:attrNameLst>
                                      </p:cBhvr>
                                      <p:tavLst>
                                        <p:tav tm="0" fmla="#ppt_y-sin(pi*$)/81">
                                          <p:val>
                                            <p:fltVal val="0"/>
                                          </p:val>
                                        </p:tav>
                                        <p:tav tm="100000">
                                          <p:val>
                                            <p:fltVal val="1"/>
                                          </p:val>
                                        </p:tav>
                                      </p:tavLst>
                                    </p:anim>
                                    <p:animScale>
                                      <p:cBhvr>
                                        <p:cTn id="30" dur="13">
                                          <p:stCondLst>
                                            <p:cond delay="325"/>
                                          </p:stCondLst>
                                        </p:cTn>
                                        <p:tgtEl>
                                          <p:spTgt spid="5"/>
                                        </p:tgtEl>
                                      </p:cBhvr>
                                      <p:to x="100000" y="60000"/>
                                    </p:animScale>
                                    <p:animScale>
                                      <p:cBhvr>
                                        <p:cTn id="31" dur="83" decel="50000">
                                          <p:stCondLst>
                                            <p:cond delay="338"/>
                                          </p:stCondLst>
                                        </p:cTn>
                                        <p:tgtEl>
                                          <p:spTgt spid="5"/>
                                        </p:tgtEl>
                                      </p:cBhvr>
                                      <p:to x="100000" y="100000"/>
                                    </p:animScale>
                                    <p:animScale>
                                      <p:cBhvr>
                                        <p:cTn id="32" dur="13">
                                          <p:stCondLst>
                                            <p:cond delay="656"/>
                                          </p:stCondLst>
                                        </p:cTn>
                                        <p:tgtEl>
                                          <p:spTgt spid="5"/>
                                        </p:tgtEl>
                                      </p:cBhvr>
                                      <p:to x="100000" y="80000"/>
                                    </p:animScale>
                                    <p:animScale>
                                      <p:cBhvr>
                                        <p:cTn id="33" dur="83" decel="50000">
                                          <p:stCondLst>
                                            <p:cond delay="669"/>
                                          </p:stCondLst>
                                        </p:cTn>
                                        <p:tgtEl>
                                          <p:spTgt spid="5"/>
                                        </p:tgtEl>
                                      </p:cBhvr>
                                      <p:to x="100000" y="100000"/>
                                    </p:animScale>
                                    <p:animScale>
                                      <p:cBhvr>
                                        <p:cTn id="34" dur="13">
                                          <p:stCondLst>
                                            <p:cond delay="821"/>
                                          </p:stCondLst>
                                        </p:cTn>
                                        <p:tgtEl>
                                          <p:spTgt spid="5"/>
                                        </p:tgtEl>
                                      </p:cBhvr>
                                      <p:to x="100000" y="90000"/>
                                    </p:animScale>
                                    <p:animScale>
                                      <p:cBhvr>
                                        <p:cTn id="35" dur="83" decel="50000">
                                          <p:stCondLst>
                                            <p:cond delay="834"/>
                                          </p:stCondLst>
                                        </p:cTn>
                                        <p:tgtEl>
                                          <p:spTgt spid="5"/>
                                        </p:tgtEl>
                                      </p:cBhvr>
                                      <p:to x="100000" y="100000"/>
                                    </p:animScale>
                                    <p:animScale>
                                      <p:cBhvr>
                                        <p:cTn id="36" dur="13">
                                          <p:stCondLst>
                                            <p:cond delay="904"/>
                                          </p:stCondLst>
                                        </p:cTn>
                                        <p:tgtEl>
                                          <p:spTgt spid="5"/>
                                        </p:tgtEl>
                                      </p:cBhvr>
                                      <p:to x="100000" y="95000"/>
                                    </p:animScale>
                                    <p:animScale>
                                      <p:cBhvr>
                                        <p:cTn id="37" dur="83" decel="50000">
                                          <p:stCondLst>
                                            <p:cond delay="917"/>
                                          </p:stCondLst>
                                        </p:cTn>
                                        <p:tgtEl>
                                          <p:spTgt spid="5"/>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Board Philosophy</a:t>
            </a: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5" name="Rectangle 4"/>
          <p:cNvSpPr/>
          <p:nvPr/>
        </p:nvSpPr>
        <p:spPr>
          <a:xfrm>
            <a:off x="3701622" y="1712943"/>
            <a:ext cx="1596194" cy="2445670"/>
          </a:xfrm>
          <a:prstGeom prst="rect">
            <a:avLst/>
          </a:prstGeom>
          <a:blipFill>
            <a:blip r:embed="rId3"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52600" y="1232621"/>
            <a:ext cx="1872822" cy="3406315"/>
          </a:xfrm>
          <a:prstGeom prst="rect">
            <a:avLst/>
          </a:prstGeom>
        </p:spPr>
      </p:pic>
      <p:sp>
        <p:nvSpPr>
          <p:cNvPr id="9" name="Rectangle 8"/>
          <p:cNvSpPr/>
          <p:nvPr/>
        </p:nvSpPr>
        <p:spPr>
          <a:xfrm>
            <a:off x="1952579" y="1811436"/>
            <a:ext cx="1472864" cy="2256704"/>
          </a:xfrm>
          <a:prstGeom prst="rect">
            <a:avLst/>
          </a:prstGeom>
          <a:blipFill>
            <a:blip r:embed="rId5"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pic>
        <p:nvPicPr>
          <p:cNvPr id="12" name="Picture 1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66178" y="1232621"/>
            <a:ext cx="1872822" cy="3406315"/>
          </a:xfrm>
          <a:prstGeom prst="rect">
            <a:avLst/>
          </a:prstGeom>
        </p:spPr>
      </p:pic>
      <p:sp>
        <p:nvSpPr>
          <p:cNvPr id="13" name="Rectangle 12"/>
          <p:cNvSpPr/>
          <p:nvPr/>
        </p:nvSpPr>
        <p:spPr>
          <a:xfrm>
            <a:off x="5566157" y="1811436"/>
            <a:ext cx="1472864" cy="2256704"/>
          </a:xfrm>
          <a:prstGeom prst="rect">
            <a:avLst/>
          </a:prstGeom>
          <a:blipFill>
            <a:blip r:embed="rId6"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250" fill="hold"/>
                                        <p:tgtEl>
                                          <p:spTgt spid="9"/>
                                        </p:tgtEl>
                                        <p:attrNameLst>
                                          <p:attrName>ppt_x</p:attrName>
                                        </p:attrNameLst>
                                      </p:cBhvr>
                                      <p:tavLst>
                                        <p:tav tm="0">
                                          <p:val>
                                            <p:strVal val="#ppt_x"/>
                                          </p:val>
                                        </p:tav>
                                        <p:tav tm="100000">
                                          <p:val>
                                            <p:strVal val="#ppt_x"/>
                                          </p:val>
                                        </p:tav>
                                      </p:tavLst>
                                    </p:anim>
                                    <p:anim calcmode="lin" valueType="num">
                                      <p:cBhvr additive="base">
                                        <p:cTn id="30" dur="250" fill="hold"/>
                                        <p:tgtEl>
                                          <p:spTgt spid="9"/>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 calcmode="lin" valueType="num">
                                      <p:cBhvr additive="base">
                                        <p:cTn id="34" dur="250" fill="hold"/>
                                        <p:tgtEl>
                                          <p:spTgt spid="4"/>
                                        </p:tgtEl>
                                        <p:attrNameLst>
                                          <p:attrName>ppt_x</p:attrName>
                                        </p:attrNameLst>
                                      </p:cBhvr>
                                      <p:tavLst>
                                        <p:tav tm="0">
                                          <p:val>
                                            <p:strVal val="#ppt_x"/>
                                          </p:val>
                                        </p:tav>
                                        <p:tav tm="100000">
                                          <p:val>
                                            <p:strVal val="#ppt_x"/>
                                          </p:val>
                                        </p:tav>
                                      </p:tavLst>
                                    </p:anim>
                                    <p:anim calcmode="lin" valueType="num">
                                      <p:cBhvr additive="base">
                                        <p:cTn id="35" dur="250" fill="hold"/>
                                        <p:tgtEl>
                                          <p:spTgt spid="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250" fill="hold"/>
                                        <p:tgtEl>
                                          <p:spTgt spid="5"/>
                                        </p:tgtEl>
                                        <p:attrNameLst>
                                          <p:attrName>ppt_x</p:attrName>
                                        </p:attrNameLst>
                                      </p:cBhvr>
                                      <p:tavLst>
                                        <p:tav tm="0">
                                          <p:val>
                                            <p:strVal val="#ppt_x"/>
                                          </p:val>
                                        </p:tav>
                                        <p:tav tm="100000">
                                          <p:val>
                                            <p:strVal val="#ppt_x"/>
                                          </p:val>
                                        </p:tav>
                                      </p:tavLst>
                                    </p:anim>
                                    <p:anim calcmode="lin" valueType="num">
                                      <p:cBhvr additive="base">
                                        <p:cTn id="40" dur="250" fill="hold"/>
                                        <p:tgtEl>
                                          <p:spTgt spid="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 calcmode="lin" valueType="num">
                                      <p:cBhvr additive="base">
                                        <p:cTn id="44" dur="250" fill="hold"/>
                                        <p:tgtEl>
                                          <p:spTgt spid="12"/>
                                        </p:tgtEl>
                                        <p:attrNameLst>
                                          <p:attrName>ppt_x</p:attrName>
                                        </p:attrNameLst>
                                      </p:cBhvr>
                                      <p:tavLst>
                                        <p:tav tm="0">
                                          <p:val>
                                            <p:strVal val="#ppt_x"/>
                                          </p:val>
                                        </p:tav>
                                        <p:tav tm="100000">
                                          <p:val>
                                            <p:strVal val="#ppt_x"/>
                                          </p:val>
                                        </p:tav>
                                      </p:tavLst>
                                    </p:anim>
                                    <p:anim calcmode="lin" valueType="num">
                                      <p:cBhvr additive="base">
                                        <p:cTn id="45" dur="250" fill="hold"/>
                                        <p:tgtEl>
                                          <p:spTgt spid="12"/>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9" grpId="0" animBg="1"/>
      <p:bldP spid="13"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 Interception</a:t>
            </a:r>
          </a:p>
        </p:txBody>
      </p:sp>
      <p:grpSp>
        <p:nvGrpSpPr>
          <p:cNvPr id="55" name="Group 54"/>
          <p:cNvGrpSpPr/>
          <p:nvPr/>
        </p:nvGrpSpPr>
        <p:grpSpPr>
          <a:xfrm>
            <a:off x="2286000" y="1039411"/>
            <a:ext cx="506630" cy="3581400"/>
            <a:chOff x="1040030" y="895350"/>
            <a:chExt cx="560170" cy="3006541"/>
          </a:xfrm>
        </p:grpSpPr>
        <p:sp>
          <p:nvSpPr>
            <p:cNvPr id="5" name="Freeform 7"/>
            <p:cNvSpPr/>
            <p:nvPr/>
          </p:nvSpPr>
          <p:spPr bwMode="auto">
            <a:xfrm>
              <a:off x="1040030" y="3543032"/>
              <a:ext cx="560170" cy="358859"/>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8"/>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9"/>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p:nvPr/>
          </p:nvSpPr>
          <p:spPr bwMode="auto">
            <a:xfrm>
              <a:off x="1040030" y="3407364"/>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11"/>
            <p:cNvSpPr/>
            <p:nvPr/>
          </p:nvSpPr>
          <p:spPr bwMode="auto">
            <a:xfrm>
              <a:off x="1040030" y="3284827"/>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2"/>
            <p:cNvSpPr/>
            <p:nvPr/>
          </p:nvSpPr>
          <p:spPr bwMode="auto">
            <a:xfrm>
              <a:off x="1040030" y="315353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3"/>
            <p:cNvSpPr/>
            <p:nvPr/>
          </p:nvSpPr>
          <p:spPr bwMode="auto">
            <a:xfrm>
              <a:off x="1040030" y="3030999"/>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4"/>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5"/>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6"/>
            <p:cNvSpPr/>
            <p:nvPr/>
          </p:nvSpPr>
          <p:spPr bwMode="auto">
            <a:xfrm>
              <a:off x="1040030" y="290846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7"/>
            <p:cNvSpPr/>
            <p:nvPr/>
          </p:nvSpPr>
          <p:spPr bwMode="auto">
            <a:xfrm>
              <a:off x="1040030" y="278592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8"/>
            <p:cNvSpPr/>
            <p:nvPr/>
          </p:nvSpPr>
          <p:spPr bwMode="auto">
            <a:xfrm>
              <a:off x="1040030" y="265463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9"/>
            <p:cNvSpPr/>
            <p:nvPr/>
          </p:nvSpPr>
          <p:spPr bwMode="auto">
            <a:xfrm>
              <a:off x="1040030" y="2532098"/>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20"/>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21"/>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2"/>
            <p:cNvSpPr/>
            <p:nvPr/>
          </p:nvSpPr>
          <p:spPr bwMode="auto">
            <a:xfrm>
              <a:off x="1040030" y="2405186"/>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3"/>
            <p:cNvSpPr/>
            <p:nvPr/>
          </p:nvSpPr>
          <p:spPr bwMode="auto">
            <a:xfrm>
              <a:off x="1040030" y="2273896"/>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4"/>
            <p:cNvSpPr/>
            <p:nvPr/>
          </p:nvSpPr>
          <p:spPr bwMode="auto">
            <a:xfrm>
              <a:off x="1040030" y="2151359"/>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5"/>
            <p:cNvSpPr/>
            <p:nvPr/>
          </p:nvSpPr>
          <p:spPr bwMode="auto">
            <a:xfrm>
              <a:off x="1040030" y="2020069"/>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6"/>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7"/>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8"/>
            <p:cNvSpPr/>
            <p:nvPr/>
          </p:nvSpPr>
          <p:spPr bwMode="auto">
            <a:xfrm>
              <a:off x="1040030" y="1906284"/>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29"/>
            <p:cNvSpPr/>
            <p:nvPr/>
          </p:nvSpPr>
          <p:spPr bwMode="auto">
            <a:xfrm>
              <a:off x="1040030" y="1774995"/>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30"/>
            <p:cNvSpPr/>
            <p:nvPr/>
          </p:nvSpPr>
          <p:spPr bwMode="auto">
            <a:xfrm>
              <a:off x="1040030" y="1652456"/>
              <a:ext cx="560170" cy="227569"/>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31"/>
            <p:cNvSpPr/>
            <p:nvPr/>
          </p:nvSpPr>
          <p:spPr bwMode="auto">
            <a:xfrm>
              <a:off x="1040030" y="152554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32"/>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33"/>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4"/>
            <p:cNvSpPr/>
            <p:nvPr/>
          </p:nvSpPr>
          <p:spPr bwMode="auto">
            <a:xfrm>
              <a:off x="1040030" y="1394253"/>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35"/>
            <p:cNvSpPr/>
            <p:nvPr/>
          </p:nvSpPr>
          <p:spPr bwMode="auto">
            <a:xfrm>
              <a:off x="1040030" y="1271716"/>
              <a:ext cx="560170" cy="223195"/>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36"/>
            <p:cNvSpPr/>
            <p:nvPr/>
          </p:nvSpPr>
          <p:spPr bwMode="auto">
            <a:xfrm>
              <a:off x="1040030" y="1140425"/>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7"/>
            <p:cNvSpPr/>
            <p:nvPr/>
          </p:nvSpPr>
          <p:spPr bwMode="auto">
            <a:xfrm>
              <a:off x="1040030" y="1013513"/>
              <a:ext cx="560170" cy="231947"/>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38"/>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40"/>
            <p:cNvSpPr/>
            <p:nvPr/>
          </p:nvSpPr>
          <p:spPr bwMode="auto">
            <a:xfrm>
              <a:off x="1040030" y="895350"/>
              <a:ext cx="560170" cy="231947"/>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6" name="Group 205"/>
          <p:cNvGrpSpPr/>
          <p:nvPr/>
        </p:nvGrpSpPr>
        <p:grpSpPr>
          <a:xfrm>
            <a:off x="4495800" y="1039411"/>
            <a:ext cx="506630" cy="3581400"/>
            <a:chOff x="4495800" y="1039411"/>
            <a:chExt cx="506630" cy="3581400"/>
          </a:xfrm>
        </p:grpSpPr>
        <p:sp>
          <p:nvSpPr>
            <p:cNvPr id="57" name="Freeform 7"/>
            <p:cNvSpPr/>
            <p:nvPr/>
          </p:nvSpPr>
          <p:spPr bwMode="auto">
            <a:xfrm>
              <a:off x="44958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8" name="Freeform 8"/>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9" name="Freeform 9"/>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0" name="Freeform 10"/>
            <p:cNvSpPr/>
            <p:nvPr/>
          </p:nvSpPr>
          <p:spPr bwMode="auto">
            <a:xfrm>
              <a:off x="44958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1" name="Freeform 11"/>
            <p:cNvSpPr/>
            <p:nvPr/>
          </p:nvSpPr>
          <p:spPr bwMode="auto">
            <a:xfrm>
              <a:off x="44958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2"/>
            <p:cNvSpPr/>
            <p:nvPr/>
          </p:nvSpPr>
          <p:spPr bwMode="auto">
            <a:xfrm>
              <a:off x="44958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3" name="Freeform 13"/>
            <p:cNvSpPr/>
            <p:nvPr/>
          </p:nvSpPr>
          <p:spPr bwMode="auto">
            <a:xfrm>
              <a:off x="44958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4" name="Freeform 14"/>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5" name="Freeform 15"/>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6" name="Freeform 16"/>
            <p:cNvSpPr/>
            <p:nvPr/>
          </p:nvSpPr>
          <p:spPr bwMode="auto">
            <a:xfrm>
              <a:off x="44958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7" name="Freeform 17"/>
            <p:cNvSpPr/>
            <p:nvPr/>
          </p:nvSpPr>
          <p:spPr bwMode="auto">
            <a:xfrm>
              <a:off x="44958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8" name="Freeform 18"/>
            <p:cNvSpPr/>
            <p:nvPr/>
          </p:nvSpPr>
          <p:spPr bwMode="auto">
            <a:xfrm>
              <a:off x="44958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9" name="Freeform 19"/>
            <p:cNvSpPr/>
            <p:nvPr/>
          </p:nvSpPr>
          <p:spPr bwMode="auto">
            <a:xfrm>
              <a:off x="44958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0" name="Freeform 20"/>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1" name="Freeform 21"/>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2" name="Freeform 22"/>
            <p:cNvSpPr/>
            <p:nvPr/>
          </p:nvSpPr>
          <p:spPr bwMode="auto">
            <a:xfrm>
              <a:off x="44958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3" name="Freeform 23"/>
            <p:cNvSpPr/>
            <p:nvPr/>
          </p:nvSpPr>
          <p:spPr bwMode="auto">
            <a:xfrm>
              <a:off x="44958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4" name="Freeform 24"/>
            <p:cNvSpPr/>
            <p:nvPr/>
          </p:nvSpPr>
          <p:spPr bwMode="auto">
            <a:xfrm>
              <a:off x="44958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75" name="Freeform 25"/>
            <p:cNvSpPr/>
            <p:nvPr/>
          </p:nvSpPr>
          <p:spPr bwMode="auto">
            <a:xfrm>
              <a:off x="44958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26"/>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27"/>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28"/>
            <p:cNvSpPr/>
            <p:nvPr/>
          </p:nvSpPr>
          <p:spPr bwMode="auto">
            <a:xfrm>
              <a:off x="44958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29"/>
            <p:cNvSpPr/>
            <p:nvPr/>
          </p:nvSpPr>
          <p:spPr bwMode="auto">
            <a:xfrm>
              <a:off x="44958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0"/>
            <p:cNvSpPr/>
            <p:nvPr/>
          </p:nvSpPr>
          <p:spPr bwMode="auto">
            <a:xfrm>
              <a:off x="44958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1"/>
            <p:cNvSpPr/>
            <p:nvPr/>
          </p:nvSpPr>
          <p:spPr bwMode="auto">
            <a:xfrm>
              <a:off x="44958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32"/>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33"/>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34"/>
            <p:cNvSpPr/>
            <p:nvPr/>
          </p:nvSpPr>
          <p:spPr bwMode="auto">
            <a:xfrm>
              <a:off x="44958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35"/>
            <p:cNvSpPr/>
            <p:nvPr/>
          </p:nvSpPr>
          <p:spPr bwMode="auto">
            <a:xfrm>
              <a:off x="44958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36"/>
            <p:cNvSpPr/>
            <p:nvPr/>
          </p:nvSpPr>
          <p:spPr bwMode="auto">
            <a:xfrm>
              <a:off x="44958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37"/>
            <p:cNvSpPr/>
            <p:nvPr/>
          </p:nvSpPr>
          <p:spPr bwMode="auto">
            <a:xfrm>
              <a:off x="44958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38"/>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40"/>
            <p:cNvSpPr/>
            <p:nvPr/>
          </p:nvSpPr>
          <p:spPr bwMode="auto">
            <a:xfrm>
              <a:off x="44958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7" name="Group 206"/>
          <p:cNvGrpSpPr/>
          <p:nvPr/>
        </p:nvGrpSpPr>
        <p:grpSpPr>
          <a:xfrm>
            <a:off x="6705600" y="1039411"/>
            <a:ext cx="506630" cy="3581400"/>
            <a:chOff x="6705600" y="1039411"/>
            <a:chExt cx="506630" cy="3581400"/>
          </a:xfrm>
        </p:grpSpPr>
        <p:sp>
          <p:nvSpPr>
            <p:cNvPr id="91" name="Freeform 7"/>
            <p:cNvSpPr/>
            <p:nvPr/>
          </p:nvSpPr>
          <p:spPr bwMode="auto">
            <a:xfrm>
              <a:off x="6705600" y="4193337"/>
              <a:ext cx="506630" cy="427474"/>
            </a:xfrm>
            <a:custGeom>
              <a:avLst/>
              <a:gdLst>
                <a:gd name="T0" fmla="*/ 0 w 128"/>
                <a:gd name="T1" fmla="*/ 82 h 82"/>
                <a:gd name="T2" fmla="*/ 128 w 128"/>
                <a:gd name="T3" fmla="*/ 82 h 82"/>
                <a:gd name="T4" fmla="*/ 128 w 128"/>
                <a:gd name="T5" fmla="*/ 0 h 82"/>
                <a:gd name="T6" fmla="*/ 1 w 128"/>
                <a:gd name="T7" fmla="*/ 33 h 82"/>
                <a:gd name="T8" fmla="*/ 0 w 128"/>
                <a:gd name="T9" fmla="*/ 82 h 82"/>
              </a:gdLst>
              <a:ahLst/>
              <a:cxnLst>
                <a:cxn ang="0">
                  <a:pos x="T0" y="T1"/>
                </a:cxn>
                <a:cxn ang="0">
                  <a:pos x="T2" y="T3"/>
                </a:cxn>
                <a:cxn ang="0">
                  <a:pos x="T4" y="T5"/>
                </a:cxn>
                <a:cxn ang="0">
                  <a:pos x="T6" y="T7"/>
                </a:cxn>
                <a:cxn ang="0">
                  <a:pos x="T8" y="T9"/>
                </a:cxn>
              </a:cxnLst>
              <a:rect l="0" t="0" r="r" b="b"/>
              <a:pathLst>
                <a:path w="128" h="82">
                  <a:moveTo>
                    <a:pt x="0" y="82"/>
                  </a:moveTo>
                  <a:lnTo>
                    <a:pt x="128" y="82"/>
                  </a:lnTo>
                  <a:lnTo>
                    <a:pt x="128" y="0"/>
                  </a:lnTo>
                  <a:lnTo>
                    <a:pt x="1" y="33"/>
                  </a:lnTo>
                  <a:lnTo>
                    <a:pt x="0" y="8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Freeform 8"/>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3" name="Freeform 9"/>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4" name="Freeform 10"/>
            <p:cNvSpPr/>
            <p:nvPr/>
          </p:nvSpPr>
          <p:spPr bwMode="auto">
            <a:xfrm>
              <a:off x="6705600" y="403172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11"/>
            <p:cNvSpPr/>
            <p:nvPr/>
          </p:nvSpPr>
          <p:spPr bwMode="auto">
            <a:xfrm>
              <a:off x="6705600" y="3885763"/>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12"/>
            <p:cNvSpPr/>
            <p:nvPr/>
          </p:nvSpPr>
          <p:spPr bwMode="auto">
            <a:xfrm>
              <a:off x="6705600" y="3729368"/>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13"/>
            <p:cNvSpPr/>
            <p:nvPr/>
          </p:nvSpPr>
          <p:spPr bwMode="auto">
            <a:xfrm>
              <a:off x="6705600" y="358340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4"/>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9" name="Freeform 15"/>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16"/>
            <p:cNvSpPr/>
            <p:nvPr/>
          </p:nvSpPr>
          <p:spPr bwMode="auto">
            <a:xfrm>
              <a:off x="6705600" y="343743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17"/>
            <p:cNvSpPr/>
            <p:nvPr/>
          </p:nvSpPr>
          <p:spPr bwMode="auto">
            <a:xfrm>
              <a:off x="6705600" y="329147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18"/>
            <p:cNvSpPr/>
            <p:nvPr/>
          </p:nvSpPr>
          <p:spPr bwMode="auto">
            <a:xfrm>
              <a:off x="6705600" y="3135076"/>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19"/>
            <p:cNvSpPr/>
            <p:nvPr/>
          </p:nvSpPr>
          <p:spPr bwMode="auto">
            <a:xfrm>
              <a:off x="6705600" y="2989110"/>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0"/>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1"/>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2"/>
            <p:cNvSpPr/>
            <p:nvPr/>
          </p:nvSpPr>
          <p:spPr bwMode="auto">
            <a:xfrm>
              <a:off x="6705600" y="2837932"/>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23"/>
            <p:cNvSpPr/>
            <p:nvPr/>
          </p:nvSpPr>
          <p:spPr bwMode="auto">
            <a:xfrm>
              <a:off x="6705600" y="268153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24"/>
            <p:cNvSpPr/>
            <p:nvPr/>
          </p:nvSpPr>
          <p:spPr bwMode="auto">
            <a:xfrm>
              <a:off x="6705600" y="2535572"/>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9" name="Freeform 25"/>
            <p:cNvSpPr/>
            <p:nvPr/>
          </p:nvSpPr>
          <p:spPr bwMode="auto">
            <a:xfrm>
              <a:off x="6705600" y="237917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19"/>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0" name="Freeform 26"/>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27"/>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2" name="Freeform 28"/>
            <p:cNvSpPr/>
            <p:nvPr/>
          </p:nvSpPr>
          <p:spPr bwMode="auto">
            <a:xfrm>
              <a:off x="6705600" y="2243638"/>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3" name="Freeform 29"/>
            <p:cNvSpPr/>
            <p:nvPr/>
          </p:nvSpPr>
          <p:spPr bwMode="auto">
            <a:xfrm>
              <a:off x="6705600" y="208724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4" name="Freeform 30"/>
            <p:cNvSpPr/>
            <p:nvPr/>
          </p:nvSpPr>
          <p:spPr bwMode="auto">
            <a:xfrm>
              <a:off x="6705600" y="1941278"/>
              <a:ext cx="506630" cy="271081"/>
            </a:xfrm>
            <a:custGeom>
              <a:avLst/>
              <a:gdLst>
                <a:gd name="T0" fmla="*/ 82 w 82"/>
                <a:gd name="T1" fmla="*/ 12 h 33"/>
                <a:gd name="T2" fmla="*/ 82 w 82"/>
                <a:gd name="T3" fmla="*/ 0 h 33"/>
                <a:gd name="T4" fmla="*/ 1 w 82"/>
                <a:gd name="T5" fmla="*/ 22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2"/>
                    <a:pt x="1" y="22"/>
                    <a:pt x="1" y="22"/>
                  </a:cubicBezTo>
                  <a:cubicBezTo>
                    <a:pt x="0" y="33"/>
                    <a:pt x="0" y="33"/>
                    <a:pt x="0" y="33"/>
                  </a:cubicBezTo>
                  <a:cubicBezTo>
                    <a:pt x="21" y="28"/>
                    <a:pt x="55" y="19"/>
                    <a:pt x="82" y="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31"/>
            <p:cNvSpPr/>
            <p:nvPr/>
          </p:nvSpPr>
          <p:spPr bwMode="auto">
            <a:xfrm>
              <a:off x="6705600" y="1790099"/>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32"/>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3"/>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4"/>
            <p:cNvSpPr/>
            <p:nvPr/>
          </p:nvSpPr>
          <p:spPr bwMode="auto">
            <a:xfrm>
              <a:off x="6705600" y="1633706"/>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35"/>
            <p:cNvSpPr/>
            <p:nvPr/>
          </p:nvSpPr>
          <p:spPr bwMode="auto">
            <a:xfrm>
              <a:off x="6705600" y="1487739"/>
              <a:ext cx="506630" cy="265871"/>
            </a:xfrm>
            <a:custGeom>
              <a:avLst/>
              <a:gdLst>
                <a:gd name="T0" fmla="*/ 82 w 82"/>
                <a:gd name="T1" fmla="*/ 12 h 33"/>
                <a:gd name="T2" fmla="*/ 82 w 82"/>
                <a:gd name="T3" fmla="*/ 0 h 33"/>
                <a:gd name="T4" fmla="*/ 1 w 82"/>
                <a:gd name="T5" fmla="*/ 21 h 33"/>
                <a:gd name="T6" fmla="*/ 0 w 82"/>
                <a:gd name="T7" fmla="*/ 33 h 33"/>
                <a:gd name="T8" fmla="*/ 82 w 82"/>
                <a:gd name="T9" fmla="*/ 12 h 33"/>
              </a:gdLst>
              <a:ahLst/>
              <a:cxnLst>
                <a:cxn ang="0">
                  <a:pos x="T0" y="T1"/>
                </a:cxn>
                <a:cxn ang="0">
                  <a:pos x="T2" y="T3"/>
                </a:cxn>
                <a:cxn ang="0">
                  <a:pos x="T4" y="T5"/>
                </a:cxn>
                <a:cxn ang="0">
                  <a:pos x="T6" y="T7"/>
                </a:cxn>
                <a:cxn ang="0">
                  <a:pos x="T8" y="T9"/>
                </a:cxn>
              </a:cxnLst>
              <a:rect l="0" t="0" r="r" b="b"/>
              <a:pathLst>
                <a:path w="82" h="33">
                  <a:moveTo>
                    <a:pt x="82" y="12"/>
                  </a:moveTo>
                  <a:cubicBezTo>
                    <a:pt x="82" y="0"/>
                    <a:pt x="82" y="0"/>
                    <a:pt x="82" y="0"/>
                  </a:cubicBezTo>
                  <a:cubicBezTo>
                    <a:pt x="1" y="21"/>
                    <a:pt x="1" y="21"/>
                    <a:pt x="1" y="21"/>
                  </a:cubicBezTo>
                  <a:cubicBezTo>
                    <a:pt x="0" y="33"/>
                    <a:pt x="0" y="33"/>
                    <a:pt x="0" y="33"/>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36"/>
            <p:cNvSpPr/>
            <p:nvPr/>
          </p:nvSpPr>
          <p:spPr bwMode="auto">
            <a:xfrm>
              <a:off x="6705600" y="1331345"/>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37"/>
            <p:cNvSpPr/>
            <p:nvPr/>
          </p:nvSpPr>
          <p:spPr bwMode="auto">
            <a:xfrm>
              <a:off x="6705600" y="1180167"/>
              <a:ext cx="506630" cy="276296"/>
            </a:xfrm>
            <a:custGeom>
              <a:avLst/>
              <a:gdLst>
                <a:gd name="T0" fmla="*/ 82 w 82"/>
                <a:gd name="T1" fmla="*/ 13 h 34"/>
                <a:gd name="T2" fmla="*/ 82 w 82"/>
                <a:gd name="T3" fmla="*/ 0 h 34"/>
                <a:gd name="T4" fmla="*/ 1 w 82"/>
                <a:gd name="T5" fmla="*/ 22 h 34"/>
                <a:gd name="T6" fmla="*/ 0 w 82"/>
                <a:gd name="T7" fmla="*/ 34 h 34"/>
                <a:gd name="T8" fmla="*/ 82 w 82"/>
                <a:gd name="T9" fmla="*/ 13 h 34"/>
              </a:gdLst>
              <a:ahLst/>
              <a:cxnLst>
                <a:cxn ang="0">
                  <a:pos x="T0" y="T1"/>
                </a:cxn>
                <a:cxn ang="0">
                  <a:pos x="T2" y="T3"/>
                </a:cxn>
                <a:cxn ang="0">
                  <a:pos x="T4" y="T5"/>
                </a:cxn>
                <a:cxn ang="0">
                  <a:pos x="T6" y="T7"/>
                </a:cxn>
                <a:cxn ang="0">
                  <a:pos x="T8" y="T9"/>
                </a:cxn>
              </a:cxnLst>
              <a:rect l="0" t="0" r="r" b="b"/>
              <a:pathLst>
                <a:path w="82" h="34">
                  <a:moveTo>
                    <a:pt x="82" y="13"/>
                  </a:moveTo>
                  <a:cubicBezTo>
                    <a:pt x="82" y="0"/>
                    <a:pt x="82" y="0"/>
                    <a:pt x="82" y="0"/>
                  </a:cubicBezTo>
                  <a:cubicBezTo>
                    <a:pt x="1" y="22"/>
                    <a:pt x="1" y="22"/>
                    <a:pt x="1" y="22"/>
                  </a:cubicBezTo>
                  <a:cubicBezTo>
                    <a:pt x="0" y="34"/>
                    <a:pt x="0" y="34"/>
                    <a:pt x="0" y="34"/>
                  </a:cubicBezTo>
                  <a:cubicBezTo>
                    <a:pt x="21" y="29"/>
                    <a:pt x="55" y="20"/>
                    <a:pt x="82" y="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38"/>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40"/>
            <p:cNvSpPr/>
            <p:nvPr/>
          </p:nvSpPr>
          <p:spPr bwMode="auto">
            <a:xfrm>
              <a:off x="6705600" y="1039411"/>
              <a:ext cx="506630" cy="276296"/>
            </a:xfrm>
            <a:custGeom>
              <a:avLst/>
              <a:gdLst>
                <a:gd name="T0" fmla="*/ 82 w 82"/>
                <a:gd name="T1" fmla="*/ 12 h 34"/>
                <a:gd name="T2" fmla="*/ 82 w 82"/>
                <a:gd name="T3" fmla="*/ 0 h 34"/>
                <a:gd name="T4" fmla="*/ 1 w 82"/>
                <a:gd name="T5" fmla="*/ 22 h 34"/>
                <a:gd name="T6" fmla="*/ 0 w 82"/>
                <a:gd name="T7" fmla="*/ 34 h 34"/>
                <a:gd name="T8" fmla="*/ 82 w 82"/>
                <a:gd name="T9" fmla="*/ 12 h 34"/>
              </a:gdLst>
              <a:ahLst/>
              <a:cxnLst>
                <a:cxn ang="0">
                  <a:pos x="T0" y="T1"/>
                </a:cxn>
                <a:cxn ang="0">
                  <a:pos x="T2" y="T3"/>
                </a:cxn>
                <a:cxn ang="0">
                  <a:pos x="T4" y="T5"/>
                </a:cxn>
                <a:cxn ang="0">
                  <a:pos x="T6" y="T7"/>
                </a:cxn>
                <a:cxn ang="0">
                  <a:pos x="T8" y="T9"/>
                </a:cxn>
              </a:cxnLst>
              <a:rect l="0" t="0" r="r" b="b"/>
              <a:pathLst>
                <a:path w="82" h="34">
                  <a:moveTo>
                    <a:pt x="82" y="12"/>
                  </a:moveTo>
                  <a:cubicBezTo>
                    <a:pt x="82" y="0"/>
                    <a:pt x="82" y="0"/>
                    <a:pt x="82" y="0"/>
                  </a:cubicBezTo>
                  <a:cubicBezTo>
                    <a:pt x="1" y="22"/>
                    <a:pt x="1" y="22"/>
                    <a:pt x="1" y="22"/>
                  </a:cubicBezTo>
                  <a:cubicBezTo>
                    <a:pt x="0" y="34"/>
                    <a:pt x="0" y="34"/>
                    <a:pt x="0" y="34"/>
                  </a:cubicBezTo>
                  <a:cubicBezTo>
                    <a:pt x="21" y="28"/>
                    <a:pt x="55" y="19"/>
                    <a:pt x="82"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1" name="Freeform 5"/>
          <p:cNvSpPr/>
          <p:nvPr/>
        </p:nvSpPr>
        <p:spPr bwMode="auto">
          <a:xfrm>
            <a:off x="2868830" y="3173011"/>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3" name="Text Box 10"/>
          <p:cNvSpPr txBox="1">
            <a:spLocks noChangeArrowheads="1"/>
          </p:cNvSpPr>
          <p:nvPr/>
        </p:nvSpPr>
        <p:spPr bwMode="auto">
          <a:xfrm>
            <a:off x="3021230" y="3173011"/>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55%</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p>
        </p:txBody>
      </p:sp>
      <p:sp>
        <p:nvSpPr>
          <p:cNvPr id="164" name="Freeform 5"/>
          <p:cNvSpPr/>
          <p:nvPr/>
        </p:nvSpPr>
        <p:spPr bwMode="auto">
          <a:xfrm>
            <a:off x="5078630" y="3189347"/>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5" name="Text Box 10"/>
          <p:cNvSpPr txBox="1">
            <a:spLocks noChangeArrowheads="1"/>
          </p:cNvSpPr>
          <p:nvPr/>
        </p:nvSpPr>
        <p:spPr bwMode="auto">
          <a:xfrm>
            <a:off x="5231030" y="3189347"/>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20%</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p>
        </p:txBody>
      </p:sp>
      <p:sp>
        <p:nvSpPr>
          <p:cNvPr id="166" name="Freeform 5"/>
          <p:cNvSpPr/>
          <p:nvPr/>
        </p:nvSpPr>
        <p:spPr bwMode="auto">
          <a:xfrm>
            <a:off x="7288430" y="3181178"/>
            <a:ext cx="1398370" cy="1439803"/>
          </a:xfrm>
          <a:custGeom>
            <a:avLst/>
            <a:gdLst>
              <a:gd name="T0" fmla="*/ 0 w 169"/>
              <a:gd name="T1" fmla="*/ 119 h 243"/>
              <a:gd name="T2" fmla="*/ 16 w 169"/>
              <a:gd name="T3" fmla="*/ 103 h 243"/>
              <a:gd name="T4" fmla="*/ 16 w 169"/>
              <a:gd name="T5" fmla="*/ 5 h 243"/>
              <a:gd name="T6" fmla="*/ 21 w 169"/>
              <a:gd name="T7" fmla="*/ 0 h 243"/>
              <a:gd name="T8" fmla="*/ 164 w 169"/>
              <a:gd name="T9" fmla="*/ 0 h 243"/>
              <a:gd name="T10" fmla="*/ 169 w 169"/>
              <a:gd name="T11" fmla="*/ 5 h 243"/>
              <a:gd name="T12" fmla="*/ 169 w 169"/>
              <a:gd name="T13" fmla="*/ 238 h 243"/>
              <a:gd name="T14" fmla="*/ 164 w 169"/>
              <a:gd name="T15" fmla="*/ 243 h 243"/>
              <a:gd name="T16" fmla="*/ 21 w 169"/>
              <a:gd name="T17" fmla="*/ 243 h 243"/>
              <a:gd name="T18" fmla="*/ 16 w 169"/>
              <a:gd name="T19" fmla="*/ 238 h 243"/>
              <a:gd name="T20" fmla="*/ 16 w 169"/>
              <a:gd name="T21" fmla="*/ 136 h 243"/>
              <a:gd name="T22" fmla="*/ 0 w 169"/>
              <a:gd name="T23" fmla="*/ 11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243">
                <a:moveTo>
                  <a:pt x="0" y="119"/>
                </a:moveTo>
                <a:cubicBezTo>
                  <a:pt x="16" y="103"/>
                  <a:pt x="16" y="103"/>
                  <a:pt x="16" y="103"/>
                </a:cubicBezTo>
                <a:cubicBezTo>
                  <a:pt x="16" y="5"/>
                  <a:pt x="16" y="5"/>
                  <a:pt x="16" y="5"/>
                </a:cubicBezTo>
                <a:cubicBezTo>
                  <a:pt x="16" y="2"/>
                  <a:pt x="18" y="0"/>
                  <a:pt x="21" y="0"/>
                </a:cubicBezTo>
                <a:cubicBezTo>
                  <a:pt x="164" y="0"/>
                  <a:pt x="164" y="0"/>
                  <a:pt x="164" y="0"/>
                </a:cubicBezTo>
                <a:cubicBezTo>
                  <a:pt x="167" y="0"/>
                  <a:pt x="169" y="2"/>
                  <a:pt x="169" y="5"/>
                </a:cubicBezTo>
                <a:cubicBezTo>
                  <a:pt x="169" y="238"/>
                  <a:pt x="169" y="238"/>
                  <a:pt x="169" y="238"/>
                </a:cubicBezTo>
                <a:cubicBezTo>
                  <a:pt x="169" y="241"/>
                  <a:pt x="167" y="243"/>
                  <a:pt x="164" y="243"/>
                </a:cubicBezTo>
                <a:cubicBezTo>
                  <a:pt x="21" y="243"/>
                  <a:pt x="21" y="243"/>
                  <a:pt x="21" y="243"/>
                </a:cubicBezTo>
                <a:cubicBezTo>
                  <a:pt x="18" y="243"/>
                  <a:pt x="16" y="241"/>
                  <a:pt x="16" y="238"/>
                </a:cubicBezTo>
                <a:cubicBezTo>
                  <a:pt x="16" y="136"/>
                  <a:pt x="16" y="136"/>
                  <a:pt x="16" y="136"/>
                </a:cubicBezTo>
                <a:lnTo>
                  <a:pt x="0" y="119"/>
                </a:ln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7" name="Text Box 10"/>
          <p:cNvSpPr txBox="1">
            <a:spLocks noChangeArrowheads="1"/>
          </p:cNvSpPr>
          <p:nvPr/>
        </p:nvSpPr>
        <p:spPr bwMode="auto">
          <a:xfrm>
            <a:off x="7440830" y="3181178"/>
            <a:ext cx="1219200" cy="1423467"/>
          </a:xfrm>
          <a:prstGeom prst="rect">
            <a:avLst/>
          </a:prstGeom>
          <a:noFill/>
          <a:ln w="9525">
            <a:noFill/>
            <a:miter lim="800000"/>
          </a:ln>
        </p:spPr>
        <p:txBody>
          <a:bodyPr wrap="square" lIns="45720" tIns="22860" rIns="45720" bIns="22860">
            <a:spAutoFit/>
          </a:bodyPr>
          <a:lstStyle/>
          <a:p>
            <a:pPr defTabSz="1087755"/>
            <a:r>
              <a:rPr lang="en-US" sz="280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80%</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p>
        </p:txBody>
      </p:sp>
      <p:sp>
        <p:nvSpPr>
          <p:cNvPr id="204" name="Text Box 10"/>
          <p:cNvSpPr txBox="1">
            <a:spLocks noChangeArrowheads="1"/>
          </p:cNvSpPr>
          <p:nvPr/>
        </p:nvSpPr>
        <p:spPr bwMode="auto">
          <a:xfrm>
            <a:off x="457200" y="2967157"/>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Second Opinion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a:t>
            </a:r>
          </a:p>
        </p:txBody>
      </p:sp>
      <p:sp>
        <p:nvSpPr>
          <p:cNvPr id="205" name="Text Box 10"/>
          <p:cNvSpPr txBox="1">
            <a:spLocks noChangeArrowheads="1"/>
          </p:cNvSpPr>
          <p:nvPr/>
        </p:nvSpPr>
        <p:spPr bwMode="auto">
          <a:xfrm>
            <a:off x="457200" y="1083060"/>
            <a:ext cx="1524000" cy="166199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 Clash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05"/>
                                        </p:tgtEl>
                                        <p:attrNameLst>
                                          <p:attrName>style.visibility</p:attrName>
                                        </p:attrNameLst>
                                      </p:cBhvr>
                                      <p:to>
                                        <p:strVal val="visible"/>
                                      </p:to>
                                    </p:set>
                                    <p:anim calcmode="lin" valueType="num">
                                      <p:cBhvr additive="base">
                                        <p:cTn id="24" dur="250" fill="hold"/>
                                        <p:tgtEl>
                                          <p:spTgt spid="205"/>
                                        </p:tgtEl>
                                        <p:attrNameLst>
                                          <p:attrName>ppt_x</p:attrName>
                                        </p:attrNameLst>
                                      </p:cBhvr>
                                      <p:tavLst>
                                        <p:tav tm="0">
                                          <p:val>
                                            <p:strVal val="#ppt_x"/>
                                          </p:val>
                                        </p:tav>
                                        <p:tav tm="100000">
                                          <p:val>
                                            <p:strVal val="#ppt_x"/>
                                          </p:val>
                                        </p:tav>
                                      </p:tavLst>
                                    </p:anim>
                                    <p:anim calcmode="lin" valueType="num">
                                      <p:cBhvr additive="base">
                                        <p:cTn id="25" dur="250" fill="hold"/>
                                        <p:tgtEl>
                                          <p:spTgt spid="20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204"/>
                                        </p:tgtEl>
                                        <p:attrNameLst>
                                          <p:attrName>style.visibility</p:attrName>
                                        </p:attrNameLst>
                                      </p:cBhvr>
                                      <p:to>
                                        <p:strVal val="visible"/>
                                      </p:to>
                                    </p:set>
                                    <p:anim calcmode="lin" valueType="num">
                                      <p:cBhvr additive="base">
                                        <p:cTn id="29" dur="250" fill="hold"/>
                                        <p:tgtEl>
                                          <p:spTgt spid="204"/>
                                        </p:tgtEl>
                                        <p:attrNameLst>
                                          <p:attrName>ppt_x</p:attrName>
                                        </p:attrNameLst>
                                      </p:cBhvr>
                                      <p:tavLst>
                                        <p:tav tm="0">
                                          <p:val>
                                            <p:strVal val="#ppt_x"/>
                                          </p:val>
                                        </p:tav>
                                        <p:tav tm="100000">
                                          <p:val>
                                            <p:strVal val="#ppt_x"/>
                                          </p:val>
                                        </p:tav>
                                      </p:tavLst>
                                    </p:anim>
                                    <p:anim calcmode="lin" valueType="num">
                                      <p:cBhvr additive="base">
                                        <p:cTn id="30" dur="250" fill="hold"/>
                                        <p:tgtEl>
                                          <p:spTgt spid="204"/>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55"/>
                                        </p:tgtEl>
                                        <p:attrNameLst>
                                          <p:attrName>style.visibility</p:attrName>
                                        </p:attrNameLst>
                                      </p:cBhvr>
                                      <p:to>
                                        <p:strVal val="visible"/>
                                      </p:to>
                                    </p:set>
                                    <p:anim calcmode="lin" valueType="num">
                                      <p:cBhvr additive="base">
                                        <p:cTn id="34" dur="250" fill="hold"/>
                                        <p:tgtEl>
                                          <p:spTgt spid="55"/>
                                        </p:tgtEl>
                                        <p:attrNameLst>
                                          <p:attrName>ppt_x</p:attrName>
                                        </p:attrNameLst>
                                      </p:cBhvr>
                                      <p:tavLst>
                                        <p:tav tm="0">
                                          <p:val>
                                            <p:strVal val="#ppt_x"/>
                                          </p:val>
                                        </p:tav>
                                        <p:tav tm="100000">
                                          <p:val>
                                            <p:strVal val="#ppt_x"/>
                                          </p:val>
                                        </p:tav>
                                      </p:tavLst>
                                    </p:anim>
                                    <p:anim calcmode="lin" valueType="num">
                                      <p:cBhvr additive="base">
                                        <p:cTn id="35" dur="250" fill="hold"/>
                                        <p:tgtEl>
                                          <p:spTgt spid="5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61"/>
                                        </p:tgtEl>
                                        <p:attrNameLst>
                                          <p:attrName>style.visibility</p:attrName>
                                        </p:attrNameLst>
                                      </p:cBhvr>
                                      <p:to>
                                        <p:strVal val="visible"/>
                                      </p:to>
                                    </p:set>
                                    <p:anim calcmode="lin" valueType="num">
                                      <p:cBhvr additive="base">
                                        <p:cTn id="39" dur="250" fill="hold"/>
                                        <p:tgtEl>
                                          <p:spTgt spid="161"/>
                                        </p:tgtEl>
                                        <p:attrNameLst>
                                          <p:attrName>ppt_x</p:attrName>
                                        </p:attrNameLst>
                                      </p:cBhvr>
                                      <p:tavLst>
                                        <p:tav tm="0">
                                          <p:val>
                                            <p:strVal val="#ppt_x"/>
                                          </p:val>
                                        </p:tav>
                                        <p:tav tm="100000">
                                          <p:val>
                                            <p:strVal val="#ppt_x"/>
                                          </p:val>
                                        </p:tav>
                                      </p:tavLst>
                                    </p:anim>
                                    <p:anim calcmode="lin" valueType="num">
                                      <p:cBhvr additive="base">
                                        <p:cTn id="40" dur="250" fill="hold"/>
                                        <p:tgtEl>
                                          <p:spTgt spid="16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63"/>
                                        </p:tgtEl>
                                        <p:attrNameLst>
                                          <p:attrName>style.visibility</p:attrName>
                                        </p:attrNameLst>
                                      </p:cBhvr>
                                      <p:to>
                                        <p:strVal val="visible"/>
                                      </p:to>
                                    </p:set>
                                    <p:anim calcmode="lin" valueType="num">
                                      <p:cBhvr additive="base">
                                        <p:cTn id="44" dur="250" fill="hold"/>
                                        <p:tgtEl>
                                          <p:spTgt spid="163"/>
                                        </p:tgtEl>
                                        <p:attrNameLst>
                                          <p:attrName>ppt_x</p:attrName>
                                        </p:attrNameLst>
                                      </p:cBhvr>
                                      <p:tavLst>
                                        <p:tav tm="0">
                                          <p:val>
                                            <p:strVal val="#ppt_x"/>
                                          </p:val>
                                        </p:tav>
                                        <p:tav tm="100000">
                                          <p:val>
                                            <p:strVal val="#ppt_x"/>
                                          </p:val>
                                        </p:tav>
                                      </p:tavLst>
                                    </p:anim>
                                    <p:anim calcmode="lin" valueType="num">
                                      <p:cBhvr additive="base">
                                        <p:cTn id="45" dur="250" fill="hold"/>
                                        <p:tgtEl>
                                          <p:spTgt spid="16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206"/>
                                        </p:tgtEl>
                                        <p:attrNameLst>
                                          <p:attrName>style.visibility</p:attrName>
                                        </p:attrNameLst>
                                      </p:cBhvr>
                                      <p:to>
                                        <p:strVal val="visible"/>
                                      </p:to>
                                    </p:set>
                                    <p:anim calcmode="lin" valueType="num">
                                      <p:cBhvr additive="base">
                                        <p:cTn id="49" dur="250" fill="hold"/>
                                        <p:tgtEl>
                                          <p:spTgt spid="206"/>
                                        </p:tgtEl>
                                        <p:attrNameLst>
                                          <p:attrName>ppt_x</p:attrName>
                                        </p:attrNameLst>
                                      </p:cBhvr>
                                      <p:tavLst>
                                        <p:tav tm="0">
                                          <p:val>
                                            <p:strVal val="#ppt_x"/>
                                          </p:val>
                                        </p:tav>
                                        <p:tav tm="100000">
                                          <p:val>
                                            <p:strVal val="#ppt_x"/>
                                          </p:val>
                                        </p:tav>
                                      </p:tavLst>
                                    </p:anim>
                                    <p:anim calcmode="lin" valueType="num">
                                      <p:cBhvr additive="base">
                                        <p:cTn id="50" dur="250" fill="hold"/>
                                        <p:tgtEl>
                                          <p:spTgt spid="20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64"/>
                                        </p:tgtEl>
                                        <p:attrNameLst>
                                          <p:attrName>style.visibility</p:attrName>
                                        </p:attrNameLst>
                                      </p:cBhvr>
                                      <p:to>
                                        <p:strVal val="visible"/>
                                      </p:to>
                                    </p:set>
                                    <p:anim calcmode="lin" valueType="num">
                                      <p:cBhvr additive="base">
                                        <p:cTn id="54" dur="250" fill="hold"/>
                                        <p:tgtEl>
                                          <p:spTgt spid="164"/>
                                        </p:tgtEl>
                                        <p:attrNameLst>
                                          <p:attrName>ppt_x</p:attrName>
                                        </p:attrNameLst>
                                      </p:cBhvr>
                                      <p:tavLst>
                                        <p:tav tm="0">
                                          <p:val>
                                            <p:strVal val="#ppt_x"/>
                                          </p:val>
                                        </p:tav>
                                        <p:tav tm="100000">
                                          <p:val>
                                            <p:strVal val="#ppt_x"/>
                                          </p:val>
                                        </p:tav>
                                      </p:tavLst>
                                    </p:anim>
                                    <p:anim calcmode="lin" valueType="num">
                                      <p:cBhvr additive="base">
                                        <p:cTn id="55" dur="250" fill="hold"/>
                                        <p:tgtEl>
                                          <p:spTgt spid="1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65"/>
                                        </p:tgtEl>
                                        <p:attrNameLst>
                                          <p:attrName>style.visibility</p:attrName>
                                        </p:attrNameLst>
                                      </p:cBhvr>
                                      <p:to>
                                        <p:strVal val="visible"/>
                                      </p:to>
                                    </p:set>
                                    <p:anim calcmode="lin" valueType="num">
                                      <p:cBhvr additive="base">
                                        <p:cTn id="59" dur="250" fill="hold"/>
                                        <p:tgtEl>
                                          <p:spTgt spid="165"/>
                                        </p:tgtEl>
                                        <p:attrNameLst>
                                          <p:attrName>ppt_x</p:attrName>
                                        </p:attrNameLst>
                                      </p:cBhvr>
                                      <p:tavLst>
                                        <p:tav tm="0">
                                          <p:val>
                                            <p:strVal val="#ppt_x"/>
                                          </p:val>
                                        </p:tav>
                                        <p:tav tm="100000">
                                          <p:val>
                                            <p:strVal val="#ppt_x"/>
                                          </p:val>
                                        </p:tav>
                                      </p:tavLst>
                                    </p:anim>
                                    <p:anim calcmode="lin" valueType="num">
                                      <p:cBhvr additive="base">
                                        <p:cTn id="60" dur="250" fill="hold"/>
                                        <p:tgtEl>
                                          <p:spTgt spid="165"/>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207"/>
                                        </p:tgtEl>
                                        <p:attrNameLst>
                                          <p:attrName>style.visibility</p:attrName>
                                        </p:attrNameLst>
                                      </p:cBhvr>
                                      <p:to>
                                        <p:strVal val="visible"/>
                                      </p:to>
                                    </p:set>
                                    <p:anim calcmode="lin" valueType="num">
                                      <p:cBhvr additive="base">
                                        <p:cTn id="64" dur="250" fill="hold"/>
                                        <p:tgtEl>
                                          <p:spTgt spid="207"/>
                                        </p:tgtEl>
                                        <p:attrNameLst>
                                          <p:attrName>ppt_x</p:attrName>
                                        </p:attrNameLst>
                                      </p:cBhvr>
                                      <p:tavLst>
                                        <p:tav tm="0">
                                          <p:val>
                                            <p:strVal val="#ppt_x"/>
                                          </p:val>
                                        </p:tav>
                                        <p:tav tm="100000">
                                          <p:val>
                                            <p:strVal val="#ppt_x"/>
                                          </p:val>
                                        </p:tav>
                                      </p:tavLst>
                                    </p:anim>
                                    <p:anim calcmode="lin" valueType="num">
                                      <p:cBhvr additive="base">
                                        <p:cTn id="65" dur="250" fill="hold"/>
                                        <p:tgtEl>
                                          <p:spTgt spid="20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6"/>
                                        </p:tgtEl>
                                        <p:attrNameLst>
                                          <p:attrName>style.visibility</p:attrName>
                                        </p:attrNameLst>
                                      </p:cBhvr>
                                      <p:to>
                                        <p:strVal val="visible"/>
                                      </p:to>
                                    </p:set>
                                    <p:anim calcmode="lin" valueType="num">
                                      <p:cBhvr additive="base">
                                        <p:cTn id="69" dur="250" fill="hold"/>
                                        <p:tgtEl>
                                          <p:spTgt spid="166"/>
                                        </p:tgtEl>
                                        <p:attrNameLst>
                                          <p:attrName>ppt_x</p:attrName>
                                        </p:attrNameLst>
                                      </p:cBhvr>
                                      <p:tavLst>
                                        <p:tav tm="0">
                                          <p:val>
                                            <p:strVal val="#ppt_x"/>
                                          </p:val>
                                        </p:tav>
                                        <p:tav tm="100000">
                                          <p:val>
                                            <p:strVal val="#ppt_x"/>
                                          </p:val>
                                        </p:tav>
                                      </p:tavLst>
                                    </p:anim>
                                    <p:anim calcmode="lin" valueType="num">
                                      <p:cBhvr additive="base">
                                        <p:cTn id="70" dur="250" fill="hold"/>
                                        <p:tgtEl>
                                          <p:spTgt spid="16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67"/>
                                        </p:tgtEl>
                                        <p:attrNameLst>
                                          <p:attrName>style.visibility</p:attrName>
                                        </p:attrNameLst>
                                      </p:cBhvr>
                                      <p:to>
                                        <p:strVal val="visible"/>
                                      </p:to>
                                    </p:set>
                                    <p:anim calcmode="lin" valueType="num">
                                      <p:cBhvr additive="base">
                                        <p:cTn id="74" dur="250" fill="hold"/>
                                        <p:tgtEl>
                                          <p:spTgt spid="167"/>
                                        </p:tgtEl>
                                        <p:attrNameLst>
                                          <p:attrName>ppt_x</p:attrName>
                                        </p:attrNameLst>
                                      </p:cBhvr>
                                      <p:tavLst>
                                        <p:tav tm="0">
                                          <p:val>
                                            <p:strVal val="#ppt_x"/>
                                          </p:val>
                                        </p:tav>
                                        <p:tav tm="100000">
                                          <p:val>
                                            <p:strVal val="#ppt_x"/>
                                          </p:val>
                                        </p:tav>
                                      </p:tavLst>
                                    </p:anim>
                                    <p:anim calcmode="lin" valueType="num">
                                      <p:cBhvr additive="base">
                                        <p:cTn id="75" dur="250" fill="hold"/>
                                        <p:tgtEl>
                                          <p:spTgt spid="1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61" grpId="0" animBg="1"/>
      <p:bldP spid="163" grpId="0"/>
      <p:bldP spid="164" grpId="0" animBg="1"/>
      <p:bldP spid="165" grpId="0"/>
      <p:bldP spid="166" grpId="0" animBg="1"/>
      <p:bldP spid="167" grpId="0"/>
      <p:bldP spid="204" grpId="0"/>
      <p:bldP spid="205"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Releasing The Idea</a:t>
            </a:r>
          </a:p>
        </p:txBody>
      </p:sp>
      <p:sp>
        <p:nvSpPr>
          <p:cNvPr id="5" name="Freeform 10"/>
          <p:cNvSpPr>
            <a:spLocks noEditPoints="1"/>
          </p:cNvSpPr>
          <p:nvPr/>
        </p:nvSpPr>
        <p:spPr bwMode="auto">
          <a:xfrm>
            <a:off x="4082573" y="984346"/>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10"/>
          <p:cNvSpPr>
            <a:spLocks noEditPoints="1"/>
          </p:cNvSpPr>
          <p:nvPr/>
        </p:nvSpPr>
        <p:spPr bwMode="auto">
          <a:xfrm>
            <a:off x="4331092" y="2050382"/>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10"/>
          <p:cNvSpPr>
            <a:spLocks noEditPoints="1"/>
          </p:cNvSpPr>
          <p:nvPr/>
        </p:nvSpPr>
        <p:spPr bwMode="auto">
          <a:xfrm>
            <a:off x="3385844" y="1828954"/>
            <a:ext cx="1017806" cy="101996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3932667" y="3025567"/>
            <a:ext cx="806797" cy="80850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79173" y="1388599"/>
            <a:ext cx="403399" cy="404256"/>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5119646" y="1725515"/>
            <a:ext cx="464427" cy="465413"/>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5395784" y="219092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5225992" y="1445126"/>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3438368" y="1657087"/>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3894746" y="1155020"/>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4117814" y="2784251"/>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3855534" y="290490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4739464" y="3201258"/>
            <a:ext cx="380183" cy="38099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4688749" y="3582248"/>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11"/>
          <p:cNvSpPr/>
          <p:nvPr/>
        </p:nvSpPr>
        <p:spPr bwMode="auto">
          <a:xfrm>
            <a:off x="3778001" y="126566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11"/>
          <p:cNvSpPr/>
          <p:nvPr/>
        </p:nvSpPr>
        <p:spPr bwMode="auto">
          <a:xfrm>
            <a:off x="4089944" y="1099700"/>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5194659" y="134101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11"/>
          <p:cNvSpPr/>
          <p:nvPr/>
        </p:nvSpPr>
        <p:spPr bwMode="auto">
          <a:xfrm>
            <a:off x="4403650" y="208028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1"/>
          <p:cNvSpPr/>
          <p:nvPr/>
        </p:nvSpPr>
        <p:spPr bwMode="auto">
          <a:xfrm>
            <a:off x="4019317"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11"/>
          <p:cNvSpPr/>
          <p:nvPr/>
        </p:nvSpPr>
        <p:spPr bwMode="auto">
          <a:xfrm>
            <a:off x="4993714" y="194437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1"/>
          <p:cNvSpPr/>
          <p:nvPr/>
        </p:nvSpPr>
        <p:spPr bwMode="auto">
          <a:xfrm>
            <a:off x="5171265"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1"/>
          <p:cNvSpPr/>
          <p:nvPr/>
        </p:nvSpPr>
        <p:spPr bwMode="auto">
          <a:xfrm>
            <a:off x="3558770" y="1535406"/>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1"/>
          <p:cNvSpPr/>
          <p:nvPr/>
        </p:nvSpPr>
        <p:spPr bwMode="auto">
          <a:xfrm>
            <a:off x="3417811" y="188804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1"/>
          <p:cNvSpPr/>
          <p:nvPr/>
        </p:nvSpPr>
        <p:spPr bwMode="auto">
          <a:xfrm>
            <a:off x="3668224" y="173753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1"/>
          <p:cNvSpPr/>
          <p:nvPr/>
        </p:nvSpPr>
        <p:spPr bwMode="auto">
          <a:xfrm>
            <a:off x="5443004" y="163112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11"/>
          <p:cNvSpPr/>
          <p:nvPr/>
        </p:nvSpPr>
        <p:spPr bwMode="auto">
          <a:xfrm>
            <a:off x="5445375" y="243790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11"/>
          <p:cNvSpPr/>
          <p:nvPr/>
        </p:nvSpPr>
        <p:spPr bwMode="auto">
          <a:xfrm>
            <a:off x="5529346" y="209879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777504" y="284958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11"/>
          <p:cNvSpPr/>
          <p:nvPr/>
        </p:nvSpPr>
        <p:spPr bwMode="auto">
          <a:xfrm>
            <a:off x="3880872" y="314593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11"/>
          <p:cNvSpPr/>
          <p:nvPr/>
        </p:nvSpPr>
        <p:spPr bwMode="auto">
          <a:xfrm>
            <a:off x="4583889" y="37129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11"/>
          <p:cNvSpPr/>
          <p:nvPr/>
        </p:nvSpPr>
        <p:spPr bwMode="auto">
          <a:xfrm>
            <a:off x="4694996" y="31584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11"/>
          <p:cNvSpPr/>
          <p:nvPr/>
        </p:nvSpPr>
        <p:spPr bwMode="auto">
          <a:xfrm>
            <a:off x="5061811" y="3164829"/>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11"/>
          <p:cNvSpPr/>
          <p:nvPr/>
        </p:nvSpPr>
        <p:spPr bwMode="auto">
          <a:xfrm>
            <a:off x="4932222" y="357251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11"/>
          <p:cNvSpPr/>
          <p:nvPr/>
        </p:nvSpPr>
        <p:spPr bwMode="auto">
          <a:xfrm>
            <a:off x="5159842" y="308818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11"/>
          <p:cNvSpPr/>
          <p:nvPr/>
        </p:nvSpPr>
        <p:spPr bwMode="auto">
          <a:xfrm>
            <a:off x="5127602" y="328111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3" name="Group 42"/>
          <p:cNvGrpSpPr/>
          <p:nvPr/>
        </p:nvGrpSpPr>
        <p:grpSpPr>
          <a:xfrm>
            <a:off x="4102923" y="3880144"/>
            <a:ext cx="890791" cy="977606"/>
            <a:chOff x="3721102" y="3890965"/>
            <a:chExt cx="749300" cy="822325"/>
          </a:xfrm>
          <a:solidFill>
            <a:srgbClr val="45C1A4"/>
          </a:solidFill>
        </p:grpSpPr>
        <p:sp>
          <p:nvSpPr>
            <p:cNvPr id="44" name="Freeform 43"/>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44"/>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45"/>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4427050" y="1284837"/>
            <a:ext cx="423131" cy="530541"/>
            <a:chOff x="5106627" y="2260366"/>
            <a:chExt cx="324452" cy="406813"/>
          </a:xfrm>
          <a:solidFill>
            <a:srgbClr val="45C1A4"/>
          </a:solidFill>
        </p:grpSpPr>
        <p:sp>
          <p:nvSpPr>
            <p:cNvPr id="49"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3" name="Group 52"/>
          <p:cNvGrpSpPr/>
          <p:nvPr/>
        </p:nvGrpSpPr>
        <p:grpSpPr>
          <a:xfrm>
            <a:off x="4673841" y="2361547"/>
            <a:ext cx="390583" cy="507758"/>
            <a:chOff x="6421904" y="4798576"/>
            <a:chExt cx="299494" cy="389342"/>
          </a:xfrm>
          <a:solidFill>
            <a:srgbClr val="45C1A4"/>
          </a:solidFill>
        </p:grpSpPr>
        <p:sp>
          <p:nvSpPr>
            <p:cNvPr id="54"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3664891" y="2144389"/>
            <a:ext cx="420888" cy="414208"/>
            <a:chOff x="1587575" y="2265358"/>
            <a:chExt cx="314468" cy="309477"/>
          </a:xfrm>
          <a:solidFill>
            <a:srgbClr val="45C1A4"/>
          </a:solidFill>
        </p:grpSpPr>
        <p:sp>
          <p:nvSpPr>
            <p:cNvPr id="5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4082573" y="3249678"/>
            <a:ext cx="487771" cy="360286"/>
            <a:chOff x="2563427" y="3717902"/>
            <a:chExt cx="439257" cy="324452"/>
          </a:xfrm>
          <a:solidFill>
            <a:srgbClr val="45C1A4"/>
          </a:solidFill>
        </p:grpSpPr>
        <p:sp>
          <p:nvSpPr>
            <p:cNvPr id="6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3" name="Group 62"/>
          <p:cNvGrpSpPr/>
          <p:nvPr/>
        </p:nvGrpSpPr>
        <p:grpSpPr>
          <a:xfrm flipH="1">
            <a:off x="3760983" y="1468227"/>
            <a:ext cx="239778" cy="195114"/>
            <a:chOff x="1550139" y="1314466"/>
            <a:chExt cx="509139" cy="414300"/>
          </a:xfrm>
          <a:solidFill>
            <a:srgbClr val="45C1A4"/>
          </a:solidFill>
        </p:grpSpPr>
        <p:sp>
          <p:nvSpPr>
            <p:cNvPr id="6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flipH="1">
            <a:off x="5251559" y="1849679"/>
            <a:ext cx="206690" cy="233127"/>
            <a:chOff x="5513440" y="1766202"/>
            <a:chExt cx="429274" cy="484183"/>
          </a:xfrm>
          <a:solidFill>
            <a:srgbClr val="45C1A4"/>
          </a:solidFill>
        </p:grpSpPr>
        <p:sp>
          <p:nvSpPr>
            <p:cNvPr id="6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4869132" y="3300392"/>
            <a:ext cx="145729" cy="182722"/>
            <a:chOff x="5106627" y="2260366"/>
            <a:chExt cx="324452" cy="406813"/>
          </a:xfrm>
          <a:solidFill>
            <a:srgbClr val="45C1A4"/>
          </a:solidFill>
        </p:grpSpPr>
        <p:sp>
          <p:nvSpPr>
            <p:cNvPr id="8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4" name="Group 83"/>
          <p:cNvGrpSpPr/>
          <p:nvPr/>
        </p:nvGrpSpPr>
        <p:grpSpPr>
          <a:xfrm flipH="1">
            <a:off x="3915992" y="2976789"/>
            <a:ext cx="119889" cy="97557"/>
            <a:chOff x="1550139" y="1314466"/>
            <a:chExt cx="509139" cy="414300"/>
          </a:xfrm>
          <a:solidFill>
            <a:srgbClr val="45C1A4"/>
          </a:solidFill>
        </p:grpSpPr>
        <p:sp>
          <p:nvSpPr>
            <p:cNvPr id="85"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8" name="Freeform 10"/>
          <p:cNvSpPr>
            <a:spLocks noEditPoints="1"/>
          </p:cNvSpPr>
          <p:nvPr/>
        </p:nvSpPr>
        <p:spPr bwMode="auto">
          <a:xfrm>
            <a:off x="5447489" y="2240239"/>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9" name="Freeform 13"/>
          <p:cNvSpPr>
            <a:spLocks noEditPoints="1"/>
          </p:cNvSpPr>
          <p:nvPr/>
        </p:nvSpPr>
        <p:spPr bwMode="auto">
          <a:xfrm>
            <a:off x="4741779" y="3653774"/>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flipH="1">
            <a:off x="4184829" y="2883909"/>
            <a:ext cx="106774" cy="76320"/>
            <a:chOff x="1585913" y="1584325"/>
            <a:chExt cx="461963" cy="330201"/>
          </a:xfrm>
          <a:solidFill>
            <a:srgbClr val="45C1A4"/>
          </a:solidFill>
        </p:grpSpPr>
        <p:sp>
          <p:nvSpPr>
            <p:cNvPr id="91"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3" name="Group 92"/>
          <p:cNvGrpSpPr/>
          <p:nvPr/>
        </p:nvGrpSpPr>
        <p:grpSpPr>
          <a:xfrm>
            <a:off x="5278937" y="1520361"/>
            <a:ext cx="145843" cy="90845"/>
            <a:chOff x="5172076" y="1938338"/>
            <a:chExt cx="471488" cy="293688"/>
          </a:xfrm>
          <a:solidFill>
            <a:srgbClr val="45C1A4"/>
          </a:solidFill>
        </p:grpSpPr>
        <p:sp>
          <p:nvSpPr>
            <p:cNvPr id="94"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97" name="Freeform 10"/>
          <p:cNvSpPr>
            <a:spLocks noEditPoints="1"/>
          </p:cNvSpPr>
          <p:nvPr/>
        </p:nvSpPr>
        <p:spPr bwMode="auto">
          <a:xfrm>
            <a:off x="3944934" y="1200227"/>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8" name="Freeform 13"/>
          <p:cNvSpPr>
            <a:spLocks noEditPoints="1"/>
          </p:cNvSpPr>
          <p:nvPr/>
        </p:nvSpPr>
        <p:spPr bwMode="auto">
          <a:xfrm>
            <a:off x="3493972" y="1720510"/>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340" name="Freeform 6"/>
          <p:cNvSpPr/>
          <p:nvPr/>
        </p:nvSpPr>
        <p:spPr bwMode="auto">
          <a:xfrm>
            <a:off x="1018487"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3" name="Freeform 6"/>
          <p:cNvSpPr/>
          <p:nvPr/>
        </p:nvSpPr>
        <p:spPr bwMode="auto">
          <a:xfrm>
            <a:off x="457200"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6"/>
          <p:cNvSpPr/>
          <p:nvPr/>
        </p:nvSpPr>
        <p:spPr bwMode="auto">
          <a:xfrm>
            <a:off x="981273"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5" name="Freeform 6"/>
          <p:cNvSpPr/>
          <p:nvPr/>
        </p:nvSpPr>
        <p:spPr bwMode="auto">
          <a:xfrm flipH="1">
            <a:off x="5980813"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6" name="Freeform 6"/>
          <p:cNvSpPr/>
          <p:nvPr/>
        </p:nvSpPr>
        <p:spPr bwMode="auto">
          <a:xfrm flipH="1">
            <a:off x="6410126"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6"/>
          <p:cNvSpPr/>
          <p:nvPr/>
        </p:nvSpPr>
        <p:spPr bwMode="auto">
          <a:xfrm flipH="1">
            <a:off x="5943599"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08" name="Text Box 10"/>
          <p:cNvSpPr txBox="1">
            <a:spLocks noChangeArrowheads="1"/>
          </p:cNvSpPr>
          <p:nvPr/>
        </p:nvSpPr>
        <p:spPr bwMode="auto">
          <a:xfrm>
            <a:off x="6248400" y="11289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Idea</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09" name="Text Box 10"/>
          <p:cNvSpPr txBox="1">
            <a:spLocks noChangeArrowheads="1"/>
          </p:cNvSpPr>
          <p:nvPr/>
        </p:nvSpPr>
        <p:spPr bwMode="auto">
          <a:xfrm>
            <a:off x="6200087" y="356235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Customer</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10" name="Text Box 10"/>
          <p:cNvSpPr txBox="1">
            <a:spLocks noChangeArrowheads="1"/>
          </p:cNvSpPr>
          <p:nvPr/>
        </p:nvSpPr>
        <p:spPr bwMode="auto">
          <a:xfrm>
            <a:off x="1027114" y="3586434"/>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Perspective</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11" name="Text Box 10"/>
          <p:cNvSpPr txBox="1">
            <a:spLocks noChangeArrowheads="1"/>
          </p:cNvSpPr>
          <p:nvPr/>
        </p:nvSpPr>
        <p:spPr bwMode="auto">
          <a:xfrm>
            <a:off x="1066800" y="11289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Strategy</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12" name="Text Box 10"/>
          <p:cNvSpPr txBox="1">
            <a:spLocks noChangeArrowheads="1"/>
          </p:cNvSpPr>
          <p:nvPr/>
        </p:nvSpPr>
        <p:spPr bwMode="auto">
          <a:xfrm>
            <a:off x="492408" y="237787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Business</a:t>
            </a: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13" name="Text Box 10"/>
          <p:cNvSpPr txBox="1">
            <a:spLocks noChangeArrowheads="1"/>
          </p:cNvSpPr>
          <p:nvPr/>
        </p:nvSpPr>
        <p:spPr bwMode="auto">
          <a:xfrm>
            <a:off x="6657287" y="2362117"/>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Hope</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3"/>
                                        </p:tgtEl>
                                        <p:attrNameLst>
                                          <p:attrName>style.visibility</p:attrName>
                                        </p:attrNameLst>
                                      </p:cBhvr>
                                      <p:to>
                                        <p:strVal val="visible"/>
                                      </p:to>
                                    </p:set>
                                    <p:anim calcmode="lin" valueType="num">
                                      <p:cBhvr additive="base">
                                        <p:cTn id="24" dur="150" fill="hold"/>
                                        <p:tgtEl>
                                          <p:spTgt spid="43"/>
                                        </p:tgtEl>
                                        <p:attrNameLst>
                                          <p:attrName>ppt_x</p:attrName>
                                        </p:attrNameLst>
                                      </p:cBhvr>
                                      <p:tavLst>
                                        <p:tav tm="0">
                                          <p:val>
                                            <p:strVal val="#ppt_x"/>
                                          </p:val>
                                        </p:tav>
                                        <p:tav tm="100000">
                                          <p:val>
                                            <p:strVal val="#ppt_x"/>
                                          </p:val>
                                        </p:tav>
                                      </p:tavLst>
                                    </p:anim>
                                    <p:anim calcmode="lin" valueType="num">
                                      <p:cBhvr additive="base">
                                        <p:cTn id="25" dur="150" fill="hold"/>
                                        <p:tgtEl>
                                          <p:spTgt spid="43"/>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150" fill="hold"/>
                                        <p:tgtEl>
                                          <p:spTgt spid="5"/>
                                        </p:tgtEl>
                                        <p:attrNameLst>
                                          <p:attrName>ppt_x</p:attrName>
                                        </p:attrNameLst>
                                      </p:cBhvr>
                                      <p:tavLst>
                                        <p:tav tm="0">
                                          <p:val>
                                            <p:strVal val="#ppt_x"/>
                                          </p:val>
                                        </p:tav>
                                        <p:tav tm="100000">
                                          <p:val>
                                            <p:strVal val="#ppt_x"/>
                                          </p:val>
                                        </p:tav>
                                      </p:tavLst>
                                    </p:anim>
                                    <p:anim calcmode="lin" valueType="num">
                                      <p:cBhvr additive="base">
                                        <p:cTn id="30" dur="1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150" fill="hold"/>
                                        <p:tgtEl>
                                          <p:spTgt spid="7"/>
                                        </p:tgtEl>
                                        <p:attrNameLst>
                                          <p:attrName>ppt_x</p:attrName>
                                        </p:attrNameLst>
                                      </p:cBhvr>
                                      <p:tavLst>
                                        <p:tav tm="0">
                                          <p:val>
                                            <p:strVal val="#ppt_x"/>
                                          </p:val>
                                        </p:tav>
                                        <p:tav tm="100000">
                                          <p:val>
                                            <p:strVal val="#ppt_x"/>
                                          </p:val>
                                        </p:tav>
                                      </p:tavLst>
                                    </p:anim>
                                    <p:anim calcmode="lin" valueType="num">
                                      <p:cBhvr additive="base">
                                        <p:cTn id="35" dur="150" fill="hold"/>
                                        <p:tgtEl>
                                          <p:spTgt spid="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150" fill="hold"/>
                                        <p:tgtEl>
                                          <p:spTgt spid="8"/>
                                        </p:tgtEl>
                                        <p:attrNameLst>
                                          <p:attrName>ppt_x</p:attrName>
                                        </p:attrNameLst>
                                      </p:cBhvr>
                                      <p:tavLst>
                                        <p:tav tm="0">
                                          <p:val>
                                            <p:strVal val="#ppt_x"/>
                                          </p:val>
                                        </p:tav>
                                        <p:tav tm="100000">
                                          <p:val>
                                            <p:strVal val="#ppt_x"/>
                                          </p:val>
                                        </p:tav>
                                      </p:tavLst>
                                    </p:anim>
                                    <p:anim calcmode="lin" valueType="num">
                                      <p:cBhvr additive="base">
                                        <p:cTn id="40" dur="150" fill="hold"/>
                                        <p:tgtEl>
                                          <p:spTgt spid="8"/>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150" fill="hold"/>
                                        <p:tgtEl>
                                          <p:spTgt spid="10"/>
                                        </p:tgtEl>
                                        <p:attrNameLst>
                                          <p:attrName>ppt_x</p:attrName>
                                        </p:attrNameLst>
                                      </p:cBhvr>
                                      <p:tavLst>
                                        <p:tav tm="0">
                                          <p:val>
                                            <p:strVal val="#ppt_x"/>
                                          </p:val>
                                        </p:tav>
                                        <p:tav tm="100000">
                                          <p:val>
                                            <p:strVal val="#ppt_x"/>
                                          </p:val>
                                        </p:tav>
                                      </p:tavLst>
                                    </p:anim>
                                    <p:anim calcmode="lin" valueType="num">
                                      <p:cBhvr additive="base">
                                        <p:cTn id="45" dur="1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150" fill="hold"/>
                                        <p:tgtEl>
                                          <p:spTgt spid="11"/>
                                        </p:tgtEl>
                                        <p:attrNameLst>
                                          <p:attrName>ppt_x</p:attrName>
                                        </p:attrNameLst>
                                      </p:cBhvr>
                                      <p:tavLst>
                                        <p:tav tm="0">
                                          <p:val>
                                            <p:strVal val="#ppt_x"/>
                                          </p:val>
                                        </p:tav>
                                        <p:tav tm="100000">
                                          <p:val>
                                            <p:strVal val="#ppt_x"/>
                                          </p:val>
                                        </p:tav>
                                      </p:tavLst>
                                    </p:anim>
                                    <p:anim calcmode="lin" valueType="num">
                                      <p:cBhvr additive="base">
                                        <p:cTn id="50" dur="1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additive="base">
                                        <p:cTn id="54" dur="150" fill="hold"/>
                                        <p:tgtEl>
                                          <p:spTgt spid="12"/>
                                        </p:tgtEl>
                                        <p:attrNameLst>
                                          <p:attrName>ppt_x</p:attrName>
                                        </p:attrNameLst>
                                      </p:cBhvr>
                                      <p:tavLst>
                                        <p:tav tm="0">
                                          <p:val>
                                            <p:strVal val="#ppt_x"/>
                                          </p:val>
                                        </p:tav>
                                        <p:tav tm="100000">
                                          <p:val>
                                            <p:strVal val="#ppt_x"/>
                                          </p:val>
                                        </p:tav>
                                      </p:tavLst>
                                    </p:anim>
                                    <p:anim calcmode="lin" valueType="num">
                                      <p:cBhvr additive="base">
                                        <p:cTn id="55" dur="150" fill="hold"/>
                                        <p:tgtEl>
                                          <p:spTgt spid="1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150" fill="hold"/>
                                        <p:tgtEl>
                                          <p:spTgt spid="13"/>
                                        </p:tgtEl>
                                        <p:attrNameLst>
                                          <p:attrName>ppt_x</p:attrName>
                                        </p:attrNameLst>
                                      </p:cBhvr>
                                      <p:tavLst>
                                        <p:tav tm="0">
                                          <p:val>
                                            <p:strVal val="#ppt_x"/>
                                          </p:val>
                                        </p:tav>
                                        <p:tav tm="100000">
                                          <p:val>
                                            <p:strVal val="#ppt_x"/>
                                          </p:val>
                                        </p:tav>
                                      </p:tavLst>
                                    </p:anim>
                                    <p:anim calcmode="lin" valueType="num">
                                      <p:cBhvr additive="base">
                                        <p:cTn id="60" dur="150" fill="hold"/>
                                        <p:tgtEl>
                                          <p:spTgt spid="1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150" fill="hold"/>
                                        <p:tgtEl>
                                          <p:spTgt spid="15"/>
                                        </p:tgtEl>
                                        <p:attrNameLst>
                                          <p:attrName>ppt_x</p:attrName>
                                        </p:attrNameLst>
                                      </p:cBhvr>
                                      <p:tavLst>
                                        <p:tav tm="0">
                                          <p:val>
                                            <p:strVal val="#ppt_x"/>
                                          </p:val>
                                        </p:tav>
                                        <p:tav tm="100000">
                                          <p:val>
                                            <p:strVal val="#ppt_x"/>
                                          </p:val>
                                        </p:tav>
                                      </p:tavLst>
                                    </p:anim>
                                    <p:anim calcmode="lin" valueType="num">
                                      <p:cBhvr additive="base">
                                        <p:cTn id="65" dur="150" fill="hold"/>
                                        <p:tgtEl>
                                          <p:spTgt spid="1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150" fill="hold"/>
                                        <p:tgtEl>
                                          <p:spTgt spid="16"/>
                                        </p:tgtEl>
                                        <p:attrNameLst>
                                          <p:attrName>ppt_x</p:attrName>
                                        </p:attrNameLst>
                                      </p:cBhvr>
                                      <p:tavLst>
                                        <p:tav tm="0">
                                          <p:val>
                                            <p:strVal val="#ppt_x"/>
                                          </p:val>
                                        </p:tav>
                                        <p:tav tm="100000">
                                          <p:val>
                                            <p:strVal val="#ppt_x"/>
                                          </p:val>
                                        </p:tav>
                                      </p:tavLst>
                                    </p:anim>
                                    <p:anim calcmode="lin" valueType="num">
                                      <p:cBhvr additive="base">
                                        <p:cTn id="70" dur="150" fill="hold"/>
                                        <p:tgtEl>
                                          <p:spTgt spid="1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additive="base">
                                        <p:cTn id="74" dur="150" fill="hold"/>
                                        <p:tgtEl>
                                          <p:spTgt spid="17"/>
                                        </p:tgtEl>
                                        <p:attrNameLst>
                                          <p:attrName>ppt_x</p:attrName>
                                        </p:attrNameLst>
                                      </p:cBhvr>
                                      <p:tavLst>
                                        <p:tav tm="0">
                                          <p:val>
                                            <p:strVal val="#ppt_x"/>
                                          </p:val>
                                        </p:tav>
                                        <p:tav tm="100000">
                                          <p:val>
                                            <p:strVal val="#ppt_x"/>
                                          </p:val>
                                        </p:tav>
                                      </p:tavLst>
                                    </p:anim>
                                    <p:anim calcmode="lin" valueType="num">
                                      <p:cBhvr additive="base">
                                        <p:cTn id="75" dur="150" fill="hold"/>
                                        <p:tgtEl>
                                          <p:spTgt spid="1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150" fill="hold"/>
                                        <p:tgtEl>
                                          <p:spTgt spid="18"/>
                                        </p:tgtEl>
                                        <p:attrNameLst>
                                          <p:attrName>ppt_x</p:attrName>
                                        </p:attrNameLst>
                                      </p:cBhvr>
                                      <p:tavLst>
                                        <p:tav tm="0">
                                          <p:val>
                                            <p:strVal val="#ppt_x"/>
                                          </p:val>
                                        </p:tav>
                                        <p:tav tm="100000">
                                          <p:val>
                                            <p:strVal val="#ppt_x"/>
                                          </p:val>
                                        </p:tav>
                                      </p:tavLst>
                                    </p:anim>
                                    <p:anim calcmode="lin" valueType="num">
                                      <p:cBhvr additive="base">
                                        <p:cTn id="80" dur="150" fill="hold"/>
                                        <p:tgtEl>
                                          <p:spTgt spid="1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9"/>
                                        </p:tgtEl>
                                        <p:attrNameLst>
                                          <p:attrName>style.visibility</p:attrName>
                                        </p:attrNameLst>
                                      </p:cBhvr>
                                      <p:to>
                                        <p:strVal val="visible"/>
                                      </p:to>
                                    </p:set>
                                    <p:anim calcmode="lin" valueType="num">
                                      <p:cBhvr additive="base">
                                        <p:cTn id="84" dur="150" fill="hold"/>
                                        <p:tgtEl>
                                          <p:spTgt spid="19"/>
                                        </p:tgtEl>
                                        <p:attrNameLst>
                                          <p:attrName>ppt_x</p:attrName>
                                        </p:attrNameLst>
                                      </p:cBhvr>
                                      <p:tavLst>
                                        <p:tav tm="0">
                                          <p:val>
                                            <p:strVal val="#ppt_x"/>
                                          </p:val>
                                        </p:tav>
                                        <p:tav tm="100000">
                                          <p:val>
                                            <p:strVal val="#ppt_x"/>
                                          </p:val>
                                        </p:tav>
                                      </p:tavLst>
                                    </p:anim>
                                    <p:anim calcmode="lin" valueType="num">
                                      <p:cBhvr additive="base">
                                        <p:cTn id="85" dur="150" fill="hold"/>
                                        <p:tgtEl>
                                          <p:spTgt spid="1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 calcmode="lin" valueType="num">
                                      <p:cBhvr additive="base">
                                        <p:cTn id="89" dur="150" fill="hold"/>
                                        <p:tgtEl>
                                          <p:spTgt spid="20"/>
                                        </p:tgtEl>
                                        <p:attrNameLst>
                                          <p:attrName>ppt_x</p:attrName>
                                        </p:attrNameLst>
                                      </p:cBhvr>
                                      <p:tavLst>
                                        <p:tav tm="0">
                                          <p:val>
                                            <p:strVal val="#ppt_x"/>
                                          </p:val>
                                        </p:tav>
                                        <p:tav tm="100000">
                                          <p:val>
                                            <p:strVal val="#ppt_x"/>
                                          </p:val>
                                        </p:tav>
                                      </p:tavLst>
                                    </p:anim>
                                    <p:anim calcmode="lin" valueType="num">
                                      <p:cBhvr additive="base">
                                        <p:cTn id="90" dur="150" fill="hold"/>
                                        <p:tgtEl>
                                          <p:spTgt spid="2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 calcmode="lin" valueType="num">
                                      <p:cBhvr additive="base">
                                        <p:cTn id="94" dur="150" fill="hold"/>
                                        <p:tgtEl>
                                          <p:spTgt spid="21"/>
                                        </p:tgtEl>
                                        <p:attrNameLst>
                                          <p:attrName>ppt_x</p:attrName>
                                        </p:attrNameLst>
                                      </p:cBhvr>
                                      <p:tavLst>
                                        <p:tav tm="0">
                                          <p:val>
                                            <p:strVal val="#ppt_x"/>
                                          </p:val>
                                        </p:tav>
                                        <p:tav tm="100000">
                                          <p:val>
                                            <p:strVal val="#ppt_x"/>
                                          </p:val>
                                        </p:tav>
                                      </p:tavLst>
                                    </p:anim>
                                    <p:anim calcmode="lin" valueType="num">
                                      <p:cBhvr additive="base">
                                        <p:cTn id="95" dur="150" fill="hold"/>
                                        <p:tgtEl>
                                          <p:spTgt spid="2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150" fill="hold"/>
                                        <p:tgtEl>
                                          <p:spTgt spid="22"/>
                                        </p:tgtEl>
                                        <p:attrNameLst>
                                          <p:attrName>ppt_x</p:attrName>
                                        </p:attrNameLst>
                                      </p:cBhvr>
                                      <p:tavLst>
                                        <p:tav tm="0">
                                          <p:val>
                                            <p:strVal val="#ppt_x"/>
                                          </p:val>
                                        </p:tav>
                                        <p:tav tm="100000">
                                          <p:val>
                                            <p:strVal val="#ppt_x"/>
                                          </p:val>
                                        </p:tav>
                                      </p:tavLst>
                                    </p:anim>
                                    <p:anim calcmode="lin" valueType="num">
                                      <p:cBhvr additive="base">
                                        <p:cTn id="100" dur="1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3"/>
                                        </p:tgtEl>
                                        <p:attrNameLst>
                                          <p:attrName>style.visibility</p:attrName>
                                        </p:attrNameLst>
                                      </p:cBhvr>
                                      <p:to>
                                        <p:strVal val="visible"/>
                                      </p:to>
                                    </p:set>
                                    <p:anim calcmode="lin" valueType="num">
                                      <p:cBhvr additive="base">
                                        <p:cTn id="104" dur="150" fill="hold"/>
                                        <p:tgtEl>
                                          <p:spTgt spid="23"/>
                                        </p:tgtEl>
                                        <p:attrNameLst>
                                          <p:attrName>ppt_x</p:attrName>
                                        </p:attrNameLst>
                                      </p:cBhvr>
                                      <p:tavLst>
                                        <p:tav tm="0">
                                          <p:val>
                                            <p:strVal val="#ppt_x"/>
                                          </p:val>
                                        </p:tav>
                                        <p:tav tm="100000">
                                          <p:val>
                                            <p:strVal val="#ppt_x"/>
                                          </p:val>
                                        </p:tav>
                                      </p:tavLst>
                                    </p:anim>
                                    <p:anim calcmode="lin" valueType="num">
                                      <p:cBhvr additive="base">
                                        <p:cTn id="105" dur="150" fill="hold"/>
                                        <p:tgtEl>
                                          <p:spTgt spid="2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150" fill="hold"/>
                                        <p:tgtEl>
                                          <p:spTgt spid="24"/>
                                        </p:tgtEl>
                                        <p:attrNameLst>
                                          <p:attrName>ppt_x</p:attrName>
                                        </p:attrNameLst>
                                      </p:cBhvr>
                                      <p:tavLst>
                                        <p:tav tm="0">
                                          <p:val>
                                            <p:strVal val="#ppt_x"/>
                                          </p:val>
                                        </p:tav>
                                        <p:tav tm="100000">
                                          <p:val>
                                            <p:strVal val="#ppt_x"/>
                                          </p:val>
                                        </p:tav>
                                      </p:tavLst>
                                    </p:anim>
                                    <p:anim calcmode="lin" valueType="num">
                                      <p:cBhvr additive="base">
                                        <p:cTn id="110" dur="150" fill="hold"/>
                                        <p:tgtEl>
                                          <p:spTgt spid="2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150" fill="hold"/>
                                        <p:tgtEl>
                                          <p:spTgt spid="25"/>
                                        </p:tgtEl>
                                        <p:attrNameLst>
                                          <p:attrName>ppt_x</p:attrName>
                                        </p:attrNameLst>
                                      </p:cBhvr>
                                      <p:tavLst>
                                        <p:tav tm="0">
                                          <p:val>
                                            <p:strVal val="#ppt_x"/>
                                          </p:val>
                                        </p:tav>
                                        <p:tav tm="100000">
                                          <p:val>
                                            <p:strVal val="#ppt_x"/>
                                          </p:val>
                                        </p:tav>
                                      </p:tavLst>
                                    </p:anim>
                                    <p:anim calcmode="lin" valueType="num">
                                      <p:cBhvr additive="base">
                                        <p:cTn id="115" dur="150" fill="hold"/>
                                        <p:tgtEl>
                                          <p:spTgt spid="25"/>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26"/>
                                        </p:tgtEl>
                                        <p:attrNameLst>
                                          <p:attrName>style.visibility</p:attrName>
                                        </p:attrNameLst>
                                      </p:cBhvr>
                                      <p:to>
                                        <p:strVal val="visible"/>
                                      </p:to>
                                    </p:set>
                                    <p:anim calcmode="lin" valueType="num">
                                      <p:cBhvr additive="base">
                                        <p:cTn id="119" dur="150" fill="hold"/>
                                        <p:tgtEl>
                                          <p:spTgt spid="26"/>
                                        </p:tgtEl>
                                        <p:attrNameLst>
                                          <p:attrName>ppt_x</p:attrName>
                                        </p:attrNameLst>
                                      </p:cBhvr>
                                      <p:tavLst>
                                        <p:tav tm="0">
                                          <p:val>
                                            <p:strVal val="#ppt_x"/>
                                          </p:val>
                                        </p:tav>
                                        <p:tav tm="100000">
                                          <p:val>
                                            <p:strVal val="#ppt_x"/>
                                          </p:val>
                                        </p:tav>
                                      </p:tavLst>
                                    </p:anim>
                                    <p:anim calcmode="lin" valueType="num">
                                      <p:cBhvr additive="base">
                                        <p:cTn id="120" dur="150" fill="hold"/>
                                        <p:tgtEl>
                                          <p:spTgt spid="2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7"/>
                                        </p:tgtEl>
                                        <p:attrNameLst>
                                          <p:attrName>style.visibility</p:attrName>
                                        </p:attrNameLst>
                                      </p:cBhvr>
                                      <p:to>
                                        <p:strVal val="visible"/>
                                      </p:to>
                                    </p:set>
                                    <p:anim calcmode="lin" valueType="num">
                                      <p:cBhvr additive="base">
                                        <p:cTn id="124" dur="150" fill="hold"/>
                                        <p:tgtEl>
                                          <p:spTgt spid="27"/>
                                        </p:tgtEl>
                                        <p:attrNameLst>
                                          <p:attrName>ppt_x</p:attrName>
                                        </p:attrNameLst>
                                      </p:cBhvr>
                                      <p:tavLst>
                                        <p:tav tm="0">
                                          <p:val>
                                            <p:strVal val="#ppt_x"/>
                                          </p:val>
                                        </p:tav>
                                        <p:tav tm="100000">
                                          <p:val>
                                            <p:strVal val="#ppt_x"/>
                                          </p:val>
                                        </p:tav>
                                      </p:tavLst>
                                    </p:anim>
                                    <p:anim calcmode="lin" valueType="num">
                                      <p:cBhvr additive="base">
                                        <p:cTn id="125" dur="150" fill="hold"/>
                                        <p:tgtEl>
                                          <p:spTgt spid="2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8"/>
                                        </p:tgtEl>
                                        <p:attrNameLst>
                                          <p:attrName>style.visibility</p:attrName>
                                        </p:attrNameLst>
                                      </p:cBhvr>
                                      <p:to>
                                        <p:strVal val="visible"/>
                                      </p:to>
                                    </p:set>
                                    <p:anim calcmode="lin" valueType="num">
                                      <p:cBhvr additive="base">
                                        <p:cTn id="129" dur="150" fill="hold"/>
                                        <p:tgtEl>
                                          <p:spTgt spid="28"/>
                                        </p:tgtEl>
                                        <p:attrNameLst>
                                          <p:attrName>ppt_x</p:attrName>
                                        </p:attrNameLst>
                                      </p:cBhvr>
                                      <p:tavLst>
                                        <p:tav tm="0">
                                          <p:val>
                                            <p:strVal val="#ppt_x"/>
                                          </p:val>
                                        </p:tav>
                                        <p:tav tm="100000">
                                          <p:val>
                                            <p:strVal val="#ppt_x"/>
                                          </p:val>
                                        </p:tav>
                                      </p:tavLst>
                                    </p:anim>
                                    <p:anim calcmode="lin" valueType="num">
                                      <p:cBhvr additive="base">
                                        <p:cTn id="130" dur="150" fill="hold"/>
                                        <p:tgtEl>
                                          <p:spTgt spid="2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29"/>
                                        </p:tgtEl>
                                        <p:attrNameLst>
                                          <p:attrName>style.visibility</p:attrName>
                                        </p:attrNameLst>
                                      </p:cBhvr>
                                      <p:to>
                                        <p:strVal val="visible"/>
                                      </p:to>
                                    </p:set>
                                    <p:anim calcmode="lin" valueType="num">
                                      <p:cBhvr additive="base">
                                        <p:cTn id="134" dur="150" fill="hold"/>
                                        <p:tgtEl>
                                          <p:spTgt spid="29"/>
                                        </p:tgtEl>
                                        <p:attrNameLst>
                                          <p:attrName>ppt_x</p:attrName>
                                        </p:attrNameLst>
                                      </p:cBhvr>
                                      <p:tavLst>
                                        <p:tav tm="0">
                                          <p:val>
                                            <p:strVal val="#ppt_x"/>
                                          </p:val>
                                        </p:tav>
                                        <p:tav tm="100000">
                                          <p:val>
                                            <p:strVal val="#ppt_x"/>
                                          </p:val>
                                        </p:tav>
                                      </p:tavLst>
                                    </p:anim>
                                    <p:anim calcmode="lin" valueType="num">
                                      <p:cBhvr additive="base">
                                        <p:cTn id="135" dur="150" fill="hold"/>
                                        <p:tgtEl>
                                          <p:spTgt spid="29"/>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additive="base">
                                        <p:cTn id="139" dur="150" fill="hold"/>
                                        <p:tgtEl>
                                          <p:spTgt spid="30"/>
                                        </p:tgtEl>
                                        <p:attrNameLst>
                                          <p:attrName>ppt_x</p:attrName>
                                        </p:attrNameLst>
                                      </p:cBhvr>
                                      <p:tavLst>
                                        <p:tav tm="0">
                                          <p:val>
                                            <p:strVal val="#ppt_x"/>
                                          </p:val>
                                        </p:tav>
                                        <p:tav tm="100000">
                                          <p:val>
                                            <p:strVal val="#ppt_x"/>
                                          </p:val>
                                        </p:tav>
                                      </p:tavLst>
                                    </p:anim>
                                    <p:anim calcmode="lin" valueType="num">
                                      <p:cBhvr additive="base">
                                        <p:cTn id="140" dur="150" fill="hold"/>
                                        <p:tgtEl>
                                          <p:spTgt spid="30"/>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additive="base">
                                        <p:cTn id="144" dur="150" fill="hold"/>
                                        <p:tgtEl>
                                          <p:spTgt spid="31"/>
                                        </p:tgtEl>
                                        <p:attrNameLst>
                                          <p:attrName>ppt_x</p:attrName>
                                        </p:attrNameLst>
                                      </p:cBhvr>
                                      <p:tavLst>
                                        <p:tav tm="0">
                                          <p:val>
                                            <p:strVal val="#ppt_x"/>
                                          </p:val>
                                        </p:tav>
                                        <p:tav tm="100000">
                                          <p:val>
                                            <p:strVal val="#ppt_x"/>
                                          </p:val>
                                        </p:tav>
                                      </p:tavLst>
                                    </p:anim>
                                    <p:anim calcmode="lin" valueType="num">
                                      <p:cBhvr additive="base">
                                        <p:cTn id="145" dur="150" fill="hold"/>
                                        <p:tgtEl>
                                          <p:spTgt spid="31"/>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additive="base">
                                        <p:cTn id="149" dur="150" fill="hold"/>
                                        <p:tgtEl>
                                          <p:spTgt spid="32"/>
                                        </p:tgtEl>
                                        <p:attrNameLst>
                                          <p:attrName>ppt_x</p:attrName>
                                        </p:attrNameLst>
                                      </p:cBhvr>
                                      <p:tavLst>
                                        <p:tav tm="0">
                                          <p:val>
                                            <p:strVal val="#ppt_x"/>
                                          </p:val>
                                        </p:tav>
                                        <p:tav tm="100000">
                                          <p:val>
                                            <p:strVal val="#ppt_x"/>
                                          </p:val>
                                        </p:tav>
                                      </p:tavLst>
                                    </p:anim>
                                    <p:anim calcmode="lin" valueType="num">
                                      <p:cBhvr additive="base">
                                        <p:cTn id="150" dur="150" fill="hold"/>
                                        <p:tgtEl>
                                          <p:spTgt spid="32"/>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33"/>
                                        </p:tgtEl>
                                        <p:attrNameLst>
                                          <p:attrName>style.visibility</p:attrName>
                                        </p:attrNameLst>
                                      </p:cBhvr>
                                      <p:to>
                                        <p:strVal val="visible"/>
                                      </p:to>
                                    </p:set>
                                    <p:anim calcmode="lin" valueType="num">
                                      <p:cBhvr additive="base">
                                        <p:cTn id="154" dur="150" fill="hold"/>
                                        <p:tgtEl>
                                          <p:spTgt spid="33"/>
                                        </p:tgtEl>
                                        <p:attrNameLst>
                                          <p:attrName>ppt_x</p:attrName>
                                        </p:attrNameLst>
                                      </p:cBhvr>
                                      <p:tavLst>
                                        <p:tav tm="0">
                                          <p:val>
                                            <p:strVal val="#ppt_x"/>
                                          </p:val>
                                        </p:tav>
                                        <p:tav tm="100000">
                                          <p:val>
                                            <p:strVal val="#ppt_x"/>
                                          </p:val>
                                        </p:tav>
                                      </p:tavLst>
                                    </p:anim>
                                    <p:anim calcmode="lin" valueType="num">
                                      <p:cBhvr additive="base">
                                        <p:cTn id="155" dur="150" fill="hold"/>
                                        <p:tgtEl>
                                          <p:spTgt spid="3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34"/>
                                        </p:tgtEl>
                                        <p:attrNameLst>
                                          <p:attrName>style.visibility</p:attrName>
                                        </p:attrNameLst>
                                      </p:cBhvr>
                                      <p:to>
                                        <p:strVal val="visible"/>
                                      </p:to>
                                    </p:set>
                                    <p:anim calcmode="lin" valueType="num">
                                      <p:cBhvr additive="base">
                                        <p:cTn id="159" dur="150" fill="hold"/>
                                        <p:tgtEl>
                                          <p:spTgt spid="34"/>
                                        </p:tgtEl>
                                        <p:attrNameLst>
                                          <p:attrName>ppt_x</p:attrName>
                                        </p:attrNameLst>
                                      </p:cBhvr>
                                      <p:tavLst>
                                        <p:tav tm="0">
                                          <p:val>
                                            <p:strVal val="#ppt_x"/>
                                          </p:val>
                                        </p:tav>
                                        <p:tav tm="100000">
                                          <p:val>
                                            <p:strVal val="#ppt_x"/>
                                          </p:val>
                                        </p:tav>
                                      </p:tavLst>
                                    </p:anim>
                                    <p:anim calcmode="lin" valueType="num">
                                      <p:cBhvr additive="base">
                                        <p:cTn id="160" dur="150" fill="hold"/>
                                        <p:tgtEl>
                                          <p:spTgt spid="3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35"/>
                                        </p:tgtEl>
                                        <p:attrNameLst>
                                          <p:attrName>style.visibility</p:attrName>
                                        </p:attrNameLst>
                                      </p:cBhvr>
                                      <p:to>
                                        <p:strVal val="visible"/>
                                      </p:to>
                                    </p:set>
                                    <p:anim calcmode="lin" valueType="num">
                                      <p:cBhvr additive="base">
                                        <p:cTn id="164" dur="150" fill="hold"/>
                                        <p:tgtEl>
                                          <p:spTgt spid="35"/>
                                        </p:tgtEl>
                                        <p:attrNameLst>
                                          <p:attrName>ppt_x</p:attrName>
                                        </p:attrNameLst>
                                      </p:cBhvr>
                                      <p:tavLst>
                                        <p:tav tm="0">
                                          <p:val>
                                            <p:strVal val="#ppt_x"/>
                                          </p:val>
                                        </p:tav>
                                        <p:tav tm="100000">
                                          <p:val>
                                            <p:strVal val="#ppt_x"/>
                                          </p:val>
                                        </p:tav>
                                      </p:tavLst>
                                    </p:anim>
                                    <p:anim calcmode="lin" valueType="num">
                                      <p:cBhvr additive="base">
                                        <p:cTn id="165" dur="150" fill="hold"/>
                                        <p:tgtEl>
                                          <p:spTgt spid="35"/>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6"/>
                                        </p:tgtEl>
                                        <p:attrNameLst>
                                          <p:attrName>style.visibility</p:attrName>
                                        </p:attrNameLst>
                                      </p:cBhvr>
                                      <p:to>
                                        <p:strVal val="visible"/>
                                      </p:to>
                                    </p:set>
                                    <p:anim calcmode="lin" valueType="num">
                                      <p:cBhvr additive="base">
                                        <p:cTn id="169" dur="150" fill="hold"/>
                                        <p:tgtEl>
                                          <p:spTgt spid="36"/>
                                        </p:tgtEl>
                                        <p:attrNameLst>
                                          <p:attrName>ppt_x</p:attrName>
                                        </p:attrNameLst>
                                      </p:cBhvr>
                                      <p:tavLst>
                                        <p:tav tm="0">
                                          <p:val>
                                            <p:strVal val="#ppt_x"/>
                                          </p:val>
                                        </p:tav>
                                        <p:tav tm="100000">
                                          <p:val>
                                            <p:strVal val="#ppt_x"/>
                                          </p:val>
                                        </p:tav>
                                      </p:tavLst>
                                    </p:anim>
                                    <p:anim calcmode="lin" valueType="num">
                                      <p:cBhvr additive="base">
                                        <p:cTn id="170" dur="150" fill="hold"/>
                                        <p:tgtEl>
                                          <p:spTgt spid="36"/>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7"/>
                                        </p:tgtEl>
                                        <p:attrNameLst>
                                          <p:attrName>style.visibility</p:attrName>
                                        </p:attrNameLst>
                                      </p:cBhvr>
                                      <p:to>
                                        <p:strVal val="visible"/>
                                      </p:to>
                                    </p:set>
                                    <p:anim calcmode="lin" valueType="num">
                                      <p:cBhvr additive="base">
                                        <p:cTn id="174" dur="150" fill="hold"/>
                                        <p:tgtEl>
                                          <p:spTgt spid="37"/>
                                        </p:tgtEl>
                                        <p:attrNameLst>
                                          <p:attrName>ppt_x</p:attrName>
                                        </p:attrNameLst>
                                      </p:cBhvr>
                                      <p:tavLst>
                                        <p:tav tm="0">
                                          <p:val>
                                            <p:strVal val="#ppt_x"/>
                                          </p:val>
                                        </p:tav>
                                        <p:tav tm="100000">
                                          <p:val>
                                            <p:strVal val="#ppt_x"/>
                                          </p:val>
                                        </p:tav>
                                      </p:tavLst>
                                    </p:anim>
                                    <p:anim calcmode="lin" valueType="num">
                                      <p:cBhvr additive="base">
                                        <p:cTn id="175" dur="150" fill="hold"/>
                                        <p:tgtEl>
                                          <p:spTgt spid="37"/>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38"/>
                                        </p:tgtEl>
                                        <p:attrNameLst>
                                          <p:attrName>style.visibility</p:attrName>
                                        </p:attrNameLst>
                                      </p:cBhvr>
                                      <p:to>
                                        <p:strVal val="visible"/>
                                      </p:to>
                                    </p:set>
                                    <p:anim calcmode="lin" valueType="num">
                                      <p:cBhvr additive="base">
                                        <p:cTn id="179" dur="150" fill="hold"/>
                                        <p:tgtEl>
                                          <p:spTgt spid="38"/>
                                        </p:tgtEl>
                                        <p:attrNameLst>
                                          <p:attrName>ppt_x</p:attrName>
                                        </p:attrNameLst>
                                      </p:cBhvr>
                                      <p:tavLst>
                                        <p:tav tm="0">
                                          <p:val>
                                            <p:strVal val="#ppt_x"/>
                                          </p:val>
                                        </p:tav>
                                        <p:tav tm="100000">
                                          <p:val>
                                            <p:strVal val="#ppt_x"/>
                                          </p:val>
                                        </p:tav>
                                      </p:tavLst>
                                    </p:anim>
                                    <p:anim calcmode="lin" valueType="num">
                                      <p:cBhvr additive="base">
                                        <p:cTn id="180" dur="150" fill="hold"/>
                                        <p:tgtEl>
                                          <p:spTgt spid="38"/>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39"/>
                                        </p:tgtEl>
                                        <p:attrNameLst>
                                          <p:attrName>style.visibility</p:attrName>
                                        </p:attrNameLst>
                                      </p:cBhvr>
                                      <p:to>
                                        <p:strVal val="visible"/>
                                      </p:to>
                                    </p:set>
                                    <p:anim calcmode="lin" valueType="num">
                                      <p:cBhvr additive="base">
                                        <p:cTn id="184" dur="150" fill="hold"/>
                                        <p:tgtEl>
                                          <p:spTgt spid="39"/>
                                        </p:tgtEl>
                                        <p:attrNameLst>
                                          <p:attrName>ppt_x</p:attrName>
                                        </p:attrNameLst>
                                      </p:cBhvr>
                                      <p:tavLst>
                                        <p:tav tm="0">
                                          <p:val>
                                            <p:strVal val="#ppt_x"/>
                                          </p:val>
                                        </p:tav>
                                        <p:tav tm="100000">
                                          <p:val>
                                            <p:strVal val="#ppt_x"/>
                                          </p:val>
                                        </p:tav>
                                      </p:tavLst>
                                    </p:anim>
                                    <p:anim calcmode="lin" valueType="num">
                                      <p:cBhvr additive="base">
                                        <p:cTn id="185" dur="150" fill="hold"/>
                                        <p:tgtEl>
                                          <p:spTgt spid="39"/>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40"/>
                                        </p:tgtEl>
                                        <p:attrNameLst>
                                          <p:attrName>style.visibility</p:attrName>
                                        </p:attrNameLst>
                                      </p:cBhvr>
                                      <p:to>
                                        <p:strVal val="visible"/>
                                      </p:to>
                                    </p:set>
                                    <p:anim calcmode="lin" valueType="num">
                                      <p:cBhvr additive="base">
                                        <p:cTn id="189" dur="150" fill="hold"/>
                                        <p:tgtEl>
                                          <p:spTgt spid="40"/>
                                        </p:tgtEl>
                                        <p:attrNameLst>
                                          <p:attrName>ppt_x</p:attrName>
                                        </p:attrNameLst>
                                      </p:cBhvr>
                                      <p:tavLst>
                                        <p:tav tm="0">
                                          <p:val>
                                            <p:strVal val="#ppt_x"/>
                                          </p:val>
                                        </p:tav>
                                        <p:tav tm="100000">
                                          <p:val>
                                            <p:strVal val="#ppt_x"/>
                                          </p:val>
                                        </p:tav>
                                      </p:tavLst>
                                    </p:anim>
                                    <p:anim calcmode="lin" valueType="num">
                                      <p:cBhvr additive="base">
                                        <p:cTn id="190" dur="150" fill="hold"/>
                                        <p:tgtEl>
                                          <p:spTgt spid="40"/>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41"/>
                                        </p:tgtEl>
                                        <p:attrNameLst>
                                          <p:attrName>style.visibility</p:attrName>
                                        </p:attrNameLst>
                                      </p:cBhvr>
                                      <p:to>
                                        <p:strVal val="visible"/>
                                      </p:to>
                                    </p:set>
                                    <p:anim calcmode="lin" valueType="num">
                                      <p:cBhvr additive="base">
                                        <p:cTn id="194" dur="150" fill="hold"/>
                                        <p:tgtEl>
                                          <p:spTgt spid="41"/>
                                        </p:tgtEl>
                                        <p:attrNameLst>
                                          <p:attrName>ppt_x</p:attrName>
                                        </p:attrNameLst>
                                      </p:cBhvr>
                                      <p:tavLst>
                                        <p:tav tm="0">
                                          <p:val>
                                            <p:strVal val="#ppt_x"/>
                                          </p:val>
                                        </p:tav>
                                        <p:tav tm="100000">
                                          <p:val>
                                            <p:strVal val="#ppt_x"/>
                                          </p:val>
                                        </p:tav>
                                      </p:tavLst>
                                    </p:anim>
                                    <p:anim calcmode="lin" valueType="num">
                                      <p:cBhvr additive="base">
                                        <p:cTn id="195" dur="150" fill="hold"/>
                                        <p:tgtEl>
                                          <p:spTgt spid="41"/>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42"/>
                                        </p:tgtEl>
                                        <p:attrNameLst>
                                          <p:attrName>style.visibility</p:attrName>
                                        </p:attrNameLst>
                                      </p:cBhvr>
                                      <p:to>
                                        <p:strVal val="visible"/>
                                      </p:to>
                                    </p:set>
                                    <p:anim calcmode="lin" valueType="num">
                                      <p:cBhvr additive="base">
                                        <p:cTn id="199" dur="150" fill="hold"/>
                                        <p:tgtEl>
                                          <p:spTgt spid="42"/>
                                        </p:tgtEl>
                                        <p:attrNameLst>
                                          <p:attrName>ppt_x</p:attrName>
                                        </p:attrNameLst>
                                      </p:cBhvr>
                                      <p:tavLst>
                                        <p:tav tm="0">
                                          <p:val>
                                            <p:strVal val="#ppt_x"/>
                                          </p:val>
                                        </p:tav>
                                        <p:tav tm="100000">
                                          <p:val>
                                            <p:strVal val="#ppt_x"/>
                                          </p:val>
                                        </p:tav>
                                      </p:tavLst>
                                    </p:anim>
                                    <p:anim calcmode="lin" valueType="num">
                                      <p:cBhvr additive="base">
                                        <p:cTn id="200" dur="150" fill="hold"/>
                                        <p:tgtEl>
                                          <p:spTgt spid="42"/>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nodeType="afterEffect">
                                  <p:stCondLst>
                                    <p:cond delay="0"/>
                                  </p:stCondLst>
                                  <p:childTnLst>
                                    <p:set>
                                      <p:cBhvr>
                                        <p:cTn id="203" dur="1" fill="hold">
                                          <p:stCondLst>
                                            <p:cond delay="0"/>
                                          </p:stCondLst>
                                        </p:cTn>
                                        <p:tgtEl>
                                          <p:spTgt spid="48"/>
                                        </p:tgtEl>
                                        <p:attrNameLst>
                                          <p:attrName>style.visibility</p:attrName>
                                        </p:attrNameLst>
                                      </p:cBhvr>
                                      <p:to>
                                        <p:strVal val="visible"/>
                                      </p:to>
                                    </p:set>
                                    <p:anim calcmode="lin" valueType="num">
                                      <p:cBhvr additive="base">
                                        <p:cTn id="204" dur="150" fill="hold"/>
                                        <p:tgtEl>
                                          <p:spTgt spid="48"/>
                                        </p:tgtEl>
                                        <p:attrNameLst>
                                          <p:attrName>ppt_x</p:attrName>
                                        </p:attrNameLst>
                                      </p:cBhvr>
                                      <p:tavLst>
                                        <p:tav tm="0">
                                          <p:val>
                                            <p:strVal val="#ppt_x"/>
                                          </p:val>
                                        </p:tav>
                                        <p:tav tm="100000">
                                          <p:val>
                                            <p:strVal val="#ppt_x"/>
                                          </p:val>
                                        </p:tav>
                                      </p:tavLst>
                                    </p:anim>
                                    <p:anim calcmode="lin" valueType="num">
                                      <p:cBhvr additive="base">
                                        <p:cTn id="205" dur="150" fill="hold"/>
                                        <p:tgtEl>
                                          <p:spTgt spid="48"/>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nodeType="afterEffect">
                                  <p:stCondLst>
                                    <p:cond delay="0"/>
                                  </p:stCondLst>
                                  <p:childTnLst>
                                    <p:set>
                                      <p:cBhvr>
                                        <p:cTn id="208" dur="1" fill="hold">
                                          <p:stCondLst>
                                            <p:cond delay="0"/>
                                          </p:stCondLst>
                                        </p:cTn>
                                        <p:tgtEl>
                                          <p:spTgt spid="53"/>
                                        </p:tgtEl>
                                        <p:attrNameLst>
                                          <p:attrName>style.visibility</p:attrName>
                                        </p:attrNameLst>
                                      </p:cBhvr>
                                      <p:to>
                                        <p:strVal val="visible"/>
                                      </p:to>
                                    </p:set>
                                    <p:anim calcmode="lin" valueType="num">
                                      <p:cBhvr additive="base">
                                        <p:cTn id="209" dur="150" fill="hold"/>
                                        <p:tgtEl>
                                          <p:spTgt spid="53"/>
                                        </p:tgtEl>
                                        <p:attrNameLst>
                                          <p:attrName>ppt_x</p:attrName>
                                        </p:attrNameLst>
                                      </p:cBhvr>
                                      <p:tavLst>
                                        <p:tav tm="0">
                                          <p:val>
                                            <p:strVal val="#ppt_x"/>
                                          </p:val>
                                        </p:tav>
                                        <p:tav tm="100000">
                                          <p:val>
                                            <p:strVal val="#ppt_x"/>
                                          </p:val>
                                        </p:tav>
                                      </p:tavLst>
                                    </p:anim>
                                    <p:anim calcmode="lin" valueType="num">
                                      <p:cBhvr additive="base">
                                        <p:cTn id="210" dur="150" fill="hold"/>
                                        <p:tgtEl>
                                          <p:spTgt spid="53"/>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nodeType="afterEffect">
                                  <p:stCondLst>
                                    <p:cond delay="0"/>
                                  </p:stCondLst>
                                  <p:childTnLst>
                                    <p:set>
                                      <p:cBhvr>
                                        <p:cTn id="213" dur="1" fill="hold">
                                          <p:stCondLst>
                                            <p:cond delay="0"/>
                                          </p:stCondLst>
                                        </p:cTn>
                                        <p:tgtEl>
                                          <p:spTgt spid="56"/>
                                        </p:tgtEl>
                                        <p:attrNameLst>
                                          <p:attrName>style.visibility</p:attrName>
                                        </p:attrNameLst>
                                      </p:cBhvr>
                                      <p:to>
                                        <p:strVal val="visible"/>
                                      </p:to>
                                    </p:set>
                                    <p:anim calcmode="lin" valueType="num">
                                      <p:cBhvr additive="base">
                                        <p:cTn id="214" dur="150" fill="hold"/>
                                        <p:tgtEl>
                                          <p:spTgt spid="56"/>
                                        </p:tgtEl>
                                        <p:attrNameLst>
                                          <p:attrName>ppt_x</p:attrName>
                                        </p:attrNameLst>
                                      </p:cBhvr>
                                      <p:tavLst>
                                        <p:tav tm="0">
                                          <p:val>
                                            <p:strVal val="#ppt_x"/>
                                          </p:val>
                                        </p:tav>
                                        <p:tav tm="100000">
                                          <p:val>
                                            <p:strVal val="#ppt_x"/>
                                          </p:val>
                                        </p:tav>
                                      </p:tavLst>
                                    </p:anim>
                                    <p:anim calcmode="lin" valueType="num">
                                      <p:cBhvr additive="base">
                                        <p:cTn id="215" dur="150" fill="hold"/>
                                        <p:tgtEl>
                                          <p:spTgt spid="56"/>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59"/>
                                        </p:tgtEl>
                                        <p:attrNameLst>
                                          <p:attrName>style.visibility</p:attrName>
                                        </p:attrNameLst>
                                      </p:cBhvr>
                                      <p:to>
                                        <p:strVal val="visible"/>
                                      </p:to>
                                    </p:set>
                                    <p:anim calcmode="lin" valueType="num">
                                      <p:cBhvr additive="base">
                                        <p:cTn id="219" dur="150" fill="hold"/>
                                        <p:tgtEl>
                                          <p:spTgt spid="59"/>
                                        </p:tgtEl>
                                        <p:attrNameLst>
                                          <p:attrName>ppt_x</p:attrName>
                                        </p:attrNameLst>
                                      </p:cBhvr>
                                      <p:tavLst>
                                        <p:tav tm="0">
                                          <p:val>
                                            <p:strVal val="#ppt_x"/>
                                          </p:val>
                                        </p:tav>
                                        <p:tav tm="100000">
                                          <p:val>
                                            <p:strVal val="#ppt_x"/>
                                          </p:val>
                                        </p:tav>
                                      </p:tavLst>
                                    </p:anim>
                                    <p:anim calcmode="lin" valueType="num">
                                      <p:cBhvr additive="base">
                                        <p:cTn id="220" dur="150" fill="hold"/>
                                        <p:tgtEl>
                                          <p:spTgt spid="59"/>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63"/>
                                        </p:tgtEl>
                                        <p:attrNameLst>
                                          <p:attrName>style.visibility</p:attrName>
                                        </p:attrNameLst>
                                      </p:cBhvr>
                                      <p:to>
                                        <p:strVal val="visible"/>
                                      </p:to>
                                    </p:set>
                                    <p:anim calcmode="lin" valueType="num">
                                      <p:cBhvr additive="base">
                                        <p:cTn id="224" dur="150" fill="hold"/>
                                        <p:tgtEl>
                                          <p:spTgt spid="63"/>
                                        </p:tgtEl>
                                        <p:attrNameLst>
                                          <p:attrName>ppt_x</p:attrName>
                                        </p:attrNameLst>
                                      </p:cBhvr>
                                      <p:tavLst>
                                        <p:tav tm="0">
                                          <p:val>
                                            <p:strVal val="#ppt_x"/>
                                          </p:val>
                                        </p:tav>
                                        <p:tav tm="100000">
                                          <p:val>
                                            <p:strVal val="#ppt_x"/>
                                          </p:val>
                                        </p:tav>
                                      </p:tavLst>
                                    </p:anim>
                                    <p:anim calcmode="lin" valueType="num">
                                      <p:cBhvr additive="base">
                                        <p:cTn id="225" dur="150" fill="hold"/>
                                        <p:tgtEl>
                                          <p:spTgt spid="63"/>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nodeType="afterEffect">
                                  <p:stCondLst>
                                    <p:cond delay="0"/>
                                  </p:stCondLst>
                                  <p:childTnLst>
                                    <p:set>
                                      <p:cBhvr>
                                        <p:cTn id="228" dur="1" fill="hold">
                                          <p:stCondLst>
                                            <p:cond delay="0"/>
                                          </p:stCondLst>
                                        </p:cTn>
                                        <p:tgtEl>
                                          <p:spTgt spid="67"/>
                                        </p:tgtEl>
                                        <p:attrNameLst>
                                          <p:attrName>style.visibility</p:attrName>
                                        </p:attrNameLst>
                                      </p:cBhvr>
                                      <p:to>
                                        <p:strVal val="visible"/>
                                      </p:to>
                                    </p:set>
                                    <p:anim calcmode="lin" valueType="num">
                                      <p:cBhvr additive="base">
                                        <p:cTn id="229" dur="150" fill="hold"/>
                                        <p:tgtEl>
                                          <p:spTgt spid="67"/>
                                        </p:tgtEl>
                                        <p:attrNameLst>
                                          <p:attrName>ppt_x</p:attrName>
                                        </p:attrNameLst>
                                      </p:cBhvr>
                                      <p:tavLst>
                                        <p:tav tm="0">
                                          <p:val>
                                            <p:strVal val="#ppt_x"/>
                                          </p:val>
                                        </p:tav>
                                        <p:tav tm="100000">
                                          <p:val>
                                            <p:strVal val="#ppt_x"/>
                                          </p:val>
                                        </p:tav>
                                      </p:tavLst>
                                    </p:anim>
                                    <p:anim calcmode="lin" valueType="num">
                                      <p:cBhvr additive="base">
                                        <p:cTn id="230" dur="150" fill="hold"/>
                                        <p:tgtEl>
                                          <p:spTgt spid="67"/>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nodeType="afterEffect">
                                  <p:stCondLst>
                                    <p:cond delay="0"/>
                                  </p:stCondLst>
                                  <p:childTnLst>
                                    <p:set>
                                      <p:cBhvr>
                                        <p:cTn id="233" dur="1" fill="hold">
                                          <p:stCondLst>
                                            <p:cond delay="0"/>
                                          </p:stCondLst>
                                        </p:cTn>
                                        <p:tgtEl>
                                          <p:spTgt spid="79"/>
                                        </p:tgtEl>
                                        <p:attrNameLst>
                                          <p:attrName>style.visibility</p:attrName>
                                        </p:attrNameLst>
                                      </p:cBhvr>
                                      <p:to>
                                        <p:strVal val="visible"/>
                                      </p:to>
                                    </p:set>
                                    <p:anim calcmode="lin" valueType="num">
                                      <p:cBhvr additive="base">
                                        <p:cTn id="234" dur="150" fill="hold"/>
                                        <p:tgtEl>
                                          <p:spTgt spid="79"/>
                                        </p:tgtEl>
                                        <p:attrNameLst>
                                          <p:attrName>ppt_x</p:attrName>
                                        </p:attrNameLst>
                                      </p:cBhvr>
                                      <p:tavLst>
                                        <p:tav tm="0">
                                          <p:val>
                                            <p:strVal val="#ppt_x"/>
                                          </p:val>
                                        </p:tav>
                                        <p:tav tm="100000">
                                          <p:val>
                                            <p:strVal val="#ppt_x"/>
                                          </p:val>
                                        </p:tav>
                                      </p:tavLst>
                                    </p:anim>
                                    <p:anim calcmode="lin" valueType="num">
                                      <p:cBhvr additive="base">
                                        <p:cTn id="235" dur="150" fill="hold"/>
                                        <p:tgtEl>
                                          <p:spTgt spid="79"/>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nodeType="afterEffect">
                                  <p:stCondLst>
                                    <p:cond delay="0"/>
                                  </p:stCondLst>
                                  <p:childTnLst>
                                    <p:set>
                                      <p:cBhvr>
                                        <p:cTn id="238" dur="1" fill="hold">
                                          <p:stCondLst>
                                            <p:cond delay="0"/>
                                          </p:stCondLst>
                                        </p:cTn>
                                        <p:tgtEl>
                                          <p:spTgt spid="84"/>
                                        </p:tgtEl>
                                        <p:attrNameLst>
                                          <p:attrName>style.visibility</p:attrName>
                                        </p:attrNameLst>
                                      </p:cBhvr>
                                      <p:to>
                                        <p:strVal val="visible"/>
                                      </p:to>
                                    </p:set>
                                    <p:anim calcmode="lin" valueType="num">
                                      <p:cBhvr additive="base">
                                        <p:cTn id="239" dur="150" fill="hold"/>
                                        <p:tgtEl>
                                          <p:spTgt spid="84"/>
                                        </p:tgtEl>
                                        <p:attrNameLst>
                                          <p:attrName>ppt_x</p:attrName>
                                        </p:attrNameLst>
                                      </p:cBhvr>
                                      <p:tavLst>
                                        <p:tav tm="0">
                                          <p:val>
                                            <p:strVal val="#ppt_x"/>
                                          </p:val>
                                        </p:tav>
                                        <p:tav tm="100000">
                                          <p:val>
                                            <p:strVal val="#ppt_x"/>
                                          </p:val>
                                        </p:tav>
                                      </p:tavLst>
                                    </p:anim>
                                    <p:anim calcmode="lin" valueType="num">
                                      <p:cBhvr additive="base">
                                        <p:cTn id="240" dur="150" fill="hold"/>
                                        <p:tgtEl>
                                          <p:spTgt spid="84"/>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88"/>
                                        </p:tgtEl>
                                        <p:attrNameLst>
                                          <p:attrName>style.visibility</p:attrName>
                                        </p:attrNameLst>
                                      </p:cBhvr>
                                      <p:to>
                                        <p:strVal val="visible"/>
                                      </p:to>
                                    </p:set>
                                    <p:anim calcmode="lin" valueType="num">
                                      <p:cBhvr additive="base">
                                        <p:cTn id="244" dur="150" fill="hold"/>
                                        <p:tgtEl>
                                          <p:spTgt spid="88"/>
                                        </p:tgtEl>
                                        <p:attrNameLst>
                                          <p:attrName>ppt_x</p:attrName>
                                        </p:attrNameLst>
                                      </p:cBhvr>
                                      <p:tavLst>
                                        <p:tav tm="0">
                                          <p:val>
                                            <p:strVal val="#ppt_x"/>
                                          </p:val>
                                        </p:tav>
                                        <p:tav tm="100000">
                                          <p:val>
                                            <p:strVal val="#ppt_x"/>
                                          </p:val>
                                        </p:tav>
                                      </p:tavLst>
                                    </p:anim>
                                    <p:anim calcmode="lin" valueType="num">
                                      <p:cBhvr additive="base">
                                        <p:cTn id="245" dur="150" fill="hold"/>
                                        <p:tgtEl>
                                          <p:spTgt spid="88"/>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89"/>
                                        </p:tgtEl>
                                        <p:attrNameLst>
                                          <p:attrName>style.visibility</p:attrName>
                                        </p:attrNameLst>
                                      </p:cBhvr>
                                      <p:to>
                                        <p:strVal val="visible"/>
                                      </p:to>
                                    </p:set>
                                    <p:anim calcmode="lin" valueType="num">
                                      <p:cBhvr additive="base">
                                        <p:cTn id="249" dur="150" fill="hold"/>
                                        <p:tgtEl>
                                          <p:spTgt spid="89"/>
                                        </p:tgtEl>
                                        <p:attrNameLst>
                                          <p:attrName>ppt_x</p:attrName>
                                        </p:attrNameLst>
                                      </p:cBhvr>
                                      <p:tavLst>
                                        <p:tav tm="0">
                                          <p:val>
                                            <p:strVal val="#ppt_x"/>
                                          </p:val>
                                        </p:tav>
                                        <p:tav tm="100000">
                                          <p:val>
                                            <p:strVal val="#ppt_x"/>
                                          </p:val>
                                        </p:tav>
                                      </p:tavLst>
                                    </p:anim>
                                    <p:anim calcmode="lin" valueType="num">
                                      <p:cBhvr additive="base">
                                        <p:cTn id="250" dur="150" fill="hold"/>
                                        <p:tgtEl>
                                          <p:spTgt spid="89"/>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nodeType="afterEffect">
                                  <p:stCondLst>
                                    <p:cond delay="0"/>
                                  </p:stCondLst>
                                  <p:childTnLst>
                                    <p:set>
                                      <p:cBhvr>
                                        <p:cTn id="253" dur="1" fill="hold">
                                          <p:stCondLst>
                                            <p:cond delay="0"/>
                                          </p:stCondLst>
                                        </p:cTn>
                                        <p:tgtEl>
                                          <p:spTgt spid="90"/>
                                        </p:tgtEl>
                                        <p:attrNameLst>
                                          <p:attrName>style.visibility</p:attrName>
                                        </p:attrNameLst>
                                      </p:cBhvr>
                                      <p:to>
                                        <p:strVal val="visible"/>
                                      </p:to>
                                    </p:set>
                                    <p:anim calcmode="lin" valueType="num">
                                      <p:cBhvr additive="base">
                                        <p:cTn id="254" dur="150" fill="hold"/>
                                        <p:tgtEl>
                                          <p:spTgt spid="90"/>
                                        </p:tgtEl>
                                        <p:attrNameLst>
                                          <p:attrName>ppt_x</p:attrName>
                                        </p:attrNameLst>
                                      </p:cBhvr>
                                      <p:tavLst>
                                        <p:tav tm="0">
                                          <p:val>
                                            <p:strVal val="#ppt_x"/>
                                          </p:val>
                                        </p:tav>
                                        <p:tav tm="100000">
                                          <p:val>
                                            <p:strVal val="#ppt_x"/>
                                          </p:val>
                                        </p:tav>
                                      </p:tavLst>
                                    </p:anim>
                                    <p:anim calcmode="lin" valueType="num">
                                      <p:cBhvr additive="base">
                                        <p:cTn id="255" dur="150" fill="hold"/>
                                        <p:tgtEl>
                                          <p:spTgt spid="90"/>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nodeType="afterEffect">
                                  <p:stCondLst>
                                    <p:cond delay="0"/>
                                  </p:stCondLst>
                                  <p:childTnLst>
                                    <p:set>
                                      <p:cBhvr>
                                        <p:cTn id="258" dur="1" fill="hold">
                                          <p:stCondLst>
                                            <p:cond delay="0"/>
                                          </p:stCondLst>
                                        </p:cTn>
                                        <p:tgtEl>
                                          <p:spTgt spid="93"/>
                                        </p:tgtEl>
                                        <p:attrNameLst>
                                          <p:attrName>style.visibility</p:attrName>
                                        </p:attrNameLst>
                                      </p:cBhvr>
                                      <p:to>
                                        <p:strVal val="visible"/>
                                      </p:to>
                                    </p:set>
                                    <p:anim calcmode="lin" valueType="num">
                                      <p:cBhvr additive="base">
                                        <p:cTn id="259" dur="150" fill="hold"/>
                                        <p:tgtEl>
                                          <p:spTgt spid="93"/>
                                        </p:tgtEl>
                                        <p:attrNameLst>
                                          <p:attrName>ppt_x</p:attrName>
                                        </p:attrNameLst>
                                      </p:cBhvr>
                                      <p:tavLst>
                                        <p:tav tm="0">
                                          <p:val>
                                            <p:strVal val="#ppt_x"/>
                                          </p:val>
                                        </p:tav>
                                        <p:tav tm="100000">
                                          <p:val>
                                            <p:strVal val="#ppt_x"/>
                                          </p:val>
                                        </p:tav>
                                      </p:tavLst>
                                    </p:anim>
                                    <p:anim calcmode="lin" valueType="num">
                                      <p:cBhvr additive="base">
                                        <p:cTn id="260" dur="150" fill="hold"/>
                                        <p:tgtEl>
                                          <p:spTgt spid="93"/>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97"/>
                                        </p:tgtEl>
                                        <p:attrNameLst>
                                          <p:attrName>style.visibility</p:attrName>
                                        </p:attrNameLst>
                                      </p:cBhvr>
                                      <p:to>
                                        <p:strVal val="visible"/>
                                      </p:to>
                                    </p:set>
                                    <p:anim calcmode="lin" valueType="num">
                                      <p:cBhvr additive="base">
                                        <p:cTn id="264" dur="150" fill="hold"/>
                                        <p:tgtEl>
                                          <p:spTgt spid="97"/>
                                        </p:tgtEl>
                                        <p:attrNameLst>
                                          <p:attrName>ppt_x</p:attrName>
                                        </p:attrNameLst>
                                      </p:cBhvr>
                                      <p:tavLst>
                                        <p:tav tm="0">
                                          <p:val>
                                            <p:strVal val="#ppt_x"/>
                                          </p:val>
                                        </p:tav>
                                        <p:tav tm="100000">
                                          <p:val>
                                            <p:strVal val="#ppt_x"/>
                                          </p:val>
                                        </p:tav>
                                      </p:tavLst>
                                    </p:anim>
                                    <p:anim calcmode="lin" valueType="num">
                                      <p:cBhvr additive="base">
                                        <p:cTn id="265" dur="150" fill="hold"/>
                                        <p:tgtEl>
                                          <p:spTgt spid="97"/>
                                        </p:tgtEl>
                                        <p:attrNameLst>
                                          <p:attrName>ppt_y</p:attrName>
                                        </p:attrNameLst>
                                      </p:cBhvr>
                                      <p:tavLst>
                                        <p:tav tm="0">
                                          <p:val>
                                            <p:strVal val="1+#ppt_h/2"/>
                                          </p:val>
                                        </p:tav>
                                        <p:tav tm="100000">
                                          <p:val>
                                            <p:strVal val="#ppt_y"/>
                                          </p:val>
                                        </p:tav>
                                      </p:tavLst>
                                    </p:anim>
                                  </p:childTnLst>
                                </p:cTn>
                              </p:par>
                            </p:childTnLst>
                          </p:cTn>
                        </p:par>
                        <p:par>
                          <p:cTn id="266" fill="hold">
                            <p:stCondLst>
                              <p:cond delay="25500"/>
                            </p:stCondLst>
                            <p:childTnLst>
                              <p:par>
                                <p:cTn id="267" presetID="2" presetClass="entr" presetSubtype="4" fill="hold" grpId="0" nodeType="afterEffect">
                                  <p:stCondLst>
                                    <p:cond delay="0"/>
                                  </p:stCondLst>
                                  <p:childTnLst>
                                    <p:set>
                                      <p:cBhvr>
                                        <p:cTn id="268" dur="1" fill="hold">
                                          <p:stCondLst>
                                            <p:cond delay="0"/>
                                          </p:stCondLst>
                                        </p:cTn>
                                        <p:tgtEl>
                                          <p:spTgt spid="98"/>
                                        </p:tgtEl>
                                        <p:attrNameLst>
                                          <p:attrName>style.visibility</p:attrName>
                                        </p:attrNameLst>
                                      </p:cBhvr>
                                      <p:to>
                                        <p:strVal val="visible"/>
                                      </p:to>
                                    </p:set>
                                    <p:anim calcmode="lin" valueType="num">
                                      <p:cBhvr additive="base">
                                        <p:cTn id="269" dur="150" fill="hold"/>
                                        <p:tgtEl>
                                          <p:spTgt spid="98"/>
                                        </p:tgtEl>
                                        <p:attrNameLst>
                                          <p:attrName>ppt_x</p:attrName>
                                        </p:attrNameLst>
                                      </p:cBhvr>
                                      <p:tavLst>
                                        <p:tav tm="0">
                                          <p:val>
                                            <p:strVal val="#ppt_x"/>
                                          </p:val>
                                        </p:tav>
                                        <p:tav tm="100000">
                                          <p:val>
                                            <p:strVal val="#ppt_x"/>
                                          </p:val>
                                        </p:tav>
                                      </p:tavLst>
                                    </p:anim>
                                    <p:anim calcmode="lin" valueType="num">
                                      <p:cBhvr additive="base">
                                        <p:cTn id="270" dur="150" fill="hold"/>
                                        <p:tgtEl>
                                          <p:spTgt spid="98"/>
                                        </p:tgtEl>
                                        <p:attrNameLst>
                                          <p:attrName>ppt_y</p:attrName>
                                        </p:attrNameLst>
                                      </p:cBhvr>
                                      <p:tavLst>
                                        <p:tav tm="0">
                                          <p:val>
                                            <p:strVal val="1+#ppt_h/2"/>
                                          </p:val>
                                        </p:tav>
                                        <p:tav tm="100000">
                                          <p:val>
                                            <p:strVal val="#ppt_y"/>
                                          </p:val>
                                        </p:tav>
                                      </p:tavLst>
                                    </p:anim>
                                  </p:childTnLst>
                                </p:cTn>
                              </p:par>
                            </p:childTnLst>
                          </p:cTn>
                        </p:par>
                        <p:par>
                          <p:cTn id="271" fill="hold">
                            <p:stCondLst>
                              <p:cond delay="26000"/>
                            </p:stCondLst>
                            <p:childTnLst>
                              <p:par>
                                <p:cTn id="272" presetID="2" presetClass="entr" presetSubtype="4" fill="hold" grpId="0" nodeType="afterEffect">
                                  <p:stCondLst>
                                    <p:cond delay="0"/>
                                  </p:stCondLst>
                                  <p:childTnLst>
                                    <p:set>
                                      <p:cBhvr>
                                        <p:cTn id="273" dur="1" fill="hold">
                                          <p:stCondLst>
                                            <p:cond delay="0"/>
                                          </p:stCondLst>
                                        </p:cTn>
                                        <p:tgtEl>
                                          <p:spTgt spid="14340"/>
                                        </p:tgtEl>
                                        <p:attrNameLst>
                                          <p:attrName>style.visibility</p:attrName>
                                        </p:attrNameLst>
                                      </p:cBhvr>
                                      <p:to>
                                        <p:strVal val="visible"/>
                                      </p:to>
                                    </p:set>
                                    <p:anim calcmode="lin" valueType="num">
                                      <p:cBhvr additive="base">
                                        <p:cTn id="274" dur="250" fill="hold"/>
                                        <p:tgtEl>
                                          <p:spTgt spid="14340"/>
                                        </p:tgtEl>
                                        <p:attrNameLst>
                                          <p:attrName>ppt_x</p:attrName>
                                        </p:attrNameLst>
                                      </p:cBhvr>
                                      <p:tavLst>
                                        <p:tav tm="0">
                                          <p:val>
                                            <p:strVal val="#ppt_x"/>
                                          </p:val>
                                        </p:tav>
                                        <p:tav tm="100000">
                                          <p:val>
                                            <p:strVal val="#ppt_x"/>
                                          </p:val>
                                        </p:tav>
                                      </p:tavLst>
                                    </p:anim>
                                    <p:anim calcmode="lin" valueType="num">
                                      <p:cBhvr additive="base">
                                        <p:cTn id="275" dur="250" fill="hold"/>
                                        <p:tgtEl>
                                          <p:spTgt spid="14340"/>
                                        </p:tgtEl>
                                        <p:attrNameLst>
                                          <p:attrName>ppt_y</p:attrName>
                                        </p:attrNameLst>
                                      </p:cBhvr>
                                      <p:tavLst>
                                        <p:tav tm="0">
                                          <p:val>
                                            <p:strVal val="1+#ppt_h/2"/>
                                          </p:val>
                                        </p:tav>
                                        <p:tav tm="100000">
                                          <p:val>
                                            <p:strVal val="#ppt_y"/>
                                          </p:val>
                                        </p:tav>
                                      </p:tavLst>
                                    </p:anim>
                                  </p:childTnLst>
                                </p:cTn>
                              </p:par>
                            </p:childTnLst>
                          </p:cTn>
                        </p:par>
                        <p:par>
                          <p:cTn id="276" fill="hold">
                            <p:stCondLst>
                              <p:cond delay="26500"/>
                            </p:stCondLst>
                            <p:childTnLst>
                              <p:par>
                                <p:cTn id="277" presetID="2" presetClass="entr" presetSubtype="4" fill="hold" grpId="0" nodeType="afterEffect">
                                  <p:stCondLst>
                                    <p:cond delay="0"/>
                                  </p:stCondLst>
                                  <p:childTnLst>
                                    <p:set>
                                      <p:cBhvr>
                                        <p:cTn id="278" dur="1" fill="hold">
                                          <p:stCondLst>
                                            <p:cond delay="0"/>
                                          </p:stCondLst>
                                        </p:cTn>
                                        <p:tgtEl>
                                          <p:spTgt spid="111"/>
                                        </p:tgtEl>
                                        <p:attrNameLst>
                                          <p:attrName>style.visibility</p:attrName>
                                        </p:attrNameLst>
                                      </p:cBhvr>
                                      <p:to>
                                        <p:strVal val="visible"/>
                                      </p:to>
                                    </p:set>
                                    <p:anim calcmode="lin" valueType="num">
                                      <p:cBhvr additive="base">
                                        <p:cTn id="279" dur="250" fill="hold"/>
                                        <p:tgtEl>
                                          <p:spTgt spid="111"/>
                                        </p:tgtEl>
                                        <p:attrNameLst>
                                          <p:attrName>ppt_x</p:attrName>
                                        </p:attrNameLst>
                                      </p:cBhvr>
                                      <p:tavLst>
                                        <p:tav tm="0">
                                          <p:val>
                                            <p:strVal val="#ppt_x"/>
                                          </p:val>
                                        </p:tav>
                                        <p:tav tm="100000">
                                          <p:val>
                                            <p:strVal val="#ppt_x"/>
                                          </p:val>
                                        </p:tav>
                                      </p:tavLst>
                                    </p:anim>
                                    <p:anim calcmode="lin" valueType="num">
                                      <p:cBhvr additive="base">
                                        <p:cTn id="280" dur="250" fill="hold"/>
                                        <p:tgtEl>
                                          <p:spTgt spid="111"/>
                                        </p:tgtEl>
                                        <p:attrNameLst>
                                          <p:attrName>ppt_y</p:attrName>
                                        </p:attrNameLst>
                                      </p:cBhvr>
                                      <p:tavLst>
                                        <p:tav tm="0">
                                          <p:val>
                                            <p:strVal val="1+#ppt_h/2"/>
                                          </p:val>
                                        </p:tav>
                                        <p:tav tm="100000">
                                          <p:val>
                                            <p:strVal val="#ppt_y"/>
                                          </p:val>
                                        </p:tav>
                                      </p:tavLst>
                                    </p:anim>
                                  </p:childTnLst>
                                </p:cTn>
                              </p:par>
                            </p:childTnLst>
                          </p:cTn>
                        </p:par>
                        <p:par>
                          <p:cTn id="281" fill="hold">
                            <p:stCondLst>
                              <p:cond delay="27000"/>
                            </p:stCondLst>
                            <p:childTnLst>
                              <p:par>
                                <p:cTn id="282" presetID="2" presetClass="entr" presetSubtype="4" fill="hold" grpId="0" nodeType="afterEffect">
                                  <p:stCondLst>
                                    <p:cond delay="0"/>
                                  </p:stCondLst>
                                  <p:childTnLst>
                                    <p:set>
                                      <p:cBhvr>
                                        <p:cTn id="283" dur="1" fill="hold">
                                          <p:stCondLst>
                                            <p:cond delay="0"/>
                                          </p:stCondLst>
                                        </p:cTn>
                                        <p:tgtEl>
                                          <p:spTgt spid="103"/>
                                        </p:tgtEl>
                                        <p:attrNameLst>
                                          <p:attrName>style.visibility</p:attrName>
                                        </p:attrNameLst>
                                      </p:cBhvr>
                                      <p:to>
                                        <p:strVal val="visible"/>
                                      </p:to>
                                    </p:set>
                                    <p:anim calcmode="lin" valueType="num">
                                      <p:cBhvr additive="base">
                                        <p:cTn id="284" dur="250" fill="hold"/>
                                        <p:tgtEl>
                                          <p:spTgt spid="103"/>
                                        </p:tgtEl>
                                        <p:attrNameLst>
                                          <p:attrName>ppt_x</p:attrName>
                                        </p:attrNameLst>
                                      </p:cBhvr>
                                      <p:tavLst>
                                        <p:tav tm="0">
                                          <p:val>
                                            <p:strVal val="#ppt_x"/>
                                          </p:val>
                                        </p:tav>
                                        <p:tav tm="100000">
                                          <p:val>
                                            <p:strVal val="#ppt_x"/>
                                          </p:val>
                                        </p:tav>
                                      </p:tavLst>
                                    </p:anim>
                                    <p:anim calcmode="lin" valueType="num">
                                      <p:cBhvr additive="base">
                                        <p:cTn id="285" dur="250" fill="hold"/>
                                        <p:tgtEl>
                                          <p:spTgt spid="103"/>
                                        </p:tgtEl>
                                        <p:attrNameLst>
                                          <p:attrName>ppt_y</p:attrName>
                                        </p:attrNameLst>
                                      </p:cBhvr>
                                      <p:tavLst>
                                        <p:tav tm="0">
                                          <p:val>
                                            <p:strVal val="1+#ppt_h/2"/>
                                          </p:val>
                                        </p:tav>
                                        <p:tav tm="100000">
                                          <p:val>
                                            <p:strVal val="#ppt_y"/>
                                          </p:val>
                                        </p:tav>
                                      </p:tavLst>
                                    </p:anim>
                                  </p:childTnLst>
                                </p:cTn>
                              </p:par>
                            </p:childTnLst>
                          </p:cTn>
                        </p:par>
                        <p:par>
                          <p:cTn id="286" fill="hold">
                            <p:stCondLst>
                              <p:cond delay="27500"/>
                            </p:stCondLst>
                            <p:childTnLst>
                              <p:par>
                                <p:cTn id="287" presetID="2" presetClass="entr" presetSubtype="4" fill="hold" grpId="0" nodeType="afterEffect">
                                  <p:stCondLst>
                                    <p:cond delay="0"/>
                                  </p:stCondLst>
                                  <p:childTnLst>
                                    <p:set>
                                      <p:cBhvr>
                                        <p:cTn id="288" dur="1" fill="hold">
                                          <p:stCondLst>
                                            <p:cond delay="0"/>
                                          </p:stCondLst>
                                        </p:cTn>
                                        <p:tgtEl>
                                          <p:spTgt spid="112"/>
                                        </p:tgtEl>
                                        <p:attrNameLst>
                                          <p:attrName>style.visibility</p:attrName>
                                        </p:attrNameLst>
                                      </p:cBhvr>
                                      <p:to>
                                        <p:strVal val="visible"/>
                                      </p:to>
                                    </p:set>
                                    <p:anim calcmode="lin" valueType="num">
                                      <p:cBhvr additive="base">
                                        <p:cTn id="289" dur="250" fill="hold"/>
                                        <p:tgtEl>
                                          <p:spTgt spid="112"/>
                                        </p:tgtEl>
                                        <p:attrNameLst>
                                          <p:attrName>ppt_x</p:attrName>
                                        </p:attrNameLst>
                                      </p:cBhvr>
                                      <p:tavLst>
                                        <p:tav tm="0">
                                          <p:val>
                                            <p:strVal val="#ppt_x"/>
                                          </p:val>
                                        </p:tav>
                                        <p:tav tm="100000">
                                          <p:val>
                                            <p:strVal val="#ppt_x"/>
                                          </p:val>
                                        </p:tav>
                                      </p:tavLst>
                                    </p:anim>
                                    <p:anim calcmode="lin" valueType="num">
                                      <p:cBhvr additive="base">
                                        <p:cTn id="290" dur="250" fill="hold"/>
                                        <p:tgtEl>
                                          <p:spTgt spid="112"/>
                                        </p:tgtEl>
                                        <p:attrNameLst>
                                          <p:attrName>ppt_y</p:attrName>
                                        </p:attrNameLst>
                                      </p:cBhvr>
                                      <p:tavLst>
                                        <p:tav tm="0">
                                          <p:val>
                                            <p:strVal val="1+#ppt_h/2"/>
                                          </p:val>
                                        </p:tav>
                                        <p:tav tm="100000">
                                          <p:val>
                                            <p:strVal val="#ppt_y"/>
                                          </p:val>
                                        </p:tav>
                                      </p:tavLst>
                                    </p:anim>
                                  </p:childTnLst>
                                </p:cTn>
                              </p:par>
                            </p:childTnLst>
                          </p:cTn>
                        </p:par>
                        <p:par>
                          <p:cTn id="291" fill="hold">
                            <p:stCondLst>
                              <p:cond delay="28000"/>
                            </p:stCondLst>
                            <p:childTnLst>
                              <p:par>
                                <p:cTn id="292" presetID="2" presetClass="entr" presetSubtype="4" fill="hold" grpId="0" nodeType="afterEffect">
                                  <p:stCondLst>
                                    <p:cond delay="0"/>
                                  </p:stCondLst>
                                  <p:childTnLst>
                                    <p:set>
                                      <p:cBhvr>
                                        <p:cTn id="293" dur="1" fill="hold">
                                          <p:stCondLst>
                                            <p:cond delay="0"/>
                                          </p:stCondLst>
                                        </p:cTn>
                                        <p:tgtEl>
                                          <p:spTgt spid="104"/>
                                        </p:tgtEl>
                                        <p:attrNameLst>
                                          <p:attrName>style.visibility</p:attrName>
                                        </p:attrNameLst>
                                      </p:cBhvr>
                                      <p:to>
                                        <p:strVal val="visible"/>
                                      </p:to>
                                    </p:set>
                                    <p:anim calcmode="lin" valueType="num">
                                      <p:cBhvr additive="base">
                                        <p:cTn id="294" dur="250" fill="hold"/>
                                        <p:tgtEl>
                                          <p:spTgt spid="104"/>
                                        </p:tgtEl>
                                        <p:attrNameLst>
                                          <p:attrName>ppt_x</p:attrName>
                                        </p:attrNameLst>
                                      </p:cBhvr>
                                      <p:tavLst>
                                        <p:tav tm="0">
                                          <p:val>
                                            <p:strVal val="#ppt_x"/>
                                          </p:val>
                                        </p:tav>
                                        <p:tav tm="100000">
                                          <p:val>
                                            <p:strVal val="#ppt_x"/>
                                          </p:val>
                                        </p:tav>
                                      </p:tavLst>
                                    </p:anim>
                                    <p:anim calcmode="lin" valueType="num">
                                      <p:cBhvr additive="base">
                                        <p:cTn id="295" dur="250" fill="hold"/>
                                        <p:tgtEl>
                                          <p:spTgt spid="104"/>
                                        </p:tgtEl>
                                        <p:attrNameLst>
                                          <p:attrName>ppt_y</p:attrName>
                                        </p:attrNameLst>
                                      </p:cBhvr>
                                      <p:tavLst>
                                        <p:tav tm="0">
                                          <p:val>
                                            <p:strVal val="1+#ppt_h/2"/>
                                          </p:val>
                                        </p:tav>
                                        <p:tav tm="100000">
                                          <p:val>
                                            <p:strVal val="#ppt_y"/>
                                          </p:val>
                                        </p:tav>
                                      </p:tavLst>
                                    </p:anim>
                                  </p:childTnLst>
                                </p:cTn>
                              </p:par>
                            </p:childTnLst>
                          </p:cTn>
                        </p:par>
                        <p:par>
                          <p:cTn id="296" fill="hold">
                            <p:stCondLst>
                              <p:cond delay="28500"/>
                            </p:stCondLst>
                            <p:childTnLst>
                              <p:par>
                                <p:cTn id="297" presetID="2" presetClass="entr" presetSubtype="4" fill="hold" grpId="0" nodeType="afterEffect">
                                  <p:stCondLst>
                                    <p:cond delay="0"/>
                                  </p:stCondLst>
                                  <p:childTnLst>
                                    <p:set>
                                      <p:cBhvr>
                                        <p:cTn id="298" dur="1" fill="hold">
                                          <p:stCondLst>
                                            <p:cond delay="0"/>
                                          </p:stCondLst>
                                        </p:cTn>
                                        <p:tgtEl>
                                          <p:spTgt spid="110"/>
                                        </p:tgtEl>
                                        <p:attrNameLst>
                                          <p:attrName>style.visibility</p:attrName>
                                        </p:attrNameLst>
                                      </p:cBhvr>
                                      <p:to>
                                        <p:strVal val="visible"/>
                                      </p:to>
                                    </p:set>
                                    <p:anim calcmode="lin" valueType="num">
                                      <p:cBhvr additive="base">
                                        <p:cTn id="299" dur="250" fill="hold"/>
                                        <p:tgtEl>
                                          <p:spTgt spid="110"/>
                                        </p:tgtEl>
                                        <p:attrNameLst>
                                          <p:attrName>ppt_x</p:attrName>
                                        </p:attrNameLst>
                                      </p:cBhvr>
                                      <p:tavLst>
                                        <p:tav tm="0">
                                          <p:val>
                                            <p:strVal val="#ppt_x"/>
                                          </p:val>
                                        </p:tav>
                                        <p:tav tm="100000">
                                          <p:val>
                                            <p:strVal val="#ppt_x"/>
                                          </p:val>
                                        </p:tav>
                                      </p:tavLst>
                                    </p:anim>
                                    <p:anim calcmode="lin" valueType="num">
                                      <p:cBhvr additive="base">
                                        <p:cTn id="300" dur="250" fill="hold"/>
                                        <p:tgtEl>
                                          <p:spTgt spid="110"/>
                                        </p:tgtEl>
                                        <p:attrNameLst>
                                          <p:attrName>ppt_y</p:attrName>
                                        </p:attrNameLst>
                                      </p:cBhvr>
                                      <p:tavLst>
                                        <p:tav tm="0">
                                          <p:val>
                                            <p:strVal val="1+#ppt_h/2"/>
                                          </p:val>
                                        </p:tav>
                                        <p:tav tm="100000">
                                          <p:val>
                                            <p:strVal val="#ppt_y"/>
                                          </p:val>
                                        </p:tav>
                                      </p:tavLst>
                                    </p:anim>
                                  </p:childTnLst>
                                </p:cTn>
                              </p:par>
                            </p:childTnLst>
                          </p:cTn>
                        </p:par>
                        <p:par>
                          <p:cTn id="301" fill="hold">
                            <p:stCondLst>
                              <p:cond delay="29000"/>
                            </p:stCondLst>
                            <p:childTnLst>
                              <p:par>
                                <p:cTn id="302" presetID="2" presetClass="entr" presetSubtype="4" fill="hold" grpId="0" nodeType="afterEffect">
                                  <p:stCondLst>
                                    <p:cond delay="0"/>
                                  </p:stCondLst>
                                  <p:childTnLst>
                                    <p:set>
                                      <p:cBhvr>
                                        <p:cTn id="303" dur="1" fill="hold">
                                          <p:stCondLst>
                                            <p:cond delay="0"/>
                                          </p:stCondLst>
                                        </p:cTn>
                                        <p:tgtEl>
                                          <p:spTgt spid="105"/>
                                        </p:tgtEl>
                                        <p:attrNameLst>
                                          <p:attrName>style.visibility</p:attrName>
                                        </p:attrNameLst>
                                      </p:cBhvr>
                                      <p:to>
                                        <p:strVal val="visible"/>
                                      </p:to>
                                    </p:set>
                                    <p:anim calcmode="lin" valueType="num">
                                      <p:cBhvr additive="base">
                                        <p:cTn id="304" dur="250" fill="hold"/>
                                        <p:tgtEl>
                                          <p:spTgt spid="105"/>
                                        </p:tgtEl>
                                        <p:attrNameLst>
                                          <p:attrName>ppt_x</p:attrName>
                                        </p:attrNameLst>
                                      </p:cBhvr>
                                      <p:tavLst>
                                        <p:tav tm="0">
                                          <p:val>
                                            <p:strVal val="#ppt_x"/>
                                          </p:val>
                                        </p:tav>
                                        <p:tav tm="100000">
                                          <p:val>
                                            <p:strVal val="#ppt_x"/>
                                          </p:val>
                                        </p:tav>
                                      </p:tavLst>
                                    </p:anim>
                                    <p:anim calcmode="lin" valueType="num">
                                      <p:cBhvr additive="base">
                                        <p:cTn id="305" dur="250" fill="hold"/>
                                        <p:tgtEl>
                                          <p:spTgt spid="105"/>
                                        </p:tgtEl>
                                        <p:attrNameLst>
                                          <p:attrName>ppt_y</p:attrName>
                                        </p:attrNameLst>
                                      </p:cBhvr>
                                      <p:tavLst>
                                        <p:tav tm="0">
                                          <p:val>
                                            <p:strVal val="1+#ppt_h/2"/>
                                          </p:val>
                                        </p:tav>
                                        <p:tav tm="100000">
                                          <p:val>
                                            <p:strVal val="#ppt_y"/>
                                          </p:val>
                                        </p:tav>
                                      </p:tavLst>
                                    </p:anim>
                                  </p:childTnLst>
                                </p:cTn>
                              </p:par>
                            </p:childTnLst>
                          </p:cTn>
                        </p:par>
                        <p:par>
                          <p:cTn id="306" fill="hold">
                            <p:stCondLst>
                              <p:cond delay="29500"/>
                            </p:stCondLst>
                            <p:childTnLst>
                              <p:par>
                                <p:cTn id="307" presetID="2" presetClass="entr" presetSubtype="4" fill="hold" grpId="0" nodeType="afterEffect">
                                  <p:stCondLst>
                                    <p:cond delay="0"/>
                                  </p:stCondLst>
                                  <p:childTnLst>
                                    <p:set>
                                      <p:cBhvr>
                                        <p:cTn id="308" dur="1" fill="hold">
                                          <p:stCondLst>
                                            <p:cond delay="0"/>
                                          </p:stCondLst>
                                        </p:cTn>
                                        <p:tgtEl>
                                          <p:spTgt spid="108"/>
                                        </p:tgtEl>
                                        <p:attrNameLst>
                                          <p:attrName>style.visibility</p:attrName>
                                        </p:attrNameLst>
                                      </p:cBhvr>
                                      <p:to>
                                        <p:strVal val="visible"/>
                                      </p:to>
                                    </p:set>
                                    <p:anim calcmode="lin" valueType="num">
                                      <p:cBhvr additive="base">
                                        <p:cTn id="309" dur="250" fill="hold"/>
                                        <p:tgtEl>
                                          <p:spTgt spid="108"/>
                                        </p:tgtEl>
                                        <p:attrNameLst>
                                          <p:attrName>ppt_x</p:attrName>
                                        </p:attrNameLst>
                                      </p:cBhvr>
                                      <p:tavLst>
                                        <p:tav tm="0">
                                          <p:val>
                                            <p:strVal val="#ppt_x"/>
                                          </p:val>
                                        </p:tav>
                                        <p:tav tm="100000">
                                          <p:val>
                                            <p:strVal val="#ppt_x"/>
                                          </p:val>
                                        </p:tav>
                                      </p:tavLst>
                                    </p:anim>
                                    <p:anim calcmode="lin" valueType="num">
                                      <p:cBhvr additive="base">
                                        <p:cTn id="310" dur="250" fill="hold"/>
                                        <p:tgtEl>
                                          <p:spTgt spid="108"/>
                                        </p:tgtEl>
                                        <p:attrNameLst>
                                          <p:attrName>ppt_y</p:attrName>
                                        </p:attrNameLst>
                                      </p:cBhvr>
                                      <p:tavLst>
                                        <p:tav tm="0">
                                          <p:val>
                                            <p:strVal val="1+#ppt_h/2"/>
                                          </p:val>
                                        </p:tav>
                                        <p:tav tm="100000">
                                          <p:val>
                                            <p:strVal val="#ppt_y"/>
                                          </p:val>
                                        </p:tav>
                                      </p:tavLst>
                                    </p:anim>
                                  </p:childTnLst>
                                </p:cTn>
                              </p:par>
                            </p:childTnLst>
                          </p:cTn>
                        </p:par>
                        <p:par>
                          <p:cTn id="311" fill="hold">
                            <p:stCondLst>
                              <p:cond delay="30000"/>
                            </p:stCondLst>
                            <p:childTnLst>
                              <p:par>
                                <p:cTn id="312" presetID="2" presetClass="entr" presetSubtype="4" fill="hold" grpId="0" nodeType="afterEffect">
                                  <p:stCondLst>
                                    <p:cond delay="0"/>
                                  </p:stCondLst>
                                  <p:childTnLst>
                                    <p:set>
                                      <p:cBhvr>
                                        <p:cTn id="313" dur="1" fill="hold">
                                          <p:stCondLst>
                                            <p:cond delay="0"/>
                                          </p:stCondLst>
                                        </p:cTn>
                                        <p:tgtEl>
                                          <p:spTgt spid="106"/>
                                        </p:tgtEl>
                                        <p:attrNameLst>
                                          <p:attrName>style.visibility</p:attrName>
                                        </p:attrNameLst>
                                      </p:cBhvr>
                                      <p:to>
                                        <p:strVal val="visible"/>
                                      </p:to>
                                    </p:set>
                                    <p:anim calcmode="lin" valueType="num">
                                      <p:cBhvr additive="base">
                                        <p:cTn id="314" dur="250" fill="hold"/>
                                        <p:tgtEl>
                                          <p:spTgt spid="106"/>
                                        </p:tgtEl>
                                        <p:attrNameLst>
                                          <p:attrName>ppt_x</p:attrName>
                                        </p:attrNameLst>
                                      </p:cBhvr>
                                      <p:tavLst>
                                        <p:tav tm="0">
                                          <p:val>
                                            <p:strVal val="#ppt_x"/>
                                          </p:val>
                                        </p:tav>
                                        <p:tav tm="100000">
                                          <p:val>
                                            <p:strVal val="#ppt_x"/>
                                          </p:val>
                                        </p:tav>
                                      </p:tavLst>
                                    </p:anim>
                                    <p:anim calcmode="lin" valueType="num">
                                      <p:cBhvr additive="base">
                                        <p:cTn id="315" dur="250" fill="hold"/>
                                        <p:tgtEl>
                                          <p:spTgt spid="106"/>
                                        </p:tgtEl>
                                        <p:attrNameLst>
                                          <p:attrName>ppt_y</p:attrName>
                                        </p:attrNameLst>
                                      </p:cBhvr>
                                      <p:tavLst>
                                        <p:tav tm="0">
                                          <p:val>
                                            <p:strVal val="1+#ppt_h/2"/>
                                          </p:val>
                                        </p:tav>
                                        <p:tav tm="100000">
                                          <p:val>
                                            <p:strVal val="#ppt_y"/>
                                          </p:val>
                                        </p:tav>
                                      </p:tavLst>
                                    </p:anim>
                                  </p:childTnLst>
                                </p:cTn>
                              </p:par>
                            </p:childTnLst>
                          </p:cTn>
                        </p:par>
                        <p:par>
                          <p:cTn id="316" fill="hold">
                            <p:stCondLst>
                              <p:cond delay="30500"/>
                            </p:stCondLst>
                            <p:childTnLst>
                              <p:par>
                                <p:cTn id="317" presetID="2" presetClass="entr" presetSubtype="4" fill="hold" grpId="0" nodeType="afterEffect">
                                  <p:stCondLst>
                                    <p:cond delay="0"/>
                                  </p:stCondLst>
                                  <p:childTnLst>
                                    <p:set>
                                      <p:cBhvr>
                                        <p:cTn id="318" dur="1" fill="hold">
                                          <p:stCondLst>
                                            <p:cond delay="0"/>
                                          </p:stCondLst>
                                        </p:cTn>
                                        <p:tgtEl>
                                          <p:spTgt spid="113"/>
                                        </p:tgtEl>
                                        <p:attrNameLst>
                                          <p:attrName>style.visibility</p:attrName>
                                        </p:attrNameLst>
                                      </p:cBhvr>
                                      <p:to>
                                        <p:strVal val="visible"/>
                                      </p:to>
                                    </p:set>
                                    <p:anim calcmode="lin" valueType="num">
                                      <p:cBhvr additive="base">
                                        <p:cTn id="319" dur="250" fill="hold"/>
                                        <p:tgtEl>
                                          <p:spTgt spid="113"/>
                                        </p:tgtEl>
                                        <p:attrNameLst>
                                          <p:attrName>ppt_x</p:attrName>
                                        </p:attrNameLst>
                                      </p:cBhvr>
                                      <p:tavLst>
                                        <p:tav tm="0">
                                          <p:val>
                                            <p:strVal val="#ppt_x"/>
                                          </p:val>
                                        </p:tav>
                                        <p:tav tm="100000">
                                          <p:val>
                                            <p:strVal val="#ppt_x"/>
                                          </p:val>
                                        </p:tav>
                                      </p:tavLst>
                                    </p:anim>
                                    <p:anim calcmode="lin" valueType="num">
                                      <p:cBhvr additive="base">
                                        <p:cTn id="320" dur="250" fill="hold"/>
                                        <p:tgtEl>
                                          <p:spTgt spid="113"/>
                                        </p:tgtEl>
                                        <p:attrNameLst>
                                          <p:attrName>ppt_y</p:attrName>
                                        </p:attrNameLst>
                                      </p:cBhvr>
                                      <p:tavLst>
                                        <p:tav tm="0">
                                          <p:val>
                                            <p:strVal val="1+#ppt_h/2"/>
                                          </p:val>
                                        </p:tav>
                                        <p:tav tm="100000">
                                          <p:val>
                                            <p:strVal val="#ppt_y"/>
                                          </p:val>
                                        </p:tav>
                                      </p:tavLst>
                                    </p:anim>
                                  </p:childTnLst>
                                </p:cTn>
                              </p:par>
                            </p:childTnLst>
                          </p:cTn>
                        </p:par>
                        <p:par>
                          <p:cTn id="321" fill="hold">
                            <p:stCondLst>
                              <p:cond delay="31000"/>
                            </p:stCondLst>
                            <p:childTnLst>
                              <p:par>
                                <p:cTn id="322" presetID="2" presetClass="entr" presetSubtype="4" fill="hold" grpId="0" nodeType="afterEffect">
                                  <p:stCondLst>
                                    <p:cond delay="0"/>
                                  </p:stCondLst>
                                  <p:childTnLst>
                                    <p:set>
                                      <p:cBhvr>
                                        <p:cTn id="323" dur="1" fill="hold">
                                          <p:stCondLst>
                                            <p:cond delay="0"/>
                                          </p:stCondLst>
                                        </p:cTn>
                                        <p:tgtEl>
                                          <p:spTgt spid="107"/>
                                        </p:tgtEl>
                                        <p:attrNameLst>
                                          <p:attrName>style.visibility</p:attrName>
                                        </p:attrNameLst>
                                      </p:cBhvr>
                                      <p:to>
                                        <p:strVal val="visible"/>
                                      </p:to>
                                    </p:set>
                                    <p:anim calcmode="lin" valueType="num">
                                      <p:cBhvr additive="base">
                                        <p:cTn id="324" dur="250" fill="hold"/>
                                        <p:tgtEl>
                                          <p:spTgt spid="107"/>
                                        </p:tgtEl>
                                        <p:attrNameLst>
                                          <p:attrName>ppt_x</p:attrName>
                                        </p:attrNameLst>
                                      </p:cBhvr>
                                      <p:tavLst>
                                        <p:tav tm="0">
                                          <p:val>
                                            <p:strVal val="#ppt_x"/>
                                          </p:val>
                                        </p:tav>
                                        <p:tav tm="100000">
                                          <p:val>
                                            <p:strVal val="#ppt_x"/>
                                          </p:val>
                                        </p:tav>
                                      </p:tavLst>
                                    </p:anim>
                                    <p:anim calcmode="lin" valueType="num">
                                      <p:cBhvr additive="base">
                                        <p:cTn id="325" dur="250" fill="hold"/>
                                        <p:tgtEl>
                                          <p:spTgt spid="107"/>
                                        </p:tgtEl>
                                        <p:attrNameLst>
                                          <p:attrName>ppt_y</p:attrName>
                                        </p:attrNameLst>
                                      </p:cBhvr>
                                      <p:tavLst>
                                        <p:tav tm="0">
                                          <p:val>
                                            <p:strVal val="1+#ppt_h/2"/>
                                          </p:val>
                                        </p:tav>
                                        <p:tav tm="100000">
                                          <p:val>
                                            <p:strVal val="#ppt_y"/>
                                          </p:val>
                                        </p:tav>
                                      </p:tavLst>
                                    </p:anim>
                                  </p:childTnLst>
                                </p:cTn>
                              </p:par>
                            </p:childTnLst>
                          </p:cTn>
                        </p:par>
                        <p:par>
                          <p:cTn id="326" fill="hold">
                            <p:stCondLst>
                              <p:cond delay="31500"/>
                            </p:stCondLst>
                            <p:childTnLst>
                              <p:par>
                                <p:cTn id="327" presetID="2" presetClass="entr" presetSubtype="4" fill="hold" grpId="0" nodeType="afterEffect">
                                  <p:stCondLst>
                                    <p:cond delay="0"/>
                                  </p:stCondLst>
                                  <p:childTnLst>
                                    <p:set>
                                      <p:cBhvr>
                                        <p:cTn id="328" dur="1" fill="hold">
                                          <p:stCondLst>
                                            <p:cond delay="0"/>
                                          </p:stCondLst>
                                        </p:cTn>
                                        <p:tgtEl>
                                          <p:spTgt spid="109"/>
                                        </p:tgtEl>
                                        <p:attrNameLst>
                                          <p:attrName>style.visibility</p:attrName>
                                        </p:attrNameLst>
                                      </p:cBhvr>
                                      <p:to>
                                        <p:strVal val="visible"/>
                                      </p:to>
                                    </p:set>
                                    <p:anim calcmode="lin" valueType="num">
                                      <p:cBhvr additive="base">
                                        <p:cTn id="329" dur="250" fill="hold"/>
                                        <p:tgtEl>
                                          <p:spTgt spid="109"/>
                                        </p:tgtEl>
                                        <p:attrNameLst>
                                          <p:attrName>ppt_x</p:attrName>
                                        </p:attrNameLst>
                                      </p:cBhvr>
                                      <p:tavLst>
                                        <p:tav tm="0">
                                          <p:val>
                                            <p:strVal val="#ppt_x"/>
                                          </p:val>
                                        </p:tav>
                                        <p:tav tm="100000">
                                          <p:val>
                                            <p:strVal val="#ppt_x"/>
                                          </p:val>
                                        </p:tav>
                                      </p:tavLst>
                                    </p:anim>
                                    <p:anim calcmode="lin" valueType="num">
                                      <p:cBhvr additive="base">
                                        <p:cTn id="330" dur="25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7" grpId="0" animBg="1"/>
      <p:bldP spid="8" grpId="0" animBg="1"/>
      <p:bldP spid="10" grpId="0" animBg="1"/>
      <p:bldP spid="11" grpId="0" animBg="1"/>
      <p:bldP spid="1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88" grpId="0" animBg="1"/>
      <p:bldP spid="89" grpId="0" animBg="1"/>
      <p:bldP spid="97" grpId="0" animBg="1"/>
      <p:bldP spid="98" grpId="0" animBg="1"/>
      <p:bldP spid="14340" grpId="0" animBg="1"/>
      <p:bldP spid="103" grpId="0" animBg="1"/>
      <p:bldP spid="104" grpId="0" animBg="1"/>
      <p:bldP spid="105" grpId="0" animBg="1"/>
      <p:bldP spid="106" grpId="0" animBg="1"/>
      <p:bldP spid="107" grpId="0" animBg="1"/>
      <p:bldP spid="108" grpId="0"/>
      <p:bldP spid="109" grpId="0"/>
      <p:bldP spid="110" grpId="0"/>
      <p:bldP spid="111" grpId="0"/>
      <p:bldP spid="112" grpId="0"/>
      <p:bldP spid="11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Asset Reform</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10" name="Freeform 5"/>
          <p:cNvSpPr/>
          <p:nvPr/>
        </p:nvSpPr>
        <p:spPr bwMode="auto">
          <a:xfrm>
            <a:off x="519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 name="Group 3"/>
          <p:cNvGrpSpPr/>
          <p:nvPr/>
        </p:nvGrpSpPr>
        <p:grpSpPr>
          <a:xfrm>
            <a:off x="646112" y="2116138"/>
            <a:ext cx="293688" cy="2216150"/>
            <a:chOff x="646112" y="2116138"/>
            <a:chExt cx="293688" cy="2216150"/>
          </a:xfrm>
        </p:grpSpPr>
        <p:sp>
          <p:nvSpPr>
            <p:cNvPr id="11" name="Oval 6"/>
            <p:cNvSpPr>
              <a:spLocks noChangeArrowheads="1"/>
            </p:cNvSpPr>
            <p:nvPr/>
          </p:nvSpPr>
          <p:spPr bwMode="auto">
            <a:xfrm>
              <a:off x="646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2" name="Rectangle 7"/>
            <p:cNvSpPr>
              <a:spLocks noChangeArrowheads="1"/>
            </p:cNvSpPr>
            <p:nvPr/>
          </p:nvSpPr>
          <p:spPr bwMode="auto">
            <a:xfrm>
              <a:off x="742664" y="2116138"/>
              <a:ext cx="100584" cy="19923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13" name="Freeform 28"/>
          <p:cNvSpPr/>
          <p:nvPr/>
        </p:nvSpPr>
        <p:spPr bwMode="auto">
          <a:xfrm rot="5400000">
            <a:off x="1120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Text Box 7"/>
          <p:cNvSpPr txBox="1">
            <a:spLocks noChangeArrowheads="1"/>
          </p:cNvSpPr>
          <p:nvPr/>
        </p:nvSpPr>
        <p:spPr bwMode="auto">
          <a:xfrm>
            <a:off x="1217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83%</a:t>
            </a:r>
          </a:p>
        </p:txBody>
      </p:sp>
      <p:sp>
        <p:nvSpPr>
          <p:cNvPr id="16" name="Text Box 7"/>
          <p:cNvSpPr txBox="1">
            <a:spLocks noChangeArrowheads="1"/>
          </p:cNvSpPr>
          <p:nvPr/>
        </p:nvSpPr>
        <p:spPr bwMode="auto">
          <a:xfrm>
            <a:off x="580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2012</a:t>
            </a:r>
          </a:p>
        </p:txBody>
      </p:sp>
      <p:sp>
        <p:nvSpPr>
          <p:cNvPr id="17" name="Freeform 5"/>
          <p:cNvSpPr/>
          <p:nvPr/>
        </p:nvSpPr>
        <p:spPr bwMode="auto">
          <a:xfrm>
            <a:off x="18288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 name="Group 4"/>
          <p:cNvGrpSpPr/>
          <p:nvPr/>
        </p:nvGrpSpPr>
        <p:grpSpPr>
          <a:xfrm>
            <a:off x="1955800" y="2725738"/>
            <a:ext cx="293688" cy="1606550"/>
            <a:chOff x="1955800" y="2725738"/>
            <a:chExt cx="293688" cy="1606550"/>
          </a:xfrm>
        </p:grpSpPr>
        <p:sp>
          <p:nvSpPr>
            <p:cNvPr id="18" name="Oval 6"/>
            <p:cNvSpPr>
              <a:spLocks noChangeArrowheads="1"/>
            </p:cNvSpPr>
            <p:nvPr/>
          </p:nvSpPr>
          <p:spPr bwMode="auto">
            <a:xfrm>
              <a:off x="19558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19" name="Rectangle 7"/>
            <p:cNvSpPr>
              <a:spLocks noChangeArrowheads="1"/>
            </p:cNvSpPr>
            <p:nvPr/>
          </p:nvSpPr>
          <p:spPr bwMode="auto">
            <a:xfrm>
              <a:off x="2052352" y="2725738"/>
              <a:ext cx="100584" cy="13827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0" name="Freeform 28"/>
          <p:cNvSpPr/>
          <p:nvPr/>
        </p:nvSpPr>
        <p:spPr bwMode="auto">
          <a:xfrm rot="5400000">
            <a:off x="24303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Text Box 7"/>
          <p:cNvSpPr txBox="1">
            <a:spLocks noChangeArrowheads="1"/>
          </p:cNvSpPr>
          <p:nvPr/>
        </p:nvSpPr>
        <p:spPr bwMode="auto">
          <a:xfrm>
            <a:off x="25270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50%</a:t>
            </a:r>
          </a:p>
        </p:txBody>
      </p:sp>
      <p:sp>
        <p:nvSpPr>
          <p:cNvPr id="22" name="Text Box 7"/>
          <p:cNvSpPr txBox="1">
            <a:spLocks noChangeArrowheads="1"/>
          </p:cNvSpPr>
          <p:nvPr/>
        </p:nvSpPr>
        <p:spPr bwMode="auto">
          <a:xfrm>
            <a:off x="18897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2013</a:t>
            </a:r>
          </a:p>
        </p:txBody>
      </p:sp>
      <p:sp>
        <p:nvSpPr>
          <p:cNvPr id="25" name="Freeform 5"/>
          <p:cNvSpPr/>
          <p:nvPr/>
        </p:nvSpPr>
        <p:spPr bwMode="auto">
          <a:xfrm>
            <a:off x="3186112"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3313112" y="3231686"/>
            <a:ext cx="293688" cy="1100602"/>
            <a:chOff x="3313112" y="3231686"/>
            <a:chExt cx="293688" cy="1100602"/>
          </a:xfrm>
        </p:grpSpPr>
        <p:sp>
          <p:nvSpPr>
            <p:cNvPr id="26" name="Oval 6"/>
            <p:cNvSpPr>
              <a:spLocks noChangeArrowheads="1"/>
            </p:cNvSpPr>
            <p:nvPr/>
          </p:nvSpPr>
          <p:spPr bwMode="auto">
            <a:xfrm>
              <a:off x="3313112"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27" name="Rectangle 7"/>
            <p:cNvSpPr>
              <a:spLocks noChangeArrowheads="1"/>
            </p:cNvSpPr>
            <p:nvPr/>
          </p:nvSpPr>
          <p:spPr bwMode="auto">
            <a:xfrm>
              <a:off x="3409664" y="3231686"/>
              <a:ext cx="100584" cy="876764"/>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28" name="Freeform 28"/>
          <p:cNvSpPr/>
          <p:nvPr/>
        </p:nvSpPr>
        <p:spPr bwMode="auto">
          <a:xfrm rot="5400000">
            <a:off x="3787687"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Text Box 7"/>
          <p:cNvSpPr txBox="1">
            <a:spLocks noChangeArrowheads="1"/>
          </p:cNvSpPr>
          <p:nvPr/>
        </p:nvSpPr>
        <p:spPr bwMode="auto">
          <a:xfrm>
            <a:off x="3884376"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35%</a:t>
            </a:r>
          </a:p>
        </p:txBody>
      </p:sp>
      <p:sp>
        <p:nvSpPr>
          <p:cNvPr id="30" name="Text Box 7"/>
          <p:cNvSpPr txBox="1">
            <a:spLocks noChangeArrowheads="1"/>
          </p:cNvSpPr>
          <p:nvPr/>
        </p:nvSpPr>
        <p:spPr bwMode="auto">
          <a:xfrm>
            <a:off x="3247076"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2014</a:t>
            </a:r>
          </a:p>
        </p:txBody>
      </p:sp>
      <p:sp>
        <p:nvSpPr>
          <p:cNvPr id="32" name="Freeform 5"/>
          <p:cNvSpPr/>
          <p:nvPr/>
        </p:nvSpPr>
        <p:spPr bwMode="auto">
          <a:xfrm>
            <a:off x="4572000" y="1581150"/>
            <a:ext cx="547688" cy="2897188"/>
          </a:xfrm>
          <a:custGeom>
            <a:avLst/>
            <a:gdLst>
              <a:gd name="T0" fmla="*/ 197 w 290"/>
              <a:gd name="T1" fmla="*/ 1273 h 1548"/>
              <a:gd name="T2" fmla="*/ 290 w 290"/>
              <a:gd name="T3" fmla="*/ 1406 h 1548"/>
              <a:gd name="T4" fmla="*/ 145 w 290"/>
              <a:gd name="T5" fmla="*/ 1548 h 1548"/>
              <a:gd name="T6" fmla="*/ 0 w 290"/>
              <a:gd name="T7" fmla="*/ 1406 h 1548"/>
              <a:gd name="T8" fmla="*/ 93 w 290"/>
              <a:gd name="T9" fmla="*/ 1273 h 1548"/>
              <a:gd name="T10" fmla="*/ 93 w 290"/>
              <a:gd name="T11" fmla="*/ 0 h 1548"/>
              <a:gd name="T12" fmla="*/ 197 w 290"/>
              <a:gd name="T13" fmla="*/ 0 h 1548"/>
              <a:gd name="T14" fmla="*/ 197 w 290"/>
              <a:gd name="T15" fmla="*/ 1273 h 15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0" h="1548">
                <a:moveTo>
                  <a:pt x="197" y="1273"/>
                </a:moveTo>
                <a:cubicBezTo>
                  <a:pt x="251" y="1294"/>
                  <a:pt x="290" y="1345"/>
                  <a:pt x="290" y="1406"/>
                </a:cubicBezTo>
                <a:cubicBezTo>
                  <a:pt x="290" y="1485"/>
                  <a:pt x="225" y="1548"/>
                  <a:pt x="145" y="1548"/>
                </a:cubicBezTo>
                <a:cubicBezTo>
                  <a:pt x="65" y="1548"/>
                  <a:pt x="0" y="1485"/>
                  <a:pt x="0" y="1406"/>
                </a:cubicBezTo>
                <a:cubicBezTo>
                  <a:pt x="0" y="1345"/>
                  <a:pt x="38" y="1294"/>
                  <a:pt x="93" y="1273"/>
                </a:cubicBezTo>
                <a:cubicBezTo>
                  <a:pt x="93" y="0"/>
                  <a:pt x="93" y="0"/>
                  <a:pt x="93" y="0"/>
                </a:cubicBezTo>
                <a:cubicBezTo>
                  <a:pt x="197" y="0"/>
                  <a:pt x="197" y="0"/>
                  <a:pt x="197" y="0"/>
                </a:cubicBezTo>
                <a:lnTo>
                  <a:pt x="197" y="1273"/>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7" name="Group 6"/>
          <p:cNvGrpSpPr/>
          <p:nvPr/>
        </p:nvGrpSpPr>
        <p:grpSpPr>
          <a:xfrm>
            <a:off x="4699000" y="1811338"/>
            <a:ext cx="293688" cy="2520950"/>
            <a:chOff x="4699000" y="1811338"/>
            <a:chExt cx="293688" cy="2520950"/>
          </a:xfrm>
        </p:grpSpPr>
        <p:sp>
          <p:nvSpPr>
            <p:cNvPr id="33" name="Oval 6"/>
            <p:cNvSpPr>
              <a:spLocks noChangeArrowheads="1"/>
            </p:cNvSpPr>
            <p:nvPr/>
          </p:nvSpPr>
          <p:spPr bwMode="auto">
            <a:xfrm>
              <a:off x="4699000" y="4046538"/>
              <a:ext cx="293688" cy="285750"/>
            </a:xfrm>
            <a:prstGeom prst="ellipse">
              <a:avLst/>
            </a:prstGeom>
            <a:solidFill>
              <a:schemeClr val="bg1"/>
            </a:solidFill>
            <a:ln>
              <a:noFill/>
            </a:ln>
          </p:spPr>
          <p:txBody>
            <a:bodyPr vert="horz" wrap="square" lIns="91440" tIns="45720" rIns="91440" bIns="45720" numCol="1" anchor="t" anchorCtr="0" compatLnSpc="1"/>
            <a:lstStyle/>
            <a:p>
              <a:endParaRPr lang="en-US"/>
            </a:p>
          </p:txBody>
        </p:sp>
        <p:sp>
          <p:nvSpPr>
            <p:cNvPr id="34" name="Rectangle 7"/>
            <p:cNvSpPr>
              <a:spLocks noChangeArrowheads="1"/>
            </p:cNvSpPr>
            <p:nvPr/>
          </p:nvSpPr>
          <p:spPr bwMode="auto">
            <a:xfrm>
              <a:off x="4795552" y="1811338"/>
              <a:ext cx="100584" cy="2297112"/>
            </a:xfrm>
            <a:prstGeom prst="rect">
              <a:avLst/>
            </a:prstGeom>
            <a:solidFill>
              <a:schemeClr val="bg1"/>
            </a:solidFill>
            <a:ln>
              <a:noFill/>
            </a:ln>
          </p:spPr>
          <p:txBody>
            <a:bodyPr vert="horz" wrap="square" lIns="91440" tIns="45720" rIns="91440" bIns="45720" numCol="1" anchor="t" anchorCtr="0" compatLnSpc="1"/>
            <a:lstStyle/>
            <a:p>
              <a:endParaRPr lang="en-US"/>
            </a:p>
          </p:txBody>
        </p:sp>
      </p:grpSp>
      <p:sp>
        <p:nvSpPr>
          <p:cNvPr id="35" name="Freeform 28"/>
          <p:cNvSpPr/>
          <p:nvPr/>
        </p:nvSpPr>
        <p:spPr bwMode="auto">
          <a:xfrm rot="5400000">
            <a:off x="5173575" y="2675973"/>
            <a:ext cx="505948" cy="605478"/>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6" name="Text Box 7"/>
          <p:cNvSpPr txBox="1">
            <a:spLocks noChangeArrowheads="1"/>
          </p:cNvSpPr>
          <p:nvPr/>
        </p:nvSpPr>
        <p:spPr bwMode="auto">
          <a:xfrm>
            <a:off x="5270264" y="2832518"/>
            <a:ext cx="433773" cy="292388"/>
          </a:xfrm>
          <a:prstGeom prst="rect">
            <a:avLst/>
          </a:prstGeom>
          <a:noFill/>
          <a:ln w="9525">
            <a:noFill/>
            <a:miter lim="800000"/>
          </a:ln>
        </p:spPr>
        <p:txBody>
          <a:bodyPr wrap="none" lIns="45720" tIns="22860" rIns="45720" bIns="22860">
            <a:spAutoFit/>
          </a:bodyPr>
          <a:lstStyle/>
          <a:p>
            <a:pPr algn="ctr" defTabSz="1087755"/>
            <a:r>
              <a:rPr lang="en-CA" sz="16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92%</a:t>
            </a:r>
          </a:p>
        </p:txBody>
      </p:sp>
      <p:sp>
        <p:nvSpPr>
          <p:cNvPr id="37" name="Text Box 7"/>
          <p:cNvSpPr txBox="1">
            <a:spLocks noChangeArrowheads="1"/>
          </p:cNvSpPr>
          <p:nvPr/>
        </p:nvSpPr>
        <p:spPr bwMode="auto">
          <a:xfrm>
            <a:off x="4632964" y="4521528"/>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2015</a:t>
            </a:r>
          </a:p>
        </p:txBody>
      </p:sp>
      <p:sp>
        <p:nvSpPr>
          <p:cNvPr id="38" name="Text Box 10"/>
          <p:cNvSpPr txBox="1">
            <a:spLocks noChangeArrowheads="1"/>
          </p:cNvSpPr>
          <p:nvPr/>
        </p:nvSpPr>
        <p:spPr bwMode="auto">
          <a:xfrm>
            <a:off x="6096000" y="2439710"/>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Company Insurance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p>
        </p:txBody>
      </p:sp>
      <p:sp>
        <p:nvSpPr>
          <p:cNvPr id="39" name="Text Box 10"/>
          <p:cNvSpPr txBox="1">
            <a:spLocks noChangeArrowheads="1"/>
          </p:cNvSpPr>
          <p:nvPr/>
        </p:nvSpPr>
        <p:spPr bwMode="auto">
          <a:xfrm>
            <a:off x="6096000" y="1504950"/>
            <a:ext cx="2501973"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p>
        </p:txBody>
      </p:sp>
      <p:sp>
        <p:nvSpPr>
          <p:cNvPr id="40" name="Text Box 10"/>
          <p:cNvSpPr txBox="1">
            <a:spLocks noChangeArrowheads="1"/>
          </p:cNvSpPr>
          <p:nvPr/>
        </p:nvSpPr>
        <p:spPr bwMode="auto">
          <a:xfrm>
            <a:off x="6096000" y="3650462"/>
            <a:ext cx="2501973"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Redefinition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additive="base">
                                        <p:cTn id="41" dur="250" fill="hold"/>
                                        <p:tgtEl>
                                          <p:spTgt spid="10"/>
                                        </p:tgtEl>
                                        <p:attrNameLst>
                                          <p:attrName>ppt_x</p:attrName>
                                        </p:attrNameLst>
                                      </p:cBhvr>
                                      <p:tavLst>
                                        <p:tav tm="0">
                                          <p:val>
                                            <p:strVal val="#ppt_x"/>
                                          </p:val>
                                        </p:tav>
                                        <p:tav tm="100000">
                                          <p:val>
                                            <p:strVal val="#ppt_x"/>
                                          </p:val>
                                        </p:tav>
                                      </p:tavLst>
                                    </p:anim>
                                    <p:anim calcmode="lin" valueType="num">
                                      <p:cBhvr additive="base">
                                        <p:cTn id="42" dur="250" fill="hold"/>
                                        <p:tgtEl>
                                          <p:spTgt spid="1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4"/>
                                        </p:tgtEl>
                                        <p:attrNameLst>
                                          <p:attrName>style.visibility</p:attrName>
                                        </p:attrNameLst>
                                      </p:cBhvr>
                                      <p:to>
                                        <p:strVal val="visible"/>
                                      </p:to>
                                    </p:set>
                                    <p:anim calcmode="lin" valueType="num">
                                      <p:cBhvr additive="base">
                                        <p:cTn id="46" dur="250" fill="hold"/>
                                        <p:tgtEl>
                                          <p:spTgt spid="4"/>
                                        </p:tgtEl>
                                        <p:attrNameLst>
                                          <p:attrName>ppt_x</p:attrName>
                                        </p:attrNameLst>
                                      </p:cBhvr>
                                      <p:tavLst>
                                        <p:tav tm="0">
                                          <p:val>
                                            <p:strVal val="#ppt_x"/>
                                          </p:val>
                                        </p:tav>
                                        <p:tav tm="100000">
                                          <p:val>
                                            <p:strVal val="#ppt_x"/>
                                          </p:val>
                                        </p:tav>
                                      </p:tavLst>
                                    </p:anim>
                                    <p:anim calcmode="lin" valueType="num">
                                      <p:cBhvr additive="base">
                                        <p:cTn id="47" dur="250" fill="hold"/>
                                        <p:tgtEl>
                                          <p:spTgt spid="4"/>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250" fill="hold"/>
                                        <p:tgtEl>
                                          <p:spTgt spid="16"/>
                                        </p:tgtEl>
                                        <p:attrNameLst>
                                          <p:attrName>ppt_x</p:attrName>
                                        </p:attrNameLst>
                                      </p:cBhvr>
                                      <p:tavLst>
                                        <p:tav tm="0">
                                          <p:val>
                                            <p:strVal val="#ppt_x"/>
                                          </p:val>
                                        </p:tav>
                                        <p:tav tm="100000">
                                          <p:val>
                                            <p:strVal val="#ppt_x"/>
                                          </p:val>
                                        </p:tav>
                                      </p:tavLst>
                                    </p:anim>
                                    <p:anim calcmode="lin" valueType="num">
                                      <p:cBhvr additive="base">
                                        <p:cTn id="52" dur="250" fill="hold"/>
                                        <p:tgtEl>
                                          <p:spTgt spid="16"/>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additive="base">
                                        <p:cTn id="56" dur="250" fill="hold"/>
                                        <p:tgtEl>
                                          <p:spTgt spid="13"/>
                                        </p:tgtEl>
                                        <p:attrNameLst>
                                          <p:attrName>ppt_x</p:attrName>
                                        </p:attrNameLst>
                                      </p:cBhvr>
                                      <p:tavLst>
                                        <p:tav tm="0">
                                          <p:val>
                                            <p:strVal val="#ppt_x"/>
                                          </p:val>
                                        </p:tav>
                                        <p:tav tm="100000">
                                          <p:val>
                                            <p:strVal val="#ppt_x"/>
                                          </p:val>
                                        </p:tav>
                                      </p:tavLst>
                                    </p:anim>
                                    <p:anim calcmode="lin" valueType="num">
                                      <p:cBhvr additive="base">
                                        <p:cTn id="57" dur="250" fill="hold"/>
                                        <p:tgtEl>
                                          <p:spTgt spid="13"/>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250" fill="hold"/>
                                        <p:tgtEl>
                                          <p:spTgt spid="14"/>
                                        </p:tgtEl>
                                        <p:attrNameLst>
                                          <p:attrName>ppt_x</p:attrName>
                                        </p:attrNameLst>
                                      </p:cBhvr>
                                      <p:tavLst>
                                        <p:tav tm="0">
                                          <p:val>
                                            <p:strVal val="#ppt_x"/>
                                          </p:val>
                                        </p:tav>
                                        <p:tav tm="100000">
                                          <p:val>
                                            <p:strVal val="#ppt_x"/>
                                          </p:val>
                                        </p:tav>
                                      </p:tavLst>
                                    </p:anim>
                                    <p:anim calcmode="lin" valueType="num">
                                      <p:cBhvr additive="base">
                                        <p:cTn id="62" dur="25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 calcmode="lin" valueType="num">
                                      <p:cBhvr additive="base">
                                        <p:cTn id="66" dur="250" fill="hold"/>
                                        <p:tgtEl>
                                          <p:spTgt spid="17"/>
                                        </p:tgtEl>
                                        <p:attrNameLst>
                                          <p:attrName>ppt_x</p:attrName>
                                        </p:attrNameLst>
                                      </p:cBhvr>
                                      <p:tavLst>
                                        <p:tav tm="0">
                                          <p:val>
                                            <p:strVal val="#ppt_x"/>
                                          </p:val>
                                        </p:tav>
                                        <p:tav tm="100000">
                                          <p:val>
                                            <p:strVal val="#ppt_x"/>
                                          </p:val>
                                        </p:tav>
                                      </p:tavLst>
                                    </p:anim>
                                    <p:anim calcmode="lin" valueType="num">
                                      <p:cBhvr additive="base">
                                        <p:cTn id="67" dur="250" fill="hold"/>
                                        <p:tgtEl>
                                          <p:spTgt spid="17"/>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additive="base">
                                        <p:cTn id="76" dur="250" fill="hold"/>
                                        <p:tgtEl>
                                          <p:spTgt spid="22"/>
                                        </p:tgtEl>
                                        <p:attrNameLst>
                                          <p:attrName>ppt_x</p:attrName>
                                        </p:attrNameLst>
                                      </p:cBhvr>
                                      <p:tavLst>
                                        <p:tav tm="0">
                                          <p:val>
                                            <p:strVal val="#ppt_x"/>
                                          </p:val>
                                        </p:tav>
                                        <p:tav tm="100000">
                                          <p:val>
                                            <p:strVal val="#ppt_x"/>
                                          </p:val>
                                        </p:tav>
                                      </p:tavLst>
                                    </p:anim>
                                    <p:anim calcmode="lin" valueType="num">
                                      <p:cBhvr additive="base">
                                        <p:cTn id="77" dur="250" fill="hold"/>
                                        <p:tgtEl>
                                          <p:spTgt spid="2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0"/>
                                        </p:tgtEl>
                                        <p:attrNameLst>
                                          <p:attrName>style.visibility</p:attrName>
                                        </p:attrNameLst>
                                      </p:cBhvr>
                                      <p:to>
                                        <p:strVal val="visible"/>
                                      </p:to>
                                    </p:set>
                                    <p:anim calcmode="lin" valueType="num">
                                      <p:cBhvr additive="base">
                                        <p:cTn id="81" dur="250" fill="hold"/>
                                        <p:tgtEl>
                                          <p:spTgt spid="20"/>
                                        </p:tgtEl>
                                        <p:attrNameLst>
                                          <p:attrName>ppt_x</p:attrName>
                                        </p:attrNameLst>
                                      </p:cBhvr>
                                      <p:tavLst>
                                        <p:tav tm="0">
                                          <p:val>
                                            <p:strVal val="#ppt_x"/>
                                          </p:val>
                                        </p:tav>
                                        <p:tav tm="100000">
                                          <p:val>
                                            <p:strVal val="#ppt_x"/>
                                          </p:val>
                                        </p:tav>
                                      </p:tavLst>
                                    </p:anim>
                                    <p:anim calcmode="lin" valueType="num">
                                      <p:cBhvr additive="base">
                                        <p:cTn id="82" dur="250" fill="hold"/>
                                        <p:tgtEl>
                                          <p:spTgt spid="2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additive="base">
                                        <p:cTn id="86" dur="250" fill="hold"/>
                                        <p:tgtEl>
                                          <p:spTgt spid="21"/>
                                        </p:tgtEl>
                                        <p:attrNameLst>
                                          <p:attrName>ppt_x</p:attrName>
                                        </p:attrNameLst>
                                      </p:cBhvr>
                                      <p:tavLst>
                                        <p:tav tm="0">
                                          <p:val>
                                            <p:strVal val="#ppt_x"/>
                                          </p:val>
                                        </p:tav>
                                        <p:tav tm="100000">
                                          <p:val>
                                            <p:strVal val="#ppt_x"/>
                                          </p:val>
                                        </p:tav>
                                      </p:tavLst>
                                    </p:anim>
                                    <p:anim calcmode="lin" valueType="num">
                                      <p:cBhvr additive="base">
                                        <p:cTn id="87" dur="250" fill="hold"/>
                                        <p:tgtEl>
                                          <p:spTgt spid="2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250" fill="hold"/>
                                        <p:tgtEl>
                                          <p:spTgt spid="25"/>
                                        </p:tgtEl>
                                        <p:attrNameLst>
                                          <p:attrName>ppt_x</p:attrName>
                                        </p:attrNameLst>
                                      </p:cBhvr>
                                      <p:tavLst>
                                        <p:tav tm="0">
                                          <p:val>
                                            <p:strVal val="#ppt_x"/>
                                          </p:val>
                                        </p:tav>
                                        <p:tav tm="100000">
                                          <p:val>
                                            <p:strVal val="#ppt_x"/>
                                          </p:val>
                                        </p:tav>
                                      </p:tavLst>
                                    </p:anim>
                                    <p:anim calcmode="lin" valueType="num">
                                      <p:cBhvr additive="base">
                                        <p:cTn id="92" dur="250" fill="hold"/>
                                        <p:tgtEl>
                                          <p:spTgt spid="25"/>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6"/>
                                        </p:tgtEl>
                                        <p:attrNameLst>
                                          <p:attrName>style.visibility</p:attrName>
                                        </p:attrNameLst>
                                      </p:cBhvr>
                                      <p:to>
                                        <p:strVal val="visible"/>
                                      </p:to>
                                    </p:set>
                                    <p:anim calcmode="lin" valueType="num">
                                      <p:cBhvr additive="base">
                                        <p:cTn id="96" dur="250" fill="hold"/>
                                        <p:tgtEl>
                                          <p:spTgt spid="6"/>
                                        </p:tgtEl>
                                        <p:attrNameLst>
                                          <p:attrName>ppt_x</p:attrName>
                                        </p:attrNameLst>
                                      </p:cBhvr>
                                      <p:tavLst>
                                        <p:tav tm="0">
                                          <p:val>
                                            <p:strVal val="#ppt_x"/>
                                          </p:val>
                                        </p:tav>
                                        <p:tav tm="100000">
                                          <p:val>
                                            <p:strVal val="#ppt_x"/>
                                          </p:val>
                                        </p:tav>
                                      </p:tavLst>
                                    </p:anim>
                                    <p:anim calcmode="lin" valueType="num">
                                      <p:cBhvr additive="base">
                                        <p:cTn id="97" dur="250" fill="hold"/>
                                        <p:tgtEl>
                                          <p:spTgt spid="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30"/>
                                        </p:tgtEl>
                                        <p:attrNameLst>
                                          <p:attrName>style.visibility</p:attrName>
                                        </p:attrNameLst>
                                      </p:cBhvr>
                                      <p:to>
                                        <p:strVal val="visible"/>
                                      </p:to>
                                    </p:set>
                                    <p:anim calcmode="lin" valueType="num">
                                      <p:cBhvr additive="base">
                                        <p:cTn id="101" dur="250" fill="hold"/>
                                        <p:tgtEl>
                                          <p:spTgt spid="30"/>
                                        </p:tgtEl>
                                        <p:attrNameLst>
                                          <p:attrName>ppt_x</p:attrName>
                                        </p:attrNameLst>
                                      </p:cBhvr>
                                      <p:tavLst>
                                        <p:tav tm="0">
                                          <p:val>
                                            <p:strVal val="#ppt_x"/>
                                          </p:val>
                                        </p:tav>
                                        <p:tav tm="100000">
                                          <p:val>
                                            <p:strVal val="#ppt_x"/>
                                          </p:val>
                                        </p:tav>
                                      </p:tavLst>
                                    </p:anim>
                                    <p:anim calcmode="lin" valueType="num">
                                      <p:cBhvr additive="base">
                                        <p:cTn id="102" dur="250" fill="hold"/>
                                        <p:tgtEl>
                                          <p:spTgt spid="3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250" fill="hold"/>
                                        <p:tgtEl>
                                          <p:spTgt spid="29"/>
                                        </p:tgtEl>
                                        <p:attrNameLst>
                                          <p:attrName>ppt_x</p:attrName>
                                        </p:attrNameLst>
                                      </p:cBhvr>
                                      <p:tavLst>
                                        <p:tav tm="0">
                                          <p:val>
                                            <p:strVal val="#ppt_x"/>
                                          </p:val>
                                        </p:tav>
                                        <p:tav tm="100000">
                                          <p:val>
                                            <p:strVal val="#ppt_x"/>
                                          </p:val>
                                        </p:tav>
                                      </p:tavLst>
                                    </p:anim>
                                    <p:anim calcmode="lin" valueType="num">
                                      <p:cBhvr additive="base">
                                        <p:cTn id="112" dur="250" fill="hold"/>
                                        <p:tgtEl>
                                          <p:spTgt spid="29"/>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additive="base">
                                        <p:cTn id="116" dur="250" fill="hold"/>
                                        <p:tgtEl>
                                          <p:spTgt spid="32"/>
                                        </p:tgtEl>
                                        <p:attrNameLst>
                                          <p:attrName>ppt_x</p:attrName>
                                        </p:attrNameLst>
                                      </p:cBhvr>
                                      <p:tavLst>
                                        <p:tav tm="0">
                                          <p:val>
                                            <p:strVal val="#ppt_x"/>
                                          </p:val>
                                        </p:tav>
                                        <p:tav tm="100000">
                                          <p:val>
                                            <p:strVal val="#ppt_x"/>
                                          </p:val>
                                        </p:tav>
                                      </p:tavLst>
                                    </p:anim>
                                    <p:anim calcmode="lin" valueType="num">
                                      <p:cBhvr additive="base">
                                        <p:cTn id="117" dur="250" fill="hold"/>
                                        <p:tgtEl>
                                          <p:spTgt spid="32"/>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additive="base">
                                        <p:cTn id="121" dur="250" fill="hold"/>
                                        <p:tgtEl>
                                          <p:spTgt spid="7"/>
                                        </p:tgtEl>
                                        <p:attrNameLst>
                                          <p:attrName>ppt_x</p:attrName>
                                        </p:attrNameLst>
                                      </p:cBhvr>
                                      <p:tavLst>
                                        <p:tav tm="0">
                                          <p:val>
                                            <p:strVal val="#ppt_x"/>
                                          </p:val>
                                        </p:tav>
                                        <p:tav tm="100000">
                                          <p:val>
                                            <p:strVal val="#ppt_x"/>
                                          </p:val>
                                        </p:tav>
                                      </p:tavLst>
                                    </p:anim>
                                    <p:anim calcmode="lin" valueType="num">
                                      <p:cBhvr additive="base">
                                        <p:cTn id="122" dur="250" fill="hold"/>
                                        <p:tgtEl>
                                          <p:spTgt spid="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7"/>
                                        </p:tgtEl>
                                        <p:attrNameLst>
                                          <p:attrName>style.visibility</p:attrName>
                                        </p:attrNameLst>
                                      </p:cBhvr>
                                      <p:to>
                                        <p:strVal val="visible"/>
                                      </p:to>
                                    </p:set>
                                    <p:anim calcmode="lin" valueType="num">
                                      <p:cBhvr additive="base">
                                        <p:cTn id="126" dur="250" fill="hold"/>
                                        <p:tgtEl>
                                          <p:spTgt spid="37"/>
                                        </p:tgtEl>
                                        <p:attrNameLst>
                                          <p:attrName>ppt_x</p:attrName>
                                        </p:attrNameLst>
                                      </p:cBhvr>
                                      <p:tavLst>
                                        <p:tav tm="0">
                                          <p:val>
                                            <p:strVal val="#ppt_x"/>
                                          </p:val>
                                        </p:tav>
                                        <p:tav tm="100000">
                                          <p:val>
                                            <p:strVal val="#ppt_x"/>
                                          </p:val>
                                        </p:tav>
                                      </p:tavLst>
                                    </p:anim>
                                    <p:anim calcmode="lin" valueType="num">
                                      <p:cBhvr additive="base">
                                        <p:cTn id="127" dur="250" fill="hold"/>
                                        <p:tgtEl>
                                          <p:spTgt spid="37"/>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additive="base">
                                        <p:cTn id="131" dur="250" fill="hold"/>
                                        <p:tgtEl>
                                          <p:spTgt spid="35"/>
                                        </p:tgtEl>
                                        <p:attrNameLst>
                                          <p:attrName>ppt_x</p:attrName>
                                        </p:attrNameLst>
                                      </p:cBhvr>
                                      <p:tavLst>
                                        <p:tav tm="0">
                                          <p:val>
                                            <p:strVal val="#ppt_x"/>
                                          </p:val>
                                        </p:tav>
                                        <p:tav tm="100000">
                                          <p:val>
                                            <p:strVal val="#ppt_x"/>
                                          </p:val>
                                        </p:tav>
                                      </p:tavLst>
                                    </p:anim>
                                    <p:anim calcmode="lin" valueType="num">
                                      <p:cBhvr additive="base">
                                        <p:cTn id="132" dur="250" fill="hold"/>
                                        <p:tgtEl>
                                          <p:spTgt spid="35"/>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additive="base">
                                        <p:cTn id="136" dur="250" fill="hold"/>
                                        <p:tgtEl>
                                          <p:spTgt spid="36"/>
                                        </p:tgtEl>
                                        <p:attrNameLst>
                                          <p:attrName>ppt_x</p:attrName>
                                        </p:attrNameLst>
                                      </p:cBhvr>
                                      <p:tavLst>
                                        <p:tav tm="0">
                                          <p:val>
                                            <p:strVal val="#ppt_x"/>
                                          </p:val>
                                        </p:tav>
                                        <p:tav tm="100000">
                                          <p:val>
                                            <p:strVal val="#ppt_x"/>
                                          </p:val>
                                        </p:tav>
                                      </p:tavLst>
                                    </p:anim>
                                    <p:anim calcmode="lin" valueType="num">
                                      <p:cBhvr additive="base">
                                        <p:cTn id="137" dur="250" fill="hold"/>
                                        <p:tgtEl>
                                          <p:spTgt spid="3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 calcmode="lin" valueType="num">
                                      <p:cBhvr additive="base">
                                        <p:cTn id="141" dur="250" fill="hold"/>
                                        <p:tgtEl>
                                          <p:spTgt spid="39"/>
                                        </p:tgtEl>
                                        <p:attrNameLst>
                                          <p:attrName>ppt_x</p:attrName>
                                        </p:attrNameLst>
                                      </p:cBhvr>
                                      <p:tavLst>
                                        <p:tav tm="0">
                                          <p:val>
                                            <p:strVal val="#ppt_x"/>
                                          </p:val>
                                        </p:tav>
                                        <p:tav tm="100000">
                                          <p:val>
                                            <p:strVal val="#ppt_x"/>
                                          </p:val>
                                        </p:tav>
                                      </p:tavLst>
                                    </p:anim>
                                    <p:anim calcmode="lin" valueType="num">
                                      <p:cBhvr additive="base">
                                        <p:cTn id="142" dur="250" fill="hold"/>
                                        <p:tgtEl>
                                          <p:spTgt spid="3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8"/>
                                        </p:tgtEl>
                                        <p:attrNameLst>
                                          <p:attrName>style.visibility</p:attrName>
                                        </p:attrNameLst>
                                      </p:cBhvr>
                                      <p:to>
                                        <p:strVal val="visible"/>
                                      </p:to>
                                    </p:set>
                                    <p:anim calcmode="lin" valueType="num">
                                      <p:cBhvr additive="base">
                                        <p:cTn id="146" dur="250" fill="hold"/>
                                        <p:tgtEl>
                                          <p:spTgt spid="38"/>
                                        </p:tgtEl>
                                        <p:attrNameLst>
                                          <p:attrName>ppt_x</p:attrName>
                                        </p:attrNameLst>
                                      </p:cBhvr>
                                      <p:tavLst>
                                        <p:tav tm="0">
                                          <p:val>
                                            <p:strVal val="#ppt_x"/>
                                          </p:val>
                                        </p:tav>
                                        <p:tav tm="100000">
                                          <p:val>
                                            <p:strVal val="#ppt_x"/>
                                          </p:val>
                                        </p:tav>
                                      </p:tavLst>
                                    </p:anim>
                                    <p:anim calcmode="lin" valueType="num">
                                      <p:cBhvr additive="base">
                                        <p:cTn id="147" dur="250" fill="hold"/>
                                        <p:tgtEl>
                                          <p:spTgt spid="38"/>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40"/>
                                        </p:tgtEl>
                                        <p:attrNameLst>
                                          <p:attrName>style.visibility</p:attrName>
                                        </p:attrNameLst>
                                      </p:cBhvr>
                                      <p:to>
                                        <p:strVal val="visible"/>
                                      </p:to>
                                    </p:set>
                                    <p:anim calcmode="lin" valueType="num">
                                      <p:cBhvr additive="base">
                                        <p:cTn id="151" dur="250" fill="hold"/>
                                        <p:tgtEl>
                                          <p:spTgt spid="40"/>
                                        </p:tgtEl>
                                        <p:attrNameLst>
                                          <p:attrName>ppt_x</p:attrName>
                                        </p:attrNameLst>
                                      </p:cBhvr>
                                      <p:tavLst>
                                        <p:tav tm="0">
                                          <p:val>
                                            <p:strVal val="#ppt_x"/>
                                          </p:val>
                                        </p:tav>
                                        <p:tav tm="100000">
                                          <p:val>
                                            <p:strVal val="#ppt_x"/>
                                          </p:val>
                                        </p:tav>
                                      </p:tavLst>
                                    </p:anim>
                                    <p:anim calcmode="lin" valueType="num">
                                      <p:cBhvr additive="base">
                                        <p:cTn id="152" dur="25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0" grpId="0" animBg="1"/>
      <p:bldP spid="13" grpId="0" animBg="1"/>
      <p:bldP spid="14" grpId="0"/>
      <p:bldP spid="16" grpId="0"/>
      <p:bldP spid="17" grpId="0" animBg="1"/>
      <p:bldP spid="20" grpId="0" animBg="1"/>
      <p:bldP spid="21" grpId="0"/>
      <p:bldP spid="22" grpId="0"/>
      <p:bldP spid="25" grpId="0" animBg="1"/>
      <p:bldP spid="28" grpId="0" animBg="1"/>
      <p:bldP spid="29" grpId="0"/>
      <p:bldP spid="30" grpId="0"/>
      <p:bldP spid="32" grpId="0" animBg="1"/>
      <p:bldP spid="35" grpId="0" animBg="1"/>
      <p:bldP spid="36" grpId="0"/>
      <p:bldP spid="37" grpId="0"/>
      <p:bldP spid="38" grpId="0"/>
      <p:bldP spid="39" grpId="0"/>
      <p:bldP spid="4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Marketshare </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aphicFrame>
        <p:nvGraphicFramePr>
          <p:cNvPr id="4" name="Chart 3"/>
          <p:cNvGraphicFramePr/>
          <p:nvPr/>
        </p:nvGraphicFramePr>
        <p:xfrm>
          <a:off x="2594695" y="3003979"/>
          <a:ext cx="3962400" cy="2001090"/>
        </p:xfrm>
        <a:graphic>
          <a:graphicData uri="http://schemas.openxmlformats.org/drawingml/2006/chart">
            <c:chart xmlns:c="http://schemas.openxmlformats.org/drawingml/2006/chart" xmlns:r="http://schemas.openxmlformats.org/officeDocument/2006/relationships" r:id="rId2"/>
          </a:graphicData>
        </a:graphic>
      </p:graphicFrame>
      <p:sp>
        <p:nvSpPr>
          <p:cNvPr id="5" name="Rounded Rectangle 4"/>
          <p:cNvSpPr/>
          <p:nvPr/>
        </p:nvSpPr>
        <p:spPr>
          <a:xfrm>
            <a:off x="457200" y="3110014"/>
            <a:ext cx="1564985" cy="909536"/>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0"/>
          <p:cNvSpPr txBox="1">
            <a:spLocks noChangeArrowheads="1"/>
          </p:cNvSpPr>
          <p:nvPr/>
        </p:nvSpPr>
        <p:spPr bwMode="auto">
          <a:xfrm>
            <a:off x="498186" y="3051272"/>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Euro</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a:t>
            </a:r>
          </a:p>
        </p:txBody>
      </p:sp>
      <p:sp>
        <p:nvSpPr>
          <p:cNvPr id="7" name="Rounded Rectangle 6"/>
          <p:cNvSpPr/>
          <p:nvPr/>
        </p:nvSpPr>
        <p:spPr>
          <a:xfrm>
            <a:off x="457200" y="1885950"/>
            <a:ext cx="1564985" cy="909536"/>
          </a:xfrm>
          <a:prstGeom prst="roundRect">
            <a:avLst>
              <a:gd name="adj" fmla="val 5186"/>
            </a:avLst>
          </a:prstGeom>
          <a:noFill/>
          <a:ln w="9525">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498186" y="1827208"/>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Asia</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a:t>
            </a:r>
          </a:p>
        </p:txBody>
      </p:sp>
      <p:sp>
        <p:nvSpPr>
          <p:cNvPr id="9" name="Rounded Rectangle 8"/>
          <p:cNvSpPr/>
          <p:nvPr/>
        </p:nvSpPr>
        <p:spPr>
          <a:xfrm>
            <a:off x="7045615" y="3168756"/>
            <a:ext cx="1564985" cy="909536"/>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7086601" y="3110014"/>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Oceania</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a:t>
            </a:r>
          </a:p>
        </p:txBody>
      </p:sp>
      <p:sp>
        <p:nvSpPr>
          <p:cNvPr id="11" name="Rounded Rectangle 10"/>
          <p:cNvSpPr/>
          <p:nvPr/>
        </p:nvSpPr>
        <p:spPr>
          <a:xfrm>
            <a:off x="7045615" y="1944692"/>
            <a:ext cx="1564985" cy="909536"/>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7086601" y="1885950"/>
            <a:ext cx="1330615"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Africa</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a:t>
            </a:r>
          </a:p>
        </p:txBody>
      </p:sp>
      <p:cxnSp>
        <p:nvCxnSpPr>
          <p:cNvPr id="15" name="Elbow Connector 14"/>
          <p:cNvCxnSpPr>
            <a:stCxn id="7" idx="3"/>
          </p:cNvCxnSpPr>
          <p:nvPr/>
        </p:nvCxnSpPr>
        <p:spPr>
          <a:xfrm>
            <a:off x="2022185" y="2340718"/>
            <a:ext cx="1635415" cy="1069232"/>
          </a:xfrm>
          <a:prstGeom prst="bentConnector3">
            <a:avLst>
              <a:gd name="adj1" fmla="val 100061"/>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a:stCxn id="5" idx="3"/>
          </p:cNvCxnSpPr>
          <p:nvPr/>
        </p:nvCxnSpPr>
        <p:spPr>
          <a:xfrm>
            <a:off x="2022185" y="3564782"/>
            <a:ext cx="1483015" cy="386736"/>
          </a:xfrm>
          <a:prstGeom prst="bentConnector3">
            <a:avLst>
              <a:gd name="adj1" fmla="val 10018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Elbow Connector 24"/>
          <p:cNvCxnSpPr/>
          <p:nvPr/>
        </p:nvCxnSpPr>
        <p:spPr>
          <a:xfrm rot="10800000" flipV="1">
            <a:off x="4322907" y="2343150"/>
            <a:ext cx="2722708" cy="947103"/>
          </a:xfrm>
          <a:prstGeom prst="bentConnector3">
            <a:avLst>
              <a:gd name="adj1" fmla="val 10076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rot="10800000" flipV="1">
            <a:off x="5867401" y="3623524"/>
            <a:ext cx="1178215" cy="243626"/>
          </a:xfrm>
          <a:prstGeom prst="bentConnector3">
            <a:avLst>
              <a:gd name="adj1" fmla="val 100536"/>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2" name="Text Box 7"/>
          <p:cNvSpPr txBox="1">
            <a:spLocks noChangeArrowheads="1"/>
          </p:cNvSpPr>
          <p:nvPr/>
        </p:nvSpPr>
        <p:spPr bwMode="auto">
          <a:xfrm>
            <a:off x="2111220" y="186183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B9D51F"/>
                </a:solidFill>
                <a:latin typeface="Open Sans Light" panose="020B0306030504020204" pitchFamily="34" charset="0"/>
                <a:ea typeface="Open Sans Light" panose="020B0306030504020204" pitchFamily="34" charset="0"/>
                <a:cs typeface="Open Sans Light" panose="020B0306030504020204" pitchFamily="34" charset="0"/>
              </a:rPr>
              <a:t>20%</a:t>
            </a:r>
          </a:p>
        </p:txBody>
      </p:sp>
      <p:sp>
        <p:nvSpPr>
          <p:cNvPr id="33" name="Text Box 7"/>
          <p:cNvSpPr txBox="1">
            <a:spLocks noChangeArrowheads="1"/>
          </p:cNvSpPr>
          <p:nvPr/>
        </p:nvSpPr>
        <p:spPr bwMode="auto">
          <a:xfrm>
            <a:off x="2099814" y="305950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34" name="Text Box 7"/>
          <p:cNvSpPr txBox="1">
            <a:spLocks noChangeArrowheads="1"/>
          </p:cNvSpPr>
          <p:nvPr/>
        </p:nvSpPr>
        <p:spPr bwMode="auto">
          <a:xfrm>
            <a:off x="6324599" y="183544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10%</a:t>
            </a:r>
          </a:p>
        </p:txBody>
      </p:sp>
      <p:sp>
        <p:nvSpPr>
          <p:cNvPr id="35" name="Text Box 7"/>
          <p:cNvSpPr txBox="1">
            <a:spLocks noChangeArrowheads="1"/>
          </p:cNvSpPr>
          <p:nvPr/>
        </p:nvSpPr>
        <p:spPr bwMode="auto">
          <a:xfrm>
            <a:off x="6324599" y="3144639"/>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0E7FB7"/>
                </a:solidFill>
                <a:latin typeface="Open Sans Light" panose="020B0306030504020204" pitchFamily="34" charset="0"/>
                <a:ea typeface="Open Sans Light" panose="020B0306030504020204" pitchFamily="34" charset="0"/>
                <a:cs typeface="Open Sans Light" panose="020B0306030504020204" pitchFamily="34" charset="0"/>
              </a:rPr>
              <a:t>40%</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8"/>
                                        </p:tgtEl>
                                        <p:attrNameLst>
                                          <p:attrName>style.visibility</p:attrName>
                                        </p:attrNameLst>
                                      </p:cBhvr>
                                      <p:to>
                                        <p:strVal val="visible"/>
                                      </p:to>
                                    </p:set>
                                    <p:anim calcmode="lin" valueType="num">
                                      <p:cBhvr additive="base">
                                        <p:cTn id="56" dur="250" fill="hold"/>
                                        <p:tgtEl>
                                          <p:spTgt spid="8"/>
                                        </p:tgtEl>
                                        <p:attrNameLst>
                                          <p:attrName>ppt_x</p:attrName>
                                        </p:attrNameLst>
                                      </p:cBhvr>
                                      <p:tavLst>
                                        <p:tav tm="0">
                                          <p:val>
                                            <p:strVal val="#ppt_x"/>
                                          </p:val>
                                        </p:tav>
                                        <p:tav tm="100000">
                                          <p:val>
                                            <p:strVal val="#ppt_x"/>
                                          </p:val>
                                        </p:tav>
                                      </p:tavLst>
                                    </p:anim>
                                    <p:anim calcmode="lin" valueType="num">
                                      <p:cBhvr additive="base">
                                        <p:cTn id="57" dur="250" fill="hold"/>
                                        <p:tgtEl>
                                          <p:spTgt spid="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additive="base">
                                        <p:cTn id="61" dur="250" fill="hold"/>
                                        <p:tgtEl>
                                          <p:spTgt spid="32"/>
                                        </p:tgtEl>
                                        <p:attrNameLst>
                                          <p:attrName>ppt_x</p:attrName>
                                        </p:attrNameLst>
                                      </p:cBhvr>
                                      <p:tavLst>
                                        <p:tav tm="0">
                                          <p:val>
                                            <p:strVal val="#ppt_x"/>
                                          </p:val>
                                        </p:tav>
                                        <p:tav tm="100000">
                                          <p:val>
                                            <p:strVal val="#ppt_x"/>
                                          </p:val>
                                        </p:tav>
                                      </p:tavLst>
                                    </p:anim>
                                    <p:anim calcmode="lin" valueType="num">
                                      <p:cBhvr additive="base">
                                        <p:cTn id="62" dur="250" fill="hold"/>
                                        <p:tgtEl>
                                          <p:spTgt spid="32"/>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additive="base">
                                        <p:cTn id="66" dur="250" fill="hold"/>
                                        <p:tgtEl>
                                          <p:spTgt spid="21"/>
                                        </p:tgtEl>
                                        <p:attrNameLst>
                                          <p:attrName>ppt_x</p:attrName>
                                        </p:attrNameLst>
                                      </p:cBhvr>
                                      <p:tavLst>
                                        <p:tav tm="0">
                                          <p:val>
                                            <p:strVal val="#ppt_x"/>
                                          </p:val>
                                        </p:tav>
                                        <p:tav tm="100000">
                                          <p:val>
                                            <p:strVal val="#ppt_x"/>
                                          </p:val>
                                        </p:tav>
                                      </p:tavLst>
                                    </p:anim>
                                    <p:anim calcmode="lin" valueType="num">
                                      <p:cBhvr additive="base">
                                        <p:cTn id="67" dur="250" fill="hold"/>
                                        <p:tgtEl>
                                          <p:spTgt spid="2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250" fill="hold"/>
                                        <p:tgtEl>
                                          <p:spTgt spid="33"/>
                                        </p:tgtEl>
                                        <p:attrNameLst>
                                          <p:attrName>ppt_x</p:attrName>
                                        </p:attrNameLst>
                                      </p:cBhvr>
                                      <p:tavLst>
                                        <p:tav tm="0">
                                          <p:val>
                                            <p:strVal val="#ppt_x"/>
                                          </p:val>
                                        </p:tav>
                                        <p:tav tm="100000">
                                          <p:val>
                                            <p:strVal val="#ppt_x"/>
                                          </p:val>
                                        </p:tav>
                                      </p:tavLst>
                                    </p:anim>
                                    <p:anim calcmode="lin" valueType="num">
                                      <p:cBhvr additive="base">
                                        <p:cTn id="72" dur="250" fill="hold"/>
                                        <p:tgtEl>
                                          <p:spTgt spid="33"/>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
                                        </p:tgtEl>
                                        <p:attrNameLst>
                                          <p:attrName>style.visibility</p:attrName>
                                        </p:attrNameLst>
                                      </p:cBhvr>
                                      <p:to>
                                        <p:strVal val="visible"/>
                                      </p:to>
                                    </p:set>
                                    <p:anim calcmode="lin" valueType="num">
                                      <p:cBhvr additive="base">
                                        <p:cTn id="76" dur="250" fill="hold"/>
                                        <p:tgtEl>
                                          <p:spTgt spid="5"/>
                                        </p:tgtEl>
                                        <p:attrNameLst>
                                          <p:attrName>ppt_x</p:attrName>
                                        </p:attrNameLst>
                                      </p:cBhvr>
                                      <p:tavLst>
                                        <p:tav tm="0">
                                          <p:val>
                                            <p:strVal val="#ppt_x"/>
                                          </p:val>
                                        </p:tav>
                                        <p:tav tm="100000">
                                          <p:val>
                                            <p:strVal val="#ppt_x"/>
                                          </p:val>
                                        </p:tav>
                                      </p:tavLst>
                                    </p:anim>
                                    <p:anim calcmode="lin" valueType="num">
                                      <p:cBhvr additive="base">
                                        <p:cTn id="77" dur="250" fill="hold"/>
                                        <p:tgtEl>
                                          <p:spTgt spid="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anim calcmode="lin" valueType="num">
                                      <p:cBhvr additive="base">
                                        <p:cTn id="81" dur="250" fill="hold"/>
                                        <p:tgtEl>
                                          <p:spTgt spid="6"/>
                                        </p:tgtEl>
                                        <p:attrNameLst>
                                          <p:attrName>ppt_x</p:attrName>
                                        </p:attrNameLst>
                                      </p:cBhvr>
                                      <p:tavLst>
                                        <p:tav tm="0">
                                          <p:val>
                                            <p:strVal val="#ppt_x"/>
                                          </p:val>
                                        </p:tav>
                                        <p:tav tm="100000">
                                          <p:val>
                                            <p:strVal val="#ppt_x"/>
                                          </p:val>
                                        </p:tav>
                                      </p:tavLst>
                                    </p:anim>
                                    <p:anim calcmode="lin" valueType="num">
                                      <p:cBhvr additive="base">
                                        <p:cTn id="82" dur="250" fill="hold"/>
                                        <p:tgtEl>
                                          <p:spTgt spid="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250" fill="hold"/>
                                        <p:tgtEl>
                                          <p:spTgt spid="25"/>
                                        </p:tgtEl>
                                        <p:attrNameLst>
                                          <p:attrName>ppt_x</p:attrName>
                                        </p:attrNameLst>
                                      </p:cBhvr>
                                      <p:tavLst>
                                        <p:tav tm="0">
                                          <p:val>
                                            <p:strVal val="#ppt_x"/>
                                          </p:val>
                                        </p:tav>
                                        <p:tav tm="100000">
                                          <p:val>
                                            <p:strVal val="#ppt_x"/>
                                          </p:val>
                                        </p:tav>
                                      </p:tavLst>
                                    </p:anim>
                                    <p:anim calcmode="lin" valueType="num">
                                      <p:cBhvr additive="base">
                                        <p:cTn id="87" dur="25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additive="base">
                                        <p:cTn id="96" dur="250" fill="hold"/>
                                        <p:tgtEl>
                                          <p:spTgt spid="11"/>
                                        </p:tgtEl>
                                        <p:attrNameLst>
                                          <p:attrName>ppt_x</p:attrName>
                                        </p:attrNameLst>
                                      </p:cBhvr>
                                      <p:tavLst>
                                        <p:tav tm="0">
                                          <p:val>
                                            <p:strVal val="#ppt_x"/>
                                          </p:val>
                                        </p:tav>
                                        <p:tav tm="100000">
                                          <p:val>
                                            <p:strVal val="#ppt_x"/>
                                          </p:val>
                                        </p:tav>
                                      </p:tavLst>
                                    </p:anim>
                                    <p:anim calcmode="lin" valueType="num">
                                      <p:cBhvr additive="base">
                                        <p:cTn id="97" dur="250" fill="hold"/>
                                        <p:tgtEl>
                                          <p:spTgt spid="1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8"/>
                                        </p:tgtEl>
                                        <p:attrNameLst>
                                          <p:attrName>style.visibility</p:attrName>
                                        </p:attrNameLst>
                                      </p:cBhvr>
                                      <p:to>
                                        <p:strVal val="visible"/>
                                      </p:to>
                                    </p:set>
                                    <p:anim calcmode="lin" valueType="num">
                                      <p:cBhvr additive="base">
                                        <p:cTn id="106" dur="250" fill="hold"/>
                                        <p:tgtEl>
                                          <p:spTgt spid="28"/>
                                        </p:tgtEl>
                                        <p:attrNameLst>
                                          <p:attrName>ppt_x</p:attrName>
                                        </p:attrNameLst>
                                      </p:cBhvr>
                                      <p:tavLst>
                                        <p:tav tm="0">
                                          <p:val>
                                            <p:strVal val="#ppt_x"/>
                                          </p:val>
                                        </p:tav>
                                        <p:tav tm="100000">
                                          <p:val>
                                            <p:strVal val="#ppt_x"/>
                                          </p:val>
                                        </p:tav>
                                      </p:tavLst>
                                    </p:anim>
                                    <p:anim calcmode="lin" valueType="num">
                                      <p:cBhvr additive="base">
                                        <p:cTn id="107" dur="250" fill="hold"/>
                                        <p:tgtEl>
                                          <p:spTgt spid="28"/>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35"/>
                                        </p:tgtEl>
                                        <p:attrNameLst>
                                          <p:attrName>style.visibility</p:attrName>
                                        </p:attrNameLst>
                                      </p:cBhvr>
                                      <p:to>
                                        <p:strVal val="visible"/>
                                      </p:to>
                                    </p:set>
                                    <p:anim calcmode="lin" valueType="num">
                                      <p:cBhvr additive="base">
                                        <p:cTn id="111" dur="250" fill="hold"/>
                                        <p:tgtEl>
                                          <p:spTgt spid="35"/>
                                        </p:tgtEl>
                                        <p:attrNameLst>
                                          <p:attrName>ppt_x</p:attrName>
                                        </p:attrNameLst>
                                      </p:cBhvr>
                                      <p:tavLst>
                                        <p:tav tm="0">
                                          <p:val>
                                            <p:strVal val="#ppt_x"/>
                                          </p:val>
                                        </p:tav>
                                        <p:tav tm="100000">
                                          <p:val>
                                            <p:strVal val="#ppt_x"/>
                                          </p:val>
                                        </p:tav>
                                      </p:tavLst>
                                    </p:anim>
                                    <p:anim calcmode="lin" valueType="num">
                                      <p:cBhvr additive="base">
                                        <p:cTn id="112" dur="250" fill="hold"/>
                                        <p:tgtEl>
                                          <p:spTgt spid="3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9"/>
                                        </p:tgtEl>
                                        <p:attrNameLst>
                                          <p:attrName>style.visibility</p:attrName>
                                        </p:attrNameLst>
                                      </p:cBhvr>
                                      <p:to>
                                        <p:strVal val="visible"/>
                                      </p:to>
                                    </p:set>
                                    <p:anim calcmode="lin" valueType="num">
                                      <p:cBhvr additive="base">
                                        <p:cTn id="116" dur="250" fill="hold"/>
                                        <p:tgtEl>
                                          <p:spTgt spid="9"/>
                                        </p:tgtEl>
                                        <p:attrNameLst>
                                          <p:attrName>ppt_x</p:attrName>
                                        </p:attrNameLst>
                                      </p:cBhvr>
                                      <p:tavLst>
                                        <p:tav tm="0">
                                          <p:val>
                                            <p:strVal val="#ppt_x"/>
                                          </p:val>
                                        </p:tav>
                                        <p:tav tm="100000">
                                          <p:val>
                                            <p:strVal val="#ppt_x"/>
                                          </p:val>
                                        </p:tav>
                                      </p:tavLst>
                                    </p:anim>
                                    <p:anim calcmode="lin" valueType="num">
                                      <p:cBhvr additive="base">
                                        <p:cTn id="117" dur="250" fill="hold"/>
                                        <p:tgtEl>
                                          <p:spTgt spid="9"/>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0"/>
                                        </p:tgtEl>
                                        <p:attrNameLst>
                                          <p:attrName>style.visibility</p:attrName>
                                        </p:attrNameLst>
                                      </p:cBhvr>
                                      <p:to>
                                        <p:strVal val="visible"/>
                                      </p:to>
                                    </p:set>
                                    <p:anim calcmode="lin" valueType="num">
                                      <p:cBhvr additive="base">
                                        <p:cTn id="121" dur="250" fill="hold"/>
                                        <p:tgtEl>
                                          <p:spTgt spid="10"/>
                                        </p:tgtEl>
                                        <p:attrNameLst>
                                          <p:attrName>ppt_x</p:attrName>
                                        </p:attrNameLst>
                                      </p:cBhvr>
                                      <p:tavLst>
                                        <p:tav tm="0">
                                          <p:val>
                                            <p:strVal val="#ppt_x"/>
                                          </p:val>
                                        </p:tav>
                                        <p:tav tm="100000">
                                          <p:val>
                                            <p:strVal val="#ppt_x"/>
                                          </p:val>
                                        </p:tav>
                                      </p:tavLst>
                                    </p:anim>
                                    <p:anim calcmode="lin" valueType="num">
                                      <p:cBhvr additive="base">
                                        <p:cTn id="122"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7" grpId="0" animBg="1"/>
      <p:bldP spid="8" grpId="0"/>
      <p:bldP spid="9" grpId="0" animBg="1"/>
      <p:bldP spid="10" grpId="0"/>
      <p:bldP spid="11" grpId="0" animBg="1"/>
      <p:bldP spid="12" grpId="0"/>
      <p:bldP spid="32" grpId="0"/>
      <p:bldP spid="33" grpId="0"/>
      <p:bldP spid="34" grpId="0"/>
      <p:bldP spid="35"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6000" b="-16000"/>
          </a:stretch>
        </a:blipFill>
        <a:effectLst/>
      </p:bgPr>
    </p:bg>
    <p:spTree>
      <p:nvGrpSpPr>
        <p:cNvPr id="1" name=""/>
        <p:cNvGrpSpPr/>
        <p:nvPr/>
      </p:nvGrpSpPr>
      <p:grpSpPr>
        <a:xfrm>
          <a:off x="0" y="0"/>
          <a:ext cx="0" cy="0"/>
          <a:chOff x="0" y="0"/>
          <a:chExt cx="0" cy="0"/>
        </a:xfrm>
      </p:grpSpPr>
      <p:sp>
        <p:nvSpPr>
          <p:cNvPr id="2" name="Rectangle 1"/>
          <p:cNvSpPr/>
          <p:nvPr/>
        </p:nvSpPr>
        <p:spPr>
          <a:xfrm>
            <a:off x="1219200" y="2493335"/>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p:cNvSpPr/>
          <p:nvPr/>
        </p:nvSpPr>
        <p:spPr>
          <a:xfrm>
            <a:off x="3418367" y="2495550"/>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638800" y="2490234"/>
            <a:ext cx="2057400" cy="12192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7"/>
          <p:cNvSpPr txBox="1">
            <a:spLocks noChangeArrowheads="1"/>
          </p:cNvSpPr>
          <p:nvPr/>
        </p:nvSpPr>
        <p:spPr bwMode="auto">
          <a:xfrm>
            <a:off x="-9147" y="1047750"/>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Company Philosophy</a:t>
            </a:r>
          </a:p>
        </p:txBody>
      </p:sp>
      <p:sp>
        <p:nvSpPr>
          <p:cNvPr id="6" name="Text Box 7"/>
          <p:cNvSpPr txBox="1">
            <a:spLocks noChangeArrowheads="1"/>
          </p:cNvSpPr>
          <p:nvPr/>
        </p:nvSpPr>
        <p:spPr bwMode="auto">
          <a:xfrm>
            <a:off x="1219199" y="1657350"/>
            <a:ext cx="6477001"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leo</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magna, sit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consequat</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risus</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Etiam</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faucibus</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tortor</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ipsum</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vehicula</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a:t>
            </a:r>
            <a:r>
              <a:rPr lang="en-US" sz="1200" err="1" smtClean="0">
                <a:solidFill>
                  <a:schemeClr val="bg1"/>
                </a:solidFill>
                <a:latin typeface="Open Sans" panose="020B0606030504020204" pitchFamily="34" charset="0"/>
                <a:ea typeface="Open Sans" panose="020B0606030504020204" pitchFamily="34" charset="0"/>
                <a:cs typeface="Open Sans" panose="020B0606030504020204" pitchFamily="34" charset="0"/>
              </a:rPr>
              <a:t>sed</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 suscipit. Nunc a leo magna, sit amet consequat risus. </a:t>
            </a:r>
          </a:p>
        </p:txBody>
      </p:sp>
      <p:cxnSp>
        <p:nvCxnSpPr>
          <p:cNvPr id="7" name="Straight Connector 6"/>
          <p:cNvCxnSpPr/>
          <p:nvPr/>
        </p:nvCxnSpPr>
        <p:spPr>
          <a:xfrm>
            <a:off x="1219200" y="2266950"/>
            <a:ext cx="6477000" cy="0"/>
          </a:xfrm>
          <a:prstGeom prst="line">
            <a:avLst/>
          </a:prstGeom>
          <a:ln w="41275" cmpd="dbl">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13335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Bajero</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a:t>
            </a:r>
          </a:p>
        </p:txBody>
      </p:sp>
      <p:sp>
        <p:nvSpPr>
          <p:cNvPr id="12" name="Text Box 10"/>
          <p:cNvSpPr txBox="1">
            <a:spLocks noChangeArrowheads="1"/>
          </p:cNvSpPr>
          <p:nvPr/>
        </p:nvSpPr>
        <p:spPr bwMode="auto">
          <a:xfrm>
            <a:off x="3532667"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Congrats</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a:t>
            </a:r>
          </a:p>
        </p:txBody>
      </p:sp>
      <p:sp>
        <p:nvSpPr>
          <p:cNvPr id="13" name="Text Box 10"/>
          <p:cNvSpPr txBox="1">
            <a:spLocks noChangeArrowheads="1"/>
          </p:cNvSpPr>
          <p:nvPr/>
        </p:nvSpPr>
        <p:spPr bwMode="auto">
          <a:xfrm>
            <a:off x="5753100" y="25859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Comrade </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250" fill="hold"/>
                                        <p:tgtEl>
                                          <p:spTgt spid="2"/>
                                        </p:tgtEl>
                                        <p:attrNameLst>
                                          <p:attrName>ppt_x</p:attrName>
                                        </p:attrNameLst>
                                      </p:cBhvr>
                                      <p:tavLst>
                                        <p:tav tm="0">
                                          <p:val>
                                            <p:strVal val="#ppt_x"/>
                                          </p:val>
                                        </p:tav>
                                        <p:tav tm="100000">
                                          <p:val>
                                            <p:strVal val="#ppt_x"/>
                                          </p:val>
                                        </p:tav>
                                      </p:tavLst>
                                    </p:anim>
                                    <p:anim calcmode="lin" valueType="num">
                                      <p:cBhvr additive="base">
                                        <p:cTn id="23" dur="250" fill="hold"/>
                                        <p:tgtEl>
                                          <p:spTgt spid="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250" fill="hold"/>
                                        <p:tgtEl>
                                          <p:spTgt spid="3"/>
                                        </p:tgtEl>
                                        <p:attrNameLst>
                                          <p:attrName>ppt_x</p:attrName>
                                        </p:attrNameLst>
                                      </p:cBhvr>
                                      <p:tavLst>
                                        <p:tav tm="0">
                                          <p:val>
                                            <p:strVal val="#ppt_x"/>
                                          </p:val>
                                        </p:tav>
                                        <p:tav tm="100000">
                                          <p:val>
                                            <p:strVal val="#ppt_x"/>
                                          </p:val>
                                        </p:tav>
                                      </p:tavLst>
                                    </p:anim>
                                    <p:anim calcmode="lin" valueType="num">
                                      <p:cBhvr additive="base">
                                        <p:cTn id="33" dur="250" fill="hold"/>
                                        <p:tgtEl>
                                          <p:spTgt spid="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6" grpId="0"/>
      <p:bldP spid="10" grpId="0"/>
      <p:bldP spid="12" grpId="0"/>
      <p:bldP spid="1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3" name="Straight Arrow Connector 42"/>
          <p:cNvCxnSpPr>
            <a:endCxn id="36" idx="3"/>
          </p:cNvCxnSpPr>
          <p:nvPr/>
        </p:nvCxnSpPr>
        <p:spPr>
          <a:xfrm flipH="1">
            <a:off x="2211114" y="1989035"/>
            <a:ext cx="54226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8" idx="1"/>
          </p:cNvCxnSpPr>
          <p:nvPr/>
        </p:nvCxnSpPr>
        <p:spPr>
          <a:xfrm>
            <a:off x="6553200" y="1989035"/>
            <a:ext cx="381000" cy="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4" idx="3"/>
          </p:cNvCxnSpPr>
          <p:nvPr/>
        </p:nvCxnSpPr>
        <p:spPr>
          <a:xfrm flipH="1">
            <a:off x="2839748" y="3194953"/>
            <a:ext cx="574964" cy="544577"/>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a:off x="5916612" y="3136211"/>
            <a:ext cx="636588" cy="621544"/>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32" idx="0"/>
          </p:cNvCxnSpPr>
          <p:nvPr/>
        </p:nvCxnSpPr>
        <p:spPr>
          <a:xfrm>
            <a:off x="4643639" y="3667126"/>
            <a:ext cx="1" cy="27292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Structure</a:t>
            </a:r>
          </a:p>
        </p:txBody>
      </p:sp>
      <p:sp>
        <p:nvSpPr>
          <p:cNvPr id="7" name="Freeform 5"/>
          <p:cNvSpPr/>
          <p:nvPr/>
        </p:nvSpPr>
        <p:spPr bwMode="auto">
          <a:xfrm>
            <a:off x="4952999" y="2079625"/>
            <a:ext cx="760413" cy="741363"/>
          </a:xfrm>
          <a:custGeom>
            <a:avLst/>
            <a:gdLst>
              <a:gd name="T0" fmla="*/ 0 w 256"/>
              <a:gd name="T1" fmla="*/ 106 h 249"/>
              <a:gd name="T2" fmla="*/ 65 w 256"/>
              <a:gd name="T3" fmla="*/ 249 h 249"/>
              <a:gd name="T4" fmla="*/ 256 w 256"/>
              <a:gd name="T5" fmla="*/ 78 h 249"/>
              <a:gd name="T6" fmla="*/ 124 w 256"/>
              <a:gd name="T7" fmla="*/ 0 h 249"/>
              <a:gd name="T8" fmla="*/ 0 w 256"/>
              <a:gd name="T9" fmla="*/ 106 h 249"/>
            </a:gdLst>
            <a:ahLst/>
            <a:cxnLst>
              <a:cxn ang="0">
                <a:pos x="T0" y="T1"/>
              </a:cxn>
              <a:cxn ang="0">
                <a:pos x="T2" y="T3"/>
              </a:cxn>
              <a:cxn ang="0">
                <a:pos x="T4" y="T5"/>
              </a:cxn>
              <a:cxn ang="0">
                <a:pos x="T6" y="T7"/>
              </a:cxn>
              <a:cxn ang="0">
                <a:pos x="T8" y="T9"/>
              </a:cxn>
            </a:cxnLst>
            <a:rect l="0" t="0" r="r" b="b"/>
            <a:pathLst>
              <a:path w="256" h="249">
                <a:moveTo>
                  <a:pt x="0" y="106"/>
                </a:moveTo>
                <a:cubicBezTo>
                  <a:pt x="65" y="249"/>
                  <a:pt x="65" y="249"/>
                  <a:pt x="65" y="249"/>
                </a:cubicBezTo>
                <a:cubicBezTo>
                  <a:pt x="145" y="213"/>
                  <a:pt x="211" y="153"/>
                  <a:pt x="256" y="78"/>
                </a:cubicBezTo>
                <a:cubicBezTo>
                  <a:pt x="124" y="0"/>
                  <a:pt x="124" y="0"/>
                  <a:pt x="124" y="0"/>
                </a:cubicBezTo>
                <a:cubicBezTo>
                  <a:pt x="95" y="47"/>
                  <a:pt x="52" y="84"/>
                  <a:pt x="0" y="106"/>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4278312" y="2422525"/>
            <a:ext cx="760413" cy="531813"/>
          </a:xfrm>
          <a:custGeom>
            <a:avLst/>
            <a:gdLst>
              <a:gd name="T0" fmla="*/ 205 w 256"/>
              <a:gd name="T1" fmla="*/ 0 h 179"/>
              <a:gd name="T2" fmla="*/ 256 w 256"/>
              <a:gd name="T3" fmla="*/ 148 h 179"/>
              <a:gd name="T4" fmla="*/ 0 w 256"/>
              <a:gd name="T5" fmla="*/ 156 h 179"/>
              <a:gd name="T6" fmla="*/ 44 w 256"/>
              <a:gd name="T7" fmla="*/ 1 h 179"/>
              <a:gd name="T8" fmla="*/ 122 w 256"/>
              <a:gd name="T9" fmla="*/ 12 h 179"/>
              <a:gd name="T10" fmla="*/ 205 w 256"/>
              <a:gd name="T11" fmla="*/ 0 h 179"/>
            </a:gdLst>
            <a:ahLst/>
            <a:cxnLst>
              <a:cxn ang="0">
                <a:pos x="T0" y="T1"/>
              </a:cxn>
              <a:cxn ang="0">
                <a:pos x="T2" y="T3"/>
              </a:cxn>
              <a:cxn ang="0">
                <a:pos x="T4" y="T5"/>
              </a:cxn>
              <a:cxn ang="0">
                <a:pos x="T6" y="T7"/>
              </a:cxn>
              <a:cxn ang="0">
                <a:pos x="T8" y="T9"/>
              </a:cxn>
              <a:cxn ang="0">
                <a:pos x="T10" y="T11"/>
              </a:cxn>
            </a:cxnLst>
            <a:rect l="0" t="0" r="r" b="b"/>
            <a:pathLst>
              <a:path w="256" h="179">
                <a:moveTo>
                  <a:pt x="205" y="0"/>
                </a:moveTo>
                <a:cubicBezTo>
                  <a:pt x="256" y="148"/>
                  <a:pt x="256" y="148"/>
                  <a:pt x="256" y="148"/>
                </a:cubicBezTo>
                <a:cubicBezTo>
                  <a:pt x="174" y="177"/>
                  <a:pt x="84" y="179"/>
                  <a:pt x="0" y="156"/>
                </a:cubicBezTo>
                <a:cubicBezTo>
                  <a:pt x="44" y="1"/>
                  <a:pt x="44" y="1"/>
                  <a:pt x="44" y="1"/>
                </a:cubicBezTo>
                <a:cubicBezTo>
                  <a:pt x="69" y="8"/>
                  <a:pt x="95" y="12"/>
                  <a:pt x="122" y="12"/>
                </a:cubicBezTo>
                <a:cubicBezTo>
                  <a:pt x="151" y="12"/>
                  <a:pt x="179" y="8"/>
                  <a:pt x="205" y="0"/>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3578224" y="2106613"/>
            <a:ext cx="768350" cy="747713"/>
          </a:xfrm>
          <a:custGeom>
            <a:avLst/>
            <a:gdLst>
              <a:gd name="T0" fmla="*/ 258 w 258"/>
              <a:gd name="T1" fmla="*/ 100 h 251"/>
              <a:gd name="T2" fmla="*/ 202 w 258"/>
              <a:gd name="T3" fmla="*/ 251 h 251"/>
              <a:gd name="T4" fmla="*/ 0 w 258"/>
              <a:gd name="T5" fmla="*/ 93 h 251"/>
              <a:gd name="T6" fmla="*/ 134 w 258"/>
              <a:gd name="T7" fmla="*/ 0 h 251"/>
              <a:gd name="T8" fmla="*/ 258 w 258"/>
              <a:gd name="T9" fmla="*/ 100 h 251"/>
            </a:gdLst>
            <a:ahLst/>
            <a:cxnLst>
              <a:cxn ang="0">
                <a:pos x="T0" y="T1"/>
              </a:cxn>
              <a:cxn ang="0">
                <a:pos x="T2" y="T3"/>
              </a:cxn>
              <a:cxn ang="0">
                <a:pos x="T4" y="T5"/>
              </a:cxn>
              <a:cxn ang="0">
                <a:pos x="T6" y="T7"/>
              </a:cxn>
              <a:cxn ang="0">
                <a:pos x="T8" y="T9"/>
              </a:cxn>
            </a:cxnLst>
            <a:rect l="0" t="0" r="r" b="b"/>
            <a:pathLst>
              <a:path w="258" h="251">
                <a:moveTo>
                  <a:pt x="258" y="100"/>
                </a:moveTo>
                <a:cubicBezTo>
                  <a:pt x="202" y="251"/>
                  <a:pt x="202" y="251"/>
                  <a:pt x="202" y="251"/>
                </a:cubicBezTo>
                <a:cubicBezTo>
                  <a:pt x="120" y="220"/>
                  <a:pt x="49" y="165"/>
                  <a:pt x="0" y="93"/>
                </a:cubicBezTo>
                <a:cubicBezTo>
                  <a:pt x="134" y="0"/>
                  <a:pt x="134" y="0"/>
                  <a:pt x="134" y="0"/>
                </a:cubicBezTo>
                <a:cubicBezTo>
                  <a:pt x="164" y="45"/>
                  <a:pt x="208" y="80"/>
                  <a:pt x="258" y="100"/>
                </a:cubicBezTo>
                <a:close/>
              </a:path>
            </a:pathLst>
          </a:custGeom>
          <a:solidFill>
            <a:srgbClr val="45C1A4">
              <a:alpha val="75000"/>
            </a:srgbClr>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3332162" y="1516063"/>
            <a:ext cx="603250" cy="750888"/>
          </a:xfrm>
          <a:custGeom>
            <a:avLst/>
            <a:gdLst>
              <a:gd name="T0" fmla="*/ 203 w 203"/>
              <a:gd name="T1" fmla="*/ 174 h 252"/>
              <a:gd name="T2" fmla="*/ 59 w 203"/>
              <a:gd name="T3" fmla="*/ 252 h 252"/>
              <a:gd name="T4" fmla="*/ 10 w 203"/>
              <a:gd name="T5" fmla="*/ 0 h 252"/>
              <a:gd name="T6" fmla="*/ 173 w 203"/>
              <a:gd name="T7" fmla="*/ 19 h 252"/>
              <a:gd name="T8" fmla="*/ 171 w 203"/>
              <a:gd name="T9" fmla="*/ 47 h 252"/>
              <a:gd name="T10" fmla="*/ 203 w 203"/>
              <a:gd name="T11" fmla="*/ 174 h 252"/>
            </a:gdLst>
            <a:ahLst/>
            <a:cxnLst>
              <a:cxn ang="0">
                <a:pos x="T0" y="T1"/>
              </a:cxn>
              <a:cxn ang="0">
                <a:pos x="T2" y="T3"/>
              </a:cxn>
              <a:cxn ang="0">
                <a:pos x="T4" y="T5"/>
              </a:cxn>
              <a:cxn ang="0">
                <a:pos x="T6" y="T7"/>
              </a:cxn>
              <a:cxn ang="0">
                <a:pos x="T8" y="T9"/>
              </a:cxn>
              <a:cxn ang="0">
                <a:pos x="T10" y="T11"/>
              </a:cxn>
            </a:cxnLst>
            <a:rect l="0" t="0" r="r" b="b"/>
            <a:pathLst>
              <a:path w="203" h="252">
                <a:moveTo>
                  <a:pt x="203" y="174"/>
                </a:moveTo>
                <a:cubicBezTo>
                  <a:pt x="59" y="252"/>
                  <a:pt x="59" y="252"/>
                  <a:pt x="59" y="252"/>
                </a:cubicBezTo>
                <a:cubicBezTo>
                  <a:pt x="17" y="175"/>
                  <a:pt x="0" y="87"/>
                  <a:pt x="10" y="0"/>
                </a:cubicBezTo>
                <a:cubicBezTo>
                  <a:pt x="173" y="19"/>
                  <a:pt x="173" y="19"/>
                  <a:pt x="173" y="19"/>
                </a:cubicBezTo>
                <a:cubicBezTo>
                  <a:pt x="172" y="28"/>
                  <a:pt x="171" y="38"/>
                  <a:pt x="171" y="47"/>
                </a:cubicBezTo>
                <a:cubicBezTo>
                  <a:pt x="171" y="93"/>
                  <a:pt x="183" y="136"/>
                  <a:pt x="203" y="174"/>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5354637" y="1465263"/>
            <a:ext cx="561975" cy="754063"/>
          </a:xfrm>
          <a:custGeom>
            <a:avLst/>
            <a:gdLst>
              <a:gd name="T0" fmla="*/ 27 w 189"/>
              <a:gd name="T1" fmla="*/ 23 h 253"/>
              <a:gd name="T2" fmla="*/ 176 w 189"/>
              <a:gd name="T3" fmla="*/ 0 h 253"/>
              <a:gd name="T4" fmla="*/ 138 w 189"/>
              <a:gd name="T5" fmla="*/ 253 h 253"/>
              <a:gd name="T6" fmla="*/ 0 w 189"/>
              <a:gd name="T7" fmla="*/ 186 h 253"/>
              <a:gd name="T8" fmla="*/ 30 w 189"/>
              <a:gd name="T9" fmla="*/ 64 h 253"/>
              <a:gd name="T10" fmla="*/ 27 w 189"/>
              <a:gd name="T11" fmla="*/ 23 h 253"/>
            </a:gdLst>
            <a:ahLst/>
            <a:cxnLst>
              <a:cxn ang="0">
                <a:pos x="T0" y="T1"/>
              </a:cxn>
              <a:cxn ang="0">
                <a:pos x="T2" y="T3"/>
              </a:cxn>
              <a:cxn ang="0">
                <a:pos x="T4" y="T5"/>
              </a:cxn>
              <a:cxn ang="0">
                <a:pos x="T6" y="T7"/>
              </a:cxn>
              <a:cxn ang="0">
                <a:pos x="T8" y="T9"/>
              </a:cxn>
              <a:cxn ang="0">
                <a:pos x="T10" y="T11"/>
              </a:cxn>
            </a:cxnLst>
            <a:rect l="0" t="0" r="r" b="b"/>
            <a:pathLst>
              <a:path w="189" h="253">
                <a:moveTo>
                  <a:pt x="27" y="23"/>
                </a:moveTo>
                <a:cubicBezTo>
                  <a:pt x="176" y="0"/>
                  <a:pt x="176" y="0"/>
                  <a:pt x="176" y="0"/>
                </a:cubicBezTo>
                <a:cubicBezTo>
                  <a:pt x="189" y="86"/>
                  <a:pt x="176" y="175"/>
                  <a:pt x="138" y="253"/>
                </a:cubicBezTo>
                <a:cubicBezTo>
                  <a:pt x="0" y="186"/>
                  <a:pt x="0" y="186"/>
                  <a:pt x="0" y="186"/>
                </a:cubicBezTo>
                <a:cubicBezTo>
                  <a:pt x="19" y="150"/>
                  <a:pt x="30" y="108"/>
                  <a:pt x="30" y="64"/>
                </a:cubicBezTo>
                <a:cubicBezTo>
                  <a:pt x="30" y="50"/>
                  <a:pt x="29" y="36"/>
                  <a:pt x="27" y="23"/>
                </a:cubicBezTo>
                <a:close/>
              </a:path>
            </a:pathLst>
          </a:custGeom>
          <a:solidFill>
            <a:srgbClr val="4BACC6">
              <a:alpha val="75000"/>
            </a:srgbClr>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5191124" y="2365375"/>
            <a:ext cx="1123950" cy="1089025"/>
          </a:xfrm>
          <a:custGeom>
            <a:avLst/>
            <a:gdLst>
              <a:gd name="T0" fmla="*/ 0 w 378"/>
              <a:gd name="T1" fmla="*/ 186 h 366"/>
              <a:gd name="T2" fmla="*/ 81 w 378"/>
              <a:gd name="T3" fmla="*/ 366 h 366"/>
              <a:gd name="T4" fmla="*/ 378 w 378"/>
              <a:gd name="T5" fmla="*/ 101 h 366"/>
              <a:gd name="T6" fmla="*/ 209 w 378"/>
              <a:gd name="T7" fmla="*/ 0 h 366"/>
              <a:gd name="T8" fmla="*/ 0 w 378"/>
              <a:gd name="T9" fmla="*/ 186 h 366"/>
            </a:gdLst>
            <a:ahLst/>
            <a:cxnLst>
              <a:cxn ang="0">
                <a:pos x="T0" y="T1"/>
              </a:cxn>
              <a:cxn ang="0">
                <a:pos x="T2" y="T3"/>
              </a:cxn>
              <a:cxn ang="0">
                <a:pos x="T4" y="T5"/>
              </a:cxn>
              <a:cxn ang="0">
                <a:pos x="T6" y="T7"/>
              </a:cxn>
              <a:cxn ang="0">
                <a:pos x="T8" y="T9"/>
              </a:cxn>
            </a:cxnLst>
            <a:rect l="0" t="0" r="r" b="b"/>
            <a:pathLst>
              <a:path w="378" h="366">
                <a:moveTo>
                  <a:pt x="0" y="186"/>
                </a:moveTo>
                <a:cubicBezTo>
                  <a:pt x="81" y="366"/>
                  <a:pt x="81" y="366"/>
                  <a:pt x="81" y="366"/>
                </a:cubicBezTo>
                <a:cubicBezTo>
                  <a:pt x="205" y="310"/>
                  <a:pt x="309" y="218"/>
                  <a:pt x="378" y="101"/>
                </a:cubicBezTo>
                <a:cubicBezTo>
                  <a:pt x="209" y="0"/>
                  <a:pt x="209" y="0"/>
                  <a:pt x="209" y="0"/>
                </a:cubicBezTo>
                <a:cubicBezTo>
                  <a:pt x="160" y="82"/>
                  <a:pt x="87" y="147"/>
                  <a:pt x="0" y="18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4087812" y="2963863"/>
            <a:ext cx="1182688" cy="703263"/>
          </a:xfrm>
          <a:custGeom>
            <a:avLst/>
            <a:gdLst>
              <a:gd name="T0" fmla="*/ 333 w 398"/>
              <a:gd name="T1" fmla="*/ 0 h 236"/>
              <a:gd name="T2" fmla="*/ 398 w 398"/>
              <a:gd name="T3" fmla="*/ 187 h 236"/>
              <a:gd name="T4" fmla="*/ 0 w 398"/>
              <a:gd name="T5" fmla="*/ 199 h 236"/>
              <a:gd name="T6" fmla="*/ 54 w 398"/>
              <a:gd name="T7" fmla="*/ 7 h 236"/>
              <a:gd name="T8" fmla="*/ 182 w 398"/>
              <a:gd name="T9" fmla="*/ 25 h 236"/>
              <a:gd name="T10" fmla="*/ 333 w 398"/>
              <a:gd name="T11" fmla="*/ 0 h 236"/>
            </a:gdLst>
            <a:ahLst/>
            <a:cxnLst>
              <a:cxn ang="0">
                <a:pos x="T0" y="T1"/>
              </a:cxn>
              <a:cxn ang="0">
                <a:pos x="T2" y="T3"/>
              </a:cxn>
              <a:cxn ang="0">
                <a:pos x="T4" y="T5"/>
              </a:cxn>
              <a:cxn ang="0">
                <a:pos x="T6" y="T7"/>
              </a:cxn>
              <a:cxn ang="0">
                <a:pos x="T8" y="T9"/>
              </a:cxn>
              <a:cxn ang="0">
                <a:pos x="T10" y="T11"/>
              </a:cxn>
            </a:cxnLst>
            <a:rect l="0" t="0" r="r" b="b"/>
            <a:pathLst>
              <a:path w="398" h="236">
                <a:moveTo>
                  <a:pt x="333" y="0"/>
                </a:moveTo>
                <a:cubicBezTo>
                  <a:pt x="398" y="187"/>
                  <a:pt x="398" y="187"/>
                  <a:pt x="398" y="187"/>
                </a:cubicBezTo>
                <a:cubicBezTo>
                  <a:pt x="269" y="232"/>
                  <a:pt x="130" y="236"/>
                  <a:pt x="0" y="199"/>
                </a:cubicBezTo>
                <a:cubicBezTo>
                  <a:pt x="54" y="7"/>
                  <a:pt x="54" y="7"/>
                  <a:pt x="54" y="7"/>
                </a:cubicBezTo>
                <a:cubicBezTo>
                  <a:pt x="95" y="19"/>
                  <a:pt x="137" y="25"/>
                  <a:pt x="182" y="25"/>
                </a:cubicBezTo>
                <a:cubicBezTo>
                  <a:pt x="235" y="25"/>
                  <a:pt x="285" y="16"/>
                  <a:pt x="333"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3001962" y="2439988"/>
            <a:ext cx="1138238" cy="1065213"/>
          </a:xfrm>
          <a:custGeom>
            <a:avLst/>
            <a:gdLst>
              <a:gd name="T0" fmla="*/ 383 w 383"/>
              <a:gd name="T1" fmla="*/ 171 h 358"/>
              <a:gd name="T2" fmla="*/ 314 w 383"/>
              <a:gd name="T3" fmla="*/ 358 h 358"/>
              <a:gd name="T4" fmla="*/ 0 w 383"/>
              <a:gd name="T5" fmla="*/ 113 h 358"/>
              <a:gd name="T6" fmla="*/ 164 w 383"/>
              <a:gd name="T7" fmla="*/ 0 h 358"/>
              <a:gd name="T8" fmla="*/ 383 w 383"/>
              <a:gd name="T9" fmla="*/ 171 h 358"/>
            </a:gdLst>
            <a:ahLst/>
            <a:cxnLst>
              <a:cxn ang="0">
                <a:pos x="T0" y="T1"/>
              </a:cxn>
              <a:cxn ang="0">
                <a:pos x="T2" y="T3"/>
              </a:cxn>
              <a:cxn ang="0">
                <a:pos x="T4" y="T5"/>
              </a:cxn>
              <a:cxn ang="0">
                <a:pos x="T6" y="T7"/>
              </a:cxn>
              <a:cxn ang="0">
                <a:pos x="T8" y="T9"/>
              </a:cxn>
            </a:cxnLst>
            <a:rect l="0" t="0" r="r" b="b"/>
            <a:pathLst>
              <a:path w="383" h="358">
                <a:moveTo>
                  <a:pt x="383" y="171"/>
                </a:moveTo>
                <a:cubicBezTo>
                  <a:pt x="314" y="358"/>
                  <a:pt x="314" y="358"/>
                  <a:pt x="314" y="358"/>
                </a:cubicBezTo>
                <a:cubicBezTo>
                  <a:pt x="186" y="311"/>
                  <a:pt x="77" y="225"/>
                  <a:pt x="0" y="113"/>
                </a:cubicBezTo>
                <a:cubicBezTo>
                  <a:pt x="164" y="0"/>
                  <a:pt x="164" y="0"/>
                  <a:pt x="164" y="0"/>
                </a:cubicBezTo>
                <a:cubicBezTo>
                  <a:pt x="218" y="77"/>
                  <a:pt x="294" y="138"/>
                  <a:pt x="383" y="17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2620962" y="1433513"/>
            <a:ext cx="793750" cy="1163638"/>
          </a:xfrm>
          <a:custGeom>
            <a:avLst/>
            <a:gdLst>
              <a:gd name="T0" fmla="*/ 267 w 267"/>
              <a:gd name="T1" fmla="*/ 296 h 391"/>
              <a:gd name="T2" fmla="*/ 91 w 267"/>
              <a:gd name="T3" fmla="*/ 391 h 391"/>
              <a:gd name="T4" fmla="*/ 16 w 267"/>
              <a:gd name="T5" fmla="*/ 0 h 391"/>
              <a:gd name="T6" fmla="*/ 214 w 267"/>
              <a:gd name="T7" fmla="*/ 23 h 391"/>
              <a:gd name="T8" fmla="*/ 211 w 267"/>
              <a:gd name="T9" fmla="*/ 75 h 391"/>
              <a:gd name="T10" fmla="*/ 267 w 267"/>
              <a:gd name="T11" fmla="*/ 296 h 391"/>
            </a:gdLst>
            <a:ahLst/>
            <a:cxnLst>
              <a:cxn ang="0">
                <a:pos x="T0" y="T1"/>
              </a:cxn>
              <a:cxn ang="0">
                <a:pos x="T2" y="T3"/>
              </a:cxn>
              <a:cxn ang="0">
                <a:pos x="T4" y="T5"/>
              </a:cxn>
              <a:cxn ang="0">
                <a:pos x="T6" y="T7"/>
              </a:cxn>
              <a:cxn ang="0">
                <a:pos x="T8" y="T9"/>
              </a:cxn>
              <a:cxn ang="0">
                <a:pos x="T10" y="T11"/>
              </a:cxn>
            </a:cxnLst>
            <a:rect l="0" t="0" r="r" b="b"/>
            <a:pathLst>
              <a:path w="267" h="391">
                <a:moveTo>
                  <a:pt x="267" y="296"/>
                </a:moveTo>
                <a:cubicBezTo>
                  <a:pt x="91" y="391"/>
                  <a:pt x="91" y="391"/>
                  <a:pt x="91" y="391"/>
                </a:cubicBezTo>
                <a:cubicBezTo>
                  <a:pt x="26" y="271"/>
                  <a:pt x="0" y="135"/>
                  <a:pt x="16" y="0"/>
                </a:cubicBezTo>
                <a:cubicBezTo>
                  <a:pt x="214" y="23"/>
                  <a:pt x="214" y="23"/>
                  <a:pt x="214" y="23"/>
                </a:cubicBezTo>
                <a:cubicBezTo>
                  <a:pt x="212" y="40"/>
                  <a:pt x="211" y="57"/>
                  <a:pt x="211" y="75"/>
                </a:cubicBezTo>
                <a:cubicBezTo>
                  <a:pt x="211" y="155"/>
                  <a:pt x="231" y="230"/>
                  <a:pt x="267" y="29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865812" y="1352550"/>
            <a:ext cx="763588" cy="1173163"/>
          </a:xfrm>
          <a:custGeom>
            <a:avLst/>
            <a:gdLst>
              <a:gd name="T0" fmla="*/ 42 w 257"/>
              <a:gd name="T1" fmla="*/ 31 h 394"/>
              <a:gd name="T2" fmla="*/ 236 w 257"/>
              <a:gd name="T3" fmla="*/ 0 h 394"/>
              <a:gd name="T4" fmla="*/ 177 w 257"/>
              <a:gd name="T5" fmla="*/ 394 h 394"/>
              <a:gd name="T6" fmla="*/ 0 w 257"/>
              <a:gd name="T7" fmla="*/ 307 h 394"/>
              <a:gd name="T8" fmla="*/ 48 w 257"/>
              <a:gd name="T9" fmla="*/ 102 h 394"/>
              <a:gd name="T10" fmla="*/ 42 w 257"/>
              <a:gd name="T11" fmla="*/ 31 h 394"/>
            </a:gdLst>
            <a:ahLst/>
            <a:cxnLst>
              <a:cxn ang="0">
                <a:pos x="T0" y="T1"/>
              </a:cxn>
              <a:cxn ang="0">
                <a:pos x="T2" y="T3"/>
              </a:cxn>
              <a:cxn ang="0">
                <a:pos x="T4" y="T5"/>
              </a:cxn>
              <a:cxn ang="0">
                <a:pos x="T6" y="T7"/>
              </a:cxn>
              <a:cxn ang="0">
                <a:pos x="T8" y="T9"/>
              </a:cxn>
              <a:cxn ang="0">
                <a:pos x="T10" y="T11"/>
              </a:cxn>
            </a:cxnLst>
            <a:rect l="0" t="0" r="r" b="b"/>
            <a:pathLst>
              <a:path w="257" h="394">
                <a:moveTo>
                  <a:pt x="42" y="31"/>
                </a:moveTo>
                <a:cubicBezTo>
                  <a:pt x="236" y="0"/>
                  <a:pt x="236" y="0"/>
                  <a:pt x="236" y="0"/>
                </a:cubicBezTo>
                <a:cubicBezTo>
                  <a:pt x="257" y="134"/>
                  <a:pt x="236" y="272"/>
                  <a:pt x="177" y="394"/>
                </a:cubicBezTo>
                <a:cubicBezTo>
                  <a:pt x="0" y="307"/>
                  <a:pt x="0" y="307"/>
                  <a:pt x="0" y="307"/>
                </a:cubicBezTo>
                <a:cubicBezTo>
                  <a:pt x="30" y="245"/>
                  <a:pt x="48" y="176"/>
                  <a:pt x="48" y="102"/>
                </a:cubicBezTo>
                <a:cubicBezTo>
                  <a:pt x="48" y="78"/>
                  <a:pt x="46" y="54"/>
                  <a:pt x="42" y="3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7" name="Freeform 5"/>
          <p:cNvSpPr>
            <a:spLocks noEditPoints="1"/>
          </p:cNvSpPr>
          <p:nvPr/>
        </p:nvSpPr>
        <p:spPr bwMode="auto">
          <a:xfrm>
            <a:off x="3525043" y="1629570"/>
            <a:ext cx="217488" cy="385762"/>
          </a:xfrm>
          <a:custGeom>
            <a:avLst/>
            <a:gdLst>
              <a:gd name="T0" fmla="*/ 69 w 79"/>
              <a:gd name="T1" fmla="*/ 0 h 140"/>
              <a:gd name="T2" fmla="*/ 10 w 79"/>
              <a:gd name="T3" fmla="*/ 0 h 140"/>
              <a:gd name="T4" fmla="*/ 0 w 79"/>
              <a:gd name="T5" fmla="*/ 11 h 140"/>
              <a:gd name="T6" fmla="*/ 0 w 79"/>
              <a:gd name="T7" fmla="*/ 130 h 140"/>
              <a:gd name="T8" fmla="*/ 10 w 79"/>
              <a:gd name="T9" fmla="*/ 140 h 140"/>
              <a:gd name="T10" fmla="*/ 69 w 79"/>
              <a:gd name="T11" fmla="*/ 140 h 140"/>
              <a:gd name="T12" fmla="*/ 79 w 79"/>
              <a:gd name="T13" fmla="*/ 130 h 140"/>
              <a:gd name="T14" fmla="*/ 79 w 79"/>
              <a:gd name="T15" fmla="*/ 11 h 140"/>
              <a:gd name="T16" fmla="*/ 69 w 79"/>
              <a:gd name="T17" fmla="*/ 0 h 140"/>
              <a:gd name="T18" fmla="*/ 39 w 79"/>
              <a:gd name="T19" fmla="*/ 130 h 140"/>
              <a:gd name="T20" fmla="*/ 33 w 79"/>
              <a:gd name="T21" fmla="*/ 123 h 140"/>
              <a:gd name="T22" fmla="*/ 39 w 79"/>
              <a:gd name="T23" fmla="*/ 117 h 140"/>
              <a:gd name="T24" fmla="*/ 46 w 79"/>
              <a:gd name="T25" fmla="*/ 123 h 140"/>
              <a:gd name="T26" fmla="*/ 39 w 79"/>
              <a:gd name="T27" fmla="*/ 130 h 140"/>
              <a:gd name="T28" fmla="*/ 71 w 79"/>
              <a:gd name="T29" fmla="*/ 108 h 140"/>
              <a:gd name="T30" fmla="*/ 7 w 79"/>
              <a:gd name="T31" fmla="*/ 108 h 140"/>
              <a:gd name="T32" fmla="*/ 7 w 79"/>
              <a:gd name="T33" fmla="*/ 18 h 140"/>
              <a:gd name="T34" fmla="*/ 71 w 79"/>
              <a:gd name="T35" fmla="*/ 18 h 140"/>
              <a:gd name="T36" fmla="*/ 71 w 79"/>
              <a:gd name="T37" fmla="*/ 108 h 140"/>
              <a:gd name="T38" fmla="*/ 53 w 79"/>
              <a:gd name="T39" fmla="*/ 11 h 140"/>
              <a:gd name="T40" fmla="*/ 26 w 79"/>
              <a:gd name="T41" fmla="*/ 11 h 140"/>
              <a:gd name="T42" fmla="*/ 26 w 79"/>
              <a:gd name="T43" fmla="*/ 8 h 140"/>
              <a:gd name="T44" fmla="*/ 53 w 79"/>
              <a:gd name="T45" fmla="*/ 8 h 140"/>
              <a:gd name="T46" fmla="*/ 53 w 79"/>
              <a:gd name="T47" fmla="*/ 11 h 140"/>
              <a:gd name="T48" fmla="*/ 65 w 79"/>
              <a:gd name="T49" fmla="*/ 9 h 140"/>
              <a:gd name="T50" fmla="*/ 62 w 79"/>
              <a:gd name="T51" fmla="*/ 12 h 140"/>
              <a:gd name="T52" fmla="*/ 59 w 79"/>
              <a:gd name="T53" fmla="*/ 9 h 140"/>
              <a:gd name="T54" fmla="*/ 62 w 79"/>
              <a:gd name="T55" fmla="*/ 7 h 140"/>
              <a:gd name="T56" fmla="*/ 65 w 79"/>
              <a:gd name="T57"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40">
                <a:moveTo>
                  <a:pt x="69" y="0"/>
                </a:moveTo>
                <a:cubicBezTo>
                  <a:pt x="10" y="0"/>
                  <a:pt x="10" y="0"/>
                  <a:pt x="10" y="0"/>
                </a:cubicBezTo>
                <a:cubicBezTo>
                  <a:pt x="4" y="0"/>
                  <a:pt x="0" y="5"/>
                  <a:pt x="0" y="11"/>
                </a:cubicBezTo>
                <a:cubicBezTo>
                  <a:pt x="0" y="130"/>
                  <a:pt x="0" y="130"/>
                  <a:pt x="0" y="130"/>
                </a:cubicBezTo>
                <a:cubicBezTo>
                  <a:pt x="0" y="135"/>
                  <a:pt x="4" y="140"/>
                  <a:pt x="10" y="140"/>
                </a:cubicBezTo>
                <a:cubicBezTo>
                  <a:pt x="69" y="140"/>
                  <a:pt x="69" y="140"/>
                  <a:pt x="69" y="140"/>
                </a:cubicBezTo>
                <a:cubicBezTo>
                  <a:pt x="74" y="140"/>
                  <a:pt x="79" y="135"/>
                  <a:pt x="79" y="130"/>
                </a:cubicBezTo>
                <a:cubicBezTo>
                  <a:pt x="79" y="11"/>
                  <a:pt x="79" y="11"/>
                  <a:pt x="79" y="11"/>
                </a:cubicBezTo>
                <a:cubicBezTo>
                  <a:pt x="79" y="5"/>
                  <a:pt x="74" y="0"/>
                  <a:pt x="69" y="0"/>
                </a:cubicBezTo>
                <a:close/>
                <a:moveTo>
                  <a:pt x="39" y="130"/>
                </a:moveTo>
                <a:cubicBezTo>
                  <a:pt x="36" y="130"/>
                  <a:pt x="33" y="127"/>
                  <a:pt x="33" y="123"/>
                </a:cubicBezTo>
                <a:cubicBezTo>
                  <a:pt x="33" y="120"/>
                  <a:pt x="36" y="117"/>
                  <a:pt x="39" y="117"/>
                </a:cubicBezTo>
                <a:cubicBezTo>
                  <a:pt x="43" y="117"/>
                  <a:pt x="46" y="120"/>
                  <a:pt x="46" y="123"/>
                </a:cubicBezTo>
                <a:cubicBezTo>
                  <a:pt x="46" y="127"/>
                  <a:pt x="43" y="130"/>
                  <a:pt x="39" y="130"/>
                </a:cubicBezTo>
                <a:close/>
                <a:moveTo>
                  <a:pt x="71" y="108"/>
                </a:moveTo>
                <a:cubicBezTo>
                  <a:pt x="7" y="108"/>
                  <a:pt x="7" y="108"/>
                  <a:pt x="7" y="108"/>
                </a:cubicBezTo>
                <a:cubicBezTo>
                  <a:pt x="7" y="18"/>
                  <a:pt x="7" y="18"/>
                  <a:pt x="7" y="18"/>
                </a:cubicBezTo>
                <a:cubicBezTo>
                  <a:pt x="71" y="18"/>
                  <a:pt x="71" y="18"/>
                  <a:pt x="71" y="18"/>
                </a:cubicBezTo>
                <a:lnTo>
                  <a:pt x="71" y="108"/>
                </a:lnTo>
                <a:close/>
                <a:moveTo>
                  <a:pt x="53" y="11"/>
                </a:moveTo>
                <a:cubicBezTo>
                  <a:pt x="26" y="11"/>
                  <a:pt x="26" y="11"/>
                  <a:pt x="26" y="11"/>
                </a:cubicBezTo>
                <a:cubicBezTo>
                  <a:pt x="26" y="8"/>
                  <a:pt x="26" y="8"/>
                  <a:pt x="26" y="8"/>
                </a:cubicBezTo>
                <a:cubicBezTo>
                  <a:pt x="53" y="8"/>
                  <a:pt x="53" y="8"/>
                  <a:pt x="53" y="8"/>
                </a:cubicBezTo>
                <a:lnTo>
                  <a:pt x="53" y="11"/>
                </a:lnTo>
                <a:close/>
                <a:moveTo>
                  <a:pt x="65" y="9"/>
                </a:moveTo>
                <a:cubicBezTo>
                  <a:pt x="65" y="11"/>
                  <a:pt x="63" y="12"/>
                  <a:pt x="62" y="12"/>
                </a:cubicBezTo>
                <a:cubicBezTo>
                  <a:pt x="60" y="12"/>
                  <a:pt x="59" y="11"/>
                  <a:pt x="59" y="9"/>
                </a:cubicBezTo>
                <a:cubicBezTo>
                  <a:pt x="59" y="8"/>
                  <a:pt x="60" y="7"/>
                  <a:pt x="62" y="7"/>
                </a:cubicBezTo>
                <a:cubicBezTo>
                  <a:pt x="63" y="7"/>
                  <a:pt x="65" y="8"/>
                  <a:pt x="65" y="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8" name="Freeform 6"/>
          <p:cNvSpPr>
            <a:spLocks noEditPoints="1"/>
          </p:cNvSpPr>
          <p:nvPr/>
        </p:nvSpPr>
        <p:spPr bwMode="auto">
          <a:xfrm>
            <a:off x="5509353" y="1636713"/>
            <a:ext cx="276290" cy="3786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4107903" y="1055687"/>
            <a:ext cx="1032421" cy="982663"/>
            <a:chOff x="1905000" y="2665413"/>
            <a:chExt cx="395288" cy="376237"/>
          </a:xfrm>
          <a:solidFill>
            <a:srgbClr val="45C1A4"/>
          </a:solidFill>
        </p:grpSpPr>
        <p:sp>
          <p:nvSpPr>
            <p:cNvPr id="19" name="Freeform 7"/>
            <p:cNvSpPr>
              <a:spLocks noEditPoints="1"/>
            </p:cNvSpPr>
            <p:nvPr/>
          </p:nvSpPr>
          <p:spPr bwMode="auto">
            <a:xfrm>
              <a:off x="1905000" y="2665413"/>
              <a:ext cx="395288" cy="376237"/>
            </a:xfrm>
            <a:custGeom>
              <a:avLst/>
              <a:gdLst>
                <a:gd name="T0" fmla="*/ 135 w 144"/>
                <a:gd name="T1" fmla="*/ 0 h 137"/>
                <a:gd name="T2" fmla="*/ 9 w 144"/>
                <a:gd name="T3" fmla="*/ 0 h 137"/>
                <a:gd name="T4" fmla="*/ 0 w 144"/>
                <a:gd name="T5" fmla="*/ 9 h 137"/>
                <a:gd name="T6" fmla="*/ 0 w 144"/>
                <a:gd name="T7" fmla="*/ 98 h 137"/>
                <a:gd name="T8" fmla="*/ 9 w 144"/>
                <a:gd name="T9" fmla="*/ 108 h 137"/>
                <a:gd name="T10" fmla="*/ 57 w 144"/>
                <a:gd name="T11" fmla="*/ 108 h 137"/>
                <a:gd name="T12" fmla="*/ 43 w 144"/>
                <a:gd name="T13" fmla="*/ 127 h 137"/>
                <a:gd name="T14" fmla="*/ 43 w 144"/>
                <a:gd name="T15" fmla="*/ 137 h 137"/>
                <a:gd name="T16" fmla="*/ 57 w 144"/>
                <a:gd name="T17" fmla="*/ 137 h 137"/>
                <a:gd name="T18" fmla="*/ 87 w 144"/>
                <a:gd name="T19" fmla="*/ 137 h 137"/>
                <a:gd name="T20" fmla="*/ 101 w 144"/>
                <a:gd name="T21" fmla="*/ 137 h 137"/>
                <a:gd name="T22" fmla="*/ 101 w 144"/>
                <a:gd name="T23" fmla="*/ 127 h 137"/>
                <a:gd name="T24" fmla="*/ 87 w 144"/>
                <a:gd name="T25" fmla="*/ 108 h 137"/>
                <a:gd name="T26" fmla="*/ 135 w 144"/>
                <a:gd name="T27" fmla="*/ 108 h 137"/>
                <a:gd name="T28" fmla="*/ 144 w 144"/>
                <a:gd name="T29" fmla="*/ 98 h 137"/>
                <a:gd name="T30" fmla="*/ 144 w 144"/>
                <a:gd name="T31" fmla="*/ 9 h 137"/>
                <a:gd name="T32" fmla="*/ 135 w 144"/>
                <a:gd name="T33" fmla="*/ 0 h 137"/>
                <a:gd name="T34" fmla="*/ 64 w 144"/>
                <a:gd name="T35" fmla="*/ 96 h 137"/>
                <a:gd name="T36" fmla="*/ 73 w 144"/>
                <a:gd name="T37" fmla="*/ 88 h 137"/>
                <a:gd name="T38" fmla="*/ 81 w 144"/>
                <a:gd name="T39" fmla="*/ 96 h 137"/>
                <a:gd name="T40" fmla="*/ 73 w 144"/>
                <a:gd name="T41" fmla="*/ 104 h 137"/>
                <a:gd name="T42" fmla="*/ 64 w 144"/>
                <a:gd name="T43" fmla="*/ 96 h 137"/>
                <a:gd name="T44" fmla="*/ 134 w 144"/>
                <a:gd name="T45" fmla="*/ 85 h 137"/>
                <a:gd name="T46" fmla="*/ 10 w 144"/>
                <a:gd name="T47" fmla="*/ 85 h 137"/>
                <a:gd name="T48" fmla="*/ 10 w 144"/>
                <a:gd name="T49" fmla="*/ 10 h 137"/>
                <a:gd name="T50" fmla="*/ 134 w 144"/>
                <a:gd name="T51" fmla="*/ 10 h 137"/>
                <a:gd name="T52" fmla="*/ 134 w 144"/>
                <a:gd name="T53" fmla="*/ 8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4" h="137">
                  <a:moveTo>
                    <a:pt x="135" y="0"/>
                  </a:moveTo>
                  <a:cubicBezTo>
                    <a:pt x="9" y="0"/>
                    <a:pt x="9" y="0"/>
                    <a:pt x="9" y="0"/>
                  </a:cubicBezTo>
                  <a:cubicBezTo>
                    <a:pt x="4" y="0"/>
                    <a:pt x="0" y="4"/>
                    <a:pt x="0" y="9"/>
                  </a:cubicBezTo>
                  <a:cubicBezTo>
                    <a:pt x="0" y="98"/>
                    <a:pt x="0" y="98"/>
                    <a:pt x="0" y="98"/>
                  </a:cubicBezTo>
                  <a:cubicBezTo>
                    <a:pt x="0" y="104"/>
                    <a:pt x="4" y="108"/>
                    <a:pt x="9" y="108"/>
                  </a:cubicBezTo>
                  <a:cubicBezTo>
                    <a:pt x="57" y="108"/>
                    <a:pt x="57" y="108"/>
                    <a:pt x="57" y="108"/>
                  </a:cubicBezTo>
                  <a:cubicBezTo>
                    <a:pt x="57" y="108"/>
                    <a:pt x="60" y="127"/>
                    <a:pt x="43" y="127"/>
                  </a:cubicBezTo>
                  <a:cubicBezTo>
                    <a:pt x="43" y="137"/>
                    <a:pt x="43" y="137"/>
                    <a:pt x="43" y="137"/>
                  </a:cubicBezTo>
                  <a:cubicBezTo>
                    <a:pt x="57" y="137"/>
                    <a:pt x="57" y="137"/>
                    <a:pt x="57" y="137"/>
                  </a:cubicBezTo>
                  <a:cubicBezTo>
                    <a:pt x="87" y="137"/>
                    <a:pt x="87" y="137"/>
                    <a:pt x="87" y="137"/>
                  </a:cubicBezTo>
                  <a:cubicBezTo>
                    <a:pt x="101" y="137"/>
                    <a:pt x="101" y="137"/>
                    <a:pt x="101" y="137"/>
                  </a:cubicBezTo>
                  <a:cubicBezTo>
                    <a:pt x="101" y="127"/>
                    <a:pt x="101" y="127"/>
                    <a:pt x="101" y="127"/>
                  </a:cubicBezTo>
                  <a:cubicBezTo>
                    <a:pt x="84" y="127"/>
                    <a:pt x="87" y="108"/>
                    <a:pt x="87" y="108"/>
                  </a:cubicBezTo>
                  <a:cubicBezTo>
                    <a:pt x="135" y="108"/>
                    <a:pt x="135" y="108"/>
                    <a:pt x="135" y="108"/>
                  </a:cubicBezTo>
                  <a:cubicBezTo>
                    <a:pt x="140" y="108"/>
                    <a:pt x="144" y="104"/>
                    <a:pt x="144" y="98"/>
                  </a:cubicBezTo>
                  <a:cubicBezTo>
                    <a:pt x="144" y="9"/>
                    <a:pt x="144" y="9"/>
                    <a:pt x="144" y="9"/>
                  </a:cubicBezTo>
                  <a:cubicBezTo>
                    <a:pt x="144" y="4"/>
                    <a:pt x="140" y="0"/>
                    <a:pt x="135" y="0"/>
                  </a:cubicBezTo>
                  <a:close/>
                  <a:moveTo>
                    <a:pt x="64" y="96"/>
                  </a:moveTo>
                  <a:cubicBezTo>
                    <a:pt x="64" y="91"/>
                    <a:pt x="68" y="88"/>
                    <a:pt x="73" y="88"/>
                  </a:cubicBezTo>
                  <a:cubicBezTo>
                    <a:pt x="77" y="88"/>
                    <a:pt x="81" y="91"/>
                    <a:pt x="81" y="96"/>
                  </a:cubicBezTo>
                  <a:cubicBezTo>
                    <a:pt x="81" y="101"/>
                    <a:pt x="77" y="104"/>
                    <a:pt x="73" y="104"/>
                  </a:cubicBezTo>
                  <a:cubicBezTo>
                    <a:pt x="68" y="104"/>
                    <a:pt x="64" y="101"/>
                    <a:pt x="64" y="96"/>
                  </a:cubicBezTo>
                  <a:close/>
                  <a:moveTo>
                    <a:pt x="134" y="85"/>
                  </a:moveTo>
                  <a:cubicBezTo>
                    <a:pt x="10" y="85"/>
                    <a:pt x="10" y="85"/>
                    <a:pt x="10" y="85"/>
                  </a:cubicBezTo>
                  <a:cubicBezTo>
                    <a:pt x="10" y="10"/>
                    <a:pt x="10" y="10"/>
                    <a:pt x="10" y="10"/>
                  </a:cubicBezTo>
                  <a:cubicBezTo>
                    <a:pt x="134" y="10"/>
                    <a:pt x="134" y="10"/>
                    <a:pt x="134" y="10"/>
                  </a:cubicBezTo>
                  <a:lnTo>
                    <a:pt x="134"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8"/>
            <p:cNvSpPr>
              <a:spLocks noChangeArrowheads="1"/>
            </p:cNvSpPr>
            <p:nvPr/>
          </p:nvSpPr>
          <p:spPr bwMode="auto">
            <a:xfrm>
              <a:off x="2090738" y="2916238"/>
              <a:ext cx="28575" cy="269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793055" y="2325493"/>
            <a:ext cx="338688" cy="249625"/>
            <a:chOff x="2538413" y="2725738"/>
            <a:chExt cx="428625" cy="315912"/>
          </a:xfrm>
          <a:solidFill>
            <a:schemeClr val="bg1"/>
          </a:solidFill>
        </p:grpSpPr>
        <p:sp>
          <p:nvSpPr>
            <p:cNvPr id="21"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11"/>
          <p:cNvSpPr>
            <a:spLocks noEditPoints="1"/>
          </p:cNvSpPr>
          <p:nvPr/>
        </p:nvSpPr>
        <p:spPr bwMode="auto">
          <a:xfrm>
            <a:off x="5233986" y="2256761"/>
            <a:ext cx="198438" cy="346075"/>
          </a:xfrm>
          <a:custGeom>
            <a:avLst/>
            <a:gdLst>
              <a:gd name="T0" fmla="*/ 10 w 72"/>
              <a:gd name="T1" fmla="*/ 0 h 126"/>
              <a:gd name="T2" fmla="*/ 0 w 72"/>
              <a:gd name="T3" fmla="*/ 117 h 126"/>
              <a:gd name="T4" fmla="*/ 63 w 72"/>
              <a:gd name="T5" fmla="*/ 126 h 126"/>
              <a:gd name="T6" fmla="*/ 72 w 72"/>
              <a:gd name="T7" fmla="*/ 9 h 126"/>
              <a:gd name="T8" fmla="*/ 24 w 72"/>
              <a:gd name="T9" fmla="*/ 7 h 126"/>
              <a:gd name="T10" fmla="*/ 48 w 72"/>
              <a:gd name="T11" fmla="*/ 9 h 126"/>
              <a:gd name="T12" fmla="*/ 24 w 72"/>
              <a:gd name="T13" fmla="*/ 7 h 126"/>
              <a:gd name="T14" fmla="*/ 65 w 72"/>
              <a:gd name="T15" fmla="*/ 15 h 126"/>
              <a:gd name="T16" fmla="*/ 7 w 72"/>
              <a:gd name="T17" fmla="*/ 65 h 126"/>
              <a:gd name="T18" fmla="*/ 47 w 72"/>
              <a:gd name="T19" fmla="*/ 89 h 126"/>
              <a:gd name="T20" fmla="*/ 63 w 72"/>
              <a:gd name="T21" fmla="*/ 81 h 126"/>
              <a:gd name="T22" fmla="*/ 47 w 72"/>
              <a:gd name="T23" fmla="*/ 89 h 126"/>
              <a:gd name="T24" fmla="*/ 63 w 72"/>
              <a:gd name="T25" fmla="*/ 102 h 126"/>
              <a:gd name="T26" fmla="*/ 47 w 72"/>
              <a:gd name="T27" fmla="*/ 94 h 126"/>
              <a:gd name="T28" fmla="*/ 47 w 72"/>
              <a:gd name="T29" fmla="*/ 77 h 126"/>
              <a:gd name="T30" fmla="*/ 63 w 72"/>
              <a:gd name="T31" fmla="*/ 69 h 126"/>
              <a:gd name="T32" fmla="*/ 47 w 72"/>
              <a:gd name="T33" fmla="*/ 77 h 126"/>
              <a:gd name="T34" fmla="*/ 9 w 72"/>
              <a:gd name="T35" fmla="*/ 114 h 126"/>
              <a:gd name="T36" fmla="*/ 25 w 72"/>
              <a:gd name="T37" fmla="*/ 106 h 126"/>
              <a:gd name="T38" fmla="*/ 25 w 72"/>
              <a:gd name="T39" fmla="*/ 102 h 126"/>
              <a:gd name="T40" fmla="*/ 9 w 72"/>
              <a:gd name="T41" fmla="*/ 94 h 126"/>
              <a:gd name="T42" fmla="*/ 25 w 72"/>
              <a:gd name="T43" fmla="*/ 102 h 126"/>
              <a:gd name="T44" fmla="*/ 9 w 72"/>
              <a:gd name="T45" fmla="*/ 89 h 126"/>
              <a:gd name="T46" fmla="*/ 25 w 72"/>
              <a:gd name="T47" fmla="*/ 81 h 126"/>
              <a:gd name="T48" fmla="*/ 25 w 72"/>
              <a:gd name="T49" fmla="*/ 77 h 126"/>
              <a:gd name="T50" fmla="*/ 9 w 72"/>
              <a:gd name="T51" fmla="*/ 69 h 126"/>
              <a:gd name="T52" fmla="*/ 25 w 72"/>
              <a:gd name="T53" fmla="*/ 77 h 126"/>
              <a:gd name="T54" fmla="*/ 28 w 72"/>
              <a:gd name="T55" fmla="*/ 114 h 126"/>
              <a:gd name="T56" fmla="*/ 44 w 72"/>
              <a:gd name="T57" fmla="*/ 106 h 126"/>
              <a:gd name="T58" fmla="*/ 44 w 72"/>
              <a:gd name="T59" fmla="*/ 102 h 126"/>
              <a:gd name="T60" fmla="*/ 28 w 72"/>
              <a:gd name="T61" fmla="*/ 94 h 126"/>
              <a:gd name="T62" fmla="*/ 44 w 72"/>
              <a:gd name="T63" fmla="*/ 102 h 126"/>
              <a:gd name="T64" fmla="*/ 28 w 72"/>
              <a:gd name="T65" fmla="*/ 89 h 126"/>
              <a:gd name="T66" fmla="*/ 44 w 72"/>
              <a:gd name="T67" fmla="*/ 81 h 126"/>
              <a:gd name="T68" fmla="*/ 44 w 72"/>
              <a:gd name="T69" fmla="*/ 77 h 126"/>
              <a:gd name="T70" fmla="*/ 28 w 72"/>
              <a:gd name="T71" fmla="*/ 69 h 126"/>
              <a:gd name="T72" fmla="*/ 44 w 72"/>
              <a:gd name="T73" fmla="*/ 77 h 126"/>
              <a:gd name="T74" fmla="*/ 63 w 72"/>
              <a:gd name="T75" fmla="*/ 106 h 126"/>
              <a:gd name="T76" fmla="*/ 47 w 72"/>
              <a:gd name="T77" fmla="*/ 114 h 126"/>
              <a:gd name="T78" fmla="*/ 63 w 72"/>
              <a:gd name="T79" fmla="*/ 125 h 126"/>
              <a:gd name="T80" fmla="*/ 56 w 72"/>
              <a:gd name="T81" fmla="*/ 123 h 126"/>
              <a:gd name="T82" fmla="*/ 63 w 72"/>
              <a:gd name="T83" fmla="*/ 121 h 126"/>
              <a:gd name="T84" fmla="*/ 63 w 72"/>
              <a:gd name="T85"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2" h="126">
                <a:moveTo>
                  <a:pt x="63" y="0"/>
                </a:moveTo>
                <a:cubicBezTo>
                  <a:pt x="10" y="0"/>
                  <a:pt x="10" y="0"/>
                  <a:pt x="10" y="0"/>
                </a:cubicBezTo>
                <a:cubicBezTo>
                  <a:pt x="5" y="0"/>
                  <a:pt x="0" y="4"/>
                  <a:pt x="0" y="9"/>
                </a:cubicBezTo>
                <a:cubicBezTo>
                  <a:pt x="0" y="117"/>
                  <a:pt x="0" y="117"/>
                  <a:pt x="0" y="117"/>
                </a:cubicBezTo>
                <a:cubicBezTo>
                  <a:pt x="0" y="122"/>
                  <a:pt x="5" y="126"/>
                  <a:pt x="10" y="126"/>
                </a:cubicBezTo>
                <a:cubicBezTo>
                  <a:pt x="63" y="126"/>
                  <a:pt x="63" y="126"/>
                  <a:pt x="63" y="126"/>
                </a:cubicBezTo>
                <a:cubicBezTo>
                  <a:pt x="68" y="126"/>
                  <a:pt x="72" y="122"/>
                  <a:pt x="72" y="117"/>
                </a:cubicBezTo>
                <a:cubicBezTo>
                  <a:pt x="72" y="9"/>
                  <a:pt x="72" y="9"/>
                  <a:pt x="72" y="9"/>
                </a:cubicBezTo>
                <a:cubicBezTo>
                  <a:pt x="72" y="4"/>
                  <a:pt x="68" y="0"/>
                  <a:pt x="63" y="0"/>
                </a:cubicBezTo>
                <a:close/>
                <a:moveTo>
                  <a:pt x="24" y="7"/>
                </a:moveTo>
                <a:cubicBezTo>
                  <a:pt x="48" y="7"/>
                  <a:pt x="48" y="7"/>
                  <a:pt x="48" y="7"/>
                </a:cubicBezTo>
                <a:cubicBezTo>
                  <a:pt x="48" y="9"/>
                  <a:pt x="48" y="9"/>
                  <a:pt x="48" y="9"/>
                </a:cubicBezTo>
                <a:cubicBezTo>
                  <a:pt x="24" y="9"/>
                  <a:pt x="24" y="9"/>
                  <a:pt x="24" y="9"/>
                </a:cubicBezTo>
                <a:lnTo>
                  <a:pt x="24" y="7"/>
                </a:lnTo>
                <a:close/>
                <a:moveTo>
                  <a:pt x="7" y="15"/>
                </a:moveTo>
                <a:cubicBezTo>
                  <a:pt x="65" y="15"/>
                  <a:pt x="65" y="15"/>
                  <a:pt x="65" y="15"/>
                </a:cubicBezTo>
                <a:cubicBezTo>
                  <a:pt x="65" y="65"/>
                  <a:pt x="65" y="65"/>
                  <a:pt x="65" y="65"/>
                </a:cubicBezTo>
                <a:cubicBezTo>
                  <a:pt x="7" y="65"/>
                  <a:pt x="7" y="65"/>
                  <a:pt x="7" y="65"/>
                </a:cubicBezTo>
                <a:lnTo>
                  <a:pt x="7" y="15"/>
                </a:lnTo>
                <a:close/>
                <a:moveTo>
                  <a:pt x="47" y="89"/>
                </a:moveTo>
                <a:cubicBezTo>
                  <a:pt x="47" y="81"/>
                  <a:pt x="47" y="81"/>
                  <a:pt x="47" y="81"/>
                </a:cubicBezTo>
                <a:cubicBezTo>
                  <a:pt x="63" y="81"/>
                  <a:pt x="63" y="81"/>
                  <a:pt x="63" y="81"/>
                </a:cubicBezTo>
                <a:cubicBezTo>
                  <a:pt x="63" y="89"/>
                  <a:pt x="63" y="89"/>
                  <a:pt x="63" y="89"/>
                </a:cubicBezTo>
                <a:lnTo>
                  <a:pt x="47" y="89"/>
                </a:lnTo>
                <a:close/>
                <a:moveTo>
                  <a:pt x="63" y="94"/>
                </a:moveTo>
                <a:cubicBezTo>
                  <a:pt x="63" y="102"/>
                  <a:pt x="63" y="102"/>
                  <a:pt x="63" y="102"/>
                </a:cubicBezTo>
                <a:cubicBezTo>
                  <a:pt x="47" y="102"/>
                  <a:pt x="47" y="102"/>
                  <a:pt x="47" y="102"/>
                </a:cubicBezTo>
                <a:cubicBezTo>
                  <a:pt x="47" y="94"/>
                  <a:pt x="47" y="94"/>
                  <a:pt x="47" y="94"/>
                </a:cubicBezTo>
                <a:lnTo>
                  <a:pt x="63" y="94"/>
                </a:lnTo>
                <a:close/>
                <a:moveTo>
                  <a:pt x="47" y="77"/>
                </a:moveTo>
                <a:cubicBezTo>
                  <a:pt x="47" y="69"/>
                  <a:pt x="47" y="69"/>
                  <a:pt x="47" y="69"/>
                </a:cubicBezTo>
                <a:cubicBezTo>
                  <a:pt x="63" y="69"/>
                  <a:pt x="63" y="69"/>
                  <a:pt x="63" y="69"/>
                </a:cubicBezTo>
                <a:cubicBezTo>
                  <a:pt x="63" y="77"/>
                  <a:pt x="63" y="77"/>
                  <a:pt x="63" y="77"/>
                </a:cubicBezTo>
                <a:lnTo>
                  <a:pt x="47" y="77"/>
                </a:lnTo>
                <a:close/>
                <a:moveTo>
                  <a:pt x="25" y="114"/>
                </a:moveTo>
                <a:cubicBezTo>
                  <a:pt x="9" y="114"/>
                  <a:pt x="9" y="114"/>
                  <a:pt x="9" y="114"/>
                </a:cubicBezTo>
                <a:cubicBezTo>
                  <a:pt x="9" y="106"/>
                  <a:pt x="9" y="106"/>
                  <a:pt x="9" y="106"/>
                </a:cubicBezTo>
                <a:cubicBezTo>
                  <a:pt x="25" y="106"/>
                  <a:pt x="25" y="106"/>
                  <a:pt x="25" y="106"/>
                </a:cubicBezTo>
                <a:lnTo>
                  <a:pt x="25" y="114"/>
                </a:lnTo>
                <a:close/>
                <a:moveTo>
                  <a:pt x="25" y="102"/>
                </a:moveTo>
                <a:cubicBezTo>
                  <a:pt x="9" y="102"/>
                  <a:pt x="9" y="102"/>
                  <a:pt x="9" y="102"/>
                </a:cubicBezTo>
                <a:cubicBezTo>
                  <a:pt x="9" y="94"/>
                  <a:pt x="9" y="94"/>
                  <a:pt x="9" y="94"/>
                </a:cubicBezTo>
                <a:cubicBezTo>
                  <a:pt x="25" y="94"/>
                  <a:pt x="25" y="94"/>
                  <a:pt x="25" y="94"/>
                </a:cubicBezTo>
                <a:lnTo>
                  <a:pt x="25" y="102"/>
                </a:lnTo>
                <a:close/>
                <a:moveTo>
                  <a:pt x="25" y="89"/>
                </a:moveTo>
                <a:cubicBezTo>
                  <a:pt x="9" y="89"/>
                  <a:pt x="9" y="89"/>
                  <a:pt x="9" y="89"/>
                </a:cubicBezTo>
                <a:cubicBezTo>
                  <a:pt x="9" y="81"/>
                  <a:pt x="9" y="81"/>
                  <a:pt x="9" y="81"/>
                </a:cubicBezTo>
                <a:cubicBezTo>
                  <a:pt x="25" y="81"/>
                  <a:pt x="25" y="81"/>
                  <a:pt x="25" y="81"/>
                </a:cubicBezTo>
                <a:lnTo>
                  <a:pt x="25" y="89"/>
                </a:lnTo>
                <a:close/>
                <a:moveTo>
                  <a:pt x="25" y="77"/>
                </a:moveTo>
                <a:cubicBezTo>
                  <a:pt x="9" y="77"/>
                  <a:pt x="9" y="77"/>
                  <a:pt x="9" y="77"/>
                </a:cubicBezTo>
                <a:cubicBezTo>
                  <a:pt x="9" y="69"/>
                  <a:pt x="9" y="69"/>
                  <a:pt x="9" y="69"/>
                </a:cubicBezTo>
                <a:cubicBezTo>
                  <a:pt x="25" y="69"/>
                  <a:pt x="25" y="69"/>
                  <a:pt x="25" y="69"/>
                </a:cubicBezTo>
                <a:lnTo>
                  <a:pt x="25" y="77"/>
                </a:lnTo>
                <a:close/>
                <a:moveTo>
                  <a:pt x="44" y="114"/>
                </a:moveTo>
                <a:cubicBezTo>
                  <a:pt x="28" y="114"/>
                  <a:pt x="28" y="114"/>
                  <a:pt x="28" y="114"/>
                </a:cubicBezTo>
                <a:cubicBezTo>
                  <a:pt x="28" y="106"/>
                  <a:pt x="28" y="106"/>
                  <a:pt x="28" y="106"/>
                </a:cubicBezTo>
                <a:cubicBezTo>
                  <a:pt x="44" y="106"/>
                  <a:pt x="44" y="106"/>
                  <a:pt x="44" y="106"/>
                </a:cubicBezTo>
                <a:lnTo>
                  <a:pt x="44" y="114"/>
                </a:lnTo>
                <a:close/>
                <a:moveTo>
                  <a:pt x="44" y="102"/>
                </a:moveTo>
                <a:cubicBezTo>
                  <a:pt x="28" y="102"/>
                  <a:pt x="28" y="102"/>
                  <a:pt x="28" y="102"/>
                </a:cubicBezTo>
                <a:cubicBezTo>
                  <a:pt x="28" y="94"/>
                  <a:pt x="28" y="94"/>
                  <a:pt x="28" y="94"/>
                </a:cubicBezTo>
                <a:cubicBezTo>
                  <a:pt x="44" y="94"/>
                  <a:pt x="44" y="94"/>
                  <a:pt x="44" y="94"/>
                </a:cubicBezTo>
                <a:lnTo>
                  <a:pt x="44" y="102"/>
                </a:lnTo>
                <a:close/>
                <a:moveTo>
                  <a:pt x="44" y="89"/>
                </a:moveTo>
                <a:cubicBezTo>
                  <a:pt x="28" y="89"/>
                  <a:pt x="28" y="89"/>
                  <a:pt x="28" y="89"/>
                </a:cubicBezTo>
                <a:cubicBezTo>
                  <a:pt x="28" y="81"/>
                  <a:pt x="28" y="81"/>
                  <a:pt x="28" y="81"/>
                </a:cubicBezTo>
                <a:cubicBezTo>
                  <a:pt x="44" y="81"/>
                  <a:pt x="44" y="81"/>
                  <a:pt x="44" y="81"/>
                </a:cubicBezTo>
                <a:lnTo>
                  <a:pt x="44" y="89"/>
                </a:lnTo>
                <a:close/>
                <a:moveTo>
                  <a:pt x="44" y="77"/>
                </a:moveTo>
                <a:cubicBezTo>
                  <a:pt x="28" y="77"/>
                  <a:pt x="28" y="77"/>
                  <a:pt x="28" y="77"/>
                </a:cubicBezTo>
                <a:cubicBezTo>
                  <a:pt x="28" y="69"/>
                  <a:pt x="28" y="69"/>
                  <a:pt x="28" y="69"/>
                </a:cubicBezTo>
                <a:cubicBezTo>
                  <a:pt x="44" y="69"/>
                  <a:pt x="44" y="69"/>
                  <a:pt x="44" y="69"/>
                </a:cubicBezTo>
                <a:lnTo>
                  <a:pt x="44" y="77"/>
                </a:lnTo>
                <a:close/>
                <a:moveTo>
                  <a:pt x="47" y="106"/>
                </a:moveTo>
                <a:cubicBezTo>
                  <a:pt x="63" y="106"/>
                  <a:pt x="63" y="106"/>
                  <a:pt x="63" y="106"/>
                </a:cubicBezTo>
                <a:cubicBezTo>
                  <a:pt x="63" y="114"/>
                  <a:pt x="63" y="114"/>
                  <a:pt x="63" y="114"/>
                </a:cubicBezTo>
                <a:cubicBezTo>
                  <a:pt x="47" y="114"/>
                  <a:pt x="47" y="114"/>
                  <a:pt x="47" y="114"/>
                </a:cubicBezTo>
                <a:lnTo>
                  <a:pt x="47" y="106"/>
                </a:lnTo>
                <a:close/>
                <a:moveTo>
                  <a:pt x="63" y="125"/>
                </a:moveTo>
                <a:cubicBezTo>
                  <a:pt x="59" y="125"/>
                  <a:pt x="59" y="125"/>
                  <a:pt x="59" y="125"/>
                </a:cubicBezTo>
                <a:cubicBezTo>
                  <a:pt x="58" y="125"/>
                  <a:pt x="56" y="124"/>
                  <a:pt x="56" y="123"/>
                </a:cubicBezTo>
                <a:cubicBezTo>
                  <a:pt x="56" y="122"/>
                  <a:pt x="58" y="121"/>
                  <a:pt x="59" y="121"/>
                </a:cubicBezTo>
                <a:cubicBezTo>
                  <a:pt x="63" y="121"/>
                  <a:pt x="63" y="121"/>
                  <a:pt x="63" y="121"/>
                </a:cubicBezTo>
                <a:cubicBezTo>
                  <a:pt x="64" y="121"/>
                  <a:pt x="65" y="122"/>
                  <a:pt x="65" y="123"/>
                </a:cubicBezTo>
                <a:cubicBezTo>
                  <a:pt x="65" y="124"/>
                  <a:pt x="64" y="125"/>
                  <a:pt x="63" y="125"/>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4463849" y="2538413"/>
            <a:ext cx="363300" cy="315913"/>
            <a:chOff x="1879600" y="3937000"/>
            <a:chExt cx="401638" cy="349250"/>
          </a:xfrm>
          <a:solidFill>
            <a:schemeClr val="bg1"/>
          </a:solidFill>
        </p:grpSpPr>
        <p:sp>
          <p:nvSpPr>
            <p:cNvPr id="24"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2" name="Rounded Rectangle 31"/>
          <p:cNvSpPr/>
          <p:nvPr/>
        </p:nvSpPr>
        <p:spPr>
          <a:xfrm>
            <a:off x="3657600" y="3940046"/>
            <a:ext cx="1972079" cy="917704"/>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p:cNvSpPr txBox="1">
            <a:spLocks noChangeArrowheads="1"/>
          </p:cNvSpPr>
          <p:nvPr/>
        </p:nvSpPr>
        <p:spPr bwMode="auto">
          <a:xfrm>
            <a:off x="3698586" y="3881304"/>
            <a:ext cx="188029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Worker</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a:t>
            </a:r>
          </a:p>
        </p:txBody>
      </p:sp>
      <p:sp>
        <p:nvSpPr>
          <p:cNvPr id="34" name="Rounded Rectangle 33"/>
          <p:cNvSpPr/>
          <p:nvPr/>
        </p:nvSpPr>
        <p:spPr>
          <a:xfrm>
            <a:off x="990600" y="3237986"/>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1076974" y="3179244"/>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Board</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36" name="Rounded Rectangle 35"/>
          <p:cNvSpPr/>
          <p:nvPr/>
        </p:nvSpPr>
        <p:spPr>
          <a:xfrm>
            <a:off x="361966"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448340"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Stakeholder</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38" name="Rounded Rectangle 37"/>
          <p:cNvSpPr/>
          <p:nvPr/>
        </p:nvSpPr>
        <p:spPr>
          <a:xfrm>
            <a:off x="6934200" y="1487492"/>
            <a:ext cx="1849148" cy="1003087"/>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7020574" y="1428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Distributor</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grpSp>
        <p:nvGrpSpPr>
          <p:cNvPr id="54" name="Group 53"/>
          <p:cNvGrpSpPr/>
          <p:nvPr/>
        </p:nvGrpSpPr>
        <p:grpSpPr>
          <a:xfrm>
            <a:off x="6553200" y="3179244"/>
            <a:ext cx="1849148" cy="1061829"/>
            <a:chOff x="6553200" y="3136211"/>
            <a:chExt cx="1849148" cy="1061829"/>
          </a:xfrm>
        </p:grpSpPr>
        <p:sp>
          <p:nvSpPr>
            <p:cNvPr id="40" name="Rounded Rectangle 39"/>
            <p:cNvSpPr/>
            <p:nvPr/>
          </p:nvSpPr>
          <p:spPr>
            <a:xfrm>
              <a:off x="6553200" y="3194953"/>
              <a:ext cx="1849148" cy="100308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p:cNvSpPr txBox="1">
              <a:spLocks noChangeArrowheads="1"/>
            </p:cNvSpPr>
            <p:nvPr/>
          </p:nvSpPr>
          <p:spPr bwMode="auto">
            <a:xfrm>
              <a:off x="6639574" y="313621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Customer</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grpSp>
      <p:sp>
        <p:nvSpPr>
          <p:cNvPr id="67" name="Text Box 7"/>
          <p:cNvSpPr txBox="1">
            <a:spLocks noChangeArrowheads="1"/>
          </p:cNvSpPr>
          <p:nvPr/>
        </p:nvSpPr>
        <p:spPr bwMode="auto">
          <a:xfrm>
            <a:off x="4329777" y="3138427"/>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a:t>
            </a:r>
          </a:p>
        </p:txBody>
      </p:sp>
      <p:sp>
        <p:nvSpPr>
          <p:cNvPr id="68" name="Text Box 7"/>
          <p:cNvSpPr txBox="1">
            <a:spLocks noChangeArrowheads="1"/>
          </p:cNvSpPr>
          <p:nvPr/>
        </p:nvSpPr>
        <p:spPr bwMode="auto">
          <a:xfrm rot="2337384">
            <a:off x="3266718" y="27645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69" name="Text Box 7"/>
          <p:cNvSpPr txBox="1">
            <a:spLocks noChangeArrowheads="1"/>
          </p:cNvSpPr>
          <p:nvPr/>
        </p:nvSpPr>
        <p:spPr bwMode="auto">
          <a:xfrm rot="19262616" flipH="1">
            <a:off x="5393931" y="268839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10%</a:t>
            </a:r>
          </a:p>
        </p:txBody>
      </p:sp>
      <p:sp>
        <p:nvSpPr>
          <p:cNvPr id="70" name="Text Box 7"/>
          <p:cNvSpPr txBox="1">
            <a:spLocks noChangeArrowheads="1"/>
          </p:cNvSpPr>
          <p:nvPr/>
        </p:nvSpPr>
        <p:spPr bwMode="auto">
          <a:xfrm rot="4609617">
            <a:off x="2684087" y="1790056"/>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a:t>
            </a:r>
          </a:p>
        </p:txBody>
      </p:sp>
      <p:sp>
        <p:nvSpPr>
          <p:cNvPr id="71" name="Text Box 7"/>
          <p:cNvSpPr txBox="1">
            <a:spLocks noChangeArrowheads="1"/>
          </p:cNvSpPr>
          <p:nvPr/>
        </p:nvSpPr>
        <p:spPr bwMode="auto">
          <a:xfrm rot="16990383" flipH="1">
            <a:off x="5960600" y="1702345"/>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250" fill="hold"/>
                                        <p:tgtEl>
                                          <p:spTgt spid="10"/>
                                        </p:tgtEl>
                                        <p:attrNameLst>
                                          <p:attrName>ppt_x</p:attrName>
                                        </p:attrNameLst>
                                      </p:cBhvr>
                                      <p:tavLst>
                                        <p:tav tm="0">
                                          <p:val>
                                            <p:strVal val="#ppt_x"/>
                                          </p:val>
                                        </p:tav>
                                        <p:tav tm="100000">
                                          <p:val>
                                            <p:strVal val="#ppt_x"/>
                                          </p:val>
                                        </p:tav>
                                      </p:tavLst>
                                    </p:anim>
                                    <p:anim calcmode="lin" valueType="num">
                                      <p:cBhvr additive="base">
                                        <p:cTn id="30" dur="250" fill="hold"/>
                                        <p:tgtEl>
                                          <p:spTgt spid="10"/>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additive="base">
                                        <p:cTn id="34" dur="250" fill="hold"/>
                                        <p:tgtEl>
                                          <p:spTgt spid="17"/>
                                        </p:tgtEl>
                                        <p:attrNameLst>
                                          <p:attrName>ppt_x</p:attrName>
                                        </p:attrNameLst>
                                      </p:cBhvr>
                                      <p:tavLst>
                                        <p:tav tm="0">
                                          <p:val>
                                            <p:strVal val="#ppt_x"/>
                                          </p:val>
                                        </p:tav>
                                        <p:tav tm="100000">
                                          <p:val>
                                            <p:strVal val="#ppt_x"/>
                                          </p:val>
                                        </p:tav>
                                      </p:tavLst>
                                    </p:anim>
                                    <p:anim calcmode="lin" valueType="num">
                                      <p:cBhvr additive="base">
                                        <p:cTn id="35" dur="250" fill="hold"/>
                                        <p:tgtEl>
                                          <p:spTgt spid="17"/>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250" fill="hold"/>
                                        <p:tgtEl>
                                          <p:spTgt spid="15"/>
                                        </p:tgtEl>
                                        <p:attrNameLst>
                                          <p:attrName>ppt_x</p:attrName>
                                        </p:attrNameLst>
                                      </p:cBhvr>
                                      <p:tavLst>
                                        <p:tav tm="0">
                                          <p:val>
                                            <p:strVal val="#ppt_x"/>
                                          </p:val>
                                        </p:tav>
                                        <p:tav tm="100000">
                                          <p:val>
                                            <p:strVal val="#ppt_x"/>
                                          </p:val>
                                        </p:tav>
                                      </p:tavLst>
                                    </p:anim>
                                    <p:anim calcmode="lin" valueType="num">
                                      <p:cBhvr additive="base">
                                        <p:cTn id="40" dur="250" fill="hold"/>
                                        <p:tgtEl>
                                          <p:spTgt spid="15"/>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70"/>
                                        </p:tgtEl>
                                        <p:attrNameLst>
                                          <p:attrName>style.visibility</p:attrName>
                                        </p:attrNameLst>
                                      </p:cBhvr>
                                      <p:to>
                                        <p:strVal val="visible"/>
                                      </p:to>
                                    </p:set>
                                    <p:anim calcmode="lin" valueType="num">
                                      <p:cBhvr additive="base">
                                        <p:cTn id="44" dur="250" fill="hold"/>
                                        <p:tgtEl>
                                          <p:spTgt spid="70"/>
                                        </p:tgtEl>
                                        <p:attrNameLst>
                                          <p:attrName>ppt_x</p:attrName>
                                        </p:attrNameLst>
                                      </p:cBhvr>
                                      <p:tavLst>
                                        <p:tav tm="0">
                                          <p:val>
                                            <p:strVal val="#ppt_x"/>
                                          </p:val>
                                        </p:tav>
                                        <p:tav tm="100000">
                                          <p:val>
                                            <p:strVal val="#ppt_x"/>
                                          </p:val>
                                        </p:tav>
                                      </p:tavLst>
                                    </p:anim>
                                    <p:anim calcmode="lin" valueType="num">
                                      <p:cBhvr additive="base">
                                        <p:cTn id="45" dur="250" fill="hold"/>
                                        <p:tgtEl>
                                          <p:spTgt spid="7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 calcmode="lin" valueType="num">
                                      <p:cBhvr additive="base">
                                        <p:cTn id="49" dur="250" fill="hold"/>
                                        <p:tgtEl>
                                          <p:spTgt spid="43"/>
                                        </p:tgtEl>
                                        <p:attrNameLst>
                                          <p:attrName>ppt_x</p:attrName>
                                        </p:attrNameLst>
                                      </p:cBhvr>
                                      <p:tavLst>
                                        <p:tav tm="0">
                                          <p:val>
                                            <p:strVal val="#ppt_x"/>
                                          </p:val>
                                        </p:tav>
                                        <p:tav tm="100000">
                                          <p:val>
                                            <p:strVal val="#ppt_x"/>
                                          </p:val>
                                        </p:tav>
                                      </p:tavLst>
                                    </p:anim>
                                    <p:anim calcmode="lin" valueType="num">
                                      <p:cBhvr additive="base">
                                        <p:cTn id="50" dur="250" fill="hold"/>
                                        <p:tgtEl>
                                          <p:spTgt spid="4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250" fill="hold"/>
                                        <p:tgtEl>
                                          <p:spTgt spid="36"/>
                                        </p:tgtEl>
                                        <p:attrNameLst>
                                          <p:attrName>ppt_x</p:attrName>
                                        </p:attrNameLst>
                                      </p:cBhvr>
                                      <p:tavLst>
                                        <p:tav tm="0">
                                          <p:val>
                                            <p:strVal val="#ppt_x"/>
                                          </p:val>
                                        </p:tav>
                                        <p:tav tm="100000">
                                          <p:val>
                                            <p:strVal val="#ppt_x"/>
                                          </p:val>
                                        </p:tav>
                                      </p:tavLst>
                                    </p:anim>
                                    <p:anim calcmode="lin" valueType="num">
                                      <p:cBhvr additive="base">
                                        <p:cTn id="55" dur="250" fill="hold"/>
                                        <p:tgtEl>
                                          <p:spTgt spid="3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37"/>
                                        </p:tgtEl>
                                        <p:attrNameLst>
                                          <p:attrName>style.visibility</p:attrName>
                                        </p:attrNameLst>
                                      </p:cBhvr>
                                      <p:to>
                                        <p:strVal val="visible"/>
                                      </p:to>
                                    </p:set>
                                    <p:anim calcmode="lin" valueType="num">
                                      <p:cBhvr additive="base">
                                        <p:cTn id="59" dur="250" fill="hold"/>
                                        <p:tgtEl>
                                          <p:spTgt spid="37"/>
                                        </p:tgtEl>
                                        <p:attrNameLst>
                                          <p:attrName>ppt_x</p:attrName>
                                        </p:attrNameLst>
                                      </p:cBhvr>
                                      <p:tavLst>
                                        <p:tav tm="0">
                                          <p:val>
                                            <p:strVal val="#ppt_x"/>
                                          </p:val>
                                        </p:tav>
                                        <p:tav tm="100000">
                                          <p:val>
                                            <p:strVal val="#ppt_x"/>
                                          </p:val>
                                        </p:tav>
                                      </p:tavLst>
                                    </p:anim>
                                    <p:anim calcmode="lin" valueType="num">
                                      <p:cBhvr additive="base">
                                        <p:cTn id="60" dur="250" fill="hold"/>
                                        <p:tgtEl>
                                          <p:spTgt spid="3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29"/>
                                        </p:tgtEl>
                                        <p:attrNameLst>
                                          <p:attrName>style.visibility</p:attrName>
                                        </p:attrNameLst>
                                      </p:cBhvr>
                                      <p:to>
                                        <p:strVal val="visible"/>
                                      </p:to>
                                    </p:set>
                                    <p:anim calcmode="lin" valueType="num">
                                      <p:cBhvr additive="base">
                                        <p:cTn id="69" dur="250" fill="hold"/>
                                        <p:tgtEl>
                                          <p:spTgt spid="29"/>
                                        </p:tgtEl>
                                        <p:attrNameLst>
                                          <p:attrName>ppt_x</p:attrName>
                                        </p:attrNameLst>
                                      </p:cBhvr>
                                      <p:tavLst>
                                        <p:tav tm="0">
                                          <p:val>
                                            <p:strVal val="#ppt_x"/>
                                          </p:val>
                                        </p:tav>
                                        <p:tav tm="100000">
                                          <p:val>
                                            <p:strVal val="#ppt_x"/>
                                          </p:val>
                                        </p:tav>
                                      </p:tavLst>
                                    </p:anim>
                                    <p:anim calcmode="lin" valueType="num">
                                      <p:cBhvr additive="base">
                                        <p:cTn id="70" dur="250" fill="hold"/>
                                        <p:tgtEl>
                                          <p:spTgt spid="29"/>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8"/>
                                        </p:tgtEl>
                                        <p:attrNameLst>
                                          <p:attrName>style.visibility</p:attrName>
                                        </p:attrNameLst>
                                      </p:cBhvr>
                                      <p:to>
                                        <p:strVal val="visible"/>
                                      </p:to>
                                    </p:set>
                                    <p:anim calcmode="lin" valueType="num">
                                      <p:cBhvr additive="base">
                                        <p:cTn id="79" dur="250" fill="hold"/>
                                        <p:tgtEl>
                                          <p:spTgt spid="68"/>
                                        </p:tgtEl>
                                        <p:attrNameLst>
                                          <p:attrName>ppt_x</p:attrName>
                                        </p:attrNameLst>
                                      </p:cBhvr>
                                      <p:tavLst>
                                        <p:tav tm="0">
                                          <p:val>
                                            <p:strVal val="#ppt_x"/>
                                          </p:val>
                                        </p:tav>
                                        <p:tav tm="100000">
                                          <p:val>
                                            <p:strVal val="#ppt_x"/>
                                          </p:val>
                                        </p:tav>
                                      </p:tavLst>
                                    </p:anim>
                                    <p:anim calcmode="lin" valueType="num">
                                      <p:cBhvr additive="base">
                                        <p:cTn id="80" dur="250" fill="hold"/>
                                        <p:tgtEl>
                                          <p:spTgt spid="6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49"/>
                                        </p:tgtEl>
                                        <p:attrNameLst>
                                          <p:attrName>style.visibility</p:attrName>
                                        </p:attrNameLst>
                                      </p:cBhvr>
                                      <p:to>
                                        <p:strVal val="visible"/>
                                      </p:to>
                                    </p:set>
                                    <p:anim calcmode="lin" valueType="num">
                                      <p:cBhvr additive="base">
                                        <p:cTn id="84" dur="250" fill="hold"/>
                                        <p:tgtEl>
                                          <p:spTgt spid="49"/>
                                        </p:tgtEl>
                                        <p:attrNameLst>
                                          <p:attrName>ppt_x</p:attrName>
                                        </p:attrNameLst>
                                      </p:cBhvr>
                                      <p:tavLst>
                                        <p:tav tm="0">
                                          <p:val>
                                            <p:strVal val="#ppt_x"/>
                                          </p:val>
                                        </p:tav>
                                        <p:tav tm="100000">
                                          <p:val>
                                            <p:strVal val="#ppt_x"/>
                                          </p:val>
                                        </p:tav>
                                      </p:tavLst>
                                    </p:anim>
                                    <p:anim calcmode="lin" valueType="num">
                                      <p:cBhvr additive="base">
                                        <p:cTn id="85" dur="250" fill="hold"/>
                                        <p:tgtEl>
                                          <p:spTgt spid="4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5"/>
                                        </p:tgtEl>
                                        <p:attrNameLst>
                                          <p:attrName>style.visibility</p:attrName>
                                        </p:attrNameLst>
                                      </p:cBhvr>
                                      <p:to>
                                        <p:strVal val="visible"/>
                                      </p:to>
                                    </p:set>
                                    <p:anim calcmode="lin" valueType="num">
                                      <p:cBhvr additive="base">
                                        <p:cTn id="94" dur="250" fill="hold"/>
                                        <p:tgtEl>
                                          <p:spTgt spid="35"/>
                                        </p:tgtEl>
                                        <p:attrNameLst>
                                          <p:attrName>ppt_x</p:attrName>
                                        </p:attrNameLst>
                                      </p:cBhvr>
                                      <p:tavLst>
                                        <p:tav tm="0">
                                          <p:val>
                                            <p:strVal val="#ppt_x"/>
                                          </p:val>
                                        </p:tav>
                                        <p:tav tm="100000">
                                          <p:val>
                                            <p:strVal val="#ppt_x"/>
                                          </p:val>
                                        </p:tav>
                                      </p:tavLst>
                                    </p:anim>
                                    <p:anim calcmode="lin" valueType="num">
                                      <p:cBhvr additive="base">
                                        <p:cTn id="95" dur="250" fill="hold"/>
                                        <p:tgtEl>
                                          <p:spTgt spid="35"/>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
                                        </p:tgtEl>
                                        <p:attrNameLst>
                                          <p:attrName>style.visibility</p:attrName>
                                        </p:attrNameLst>
                                      </p:cBhvr>
                                      <p:to>
                                        <p:strVal val="visible"/>
                                      </p:to>
                                    </p:set>
                                    <p:anim calcmode="lin" valueType="num">
                                      <p:cBhvr additive="base">
                                        <p:cTn id="99" dur="250" fill="hold"/>
                                        <p:tgtEl>
                                          <p:spTgt spid="8"/>
                                        </p:tgtEl>
                                        <p:attrNameLst>
                                          <p:attrName>ppt_x</p:attrName>
                                        </p:attrNameLst>
                                      </p:cBhvr>
                                      <p:tavLst>
                                        <p:tav tm="0">
                                          <p:val>
                                            <p:strVal val="#ppt_x"/>
                                          </p:val>
                                        </p:tav>
                                        <p:tav tm="100000">
                                          <p:val>
                                            <p:strVal val="#ppt_x"/>
                                          </p:val>
                                        </p:tav>
                                      </p:tavLst>
                                    </p:anim>
                                    <p:anim calcmode="lin" valueType="num">
                                      <p:cBhvr additive="base">
                                        <p:cTn id="100" dur="250" fill="hold"/>
                                        <p:tgtEl>
                                          <p:spTgt spid="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nodeType="afterEffect">
                                  <p:stCondLst>
                                    <p:cond delay="0"/>
                                  </p:stCondLst>
                                  <p:childTnLst>
                                    <p:set>
                                      <p:cBhvr>
                                        <p:cTn id="103" dur="1" fill="hold">
                                          <p:stCondLst>
                                            <p:cond delay="0"/>
                                          </p:stCondLst>
                                        </p:cTn>
                                        <p:tgtEl>
                                          <p:spTgt spid="28"/>
                                        </p:tgtEl>
                                        <p:attrNameLst>
                                          <p:attrName>style.visibility</p:attrName>
                                        </p:attrNameLst>
                                      </p:cBhvr>
                                      <p:to>
                                        <p:strVal val="visible"/>
                                      </p:to>
                                    </p:set>
                                    <p:anim calcmode="lin" valueType="num">
                                      <p:cBhvr additive="base">
                                        <p:cTn id="104" dur="250" fill="hold"/>
                                        <p:tgtEl>
                                          <p:spTgt spid="28"/>
                                        </p:tgtEl>
                                        <p:attrNameLst>
                                          <p:attrName>ppt_x</p:attrName>
                                        </p:attrNameLst>
                                      </p:cBhvr>
                                      <p:tavLst>
                                        <p:tav tm="0">
                                          <p:val>
                                            <p:strVal val="#ppt_x"/>
                                          </p:val>
                                        </p:tav>
                                        <p:tav tm="100000">
                                          <p:val>
                                            <p:strVal val="#ppt_x"/>
                                          </p:val>
                                        </p:tav>
                                      </p:tavLst>
                                    </p:anim>
                                    <p:anim calcmode="lin" valueType="num">
                                      <p:cBhvr additive="base">
                                        <p:cTn id="105" dur="250" fill="hold"/>
                                        <p:tgtEl>
                                          <p:spTgt spid="2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3"/>
                                        </p:tgtEl>
                                        <p:attrNameLst>
                                          <p:attrName>style.visibility</p:attrName>
                                        </p:attrNameLst>
                                      </p:cBhvr>
                                      <p:to>
                                        <p:strVal val="visible"/>
                                      </p:to>
                                    </p:set>
                                    <p:anim calcmode="lin" valueType="num">
                                      <p:cBhvr additive="base">
                                        <p:cTn id="109" dur="250" fill="hold"/>
                                        <p:tgtEl>
                                          <p:spTgt spid="13"/>
                                        </p:tgtEl>
                                        <p:attrNameLst>
                                          <p:attrName>ppt_x</p:attrName>
                                        </p:attrNameLst>
                                      </p:cBhvr>
                                      <p:tavLst>
                                        <p:tav tm="0">
                                          <p:val>
                                            <p:strVal val="#ppt_x"/>
                                          </p:val>
                                        </p:tav>
                                        <p:tav tm="100000">
                                          <p:val>
                                            <p:strVal val="#ppt_x"/>
                                          </p:val>
                                        </p:tav>
                                      </p:tavLst>
                                    </p:anim>
                                    <p:anim calcmode="lin" valueType="num">
                                      <p:cBhvr additive="base">
                                        <p:cTn id="110" dur="250" fill="hold"/>
                                        <p:tgtEl>
                                          <p:spTgt spid="1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67"/>
                                        </p:tgtEl>
                                        <p:attrNameLst>
                                          <p:attrName>style.visibility</p:attrName>
                                        </p:attrNameLst>
                                      </p:cBhvr>
                                      <p:to>
                                        <p:strVal val="visible"/>
                                      </p:to>
                                    </p:set>
                                    <p:anim calcmode="lin" valueType="num">
                                      <p:cBhvr additive="base">
                                        <p:cTn id="114" dur="250" fill="hold"/>
                                        <p:tgtEl>
                                          <p:spTgt spid="67"/>
                                        </p:tgtEl>
                                        <p:attrNameLst>
                                          <p:attrName>ppt_x</p:attrName>
                                        </p:attrNameLst>
                                      </p:cBhvr>
                                      <p:tavLst>
                                        <p:tav tm="0">
                                          <p:val>
                                            <p:strVal val="#ppt_x"/>
                                          </p:val>
                                        </p:tav>
                                        <p:tav tm="100000">
                                          <p:val>
                                            <p:strVal val="#ppt_x"/>
                                          </p:val>
                                        </p:tav>
                                      </p:tavLst>
                                    </p:anim>
                                    <p:anim calcmode="lin" valueType="num">
                                      <p:cBhvr additive="base">
                                        <p:cTn id="115" dur="250" fill="hold"/>
                                        <p:tgtEl>
                                          <p:spTgt spid="6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57"/>
                                        </p:tgtEl>
                                        <p:attrNameLst>
                                          <p:attrName>style.visibility</p:attrName>
                                        </p:attrNameLst>
                                      </p:cBhvr>
                                      <p:to>
                                        <p:strVal val="visible"/>
                                      </p:to>
                                    </p:set>
                                    <p:anim calcmode="lin" valueType="num">
                                      <p:cBhvr additive="base">
                                        <p:cTn id="119" dur="250" fill="hold"/>
                                        <p:tgtEl>
                                          <p:spTgt spid="57"/>
                                        </p:tgtEl>
                                        <p:attrNameLst>
                                          <p:attrName>ppt_x</p:attrName>
                                        </p:attrNameLst>
                                      </p:cBhvr>
                                      <p:tavLst>
                                        <p:tav tm="0">
                                          <p:val>
                                            <p:strVal val="#ppt_x"/>
                                          </p:val>
                                        </p:tav>
                                        <p:tav tm="100000">
                                          <p:val>
                                            <p:strVal val="#ppt_x"/>
                                          </p:val>
                                        </p:tav>
                                      </p:tavLst>
                                    </p:anim>
                                    <p:anim calcmode="lin" valueType="num">
                                      <p:cBhvr additive="base">
                                        <p:cTn id="120" dur="250" fill="hold"/>
                                        <p:tgtEl>
                                          <p:spTgt spid="5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32"/>
                                        </p:tgtEl>
                                        <p:attrNameLst>
                                          <p:attrName>style.visibility</p:attrName>
                                        </p:attrNameLst>
                                      </p:cBhvr>
                                      <p:to>
                                        <p:strVal val="visible"/>
                                      </p:to>
                                    </p:set>
                                    <p:anim calcmode="lin" valueType="num">
                                      <p:cBhvr additive="base">
                                        <p:cTn id="124" dur="250" fill="hold"/>
                                        <p:tgtEl>
                                          <p:spTgt spid="32"/>
                                        </p:tgtEl>
                                        <p:attrNameLst>
                                          <p:attrName>ppt_x</p:attrName>
                                        </p:attrNameLst>
                                      </p:cBhvr>
                                      <p:tavLst>
                                        <p:tav tm="0">
                                          <p:val>
                                            <p:strVal val="#ppt_x"/>
                                          </p:val>
                                        </p:tav>
                                        <p:tav tm="100000">
                                          <p:val>
                                            <p:strVal val="#ppt_x"/>
                                          </p:val>
                                        </p:tav>
                                      </p:tavLst>
                                    </p:anim>
                                    <p:anim calcmode="lin" valueType="num">
                                      <p:cBhvr additive="base">
                                        <p:cTn id="125" dur="250" fill="hold"/>
                                        <p:tgtEl>
                                          <p:spTgt spid="3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33"/>
                                        </p:tgtEl>
                                        <p:attrNameLst>
                                          <p:attrName>style.visibility</p:attrName>
                                        </p:attrNameLst>
                                      </p:cBhvr>
                                      <p:to>
                                        <p:strVal val="visible"/>
                                      </p:to>
                                    </p:set>
                                    <p:anim calcmode="lin" valueType="num">
                                      <p:cBhvr additive="base">
                                        <p:cTn id="129" dur="250" fill="hold"/>
                                        <p:tgtEl>
                                          <p:spTgt spid="33"/>
                                        </p:tgtEl>
                                        <p:attrNameLst>
                                          <p:attrName>ppt_x</p:attrName>
                                        </p:attrNameLst>
                                      </p:cBhvr>
                                      <p:tavLst>
                                        <p:tav tm="0">
                                          <p:val>
                                            <p:strVal val="#ppt_x"/>
                                          </p:val>
                                        </p:tav>
                                        <p:tav tm="100000">
                                          <p:val>
                                            <p:strVal val="#ppt_x"/>
                                          </p:val>
                                        </p:tav>
                                      </p:tavLst>
                                    </p:anim>
                                    <p:anim calcmode="lin" valueType="num">
                                      <p:cBhvr additive="base">
                                        <p:cTn id="130" dur="250" fill="hold"/>
                                        <p:tgtEl>
                                          <p:spTgt spid="33"/>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7"/>
                                        </p:tgtEl>
                                        <p:attrNameLst>
                                          <p:attrName>style.visibility</p:attrName>
                                        </p:attrNameLst>
                                      </p:cBhvr>
                                      <p:to>
                                        <p:strVal val="visible"/>
                                      </p:to>
                                    </p:set>
                                    <p:anim calcmode="lin" valueType="num">
                                      <p:cBhvr additive="base">
                                        <p:cTn id="134" dur="250" fill="hold"/>
                                        <p:tgtEl>
                                          <p:spTgt spid="7"/>
                                        </p:tgtEl>
                                        <p:attrNameLst>
                                          <p:attrName>ppt_x</p:attrName>
                                        </p:attrNameLst>
                                      </p:cBhvr>
                                      <p:tavLst>
                                        <p:tav tm="0">
                                          <p:val>
                                            <p:strVal val="#ppt_x"/>
                                          </p:val>
                                        </p:tav>
                                        <p:tav tm="100000">
                                          <p:val>
                                            <p:strVal val="#ppt_x"/>
                                          </p:val>
                                        </p:tav>
                                      </p:tavLst>
                                    </p:anim>
                                    <p:anim calcmode="lin" valueType="num">
                                      <p:cBhvr additive="base">
                                        <p:cTn id="135" dur="250" fill="hold"/>
                                        <p:tgtEl>
                                          <p:spTgt spid="7"/>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23"/>
                                        </p:tgtEl>
                                        <p:attrNameLst>
                                          <p:attrName>style.visibility</p:attrName>
                                        </p:attrNameLst>
                                      </p:cBhvr>
                                      <p:to>
                                        <p:strVal val="visible"/>
                                      </p:to>
                                    </p:set>
                                    <p:anim calcmode="lin" valueType="num">
                                      <p:cBhvr additive="base">
                                        <p:cTn id="139" dur="250" fill="hold"/>
                                        <p:tgtEl>
                                          <p:spTgt spid="23"/>
                                        </p:tgtEl>
                                        <p:attrNameLst>
                                          <p:attrName>ppt_x</p:attrName>
                                        </p:attrNameLst>
                                      </p:cBhvr>
                                      <p:tavLst>
                                        <p:tav tm="0">
                                          <p:val>
                                            <p:strVal val="#ppt_x"/>
                                          </p:val>
                                        </p:tav>
                                        <p:tav tm="100000">
                                          <p:val>
                                            <p:strVal val="#ppt_x"/>
                                          </p:val>
                                        </p:tav>
                                      </p:tavLst>
                                    </p:anim>
                                    <p:anim calcmode="lin" valueType="num">
                                      <p:cBhvr additive="base">
                                        <p:cTn id="140" dur="250" fill="hold"/>
                                        <p:tgtEl>
                                          <p:spTgt spid="23"/>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2"/>
                                        </p:tgtEl>
                                        <p:attrNameLst>
                                          <p:attrName>style.visibility</p:attrName>
                                        </p:attrNameLst>
                                      </p:cBhvr>
                                      <p:to>
                                        <p:strVal val="visible"/>
                                      </p:to>
                                    </p:set>
                                    <p:anim calcmode="lin" valueType="num">
                                      <p:cBhvr additive="base">
                                        <p:cTn id="144" dur="250" fill="hold"/>
                                        <p:tgtEl>
                                          <p:spTgt spid="12"/>
                                        </p:tgtEl>
                                        <p:attrNameLst>
                                          <p:attrName>ppt_x</p:attrName>
                                        </p:attrNameLst>
                                      </p:cBhvr>
                                      <p:tavLst>
                                        <p:tav tm="0">
                                          <p:val>
                                            <p:strVal val="#ppt_x"/>
                                          </p:val>
                                        </p:tav>
                                        <p:tav tm="100000">
                                          <p:val>
                                            <p:strVal val="#ppt_x"/>
                                          </p:val>
                                        </p:tav>
                                      </p:tavLst>
                                    </p:anim>
                                    <p:anim calcmode="lin" valueType="num">
                                      <p:cBhvr additive="base">
                                        <p:cTn id="145" dur="250" fill="hold"/>
                                        <p:tgtEl>
                                          <p:spTgt spid="12"/>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69"/>
                                        </p:tgtEl>
                                        <p:attrNameLst>
                                          <p:attrName>style.visibility</p:attrName>
                                        </p:attrNameLst>
                                      </p:cBhvr>
                                      <p:to>
                                        <p:strVal val="visible"/>
                                      </p:to>
                                    </p:set>
                                    <p:anim calcmode="lin" valueType="num">
                                      <p:cBhvr additive="base">
                                        <p:cTn id="149" dur="250" fill="hold"/>
                                        <p:tgtEl>
                                          <p:spTgt spid="69"/>
                                        </p:tgtEl>
                                        <p:attrNameLst>
                                          <p:attrName>ppt_x</p:attrName>
                                        </p:attrNameLst>
                                      </p:cBhvr>
                                      <p:tavLst>
                                        <p:tav tm="0">
                                          <p:val>
                                            <p:strVal val="#ppt_x"/>
                                          </p:val>
                                        </p:tav>
                                        <p:tav tm="100000">
                                          <p:val>
                                            <p:strVal val="#ppt_x"/>
                                          </p:val>
                                        </p:tav>
                                      </p:tavLst>
                                    </p:anim>
                                    <p:anim calcmode="lin" valueType="num">
                                      <p:cBhvr additive="base">
                                        <p:cTn id="150" dur="250" fill="hold"/>
                                        <p:tgtEl>
                                          <p:spTgt spid="69"/>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52"/>
                                        </p:tgtEl>
                                        <p:attrNameLst>
                                          <p:attrName>style.visibility</p:attrName>
                                        </p:attrNameLst>
                                      </p:cBhvr>
                                      <p:to>
                                        <p:strVal val="visible"/>
                                      </p:to>
                                    </p:set>
                                    <p:anim calcmode="lin" valueType="num">
                                      <p:cBhvr additive="base">
                                        <p:cTn id="154" dur="250" fill="hold"/>
                                        <p:tgtEl>
                                          <p:spTgt spid="52"/>
                                        </p:tgtEl>
                                        <p:attrNameLst>
                                          <p:attrName>ppt_x</p:attrName>
                                        </p:attrNameLst>
                                      </p:cBhvr>
                                      <p:tavLst>
                                        <p:tav tm="0">
                                          <p:val>
                                            <p:strVal val="#ppt_x"/>
                                          </p:val>
                                        </p:tav>
                                        <p:tav tm="100000">
                                          <p:val>
                                            <p:strVal val="#ppt_x"/>
                                          </p:val>
                                        </p:tav>
                                      </p:tavLst>
                                    </p:anim>
                                    <p:anim calcmode="lin" valueType="num">
                                      <p:cBhvr additive="base">
                                        <p:cTn id="155" dur="250" fill="hold"/>
                                        <p:tgtEl>
                                          <p:spTgt spid="5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54"/>
                                        </p:tgtEl>
                                        <p:attrNameLst>
                                          <p:attrName>style.visibility</p:attrName>
                                        </p:attrNameLst>
                                      </p:cBhvr>
                                      <p:to>
                                        <p:strVal val="visible"/>
                                      </p:to>
                                    </p:set>
                                    <p:anim calcmode="lin" valueType="num">
                                      <p:cBhvr additive="base">
                                        <p:cTn id="159" dur="250" fill="hold"/>
                                        <p:tgtEl>
                                          <p:spTgt spid="54"/>
                                        </p:tgtEl>
                                        <p:attrNameLst>
                                          <p:attrName>ppt_x</p:attrName>
                                        </p:attrNameLst>
                                      </p:cBhvr>
                                      <p:tavLst>
                                        <p:tav tm="0">
                                          <p:val>
                                            <p:strVal val="#ppt_x"/>
                                          </p:val>
                                        </p:tav>
                                        <p:tav tm="100000">
                                          <p:val>
                                            <p:strVal val="#ppt_x"/>
                                          </p:val>
                                        </p:tav>
                                      </p:tavLst>
                                    </p:anim>
                                    <p:anim calcmode="lin" valueType="num">
                                      <p:cBhvr additive="base">
                                        <p:cTn id="160" dur="250" fill="hold"/>
                                        <p:tgtEl>
                                          <p:spTgt spid="54"/>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1"/>
                                        </p:tgtEl>
                                        <p:attrNameLst>
                                          <p:attrName>style.visibility</p:attrName>
                                        </p:attrNameLst>
                                      </p:cBhvr>
                                      <p:to>
                                        <p:strVal val="visible"/>
                                      </p:to>
                                    </p:set>
                                    <p:anim calcmode="lin" valueType="num">
                                      <p:cBhvr additive="base">
                                        <p:cTn id="164" dur="250" fill="hold"/>
                                        <p:tgtEl>
                                          <p:spTgt spid="11"/>
                                        </p:tgtEl>
                                        <p:attrNameLst>
                                          <p:attrName>ppt_x</p:attrName>
                                        </p:attrNameLst>
                                      </p:cBhvr>
                                      <p:tavLst>
                                        <p:tav tm="0">
                                          <p:val>
                                            <p:strVal val="#ppt_x"/>
                                          </p:val>
                                        </p:tav>
                                        <p:tav tm="100000">
                                          <p:val>
                                            <p:strVal val="#ppt_x"/>
                                          </p:val>
                                        </p:tav>
                                      </p:tavLst>
                                    </p:anim>
                                    <p:anim calcmode="lin" valueType="num">
                                      <p:cBhvr additive="base">
                                        <p:cTn id="165" dur="250" fill="hold"/>
                                        <p:tgtEl>
                                          <p:spTgt spid="1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additive="base">
                                        <p:cTn id="169" dur="250" fill="hold"/>
                                        <p:tgtEl>
                                          <p:spTgt spid="18"/>
                                        </p:tgtEl>
                                        <p:attrNameLst>
                                          <p:attrName>ppt_x</p:attrName>
                                        </p:attrNameLst>
                                      </p:cBhvr>
                                      <p:tavLst>
                                        <p:tav tm="0">
                                          <p:val>
                                            <p:strVal val="#ppt_x"/>
                                          </p:val>
                                        </p:tav>
                                        <p:tav tm="100000">
                                          <p:val>
                                            <p:strVal val="#ppt_x"/>
                                          </p:val>
                                        </p:tav>
                                      </p:tavLst>
                                    </p:anim>
                                    <p:anim calcmode="lin" valueType="num">
                                      <p:cBhvr additive="base">
                                        <p:cTn id="170" dur="250" fill="hold"/>
                                        <p:tgtEl>
                                          <p:spTgt spid="18"/>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6"/>
                                        </p:tgtEl>
                                        <p:attrNameLst>
                                          <p:attrName>style.visibility</p:attrName>
                                        </p:attrNameLst>
                                      </p:cBhvr>
                                      <p:to>
                                        <p:strVal val="visible"/>
                                      </p:to>
                                    </p:set>
                                    <p:anim calcmode="lin" valueType="num">
                                      <p:cBhvr additive="base">
                                        <p:cTn id="174" dur="250" fill="hold"/>
                                        <p:tgtEl>
                                          <p:spTgt spid="16"/>
                                        </p:tgtEl>
                                        <p:attrNameLst>
                                          <p:attrName>ppt_x</p:attrName>
                                        </p:attrNameLst>
                                      </p:cBhvr>
                                      <p:tavLst>
                                        <p:tav tm="0">
                                          <p:val>
                                            <p:strVal val="#ppt_x"/>
                                          </p:val>
                                        </p:tav>
                                        <p:tav tm="100000">
                                          <p:val>
                                            <p:strVal val="#ppt_x"/>
                                          </p:val>
                                        </p:tav>
                                      </p:tavLst>
                                    </p:anim>
                                    <p:anim calcmode="lin" valueType="num">
                                      <p:cBhvr additive="base">
                                        <p:cTn id="175" dur="250" fill="hold"/>
                                        <p:tgtEl>
                                          <p:spTgt spid="1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46"/>
                                        </p:tgtEl>
                                        <p:attrNameLst>
                                          <p:attrName>style.visibility</p:attrName>
                                        </p:attrNameLst>
                                      </p:cBhvr>
                                      <p:to>
                                        <p:strVal val="visible"/>
                                      </p:to>
                                    </p:set>
                                    <p:anim calcmode="lin" valueType="num">
                                      <p:cBhvr additive="base">
                                        <p:cTn id="184" dur="250" fill="hold"/>
                                        <p:tgtEl>
                                          <p:spTgt spid="46"/>
                                        </p:tgtEl>
                                        <p:attrNameLst>
                                          <p:attrName>ppt_x</p:attrName>
                                        </p:attrNameLst>
                                      </p:cBhvr>
                                      <p:tavLst>
                                        <p:tav tm="0">
                                          <p:val>
                                            <p:strVal val="#ppt_x"/>
                                          </p:val>
                                        </p:tav>
                                        <p:tav tm="100000">
                                          <p:val>
                                            <p:strVal val="#ppt_x"/>
                                          </p:val>
                                        </p:tav>
                                      </p:tavLst>
                                    </p:anim>
                                    <p:anim calcmode="lin" valueType="num">
                                      <p:cBhvr additive="base">
                                        <p:cTn id="185" dur="250" fill="hold"/>
                                        <p:tgtEl>
                                          <p:spTgt spid="46"/>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38"/>
                                        </p:tgtEl>
                                        <p:attrNameLst>
                                          <p:attrName>style.visibility</p:attrName>
                                        </p:attrNameLst>
                                      </p:cBhvr>
                                      <p:to>
                                        <p:strVal val="visible"/>
                                      </p:to>
                                    </p:set>
                                    <p:anim calcmode="lin" valueType="num">
                                      <p:cBhvr additive="base">
                                        <p:cTn id="189" dur="250" fill="hold"/>
                                        <p:tgtEl>
                                          <p:spTgt spid="38"/>
                                        </p:tgtEl>
                                        <p:attrNameLst>
                                          <p:attrName>ppt_x</p:attrName>
                                        </p:attrNameLst>
                                      </p:cBhvr>
                                      <p:tavLst>
                                        <p:tav tm="0">
                                          <p:val>
                                            <p:strVal val="#ppt_x"/>
                                          </p:val>
                                        </p:tav>
                                        <p:tav tm="100000">
                                          <p:val>
                                            <p:strVal val="#ppt_x"/>
                                          </p:val>
                                        </p:tav>
                                      </p:tavLst>
                                    </p:anim>
                                    <p:anim calcmode="lin" valueType="num">
                                      <p:cBhvr additive="base">
                                        <p:cTn id="190" dur="250" fill="hold"/>
                                        <p:tgtEl>
                                          <p:spTgt spid="38"/>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39"/>
                                        </p:tgtEl>
                                        <p:attrNameLst>
                                          <p:attrName>style.visibility</p:attrName>
                                        </p:attrNameLst>
                                      </p:cBhvr>
                                      <p:to>
                                        <p:strVal val="visible"/>
                                      </p:to>
                                    </p:set>
                                    <p:anim calcmode="lin" valueType="num">
                                      <p:cBhvr additive="base">
                                        <p:cTn id="194" dur="250" fill="hold"/>
                                        <p:tgtEl>
                                          <p:spTgt spid="39"/>
                                        </p:tgtEl>
                                        <p:attrNameLst>
                                          <p:attrName>ppt_x</p:attrName>
                                        </p:attrNameLst>
                                      </p:cBhvr>
                                      <p:tavLst>
                                        <p:tav tm="0">
                                          <p:val>
                                            <p:strVal val="#ppt_x"/>
                                          </p:val>
                                        </p:tav>
                                        <p:tav tm="100000">
                                          <p:val>
                                            <p:strVal val="#ppt_x"/>
                                          </p:val>
                                        </p:tav>
                                      </p:tavLst>
                                    </p:anim>
                                    <p:anim calcmode="lin" valueType="num">
                                      <p:cBhvr additive="base">
                                        <p:cTn id="195"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32" grpId="0" animBg="1"/>
      <p:bldP spid="33" grpId="0"/>
      <p:bldP spid="34" grpId="0" animBg="1"/>
      <p:bldP spid="35" grpId="0"/>
      <p:bldP spid="36" grpId="0" animBg="1"/>
      <p:bldP spid="37" grpId="0"/>
      <p:bldP spid="38" grpId="0" animBg="1"/>
      <p:bldP spid="39" grpId="0"/>
      <p:bldP spid="67" grpId="0"/>
      <p:bldP spid="68" grpId="0"/>
      <p:bldP spid="69" grpId="0"/>
      <p:bldP spid="70" grpId="0"/>
      <p:bldP spid="71"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6"/>
          <p:cNvSpPr/>
          <p:nvPr/>
        </p:nvSpPr>
        <p:spPr bwMode="auto">
          <a:xfrm>
            <a:off x="2971800" y="1593849"/>
            <a:ext cx="1528763" cy="1520825"/>
          </a:xfrm>
          <a:custGeom>
            <a:avLst/>
            <a:gdLst>
              <a:gd name="T0" fmla="*/ 648 w 650"/>
              <a:gd name="T1" fmla="*/ 0 h 647"/>
              <a:gd name="T2" fmla="*/ 625 w 650"/>
              <a:gd name="T3" fmla="*/ 20 h 647"/>
              <a:gd name="T4" fmla="*/ 578 w 650"/>
              <a:gd name="T5" fmla="*/ 89 h 647"/>
              <a:gd name="T6" fmla="*/ 551 w 650"/>
              <a:gd name="T7" fmla="*/ 13 h 647"/>
              <a:gd name="T8" fmla="*/ 521 w 650"/>
              <a:gd name="T9" fmla="*/ 18 h 647"/>
              <a:gd name="T10" fmla="*/ 522 w 650"/>
              <a:gd name="T11" fmla="*/ 99 h 647"/>
              <a:gd name="T12" fmla="*/ 454 w 650"/>
              <a:gd name="T13" fmla="*/ 50 h 647"/>
              <a:gd name="T14" fmla="*/ 426 w 650"/>
              <a:gd name="T15" fmla="*/ 40 h 647"/>
              <a:gd name="T16" fmla="*/ 411 w 650"/>
              <a:gd name="T17" fmla="*/ 66 h 647"/>
              <a:gd name="T18" fmla="*/ 391 w 650"/>
              <a:gd name="T19" fmla="*/ 147 h 647"/>
              <a:gd name="T20" fmla="*/ 339 w 650"/>
              <a:gd name="T21" fmla="*/ 85 h 647"/>
              <a:gd name="T22" fmla="*/ 313 w 650"/>
              <a:gd name="T23" fmla="*/ 100 h 647"/>
              <a:gd name="T24" fmla="*/ 341 w 650"/>
              <a:gd name="T25" fmla="*/ 176 h 647"/>
              <a:gd name="T26" fmla="*/ 261 w 650"/>
              <a:gd name="T27" fmla="*/ 153 h 647"/>
              <a:gd name="T28" fmla="*/ 231 w 650"/>
              <a:gd name="T29" fmla="*/ 153 h 647"/>
              <a:gd name="T30" fmla="*/ 226 w 650"/>
              <a:gd name="T31" fmla="*/ 182 h 647"/>
              <a:gd name="T32" fmla="*/ 235 w 650"/>
              <a:gd name="T33" fmla="*/ 266 h 647"/>
              <a:gd name="T34" fmla="*/ 165 w 650"/>
              <a:gd name="T35" fmla="*/ 225 h 647"/>
              <a:gd name="T36" fmla="*/ 146 w 650"/>
              <a:gd name="T37" fmla="*/ 248 h 647"/>
              <a:gd name="T38" fmla="*/ 198 w 650"/>
              <a:gd name="T39" fmla="*/ 309 h 647"/>
              <a:gd name="T40" fmla="*/ 114 w 650"/>
              <a:gd name="T41" fmla="*/ 316 h 647"/>
              <a:gd name="T42" fmla="*/ 86 w 650"/>
              <a:gd name="T43" fmla="*/ 325 h 647"/>
              <a:gd name="T44" fmla="*/ 92 w 650"/>
              <a:gd name="T45" fmla="*/ 355 h 647"/>
              <a:gd name="T46" fmla="*/ 128 w 650"/>
              <a:gd name="T47" fmla="*/ 430 h 647"/>
              <a:gd name="T48" fmla="*/ 49 w 650"/>
              <a:gd name="T49" fmla="*/ 416 h 647"/>
              <a:gd name="T50" fmla="*/ 38 w 650"/>
              <a:gd name="T51" fmla="*/ 444 h 647"/>
              <a:gd name="T52" fmla="*/ 109 w 650"/>
              <a:gd name="T53" fmla="*/ 484 h 647"/>
              <a:gd name="T54" fmla="*/ 32 w 650"/>
              <a:gd name="T55" fmla="*/ 519 h 647"/>
              <a:gd name="T56" fmla="*/ 9 w 650"/>
              <a:gd name="T57" fmla="*/ 537 h 647"/>
              <a:gd name="T58" fmla="*/ 24 w 650"/>
              <a:gd name="T59" fmla="*/ 563 h 647"/>
              <a:gd name="T60" fmla="*/ 85 w 650"/>
              <a:gd name="T61" fmla="*/ 621 h 647"/>
              <a:gd name="T62" fmla="*/ 5 w 650"/>
              <a:gd name="T63" fmla="*/ 635 h 647"/>
              <a:gd name="T64" fmla="*/ 650 w 650"/>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7">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Business Philosophy</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9" name="Freeform 7"/>
          <p:cNvSpPr/>
          <p:nvPr/>
        </p:nvSpPr>
        <p:spPr bwMode="auto">
          <a:xfrm>
            <a:off x="2971800" y="3109912"/>
            <a:ext cx="1528763" cy="1519238"/>
          </a:xfrm>
          <a:custGeom>
            <a:avLst/>
            <a:gdLst>
              <a:gd name="T0" fmla="*/ 648 w 650"/>
              <a:gd name="T1" fmla="*/ 646 h 646"/>
              <a:gd name="T2" fmla="*/ 625 w 650"/>
              <a:gd name="T3" fmla="*/ 626 h 646"/>
              <a:gd name="T4" fmla="*/ 578 w 650"/>
              <a:gd name="T5" fmla="*/ 557 h 646"/>
              <a:gd name="T6" fmla="*/ 551 w 650"/>
              <a:gd name="T7" fmla="*/ 633 h 646"/>
              <a:gd name="T8" fmla="*/ 521 w 650"/>
              <a:gd name="T9" fmla="*/ 628 h 646"/>
              <a:gd name="T10" fmla="*/ 522 w 650"/>
              <a:gd name="T11" fmla="*/ 547 h 646"/>
              <a:gd name="T12" fmla="*/ 454 w 650"/>
              <a:gd name="T13" fmla="*/ 596 h 646"/>
              <a:gd name="T14" fmla="*/ 426 w 650"/>
              <a:gd name="T15" fmla="*/ 607 h 646"/>
              <a:gd name="T16" fmla="*/ 411 w 650"/>
              <a:gd name="T17" fmla="*/ 581 h 646"/>
              <a:gd name="T18" fmla="*/ 391 w 650"/>
              <a:gd name="T19" fmla="*/ 499 h 646"/>
              <a:gd name="T20" fmla="*/ 339 w 650"/>
              <a:gd name="T21" fmla="*/ 561 h 646"/>
              <a:gd name="T22" fmla="*/ 313 w 650"/>
              <a:gd name="T23" fmla="*/ 547 h 646"/>
              <a:gd name="T24" fmla="*/ 341 w 650"/>
              <a:gd name="T25" fmla="*/ 470 h 646"/>
              <a:gd name="T26" fmla="*/ 261 w 650"/>
              <a:gd name="T27" fmla="*/ 493 h 646"/>
              <a:gd name="T28" fmla="*/ 231 w 650"/>
              <a:gd name="T29" fmla="*/ 494 h 646"/>
              <a:gd name="T30" fmla="*/ 226 w 650"/>
              <a:gd name="T31" fmla="*/ 465 h 646"/>
              <a:gd name="T32" fmla="*/ 235 w 650"/>
              <a:gd name="T33" fmla="*/ 381 h 646"/>
              <a:gd name="T34" fmla="*/ 165 w 650"/>
              <a:gd name="T35" fmla="*/ 422 h 646"/>
              <a:gd name="T36" fmla="*/ 146 w 650"/>
              <a:gd name="T37" fmla="*/ 399 h 646"/>
              <a:gd name="T38" fmla="*/ 198 w 650"/>
              <a:gd name="T39" fmla="*/ 337 h 646"/>
              <a:gd name="T40" fmla="*/ 114 w 650"/>
              <a:gd name="T41" fmla="*/ 331 h 646"/>
              <a:gd name="T42" fmla="*/ 86 w 650"/>
              <a:gd name="T43" fmla="*/ 321 h 646"/>
              <a:gd name="T44" fmla="*/ 92 w 650"/>
              <a:gd name="T45" fmla="*/ 292 h 646"/>
              <a:gd name="T46" fmla="*/ 128 w 650"/>
              <a:gd name="T47" fmla="*/ 216 h 646"/>
              <a:gd name="T48" fmla="*/ 49 w 650"/>
              <a:gd name="T49" fmla="*/ 230 h 646"/>
              <a:gd name="T50" fmla="*/ 38 w 650"/>
              <a:gd name="T51" fmla="*/ 202 h 646"/>
              <a:gd name="T52" fmla="*/ 109 w 650"/>
              <a:gd name="T53" fmla="*/ 162 h 646"/>
              <a:gd name="T54" fmla="*/ 32 w 650"/>
              <a:gd name="T55" fmla="*/ 128 h 646"/>
              <a:gd name="T56" fmla="*/ 9 w 650"/>
              <a:gd name="T57" fmla="*/ 109 h 646"/>
              <a:gd name="T58" fmla="*/ 24 w 650"/>
              <a:gd name="T59" fmla="*/ 84 h 646"/>
              <a:gd name="T60" fmla="*/ 85 w 650"/>
              <a:gd name="T61" fmla="*/ 25 h 646"/>
              <a:gd name="T62" fmla="*/ 5 w 650"/>
              <a:gd name="T63" fmla="*/ 11 h 646"/>
              <a:gd name="T64" fmla="*/ 650 w 650"/>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6">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4495800" y="1593849"/>
            <a:ext cx="1530350" cy="1520825"/>
          </a:xfrm>
          <a:custGeom>
            <a:avLst/>
            <a:gdLst>
              <a:gd name="T0" fmla="*/ 3 w 651"/>
              <a:gd name="T1" fmla="*/ 0 h 647"/>
              <a:gd name="T2" fmla="*/ 25 w 651"/>
              <a:gd name="T3" fmla="*/ 20 h 647"/>
              <a:gd name="T4" fmla="*/ 72 w 651"/>
              <a:gd name="T5" fmla="*/ 89 h 647"/>
              <a:gd name="T6" fmla="*/ 100 w 651"/>
              <a:gd name="T7" fmla="*/ 13 h 647"/>
              <a:gd name="T8" fmla="*/ 129 w 651"/>
              <a:gd name="T9" fmla="*/ 18 h 647"/>
              <a:gd name="T10" fmla="*/ 129 w 651"/>
              <a:gd name="T11" fmla="*/ 99 h 647"/>
              <a:gd name="T12" fmla="*/ 197 w 651"/>
              <a:gd name="T13" fmla="*/ 50 h 647"/>
              <a:gd name="T14" fmla="*/ 224 w 651"/>
              <a:gd name="T15" fmla="*/ 40 h 647"/>
              <a:gd name="T16" fmla="*/ 239 w 651"/>
              <a:gd name="T17" fmla="*/ 66 h 647"/>
              <a:gd name="T18" fmla="*/ 259 w 651"/>
              <a:gd name="T19" fmla="*/ 147 h 647"/>
              <a:gd name="T20" fmla="*/ 311 w 651"/>
              <a:gd name="T21" fmla="*/ 85 h 647"/>
              <a:gd name="T22" fmla="*/ 337 w 651"/>
              <a:gd name="T23" fmla="*/ 100 h 647"/>
              <a:gd name="T24" fmla="*/ 309 w 651"/>
              <a:gd name="T25" fmla="*/ 176 h 647"/>
              <a:gd name="T26" fmla="*/ 390 w 651"/>
              <a:gd name="T27" fmla="*/ 153 h 647"/>
              <a:gd name="T28" fmla="*/ 419 w 651"/>
              <a:gd name="T29" fmla="*/ 153 h 647"/>
              <a:gd name="T30" fmla="*/ 424 w 651"/>
              <a:gd name="T31" fmla="*/ 182 h 647"/>
              <a:gd name="T32" fmla="*/ 416 w 651"/>
              <a:gd name="T33" fmla="*/ 266 h 647"/>
              <a:gd name="T34" fmla="*/ 486 w 651"/>
              <a:gd name="T35" fmla="*/ 225 h 647"/>
              <a:gd name="T36" fmla="*/ 505 w 651"/>
              <a:gd name="T37" fmla="*/ 248 h 647"/>
              <a:gd name="T38" fmla="*/ 452 w 651"/>
              <a:gd name="T39" fmla="*/ 309 h 647"/>
              <a:gd name="T40" fmla="*/ 536 w 651"/>
              <a:gd name="T41" fmla="*/ 316 h 647"/>
              <a:gd name="T42" fmla="*/ 564 w 651"/>
              <a:gd name="T43" fmla="*/ 325 h 647"/>
              <a:gd name="T44" fmla="*/ 558 w 651"/>
              <a:gd name="T45" fmla="*/ 355 h 647"/>
              <a:gd name="T46" fmla="*/ 522 w 651"/>
              <a:gd name="T47" fmla="*/ 430 h 647"/>
              <a:gd name="T48" fmla="*/ 602 w 651"/>
              <a:gd name="T49" fmla="*/ 416 h 647"/>
              <a:gd name="T50" fmla="*/ 612 w 651"/>
              <a:gd name="T51" fmla="*/ 444 h 647"/>
              <a:gd name="T52" fmla="*/ 542 w 651"/>
              <a:gd name="T53" fmla="*/ 484 h 647"/>
              <a:gd name="T54" fmla="*/ 618 w 651"/>
              <a:gd name="T55" fmla="*/ 519 h 647"/>
              <a:gd name="T56" fmla="*/ 641 w 651"/>
              <a:gd name="T57" fmla="*/ 537 h 647"/>
              <a:gd name="T58" fmla="*/ 626 w 651"/>
              <a:gd name="T59" fmla="*/ 563 h 647"/>
              <a:gd name="T60" fmla="*/ 566 w 651"/>
              <a:gd name="T61" fmla="*/ 621 h 647"/>
              <a:gd name="T62" fmla="*/ 646 w 651"/>
              <a:gd name="T63" fmla="*/ 635 h 647"/>
              <a:gd name="T64" fmla="*/ 0 w 651"/>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7">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4495800" y="3109912"/>
            <a:ext cx="1530350" cy="1519238"/>
          </a:xfrm>
          <a:custGeom>
            <a:avLst/>
            <a:gdLst>
              <a:gd name="T0" fmla="*/ 3 w 651"/>
              <a:gd name="T1" fmla="*/ 646 h 646"/>
              <a:gd name="T2" fmla="*/ 25 w 651"/>
              <a:gd name="T3" fmla="*/ 626 h 646"/>
              <a:gd name="T4" fmla="*/ 72 w 651"/>
              <a:gd name="T5" fmla="*/ 557 h 646"/>
              <a:gd name="T6" fmla="*/ 100 w 651"/>
              <a:gd name="T7" fmla="*/ 633 h 646"/>
              <a:gd name="T8" fmla="*/ 129 w 651"/>
              <a:gd name="T9" fmla="*/ 628 h 646"/>
              <a:gd name="T10" fmla="*/ 129 w 651"/>
              <a:gd name="T11" fmla="*/ 547 h 646"/>
              <a:gd name="T12" fmla="*/ 197 w 651"/>
              <a:gd name="T13" fmla="*/ 596 h 646"/>
              <a:gd name="T14" fmla="*/ 224 w 651"/>
              <a:gd name="T15" fmla="*/ 607 h 646"/>
              <a:gd name="T16" fmla="*/ 239 w 651"/>
              <a:gd name="T17" fmla="*/ 581 h 646"/>
              <a:gd name="T18" fmla="*/ 259 w 651"/>
              <a:gd name="T19" fmla="*/ 499 h 646"/>
              <a:gd name="T20" fmla="*/ 311 w 651"/>
              <a:gd name="T21" fmla="*/ 561 h 646"/>
              <a:gd name="T22" fmla="*/ 337 w 651"/>
              <a:gd name="T23" fmla="*/ 547 h 646"/>
              <a:gd name="T24" fmla="*/ 309 w 651"/>
              <a:gd name="T25" fmla="*/ 470 h 646"/>
              <a:gd name="T26" fmla="*/ 390 w 651"/>
              <a:gd name="T27" fmla="*/ 493 h 646"/>
              <a:gd name="T28" fmla="*/ 419 w 651"/>
              <a:gd name="T29" fmla="*/ 494 h 646"/>
              <a:gd name="T30" fmla="*/ 424 w 651"/>
              <a:gd name="T31" fmla="*/ 465 h 646"/>
              <a:gd name="T32" fmla="*/ 416 w 651"/>
              <a:gd name="T33" fmla="*/ 381 h 646"/>
              <a:gd name="T34" fmla="*/ 486 w 651"/>
              <a:gd name="T35" fmla="*/ 422 h 646"/>
              <a:gd name="T36" fmla="*/ 505 w 651"/>
              <a:gd name="T37" fmla="*/ 399 h 646"/>
              <a:gd name="T38" fmla="*/ 452 w 651"/>
              <a:gd name="T39" fmla="*/ 337 h 646"/>
              <a:gd name="T40" fmla="*/ 536 w 651"/>
              <a:gd name="T41" fmla="*/ 331 h 646"/>
              <a:gd name="T42" fmla="*/ 564 w 651"/>
              <a:gd name="T43" fmla="*/ 321 h 646"/>
              <a:gd name="T44" fmla="*/ 558 w 651"/>
              <a:gd name="T45" fmla="*/ 292 h 646"/>
              <a:gd name="T46" fmla="*/ 522 w 651"/>
              <a:gd name="T47" fmla="*/ 216 h 646"/>
              <a:gd name="T48" fmla="*/ 602 w 651"/>
              <a:gd name="T49" fmla="*/ 230 h 646"/>
              <a:gd name="T50" fmla="*/ 612 w 651"/>
              <a:gd name="T51" fmla="*/ 202 h 646"/>
              <a:gd name="T52" fmla="*/ 542 w 651"/>
              <a:gd name="T53" fmla="*/ 162 h 646"/>
              <a:gd name="T54" fmla="*/ 618 w 651"/>
              <a:gd name="T55" fmla="*/ 128 h 646"/>
              <a:gd name="T56" fmla="*/ 641 w 651"/>
              <a:gd name="T57" fmla="*/ 109 h 646"/>
              <a:gd name="T58" fmla="*/ 626 w 651"/>
              <a:gd name="T59" fmla="*/ 84 h 646"/>
              <a:gd name="T60" fmla="*/ 566 w 651"/>
              <a:gd name="T61" fmla="*/ 25 h 646"/>
              <a:gd name="T62" fmla="*/ 646 w 651"/>
              <a:gd name="T63" fmla="*/ 11 h 646"/>
              <a:gd name="T64" fmla="*/ 0 w 651"/>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6">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3733800" y="2461624"/>
            <a:ext cx="441754" cy="421788"/>
            <a:chOff x="4417791" y="3086470"/>
            <a:chExt cx="441754" cy="421788"/>
          </a:xfrm>
          <a:solidFill>
            <a:schemeClr val="bg1"/>
          </a:solidFill>
        </p:grpSpPr>
        <p:sp>
          <p:nvSpPr>
            <p:cNvPr id="1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4803409" y="3348037"/>
            <a:ext cx="378191" cy="457200"/>
            <a:chOff x="3526798" y="4057329"/>
            <a:chExt cx="284519" cy="359394"/>
          </a:xfrm>
          <a:solidFill>
            <a:schemeClr val="bg1"/>
          </a:solidFill>
        </p:grpSpPr>
        <p:sp>
          <p:nvSpPr>
            <p:cNvPr id="1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825873" y="2395483"/>
            <a:ext cx="279527" cy="509141"/>
            <a:chOff x="3536781" y="2689641"/>
            <a:chExt cx="279527" cy="509141"/>
          </a:xfrm>
          <a:solidFill>
            <a:schemeClr val="bg1"/>
          </a:solidFill>
        </p:grpSpPr>
        <p:sp>
          <p:nvSpPr>
            <p:cNvPr id="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3736182" y="3348037"/>
            <a:ext cx="444744" cy="429583"/>
            <a:chOff x="5099140" y="1309474"/>
            <a:chExt cx="439257" cy="424283"/>
          </a:xfrm>
          <a:solidFill>
            <a:schemeClr val="bg1"/>
          </a:solidFill>
        </p:grpSpPr>
        <p:sp>
          <p:nvSpPr>
            <p:cNvPr id="26"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0" name="Freeform 6"/>
          <p:cNvSpPr/>
          <p:nvPr/>
        </p:nvSpPr>
        <p:spPr bwMode="auto">
          <a:xfrm>
            <a:off x="533400" y="1809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41" name="Text Box 10"/>
          <p:cNvSpPr txBox="1">
            <a:spLocks noChangeArrowheads="1"/>
          </p:cNvSpPr>
          <p:nvPr/>
        </p:nvSpPr>
        <p:spPr bwMode="auto">
          <a:xfrm>
            <a:off x="581713" y="1738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Technology</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42" name="Freeform 6"/>
          <p:cNvSpPr/>
          <p:nvPr/>
        </p:nvSpPr>
        <p:spPr bwMode="auto">
          <a:xfrm>
            <a:off x="533400" y="3333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B9D51F"/>
            </a:solidFill>
          </a:ln>
        </p:spPr>
        <p:txBody>
          <a:bodyPr vert="horz" wrap="square" lIns="91440" tIns="45720" rIns="91440" bIns="45720" numCol="1" anchor="t" anchorCtr="0" compatLnSpc="1"/>
          <a:lstStyle/>
          <a:p>
            <a:endParaRPr lang="en-US"/>
          </a:p>
        </p:txBody>
      </p:sp>
      <p:sp>
        <p:nvSpPr>
          <p:cNvPr id="43" name="Text Box 10"/>
          <p:cNvSpPr txBox="1">
            <a:spLocks noChangeArrowheads="1"/>
          </p:cNvSpPr>
          <p:nvPr/>
        </p:nvSpPr>
        <p:spPr bwMode="auto">
          <a:xfrm>
            <a:off x="581713" y="3262521"/>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Deadline</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44" name="Freeform 6"/>
          <p:cNvSpPr/>
          <p:nvPr/>
        </p:nvSpPr>
        <p:spPr bwMode="auto">
          <a:xfrm flipH="1">
            <a:off x="6504887" y="18860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0E7FB7"/>
            </a:solidFill>
          </a:ln>
        </p:spPr>
        <p:txBody>
          <a:bodyPr vert="horz" wrap="square" lIns="91440" tIns="45720" rIns="91440" bIns="45720" numCol="1" anchor="t" anchorCtr="0" compatLnSpc="1"/>
          <a:lstStyle/>
          <a:p>
            <a:endParaRPr lang="en-US"/>
          </a:p>
        </p:txBody>
      </p:sp>
      <p:sp>
        <p:nvSpPr>
          <p:cNvPr id="45" name="Text Box 10"/>
          <p:cNvSpPr txBox="1">
            <a:spLocks noChangeArrowheads="1"/>
          </p:cNvSpPr>
          <p:nvPr/>
        </p:nvSpPr>
        <p:spPr bwMode="auto">
          <a:xfrm>
            <a:off x="6772474" y="181472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New Idea</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46" name="Freeform 6"/>
          <p:cNvSpPr/>
          <p:nvPr/>
        </p:nvSpPr>
        <p:spPr bwMode="auto">
          <a:xfrm flipH="1">
            <a:off x="6497800" y="3382541"/>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7" name="Text Box 10"/>
          <p:cNvSpPr txBox="1">
            <a:spLocks noChangeArrowheads="1"/>
          </p:cNvSpPr>
          <p:nvPr/>
        </p:nvSpPr>
        <p:spPr bwMode="auto">
          <a:xfrm>
            <a:off x="6765387" y="3311234"/>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Good Capacity</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250" fill="hold"/>
                                        <p:tgtEl>
                                          <p:spTgt spid="12"/>
                                        </p:tgtEl>
                                        <p:attrNameLst>
                                          <p:attrName>ppt_x</p:attrName>
                                        </p:attrNameLst>
                                      </p:cBhvr>
                                      <p:tavLst>
                                        <p:tav tm="0">
                                          <p:val>
                                            <p:strVal val="#ppt_x"/>
                                          </p:val>
                                        </p:tav>
                                        <p:tav tm="100000">
                                          <p:val>
                                            <p:strVal val="#ppt_x"/>
                                          </p:val>
                                        </p:tav>
                                      </p:tavLst>
                                    </p:anim>
                                    <p:anim calcmode="lin" valueType="num">
                                      <p:cBhvr additive="base">
                                        <p:cTn id="47" dur="25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250" fill="hold"/>
                                        <p:tgtEl>
                                          <p:spTgt spid="25"/>
                                        </p:tgtEl>
                                        <p:attrNameLst>
                                          <p:attrName>ppt_x</p:attrName>
                                        </p:attrNameLst>
                                      </p:cBhvr>
                                      <p:tavLst>
                                        <p:tav tm="0">
                                          <p:val>
                                            <p:strVal val="#ppt_x"/>
                                          </p:val>
                                        </p:tav>
                                        <p:tav tm="100000">
                                          <p:val>
                                            <p:strVal val="#ppt_x"/>
                                          </p:val>
                                        </p:tav>
                                      </p:tavLst>
                                    </p:anim>
                                    <p:anim calcmode="lin" valueType="num">
                                      <p:cBhvr additive="base">
                                        <p:cTn id="57" dur="250" fill="hold"/>
                                        <p:tgtEl>
                                          <p:spTgt spid="2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nodeType="after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additive="base">
                                        <p:cTn id="66" dur="250" fill="hold"/>
                                        <p:tgtEl>
                                          <p:spTgt spid="19"/>
                                        </p:tgtEl>
                                        <p:attrNameLst>
                                          <p:attrName>ppt_x</p:attrName>
                                        </p:attrNameLst>
                                      </p:cBhvr>
                                      <p:tavLst>
                                        <p:tav tm="0">
                                          <p:val>
                                            <p:strVal val="#ppt_x"/>
                                          </p:val>
                                        </p:tav>
                                        <p:tav tm="100000">
                                          <p:val>
                                            <p:strVal val="#ppt_x"/>
                                          </p:val>
                                        </p:tav>
                                      </p:tavLst>
                                    </p:anim>
                                    <p:anim calcmode="lin" valueType="num">
                                      <p:cBhvr additive="base">
                                        <p:cTn id="67" dur="250" fill="hold"/>
                                        <p:tgtEl>
                                          <p:spTgt spid="19"/>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250" fill="hold"/>
                                        <p:tgtEl>
                                          <p:spTgt spid="11"/>
                                        </p:tgtEl>
                                        <p:attrNameLst>
                                          <p:attrName>ppt_x</p:attrName>
                                        </p:attrNameLst>
                                      </p:cBhvr>
                                      <p:tavLst>
                                        <p:tav tm="0">
                                          <p:val>
                                            <p:strVal val="#ppt_x"/>
                                          </p:val>
                                        </p:tav>
                                        <p:tav tm="100000">
                                          <p:val>
                                            <p:strVal val="#ppt_x"/>
                                          </p:val>
                                        </p:tav>
                                      </p:tavLst>
                                    </p:anim>
                                    <p:anim calcmode="lin" valueType="num">
                                      <p:cBhvr additive="base">
                                        <p:cTn id="72" dur="250" fill="hold"/>
                                        <p:tgtEl>
                                          <p:spTgt spid="11"/>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 calcmode="lin" valueType="num">
                                      <p:cBhvr additive="base">
                                        <p:cTn id="81" dur="250" fill="hold"/>
                                        <p:tgtEl>
                                          <p:spTgt spid="40"/>
                                        </p:tgtEl>
                                        <p:attrNameLst>
                                          <p:attrName>ppt_x</p:attrName>
                                        </p:attrNameLst>
                                      </p:cBhvr>
                                      <p:tavLst>
                                        <p:tav tm="0">
                                          <p:val>
                                            <p:strVal val="#ppt_x"/>
                                          </p:val>
                                        </p:tav>
                                        <p:tav tm="100000">
                                          <p:val>
                                            <p:strVal val="#ppt_x"/>
                                          </p:val>
                                        </p:tav>
                                      </p:tavLst>
                                    </p:anim>
                                    <p:anim calcmode="lin" valueType="num">
                                      <p:cBhvr additive="base">
                                        <p:cTn id="82" dur="250" fill="hold"/>
                                        <p:tgtEl>
                                          <p:spTgt spid="40"/>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250" fill="hold"/>
                                        <p:tgtEl>
                                          <p:spTgt spid="41"/>
                                        </p:tgtEl>
                                        <p:attrNameLst>
                                          <p:attrName>ppt_x</p:attrName>
                                        </p:attrNameLst>
                                      </p:cBhvr>
                                      <p:tavLst>
                                        <p:tav tm="0">
                                          <p:val>
                                            <p:strVal val="#ppt_x"/>
                                          </p:val>
                                        </p:tav>
                                        <p:tav tm="100000">
                                          <p:val>
                                            <p:strVal val="#ppt_x"/>
                                          </p:val>
                                        </p:tav>
                                      </p:tavLst>
                                    </p:anim>
                                    <p:anim calcmode="lin" valueType="num">
                                      <p:cBhvr additive="base">
                                        <p:cTn id="87" dur="250" fill="hold"/>
                                        <p:tgtEl>
                                          <p:spTgt spid="4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42"/>
                                        </p:tgtEl>
                                        <p:attrNameLst>
                                          <p:attrName>style.visibility</p:attrName>
                                        </p:attrNameLst>
                                      </p:cBhvr>
                                      <p:to>
                                        <p:strVal val="visible"/>
                                      </p:to>
                                    </p:set>
                                    <p:anim calcmode="lin" valueType="num">
                                      <p:cBhvr additive="base">
                                        <p:cTn id="91" dur="250" fill="hold"/>
                                        <p:tgtEl>
                                          <p:spTgt spid="42"/>
                                        </p:tgtEl>
                                        <p:attrNameLst>
                                          <p:attrName>ppt_x</p:attrName>
                                        </p:attrNameLst>
                                      </p:cBhvr>
                                      <p:tavLst>
                                        <p:tav tm="0">
                                          <p:val>
                                            <p:strVal val="#ppt_x"/>
                                          </p:val>
                                        </p:tav>
                                        <p:tav tm="100000">
                                          <p:val>
                                            <p:strVal val="#ppt_x"/>
                                          </p:val>
                                        </p:tav>
                                      </p:tavLst>
                                    </p:anim>
                                    <p:anim calcmode="lin" valueType="num">
                                      <p:cBhvr additive="base">
                                        <p:cTn id="92" dur="250" fill="hold"/>
                                        <p:tgtEl>
                                          <p:spTgt spid="4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3"/>
                                        </p:tgtEl>
                                        <p:attrNameLst>
                                          <p:attrName>style.visibility</p:attrName>
                                        </p:attrNameLst>
                                      </p:cBhvr>
                                      <p:to>
                                        <p:strVal val="visible"/>
                                      </p:to>
                                    </p:set>
                                    <p:anim calcmode="lin" valueType="num">
                                      <p:cBhvr additive="base">
                                        <p:cTn id="96" dur="250" fill="hold"/>
                                        <p:tgtEl>
                                          <p:spTgt spid="43"/>
                                        </p:tgtEl>
                                        <p:attrNameLst>
                                          <p:attrName>ppt_x</p:attrName>
                                        </p:attrNameLst>
                                      </p:cBhvr>
                                      <p:tavLst>
                                        <p:tav tm="0">
                                          <p:val>
                                            <p:strVal val="#ppt_x"/>
                                          </p:val>
                                        </p:tav>
                                        <p:tav tm="100000">
                                          <p:val>
                                            <p:strVal val="#ppt_x"/>
                                          </p:val>
                                        </p:tav>
                                      </p:tavLst>
                                    </p:anim>
                                    <p:anim calcmode="lin" valueType="num">
                                      <p:cBhvr additive="base">
                                        <p:cTn id="97" dur="250" fill="hold"/>
                                        <p:tgtEl>
                                          <p:spTgt spid="4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44"/>
                                        </p:tgtEl>
                                        <p:attrNameLst>
                                          <p:attrName>style.visibility</p:attrName>
                                        </p:attrNameLst>
                                      </p:cBhvr>
                                      <p:to>
                                        <p:strVal val="visible"/>
                                      </p:to>
                                    </p:set>
                                    <p:anim calcmode="lin" valueType="num">
                                      <p:cBhvr additive="base">
                                        <p:cTn id="101" dur="250" fill="hold"/>
                                        <p:tgtEl>
                                          <p:spTgt spid="44"/>
                                        </p:tgtEl>
                                        <p:attrNameLst>
                                          <p:attrName>ppt_x</p:attrName>
                                        </p:attrNameLst>
                                      </p:cBhvr>
                                      <p:tavLst>
                                        <p:tav tm="0">
                                          <p:val>
                                            <p:strVal val="#ppt_x"/>
                                          </p:val>
                                        </p:tav>
                                        <p:tav tm="100000">
                                          <p:val>
                                            <p:strVal val="#ppt_x"/>
                                          </p:val>
                                        </p:tav>
                                      </p:tavLst>
                                    </p:anim>
                                    <p:anim calcmode="lin" valueType="num">
                                      <p:cBhvr additive="base">
                                        <p:cTn id="102" dur="250" fill="hold"/>
                                        <p:tgtEl>
                                          <p:spTgt spid="44"/>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5"/>
                                        </p:tgtEl>
                                        <p:attrNameLst>
                                          <p:attrName>style.visibility</p:attrName>
                                        </p:attrNameLst>
                                      </p:cBhvr>
                                      <p:to>
                                        <p:strVal val="visible"/>
                                      </p:to>
                                    </p:set>
                                    <p:anim calcmode="lin" valueType="num">
                                      <p:cBhvr additive="base">
                                        <p:cTn id="106" dur="250" fill="hold"/>
                                        <p:tgtEl>
                                          <p:spTgt spid="45"/>
                                        </p:tgtEl>
                                        <p:attrNameLst>
                                          <p:attrName>ppt_x</p:attrName>
                                        </p:attrNameLst>
                                      </p:cBhvr>
                                      <p:tavLst>
                                        <p:tav tm="0">
                                          <p:val>
                                            <p:strVal val="#ppt_x"/>
                                          </p:val>
                                        </p:tav>
                                        <p:tav tm="100000">
                                          <p:val>
                                            <p:strVal val="#ppt_x"/>
                                          </p:val>
                                        </p:tav>
                                      </p:tavLst>
                                    </p:anim>
                                    <p:anim calcmode="lin" valueType="num">
                                      <p:cBhvr additive="base">
                                        <p:cTn id="107" dur="250" fill="hold"/>
                                        <p:tgtEl>
                                          <p:spTgt spid="4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250" fill="hold"/>
                                        <p:tgtEl>
                                          <p:spTgt spid="46"/>
                                        </p:tgtEl>
                                        <p:attrNameLst>
                                          <p:attrName>ppt_x</p:attrName>
                                        </p:attrNameLst>
                                      </p:cBhvr>
                                      <p:tavLst>
                                        <p:tav tm="0">
                                          <p:val>
                                            <p:strVal val="#ppt_x"/>
                                          </p:val>
                                        </p:tav>
                                        <p:tav tm="100000">
                                          <p:val>
                                            <p:strVal val="#ppt_x"/>
                                          </p:val>
                                        </p:tav>
                                      </p:tavLst>
                                    </p:anim>
                                    <p:anim calcmode="lin" valueType="num">
                                      <p:cBhvr additive="base">
                                        <p:cTn id="112" dur="250" fill="hold"/>
                                        <p:tgtEl>
                                          <p:spTgt spid="46"/>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 grpId="0"/>
      <p:bldP spid="3" grpId="0"/>
      <p:bldP spid="9" grpId="0" animBg="1"/>
      <p:bldP spid="10" grpId="0" animBg="1"/>
      <p:bldP spid="11" grpId="0" animBg="1"/>
      <p:bldP spid="40" grpId="0" animBg="1"/>
      <p:bldP spid="41" grpId="0"/>
      <p:bldP spid="42" grpId="0" animBg="1"/>
      <p:bldP spid="43" grpId="0"/>
      <p:bldP spid="44" grpId="0" animBg="1"/>
      <p:bldP spid="45" grpId="0"/>
      <p:bldP spid="46" grpId="0" animBg="1"/>
      <p:bldP spid="4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 Component</a:t>
            </a:r>
          </a:p>
        </p:txBody>
      </p:sp>
      <p:sp>
        <p:nvSpPr>
          <p:cNvPr id="7" name="Freeform 5"/>
          <p:cNvSpPr/>
          <p:nvPr/>
        </p:nvSpPr>
        <p:spPr bwMode="auto">
          <a:xfrm>
            <a:off x="1803959" y="2190750"/>
            <a:ext cx="1837251" cy="630126"/>
          </a:xfrm>
          <a:custGeom>
            <a:avLst/>
            <a:gdLst>
              <a:gd name="T0" fmla="*/ 281 w 1245"/>
              <a:gd name="T1" fmla="*/ 0 h 427"/>
              <a:gd name="T2" fmla="*/ 0 w 1245"/>
              <a:gd name="T3" fmla="*/ 427 h 427"/>
              <a:gd name="T4" fmla="*/ 1245 w 1245"/>
              <a:gd name="T5" fmla="*/ 427 h 427"/>
              <a:gd name="T6" fmla="*/ 963 w 1245"/>
              <a:gd name="T7" fmla="*/ 0 h 427"/>
              <a:gd name="T8" fmla="*/ 281 w 1245"/>
              <a:gd name="T9" fmla="*/ 0 h 427"/>
            </a:gdLst>
            <a:ahLst/>
            <a:cxnLst>
              <a:cxn ang="0">
                <a:pos x="T0" y="T1"/>
              </a:cxn>
              <a:cxn ang="0">
                <a:pos x="T2" y="T3"/>
              </a:cxn>
              <a:cxn ang="0">
                <a:pos x="T4" y="T5"/>
              </a:cxn>
              <a:cxn ang="0">
                <a:pos x="T6" y="T7"/>
              </a:cxn>
              <a:cxn ang="0">
                <a:pos x="T8" y="T9"/>
              </a:cxn>
            </a:cxnLst>
            <a:rect l="0" t="0" r="r" b="b"/>
            <a:pathLst>
              <a:path w="1245" h="427">
                <a:moveTo>
                  <a:pt x="281" y="0"/>
                </a:moveTo>
                <a:lnTo>
                  <a:pt x="0" y="427"/>
                </a:lnTo>
                <a:lnTo>
                  <a:pt x="1245" y="427"/>
                </a:lnTo>
                <a:lnTo>
                  <a:pt x="963" y="0"/>
                </a:lnTo>
                <a:lnTo>
                  <a:pt x="281"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386335" y="2820876"/>
            <a:ext cx="2671025" cy="628650"/>
          </a:xfrm>
          <a:custGeom>
            <a:avLst/>
            <a:gdLst>
              <a:gd name="T0" fmla="*/ 283 w 1810"/>
              <a:gd name="T1" fmla="*/ 0 h 426"/>
              <a:gd name="T2" fmla="*/ 0 w 1810"/>
              <a:gd name="T3" fmla="*/ 426 h 426"/>
              <a:gd name="T4" fmla="*/ 1810 w 1810"/>
              <a:gd name="T5" fmla="*/ 426 h 426"/>
              <a:gd name="T6" fmla="*/ 1528 w 1810"/>
              <a:gd name="T7" fmla="*/ 0 h 426"/>
              <a:gd name="T8" fmla="*/ 283 w 1810"/>
              <a:gd name="T9" fmla="*/ 0 h 426"/>
            </a:gdLst>
            <a:ahLst/>
            <a:cxnLst>
              <a:cxn ang="0">
                <a:pos x="T0" y="T1"/>
              </a:cxn>
              <a:cxn ang="0">
                <a:pos x="T2" y="T3"/>
              </a:cxn>
              <a:cxn ang="0">
                <a:pos x="T4" y="T5"/>
              </a:cxn>
              <a:cxn ang="0">
                <a:pos x="T6" y="T7"/>
              </a:cxn>
              <a:cxn ang="0">
                <a:pos x="T8" y="T9"/>
              </a:cxn>
            </a:cxnLst>
            <a:rect l="0" t="0" r="r" b="b"/>
            <a:pathLst>
              <a:path w="1810" h="426">
                <a:moveTo>
                  <a:pt x="283" y="0"/>
                </a:moveTo>
                <a:lnTo>
                  <a:pt x="0" y="426"/>
                </a:lnTo>
                <a:lnTo>
                  <a:pt x="1810" y="426"/>
                </a:lnTo>
                <a:lnTo>
                  <a:pt x="1528" y="0"/>
                </a:lnTo>
                <a:lnTo>
                  <a:pt x="283"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971662" y="3449526"/>
            <a:ext cx="3500370" cy="627175"/>
          </a:xfrm>
          <a:custGeom>
            <a:avLst/>
            <a:gdLst>
              <a:gd name="T0" fmla="*/ 281 w 2372"/>
              <a:gd name="T1" fmla="*/ 0 h 425"/>
              <a:gd name="T2" fmla="*/ 0 w 2372"/>
              <a:gd name="T3" fmla="*/ 425 h 425"/>
              <a:gd name="T4" fmla="*/ 2372 w 2372"/>
              <a:gd name="T5" fmla="*/ 425 h 425"/>
              <a:gd name="T6" fmla="*/ 2091 w 2372"/>
              <a:gd name="T7" fmla="*/ 0 h 425"/>
              <a:gd name="T8" fmla="*/ 281 w 2372"/>
              <a:gd name="T9" fmla="*/ 0 h 425"/>
            </a:gdLst>
            <a:ahLst/>
            <a:cxnLst>
              <a:cxn ang="0">
                <a:pos x="T0" y="T1"/>
              </a:cxn>
              <a:cxn ang="0">
                <a:pos x="T2" y="T3"/>
              </a:cxn>
              <a:cxn ang="0">
                <a:pos x="T4" y="T5"/>
              </a:cxn>
              <a:cxn ang="0">
                <a:pos x="T6" y="T7"/>
              </a:cxn>
              <a:cxn ang="0">
                <a:pos x="T8" y="T9"/>
              </a:cxn>
            </a:cxnLst>
            <a:rect l="0" t="0" r="r" b="b"/>
            <a:pathLst>
              <a:path w="2372" h="425">
                <a:moveTo>
                  <a:pt x="281" y="0"/>
                </a:moveTo>
                <a:lnTo>
                  <a:pt x="0" y="425"/>
                </a:lnTo>
                <a:lnTo>
                  <a:pt x="2372" y="425"/>
                </a:lnTo>
                <a:lnTo>
                  <a:pt x="2091" y="0"/>
                </a:lnTo>
                <a:lnTo>
                  <a:pt x="281"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554038" y="4076700"/>
            <a:ext cx="4335619" cy="628650"/>
          </a:xfrm>
          <a:custGeom>
            <a:avLst/>
            <a:gdLst>
              <a:gd name="T0" fmla="*/ 283 w 2938"/>
              <a:gd name="T1" fmla="*/ 0 h 426"/>
              <a:gd name="T2" fmla="*/ 2655 w 2938"/>
              <a:gd name="T3" fmla="*/ 0 h 426"/>
              <a:gd name="T4" fmla="*/ 2938 w 2938"/>
              <a:gd name="T5" fmla="*/ 426 h 426"/>
              <a:gd name="T6" fmla="*/ 0 w 2938"/>
              <a:gd name="T7" fmla="*/ 426 h 426"/>
              <a:gd name="T8" fmla="*/ 283 w 2938"/>
              <a:gd name="T9" fmla="*/ 0 h 426"/>
            </a:gdLst>
            <a:ahLst/>
            <a:cxnLst>
              <a:cxn ang="0">
                <a:pos x="T0" y="T1"/>
              </a:cxn>
              <a:cxn ang="0">
                <a:pos x="T2" y="T3"/>
              </a:cxn>
              <a:cxn ang="0">
                <a:pos x="T4" y="T5"/>
              </a:cxn>
              <a:cxn ang="0">
                <a:pos x="T6" y="T7"/>
              </a:cxn>
              <a:cxn ang="0">
                <a:pos x="T8" y="T9"/>
              </a:cxn>
            </a:cxnLst>
            <a:rect l="0" t="0" r="r" b="b"/>
            <a:pathLst>
              <a:path w="2938" h="426">
                <a:moveTo>
                  <a:pt x="283" y="0"/>
                </a:moveTo>
                <a:lnTo>
                  <a:pt x="2655" y="0"/>
                </a:lnTo>
                <a:lnTo>
                  <a:pt x="2938" y="426"/>
                </a:lnTo>
                <a:lnTo>
                  <a:pt x="0" y="426"/>
                </a:lnTo>
                <a:lnTo>
                  <a:pt x="283"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2" name="Oval 11"/>
          <p:cNvSpPr/>
          <p:nvPr/>
        </p:nvSpPr>
        <p:spPr>
          <a:xfrm>
            <a:off x="3322895" y="2399708"/>
            <a:ext cx="212210" cy="212210"/>
          </a:xfrm>
          <a:prstGeom prst="ellipse">
            <a:avLst/>
          </a:prstGeom>
          <a:solidFill>
            <a:schemeClr val="bg1"/>
          </a:solidFill>
          <a:ln>
            <a:solidFill>
              <a:srgbClr val="B9D51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3750190" y="3029096"/>
            <a:ext cx="212210" cy="21221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4131190" y="3657008"/>
            <a:ext cx="212210" cy="212210"/>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575895" y="4284920"/>
            <a:ext cx="212210" cy="212210"/>
          </a:xfrm>
          <a:prstGeom prst="ellipse">
            <a:avLst/>
          </a:prstGeom>
          <a:solidFill>
            <a:schemeClr val="bg1"/>
          </a:solid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p:cNvSpPr txBox="1">
            <a:spLocks noChangeArrowheads="1"/>
          </p:cNvSpPr>
          <p:nvPr/>
        </p:nvSpPr>
        <p:spPr bwMode="auto">
          <a:xfrm>
            <a:off x="6522985" y="1047750"/>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New Era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7" name="Oval 16"/>
          <p:cNvSpPr/>
          <p:nvPr/>
        </p:nvSpPr>
        <p:spPr>
          <a:xfrm>
            <a:off x="5987903" y="1183644"/>
            <a:ext cx="487415" cy="49021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522985" y="193882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Defend Strategy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9" name="Oval 18"/>
          <p:cNvSpPr/>
          <p:nvPr/>
        </p:nvSpPr>
        <p:spPr>
          <a:xfrm>
            <a:off x="5987903" y="2074721"/>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Text Box 10"/>
          <p:cNvSpPr txBox="1">
            <a:spLocks noChangeArrowheads="1"/>
          </p:cNvSpPr>
          <p:nvPr/>
        </p:nvSpPr>
        <p:spPr bwMode="auto">
          <a:xfrm>
            <a:off x="6522985" y="2811845"/>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Stockpile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1" name="Oval 20"/>
          <p:cNvSpPr/>
          <p:nvPr/>
        </p:nvSpPr>
        <p:spPr>
          <a:xfrm>
            <a:off x="5987903" y="2947739"/>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Text Box 10"/>
          <p:cNvSpPr txBox="1">
            <a:spLocks noChangeArrowheads="1"/>
          </p:cNvSpPr>
          <p:nvPr/>
        </p:nvSpPr>
        <p:spPr bwMode="auto">
          <a:xfrm>
            <a:off x="6519620" y="3651967"/>
            <a:ext cx="2286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Big 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3" name="Oval 22"/>
          <p:cNvSpPr/>
          <p:nvPr/>
        </p:nvSpPr>
        <p:spPr>
          <a:xfrm>
            <a:off x="5987903" y="3787861"/>
            <a:ext cx="487415" cy="49021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7" name="Group 26"/>
          <p:cNvGrpSpPr/>
          <p:nvPr/>
        </p:nvGrpSpPr>
        <p:grpSpPr>
          <a:xfrm>
            <a:off x="2317653" y="1301463"/>
            <a:ext cx="809861" cy="773258"/>
            <a:chOff x="4417791" y="3086470"/>
            <a:chExt cx="441754" cy="421788"/>
          </a:xfrm>
          <a:solidFill>
            <a:srgbClr val="4BACC6"/>
          </a:solidFill>
        </p:grpSpPr>
        <p:sp>
          <p:nvSpPr>
            <p:cNvPr id="2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2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cxnSp>
        <p:nvCxnSpPr>
          <p:cNvPr id="31" name="Straight Arrow Connector 30"/>
          <p:cNvCxnSpPr>
            <a:endCxn id="17" idx="2"/>
          </p:cNvCxnSpPr>
          <p:nvPr/>
        </p:nvCxnSpPr>
        <p:spPr>
          <a:xfrm>
            <a:off x="4343400" y="1428750"/>
            <a:ext cx="1644503"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4788105" y="2319827"/>
            <a:ext cx="119811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5029200" y="3192845"/>
            <a:ext cx="960385"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34000" y="4018198"/>
            <a:ext cx="652220" cy="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12" idx="7"/>
          </p:cNvCxnSpPr>
          <p:nvPr/>
        </p:nvCxnSpPr>
        <p:spPr>
          <a:xfrm flipV="1">
            <a:off x="3504028" y="1417082"/>
            <a:ext cx="839372" cy="101370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3" idx="7"/>
          </p:cNvCxnSpPr>
          <p:nvPr/>
        </p:nvCxnSpPr>
        <p:spPr>
          <a:xfrm flipV="1">
            <a:off x="3931323" y="2319827"/>
            <a:ext cx="856782" cy="7403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5" idx="6"/>
          </p:cNvCxnSpPr>
          <p:nvPr/>
        </p:nvCxnSpPr>
        <p:spPr>
          <a:xfrm flipV="1">
            <a:off x="4788105" y="4032967"/>
            <a:ext cx="545895" cy="3580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4" idx="6"/>
          </p:cNvCxnSpPr>
          <p:nvPr/>
        </p:nvCxnSpPr>
        <p:spPr>
          <a:xfrm flipV="1">
            <a:off x="4343400" y="3192845"/>
            <a:ext cx="685800" cy="57026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 Box 10"/>
          <p:cNvSpPr txBox="1">
            <a:spLocks noChangeArrowheads="1"/>
          </p:cNvSpPr>
          <p:nvPr/>
        </p:nvSpPr>
        <p:spPr bwMode="auto">
          <a:xfrm>
            <a:off x="1648231" y="4244831"/>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Hardware</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3" name="Text Box 10"/>
          <p:cNvSpPr txBox="1">
            <a:spLocks noChangeArrowheads="1"/>
          </p:cNvSpPr>
          <p:nvPr/>
        </p:nvSpPr>
        <p:spPr bwMode="auto">
          <a:xfrm>
            <a:off x="1648231" y="3616919"/>
            <a:ext cx="214723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Software</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4" name="Text Box 10"/>
          <p:cNvSpPr txBox="1">
            <a:spLocks noChangeArrowheads="1"/>
          </p:cNvSpPr>
          <p:nvPr/>
        </p:nvSpPr>
        <p:spPr bwMode="auto">
          <a:xfrm>
            <a:off x="1902041" y="3024448"/>
            <a:ext cx="1639612"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Idea</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5" name="Text Box 10"/>
          <p:cNvSpPr txBox="1">
            <a:spLocks noChangeArrowheads="1"/>
          </p:cNvSpPr>
          <p:nvPr/>
        </p:nvSpPr>
        <p:spPr bwMode="auto">
          <a:xfrm>
            <a:off x="2021963" y="2409778"/>
            <a:ext cx="1399769"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Innovation</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6" name="Freeform 6"/>
          <p:cNvSpPr>
            <a:spLocks noEditPoints="1"/>
          </p:cNvSpPr>
          <p:nvPr/>
        </p:nvSpPr>
        <p:spPr bwMode="auto">
          <a:xfrm>
            <a:off x="6134403" y="1295541"/>
            <a:ext cx="194414" cy="266419"/>
          </a:xfrm>
          <a:custGeom>
            <a:avLst/>
            <a:gdLst>
              <a:gd name="T0" fmla="*/ 99 w 109"/>
              <a:gd name="T1" fmla="*/ 0 h 150"/>
              <a:gd name="T2" fmla="*/ 10 w 109"/>
              <a:gd name="T3" fmla="*/ 0 h 150"/>
              <a:gd name="T4" fmla="*/ 0 w 109"/>
              <a:gd name="T5" fmla="*/ 11 h 150"/>
              <a:gd name="T6" fmla="*/ 0 w 109"/>
              <a:gd name="T7" fmla="*/ 140 h 150"/>
              <a:gd name="T8" fmla="*/ 10 w 109"/>
              <a:gd name="T9" fmla="*/ 150 h 150"/>
              <a:gd name="T10" fmla="*/ 99 w 109"/>
              <a:gd name="T11" fmla="*/ 150 h 150"/>
              <a:gd name="T12" fmla="*/ 109 w 109"/>
              <a:gd name="T13" fmla="*/ 140 h 150"/>
              <a:gd name="T14" fmla="*/ 109 w 109"/>
              <a:gd name="T15" fmla="*/ 11 h 150"/>
              <a:gd name="T16" fmla="*/ 99 w 109"/>
              <a:gd name="T17" fmla="*/ 0 h 150"/>
              <a:gd name="T18" fmla="*/ 54 w 109"/>
              <a:gd name="T19" fmla="*/ 146 h 150"/>
              <a:gd name="T20" fmla="*/ 48 w 109"/>
              <a:gd name="T21" fmla="*/ 140 h 150"/>
              <a:gd name="T22" fmla="*/ 54 w 109"/>
              <a:gd name="T23" fmla="*/ 134 h 150"/>
              <a:gd name="T24" fmla="*/ 60 w 109"/>
              <a:gd name="T25" fmla="*/ 140 h 150"/>
              <a:gd name="T26" fmla="*/ 54 w 109"/>
              <a:gd name="T27" fmla="*/ 146 h 150"/>
              <a:gd name="T28" fmla="*/ 99 w 109"/>
              <a:gd name="T29" fmla="*/ 129 h 150"/>
              <a:gd name="T30" fmla="*/ 10 w 109"/>
              <a:gd name="T31" fmla="*/ 129 h 150"/>
              <a:gd name="T32" fmla="*/ 10 w 109"/>
              <a:gd name="T33" fmla="*/ 13 h 150"/>
              <a:gd name="T34" fmla="*/ 99 w 109"/>
              <a:gd name="T35" fmla="*/ 13 h 150"/>
              <a:gd name="T36" fmla="*/ 99 w 109"/>
              <a:gd name="T37" fmla="*/ 12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150">
                <a:moveTo>
                  <a:pt x="99" y="0"/>
                </a:moveTo>
                <a:cubicBezTo>
                  <a:pt x="10" y="0"/>
                  <a:pt x="10" y="0"/>
                  <a:pt x="10" y="0"/>
                </a:cubicBezTo>
                <a:cubicBezTo>
                  <a:pt x="4" y="0"/>
                  <a:pt x="0" y="5"/>
                  <a:pt x="0" y="11"/>
                </a:cubicBezTo>
                <a:cubicBezTo>
                  <a:pt x="0" y="140"/>
                  <a:pt x="0" y="140"/>
                  <a:pt x="0" y="140"/>
                </a:cubicBezTo>
                <a:cubicBezTo>
                  <a:pt x="0" y="146"/>
                  <a:pt x="4" y="150"/>
                  <a:pt x="10" y="150"/>
                </a:cubicBezTo>
                <a:cubicBezTo>
                  <a:pt x="99" y="150"/>
                  <a:pt x="99" y="150"/>
                  <a:pt x="99" y="150"/>
                </a:cubicBezTo>
                <a:cubicBezTo>
                  <a:pt x="104" y="150"/>
                  <a:pt x="109" y="146"/>
                  <a:pt x="109" y="140"/>
                </a:cubicBezTo>
                <a:cubicBezTo>
                  <a:pt x="109" y="11"/>
                  <a:pt x="109" y="11"/>
                  <a:pt x="109" y="11"/>
                </a:cubicBezTo>
                <a:cubicBezTo>
                  <a:pt x="109" y="5"/>
                  <a:pt x="104" y="0"/>
                  <a:pt x="99" y="0"/>
                </a:cubicBezTo>
                <a:close/>
                <a:moveTo>
                  <a:pt x="54" y="146"/>
                </a:moveTo>
                <a:cubicBezTo>
                  <a:pt x="51" y="146"/>
                  <a:pt x="48" y="144"/>
                  <a:pt x="48" y="140"/>
                </a:cubicBezTo>
                <a:cubicBezTo>
                  <a:pt x="48" y="137"/>
                  <a:pt x="51" y="134"/>
                  <a:pt x="54" y="134"/>
                </a:cubicBezTo>
                <a:cubicBezTo>
                  <a:pt x="58" y="134"/>
                  <a:pt x="60" y="137"/>
                  <a:pt x="60" y="140"/>
                </a:cubicBezTo>
                <a:cubicBezTo>
                  <a:pt x="60" y="144"/>
                  <a:pt x="58" y="146"/>
                  <a:pt x="54" y="146"/>
                </a:cubicBezTo>
                <a:close/>
                <a:moveTo>
                  <a:pt x="99" y="129"/>
                </a:moveTo>
                <a:cubicBezTo>
                  <a:pt x="10" y="129"/>
                  <a:pt x="10" y="129"/>
                  <a:pt x="10" y="129"/>
                </a:cubicBezTo>
                <a:cubicBezTo>
                  <a:pt x="10" y="13"/>
                  <a:pt x="10" y="13"/>
                  <a:pt x="10" y="13"/>
                </a:cubicBezTo>
                <a:cubicBezTo>
                  <a:pt x="99" y="13"/>
                  <a:pt x="99" y="13"/>
                  <a:pt x="99" y="13"/>
                </a:cubicBezTo>
                <a:lnTo>
                  <a:pt x="99" y="12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7" name="Group 56"/>
          <p:cNvGrpSpPr/>
          <p:nvPr/>
        </p:nvGrpSpPr>
        <p:grpSpPr>
          <a:xfrm>
            <a:off x="6113165" y="3105547"/>
            <a:ext cx="236891" cy="174597"/>
            <a:chOff x="2538413" y="2725738"/>
            <a:chExt cx="428625" cy="315912"/>
          </a:xfrm>
          <a:solidFill>
            <a:schemeClr val="bg1"/>
          </a:solidFill>
        </p:grpSpPr>
        <p:sp>
          <p:nvSpPr>
            <p:cNvPr id="58" name="Freeform 9"/>
            <p:cNvSpPr>
              <a:spLocks noEditPoints="1"/>
            </p:cNvSpPr>
            <p:nvPr/>
          </p:nvSpPr>
          <p:spPr bwMode="auto">
            <a:xfrm>
              <a:off x="2549525" y="2725738"/>
              <a:ext cx="409575" cy="250825"/>
            </a:xfrm>
            <a:custGeom>
              <a:avLst/>
              <a:gdLst>
                <a:gd name="T0" fmla="*/ 258 w 258"/>
                <a:gd name="T1" fmla="*/ 0 h 158"/>
                <a:gd name="T2" fmla="*/ 0 w 258"/>
                <a:gd name="T3" fmla="*/ 0 h 158"/>
                <a:gd name="T4" fmla="*/ 0 w 258"/>
                <a:gd name="T5" fmla="*/ 158 h 158"/>
                <a:gd name="T6" fmla="*/ 258 w 258"/>
                <a:gd name="T7" fmla="*/ 158 h 158"/>
                <a:gd name="T8" fmla="*/ 258 w 258"/>
                <a:gd name="T9" fmla="*/ 0 h 158"/>
                <a:gd name="T10" fmla="*/ 247 w 258"/>
                <a:gd name="T11" fmla="*/ 145 h 158"/>
                <a:gd name="T12" fmla="*/ 10 w 258"/>
                <a:gd name="T13" fmla="*/ 145 h 158"/>
                <a:gd name="T14" fmla="*/ 10 w 258"/>
                <a:gd name="T15" fmla="*/ 12 h 158"/>
                <a:gd name="T16" fmla="*/ 247 w 258"/>
                <a:gd name="T17" fmla="*/ 12 h 158"/>
                <a:gd name="T18" fmla="*/ 247 w 258"/>
                <a:gd name="T19" fmla="*/ 1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58">
                  <a:moveTo>
                    <a:pt x="258" y="0"/>
                  </a:moveTo>
                  <a:lnTo>
                    <a:pt x="0" y="0"/>
                  </a:lnTo>
                  <a:lnTo>
                    <a:pt x="0" y="158"/>
                  </a:lnTo>
                  <a:lnTo>
                    <a:pt x="258" y="158"/>
                  </a:lnTo>
                  <a:lnTo>
                    <a:pt x="258" y="0"/>
                  </a:lnTo>
                  <a:close/>
                  <a:moveTo>
                    <a:pt x="247" y="145"/>
                  </a:moveTo>
                  <a:lnTo>
                    <a:pt x="10" y="145"/>
                  </a:lnTo>
                  <a:lnTo>
                    <a:pt x="10" y="12"/>
                  </a:lnTo>
                  <a:lnTo>
                    <a:pt x="247" y="12"/>
                  </a:lnTo>
                  <a:lnTo>
                    <a:pt x="2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0"/>
            <p:cNvSpPr/>
            <p:nvPr/>
          </p:nvSpPr>
          <p:spPr bwMode="auto">
            <a:xfrm>
              <a:off x="2538413" y="2987675"/>
              <a:ext cx="428625" cy="53975"/>
            </a:xfrm>
            <a:custGeom>
              <a:avLst/>
              <a:gdLst>
                <a:gd name="T0" fmla="*/ 270 w 270"/>
                <a:gd name="T1" fmla="*/ 22 h 34"/>
                <a:gd name="T2" fmla="*/ 265 w 270"/>
                <a:gd name="T3" fmla="*/ 0 h 34"/>
                <a:gd name="T4" fmla="*/ 5 w 270"/>
                <a:gd name="T5" fmla="*/ 0 h 34"/>
                <a:gd name="T6" fmla="*/ 0 w 270"/>
                <a:gd name="T7" fmla="*/ 22 h 34"/>
                <a:gd name="T8" fmla="*/ 0 w 270"/>
                <a:gd name="T9" fmla="*/ 22 h 34"/>
                <a:gd name="T10" fmla="*/ 0 w 270"/>
                <a:gd name="T11" fmla="*/ 34 h 34"/>
                <a:gd name="T12" fmla="*/ 270 w 270"/>
                <a:gd name="T13" fmla="*/ 34 h 34"/>
                <a:gd name="T14" fmla="*/ 270 w 270"/>
                <a:gd name="T15" fmla="*/ 22 h 34"/>
                <a:gd name="T16" fmla="*/ 270 w 270"/>
                <a:gd name="T17"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34">
                  <a:moveTo>
                    <a:pt x="270" y="22"/>
                  </a:moveTo>
                  <a:lnTo>
                    <a:pt x="265" y="0"/>
                  </a:lnTo>
                  <a:lnTo>
                    <a:pt x="5" y="0"/>
                  </a:lnTo>
                  <a:lnTo>
                    <a:pt x="0" y="22"/>
                  </a:lnTo>
                  <a:lnTo>
                    <a:pt x="0" y="22"/>
                  </a:lnTo>
                  <a:lnTo>
                    <a:pt x="0" y="34"/>
                  </a:lnTo>
                  <a:lnTo>
                    <a:pt x="270" y="34"/>
                  </a:lnTo>
                  <a:lnTo>
                    <a:pt x="270" y="22"/>
                  </a:lnTo>
                  <a:lnTo>
                    <a:pt x="270"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6073275" y="2190751"/>
            <a:ext cx="316670" cy="275366"/>
            <a:chOff x="1879600" y="3937000"/>
            <a:chExt cx="401638" cy="349250"/>
          </a:xfrm>
          <a:solidFill>
            <a:schemeClr val="bg1"/>
          </a:solidFill>
        </p:grpSpPr>
        <p:sp>
          <p:nvSpPr>
            <p:cNvPr id="61" name="Freeform 12"/>
            <p:cNvSpPr>
              <a:spLocks noEditPoints="1"/>
            </p:cNvSpPr>
            <p:nvPr/>
          </p:nvSpPr>
          <p:spPr bwMode="auto">
            <a:xfrm>
              <a:off x="1879600" y="3937000"/>
              <a:ext cx="401638" cy="349250"/>
            </a:xfrm>
            <a:custGeom>
              <a:avLst/>
              <a:gdLst>
                <a:gd name="T0" fmla="*/ 146 w 146"/>
                <a:gd name="T1" fmla="*/ 104 h 127"/>
                <a:gd name="T2" fmla="*/ 146 w 146"/>
                <a:gd name="T3" fmla="*/ 0 h 127"/>
                <a:gd name="T4" fmla="*/ 0 w 146"/>
                <a:gd name="T5" fmla="*/ 0 h 127"/>
                <a:gd name="T6" fmla="*/ 0 w 146"/>
                <a:gd name="T7" fmla="*/ 104 h 127"/>
                <a:gd name="T8" fmla="*/ 108 w 146"/>
                <a:gd name="T9" fmla="*/ 104 h 127"/>
                <a:gd name="T10" fmla="*/ 118 w 146"/>
                <a:gd name="T11" fmla="*/ 113 h 127"/>
                <a:gd name="T12" fmla="*/ 132 w 146"/>
                <a:gd name="T13" fmla="*/ 127 h 127"/>
                <a:gd name="T14" fmla="*/ 137 w 146"/>
                <a:gd name="T15" fmla="*/ 127 h 127"/>
                <a:gd name="T16" fmla="*/ 117 w 146"/>
                <a:gd name="T17" fmla="*/ 107 h 127"/>
                <a:gd name="T18" fmla="*/ 114 w 146"/>
                <a:gd name="T19" fmla="*/ 104 h 127"/>
                <a:gd name="T20" fmla="*/ 146 w 146"/>
                <a:gd name="T21" fmla="*/ 104 h 127"/>
                <a:gd name="T22" fmla="*/ 8 w 146"/>
                <a:gd name="T23" fmla="*/ 10 h 127"/>
                <a:gd name="T24" fmla="*/ 138 w 146"/>
                <a:gd name="T25" fmla="*/ 10 h 127"/>
                <a:gd name="T26" fmla="*/ 138 w 146"/>
                <a:gd name="T27" fmla="*/ 94 h 127"/>
                <a:gd name="T28" fmla="*/ 8 w 146"/>
                <a:gd name="T29" fmla="*/ 94 h 127"/>
                <a:gd name="T30" fmla="*/ 8 w 146"/>
                <a:gd name="T31" fmla="*/ 1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7">
                  <a:moveTo>
                    <a:pt x="146" y="104"/>
                  </a:moveTo>
                  <a:cubicBezTo>
                    <a:pt x="146" y="0"/>
                    <a:pt x="146" y="0"/>
                    <a:pt x="146" y="0"/>
                  </a:cubicBezTo>
                  <a:cubicBezTo>
                    <a:pt x="0" y="0"/>
                    <a:pt x="0" y="0"/>
                    <a:pt x="0" y="0"/>
                  </a:cubicBezTo>
                  <a:cubicBezTo>
                    <a:pt x="0" y="104"/>
                    <a:pt x="0" y="104"/>
                    <a:pt x="0" y="104"/>
                  </a:cubicBezTo>
                  <a:cubicBezTo>
                    <a:pt x="108" y="104"/>
                    <a:pt x="108" y="104"/>
                    <a:pt x="108" y="104"/>
                  </a:cubicBezTo>
                  <a:cubicBezTo>
                    <a:pt x="108" y="107"/>
                    <a:pt x="109" y="113"/>
                    <a:pt x="118" y="113"/>
                  </a:cubicBezTo>
                  <a:cubicBezTo>
                    <a:pt x="118" y="113"/>
                    <a:pt x="132" y="112"/>
                    <a:pt x="132" y="127"/>
                  </a:cubicBezTo>
                  <a:cubicBezTo>
                    <a:pt x="137" y="127"/>
                    <a:pt x="137" y="127"/>
                    <a:pt x="137" y="127"/>
                  </a:cubicBezTo>
                  <a:cubicBezTo>
                    <a:pt x="137" y="127"/>
                    <a:pt x="138" y="107"/>
                    <a:pt x="117" y="107"/>
                  </a:cubicBezTo>
                  <a:cubicBezTo>
                    <a:pt x="117" y="107"/>
                    <a:pt x="113" y="107"/>
                    <a:pt x="114" y="104"/>
                  </a:cubicBezTo>
                  <a:lnTo>
                    <a:pt x="146" y="104"/>
                  </a:lnTo>
                  <a:close/>
                  <a:moveTo>
                    <a:pt x="8" y="10"/>
                  </a:moveTo>
                  <a:cubicBezTo>
                    <a:pt x="138" y="10"/>
                    <a:pt x="138" y="10"/>
                    <a:pt x="138" y="10"/>
                  </a:cubicBezTo>
                  <a:cubicBezTo>
                    <a:pt x="138" y="94"/>
                    <a:pt x="138" y="94"/>
                    <a:pt x="138" y="94"/>
                  </a:cubicBezTo>
                  <a:cubicBezTo>
                    <a:pt x="8" y="94"/>
                    <a:pt x="8" y="94"/>
                    <a:pt x="8" y="94"/>
                  </a:cubicBezTo>
                  <a:lnTo>
                    <a:pt x="8"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3"/>
            <p:cNvSpPr>
              <a:spLocks noChangeArrowheads="1"/>
            </p:cNvSpPr>
            <p:nvPr/>
          </p:nvSpPr>
          <p:spPr bwMode="auto">
            <a:xfrm>
              <a:off x="2025650" y="4233863"/>
              <a:ext cx="114300"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Rectangle 14"/>
            <p:cNvSpPr>
              <a:spLocks noChangeArrowheads="1"/>
            </p:cNvSpPr>
            <p:nvPr/>
          </p:nvSpPr>
          <p:spPr bwMode="auto">
            <a:xfrm>
              <a:off x="1965325" y="4260850"/>
              <a:ext cx="233363" cy="174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6113011" y="3889591"/>
            <a:ext cx="237198" cy="286752"/>
            <a:chOff x="3526798" y="4057329"/>
            <a:chExt cx="284519" cy="359394"/>
          </a:xfrm>
          <a:solidFill>
            <a:schemeClr val="bg1"/>
          </a:solidFill>
        </p:grpSpPr>
        <p:sp>
          <p:nvSpPr>
            <p:cNvPr id="65"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250" fill="hold"/>
                                        <p:tgtEl>
                                          <p:spTgt spid="10"/>
                                        </p:tgtEl>
                                        <p:attrNameLst>
                                          <p:attrName>ppt_x</p:attrName>
                                        </p:attrNameLst>
                                      </p:cBhvr>
                                      <p:tavLst>
                                        <p:tav tm="0">
                                          <p:val>
                                            <p:strVal val="#ppt_x"/>
                                          </p:val>
                                        </p:tav>
                                        <p:tav tm="100000">
                                          <p:val>
                                            <p:strVal val="#ppt_x"/>
                                          </p:val>
                                        </p:tav>
                                      </p:tavLst>
                                    </p:anim>
                                    <p:anim calcmode="lin" valueType="num">
                                      <p:cBhvr additive="base">
                                        <p:cTn id="25" dur="250" fill="hold"/>
                                        <p:tgtEl>
                                          <p:spTgt spid="10"/>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additive="base">
                                        <p:cTn id="29" dur="250" fill="hold"/>
                                        <p:tgtEl>
                                          <p:spTgt spid="52"/>
                                        </p:tgtEl>
                                        <p:attrNameLst>
                                          <p:attrName>ppt_x</p:attrName>
                                        </p:attrNameLst>
                                      </p:cBhvr>
                                      <p:tavLst>
                                        <p:tav tm="0">
                                          <p:val>
                                            <p:strVal val="#ppt_x"/>
                                          </p:val>
                                        </p:tav>
                                        <p:tav tm="100000">
                                          <p:val>
                                            <p:strVal val="#ppt_x"/>
                                          </p:val>
                                        </p:tav>
                                      </p:tavLst>
                                    </p:anim>
                                    <p:anim calcmode="lin" valueType="num">
                                      <p:cBhvr additive="base">
                                        <p:cTn id="30" dur="250" fill="hold"/>
                                        <p:tgtEl>
                                          <p:spTgt spid="5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 calcmode="lin" valueType="num">
                                      <p:cBhvr additive="base">
                                        <p:cTn id="34" dur="250" fill="hold"/>
                                        <p:tgtEl>
                                          <p:spTgt spid="15"/>
                                        </p:tgtEl>
                                        <p:attrNameLst>
                                          <p:attrName>ppt_x</p:attrName>
                                        </p:attrNameLst>
                                      </p:cBhvr>
                                      <p:tavLst>
                                        <p:tav tm="0">
                                          <p:val>
                                            <p:strVal val="#ppt_x"/>
                                          </p:val>
                                        </p:tav>
                                        <p:tav tm="100000">
                                          <p:val>
                                            <p:strVal val="#ppt_x"/>
                                          </p:val>
                                        </p:tav>
                                      </p:tavLst>
                                    </p:anim>
                                    <p:anim calcmode="lin" valueType="num">
                                      <p:cBhvr additive="base">
                                        <p:cTn id="35" dur="250" fill="hold"/>
                                        <p:tgtEl>
                                          <p:spTgt spid="15"/>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 calcmode="lin" valueType="num">
                                      <p:cBhvr additive="base">
                                        <p:cTn id="39" dur="250" fill="hold"/>
                                        <p:tgtEl>
                                          <p:spTgt spid="49"/>
                                        </p:tgtEl>
                                        <p:attrNameLst>
                                          <p:attrName>ppt_x</p:attrName>
                                        </p:attrNameLst>
                                      </p:cBhvr>
                                      <p:tavLst>
                                        <p:tav tm="0">
                                          <p:val>
                                            <p:strVal val="#ppt_x"/>
                                          </p:val>
                                        </p:tav>
                                        <p:tav tm="100000">
                                          <p:val>
                                            <p:strVal val="#ppt_x"/>
                                          </p:val>
                                        </p:tav>
                                      </p:tavLst>
                                    </p:anim>
                                    <p:anim calcmode="lin" valueType="num">
                                      <p:cBhvr additive="base">
                                        <p:cTn id="40" dur="250" fill="hold"/>
                                        <p:tgtEl>
                                          <p:spTgt spid="4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additive="base">
                                        <p:cTn id="44" dur="250" fill="hold"/>
                                        <p:tgtEl>
                                          <p:spTgt spid="35"/>
                                        </p:tgtEl>
                                        <p:attrNameLst>
                                          <p:attrName>ppt_x</p:attrName>
                                        </p:attrNameLst>
                                      </p:cBhvr>
                                      <p:tavLst>
                                        <p:tav tm="0">
                                          <p:val>
                                            <p:strVal val="#ppt_x"/>
                                          </p:val>
                                        </p:tav>
                                        <p:tav tm="100000">
                                          <p:val>
                                            <p:strVal val="#ppt_x"/>
                                          </p:val>
                                        </p:tav>
                                      </p:tavLst>
                                    </p:anim>
                                    <p:anim calcmode="lin" valueType="num">
                                      <p:cBhvr additive="base">
                                        <p:cTn id="45" dur="250" fill="hold"/>
                                        <p:tgtEl>
                                          <p:spTgt spid="3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 calcmode="lin" valueType="num">
                                      <p:cBhvr additive="base">
                                        <p:cTn id="49" dur="250" fill="hold"/>
                                        <p:tgtEl>
                                          <p:spTgt spid="23"/>
                                        </p:tgtEl>
                                        <p:attrNameLst>
                                          <p:attrName>ppt_x</p:attrName>
                                        </p:attrNameLst>
                                      </p:cBhvr>
                                      <p:tavLst>
                                        <p:tav tm="0">
                                          <p:val>
                                            <p:strVal val="#ppt_x"/>
                                          </p:val>
                                        </p:tav>
                                        <p:tav tm="100000">
                                          <p:val>
                                            <p:strVal val="#ppt_x"/>
                                          </p:val>
                                        </p:tav>
                                      </p:tavLst>
                                    </p:anim>
                                    <p:anim calcmode="lin" valueType="num">
                                      <p:cBhvr additive="base">
                                        <p:cTn id="50" dur="250" fill="hold"/>
                                        <p:tgtEl>
                                          <p:spTgt spid="2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250" fill="hold"/>
                                        <p:tgtEl>
                                          <p:spTgt spid="64"/>
                                        </p:tgtEl>
                                        <p:attrNameLst>
                                          <p:attrName>ppt_x</p:attrName>
                                        </p:attrNameLst>
                                      </p:cBhvr>
                                      <p:tavLst>
                                        <p:tav tm="0">
                                          <p:val>
                                            <p:strVal val="#ppt_x"/>
                                          </p:val>
                                        </p:tav>
                                        <p:tav tm="100000">
                                          <p:val>
                                            <p:strVal val="#ppt_x"/>
                                          </p:val>
                                        </p:tav>
                                      </p:tavLst>
                                    </p:anim>
                                    <p:anim calcmode="lin" valueType="num">
                                      <p:cBhvr additive="base">
                                        <p:cTn id="55" dur="250" fill="hold"/>
                                        <p:tgtEl>
                                          <p:spTgt spid="6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additive="base">
                                        <p:cTn id="59" dur="250" fill="hold"/>
                                        <p:tgtEl>
                                          <p:spTgt spid="22"/>
                                        </p:tgtEl>
                                        <p:attrNameLst>
                                          <p:attrName>ppt_x</p:attrName>
                                        </p:attrNameLst>
                                      </p:cBhvr>
                                      <p:tavLst>
                                        <p:tav tm="0">
                                          <p:val>
                                            <p:strVal val="#ppt_x"/>
                                          </p:val>
                                        </p:tav>
                                        <p:tav tm="100000">
                                          <p:val>
                                            <p:strVal val="#ppt_x"/>
                                          </p:val>
                                        </p:tav>
                                      </p:tavLst>
                                    </p:anim>
                                    <p:anim calcmode="lin" valueType="num">
                                      <p:cBhvr additive="base">
                                        <p:cTn id="60" dur="250" fill="hold"/>
                                        <p:tgtEl>
                                          <p:spTgt spid="2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 calcmode="lin" valueType="num">
                                      <p:cBhvr additive="base">
                                        <p:cTn id="64" dur="250" fill="hold"/>
                                        <p:tgtEl>
                                          <p:spTgt spid="9"/>
                                        </p:tgtEl>
                                        <p:attrNameLst>
                                          <p:attrName>ppt_x</p:attrName>
                                        </p:attrNameLst>
                                      </p:cBhvr>
                                      <p:tavLst>
                                        <p:tav tm="0">
                                          <p:val>
                                            <p:strVal val="#ppt_x"/>
                                          </p:val>
                                        </p:tav>
                                        <p:tav tm="100000">
                                          <p:val>
                                            <p:strVal val="#ppt_x"/>
                                          </p:val>
                                        </p:tav>
                                      </p:tavLst>
                                    </p:anim>
                                    <p:anim calcmode="lin" valueType="num">
                                      <p:cBhvr additive="base">
                                        <p:cTn id="65" dur="250" fill="hold"/>
                                        <p:tgtEl>
                                          <p:spTgt spid="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250" fill="hold"/>
                                        <p:tgtEl>
                                          <p:spTgt spid="53"/>
                                        </p:tgtEl>
                                        <p:attrNameLst>
                                          <p:attrName>ppt_x</p:attrName>
                                        </p:attrNameLst>
                                      </p:cBhvr>
                                      <p:tavLst>
                                        <p:tav tm="0">
                                          <p:val>
                                            <p:strVal val="#ppt_x"/>
                                          </p:val>
                                        </p:tav>
                                        <p:tav tm="100000">
                                          <p:val>
                                            <p:strVal val="#ppt_x"/>
                                          </p:val>
                                        </p:tav>
                                      </p:tavLst>
                                    </p:anim>
                                    <p:anim calcmode="lin" valueType="num">
                                      <p:cBhvr additive="base">
                                        <p:cTn id="70" dur="250" fill="hold"/>
                                        <p:tgtEl>
                                          <p:spTgt spid="5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250" fill="hold"/>
                                        <p:tgtEl>
                                          <p:spTgt spid="51"/>
                                        </p:tgtEl>
                                        <p:attrNameLst>
                                          <p:attrName>ppt_x</p:attrName>
                                        </p:attrNameLst>
                                      </p:cBhvr>
                                      <p:tavLst>
                                        <p:tav tm="0">
                                          <p:val>
                                            <p:strVal val="#ppt_x"/>
                                          </p:val>
                                        </p:tav>
                                        <p:tav tm="100000">
                                          <p:val>
                                            <p:strVal val="#ppt_x"/>
                                          </p:val>
                                        </p:tav>
                                      </p:tavLst>
                                    </p:anim>
                                    <p:anim calcmode="lin" valueType="num">
                                      <p:cBhvr additive="base">
                                        <p:cTn id="80" dur="250" fill="hold"/>
                                        <p:tgtEl>
                                          <p:spTgt spid="51"/>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additive="base">
                                        <p:cTn id="84" dur="250" fill="hold"/>
                                        <p:tgtEl>
                                          <p:spTgt spid="34"/>
                                        </p:tgtEl>
                                        <p:attrNameLst>
                                          <p:attrName>ppt_x</p:attrName>
                                        </p:attrNameLst>
                                      </p:cBhvr>
                                      <p:tavLst>
                                        <p:tav tm="0">
                                          <p:val>
                                            <p:strVal val="#ppt_x"/>
                                          </p:val>
                                        </p:tav>
                                        <p:tav tm="100000">
                                          <p:val>
                                            <p:strVal val="#ppt_x"/>
                                          </p:val>
                                        </p:tav>
                                      </p:tavLst>
                                    </p:anim>
                                    <p:anim calcmode="lin" valueType="num">
                                      <p:cBhvr additive="base">
                                        <p:cTn id="85" dur="250" fill="hold"/>
                                        <p:tgtEl>
                                          <p:spTgt spid="34"/>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additive="base">
                                        <p:cTn id="89" dur="250" fill="hold"/>
                                        <p:tgtEl>
                                          <p:spTgt spid="21"/>
                                        </p:tgtEl>
                                        <p:attrNameLst>
                                          <p:attrName>ppt_x</p:attrName>
                                        </p:attrNameLst>
                                      </p:cBhvr>
                                      <p:tavLst>
                                        <p:tav tm="0">
                                          <p:val>
                                            <p:strVal val="#ppt_x"/>
                                          </p:val>
                                        </p:tav>
                                        <p:tav tm="100000">
                                          <p:val>
                                            <p:strVal val="#ppt_x"/>
                                          </p:val>
                                        </p:tav>
                                      </p:tavLst>
                                    </p:anim>
                                    <p:anim calcmode="lin" valueType="num">
                                      <p:cBhvr additive="base">
                                        <p:cTn id="90" dur="250" fill="hold"/>
                                        <p:tgtEl>
                                          <p:spTgt spid="21"/>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57"/>
                                        </p:tgtEl>
                                        <p:attrNameLst>
                                          <p:attrName>style.visibility</p:attrName>
                                        </p:attrNameLst>
                                      </p:cBhvr>
                                      <p:to>
                                        <p:strVal val="visible"/>
                                      </p:to>
                                    </p:set>
                                    <p:anim calcmode="lin" valueType="num">
                                      <p:cBhvr additive="base">
                                        <p:cTn id="94" dur="250" fill="hold"/>
                                        <p:tgtEl>
                                          <p:spTgt spid="57"/>
                                        </p:tgtEl>
                                        <p:attrNameLst>
                                          <p:attrName>ppt_x</p:attrName>
                                        </p:attrNameLst>
                                      </p:cBhvr>
                                      <p:tavLst>
                                        <p:tav tm="0">
                                          <p:val>
                                            <p:strVal val="#ppt_x"/>
                                          </p:val>
                                        </p:tav>
                                        <p:tav tm="100000">
                                          <p:val>
                                            <p:strVal val="#ppt_x"/>
                                          </p:val>
                                        </p:tav>
                                      </p:tavLst>
                                    </p:anim>
                                    <p:anim calcmode="lin" valueType="num">
                                      <p:cBhvr additive="base">
                                        <p:cTn id="95" dur="250" fill="hold"/>
                                        <p:tgtEl>
                                          <p:spTgt spid="5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20"/>
                                        </p:tgtEl>
                                        <p:attrNameLst>
                                          <p:attrName>style.visibility</p:attrName>
                                        </p:attrNameLst>
                                      </p:cBhvr>
                                      <p:to>
                                        <p:strVal val="visible"/>
                                      </p:to>
                                    </p:set>
                                    <p:anim calcmode="lin" valueType="num">
                                      <p:cBhvr additive="base">
                                        <p:cTn id="99" dur="250" fill="hold"/>
                                        <p:tgtEl>
                                          <p:spTgt spid="20"/>
                                        </p:tgtEl>
                                        <p:attrNameLst>
                                          <p:attrName>ppt_x</p:attrName>
                                        </p:attrNameLst>
                                      </p:cBhvr>
                                      <p:tavLst>
                                        <p:tav tm="0">
                                          <p:val>
                                            <p:strVal val="#ppt_x"/>
                                          </p:val>
                                        </p:tav>
                                        <p:tav tm="100000">
                                          <p:val>
                                            <p:strVal val="#ppt_x"/>
                                          </p:val>
                                        </p:tav>
                                      </p:tavLst>
                                    </p:anim>
                                    <p:anim calcmode="lin" valueType="num">
                                      <p:cBhvr additive="base">
                                        <p:cTn id="100" dur="250" fill="hold"/>
                                        <p:tgtEl>
                                          <p:spTgt spid="20"/>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250" fill="hold"/>
                                        <p:tgtEl>
                                          <p:spTgt spid="54"/>
                                        </p:tgtEl>
                                        <p:attrNameLst>
                                          <p:attrName>ppt_x</p:attrName>
                                        </p:attrNameLst>
                                      </p:cBhvr>
                                      <p:tavLst>
                                        <p:tav tm="0">
                                          <p:val>
                                            <p:strVal val="#ppt_x"/>
                                          </p:val>
                                        </p:tav>
                                        <p:tav tm="100000">
                                          <p:val>
                                            <p:strVal val="#ppt_x"/>
                                          </p:val>
                                        </p:tav>
                                      </p:tavLst>
                                    </p:anim>
                                    <p:anim calcmode="lin" valueType="num">
                                      <p:cBhvr additive="base">
                                        <p:cTn id="110" dur="250" fill="hold"/>
                                        <p:tgtEl>
                                          <p:spTgt spid="54"/>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3"/>
                                        </p:tgtEl>
                                        <p:attrNameLst>
                                          <p:attrName>style.visibility</p:attrName>
                                        </p:attrNameLst>
                                      </p:cBhvr>
                                      <p:to>
                                        <p:strVal val="visible"/>
                                      </p:to>
                                    </p:set>
                                    <p:anim calcmode="lin" valueType="num">
                                      <p:cBhvr additive="base">
                                        <p:cTn id="114" dur="250" fill="hold"/>
                                        <p:tgtEl>
                                          <p:spTgt spid="13"/>
                                        </p:tgtEl>
                                        <p:attrNameLst>
                                          <p:attrName>ppt_x</p:attrName>
                                        </p:attrNameLst>
                                      </p:cBhvr>
                                      <p:tavLst>
                                        <p:tav tm="0">
                                          <p:val>
                                            <p:strVal val="#ppt_x"/>
                                          </p:val>
                                        </p:tav>
                                        <p:tav tm="100000">
                                          <p:val>
                                            <p:strVal val="#ppt_x"/>
                                          </p:val>
                                        </p:tav>
                                      </p:tavLst>
                                    </p:anim>
                                    <p:anim calcmode="lin" valueType="num">
                                      <p:cBhvr additive="base">
                                        <p:cTn id="115" dur="250" fill="hold"/>
                                        <p:tgtEl>
                                          <p:spTgt spid="13"/>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additive="base">
                                        <p:cTn id="119" dur="250" fill="hold"/>
                                        <p:tgtEl>
                                          <p:spTgt spid="47"/>
                                        </p:tgtEl>
                                        <p:attrNameLst>
                                          <p:attrName>ppt_x</p:attrName>
                                        </p:attrNameLst>
                                      </p:cBhvr>
                                      <p:tavLst>
                                        <p:tav tm="0">
                                          <p:val>
                                            <p:strVal val="#ppt_x"/>
                                          </p:val>
                                        </p:tav>
                                        <p:tav tm="100000">
                                          <p:val>
                                            <p:strVal val="#ppt_x"/>
                                          </p:val>
                                        </p:tav>
                                      </p:tavLst>
                                    </p:anim>
                                    <p:anim calcmode="lin" valueType="num">
                                      <p:cBhvr additive="base">
                                        <p:cTn id="120" dur="250" fill="hold"/>
                                        <p:tgtEl>
                                          <p:spTgt spid="47"/>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additive="base">
                                        <p:cTn id="124" dur="250" fill="hold"/>
                                        <p:tgtEl>
                                          <p:spTgt spid="33"/>
                                        </p:tgtEl>
                                        <p:attrNameLst>
                                          <p:attrName>ppt_x</p:attrName>
                                        </p:attrNameLst>
                                      </p:cBhvr>
                                      <p:tavLst>
                                        <p:tav tm="0">
                                          <p:val>
                                            <p:strVal val="#ppt_x"/>
                                          </p:val>
                                        </p:tav>
                                        <p:tav tm="100000">
                                          <p:val>
                                            <p:strVal val="#ppt_x"/>
                                          </p:val>
                                        </p:tav>
                                      </p:tavLst>
                                    </p:anim>
                                    <p:anim calcmode="lin" valueType="num">
                                      <p:cBhvr additive="base">
                                        <p:cTn id="125" dur="250" fill="hold"/>
                                        <p:tgtEl>
                                          <p:spTgt spid="33"/>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19"/>
                                        </p:tgtEl>
                                        <p:attrNameLst>
                                          <p:attrName>style.visibility</p:attrName>
                                        </p:attrNameLst>
                                      </p:cBhvr>
                                      <p:to>
                                        <p:strVal val="visible"/>
                                      </p:to>
                                    </p:set>
                                    <p:anim calcmode="lin" valueType="num">
                                      <p:cBhvr additive="base">
                                        <p:cTn id="129" dur="250" fill="hold"/>
                                        <p:tgtEl>
                                          <p:spTgt spid="19"/>
                                        </p:tgtEl>
                                        <p:attrNameLst>
                                          <p:attrName>ppt_x</p:attrName>
                                        </p:attrNameLst>
                                      </p:cBhvr>
                                      <p:tavLst>
                                        <p:tav tm="0">
                                          <p:val>
                                            <p:strVal val="#ppt_x"/>
                                          </p:val>
                                        </p:tav>
                                        <p:tav tm="100000">
                                          <p:val>
                                            <p:strVal val="#ppt_x"/>
                                          </p:val>
                                        </p:tav>
                                      </p:tavLst>
                                    </p:anim>
                                    <p:anim calcmode="lin" valueType="num">
                                      <p:cBhvr additive="base">
                                        <p:cTn id="130" dur="250" fill="hold"/>
                                        <p:tgtEl>
                                          <p:spTgt spid="19"/>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60"/>
                                        </p:tgtEl>
                                        <p:attrNameLst>
                                          <p:attrName>style.visibility</p:attrName>
                                        </p:attrNameLst>
                                      </p:cBhvr>
                                      <p:to>
                                        <p:strVal val="visible"/>
                                      </p:to>
                                    </p:set>
                                    <p:anim calcmode="lin" valueType="num">
                                      <p:cBhvr additive="base">
                                        <p:cTn id="134" dur="250" fill="hold"/>
                                        <p:tgtEl>
                                          <p:spTgt spid="60"/>
                                        </p:tgtEl>
                                        <p:attrNameLst>
                                          <p:attrName>ppt_x</p:attrName>
                                        </p:attrNameLst>
                                      </p:cBhvr>
                                      <p:tavLst>
                                        <p:tav tm="0">
                                          <p:val>
                                            <p:strVal val="#ppt_x"/>
                                          </p:val>
                                        </p:tav>
                                        <p:tav tm="100000">
                                          <p:val>
                                            <p:strVal val="#ppt_x"/>
                                          </p:val>
                                        </p:tav>
                                      </p:tavLst>
                                    </p:anim>
                                    <p:anim calcmode="lin" valueType="num">
                                      <p:cBhvr additive="base">
                                        <p:cTn id="135" dur="250" fill="hold"/>
                                        <p:tgtEl>
                                          <p:spTgt spid="60"/>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8"/>
                                        </p:tgtEl>
                                        <p:attrNameLst>
                                          <p:attrName>style.visibility</p:attrName>
                                        </p:attrNameLst>
                                      </p:cBhvr>
                                      <p:to>
                                        <p:strVal val="visible"/>
                                      </p:to>
                                    </p:set>
                                    <p:anim calcmode="lin" valueType="num">
                                      <p:cBhvr additive="base">
                                        <p:cTn id="139" dur="250" fill="hold"/>
                                        <p:tgtEl>
                                          <p:spTgt spid="18"/>
                                        </p:tgtEl>
                                        <p:attrNameLst>
                                          <p:attrName>ppt_x</p:attrName>
                                        </p:attrNameLst>
                                      </p:cBhvr>
                                      <p:tavLst>
                                        <p:tav tm="0">
                                          <p:val>
                                            <p:strVal val="#ppt_x"/>
                                          </p:val>
                                        </p:tav>
                                        <p:tav tm="100000">
                                          <p:val>
                                            <p:strVal val="#ppt_x"/>
                                          </p:val>
                                        </p:tav>
                                      </p:tavLst>
                                    </p:anim>
                                    <p:anim calcmode="lin" valueType="num">
                                      <p:cBhvr additive="base">
                                        <p:cTn id="140" dur="250" fill="hold"/>
                                        <p:tgtEl>
                                          <p:spTgt spid="18"/>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7"/>
                                        </p:tgtEl>
                                        <p:attrNameLst>
                                          <p:attrName>style.visibility</p:attrName>
                                        </p:attrNameLst>
                                      </p:cBhvr>
                                      <p:to>
                                        <p:strVal val="visible"/>
                                      </p:to>
                                    </p:set>
                                    <p:anim calcmode="lin" valueType="num">
                                      <p:cBhvr additive="base">
                                        <p:cTn id="144" dur="250" fill="hold"/>
                                        <p:tgtEl>
                                          <p:spTgt spid="7"/>
                                        </p:tgtEl>
                                        <p:attrNameLst>
                                          <p:attrName>ppt_x</p:attrName>
                                        </p:attrNameLst>
                                      </p:cBhvr>
                                      <p:tavLst>
                                        <p:tav tm="0">
                                          <p:val>
                                            <p:strVal val="#ppt_x"/>
                                          </p:val>
                                        </p:tav>
                                        <p:tav tm="100000">
                                          <p:val>
                                            <p:strVal val="#ppt_x"/>
                                          </p:val>
                                        </p:tav>
                                      </p:tavLst>
                                    </p:anim>
                                    <p:anim calcmode="lin" valueType="num">
                                      <p:cBhvr additive="base">
                                        <p:cTn id="145" dur="250" fill="hold"/>
                                        <p:tgtEl>
                                          <p:spTgt spid="7"/>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12"/>
                                        </p:tgtEl>
                                        <p:attrNameLst>
                                          <p:attrName>style.visibility</p:attrName>
                                        </p:attrNameLst>
                                      </p:cBhvr>
                                      <p:to>
                                        <p:strVal val="visible"/>
                                      </p:to>
                                    </p:set>
                                    <p:anim calcmode="lin" valueType="num">
                                      <p:cBhvr additive="base">
                                        <p:cTn id="154" dur="250" fill="hold"/>
                                        <p:tgtEl>
                                          <p:spTgt spid="12"/>
                                        </p:tgtEl>
                                        <p:attrNameLst>
                                          <p:attrName>ppt_x</p:attrName>
                                        </p:attrNameLst>
                                      </p:cBhvr>
                                      <p:tavLst>
                                        <p:tav tm="0">
                                          <p:val>
                                            <p:strVal val="#ppt_x"/>
                                          </p:val>
                                        </p:tav>
                                        <p:tav tm="100000">
                                          <p:val>
                                            <p:strVal val="#ppt_x"/>
                                          </p:val>
                                        </p:tav>
                                      </p:tavLst>
                                    </p:anim>
                                    <p:anim calcmode="lin" valueType="num">
                                      <p:cBhvr additive="base">
                                        <p:cTn id="155" dur="250" fill="hold"/>
                                        <p:tgtEl>
                                          <p:spTgt spid="12"/>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5"/>
                                        </p:tgtEl>
                                        <p:attrNameLst>
                                          <p:attrName>style.visibility</p:attrName>
                                        </p:attrNameLst>
                                      </p:cBhvr>
                                      <p:to>
                                        <p:strVal val="visible"/>
                                      </p:to>
                                    </p:set>
                                    <p:anim calcmode="lin" valueType="num">
                                      <p:cBhvr additive="base">
                                        <p:cTn id="159" dur="250" fill="hold"/>
                                        <p:tgtEl>
                                          <p:spTgt spid="45"/>
                                        </p:tgtEl>
                                        <p:attrNameLst>
                                          <p:attrName>ppt_x</p:attrName>
                                        </p:attrNameLst>
                                      </p:cBhvr>
                                      <p:tavLst>
                                        <p:tav tm="0">
                                          <p:val>
                                            <p:strVal val="#ppt_x"/>
                                          </p:val>
                                        </p:tav>
                                        <p:tav tm="100000">
                                          <p:val>
                                            <p:strVal val="#ppt_x"/>
                                          </p:val>
                                        </p:tav>
                                      </p:tavLst>
                                    </p:anim>
                                    <p:anim calcmode="lin" valueType="num">
                                      <p:cBhvr additive="base">
                                        <p:cTn id="160" dur="250" fill="hold"/>
                                        <p:tgtEl>
                                          <p:spTgt spid="4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1"/>
                                        </p:tgtEl>
                                        <p:attrNameLst>
                                          <p:attrName>style.visibility</p:attrName>
                                        </p:attrNameLst>
                                      </p:cBhvr>
                                      <p:to>
                                        <p:strVal val="visible"/>
                                      </p:to>
                                    </p:set>
                                    <p:anim calcmode="lin" valueType="num">
                                      <p:cBhvr additive="base">
                                        <p:cTn id="164" dur="250" fill="hold"/>
                                        <p:tgtEl>
                                          <p:spTgt spid="31"/>
                                        </p:tgtEl>
                                        <p:attrNameLst>
                                          <p:attrName>ppt_x</p:attrName>
                                        </p:attrNameLst>
                                      </p:cBhvr>
                                      <p:tavLst>
                                        <p:tav tm="0">
                                          <p:val>
                                            <p:strVal val="#ppt_x"/>
                                          </p:val>
                                        </p:tav>
                                        <p:tav tm="100000">
                                          <p:val>
                                            <p:strVal val="#ppt_x"/>
                                          </p:val>
                                        </p:tav>
                                      </p:tavLst>
                                    </p:anim>
                                    <p:anim calcmode="lin" valueType="num">
                                      <p:cBhvr additive="base">
                                        <p:cTn id="165" dur="250" fill="hold"/>
                                        <p:tgtEl>
                                          <p:spTgt spid="31"/>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17"/>
                                        </p:tgtEl>
                                        <p:attrNameLst>
                                          <p:attrName>style.visibility</p:attrName>
                                        </p:attrNameLst>
                                      </p:cBhvr>
                                      <p:to>
                                        <p:strVal val="visible"/>
                                      </p:to>
                                    </p:set>
                                    <p:anim calcmode="lin" valueType="num">
                                      <p:cBhvr additive="base">
                                        <p:cTn id="169" dur="250" fill="hold"/>
                                        <p:tgtEl>
                                          <p:spTgt spid="17"/>
                                        </p:tgtEl>
                                        <p:attrNameLst>
                                          <p:attrName>ppt_x</p:attrName>
                                        </p:attrNameLst>
                                      </p:cBhvr>
                                      <p:tavLst>
                                        <p:tav tm="0">
                                          <p:val>
                                            <p:strVal val="#ppt_x"/>
                                          </p:val>
                                        </p:tav>
                                        <p:tav tm="100000">
                                          <p:val>
                                            <p:strVal val="#ppt_x"/>
                                          </p:val>
                                        </p:tav>
                                      </p:tavLst>
                                    </p:anim>
                                    <p:anim calcmode="lin" valueType="num">
                                      <p:cBhvr additive="base">
                                        <p:cTn id="170" dur="250" fill="hold"/>
                                        <p:tgtEl>
                                          <p:spTgt spid="1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6"/>
                                        </p:tgtEl>
                                        <p:attrNameLst>
                                          <p:attrName>style.visibility</p:attrName>
                                        </p:attrNameLst>
                                      </p:cBhvr>
                                      <p:to>
                                        <p:strVal val="visible"/>
                                      </p:to>
                                    </p:set>
                                    <p:anim calcmode="lin" valueType="num">
                                      <p:cBhvr additive="base">
                                        <p:cTn id="174" dur="250" fill="hold"/>
                                        <p:tgtEl>
                                          <p:spTgt spid="56"/>
                                        </p:tgtEl>
                                        <p:attrNameLst>
                                          <p:attrName>ppt_x</p:attrName>
                                        </p:attrNameLst>
                                      </p:cBhvr>
                                      <p:tavLst>
                                        <p:tav tm="0">
                                          <p:val>
                                            <p:strVal val="#ppt_x"/>
                                          </p:val>
                                        </p:tav>
                                        <p:tav tm="100000">
                                          <p:val>
                                            <p:strVal val="#ppt_x"/>
                                          </p:val>
                                        </p:tav>
                                      </p:tavLst>
                                    </p:anim>
                                    <p:anim calcmode="lin" valueType="num">
                                      <p:cBhvr additive="base">
                                        <p:cTn id="175" dur="250" fill="hold"/>
                                        <p:tgtEl>
                                          <p:spTgt spid="5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16"/>
                                        </p:tgtEl>
                                        <p:attrNameLst>
                                          <p:attrName>style.visibility</p:attrName>
                                        </p:attrNameLst>
                                      </p:cBhvr>
                                      <p:to>
                                        <p:strVal val="visible"/>
                                      </p:to>
                                    </p:set>
                                    <p:anim calcmode="lin" valueType="num">
                                      <p:cBhvr additive="base">
                                        <p:cTn id="179" dur="250" fill="hold"/>
                                        <p:tgtEl>
                                          <p:spTgt spid="16"/>
                                        </p:tgtEl>
                                        <p:attrNameLst>
                                          <p:attrName>ppt_x</p:attrName>
                                        </p:attrNameLst>
                                      </p:cBhvr>
                                      <p:tavLst>
                                        <p:tav tm="0">
                                          <p:val>
                                            <p:strVal val="#ppt_x"/>
                                          </p:val>
                                        </p:tav>
                                        <p:tav tm="100000">
                                          <p:val>
                                            <p:strVal val="#ppt_x"/>
                                          </p:val>
                                        </p:tav>
                                      </p:tavLst>
                                    </p:anim>
                                    <p:anim calcmode="lin" valueType="num">
                                      <p:cBhvr additive="base">
                                        <p:cTn id="180" dur="250" fill="hold"/>
                                        <p:tgtEl>
                                          <p:spTgt spid="16"/>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nodeType="afterEffect">
                                  <p:stCondLst>
                                    <p:cond delay="0"/>
                                  </p:stCondLst>
                                  <p:childTnLst>
                                    <p:set>
                                      <p:cBhvr>
                                        <p:cTn id="183" dur="1" fill="hold">
                                          <p:stCondLst>
                                            <p:cond delay="0"/>
                                          </p:stCondLst>
                                        </p:cTn>
                                        <p:tgtEl>
                                          <p:spTgt spid="27"/>
                                        </p:tgtEl>
                                        <p:attrNameLst>
                                          <p:attrName>style.visibility</p:attrName>
                                        </p:attrNameLst>
                                      </p:cBhvr>
                                      <p:to>
                                        <p:strVal val="visible"/>
                                      </p:to>
                                    </p:set>
                                    <p:anim calcmode="lin" valueType="num">
                                      <p:cBhvr additive="base">
                                        <p:cTn id="184" dur="250" fill="hold"/>
                                        <p:tgtEl>
                                          <p:spTgt spid="27"/>
                                        </p:tgtEl>
                                        <p:attrNameLst>
                                          <p:attrName>ppt_x</p:attrName>
                                        </p:attrNameLst>
                                      </p:cBhvr>
                                      <p:tavLst>
                                        <p:tav tm="0">
                                          <p:val>
                                            <p:strVal val="#ppt_x"/>
                                          </p:val>
                                        </p:tav>
                                        <p:tav tm="100000">
                                          <p:val>
                                            <p:strVal val="#ppt_x"/>
                                          </p:val>
                                        </p:tav>
                                      </p:tavLst>
                                    </p:anim>
                                    <p:anim calcmode="lin" valueType="num">
                                      <p:cBhvr additive="base">
                                        <p:cTn id="185"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2" grpId="0" animBg="1"/>
      <p:bldP spid="13" grpId="0" animBg="1"/>
      <p:bldP spid="14" grpId="0" animBg="1"/>
      <p:bldP spid="15" grpId="0" animBg="1"/>
      <p:bldP spid="16" grpId="0"/>
      <p:bldP spid="17" grpId="0" animBg="1"/>
      <p:bldP spid="18" grpId="0"/>
      <p:bldP spid="19" grpId="0" animBg="1"/>
      <p:bldP spid="20" grpId="0"/>
      <p:bldP spid="21" grpId="0" animBg="1"/>
      <p:bldP spid="22" grpId="0"/>
      <p:bldP spid="23" grpId="0" animBg="1"/>
      <p:bldP spid="52" grpId="0"/>
      <p:bldP spid="53" grpId="0"/>
      <p:bldP spid="54" grpId="0"/>
      <p:bldP spid="55" grpId="0"/>
      <p:bldP spid="56"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2" name="Text Box 10"/>
          <p:cNvSpPr txBox="1">
            <a:spLocks noChangeArrowheads="1"/>
          </p:cNvSpPr>
          <p:nvPr/>
        </p:nvSpPr>
        <p:spPr bwMode="auto">
          <a:xfrm>
            <a:off x="1828800" y="514350"/>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Performance</a:t>
            </a:r>
            <a:endParaRPr lang="en-US" sz="6600" i="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4" name="Straight Connector 3"/>
          <p:cNvCxnSpPr/>
          <p:nvPr/>
        </p:nvCxnSpPr>
        <p:spPr>
          <a:xfrm>
            <a:off x="1981200" y="1576179"/>
            <a:ext cx="4953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Box 10"/>
          <p:cNvSpPr txBox="1">
            <a:spLocks noChangeArrowheads="1"/>
          </p:cNvSpPr>
          <p:nvPr/>
        </p:nvSpPr>
        <p:spPr bwMode="auto">
          <a:xfrm>
            <a:off x="1981200" y="1728579"/>
            <a:ext cx="4953000"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2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a:t>
            </a:r>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217">
                                          <p:stCondLst>
                                            <p:cond delay="0"/>
                                          </p:stCondLst>
                                        </p:cTn>
                                        <p:tgtEl>
                                          <p:spTgt spid="4"/>
                                        </p:tgtEl>
                                      </p:cBhvr>
                                    </p:animEffect>
                                    <p:anim calcmode="lin" valueType="num">
                                      <p:cBhvr>
                                        <p:cTn id="25"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30" dur="10">
                                          <p:stCondLst>
                                            <p:cond delay="244"/>
                                          </p:stCondLst>
                                        </p:cTn>
                                        <p:tgtEl>
                                          <p:spTgt spid="4"/>
                                        </p:tgtEl>
                                      </p:cBhvr>
                                      <p:to x="100000" y="60000"/>
                                    </p:animScale>
                                    <p:animScale>
                                      <p:cBhvr>
                                        <p:cTn id="31" dur="62" decel="50000">
                                          <p:stCondLst>
                                            <p:cond delay="254"/>
                                          </p:stCondLst>
                                        </p:cTn>
                                        <p:tgtEl>
                                          <p:spTgt spid="4"/>
                                        </p:tgtEl>
                                      </p:cBhvr>
                                      <p:to x="100000" y="100000"/>
                                    </p:animScale>
                                    <p:animScale>
                                      <p:cBhvr>
                                        <p:cTn id="32" dur="10">
                                          <p:stCondLst>
                                            <p:cond delay="492"/>
                                          </p:stCondLst>
                                        </p:cTn>
                                        <p:tgtEl>
                                          <p:spTgt spid="4"/>
                                        </p:tgtEl>
                                      </p:cBhvr>
                                      <p:to x="100000" y="80000"/>
                                    </p:animScale>
                                    <p:animScale>
                                      <p:cBhvr>
                                        <p:cTn id="33" dur="62" decel="50000">
                                          <p:stCondLst>
                                            <p:cond delay="502"/>
                                          </p:stCondLst>
                                        </p:cTn>
                                        <p:tgtEl>
                                          <p:spTgt spid="4"/>
                                        </p:tgtEl>
                                      </p:cBhvr>
                                      <p:to x="100000" y="100000"/>
                                    </p:animScale>
                                    <p:animScale>
                                      <p:cBhvr>
                                        <p:cTn id="34" dur="10">
                                          <p:stCondLst>
                                            <p:cond delay="616"/>
                                          </p:stCondLst>
                                        </p:cTn>
                                        <p:tgtEl>
                                          <p:spTgt spid="4"/>
                                        </p:tgtEl>
                                      </p:cBhvr>
                                      <p:to x="100000" y="90000"/>
                                    </p:animScale>
                                    <p:animScale>
                                      <p:cBhvr>
                                        <p:cTn id="35" dur="62" decel="50000">
                                          <p:stCondLst>
                                            <p:cond delay="625"/>
                                          </p:stCondLst>
                                        </p:cTn>
                                        <p:tgtEl>
                                          <p:spTgt spid="4"/>
                                        </p:tgtEl>
                                      </p:cBhvr>
                                      <p:to x="100000" y="100000"/>
                                    </p:animScale>
                                    <p:animScale>
                                      <p:cBhvr>
                                        <p:cTn id="36" dur="10">
                                          <p:stCondLst>
                                            <p:cond delay="678"/>
                                          </p:stCondLst>
                                        </p:cTn>
                                        <p:tgtEl>
                                          <p:spTgt spid="4"/>
                                        </p:tgtEl>
                                      </p:cBhvr>
                                      <p:to x="100000" y="95000"/>
                                    </p:animScale>
                                    <p:animScale>
                                      <p:cBhvr>
                                        <p:cTn id="37" dur="62" decel="50000">
                                          <p:stCondLst>
                                            <p:cond delay="688"/>
                                          </p:stCondLst>
                                        </p:cTn>
                                        <p:tgtEl>
                                          <p:spTgt spid="4"/>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ipe(down)">
                                      <p:cBhvr>
                                        <p:cTn id="41" dur="217">
                                          <p:stCondLst>
                                            <p:cond delay="0"/>
                                          </p:stCondLst>
                                        </p:cTn>
                                        <p:tgtEl>
                                          <p:spTgt spid="5"/>
                                        </p:tgtEl>
                                      </p:cBhvr>
                                    </p:animEffect>
                                    <p:anim calcmode="lin" valueType="num">
                                      <p:cBhvr>
                                        <p:cTn id="42"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47" dur="10">
                                          <p:stCondLst>
                                            <p:cond delay="244"/>
                                          </p:stCondLst>
                                        </p:cTn>
                                        <p:tgtEl>
                                          <p:spTgt spid="5"/>
                                        </p:tgtEl>
                                      </p:cBhvr>
                                      <p:to x="100000" y="60000"/>
                                    </p:animScale>
                                    <p:animScale>
                                      <p:cBhvr>
                                        <p:cTn id="48" dur="62" decel="50000">
                                          <p:stCondLst>
                                            <p:cond delay="254"/>
                                          </p:stCondLst>
                                        </p:cTn>
                                        <p:tgtEl>
                                          <p:spTgt spid="5"/>
                                        </p:tgtEl>
                                      </p:cBhvr>
                                      <p:to x="100000" y="100000"/>
                                    </p:animScale>
                                    <p:animScale>
                                      <p:cBhvr>
                                        <p:cTn id="49" dur="10">
                                          <p:stCondLst>
                                            <p:cond delay="492"/>
                                          </p:stCondLst>
                                        </p:cTn>
                                        <p:tgtEl>
                                          <p:spTgt spid="5"/>
                                        </p:tgtEl>
                                      </p:cBhvr>
                                      <p:to x="100000" y="80000"/>
                                    </p:animScale>
                                    <p:animScale>
                                      <p:cBhvr>
                                        <p:cTn id="50" dur="62" decel="50000">
                                          <p:stCondLst>
                                            <p:cond delay="502"/>
                                          </p:stCondLst>
                                        </p:cTn>
                                        <p:tgtEl>
                                          <p:spTgt spid="5"/>
                                        </p:tgtEl>
                                      </p:cBhvr>
                                      <p:to x="100000" y="100000"/>
                                    </p:animScale>
                                    <p:animScale>
                                      <p:cBhvr>
                                        <p:cTn id="51" dur="10">
                                          <p:stCondLst>
                                            <p:cond delay="616"/>
                                          </p:stCondLst>
                                        </p:cTn>
                                        <p:tgtEl>
                                          <p:spTgt spid="5"/>
                                        </p:tgtEl>
                                      </p:cBhvr>
                                      <p:to x="100000" y="90000"/>
                                    </p:animScale>
                                    <p:animScale>
                                      <p:cBhvr>
                                        <p:cTn id="52" dur="62" decel="50000">
                                          <p:stCondLst>
                                            <p:cond delay="625"/>
                                          </p:stCondLst>
                                        </p:cTn>
                                        <p:tgtEl>
                                          <p:spTgt spid="5"/>
                                        </p:tgtEl>
                                      </p:cBhvr>
                                      <p:to x="100000" y="100000"/>
                                    </p:animScale>
                                    <p:animScale>
                                      <p:cBhvr>
                                        <p:cTn id="53" dur="10">
                                          <p:stCondLst>
                                            <p:cond delay="678"/>
                                          </p:stCondLst>
                                        </p:cTn>
                                        <p:tgtEl>
                                          <p:spTgt spid="5"/>
                                        </p:tgtEl>
                                      </p:cBhvr>
                                      <p:to x="100000" y="95000"/>
                                    </p:animScale>
                                    <p:animScale>
                                      <p:cBhvr>
                                        <p:cTn id="54" dur="62" decel="50000">
                                          <p:stCondLst>
                                            <p:cond delay="688"/>
                                          </p:stCondLst>
                                        </p:cTn>
                                        <p:tgtEl>
                                          <p:spTgt spid="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533400" y="291148"/>
            <a:ext cx="1762098"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Contact</a:t>
            </a:r>
          </a:p>
        </p:txBody>
      </p:sp>
      <p:sp>
        <p:nvSpPr>
          <p:cNvPr id="3" name="Rectangle 2"/>
          <p:cNvSpPr/>
          <p:nvPr/>
        </p:nvSpPr>
        <p:spPr>
          <a:xfrm>
            <a:off x="2971799" y="0"/>
            <a:ext cx="6172201" cy="51435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33400" y="104775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Headquarter</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Bakrie Lumpur Tower 3</a:t>
            </a:r>
            <a:r>
              <a:rPr lang="en-US" sz="1050" baseline="30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rd</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DN Aidit Road 34A</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Sleman, Yogyakarta 55989</a:t>
            </a:r>
          </a:p>
        </p:txBody>
      </p:sp>
      <p:sp>
        <p:nvSpPr>
          <p:cNvPr id="5" name="Oval 4"/>
          <p:cNvSpPr/>
          <p:nvPr/>
        </p:nvSpPr>
        <p:spPr>
          <a:xfrm>
            <a:off x="593219" y="22465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93219" y="29323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93219" y="3618191"/>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93219" y="4288279"/>
            <a:ext cx="472268" cy="474978"/>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0" name="Group 9"/>
          <p:cNvGrpSpPr/>
          <p:nvPr/>
        </p:nvGrpSpPr>
        <p:grpSpPr>
          <a:xfrm>
            <a:off x="4191000" y="1908913"/>
            <a:ext cx="364050" cy="680614"/>
            <a:chOff x="4083356" y="4828526"/>
            <a:chExt cx="229612" cy="429274"/>
          </a:xfrm>
        </p:grpSpPr>
        <p:sp>
          <p:nvSpPr>
            <p:cNvPr id="11" name="Freeform 168"/>
            <p:cNvSpPr>
              <a:spLocks noEditPoints="1"/>
            </p:cNvSpPr>
            <p:nvPr/>
          </p:nvSpPr>
          <p:spPr bwMode="auto">
            <a:xfrm>
              <a:off x="4083356" y="4828526"/>
              <a:ext cx="229612" cy="429274"/>
            </a:xfrm>
            <a:custGeom>
              <a:avLst/>
              <a:gdLst>
                <a:gd name="T0" fmla="*/ 35 w 69"/>
                <a:gd name="T1" fmla="*/ 0 h 129"/>
                <a:gd name="T2" fmla="*/ 0 w 69"/>
                <a:gd name="T3" fmla="*/ 35 h 129"/>
                <a:gd name="T4" fmla="*/ 2 w 69"/>
                <a:gd name="T5" fmla="*/ 45 h 129"/>
                <a:gd name="T6" fmla="*/ 32 w 69"/>
                <a:gd name="T7" fmla="*/ 129 h 129"/>
                <a:gd name="T8" fmla="*/ 67 w 69"/>
                <a:gd name="T9" fmla="*/ 47 h 129"/>
                <a:gd name="T10" fmla="*/ 69 w 69"/>
                <a:gd name="T11" fmla="*/ 35 h 129"/>
                <a:gd name="T12" fmla="*/ 35 w 69"/>
                <a:gd name="T13" fmla="*/ 0 h 129"/>
                <a:gd name="T14" fmla="*/ 35 w 69"/>
                <a:gd name="T15" fmla="*/ 57 h 129"/>
                <a:gd name="T16" fmla="*/ 12 w 69"/>
                <a:gd name="T17" fmla="*/ 35 h 129"/>
                <a:gd name="T18" fmla="*/ 35 w 69"/>
                <a:gd name="T19" fmla="*/ 13 h 129"/>
                <a:gd name="T20" fmla="*/ 57 w 69"/>
                <a:gd name="T21" fmla="*/ 35 h 129"/>
                <a:gd name="T22" fmla="*/ 35 w 69"/>
                <a:gd name="T23" fmla="*/ 5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 h="129">
                  <a:moveTo>
                    <a:pt x="35" y="0"/>
                  </a:moveTo>
                  <a:cubicBezTo>
                    <a:pt x="15" y="0"/>
                    <a:pt x="0" y="16"/>
                    <a:pt x="0" y="35"/>
                  </a:cubicBezTo>
                  <a:cubicBezTo>
                    <a:pt x="0" y="38"/>
                    <a:pt x="1" y="42"/>
                    <a:pt x="2" y="45"/>
                  </a:cubicBezTo>
                  <a:cubicBezTo>
                    <a:pt x="4" y="54"/>
                    <a:pt x="32" y="129"/>
                    <a:pt x="32" y="129"/>
                  </a:cubicBezTo>
                  <a:cubicBezTo>
                    <a:pt x="32" y="129"/>
                    <a:pt x="62" y="60"/>
                    <a:pt x="67" y="47"/>
                  </a:cubicBezTo>
                  <a:cubicBezTo>
                    <a:pt x="68" y="43"/>
                    <a:pt x="69" y="39"/>
                    <a:pt x="69" y="35"/>
                  </a:cubicBezTo>
                  <a:cubicBezTo>
                    <a:pt x="69" y="16"/>
                    <a:pt x="54" y="0"/>
                    <a:pt x="35" y="0"/>
                  </a:cubicBezTo>
                  <a:close/>
                  <a:moveTo>
                    <a:pt x="35" y="57"/>
                  </a:moveTo>
                  <a:cubicBezTo>
                    <a:pt x="22" y="57"/>
                    <a:pt x="12" y="47"/>
                    <a:pt x="12" y="35"/>
                  </a:cubicBezTo>
                  <a:cubicBezTo>
                    <a:pt x="12" y="23"/>
                    <a:pt x="22" y="13"/>
                    <a:pt x="35" y="13"/>
                  </a:cubicBezTo>
                  <a:cubicBezTo>
                    <a:pt x="47" y="13"/>
                    <a:pt x="57" y="23"/>
                    <a:pt x="57" y="35"/>
                  </a:cubicBezTo>
                  <a:cubicBezTo>
                    <a:pt x="57" y="47"/>
                    <a:pt x="47" y="57"/>
                    <a:pt x="35" y="5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69"/>
            <p:cNvSpPr>
              <a:spLocks noChangeArrowheads="1"/>
            </p:cNvSpPr>
            <p:nvPr/>
          </p:nvSpPr>
          <p:spPr bwMode="auto">
            <a:xfrm>
              <a:off x="4143255" y="4890919"/>
              <a:ext cx="109814" cy="107319"/>
            </a:xfrm>
            <a:prstGeom prst="ellipse">
              <a:avLst/>
            </a:prstGeom>
            <a:solidFill>
              <a:srgbClr val="45C1A4"/>
            </a:solidFill>
            <a:ln>
              <a:noFill/>
            </a:ln>
          </p:spPr>
          <p:txBody>
            <a:bodyPr vert="horz" wrap="square" lIns="91440" tIns="45720" rIns="91440" bIns="45720" numCol="1" anchor="t" anchorCtr="0" compatLnSpc="1"/>
            <a:lstStyle/>
            <a:p>
              <a:endParaRPr lang="en-US"/>
            </a:p>
          </p:txBody>
        </p:sp>
      </p:grpSp>
      <p:grpSp>
        <p:nvGrpSpPr>
          <p:cNvPr id="13" name="Group 12"/>
          <p:cNvGrpSpPr/>
          <p:nvPr/>
        </p:nvGrpSpPr>
        <p:grpSpPr>
          <a:xfrm>
            <a:off x="694251" y="3087051"/>
            <a:ext cx="270204" cy="192176"/>
            <a:chOff x="4362884" y="1304483"/>
            <a:chExt cx="466712" cy="331938"/>
          </a:xfrm>
          <a:solidFill>
            <a:schemeClr val="bg1"/>
          </a:solidFill>
        </p:grpSpPr>
        <p:sp>
          <p:nvSpPr>
            <p:cNvPr id="1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718915" y="2378633"/>
            <a:ext cx="220877" cy="210894"/>
            <a:chOff x="4417791" y="3086470"/>
            <a:chExt cx="441754" cy="421788"/>
          </a:xfrm>
          <a:solidFill>
            <a:schemeClr val="bg1"/>
          </a:solidFill>
        </p:grpSpPr>
        <p:sp>
          <p:nvSpPr>
            <p:cNvPr id="17"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8"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22" name="Freeform 5"/>
          <p:cNvSpPr/>
          <p:nvPr/>
        </p:nvSpPr>
        <p:spPr bwMode="auto">
          <a:xfrm>
            <a:off x="738866" y="4381500"/>
            <a:ext cx="180975" cy="323850"/>
          </a:xfrm>
          <a:custGeom>
            <a:avLst/>
            <a:gdLst>
              <a:gd name="T0" fmla="*/ 173 w 173"/>
              <a:gd name="T1" fmla="*/ 0 h 309"/>
              <a:gd name="T2" fmla="*/ 124 w 173"/>
              <a:gd name="T3" fmla="*/ 0 h 309"/>
              <a:gd name="T4" fmla="*/ 50 w 173"/>
              <a:gd name="T5" fmla="*/ 80 h 309"/>
              <a:gd name="T6" fmla="*/ 50 w 173"/>
              <a:gd name="T7" fmla="*/ 68 h 309"/>
              <a:gd name="T8" fmla="*/ 50 w 173"/>
              <a:gd name="T9" fmla="*/ 68 h 309"/>
              <a:gd name="T10" fmla="*/ 50 w 173"/>
              <a:gd name="T11" fmla="*/ 99 h 309"/>
              <a:gd name="T12" fmla="*/ 50 w 173"/>
              <a:gd name="T13" fmla="*/ 111 h 309"/>
              <a:gd name="T14" fmla="*/ 0 w 173"/>
              <a:gd name="T15" fmla="*/ 111 h 309"/>
              <a:gd name="T16" fmla="*/ 0 w 173"/>
              <a:gd name="T17" fmla="*/ 99 h 309"/>
              <a:gd name="T18" fmla="*/ 0 w 173"/>
              <a:gd name="T19" fmla="*/ 160 h 309"/>
              <a:gd name="T20" fmla="*/ 50 w 173"/>
              <a:gd name="T21" fmla="*/ 160 h 309"/>
              <a:gd name="T22" fmla="*/ 50 w 173"/>
              <a:gd name="T23" fmla="*/ 309 h 309"/>
              <a:gd name="T24" fmla="*/ 112 w 173"/>
              <a:gd name="T25" fmla="*/ 309 h 309"/>
              <a:gd name="T26" fmla="*/ 112 w 173"/>
              <a:gd name="T27" fmla="*/ 160 h 309"/>
              <a:gd name="T28" fmla="*/ 173 w 173"/>
              <a:gd name="T29" fmla="*/ 160 h 309"/>
              <a:gd name="T30" fmla="*/ 173 w 173"/>
              <a:gd name="T31" fmla="*/ 111 h 309"/>
              <a:gd name="T32" fmla="*/ 112 w 173"/>
              <a:gd name="T33" fmla="*/ 111 h 309"/>
              <a:gd name="T34" fmla="*/ 112 w 173"/>
              <a:gd name="T35" fmla="*/ 99 h 309"/>
              <a:gd name="T36" fmla="*/ 112 w 173"/>
              <a:gd name="T37" fmla="*/ 67 h 309"/>
              <a:gd name="T38" fmla="*/ 124 w 173"/>
              <a:gd name="T39" fmla="*/ 49 h 309"/>
              <a:gd name="T40" fmla="*/ 173 w 173"/>
              <a:gd name="T41" fmla="*/ 49 h 309"/>
              <a:gd name="T42" fmla="*/ 173 w 173"/>
              <a:gd name="T43"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3" h="309">
                <a:moveTo>
                  <a:pt x="173" y="0"/>
                </a:moveTo>
                <a:cubicBezTo>
                  <a:pt x="124" y="0"/>
                  <a:pt x="124" y="0"/>
                  <a:pt x="124" y="0"/>
                </a:cubicBezTo>
                <a:cubicBezTo>
                  <a:pt x="83" y="0"/>
                  <a:pt x="50" y="36"/>
                  <a:pt x="50" y="80"/>
                </a:cubicBezTo>
                <a:cubicBezTo>
                  <a:pt x="50" y="68"/>
                  <a:pt x="50" y="68"/>
                  <a:pt x="50" y="68"/>
                </a:cubicBezTo>
                <a:cubicBezTo>
                  <a:pt x="50" y="68"/>
                  <a:pt x="50" y="68"/>
                  <a:pt x="50" y="68"/>
                </a:cubicBezTo>
                <a:cubicBezTo>
                  <a:pt x="50" y="99"/>
                  <a:pt x="50" y="99"/>
                  <a:pt x="50" y="99"/>
                </a:cubicBezTo>
                <a:cubicBezTo>
                  <a:pt x="50" y="111"/>
                  <a:pt x="50" y="111"/>
                  <a:pt x="50" y="111"/>
                </a:cubicBezTo>
                <a:cubicBezTo>
                  <a:pt x="0" y="111"/>
                  <a:pt x="0" y="111"/>
                  <a:pt x="0" y="111"/>
                </a:cubicBezTo>
                <a:cubicBezTo>
                  <a:pt x="0" y="99"/>
                  <a:pt x="0" y="99"/>
                  <a:pt x="0" y="99"/>
                </a:cubicBezTo>
                <a:cubicBezTo>
                  <a:pt x="0" y="160"/>
                  <a:pt x="0" y="160"/>
                  <a:pt x="0" y="160"/>
                </a:cubicBezTo>
                <a:cubicBezTo>
                  <a:pt x="50" y="160"/>
                  <a:pt x="50" y="160"/>
                  <a:pt x="50" y="160"/>
                </a:cubicBezTo>
                <a:cubicBezTo>
                  <a:pt x="50" y="309"/>
                  <a:pt x="50" y="309"/>
                  <a:pt x="50" y="309"/>
                </a:cubicBezTo>
                <a:cubicBezTo>
                  <a:pt x="112" y="309"/>
                  <a:pt x="112" y="309"/>
                  <a:pt x="112" y="309"/>
                </a:cubicBezTo>
                <a:cubicBezTo>
                  <a:pt x="112" y="160"/>
                  <a:pt x="112" y="160"/>
                  <a:pt x="112" y="160"/>
                </a:cubicBezTo>
                <a:cubicBezTo>
                  <a:pt x="173" y="160"/>
                  <a:pt x="173" y="160"/>
                  <a:pt x="173" y="160"/>
                </a:cubicBezTo>
                <a:cubicBezTo>
                  <a:pt x="173" y="111"/>
                  <a:pt x="173" y="111"/>
                  <a:pt x="173" y="111"/>
                </a:cubicBezTo>
                <a:cubicBezTo>
                  <a:pt x="112" y="111"/>
                  <a:pt x="112" y="111"/>
                  <a:pt x="112" y="111"/>
                </a:cubicBezTo>
                <a:cubicBezTo>
                  <a:pt x="112" y="99"/>
                  <a:pt x="112" y="99"/>
                  <a:pt x="112" y="99"/>
                </a:cubicBezTo>
                <a:cubicBezTo>
                  <a:pt x="112" y="67"/>
                  <a:pt x="112" y="67"/>
                  <a:pt x="112" y="67"/>
                </a:cubicBezTo>
                <a:cubicBezTo>
                  <a:pt x="112" y="57"/>
                  <a:pt x="118" y="49"/>
                  <a:pt x="124" y="49"/>
                </a:cubicBezTo>
                <a:cubicBezTo>
                  <a:pt x="173" y="49"/>
                  <a:pt x="173" y="49"/>
                  <a:pt x="173" y="49"/>
                </a:cubicBezTo>
                <a:cubicBezTo>
                  <a:pt x="173" y="0"/>
                  <a:pt x="173" y="0"/>
                  <a:pt x="173" y="0"/>
                </a:cubicBezTo>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6"/>
          <p:cNvSpPr/>
          <p:nvPr/>
        </p:nvSpPr>
        <p:spPr bwMode="auto">
          <a:xfrm>
            <a:off x="693821" y="3742786"/>
            <a:ext cx="271065" cy="225788"/>
          </a:xfrm>
          <a:custGeom>
            <a:avLst/>
            <a:gdLst>
              <a:gd name="T0" fmla="*/ 0 w 345"/>
              <a:gd name="T1" fmla="*/ 109 h 287"/>
              <a:gd name="T2" fmla="*/ 39 w 345"/>
              <a:gd name="T3" fmla="*/ 105 h 287"/>
              <a:gd name="T4" fmla="*/ 2 w 345"/>
              <a:gd name="T5" fmla="*/ 83 h 287"/>
              <a:gd name="T6" fmla="*/ 42 w 345"/>
              <a:gd name="T7" fmla="*/ 88 h 287"/>
              <a:gd name="T8" fmla="*/ 44 w 345"/>
              <a:gd name="T9" fmla="*/ 80 h 287"/>
              <a:gd name="T10" fmla="*/ 117 w 345"/>
              <a:gd name="T11" fmla="*/ 22 h 287"/>
              <a:gd name="T12" fmla="*/ 109 w 345"/>
              <a:gd name="T13" fmla="*/ 19 h 287"/>
              <a:gd name="T14" fmla="*/ 88 w 345"/>
              <a:gd name="T15" fmla="*/ 7 h 287"/>
              <a:gd name="T16" fmla="*/ 121 w 345"/>
              <a:gd name="T17" fmla="*/ 14 h 287"/>
              <a:gd name="T18" fmla="*/ 103 w 345"/>
              <a:gd name="T19" fmla="*/ 0 h 287"/>
              <a:gd name="T20" fmla="*/ 130 w 345"/>
              <a:gd name="T21" fmla="*/ 13 h 287"/>
              <a:gd name="T22" fmla="*/ 125 w 345"/>
              <a:gd name="T23" fmla="*/ 2 h 287"/>
              <a:gd name="T24" fmla="*/ 179 w 345"/>
              <a:gd name="T25" fmla="*/ 86 h 287"/>
              <a:gd name="T26" fmla="*/ 205 w 345"/>
              <a:gd name="T27" fmla="*/ 65 h 287"/>
              <a:gd name="T28" fmla="*/ 293 w 345"/>
              <a:gd name="T29" fmla="*/ 26 h 287"/>
              <a:gd name="T30" fmla="*/ 264 w 345"/>
              <a:gd name="T31" fmla="*/ 69 h 287"/>
              <a:gd name="T32" fmla="*/ 285 w 345"/>
              <a:gd name="T33" fmla="*/ 72 h 287"/>
              <a:gd name="T34" fmla="*/ 246 w 345"/>
              <a:gd name="T35" fmla="*/ 106 h 287"/>
              <a:gd name="T36" fmla="*/ 270 w 345"/>
              <a:gd name="T37" fmla="*/ 115 h 287"/>
              <a:gd name="T38" fmla="*/ 228 w 345"/>
              <a:gd name="T39" fmla="*/ 136 h 287"/>
              <a:gd name="T40" fmla="*/ 217 w 345"/>
              <a:gd name="T41" fmla="*/ 165 h 287"/>
              <a:gd name="T42" fmla="*/ 345 w 345"/>
              <a:gd name="T43" fmla="*/ 169 h 287"/>
              <a:gd name="T44" fmla="*/ 41 w 345"/>
              <a:gd name="T45" fmla="*/ 125 h 287"/>
              <a:gd name="T46" fmla="*/ 0 w 345"/>
              <a:gd name="T47" fmla="*/ 10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5" h="287">
                <a:moveTo>
                  <a:pt x="0" y="109"/>
                </a:moveTo>
                <a:cubicBezTo>
                  <a:pt x="12" y="111"/>
                  <a:pt x="30" y="109"/>
                  <a:pt x="39" y="105"/>
                </a:cubicBezTo>
                <a:cubicBezTo>
                  <a:pt x="20" y="104"/>
                  <a:pt x="7" y="95"/>
                  <a:pt x="2" y="83"/>
                </a:cubicBezTo>
                <a:cubicBezTo>
                  <a:pt x="9" y="87"/>
                  <a:pt x="30" y="92"/>
                  <a:pt x="42" y="88"/>
                </a:cubicBezTo>
                <a:cubicBezTo>
                  <a:pt x="43" y="85"/>
                  <a:pt x="44" y="82"/>
                  <a:pt x="44" y="80"/>
                </a:cubicBezTo>
                <a:cubicBezTo>
                  <a:pt x="53" y="46"/>
                  <a:pt x="85" y="19"/>
                  <a:pt x="117" y="22"/>
                </a:cubicBezTo>
                <a:cubicBezTo>
                  <a:pt x="115" y="21"/>
                  <a:pt x="112" y="20"/>
                  <a:pt x="109" y="19"/>
                </a:cubicBezTo>
                <a:cubicBezTo>
                  <a:pt x="106" y="18"/>
                  <a:pt x="85" y="15"/>
                  <a:pt x="88" y="7"/>
                </a:cubicBezTo>
                <a:cubicBezTo>
                  <a:pt x="91" y="1"/>
                  <a:pt x="117" y="12"/>
                  <a:pt x="121" y="14"/>
                </a:cubicBezTo>
                <a:cubicBezTo>
                  <a:pt x="115" y="11"/>
                  <a:pt x="104" y="7"/>
                  <a:pt x="103" y="0"/>
                </a:cubicBezTo>
                <a:cubicBezTo>
                  <a:pt x="113" y="1"/>
                  <a:pt x="123" y="6"/>
                  <a:pt x="130" y="13"/>
                </a:cubicBezTo>
                <a:cubicBezTo>
                  <a:pt x="127" y="10"/>
                  <a:pt x="125" y="6"/>
                  <a:pt x="125" y="2"/>
                </a:cubicBezTo>
                <a:cubicBezTo>
                  <a:pt x="151" y="19"/>
                  <a:pt x="166" y="53"/>
                  <a:pt x="179" y="86"/>
                </a:cubicBezTo>
                <a:cubicBezTo>
                  <a:pt x="189" y="76"/>
                  <a:pt x="197" y="69"/>
                  <a:pt x="205" y="65"/>
                </a:cubicBezTo>
                <a:cubicBezTo>
                  <a:pt x="227" y="53"/>
                  <a:pt x="253" y="41"/>
                  <a:pt x="293" y="26"/>
                </a:cubicBezTo>
                <a:cubicBezTo>
                  <a:pt x="295" y="39"/>
                  <a:pt x="287" y="57"/>
                  <a:pt x="264" y="69"/>
                </a:cubicBezTo>
                <a:cubicBezTo>
                  <a:pt x="269" y="68"/>
                  <a:pt x="278" y="70"/>
                  <a:pt x="285" y="72"/>
                </a:cubicBezTo>
                <a:cubicBezTo>
                  <a:pt x="282" y="87"/>
                  <a:pt x="272" y="100"/>
                  <a:pt x="246" y="106"/>
                </a:cubicBezTo>
                <a:cubicBezTo>
                  <a:pt x="258" y="107"/>
                  <a:pt x="264" y="109"/>
                  <a:pt x="270" y="115"/>
                </a:cubicBezTo>
                <a:cubicBezTo>
                  <a:pt x="265" y="126"/>
                  <a:pt x="251" y="139"/>
                  <a:pt x="228" y="136"/>
                </a:cubicBezTo>
                <a:cubicBezTo>
                  <a:pt x="254" y="147"/>
                  <a:pt x="238" y="169"/>
                  <a:pt x="217" y="165"/>
                </a:cubicBezTo>
                <a:cubicBezTo>
                  <a:pt x="254" y="203"/>
                  <a:pt x="311" y="201"/>
                  <a:pt x="345" y="169"/>
                </a:cubicBezTo>
                <a:cubicBezTo>
                  <a:pt x="258" y="287"/>
                  <a:pt x="69" y="239"/>
                  <a:pt x="41" y="125"/>
                </a:cubicBezTo>
                <a:cubicBezTo>
                  <a:pt x="20" y="125"/>
                  <a:pt x="8" y="118"/>
                  <a:pt x="0" y="109"/>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4" name="Text Box 10"/>
          <p:cNvSpPr txBox="1">
            <a:spLocks noChangeArrowheads="1"/>
          </p:cNvSpPr>
          <p:nvPr/>
        </p:nvSpPr>
        <p:spPr bwMode="auto">
          <a:xfrm>
            <a:off x="1182441" y="2364001"/>
            <a:ext cx="1560759"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www.jakarta.com</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Text Box 10"/>
          <p:cNvSpPr txBox="1">
            <a:spLocks noChangeArrowheads="1"/>
          </p:cNvSpPr>
          <p:nvPr/>
        </p:nvSpPr>
        <p:spPr bwMode="auto">
          <a:xfrm>
            <a:off x="1182442" y="3027265"/>
            <a:ext cx="1636958"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admin@jakarta.com</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1182442" y="3705264"/>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@jakarta</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Text Box 10"/>
          <p:cNvSpPr txBox="1">
            <a:spLocks noChangeArrowheads="1"/>
          </p:cNvSpPr>
          <p:nvPr/>
        </p:nvSpPr>
        <p:spPr bwMode="auto">
          <a:xfrm>
            <a:off x="1182442" y="4446653"/>
            <a:ext cx="1176214" cy="230832"/>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jakarta</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250" fill="hold"/>
                                        <p:tgtEl>
                                          <p:spTgt spid="16"/>
                                        </p:tgtEl>
                                        <p:attrNameLst>
                                          <p:attrName>ppt_x</p:attrName>
                                        </p:attrNameLst>
                                      </p:cBhvr>
                                      <p:tavLst>
                                        <p:tav tm="0">
                                          <p:val>
                                            <p:strVal val="#ppt_x"/>
                                          </p:val>
                                        </p:tav>
                                        <p:tav tm="100000">
                                          <p:val>
                                            <p:strVal val="#ppt_x"/>
                                          </p:val>
                                        </p:tav>
                                      </p:tavLst>
                                    </p:anim>
                                    <p:anim calcmode="lin" valueType="num">
                                      <p:cBhvr additive="base">
                                        <p:cTn id="28" dur="25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 calcmode="lin" valueType="num">
                                      <p:cBhvr additive="base">
                                        <p:cTn id="77" dur="250" fill="hold"/>
                                        <p:tgtEl>
                                          <p:spTgt spid="27"/>
                                        </p:tgtEl>
                                        <p:attrNameLst>
                                          <p:attrName>ppt_x</p:attrName>
                                        </p:attrNameLst>
                                      </p:cBhvr>
                                      <p:tavLst>
                                        <p:tav tm="0">
                                          <p:val>
                                            <p:strVal val="#ppt_x"/>
                                          </p:val>
                                        </p:tav>
                                        <p:tav tm="100000">
                                          <p:val>
                                            <p:strVal val="#ppt_x"/>
                                          </p:val>
                                        </p:tav>
                                      </p:tavLst>
                                    </p:anim>
                                    <p:anim calcmode="lin" valueType="num">
                                      <p:cBhvr additive="base">
                                        <p:cTn id="78"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animBg="1"/>
      <p:bldP spid="7" grpId="0" animBg="1"/>
      <p:bldP spid="8" grpId="0" animBg="1"/>
      <p:bldP spid="9" grpId="0" animBg="1"/>
      <p:bldP spid="22" grpId="0" animBg="1"/>
      <p:bldP spid="23" grpId="0" animBg="1"/>
      <p:bldP spid="24" grpId="0"/>
      <p:bldP spid="25" grpId="0"/>
      <p:bldP spid="26" grpId="0"/>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Philosophy</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Rectangle 3"/>
          <p:cNvSpPr/>
          <p:nvPr/>
        </p:nvSpPr>
        <p:spPr>
          <a:xfrm>
            <a:off x="2899495" y="15811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2899495" y="2647950"/>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2899495" y="3742217"/>
            <a:ext cx="3352800" cy="96313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886200" y="15811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Title Head</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8" name="Text Box 10"/>
          <p:cNvSpPr txBox="1">
            <a:spLocks noChangeArrowheads="1"/>
          </p:cNvSpPr>
          <p:nvPr/>
        </p:nvSpPr>
        <p:spPr bwMode="auto">
          <a:xfrm>
            <a:off x="3048000" y="2647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Brand Customization</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9" name="Text Box 10"/>
          <p:cNvSpPr txBox="1">
            <a:spLocks noChangeArrowheads="1"/>
          </p:cNvSpPr>
          <p:nvPr/>
        </p:nvSpPr>
        <p:spPr bwMode="auto">
          <a:xfrm>
            <a:off x="3886200" y="3732027"/>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Reworking</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grpSp>
        <p:nvGrpSpPr>
          <p:cNvPr id="10" name="Group 9"/>
          <p:cNvGrpSpPr/>
          <p:nvPr/>
        </p:nvGrpSpPr>
        <p:grpSpPr>
          <a:xfrm>
            <a:off x="5357567" y="2917396"/>
            <a:ext cx="647523" cy="480154"/>
            <a:chOff x="4572000" y="3414713"/>
            <a:chExt cx="374651" cy="277813"/>
          </a:xfrm>
          <a:solidFill>
            <a:schemeClr val="bg1"/>
          </a:solidFill>
        </p:grpSpPr>
        <p:sp>
          <p:nvSpPr>
            <p:cNvPr id="11" name="Freeform 17"/>
            <p:cNvSpPr/>
            <p:nvPr/>
          </p:nvSpPr>
          <p:spPr bwMode="auto">
            <a:xfrm>
              <a:off x="4713288" y="3481388"/>
              <a:ext cx="233363" cy="211138"/>
            </a:xfrm>
            <a:custGeom>
              <a:avLst/>
              <a:gdLst>
                <a:gd name="T0" fmla="*/ 89 w 89"/>
                <a:gd name="T1" fmla="*/ 33 h 81"/>
                <a:gd name="T2" fmla="*/ 43 w 89"/>
                <a:gd name="T3" fmla="*/ 0 h 81"/>
                <a:gd name="T4" fmla="*/ 40 w 89"/>
                <a:gd name="T5" fmla="*/ 1 h 81"/>
                <a:gd name="T6" fmla="*/ 43 w 89"/>
                <a:gd name="T7" fmla="*/ 11 h 81"/>
                <a:gd name="T8" fmla="*/ 0 w 89"/>
                <a:gd name="T9" fmla="*/ 44 h 81"/>
                <a:gd name="T10" fmla="*/ 0 w 89"/>
                <a:gd name="T11" fmla="*/ 44 h 81"/>
                <a:gd name="T12" fmla="*/ 40 w 89"/>
                <a:gd name="T13" fmla="*/ 65 h 81"/>
                <a:gd name="T14" fmla="*/ 74 w 89"/>
                <a:gd name="T15" fmla="*/ 81 h 81"/>
                <a:gd name="T16" fmla="*/ 64 w 89"/>
                <a:gd name="T17" fmla="*/ 62 h 81"/>
                <a:gd name="T18" fmla="*/ 89 w 89"/>
                <a:gd name="T19"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3"/>
                  </a:moveTo>
                  <a:cubicBezTo>
                    <a:pt x="89" y="15"/>
                    <a:pt x="68" y="0"/>
                    <a:pt x="43" y="0"/>
                  </a:cubicBezTo>
                  <a:cubicBezTo>
                    <a:pt x="42" y="0"/>
                    <a:pt x="41" y="1"/>
                    <a:pt x="40" y="1"/>
                  </a:cubicBezTo>
                  <a:cubicBezTo>
                    <a:pt x="42" y="4"/>
                    <a:pt x="43" y="8"/>
                    <a:pt x="43" y="11"/>
                  </a:cubicBezTo>
                  <a:cubicBezTo>
                    <a:pt x="43" y="29"/>
                    <a:pt x="24" y="43"/>
                    <a:pt x="0" y="44"/>
                  </a:cubicBezTo>
                  <a:cubicBezTo>
                    <a:pt x="0" y="44"/>
                    <a:pt x="0" y="44"/>
                    <a:pt x="0" y="44"/>
                  </a:cubicBezTo>
                  <a:cubicBezTo>
                    <a:pt x="6" y="56"/>
                    <a:pt x="21" y="64"/>
                    <a:pt x="40" y="65"/>
                  </a:cubicBezTo>
                  <a:cubicBezTo>
                    <a:pt x="53" y="75"/>
                    <a:pt x="74" y="81"/>
                    <a:pt x="74" y="81"/>
                  </a:cubicBezTo>
                  <a:cubicBezTo>
                    <a:pt x="64" y="72"/>
                    <a:pt x="63" y="65"/>
                    <a:pt x="64" y="62"/>
                  </a:cubicBezTo>
                  <a:cubicBezTo>
                    <a:pt x="79" y="56"/>
                    <a:pt x="89" y="46"/>
                    <a:pt x="89"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8"/>
            <p:cNvSpPr/>
            <p:nvPr/>
          </p:nvSpPr>
          <p:spPr bwMode="auto">
            <a:xfrm>
              <a:off x="4572000" y="3414713"/>
              <a:ext cx="241300" cy="209550"/>
            </a:xfrm>
            <a:custGeom>
              <a:avLst/>
              <a:gdLst>
                <a:gd name="T0" fmla="*/ 89 w 92"/>
                <a:gd name="T1" fmla="*/ 21 h 80"/>
                <a:gd name="T2" fmla="*/ 46 w 92"/>
                <a:gd name="T3" fmla="*/ 0 h 80"/>
                <a:gd name="T4" fmla="*/ 0 w 92"/>
                <a:gd name="T5" fmla="*/ 32 h 80"/>
                <a:gd name="T6" fmla="*/ 25 w 92"/>
                <a:gd name="T7" fmla="*/ 61 h 80"/>
                <a:gd name="T8" fmla="*/ 14 w 92"/>
                <a:gd name="T9" fmla="*/ 80 h 80"/>
                <a:gd name="T10" fmla="*/ 48 w 92"/>
                <a:gd name="T11" fmla="*/ 65 h 80"/>
                <a:gd name="T12" fmla="*/ 49 w 92"/>
                <a:gd name="T13" fmla="*/ 64 h 80"/>
                <a:gd name="T14" fmla="*/ 92 w 92"/>
                <a:gd name="T15" fmla="*/ 32 h 80"/>
                <a:gd name="T16" fmla="*/ 89 w 92"/>
                <a:gd name="T17" fmla="*/ 2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0">
                  <a:moveTo>
                    <a:pt x="89" y="21"/>
                  </a:moveTo>
                  <a:cubicBezTo>
                    <a:pt x="83" y="9"/>
                    <a:pt x="66" y="0"/>
                    <a:pt x="46" y="0"/>
                  </a:cubicBezTo>
                  <a:cubicBezTo>
                    <a:pt x="20" y="0"/>
                    <a:pt x="0" y="14"/>
                    <a:pt x="0" y="32"/>
                  </a:cubicBezTo>
                  <a:cubicBezTo>
                    <a:pt x="0" y="45"/>
                    <a:pt x="10" y="56"/>
                    <a:pt x="25" y="61"/>
                  </a:cubicBezTo>
                  <a:cubicBezTo>
                    <a:pt x="26" y="65"/>
                    <a:pt x="25" y="71"/>
                    <a:pt x="14" y="80"/>
                  </a:cubicBezTo>
                  <a:cubicBezTo>
                    <a:pt x="14" y="80"/>
                    <a:pt x="36" y="75"/>
                    <a:pt x="48" y="65"/>
                  </a:cubicBezTo>
                  <a:cubicBezTo>
                    <a:pt x="49" y="64"/>
                    <a:pt x="49" y="64"/>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 name="Group 12"/>
          <p:cNvGrpSpPr/>
          <p:nvPr/>
        </p:nvGrpSpPr>
        <p:grpSpPr>
          <a:xfrm>
            <a:off x="3191301" y="3956794"/>
            <a:ext cx="544382" cy="533978"/>
            <a:chOff x="2905125" y="4002088"/>
            <a:chExt cx="249238" cy="244475"/>
          </a:xfrm>
          <a:solidFill>
            <a:schemeClr val="bg1"/>
          </a:solidFill>
        </p:grpSpPr>
        <p:sp>
          <p:nvSpPr>
            <p:cNvPr id="14" name="Freeform 50"/>
            <p:cNvSpPr>
              <a:spLocks noEditPoints="1"/>
            </p:cNvSpPr>
            <p:nvPr/>
          </p:nvSpPr>
          <p:spPr bwMode="auto">
            <a:xfrm>
              <a:off x="2905125" y="4002088"/>
              <a:ext cx="249238" cy="244475"/>
            </a:xfrm>
            <a:custGeom>
              <a:avLst/>
              <a:gdLst>
                <a:gd name="T0" fmla="*/ 82 w 95"/>
                <a:gd name="T1" fmla="*/ 58 h 93"/>
                <a:gd name="T2" fmla="*/ 95 w 95"/>
                <a:gd name="T3" fmla="*/ 52 h 93"/>
                <a:gd name="T4" fmla="*/ 95 w 95"/>
                <a:gd name="T5" fmla="*/ 42 h 93"/>
                <a:gd name="T6" fmla="*/ 82 w 95"/>
                <a:gd name="T7" fmla="*/ 36 h 93"/>
                <a:gd name="T8" fmla="*/ 79 w 95"/>
                <a:gd name="T9" fmla="*/ 31 h 93"/>
                <a:gd name="T10" fmla="*/ 84 w 95"/>
                <a:gd name="T11" fmla="*/ 18 h 93"/>
                <a:gd name="T12" fmla="*/ 77 w 95"/>
                <a:gd name="T13" fmla="*/ 10 h 93"/>
                <a:gd name="T14" fmla="*/ 64 w 95"/>
                <a:gd name="T15" fmla="*/ 16 h 93"/>
                <a:gd name="T16" fmla="*/ 58 w 95"/>
                <a:gd name="T17" fmla="*/ 13 h 93"/>
                <a:gd name="T18" fmla="*/ 52 w 95"/>
                <a:gd name="T19" fmla="*/ 0 h 93"/>
                <a:gd name="T20" fmla="*/ 42 w 95"/>
                <a:gd name="T21" fmla="*/ 0 h 93"/>
                <a:gd name="T22" fmla="*/ 36 w 95"/>
                <a:gd name="T23" fmla="*/ 13 h 93"/>
                <a:gd name="T24" fmla="*/ 31 w 95"/>
                <a:gd name="T25" fmla="*/ 16 h 93"/>
                <a:gd name="T26" fmla="*/ 17 w 95"/>
                <a:gd name="T27" fmla="*/ 11 h 93"/>
                <a:gd name="T28" fmla="*/ 10 w 95"/>
                <a:gd name="T29" fmla="*/ 18 h 93"/>
                <a:gd name="T30" fmla="*/ 15 w 95"/>
                <a:gd name="T31" fmla="*/ 31 h 93"/>
                <a:gd name="T32" fmla="*/ 13 w 95"/>
                <a:gd name="T33" fmla="*/ 36 h 93"/>
                <a:gd name="T34" fmla="*/ 0 w 95"/>
                <a:gd name="T35" fmla="*/ 42 h 93"/>
                <a:gd name="T36" fmla="*/ 0 w 95"/>
                <a:gd name="T37" fmla="*/ 52 h 93"/>
                <a:gd name="T38" fmla="*/ 13 w 95"/>
                <a:gd name="T39" fmla="*/ 58 h 93"/>
                <a:gd name="T40" fmla="*/ 15 w 95"/>
                <a:gd name="T41" fmla="*/ 63 h 93"/>
                <a:gd name="T42" fmla="*/ 10 w 95"/>
                <a:gd name="T43" fmla="*/ 76 h 93"/>
                <a:gd name="T44" fmla="*/ 18 w 95"/>
                <a:gd name="T45" fmla="*/ 84 h 93"/>
                <a:gd name="T46" fmla="*/ 31 w 95"/>
                <a:gd name="T47" fmla="*/ 78 h 93"/>
                <a:gd name="T48" fmla="*/ 37 w 95"/>
                <a:gd name="T49" fmla="*/ 81 h 93"/>
                <a:gd name="T50" fmla="*/ 42 w 95"/>
                <a:gd name="T51" fmla="*/ 93 h 93"/>
                <a:gd name="T52" fmla="*/ 53 w 95"/>
                <a:gd name="T53" fmla="*/ 93 h 93"/>
                <a:gd name="T54" fmla="*/ 58 w 95"/>
                <a:gd name="T55" fmla="*/ 81 h 93"/>
                <a:gd name="T56" fmla="*/ 64 w 95"/>
                <a:gd name="T57" fmla="*/ 78 h 93"/>
                <a:gd name="T58" fmla="*/ 77 w 95"/>
                <a:gd name="T59" fmla="*/ 83 h 93"/>
                <a:gd name="T60" fmla="*/ 85 w 95"/>
                <a:gd name="T61" fmla="*/ 76 h 93"/>
                <a:gd name="T62" fmla="*/ 79 w 95"/>
                <a:gd name="T63" fmla="*/ 63 h 93"/>
                <a:gd name="T64" fmla="*/ 82 w 95"/>
                <a:gd name="T65" fmla="*/ 58 h 93"/>
                <a:gd name="T66" fmla="*/ 47 w 95"/>
                <a:gd name="T67" fmla="*/ 62 h 93"/>
                <a:gd name="T68" fmla="*/ 32 w 95"/>
                <a:gd name="T69" fmla="*/ 47 h 93"/>
                <a:gd name="T70" fmla="*/ 47 w 95"/>
                <a:gd name="T71" fmla="*/ 32 h 93"/>
                <a:gd name="T72" fmla="*/ 63 w 95"/>
                <a:gd name="T73" fmla="*/ 47 h 93"/>
                <a:gd name="T74" fmla="*/ 47 w 95"/>
                <a:gd name="T75" fmla="*/ 6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8"/>
                  </a:moveTo>
                  <a:cubicBezTo>
                    <a:pt x="82" y="58"/>
                    <a:pt x="95" y="53"/>
                    <a:pt x="95" y="52"/>
                  </a:cubicBezTo>
                  <a:cubicBezTo>
                    <a:pt x="95" y="42"/>
                    <a:pt x="95" y="42"/>
                    <a:pt x="95" y="42"/>
                  </a:cubicBezTo>
                  <a:cubicBezTo>
                    <a:pt x="95" y="41"/>
                    <a:pt x="82" y="36"/>
                    <a:pt x="82" y="36"/>
                  </a:cubicBezTo>
                  <a:cubicBezTo>
                    <a:pt x="79" y="31"/>
                    <a:pt x="79" y="31"/>
                    <a:pt x="79" y="31"/>
                  </a:cubicBezTo>
                  <a:cubicBezTo>
                    <a:pt x="79" y="31"/>
                    <a:pt x="85" y="18"/>
                    <a:pt x="84" y="18"/>
                  </a:cubicBezTo>
                  <a:cubicBezTo>
                    <a:pt x="77" y="10"/>
                    <a:pt x="77" y="10"/>
                    <a:pt x="77" y="10"/>
                  </a:cubicBezTo>
                  <a:cubicBezTo>
                    <a:pt x="77" y="10"/>
                    <a:pt x="64" y="16"/>
                    <a:pt x="64" y="16"/>
                  </a:cubicBezTo>
                  <a:cubicBezTo>
                    <a:pt x="58" y="13"/>
                    <a:pt x="58" y="13"/>
                    <a:pt x="58" y="13"/>
                  </a:cubicBezTo>
                  <a:cubicBezTo>
                    <a:pt x="58" y="13"/>
                    <a:pt x="53" y="0"/>
                    <a:pt x="52" y="0"/>
                  </a:cubicBezTo>
                  <a:cubicBezTo>
                    <a:pt x="42" y="0"/>
                    <a:pt x="42" y="0"/>
                    <a:pt x="42" y="0"/>
                  </a:cubicBezTo>
                  <a:cubicBezTo>
                    <a:pt x="41" y="0"/>
                    <a:pt x="36" y="13"/>
                    <a:pt x="36" y="13"/>
                  </a:cubicBezTo>
                  <a:cubicBezTo>
                    <a:pt x="31" y="16"/>
                    <a:pt x="31" y="16"/>
                    <a:pt x="31" y="16"/>
                  </a:cubicBezTo>
                  <a:cubicBezTo>
                    <a:pt x="31" y="16"/>
                    <a:pt x="18" y="10"/>
                    <a:pt x="17" y="11"/>
                  </a:cubicBezTo>
                  <a:cubicBezTo>
                    <a:pt x="10" y="18"/>
                    <a:pt x="10" y="18"/>
                    <a:pt x="10" y="18"/>
                  </a:cubicBezTo>
                  <a:cubicBezTo>
                    <a:pt x="9" y="18"/>
                    <a:pt x="15" y="31"/>
                    <a:pt x="15" y="31"/>
                  </a:cubicBezTo>
                  <a:cubicBezTo>
                    <a:pt x="13" y="36"/>
                    <a:pt x="13" y="36"/>
                    <a:pt x="13" y="36"/>
                  </a:cubicBezTo>
                  <a:cubicBezTo>
                    <a:pt x="13" y="36"/>
                    <a:pt x="0" y="41"/>
                    <a:pt x="0" y="42"/>
                  </a:cubicBezTo>
                  <a:cubicBezTo>
                    <a:pt x="0" y="52"/>
                    <a:pt x="0" y="52"/>
                    <a:pt x="0" y="52"/>
                  </a:cubicBezTo>
                  <a:cubicBezTo>
                    <a:pt x="0" y="53"/>
                    <a:pt x="13" y="58"/>
                    <a:pt x="13" y="58"/>
                  </a:cubicBezTo>
                  <a:cubicBezTo>
                    <a:pt x="15" y="63"/>
                    <a:pt x="15" y="63"/>
                    <a:pt x="15" y="63"/>
                  </a:cubicBezTo>
                  <a:cubicBezTo>
                    <a:pt x="15" y="63"/>
                    <a:pt x="10" y="76"/>
                    <a:pt x="10" y="76"/>
                  </a:cubicBezTo>
                  <a:cubicBezTo>
                    <a:pt x="18" y="84"/>
                    <a:pt x="18" y="84"/>
                    <a:pt x="18" y="84"/>
                  </a:cubicBezTo>
                  <a:cubicBezTo>
                    <a:pt x="18" y="84"/>
                    <a:pt x="31" y="78"/>
                    <a:pt x="31" y="78"/>
                  </a:cubicBezTo>
                  <a:cubicBezTo>
                    <a:pt x="37" y="81"/>
                    <a:pt x="37" y="81"/>
                    <a:pt x="37" y="81"/>
                  </a:cubicBezTo>
                  <a:cubicBezTo>
                    <a:pt x="37" y="81"/>
                    <a:pt x="42" y="93"/>
                    <a:pt x="42" y="93"/>
                  </a:cubicBezTo>
                  <a:cubicBezTo>
                    <a:pt x="53" y="93"/>
                    <a:pt x="53" y="93"/>
                    <a:pt x="53" y="93"/>
                  </a:cubicBezTo>
                  <a:cubicBezTo>
                    <a:pt x="53" y="93"/>
                    <a:pt x="58" y="81"/>
                    <a:pt x="58" y="81"/>
                  </a:cubicBezTo>
                  <a:cubicBezTo>
                    <a:pt x="64" y="78"/>
                    <a:pt x="64" y="78"/>
                    <a:pt x="64" y="78"/>
                  </a:cubicBezTo>
                  <a:cubicBezTo>
                    <a:pt x="64" y="78"/>
                    <a:pt x="77" y="84"/>
                    <a:pt x="77" y="83"/>
                  </a:cubicBezTo>
                  <a:cubicBezTo>
                    <a:pt x="85" y="76"/>
                    <a:pt x="85" y="76"/>
                    <a:pt x="85" y="76"/>
                  </a:cubicBezTo>
                  <a:cubicBezTo>
                    <a:pt x="85" y="76"/>
                    <a:pt x="79" y="63"/>
                    <a:pt x="79" y="63"/>
                  </a:cubicBezTo>
                  <a:lnTo>
                    <a:pt x="82" y="58"/>
                  </a:lnTo>
                  <a:close/>
                  <a:moveTo>
                    <a:pt x="47" y="62"/>
                  </a:moveTo>
                  <a:cubicBezTo>
                    <a:pt x="39" y="62"/>
                    <a:pt x="32" y="55"/>
                    <a:pt x="32" y="47"/>
                  </a:cubicBezTo>
                  <a:cubicBezTo>
                    <a:pt x="32" y="39"/>
                    <a:pt x="39" y="32"/>
                    <a:pt x="47" y="32"/>
                  </a:cubicBezTo>
                  <a:cubicBezTo>
                    <a:pt x="56" y="32"/>
                    <a:pt x="63" y="39"/>
                    <a:pt x="63" y="47"/>
                  </a:cubicBezTo>
                  <a:cubicBezTo>
                    <a:pt x="63" y="55"/>
                    <a:pt x="56" y="62"/>
                    <a:pt x="4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Oval 51"/>
            <p:cNvSpPr>
              <a:spLocks noChangeArrowheads="1"/>
            </p:cNvSpPr>
            <p:nvPr/>
          </p:nvSpPr>
          <p:spPr bwMode="auto">
            <a:xfrm>
              <a:off x="3005138" y="4102100"/>
              <a:ext cx="49213" cy="476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 name="Group 15"/>
          <p:cNvGrpSpPr/>
          <p:nvPr/>
        </p:nvGrpSpPr>
        <p:grpSpPr>
          <a:xfrm>
            <a:off x="3163020" y="1831072"/>
            <a:ext cx="646980" cy="477816"/>
            <a:chOff x="3052763" y="2647950"/>
            <a:chExt cx="346075" cy="255588"/>
          </a:xfrm>
          <a:solidFill>
            <a:schemeClr val="bg1"/>
          </a:solidFill>
        </p:grpSpPr>
        <p:sp>
          <p:nvSpPr>
            <p:cNvPr id="17" name="Freeform 108"/>
            <p:cNvSpPr/>
            <p:nvPr/>
          </p:nvSpPr>
          <p:spPr bwMode="auto">
            <a:xfrm>
              <a:off x="3175000" y="2825750"/>
              <a:ext cx="100013" cy="77788"/>
            </a:xfrm>
            <a:custGeom>
              <a:avLst/>
              <a:gdLst>
                <a:gd name="T0" fmla="*/ 36 w 38"/>
                <a:gd name="T1" fmla="*/ 11 h 30"/>
                <a:gd name="T2" fmla="*/ 1 w 38"/>
                <a:gd name="T3" fmla="*/ 11 h 30"/>
                <a:gd name="T4" fmla="*/ 1 w 38"/>
                <a:gd name="T5" fmla="*/ 13 h 30"/>
                <a:gd name="T6" fmla="*/ 19 w 38"/>
                <a:gd name="T7" fmla="*/ 30 h 30"/>
                <a:gd name="T8" fmla="*/ 36 w 38"/>
                <a:gd name="T9" fmla="*/ 13 h 30"/>
                <a:gd name="T10" fmla="*/ 36 w 38"/>
                <a:gd name="T11" fmla="*/ 11 h 30"/>
              </a:gdLst>
              <a:ahLst/>
              <a:cxnLst>
                <a:cxn ang="0">
                  <a:pos x="T0" y="T1"/>
                </a:cxn>
                <a:cxn ang="0">
                  <a:pos x="T2" y="T3"/>
                </a:cxn>
                <a:cxn ang="0">
                  <a:pos x="T4" y="T5"/>
                </a:cxn>
                <a:cxn ang="0">
                  <a:pos x="T6" y="T7"/>
                </a:cxn>
                <a:cxn ang="0">
                  <a:pos x="T8" y="T9"/>
                </a:cxn>
                <a:cxn ang="0">
                  <a:pos x="T10" y="T11"/>
                </a:cxn>
              </a:cxnLst>
              <a:rect l="0" t="0" r="r" b="b"/>
              <a:pathLst>
                <a:path w="38" h="30">
                  <a:moveTo>
                    <a:pt x="36" y="11"/>
                  </a:moveTo>
                  <a:cubicBezTo>
                    <a:pt x="26" y="1"/>
                    <a:pt x="12" y="0"/>
                    <a:pt x="1" y="11"/>
                  </a:cubicBezTo>
                  <a:cubicBezTo>
                    <a:pt x="0" y="11"/>
                    <a:pt x="0" y="12"/>
                    <a:pt x="1" y="13"/>
                  </a:cubicBezTo>
                  <a:cubicBezTo>
                    <a:pt x="19" y="30"/>
                    <a:pt x="19" y="30"/>
                    <a:pt x="19" y="30"/>
                  </a:cubicBezTo>
                  <a:cubicBezTo>
                    <a:pt x="36" y="13"/>
                    <a:pt x="36" y="13"/>
                    <a:pt x="36" y="13"/>
                  </a:cubicBezTo>
                  <a:cubicBezTo>
                    <a:pt x="38" y="12"/>
                    <a:pt x="37" y="11"/>
                    <a:pt x="3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09"/>
            <p:cNvSpPr/>
            <p:nvPr/>
          </p:nvSpPr>
          <p:spPr bwMode="auto">
            <a:xfrm>
              <a:off x="3109913" y="2736850"/>
              <a:ext cx="230188" cy="101600"/>
            </a:xfrm>
            <a:custGeom>
              <a:avLst/>
              <a:gdLst>
                <a:gd name="T0" fmla="*/ 87 w 88"/>
                <a:gd name="T1" fmla="*/ 24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9">
                  <a:moveTo>
                    <a:pt x="87" y="24"/>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0"/>
            <p:cNvSpPr/>
            <p:nvPr/>
          </p:nvSpPr>
          <p:spPr bwMode="auto">
            <a:xfrm>
              <a:off x="3052763" y="2647950"/>
              <a:ext cx="346075" cy="134938"/>
            </a:xfrm>
            <a:custGeom>
              <a:avLst/>
              <a:gdLst>
                <a:gd name="T0" fmla="*/ 131 w 132"/>
                <a:gd name="T1" fmla="*/ 36 h 52"/>
                <a:gd name="T2" fmla="*/ 131 w 132"/>
                <a:gd name="T3" fmla="*/ 36 h 52"/>
                <a:gd name="T4" fmla="*/ 1 w 132"/>
                <a:gd name="T5" fmla="*/ 36 h 52"/>
                <a:gd name="T6" fmla="*/ 1 w 132"/>
                <a:gd name="T7" fmla="*/ 38 h 52"/>
                <a:gd name="T8" fmla="*/ 13 w 132"/>
                <a:gd name="T9" fmla="*/ 51 h 52"/>
                <a:gd name="T10" fmla="*/ 16 w 132"/>
                <a:gd name="T11" fmla="*/ 51 h 52"/>
                <a:gd name="T12" fmla="*/ 116 w 132"/>
                <a:gd name="T13" fmla="*/ 51 h 52"/>
                <a:gd name="T14" fmla="*/ 118 w 132"/>
                <a:gd name="T15" fmla="*/ 51 h 52"/>
                <a:gd name="T16" fmla="*/ 131 w 132"/>
                <a:gd name="T17" fmla="*/ 38 h 52"/>
                <a:gd name="T18" fmla="*/ 131 w 132"/>
                <a:gd name="T19" fmla="*/ 38 h 52"/>
                <a:gd name="T20" fmla="*/ 131 w 132"/>
                <a:gd name="T2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2">
                  <a:moveTo>
                    <a:pt x="131" y="36"/>
                  </a:moveTo>
                  <a:cubicBezTo>
                    <a:pt x="131" y="36"/>
                    <a:pt x="131" y="36"/>
                    <a:pt x="131" y="36"/>
                  </a:cubicBezTo>
                  <a:cubicBezTo>
                    <a:pt x="95" y="0"/>
                    <a:pt x="36" y="0"/>
                    <a:pt x="1" y="36"/>
                  </a:cubicBezTo>
                  <a:cubicBezTo>
                    <a:pt x="0" y="37"/>
                    <a:pt x="0" y="38"/>
                    <a:pt x="1" y="38"/>
                  </a:cubicBezTo>
                  <a:cubicBezTo>
                    <a:pt x="13" y="51"/>
                    <a:pt x="13" y="51"/>
                    <a:pt x="13" y="51"/>
                  </a:cubicBezTo>
                  <a:cubicBezTo>
                    <a:pt x="14" y="52"/>
                    <a:pt x="15" y="52"/>
                    <a:pt x="16" y="51"/>
                  </a:cubicBezTo>
                  <a:cubicBezTo>
                    <a:pt x="43" y="23"/>
                    <a:pt x="88" y="23"/>
                    <a:pt x="116" y="51"/>
                  </a:cubicBezTo>
                  <a:cubicBezTo>
                    <a:pt x="117" y="52"/>
                    <a:pt x="118" y="52"/>
                    <a:pt x="118" y="51"/>
                  </a:cubicBezTo>
                  <a:cubicBezTo>
                    <a:pt x="131" y="38"/>
                    <a:pt x="131" y="38"/>
                    <a:pt x="131" y="38"/>
                  </a:cubicBezTo>
                  <a:cubicBezTo>
                    <a:pt x="131" y="38"/>
                    <a:pt x="131" y="38"/>
                    <a:pt x="131" y="38"/>
                  </a:cubicBezTo>
                  <a:cubicBezTo>
                    <a:pt x="132" y="38"/>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0" name="Text Box 10"/>
          <p:cNvSpPr txBox="1">
            <a:spLocks noChangeArrowheads="1"/>
          </p:cNvSpPr>
          <p:nvPr/>
        </p:nvSpPr>
        <p:spPr bwMode="auto">
          <a:xfrm>
            <a:off x="67818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Secure Locking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a:t>
            </a:r>
          </a:p>
        </p:txBody>
      </p:sp>
      <p:sp>
        <p:nvSpPr>
          <p:cNvPr id="21" name="Oval 20"/>
          <p:cNvSpPr/>
          <p:nvPr/>
        </p:nvSpPr>
        <p:spPr>
          <a:xfrm>
            <a:off x="71670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762000" y="2957721"/>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Home Edition</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a:t>
            </a:r>
          </a:p>
        </p:txBody>
      </p:sp>
      <p:sp>
        <p:nvSpPr>
          <p:cNvPr id="26" name="Oval 25"/>
          <p:cNvSpPr/>
          <p:nvPr/>
        </p:nvSpPr>
        <p:spPr>
          <a:xfrm>
            <a:off x="1147245" y="2171876"/>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p:cNvGrpSpPr/>
          <p:nvPr/>
        </p:nvGrpSpPr>
        <p:grpSpPr>
          <a:xfrm>
            <a:off x="1291094" y="2358170"/>
            <a:ext cx="542011" cy="439179"/>
            <a:chOff x="2336800" y="1054100"/>
            <a:chExt cx="401638" cy="325438"/>
          </a:xfrm>
          <a:solidFill>
            <a:srgbClr val="4BACC6"/>
          </a:solidFill>
        </p:grpSpPr>
        <p:sp>
          <p:nvSpPr>
            <p:cNvPr id="31" name="Freeform 5"/>
            <p:cNvSpPr>
              <a:spLocks noEditPoints="1"/>
            </p:cNvSpPr>
            <p:nvPr/>
          </p:nvSpPr>
          <p:spPr bwMode="auto">
            <a:xfrm>
              <a:off x="2336800" y="1054100"/>
              <a:ext cx="401638" cy="325438"/>
            </a:xfrm>
            <a:custGeom>
              <a:avLst/>
              <a:gdLst>
                <a:gd name="T0" fmla="*/ 78 w 153"/>
                <a:gd name="T1" fmla="*/ 0 h 124"/>
                <a:gd name="T2" fmla="*/ 0 w 153"/>
                <a:gd name="T3" fmla="*/ 68 h 124"/>
                <a:gd name="T4" fmla="*/ 15 w 153"/>
                <a:gd name="T5" fmla="*/ 68 h 124"/>
                <a:gd name="T6" fmla="*/ 21 w 153"/>
                <a:gd name="T7" fmla="*/ 63 h 124"/>
                <a:gd name="T8" fmla="*/ 21 w 153"/>
                <a:gd name="T9" fmla="*/ 120 h 124"/>
                <a:gd name="T10" fmla="*/ 24 w 153"/>
                <a:gd name="T11" fmla="*/ 124 h 124"/>
                <a:gd name="T12" fmla="*/ 62 w 153"/>
                <a:gd name="T13" fmla="*/ 124 h 124"/>
                <a:gd name="T14" fmla="*/ 62 w 153"/>
                <a:gd name="T15" fmla="*/ 92 h 124"/>
                <a:gd name="T16" fmla="*/ 67 w 153"/>
                <a:gd name="T17" fmla="*/ 87 h 124"/>
                <a:gd name="T18" fmla="*/ 83 w 153"/>
                <a:gd name="T19" fmla="*/ 87 h 124"/>
                <a:gd name="T20" fmla="*/ 89 w 153"/>
                <a:gd name="T21" fmla="*/ 92 h 124"/>
                <a:gd name="T22" fmla="*/ 88 w 153"/>
                <a:gd name="T23" fmla="*/ 124 h 124"/>
                <a:gd name="T24" fmla="*/ 126 w 153"/>
                <a:gd name="T25" fmla="*/ 124 h 124"/>
                <a:gd name="T26" fmla="*/ 130 w 153"/>
                <a:gd name="T27" fmla="*/ 119 h 124"/>
                <a:gd name="T28" fmla="*/ 130 w 153"/>
                <a:gd name="T29" fmla="*/ 62 h 124"/>
                <a:gd name="T30" fmla="*/ 136 w 153"/>
                <a:gd name="T31" fmla="*/ 68 h 124"/>
                <a:gd name="T32" fmla="*/ 153 w 153"/>
                <a:gd name="T33" fmla="*/ 68 h 124"/>
                <a:gd name="T34" fmla="*/ 78 w 153"/>
                <a:gd name="T35" fmla="*/ 0 h 124"/>
                <a:gd name="T36" fmla="*/ 76 w 153"/>
                <a:gd name="T37" fmla="*/ 75 h 124"/>
                <a:gd name="T38" fmla="*/ 59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3"/>
                    <a:pt x="21" y="63"/>
                    <a:pt x="21" y="63"/>
                  </a:cubicBezTo>
                  <a:cubicBezTo>
                    <a:pt x="21" y="120"/>
                    <a:pt x="21" y="120"/>
                    <a:pt x="21" y="120"/>
                  </a:cubicBezTo>
                  <a:cubicBezTo>
                    <a:pt x="21" y="120"/>
                    <a:pt x="20" y="124"/>
                    <a:pt x="24" y="124"/>
                  </a:cubicBezTo>
                  <a:cubicBezTo>
                    <a:pt x="28" y="124"/>
                    <a:pt x="62" y="124"/>
                    <a:pt x="62" y="124"/>
                  </a:cubicBezTo>
                  <a:cubicBezTo>
                    <a:pt x="62" y="92"/>
                    <a:pt x="62" y="92"/>
                    <a:pt x="62" y="92"/>
                  </a:cubicBezTo>
                  <a:cubicBezTo>
                    <a:pt x="62" y="92"/>
                    <a:pt x="62" y="87"/>
                    <a:pt x="67" y="87"/>
                  </a:cubicBezTo>
                  <a:cubicBezTo>
                    <a:pt x="83" y="87"/>
                    <a:pt x="83" y="87"/>
                    <a:pt x="83" y="87"/>
                  </a:cubicBezTo>
                  <a:cubicBezTo>
                    <a:pt x="89" y="87"/>
                    <a:pt x="89" y="92"/>
                    <a:pt x="89" y="92"/>
                  </a:cubicBezTo>
                  <a:cubicBezTo>
                    <a:pt x="88" y="124"/>
                    <a:pt x="88" y="124"/>
                    <a:pt x="88" y="124"/>
                  </a:cubicBezTo>
                  <a:cubicBezTo>
                    <a:pt x="88" y="124"/>
                    <a:pt x="121" y="124"/>
                    <a:pt x="126" y="124"/>
                  </a:cubicBezTo>
                  <a:cubicBezTo>
                    <a:pt x="130" y="124"/>
                    <a:pt x="130" y="119"/>
                    <a:pt x="130" y="119"/>
                  </a:cubicBezTo>
                  <a:cubicBezTo>
                    <a:pt x="130" y="62"/>
                    <a:pt x="130" y="62"/>
                    <a:pt x="130" y="62"/>
                  </a:cubicBezTo>
                  <a:cubicBezTo>
                    <a:pt x="136" y="68"/>
                    <a:pt x="136" y="68"/>
                    <a:pt x="136" y="68"/>
                  </a:cubicBezTo>
                  <a:cubicBezTo>
                    <a:pt x="148" y="76"/>
                    <a:pt x="153" y="68"/>
                    <a:pt x="153" y="68"/>
                  </a:cubicBezTo>
                  <a:lnTo>
                    <a:pt x="78" y="0"/>
                  </a:lnTo>
                  <a:close/>
                  <a:moveTo>
                    <a:pt x="76" y="75"/>
                  </a:moveTo>
                  <a:cubicBezTo>
                    <a:pt x="67" y="75"/>
                    <a:pt x="59" y="68"/>
                    <a:pt x="59" y="59"/>
                  </a:cubicBezTo>
                  <a:cubicBezTo>
                    <a:pt x="59"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6"/>
            <p:cNvSpPr/>
            <p:nvPr/>
          </p:nvSpPr>
          <p:spPr bwMode="auto">
            <a:xfrm>
              <a:off x="2651125" y="1093788"/>
              <a:ext cx="39688" cy="80963"/>
            </a:xfrm>
            <a:custGeom>
              <a:avLst/>
              <a:gdLst>
                <a:gd name="T0" fmla="*/ 25 w 25"/>
                <a:gd name="T1" fmla="*/ 51 h 51"/>
                <a:gd name="T2" fmla="*/ 25 w 25"/>
                <a:gd name="T3" fmla="*/ 0 h 51"/>
                <a:gd name="T4" fmla="*/ 0 w 25"/>
                <a:gd name="T5" fmla="*/ 0 h 51"/>
                <a:gd name="T6" fmla="*/ 0 w 25"/>
                <a:gd name="T7" fmla="*/ 29 h 51"/>
                <a:gd name="T8" fmla="*/ 25 w 25"/>
                <a:gd name="T9" fmla="*/ 51 h 51"/>
              </a:gdLst>
              <a:ahLst/>
              <a:cxnLst>
                <a:cxn ang="0">
                  <a:pos x="T0" y="T1"/>
                </a:cxn>
                <a:cxn ang="0">
                  <a:pos x="T2" y="T3"/>
                </a:cxn>
                <a:cxn ang="0">
                  <a:pos x="T4" y="T5"/>
                </a:cxn>
                <a:cxn ang="0">
                  <a:pos x="T6" y="T7"/>
                </a:cxn>
                <a:cxn ang="0">
                  <a:pos x="T8" y="T9"/>
                </a:cxn>
              </a:cxnLst>
              <a:rect l="0" t="0" r="r" b="b"/>
              <a:pathLst>
                <a:path w="25" h="51">
                  <a:moveTo>
                    <a:pt x="25" y="51"/>
                  </a:moveTo>
                  <a:lnTo>
                    <a:pt x="25" y="0"/>
                  </a:lnTo>
                  <a:lnTo>
                    <a:pt x="0" y="0"/>
                  </a:lnTo>
                  <a:lnTo>
                    <a:pt x="0" y="29"/>
                  </a:lnTo>
                  <a:lnTo>
                    <a:pt x="25"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7"/>
            <p:cNvSpPr>
              <a:spLocks noChangeArrowheads="1"/>
            </p:cNvSpPr>
            <p:nvPr/>
          </p:nvSpPr>
          <p:spPr bwMode="auto">
            <a:xfrm>
              <a:off x="2513013" y="1187450"/>
              <a:ext cx="44450" cy="428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422517" y="2336200"/>
            <a:ext cx="318765" cy="416166"/>
            <a:chOff x="2887663" y="3362325"/>
            <a:chExt cx="285750" cy="373063"/>
          </a:xfrm>
          <a:solidFill>
            <a:srgbClr val="4BACC6"/>
          </a:solidFill>
        </p:grpSpPr>
        <p:sp>
          <p:nvSpPr>
            <p:cNvPr id="36"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50" fill="hold"/>
                                        <p:tgtEl>
                                          <p:spTgt spid="16"/>
                                        </p:tgtEl>
                                        <p:attrNameLst>
                                          <p:attrName>ppt_x</p:attrName>
                                        </p:attrNameLst>
                                      </p:cBhvr>
                                      <p:tavLst>
                                        <p:tav tm="0">
                                          <p:val>
                                            <p:strVal val="#ppt_x"/>
                                          </p:val>
                                        </p:tav>
                                        <p:tav tm="100000">
                                          <p:val>
                                            <p:strVal val="#ppt_x"/>
                                          </p:val>
                                        </p:tav>
                                      </p:tavLst>
                                    </p:anim>
                                    <p:anim calcmode="lin" valueType="num">
                                      <p:cBhvr additive="base">
                                        <p:cTn id="47" dur="25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10"/>
                                        </p:tgtEl>
                                        <p:attrNameLst>
                                          <p:attrName>style.visibility</p:attrName>
                                        </p:attrNameLst>
                                      </p:cBhvr>
                                      <p:to>
                                        <p:strVal val="visible"/>
                                      </p:to>
                                    </p:set>
                                    <p:anim calcmode="lin" valueType="num">
                                      <p:cBhvr additive="base">
                                        <p:cTn id="61" dur="250" fill="hold"/>
                                        <p:tgtEl>
                                          <p:spTgt spid="10"/>
                                        </p:tgtEl>
                                        <p:attrNameLst>
                                          <p:attrName>ppt_x</p:attrName>
                                        </p:attrNameLst>
                                      </p:cBhvr>
                                      <p:tavLst>
                                        <p:tav tm="0">
                                          <p:val>
                                            <p:strVal val="#ppt_x"/>
                                          </p:val>
                                        </p:tav>
                                        <p:tav tm="100000">
                                          <p:val>
                                            <p:strVal val="#ppt_x"/>
                                          </p:val>
                                        </p:tav>
                                      </p:tavLst>
                                    </p:anim>
                                    <p:anim calcmode="lin" valueType="num">
                                      <p:cBhvr additive="base">
                                        <p:cTn id="62" dur="250" fill="hold"/>
                                        <p:tgtEl>
                                          <p:spTgt spid="10"/>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additive="base">
                                        <p:cTn id="66" dur="250" fill="hold"/>
                                        <p:tgtEl>
                                          <p:spTgt spid="8"/>
                                        </p:tgtEl>
                                        <p:attrNameLst>
                                          <p:attrName>ppt_x</p:attrName>
                                        </p:attrNameLst>
                                      </p:cBhvr>
                                      <p:tavLst>
                                        <p:tav tm="0">
                                          <p:val>
                                            <p:strVal val="#ppt_x"/>
                                          </p:val>
                                        </p:tav>
                                        <p:tav tm="100000">
                                          <p:val>
                                            <p:strVal val="#ppt_x"/>
                                          </p:val>
                                        </p:tav>
                                      </p:tavLst>
                                    </p:anim>
                                    <p:anim calcmode="lin" valueType="num">
                                      <p:cBhvr additive="base">
                                        <p:cTn id="67" dur="250" fill="hold"/>
                                        <p:tgtEl>
                                          <p:spTgt spid="8"/>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13"/>
                                        </p:tgtEl>
                                        <p:attrNameLst>
                                          <p:attrName>style.visibility</p:attrName>
                                        </p:attrNameLst>
                                      </p:cBhvr>
                                      <p:to>
                                        <p:strVal val="visible"/>
                                      </p:to>
                                    </p:set>
                                    <p:anim calcmode="lin" valueType="num">
                                      <p:cBhvr additive="base">
                                        <p:cTn id="76" dur="250" fill="hold"/>
                                        <p:tgtEl>
                                          <p:spTgt spid="13"/>
                                        </p:tgtEl>
                                        <p:attrNameLst>
                                          <p:attrName>ppt_x</p:attrName>
                                        </p:attrNameLst>
                                      </p:cBhvr>
                                      <p:tavLst>
                                        <p:tav tm="0">
                                          <p:val>
                                            <p:strVal val="#ppt_x"/>
                                          </p:val>
                                        </p:tav>
                                        <p:tav tm="100000">
                                          <p:val>
                                            <p:strVal val="#ppt_x"/>
                                          </p:val>
                                        </p:tav>
                                      </p:tavLst>
                                    </p:anim>
                                    <p:anim calcmode="lin" valueType="num">
                                      <p:cBhvr additive="base">
                                        <p:cTn id="77" dur="250" fill="hold"/>
                                        <p:tgtEl>
                                          <p:spTgt spid="13"/>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
                                        </p:tgtEl>
                                        <p:attrNameLst>
                                          <p:attrName>style.visibility</p:attrName>
                                        </p:attrNameLst>
                                      </p:cBhvr>
                                      <p:to>
                                        <p:strVal val="visible"/>
                                      </p:to>
                                    </p:set>
                                    <p:anim calcmode="lin" valueType="num">
                                      <p:cBhvr additive="base">
                                        <p:cTn id="81" dur="250" fill="hold"/>
                                        <p:tgtEl>
                                          <p:spTgt spid="9"/>
                                        </p:tgtEl>
                                        <p:attrNameLst>
                                          <p:attrName>ppt_x</p:attrName>
                                        </p:attrNameLst>
                                      </p:cBhvr>
                                      <p:tavLst>
                                        <p:tav tm="0">
                                          <p:val>
                                            <p:strVal val="#ppt_x"/>
                                          </p:val>
                                        </p:tav>
                                        <p:tav tm="100000">
                                          <p:val>
                                            <p:strVal val="#ppt_x"/>
                                          </p:val>
                                        </p:tav>
                                      </p:tavLst>
                                    </p:anim>
                                    <p:anim calcmode="lin" valueType="num">
                                      <p:cBhvr additive="base">
                                        <p:cTn id="82" dur="250" fill="hold"/>
                                        <p:tgtEl>
                                          <p:spTgt spid="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additive="base">
                                        <p:cTn id="86" dur="250" fill="hold"/>
                                        <p:tgtEl>
                                          <p:spTgt spid="26"/>
                                        </p:tgtEl>
                                        <p:attrNameLst>
                                          <p:attrName>ppt_x</p:attrName>
                                        </p:attrNameLst>
                                      </p:cBhvr>
                                      <p:tavLst>
                                        <p:tav tm="0">
                                          <p:val>
                                            <p:strVal val="#ppt_x"/>
                                          </p:val>
                                        </p:tav>
                                        <p:tav tm="100000">
                                          <p:val>
                                            <p:strVal val="#ppt_x"/>
                                          </p:val>
                                        </p:tav>
                                      </p:tavLst>
                                    </p:anim>
                                    <p:anim calcmode="lin" valueType="num">
                                      <p:cBhvr additive="base">
                                        <p:cTn id="87" dur="250" fill="hold"/>
                                        <p:tgtEl>
                                          <p:spTgt spid="2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30"/>
                                        </p:tgtEl>
                                        <p:attrNameLst>
                                          <p:attrName>style.visibility</p:attrName>
                                        </p:attrNameLst>
                                      </p:cBhvr>
                                      <p:to>
                                        <p:strVal val="visible"/>
                                      </p:to>
                                    </p:set>
                                    <p:anim calcmode="lin" valueType="num">
                                      <p:cBhvr additive="base">
                                        <p:cTn id="91" dur="250" fill="hold"/>
                                        <p:tgtEl>
                                          <p:spTgt spid="30"/>
                                        </p:tgtEl>
                                        <p:attrNameLst>
                                          <p:attrName>ppt_x</p:attrName>
                                        </p:attrNameLst>
                                      </p:cBhvr>
                                      <p:tavLst>
                                        <p:tav tm="0">
                                          <p:val>
                                            <p:strVal val="#ppt_x"/>
                                          </p:val>
                                        </p:tav>
                                        <p:tav tm="100000">
                                          <p:val>
                                            <p:strVal val="#ppt_x"/>
                                          </p:val>
                                        </p:tav>
                                      </p:tavLst>
                                    </p:anim>
                                    <p:anim calcmode="lin" valueType="num">
                                      <p:cBhvr additive="base">
                                        <p:cTn id="92" dur="250" fill="hold"/>
                                        <p:tgtEl>
                                          <p:spTgt spid="3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5"/>
                                        </p:tgtEl>
                                        <p:attrNameLst>
                                          <p:attrName>style.visibility</p:attrName>
                                        </p:attrNameLst>
                                      </p:cBhvr>
                                      <p:to>
                                        <p:strVal val="visible"/>
                                      </p:to>
                                    </p:set>
                                    <p:anim calcmode="lin" valueType="num">
                                      <p:cBhvr additive="base">
                                        <p:cTn id="96" dur="250" fill="hold"/>
                                        <p:tgtEl>
                                          <p:spTgt spid="25"/>
                                        </p:tgtEl>
                                        <p:attrNameLst>
                                          <p:attrName>ppt_x</p:attrName>
                                        </p:attrNameLst>
                                      </p:cBhvr>
                                      <p:tavLst>
                                        <p:tav tm="0">
                                          <p:val>
                                            <p:strVal val="#ppt_x"/>
                                          </p:val>
                                        </p:tav>
                                        <p:tav tm="100000">
                                          <p:val>
                                            <p:strVal val="#ppt_x"/>
                                          </p:val>
                                        </p:tav>
                                      </p:tavLst>
                                    </p:anim>
                                    <p:anim calcmode="lin" valueType="num">
                                      <p:cBhvr additive="base">
                                        <p:cTn id="97" dur="250" fill="hold"/>
                                        <p:tgtEl>
                                          <p:spTgt spid="25"/>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1"/>
                                        </p:tgtEl>
                                        <p:attrNameLst>
                                          <p:attrName>style.visibility</p:attrName>
                                        </p:attrNameLst>
                                      </p:cBhvr>
                                      <p:to>
                                        <p:strVal val="visible"/>
                                      </p:to>
                                    </p:set>
                                    <p:anim calcmode="lin" valueType="num">
                                      <p:cBhvr additive="base">
                                        <p:cTn id="101" dur="250" fill="hold"/>
                                        <p:tgtEl>
                                          <p:spTgt spid="21"/>
                                        </p:tgtEl>
                                        <p:attrNameLst>
                                          <p:attrName>ppt_x</p:attrName>
                                        </p:attrNameLst>
                                      </p:cBhvr>
                                      <p:tavLst>
                                        <p:tav tm="0">
                                          <p:val>
                                            <p:strVal val="#ppt_x"/>
                                          </p:val>
                                        </p:tav>
                                        <p:tav tm="100000">
                                          <p:val>
                                            <p:strVal val="#ppt_x"/>
                                          </p:val>
                                        </p:tav>
                                      </p:tavLst>
                                    </p:anim>
                                    <p:anim calcmode="lin" valueType="num">
                                      <p:cBhvr additive="base">
                                        <p:cTn id="102" dur="250" fill="hold"/>
                                        <p:tgtEl>
                                          <p:spTgt spid="2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35"/>
                                        </p:tgtEl>
                                        <p:attrNameLst>
                                          <p:attrName>style.visibility</p:attrName>
                                        </p:attrNameLst>
                                      </p:cBhvr>
                                      <p:to>
                                        <p:strVal val="visible"/>
                                      </p:to>
                                    </p:set>
                                    <p:anim calcmode="lin" valueType="num">
                                      <p:cBhvr additive="base">
                                        <p:cTn id="106" dur="250" fill="hold"/>
                                        <p:tgtEl>
                                          <p:spTgt spid="35"/>
                                        </p:tgtEl>
                                        <p:attrNameLst>
                                          <p:attrName>ppt_x</p:attrName>
                                        </p:attrNameLst>
                                      </p:cBhvr>
                                      <p:tavLst>
                                        <p:tav tm="0">
                                          <p:val>
                                            <p:strVal val="#ppt_x"/>
                                          </p:val>
                                        </p:tav>
                                        <p:tav tm="100000">
                                          <p:val>
                                            <p:strVal val="#ppt_x"/>
                                          </p:val>
                                        </p:tav>
                                      </p:tavLst>
                                    </p:anim>
                                    <p:anim calcmode="lin" valueType="num">
                                      <p:cBhvr additive="base">
                                        <p:cTn id="107" dur="250" fill="hold"/>
                                        <p:tgtEl>
                                          <p:spTgt spid="35"/>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p:bldP spid="8" grpId="0"/>
      <p:bldP spid="9" grpId="0"/>
      <p:bldP spid="20" grpId="0"/>
      <p:bldP spid="21" grpId="0" animBg="1"/>
      <p:bldP spid="25" grpId="0"/>
      <p:bldP spid="26"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44000" b="-44000"/>
          </a:stretch>
        </a:blipFill>
        <a:effectLst/>
      </p:bgPr>
    </p:bg>
    <p:spTree>
      <p:nvGrpSpPr>
        <p:cNvPr id="1" name=""/>
        <p:cNvGrpSpPr/>
        <p:nvPr/>
      </p:nvGrpSpPr>
      <p:grpSpPr>
        <a:xfrm>
          <a:off x="0" y="0"/>
          <a:ext cx="0" cy="0"/>
          <a:chOff x="0" y="0"/>
          <a:chExt cx="0" cy="0"/>
        </a:xfrm>
      </p:grpSpPr>
      <p:sp>
        <p:nvSpPr>
          <p:cNvPr id="2" name="Oval 1"/>
          <p:cNvSpPr/>
          <p:nvPr/>
        </p:nvSpPr>
        <p:spPr>
          <a:xfrm>
            <a:off x="3200400" y="1276350"/>
            <a:ext cx="2667000" cy="26670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3390900" y="2171269"/>
            <a:ext cx="2538422" cy="877163"/>
          </a:xfrm>
          <a:prstGeom prst="rect">
            <a:avLst/>
          </a:prstGeom>
          <a:noFill/>
          <a:ln w="9525">
            <a:noFill/>
            <a:miter lim="800000"/>
          </a:ln>
        </p:spPr>
        <p:txBody>
          <a:bodyPr wrap="square" lIns="45720" tIns="22860" rIns="45720" bIns="22860">
            <a:spAutoFit/>
          </a:bodyPr>
          <a:lstStyle/>
          <a:p>
            <a:pPr defTabSz="1087755"/>
            <a:r>
              <a:rPr lang="en-US" sz="5400" dirty="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Thanks</a:t>
            </a:r>
            <a:endParaRPr lang="en-US" sz="5400" i="1"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endParaRPr lang="zh-CN" altLang="en-US"/>
          </a:p>
        </p:txBody>
      </p:sp>
      <p:sp>
        <p:nvSpPr>
          <p:cNvPr id="3" name="内容占位符 2"/>
          <p:cNvSpPr>
            <a:spLocks noGrp="1"/>
          </p:cNvSpPr>
          <p:nvPr>
            <p:ph idx="1"/>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smtClean="0"/>
              <a:t>整理发布</a:t>
            </a:r>
            <a:endParaRPr lang="zh-CN" altLang="en-US"/>
          </a:p>
        </p:txBody>
      </p:sp>
    </p:spTree>
    <p:extLst>
      <p:ext uri="{BB962C8B-B14F-4D97-AF65-F5344CB8AC3E}">
        <p14:creationId xmlns:p14="http://schemas.microsoft.com/office/powerpoint/2010/main" val="34467442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Board Philosophy</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Rectangle 3"/>
          <p:cNvSpPr/>
          <p:nvPr/>
        </p:nvSpPr>
        <p:spPr>
          <a:xfrm>
            <a:off x="0" y="1504954"/>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32803" y="1504953"/>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4580" y="1504952"/>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497383" y="1504951"/>
            <a:ext cx="1831777" cy="1752601"/>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7329160" y="1504950"/>
            <a:ext cx="1831777" cy="1752601"/>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11578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Machine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Text Box 10"/>
          <p:cNvSpPr txBox="1">
            <a:spLocks noChangeArrowheads="1"/>
          </p:cNvSpPr>
          <p:nvPr/>
        </p:nvSpPr>
        <p:spPr bwMode="auto">
          <a:xfrm>
            <a:off x="194859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Cloud Issue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Text Box 10"/>
          <p:cNvSpPr txBox="1">
            <a:spLocks noChangeArrowheads="1"/>
          </p:cNvSpPr>
          <p:nvPr/>
        </p:nvSpPr>
        <p:spPr bwMode="auto">
          <a:xfrm>
            <a:off x="3775795"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Advanced Problem</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 Box 10"/>
          <p:cNvSpPr txBox="1">
            <a:spLocks noChangeArrowheads="1"/>
          </p:cNvSpPr>
          <p:nvPr/>
        </p:nvSpPr>
        <p:spPr bwMode="auto">
          <a:xfrm>
            <a:off x="5613171"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Document</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10"/>
          <p:cNvSpPr txBox="1">
            <a:spLocks noChangeArrowheads="1"/>
          </p:cNvSpPr>
          <p:nvPr/>
        </p:nvSpPr>
        <p:spPr bwMode="auto">
          <a:xfrm>
            <a:off x="7444948" y="3333753"/>
            <a:ext cx="1600200" cy="1338828"/>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Lock Sell</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Freeform 54"/>
          <p:cNvSpPr>
            <a:spLocks noEditPoints="1"/>
          </p:cNvSpPr>
          <p:nvPr/>
        </p:nvSpPr>
        <p:spPr bwMode="auto">
          <a:xfrm>
            <a:off x="4243446" y="1933759"/>
            <a:ext cx="674045" cy="894983"/>
          </a:xfrm>
          <a:custGeom>
            <a:avLst/>
            <a:gdLst>
              <a:gd name="T0" fmla="*/ 109 w 109"/>
              <a:gd name="T1" fmla="*/ 145 h 145"/>
              <a:gd name="T2" fmla="*/ 0 w 109"/>
              <a:gd name="T3" fmla="*/ 145 h 145"/>
              <a:gd name="T4" fmla="*/ 1 w 109"/>
              <a:gd name="T5" fmla="*/ 135 h 145"/>
              <a:gd name="T6" fmla="*/ 13 w 109"/>
              <a:gd name="T7" fmla="*/ 125 h 145"/>
              <a:gd name="T8" fmla="*/ 96 w 109"/>
              <a:gd name="T9" fmla="*/ 125 h 145"/>
              <a:gd name="T10" fmla="*/ 109 w 109"/>
              <a:gd name="T11" fmla="*/ 135 h 145"/>
              <a:gd name="T12" fmla="*/ 109 w 109"/>
              <a:gd name="T13" fmla="*/ 145 h 145"/>
              <a:gd name="T14" fmla="*/ 16 w 109"/>
              <a:gd name="T15" fmla="*/ 116 h 145"/>
              <a:gd name="T16" fmla="*/ 24 w 109"/>
              <a:gd name="T17" fmla="*/ 91 h 145"/>
              <a:gd name="T18" fmla="*/ 85 w 109"/>
              <a:gd name="T19" fmla="*/ 91 h 145"/>
              <a:gd name="T20" fmla="*/ 93 w 109"/>
              <a:gd name="T21" fmla="*/ 116 h 145"/>
              <a:gd name="T22" fmla="*/ 16 w 109"/>
              <a:gd name="T23" fmla="*/ 116 h 145"/>
              <a:gd name="T24" fmla="*/ 29 w 109"/>
              <a:gd name="T25" fmla="*/ 76 h 145"/>
              <a:gd name="T26" fmla="*/ 37 w 109"/>
              <a:gd name="T27" fmla="*/ 51 h 145"/>
              <a:gd name="T28" fmla="*/ 73 w 109"/>
              <a:gd name="T29" fmla="*/ 51 h 145"/>
              <a:gd name="T30" fmla="*/ 80 w 109"/>
              <a:gd name="T31" fmla="*/ 76 h 145"/>
              <a:gd name="T32" fmla="*/ 29 w 109"/>
              <a:gd name="T33" fmla="*/ 76 h 145"/>
              <a:gd name="T34" fmla="*/ 49 w 109"/>
              <a:gd name="T35" fmla="*/ 12 h 145"/>
              <a:gd name="T36" fmla="*/ 60 w 109"/>
              <a:gd name="T37" fmla="*/ 12 h 145"/>
              <a:gd name="T38" fmla="*/ 68 w 109"/>
              <a:gd name="T39" fmla="*/ 36 h 145"/>
              <a:gd name="T40" fmla="*/ 41 w 109"/>
              <a:gd name="T41" fmla="*/ 36 h 145"/>
              <a:gd name="T42" fmla="*/ 49 w 109"/>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145">
                <a:moveTo>
                  <a:pt x="109" y="145"/>
                </a:moveTo>
                <a:cubicBezTo>
                  <a:pt x="0" y="145"/>
                  <a:pt x="0" y="145"/>
                  <a:pt x="0" y="145"/>
                </a:cubicBezTo>
                <a:cubicBezTo>
                  <a:pt x="1" y="135"/>
                  <a:pt x="1" y="135"/>
                  <a:pt x="1" y="135"/>
                </a:cubicBezTo>
                <a:cubicBezTo>
                  <a:pt x="13" y="125"/>
                  <a:pt x="13" y="125"/>
                  <a:pt x="13" y="125"/>
                </a:cubicBezTo>
                <a:cubicBezTo>
                  <a:pt x="96" y="125"/>
                  <a:pt x="96" y="125"/>
                  <a:pt x="96" y="125"/>
                </a:cubicBezTo>
                <a:cubicBezTo>
                  <a:pt x="109" y="135"/>
                  <a:pt x="109" y="135"/>
                  <a:pt x="109" y="135"/>
                </a:cubicBezTo>
                <a:lnTo>
                  <a:pt x="109" y="145"/>
                </a:lnTo>
                <a:close/>
                <a:moveTo>
                  <a:pt x="16" y="116"/>
                </a:moveTo>
                <a:cubicBezTo>
                  <a:pt x="24" y="91"/>
                  <a:pt x="24" y="91"/>
                  <a:pt x="24" y="91"/>
                </a:cubicBezTo>
                <a:cubicBezTo>
                  <a:pt x="85" y="91"/>
                  <a:pt x="85" y="91"/>
                  <a:pt x="85" y="91"/>
                </a:cubicBezTo>
                <a:cubicBezTo>
                  <a:pt x="93" y="116"/>
                  <a:pt x="93" y="116"/>
                  <a:pt x="93" y="116"/>
                </a:cubicBezTo>
                <a:lnTo>
                  <a:pt x="16" y="116"/>
                </a:lnTo>
                <a:close/>
                <a:moveTo>
                  <a:pt x="29" y="76"/>
                </a:moveTo>
                <a:cubicBezTo>
                  <a:pt x="37" y="51"/>
                  <a:pt x="37" y="51"/>
                  <a:pt x="37" y="51"/>
                </a:cubicBezTo>
                <a:cubicBezTo>
                  <a:pt x="73" y="51"/>
                  <a:pt x="73" y="51"/>
                  <a:pt x="73" y="51"/>
                </a:cubicBezTo>
                <a:cubicBezTo>
                  <a:pt x="80" y="76"/>
                  <a:pt x="80" y="76"/>
                  <a:pt x="80" y="76"/>
                </a:cubicBezTo>
                <a:lnTo>
                  <a:pt x="29" y="76"/>
                </a:lnTo>
                <a:close/>
                <a:moveTo>
                  <a:pt x="49" y="12"/>
                </a:moveTo>
                <a:cubicBezTo>
                  <a:pt x="49" y="12"/>
                  <a:pt x="54" y="0"/>
                  <a:pt x="60" y="12"/>
                </a:cubicBezTo>
                <a:cubicBezTo>
                  <a:pt x="68" y="36"/>
                  <a:pt x="68" y="36"/>
                  <a:pt x="68" y="36"/>
                </a:cubicBezTo>
                <a:cubicBezTo>
                  <a:pt x="41" y="36"/>
                  <a:pt x="41" y="36"/>
                  <a:pt x="41" y="36"/>
                </a:cubicBezTo>
                <a:lnTo>
                  <a:pt x="49"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6" name="Group 15"/>
          <p:cNvGrpSpPr/>
          <p:nvPr/>
        </p:nvGrpSpPr>
        <p:grpSpPr>
          <a:xfrm>
            <a:off x="5967063" y="2000340"/>
            <a:ext cx="892416" cy="761821"/>
            <a:chOff x="3440113" y="1050925"/>
            <a:chExt cx="390525" cy="333376"/>
          </a:xfrm>
          <a:solidFill>
            <a:schemeClr val="bg1"/>
          </a:solidFill>
        </p:grpSpPr>
        <p:sp>
          <p:nvSpPr>
            <p:cNvPr id="17"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3" name="Freeform 20"/>
          <p:cNvSpPr>
            <a:spLocks noEditPoints="1"/>
          </p:cNvSpPr>
          <p:nvPr/>
        </p:nvSpPr>
        <p:spPr bwMode="auto">
          <a:xfrm>
            <a:off x="2283197" y="2064930"/>
            <a:ext cx="930989" cy="632640"/>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7904844" y="1937094"/>
            <a:ext cx="680408" cy="888312"/>
            <a:chOff x="2887663" y="3362325"/>
            <a:chExt cx="285750" cy="373063"/>
          </a:xfrm>
          <a:solidFill>
            <a:schemeClr val="bg1"/>
          </a:solidFill>
        </p:grpSpPr>
        <p:sp>
          <p:nvSpPr>
            <p:cNvPr id="25" name="Freeform 37"/>
            <p:cNvSpPr>
              <a:spLocks noEditPoints="1"/>
            </p:cNvSpPr>
            <p:nvPr/>
          </p:nvSpPr>
          <p:spPr bwMode="auto">
            <a:xfrm>
              <a:off x="2887663" y="3362325"/>
              <a:ext cx="285750" cy="373063"/>
            </a:xfrm>
            <a:custGeom>
              <a:avLst/>
              <a:gdLst>
                <a:gd name="T0" fmla="*/ 103 w 109"/>
                <a:gd name="T1" fmla="*/ 68 h 142"/>
                <a:gd name="T2" fmla="*/ 96 w 109"/>
                <a:gd name="T3" fmla="*/ 68 h 142"/>
                <a:gd name="T4" fmla="*/ 96 w 109"/>
                <a:gd name="T5" fmla="*/ 44 h 142"/>
                <a:gd name="T6" fmla="*/ 84 w 109"/>
                <a:gd name="T7" fmla="*/ 13 h 142"/>
                <a:gd name="T8" fmla="*/ 54 w 109"/>
                <a:gd name="T9" fmla="*/ 0 h 142"/>
                <a:gd name="T10" fmla="*/ 25 w 109"/>
                <a:gd name="T11" fmla="*/ 13 h 142"/>
                <a:gd name="T12" fmla="*/ 13 w 109"/>
                <a:gd name="T13" fmla="*/ 44 h 142"/>
                <a:gd name="T14" fmla="*/ 13 w 109"/>
                <a:gd name="T15" fmla="*/ 68 h 142"/>
                <a:gd name="T16" fmla="*/ 5 w 109"/>
                <a:gd name="T17" fmla="*/ 68 h 142"/>
                <a:gd name="T18" fmla="*/ 0 w 109"/>
                <a:gd name="T19" fmla="*/ 73 h 142"/>
                <a:gd name="T20" fmla="*/ 0 w 109"/>
                <a:gd name="T21" fmla="*/ 137 h 142"/>
                <a:gd name="T22" fmla="*/ 5 w 109"/>
                <a:gd name="T23" fmla="*/ 142 h 142"/>
                <a:gd name="T24" fmla="*/ 103 w 109"/>
                <a:gd name="T25" fmla="*/ 142 h 142"/>
                <a:gd name="T26" fmla="*/ 109 w 109"/>
                <a:gd name="T27" fmla="*/ 137 h 142"/>
                <a:gd name="T28" fmla="*/ 109 w 109"/>
                <a:gd name="T29" fmla="*/ 73 h 142"/>
                <a:gd name="T30" fmla="*/ 103 w 109"/>
                <a:gd name="T31" fmla="*/ 68 h 142"/>
                <a:gd name="T32" fmla="*/ 66 w 109"/>
                <a:gd name="T33" fmla="*/ 124 h 142"/>
                <a:gd name="T34" fmla="*/ 54 w 109"/>
                <a:gd name="T35" fmla="*/ 136 h 142"/>
                <a:gd name="T36" fmla="*/ 42 w 109"/>
                <a:gd name="T37" fmla="*/ 124 h 142"/>
                <a:gd name="T38" fmla="*/ 42 w 109"/>
                <a:gd name="T39" fmla="*/ 102 h 142"/>
                <a:gd name="T40" fmla="*/ 54 w 109"/>
                <a:gd name="T41" fmla="*/ 91 h 142"/>
                <a:gd name="T42" fmla="*/ 66 w 109"/>
                <a:gd name="T43" fmla="*/ 102 h 142"/>
                <a:gd name="T44" fmla="*/ 66 w 109"/>
                <a:gd name="T45" fmla="*/ 124 h 142"/>
                <a:gd name="T46" fmla="*/ 76 w 109"/>
                <a:gd name="T47" fmla="*/ 68 h 142"/>
                <a:gd name="T48" fmla="*/ 32 w 109"/>
                <a:gd name="T49" fmla="*/ 68 h 142"/>
                <a:gd name="T50" fmla="*/ 32 w 109"/>
                <a:gd name="T51" fmla="*/ 44 h 142"/>
                <a:gd name="T52" fmla="*/ 39 w 109"/>
                <a:gd name="T53" fmla="*/ 27 h 142"/>
                <a:gd name="T54" fmla="*/ 54 w 109"/>
                <a:gd name="T55" fmla="*/ 20 h 142"/>
                <a:gd name="T56" fmla="*/ 70 w 109"/>
                <a:gd name="T57" fmla="*/ 27 h 142"/>
                <a:gd name="T58" fmla="*/ 76 w 109"/>
                <a:gd name="T59" fmla="*/ 44 h 142"/>
                <a:gd name="T60" fmla="*/ 76 w 109"/>
                <a:gd name="T61" fmla="*/ 6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2">
                  <a:moveTo>
                    <a:pt x="103" y="68"/>
                  </a:moveTo>
                  <a:cubicBezTo>
                    <a:pt x="96" y="68"/>
                    <a:pt x="96" y="68"/>
                    <a:pt x="96" y="68"/>
                  </a:cubicBezTo>
                  <a:cubicBezTo>
                    <a:pt x="96" y="44"/>
                    <a:pt x="96" y="44"/>
                    <a:pt x="96" y="44"/>
                  </a:cubicBezTo>
                  <a:cubicBezTo>
                    <a:pt x="96" y="32"/>
                    <a:pt x="92" y="21"/>
                    <a:pt x="84" y="13"/>
                  </a:cubicBezTo>
                  <a:cubicBezTo>
                    <a:pt x="77" y="5"/>
                    <a:pt x="66" y="0"/>
                    <a:pt x="54" y="0"/>
                  </a:cubicBezTo>
                  <a:cubicBezTo>
                    <a:pt x="43" y="0"/>
                    <a:pt x="32" y="5"/>
                    <a:pt x="25" y="13"/>
                  </a:cubicBezTo>
                  <a:cubicBezTo>
                    <a:pt x="17" y="21"/>
                    <a:pt x="13" y="32"/>
                    <a:pt x="13" y="44"/>
                  </a:cubicBezTo>
                  <a:cubicBezTo>
                    <a:pt x="13" y="68"/>
                    <a:pt x="13" y="68"/>
                    <a:pt x="13" y="68"/>
                  </a:cubicBezTo>
                  <a:cubicBezTo>
                    <a:pt x="5" y="68"/>
                    <a:pt x="5" y="68"/>
                    <a:pt x="5" y="68"/>
                  </a:cubicBezTo>
                  <a:cubicBezTo>
                    <a:pt x="2" y="68"/>
                    <a:pt x="0" y="70"/>
                    <a:pt x="0" y="73"/>
                  </a:cubicBezTo>
                  <a:cubicBezTo>
                    <a:pt x="0" y="137"/>
                    <a:pt x="0" y="137"/>
                    <a:pt x="0" y="137"/>
                  </a:cubicBezTo>
                  <a:cubicBezTo>
                    <a:pt x="0" y="140"/>
                    <a:pt x="2" y="142"/>
                    <a:pt x="5" y="142"/>
                  </a:cubicBezTo>
                  <a:cubicBezTo>
                    <a:pt x="103" y="142"/>
                    <a:pt x="103" y="142"/>
                    <a:pt x="103" y="142"/>
                  </a:cubicBezTo>
                  <a:cubicBezTo>
                    <a:pt x="106" y="142"/>
                    <a:pt x="109" y="140"/>
                    <a:pt x="109" y="137"/>
                  </a:cubicBezTo>
                  <a:cubicBezTo>
                    <a:pt x="109" y="73"/>
                    <a:pt x="109" y="73"/>
                    <a:pt x="109" y="73"/>
                  </a:cubicBezTo>
                  <a:cubicBezTo>
                    <a:pt x="109" y="70"/>
                    <a:pt x="106" y="68"/>
                    <a:pt x="103" y="68"/>
                  </a:cubicBezTo>
                  <a:close/>
                  <a:moveTo>
                    <a:pt x="66" y="124"/>
                  </a:moveTo>
                  <a:cubicBezTo>
                    <a:pt x="66" y="131"/>
                    <a:pt x="61" y="136"/>
                    <a:pt x="54" y="136"/>
                  </a:cubicBezTo>
                  <a:cubicBezTo>
                    <a:pt x="48" y="136"/>
                    <a:pt x="42" y="131"/>
                    <a:pt x="42" y="124"/>
                  </a:cubicBezTo>
                  <a:cubicBezTo>
                    <a:pt x="42" y="102"/>
                    <a:pt x="42" y="102"/>
                    <a:pt x="42" y="102"/>
                  </a:cubicBezTo>
                  <a:cubicBezTo>
                    <a:pt x="42" y="96"/>
                    <a:pt x="48" y="91"/>
                    <a:pt x="54" y="91"/>
                  </a:cubicBezTo>
                  <a:cubicBezTo>
                    <a:pt x="61" y="91"/>
                    <a:pt x="66" y="96"/>
                    <a:pt x="66" y="102"/>
                  </a:cubicBezTo>
                  <a:lnTo>
                    <a:pt x="66" y="124"/>
                  </a:lnTo>
                  <a:close/>
                  <a:moveTo>
                    <a:pt x="76" y="68"/>
                  </a:moveTo>
                  <a:cubicBezTo>
                    <a:pt x="32" y="68"/>
                    <a:pt x="32" y="68"/>
                    <a:pt x="32" y="68"/>
                  </a:cubicBezTo>
                  <a:cubicBezTo>
                    <a:pt x="32" y="44"/>
                    <a:pt x="32" y="44"/>
                    <a:pt x="32" y="44"/>
                  </a:cubicBezTo>
                  <a:cubicBezTo>
                    <a:pt x="32" y="37"/>
                    <a:pt x="35" y="31"/>
                    <a:pt x="39" y="27"/>
                  </a:cubicBezTo>
                  <a:cubicBezTo>
                    <a:pt x="43" y="22"/>
                    <a:pt x="48" y="20"/>
                    <a:pt x="54" y="20"/>
                  </a:cubicBezTo>
                  <a:cubicBezTo>
                    <a:pt x="60" y="20"/>
                    <a:pt x="66" y="22"/>
                    <a:pt x="70" y="27"/>
                  </a:cubicBezTo>
                  <a:cubicBezTo>
                    <a:pt x="74" y="31"/>
                    <a:pt x="76" y="37"/>
                    <a:pt x="76" y="44"/>
                  </a:cubicBezTo>
                  <a:lnTo>
                    <a:pt x="76"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38"/>
            <p:cNvSpPr/>
            <p:nvPr/>
          </p:nvSpPr>
          <p:spPr bwMode="auto">
            <a:xfrm>
              <a:off x="3009900" y="3616325"/>
              <a:ext cx="38100" cy="84138"/>
            </a:xfrm>
            <a:custGeom>
              <a:avLst/>
              <a:gdLst>
                <a:gd name="T0" fmla="*/ 7 w 14"/>
                <a:gd name="T1" fmla="*/ 0 h 32"/>
                <a:gd name="T2" fmla="*/ 0 w 14"/>
                <a:gd name="T3" fmla="*/ 7 h 32"/>
                <a:gd name="T4" fmla="*/ 0 w 14"/>
                <a:gd name="T5" fmla="*/ 25 h 32"/>
                <a:gd name="T6" fmla="*/ 7 w 14"/>
                <a:gd name="T7" fmla="*/ 32 h 32"/>
                <a:gd name="T8" fmla="*/ 14 w 14"/>
                <a:gd name="T9" fmla="*/ 25 h 32"/>
                <a:gd name="T10" fmla="*/ 14 w 14"/>
                <a:gd name="T11" fmla="*/ 7 h 32"/>
                <a:gd name="T12" fmla="*/ 7 w 1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14" h="32">
                  <a:moveTo>
                    <a:pt x="7" y="0"/>
                  </a:moveTo>
                  <a:cubicBezTo>
                    <a:pt x="4" y="0"/>
                    <a:pt x="0" y="3"/>
                    <a:pt x="0" y="7"/>
                  </a:cubicBezTo>
                  <a:cubicBezTo>
                    <a:pt x="0" y="25"/>
                    <a:pt x="0" y="25"/>
                    <a:pt x="0" y="25"/>
                  </a:cubicBezTo>
                  <a:cubicBezTo>
                    <a:pt x="0" y="29"/>
                    <a:pt x="4" y="32"/>
                    <a:pt x="7" y="32"/>
                  </a:cubicBezTo>
                  <a:cubicBezTo>
                    <a:pt x="11" y="32"/>
                    <a:pt x="14" y="29"/>
                    <a:pt x="14" y="25"/>
                  </a:cubicBezTo>
                  <a:cubicBezTo>
                    <a:pt x="14" y="7"/>
                    <a:pt x="14" y="7"/>
                    <a:pt x="14" y="7"/>
                  </a:cubicBezTo>
                  <a:cubicBezTo>
                    <a:pt x="14"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7" name="Group 26"/>
          <p:cNvGrpSpPr/>
          <p:nvPr/>
        </p:nvGrpSpPr>
        <p:grpSpPr>
          <a:xfrm>
            <a:off x="476907" y="2032821"/>
            <a:ext cx="877962" cy="696859"/>
            <a:chOff x="2732088" y="4337050"/>
            <a:chExt cx="354013" cy="280988"/>
          </a:xfrm>
          <a:solidFill>
            <a:schemeClr val="bg1"/>
          </a:solidFill>
        </p:grpSpPr>
        <p:sp>
          <p:nvSpPr>
            <p:cNvPr id="28" name="Rectangle 60"/>
            <p:cNvSpPr>
              <a:spLocks noChangeArrowheads="1"/>
            </p:cNvSpPr>
            <p:nvPr/>
          </p:nvSpPr>
          <p:spPr bwMode="auto">
            <a:xfrm>
              <a:off x="2989263" y="4389438"/>
              <a:ext cx="84138"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61"/>
            <p:cNvSpPr>
              <a:spLocks noChangeArrowheads="1"/>
            </p:cNvSpPr>
            <p:nvPr/>
          </p:nvSpPr>
          <p:spPr bwMode="auto">
            <a:xfrm>
              <a:off x="2989263" y="4411663"/>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62"/>
            <p:cNvSpPr>
              <a:spLocks noChangeArrowheads="1"/>
            </p:cNvSpPr>
            <p:nvPr/>
          </p:nvSpPr>
          <p:spPr bwMode="auto">
            <a:xfrm>
              <a:off x="2989263" y="4351338"/>
              <a:ext cx="84138"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Freeform 63"/>
            <p:cNvSpPr>
              <a:spLocks noEditPoints="1"/>
            </p:cNvSpPr>
            <p:nvPr/>
          </p:nvSpPr>
          <p:spPr bwMode="auto">
            <a:xfrm>
              <a:off x="2976563" y="4337050"/>
              <a:ext cx="109538" cy="276225"/>
            </a:xfrm>
            <a:custGeom>
              <a:avLst/>
              <a:gdLst>
                <a:gd name="T0" fmla="*/ 0 w 69"/>
                <a:gd name="T1" fmla="*/ 0 h 174"/>
                <a:gd name="T2" fmla="*/ 0 w 69"/>
                <a:gd name="T3" fmla="*/ 174 h 174"/>
                <a:gd name="T4" fmla="*/ 69 w 69"/>
                <a:gd name="T5" fmla="*/ 174 h 174"/>
                <a:gd name="T6" fmla="*/ 69 w 69"/>
                <a:gd name="T7" fmla="*/ 0 h 174"/>
                <a:gd name="T8" fmla="*/ 0 w 69"/>
                <a:gd name="T9" fmla="*/ 0 h 174"/>
                <a:gd name="T10" fmla="*/ 64 w 69"/>
                <a:gd name="T11" fmla="*/ 164 h 174"/>
                <a:gd name="T12" fmla="*/ 5 w 69"/>
                <a:gd name="T13" fmla="*/ 164 h 174"/>
                <a:gd name="T14" fmla="*/ 5 w 69"/>
                <a:gd name="T15" fmla="*/ 5 h 174"/>
                <a:gd name="T16" fmla="*/ 64 w 69"/>
                <a:gd name="T17" fmla="*/ 5 h 174"/>
                <a:gd name="T18" fmla="*/ 64 w 69"/>
                <a:gd name="T19" fmla="*/ 16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174">
                  <a:moveTo>
                    <a:pt x="0" y="0"/>
                  </a:moveTo>
                  <a:lnTo>
                    <a:pt x="0" y="174"/>
                  </a:lnTo>
                  <a:lnTo>
                    <a:pt x="69" y="174"/>
                  </a:lnTo>
                  <a:lnTo>
                    <a:pt x="69" y="0"/>
                  </a:lnTo>
                  <a:lnTo>
                    <a:pt x="0" y="0"/>
                  </a:lnTo>
                  <a:close/>
                  <a:moveTo>
                    <a:pt x="64" y="164"/>
                  </a:moveTo>
                  <a:lnTo>
                    <a:pt x="5" y="164"/>
                  </a:lnTo>
                  <a:lnTo>
                    <a:pt x="5" y="5"/>
                  </a:lnTo>
                  <a:lnTo>
                    <a:pt x="64" y="5"/>
                  </a:lnTo>
                  <a:lnTo>
                    <a:pt x="64" y="1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64"/>
            <p:cNvSpPr>
              <a:spLocks noChangeArrowheads="1"/>
            </p:cNvSpPr>
            <p:nvPr/>
          </p:nvSpPr>
          <p:spPr bwMode="auto">
            <a:xfrm>
              <a:off x="2989263" y="4432300"/>
              <a:ext cx="84138"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65"/>
            <p:cNvSpPr>
              <a:spLocks noEditPoints="1"/>
            </p:cNvSpPr>
            <p:nvPr/>
          </p:nvSpPr>
          <p:spPr bwMode="auto">
            <a:xfrm>
              <a:off x="3005138" y="4502150"/>
              <a:ext cx="55563" cy="55563"/>
            </a:xfrm>
            <a:custGeom>
              <a:avLst/>
              <a:gdLst>
                <a:gd name="T0" fmla="*/ 10 w 21"/>
                <a:gd name="T1" fmla="*/ 0 h 21"/>
                <a:gd name="T2" fmla="*/ 0 w 21"/>
                <a:gd name="T3" fmla="*/ 10 h 21"/>
                <a:gd name="T4" fmla="*/ 10 w 21"/>
                <a:gd name="T5" fmla="*/ 21 h 21"/>
                <a:gd name="T6" fmla="*/ 21 w 21"/>
                <a:gd name="T7" fmla="*/ 10 h 21"/>
                <a:gd name="T8" fmla="*/ 10 w 21"/>
                <a:gd name="T9" fmla="*/ 0 h 21"/>
                <a:gd name="T10" fmla="*/ 10 w 21"/>
                <a:gd name="T11" fmla="*/ 17 h 21"/>
                <a:gd name="T12" fmla="*/ 4 w 21"/>
                <a:gd name="T13" fmla="*/ 10 h 21"/>
                <a:gd name="T14" fmla="*/ 10 w 21"/>
                <a:gd name="T15" fmla="*/ 4 h 21"/>
                <a:gd name="T16" fmla="*/ 17 w 21"/>
                <a:gd name="T17" fmla="*/ 10 h 21"/>
                <a:gd name="T18" fmla="*/ 10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0" y="0"/>
                  </a:moveTo>
                  <a:cubicBezTo>
                    <a:pt x="5" y="0"/>
                    <a:pt x="0" y="4"/>
                    <a:pt x="0" y="10"/>
                  </a:cubicBezTo>
                  <a:cubicBezTo>
                    <a:pt x="0" y="16"/>
                    <a:pt x="5" y="21"/>
                    <a:pt x="10" y="21"/>
                  </a:cubicBezTo>
                  <a:cubicBezTo>
                    <a:pt x="16" y="21"/>
                    <a:pt x="21" y="16"/>
                    <a:pt x="21" y="10"/>
                  </a:cubicBezTo>
                  <a:cubicBezTo>
                    <a:pt x="21" y="4"/>
                    <a:pt x="16" y="0"/>
                    <a:pt x="10" y="0"/>
                  </a:cubicBezTo>
                  <a:close/>
                  <a:moveTo>
                    <a:pt x="10" y="17"/>
                  </a:moveTo>
                  <a:cubicBezTo>
                    <a:pt x="7" y="17"/>
                    <a:pt x="4" y="14"/>
                    <a:pt x="4" y="10"/>
                  </a:cubicBezTo>
                  <a:cubicBezTo>
                    <a:pt x="4" y="7"/>
                    <a:pt x="7" y="4"/>
                    <a:pt x="10" y="4"/>
                  </a:cubicBezTo>
                  <a:cubicBezTo>
                    <a:pt x="14" y="4"/>
                    <a:pt x="17" y="7"/>
                    <a:pt x="17" y="10"/>
                  </a:cubicBezTo>
                  <a:cubicBezTo>
                    <a:pt x="17" y="14"/>
                    <a:pt x="14" y="17"/>
                    <a:pt x="10"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66"/>
            <p:cNvSpPr>
              <a:spLocks noEditPoints="1"/>
            </p:cNvSpPr>
            <p:nvPr/>
          </p:nvSpPr>
          <p:spPr bwMode="auto">
            <a:xfrm>
              <a:off x="2732088" y="4397375"/>
              <a:ext cx="231775" cy="220663"/>
            </a:xfrm>
            <a:custGeom>
              <a:avLst/>
              <a:gdLst>
                <a:gd name="T0" fmla="*/ 10 w 146"/>
                <a:gd name="T1" fmla="*/ 0 h 139"/>
                <a:gd name="T2" fmla="*/ 0 w 146"/>
                <a:gd name="T3" fmla="*/ 0 h 139"/>
                <a:gd name="T4" fmla="*/ 0 w 146"/>
                <a:gd name="T5" fmla="*/ 10 h 139"/>
                <a:gd name="T6" fmla="*/ 0 w 146"/>
                <a:gd name="T7" fmla="*/ 99 h 139"/>
                <a:gd name="T8" fmla="*/ 0 w 146"/>
                <a:gd name="T9" fmla="*/ 109 h 139"/>
                <a:gd name="T10" fmla="*/ 58 w 146"/>
                <a:gd name="T11" fmla="*/ 109 h 139"/>
                <a:gd name="T12" fmla="*/ 58 w 146"/>
                <a:gd name="T13" fmla="*/ 134 h 139"/>
                <a:gd name="T14" fmla="*/ 45 w 146"/>
                <a:gd name="T15" fmla="*/ 134 h 139"/>
                <a:gd name="T16" fmla="*/ 45 w 146"/>
                <a:gd name="T17" fmla="*/ 139 h 139"/>
                <a:gd name="T18" fmla="*/ 58 w 146"/>
                <a:gd name="T19" fmla="*/ 139 h 139"/>
                <a:gd name="T20" fmla="*/ 88 w 146"/>
                <a:gd name="T21" fmla="*/ 139 h 139"/>
                <a:gd name="T22" fmla="*/ 103 w 146"/>
                <a:gd name="T23" fmla="*/ 139 h 139"/>
                <a:gd name="T24" fmla="*/ 103 w 146"/>
                <a:gd name="T25" fmla="*/ 134 h 139"/>
                <a:gd name="T26" fmla="*/ 88 w 146"/>
                <a:gd name="T27" fmla="*/ 134 h 139"/>
                <a:gd name="T28" fmla="*/ 88 w 146"/>
                <a:gd name="T29" fmla="*/ 109 h 139"/>
                <a:gd name="T30" fmla="*/ 146 w 146"/>
                <a:gd name="T31" fmla="*/ 109 h 139"/>
                <a:gd name="T32" fmla="*/ 146 w 146"/>
                <a:gd name="T33" fmla="*/ 99 h 139"/>
                <a:gd name="T34" fmla="*/ 146 w 146"/>
                <a:gd name="T35" fmla="*/ 10 h 139"/>
                <a:gd name="T36" fmla="*/ 146 w 146"/>
                <a:gd name="T37" fmla="*/ 0 h 139"/>
                <a:gd name="T38" fmla="*/ 137 w 146"/>
                <a:gd name="T39" fmla="*/ 0 h 139"/>
                <a:gd name="T40" fmla="*/ 10 w 146"/>
                <a:gd name="T41" fmla="*/ 0 h 139"/>
                <a:gd name="T42" fmla="*/ 139 w 146"/>
                <a:gd name="T43" fmla="*/ 101 h 139"/>
                <a:gd name="T44" fmla="*/ 10 w 146"/>
                <a:gd name="T45" fmla="*/ 101 h 139"/>
                <a:gd name="T46" fmla="*/ 10 w 146"/>
                <a:gd name="T47" fmla="*/ 10 h 139"/>
                <a:gd name="T48" fmla="*/ 139 w 146"/>
                <a:gd name="T49" fmla="*/ 10 h 139"/>
                <a:gd name="T50" fmla="*/ 139 w 146"/>
                <a:gd name="T51" fmla="*/ 10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139">
                  <a:moveTo>
                    <a:pt x="10" y="0"/>
                  </a:moveTo>
                  <a:lnTo>
                    <a:pt x="0" y="0"/>
                  </a:lnTo>
                  <a:lnTo>
                    <a:pt x="0" y="10"/>
                  </a:lnTo>
                  <a:lnTo>
                    <a:pt x="0" y="99"/>
                  </a:lnTo>
                  <a:lnTo>
                    <a:pt x="0" y="109"/>
                  </a:lnTo>
                  <a:lnTo>
                    <a:pt x="58" y="109"/>
                  </a:lnTo>
                  <a:lnTo>
                    <a:pt x="58" y="134"/>
                  </a:lnTo>
                  <a:lnTo>
                    <a:pt x="45" y="134"/>
                  </a:lnTo>
                  <a:lnTo>
                    <a:pt x="45" y="139"/>
                  </a:lnTo>
                  <a:lnTo>
                    <a:pt x="58" y="139"/>
                  </a:lnTo>
                  <a:lnTo>
                    <a:pt x="88" y="139"/>
                  </a:lnTo>
                  <a:lnTo>
                    <a:pt x="103" y="139"/>
                  </a:lnTo>
                  <a:lnTo>
                    <a:pt x="103" y="134"/>
                  </a:lnTo>
                  <a:lnTo>
                    <a:pt x="88" y="134"/>
                  </a:lnTo>
                  <a:lnTo>
                    <a:pt x="88" y="109"/>
                  </a:lnTo>
                  <a:lnTo>
                    <a:pt x="146" y="109"/>
                  </a:lnTo>
                  <a:lnTo>
                    <a:pt x="146" y="99"/>
                  </a:lnTo>
                  <a:lnTo>
                    <a:pt x="146" y="10"/>
                  </a:lnTo>
                  <a:lnTo>
                    <a:pt x="146" y="0"/>
                  </a:lnTo>
                  <a:lnTo>
                    <a:pt x="137" y="0"/>
                  </a:lnTo>
                  <a:lnTo>
                    <a:pt x="10" y="0"/>
                  </a:lnTo>
                  <a:close/>
                  <a:moveTo>
                    <a:pt x="139" y="101"/>
                  </a:moveTo>
                  <a:lnTo>
                    <a:pt x="10" y="101"/>
                  </a:lnTo>
                  <a:lnTo>
                    <a:pt x="10" y="10"/>
                  </a:lnTo>
                  <a:lnTo>
                    <a:pt x="139" y="10"/>
                  </a:lnTo>
                  <a:lnTo>
                    <a:pt x="139"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nodeType="afterEffect">
                                  <p:stCondLst>
                                    <p:cond delay="0"/>
                                  </p:stCondLst>
                                  <p:childTnLst>
                                    <p:set>
                                      <p:cBhvr>
                                        <p:cTn id="45" dur="1" fill="hold">
                                          <p:stCondLst>
                                            <p:cond delay="0"/>
                                          </p:stCondLst>
                                        </p:cTn>
                                        <p:tgtEl>
                                          <p:spTgt spid="27"/>
                                        </p:tgtEl>
                                        <p:attrNameLst>
                                          <p:attrName>style.visibility</p:attrName>
                                        </p:attrNameLst>
                                      </p:cBhvr>
                                      <p:to>
                                        <p:strVal val="visible"/>
                                      </p:to>
                                    </p:set>
                                    <p:anim calcmode="lin" valueType="num">
                                      <p:cBhvr additive="base">
                                        <p:cTn id="46" dur="250" fill="hold"/>
                                        <p:tgtEl>
                                          <p:spTgt spid="27"/>
                                        </p:tgtEl>
                                        <p:attrNameLst>
                                          <p:attrName>ppt_x</p:attrName>
                                        </p:attrNameLst>
                                      </p:cBhvr>
                                      <p:tavLst>
                                        <p:tav tm="0">
                                          <p:val>
                                            <p:strVal val="#ppt_x"/>
                                          </p:val>
                                        </p:tav>
                                        <p:tav tm="100000">
                                          <p:val>
                                            <p:strVal val="#ppt_x"/>
                                          </p:val>
                                        </p:tav>
                                      </p:tavLst>
                                    </p:anim>
                                    <p:anim calcmode="lin" valueType="num">
                                      <p:cBhvr additive="base">
                                        <p:cTn id="47" dur="250" fill="hold"/>
                                        <p:tgtEl>
                                          <p:spTgt spid="2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250" fill="hold"/>
                                        <p:tgtEl>
                                          <p:spTgt spid="10"/>
                                        </p:tgtEl>
                                        <p:attrNameLst>
                                          <p:attrName>ppt_x</p:attrName>
                                        </p:attrNameLst>
                                      </p:cBhvr>
                                      <p:tavLst>
                                        <p:tav tm="0">
                                          <p:val>
                                            <p:strVal val="#ppt_x"/>
                                          </p:val>
                                        </p:tav>
                                        <p:tav tm="100000">
                                          <p:val>
                                            <p:strVal val="#ppt_x"/>
                                          </p:val>
                                        </p:tav>
                                      </p:tavLst>
                                    </p:anim>
                                    <p:anim calcmode="lin" valueType="num">
                                      <p:cBhvr additive="base">
                                        <p:cTn id="52" dur="25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250" fill="hold"/>
                                        <p:tgtEl>
                                          <p:spTgt spid="23"/>
                                        </p:tgtEl>
                                        <p:attrNameLst>
                                          <p:attrName>ppt_x</p:attrName>
                                        </p:attrNameLst>
                                      </p:cBhvr>
                                      <p:tavLst>
                                        <p:tav tm="0">
                                          <p:val>
                                            <p:strVal val="#ppt_x"/>
                                          </p:val>
                                        </p:tav>
                                        <p:tav tm="100000">
                                          <p:val>
                                            <p:strVal val="#ppt_x"/>
                                          </p:val>
                                        </p:tav>
                                      </p:tavLst>
                                    </p:anim>
                                    <p:anim calcmode="lin" valueType="num">
                                      <p:cBhvr additive="base">
                                        <p:cTn id="62" dur="250" fill="hold"/>
                                        <p:tgtEl>
                                          <p:spTgt spid="23"/>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250" fill="hold"/>
                                        <p:tgtEl>
                                          <p:spTgt spid="6"/>
                                        </p:tgtEl>
                                        <p:attrNameLst>
                                          <p:attrName>ppt_x</p:attrName>
                                        </p:attrNameLst>
                                      </p:cBhvr>
                                      <p:tavLst>
                                        <p:tav tm="0">
                                          <p:val>
                                            <p:strVal val="#ppt_x"/>
                                          </p:val>
                                        </p:tav>
                                        <p:tav tm="100000">
                                          <p:val>
                                            <p:strVal val="#ppt_x"/>
                                          </p:val>
                                        </p:tav>
                                      </p:tavLst>
                                    </p:anim>
                                    <p:anim calcmode="lin" valueType="num">
                                      <p:cBhvr additive="base">
                                        <p:cTn id="72" dur="25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5"/>
                                        </p:tgtEl>
                                        <p:attrNameLst>
                                          <p:attrName>style.visibility</p:attrName>
                                        </p:attrNameLst>
                                      </p:cBhvr>
                                      <p:to>
                                        <p:strVal val="visible"/>
                                      </p:to>
                                    </p:set>
                                    <p:anim calcmode="lin" valueType="num">
                                      <p:cBhvr additive="base">
                                        <p:cTn id="76" dur="250" fill="hold"/>
                                        <p:tgtEl>
                                          <p:spTgt spid="15"/>
                                        </p:tgtEl>
                                        <p:attrNameLst>
                                          <p:attrName>ppt_x</p:attrName>
                                        </p:attrNameLst>
                                      </p:cBhvr>
                                      <p:tavLst>
                                        <p:tav tm="0">
                                          <p:val>
                                            <p:strVal val="#ppt_x"/>
                                          </p:val>
                                        </p:tav>
                                        <p:tav tm="100000">
                                          <p:val>
                                            <p:strVal val="#ppt_x"/>
                                          </p:val>
                                        </p:tav>
                                      </p:tavLst>
                                    </p:anim>
                                    <p:anim calcmode="lin" valueType="num">
                                      <p:cBhvr additive="base">
                                        <p:cTn id="77" dur="250" fill="hold"/>
                                        <p:tgtEl>
                                          <p:spTgt spid="1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additive="base">
                                        <p:cTn id="81" dur="250" fill="hold"/>
                                        <p:tgtEl>
                                          <p:spTgt spid="12"/>
                                        </p:tgtEl>
                                        <p:attrNameLst>
                                          <p:attrName>ppt_x</p:attrName>
                                        </p:attrNameLst>
                                      </p:cBhvr>
                                      <p:tavLst>
                                        <p:tav tm="0">
                                          <p:val>
                                            <p:strVal val="#ppt_x"/>
                                          </p:val>
                                        </p:tav>
                                        <p:tav tm="100000">
                                          <p:val>
                                            <p:strVal val="#ppt_x"/>
                                          </p:val>
                                        </p:tav>
                                      </p:tavLst>
                                    </p:anim>
                                    <p:anim calcmode="lin" valueType="num">
                                      <p:cBhvr additive="base">
                                        <p:cTn id="82" dur="250" fill="hold"/>
                                        <p:tgtEl>
                                          <p:spTgt spid="12"/>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7"/>
                                        </p:tgtEl>
                                        <p:attrNameLst>
                                          <p:attrName>style.visibility</p:attrName>
                                        </p:attrNameLst>
                                      </p:cBhvr>
                                      <p:to>
                                        <p:strVal val="visible"/>
                                      </p:to>
                                    </p:set>
                                    <p:anim calcmode="lin" valueType="num">
                                      <p:cBhvr additive="base">
                                        <p:cTn id="86" dur="250" fill="hold"/>
                                        <p:tgtEl>
                                          <p:spTgt spid="7"/>
                                        </p:tgtEl>
                                        <p:attrNameLst>
                                          <p:attrName>ppt_x</p:attrName>
                                        </p:attrNameLst>
                                      </p:cBhvr>
                                      <p:tavLst>
                                        <p:tav tm="0">
                                          <p:val>
                                            <p:strVal val="#ppt_x"/>
                                          </p:val>
                                        </p:tav>
                                        <p:tav tm="100000">
                                          <p:val>
                                            <p:strVal val="#ppt_x"/>
                                          </p:val>
                                        </p:tav>
                                      </p:tavLst>
                                    </p:anim>
                                    <p:anim calcmode="lin" valueType="num">
                                      <p:cBhvr additive="base">
                                        <p:cTn id="87" dur="250" fill="hold"/>
                                        <p:tgtEl>
                                          <p:spTgt spid="7"/>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250" fill="hold"/>
                                        <p:tgtEl>
                                          <p:spTgt spid="16"/>
                                        </p:tgtEl>
                                        <p:attrNameLst>
                                          <p:attrName>ppt_x</p:attrName>
                                        </p:attrNameLst>
                                      </p:cBhvr>
                                      <p:tavLst>
                                        <p:tav tm="0">
                                          <p:val>
                                            <p:strVal val="#ppt_x"/>
                                          </p:val>
                                        </p:tav>
                                        <p:tav tm="100000">
                                          <p:val>
                                            <p:strVal val="#ppt_x"/>
                                          </p:val>
                                        </p:tav>
                                      </p:tavLst>
                                    </p:anim>
                                    <p:anim calcmode="lin" valueType="num">
                                      <p:cBhvr additive="base">
                                        <p:cTn id="92" dur="250" fill="hold"/>
                                        <p:tgtEl>
                                          <p:spTgt spid="16"/>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3"/>
                                        </p:tgtEl>
                                        <p:attrNameLst>
                                          <p:attrName>style.visibility</p:attrName>
                                        </p:attrNameLst>
                                      </p:cBhvr>
                                      <p:to>
                                        <p:strVal val="visible"/>
                                      </p:to>
                                    </p:set>
                                    <p:anim calcmode="lin" valueType="num">
                                      <p:cBhvr additive="base">
                                        <p:cTn id="96" dur="250" fill="hold"/>
                                        <p:tgtEl>
                                          <p:spTgt spid="13"/>
                                        </p:tgtEl>
                                        <p:attrNameLst>
                                          <p:attrName>ppt_x</p:attrName>
                                        </p:attrNameLst>
                                      </p:cBhvr>
                                      <p:tavLst>
                                        <p:tav tm="0">
                                          <p:val>
                                            <p:strVal val="#ppt_x"/>
                                          </p:val>
                                        </p:tav>
                                        <p:tav tm="100000">
                                          <p:val>
                                            <p:strVal val="#ppt_x"/>
                                          </p:val>
                                        </p:tav>
                                      </p:tavLst>
                                    </p:anim>
                                    <p:anim calcmode="lin" valueType="num">
                                      <p:cBhvr additive="base">
                                        <p:cTn id="97" dur="250" fill="hold"/>
                                        <p:tgtEl>
                                          <p:spTgt spid="13"/>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8"/>
                                        </p:tgtEl>
                                        <p:attrNameLst>
                                          <p:attrName>style.visibility</p:attrName>
                                        </p:attrNameLst>
                                      </p:cBhvr>
                                      <p:to>
                                        <p:strVal val="visible"/>
                                      </p:to>
                                    </p:set>
                                    <p:anim calcmode="lin" valueType="num">
                                      <p:cBhvr additive="base">
                                        <p:cTn id="101" dur="250" fill="hold"/>
                                        <p:tgtEl>
                                          <p:spTgt spid="8"/>
                                        </p:tgtEl>
                                        <p:attrNameLst>
                                          <p:attrName>ppt_x</p:attrName>
                                        </p:attrNameLst>
                                      </p:cBhvr>
                                      <p:tavLst>
                                        <p:tav tm="0">
                                          <p:val>
                                            <p:strVal val="#ppt_x"/>
                                          </p:val>
                                        </p:tav>
                                        <p:tav tm="100000">
                                          <p:val>
                                            <p:strVal val="#ppt_x"/>
                                          </p:val>
                                        </p:tav>
                                      </p:tavLst>
                                    </p:anim>
                                    <p:anim calcmode="lin" valueType="num">
                                      <p:cBhvr additive="base">
                                        <p:cTn id="102" dur="250" fill="hold"/>
                                        <p:tgtEl>
                                          <p:spTgt spid="8"/>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additive="base">
                                        <p:cTn id="106" dur="250" fill="hold"/>
                                        <p:tgtEl>
                                          <p:spTgt spid="24"/>
                                        </p:tgtEl>
                                        <p:attrNameLst>
                                          <p:attrName>ppt_x</p:attrName>
                                        </p:attrNameLst>
                                      </p:cBhvr>
                                      <p:tavLst>
                                        <p:tav tm="0">
                                          <p:val>
                                            <p:strVal val="#ppt_x"/>
                                          </p:val>
                                        </p:tav>
                                        <p:tav tm="100000">
                                          <p:val>
                                            <p:strVal val="#ppt_x"/>
                                          </p:val>
                                        </p:tav>
                                      </p:tavLst>
                                    </p:anim>
                                    <p:anim calcmode="lin" valueType="num">
                                      <p:cBhvr additive="base">
                                        <p:cTn id="107" dur="250" fill="hold"/>
                                        <p:tgtEl>
                                          <p:spTgt spid="2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4"/>
                                        </p:tgtEl>
                                        <p:attrNameLst>
                                          <p:attrName>style.visibility</p:attrName>
                                        </p:attrNameLst>
                                      </p:cBhvr>
                                      <p:to>
                                        <p:strVal val="visible"/>
                                      </p:to>
                                    </p:set>
                                    <p:anim calcmode="lin" valueType="num">
                                      <p:cBhvr additive="base">
                                        <p:cTn id="111" dur="250" fill="hold"/>
                                        <p:tgtEl>
                                          <p:spTgt spid="14"/>
                                        </p:tgtEl>
                                        <p:attrNameLst>
                                          <p:attrName>ppt_x</p:attrName>
                                        </p:attrNameLst>
                                      </p:cBhvr>
                                      <p:tavLst>
                                        <p:tav tm="0">
                                          <p:val>
                                            <p:strVal val="#ppt_x"/>
                                          </p:val>
                                        </p:tav>
                                        <p:tav tm="100000">
                                          <p:val>
                                            <p:strVal val="#ppt_x"/>
                                          </p:val>
                                        </p:tav>
                                      </p:tavLst>
                                    </p:anim>
                                    <p:anim calcmode="lin" valueType="num">
                                      <p:cBhvr additive="base">
                                        <p:cTn id="112"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10" grpId="0"/>
      <p:bldP spid="11" grpId="0"/>
      <p:bldP spid="12" grpId="0"/>
      <p:bldP spid="13" grpId="0"/>
      <p:bldP spid="14" grpId="0"/>
      <p:bldP spid="15" grpId="0" animBg="1"/>
      <p:bldP spid="2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Special Product</a:t>
            </a:r>
          </a:p>
        </p:txBody>
      </p:sp>
      <p:sp>
        <p:nvSpPr>
          <p:cNvPr id="3" name="Rectangle 2"/>
          <p:cNvSpPr/>
          <p:nvPr/>
        </p:nvSpPr>
        <p:spPr>
          <a:xfrm>
            <a:off x="4419600" y="1428750"/>
            <a:ext cx="4191000" cy="1752600"/>
          </a:xfrm>
          <a:prstGeom prst="rect">
            <a:avLst/>
          </a:prstGeom>
          <a:blipFill>
            <a:blip r:embed="rId2"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33400" y="1428750"/>
            <a:ext cx="3886200" cy="1752600"/>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896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5334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Ultimate Time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risus. Nullam 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Oval 12"/>
          <p:cNvSpPr/>
          <p:nvPr/>
        </p:nvSpPr>
        <p:spPr>
          <a:xfrm>
            <a:off x="314704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4" name="Text Box 10"/>
          <p:cNvSpPr txBox="1">
            <a:spLocks noChangeArrowheads="1"/>
          </p:cNvSpPr>
          <p:nvPr/>
        </p:nvSpPr>
        <p:spPr bwMode="auto">
          <a:xfrm>
            <a:off x="259080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Ultimate Time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risus. Nullam 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Oval 14"/>
          <p:cNvSpPr/>
          <p:nvPr/>
        </p:nvSpPr>
        <p:spPr>
          <a:xfrm>
            <a:off x="52958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47396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Ultimate Time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risus. Nullam 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Oval 16"/>
          <p:cNvSpPr/>
          <p:nvPr/>
        </p:nvSpPr>
        <p:spPr>
          <a:xfrm>
            <a:off x="7353281" y="3313276"/>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797040" y="4033704"/>
            <a:ext cx="18288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Ultimate Time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risus. Nullam 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ext Box 10"/>
          <p:cNvSpPr txBox="1">
            <a:spLocks noChangeArrowheads="1"/>
          </p:cNvSpPr>
          <p:nvPr/>
        </p:nvSpPr>
        <p:spPr bwMode="auto">
          <a:xfrm>
            <a:off x="733993" y="1733550"/>
            <a:ext cx="3533207"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Fixing Fixture</a:t>
            </a:r>
          </a:p>
          <a:p>
            <a:pPr algn="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 Nullam eu tempor purus, sit amet consequat risus. Nullam eu tempor purus. Nunc a leo magna, sit amet consequat risus. Nullam eu tempor purus.</a:t>
            </a:r>
          </a:p>
        </p:txBody>
      </p:sp>
      <p:sp>
        <p:nvSpPr>
          <p:cNvPr id="20"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pSp>
        <p:nvGrpSpPr>
          <p:cNvPr id="21" name="Group 20"/>
          <p:cNvGrpSpPr/>
          <p:nvPr/>
        </p:nvGrpSpPr>
        <p:grpSpPr>
          <a:xfrm>
            <a:off x="1246889" y="3469071"/>
            <a:ext cx="401822" cy="404317"/>
            <a:chOff x="7971783" y="2080670"/>
            <a:chExt cx="401822" cy="404317"/>
          </a:xfrm>
          <a:solidFill>
            <a:schemeClr val="bg1"/>
          </a:solidFill>
        </p:grpSpPr>
        <p:sp>
          <p:nvSpPr>
            <p:cNvPr id="22" name="Freeform 42"/>
            <p:cNvSpPr>
              <a:spLocks noEditPoints="1"/>
            </p:cNvSpPr>
            <p:nvPr/>
          </p:nvSpPr>
          <p:spPr bwMode="auto">
            <a:xfrm>
              <a:off x="7971783" y="2080670"/>
              <a:ext cx="401822" cy="404317"/>
            </a:xfrm>
            <a:custGeom>
              <a:avLst/>
              <a:gdLst>
                <a:gd name="T0" fmla="*/ 60 w 121"/>
                <a:gd name="T1" fmla="*/ 0 h 121"/>
                <a:gd name="T2" fmla="*/ 0 w 121"/>
                <a:gd name="T3" fmla="*/ 61 h 121"/>
                <a:gd name="T4" fmla="*/ 60 w 121"/>
                <a:gd name="T5" fmla="*/ 121 h 121"/>
                <a:gd name="T6" fmla="*/ 121 w 121"/>
                <a:gd name="T7" fmla="*/ 61 h 121"/>
                <a:gd name="T8" fmla="*/ 60 w 121"/>
                <a:gd name="T9" fmla="*/ 0 h 121"/>
                <a:gd name="T10" fmla="*/ 60 w 121"/>
                <a:gd name="T11" fmla="*/ 111 h 121"/>
                <a:gd name="T12" fmla="*/ 10 w 121"/>
                <a:gd name="T13" fmla="*/ 61 h 121"/>
                <a:gd name="T14" fmla="*/ 60 w 121"/>
                <a:gd name="T15" fmla="*/ 10 h 121"/>
                <a:gd name="T16" fmla="*/ 111 w 121"/>
                <a:gd name="T17" fmla="*/ 61 h 121"/>
                <a:gd name="T18" fmla="*/ 60 w 121"/>
                <a:gd name="T19"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21">
                  <a:moveTo>
                    <a:pt x="60" y="0"/>
                  </a:moveTo>
                  <a:cubicBezTo>
                    <a:pt x="27" y="0"/>
                    <a:pt x="0" y="27"/>
                    <a:pt x="0" y="61"/>
                  </a:cubicBezTo>
                  <a:cubicBezTo>
                    <a:pt x="0" y="94"/>
                    <a:pt x="27" y="121"/>
                    <a:pt x="60" y="121"/>
                  </a:cubicBezTo>
                  <a:cubicBezTo>
                    <a:pt x="94" y="121"/>
                    <a:pt x="121" y="94"/>
                    <a:pt x="121" y="61"/>
                  </a:cubicBezTo>
                  <a:cubicBezTo>
                    <a:pt x="121" y="27"/>
                    <a:pt x="94" y="0"/>
                    <a:pt x="60" y="0"/>
                  </a:cubicBezTo>
                  <a:close/>
                  <a:moveTo>
                    <a:pt x="60" y="111"/>
                  </a:moveTo>
                  <a:cubicBezTo>
                    <a:pt x="32" y="111"/>
                    <a:pt x="10" y="89"/>
                    <a:pt x="10" y="61"/>
                  </a:cubicBezTo>
                  <a:cubicBezTo>
                    <a:pt x="10" y="33"/>
                    <a:pt x="32" y="10"/>
                    <a:pt x="60" y="10"/>
                  </a:cubicBezTo>
                  <a:cubicBezTo>
                    <a:pt x="88" y="10"/>
                    <a:pt x="111" y="33"/>
                    <a:pt x="111" y="61"/>
                  </a:cubicBezTo>
                  <a:cubicBezTo>
                    <a:pt x="111" y="89"/>
                    <a:pt x="88" y="111"/>
                    <a:pt x="60"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3"/>
            <p:cNvSpPr/>
            <p:nvPr/>
          </p:nvSpPr>
          <p:spPr bwMode="auto">
            <a:xfrm>
              <a:off x="8079103" y="2178006"/>
              <a:ext cx="139764" cy="199662"/>
            </a:xfrm>
            <a:custGeom>
              <a:avLst/>
              <a:gdLst>
                <a:gd name="T0" fmla="*/ 42 w 42"/>
                <a:gd name="T1" fmla="*/ 60 h 60"/>
                <a:gd name="T2" fmla="*/ 42 w 42"/>
                <a:gd name="T3" fmla="*/ 0 h 60"/>
                <a:gd name="T4" fmla="*/ 0 w 42"/>
                <a:gd name="T5" fmla="*/ 42 h 60"/>
                <a:gd name="T6" fmla="*/ 42 w 42"/>
                <a:gd name="T7" fmla="*/ 60 h 60"/>
              </a:gdLst>
              <a:ahLst/>
              <a:cxnLst>
                <a:cxn ang="0">
                  <a:pos x="T0" y="T1"/>
                </a:cxn>
                <a:cxn ang="0">
                  <a:pos x="T2" y="T3"/>
                </a:cxn>
                <a:cxn ang="0">
                  <a:pos x="T4" y="T5"/>
                </a:cxn>
                <a:cxn ang="0">
                  <a:pos x="T6" y="T7"/>
                </a:cxn>
              </a:cxnLst>
              <a:rect l="0" t="0" r="r" b="b"/>
              <a:pathLst>
                <a:path w="42" h="60">
                  <a:moveTo>
                    <a:pt x="42" y="60"/>
                  </a:moveTo>
                  <a:cubicBezTo>
                    <a:pt x="42" y="0"/>
                    <a:pt x="42" y="0"/>
                    <a:pt x="42" y="0"/>
                  </a:cubicBezTo>
                  <a:cubicBezTo>
                    <a:pt x="0" y="42"/>
                    <a:pt x="0" y="42"/>
                    <a:pt x="0" y="42"/>
                  </a:cubicBezTo>
                  <a:cubicBezTo>
                    <a:pt x="29" y="42"/>
                    <a:pt x="42" y="60"/>
                    <a:pt x="4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352800" y="3512748"/>
            <a:ext cx="389342" cy="339426"/>
            <a:chOff x="7540014" y="4306907"/>
            <a:chExt cx="389342" cy="339426"/>
          </a:xfrm>
          <a:solidFill>
            <a:schemeClr val="bg1"/>
          </a:solidFill>
        </p:grpSpPr>
        <p:sp>
          <p:nvSpPr>
            <p:cNvPr id="25"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7522544" y="3490286"/>
            <a:ext cx="379359" cy="376864"/>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5504293" y="3514497"/>
            <a:ext cx="299494" cy="389342"/>
            <a:chOff x="6421904" y="4798576"/>
            <a:chExt cx="299494" cy="389342"/>
          </a:xfrm>
          <a:solidFill>
            <a:schemeClr val="bg1"/>
          </a:solidFill>
        </p:grpSpPr>
        <p:sp>
          <p:nvSpPr>
            <p:cNvPr id="56"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1" presetClass="entr" presetSubtype="1"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heel(1)">
                                      <p:cBhvr>
                                        <p:cTn id="24" dur="200"/>
                                        <p:tgtEl>
                                          <p:spTgt spid="5"/>
                                        </p:tgtEl>
                                      </p:cBhvr>
                                    </p:animEffect>
                                  </p:childTnLst>
                                </p:cTn>
                              </p:par>
                            </p:childTnLst>
                          </p:cTn>
                        </p:par>
                        <p:par>
                          <p:cTn id="25" fill="hold">
                            <p:stCondLst>
                              <p:cond delay="1500"/>
                            </p:stCondLst>
                            <p:childTnLst>
                              <p:par>
                                <p:cTn id="26" presetID="2" presetClass="entr" presetSubtype="4"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200" fill="hold"/>
                                        <p:tgtEl>
                                          <p:spTgt spid="6"/>
                                        </p:tgtEl>
                                        <p:attrNameLst>
                                          <p:attrName>ppt_x</p:attrName>
                                        </p:attrNameLst>
                                      </p:cBhvr>
                                      <p:tavLst>
                                        <p:tav tm="0">
                                          <p:val>
                                            <p:strVal val="#ppt_x"/>
                                          </p:val>
                                        </p:tav>
                                        <p:tav tm="100000">
                                          <p:val>
                                            <p:strVal val="#ppt_x"/>
                                          </p:val>
                                        </p:tav>
                                      </p:tavLst>
                                    </p:anim>
                                    <p:anim calcmode="lin" valueType="num">
                                      <p:cBhvr additive="base">
                                        <p:cTn id="29" dur="200" fill="hold"/>
                                        <p:tgtEl>
                                          <p:spTgt spid="6"/>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1" presetClass="entr" presetSubtype="1"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heel(1)">
                                      <p:cBhvr>
                                        <p:cTn id="33" dur="200"/>
                                        <p:tgtEl>
                                          <p:spTgt spid="13"/>
                                        </p:tgtEl>
                                      </p:cBhvr>
                                    </p:animEffect>
                                  </p:childTnLst>
                                </p:cTn>
                              </p:par>
                            </p:childTnLst>
                          </p:cTn>
                        </p:par>
                        <p:par>
                          <p:cTn id="34" fill="hold">
                            <p:stCondLst>
                              <p:cond delay="2500"/>
                            </p:stCondLst>
                            <p:childTnLst>
                              <p:par>
                                <p:cTn id="35" presetID="2" presetClass="entr" presetSubtype="4"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00" fill="hold"/>
                                        <p:tgtEl>
                                          <p:spTgt spid="14"/>
                                        </p:tgtEl>
                                        <p:attrNameLst>
                                          <p:attrName>ppt_x</p:attrName>
                                        </p:attrNameLst>
                                      </p:cBhvr>
                                      <p:tavLst>
                                        <p:tav tm="0">
                                          <p:val>
                                            <p:strVal val="#ppt_x"/>
                                          </p:val>
                                        </p:tav>
                                        <p:tav tm="100000">
                                          <p:val>
                                            <p:strVal val="#ppt_x"/>
                                          </p:val>
                                        </p:tav>
                                      </p:tavLst>
                                    </p:anim>
                                    <p:anim calcmode="lin" valueType="num">
                                      <p:cBhvr additive="base">
                                        <p:cTn id="38" dur="20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21" presetClass="entr" presetSubtype="1"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heel(1)">
                                      <p:cBhvr>
                                        <p:cTn id="42" dur="200"/>
                                        <p:tgtEl>
                                          <p:spTgt spid="15"/>
                                        </p:tgtEl>
                                      </p:cBhvr>
                                    </p:animEffect>
                                  </p:childTnLst>
                                </p:cTn>
                              </p:par>
                            </p:childTnLst>
                          </p:cTn>
                        </p:par>
                        <p:par>
                          <p:cTn id="43" fill="hold">
                            <p:stCondLst>
                              <p:cond delay="3500"/>
                            </p:stCondLst>
                            <p:childTnLst>
                              <p:par>
                                <p:cTn id="44" presetID="2" presetClass="entr" presetSubtype="4"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additive="base">
                                        <p:cTn id="46" dur="200" fill="hold"/>
                                        <p:tgtEl>
                                          <p:spTgt spid="16"/>
                                        </p:tgtEl>
                                        <p:attrNameLst>
                                          <p:attrName>ppt_x</p:attrName>
                                        </p:attrNameLst>
                                      </p:cBhvr>
                                      <p:tavLst>
                                        <p:tav tm="0">
                                          <p:val>
                                            <p:strVal val="#ppt_x"/>
                                          </p:val>
                                        </p:tav>
                                        <p:tav tm="100000">
                                          <p:val>
                                            <p:strVal val="#ppt_x"/>
                                          </p:val>
                                        </p:tav>
                                      </p:tavLst>
                                    </p:anim>
                                    <p:anim calcmode="lin" valueType="num">
                                      <p:cBhvr additive="base">
                                        <p:cTn id="47" dur="200" fill="hold"/>
                                        <p:tgtEl>
                                          <p:spTgt spid="16"/>
                                        </p:tgtEl>
                                        <p:attrNameLst>
                                          <p:attrName>ppt_y</p:attrName>
                                        </p:attrNameLst>
                                      </p:cBhvr>
                                      <p:tavLst>
                                        <p:tav tm="0">
                                          <p:val>
                                            <p:strVal val="1+#ppt_h/2"/>
                                          </p:val>
                                        </p:tav>
                                        <p:tav tm="100000">
                                          <p:val>
                                            <p:strVal val="#ppt_y"/>
                                          </p:val>
                                        </p:tav>
                                      </p:tavLst>
                                    </p:anim>
                                  </p:childTnLst>
                                </p:cTn>
                              </p:par>
                            </p:childTnLst>
                          </p:cTn>
                        </p:par>
                        <p:par>
                          <p:cTn id="48" fill="hold">
                            <p:stCondLst>
                              <p:cond delay="4000"/>
                            </p:stCondLst>
                            <p:childTnLst>
                              <p:par>
                                <p:cTn id="49" presetID="21" presetClass="entr" presetSubtype="1"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wheel(1)">
                                      <p:cBhvr>
                                        <p:cTn id="51" dur="200"/>
                                        <p:tgtEl>
                                          <p:spTgt spid="17"/>
                                        </p:tgtEl>
                                      </p:cBhvr>
                                    </p:animEffect>
                                  </p:childTnLst>
                                </p:cTn>
                              </p:par>
                            </p:childTnLst>
                          </p:cTn>
                        </p:par>
                        <p:par>
                          <p:cTn id="52" fill="hold">
                            <p:stCondLst>
                              <p:cond delay="4500"/>
                            </p:stCondLst>
                            <p:childTnLst>
                              <p:par>
                                <p:cTn id="53" presetID="2" presetClass="entr" presetSubtype="4"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200" fill="hold"/>
                                        <p:tgtEl>
                                          <p:spTgt spid="18"/>
                                        </p:tgtEl>
                                        <p:attrNameLst>
                                          <p:attrName>ppt_x</p:attrName>
                                        </p:attrNameLst>
                                      </p:cBhvr>
                                      <p:tavLst>
                                        <p:tav tm="0">
                                          <p:val>
                                            <p:strVal val="#ppt_x"/>
                                          </p:val>
                                        </p:tav>
                                        <p:tav tm="100000">
                                          <p:val>
                                            <p:strVal val="#ppt_x"/>
                                          </p:val>
                                        </p:tav>
                                      </p:tavLst>
                                    </p:anim>
                                    <p:anim calcmode="lin" valueType="num">
                                      <p:cBhvr additive="base">
                                        <p:cTn id="56" dur="200" fill="hold"/>
                                        <p:tgtEl>
                                          <p:spTgt spid="18"/>
                                        </p:tgtEl>
                                        <p:attrNameLst>
                                          <p:attrName>ppt_y</p:attrName>
                                        </p:attrNameLst>
                                      </p:cBhvr>
                                      <p:tavLst>
                                        <p:tav tm="0">
                                          <p:val>
                                            <p:strVal val="1+#ppt_h/2"/>
                                          </p:val>
                                        </p:tav>
                                        <p:tav tm="100000">
                                          <p:val>
                                            <p:strVal val="#ppt_y"/>
                                          </p:val>
                                        </p:tav>
                                      </p:tavLst>
                                    </p:anim>
                                  </p:childTnLst>
                                </p:cTn>
                              </p:par>
                            </p:childTnLst>
                          </p:cTn>
                        </p:par>
                        <p:par>
                          <p:cTn id="57" fill="hold">
                            <p:stCondLst>
                              <p:cond delay="5000"/>
                            </p:stCondLst>
                            <p:childTnLst>
                              <p:par>
                                <p:cTn id="58" presetID="26" presetClass="entr" presetSubtype="0"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wipe(down)">
                                      <p:cBhvr>
                                        <p:cTn id="60" dur="290">
                                          <p:stCondLst>
                                            <p:cond delay="0"/>
                                          </p:stCondLst>
                                        </p:cTn>
                                        <p:tgtEl>
                                          <p:spTgt spid="20"/>
                                        </p:tgtEl>
                                      </p:cBhvr>
                                    </p:animEffect>
                                    <p:anim calcmode="lin" valueType="num">
                                      <p:cBhvr>
                                        <p:cTn id="61" dur="911"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62" dur="332"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63" dur="332" tmFilter="0, 0; 0.125,0.2665; 0.25,0.4; 0.375,0.465; 0.5,0.5;  0.625,0.535; 0.75,0.6; 0.875,0.7335; 1,1">
                                          <p:stCondLst>
                                            <p:cond delay="332"/>
                                          </p:stCondLst>
                                        </p:cTn>
                                        <p:tgtEl>
                                          <p:spTgt spid="20"/>
                                        </p:tgtEl>
                                        <p:attrNameLst>
                                          <p:attrName>ppt_y</p:attrName>
                                        </p:attrNameLst>
                                      </p:cBhvr>
                                      <p:tavLst>
                                        <p:tav tm="0" fmla="#ppt_y-sin(pi*$)/9">
                                          <p:val>
                                            <p:fltVal val="0"/>
                                          </p:val>
                                        </p:tav>
                                        <p:tav tm="100000">
                                          <p:val>
                                            <p:fltVal val="1"/>
                                          </p:val>
                                        </p:tav>
                                      </p:tavLst>
                                    </p:anim>
                                    <p:anim calcmode="lin" valueType="num">
                                      <p:cBhvr>
                                        <p:cTn id="64" dur="166" tmFilter="0, 0; 0.125,0.2665; 0.25,0.4; 0.375,0.465; 0.5,0.5;  0.625,0.535; 0.75,0.6; 0.875,0.7335; 1,1">
                                          <p:stCondLst>
                                            <p:cond delay="662"/>
                                          </p:stCondLst>
                                        </p:cTn>
                                        <p:tgtEl>
                                          <p:spTgt spid="20"/>
                                        </p:tgtEl>
                                        <p:attrNameLst>
                                          <p:attrName>ppt_y</p:attrName>
                                        </p:attrNameLst>
                                      </p:cBhvr>
                                      <p:tavLst>
                                        <p:tav tm="0" fmla="#ppt_y-sin(pi*$)/27">
                                          <p:val>
                                            <p:fltVal val="0"/>
                                          </p:val>
                                        </p:tav>
                                        <p:tav tm="100000">
                                          <p:val>
                                            <p:fltVal val="1"/>
                                          </p:val>
                                        </p:tav>
                                      </p:tavLst>
                                    </p:anim>
                                    <p:anim calcmode="lin" valueType="num">
                                      <p:cBhvr>
                                        <p:cTn id="65" dur="82" tmFilter="0, 0; 0.125,0.2665; 0.25,0.4; 0.375,0.465; 0.5,0.5;  0.625,0.535; 0.75,0.6; 0.875,0.7335; 1,1">
                                          <p:stCondLst>
                                            <p:cond delay="828"/>
                                          </p:stCondLst>
                                        </p:cTn>
                                        <p:tgtEl>
                                          <p:spTgt spid="20"/>
                                        </p:tgtEl>
                                        <p:attrNameLst>
                                          <p:attrName>ppt_y</p:attrName>
                                        </p:attrNameLst>
                                      </p:cBhvr>
                                      <p:tavLst>
                                        <p:tav tm="0" fmla="#ppt_y-sin(pi*$)/81">
                                          <p:val>
                                            <p:fltVal val="0"/>
                                          </p:val>
                                        </p:tav>
                                        <p:tav tm="100000">
                                          <p:val>
                                            <p:fltVal val="1"/>
                                          </p:val>
                                        </p:tav>
                                      </p:tavLst>
                                    </p:anim>
                                    <p:animScale>
                                      <p:cBhvr>
                                        <p:cTn id="66" dur="13">
                                          <p:stCondLst>
                                            <p:cond delay="325"/>
                                          </p:stCondLst>
                                        </p:cTn>
                                        <p:tgtEl>
                                          <p:spTgt spid="20"/>
                                        </p:tgtEl>
                                      </p:cBhvr>
                                      <p:to x="100000" y="60000"/>
                                    </p:animScale>
                                    <p:animScale>
                                      <p:cBhvr>
                                        <p:cTn id="67" dur="83" decel="50000">
                                          <p:stCondLst>
                                            <p:cond delay="338"/>
                                          </p:stCondLst>
                                        </p:cTn>
                                        <p:tgtEl>
                                          <p:spTgt spid="20"/>
                                        </p:tgtEl>
                                      </p:cBhvr>
                                      <p:to x="100000" y="100000"/>
                                    </p:animScale>
                                    <p:animScale>
                                      <p:cBhvr>
                                        <p:cTn id="68" dur="13">
                                          <p:stCondLst>
                                            <p:cond delay="656"/>
                                          </p:stCondLst>
                                        </p:cTn>
                                        <p:tgtEl>
                                          <p:spTgt spid="20"/>
                                        </p:tgtEl>
                                      </p:cBhvr>
                                      <p:to x="100000" y="80000"/>
                                    </p:animScale>
                                    <p:animScale>
                                      <p:cBhvr>
                                        <p:cTn id="69" dur="83" decel="50000">
                                          <p:stCondLst>
                                            <p:cond delay="669"/>
                                          </p:stCondLst>
                                        </p:cTn>
                                        <p:tgtEl>
                                          <p:spTgt spid="20"/>
                                        </p:tgtEl>
                                      </p:cBhvr>
                                      <p:to x="100000" y="100000"/>
                                    </p:animScale>
                                    <p:animScale>
                                      <p:cBhvr>
                                        <p:cTn id="70" dur="13">
                                          <p:stCondLst>
                                            <p:cond delay="821"/>
                                          </p:stCondLst>
                                        </p:cTn>
                                        <p:tgtEl>
                                          <p:spTgt spid="20"/>
                                        </p:tgtEl>
                                      </p:cBhvr>
                                      <p:to x="100000" y="90000"/>
                                    </p:animScale>
                                    <p:animScale>
                                      <p:cBhvr>
                                        <p:cTn id="71" dur="83" decel="50000">
                                          <p:stCondLst>
                                            <p:cond delay="834"/>
                                          </p:stCondLst>
                                        </p:cTn>
                                        <p:tgtEl>
                                          <p:spTgt spid="20"/>
                                        </p:tgtEl>
                                      </p:cBhvr>
                                      <p:to x="100000" y="100000"/>
                                    </p:animScale>
                                    <p:animScale>
                                      <p:cBhvr>
                                        <p:cTn id="72" dur="13">
                                          <p:stCondLst>
                                            <p:cond delay="904"/>
                                          </p:stCondLst>
                                        </p:cTn>
                                        <p:tgtEl>
                                          <p:spTgt spid="20"/>
                                        </p:tgtEl>
                                      </p:cBhvr>
                                      <p:to x="100000" y="95000"/>
                                    </p:animScale>
                                    <p:animScale>
                                      <p:cBhvr>
                                        <p:cTn id="73" dur="83" decel="50000">
                                          <p:stCondLst>
                                            <p:cond delay="917"/>
                                          </p:stCondLst>
                                        </p:cTn>
                                        <p:tgtEl>
                                          <p:spTgt spid="2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p:bldP spid="13" grpId="0" animBg="1"/>
      <p:bldP spid="14" grpId="0"/>
      <p:bldP spid="15" grpId="0" animBg="1"/>
      <p:bldP spid="16" grpId="0"/>
      <p:bldP spid="17" grpId="0" animBg="1"/>
      <p:bldP spid="18" grpId="0"/>
      <p:bldP spid="2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Branding Strategy</a:t>
            </a:r>
          </a:p>
        </p:txBody>
      </p:sp>
      <p:sp>
        <p:nvSpPr>
          <p:cNvPr id="4" name="Rectangle 3"/>
          <p:cNvSpPr/>
          <p:nvPr/>
        </p:nvSpPr>
        <p:spPr>
          <a:xfrm>
            <a:off x="0" y="3418256"/>
            <a:ext cx="9144000" cy="1725243"/>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049722" y="273245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30922" y="275404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88322" y="276420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7069522" y="2785797"/>
            <a:ext cx="1007678" cy="1013460"/>
          </a:xfrm>
          <a:prstGeom prst="ellipse">
            <a:avLst/>
          </a:prstGeom>
          <a:solidFill>
            <a:srgbClr val="4BACC6"/>
          </a:solidFill>
          <a:ln w="76200">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85800"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Spying</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0" name="Text Box 10"/>
          <p:cNvSpPr txBox="1">
            <a:spLocks noChangeArrowheads="1"/>
          </p:cNvSpPr>
          <p:nvPr/>
        </p:nvSpPr>
        <p:spPr bwMode="auto">
          <a:xfrm>
            <a:off x="26584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More Power</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1" name="Text Box 10"/>
          <p:cNvSpPr txBox="1">
            <a:spLocks noChangeArrowheads="1"/>
          </p:cNvSpPr>
          <p:nvPr/>
        </p:nvSpPr>
        <p:spPr bwMode="auto">
          <a:xfrm>
            <a:off x="47158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Quick</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2" name="Text Box 10"/>
          <p:cNvSpPr txBox="1">
            <a:spLocks noChangeArrowheads="1"/>
          </p:cNvSpPr>
          <p:nvPr/>
        </p:nvSpPr>
        <p:spPr bwMode="auto">
          <a:xfrm>
            <a:off x="6697061" y="3804228"/>
            <a:ext cx="1752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Warning</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3" name="Oval 12"/>
          <p:cNvSpPr/>
          <p:nvPr/>
        </p:nvSpPr>
        <p:spPr>
          <a:xfrm>
            <a:off x="3810000" y="971550"/>
            <a:ext cx="1447800" cy="1456107"/>
          </a:xfrm>
          <a:prstGeom prst="ellipse">
            <a:avLst/>
          </a:prstGeom>
          <a:solidFill>
            <a:srgbClr val="4BACC6"/>
          </a:solidFill>
          <a:ln w="76200">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Arc 16"/>
          <p:cNvSpPr/>
          <p:nvPr/>
        </p:nvSpPr>
        <p:spPr>
          <a:xfrm>
            <a:off x="3534760"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8" name="Arc 17"/>
          <p:cNvSpPr/>
          <p:nvPr/>
        </p:nvSpPr>
        <p:spPr>
          <a:xfrm flipH="1">
            <a:off x="1568341" y="1665657"/>
            <a:ext cx="3932839" cy="20463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 name="Arc 18"/>
          <p:cNvSpPr/>
          <p:nvPr/>
        </p:nvSpPr>
        <p:spPr>
          <a:xfrm>
            <a:off x="4830161"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0" name="Arc 19"/>
          <p:cNvSpPr/>
          <p:nvPr/>
        </p:nvSpPr>
        <p:spPr>
          <a:xfrm flipH="1">
            <a:off x="3429000" y="2199057"/>
            <a:ext cx="762000" cy="979514"/>
          </a:xfrm>
          <a:prstGeom prst="arc">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1" name="Group 20"/>
          <p:cNvGrpSpPr/>
          <p:nvPr/>
        </p:nvGrpSpPr>
        <p:grpSpPr>
          <a:xfrm>
            <a:off x="1363881" y="3019082"/>
            <a:ext cx="379359" cy="386846"/>
            <a:chOff x="7160655" y="2178006"/>
            <a:chExt cx="379359" cy="386846"/>
          </a:xfrm>
          <a:solidFill>
            <a:schemeClr val="bg1"/>
          </a:solidFill>
        </p:grpSpPr>
        <p:sp>
          <p:nvSpPr>
            <p:cNvPr id="22"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Freeform 62"/>
          <p:cNvSpPr>
            <a:spLocks noEditPoints="1"/>
          </p:cNvSpPr>
          <p:nvPr/>
        </p:nvSpPr>
        <p:spPr bwMode="auto">
          <a:xfrm>
            <a:off x="7393665" y="3028846"/>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4205157" y="1280282"/>
            <a:ext cx="657487" cy="578840"/>
            <a:chOff x="6040049" y="4182118"/>
            <a:chExt cx="521619" cy="459224"/>
          </a:xfrm>
          <a:solidFill>
            <a:schemeClr val="bg1"/>
          </a:solidFill>
        </p:grpSpPr>
        <p:sp>
          <p:nvSpPr>
            <p:cNvPr id="27"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3326362" y="3163839"/>
            <a:ext cx="416796" cy="259561"/>
            <a:chOff x="2942785" y="3296116"/>
            <a:chExt cx="416796" cy="259561"/>
          </a:xfrm>
          <a:solidFill>
            <a:schemeClr val="bg1"/>
          </a:solidFill>
        </p:grpSpPr>
        <p:sp>
          <p:nvSpPr>
            <p:cNvPr id="33"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36" name="Group 35"/>
          <p:cNvGrpSpPr/>
          <p:nvPr/>
        </p:nvGrpSpPr>
        <p:grpSpPr>
          <a:xfrm>
            <a:off x="5319859" y="3010640"/>
            <a:ext cx="524040" cy="520593"/>
            <a:chOff x="6853673" y="3715407"/>
            <a:chExt cx="379359" cy="376864"/>
          </a:xfrm>
          <a:solidFill>
            <a:schemeClr val="bg1"/>
          </a:solidFill>
        </p:grpSpPr>
        <p:sp>
          <p:nvSpPr>
            <p:cNvPr id="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5" name="Text Box 10"/>
          <p:cNvSpPr txBox="1">
            <a:spLocks noChangeArrowheads="1"/>
          </p:cNvSpPr>
          <p:nvPr/>
        </p:nvSpPr>
        <p:spPr bwMode="auto">
          <a:xfrm>
            <a:off x="3946350" y="1917003"/>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Surrounding</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additive="base">
                                        <p:cTn id="27" dur="250" fill="hold"/>
                                        <p:tgtEl>
                                          <p:spTgt spid="55"/>
                                        </p:tgtEl>
                                        <p:attrNameLst>
                                          <p:attrName>ppt_x</p:attrName>
                                        </p:attrNameLst>
                                      </p:cBhvr>
                                      <p:tavLst>
                                        <p:tav tm="0">
                                          <p:val>
                                            <p:strVal val="#ppt_x"/>
                                          </p:val>
                                        </p:tav>
                                        <p:tav tm="100000">
                                          <p:val>
                                            <p:strVal val="#ppt_x"/>
                                          </p:val>
                                        </p:tav>
                                      </p:tavLst>
                                    </p:anim>
                                    <p:anim calcmode="lin" valueType="num">
                                      <p:cBhvr additive="base">
                                        <p:cTn id="28" dur="250" fill="hold"/>
                                        <p:tgtEl>
                                          <p:spTgt spid="5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250" fill="hold"/>
                                        <p:tgtEl>
                                          <p:spTgt spid="18"/>
                                        </p:tgtEl>
                                        <p:attrNameLst>
                                          <p:attrName>ppt_x</p:attrName>
                                        </p:attrNameLst>
                                      </p:cBhvr>
                                      <p:tavLst>
                                        <p:tav tm="0">
                                          <p:val>
                                            <p:strVal val="#ppt_x"/>
                                          </p:val>
                                        </p:tav>
                                        <p:tav tm="100000">
                                          <p:val>
                                            <p:strVal val="#ppt_x"/>
                                          </p:val>
                                        </p:tav>
                                      </p:tavLst>
                                    </p:anim>
                                    <p:anim calcmode="lin" valueType="num">
                                      <p:cBhvr additive="base">
                                        <p:cTn id="33" dur="250" fill="hold"/>
                                        <p:tgtEl>
                                          <p:spTgt spid="1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2"/>
                                        </p:tgtEl>
                                        <p:attrNameLst>
                                          <p:attrName>style.visibility</p:attrName>
                                        </p:attrNameLst>
                                      </p:cBhvr>
                                      <p:to>
                                        <p:strVal val="visible"/>
                                      </p:to>
                                    </p:set>
                                    <p:anim calcmode="lin" valueType="num">
                                      <p:cBhvr additive="base">
                                        <p:cTn id="62" dur="250" fill="hold"/>
                                        <p:tgtEl>
                                          <p:spTgt spid="32"/>
                                        </p:tgtEl>
                                        <p:attrNameLst>
                                          <p:attrName>ppt_x</p:attrName>
                                        </p:attrNameLst>
                                      </p:cBhvr>
                                      <p:tavLst>
                                        <p:tav tm="0">
                                          <p:val>
                                            <p:strVal val="#ppt_x"/>
                                          </p:val>
                                        </p:tav>
                                        <p:tav tm="100000">
                                          <p:val>
                                            <p:strVal val="#ppt_x"/>
                                          </p:val>
                                        </p:tav>
                                      </p:tavLst>
                                    </p:anim>
                                    <p:anim calcmode="lin" valueType="num">
                                      <p:cBhvr additive="base">
                                        <p:cTn id="63" dur="250" fill="hold"/>
                                        <p:tgtEl>
                                          <p:spTgt spid="3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6"/>
                                        </p:tgtEl>
                                        <p:attrNameLst>
                                          <p:attrName>style.visibility</p:attrName>
                                        </p:attrNameLst>
                                      </p:cBhvr>
                                      <p:to>
                                        <p:strVal val="visible"/>
                                      </p:to>
                                    </p:set>
                                    <p:anim calcmode="lin" valueType="num">
                                      <p:cBhvr additive="base">
                                        <p:cTn id="82" dur="250" fill="hold"/>
                                        <p:tgtEl>
                                          <p:spTgt spid="36"/>
                                        </p:tgtEl>
                                        <p:attrNameLst>
                                          <p:attrName>ppt_x</p:attrName>
                                        </p:attrNameLst>
                                      </p:cBhvr>
                                      <p:tavLst>
                                        <p:tav tm="0">
                                          <p:val>
                                            <p:strVal val="#ppt_x"/>
                                          </p:val>
                                        </p:tav>
                                        <p:tav tm="100000">
                                          <p:val>
                                            <p:strVal val="#ppt_x"/>
                                          </p:val>
                                        </p:tav>
                                      </p:tavLst>
                                    </p:anim>
                                    <p:anim calcmode="lin" valueType="num">
                                      <p:cBhvr additive="base">
                                        <p:cTn id="83" dur="250" fill="hold"/>
                                        <p:tgtEl>
                                          <p:spTgt spid="3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250" fill="hold"/>
                                        <p:tgtEl>
                                          <p:spTgt spid="17"/>
                                        </p:tgtEl>
                                        <p:attrNameLst>
                                          <p:attrName>ppt_x</p:attrName>
                                        </p:attrNameLst>
                                      </p:cBhvr>
                                      <p:tavLst>
                                        <p:tav tm="0">
                                          <p:val>
                                            <p:strVal val="#ppt_x"/>
                                          </p:val>
                                        </p:tav>
                                        <p:tav tm="100000">
                                          <p:val>
                                            <p:strVal val="#ppt_x"/>
                                          </p:val>
                                        </p:tav>
                                      </p:tavLst>
                                    </p:anim>
                                    <p:anim calcmode="lin" valueType="num">
                                      <p:cBhvr additive="base">
                                        <p:cTn id="93" dur="250" fill="hold"/>
                                        <p:tgtEl>
                                          <p:spTgt spid="1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2"/>
                                        </p:tgtEl>
                                        <p:attrNameLst>
                                          <p:attrName>style.visibility</p:attrName>
                                        </p:attrNameLst>
                                      </p:cBhvr>
                                      <p:to>
                                        <p:strVal val="visible"/>
                                      </p:to>
                                    </p:set>
                                    <p:anim calcmode="lin" valueType="num">
                                      <p:cBhvr additive="base">
                                        <p:cTn id="107" dur="250" fill="hold"/>
                                        <p:tgtEl>
                                          <p:spTgt spid="12"/>
                                        </p:tgtEl>
                                        <p:attrNameLst>
                                          <p:attrName>ppt_x</p:attrName>
                                        </p:attrNameLst>
                                      </p:cBhvr>
                                      <p:tavLst>
                                        <p:tav tm="0">
                                          <p:val>
                                            <p:strVal val="#ppt_x"/>
                                          </p:val>
                                        </p:tav>
                                        <p:tav tm="100000">
                                          <p:val>
                                            <p:strVal val="#ppt_x"/>
                                          </p:val>
                                        </p:tav>
                                      </p:tavLst>
                                    </p:anim>
                                    <p:anim calcmode="lin" valueType="num">
                                      <p:cBhvr additive="base">
                                        <p:cTn id="10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p:bldP spid="10" grpId="0"/>
      <p:bldP spid="11" grpId="0"/>
      <p:bldP spid="12" grpId="0"/>
      <p:bldP spid="13" grpId="0" animBg="1"/>
      <p:bldP spid="17" grpId="0" animBg="1"/>
      <p:bldP spid="18" grpId="0" animBg="1"/>
      <p:bldP spid="19" grpId="0" animBg="1"/>
      <p:bldP spid="20" grpId="0" animBg="1"/>
      <p:bldP spid="25" grpId="0" animBg="1"/>
      <p:bldP spid="5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Timeline</a:t>
            </a:r>
          </a:p>
        </p:txBody>
      </p:sp>
      <p:cxnSp>
        <p:nvCxnSpPr>
          <p:cNvPr id="7" name="Straight Arrow Connector 6"/>
          <p:cNvCxnSpPr/>
          <p:nvPr/>
        </p:nvCxnSpPr>
        <p:spPr>
          <a:xfrm flipV="1">
            <a:off x="4818036" y="1047750"/>
            <a:ext cx="0" cy="4095750"/>
          </a:xfrm>
          <a:prstGeom prst="straightConnector1">
            <a:avLst/>
          </a:prstGeom>
          <a:ln w="28575">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4701789" y="15772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701789" y="2259159"/>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701789" y="293543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4701789" y="3634655"/>
            <a:ext cx="232495" cy="232495"/>
          </a:xfrm>
          <a:prstGeom prst="ellipse">
            <a:avLst/>
          </a:prstGeom>
          <a:solidFill>
            <a:schemeClr val="bg1"/>
          </a:solidFill>
          <a:ln>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701789" y="4320455"/>
            <a:ext cx="232495" cy="232495"/>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6192404" y="1352550"/>
            <a:ext cx="487624" cy="497248"/>
            <a:chOff x="7160655" y="2178006"/>
            <a:chExt cx="379359" cy="386846"/>
          </a:xfrm>
          <a:solidFill>
            <a:srgbClr val="4BACC6"/>
          </a:solidFill>
        </p:grpSpPr>
        <p:sp>
          <p:nvSpPr>
            <p:cNvPr id="14"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62"/>
          <p:cNvSpPr>
            <a:spLocks noEditPoints="1"/>
          </p:cNvSpPr>
          <p:nvPr/>
        </p:nvSpPr>
        <p:spPr bwMode="auto">
          <a:xfrm>
            <a:off x="3638884" y="2114550"/>
            <a:ext cx="359392" cy="48418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8" name="Group 17"/>
          <p:cNvGrpSpPr/>
          <p:nvPr/>
        </p:nvGrpSpPr>
        <p:grpSpPr>
          <a:xfrm>
            <a:off x="2401546" y="1047750"/>
            <a:ext cx="517141" cy="455282"/>
            <a:chOff x="6040049" y="4182118"/>
            <a:chExt cx="521619" cy="459224"/>
          </a:xfrm>
          <a:solidFill>
            <a:srgbClr val="45C1A4"/>
          </a:solidFill>
        </p:grpSpPr>
        <p:sp>
          <p:nvSpPr>
            <p:cNvPr id="19"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2545059" y="3638550"/>
            <a:ext cx="539657" cy="336073"/>
            <a:chOff x="2942785" y="3296116"/>
            <a:chExt cx="416796" cy="259561"/>
          </a:xfrm>
          <a:solidFill>
            <a:srgbClr val="45C1A4"/>
          </a:solidFill>
        </p:grpSpPr>
        <p:sp>
          <p:nvSpPr>
            <p:cNvPr id="2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8" name="Group 27"/>
          <p:cNvGrpSpPr/>
          <p:nvPr/>
        </p:nvGrpSpPr>
        <p:grpSpPr>
          <a:xfrm>
            <a:off x="6208935" y="3136145"/>
            <a:ext cx="429218" cy="426395"/>
            <a:chOff x="6853673" y="3715407"/>
            <a:chExt cx="379359" cy="376864"/>
          </a:xfrm>
          <a:solidFill>
            <a:srgbClr val="4BACC6"/>
          </a:solidFill>
        </p:grpSpPr>
        <p:sp>
          <p:nvSpPr>
            <p:cNvPr id="29"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Text Box 10"/>
          <p:cNvSpPr txBox="1">
            <a:spLocks noChangeArrowheads="1"/>
          </p:cNvSpPr>
          <p:nvPr/>
        </p:nvSpPr>
        <p:spPr bwMode="auto">
          <a:xfrm>
            <a:off x="667084" y="1581150"/>
            <a:ext cx="2371558"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Text Box 10"/>
          <p:cNvSpPr txBox="1">
            <a:spLocks noChangeArrowheads="1"/>
          </p:cNvSpPr>
          <p:nvPr/>
        </p:nvSpPr>
        <p:spPr bwMode="auto">
          <a:xfrm>
            <a:off x="914400" y="1143349"/>
            <a:ext cx="132890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Surrounding</a:t>
            </a:r>
            <a:endParaRPr lang="en-US" sz="11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9" name="Text Box 10"/>
          <p:cNvSpPr txBox="1">
            <a:spLocks noChangeArrowheads="1"/>
          </p:cNvSpPr>
          <p:nvPr/>
        </p:nvSpPr>
        <p:spPr bwMode="auto">
          <a:xfrm>
            <a:off x="1724526" y="2704642"/>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50" name="Text Box 10"/>
          <p:cNvSpPr txBox="1">
            <a:spLocks noChangeArrowheads="1"/>
          </p:cNvSpPr>
          <p:nvPr/>
        </p:nvSpPr>
        <p:spPr bwMode="auto">
          <a:xfrm>
            <a:off x="1855670" y="2266950"/>
            <a:ext cx="168229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Defend System</a:t>
            </a:r>
            <a:endParaRPr lang="en-US" sz="11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Text Box 10"/>
          <p:cNvSpPr txBox="1">
            <a:spLocks noChangeArrowheads="1"/>
          </p:cNvSpPr>
          <p:nvPr/>
        </p:nvSpPr>
        <p:spPr bwMode="auto">
          <a:xfrm>
            <a:off x="796510" y="4095441"/>
            <a:ext cx="2371558" cy="530915"/>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52" name="Text Box 10"/>
          <p:cNvSpPr txBox="1">
            <a:spLocks noChangeArrowheads="1"/>
          </p:cNvSpPr>
          <p:nvPr/>
        </p:nvSpPr>
        <p:spPr bwMode="auto">
          <a:xfrm>
            <a:off x="1262780" y="3664632"/>
            <a:ext cx="1185779"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Power</a:t>
            </a:r>
            <a:endParaRPr lang="en-US" sz="11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3" name="Text Box 10"/>
          <p:cNvSpPr txBox="1">
            <a:spLocks noChangeArrowheads="1"/>
          </p:cNvSpPr>
          <p:nvPr/>
        </p:nvSpPr>
        <p:spPr bwMode="auto">
          <a:xfrm>
            <a:off x="6153484" y="1966036"/>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Nullam eu tempor purus. Nunc a leo magna, consequat risus. </a:t>
            </a:r>
          </a:p>
        </p:txBody>
      </p:sp>
      <p:sp>
        <p:nvSpPr>
          <p:cNvPr id="54" name="Text Box 10"/>
          <p:cNvSpPr txBox="1">
            <a:spLocks noChangeArrowheads="1"/>
          </p:cNvSpPr>
          <p:nvPr/>
        </p:nvSpPr>
        <p:spPr bwMode="auto">
          <a:xfrm>
            <a:off x="6781138" y="1528344"/>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Research</a:t>
            </a:r>
            <a:endParaRPr lang="en-US" sz="11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5" name="Text Box 10"/>
          <p:cNvSpPr txBox="1">
            <a:spLocks noChangeArrowheads="1"/>
          </p:cNvSpPr>
          <p:nvPr/>
        </p:nvSpPr>
        <p:spPr bwMode="auto">
          <a:xfrm>
            <a:off x="6162842" y="3631853"/>
            <a:ext cx="2371558"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Nullam eu tempor purus. Nunc a leo magna, consequat risus. </a:t>
            </a:r>
          </a:p>
        </p:txBody>
      </p:sp>
      <p:sp>
        <p:nvSpPr>
          <p:cNvPr id="56" name="Text Box 10"/>
          <p:cNvSpPr txBox="1">
            <a:spLocks noChangeArrowheads="1"/>
          </p:cNvSpPr>
          <p:nvPr/>
        </p:nvSpPr>
        <p:spPr bwMode="auto">
          <a:xfrm>
            <a:off x="6763084" y="3224540"/>
            <a:ext cx="1185779" cy="26161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Clock Speed</a:t>
            </a:r>
            <a:endParaRPr lang="en-US" sz="11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3" name="Elbow Connector 2"/>
          <p:cNvCxnSpPr>
            <a:stCxn id="8" idx="2"/>
          </p:cNvCxnSpPr>
          <p:nvPr/>
        </p:nvCxnSpPr>
        <p:spPr>
          <a:xfrm rot="10800000" flipV="1">
            <a:off x="796511" y="1693502"/>
            <a:ext cx="3905279" cy="272533"/>
          </a:xfrm>
          <a:prstGeom prst="bentConnector3">
            <a:avLst>
              <a:gd name="adj1" fmla="val 4073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Elbow Connector 58"/>
          <p:cNvCxnSpPr>
            <a:stCxn id="9" idx="6"/>
          </p:cNvCxnSpPr>
          <p:nvPr/>
        </p:nvCxnSpPr>
        <p:spPr>
          <a:xfrm>
            <a:off x="4934284" y="2375407"/>
            <a:ext cx="3600116" cy="283126"/>
          </a:xfrm>
          <a:prstGeom prst="bentConnector3">
            <a:avLst>
              <a:gd name="adj1" fmla="val 31215"/>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2" name="Elbow Connector 61"/>
          <p:cNvCxnSpPr>
            <a:stCxn id="10" idx="2"/>
          </p:cNvCxnSpPr>
          <p:nvPr/>
        </p:nvCxnSpPr>
        <p:spPr>
          <a:xfrm rot="10800000" flipV="1">
            <a:off x="1852865" y="3051682"/>
            <a:ext cx="2848925" cy="239771"/>
          </a:xfrm>
          <a:prstGeom prst="bentConnector3">
            <a:avLst>
              <a:gd name="adj1" fmla="val 17904"/>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Elbow Connector 65"/>
          <p:cNvCxnSpPr>
            <a:stCxn id="11" idx="6"/>
          </p:cNvCxnSpPr>
          <p:nvPr/>
        </p:nvCxnSpPr>
        <p:spPr>
          <a:xfrm>
            <a:off x="4934284" y="3750903"/>
            <a:ext cx="3590758" cy="609995"/>
          </a:xfrm>
          <a:prstGeom prst="bentConnector3">
            <a:avLst>
              <a:gd name="adj1" fmla="val 31962"/>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12" idx="2"/>
          </p:cNvCxnSpPr>
          <p:nvPr/>
        </p:nvCxnSpPr>
        <p:spPr>
          <a:xfrm rot="10800000" flipV="1">
            <a:off x="796511" y="4436702"/>
            <a:ext cx="3905279" cy="268647"/>
          </a:xfrm>
          <a:prstGeom prst="bentConnector3">
            <a:avLst>
              <a:gd name="adj1" fmla="val 37073"/>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250" fill="hold"/>
                                        <p:tgtEl>
                                          <p:spTgt spid="5"/>
                                        </p:tgtEl>
                                        <p:attrNameLst>
                                          <p:attrName>ppt_x</p:attrName>
                                        </p:attrNameLst>
                                      </p:cBhvr>
                                      <p:tavLst>
                                        <p:tav tm="0">
                                          <p:val>
                                            <p:strVal val="#ppt_x"/>
                                          </p:val>
                                        </p:tav>
                                        <p:tav tm="100000">
                                          <p:val>
                                            <p:strVal val="#ppt_x"/>
                                          </p:val>
                                        </p:tav>
                                      </p:tavLst>
                                    </p:anim>
                                    <p:anim calcmode="lin" valueType="num">
                                      <p:cBhvr additive="base">
                                        <p:cTn id="8" dur="25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additive="base">
                                        <p:cTn id="32" dur="250" fill="hold"/>
                                        <p:tgtEl>
                                          <p:spTgt spid="48"/>
                                        </p:tgtEl>
                                        <p:attrNameLst>
                                          <p:attrName>ppt_x</p:attrName>
                                        </p:attrNameLst>
                                      </p:cBhvr>
                                      <p:tavLst>
                                        <p:tav tm="0">
                                          <p:val>
                                            <p:strVal val="#ppt_x"/>
                                          </p:val>
                                        </p:tav>
                                        <p:tav tm="100000">
                                          <p:val>
                                            <p:strVal val="#ppt_x"/>
                                          </p:val>
                                        </p:tav>
                                      </p:tavLst>
                                    </p:anim>
                                    <p:anim calcmode="lin" valueType="num">
                                      <p:cBhvr additive="base">
                                        <p:cTn id="33" dur="250" fill="hold"/>
                                        <p:tgtEl>
                                          <p:spTgt spid="4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250" fill="hold"/>
                                        <p:tgtEl>
                                          <p:spTgt spid="47"/>
                                        </p:tgtEl>
                                        <p:attrNameLst>
                                          <p:attrName>ppt_x</p:attrName>
                                        </p:attrNameLst>
                                      </p:cBhvr>
                                      <p:tavLst>
                                        <p:tav tm="0">
                                          <p:val>
                                            <p:strVal val="#ppt_x"/>
                                          </p:val>
                                        </p:tav>
                                        <p:tav tm="100000">
                                          <p:val>
                                            <p:strVal val="#ppt_x"/>
                                          </p:val>
                                        </p:tav>
                                      </p:tavLst>
                                    </p:anim>
                                    <p:anim calcmode="lin" valueType="num">
                                      <p:cBhvr additive="base">
                                        <p:cTn id="38" dur="250" fill="hold"/>
                                        <p:tgtEl>
                                          <p:spTgt spid="4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250" fill="hold"/>
                                        <p:tgtEl>
                                          <p:spTgt spid="59"/>
                                        </p:tgtEl>
                                        <p:attrNameLst>
                                          <p:attrName>ppt_x</p:attrName>
                                        </p:attrNameLst>
                                      </p:cBhvr>
                                      <p:tavLst>
                                        <p:tav tm="0">
                                          <p:val>
                                            <p:strVal val="#ppt_x"/>
                                          </p:val>
                                        </p:tav>
                                        <p:tav tm="100000">
                                          <p:val>
                                            <p:strVal val="#ppt_x"/>
                                          </p:val>
                                        </p:tav>
                                      </p:tavLst>
                                    </p:anim>
                                    <p:anim calcmode="lin" valueType="num">
                                      <p:cBhvr additive="base">
                                        <p:cTn id="48" dur="250" fill="hold"/>
                                        <p:tgtEl>
                                          <p:spTgt spid="5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4"/>
                                        </p:tgtEl>
                                        <p:attrNameLst>
                                          <p:attrName>style.visibility</p:attrName>
                                        </p:attrNameLst>
                                      </p:cBhvr>
                                      <p:to>
                                        <p:strVal val="visible"/>
                                      </p:to>
                                    </p:set>
                                    <p:anim calcmode="lin" valueType="num">
                                      <p:cBhvr additive="base">
                                        <p:cTn id="57" dur="250" fill="hold"/>
                                        <p:tgtEl>
                                          <p:spTgt spid="54"/>
                                        </p:tgtEl>
                                        <p:attrNameLst>
                                          <p:attrName>ppt_x</p:attrName>
                                        </p:attrNameLst>
                                      </p:cBhvr>
                                      <p:tavLst>
                                        <p:tav tm="0">
                                          <p:val>
                                            <p:strVal val="#ppt_x"/>
                                          </p:val>
                                        </p:tav>
                                        <p:tav tm="100000">
                                          <p:val>
                                            <p:strVal val="#ppt_x"/>
                                          </p:val>
                                        </p:tav>
                                      </p:tavLst>
                                    </p:anim>
                                    <p:anim calcmode="lin" valueType="num">
                                      <p:cBhvr additive="base">
                                        <p:cTn id="58" dur="250" fill="hold"/>
                                        <p:tgtEl>
                                          <p:spTgt spid="5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additive="base">
                                        <p:cTn id="62" dur="250" fill="hold"/>
                                        <p:tgtEl>
                                          <p:spTgt spid="53"/>
                                        </p:tgtEl>
                                        <p:attrNameLst>
                                          <p:attrName>ppt_x</p:attrName>
                                        </p:attrNameLst>
                                      </p:cBhvr>
                                      <p:tavLst>
                                        <p:tav tm="0">
                                          <p:val>
                                            <p:strVal val="#ppt_x"/>
                                          </p:val>
                                        </p:tav>
                                        <p:tav tm="100000">
                                          <p:val>
                                            <p:strVal val="#ppt_x"/>
                                          </p:val>
                                        </p:tav>
                                      </p:tavLst>
                                    </p:anim>
                                    <p:anim calcmode="lin" valueType="num">
                                      <p:cBhvr additive="base">
                                        <p:cTn id="63" dur="250" fill="hold"/>
                                        <p:tgtEl>
                                          <p:spTgt spid="5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2"/>
                                        </p:tgtEl>
                                        <p:attrNameLst>
                                          <p:attrName>style.visibility</p:attrName>
                                        </p:attrNameLst>
                                      </p:cBhvr>
                                      <p:to>
                                        <p:strVal val="visible"/>
                                      </p:to>
                                    </p:set>
                                    <p:anim calcmode="lin" valueType="num">
                                      <p:cBhvr additive="base">
                                        <p:cTn id="72" dur="250" fill="hold"/>
                                        <p:tgtEl>
                                          <p:spTgt spid="62"/>
                                        </p:tgtEl>
                                        <p:attrNameLst>
                                          <p:attrName>ppt_x</p:attrName>
                                        </p:attrNameLst>
                                      </p:cBhvr>
                                      <p:tavLst>
                                        <p:tav tm="0">
                                          <p:val>
                                            <p:strVal val="#ppt_x"/>
                                          </p:val>
                                        </p:tav>
                                        <p:tav tm="100000">
                                          <p:val>
                                            <p:strVal val="#ppt_x"/>
                                          </p:val>
                                        </p:tav>
                                      </p:tavLst>
                                    </p:anim>
                                    <p:anim calcmode="lin" valueType="num">
                                      <p:cBhvr additive="base">
                                        <p:cTn id="73" dur="250" fill="hold"/>
                                        <p:tgtEl>
                                          <p:spTgt spid="6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250" fill="hold"/>
                                        <p:tgtEl>
                                          <p:spTgt spid="50"/>
                                        </p:tgtEl>
                                        <p:attrNameLst>
                                          <p:attrName>ppt_x</p:attrName>
                                        </p:attrNameLst>
                                      </p:cBhvr>
                                      <p:tavLst>
                                        <p:tav tm="0">
                                          <p:val>
                                            <p:strVal val="#ppt_x"/>
                                          </p:val>
                                        </p:tav>
                                        <p:tav tm="100000">
                                          <p:val>
                                            <p:strVal val="#ppt_x"/>
                                          </p:val>
                                        </p:tav>
                                      </p:tavLst>
                                    </p:anim>
                                    <p:anim calcmode="lin" valueType="num">
                                      <p:cBhvr additive="base">
                                        <p:cTn id="83" dur="25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49"/>
                                        </p:tgtEl>
                                        <p:attrNameLst>
                                          <p:attrName>style.visibility</p:attrName>
                                        </p:attrNameLst>
                                      </p:cBhvr>
                                      <p:to>
                                        <p:strVal val="visible"/>
                                      </p:to>
                                    </p:set>
                                    <p:anim calcmode="lin" valueType="num">
                                      <p:cBhvr additive="base">
                                        <p:cTn id="87" dur="250" fill="hold"/>
                                        <p:tgtEl>
                                          <p:spTgt spid="49"/>
                                        </p:tgtEl>
                                        <p:attrNameLst>
                                          <p:attrName>ppt_x</p:attrName>
                                        </p:attrNameLst>
                                      </p:cBhvr>
                                      <p:tavLst>
                                        <p:tav tm="0">
                                          <p:val>
                                            <p:strVal val="#ppt_x"/>
                                          </p:val>
                                        </p:tav>
                                        <p:tav tm="100000">
                                          <p:val>
                                            <p:strVal val="#ppt_x"/>
                                          </p:val>
                                        </p:tav>
                                      </p:tavLst>
                                    </p:anim>
                                    <p:anim calcmode="lin" valueType="num">
                                      <p:cBhvr additive="base">
                                        <p:cTn id="88" dur="250" fill="hold"/>
                                        <p:tgtEl>
                                          <p:spTgt spid="4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additive="base">
                                        <p:cTn id="102" dur="250" fill="hold"/>
                                        <p:tgtEl>
                                          <p:spTgt spid="28"/>
                                        </p:tgtEl>
                                        <p:attrNameLst>
                                          <p:attrName>ppt_x</p:attrName>
                                        </p:attrNameLst>
                                      </p:cBhvr>
                                      <p:tavLst>
                                        <p:tav tm="0">
                                          <p:val>
                                            <p:strVal val="#ppt_x"/>
                                          </p:val>
                                        </p:tav>
                                        <p:tav tm="100000">
                                          <p:val>
                                            <p:strVal val="#ppt_x"/>
                                          </p:val>
                                        </p:tav>
                                      </p:tavLst>
                                    </p:anim>
                                    <p:anim calcmode="lin" valueType="num">
                                      <p:cBhvr additive="base">
                                        <p:cTn id="103" dur="250" fill="hold"/>
                                        <p:tgtEl>
                                          <p:spTgt spid="2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56"/>
                                        </p:tgtEl>
                                        <p:attrNameLst>
                                          <p:attrName>style.visibility</p:attrName>
                                        </p:attrNameLst>
                                      </p:cBhvr>
                                      <p:to>
                                        <p:strVal val="visible"/>
                                      </p:to>
                                    </p:set>
                                    <p:anim calcmode="lin" valueType="num">
                                      <p:cBhvr additive="base">
                                        <p:cTn id="107" dur="250" fill="hold"/>
                                        <p:tgtEl>
                                          <p:spTgt spid="56"/>
                                        </p:tgtEl>
                                        <p:attrNameLst>
                                          <p:attrName>ppt_x</p:attrName>
                                        </p:attrNameLst>
                                      </p:cBhvr>
                                      <p:tavLst>
                                        <p:tav tm="0">
                                          <p:val>
                                            <p:strVal val="#ppt_x"/>
                                          </p:val>
                                        </p:tav>
                                        <p:tav tm="100000">
                                          <p:val>
                                            <p:strVal val="#ppt_x"/>
                                          </p:val>
                                        </p:tav>
                                      </p:tavLst>
                                    </p:anim>
                                    <p:anim calcmode="lin" valueType="num">
                                      <p:cBhvr additive="base">
                                        <p:cTn id="108" dur="250" fill="hold"/>
                                        <p:tgtEl>
                                          <p:spTgt spid="5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5"/>
                                        </p:tgtEl>
                                        <p:attrNameLst>
                                          <p:attrName>style.visibility</p:attrName>
                                        </p:attrNameLst>
                                      </p:cBhvr>
                                      <p:to>
                                        <p:strVal val="visible"/>
                                      </p:to>
                                    </p:set>
                                    <p:anim calcmode="lin" valueType="num">
                                      <p:cBhvr additive="base">
                                        <p:cTn id="112" dur="250" fill="hold"/>
                                        <p:tgtEl>
                                          <p:spTgt spid="55"/>
                                        </p:tgtEl>
                                        <p:attrNameLst>
                                          <p:attrName>ppt_x</p:attrName>
                                        </p:attrNameLst>
                                      </p:cBhvr>
                                      <p:tavLst>
                                        <p:tav tm="0">
                                          <p:val>
                                            <p:strVal val="#ppt_x"/>
                                          </p:val>
                                        </p:tav>
                                        <p:tav tm="100000">
                                          <p:val>
                                            <p:strVal val="#ppt_x"/>
                                          </p:val>
                                        </p:tav>
                                      </p:tavLst>
                                    </p:anim>
                                    <p:anim calcmode="lin" valueType="num">
                                      <p:cBhvr additive="base">
                                        <p:cTn id="113" dur="250" fill="hold"/>
                                        <p:tgtEl>
                                          <p:spTgt spid="5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2"/>
                                        </p:tgtEl>
                                        <p:attrNameLst>
                                          <p:attrName>style.visibility</p:attrName>
                                        </p:attrNameLst>
                                      </p:cBhvr>
                                      <p:to>
                                        <p:strVal val="visible"/>
                                      </p:to>
                                    </p:set>
                                    <p:anim calcmode="lin" valueType="num">
                                      <p:cBhvr additive="base">
                                        <p:cTn id="117" dur="250" fill="hold"/>
                                        <p:tgtEl>
                                          <p:spTgt spid="12"/>
                                        </p:tgtEl>
                                        <p:attrNameLst>
                                          <p:attrName>ppt_x</p:attrName>
                                        </p:attrNameLst>
                                      </p:cBhvr>
                                      <p:tavLst>
                                        <p:tav tm="0">
                                          <p:val>
                                            <p:strVal val="#ppt_x"/>
                                          </p:val>
                                        </p:tav>
                                        <p:tav tm="100000">
                                          <p:val>
                                            <p:strVal val="#ppt_x"/>
                                          </p:val>
                                        </p:tav>
                                      </p:tavLst>
                                    </p:anim>
                                    <p:anim calcmode="lin" valueType="num">
                                      <p:cBhvr additive="base">
                                        <p:cTn id="118" dur="250" fill="hold"/>
                                        <p:tgtEl>
                                          <p:spTgt spid="1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additive="base">
                                        <p:cTn id="122" dur="250" fill="hold"/>
                                        <p:tgtEl>
                                          <p:spTgt spid="69"/>
                                        </p:tgtEl>
                                        <p:attrNameLst>
                                          <p:attrName>ppt_x</p:attrName>
                                        </p:attrNameLst>
                                      </p:cBhvr>
                                      <p:tavLst>
                                        <p:tav tm="0">
                                          <p:val>
                                            <p:strVal val="#ppt_x"/>
                                          </p:val>
                                        </p:tav>
                                        <p:tav tm="100000">
                                          <p:val>
                                            <p:strVal val="#ppt_x"/>
                                          </p:val>
                                        </p:tav>
                                      </p:tavLst>
                                    </p:anim>
                                    <p:anim calcmode="lin" valueType="num">
                                      <p:cBhvr additive="base">
                                        <p:cTn id="123" dur="250" fill="hold"/>
                                        <p:tgtEl>
                                          <p:spTgt spid="6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4"/>
                                        </p:tgtEl>
                                        <p:attrNameLst>
                                          <p:attrName>style.visibility</p:attrName>
                                        </p:attrNameLst>
                                      </p:cBhvr>
                                      <p:to>
                                        <p:strVal val="visible"/>
                                      </p:to>
                                    </p:set>
                                    <p:anim calcmode="lin" valueType="num">
                                      <p:cBhvr additive="base">
                                        <p:cTn id="127" dur="250" fill="hold"/>
                                        <p:tgtEl>
                                          <p:spTgt spid="24"/>
                                        </p:tgtEl>
                                        <p:attrNameLst>
                                          <p:attrName>ppt_x</p:attrName>
                                        </p:attrNameLst>
                                      </p:cBhvr>
                                      <p:tavLst>
                                        <p:tav tm="0">
                                          <p:val>
                                            <p:strVal val="#ppt_x"/>
                                          </p:val>
                                        </p:tav>
                                        <p:tav tm="100000">
                                          <p:val>
                                            <p:strVal val="#ppt_x"/>
                                          </p:val>
                                        </p:tav>
                                      </p:tavLst>
                                    </p:anim>
                                    <p:anim calcmode="lin" valueType="num">
                                      <p:cBhvr additive="base">
                                        <p:cTn id="128" dur="250" fill="hold"/>
                                        <p:tgtEl>
                                          <p:spTgt spid="2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2"/>
                                        </p:tgtEl>
                                        <p:attrNameLst>
                                          <p:attrName>style.visibility</p:attrName>
                                        </p:attrNameLst>
                                      </p:cBhvr>
                                      <p:to>
                                        <p:strVal val="visible"/>
                                      </p:to>
                                    </p:set>
                                    <p:anim calcmode="lin" valueType="num">
                                      <p:cBhvr additive="base">
                                        <p:cTn id="132" dur="250" fill="hold"/>
                                        <p:tgtEl>
                                          <p:spTgt spid="52"/>
                                        </p:tgtEl>
                                        <p:attrNameLst>
                                          <p:attrName>ppt_x</p:attrName>
                                        </p:attrNameLst>
                                      </p:cBhvr>
                                      <p:tavLst>
                                        <p:tav tm="0">
                                          <p:val>
                                            <p:strVal val="#ppt_x"/>
                                          </p:val>
                                        </p:tav>
                                        <p:tav tm="100000">
                                          <p:val>
                                            <p:strVal val="#ppt_x"/>
                                          </p:val>
                                        </p:tav>
                                      </p:tavLst>
                                    </p:anim>
                                    <p:anim calcmode="lin" valueType="num">
                                      <p:cBhvr additive="base">
                                        <p:cTn id="133" dur="250" fill="hold"/>
                                        <p:tgtEl>
                                          <p:spTgt spid="5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P spid="9" grpId="0" animBg="1"/>
      <p:bldP spid="10" grpId="0" animBg="1"/>
      <p:bldP spid="11" grpId="0" animBg="1"/>
      <p:bldP spid="12" grpId="0" animBg="1"/>
      <p:bldP spid="17" grpId="0" animBg="1"/>
      <p:bldP spid="47" grpId="0"/>
      <p:bldP spid="48" grpId="0"/>
      <p:bldP spid="49" grpId="0"/>
      <p:bldP spid="50" grpId="0"/>
      <p:bldP spid="51" grpId="0"/>
      <p:bldP spid="52" grpId="0"/>
      <p:bldP spid="53" grpId="0"/>
      <p:bldP spid="54" grpId="0"/>
      <p:bldP spid="55" grpId="0"/>
      <p:bldP spid="5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Financial Disclosure</a:t>
            </a:r>
          </a:p>
        </p:txBody>
      </p:sp>
      <p:graphicFrame>
        <p:nvGraphicFramePr>
          <p:cNvPr id="3" name="Chart 2"/>
          <p:cNvGraphicFramePr/>
          <p:nvPr/>
        </p:nvGraphicFramePr>
        <p:xfrm>
          <a:off x="2667000" y="1606550"/>
          <a:ext cx="3581400" cy="2387600"/>
        </p:xfrm>
        <a:graphic>
          <a:graphicData uri="http://schemas.openxmlformats.org/drawingml/2006/chart">
            <c:chart xmlns:c="http://schemas.openxmlformats.org/drawingml/2006/chart" xmlns:r="http://schemas.openxmlformats.org/officeDocument/2006/relationships" r:id="rId2"/>
          </a:graphicData>
        </a:graphic>
      </p:graphicFrame>
      <p:sp>
        <p:nvSpPr>
          <p:cNvPr id="4" name="Oval 3"/>
          <p:cNvSpPr/>
          <p:nvPr/>
        </p:nvSpPr>
        <p:spPr>
          <a:xfrm>
            <a:off x="3124200" y="1454150"/>
            <a:ext cx="2667000" cy="2667000"/>
          </a:xfrm>
          <a:prstGeom prst="ellipse">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71800" y="1987550"/>
            <a:ext cx="457200" cy="457200"/>
          </a:xfrm>
          <a:prstGeom prst="ellips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5257800" y="1654175"/>
            <a:ext cx="457200" cy="457200"/>
          </a:xfrm>
          <a:prstGeom prst="ellips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000500" y="3892550"/>
            <a:ext cx="457200" cy="457200"/>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5429250" y="3282950"/>
            <a:ext cx="457200" cy="457200"/>
          </a:xfrm>
          <a:prstGeom prst="ellipse">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381000" y="1047750"/>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Property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0" name="Oval 9"/>
          <p:cNvSpPr/>
          <p:nvPr/>
        </p:nvSpPr>
        <p:spPr>
          <a:xfrm>
            <a:off x="2105593" y="1200150"/>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1" name="Group 10"/>
          <p:cNvGrpSpPr/>
          <p:nvPr/>
        </p:nvGrpSpPr>
        <p:grpSpPr>
          <a:xfrm>
            <a:off x="2213860" y="1329168"/>
            <a:ext cx="381854" cy="310725"/>
            <a:chOff x="1550139" y="1314466"/>
            <a:chExt cx="509139" cy="414300"/>
          </a:xfrm>
          <a:solidFill>
            <a:schemeClr val="bg1"/>
          </a:solidFill>
        </p:grpSpPr>
        <p:sp>
          <p:nvSpPr>
            <p:cNvPr id="1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 name="Text Box 10"/>
          <p:cNvSpPr txBox="1">
            <a:spLocks noChangeArrowheads="1"/>
          </p:cNvSpPr>
          <p:nvPr/>
        </p:nvSpPr>
        <p:spPr bwMode="auto">
          <a:xfrm>
            <a:off x="500580" y="34149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Chat</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6" name="Oval 15"/>
          <p:cNvSpPr/>
          <p:nvPr/>
        </p:nvSpPr>
        <p:spPr>
          <a:xfrm>
            <a:off x="2225173" y="35673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Text Box 10"/>
          <p:cNvSpPr txBox="1">
            <a:spLocks noChangeArrowheads="1"/>
          </p:cNvSpPr>
          <p:nvPr/>
        </p:nvSpPr>
        <p:spPr bwMode="auto">
          <a:xfrm>
            <a:off x="6869931" y="124783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Digital</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22" name="Oval 21"/>
          <p:cNvSpPr/>
          <p:nvPr/>
        </p:nvSpPr>
        <p:spPr>
          <a:xfrm>
            <a:off x="6199504" y="140023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23" name="Group 22"/>
          <p:cNvGrpSpPr/>
          <p:nvPr/>
        </p:nvGrpSpPr>
        <p:grpSpPr>
          <a:xfrm>
            <a:off x="6320653" y="1562442"/>
            <a:ext cx="353172" cy="262091"/>
            <a:chOff x="5129089" y="3156352"/>
            <a:chExt cx="474198" cy="351905"/>
          </a:xfrm>
          <a:solidFill>
            <a:schemeClr val="bg1"/>
          </a:solidFill>
        </p:grpSpPr>
        <p:sp>
          <p:nvSpPr>
            <p:cNvPr id="2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6846366" y="3587750"/>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Setting </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27" name="Oval 26"/>
          <p:cNvSpPr/>
          <p:nvPr/>
        </p:nvSpPr>
        <p:spPr>
          <a:xfrm>
            <a:off x="6175939" y="3740150"/>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1" name="Group 30"/>
          <p:cNvGrpSpPr/>
          <p:nvPr/>
        </p:nvGrpSpPr>
        <p:grpSpPr>
          <a:xfrm>
            <a:off x="2351324" y="3737010"/>
            <a:ext cx="341924" cy="312911"/>
            <a:chOff x="6726389" y="1486674"/>
            <a:chExt cx="411805" cy="376863"/>
          </a:xfrm>
          <a:solidFill>
            <a:schemeClr val="bg1"/>
          </a:solidFill>
        </p:grpSpPr>
        <p:sp>
          <p:nvSpPr>
            <p:cNvPr id="32"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280332" y="3904271"/>
            <a:ext cx="385440" cy="269394"/>
            <a:chOff x="7999238" y="1399322"/>
            <a:chExt cx="464215" cy="324452"/>
          </a:xfrm>
          <a:solidFill>
            <a:schemeClr val="bg1"/>
          </a:solidFill>
        </p:grpSpPr>
        <p:sp>
          <p:nvSpPr>
            <p:cNvPr id="3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2990214" y="2111375"/>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Text Box 10"/>
          <p:cNvSpPr txBox="1">
            <a:spLocks noChangeArrowheads="1"/>
          </p:cNvSpPr>
          <p:nvPr/>
        </p:nvSpPr>
        <p:spPr bwMode="auto">
          <a:xfrm>
            <a:off x="5276214" y="1767359"/>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4010025" y="400324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Text Box 10"/>
          <p:cNvSpPr txBox="1">
            <a:spLocks noChangeArrowheads="1"/>
          </p:cNvSpPr>
          <p:nvPr/>
        </p:nvSpPr>
        <p:spPr bwMode="auto">
          <a:xfrm>
            <a:off x="5447029" y="340771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2" name="Group 41"/>
          <p:cNvGrpSpPr/>
          <p:nvPr/>
        </p:nvGrpSpPr>
        <p:grpSpPr>
          <a:xfrm>
            <a:off x="4250847" y="2495550"/>
            <a:ext cx="469278" cy="409114"/>
            <a:chOff x="7540014" y="4306907"/>
            <a:chExt cx="389342" cy="339426"/>
          </a:xfrm>
          <a:solidFill>
            <a:srgbClr val="4BACC6"/>
          </a:solidFill>
        </p:grpSpPr>
        <p:sp>
          <p:nvSpPr>
            <p:cNvPr id="43"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4" name="Text Box 10"/>
          <p:cNvSpPr txBox="1">
            <a:spLocks noChangeArrowheads="1"/>
          </p:cNvSpPr>
          <p:nvPr/>
        </p:nvSpPr>
        <p:spPr bwMode="auto">
          <a:xfrm>
            <a:off x="4017972" y="2950518"/>
            <a:ext cx="935028"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Document</a:t>
            </a:r>
            <a:endPar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56" name="Straight Arrow Connector 55"/>
          <p:cNvCxnSpPr>
            <a:stCxn id="5" idx="1"/>
            <a:endCxn id="10" idx="5"/>
          </p:cNvCxnSpPr>
          <p:nvPr/>
        </p:nvCxnSpPr>
        <p:spPr>
          <a:xfrm flipH="1" flipV="1">
            <a:off x="2612797" y="1710265"/>
            <a:ext cx="425958" cy="34424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a:endCxn id="22" idx="2"/>
          </p:cNvCxnSpPr>
          <p:nvPr/>
        </p:nvCxnSpPr>
        <p:spPr>
          <a:xfrm flipV="1">
            <a:off x="5715000" y="1699049"/>
            <a:ext cx="484504" cy="18372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Arrow Connector 60"/>
          <p:cNvCxnSpPr>
            <a:stCxn id="8" idx="5"/>
            <a:endCxn id="27" idx="1"/>
          </p:cNvCxnSpPr>
          <p:nvPr/>
        </p:nvCxnSpPr>
        <p:spPr>
          <a:xfrm>
            <a:off x="5819495" y="3673195"/>
            <a:ext cx="443467" cy="154477"/>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7" idx="3"/>
            <a:endCxn id="16" idx="6"/>
          </p:cNvCxnSpPr>
          <p:nvPr/>
        </p:nvCxnSpPr>
        <p:spPr>
          <a:xfrm flipH="1" flipV="1">
            <a:off x="2819400" y="3866140"/>
            <a:ext cx="1248055" cy="416655"/>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additive="base">
                                        <p:cTn id="12" dur="250" fill="hold"/>
                                        <p:tgtEl>
                                          <p:spTgt spid="42"/>
                                        </p:tgtEl>
                                        <p:attrNameLst>
                                          <p:attrName>ppt_x</p:attrName>
                                        </p:attrNameLst>
                                      </p:cBhvr>
                                      <p:tavLst>
                                        <p:tav tm="0">
                                          <p:val>
                                            <p:strVal val="#ppt_x"/>
                                          </p:val>
                                        </p:tav>
                                        <p:tav tm="100000">
                                          <p:val>
                                            <p:strVal val="#ppt_x"/>
                                          </p:val>
                                        </p:tav>
                                      </p:tavLst>
                                    </p:anim>
                                    <p:anim calcmode="lin" valueType="num">
                                      <p:cBhvr additive="base">
                                        <p:cTn id="13" dur="250" fill="hold"/>
                                        <p:tgtEl>
                                          <p:spTgt spid="4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250" fill="hold"/>
                                        <p:tgtEl>
                                          <p:spTgt spid="54"/>
                                        </p:tgtEl>
                                        <p:attrNameLst>
                                          <p:attrName>ppt_x</p:attrName>
                                        </p:attrNameLst>
                                      </p:cBhvr>
                                      <p:tavLst>
                                        <p:tav tm="0">
                                          <p:val>
                                            <p:strVal val="#ppt_x"/>
                                          </p:val>
                                        </p:tav>
                                        <p:tav tm="100000">
                                          <p:val>
                                            <p:strVal val="#ppt_x"/>
                                          </p:val>
                                        </p:tav>
                                      </p:tavLst>
                                    </p:anim>
                                    <p:anim calcmode="lin" valueType="num">
                                      <p:cBhvr additive="base">
                                        <p:cTn id="18" dur="250" fill="hold"/>
                                        <p:tgtEl>
                                          <p:spTgt spid="5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 calcmode="lin" valueType="num">
                                      <p:cBhvr additive="base">
                                        <p:cTn id="42" dur="250" fill="hold"/>
                                        <p:tgtEl>
                                          <p:spTgt spid="56"/>
                                        </p:tgtEl>
                                        <p:attrNameLst>
                                          <p:attrName>ppt_x</p:attrName>
                                        </p:attrNameLst>
                                      </p:cBhvr>
                                      <p:tavLst>
                                        <p:tav tm="0">
                                          <p:val>
                                            <p:strVal val="#ppt_x"/>
                                          </p:val>
                                        </p:tav>
                                        <p:tav tm="100000">
                                          <p:val>
                                            <p:strVal val="#ppt_x"/>
                                          </p:val>
                                        </p:tav>
                                      </p:tavLst>
                                    </p:anim>
                                    <p:anim calcmode="lin" valueType="num">
                                      <p:cBhvr additive="base">
                                        <p:cTn id="43" dur="250" fill="hold"/>
                                        <p:tgtEl>
                                          <p:spTgt spid="5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9"/>
                                        </p:tgtEl>
                                        <p:attrNameLst>
                                          <p:attrName>style.visibility</p:attrName>
                                        </p:attrNameLst>
                                      </p:cBhvr>
                                      <p:to>
                                        <p:strVal val="visible"/>
                                      </p:to>
                                    </p:set>
                                    <p:anim calcmode="lin" valueType="num">
                                      <p:cBhvr additive="base">
                                        <p:cTn id="72" dur="250" fill="hold"/>
                                        <p:tgtEl>
                                          <p:spTgt spid="59"/>
                                        </p:tgtEl>
                                        <p:attrNameLst>
                                          <p:attrName>ppt_x</p:attrName>
                                        </p:attrNameLst>
                                      </p:cBhvr>
                                      <p:tavLst>
                                        <p:tav tm="0">
                                          <p:val>
                                            <p:strVal val="#ppt_x"/>
                                          </p:val>
                                        </p:tav>
                                        <p:tav tm="100000">
                                          <p:val>
                                            <p:strVal val="#ppt_x"/>
                                          </p:val>
                                        </p:tav>
                                      </p:tavLst>
                                    </p:anim>
                                    <p:anim calcmode="lin" valueType="num">
                                      <p:cBhvr additive="base">
                                        <p:cTn id="73" dur="250" fill="hold"/>
                                        <p:tgtEl>
                                          <p:spTgt spid="5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1"/>
                                        </p:tgtEl>
                                        <p:attrNameLst>
                                          <p:attrName>style.visibility</p:attrName>
                                        </p:attrNameLst>
                                      </p:cBhvr>
                                      <p:to>
                                        <p:strVal val="visible"/>
                                      </p:to>
                                    </p:set>
                                    <p:anim calcmode="lin" valueType="num">
                                      <p:cBhvr additive="base">
                                        <p:cTn id="97" dur="250" fill="hold"/>
                                        <p:tgtEl>
                                          <p:spTgt spid="41"/>
                                        </p:tgtEl>
                                        <p:attrNameLst>
                                          <p:attrName>ppt_x</p:attrName>
                                        </p:attrNameLst>
                                      </p:cBhvr>
                                      <p:tavLst>
                                        <p:tav tm="0">
                                          <p:val>
                                            <p:strVal val="#ppt_x"/>
                                          </p:val>
                                        </p:tav>
                                        <p:tav tm="100000">
                                          <p:val>
                                            <p:strVal val="#ppt_x"/>
                                          </p:val>
                                        </p:tav>
                                      </p:tavLst>
                                    </p:anim>
                                    <p:anim calcmode="lin" valueType="num">
                                      <p:cBhvr additive="base">
                                        <p:cTn id="98" dur="250" fill="hold"/>
                                        <p:tgtEl>
                                          <p:spTgt spid="4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additive="base">
                                        <p:cTn id="102" dur="250" fill="hold"/>
                                        <p:tgtEl>
                                          <p:spTgt spid="61"/>
                                        </p:tgtEl>
                                        <p:attrNameLst>
                                          <p:attrName>ppt_x</p:attrName>
                                        </p:attrNameLst>
                                      </p:cBhvr>
                                      <p:tavLst>
                                        <p:tav tm="0">
                                          <p:val>
                                            <p:strVal val="#ppt_x"/>
                                          </p:val>
                                        </p:tav>
                                        <p:tav tm="100000">
                                          <p:val>
                                            <p:strVal val="#ppt_x"/>
                                          </p:val>
                                        </p:tav>
                                      </p:tavLst>
                                    </p:anim>
                                    <p:anim calcmode="lin" valueType="num">
                                      <p:cBhvr additive="base">
                                        <p:cTn id="103" dur="250" fill="hold"/>
                                        <p:tgtEl>
                                          <p:spTgt spid="6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7"/>
                                        </p:tgtEl>
                                        <p:attrNameLst>
                                          <p:attrName>style.visibility</p:attrName>
                                        </p:attrNameLst>
                                      </p:cBhvr>
                                      <p:to>
                                        <p:strVal val="visible"/>
                                      </p:to>
                                    </p:set>
                                    <p:anim calcmode="lin" valueType="num">
                                      <p:cBhvr additive="base">
                                        <p:cTn id="107" dur="250" fill="hold"/>
                                        <p:tgtEl>
                                          <p:spTgt spid="27"/>
                                        </p:tgtEl>
                                        <p:attrNameLst>
                                          <p:attrName>ppt_x</p:attrName>
                                        </p:attrNameLst>
                                      </p:cBhvr>
                                      <p:tavLst>
                                        <p:tav tm="0">
                                          <p:val>
                                            <p:strVal val="#ppt_x"/>
                                          </p:val>
                                        </p:tav>
                                        <p:tav tm="100000">
                                          <p:val>
                                            <p:strVal val="#ppt_x"/>
                                          </p:val>
                                        </p:tav>
                                      </p:tavLst>
                                    </p:anim>
                                    <p:anim calcmode="lin" valueType="num">
                                      <p:cBhvr additive="base">
                                        <p:cTn id="108" dur="250" fill="hold"/>
                                        <p:tgtEl>
                                          <p:spTgt spid="27"/>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5"/>
                                        </p:tgtEl>
                                        <p:attrNameLst>
                                          <p:attrName>style.visibility</p:attrName>
                                        </p:attrNameLst>
                                      </p:cBhvr>
                                      <p:to>
                                        <p:strVal val="visible"/>
                                      </p:to>
                                    </p:set>
                                    <p:anim calcmode="lin" valueType="num">
                                      <p:cBhvr additive="base">
                                        <p:cTn id="112" dur="250" fill="hold"/>
                                        <p:tgtEl>
                                          <p:spTgt spid="35"/>
                                        </p:tgtEl>
                                        <p:attrNameLst>
                                          <p:attrName>ppt_x</p:attrName>
                                        </p:attrNameLst>
                                      </p:cBhvr>
                                      <p:tavLst>
                                        <p:tav tm="0">
                                          <p:val>
                                            <p:strVal val="#ppt_x"/>
                                          </p:val>
                                        </p:tav>
                                        <p:tav tm="100000">
                                          <p:val>
                                            <p:strVal val="#ppt_x"/>
                                          </p:val>
                                        </p:tav>
                                      </p:tavLst>
                                    </p:anim>
                                    <p:anim calcmode="lin" valueType="num">
                                      <p:cBhvr additive="base">
                                        <p:cTn id="113" dur="250" fill="hold"/>
                                        <p:tgtEl>
                                          <p:spTgt spid="3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6"/>
                                        </p:tgtEl>
                                        <p:attrNameLst>
                                          <p:attrName>style.visibility</p:attrName>
                                        </p:attrNameLst>
                                      </p:cBhvr>
                                      <p:to>
                                        <p:strVal val="visible"/>
                                      </p:to>
                                    </p:set>
                                    <p:anim calcmode="lin" valueType="num">
                                      <p:cBhvr additive="base">
                                        <p:cTn id="117" dur="250" fill="hold"/>
                                        <p:tgtEl>
                                          <p:spTgt spid="26"/>
                                        </p:tgtEl>
                                        <p:attrNameLst>
                                          <p:attrName>ppt_x</p:attrName>
                                        </p:attrNameLst>
                                      </p:cBhvr>
                                      <p:tavLst>
                                        <p:tav tm="0">
                                          <p:val>
                                            <p:strVal val="#ppt_x"/>
                                          </p:val>
                                        </p:tav>
                                        <p:tav tm="100000">
                                          <p:val>
                                            <p:strVal val="#ppt_x"/>
                                          </p:val>
                                        </p:tav>
                                      </p:tavLst>
                                    </p:anim>
                                    <p:anim calcmode="lin" valueType="num">
                                      <p:cBhvr additive="base">
                                        <p:cTn id="118" dur="250" fill="hold"/>
                                        <p:tgtEl>
                                          <p:spTgt spid="2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7"/>
                                        </p:tgtEl>
                                        <p:attrNameLst>
                                          <p:attrName>style.visibility</p:attrName>
                                        </p:attrNameLst>
                                      </p:cBhvr>
                                      <p:to>
                                        <p:strVal val="visible"/>
                                      </p:to>
                                    </p:set>
                                    <p:anim calcmode="lin" valueType="num">
                                      <p:cBhvr additive="base">
                                        <p:cTn id="122" dur="250" fill="hold"/>
                                        <p:tgtEl>
                                          <p:spTgt spid="7"/>
                                        </p:tgtEl>
                                        <p:attrNameLst>
                                          <p:attrName>ppt_x</p:attrName>
                                        </p:attrNameLst>
                                      </p:cBhvr>
                                      <p:tavLst>
                                        <p:tav tm="0">
                                          <p:val>
                                            <p:strVal val="#ppt_x"/>
                                          </p:val>
                                        </p:tav>
                                        <p:tav tm="100000">
                                          <p:val>
                                            <p:strVal val="#ppt_x"/>
                                          </p:val>
                                        </p:tav>
                                      </p:tavLst>
                                    </p:anim>
                                    <p:anim calcmode="lin" valueType="num">
                                      <p:cBhvr additive="base">
                                        <p:cTn id="123" dur="250" fill="hold"/>
                                        <p:tgtEl>
                                          <p:spTgt spid="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63"/>
                                        </p:tgtEl>
                                        <p:attrNameLst>
                                          <p:attrName>style.visibility</p:attrName>
                                        </p:attrNameLst>
                                      </p:cBhvr>
                                      <p:to>
                                        <p:strVal val="visible"/>
                                      </p:to>
                                    </p:set>
                                    <p:anim calcmode="lin" valueType="num">
                                      <p:cBhvr additive="base">
                                        <p:cTn id="132" dur="250" fill="hold"/>
                                        <p:tgtEl>
                                          <p:spTgt spid="63"/>
                                        </p:tgtEl>
                                        <p:attrNameLst>
                                          <p:attrName>ppt_x</p:attrName>
                                        </p:attrNameLst>
                                      </p:cBhvr>
                                      <p:tavLst>
                                        <p:tav tm="0">
                                          <p:val>
                                            <p:strVal val="#ppt_x"/>
                                          </p:val>
                                        </p:tav>
                                        <p:tav tm="100000">
                                          <p:val>
                                            <p:strVal val="#ppt_x"/>
                                          </p:val>
                                        </p:tav>
                                      </p:tavLst>
                                    </p:anim>
                                    <p:anim calcmode="lin" valueType="num">
                                      <p:cBhvr additive="base">
                                        <p:cTn id="133" dur="250" fill="hold"/>
                                        <p:tgtEl>
                                          <p:spTgt spid="6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 calcmode="lin" valueType="num">
                                      <p:cBhvr additive="base">
                                        <p:cTn id="137" dur="250" fill="hold"/>
                                        <p:tgtEl>
                                          <p:spTgt spid="16"/>
                                        </p:tgtEl>
                                        <p:attrNameLst>
                                          <p:attrName>ppt_x</p:attrName>
                                        </p:attrNameLst>
                                      </p:cBhvr>
                                      <p:tavLst>
                                        <p:tav tm="0">
                                          <p:val>
                                            <p:strVal val="#ppt_x"/>
                                          </p:val>
                                        </p:tav>
                                        <p:tav tm="100000">
                                          <p:val>
                                            <p:strVal val="#ppt_x"/>
                                          </p:val>
                                        </p:tav>
                                      </p:tavLst>
                                    </p:anim>
                                    <p:anim calcmode="lin" valueType="num">
                                      <p:cBhvr additive="base">
                                        <p:cTn id="138" dur="250" fill="hold"/>
                                        <p:tgtEl>
                                          <p:spTgt spid="1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1"/>
                                        </p:tgtEl>
                                        <p:attrNameLst>
                                          <p:attrName>style.visibility</p:attrName>
                                        </p:attrNameLst>
                                      </p:cBhvr>
                                      <p:to>
                                        <p:strVal val="visible"/>
                                      </p:to>
                                    </p:set>
                                    <p:anim calcmode="lin" valueType="num">
                                      <p:cBhvr additive="base">
                                        <p:cTn id="142" dur="250" fill="hold"/>
                                        <p:tgtEl>
                                          <p:spTgt spid="31"/>
                                        </p:tgtEl>
                                        <p:attrNameLst>
                                          <p:attrName>ppt_x</p:attrName>
                                        </p:attrNameLst>
                                      </p:cBhvr>
                                      <p:tavLst>
                                        <p:tav tm="0">
                                          <p:val>
                                            <p:strVal val="#ppt_x"/>
                                          </p:val>
                                        </p:tav>
                                        <p:tav tm="100000">
                                          <p:val>
                                            <p:strVal val="#ppt_x"/>
                                          </p:val>
                                        </p:tav>
                                      </p:tavLst>
                                    </p:anim>
                                    <p:anim calcmode="lin" valueType="num">
                                      <p:cBhvr additive="base">
                                        <p:cTn id="143" dur="250" fill="hold"/>
                                        <p:tgtEl>
                                          <p:spTgt spid="3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5"/>
                                        </p:tgtEl>
                                        <p:attrNameLst>
                                          <p:attrName>style.visibility</p:attrName>
                                        </p:attrNameLst>
                                      </p:cBhvr>
                                      <p:to>
                                        <p:strVal val="visible"/>
                                      </p:to>
                                    </p:set>
                                    <p:anim calcmode="lin" valueType="num">
                                      <p:cBhvr additive="base">
                                        <p:cTn id="147" dur="250" fill="hold"/>
                                        <p:tgtEl>
                                          <p:spTgt spid="15"/>
                                        </p:tgtEl>
                                        <p:attrNameLst>
                                          <p:attrName>ppt_x</p:attrName>
                                        </p:attrNameLst>
                                      </p:cBhvr>
                                      <p:tavLst>
                                        <p:tav tm="0">
                                          <p:val>
                                            <p:strVal val="#ppt_x"/>
                                          </p:val>
                                        </p:tav>
                                        <p:tav tm="100000">
                                          <p:val>
                                            <p:strVal val="#ppt_x"/>
                                          </p:val>
                                        </p:tav>
                                      </p:tavLst>
                                    </p:anim>
                                    <p:anim calcmode="lin" valueType="num">
                                      <p:cBhvr additive="base">
                                        <p:cTn id="14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animBg="1"/>
      <p:bldP spid="5" grpId="0" animBg="1"/>
      <p:bldP spid="6" grpId="0" animBg="1"/>
      <p:bldP spid="7" grpId="0" animBg="1"/>
      <p:bldP spid="8" grpId="0" animBg="1"/>
      <p:bldP spid="9" grpId="0"/>
      <p:bldP spid="10" grpId="0" animBg="1"/>
      <p:bldP spid="15" grpId="0"/>
      <p:bldP spid="16" grpId="0" animBg="1"/>
      <p:bldP spid="21" grpId="0"/>
      <p:bldP spid="22" grpId="0" animBg="1"/>
      <p:bldP spid="26" grpId="0"/>
      <p:bldP spid="27" grpId="0" animBg="1"/>
      <p:bldP spid="38" grpId="0"/>
      <p:bldP spid="39" grpId="0"/>
      <p:bldP spid="40" grpId="0"/>
      <p:bldP spid="41" grpId="0"/>
      <p:bldP spid="5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Customer Mindset</a:t>
            </a:r>
          </a:p>
        </p:txBody>
      </p:sp>
      <p:sp>
        <p:nvSpPr>
          <p:cNvPr id="6" name="Freeform 5"/>
          <p:cNvSpPr/>
          <p:nvPr/>
        </p:nvSpPr>
        <p:spPr bwMode="auto">
          <a:xfrm>
            <a:off x="6854153" y="3912609"/>
            <a:ext cx="1908847" cy="844467"/>
          </a:xfrm>
          <a:custGeom>
            <a:avLst/>
            <a:gdLst>
              <a:gd name="T0" fmla="*/ 465 w 641"/>
              <a:gd name="T1" fmla="*/ 0 h 284"/>
              <a:gd name="T2" fmla="*/ 641 w 641"/>
              <a:gd name="T3" fmla="*/ 284 h 284"/>
              <a:gd name="T4" fmla="*/ 4 w 641"/>
              <a:gd name="T5" fmla="*/ 284 h 284"/>
              <a:gd name="T6" fmla="*/ 37 w 641"/>
              <a:gd name="T7" fmla="*/ 70 h 284"/>
              <a:gd name="T8" fmla="*/ 0 w 641"/>
              <a:gd name="T9" fmla="*/ 0 h 284"/>
              <a:gd name="T10" fmla="*/ 465 w 641"/>
              <a:gd name="T11" fmla="*/ 0 h 284"/>
            </a:gdLst>
            <a:ahLst/>
            <a:cxnLst>
              <a:cxn ang="0">
                <a:pos x="T0" y="T1"/>
              </a:cxn>
              <a:cxn ang="0">
                <a:pos x="T2" y="T3"/>
              </a:cxn>
              <a:cxn ang="0">
                <a:pos x="T4" y="T5"/>
              </a:cxn>
              <a:cxn ang="0">
                <a:pos x="T6" y="T7"/>
              </a:cxn>
              <a:cxn ang="0">
                <a:pos x="T8" y="T9"/>
              </a:cxn>
              <a:cxn ang="0">
                <a:pos x="T10" y="T11"/>
              </a:cxn>
            </a:cxnLst>
            <a:rect l="0" t="0" r="r" b="b"/>
            <a:pathLst>
              <a:path w="641" h="284">
                <a:moveTo>
                  <a:pt x="465" y="0"/>
                </a:moveTo>
                <a:cubicBezTo>
                  <a:pt x="511" y="135"/>
                  <a:pt x="613" y="217"/>
                  <a:pt x="641" y="284"/>
                </a:cubicBezTo>
                <a:cubicBezTo>
                  <a:pt x="4" y="284"/>
                  <a:pt x="4" y="284"/>
                  <a:pt x="4" y="284"/>
                </a:cubicBezTo>
                <a:cubicBezTo>
                  <a:pt x="23" y="214"/>
                  <a:pt x="63" y="151"/>
                  <a:pt x="37" y="70"/>
                </a:cubicBezTo>
                <a:cubicBezTo>
                  <a:pt x="28" y="40"/>
                  <a:pt x="15" y="17"/>
                  <a:pt x="0" y="0"/>
                </a:cubicBezTo>
                <a:lnTo>
                  <a:pt x="465" y="0"/>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6299972" y="1161808"/>
            <a:ext cx="2236832" cy="1050557"/>
          </a:xfrm>
          <a:custGeom>
            <a:avLst/>
            <a:gdLst>
              <a:gd name="T0" fmla="*/ 0 w 751"/>
              <a:gd name="T1" fmla="*/ 353 h 353"/>
              <a:gd name="T2" fmla="*/ 57 w 751"/>
              <a:gd name="T3" fmla="*/ 201 h 353"/>
              <a:gd name="T4" fmla="*/ 680 w 751"/>
              <a:gd name="T5" fmla="*/ 150 h 353"/>
              <a:gd name="T6" fmla="*/ 751 w 751"/>
              <a:gd name="T7" fmla="*/ 353 h 353"/>
              <a:gd name="T8" fmla="*/ 0 w 751"/>
              <a:gd name="T9" fmla="*/ 353 h 353"/>
            </a:gdLst>
            <a:ahLst/>
            <a:cxnLst>
              <a:cxn ang="0">
                <a:pos x="T0" y="T1"/>
              </a:cxn>
              <a:cxn ang="0">
                <a:pos x="T2" y="T3"/>
              </a:cxn>
              <a:cxn ang="0">
                <a:pos x="T4" y="T5"/>
              </a:cxn>
              <a:cxn ang="0">
                <a:pos x="T6" y="T7"/>
              </a:cxn>
              <a:cxn ang="0">
                <a:pos x="T8" y="T9"/>
              </a:cxn>
            </a:cxnLst>
            <a:rect l="0" t="0" r="r" b="b"/>
            <a:pathLst>
              <a:path w="751" h="353">
                <a:moveTo>
                  <a:pt x="0" y="353"/>
                </a:moveTo>
                <a:cubicBezTo>
                  <a:pt x="14" y="313"/>
                  <a:pt x="20" y="305"/>
                  <a:pt x="57" y="201"/>
                </a:cubicBezTo>
                <a:cubicBezTo>
                  <a:pt x="126" y="10"/>
                  <a:pt x="558" y="0"/>
                  <a:pt x="680" y="150"/>
                </a:cubicBezTo>
                <a:cubicBezTo>
                  <a:pt x="730" y="213"/>
                  <a:pt x="751" y="284"/>
                  <a:pt x="751" y="353"/>
                </a:cubicBezTo>
                <a:lnTo>
                  <a:pt x="0" y="353"/>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6041102" y="2209852"/>
            <a:ext cx="2499471" cy="854520"/>
          </a:xfrm>
          <a:custGeom>
            <a:avLst/>
            <a:gdLst>
              <a:gd name="T0" fmla="*/ 77 w 839"/>
              <a:gd name="T1" fmla="*/ 287 h 287"/>
              <a:gd name="T2" fmla="*/ 71 w 839"/>
              <a:gd name="T3" fmla="*/ 275 h 287"/>
              <a:gd name="T4" fmla="*/ 42 w 839"/>
              <a:gd name="T5" fmla="*/ 261 h 287"/>
              <a:gd name="T6" fmla="*/ 13 w 839"/>
              <a:gd name="T7" fmla="*/ 219 h 287"/>
              <a:gd name="T8" fmla="*/ 51 w 839"/>
              <a:gd name="T9" fmla="*/ 165 h 287"/>
              <a:gd name="T10" fmla="*/ 102 w 839"/>
              <a:gd name="T11" fmla="*/ 86 h 287"/>
              <a:gd name="T12" fmla="*/ 78 w 839"/>
              <a:gd name="T13" fmla="*/ 31 h 287"/>
              <a:gd name="T14" fmla="*/ 88 w 839"/>
              <a:gd name="T15" fmla="*/ 0 h 287"/>
              <a:gd name="T16" fmla="*/ 839 w 839"/>
              <a:gd name="T17" fmla="*/ 0 h 287"/>
              <a:gd name="T18" fmla="*/ 779 w 839"/>
              <a:gd name="T19" fmla="*/ 199 h 287"/>
              <a:gd name="T20" fmla="*/ 737 w 839"/>
              <a:gd name="T21" fmla="*/ 287 h 287"/>
              <a:gd name="T22" fmla="*/ 77 w 839"/>
              <a:gd name="T23" fmla="*/ 28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9" h="287">
                <a:moveTo>
                  <a:pt x="77" y="287"/>
                </a:moveTo>
                <a:cubicBezTo>
                  <a:pt x="76" y="283"/>
                  <a:pt x="74" y="279"/>
                  <a:pt x="71" y="275"/>
                </a:cubicBezTo>
                <a:cubicBezTo>
                  <a:pt x="63" y="266"/>
                  <a:pt x="55" y="265"/>
                  <a:pt x="42" y="261"/>
                </a:cubicBezTo>
                <a:cubicBezTo>
                  <a:pt x="18" y="253"/>
                  <a:pt x="0" y="244"/>
                  <a:pt x="13" y="219"/>
                </a:cubicBezTo>
                <a:cubicBezTo>
                  <a:pt x="24" y="197"/>
                  <a:pt x="26" y="198"/>
                  <a:pt x="51" y="165"/>
                </a:cubicBezTo>
                <a:cubicBezTo>
                  <a:pt x="77" y="129"/>
                  <a:pt x="102" y="96"/>
                  <a:pt x="102" y="86"/>
                </a:cubicBezTo>
                <a:cubicBezTo>
                  <a:pt x="102" y="60"/>
                  <a:pt x="69" y="60"/>
                  <a:pt x="78" y="31"/>
                </a:cubicBezTo>
                <a:cubicBezTo>
                  <a:pt x="82" y="18"/>
                  <a:pt x="85" y="9"/>
                  <a:pt x="88" y="0"/>
                </a:cubicBezTo>
                <a:cubicBezTo>
                  <a:pt x="839" y="0"/>
                  <a:pt x="839" y="0"/>
                  <a:pt x="839" y="0"/>
                </a:cubicBezTo>
                <a:cubicBezTo>
                  <a:pt x="839" y="74"/>
                  <a:pt x="815" y="145"/>
                  <a:pt x="779" y="199"/>
                </a:cubicBezTo>
                <a:cubicBezTo>
                  <a:pt x="764" y="222"/>
                  <a:pt x="749" y="248"/>
                  <a:pt x="737" y="287"/>
                </a:cubicBezTo>
                <a:lnTo>
                  <a:pt x="77" y="287"/>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6199440" y="3060602"/>
            <a:ext cx="2043308" cy="854520"/>
          </a:xfrm>
          <a:custGeom>
            <a:avLst/>
            <a:gdLst>
              <a:gd name="T0" fmla="*/ 666 w 686"/>
              <a:gd name="T1" fmla="*/ 99 h 287"/>
              <a:gd name="T2" fmla="*/ 686 w 686"/>
              <a:gd name="T3" fmla="*/ 287 h 287"/>
              <a:gd name="T4" fmla="*/ 221 w 686"/>
              <a:gd name="T5" fmla="*/ 287 h 287"/>
              <a:gd name="T6" fmla="*/ 53 w 686"/>
              <a:gd name="T7" fmla="*/ 222 h 287"/>
              <a:gd name="T8" fmla="*/ 15 w 686"/>
              <a:gd name="T9" fmla="*/ 184 h 287"/>
              <a:gd name="T10" fmla="*/ 25 w 686"/>
              <a:gd name="T11" fmla="*/ 130 h 287"/>
              <a:gd name="T12" fmla="*/ 15 w 686"/>
              <a:gd name="T13" fmla="*/ 94 h 287"/>
              <a:gd name="T14" fmla="*/ 20 w 686"/>
              <a:gd name="T15" fmla="*/ 75 h 287"/>
              <a:gd name="T16" fmla="*/ 8 w 686"/>
              <a:gd name="T17" fmla="*/ 64 h 287"/>
              <a:gd name="T18" fmla="*/ 14 w 686"/>
              <a:gd name="T19" fmla="*/ 35 h 287"/>
              <a:gd name="T20" fmla="*/ 25 w 686"/>
              <a:gd name="T21" fmla="*/ 0 h 287"/>
              <a:gd name="T22" fmla="*/ 685 w 686"/>
              <a:gd name="T23" fmla="*/ 0 h 287"/>
              <a:gd name="T24" fmla="*/ 666 w 686"/>
              <a:gd name="T25" fmla="*/ 99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6" h="287">
                <a:moveTo>
                  <a:pt x="666" y="99"/>
                </a:moveTo>
                <a:cubicBezTo>
                  <a:pt x="658" y="172"/>
                  <a:pt x="668" y="233"/>
                  <a:pt x="686" y="287"/>
                </a:cubicBezTo>
                <a:cubicBezTo>
                  <a:pt x="221" y="287"/>
                  <a:pt x="221" y="287"/>
                  <a:pt x="221" y="287"/>
                </a:cubicBezTo>
                <a:cubicBezTo>
                  <a:pt x="167" y="221"/>
                  <a:pt x="86" y="228"/>
                  <a:pt x="53" y="222"/>
                </a:cubicBezTo>
                <a:cubicBezTo>
                  <a:pt x="26" y="217"/>
                  <a:pt x="16" y="192"/>
                  <a:pt x="15" y="184"/>
                </a:cubicBezTo>
                <a:cubicBezTo>
                  <a:pt x="12" y="171"/>
                  <a:pt x="12" y="151"/>
                  <a:pt x="25" y="130"/>
                </a:cubicBezTo>
                <a:cubicBezTo>
                  <a:pt x="37" y="108"/>
                  <a:pt x="22" y="109"/>
                  <a:pt x="15" y="94"/>
                </a:cubicBezTo>
                <a:cubicBezTo>
                  <a:pt x="11" y="87"/>
                  <a:pt x="18" y="76"/>
                  <a:pt x="20" y="75"/>
                </a:cubicBezTo>
                <a:cubicBezTo>
                  <a:pt x="24" y="73"/>
                  <a:pt x="16" y="73"/>
                  <a:pt x="8" y="64"/>
                </a:cubicBezTo>
                <a:cubicBezTo>
                  <a:pt x="0" y="54"/>
                  <a:pt x="8" y="45"/>
                  <a:pt x="14" y="35"/>
                </a:cubicBezTo>
                <a:cubicBezTo>
                  <a:pt x="19" y="27"/>
                  <a:pt x="28" y="14"/>
                  <a:pt x="25" y="0"/>
                </a:cubicBezTo>
                <a:cubicBezTo>
                  <a:pt x="685" y="0"/>
                  <a:pt x="685" y="0"/>
                  <a:pt x="685" y="0"/>
                </a:cubicBezTo>
                <a:cubicBezTo>
                  <a:pt x="677" y="27"/>
                  <a:pt x="670" y="59"/>
                  <a:pt x="666" y="99"/>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0" name="Group 9"/>
          <p:cNvGrpSpPr/>
          <p:nvPr/>
        </p:nvGrpSpPr>
        <p:grpSpPr>
          <a:xfrm>
            <a:off x="6574502" y="2427309"/>
            <a:ext cx="424283" cy="449241"/>
            <a:chOff x="3659074" y="3351023"/>
            <a:chExt cx="424283" cy="449241"/>
          </a:xfrm>
          <a:solidFill>
            <a:schemeClr val="bg1"/>
          </a:solidFill>
        </p:grpSpPr>
        <p:sp>
          <p:nvSpPr>
            <p:cNvPr id="11"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 name="Freeform 64"/>
          <p:cNvSpPr>
            <a:spLocks noEditPoints="1"/>
          </p:cNvSpPr>
          <p:nvPr/>
        </p:nvSpPr>
        <p:spPr bwMode="auto">
          <a:xfrm>
            <a:off x="7555673" y="3305359"/>
            <a:ext cx="382284" cy="365006"/>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7752124" y="1581150"/>
            <a:ext cx="346378" cy="471236"/>
            <a:chOff x="8248816" y="4047345"/>
            <a:chExt cx="429274" cy="584013"/>
          </a:xfrm>
          <a:solidFill>
            <a:schemeClr val="bg1"/>
          </a:solidFill>
        </p:grpSpPr>
        <p:sp>
          <p:nvSpPr>
            <p:cNvPr id="18"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7184102" y="4150153"/>
            <a:ext cx="379359" cy="376864"/>
            <a:chOff x="6853673" y="3715407"/>
            <a:chExt cx="379359" cy="376864"/>
          </a:xfrm>
          <a:solidFill>
            <a:schemeClr val="bg1"/>
          </a:solidFill>
        </p:grpSpPr>
        <p:sp>
          <p:nvSpPr>
            <p:cNvPr id="24"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2" name="Text Box 10"/>
          <p:cNvSpPr txBox="1">
            <a:spLocks noChangeArrowheads="1"/>
          </p:cNvSpPr>
          <p:nvPr/>
        </p:nvSpPr>
        <p:spPr bwMode="auto">
          <a:xfrm>
            <a:off x="7099002" y="2536514"/>
            <a:ext cx="1063836"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Surrounding</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Text Box 10"/>
          <p:cNvSpPr txBox="1">
            <a:spLocks noChangeArrowheads="1"/>
          </p:cNvSpPr>
          <p:nvPr/>
        </p:nvSpPr>
        <p:spPr bwMode="auto">
          <a:xfrm>
            <a:off x="6577733" y="1701352"/>
            <a:ext cx="109113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Window</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4" name="Text Box 10"/>
          <p:cNvSpPr txBox="1">
            <a:spLocks noChangeArrowheads="1"/>
          </p:cNvSpPr>
          <p:nvPr/>
        </p:nvSpPr>
        <p:spPr bwMode="auto">
          <a:xfrm>
            <a:off x="6498302" y="3372446"/>
            <a:ext cx="935028" cy="230832"/>
          </a:xfrm>
          <a:prstGeom prst="rect">
            <a:avLst/>
          </a:prstGeom>
          <a:noFill/>
          <a:ln w="9525">
            <a:noFill/>
            <a:miter lim="800000"/>
          </a:ln>
        </p:spPr>
        <p:txBody>
          <a:bodyPr wrap="square" lIns="45720" tIns="22860" rIns="45720" bIns="22860">
            <a:spAutoFit/>
          </a:bodyPr>
          <a:lstStyle/>
          <a:p>
            <a:pPr algn="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System</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5" name="Text Box 10"/>
          <p:cNvSpPr txBox="1">
            <a:spLocks noChangeArrowheads="1"/>
          </p:cNvSpPr>
          <p:nvPr/>
        </p:nvSpPr>
        <p:spPr bwMode="auto">
          <a:xfrm>
            <a:off x="7620674" y="4223169"/>
            <a:ext cx="935028" cy="230832"/>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Speed</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Text Box 10"/>
          <p:cNvSpPr txBox="1">
            <a:spLocks noChangeArrowheads="1"/>
          </p:cNvSpPr>
          <p:nvPr/>
        </p:nvSpPr>
        <p:spPr bwMode="auto">
          <a:xfrm>
            <a:off x="2459702" y="20383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Clound Demand</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49" name="Rounded Rectangle 48"/>
          <p:cNvSpPr/>
          <p:nvPr/>
        </p:nvSpPr>
        <p:spPr>
          <a:xfrm>
            <a:off x="4974302" y="2216432"/>
            <a:ext cx="762000" cy="4370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p:cNvSpPr txBox="1">
            <a:spLocks noChangeArrowheads="1"/>
          </p:cNvSpPr>
          <p:nvPr/>
        </p:nvSpPr>
        <p:spPr bwMode="auto">
          <a:xfrm>
            <a:off x="2459702" y="112395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High Speed</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3" name="Rounded Rectangle 2"/>
          <p:cNvSpPr/>
          <p:nvPr/>
        </p:nvSpPr>
        <p:spPr>
          <a:xfrm>
            <a:off x="4974302" y="1302032"/>
            <a:ext cx="762000" cy="4370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 Box 10"/>
          <p:cNvSpPr txBox="1">
            <a:spLocks noChangeArrowheads="1"/>
          </p:cNvSpPr>
          <p:nvPr/>
        </p:nvSpPr>
        <p:spPr bwMode="auto">
          <a:xfrm>
            <a:off x="5024994" y="1389727"/>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3.000</a:t>
            </a:r>
            <a:endParaRPr lang="en-US" sz="10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1" name="Text Box 10"/>
          <p:cNvSpPr txBox="1">
            <a:spLocks noChangeArrowheads="1"/>
          </p:cNvSpPr>
          <p:nvPr/>
        </p:nvSpPr>
        <p:spPr bwMode="auto">
          <a:xfrm>
            <a:off x="5024994" y="231767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4.500</a:t>
            </a:r>
            <a:endParaRPr lang="en-US" sz="10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2" name="Text Box 10"/>
          <p:cNvSpPr txBox="1">
            <a:spLocks noChangeArrowheads="1"/>
          </p:cNvSpPr>
          <p:nvPr/>
        </p:nvSpPr>
        <p:spPr bwMode="auto">
          <a:xfrm>
            <a:off x="2459702" y="2882520"/>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Gear Revision</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3" name="Rounded Rectangle 52"/>
          <p:cNvSpPr/>
          <p:nvPr/>
        </p:nvSpPr>
        <p:spPr>
          <a:xfrm>
            <a:off x="4974302" y="3060602"/>
            <a:ext cx="762000" cy="4370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p:cNvSpPr txBox="1">
            <a:spLocks noChangeArrowheads="1"/>
          </p:cNvSpPr>
          <p:nvPr/>
        </p:nvSpPr>
        <p:spPr bwMode="auto">
          <a:xfrm>
            <a:off x="5024994" y="3161843"/>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8.000</a:t>
            </a:r>
            <a:endParaRPr lang="en-US" sz="10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56" name="Text Box 10"/>
          <p:cNvSpPr txBox="1">
            <a:spLocks noChangeArrowheads="1"/>
          </p:cNvSpPr>
          <p:nvPr/>
        </p:nvSpPr>
        <p:spPr bwMode="auto">
          <a:xfrm>
            <a:off x="2459702" y="3805104"/>
            <a:ext cx="2394102"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Good Digitalization</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7" name="Rounded Rectangle 56"/>
          <p:cNvSpPr/>
          <p:nvPr/>
        </p:nvSpPr>
        <p:spPr>
          <a:xfrm>
            <a:off x="4974302" y="3977704"/>
            <a:ext cx="762000" cy="43700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p:cNvSpPr txBox="1">
            <a:spLocks noChangeArrowheads="1"/>
          </p:cNvSpPr>
          <p:nvPr/>
        </p:nvSpPr>
        <p:spPr bwMode="auto">
          <a:xfrm>
            <a:off x="5024994" y="4065399"/>
            <a:ext cx="660616" cy="261610"/>
          </a:xfrm>
          <a:prstGeom prst="rect">
            <a:avLst/>
          </a:prstGeom>
          <a:noFill/>
          <a:ln w="9525">
            <a:noFill/>
            <a:miter lim="800000"/>
          </a:ln>
        </p:spPr>
        <p:txBody>
          <a:bodyPr wrap="square" lIns="45720" tIns="22860" rIns="45720" bIns="22860">
            <a:spAutoFit/>
          </a:bodyPr>
          <a:lstStyle/>
          <a:p>
            <a:pPr algn="ctr" defTabSz="1087755"/>
            <a:r>
              <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2.000</a:t>
            </a:r>
            <a:endParaRPr lang="en-US" sz="10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59" name="Straight Connector 58"/>
          <p:cNvCxnSpPr/>
          <p:nvPr/>
        </p:nvCxnSpPr>
        <p:spPr>
          <a:xfrm>
            <a:off x="2307302" y="1276350"/>
            <a:ext cx="0" cy="35052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5" name="Rounded Rectangle 64"/>
          <p:cNvSpPr/>
          <p:nvPr/>
        </p:nvSpPr>
        <p:spPr>
          <a:xfrm>
            <a:off x="457200" y="12763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p:cNvSpPr txBox="1">
            <a:spLocks noChangeArrowheads="1"/>
          </p:cNvSpPr>
          <p:nvPr/>
        </p:nvSpPr>
        <p:spPr bwMode="auto">
          <a:xfrm>
            <a:off x="558732" y="1276350"/>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Area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Rounded Rectangle 67"/>
          <p:cNvSpPr/>
          <p:nvPr/>
        </p:nvSpPr>
        <p:spPr>
          <a:xfrm>
            <a:off x="461513" y="3105150"/>
            <a:ext cx="16764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p:cNvSpPr txBox="1">
            <a:spLocks noChangeArrowheads="1"/>
          </p:cNvSpPr>
          <p:nvPr/>
        </p:nvSpPr>
        <p:spPr bwMode="auto">
          <a:xfrm>
            <a:off x="586049" y="3118154"/>
            <a:ext cx="1498668"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Agility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additive="base">
                                        <p:cTn id="12" dur="250" fill="hold"/>
                                        <p:tgtEl>
                                          <p:spTgt spid="65"/>
                                        </p:tgtEl>
                                        <p:attrNameLst>
                                          <p:attrName>ppt_x</p:attrName>
                                        </p:attrNameLst>
                                      </p:cBhvr>
                                      <p:tavLst>
                                        <p:tav tm="0">
                                          <p:val>
                                            <p:strVal val="#ppt_x"/>
                                          </p:val>
                                        </p:tav>
                                        <p:tav tm="100000">
                                          <p:val>
                                            <p:strVal val="#ppt_x"/>
                                          </p:val>
                                        </p:tav>
                                      </p:tavLst>
                                    </p:anim>
                                    <p:anim calcmode="lin" valueType="num">
                                      <p:cBhvr additive="base">
                                        <p:cTn id="13" dur="250" fill="hold"/>
                                        <p:tgtEl>
                                          <p:spTgt spid="6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250" fill="hold"/>
                                        <p:tgtEl>
                                          <p:spTgt spid="67"/>
                                        </p:tgtEl>
                                        <p:attrNameLst>
                                          <p:attrName>ppt_x</p:attrName>
                                        </p:attrNameLst>
                                      </p:cBhvr>
                                      <p:tavLst>
                                        <p:tav tm="0">
                                          <p:val>
                                            <p:strVal val="#ppt_x"/>
                                          </p:val>
                                        </p:tav>
                                        <p:tav tm="100000">
                                          <p:val>
                                            <p:strVal val="#ppt_x"/>
                                          </p:val>
                                        </p:tav>
                                      </p:tavLst>
                                    </p:anim>
                                    <p:anim calcmode="lin" valueType="num">
                                      <p:cBhvr additive="base">
                                        <p:cTn id="18" dur="250" fill="hold"/>
                                        <p:tgtEl>
                                          <p:spTgt spid="6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250" fill="hold"/>
                                        <p:tgtEl>
                                          <p:spTgt spid="68"/>
                                        </p:tgtEl>
                                        <p:attrNameLst>
                                          <p:attrName>ppt_x</p:attrName>
                                        </p:attrNameLst>
                                      </p:cBhvr>
                                      <p:tavLst>
                                        <p:tav tm="0">
                                          <p:val>
                                            <p:strVal val="#ppt_x"/>
                                          </p:val>
                                        </p:tav>
                                        <p:tav tm="100000">
                                          <p:val>
                                            <p:strVal val="#ppt_x"/>
                                          </p:val>
                                        </p:tav>
                                      </p:tavLst>
                                    </p:anim>
                                    <p:anim calcmode="lin" valueType="num">
                                      <p:cBhvr additive="base">
                                        <p:cTn id="23" dur="250" fill="hold"/>
                                        <p:tgtEl>
                                          <p:spTgt spid="6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250" fill="hold"/>
                                        <p:tgtEl>
                                          <p:spTgt spid="70"/>
                                        </p:tgtEl>
                                        <p:attrNameLst>
                                          <p:attrName>ppt_x</p:attrName>
                                        </p:attrNameLst>
                                      </p:cBhvr>
                                      <p:tavLst>
                                        <p:tav tm="0">
                                          <p:val>
                                            <p:strVal val="#ppt_x"/>
                                          </p:val>
                                        </p:tav>
                                        <p:tav tm="100000">
                                          <p:val>
                                            <p:strVal val="#ppt_x"/>
                                          </p:val>
                                        </p:tav>
                                      </p:tavLst>
                                    </p:anim>
                                    <p:anim calcmode="lin" valueType="num">
                                      <p:cBhvr additive="base">
                                        <p:cTn id="28" dur="250" fill="hold"/>
                                        <p:tgtEl>
                                          <p:spTgt spid="7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additive="base">
                                        <p:cTn id="32" dur="250" fill="hold"/>
                                        <p:tgtEl>
                                          <p:spTgt spid="59"/>
                                        </p:tgtEl>
                                        <p:attrNameLst>
                                          <p:attrName>ppt_x</p:attrName>
                                        </p:attrNameLst>
                                      </p:cBhvr>
                                      <p:tavLst>
                                        <p:tav tm="0">
                                          <p:val>
                                            <p:strVal val="#ppt_x"/>
                                          </p:val>
                                        </p:tav>
                                        <p:tav tm="100000">
                                          <p:val>
                                            <p:strVal val="#ppt_x"/>
                                          </p:val>
                                        </p:tav>
                                      </p:tavLst>
                                    </p:anim>
                                    <p:anim calcmode="lin" valueType="num">
                                      <p:cBhvr additive="base">
                                        <p:cTn id="33" dur="250" fill="hold"/>
                                        <p:tgtEl>
                                          <p:spTgt spid="5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 calcmode="lin" valueType="num">
                                      <p:cBhvr additive="base">
                                        <p:cTn id="47" dur="250" fill="hold"/>
                                        <p:tgtEl>
                                          <p:spTgt spid="43"/>
                                        </p:tgtEl>
                                        <p:attrNameLst>
                                          <p:attrName>ppt_x</p:attrName>
                                        </p:attrNameLst>
                                      </p:cBhvr>
                                      <p:tavLst>
                                        <p:tav tm="0">
                                          <p:val>
                                            <p:strVal val="#ppt_x"/>
                                          </p:val>
                                        </p:tav>
                                        <p:tav tm="100000">
                                          <p:val>
                                            <p:strVal val="#ppt_x"/>
                                          </p:val>
                                        </p:tav>
                                      </p:tavLst>
                                    </p:anim>
                                    <p:anim calcmode="lin" valueType="num">
                                      <p:cBhvr additive="base">
                                        <p:cTn id="48" dur="250" fill="hold"/>
                                        <p:tgtEl>
                                          <p:spTgt spid="4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additive="base">
                                        <p:cTn id="52" dur="250" fill="hold"/>
                                        <p:tgtEl>
                                          <p:spTgt spid="3"/>
                                        </p:tgtEl>
                                        <p:attrNameLst>
                                          <p:attrName>ppt_x</p:attrName>
                                        </p:attrNameLst>
                                      </p:cBhvr>
                                      <p:tavLst>
                                        <p:tav tm="0">
                                          <p:val>
                                            <p:strVal val="#ppt_x"/>
                                          </p:val>
                                        </p:tav>
                                        <p:tav tm="100000">
                                          <p:val>
                                            <p:strVal val="#ppt_x"/>
                                          </p:val>
                                        </p:tav>
                                      </p:tavLst>
                                    </p:anim>
                                    <p:anim calcmode="lin" valueType="num">
                                      <p:cBhvr additive="base">
                                        <p:cTn id="53" dur="250" fill="hold"/>
                                        <p:tgtEl>
                                          <p:spTgt spid="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0"/>
                                        </p:tgtEl>
                                        <p:attrNameLst>
                                          <p:attrName>style.visibility</p:attrName>
                                        </p:attrNameLst>
                                      </p:cBhvr>
                                      <p:to>
                                        <p:strVal val="visible"/>
                                      </p:to>
                                    </p:set>
                                    <p:anim calcmode="lin" valueType="num">
                                      <p:cBhvr additive="base">
                                        <p:cTn id="72" dur="250" fill="hold"/>
                                        <p:tgtEl>
                                          <p:spTgt spid="10"/>
                                        </p:tgtEl>
                                        <p:attrNameLst>
                                          <p:attrName>ppt_x</p:attrName>
                                        </p:attrNameLst>
                                      </p:cBhvr>
                                      <p:tavLst>
                                        <p:tav tm="0">
                                          <p:val>
                                            <p:strVal val="#ppt_x"/>
                                          </p:val>
                                        </p:tav>
                                        <p:tav tm="100000">
                                          <p:val>
                                            <p:strVal val="#ppt_x"/>
                                          </p:val>
                                        </p:tav>
                                      </p:tavLst>
                                    </p:anim>
                                    <p:anim calcmode="lin" valueType="num">
                                      <p:cBhvr additive="base">
                                        <p:cTn id="73" dur="250" fill="hold"/>
                                        <p:tgtEl>
                                          <p:spTgt spid="1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additive="base">
                                        <p:cTn id="87" dur="250" fill="hold"/>
                                        <p:tgtEl>
                                          <p:spTgt spid="51"/>
                                        </p:tgtEl>
                                        <p:attrNameLst>
                                          <p:attrName>ppt_x</p:attrName>
                                        </p:attrNameLst>
                                      </p:cBhvr>
                                      <p:tavLst>
                                        <p:tav tm="0">
                                          <p:val>
                                            <p:strVal val="#ppt_x"/>
                                          </p:val>
                                        </p:tav>
                                        <p:tav tm="100000">
                                          <p:val>
                                            <p:strVal val="#ppt_x"/>
                                          </p:val>
                                        </p:tav>
                                      </p:tavLst>
                                    </p:anim>
                                    <p:anim calcmode="lin" valueType="num">
                                      <p:cBhvr additive="base">
                                        <p:cTn id="88" dur="250" fill="hold"/>
                                        <p:tgtEl>
                                          <p:spTgt spid="5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8"/>
                                        </p:tgtEl>
                                        <p:attrNameLst>
                                          <p:attrName>style.visibility</p:attrName>
                                        </p:attrNameLst>
                                      </p:cBhvr>
                                      <p:to>
                                        <p:strVal val="visible"/>
                                      </p:to>
                                    </p:set>
                                    <p:anim calcmode="lin" valueType="num">
                                      <p:cBhvr additive="base">
                                        <p:cTn id="92" dur="250" fill="hold"/>
                                        <p:tgtEl>
                                          <p:spTgt spid="48"/>
                                        </p:tgtEl>
                                        <p:attrNameLst>
                                          <p:attrName>ppt_x</p:attrName>
                                        </p:attrNameLst>
                                      </p:cBhvr>
                                      <p:tavLst>
                                        <p:tav tm="0">
                                          <p:val>
                                            <p:strVal val="#ppt_x"/>
                                          </p:val>
                                        </p:tav>
                                        <p:tav tm="100000">
                                          <p:val>
                                            <p:strVal val="#ppt_x"/>
                                          </p:val>
                                        </p:tav>
                                      </p:tavLst>
                                    </p:anim>
                                    <p:anim calcmode="lin" valueType="num">
                                      <p:cBhvr additive="base">
                                        <p:cTn id="93" dur="250" fill="hold"/>
                                        <p:tgtEl>
                                          <p:spTgt spid="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4"/>
                                        </p:tgtEl>
                                        <p:attrNameLst>
                                          <p:attrName>style.visibility</p:attrName>
                                        </p:attrNameLst>
                                      </p:cBhvr>
                                      <p:to>
                                        <p:strVal val="visible"/>
                                      </p:to>
                                    </p:set>
                                    <p:anim calcmode="lin" valueType="num">
                                      <p:cBhvr additive="base">
                                        <p:cTn id="107" dur="250" fill="hold"/>
                                        <p:tgtEl>
                                          <p:spTgt spid="44"/>
                                        </p:tgtEl>
                                        <p:attrNameLst>
                                          <p:attrName>ppt_x</p:attrName>
                                        </p:attrNameLst>
                                      </p:cBhvr>
                                      <p:tavLst>
                                        <p:tav tm="0">
                                          <p:val>
                                            <p:strVal val="#ppt_x"/>
                                          </p:val>
                                        </p:tav>
                                        <p:tav tm="100000">
                                          <p:val>
                                            <p:strVal val="#ppt_x"/>
                                          </p:val>
                                        </p:tav>
                                      </p:tavLst>
                                    </p:anim>
                                    <p:anim calcmode="lin" valueType="num">
                                      <p:cBhvr additive="base">
                                        <p:cTn id="108" dur="250" fill="hold"/>
                                        <p:tgtEl>
                                          <p:spTgt spid="4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4"/>
                                        </p:tgtEl>
                                        <p:attrNameLst>
                                          <p:attrName>style.visibility</p:attrName>
                                        </p:attrNameLst>
                                      </p:cBhvr>
                                      <p:to>
                                        <p:strVal val="visible"/>
                                      </p:to>
                                    </p:set>
                                    <p:anim calcmode="lin" valueType="num">
                                      <p:cBhvr additive="base">
                                        <p:cTn id="117" dur="250" fill="hold"/>
                                        <p:tgtEl>
                                          <p:spTgt spid="54"/>
                                        </p:tgtEl>
                                        <p:attrNameLst>
                                          <p:attrName>ppt_x</p:attrName>
                                        </p:attrNameLst>
                                      </p:cBhvr>
                                      <p:tavLst>
                                        <p:tav tm="0">
                                          <p:val>
                                            <p:strVal val="#ppt_x"/>
                                          </p:val>
                                        </p:tav>
                                        <p:tav tm="100000">
                                          <p:val>
                                            <p:strVal val="#ppt_x"/>
                                          </p:val>
                                        </p:tav>
                                      </p:tavLst>
                                    </p:anim>
                                    <p:anim calcmode="lin" valueType="num">
                                      <p:cBhvr additive="base">
                                        <p:cTn id="118" dur="250" fill="hold"/>
                                        <p:tgtEl>
                                          <p:spTgt spid="5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2"/>
                                        </p:tgtEl>
                                        <p:attrNameLst>
                                          <p:attrName>style.visibility</p:attrName>
                                        </p:attrNameLst>
                                      </p:cBhvr>
                                      <p:to>
                                        <p:strVal val="visible"/>
                                      </p:to>
                                    </p:set>
                                    <p:anim calcmode="lin" valueType="num">
                                      <p:cBhvr additive="base">
                                        <p:cTn id="122" dur="250" fill="hold"/>
                                        <p:tgtEl>
                                          <p:spTgt spid="52"/>
                                        </p:tgtEl>
                                        <p:attrNameLst>
                                          <p:attrName>ppt_x</p:attrName>
                                        </p:attrNameLst>
                                      </p:cBhvr>
                                      <p:tavLst>
                                        <p:tav tm="0">
                                          <p:val>
                                            <p:strVal val="#ppt_x"/>
                                          </p:val>
                                        </p:tav>
                                        <p:tav tm="100000">
                                          <p:val>
                                            <p:strVal val="#ppt_x"/>
                                          </p:val>
                                        </p:tav>
                                      </p:tavLst>
                                    </p:anim>
                                    <p:anim calcmode="lin" valueType="num">
                                      <p:cBhvr additive="base">
                                        <p:cTn id="123" dur="250" fill="hold"/>
                                        <p:tgtEl>
                                          <p:spTgt spid="5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
                                        </p:tgtEl>
                                        <p:attrNameLst>
                                          <p:attrName>style.visibility</p:attrName>
                                        </p:attrNameLst>
                                      </p:cBhvr>
                                      <p:to>
                                        <p:strVal val="visible"/>
                                      </p:to>
                                    </p:set>
                                    <p:anim calcmode="lin" valueType="num">
                                      <p:cBhvr additive="base">
                                        <p:cTn id="127" dur="250" fill="hold"/>
                                        <p:tgtEl>
                                          <p:spTgt spid="6"/>
                                        </p:tgtEl>
                                        <p:attrNameLst>
                                          <p:attrName>ppt_x</p:attrName>
                                        </p:attrNameLst>
                                      </p:cBhvr>
                                      <p:tavLst>
                                        <p:tav tm="0">
                                          <p:val>
                                            <p:strVal val="#ppt_x"/>
                                          </p:val>
                                        </p:tav>
                                        <p:tav tm="100000">
                                          <p:val>
                                            <p:strVal val="#ppt_x"/>
                                          </p:val>
                                        </p:tav>
                                      </p:tavLst>
                                    </p:anim>
                                    <p:anim calcmode="lin" valueType="num">
                                      <p:cBhvr additive="base">
                                        <p:cTn id="128" dur="250" fill="hold"/>
                                        <p:tgtEl>
                                          <p:spTgt spid="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23"/>
                                        </p:tgtEl>
                                        <p:attrNameLst>
                                          <p:attrName>style.visibility</p:attrName>
                                        </p:attrNameLst>
                                      </p:cBhvr>
                                      <p:to>
                                        <p:strVal val="visible"/>
                                      </p:to>
                                    </p:set>
                                    <p:anim calcmode="lin" valueType="num">
                                      <p:cBhvr additive="base">
                                        <p:cTn id="132" dur="250" fill="hold"/>
                                        <p:tgtEl>
                                          <p:spTgt spid="23"/>
                                        </p:tgtEl>
                                        <p:attrNameLst>
                                          <p:attrName>ppt_x</p:attrName>
                                        </p:attrNameLst>
                                      </p:cBhvr>
                                      <p:tavLst>
                                        <p:tav tm="0">
                                          <p:val>
                                            <p:strVal val="#ppt_x"/>
                                          </p:val>
                                        </p:tav>
                                        <p:tav tm="100000">
                                          <p:val>
                                            <p:strVal val="#ppt_x"/>
                                          </p:val>
                                        </p:tav>
                                      </p:tavLst>
                                    </p:anim>
                                    <p:anim calcmode="lin" valueType="num">
                                      <p:cBhvr additive="base">
                                        <p:cTn id="133" dur="250" fill="hold"/>
                                        <p:tgtEl>
                                          <p:spTgt spid="2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57"/>
                                        </p:tgtEl>
                                        <p:attrNameLst>
                                          <p:attrName>style.visibility</p:attrName>
                                        </p:attrNameLst>
                                      </p:cBhvr>
                                      <p:to>
                                        <p:strVal val="visible"/>
                                      </p:to>
                                    </p:set>
                                    <p:anim calcmode="lin" valueType="num">
                                      <p:cBhvr additive="base">
                                        <p:cTn id="142" dur="250" fill="hold"/>
                                        <p:tgtEl>
                                          <p:spTgt spid="57"/>
                                        </p:tgtEl>
                                        <p:attrNameLst>
                                          <p:attrName>ppt_x</p:attrName>
                                        </p:attrNameLst>
                                      </p:cBhvr>
                                      <p:tavLst>
                                        <p:tav tm="0">
                                          <p:val>
                                            <p:strVal val="#ppt_x"/>
                                          </p:val>
                                        </p:tav>
                                        <p:tav tm="100000">
                                          <p:val>
                                            <p:strVal val="#ppt_x"/>
                                          </p:val>
                                        </p:tav>
                                      </p:tavLst>
                                    </p:anim>
                                    <p:anim calcmode="lin" valueType="num">
                                      <p:cBhvr additive="base">
                                        <p:cTn id="143" dur="250" fill="hold"/>
                                        <p:tgtEl>
                                          <p:spTgt spid="5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 calcmode="lin" valueType="num">
                                      <p:cBhvr additive="base">
                                        <p:cTn id="147" dur="250" fill="hold"/>
                                        <p:tgtEl>
                                          <p:spTgt spid="58"/>
                                        </p:tgtEl>
                                        <p:attrNameLst>
                                          <p:attrName>ppt_x</p:attrName>
                                        </p:attrNameLst>
                                      </p:cBhvr>
                                      <p:tavLst>
                                        <p:tav tm="0">
                                          <p:val>
                                            <p:strVal val="#ppt_x"/>
                                          </p:val>
                                        </p:tav>
                                        <p:tav tm="100000">
                                          <p:val>
                                            <p:strVal val="#ppt_x"/>
                                          </p:val>
                                        </p:tav>
                                      </p:tavLst>
                                    </p:anim>
                                    <p:anim calcmode="lin" valueType="num">
                                      <p:cBhvr additive="base">
                                        <p:cTn id="148" dur="250" fill="hold"/>
                                        <p:tgtEl>
                                          <p:spTgt spid="5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56"/>
                                        </p:tgtEl>
                                        <p:attrNameLst>
                                          <p:attrName>style.visibility</p:attrName>
                                        </p:attrNameLst>
                                      </p:cBhvr>
                                      <p:to>
                                        <p:strVal val="visible"/>
                                      </p:to>
                                    </p:set>
                                    <p:anim calcmode="lin" valueType="num">
                                      <p:cBhvr additive="base">
                                        <p:cTn id="152" dur="250" fill="hold"/>
                                        <p:tgtEl>
                                          <p:spTgt spid="56"/>
                                        </p:tgtEl>
                                        <p:attrNameLst>
                                          <p:attrName>ppt_x</p:attrName>
                                        </p:attrNameLst>
                                      </p:cBhvr>
                                      <p:tavLst>
                                        <p:tav tm="0">
                                          <p:val>
                                            <p:strVal val="#ppt_x"/>
                                          </p:val>
                                        </p:tav>
                                        <p:tav tm="100000">
                                          <p:val>
                                            <p:strVal val="#ppt_x"/>
                                          </p:val>
                                        </p:tav>
                                      </p:tavLst>
                                    </p:anim>
                                    <p:anim calcmode="lin" valueType="num">
                                      <p:cBhvr additive="base">
                                        <p:cTn id="153" dur="250" fill="hold"/>
                                        <p:tgtEl>
                                          <p:spTgt spid="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6" grpId="0" animBg="1"/>
      <p:bldP spid="42" grpId="0"/>
      <p:bldP spid="43" grpId="0"/>
      <p:bldP spid="44" grpId="0"/>
      <p:bldP spid="45" grpId="0"/>
      <p:bldP spid="48" grpId="0"/>
      <p:bldP spid="49" grpId="0" animBg="1"/>
      <p:bldP spid="46" grpId="0"/>
      <p:bldP spid="3" grpId="0" animBg="1"/>
      <p:bldP spid="50" grpId="0"/>
      <p:bldP spid="51" grpId="0"/>
      <p:bldP spid="52" grpId="0"/>
      <p:bldP spid="53" grpId="0" animBg="1"/>
      <p:bldP spid="54" grpId="0"/>
      <p:bldP spid="56" grpId="0"/>
      <p:bldP spid="57" grpId="0" animBg="1"/>
      <p:bldP spid="58" grpId="0"/>
      <p:bldP spid="65" grpId="0" animBg="1"/>
      <p:bldP spid="67" grpId="0"/>
      <p:bldP spid="68" grpId="0" animBg="1"/>
      <p:bldP spid="7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Cost Differentiation</a:t>
            </a:r>
          </a:p>
        </p:txBody>
      </p:sp>
      <p:grpSp>
        <p:nvGrpSpPr>
          <p:cNvPr id="48" name="Group 47"/>
          <p:cNvGrpSpPr/>
          <p:nvPr/>
        </p:nvGrpSpPr>
        <p:grpSpPr>
          <a:xfrm>
            <a:off x="466840" y="1047750"/>
            <a:ext cx="1368188" cy="1227138"/>
            <a:chOff x="523875" y="1042988"/>
            <a:chExt cx="1539875" cy="1381125"/>
          </a:xfrm>
          <a:solidFill>
            <a:srgbClr val="45C1A4"/>
          </a:solidFill>
        </p:grpSpPr>
        <p:sp>
          <p:nvSpPr>
            <p:cNvPr id="49" name="Freeform 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Freeform 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Freeform 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88"/>
          <p:cNvSpPr/>
          <p:nvPr/>
        </p:nvSpPr>
        <p:spPr bwMode="auto">
          <a:xfrm>
            <a:off x="1269878" y="2335213"/>
            <a:ext cx="957263" cy="1293813"/>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7690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Indicator I</a:t>
            </a:r>
            <a:endParaRPr lang="en-US" sz="10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1" name="Text Box 10"/>
          <p:cNvSpPr txBox="1">
            <a:spLocks noChangeArrowheads="1"/>
          </p:cNvSpPr>
          <p:nvPr/>
        </p:nvSpPr>
        <p:spPr bwMode="auto">
          <a:xfrm>
            <a:off x="1414125" y="3086785"/>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90%</a:t>
            </a:r>
            <a:endPar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2" name="Text Box 10"/>
          <p:cNvSpPr txBox="1">
            <a:spLocks noChangeArrowheads="1"/>
          </p:cNvSpPr>
          <p:nvPr/>
        </p:nvSpPr>
        <p:spPr bwMode="auto">
          <a:xfrm>
            <a:off x="4572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Mobile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cxnSp>
        <p:nvCxnSpPr>
          <p:cNvPr id="94" name="Straight Connector 93"/>
          <p:cNvCxnSpPr/>
          <p:nvPr/>
        </p:nvCxnSpPr>
        <p:spPr>
          <a:xfrm>
            <a:off x="24384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2676640" y="1047750"/>
            <a:ext cx="1368188" cy="1227138"/>
            <a:chOff x="523875" y="1042988"/>
            <a:chExt cx="1539875" cy="1381125"/>
          </a:xfrm>
          <a:solidFill>
            <a:srgbClr val="45C1A4"/>
          </a:solidFill>
        </p:grpSpPr>
        <p:sp>
          <p:nvSpPr>
            <p:cNvPr id="97" name="Freeform 96"/>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8"/>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99"/>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101"/>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02"/>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04"/>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05"/>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Freeform 107"/>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117"/>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118"/>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19"/>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20"/>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Freeform 121"/>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3" name="Freeform 122"/>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3"/>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4"/>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25"/>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26"/>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27"/>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128"/>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129"/>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130"/>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131"/>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32"/>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134"/>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7" name="Freeform 136"/>
          <p:cNvSpPr/>
          <p:nvPr/>
        </p:nvSpPr>
        <p:spPr bwMode="auto">
          <a:xfrm>
            <a:off x="3548226" y="2335213"/>
            <a:ext cx="795174" cy="1074737"/>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8" name="Text Box 10"/>
          <p:cNvSpPr txBox="1">
            <a:spLocks noChangeArrowheads="1"/>
          </p:cNvSpPr>
          <p:nvPr/>
        </p:nvSpPr>
        <p:spPr bwMode="auto">
          <a:xfrm>
            <a:off x="2978886" y="1843652"/>
            <a:ext cx="840689"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Indicator II</a:t>
            </a:r>
            <a:endParaRPr lang="en-US" sz="10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39" name="Text Box 10"/>
          <p:cNvSpPr txBox="1">
            <a:spLocks noChangeArrowheads="1"/>
          </p:cNvSpPr>
          <p:nvPr/>
        </p:nvSpPr>
        <p:spPr bwMode="auto">
          <a:xfrm>
            <a:off x="3615505" y="2925202"/>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60%</a:t>
            </a:r>
            <a:endPar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40" name="Text Box 10"/>
          <p:cNvSpPr txBox="1">
            <a:spLocks noChangeArrowheads="1"/>
          </p:cNvSpPr>
          <p:nvPr/>
        </p:nvSpPr>
        <p:spPr bwMode="auto">
          <a:xfrm>
            <a:off x="26670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Termo</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cxnSp>
        <p:nvCxnSpPr>
          <p:cNvPr id="142" name="Straight Connector 141"/>
          <p:cNvCxnSpPr/>
          <p:nvPr/>
        </p:nvCxnSpPr>
        <p:spPr>
          <a:xfrm>
            <a:off x="45720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44" name="Group 143"/>
          <p:cNvGrpSpPr/>
          <p:nvPr/>
        </p:nvGrpSpPr>
        <p:grpSpPr>
          <a:xfrm>
            <a:off x="4810240" y="1047750"/>
            <a:ext cx="1368188" cy="1227138"/>
            <a:chOff x="523875" y="1042988"/>
            <a:chExt cx="1539875" cy="1381125"/>
          </a:xfrm>
          <a:solidFill>
            <a:srgbClr val="45C1A4"/>
          </a:solidFill>
        </p:grpSpPr>
        <p:sp>
          <p:nvSpPr>
            <p:cNvPr id="149" name="Freeform 148"/>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50"/>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152"/>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54"/>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156"/>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158"/>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Freeform 160"/>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Freeform 162"/>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164"/>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166"/>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168"/>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170"/>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172"/>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173"/>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174"/>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175"/>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76"/>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77"/>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78"/>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179"/>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1" name="Freeform 180"/>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81"/>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82"/>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83"/>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184"/>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185"/>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86"/>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187"/>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5" name="Freeform 144"/>
          <p:cNvSpPr/>
          <p:nvPr/>
        </p:nvSpPr>
        <p:spPr bwMode="auto">
          <a:xfrm>
            <a:off x="5861259" y="2325688"/>
            <a:ext cx="552910" cy="747299"/>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6" name="Text Box 10"/>
          <p:cNvSpPr txBox="1">
            <a:spLocks noChangeArrowheads="1"/>
          </p:cNvSpPr>
          <p:nvPr/>
        </p:nvSpPr>
        <p:spPr bwMode="auto">
          <a:xfrm>
            <a:off x="5085288" y="1843652"/>
            <a:ext cx="867887"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Indicator III</a:t>
            </a:r>
            <a:endParaRPr lang="en-US" sz="10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47" name="Text Box 10"/>
          <p:cNvSpPr txBox="1">
            <a:spLocks noChangeArrowheads="1"/>
          </p:cNvSpPr>
          <p:nvPr/>
        </p:nvSpPr>
        <p:spPr bwMode="auto">
          <a:xfrm>
            <a:off x="5807406" y="2705785"/>
            <a:ext cx="660616" cy="261610"/>
          </a:xfrm>
          <a:prstGeom prst="rect">
            <a:avLst/>
          </a:prstGeom>
          <a:noFill/>
          <a:ln w="9525">
            <a:noFill/>
            <a:miter lim="800000"/>
          </a:ln>
        </p:spPr>
        <p:txBody>
          <a:bodyPr wrap="square" lIns="45720" tIns="22860" rIns="45720" bIns="22860">
            <a:spAutoFit/>
          </a:bodyPr>
          <a:lstStyle/>
          <a:p>
            <a:pPr algn="ctr" defTabSz="1087755"/>
            <a:r>
              <a:rPr lang="en-US" sz="140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a:t>
            </a:r>
            <a:r>
              <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a:t>
            </a:r>
            <a:endParaRPr lang="en-US" sz="10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48" name="Text Box 10"/>
          <p:cNvSpPr txBox="1">
            <a:spLocks noChangeArrowheads="1"/>
          </p:cNvSpPr>
          <p:nvPr/>
        </p:nvSpPr>
        <p:spPr bwMode="auto">
          <a:xfrm>
            <a:off x="4800600"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Smelter</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cxnSp>
        <p:nvCxnSpPr>
          <p:cNvPr id="189" name="Straight Connector 188"/>
          <p:cNvCxnSpPr/>
          <p:nvPr/>
        </p:nvCxnSpPr>
        <p:spPr>
          <a:xfrm>
            <a:off x="6705600" y="9715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191" name="Group 190"/>
          <p:cNvGrpSpPr/>
          <p:nvPr/>
        </p:nvGrpSpPr>
        <p:grpSpPr>
          <a:xfrm>
            <a:off x="6865303" y="1047750"/>
            <a:ext cx="1368188" cy="1227138"/>
            <a:chOff x="523875" y="1042988"/>
            <a:chExt cx="1539875" cy="1381125"/>
          </a:xfrm>
          <a:solidFill>
            <a:srgbClr val="45C1A4"/>
          </a:solidFill>
        </p:grpSpPr>
        <p:sp>
          <p:nvSpPr>
            <p:cNvPr id="196" name="Freeform 195"/>
            <p:cNvSpPr/>
            <p:nvPr/>
          </p:nvSpPr>
          <p:spPr bwMode="auto">
            <a:xfrm>
              <a:off x="523875" y="1046163"/>
              <a:ext cx="1539875" cy="1374775"/>
            </a:xfrm>
            <a:custGeom>
              <a:avLst/>
              <a:gdLst>
                <a:gd name="T0" fmla="*/ 7 w 956"/>
                <a:gd name="T1" fmla="*/ 734 h 854"/>
                <a:gd name="T2" fmla="*/ 76 w 956"/>
                <a:gd name="T3" fmla="*/ 705 h 854"/>
                <a:gd name="T4" fmla="*/ 353 w 956"/>
                <a:gd name="T5" fmla="*/ 716 h 854"/>
                <a:gd name="T6" fmla="*/ 797 w 956"/>
                <a:gd name="T7" fmla="*/ 766 h 854"/>
                <a:gd name="T8" fmla="*/ 956 w 956"/>
                <a:gd name="T9" fmla="*/ 821 h 854"/>
                <a:gd name="T10" fmla="*/ 883 w 956"/>
                <a:gd name="T11" fmla="*/ 583 h 854"/>
                <a:gd name="T12" fmla="*/ 668 w 956"/>
                <a:gd name="T13" fmla="*/ 516 h 854"/>
                <a:gd name="T14" fmla="*/ 597 w 956"/>
                <a:gd name="T15" fmla="*/ 410 h 854"/>
                <a:gd name="T16" fmla="*/ 559 w 956"/>
                <a:gd name="T17" fmla="*/ 339 h 854"/>
                <a:gd name="T18" fmla="*/ 544 w 956"/>
                <a:gd name="T19" fmla="*/ 311 h 854"/>
                <a:gd name="T20" fmla="*/ 526 w 956"/>
                <a:gd name="T21" fmla="*/ 216 h 854"/>
                <a:gd name="T22" fmla="*/ 536 w 956"/>
                <a:gd name="T23" fmla="*/ 196 h 854"/>
                <a:gd name="T24" fmla="*/ 510 w 956"/>
                <a:gd name="T25" fmla="*/ 166 h 854"/>
                <a:gd name="T26" fmla="*/ 517 w 956"/>
                <a:gd name="T27" fmla="*/ 94 h 854"/>
                <a:gd name="T28" fmla="*/ 533 w 956"/>
                <a:gd name="T29" fmla="*/ 88 h 854"/>
                <a:gd name="T30" fmla="*/ 664 w 956"/>
                <a:gd name="T31" fmla="*/ 86 h 854"/>
                <a:gd name="T32" fmla="*/ 642 w 956"/>
                <a:gd name="T33" fmla="*/ 8 h 854"/>
                <a:gd name="T34" fmla="*/ 525 w 956"/>
                <a:gd name="T35" fmla="*/ 19 h 854"/>
                <a:gd name="T36" fmla="*/ 471 w 956"/>
                <a:gd name="T37" fmla="*/ 1 h 854"/>
                <a:gd name="T38" fmla="*/ 415 w 956"/>
                <a:gd name="T39" fmla="*/ 22 h 854"/>
                <a:gd name="T40" fmla="*/ 293 w 956"/>
                <a:gd name="T41" fmla="*/ 19 h 854"/>
                <a:gd name="T42" fmla="*/ 279 w 956"/>
                <a:gd name="T43" fmla="*/ 96 h 854"/>
                <a:gd name="T44" fmla="*/ 414 w 956"/>
                <a:gd name="T45" fmla="*/ 92 h 854"/>
                <a:gd name="T46" fmla="*/ 431 w 956"/>
                <a:gd name="T47" fmla="*/ 98 h 854"/>
                <a:gd name="T48" fmla="*/ 435 w 956"/>
                <a:gd name="T49" fmla="*/ 169 h 854"/>
                <a:gd name="T50" fmla="*/ 411 w 956"/>
                <a:gd name="T51" fmla="*/ 196 h 854"/>
                <a:gd name="T52" fmla="*/ 421 w 956"/>
                <a:gd name="T53" fmla="*/ 205 h 854"/>
                <a:gd name="T54" fmla="*/ 402 w 956"/>
                <a:gd name="T55" fmla="*/ 234 h 854"/>
                <a:gd name="T56" fmla="*/ 395 w 956"/>
                <a:gd name="T57" fmla="*/ 320 h 854"/>
                <a:gd name="T58" fmla="*/ 391 w 956"/>
                <a:gd name="T59" fmla="*/ 340 h 854"/>
                <a:gd name="T60" fmla="*/ 335 w 956"/>
                <a:gd name="T61" fmla="*/ 395 h 854"/>
                <a:gd name="T62" fmla="*/ 346 w 956"/>
                <a:gd name="T63" fmla="*/ 468 h 854"/>
                <a:gd name="T64" fmla="*/ 288 w 956"/>
                <a:gd name="T65" fmla="*/ 515 h 854"/>
                <a:gd name="T66" fmla="*/ 46 w 956"/>
                <a:gd name="T67" fmla="*/ 503 h 854"/>
                <a:gd name="T68" fmla="*/ 10 w 956"/>
                <a:gd name="T69" fmla="*/ 48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6" h="854">
                  <a:moveTo>
                    <a:pt x="10" y="480"/>
                  </a:moveTo>
                  <a:cubicBezTo>
                    <a:pt x="10" y="480"/>
                    <a:pt x="0" y="672"/>
                    <a:pt x="7" y="734"/>
                  </a:cubicBezTo>
                  <a:cubicBezTo>
                    <a:pt x="7" y="734"/>
                    <a:pt x="21" y="743"/>
                    <a:pt x="33" y="736"/>
                  </a:cubicBezTo>
                  <a:cubicBezTo>
                    <a:pt x="45" y="728"/>
                    <a:pt x="36" y="708"/>
                    <a:pt x="76" y="705"/>
                  </a:cubicBezTo>
                  <a:cubicBezTo>
                    <a:pt x="115" y="702"/>
                    <a:pt x="265" y="701"/>
                    <a:pt x="265" y="701"/>
                  </a:cubicBezTo>
                  <a:cubicBezTo>
                    <a:pt x="265" y="701"/>
                    <a:pt x="313" y="699"/>
                    <a:pt x="353" y="716"/>
                  </a:cubicBezTo>
                  <a:cubicBezTo>
                    <a:pt x="392" y="733"/>
                    <a:pt x="468" y="772"/>
                    <a:pt x="595" y="722"/>
                  </a:cubicBezTo>
                  <a:cubicBezTo>
                    <a:pt x="723" y="672"/>
                    <a:pt x="789" y="699"/>
                    <a:pt x="797" y="766"/>
                  </a:cubicBezTo>
                  <a:cubicBezTo>
                    <a:pt x="804" y="833"/>
                    <a:pt x="798" y="821"/>
                    <a:pt x="824" y="828"/>
                  </a:cubicBezTo>
                  <a:cubicBezTo>
                    <a:pt x="850" y="836"/>
                    <a:pt x="908" y="854"/>
                    <a:pt x="956" y="821"/>
                  </a:cubicBezTo>
                  <a:cubicBezTo>
                    <a:pt x="955" y="739"/>
                    <a:pt x="955" y="739"/>
                    <a:pt x="955" y="739"/>
                  </a:cubicBezTo>
                  <a:cubicBezTo>
                    <a:pt x="955" y="739"/>
                    <a:pt x="953" y="642"/>
                    <a:pt x="883" y="583"/>
                  </a:cubicBezTo>
                  <a:cubicBezTo>
                    <a:pt x="814" y="523"/>
                    <a:pt x="753" y="522"/>
                    <a:pt x="736" y="520"/>
                  </a:cubicBezTo>
                  <a:cubicBezTo>
                    <a:pt x="720" y="519"/>
                    <a:pt x="668" y="516"/>
                    <a:pt x="668" y="516"/>
                  </a:cubicBezTo>
                  <a:cubicBezTo>
                    <a:pt x="668" y="516"/>
                    <a:pt x="604" y="513"/>
                    <a:pt x="601" y="466"/>
                  </a:cubicBezTo>
                  <a:cubicBezTo>
                    <a:pt x="598" y="419"/>
                    <a:pt x="597" y="410"/>
                    <a:pt x="597" y="410"/>
                  </a:cubicBezTo>
                  <a:cubicBezTo>
                    <a:pt x="597" y="410"/>
                    <a:pt x="614" y="404"/>
                    <a:pt x="614" y="389"/>
                  </a:cubicBezTo>
                  <a:cubicBezTo>
                    <a:pt x="614" y="373"/>
                    <a:pt x="618" y="346"/>
                    <a:pt x="559" y="339"/>
                  </a:cubicBezTo>
                  <a:cubicBezTo>
                    <a:pt x="557" y="325"/>
                    <a:pt x="557" y="325"/>
                    <a:pt x="557" y="325"/>
                  </a:cubicBezTo>
                  <a:cubicBezTo>
                    <a:pt x="544" y="311"/>
                    <a:pt x="544" y="311"/>
                    <a:pt x="544" y="311"/>
                  </a:cubicBezTo>
                  <a:cubicBezTo>
                    <a:pt x="544" y="228"/>
                    <a:pt x="544" y="228"/>
                    <a:pt x="544" y="228"/>
                  </a:cubicBezTo>
                  <a:cubicBezTo>
                    <a:pt x="544" y="228"/>
                    <a:pt x="541" y="220"/>
                    <a:pt x="526" y="216"/>
                  </a:cubicBezTo>
                  <a:cubicBezTo>
                    <a:pt x="526" y="205"/>
                    <a:pt x="526" y="205"/>
                    <a:pt x="526" y="205"/>
                  </a:cubicBezTo>
                  <a:cubicBezTo>
                    <a:pt x="526" y="205"/>
                    <a:pt x="536" y="205"/>
                    <a:pt x="536" y="196"/>
                  </a:cubicBezTo>
                  <a:cubicBezTo>
                    <a:pt x="536" y="187"/>
                    <a:pt x="535" y="178"/>
                    <a:pt x="535" y="178"/>
                  </a:cubicBezTo>
                  <a:cubicBezTo>
                    <a:pt x="535" y="178"/>
                    <a:pt x="524" y="170"/>
                    <a:pt x="510" y="166"/>
                  </a:cubicBezTo>
                  <a:cubicBezTo>
                    <a:pt x="511" y="101"/>
                    <a:pt x="511" y="101"/>
                    <a:pt x="511" y="101"/>
                  </a:cubicBezTo>
                  <a:cubicBezTo>
                    <a:pt x="511" y="101"/>
                    <a:pt x="514" y="98"/>
                    <a:pt x="517" y="94"/>
                  </a:cubicBezTo>
                  <a:cubicBezTo>
                    <a:pt x="529" y="94"/>
                    <a:pt x="529" y="94"/>
                    <a:pt x="529" y="94"/>
                  </a:cubicBezTo>
                  <a:cubicBezTo>
                    <a:pt x="529" y="94"/>
                    <a:pt x="532" y="92"/>
                    <a:pt x="533" y="88"/>
                  </a:cubicBezTo>
                  <a:cubicBezTo>
                    <a:pt x="649" y="97"/>
                    <a:pt x="649" y="97"/>
                    <a:pt x="649" y="97"/>
                  </a:cubicBezTo>
                  <a:cubicBezTo>
                    <a:pt x="649" y="97"/>
                    <a:pt x="660" y="99"/>
                    <a:pt x="664" y="86"/>
                  </a:cubicBezTo>
                  <a:cubicBezTo>
                    <a:pt x="668" y="74"/>
                    <a:pt x="670" y="39"/>
                    <a:pt x="661" y="14"/>
                  </a:cubicBezTo>
                  <a:cubicBezTo>
                    <a:pt x="661" y="14"/>
                    <a:pt x="660" y="5"/>
                    <a:pt x="642" y="8"/>
                  </a:cubicBezTo>
                  <a:cubicBezTo>
                    <a:pt x="625" y="10"/>
                    <a:pt x="531" y="24"/>
                    <a:pt x="531" y="24"/>
                  </a:cubicBezTo>
                  <a:cubicBezTo>
                    <a:pt x="531" y="24"/>
                    <a:pt x="530" y="19"/>
                    <a:pt x="525" y="19"/>
                  </a:cubicBezTo>
                  <a:cubicBezTo>
                    <a:pt x="519" y="19"/>
                    <a:pt x="514" y="19"/>
                    <a:pt x="514" y="19"/>
                  </a:cubicBezTo>
                  <a:cubicBezTo>
                    <a:pt x="514" y="19"/>
                    <a:pt x="502" y="2"/>
                    <a:pt x="471" y="1"/>
                  </a:cubicBezTo>
                  <a:cubicBezTo>
                    <a:pt x="439" y="0"/>
                    <a:pt x="430" y="21"/>
                    <a:pt x="430" y="21"/>
                  </a:cubicBezTo>
                  <a:cubicBezTo>
                    <a:pt x="415" y="22"/>
                    <a:pt x="415" y="22"/>
                    <a:pt x="415" y="22"/>
                  </a:cubicBezTo>
                  <a:cubicBezTo>
                    <a:pt x="415" y="22"/>
                    <a:pt x="412" y="25"/>
                    <a:pt x="412" y="28"/>
                  </a:cubicBezTo>
                  <a:cubicBezTo>
                    <a:pt x="293" y="19"/>
                    <a:pt x="293" y="19"/>
                    <a:pt x="293" y="19"/>
                  </a:cubicBezTo>
                  <a:cubicBezTo>
                    <a:pt x="293" y="19"/>
                    <a:pt x="281" y="17"/>
                    <a:pt x="278" y="29"/>
                  </a:cubicBezTo>
                  <a:cubicBezTo>
                    <a:pt x="275" y="41"/>
                    <a:pt x="274" y="77"/>
                    <a:pt x="279" y="96"/>
                  </a:cubicBezTo>
                  <a:cubicBezTo>
                    <a:pt x="284" y="116"/>
                    <a:pt x="301" y="110"/>
                    <a:pt x="310" y="108"/>
                  </a:cubicBezTo>
                  <a:cubicBezTo>
                    <a:pt x="320" y="105"/>
                    <a:pt x="414" y="92"/>
                    <a:pt x="414" y="92"/>
                  </a:cubicBezTo>
                  <a:cubicBezTo>
                    <a:pt x="414" y="92"/>
                    <a:pt x="413" y="98"/>
                    <a:pt x="419" y="98"/>
                  </a:cubicBezTo>
                  <a:cubicBezTo>
                    <a:pt x="426" y="98"/>
                    <a:pt x="431" y="98"/>
                    <a:pt x="431" y="98"/>
                  </a:cubicBezTo>
                  <a:cubicBezTo>
                    <a:pt x="431" y="98"/>
                    <a:pt x="433" y="103"/>
                    <a:pt x="435" y="103"/>
                  </a:cubicBezTo>
                  <a:cubicBezTo>
                    <a:pt x="435" y="169"/>
                    <a:pt x="435" y="169"/>
                    <a:pt x="435" y="169"/>
                  </a:cubicBezTo>
                  <a:cubicBezTo>
                    <a:pt x="435" y="169"/>
                    <a:pt x="412" y="169"/>
                    <a:pt x="411" y="179"/>
                  </a:cubicBezTo>
                  <a:cubicBezTo>
                    <a:pt x="411" y="189"/>
                    <a:pt x="411" y="196"/>
                    <a:pt x="411" y="196"/>
                  </a:cubicBezTo>
                  <a:cubicBezTo>
                    <a:pt x="411" y="196"/>
                    <a:pt x="409" y="200"/>
                    <a:pt x="415" y="202"/>
                  </a:cubicBezTo>
                  <a:cubicBezTo>
                    <a:pt x="420" y="204"/>
                    <a:pt x="421" y="205"/>
                    <a:pt x="421" y="205"/>
                  </a:cubicBezTo>
                  <a:cubicBezTo>
                    <a:pt x="421" y="219"/>
                    <a:pt x="421" y="219"/>
                    <a:pt x="421" y="219"/>
                  </a:cubicBezTo>
                  <a:cubicBezTo>
                    <a:pt x="421" y="219"/>
                    <a:pt x="402" y="221"/>
                    <a:pt x="402" y="234"/>
                  </a:cubicBezTo>
                  <a:cubicBezTo>
                    <a:pt x="402" y="247"/>
                    <a:pt x="402" y="317"/>
                    <a:pt x="402" y="317"/>
                  </a:cubicBezTo>
                  <a:cubicBezTo>
                    <a:pt x="395" y="320"/>
                    <a:pt x="395" y="320"/>
                    <a:pt x="395" y="320"/>
                  </a:cubicBezTo>
                  <a:cubicBezTo>
                    <a:pt x="392" y="324"/>
                    <a:pt x="392" y="324"/>
                    <a:pt x="392" y="324"/>
                  </a:cubicBezTo>
                  <a:cubicBezTo>
                    <a:pt x="391" y="340"/>
                    <a:pt x="391" y="340"/>
                    <a:pt x="391" y="340"/>
                  </a:cubicBezTo>
                  <a:cubicBezTo>
                    <a:pt x="391" y="340"/>
                    <a:pt x="335" y="347"/>
                    <a:pt x="335" y="364"/>
                  </a:cubicBezTo>
                  <a:cubicBezTo>
                    <a:pt x="335" y="382"/>
                    <a:pt x="335" y="395"/>
                    <a:pt x="335" y="395"/>
                  </a:cubicBezTo>
                  <a:cubicBezTo>
                    <a:pt x="335" y="395"/>
                    <a:pt x="334" y="402"/>
                    <a:pt x="345" y="407"/>
                  </a:cubicBezTo>
                  <a:cubicBezTo>
                    <a:pt x="346" y="468"/>
                    <a:pt x="346" y="468"/>
                    <a:pt x="346" y="468"/>
                  </a:cubicBezTo>
                  <a:cubicBezTo>
                    <a:pt x="346" y="468"/>
                    <a:pt x="347" y="491"/>
                    <a:pt x="336" y="499"/>
                  </a:cubicBezTo>
                  <a:cubicBezTo>
                    <a:pt x="324" y="508"/>
                    <a:pt x="306" y="515"/>
                    <a:pt x="288" y="515"/>
                  </a:cubicBezTo>
                  <a:cubicBezTo>
                    <a:pt x="270" y="515"/>
                    <a:pt x="73" y="517"/>
                    <a:pt x="73" y="517"/>
                  </a:cubicBezTo>
                  <a:cubicBezTo>
                    <a:pt x="73" y="517"/>
                    <a:pt x="51" y="515"/>
                    <a:pt x="46" y="503"/>
                  </a:cubicBezTo>
                  <a:cubicBezTo>
                    <a:pt x="42" y="491"/>
                    <a:pt x="33" y="483"/>
                    <a:pt x="33" y="483"/>
                  </a:cubicBezTo>
                  <a:cubicBezTo>
                    <a:pt x="10" y="480"/>
                    <a:pt x="10" y="480"/>
                    <a:pt x="10" y="48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196"/>
            <p:cNvSpPr/>
            <p:nvPr/>
          </p:nvSpPr>
          <p:spPr bwMode="auto">
            <a:xfrm>
              <a:off x="538163" y="1824038"/>
              <a:ext cx="42863" cy="98425"/>
            </a:xfrm>
            <a:custGeom>
              <a:avLst/>
              <a:gdLst>
                <a:gd name="T0" fmla="*/ 4 w 27"/>
                <a:gd name="T1" fmla="*/ 0 h 61"/>
                <a:gd name="T2" fmla="*/ 19 w 27"/>
                <a:gd name="T3" fmla="*/ 2 h 61"/>
                <a:gd name="T4" fmla="*/ 27 w 27"/>
                <a:gd name="T5" fmla="*/ 14 h 61"/>
                <a:gd name="T6" fmla="*/ 27 w 27"/>
                <a:gd name="T7" fmla="*/ 61 h 61"/>
                <a:gd name="T8" fmla="*/ 13 w 27"/>
                <a:gd name="T9" fmla="*/ 21 h 61"/>
                <a:gd name="T10" fmla="*/ 4 w 27"/>
                <a:gd name="T11" fmla="*/ 0 h 61"/>
              </a:gdLst>
              <a:ahLst/>
              <a:cxnLst>
                <a:cxn ang="0">
                  <a:pos x="T0" y="T1"/>
                </a:cxn>
                <a:cxn ang="0">
                  <a:pos x="T2" y="T3"/>
                </a:cxn>
                <a:cxn ang="0">
                  <a:pos x="T4" y="T5"/>
                </a:cxn>
                <a:cxn ang="0">
                  <a:pos x="T6" y="T7"/>
                </a:cxn>
                <a:cxn ang="0">
                  <a:pos x="T8" y="T9"/>
                </a:cxn>
                <a:cxn ang="0">
                  <a:pos x="T10" y="T11"/>
                </a:cxn>
              </a:cxnLst>
              <a:rect l="0" t="0" r="r" b="b"/>
              <a:pathLst>
                <a:path w="27" h="61">
                  <a:moveTo>
                    <a:pt x="4" y="0"/>
                  </a:moveTo>
                  <a:cubicBezTo>
                    <a:pt x="19" y="2"/>
                    <a:pt x="19" y="2"/>
                    <a:pt x="19" y="2"/>
                  </a:cubicBezTo>
                  <a:cubicBezTo>
                    <a:pt x="19" y="2"/>
                    <a:pt x="27" y="3"/>
                    <a:pt x="27" y="14"/>
                  </a:cubicBezTo>
                  <a:cubicBezTo>
                    <a:pt x="26" y="25"/>
                    <a:pt x="27" y="61"/>
                    <a:pt x="27" y="61"/>
                  </a:cubicBezTo>
                  <a:cubicBezTo>
                    <a:pt x="27" y="61"/>
                    <a:pt x="26" y="27"/>
                    <a:pt x="13" y="21"/>
                  </a:cubicBezTo>
                  <a:cubicBezTo>
                    <a:pt x="0" y="15"/>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197"/>
            <p:cNvSpPr/>
            <p:nvPr/>
          </p:nvSpPr>
          <p:spPr bwMode="auto">
            <a:xfrm>
              <a:off x="533400" y="1893888"/>
              <a:ext cx="52388" cy="173038"/>
            </a:xfrm>
            <a:custGeom>
              <a:avLst/>
              <a:gdLst>
                <a:gd name="T0" fmla="*/ 28 w 32"/>
                <a:gd name="T1" fmla="*/ 9 h 107"/>
                <a:gd name="T2" fmla="*/ 25 w 32"/>
                <a:gd name="T3" fmla="*/ 87 h 107"/>
                <a:gd name="T4" fmla="*/ 1 w 32"/>
                <a:gd name="T5" fmla="*/ 42 h 107"/>
                <a:gd name="T6" fmla="*/ 28 w 32"/>
                <a:gd name="T7" fmla="*/ 9 h 107"/>
              </a:gdLst>
              <a:ahLst/>
              <a:cxnLst>
                <a:cxn ang="0">
                  <a:pos x="T0" y="T1"/>
                </a:cxn>
                <a:cxn ang="0">
                  <a:pos x="T2" y="T3"/>
                </a:cxn>
                <a:cxn ang="0">
                  <a:pos x="T4" y="T5"/>
                </a:cxn>
                <a:cxn ang="0">
                  <a:pos x="T6" y="T7"/>
                </a:cxn>
              </a:cxnLst>
              <a:rect l="0" t="0" r="r" b="b"/>
              <a:pathLst>
                <a:path w="32" h="107">
                  <a:moveTo>
                    <a:pt x="28" y="9"/>
                  </a:moveTo>
                  <a:cubicBezTo>
                    <a:pt x="28" y="9"/>
                    <a:pt x="32" y="66"/>
                    <a:pt x="25" y="87"/>
                  </a:cubicBezTo>
                  <a:cubicBezTo>
                    <a:pt x="18" y="107"/>
                    <a:pt x="0" y="84"/>
                    <a:pt x="1" y="42"/>
                  </a:cubicBezTo>
                  <a:cubicBezTo>
                    <a:pt x="1" y="0"/>
                    <a:pt x="27" y="27"/>
                    <a:pt x="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p:nvPr/>
          </p:nvSpPr>
          <p:spPr bwMode="auto">
            <a:xfrm>
              <a:off x="598488" y="1876425"/>
              <a:ext cx="469900" cy="179388"/>
            </a:xfrm>
            <a:custGeom>
              <a:avLst/>
              <a:gdLst>
                <a:gd name="T0" fmla="*/ 259 w 292"/>
                <a:gd name="T1" fmla="*/ 0 h 111"/>
                <a:gd name="T2" fmla="*/ 257 w 292"/>
                <a:gd name="T3" fmla="*/ 0 h 111"/>
                <a:gd name="T4" fmla="*/ 26 w 292"/>
                <a:gd name="T5" fmla="*/ 3 h 111"/>
                <a:gd name="T6" fmla="*/ 14 w 292"/>
                <a:gd name="T7" fmla="*/ 1 h 111"/>
                <a:gd name="T8" fmla="*/ 3 w 292"/>
                <a:gd name="T9" fmla="*/ 6 h 111"/>
                <a:gd name="T10" fmla="*/ 11 w 292"/>
                <a:gd name="T11" fmla="*/ 111 h 111"/>
                <a:gd name="T12" fmla="*/ 12 w 292"/>
                <a:gd name="T13" fmla="*/ 111 h 111"/>
                <a:gd name="T14" fmla="*/ 26 w 292"/>
                <a:gd name="T15" fmla="*/ 97 h 111"/>
                <a:gd name="T16" fmla="*/ 52 w 292"/>
                <a:gd name="T17" fmla="*/ 84 h 111"/>
                <a:gd name="T18" fmla="*/ 57 w 292"/>
                <a:gd name="T19" fmla="*/ 85 h 111"/>
                <a:gd name="T20" fmla="*/ 156 w 292"/>
                <a:gd name="T21" fmla="*/ 93 h 111"/>
                <a:gd name="T22" fmla="*/ 183 w 292"/>
                <a:gd name="T23" fmla="*/ 92 h 111"/>
                <a:gd name="T24" fmla="*/ 274 w 292"/>
                <a:gd name="T25" fmla="*/ 74 h 111"/>
                <a:gd name="T26" fmla="*/ 256 w 292"/>
                <a:gd name="T27" fmla="*/ 41 h 111"/>
                <a:gd name="T28" fmla="*/ 255 w 292"/>
                <a:gd name="T29" fmla="*/ 41 h 111"/>
                <a:gd name="T30" fmla="*/ 254 w 292"/>
                <a:gd name="T31" fmla="*/ 41 h 111"/>
                <a:gd name="T32" fmla="*/ 231 w 292"/>
                <a:gd name="T33" fmla="*/ 38 h 111"/>
                <a:gd name="T34" fmla="*/ 203 w 292"/>
                <a:gd name="T35" fmla="*/ 35 h 111"/>
                <a:gd name="T36" fmla="*/ 167 w 292"/>
                <a:gd name="T37" fmla="*/ 39 h 111"/>
                <a:gd name="T38" fmla="*/ 116 w 292"/>
                <a:gd name="T39" fmla="*/ 44 h 111"/>
                <a:gd name="T40" fmla="*/ 65 w 292"/>
                <a:gd name="T41" fmla="*/ 40 h 111"/>
                <a:gd name="T42" fmla="*/ 55 w 292"/>
                <a:gd name="T43" fmla="*/ 24 h 111"/>
                <a:gd name="T44" fmla="*/ 57 w 292"/>
                <a:gd name="T45" fmla="*/ 24 h 111"/>
                <a:gd name="T46" fmla="*/ 108 w 292"/>
                <a:gd name="T47" fmla="*/ 30 h 111"/>
                <a:gd name="T48" fmla="*/ 146 w 292"/>
                <a:gd name="T49" fmla="*/ 27 h 111"/>
                <a:gd name="T50" fmla="*/ 182 w 292"/>
                <a:gd name="T51" fmla="*/ 24 h 111"/>
                <a:gd name="T52" fmla="*/ 217 w 292"/>
                <a:gd name="T53" fmla="*/ 26 h 111"/>
                <a:gd name="T54" fmla="*/ 245 w 292"/>
                <a:gd name="T55" fmla="*/ 27 h 111"/>
                <a:gd name="T56" fmla="*/ 262 w 292"/>
                <a:gd name="T57" fmla="*/ 25 h 111"/>
                <a:gd name="T58" fmla="*/ 259 w 292"/>
                <a:gd name="T59"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2" h="111">
                  <a:moveTo>
                    <a:pt x="259" y="0"/>
                  </a:moveTo>
                  <a:cubicBezTo>
                    <a:pt x="258" y="0"/>
                    <a:pt x="257" y="0"/>
                    <a:pt x="257" y="0"/>
                  </a:cubicBezTo>
                  <a:cubicBezTo>
                    <a:pt x="220" y="1"/>
                    <a:pt x="26" y="3"/>
                    <a:pt x="26" y="3"/>
                  </a:cubicBezTo>
                  <a:cubicBezTo>
                    <a:pt x="26" y="3"/>
                    <a:pt x="20" y="1"/>
                    <a:pt x="14" y="1"/>
                  </a:cubicBezTo>
                  <a:cubicBezTo>
                    <a:pt x="9" y="1"/>
                    <a:pt x="4" y="2"/>
                    <a:pt x="3" y="6"/>
                  </a:cubicBezTo>
                  <a:cubicBezTo>
                    <a:pt x="1" y="14"/>
                    <a:pt x="0" y="110"/>
                    <a:pt x="11" y="111"/>
                  </a:cubicBezTo>
                  <a:cubicBezTo>
                    <a:pt x="11" y="111"/>
                    <a:pt x="11" y="111"/>
                    <a:pt x="12" y="111"/>
                  </a:cubicBezTo>
                  <a:cubicBezTo>
                    <a:pt x="17" y="111"/>
                    <a:pt x="20" y="104"/>
                    <a:pt x="26" y="97"/>
                  </a:cubicBezTo>
                  <a:cubicBezTo>
                    <a:pt x="31" y="91"/>
                    <a:pt x="39" y="84"/>
                    <a:pt x="52" y="84"/>
                  </a:cubicBezTo>
                  <a:cubicBezTo>
                    <a:pt x="53" y="84"/>
                    <a:pt x="55" y="84"/>
                    <a:pt x="57" y="85"/>
                  </a:cubicBezTo>
                  <a:cubicBezTo>
                    <a:pt x="81" y="87"/>
                    <a:pt x="118" y="93"/>
                    <a:pt x="156" y="93"/>
                  </a:cubicBezTo>
                  <a:cubicBezTo>
                    <a:pt x="165" y="93"/>
                    <a:pt x="174" y="92"/>
                    <a:pt x="183" y="92"/>
                  </a:cubicBezTo>
                  <a:cubicBezTo>
                    <a:pt x="230" y="88"/>
                    <a:pt x="271" y="92"/>
                    <a:pt x="274" y="74"/>
                  </a:cubicBezTo>
                  <a:cubicBezTo>
                    <a:pt x="277" y="56"/>
                    <a:pt x="278" y="41"/>
                    <a:pt x="256" y="41"/>
                  </a:cubicBezTo>
                  <a:cubicBezTo>
                    <a:pt x="256" y="41"/>
                    <a:pt x="255" y="41"/>
                    <a:pt x="255" y="41"/>
                  </a:cubicBezTo>
                  <a:cubicBezTo>
                    <a:pt x="255" y="41"/>
                    <a:pt x="254" y="41"/>
                    <a:pt x="254" y="41"/>
                  </a:cubicBezTo>
                  <a:cubicBezTo>
                    <a:pt x="246" y="41"/>
                    <a:pt x="239" y="39"/>
                    <a:pt x="231" y="38"/>
                  </a:cubicBezTo>
                  <a:cubicBezTo>
                    <a:pt x="223" y="37"/>
                    <a:pt x="214" y="35"/>
                    <a:pt x="203" y="35"/>
                  </a:cubicBezTo>
                  <a:cubicBezTo>
                    <a:pt x="193" y="35"/>
                    <a:pt x="181" y="36"/>
                    <a:pt x="167" y="39"/>
                  </a:cubicBezTo>
                  <a:cubicBezTo>
                    <a:pt x="148" y="43"/>
                    <a:pt x="131" y="44"/>
                    <a:pt x="116" y="44"/>
                  </a:cubicBezTo>
                  <a:cubicBezTo>
                    <a:pt x="94" y="44"/>
                    <a:pt x="77" y="41"/>
                    <a:pt x="65" y="40"/>
                  </a:cubicBezTo>
                  <a:cubicBezTo>
                    <a:pt x="45" y="37"/>
                    <a:pt x="43" y="24"/>
                    <a:pt x="55" y="24"/>
                  </a:cubicBezTo>
                  <a:cubicBezTo>
                    <a:pt x="56" y="24"/>
                    <a:pt x="56" y="24"/>
                    <a:pt x="57" y="24"/>
                  </a:cubicBezTo>
                  <a:cubicBezTo>
                    <a:pt x="67" y="25"/>
                    <a:pt x="83" y="30"/>
                    <a:pt x="108" y="30"/>
                  </a:cubicBezTo>
                  <a:cubicBezTo>
                    <a:pt x="119" y="30"/>
                    <a:pt x="131" y="29"/>
                    <a:pt x="146" y="27"/>
                  </a:cubicBezTo>
                  <a:cubicBezTo>
                    <a:pt x="158" y="25"/>
                    <a:pt x="170" y="24"/>
                    <a:pt x="182" y="24"/>
                  </a:cubicBezTo>
                  <a:cubicBezTo>
                    <a:pt x="194" y="24"/>
                    <a:pt x="206" y="25"/>
                    <a:pt x="217" y="26"/>
                  </a:cubicBezTo>
                  <a:cubicBezTo>
                    <a:pt x="228" y="26"/>
                    <a:pt x="238" y="27"/>
                    <a:pt x="245" y="27"/>
                  </a:cubicBezTo>
                  <a:cubicBezTo>
                    <a:pt x="252" y="27"/>
                    <a:pt x="258" y="27"/>
                    <a:pt x="262" y="25"/>
                  </a:cubicBezTo>
                  <a:cubicBezTo>
                    <a:pt x="277" y="18"/>
                    <a:pt x="292" y="0"/>
                    <a:pt x="25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199"/>
            <p:cNvSpPr/>
            <p:nvPr/>
          </p:nvSpPr>
          <p:spPr bwMode="auto">
            <a:xfrm>
              <a:off x="1016000" y="1631950"/>
              <a:ext cx="220663" cy="312738"/>
            </a:xfrm>
            <a:custGeom>
              <a:avLst/>
              <a:gdLst>
                <a:gd name="T0" fmla="*/ 12 w 137"/>
                <a:gd name="T1" fmla="*/ 147 h 194"/>
                <a:gd name="T2" fmla="*/ 26 w 137"/>
                <a:gd name="T3" fmla="*/ 161 h 194"/>
                <a:gd name="T4" fmla="*/ 0 w 137"/>
                <a:gd name="T5" fmla="*/ 186 h 194"/>
                <a:gd name="T6" fmla="*/ 36 w 137"/>
                <a:gd name="T7" fmla="*/ 184 h 194"/>
                <a:gd name="T8" fmla="*/ 81 w 137"/>
                <a:gd name="T9" fmla="*/ 172 h 194"/>
                <a:gd name="T10" fmla="*/ 125 w 137"/>
                <a:gd name="T11" fmla="*/ 121 h 194"/>
                <a:gd name="T12" fmla="*/ 84 w 137"/>
                <a:gd name="T13" fmla="*/ 74 h 194"/>
                <a:gd name="T14" fmla="*/ 61 w 137"/>
                <a:gd name="T15" fmla="*/ 59 h 194"/>
                <a:gd name="T16" fmla="*/ 50 w 137"/>
                <a:gd name="T17" fmla="*/ 49 h 194"/>
                <a:gd name="T18" fmla="*/ 123 w 137"/>
                <a:gd name="T19" fmla="*/ 61 h 194"/>
                <a:gd name="T20" fmla="*/ 95 w 137"/>
                <a:gd name="T21" fmla="*/ 51 h 194"/>
                <a:gd name="T22" fmla="*/ 114 w 137"/>
                <a:gd name="T23" fmla="*/ 32 h 194"/>
                <a:gd name="T24" fmla="*/ 112 w 137"/>
                <a:gd name="T25" fmla="*/ 30 h 194"/>
                <a:gd name="T26" fmla="*/ 30 w 137"/>
                <a:gd name="T27" fmla="*/ 0 h 194"/>
                <a:gd name="T28" fmla="*/ 30 w 137"/>
                <a:gd name="T29" fmla="*/ 31 h 194"/>
                <a:gd name="T30" fmla="*/ 40 w 137"/>
                <a:gd name="T31" fmla="*/ 43 h 194"/>
                <a:gd name="T32" fmla="*/ 41 w 137"/>
                <a:gd name="T33" fmla="*/ 108 h 194"/>
                <a:gd name="T34" fmla="*/ 12 w 137"/>
                <a:gd name="T35" fmla="*/ 14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94">
                  <a:moveTo>
                    <a:pt x="12" y="147"/>
                  </a:moveTo>
                  <a:cubicBezTo>
                    <a:pt x="12" y="147"/>
                    <a:pt x="35" y="148"/>
                    <a:pt x="26" y="161"/>
                  </a:cubicBezTo>
                  <a:cubicBezTo>
                    <a:pt x="16" y="174"/>
                    <a:pt x="0" y="186"/>
                    <a:pt x="0" y="186"/>
                  </a:cubicBezTo>
                  <a:cubicBezTo>
                    <a:pt x="0" y="186"/>
                    <a:pt x="13" y="194"/>
                    <a:pt x="36" y="184"/>
                  </a:cubicBezTo>
                  <a:cubicBezTo>
                    <a:pt x="59" y="173"/>
                    <a:pt x="50" y="175"/>
                    <a:pt x="81" y="172"/>
                  </a:cubicBezTo>
                  <a:cubicBezTo>
                    <a:pt x="111" y="170"/>
                    <a:pt x="137" y="148"/>
                    <a:pt x="125" y="121"/>
                  </a:cubicBezTo>
                  <a:cubicBezTo>
                    <a:pt x="112" y="93"/>
                    <a:pt x="92" y="99"/>
                    <a:pt x="84" y="74"/>
                  </a:cubicBezTo>
                  <a:cubicBezTo>
                    <a:pt x="75" y="50"/>
                    <a:pt x="74" y="63"/>
                    <a:pt x="61" y="59"/>
                  </a:cubicBezTo>
                  <a:cubicBezTo>
                    <a:pt x="48" y="55"/>
                    <a:pt x="43" y="46"/>
                    <a:pt x="50" y="49"/>
                  </a:cubicBezTo>
                  <a:cubicBezTo>
                    <a:pt x="57" y="51"/>
                    <a:pt x="77" y="61"/>
                    <a:pt x="123" y="61"/>
                  </a:cubicBezTo>
                  <a:cubicBezTo>
                    <a:pt x="123" y="61"/>
                    <a:pt x="95" y="58"/>
                    <a:pt x="95" y="51"/>
                  </a:cubicBezTo>
                  <a:cubicBezTo>
                    <a:pt x="95" y="45"/>
                    <a:pt x="95" y="33"/>
                    <a:pt x="114" y="32"/>
                  </a:cubicBezTo>
                  <a:cubicBezTo>
                    <a:pt x="114" y="32"/>
                    <a:pt x="116" y="30"/>
                    <a:pt x="112" y="30"/>
                  </a:cubicBezTo>
                  <a:cubicBezTo>
                    <a:pt x="108" y="30"/>
                    <a:pt x="38" y="26"/>
                    <a:pt x="30" y="0"/>
                  </a:cubicBezTo>
                  <a:cubicBezTo>
                    <a:pt x="30" y="31"/>
                    <a:pt x="30" y="31"/>
                    <a:pt x="30" y="31"/>
                  </a:cubicBezTo>
                  <a:cubicBezTo>
                    <a:pt x="30" y="31"/>
                    <a:pt x="29" y="39"/>
                    <a:pt x="40" y="43"/>
                  </a:cubicBezTo>
                  <a:cubicBezTo>
                    <a:pt x="41" y="108"/>
                    <a:pt x="41" y="108"/>
                    <a:pt x="41" y="108"/>
                  </a:cubicBezTo>
                  <a:cubicBezTo>
                    <a:pt x="41" y="108"/>
                    <a:pt x="45" y="137"/>
                    <a:pt x="12" y="1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p:nvPr/>
          </p:nvSpPr>
          <p:spPr bwMode="auto">
            <a:xfrm>
              <a:off x="1057275" y="1550988"/>
              <a:ext cx="460375" cy="134938"/>
            </a:xfrm>
            <a:custGeom>
              <a:avLst/>
              <a:gdLst>
                <a:gd name="T0" fmla="*/ 60 w 286"/>
                <a:gd name="T1" fmla="*/ 26 h 83"/>
                <a:gd name="T2" fmla="*/ 4 w 286"/>
                <a:gd name="T3" fmla="*/ 50 h 83"/>
                <a:gd name="T4" fmla="*/ 144 w 286"/>
                <a:gd name="T5" fmla="*/ 82 h 83"/>
                <a:gd name="T6" fmla="*/ 277 w 286"/>
                <a:gd name="T7" fmla="*/ 45 h 83"/>
                <a:gd name="T8" fmla="*/ 228 w 286"/>
                <a:gd name="T9" fmla="*/ 25 h 83"/>
                <a:gd name="T10" fmla="*/ 226 w 286"/>
                <a:gd name="T11" fmla="*/ 11 h 83"/>
                <a:gd name="T12" fmla="*/ 215 w 286"/>
                <a:gd name="T13" fmla="*/ 0 h 83"/>
                <a:gd name="T14" fmla="*/ 153 w 286"/>
                <a:gd name="T15" fmla="*/ 16 h 83"/>
                <a:gd name="T16" fmla="*/ 71 w 286"/>
                <a:gd name="T17" fmla="*/ 2 h 83"/>
                <a:gd name="T18" fmla="*/ 64 w 286"/>
                <a:gd name="T19" fmla="*/ 6 h 83"/>
                <a:gd name="T20" fmla="*/ 61 w 286"/>
                <a:gd name="T21" fmla="*/ 10 h 83"/>
                <a:gd name="T22" fmla="*/ 60 w 286"/>
                <a:gd name="T23"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6" h="83">
                  <a:moveTo>
                    <a:pt x="60" y="26"/>
                  </a:moveTo>
                  <a:cubicBezTo>
                    <a:pt x="60" y="26"/>
                    <a:pt x="7" y="32"/>
                    <a:pt x="4" y="50"/>
                  </a:cubicBezTo>
                  <a:cubicBezTo>
                    <a:pt x="4" y="50"/>
                    <a:pt x="0" y="83"/>
                    <a:pt x="144" y="82"/>
                  </a:cubicBezTo>
                  <a:cubicBezTo>
                    <a:pt x="276" y="82"/>
                    <a:pt x="286" y="56"/>
                    <a:pt x="277" y="45"/>
                  </a:cubicBezTo>
                  <a:cubicBezTo>
                    <a:pt x="277" y="45"/>
                    <a:pt x="264" y="26"/>
                    <a:pt x="228" y="25"/>
                  </a:cubicBezTo>
                  <a:cubicBezTo>
                    <a:pt x="226" y="11"/>
                    <a:pt x="226" y="11"/>
                    <a:pt x="226" y="11"/>
                  </a:cubicBezTo>
                  <a:cubicBezTo>
                    <a:pt x="215" y="0"/>
                    <a:pt x="215" y="0"/>
                    <a:pt x="215" y="0"/>
                  </a:cubicBezTo>
                  <a:cubicBezTo>
                    <a:pt x="215" y="0"/>
                    <a:pt x="206" y="15"/>
                    <a:pt x="153" y="16"/>
                  </a:cubicBezTo>
                  <a:cubicBezTo>
                    <a:pt x="101" y="16"/>
                    <a:pt x="71" y="2"/>
                    <a:pt x="71" y="2"/>
                  </a:cubicBezTo>
                  <a:cubicBezTo>
                    <a:pt x="64" y="6"/>
                    <a:pt x="64" y="6"/>
                    <a:pt x="64" y="6"/>
                  </a:cubicBezTo>
                  <a:cubicBezTo>
                    <a:pt x="61" y="10"/>
                    <a:pt x="61" y="10"/>
                    <a:pt x="61" y="10"/>
                  </a:cubicBezTo>
                  <a:lnTo>
                    <a:pt x="60"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201"/>
            <p:cNvSpPr/>
            <p:nvPr/>
          </p:nvSpPr>
          <p:spPr bwMode="auto">
            <a:xfrm>
              <a:off x="1150938" y="1593850"/>
              <a:ext cx="57150" cy="47625"/>
            </a:xfrm>
            <a:custGeom>
              <a:avLst/>
              <a:gdLst>
                <a:gd name="T0" fmla="*/ 2 w 36"/>
                <a:gd name="T1" fmla="*/ 0 h 30"/>
                <a:gd name="T2" fmla="*/ 0 w 36"/>
                <a:gd name="T3" fmla="*/ 30 h 30"/>
                <a:gd name="T4" fmla="*/ 5 w 36"/>
                <a:gd name="T5" fmla="*/ 14 h 30"/>
                <a:gd name="T6" fmla="*/ 24 w 36"/>
                <a:gd name="T7" fmla="*/ 20 h 30"/>
                <a:gd name="T8" fmla="*/ 19 w 36"/>
                <a:gd name="T9" fmla="*/ 13 h 30"/>
                <a:gd name="T10" fmla="*/ 5 w 36"/>
                <a:gd name="T11" fmla="*/ 10 h 30"/>
                <a:gd name="T12" fmla="*/ 3 w 36"/>
                <a:gd name="T13" fmla="*/ 5 h 30"/>
                <a:gd name="T14" fmla="*/ 26 w 36"/>
                <a:gd name="T15" fmla="*/ 11 h 30"/>
                <a:gd name="T16" fmla="*/ 36 w 36"/>
                <a:gd name="T17" fmla="*/ 7 h 30"/>
                <a:gd name="T18" fmla="*/ 2 w 36"/>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0">
                  <a:moveTo>
                    <a:pt x="2" y="0"/>
                  </a:moveTo>
                  <a:cubicBezTo>
                    <a:pt x="0" y="30"/>
                    <a:pt x="0" y="30"/>
                    <a:pt x="0" y="30"/>
                  </a:cubicBezTo>
                  <a:cubicBezTo>
                    <a:pt x="0" y="30"/>
                    <a:pt x="0" y="14"/>
                    <a:pt x="5" y="14"/>
                  </a:cubicBezTo>
                  <a:cubicBezTo>
                    <a:pt x="9" y="14"/>
                    <a:pt x="22" y="14"/>
                    <a:pt x="24" y="20"/>
                  </a:cubicBezTo>
                  <a:cubicBezTo>
                    <a:pt x="24" y="20"/>
                    <a:pt x="26" y="15"/>
                    <a:pt x="19" y="13"/>
                  </a:cubicBezTo>
                  <a:cubicBezTo>
                    <a:pt x="13" y="11"/>
                    <a:pt x="8" y="9"/>
                    <a:pt x="5" y="10"/>
                  </a:cubicBezTo>
                  <a:cubicBezTo>
                    <a:pt x="1" y="11"/>
                    <a:pt x="3" y="5"/>
                    <a:pt x="3" y="5"/>
                  </a:cubicBezTo>
                  <a:cubicBezTo>
                    <a:pt x="3" y="5"/>
                    <a:pt x="22" y="11"/>
                    <a:pt x="26" y="11"/>
                  </a:cubicBezTo>
                  <a:cubicBezTo>
                    <a:pt x="30" y="11"/>
                    <a:pt x="30" y="7"/>
                    <a:pt x="36" y="7"/>
                  </a:cubicBezTo>
                  <a:cubicBezTo>
                    <a:pt x="36" y="7"/>
                    <a:pt x="15" y="1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p:nvPr/>
          </p:nvSpPr>
          <p:spPr bwMode="auto">
            <a:xfrm>
              <a:off x="1190625" y="1603375"/>
              <a:ext cx="65088" cy="17463"/>
            </a:xfrm>
            <a:custGeom>
              <a:avLst/>
              <a:gdLst>
                <a:gd name="T0" fmla="*/ 2 w 40"/>
                <a:gd name="T1" fmla="*/ 11 h 11"/>
                <a:gd name="T2" fmla="*/ 40 w 40"/>
                <a:gd name="T3" fmla="*/ 0 h 11"/>
                <a:gd name="T4" fmla="*/ 2 w 40"/>
                <a:gd name="T5" fmla="*/ 11 h 11"/>
              </a:gdLst>
              <a:ahLst/>
              <a:cxnLst>
                <a:cxn ang="0">
                  <a:pos x="T0" y="T1"/>
                </a:cxn>
                <a:cxn ang="0">
                  <a:pos x="T2" y="T3"/>
                </a:cxn>
                <a:cxn ang="0">
                  <a:pos x="T4" y="T5"/>
                </a:cxn>
              </a:cxnLst>
              <a:rect l="0" t="0" r="r" b="b"/>
              <a:pathLst>
                <a:path w="40" h="11">
                  <a:moveTo>
                    <a:pt x="2" y="11"/>
                  </a:moveTo>
                  <a:cubicBezTo>
                    <a:pt x="2" y="11"/>
                    <a:pt x="0" y="3"/>
                    <a:pt x="40" y="0"/>
                  </a:cubicBezTo>
                  <a:cubicBezTo>
                    <a:pt x="40" y="0"/>
                    <a:pt x="11" y="4"/>
                    <a:pt x="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203"/>
            <p:cNvSpPr/>
            <p:nvPr/>
          </p:nvSpPr>
          <p:spPr bwMode="auto">
            <a:xfrm>
              <a:off x="1298575" y="1603375"/>
              <a:ext cx="112713" cy="42863"/>
            </a:xfrm>
            <a:custGeom>
              <a:avLst/>
              <a:gdLst>
                <a:gd name="T0" fmla="*/ 15 w 70"/>
                <a:gd name="T1" fmla="*/ 2 h 27"/>
                <a:gd name="T2" fmla="*/ 35 w 70"/>
                <a:gd name="T3" fmla="*/ 20 h 27"/>
                <a:gd name="T4" fmla="*/ 46 w 70"/>
                <a:gd name="T5" fmla="*/ 22 h 27"/>
                <a:gd name="T6" fmla="*/ 60 w 70"/>
                <a:gd name="T7" fmla="*/ 16 h 27"/>
                <a:gd name="T8" fmla="*/ 70 w 70"/>
                <a:gd name="T9" fmla="*/ 21 h 27"/>
                <a:gd name="T10" fmla="*/ 70 w 70"/>
                <a:gd name="T11" fmla="*/ 5 h 27"/>
                <a:gd name="T12" fmla="*/ 58 w 70"/>
                <a:gd name="T13" fmla="*/ 5 h 27"/>
                <a:gd name="T14" fmla="*/ 41 w 70"/>
                <a:gd name="T15" fmla="*/ 11 h 27"/>
                <a:gd name="T16" fmla="*/ 15 w 70"/>
                <a:gd name="T17" fmla="*/ 1 h 27"/>
                <a:gd name="T18" fmla="*/ 15 w 70"/>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27">
                  <a:moveTo>
                    <a:pt x="15" y="2"/>
                  </a:moveTo>
                  <a:cubicBezTo>
                    <a:pt x="15" y="2"/>
                    <a:pt x="35" y="13"/>
                    <a:pt x="35" y="20"/>
                  </a:cubicBezTo>
                  <a:cubicBezTo>
                    <a:pt x="35" y="27"/>
                    <a:pt x="43" y="26"/>
                    <a:pt x="46" y="22"/>
                  </a:cubicBezTo>
                  <a:cubicBezTo>
                    <a:pt x="49" y="18"/>
                    <a:pt x="55" y="15"/>
                    <a:pt x="60" y="16"/>
                  </a:cubicBezTo>
                  <a:cubicBezTo>
                    <a:pt x="65" y="16"/>
                    <a:pt x="70" y="21"/>
                    <a:pt x="70" y="21"/>
                  </a:cubicBezTo>
                  <a:cubicBezTo>
                    <a:pt x="70" y="5"/>
                    <a:pt x="70" y="5"/>
                    <a:pt x="70" y="5"/>
                  </a:cubicBezTo>
                  <a:cubicBezTo>
                    <a:pt x="70" y="5"/>
                    <a:pt x="67" y="3"/>
                    <a:pt x="58" y="5"/>
                  </a:cubicBezTo>
                  <a:cubicBezTo>
                    <a:pt x="48" y="8"/>
                    <a:pt x="45" y="14"/>
                    <a:pt x="41" y="11"/>
                  </a:cubicBezTo>
                  <a:cubicBezTo>
                    <a:pt x="37" y="8"/>
                    <a:pt x="29" y="2"/>
                    <a:pt x="15" y="1"/>
                  </a:cubicBezTo>
                  <a:cubicBezTo>
                    <a:pt x="0" y="0"/>
                    <a:pt x="15" y="2"/>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p:nvPr/>
          </p:nvSpPr>
          <p:spPr bwMode="auto">
            <a:xfrm>
              <a:off x="1306513" y="1571625"/>
              <a:ext cx="115888" cy="38100"/>
            </a:xfrm>
            <a:custGeom>
              <a:avLst/>
              <a:gdLst>
                <a:gd name="T0" fmla="*/ 0 w 72"/>
                <a:gd name="T1" fmla="*/ 16 h 24"/>
                <a:gd name="T2" fmla="*/ 32 w 72"/>
                <a:gd name="T3" fmla="*/ 22 h 24"/>
                <a:gd name="T4" fmla="*/ 50 w 72"/>
                <a:gd name="T5" fmla="*/ 21 h 24"/>
                <a:gd name="T6" fmla="*/ 65 w 72"/>
                <a:gd name="T7" fmla="*/ 14 h 24"/>
                <a:gd name="T8" fmla="*/ 52 w 72"/>
                <a:gd name="T9" fmla="*/ 5 h 24"/>
                <a:gd name="T10" fmla="*/ 0 w 72"/>
                <a:gd name="T11" fmla="*/ 16 h 24"/>
              </a:gdLst>
              <a:ahLst/>
              <a:cxnLst>
                <a:cxn ang="0">
                  <a:pos x="T0" y="T1"/>
                </a:cxn>
                <a:cxn ang="0">
                  <a:pos x="T2" y="T3"/>
                </a:cxn>
                <a:cxn ang="0">
                  <a:pos x="T4" y="T5"/>
                </a:cxn>
                <a:cxn ang="0">
                  <a:pos x="T6" y="T7"/>
                </a:cxn>
                <a:cxn ang="0">
                  <a:pos x="T8" y="T9"/>
                </a:cxn>
                <a:cxn ang="0">
                  <a:pos x="T10" y="T11"/>
                </a:cxn>
              </a:cxnLst>
              <a:rect l="0" t="0" r="r" b="b"/>
              <a:pathLst>
                <a:path w="72" h="24">
                  <a:moveTo>
                    <a:pt x="0" y="16"/>
                  </a:moveTo>
                  <a:cubicBezTo>
                    <a:pt x="0" y="16"/>
                    <a:pt x="25" y="20"/>
                    <a:pt x="32" y="22"/>
                  </a:cubicBezTo>
                  <a:cubicBezTo>
                    <a:pt x="39" y="24"/>
                    <a:pt x="41" y="23"/>
                    <a:pt x="50" y="21"/>
                  </a:cubicBezTo>
                  <a:cubicBezTo>
                    <a:pt x="59" y="18"/>
                    <a:pt x="64" y="18"/>
                    <a:pt x="65" y="14"/>
                  </a:cubicBezTo>
                  <a:cubicBezTo>
                    <a:pt x="67" y="9"/>
                    <a:pt x="72" y="0"/>
                    <a:pt x="52" y="5"/>
                  </a:cubicBezTo>
                  <a:cubicBezTo>
                    <a:pt x="31" y="10"/>
                    <a:pt x="16" y="17"/>
                    <a:pt x="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205"/>
            <p:cNvSpPr/>
            <p:nvPr/>
          </p:nvSpPr>
          <p:spPr bwMode="auto">
            <a:xfrm>
              <a:off x="1155700" y="1649413"/>
              <a:ext cx="279400" cy="46038"/>
            </a:xfrm>
            <a:custGeom>
              <a:avLst/>
              <a:gdLst>
                <a:gd name="T0" fmla="*/ 0 w 173"/>
                <a:gd name="T1" fmla="*/ 10 h 28"/>
                <a:gd name="T2" fmla="*/ 158 w 173"/>
                <a:gd name="T3" fmla="*/ 12 h 28"/>
                <a:gd name="T4" fmla="*/ 173 w 173"/>
                <a:gd name="T5" fmla="*/ 0 h 28"/>
                <a:gd name="T6" fmla="*/ 83 w 173"/>
                <a:gd name="T7" fmla="*/ 8 h 28"/>
                <a:gd name="T8" fmla="*/ 0 w 173"/>
                <a:gd name="T9" fmla="*/ 10 h 28"/>
              </a:gdLst>
              <a:ahLst/>
              <a:cxnLst>
                <a:cxn ang="0">
                  <a:pos x="T0" y="T1"/>
                </a:cxn>
                <a:cxn ang="0">
                  <a:pos x="T2" y="T3"/>
                </a:cxn>
                <a:cxn ang="0">
                  <a:pos x="T4" y="T5"/>
                </a:cxn>
                <a:cxn ang="0">
                  <a:pos x="T6" y="T7"/>
                </a:cxn>
                <a:cxn ang="0">
                  <a:pos x="T8" y="T9"/>
                </a:cxn>
              </a:cxnLst>
              <a:rect l="0" t="0" r="r" b="b"/>
              <a:pathLst>
                <a:path w="173" h="28">
                  <a:moveTo>
                    <a:pt x="0" y="10"/>
                  </a:moveTo>
                  <a:cubicBezTo>
                    <a:pt x="0" y="10"/>
                    <a:pt x="72" y="28"/>
                    <a:pt x="158" y="12"/>
                  </a:cubicBezTo>
                  <a:cubicBezTo>
                    <a:pt x="158" y="12"/>
                    <a:pt x="154" y="6"/>
                    <a:pt x="173" y="0"/>
                  </a:cubicBezTo>
                  <a:cubicBezTo>
                    <a:pt x="173" y="0"/>
                    <a:pt x="146" y="9"/>
                    <a:pt x="83" y="8"/>
                  </a:cubicBezTo>
                  <a:cubicBezTo>
                    <a:pt x="21" y="8"/>
                    <a:pt x="64" y="14"/>
                    <a:pt x="0"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p:nvPr/>
          </p:nvSpPr>
          <p:spPr bwMode="auto">
            <a:xfrm>
              <a:off x="1295400" y="1633538"/>
              <a:ext cx="233363" cy="104775"/>
            </a:xfrm>
            <a:custGeom>
              <a:avLst/>
              <a:gdLst>
                <a:gd name="T0" fmla="*/ 0 w 145"/>
                <a:gd name="T1" fmla="*/ 62 h 65"/>
                <a:gd name="T2" fmla="*/ 103 w 145"/>
                <a:gd name="T3" fmla="*/ 49 h 65"/>
                <a:gd name="T4" fmla="*/ 83 w 145"/>
                <a:gd name="T5" fmla="*/ 48 h 65"/>
                <a:gd name="T6" fmla="*/ 10 w 145"/>
                <a:gd name="T7" fmla="*/ 39 h 65"/>
                <a:gd name="T8" fmla="*/ 23 w 145"/>
                <a:gd name="T9" fmla="*/ 31 h 65"/>
                <a:gd name="T10" fmla="*/ 131 w 145"/>
                <a:gd name="T11" fmla="*/ 0 h 65"/>
                <a:gd name="T12" fmla="*/ 118 w 145"/>
                <a:gd name="T13" fmla="*/ 45 h 65"/>
                <a:gd name="T14" fmla="*/ 0 w 145"/>
                <a:gd name="T15" fmla="*/ 62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65">
                  <a:moveTo>
                    <a:pt x="0" y="62"/>
                  </a:moveTo>
                  <a:cubicBezTo>
                    <a:pt x="0" y="62"/>
                    <a:pt x="65" y="61"/>
                    <a:pt x="103" y="49"/>
                  </a:cubicBezTo>
                  <a:cubicBezTo>
                    <a:pt x="103" y="49"/>
                    <a:pt x="123" y="47"/>
                    <a:pt x="83" y="48"/>
                  </a:cubicBezTo>
                  <a:cubicBezTo>
                    <a:pt x="43" y="48"/>
                    <a:pt x="11" y="55"/>
                    <a:pt x="10" y="39"/>
                  </a:cubicBezTo>
                  <a:cubicBezTo>
                    <a:pt x="10" y="39"/>
                    <a:pt x="6" y="31"/>
                    <a:pt x="23" y="31"/>
                  </a:cubicBezTo>
                  <a:cubicBezTo>
                    <a:pt x="40" y="31"/>
                    <a:pt x="129" y="29"/>
                    <a:pt x="131" y="0"/>
                  </a:cubicBezTo>
                  <a:cubicBezTo>
                    <a:pt x="131" y="0"/>
                    <a:pt x="145" y="35"/>
                    <a:pt x="118" y="45"/>
                  </a:cubicBezTo>
                  <a:cubicBezTo>
                    <a:pt x="118" y="45"/>
                    <a:pt x="76" y="65"/>
                    <a:pt x="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207"/>
            <p:cNvSpPr>
              <a:spLocks noEditPoints="1"/>
            </p:cNvSpPr>
            <p:nvPr/>
          </p:nvSpPr>
          <p:spPr bwMode="auto">
            <a:xfrm>
              <a:off x="1563688" y="1870075"/>
              <a:ext cx="382588" cy="114300"/>
            </a:xfrm>
            <a:custGeom>
              <a:avLst/>
              <a:gdLst>
                <a:gd name="T0" fmla="*/ 163 w 238"/>
                <a:gd name="T1" fmla="*/ 24 h 71"/>
                <a:gd name="T2" fmla="*/ 238 w 238"/>
                <a:gd name="T3" fmla="*/ 71 h 71"/>
                <a:gd name="T4" fmla="*/ 238 w 238"/>
                <a:gd name="T5" fmla="*/ 71 h 71"/>
                <a:gd name="T6" fmla="*/ 238 w 238"/>
                <a:gd name="T7" fmla="*/ 71 h 71"/>
                <a:gd name="T8" fmla="*/ 163 w 238"/>
                <a:gd name="T9" fmla="*/ 24 h 71"/>
                <a:gd name="T10" fmla="*/ 80 w 238"/>
                <a:gd name="T11" fmla="*/ 8 h 71"/>
                <a:gd name="T12" fmla="*/ 91 w 238"/>
                <a:gd name="T13" fmla="*/ 8 h 71"/>
                <a:gd name="T14" fmla="*/ 109 w 238"/>
                <a:gd name="T15" fmla="*/ 10 h 71"/>
                <a:gd name="T16" fmla="*/ 80 w 238"/>
                <a:gd name="T17" fmla="*/ 8 h 71"/>
                <a:gd name="T18" fmla="*/ 0 w 238"/>
                <a:gd name="T19" fmla="*/ 0 h 71"/>
                <a:gd name="T20" fmla="*/ 10 w 238"/>
                <a:gd name="T21" fmla="*/ 2 h 71"/>
                <a:gd name="T22" fmla="*/ 0 w 238"/>
                <a:gd name="T2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71">
                  <a:moveTo>
                    <a:pt x="163" y="24"/>
                  </a:moveTo>
                  <a:cubicBezTo>
                    <a:pt x="185" y="33"/>
                    <a:pt x="211" y="47"/>
                    <a:pt x="238" y="71"/>
                  </a:cubicBezTo>
                  <a:cubicBezTo>
                    <a:pt x="238" y="71"/>
                    <a:pt x="238" y="71"/>
                    <a:pt x="238" y="71"/>
                  </a:cubicBezTo>
                  <a:cubicBezTo>
                    <a:pt x="238" y="71"/>
                    <a:pt x="238" y="71"/>
                    <a:pt x="238" y="71"/>
                  </a:cubicBezTo>
                  <a:cubicBezTo>
                    <a:pt x="221" y="54"/>
                    <a:pt x="195" y="36"/>
                    <a:pt x="163" y="24"/>
                  </a:cubicBezTo>
                  <a:moveTo>
                    <a:pt x="80" y="8"/>
                  </a:moveTo>
                  <a:cubicBezTo>
                    <a:pt x="84" y="8"/>
                    <a:pt x="88" y="8"/>
                    <a:pt x="91" y="8"/>
                  </a:cubicBezTo>
                  <a:cubicBezTo>
                    <a:pt x="95" y="9"/>
                    <a:pt x="101" y="9"/>
                    <a:pt x="109" y="10"/>
                  </a:cubicBezTo>
                  <a:cubicBezTo>
                    <a:pt x="100" y="9"/>
                    <a:pt x="90" y="8"/>
                    <a:pt x="80" y="8"/>
                  </a:cubicBezTo>
                  <a:moveTo>
                    <a:pt x="0" y="0"/>
                  </a:moveTo>
                  <a:cubicBezTo>
                    <a:pt x="3" y="1"/>
                    <a:pt x="7" y="2"/>
                    <a:pt x="10" y="2"/>
                  </a:cubicBezTo>
                  <a:cubicBezTo>
                    <a:pt x="6" y="1"/>
                    <a:pt x="3"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p:nvPr/>
          </p:nvSpPr>
          <p:spPr bwMode="auto">
            <a:xfrm>
              <a:off x="1439863" y="1830388"/>
              <a:ext cx="592138" cy="336550"/>
            </a:xfrm>
            <a:custGeom>
              <a:avLst/>
              <a:gdLst>
                <a:gd name="T0" fmla="*/ 36 w 368"/>
                <a:gd name="T1" fmla="*/ 0 h 209"/>
                <a:gd name="T2" fmla="*/ 25 w 368"/>
                <a:gd name="T3" fmla="*/ 20 h 209"/>
                <a:gd name="T4" fmla="*/ 16 w 368"/>
                <a:gd name="T5" fmla="*/ 88 h 209"/>
                <a:gd name="T6" fmla="*/ 41 w 368"/>
                <a:gd name="T7" fmla="*/ 136 h 209"/>
                <a:gd name="T8" fmla="*/ 53 w 368"/>
                <a:gd name="T9" fmla="*/ 135 h 209"/>
                <a:gd name="T10" fmla="*/ 157 w 368"/>
                <a:gd name="T11" fmla="*/ 125 h 209"/>
                <a:gd name="T12" fmla="*/ 262 w 368"/>
                <a:gd name="T13" fmla="*/ 150 h 209"/>
                <a:gd name="T14" fmla="*/ 327 w 368"/>
                <a:gd name="T15" fmla="*/ 209 h 209"/>
                <a:gd name="T16" fmla="*/ 330 w 368"/>
                <a:gd name="T17" fmla="*/ 204 h 209"/>
                <a:gd name="T18" fmla="*/ 311 w 368"/>
                <a:gd name="T19" fmla="*/ 146 h 209"/>
                <a:gd name="T20" fmla="*/ 314 w 368"/>
                <a:gd name="T21" fmla="*/ 145 h 209"/>
                <a:gd name="T22" fmla="*/ 363 w 368"/>
                <a:gd name="T23" fmla="*/ 207 h 209"/>
                <a:gd name="T24" fmla="*/ 364 w 368"/>
                <a:gd name="T25" fmla="*/ 207 h 209"/>
                <a:gd name="T26" fmla="*/ 361 w 368"/>
                <a:gd name="T27" fmla="*/ 180 h 209"/>
                <a:gd name="T28" fmla="*/ 352 w 368"/>
                <a:gd name="T29" fmla="*/ 150 h 209"/>
                <a:gd name="T30" fmla="*/ 315 w 368"/>
                <a:gd name="T31" fmla="*/ 96 h 209"/>
                <a:gd name="T32" fmla="*/ 315 w 368"/>
                <a:gd name="T33" fmla="*/ 96 h 209"/>
                <a:gd name="T34" fmla="*/ 240 w 368"/>
                <a:gd name="T35" fmla="*/ 49 h 209"/>
                <a:gd name="T36" fmla="*/ 186 w 368"/>
                <a:gd name="T37" fmla="*/ 35 h 209"/>
                <a:gd name="T38" fmla="*/ 168 w 368"/>
                <a:gd name="T39" fmla="*/ 33 h 209"/>
                <a:gd name="T40" fmla="*/ 157 w 368"/>
                <a:gd name="T41" fmla="*/ 33 h 209"/>
                <a:gd name="T42" fmla="*/ 150 w 368"/>
                <a:gd name="T43" fmla="*/ 32 h 209"/>
                <a:gd name="T44" fmla="*/ 87 w 368"/>
                <a:gd name="T45" fmla="*/ 27 h 209"/>
                <a:gd name="T46" fmla="*/ 77 w 368"/>
                <a:gd name="T47" fmla="*/ 25 h 209"/>
                <a:gd name="T48" fmla="*/ 40 w 368"/>
                <a:gd name="T49" fmla="*/ 0 h 209"/>
                <a:gd name="T50" fmla="*/ 36 w 368"/>
                <a:gd name="T5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09">
                  <a:moveTo>
                    <a:pt x="36" y="0"/>
                  </a:moveTo>
                  <a:cubicBezTo>
                    <a:pt x="33" y="0"/>
                    <a:pt x="27" y="3"/>
                    <a:pt x="25" y="20"/>
                  </a:cubicBezTo>
                  <a:cubicBezTo>
                    <a:pt x="21" y="47"/>
                    <a:pt x="35" y="51"/>
                    <a:pt x="16" y="88"/>
                  </a:cubicBezTo>
                  <a:cubicBezTo>
                    <a:pt x="0" y="119"/>
                    <a:pt x="18" y="136"/>
                    <a:pt x="41" y="136"/>
                  </a:cubicBezTo>
                  <a:cubicBezTo>
                    <a:pt x="45" y="136"/>
                    <a:pt x="49" y="135"/>
                    <a:pt x="53" y="135"/>
                  </a:cubicBezTo>
                  <a:cubicBezTo>
                    <a:pt x="67" y="131"/>
                    <a:pt x="112" y="125"/>
                    <a:pt x="157" y="125"/>
                  </a:cubicBezTo>
                  <a:cubicBezTo>
                    <a:pt x="199" y="125"/>
                    <a:pt x="243" y="131"/>
                    <a:pt x="262" y="150"/>
                  </a:cubicBezTo>
                  <a:cubicBezTo>
                    <a:pt x="294" y="182"/>
                    <a:pt x="318" y="209"/>
                    <a:pt x="327" y="209"/>
                  </a:cubicBezTo>
                  <a:cubicBezTo>
                    <a:pt x="329" y="209"/>
                    <a:pt x="330" y="207"/>
                    <a:pt x="330" y="204"/>
                  </a:cubicBezTo>
                  <a:cubicBezTo>
                    <a:pt x="330" y="186"/>
                    <a:pt x="294" y="153"/>
                    <a:pt x="311" y="146"/>
                  </a:cubicBezTo>
                  <a:cubicBezTo>
                    <a:pt x="312" y="145"/>
                    <a:pt x="313" y="145"/>
                    <a:pt x="314" y="145"/>
                  </a:cubicBezTo>
                  <a:cubicBezTo>
                    <a:pt x="332" y="145"/>
                    <a:pt x="363" y="207"/>
                    <a:pt x="363" y="207"/>
                  </a:cubicBezTo>
                  <a:cubicBezTo>
                    <a:pt x="363" y="207"/>
                    <a:pt x="364" y="207"/>
                    <a:pt x="364" y="207"/>
                  </a:cubicBezTo>
                  <a:cubicBezTo>
                    <a:pt x="365" y="207"/>
                    <a:pt x="368" y="205"/>
                    <a:pt x="361" y="180"/>
                  </a:cubicBezTo>
                  <a:cubicBezTo>
                    <a:pt x="352" y="150"/>
                    <a:pt x="352" y="150"/>
                    <a:pt x="352" y="150"/>
                  </a:cubicBezTo>
                  <a:cubicBezTo>
                    <a:pt x="352" y="150"/>
                    <a:pt x="347" y="127"/>
                    <a:pt x="315" y="96"/>
                  </a:cubicBezTo>
                  <a:cubicBezTo>
                    <a:pt x="315" y="96"/>
                    <a:pt x="315" y="96"/>
                    <a:pt x="315" y="96"/>
                  </a:cubicBezTo>
                  <a:cubicBezTo>
                    <a:pt x="288" y="72"/>
                    <a:pt x="262" y="58"/>
                    <a:pt x="240" y="49"/>
                  </a:cubicBezTo>
                  <a:cubicBezTo>
                    <a:pt x="223" y="43"/>
                    <a:pt x="205" y="38"/>
                    <a:pt x="186" y="35"/>
                  </a:cubicBezTo>
                  <a:cubicBezTo>
                    <a:pt x="178" y="34"/>
                    <a:pt x="172" y="34"/>
                    <a:pt x="168" y="33"/>
                  </a:cubicBezTo>
                  <a:cubicBezTo>
                    <a:pt x="165" y="33"/>
                    <a:pt x="161" y="33"/>
                    <a:pt x="157" y="33"/>
                  </a:cubicBezTo>
                  <a:cubicBezTo>
                    <a:pt x="154" y="32"/>
                    <a:pt x="152" y="32"/>
                    <a:pt x="150" y="32"/>
                  </a:cubicBezTo>
                  <a:cubicBezTo>
                    <a:pt x="123" y="32"/>
                    <a:pt x="103" y="30"/>
                    <a:pt x="87" y="27"/>
                  </a:cubicBezTo>
                  <a:cubicBezTo>
                    <a:pt x="84" y="27"/>
                    <a:pt x="80" y="26"/>
                    <a:pt x="77" y="25"/>
                  </a:cubicBezTo>
                  <a:cubicBezTo>
                    <a:pt x="56" y="19"/>
                    <a:pt x="45" y="10"/>
                    <a:pt x="40" y="0"/>
                  </a:cubicBezTo>
                  <a:cubicBezTo>
                    <a:pt x="40" y="0"/>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209"/>
            <p:cNvSpPr/>
            <p:nvPr/>
          </p:nvSpPr>
          <p:spPr bwMode="auto">
            <a:xfrm>
              <a:off x="635000" y="2006600"/>
              <a:ext cx="611188" cy="230188"/>
            </a:xfrm>
            <a:custGeom>
              <a:avLst/>
              <a:gdLst>
                <a:gd name="T0" fmla="*/ 33 w 379"/>
                <a:gd name="T1" fmla="*/ 12 h 142"/>
                <a:gd name="T2" fmla="*/ 3 w 379"/>
                <a:gd name="T3" fmla="*/ 44 h 142"/>
                <a:gd name="T4" fmla="*/ 55 w 379"/>
                <a:gd name="T5" fmla="*/ 100 h 142"/>
                <a:gd name="T6" fmla="*/ 250 w 379"/>
                <a:gd name="T7" fmla="*/ 96 h 142"/>
                <a:gd name="T8" fmla="*/ 366 w 379"/>
                <a:gd name="T9" fmla="*/ 128 h 142"/>
                <a:gd name="T10" fmla="*/ 297 w 379"/>
                <a:gd name="T11" fmla="*/ 52 h 142"/>
                <a:gd name="T12" fmla="*/ 230 w 379"/>
                <a:gd name="T13" fmla="*/ 11 h 142"/>
                <a:gd name="T14" fmla="*/ 131 w 379"/>
                <a:gd name="T15" fmla="*/ 23 h 142"/>
                <a:gd name="T16" fmla="*/ 33 w 379"/>
                <a:gd name="T17" fmla="*/ 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142">
                  <a:moveTo>
                    <a:pt x="33" y="12"/>
                  </a:moveTo>
                  <a:cubicBezTo>
                    <a:pt x="33" y="12"/>
                    <a:pt x="5" y="8"/>
                    <a:pt x="3" y="44"/>
                  </a:cubicBezTo>
                  <a:cubicBezTo>
                    <a:pt x="0" y="81"/>
                    <a:pt x="11" y="98"/>
                    <a:pt x="55" y="100"/>
                  </a:cubicBezTo>
                  <a:cubicBezTo>
                    <a:pt x="99" y="102"/>
                    <a:pt x="213" y="70"/>
                    <a:pt x="250" y="96"/>
                  </a:cubicBezTo>
                  <a:cubicBezTo>
                    <a:pt x="288" y="121"/>
                    <a:pt x="353" y="142"/>
                    <a:pt x="366" y="128"/>
                  </a:cubicBezTo>
                  <a:cubicBezTo>
                    <a:pt x="379" y="113"/>
                    <a:pt x="319" y="90"/>
                    <a:pt x="297" y="52"/>
                  </a:cubicBezTo>
                  <a:cubicBezTo>
                    <a:pt x="276" y="15"/>
                    <a:pt x="279" y="0"/>
                    <a:pt x="230" y="11"/>
                  </a:cubicBezTo>
                  <a:cubicBezTo>
                    <a:pt x="180" y="21"/>
                    <a:pt x="201" y="25"/>
                    <a:pt x="131" y="23"/>
                  </a:cubicBezTo>
                  <a:cubicBezTo>
                    <a:pt x="61" y="21"/>
                    <a:pt x="56" y="12"/>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p:nvPr/>
          </p:nvSpPr>
          <p:spPr bwMode="auto">
            <a:xfrm>
              <a:off x="1392238" y="2030413"/>
              <a:ext cx="547688" cy="279400"/>
            </a:xfrm>
            <a:custGeom>
              <a:avLst/>
              <a:gdLst>
                <a:gd name="T0" fmla="*/ 80 w 340"/>
                <a:gd name="T1" fmla="*/ 14 h 174"/>
                <a:gd name="T2" fmla="*/ 69 w 340"/>
                <a:gd name="T3" fmla="*/ 51 h 174"/>
                <a:gd name="T4" fmla="*/ 21 w 340"/>
                <a:gd name="T5" fmla="*/ 100 h 174"/>
                <a:gd name="T6" fmla="*/ 72 w 340"/>
                <a:gd name="T7" fmla="*/ 102 h 174"/>
                <a:gd name="T8" fmla="*/ 169 w 340"/>
                <a:gd name="T9" fmla="*/ 69 h 174"/>
                <a:gd name="T10" fmla="*/ 255 w 340"/>
                <a:gd name="T11" fmla="*/ 122 h 174"/>
                <a:gd name="T12" fmla="*/ 269 w 340"/>
                <a:gd name="T13" fmla="*/ 155 h 174"/>
                <a:gd name="T14" fmla="*/ 286 w 340"/>
                <a:gd name="T15" fmla="*/ 114 h 174"/>
                <a:gd name="T16" fmla="*/ 317 w 340"/>
                <a:gd name="T17" fmla="*/ 88 h 174"/>
                <a:gd name="T18" fmla="*/ 305 w 340"/>
                <a:gd name="T19" fmla="*/ 42 h 174"/>
                <a:gd name="T20" fmla="*/ 192 w 340"/>
                <a:gd name="T21" fmla="*/ 0 h 174"/>
                <a:gd name="T22" fmla="*/ 80 w 340"/>
                <a:gd name="T2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0" h="174">
                  <a:moveTo>
                    <a:pt x="80" y="14"/>
                  </a:moveTo>
                  <a:cubicBezTo>
                    <a:pt x="80" y="14"/>
                    <a:pt x="61" y="25"/>
                    <a:pt x="69" y="51"/>
                  </a:cubicBezTo>
                  <a:cubicBezTo>
                    <a:pt x="76" y="77"/>
                    <a:pt x="42" y="90"/>
                    <a:pt x="21" y="100"/>
                  </a:cubicBezTo>
                  <a:cubicBezTo>
                    <a:pt x="0" y="109"/>
                    <a:pt x="24" y="120"/>
                    <a:pt x="72" y="102"/>
                  </a:cubicBezTo>
                  <a:cubicBezTo>
                    <a:pt x="121" y="85"/>
                    <a:pt x="127" y="66"/>
                    <a:pt x="169" y="69"/>
                  </a:cubicBezTo>
                  <a:cubicBezTo>
                    <a:pt x="211" y="73"/>
                    <a:pt x="252" y="90"/>
                    <a:pt x="255" y="122"/>
                  </a:cubicBezTo>
                  <a:cubicBezTo>
                    <a:pt x="258" y="155"/>
                    <a:pt x="263" y="174"/>
                    <a:pt x="269" y="155"/>
                  </a:cubicBezTo>
                  <a:cubicBezTo>
                    <a:pt x="276" y="136"/>
                    <a:pt x="288" y="134"/>
                    <a:pt x="286" y="114"/>
                  </a:cubicBezTo>
                  <a:cubicBezTo>
                    <a:pt x="284" y="93"/>
                    <a:pt x="295" y="87"/>
                    <a:pt x="317" y="88"/>
                  </a:cubicBezTo>
                  <a:cubicBezTo>
                    <a:pt x="340" y="90"/>
                    <a:pt x="327" y="67"/>
                    <a:pt x="305" y="42"/>
                  </a:cubicBezTo>
                  <a:cubicBezTo>
                    <a:pt x="283" y="17"/>
                    <a:pt x="277" y="0"/>
                    <a:pt x="192" y="0"/>
                  </a:cubicBezTo>
                  <a:cubicBezTo>
                    <a:pt x="106" y="0"/>
                    <a:pt x="90" y="3"/>
                    <a:pt x="8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211"/>
            <p:cNvSpPr/>
            <p:nvPr/>
          </p:nvSpPr>
          <p:spPr bwMode="auto">
            <a:xfrm>
              <a:off x="1882775" y="2297113"/>
              <a:ext cx="180975" cy="127000"/>
            </a:xfrm>
            <a:custGeom>
              <a:avLst/>
              <a:gdLst>
                <a:gd name="T0" fmla="*/ 110 w 113"/>
                <a:gd name="T1" fmla="*/ 0 h 79"/>
                <a:gd name="T2" fmla="*/ 113 w 113"/>
                <a:gd name="T3" fmla="*/ 41 h 79"/>
                <a:gd name="T4" fmla="*/ 0 w 113"/>
                <a:gd name="T5" fmla="*/ 55 h 79"/>
                <a:gd name="T6" fmla="*/ 110 w 113"/>
                <a:gd name="T7" fmla="*/ 0 h 79"/>
              </a:gdLst>
              <a:ahLst/>
              <a:cxnLst>
                <a:cxn ang="0">
                  <a:pos x="T0" y="T1"/>
                </a:cxn>
                <a:cxn ang="0">
                  <a:pos x="T2" y="T3"/>
                </a:cxn>
                <a:cxn ang="0">
                  <a:pos x="T4" y="T5"/>
                </a:cxn>
                <a:cxn ang="0">
                  <a:pos x="T6" y="T7"/>
                </a:cxn>
              </a:cxnLst>
              <a:rect l="0" t="0" r="r" b="b"/>
              <a:pathLst>
                <a:path w="113" h="79">
                  <a:moveTo>
                    <a:pt x="110" y="0"/>
                  </a:moveTo>
                  <a:cubicBezTo>
                    <a:pt x="113" y="41"/>
                    <a:pt x="113" y="41"/>
                    <a:pt x="113" y="41"/>
                  </a:cubicBezTo>
                  <a:cubicBezTo>
                    <a:pt x="113" y="41"/>
                    <a:pt x="81" y="77"/>
                    <a:pt x="0" y="55"/>
                  </a:cubicBezTo>
                  <a:cubicBezTo>
                    <a:pt x="0" y="55"/>
                    <a:pt x="113" y="79"/>
                    <a:pt x="1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p:nvPr/>
          </p:nvSpPr>
          <p:spPr bwMode="auto">
            <a:xfrm>
              <a:off x="966788" y="1071563"/>
              <a:ext cx="30163" cy="150813"/>
            </a:xfrm>
            <a:custGeom>
              <a:avLst/>
              <a:gdLst>
                <a:gd name="T0" fmla="*/ 16 w 19"/>
                <a:gd name="T1" fmla="*/ 4 h 93"/>
                <a:gd name="T2" fmla="*/ 12 w 19"/>
                <a:gd name="T3" fmla="*/ 7 h 93"/>
                <a:gd name="T4" fmla="*/ 17 w 19"/>
                <a:gd name="T5" fmla="*/ 17 h 93"/>
                <a:gd name="T6" fmla="*/ 14 w 19"/>
                <a:gd name="T7" fmla="*/ 92 h 93"/>
                <a:gd name="T8" fmla="*/ 11 w 19"/>
                <a:gd name="T9" fmla="*/ 79 h 93"/>
                <a:gd name="T10" fmla="*/ 10 w 19"/>
                <a:gd name="T11" fmla="*/ 31 h 93"/>
                <a:gd name="T12" fmla="*/ 1 w 19"/>
                <a:gd name="T13" fmla="*/ 37 h 93"/>
                <a:gd name="T14" fmla="*/ 16 w 19"/>
                <a:gd name="T15" fmla="*/ 4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93">
                  <a:moveTo>
                    <a:pt x="16" y="4"/>
                  </a:moveTo>
                  <a:cubicBezTo>
                    <a:pt x="16" y="4"/>
                    <a:pt x="12" y="3"/>
                    <a:pt x="12" y="7"/>
                  </a:cubicBezTo>
                  <a:cubicBezTo>
                    <a:pt x="12" y="11"/>
                    <a:pt x="17" y="11"/>
                    <a:pt x="17" y="17"/>
                  </a:cubicBezTo>
                  <a:cubicBezTo>
                    <a:pt x="17" y="23"/>
                    <a:pt x="19" y="92"/>
                    <a:pt x="14" y="92"/>
                  </a:cubicBezTo>
                  <a:cubicBezTo>
                    <a:pt x="9" y="92"/>
                    <a:pt x="10" y="93"/>
                    <a:pt x="11" y="79"/>
                  </a:cubicBezTo>
                  <a:cubicBezTo>
                    <a:pt x="13" y="65"/>
                    <a:pt x="12" y="41"/>
                    <a:pt x="10" y="31"/>
                  </a:cubicBezTo>
                  <a:cubicBezTo>
                    <a:pt x="8" y="21"/>
                    <a:pt x="2" y="55"/>
                    <a:pt x="1" y="37"/>
                  </a:cubicBezTo>
                  <a:cubicBezTo>
                    <a:pt x="0" y="18"/>
                    <a:pt x="2"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213"/>
            <p:cNvSpPr/>
            <p:nvPr/>
          </p:nvSpPr>
          <p:spPr bwMode="auto">
            <a:xfrm>
              <a:off x="985838" y="1076325"/>
              <a:ext cx="211138" cy="33338"/>
            </a:xfrm>
            <a:custGeom>
              <a:avLst/>
              <a:gdLst>
                <a:gd name="T0" fmla="*/ 0 w 131"/>
                <a:gd name="T1" fmla="*/ 4 h 20"/>
                <a:gd name="T2" fmla="*/ 15 w 131"/>
                <a:gd name="T3" fmla="*/ 9 h 20"/>
                <a:gd name="T4" fmla="*/ 116 w 131"/>
                <a:gd name="T5" fmla="*/ 13 h 20"/>
                <a:gd name="T6" fmla="*/ 128 w 131"/>
                <a:gd name="T7" fmla="*/ 16 h 20"/>
                <a:gd name="T8" fmla="*/ 131 w 131"/>
                <a:gd name="T9" fmla="*/ 16 h 20"/>
                <a:gd name="T10" fmla="*/ 125 w 131"/>
                <a:gd name="T11" fmla="*/ 9 h 20"/>
                <a:gd name="T12" fmla="*/ 0 w 131"/>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31" h="20">
                  <a:moveTo>
                    <a:pt x="0" y="4"/>
                  </a:moveTo>
                  <a:cubicBezTo>
                    <a:pt x="0" y="8"/>
                    <a:pt x="1" y="10"/>
                    <a:pt x="15" y="9"/>
                  </a:cubicBezTo>
                  <a:cubicBezTo>
                    <a:pt x="29" y="9"/>
                    <a:pt x="110" y="13"/>
                    <a:pt x="116" y="13"/>
                  </a:cubicBezTo>
                  <a:cubicBezTo>
                    <a:pt x="121" y="13"/>
                    <a:pt x="126" y="13"/>
                    <a:pt x="128" y="16"/>
                  </a:cubicBezTo>
                  <a:cubicBezTo>
                    <a:pt x="131" y="19"/>
                    <a:pt x="131" y="20"/>
                    <a:pt x="131" y="16"/>
                  </a:cubicBezTo>
                  <a:cubicBezTo>
                    <a:pt x="130" y="12"/>
                    <a:pt x="130" y="9"/>
                    <a:pt x="125" y="9"/>
                  </a:cubicBezTo>
                  <a:cubicBezTo>
                    <a:pt x="120" y="8"/>
                    <a:pt x="0" y="0"/>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p:nvPr/>
          </p:nvSpPr>
          <p:spPr bwMode="auto">
            <a:xfrm>
              <a:off x="1187450" y="1081088"/>
              <a:ext cx="20638" cy="106363"/>
            </a:xfrm>
            <a:custGeom>
              <a:avLst/>
              <a:gdLst>
                <a:gd name="T0" fmla="*/ 4 w 13"/>
                <a:gd name="T1" fmla="*/ 1 h 66"/>
                <a:gd name="T2" fmla="*/ 9 w 13"/>
                <a:gd name="T3" fmla="*/ 11 h 66"/>
                <a:gd name="T4" fmla="*/ 10 w 13"/>
                <a:gd name="T5" fmla="*/ 66 h 66"/>
                <a:gd name="T6" fmla="*/ 6 w 13"/>
                <a:gd name="T7" fmla="*/ 15 h 66"/>
                <a:gd name="T8" fmla="*/ 0 w 13"/>
                <a:gd name="T9" fmla="*/ 6 h 66"/>
                <a:gd name="T10" fmla="*/ 4 w 13"/>
                <a:gd name="T11" fmla="*/ 1 h 66"/>
              </a:gdLst>
              <a:ahLst/>
              <a:cxnLst>
                <a:cxn ang="0">
                  <a:pos x="T0" y="T1"/>
                </a:cxn>
                <a:cxn ang="0">
                  <a:pos x="T2" y="T3"/>
                </a:cxn>
                <a:cxn ang="0">
                  <a:pos x="T4" y="T5"/>
                </a:cxn>
                <a:cxn ang="0">
                  <a:pos x="T6" y="T7"/>
                </a:cxn>
                <a:cxn ang="0">
                  <a:pos x="T8" y="T9"/>
                </a:cxn>
                <a:cxn ang="0">
                  <a:pos x="T10" y="T11"/>
                </a:cxn>
              </a:cxnLst>
              <a:rect l="0" t="0" r="r" b="b"/>
              <a:pathLst>
                <a:path w="13" h="66">
                  <a:moveTo>
                    <a:pt x="4" y="1"/>
                  </a:moveTo>
                  <a:cubicBezTo>
                    <a:pt x="4" y="1"/>
                    <a:pt x="8" y="10"/>
                    <a:pt x="9" y="11"/>
                  </a:cubicBezTo>
                  <a:cubicBezTo>
                    <a:pt x="9" y="12"/>
                    <a:pt x="13" y="55"/>
                    <a:pt x="10" y="66"/>
                  </a:cubicBezTo>
                  <a:cubicBezTo>
                    <a:pt x="10" y="66"/>
                    <a:pt x="11" y="27"/>
                    <a:pt x="6" y="15"/>
                  </a:cubicBezTo>
                  <a:cubicBezTo>
                    <a:pt x="6" y="15"/>
                    <a:pt x="6" y="7"/>
                    <a:pt x="0" y="6"/>
                  </a:cubicBezTo>
                  <a:cubicBezTo>
                    <a:pt x="0" y="6"/>
                    <a:pt x="1"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215"/>
            <p:cNvSpPr/>
            <p:nvPr/>
          </p:nvSpPr>
          <p:spPr bwMode="auto">
            <a:xfrm>
              <a:off x="1193800" y="1079500"/>
              <a:ext cx="33338" cy="31750"/>
            </a:xfrm>
            <a:custGeom>
              <a:avLst/>
              <a:gdLst>
                <a:gd name="T0" fmla="*/ 0 w 20"/>
                <a:gd name="T1" fmla="*/ 1 h 19"/>
                <a:gd name="T2" fmla="*/ 2 w 20"/>
                <a:gd name="T3" fmla="*/ 7 h 19"/>
                <a:gd name="T4" fmla="*/ 15 w 20"/>
                <a:gd name="T5" fmla="*/ 7 h 19"/>
                <a:gd name="T6" fmla="*/ 18 w 20"/>
                <a:gd name="T7" fmla="*/ 19 h 19"/>
                <a:gd name="T8" fmla="*/ 14 w 20"/>
                <a:gd name="T9" fmla="*/ 0 h 19"/>
                <a:gd name="T10" fmla="*/ 0 w 20"/>
                <a:gd name="T11" fmla="*/ 1 h 19"/>
              </a:gdLst>
              <a:ahLst/>
              <a:cxnLst>
                <a:cxn ang="0">
                  <a:pos x="T0" y="T1"/>
                </a:cxn>
                <a:cxn ang="0">
                  <a:pos x="T2" y="T3"/>
                </a:cxn>
                <a:cxn ang="0">
                  <a:pos x="T4" y="T5"/>
                </a:cxn>
                <a:cxn ang="0">
                  <a:pos x="T6" y="T7"/>
                </a:cxn>
                <a:cxn ang="0">
                  <a:pos x="T8" y="T9"/>
                </a:cxn>
                <a:cxn ang="0">
                  <a:pos x="T10" y="T11"/>
                </a:cxn>
              </a:cxnLst>
              <a:rect l="0" t="0" r="r" b="b"/>
              <a:pathLst>
                <a:path w="20" h="19">
                  <a:moveTo>
                    <a:pt x="0" y="1"/>
                  </a:moveTo>
                  <a:cubicBezTo>
                    <a:pt x="0" y="1"/>
                    <a:pt x="1" y="5"/>
                    <a:pt x="2" y="7"/>
                  </a:cubicBezTo>
                  <a:cubicBezTo>
                    <a:pt x="4" y="9"/>
                    <a:pt x="13" y="2"/>
                    <a:pt x="15" y="7"/>
                  </a:cubicBezTo>
                  <a:cubicBezTo>
                    <a:pt x="16" y="12"/>
                    <a:pt x="18" y="9"/>
                    <a:pt x="18" y="19"/>
                  </a:cubicBezTo>
                  <a:cubicBezTo>
                    <a:pt x="18" y="19"/>
                    <a:pt x="20" y="4"/>
                    <a:pt x="14"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p:nvPr/>
          </p:nvSpPr>
          <p:spPr bwMode="auto">
            <a:xfrm>
              <a:off x="1216025" y="1047750"/>
              <a:ext cx="117475" cy="176213"/>
            </a:xfrm>
            <a:custGeom>
              <a:avLst/>
              <a:gdLst>
                <a:gd name="T0" fmla="*/ 36 w 72"/>
                <a:gd name="T1" fmla="*/ 0 h 109"/>
                <a:gd name="T2" fmla="*/ 17 w 72"/>
                <a:gd name="T3" fmla="*/ 11 h 109"/>
                <a:gd name="T4" fmla="*/ 20 w 72"/>
                <a:gd name="T5" fmla="*/ 18 h 109"/>
                <a:gd name="T6" fmla="*/ 33 w 72"/>
                <a:gd name="T7" fmla="*/ 22 h 109"/>
                <a:gd name="T8" fmla="*/ 19 w 72"/>
                <a:gd name="T9" fmla="*/ 65 h 109"/>
                <a:gd name="T10" fmla="*/ 23 w 72"/>
                <a:gd name="T11" fmla="*/ 95 h 109"/>
                <a:gd name="T12" fmla="*/ 66 w 72"/>
                <a:gd name="T13" fmla="*/ 99 h 109"/>
                <a:gd name="T14" fmla="*/ 62 w 72"/>
                <a:gd name="T15" fmla="*/ 104 h 109"/>
                <a:gd name="T16" fmla="*/ 9 w 72"/>
                <a:gd name="T17" fmla="*/ 100 h 109"/>
                <a:gd name="T18" fmla="*/ 6 w 72"/>
                <a:gd name="T19" fmla="*/ 59 h 109"/>
                <a:gd name="T20" fmla="*/ 0 w 72"/>
                <a:gd name="T21" fmla="*/ 20 h 109"/>
                <a:gd name="T22" fmla="*/ 36 w 72"/>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9">
                  <a:moveTo>
                    <a:pt x="36" y="0"/>
                  </a:moveTo>
                  <a:cubicBezTo>
                    <a:pt x="36" y="0"/>
                    <a:pt x="22" y="4"/>
                    <a:pt x="17" y="11"/>
                  </a:cubicBezTo>
                  <a:cubicBezTo>
                    <a:pt x="12" y="18"/>
                    <a:pt x="11" y="21"/>
                    <a:pt x="20" y="18"/>
                  </a:cubicBezTo>
                  <a:cubicBezTo>
                    <a:pt x="30" y="15"/>
                    <a:pt x="39" y="10"/>
                    <a:pt x="33" y="22"/>
                  </a:cubicBezTo>
                  <a:cubicBezTo>
                    <a:pt x="26" y="35"/>
                    <a:pt x="12" y="47"/>
                    <a:pt x="19" y="65"/>
                  </a:cubicBezTo>
                  <a:cubicBezTo>
                    <a:pt x="25" y="82"/>
                    <a:pt x="6" y="88"/>
                    <a:pt x="23" y="95"/>
                  </a:cubicBezTo>
                  <a:cubicBezTo>
                    <a:pt x="39" y="102"/>
                    <a:pt x="66" y="99"/>
                    <a:pt x="66" y="99"/>
                  </a:cubicBezTo>
                  <a:cubicBezTo>
                    <a:pt x="66" y="99"/>
                    <a:pt x="72" y="104"/>
                    <a:pt x="62" y="104"/>
                  </a:cubicBezTo>
                  <a:cubicBezTo>
                    <a:pt x="53" y="104"/>
                    <a:pt x="14" y="109"/>
                    <a:pt x="9" y="100"/>
                  </a:cubicBezTo>
                  <a:cubicBezTo>
                    <a:pt x="4" y="92"/>
                    <a:pt x="7" y="77"/>
                    <a:pt x="6" y="59"/>
                  </a:cubicBezTo>
                  <a:cubicBezTo>
                    <a:pt x="5" y="40"/>
                    <a:pt x="6" y="25"/>
                    <a:pt x="0" y="20"/>
                  </a:cubicBezTo>
                  <a:cubicBezTo>
                    <a:pt x="0" y="20"/>
                    <a:pt x="8" y="1"/>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217"/>
            <p:cNvSpPr/>
            <p:nvPr/>
          </p:nvSpPr>
          <p:spPr bwMode="auto">
            <a:xfrm>
              <a:off x="1223963" y="1212850"/>
              <a:ext cx="47625" cy="106363"/>
            </a:xfrm>
            <a:custGeom>
              <a:avLst/>
              <a:gdLst>
                <a:gd name="T0" fmla="*/ 30 w 30"/>
                <a:gd name="T1" fmla="*/ 5 h 66"/>
                <a:gd name="T2" fmla="*/ 11 w 30"/>
                <a:gd name="T3" fmla="*/ 9 h 66"/>
                <a:gd name="T4" fmla="*/ 11 w 30"/>
                <a:gd name="T5" fmla="*/ 25 h 66"/>
                <a:gd name="T6" fmla="*/ 8 w 30"/>
                <a:gd name="T7" fmla="*/ 6 h 66"/>
                <a:gd name="T8" fmla="*/ 8 w 30"/>
                <a:gd name="T9" fmla="*/ 0 h 66"/>
                <a:gd name="T10" fmla="*/ 1 w 30"/>
                <a:gd name="T11" fmla="*/ 1 h 66"/>
                <a:gd name="T12" fmla="*/ 1 w 30"/>
                <a:gd name="T13" fmla="*/ 31 h 66"/>
                <a:gd name="T14" fmla="*/ 12 w 30"/>
                <a:gd name="T15" fmla="*/ 53 h 66"/>
                <a:gd name="T16" fmla="*/ 22 w 30"/>
                <a:gd name="T17" fmla="*/ 32 h 66"/>
                <a:gd name="T18" fmla="*/ 30 w 30"/>
                <a:gd name="T1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6">
                  <a:moveTo>
                    <a:pt x="30" y="5"/>
                  </a:moveTo>
                  <a:cubicBezTo>
                    <a:pt x="30" y="5"/>
                    <a:pt x="12" y="1"/>
                    <a:pt x="11" y="9"/>
                  </a:cubicBezTo>
                  <a:cubicBezTo>
                    <a:pt x="11" y="18"/>
                    <a:pt x="11" y="25"/>
                    <a:pt x="11" y="25"/>
                  </a:cubicBezTo>
                  <a:cubicBezTo>
                    <a:pt x="11" y="25"/>
                    <a:pt x="10" y="9"/>
                    <a:pt x="8" y="6"/>
                  </a:cubicBezTo>
                  <a:cubicBezTo>
                    <a:pt x="6" y="3"/>
                    <a:pt x="8" y="0"/>
                    <a:pt x="8" y="0"/>
                  </a:cubicBezTo>
                  <a:cubicBezTo>
                    <a:pt x="8" y="0"/>
                    <a:pt x="5" y="3"/>
                    <a:pt x="1" y="1"/>
                  </a:cubicBezTo>
                  <a:cubicBezTo>
                    <a:pt x="1" y="31"/>
                    <a:pt x="1" y="31"/>
                    <a:pt x="1" y="31"/>
                  </a:cubicBezTo>
                  <a:cubicBezTo>
                    <a:pt x="1" y="31"/>
                    <a:pt x="0" y="40"/>
                    <a:pt x="12" y="53"/>
                  </a:cubicBezTo>
                  <a:cubicBezTo>
                    <a:pt x="25" y="66"/>
                    <a:pt x="23" y="43"/>
                    <a:pt x="22" y="32"/>
                  </a:cubicBezTo>
                  <a:cubicBezTo>
                    <a:pt x="22" y="20"/>
                    <a:pt x="22" y="4"/>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p:nvPr/>
          </p:nvSpPr>
          <p:spPr bwMode="auto">
            <a:xfrm>
              <a:off x="1292225" y="1211263"/>
              <a:ext cx="58738" cy="93663"/>
            </a:xfrm>
            <a:custGeom>
              <a:avLst/>
              <a:gdLst>
                <a:gd name="T0" fmla="*/ 10 w 36"/>
                <a:gd name="T1" fmla="*/ 3 h 58"/>
                <a:gd name="T2" fmla="*/ 32 w 36"/>
                <a:gd name="T3" fmla="*/ 6 h 58"/>
                <a:gd name="T4" fmla="*/ 27 w 36"/>
                <a:gd name="T5" fmla="*/ 53 h 58"/>
                <a:gd name="T6" fmla="*/ 18 w 36"/>
                <a:gd name="T7" fmla="*/ 20 h 58"/>
                <a:gd name="T8" fmla="*/ 10 w 36"/>
                <a:gd name="T9" fmla="*/ 3 h 58"/>
              </a:gdLst>
              <a:ahLst/>
              <a:cxnLst>
                <a:cxn ang="0">
                  <a:pos x="T0" y="T1"/>
                </a:cxn>
                <a:cxn ang="0">
                  <a:pos x="T2" y="T3"/>
                </a:cxn>
                <a:cxn ang="0">
                  <a:pos x="T4" y="T5"/>
                </a:cxn>
                <a:cxn ang="0">
                  <a:pos x="T6" y="T7"/>
                </a:cxn>
                <a:cxn ang="0">
                  <a:pos x="T8" y="T9"/>
                </a:cxn>
              </a:cxnLst>
              <a:rect l="0" t="0" r="r" b="b"/>
              <a:pathLst>
                <a:path w="36" h="58">
                  <a:moveTo>
                    <a:pt x="10" y="3"/>
                  </a:moveTo>
                  <a:cubicBezTo>
                    <a:pt x="10" y="3"/>
                    <a:pt x="31" y="0"/>
                    <a:pt x="32" y="6"/>
                  </a:cubicBezTo>
                  <a:cubicBezTo>
                    <a:pt x="33" y="11"/>
                    <a:pt x="36" y="47"/>
                    <a:pt x="27" y="53"/>
                  </a:cubicBezTo>
                  <a:cubicBezTo>
                    <a:pt x="18" y="58"/>
                    <a:pt x="23" y="34"/>
                    <a:pt x="18" y="20"/>
                  </a:cubicBezTo>
                  <a:cubicBezTo>
                    <a:pt x="13" y="5"/>
                    <a:pt x="0" y="7"/>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219"/>
            <p:cNvSpPr/>
            <p:nvPr/>
          </p:nvSpPr>
          <p:spPr bwMode="auto">
            <a:xfrm>
              <a:off x="1211263" y="1287463"/>
              <a:ext cx="57150" cy="49213"/>
            </a:xfrm>
            <a:custGeom>
              <a:avLst/>
              <a:gdLst>
                <a:gd name="T0" fmla="*/ 8 w 35"/>
                <a:gd name="T1" fmla="*/ 0 h 30"/>
                <a:gd name="T2" fmla="*/ 23 w 35"/>
                <a:gd name="T3" fmla="*/ 15 h 30"/>
                <a:gd name="T4" fmla="*/ 21 w 35"/>
                <a:gd name="T5" fmla="*/ 27 h 30"/>
                <a:gd name="T6" fmla="*/ 11 w 35"/>
                <a:gd name="T7" fmla="*/ 28 h 30"/>
                <a:gd name="T8" fmla="*/ 9 w 35"/>
                <a:gd name="T9" fmla="*/ 24 h 30"/>
                <a:gd name="T10" fmla="*/ 8 w 35"/>
                <a:gd name="T11" fmla="*/ 0 h 30"/>
              </a:gdLst>
              <a:ahLst/>
              <a:cxnLst>
                <a:cxn ang="0">
                  <a:pos x="T0" y="T1"/>
                </a:cxn>
                <a:cxn ang="0">
                  <a:pos x="T2" y="T3"/>
                </a:cxn>
                <a:cxn ang="0">
                  <a:pos x="T4" y="T5"/>
                </a:cxn>
                <a:cxn ang="0">
                  <a:pos x="T6" y="T7"/>
                </a:cxn>
                <a:cxn ang="0">
                  <a:pos x="T8" y="T9"/>
                </a:cxn>
                <a:cxn ang="0">
                  <a:pos x="T10" y="T11"/>
                </a:cxn>
              </a:cxnLst>
              <a:rect l="0" t="0" r="r" b="b"/>
              <a:pathLst>
                <a:path w="35" h="30">
                  <a:moveTo>
                    <a:pt x="8" y="0"/>
                  </a:moveTo>
                  <a:cubicBezTo>
                    <a:pt x="8" y="0"/>
                    <a:pt x="11" y="8"/>
                    <a:pt x="23" y="15"/>
                  </a:cubicBezTo>
                  <a:cubicBezTo>
                    <a:pt x="35" y="22"/>
                    <a:pt x="30" y="28"/>
                    <a:pt x="21" y="27"/>
                  </a:cubicBezTo>
                  <a:cubicBezTo>
                    <a:pt x="13" y="25"/>
                    <a:pt x="10" y="27"/>
                    <a:pt x="11" y="28"/>
                  </a:cubicBezTo>
                  <a:cubicBezTo>
                    <a:pt x="13" y="30"/>
                    <a:pt x="0" y="27"/>
                    <a:pt x="9" y="24"/>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p:nvPr/>
          </p:nvSpPr>
          <p:spPr bwMode="auto">
            <a:xfrm>
              <a:off x="1339850" y="1322388"/>
              <a:ext cx="23813" cy="15875"/>
            </a:xfrm>
            <a:custGeom>
              <a:avLst/>
              <a:gdLst>
                <a:gd name="T0" fmla="*/ 6 w 15"/>
                <a:gd name="T1" fmla="*/ 0 h 9"/>
                <a:gd name="T2" fmla="*/ 0 w 15"/>
                <a:gd name="T3" fmla="*/ 9 h 9"/>
                <a:gd name="T4" fmla="*/ 6 w 15"/>
                <a:gd name="T5" fmla="*/ 0 h 9"/>
              </a:gdLst>
              <a:ahLst/>
              <a:cxnLst>
                <a:cxn ang="0">
                  <a:pos x="T0" y="T1"/>
                </a:cxn>
                <a:cxn ang="0">
                  <a:pos x="T2" y="T3"/>
                </a:cxn>
                <a:cxn ang="0">
                  <a:pos x="T4" y="T5"/>
                </a:cxn>
              </a:cxnLst>
              <a:rect l="0" t="0" r="r" b="b"/>
              <a:pathLst>
                <a:path w="15" h="9">
                  <a:moveTo>
                    <a:pt x="6" y="0"/>
                  </a:moveTo>
                  <a:cubicBezTo>
                    <a:pt x="6" y="0"/>
                    <a:pt x="9" y="7"/>
                    <a:pt x="0" y="9"/>
                  </a:cubicBezTo>
                  <a:cubicBezTo>
                    <a:pt x="0" y="9"/>
                    <a:pt x="15" y="5"/>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221"/>
            <p:cNvSpPr/>
            <p:nvPr/>
          </p:nvSpPr>
          <p:spPr bwMode="auto">
            <a:xfrm>
              <a:off x="1193800" y="1374775"/>
              <a:ext cx="176213" cy="14288"/>
            </a:xfrm>
            <a:custGeom>
              <a:avLst/>
              <a:gdLst>
                <a:gd name="T0" fmla="*/ 4 w 109"/>
                <a:gd name="T1" fmla="*/ 0 h 9"/>
                <a:gd name="T2" fmla="*/ 30 w 109"/>
                <a:gd name="T3" fmla="*/ 4 h 9"/>
                <a:gd name="T4" fmla="*/ 52 w 109"/>
                <a:gd name="T5" fmla="*/ 7 h 9"/>
                <a:gd name="T6" fmla="*/ 109 w 109"/>
                <a:gd name="T7" fmla="*/ 0 h 9"/>
                <a:gd name="T8" fmla="*/ 52 w 109"/>
                <a:gd name="T9" fmla="*/ 9 h 9"/>
                <a:gd name="T10" fmla="*/ 11 w 109"/>
                <a:gd name="T11" fmla="*/ 4 h 9"/>
                <a:gd name="T12" fmla="*/ 4 w 10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9" h="9">
                  <a:moveTo>
                    <a:pt x="4" y="0"/>
                  </a:moveTo>
                  <a:cubicBezTo>
                    <a:pt x="4" y="0"/>
                    <a:pt x="17" y="2"/>
                    <a:pt x="30" y="4"/>
                  </a:cubicBezTo>
                  <a:cubicBezTo>
                    <a:pt x="43" y="6"/>
                    <a:pt x="52" y="7"/>
                    <a:pt x="52" y="7"/>
                  </a:cubicBezTo>
                  <a:cubicBezTo>
                    <a:pt x="109" y="0"/>
                    <a:pt x="109" y="0"/>
                    <a:pt x="109" y="0"/>
                  </a:cubicBezTo>
                  <a:cubicBezTo>
                    <a:pt x="109" y="0"/>
                    <a:pt x="56" y="7"/>
                    <a:pt x="52" y="9"/>
                  </a:cubicBezTo>
                  <a:cubicBezTo>
                    <a:pt x="52" y="9"/>
                    <a:pt x="22" y="5"/>
                    <a:pt x="11" y="4"/>
                  </a:cubicBezTo>
                  <a:cubicBezTo>
                    <a:pt x="0" y="4"/>
                    <a:pt x="4" y="5"/>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p:nvPr/>
          </p:nvSpPr>
          <p:spPr bwMode="auto">
            <a:xfrm>
              <a:off x="1193800" y="1330325"/>
              <a:ext cx="190500" cy="28575"/>
            </a:xfrm>
            <a:custGeom>
              <a:avLst/>
              <a:gdLst>
                <a:gd name="T0" fmla="*/ 0 w 118"/>
                <a:gd name="T1" fmla="*/ 5 h 17"/>
                <a:gd name="T2" fmla="*/ 19 w 118"/>
                <a:gd name="T3" fmla="*/ 11 h 17"/>
                <a:gd name="T4" fmla="*/ 47 w 118"/>
                <a:gd name="T5" fmla="*/ 15 h 17"/>
                <a:gd name="T6" fmla="*/ 52 w 118"/>
                <a:gd name="T7" fmla="*/ 15 h 17"/>
                <a:gd name="T8" fmla="*/ 83 w 118"/>
                <a:gd name="T9" fmla="*/ 8 h 17"/>
                <a:gd name="T10" fmla="*/ 114 w 118"/>
                <a:gd name="T11" fmla="*/ 9 h 17"/>
                <a:gd name="T12" fmla="*/ 118 w 118"/>
                <a:gd name="T13" fmla="*/ 4 h 17"/>
                <a:gd name="T14" fmla="*/ 108 w 118"/>
                <a:gd name="T15" fmla="*/ 2 h 17"/>
                <a:gd name="T16" fmla="*/ 85 w 118"/>
                <a:gd name="T17" fmla="*/ 6 h 17"/>
                <a:gd name="T18" fmla="*/ 74 w 118"/>
                <a:gd name="T19" fmla="*/ 7 h 17"/>
                <a:gd name="T20" fmla="*/ 58 w 118"/>
                <a:gd name="T21" fmla="*/ 10 h 17"/>
                <a:gd name="T22" fmla="*/ 24 w 118"/>
                <a:gd name="T23" fmla="*/ 8 h 17"/>
                <a:gd name="T24" fmla="*/ 0 w 118"/>
                <a:gd name="T2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7">
                  <a:moveTo>
                    <a:pt x="0" y="5"/>
                  </a:moveTo>
                  <a:cubicBezTo>
                    <a:pt x="0" y="5"/>
                    <a:pt x="8" y="10"/>
                    <a:pt x="19" y="11"/>
                  </a:cubicBezTo>
                  <a:cubicBezTo>
                    <a:pt x="31" y="12"/>
                    <a:pt x="47" y="15"/>
                    <a:pt x="47" y="15"/>
                  </a:cubicBezTo>
                  <a:cubicBezTo>
                    <a:pt x="47" y="15"/>
                    <a:pt x="48" y="17"/>
                    <a:pt x="52" y="15"/>
                  </a:cubicBezTo>
                  <a:cubicBezTo>
                    <a:pt x="56" y="12"/>
                    <a:pt x="75" y="8"/>
                    <a:pt x="83" y="8"/>
                  </a:cubicBezTo>
                  <a:cubicBezTo>
                    <a:pt x="90" y="8"/>
                    <a:pt x="114" y="5"/>
                    <a:pt x="114" y="9"/>
                  </a:cubicBezTo>
                  <a:cubicBezTo>
                    <a:pt x="118" y="4"/>
                    <a:pt x="118" y="4"/>
                    <a:pt x="118" y="4"/>
                  </a:cubicBezTo>
                  <a:cubicBezTo>
                    <a:pt x="118" y="4"/>
                    <a:pt x="118" y="0"/>
                    <a:pt x="108" y="2"/>
                  </a:cubicBezTo>
                  <a:cubicBezTo>
                    <a:pt x="99" y="4"/>
                    <a:pt x="97" y="5"/>
                    <a:pt x="85" y="6"/>
                  </a:cubicBezTo>
                  <a:cubicBezTo>
                    <a:pt x="74" y="7"/>
                    <a:pt x="74" y="7"/>
                    <a:pt x="74" y="7"/>
                  </a:cubicBezTo>
                  <a:cubicBezTo>
                    <a:pt x="74" y="7"/>
                    <a:pt x="65" y="10"/>
                    <a:pt x="58" y="10"/>
                  </a:cubicBezTo>
                  <a:cubicBezTo>
                    <a:pt x="50" y="10"/>
                    <a:pt x="34" y="12"/>
                    <a:pt x="24" y="8"/>
                  </a:cubicBezTo>
                  <a:cubicBezTo>
                    <a:pt x="14" y="5"/>
                    <a:pt x="4" y="2"/>
                    <a:pt x="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23"/>
            <p:cNvSpPr/>
            <p:nvPr/>
          </p:nvSpPr>
          <p:spPr bwMode="auto">
            <a:xfrm>
              <a:off x="1317625" y="1122363"/>
              <a:ext cx="52388" cy="90488"/>
            </a:xfrm>
            <a:custGeom>
              <a:avLst/>
              <a:gdLst>
                <a:gd name="T0" fmla="*/ 12 w 32"/>
                <a:gd name="T1" fmla="*/ 0 h 57"/>
                <a:gd name="T2" fmla="*/ 25 w 32"/>
                <a:gd name="T3" fmla="*/ 5 h 57"/>
                <a:gd name="T4" fmla="*/ 28 w 32"/>
                <a:gd name="T5" fmla="*/ 13 h 57"/>
                <a:gd name="T6" fmla="*/ 8 w 32"/>
                <a:gd name="T7" fmla="*/ 56 h 57"/>
                <a:gd name="T8" fmla="*/ 7 w 32"/>
                <a:gd name="T9" fmla="*/ 41 h 57"/>
                <a:gd name="T10" fmla="*/ 19 w 32"/>
                <a:gd name="T11" fmla="*/ 11 h 57"/>
                <a:gd name="T12" fmla="*/ 12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12" y="0"/>
                  </a:moveTo>
                  <a:cubicBezTo>
                    <a:pt x="12" y="0"/>
                    <a:pt x="23" y="6"/>
                    <a:pt x="25" y="5"/>
                  </a:cubicBezTo>
                  <a:cubicBezTo>
                    <a:pt x="27" y="3"/>
                    <a:pt x="28" y="6"/>
                    <a:pt x="28" y="13"/>
                  </a:cubicBezTo>
                  <a:cubicBezTo>
                    <a:pt x="27" y="19"/>
                    <a:pt x="32" y="57"/>
                    <a:pt x="8" y="56"/>
                  </a:cubicBezTo>
                  <a:cubicBezTo>
                    <a:pt x="8" y="56"/>
                    <a:pt x="0" y="54"/>
                    <a:pt x="7" y="41"/>
                  </a:cubicBezTo>
                  <a:cubicBezTo>
                    <a:pt x="15" y="27"/>
                    <a:pt x="24" y="22"/>
                    <a:pt x="19" y="11"/>
                  </a:cubicBezTo>
                  <a:cubicBezTo>
                    <a:pt x="15" y="0"/>
                    <a:pt x="10" y="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p:nvPr/>
          </p:nvSpPr>
          <p:spPr bwMode="auto">
            <a:xfrm>
              <a:off x="1273175" y="1042988"/>
              <a:ext cx="82550" cy="42863"/>
            </a:xfrm>
            <a:custGeom>
              <a:avLst/>
              <a:gdLst>
                <a:gd name="T0" fmla="*/ 51 w 51"/>
                <a:gd name="T1" fmla="*/ 27 h 27"/>
                <a:gd name="T2" fmla="*/ 0 w 51"/>
                <a:gd name="T3" fmla="*/ 3 h 27"/>
                <a:gd name="T4" fmla="*/ 51 w 51"/>
                <a:gd name="T5" fmla="*/ 27 h 27"/>
              </a:gdLst>
              <a:ahLst/>
              <a:cxnLst>
                <a:cxn ang="0">
                  <a:pos x="T0" y="T1"/>
                </a:cxn>
                <a:cxn ang="0">
                  <a:pos x="T2" y="T3"/>
                </a:cxn>
                <a:cxn ang="0">
                  <a:pos x="T4" y="T5"/>
                </a:cxn>
              </a:cxnLst>
              <a:rect l="0" t="0" r="r" b="b"/>
              <a:pathLst>
                <a:path w="51" h="27">
                  <a:moveTo>
                    <a:pt x="51" y="27"/>
                  </a:moveTo>
                  <a:cubicBezTo>
                    <a:pt x="51" y="27"/>
                    <a:pt x="40" y="5"/>
                    <a:pt x="0" y="3"/>
                  </a:cubicBezTo>
                  <a:cubicBezTo>
                    <a:pt x="0" y="3"/>
                    <a:pt x="41" y="0"/>
                    <a:pt x="5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225"/>
            <p:cNvSpPr/>
            <p:nvPr/>
          </p:nvSpPr>
          <p:spPr bwMode="auto">
            <a:xfrm>
              <a:off x="1354138" y="1077913"/>
              <a:ext cx="28575" cy="55563"/>
            </a:xfrm>
            <a:custGeom>
              <a:avLst/>
              <a:gdLst>
                <a:gd name="T0" fmla="*/ 16 w 18"/>
                <a:gd name="T1" fmla="*/ 4 h 34"/>
                <a:gd name="T2" fmla="*/ 18 w 18"/>
                <a:gd name="T3" fmla="*/ 28 h 34"/>
                <a:gd name="T4" fmla="*/ 9 w 18"/>
                <a:gd name="T5" fmla="*/ 34 h 34"/>
                <a:gd name="T6" fmla="*/ 3 w 18"/>
                <a:gd name="T7" fmla="*/ 32 h 34"/>
                <a:gd name="T8" fmla="*/ 5 w 18"/>
                <a:gd name="T9" fmla="*/ 24 h 34"/>
                <a:gd name="T10" fmla="*/ 5 w 18"/>
                <a:gd name="T11" fmla="*/ 8 h 34"/>
                <a:gd name="T12" fmla="*/ 16 w 18"/>
                <a:gd name="T13" fmla="*/ 4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6" y="4"/>
                  </a:moveTo>
                  <a:cubicBezTo>
                    <a:pt x="18" y="28"/>
                    <a:pt x="18" y="28"/>
                    <a:pt x="18" y="28"/>
                  </a:cubicBezTo>
                  <a:cubicBezTo>
                    <a:pt x="18" y="28"/>
                    <a:pt x="10" y="14"/>
                    <a:pt x="9" y="34"/>
                  </a:cubicBezTo>
                  <a:cubicBezTo>
                    <a:pt x="9" y="34"/>
                    <a:pt x="6" y="31"/>
                    <a:pt x="3" y="32"/>
                  </a:cubicBezTo>
                  <a:cubicBezTo>
                    <a:pt x="0" y="33"/>
                    <a:pt x="5" y="31"/>
                    <a:pt x="5" y="24"/>
                  </a:cubicBezTo>
                  <a:cubicBezTo>
                    <a:pt x="5" y="16"/>
                    <a:pt x="6" y="14"/>
                    <a:pt x="5" y="8"/>
                  </a:cubicBezTo>
                  <a:cubicBezTo>
                    <a:pt x="4" y="2"/>
                    <a:pt x="8" y="0"/>
                    <a:pt x="1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p:nvPr/>
          </p:nvSpPr>
          <p:spPr bwMode="auto">
            <a:xfrm>
              <a:off x="1377950" y="1054100"/>
              <a:ext cx="215900" cy="120650"/>
            </a:xfrm>
            <a:custGeom>
              <a:avLst/>
              <a:gdLst>
                <a:gd name="T0" fmla="*/ 7 w 134"/>
                <a:gd name="T1" fmla="*/ 25 h 75"/>
                <a:gd name="T2" fmla="*/ 5 w 134"/>
                <a:gd name="T3" fmla="*/ 75 h 75"/>
                <a:gd name="T4" fmla="*/ 2 w 134"/>
                <a:gd name="T5" fmla="*/ 21 h 75"/>
                <a:gd name="T6" fmla="*/ 7 w 134"/>
                <a:gd name="T7" fmla="*/ 19 h 75"/>
                <a:gd name="T8" fmla="*/ 114 w 134"/>
                <a:gd name="T9" fmla="*/ 3 h 75"/>
                <a:gd name="T10" fmla="*/ 130 w 134"/>
                <a:gd name="T11" fmla="*/ 8 h 75"/>
                <a:gd name="T12" fmla="*/ 113 w 134"/>
                <a:gd name="T13" fmla="*/ 7 h 75"/>
                <a:gd name="T14" fmla="*/ 15 w 134"/>
                <a:gd name="T15" fmla="*/ 21 h 75"/>
                <a:gd name="T16" fmla="*/ 7 w 134"/>
                <a:gd name="T17" fmla="*/ 2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75">
                  <a:moveTo>
                    <a:pt x="7" y="25"/>
                  </a:moveTo>
                  <a:cubicBezTo>
                    <a:pt x="7" y="25"/>
                    <a:pt x="11" y="60"/>
                    <a:pt x="5" y="75"/>
                  </a:cubicBezTo>
                  <a:cubicBezTo>
                    <a:pt x="5" y="75"/>
                    <a:pt x="8" y="48"/>
                    <a:pt x="2" y="21"/>
                  </a:cubicBezTo>
                  <a:cubicBezTo>
                    <a:pt x="2" y="21"/>
                    <a:pt x="0" y="20"/>
                    <a:pt x="7" y="19"/>
                  </a:cubicBezTo>
                  <a:cubicBezTo>
                    <a:pt x="14" y="18"/>
                    <a:pt x="114" y="3"/>
                    <a:pt x="114" y="3"/>
                  </a:cubicBezTo>
                  <a:cubicBezTo>
                    <a:pt x="114" y="3"/>
                    <a:pt x="126" y="0"/>
                    <a:pt x="130" y="8"/>
                  </a:cubicBezTo>
                  <a:cubicBezTo>
                    <a:pt x="134" y="15"/>
                    <a:pt x="126" y="5"/>
                    <a:pt x="113" y="7"/>
                  </a:cubicBezTo>
                  <a:cubicBezTo>
                    <a:pt x="100" y="8"/>
                    <a:pt x="15" y="21"/>
                    <a:pt x="15" y="21"/>
                  </a:cubicBezTo>
                  <a:cubicBezTo>
                    <a:pt x="15" y="21"/>
                    <a:pt x="7" y="22"/>
                    <a:pt x="7"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227"/>
            <p:cNvSpPr/>
            <p:nvPr/>
          </p:nvSpPr>
          <p:spPr bwMode="auto">
            <a:xfrm>
              <a:off x="1393825" y="1095375"/>
              <a:ext cx="190500" cy="42863"/>
            </a:xfrm>
            <a:custGeom>
              <a:avLst/>
              <a:gdLst>
                <a:gd name="T0" fmla="*/ 4 w 118"/>
                <a:gd name="T1" fmla="*/ 10 h 26"/>
                <a:gd name="T2" fmla="*/ 1 w 118"/>
                <a:gd name="T3" fmla="*/ 15 h 26"/>
                <a:gd name="T4" fmla="*/ 5 w 118"/>
                <a:gd name="T5" fmla="*/ 26 h 26"/>
                <a:gd name="T6" fmla="*/ 97 w 118"/>
                <a:gd name="T7" fmla="*/ 22 h 26"/>
                <a:gd name="T8" fmla="*/ 115 w 118"/>
                <a:gd name="T9" fmla="*/ 15 h 26"/>
                <a:gd name="T10" fmla="*/ 104 w 118"/>
                <a:gd name="T11" fmla="*/ 0 h 26"/>
                <a:gd name="T12" fmla="*/ 4 w 118"/>
                <a:gd name="T13" fmla="*/ 10 h 26"/>
              </a:gdLst>
              <a:ahLst/>
              <a:cxnLst>
                <a:cxn ang="0">
                  <a:pos x="T0" y="T1"/>
                </a:cxn>
                <a:cxn ang="0">
                  <a:pos x="T2" y="T3"/>
                </a:cxn>
                <a:cxn ang="0">
                  <a:pos x="T4" y="T5"/>
                </a:cxn>
                <a:cxn ang="0">
                  <a:pos x="T6" y="T7"/>
                </a:cxn>
                <a:cxn ang="0">
                  <a:pos x="T8" y="T9"/>
                </a:cxn>
                <a:cxn ang="0">
                  <a:pos x="T10" y="T11"/>
                </a:cxn>
                <a:cxn ang="0">
                  <a:pos x="T12" y="T13"/>
                </a:cxn>
              </a:cxnLst>
              <a:rect l="0" t="0" r="r" b="b"/>
              <a:pathLst>
                <a:path w="118" h="26">
                  <a:moveTo>
                    <a:pt x="4" y="10"/>
                  </a:moveTo>
                  <a:cubicBezTo>
                    <a:pt x="4" y="10"/>
                    <a:pt x="1" y="8"/>
                    <a:pt x="1" y="15"/>
                  </a:cubicBezTo>
                  <a:cubicBezTo>
                    <a:pt x="0" y="22"/>
                    <a:pt x="0" y="26"/>
                    <a:pt x="5" y="26"/>
                  </a:cubicBezTo>
                  <a:cubicBezTo>
                    <a:pt x="11" y="26"/>
                    <a:pt x="86" y="22"/>
                    <a:pt x="97" y="22"/>
                  </a:cubicBezTo>
                  <a:cubicBezTo>
                    <a:pt x="107" y="22"/>
                    <a:pt x="115" y="22"/>
                    <a:pt x="115" y="15"/>
                  </a:cubicBezTo>
                  <a:cubicBezTo>
                    <a:pt x="115" y="7"/>
                    <a:pt x="118" y="0"/>
                    <a:pt x="104" y="0"/>
                  </a:cubicBezTo>
                  <a:cubicBezTo>
                    <a:pt x="90" y="1"/>
                    <a:pt x="4" y="10"/>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p:nvPr/>
          </p:nvSpPr>
          <p:spPr bwMode="auto">
            <a:xfrm>
              <a:off x="1384300" y="1135063"/>
              <a:ext cx="214313" cy="58738"/>
            </a:xfrm>
            <a:custGeom>
              <a:avLst/>
              <a:gdLst>
                <a:gd name="T0" fmla="*/ 0 w 133"/>
                <a:gd name="T1" fmla="*/ 30 h 37"/>
                <a:gd name="T2" fmla="*/ 32 w 133"/>
                <a:gd name="T3" fmla="*/ 14 h 37"/>
                <a:gd name="T4" fmla="*/ 117 w 133"/>
                <a:gd name="T5" fmla="*/ 10 h 37"/>
                <a:gd name="T6" fmla="*/ 121 w 133"/>
                <a:gd name="T7" fmla="*/ 35 h 37"/>
                <a:gd name="T8" fmla="*/ 0 w 133"/>
                <a:gd name="T9" fmla="*/ 30 h 37"/>
              </a:gdLst>
              <a:ahLst/>
              <a:cxnLst>
                <a:cxn ang="0">
                  <a:pos x="T0" y="T1"/>
                </a:cxn>
                <a:cxn ang="0">
                  <a:pos x="T2" y="T3"/>
                </a:cxn>
                <a:cxn ang="0">
                  <a:pos x="T4" y="T5"/>
                </a:cxn>
                <a:cxn ang="0">
                  <a:pos x="T6" y="T7"/>
                </a:cxn>
                <a:cxn ang="0">
                  <a:pos x="T8" y="T9"/>
                </a:cxn>
              </a:cxnLst>
              <a:rect l="0" t="0" r="r" b="b"/>
              <a:pathLst>
                <a:path w="133" h="37">
                  <a:moveTo>
                    <a:pt x="0" y="30"/>
                  </a:moveTo>
                  <a:cubicBezTo>
                    <a:pt x="0" y="30"/>
                    <a:pt x="14" y="21"/>
                    <a:pt x="32" y="14"/>
                  </a:cubicBezTo>
                  <a:cubicBezTo>
                    <a:pt x="51" y="6"/>
                    <a:pt x="101" y="0"/>
                    <a:pt x="117" y="10"/>
                  </a:cubicBezTo>
                  <a:cubicBezTo>
                    <a:pt x="133" y="20"/>
                    <a:pt x="131" y="33"/>
                    <a:pt x="121" y="35"/>
                  </a:cubicBezTo>
                  <a:cubicBezTo>
                    <a:pt x="112" y="37"/>
                    <a:pt x="0" y="30"/>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229"/>
            <p:cNvSpPr/>
            <p:nvPr/>
          </p:nvSpPr>
          <p:spPr bwMode="auto">
            <a:xfrm>
              <a:off x="1177925" y="1404938"/>
              <a:ext cx="185738" cy="34925"/>
            </a:xfrm>
            <a:custGeom>
              <a:avLst/>
              <a:gdLst>
                <a:gd name="T0" fmla="*/ 11 w 115"/>
                <a:gd name="T1" fmla="*/ 4 h 22"/>
                <a:gd name="T2" fmla="*/ 115 w 115"/>
                <a:gd name="T3" fmla="*/ 5 h 22"/>
                <a:gd name="T4" fmla="*/ 15 w 115"/>
                <a:gd name="T5" fmla="*/ 7 h 22"/>
                <a:gd name="T6" fmla="*/ 35 w 115"/>
                <a:gd name="T7" fmla="*/ 15 h 22"/>
                <a:gd name="T8" fmla="*/ 5 w 115"/>
                <a:gd name="T9" fmla="*/ 8 h 22"/>
                <a:gd name="T10" fmla="*/ 11 w 115"/>
                <a:gd name="T11" fmla="*/ 4 h 22"/>
              </a:gdLst>
              <a:ahLst/>
              <a:cxnLst>
                <a:cxn ang="0">
                  <a:pos x="T0" y="T1"/>
                </a:cxn>
                <a:cxn ang="0">
                  <a:pos x="T2" y="T3"/>
                </a:cxn>
                <a:cxn ang="0">
                  <a:pos x="T4" y="T5"/>
                </a:cxn>
                <a:cxn ang="0">
                  <a:pos x="T6" y="T7"/>
                </a:cxn>
                <a:cxn ang="0">
                  <a:pos x="T8" y="T9"/>
                </a:cxn>
                <a:cxn ang="0">
                  <a:pos x="T10" y="T11"/>
                </a:cxn>
              </a:cxnLst>
              <a:rect l="0" t="0" r="r" b="b"/>
              <a:pathLst>
                <a:path w="115" h="22">
                  <a:moveTo>
                    <a:pt x="11" y="4"/>
                  </a:moveTo>
                  <a:cubicBezTo>
                    <a:pt x="11" y="4"/>
                    <a:pt x="41" y="20"/>
                    <a:pt x="115" y="5"/>
                  </a:cubicBezTo>
                  <a:cubicBezTo>
                    <a:pt x="115" y="5"/>
                    <a:pt x="62" y="22"/>
                    <a:pt x="15" y="7"/>
                  </a:cubicBezTo>
                  <a:cubicBezTo>
                    <a:pt x="15" y="7"/>
                    <a:pt x="11" y="13"/>
                    <a:pt x="35" y="15"/>
                  </a:cubicBezTo>
                  <a:cubicBezTo>
                    <a:pt x="35" y="15"/>
                    <a:pt x="9" y="16"/>
                    <a:pt x="5" y="8"/>
                  </a:cubicBezTo>
                  <a:cubicBezTo>
                    <a:pt x="0" y="0"/>
                    <a:pt x="11" y="2"/>
                    <a:pt x="1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p:nvPr/>
          </p:nvSpPr>
          <p:spPr bwMode="auto">
            <a:xfrm>
              <a:off x="1358900" y="1403350"/>
              <a:ext cx="49213" cy="26988"/>
            </a:xfrm>
            <a:custGeom>
              <a:avLst/>
              <a:gdLst>
                <a:gd name="T0" fmla="*/ 10 w 31"/>
                <a:gd name="T1" fmla="*/ 0 h 17"/>
                <a:gd name="T2" fmla="*/ 0 w 31"/>
                <a:gd name="T3" fmla="*/ 17 h 17"/>
                <a:gd name="T4" fmla="*/ 24 w 31"/>
                <a:gd name="T5" fmla="*/ 7 h 17"/>
                <a:gd name="T6" fmla="*/ 10 w 31"/>
                <a:gd name="T7" fmla="*/ 0 h 17"/>
              </a:gdLst>
              <a:ahLst/>
              <a:cxnLst>
                <a:cxn ang="0">
                  <a:pos x="T0" y="T1"/>
                </a:cxn>
                <a:cxn ang="0">
                  <a:pos x="T2" y="T3"/>
                </a:cxn>
                <a:cxn ang="0">
                  <a:pos x="T4" y="T5"/>
                </a:cxn>
                <a:cxn ang="0">
                  <a:pos x="T6" y="T7"/>
                </a:cxn>
              </a:cxnLst>
              <a:rect l="0" t="0" r="r" b="b"/>
              <a:pathLst>
                <a:path w="31" h="17">
                  <a:moveTo>
                    <a:pt x="10" y="0"/>
                  </a:moveTo>
                  <a:cubicBezTo>
                    <a:pt x="10" y="0"/>
                    <a:pt x="31" y="10"/>
                    <a:pt x="0" y="17"/>
                  </a:cubicBezTo>
                  <a:cubicBezTo>
                    <a:pt x="0" y="17"/>
                    <a:pt x="23" y="13"/>
                    <a:pt x="24" y="7"/>
                  </a:cubicBezTo>
                  <a:cubicBezTo>
                    <a:pt x="25" y="1"/>
                    <a:pt x="10" y="0"/>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231"/>
            <p:cNvSpPr/>
            <p:nvPr/>
          </p:nvSpPr>
          <p:spPr bwMode="auto">
            <a:xfrm>
              <a:off x="1169988" y="1398588"/>
              <a:ext cx="38100" cy="31750"/>
            </a:xfrm>
            <a:custGeom>
              <a:avLst/>
              <a:gdLst>
                <a:gd name="T0" fmla="*/ 4 w 24"/>
                <a:gd name="T1" fmla="*/ 7 h 20"/>
                <a:gd name="T2" fmla="*/ 24 w 24"/>
                <a:gd name="T3" fmla="*/ 20 h 20"/>
                <a:gd name="T4" fmla="*/ 9 w 24"/>
                <a:gd name="T5" fmla="*/ 7 h 20"/>
                <a:gd name="T6" fmla="*/ 20 w 24"/>
                <a:gd name="T7" fmla="*/ 4 h 20"/>
                <a:gd name="T8" fmla="*/ 20 w 24"/>
                <a:gd name="T9" fmla="*/ 0 h 20"/>
                <a:gd name="T10" fmla="*/ 4 w 24"/>
                <a:gd name="T11" fmla="*/ 7 h 20"/>
              </a:gdLst>
              <a:ahLst/>
              <a:cxnLst>
                <a:cxn ang="0">
                  <a:pos x="T0" y="T1"/>
                </a:cxn>
                <a:cxn ang="0">
                  <a:pos x="T2" y="T3"/>
                </a:cxn>
                <a:cxn ang="0">
                  <a:pos x="T4" y="T5"/>
                </a:cxn>
                <a:cxn ang="0">
                  <a:pos x="T6" y="T7"/>
                </a:cxn>
                <a:cxn ang="0">
                  <a:pos x="T8" y="T9"/>
                </a:cxn>
                <a:cxn ang="0">
                  <a:pos x="T10" y="T11"/>
                </a:cxn>
              </a:cxnLst>
              <a:rect l="0" t="0" r="r" b="b"/>
              <a:pathLst>
                <a:path w="24" h="20">
                  <a:moveTo>
                    <a:pt x="4" y="7"/>
                  </a:moveTo>
                  <a:cubicBezTo>
                    <a:pt x="4" y="7"/>
                    <a:pt x="0" y="17"/>
                    <a:pt x="24" y="20"/>
                  </a:cubicBezTo>
                  <a:cubicBezTo>
                    <a:pt x="24" y="20"/>
                    <a:pt x="8" y="17"/>
                    <a:pt x="9" y="7"/>
                  </a:cubicBezTo>
                  <a:cubicBezTo>
                    <a:pt x="9" y="7"/>
                    <a:pt x="16" y="3"/>
                    <a:pt x="20" y="4"/>
                  </a:cubicBezTo>
                  <a:cubicBezTo>
                    <a:pt x="20" y="0"/>
                    <a:pt x="20" y="0"/>
                    <a:pt x="20" y="0"/>
                  </a:cubicBezTo>
                  <a:cubicBezTo>
                    <a:pt x="20" y="0"/>
                    <a:pt x="12" y="1"/>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p:nvPr/>
          </p:nvSpPr>
          <p:spPr bwMode="auto">
            <a:xfrm>
              <a:off x="1171575" y="1417638"/>
              <a:ext cx="96838" cy="155575"/>
            </a:xfrm>
            <a:custGeom>
              <a:avLst/>
              <a:gdLst>
                <a:gd name="T0" fmla="*/ 5 w 60"/>
                <a:gd name="T1" fmla="*/ 3 h 96"/>
                <a:gd name="T2" fmla="*/ 2 w 60"/>
                <a:gd name="T3" fmla="*/ 3 h 96"/>
                <a:gd name="T4" fmla="*/ 3 w 60"/>
                <a:gd name="T5" fmla="*/ 35 h 96"/>
                <a:gd name="T6" fmla="*/ 3 w 60"/>
                <a:gd name="T7" fmla="*/ 85 h 96"/>
                <a:gd name="T8" fmla="*/ 33 w 60"/>
                <a:gd name="T9" fmla="*/ 89 h 96"/>
                <a:gd name="T10" fmla="*/ 40 w 60"/>
                <a:gd name="T11" fmla="*/ 63 h 96"/>
                <a:gd name="T12" fmla="*/ 45 w 60"/>
                <a:gd name="T13" fmla="*/ 43 h 96"/>
                <a:gd name="T14" fmla="*/ 52 w 60"/>
                <a:gd name="T15" fmla="*/ 23 h 96"/>
                <a:gd name="T16" fmla="*/ 51 w 60"/>
                <a:gd name="T17" fmla="*/ 15 h 96"/>
                <a:gd name="T18" fmla="*/ 5 w 60"/>
                <a:gd name="T19"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96">
                  <a:moveTo>
                    <a:pt x="5" y="3"/>
                  </a:moveTo>
                  <a:cubicBezTo>
                    <a:pt x="5" y="3"/>
                    <a:pt x="2" y="0"/>
                    <a:pt x="2" y="3"/>
                  </a:cubicBezTo>
                  <a:cubicBezTo>
                    <a:pt x="2" y="7"/>
                    <a:pt x="5" y="12"/>
                    <a:pt x="3" y="35"/>
                  </a:cubicBezTo>
                  <a:cubicBezTo>
                    <a:pt x="2" y="58"/>
                    <a:pt x="0" y="82"/>
                    <a:pt x="3" y="85"/>
                  </a:cubicBezTo>
                  <a:cubicBezTo>
                    <a:pt x="6" y="89"/>
                    <a:pt x="29" y="96"/>
                    <a:pt x="33" y="89"/>
                  </a:cubicBezTo>
                  <a:cubicBezTo>
                    <a:pt x="37" y="82"/>
                    <a:pt x="34" y="74"/>
                    <a:pt x="40" y="63"/>
                  </a:cubicBezTo>
                  <a:cubicBezTo>
                    <a:pt x="45" y="51"/>
                    <a:pt x="30" y="57"/>
                    <a:pt x="45" y="43"/>
                  </a:cubicBezTo>
                  <a:cubicBezTo>
                    <a:pt x="60" y="29"/>
                    <a:pt x="44" y="36"/>
                    <a:pt x="52" y="23"/>
                  </a:cubicBezTo>
                  <a:cubicBezTo>
                    <a:pt x="60" y="10"/>
                    <a:pt x="57" y="15"/>
                    <a:pt x="51" y="15"/>
                  </a:cubicBezTo>
                  <a:cubicBezTo>
                    <a:pt x="44" y="15"/>
                    <a:pt x="22" y="14"/>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233"/>
            <p:cNvSpPr/>
            <p:nvPr/>
          </p:nvSpPr>
          <p:spPr bwMode="auto">
            <a:xfrm>
              <a:off x="1301750" y="1420813"/>
              <a:ext cx="98425" cy="127000"/>
            </a:xfrm>
            <a:custGeom>
              <a:avLst/>
              <a:gdLst>
                <a:gd name="T0" fmla="*/ 7 w 61"/>
                <a:gd name="T1" fmla="*/ 13 h 79"/>
                <a:gd name="T2" fmla="*/ 60 w 61"/>
                <a:gd name="T3" fmla="*/ 0 h 79"/>
                <a:gd name="T4" fmla="*/ 61 w 61"/>
                <a:gd name="T5" fmla="*/ 78 h 79"/>
                <a:gd name="T6" fmla="*/ 47 w 61"/>
                <a:gd name="T7" fmla="*/ 61 h 79"/>
                <a:gd name="T8" fmla="*/ 27 w 61"/>
                <a:gd name="T9" fmla="*/ 31 h 79"/>
                <a:gd name="T10" fmla="*/ 7 w 61"/>
                <a:gd name="T11" fmla="*/ 13 h 79"/>
              </a:gdLst>
              <a:ahLst/>
              <a:cxnLst>
                <a:cxn ang="0">
                  <a:pos x="T0" y="T1"/>
                </a:cxn>
                <a:cxn ang="0">
                  <a:pos x="T2" y="T3"/>
                </a:cxn>
                <a:cxn ang="0">
                  <a:pos x="T4" y="T5"/>
                </a:cxn>
                <a:cxn ang="0">
                  <a:pos x="T6" y="T7"/>
                </a:cxn>
                <a:cxn ang="0">
                  <a:pos x="T8" y="T9"/>
                </a:cxn>
                <a:cxn ang="0">
                  <a:pos x="T10" y="T11"/>
                </a:cxn>
              </a:cxnLst>
              <a:rect l="0" t="0" r="r" b="b"/>
              <a:pathLst>
                <a:path w="61" h="79">
                  <a:moveTo>
                    <a:pt x="7" y="13"/>
                  </a:moveTo>
                  <a:cubicBezTo>
                    <a:pt x="7" y="13"/>
                    <a:pt x="49" y="15"/>
                    <a:pt x="60" y="0"/>
                  </a:cubicBezTo>
                  <a:cubicBezTo>
                    <a:pt x="61" y="78"/>
                    <a:pt x="61" y="78"/>
                    <a:pt x="61" y="78"/>
                  </a:cubicBezTo>
                  <a:cubicBezTo>
                    <a:pt x="61" y="78"/>
                    <a:pt x="52" y="79"/>
                    <a:pt x="47" y="61"/>
                  </a:cubicBezTo>
                  <a:cubicBezTo>
                    <a:pt x="42" y="44"/>
                    <a:pt x="41" y="33"/>
                    <a:pt x="27" y="31"/>
                  </a:cubicBezTo>
                  <a:cubicBezTo>
                    <a:pt x="13" y="29"/>
                    <a:pt x="0" y="19"/>
                    <a:pt x="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p:nvPr/>
          </p:nvSpPr>
          <p:spPr bwMode="auto">
            <a:xfrm>
              <a:off x="1373188" y="1719263"/>
              <a:ext cx="133350" cy="374650"/>
            </a:xfrm>
            <a:custGeom>
              <a:avLst/>
              <a:gdLst>
                <a:gd name="T0" fmla="*/ 69 w 83"/>
                <a:gd name="T1" fmla="*/ 0 h 233"/>
                <a:gd name="T2" fmla="*/ 42 w 83"/>
                <a:gd name="T3" fmla="*/ 15 h 233"/>
                <a:gd name="T4" fmla="*/ 12 w 83"/>
                <a:gd name="T5" fmla="*/ 64 h 233"/>
                <a:gd name="T6" fmla="*/ 38 w 83"/>
                <a:gd name="T7" fmla="*/ 122 h 233"/>
                <a:gd name="T8" fmla="*/ 34 w 83"/>
                <a:gd name="T9" fmla="*/ 197 h 233"/>
                <a:gd name="T10" fmla="*/ 81 w 83"/>
                <a:gd name="T11" fmla="*/ 69 h 233"/>
                <a:gd name="T12" fmla="*/ 69 w 83"/>
                <a:gd name="T13" fmla="*/ 0 h 233"/>
              </a:gdLst>
              <a:ahLst/>
              <a:cxnLst>
                <a:cxn ang="0">
                  <a:pos x="T0" y="T1"/>
                </a:cxn>
                <a:cxn ang="0">
                  <a:pos x="T2" y="T3"/>
                </a:cxn>
                <a:cxn ang="0">
                  <a:pos x="T4" y="T5"/>
                </a:cxn>
                <a:cxn ang="0">
                  <a:pos x="T6" y="T7"/>
                </a:cxn>
                <a:cxn ang="0">
                  <a:pos x="T8" y="T9"/>
                </a:cxn>
                <a:cxn ang="0">
                  <a:pos x="T10" y="T11"/>
                </a:cxn>
                <a:cxn ang="0">
                  <a:pos x="T12" y="T13"/>
                </a:cxn>
              </a:cxnLst>
              <a:rect l="0" t="0" r="r" b="b"/>
              <a:pathLst>
                <a:path w="83" h="233">
                  <a:moveTo>
                    <a:pt x="69" y="0"/>
                  </a:moveTo>
                  <a:cubicBezTo>
                    <a:pt x="69" y="0"/>
                    <a:pt x="70" y="11"/>
                    <a:pt x="42" y="15"/>
                  </a:cubicBezTo>
                  <a:cubicBezTo>
                    <a:pt x="13" y="19"/>
                    <a:pt x="11" y="36"/>
                    <a:pt x="12" y="64"/>
                  </a:cubicBezTo>
                  <a:cubicBezTo>
                    <a:pt x="14" y="93"/>
                    <a:pt x="43" y="88"/>
                    <a:pt x="38" y="122"/>
                  </a:cubicBezTo>
                  <a:cubicBezTo>
                    <a:pt x="33" y="157"/>
                    <a:pt x="0" y="160"/>
                    <a:pt x="34" y="197"/>
                  </a:cubicBezTo>
                  <a:cubicBezTo>
                    <a:pt x="68" y="233"/>
                    <a:pt x="78" y="69"/>
                    <a:pt x="81" y="69"/>
                  </a:cubicBezTo>
                  <a:cubicBezTo>
                    <a:pt x="83" y="69"/>
                    <a:pt x="75" y="83"/>
                    <a:pt x="6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2" name="Freeform 191"/>
          <p:cNvSpPr/>
          <p:nvPr/>
        </p:nvSpPr>
        <p:spPr bwMode="auto">
          <a:xfrm>
            <a:off x="7786066" y="2335214"/>
            <a:ext cx="713659" cy="964564"/>
          </a:xfrm>
          <a:custGeom>
            <a:avLst/>
            <a:gdLst>
              <a:gd name="T0" fmla="*/ 8 w 594"/>
              <a:gd name="T1" fmla="*/ 547 h 804"/>
              <a:gd name="T2" fmla="*/ 273 w 594"/>
              <a:gd name="T3" fmla="*/ 794 h 804"/>
              <a:gd name="T4" fmla="*/ 582 w 594"/>
              <a:gd name="T5" fmla="*/ 563 h 804"/>
              <a:gd name="T6" fmla="*/ 282 w 594"/>
              <a:gd name="T7" fmla="*/ 0 h 804"/>
              <a:gd name="T8" fmla="*/ 8 w 594"/>
              <a:gd name="T9" fmla="*/ 547 h 804"/>
            </a:gdLst>
            <a:ahLst/>
            <a:cxnLst>
              <a:cxn ang="0">
                <a:pos x="T0" y="T1"/>
              </a:cxn>
              <a:cxn ang="0">
                <a:pos x="T2" y="T3"/>
              </a:cxn>
              <a:cxn ang="0">
                <a:pos x="T4" y="T5"/>
              </a:cxn>
              <a:cxn ang="0">
                <a:pos x="T6" y="T7"/>
              </a:cxn>
              <a:cxn ang="0">
                <a:pos x="T8" y="T9"/>
              </a:cxn>
            </a:cxnLst>
            <a:rect l="0" t="0" r="r" b="b"/>
            <a:pathLst>
              <a:path w="594" h="804">
                <a:moveTo>
                  <a:pt x="8" y="547"/>
                </a:moveTo>
                <a:cubicBezTo>
                  <a:pt x="0" y="674"/>
                  <a:pt x="111" y="785"/>
                  <a:pt x="273" y="794"/>
                </a:cubicBezTo>
                <a:cubicBezTo>
                  <a:pt x="435" y="804"/>
                  <a:pt x="574" y="690"/>
                  <a:pt x="582" y="563"/>
                </a:cubicBezTo>
                <a:cubicBezTo>
                  <a:pt x="594" y="362"/>
                  <a:pt x="270" y="187"/>
                  <a:pt x="282" y="0"/>
                </a:cubicBezTo>
                <a:cubicBezTo>
                  <a:pt x="267" y="248"/>
                  <a:pt x="15" y="420"/>
                  <a:pt x="8" y="5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93" name="Text Box 10"/>
          <p:cNvSpPr txBox="1">
            <a:spLocks noChangeArrowheads="1"/>
          </p:cNvSpPr>
          <p:nvPr/>
        </p:nvSpPr>
        <p:spPr bwMode="auto">
          <a:xfrm>
            <a:off x="7086601" y="1843652"/>
            <a:ext cx="921638"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Indicator IV</a:t>
            </a:r>
            <a:endParaRPr lang="en-US" sz="10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94" name="Text Box 10"/>
          <p:cNvSpPr txBox="1">
            <a:spLocks noChangeArrowheads="1"/>
          </p:cNvSpPr>
          <p:nvPr/>
        </p:nvSpPr>
        <p:spPr bwMode="auto">
          <a:xfrm>
            <a:off x="7822784" y="2844387"/>
            <a:ext cx="660616"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50%</a:t>
            </a:r>
            <a:endParaRPr lang="en-US" sz="12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95" name="Text Box 10"/>
          <p:cNvSpPr txBox="1">
            <a:spLocks noChangeArrowheads="1"/>
          </p:cNvSpPr>
          <p:nvPr/>
        </p:nvSpPr>
        <p:spPr bwMode="auto">
          <a:xfrm>
            <a:off x="6855663" y="3643521"/>
            <a:ext cx="168604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Factory</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8"/>
                                        </p:tgtEl>
                                        <p:attrNameLst>
                                          <p:attrName>style.visibility</p:attrName>
                                        </p:attrNameLst>
                                      </p:cBhvr>
                                      <p:to>
                                        <p:strVal val="visible"/>
                                      </p:to>
                                    </p:set>
                                    <p:anim calcmode="lin" valueType="num">
                                      <p:cBhvr additive="base">
                                        <p:cTn id="12" dur="250" fill="hold"/>
                                        <p:tgtEl>
                                          <p:spTgt spid="48"/>
                                        </p:tgtEl>
                                        <p:attrNameLst>
                                          <p:attrName>ppt_x</p:attrName>
                                        </p:attrNameLst>
                                      </p:cBhvr>
                                      <p:tavLst>
                                        <p:tav tm="0">
                                          <p:val>
                                            <p:strVal val="#ppt_x"/>
                                          </p:val>
                                        </p:tav>
                                        <p:tav tm="100000">
                                          <p:val>
                                            <p:strVal val="#ppt_x"/>
                                          </p:val>
                                        </p:tav>
                                      </p:tavLst>
                                    </p:anim>
                                    <p:anim calcmode="lin" valueType="num">
                                      <p:cBhvr additive="base">
                                        <p:cTn id="13" dur="250" fill="hold"/>
                                        <p:tgtEl>
                                          <p:spTgt spid="4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0"/>
                                        </p:tgtEl>
                                        <p:attrNameLst>
                                          <p:attrName>style.visibility</p:attrName>
                                        </p:attrNameLst>
                                      </p:cBhvr>
                                      <p:to>
                                        <p:strVal val="visible"/>
                                      </p:to>
                                    </p:set>
                                    <p:anim calcmode="lin" valueType="num">
                                      <p:cBhvr additive="base">
                                        <p:cTn id="17" dur="250" fill="hold"/>
                                        <p:tgtEl>
                                          <p:spTgt spid="90"/>
                                        </p:tgtEl>
                                        <p:attrNameLst>
                                          <p:attrName>ppt_x</p:attrName>
                                        </p:attrNameLst>
                                      </p:cBhvr>
                                      <p:tavLst>
                                        <p:tav tm="0">
                                          <p:val>
                                            <p:strVal val="#ppt_x"/>
                                          </p:val>
                                        </p:tav>
                                        <p:tav tm="100000">
                                          <p:val>
                                            <p:strVal val="#ppt_x"/>
                                          </p:val>
                                        </p:tav>
                                      </p:tavLst>
                                    </p:anim>
                                    <p:anim calcmode="lin" valueType="num">
                                      <p:cBhvr additive="base">
                                        <p:cTn id="18" dur="250" fill="hold"/>
                                        <p:tgtEl>
                                          <p:spTgt spid="9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250" fill="hold"/>
                                        <p:tgtEl>
                                          <p:spTgt spid="89"/>
                                        </p:tgtEl>
                                        <p:attrNameLst>
                                          <p:attrName>ppt_x</p:attrName>
                                        </p:attrNameLst>
                                      </p:cBhvr>
                                      <p:tavLst>
                                        <p:tav tm="0">
                                          <p:val>
                                            <p:strVal val="#ppt_x"/>
                                          </p:val>
                                        </p:tav>
                                        <p:tav tm="100000">
                                          <p:val>
                                            <p:strVal val="#ppt_x"/>
                                          </p:val>
                                        </p:tav>
                                      </p:tavLst>
                                    </p:anim>
                                    <p:anim calcmode="lin" valueType="num">
                                      <p:cBhvr additive="base">
                                        <p:cTn id="23" dur="250" fill="hold"/>
                                        <p:tgtEl>
                                          <p:spTgt spid="8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250" fill="hold"/>
                                        <p:tgtEl>
                                          <p:spTgt spid="91"/>
                                        </p:tgtEl>
                                        <p:attrNameLst>
                                          <p:attrName>ppt_x</p:attrName>
                                        </p:attrNameLst>
                                      </p:cBhvr>
                                      <p:tavLst>
                                        <p:tav tm="0">
                                          <p:val>
                                            <p:strVal val="#ppt_x"/>
                                          </p:val>
                                        </p:tav>
                                        <p:tav tm="100000">
                                          <p:val>
                                            <p:strVal val="#ppt_x"/>
                                          </p:val>
                                        </p:tav>
                                      </p:tavLst>
                                    </p:anim>
                                    <p:anim calcmode="lin" valueType="num">
                                      <p:cBhvr additive="base">
                                        <p:cTn id="28" dur="250" fill="hold"/>
                                        <p:tgtEl>
                                          <p:spTgt spid="9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94"/>
                                        </p:tgtEl>
                                        <p:attrNameLst>
                                          <p:attrName>style.visibility</p:attrName>
                                        </p:attrNameLst>
                                      </p:cBhvr>
                                      <p:to>
                                        <p:strVal val="visible"/>
                                      </p:to>
                                    </p:set>
                                    <p:anim calcmode="lin" valueType="num">
                                      <p:cBhvr additive="base">
                                        <p:cTn id="37" dur="250" fill="hold"/>
                                        <p:tgtEl>
                                          <p:spTgt spid="94"/>
                                        </p:tgtEl>
                                        <p:attrNameLst>
                                          <p:attrName>ppt_x</p:attrName>
                                        </p:attrNameLst>
                                      </p:cBhvr>
                                      <p:tavLst>
                                        <p:tav tm="0">
                                          <p:val>
                                            <p:strVal val="#ppt_x"/>
                                          </p:val>
                                        </p:tav>
                                        <p:tav tm="100000">
                                          <p:val>
                                            <p:strVal val="#ppt_x"/>
                                          </p:val>
                                        </p:tav>
                                      </p:tavLst>
                                    </p:anim>
                                    <p:anim calcmode="lin" valueType="num">
                                      <p:cBhvr additive="base">
                                        <p:cTn id="38" dur="250" fill="hold"/>
                                        <p:tgtEl>
                                          <p:spTgt spid="9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additive="base">
                                        <p:cTn id="42" dur="250" fill="hold"/>
                                        <p:tgtEl>
                                          <p:spTgt spid="96"/>
                                        </p:tgtEl>
                                        <p:attrNameLst>
                                          <p:attrName>ppt_x</p:attrName>
                                        </p:attrNameLst>
                                      </p:cBhvr>
                                      <p:tavLst>
                                        <p:tav tm="0">
                                          <p:val>
                                            <p:strVal val="#ppt_x"/>
                                          </p:val>
                                        </p:tav>
                                        <p:tav tm="100000">
                                          <p:val>
                                            <p:strVal val="#ppt_x"/>
                                          </p:val>
                                        </p:tav>
                                      </p:tavLst>
                                    </p:anim>
                                    <p:anim calcmode="lin" valueType="num">
                                      <p:cBhvr additive="base">
                                        <p:cTn id="43" dur="250" fill="hold"/>
                                        <p:tgtEl>
                                          <p:spTgt spid="9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additive="base">
                                        <p:cTn id="47" dur="250" fill="hold"/>
                                        <p:tgtEl>
                                          <p:spTgt spid="138"/>
                                        </p:tgtEl>
                                        <p:attrNameLst>
                                          <p:attrName>ppt_x</p:attrName>
                                        </p:attrNameLst>
                                      </p:cBhvr>
                                      <p:tavLst>
                                        <p:tav tm="0">
                                          <p:val>
                                            <p:strVal val="#ppt_x"/>
                                          </p:val>
                                        </p:tav>
                                        <p:tav tm="100000">
                                          <p:val>
                                            <p:strVal val="#ppt_x"/>
                                          </p:val>
                                        </p:tav>
                                      </p:tavLst>
                                    </p:anim>
                                    <p:anim calcmode="lin" valueType="num">
                                      <p:cBhvr additive="base">
                                        <p:cTn id="48" dur="250" fill="hold"/>
                                        <p:tgtEl>
                                          <p:spTgt spid="13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7"/>
                                        </p:tgtEl>
                                        <p:attrNameLst>
                                          <p:attrName>style.visibility</p:attrName>
                                        </p:attrNameLst>
                                      </p:cBhvr>
                                      <p:to>
                                        <p:strVal val="visible"/>
                                      </p:to>
                                    </p:set>
                                    <p:anim calcmode="lin" valueType="num">
                                      <p:cBhvr additive="base">
                                        <p:cTn id="52" dur="250" fill="hold"/>
                                        <p:tgtEl>
                                          <p:spTgt spid="137"/>
                                        </p:tgtEl>
                                        <p:attrNameLst>
                                          <p:attrName>ppt_x</p:attrName>
                                        </p:attrNameLst>
                                      </p:cBhvr>
                                      <p:tavLst>
                                        <p:tav tm="0">
                                          <p:val>
                                            <p:strVal val="#ppt_x"/>
                                          </p:val>
                                        </p:tav>
                                        <p:tav tm="100000">
                                          <p:val>
                                            <p:strVal val="#ppt_x"/>
                                          </p:val>
                                        </p:tav>
                                      </p:tavLst>
                                    </p:anim>
                                    <p:anim calcmode="lin" valueType="num">
                                      <p:cBhvr additive="base">
                                        <p:cTn id="53" dur="250" fill="hold"/>
                                        <p:tgtEl>
                                          <p:spTgt spid="1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9"/>
                                        </p:tgtEl>
                                        <p:attrNameLst>
                                          <p:attrName>style.visibility</p:attrName>
                                        </p:attrNameLst>
                                      </p:cBhvr>
                                      <p:to>
                                        <p:strVal val="visible"/>
                                      </p:to>
                                    </p:set>
                                    <p:anim calcmode="lin" valueType="num">
                                      <p:cBhvr additive="base">
                                        <p:cTn id="57" dur="250" fill="hold"/>
                                        <p:tgtEl>
                                          <p:spTgt spid="139"/>
                                        </p:tgtEl>
                                        <p:attrNameLst>
                                          <p:attrName>ppt_x</p:attrName>
                                        </p:attrNameLst>
                                      </p:cBhvr>
                                      <p:tavLst>
                                        <p:tav tm="0">
                                          <p:val>
                                            <p:strVal val="#ppt_x"/>
                                          </p:val>
                                        </p:tav>
                                        <p:tav tm="100000">
                                          <p:val>
                                            <p:strVal val="#ppt_x"/>
                                          </p:val>
                                        </p:tav>
                                      </p:tavLst>
                                    </p:anim>
                                    <p:anim calcmode="lin" valueType="num">
                                      <p:cBhvr additive="base">
                                        <p:cTn id="58" dur="250" fill="hold"/>
                                        <p:tgtEl>
                                          <p:spTgt spid="1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40"/>
                                        </p:tgtEl>
                                        <p:attrNameLst>
                                          <p:attrName>style.visibility</p:attrName>
                                        </p:attrNameLst>
                                      </p:cBhvr>
                                      <p:to>
                                        <p:strVal val="visible"/>
                                      </p:to>
                                    </p:set>
                                    <p:anim calcmode="lin" valueType="num">
                                      <p:cBhvr additive="base">
                                        <p:cTn id="62" dur="250" fill="hold"/>
                                        <p:tgtEl>
                                          <p:spTgt spid="140"/>
                                        </p:tgtEl>
                                        <p:attrNameLst>
                                          <p:attrName>ppt_x</p:attrName>
                                        </p:attrNameLst>
                                      </p:cBhvr>
                                      <p:tavLst>
                                        <p:tav tm="0">
                                          <p:val>
                                            <p:strVal val="#ppt_x"/>
                                          </p:val>
                                        </p:tav>
                                        <p:tav tm="100000">
                                          <p:val>
                                            <p:strVal val="#ppt_x"/>
                                          </p:val>
                                        </p:tav>
                                      </p:tavLst>
                                    </p:anim>
                                    <p:anim calcmode="lin" valueType="num">
                                      <p:cBhvr additive="base">
                                        <p:cTn id="63" dur="250" fill="hold"/>
                                        <p:tgtEl>
                                          <p:spTgt spid="14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42"/>
                                        </p:tgtEl>
                                        <p:attrNameLst>
                                          <p:attrName>style.visibility</p:attrName>
                                        </p:attrNameLst>
                                      </p:cBhvr>
                                      <p:to>
                                        <p:strVal val="visible"/>
                                      </p:to>
                                    </p:set>
                                    <p:anim calcmode="lin" valueType="num">
                                      <p:cBhvr additive="base">
                                        <p:cTn id="67" dur="250" fill="hold"/>
                                        <p:tgtEl>
                                          <p:spTgt spid="142"/>
                                        </p:tgtEl>
                                        <p:attrNameLst>
                                          <p:attrName>ppt_x</p:attrName>
                                        </p:attrNameLst>
                                      </p:cBhvr>
                                      <p:tavLst>
                                        <p:tav tm="0">
                                          <p:val>
                                            <p:strVal val="#ppt_x"/>
                                          </p:val>
                                        </p:tav>
                                        <p:tav tm="100000">
                                          <p:val>
                                            <p:strVal val="#ppt_x"/>
                                          </p:val>
                                        </p:tav>
                                      </p:tavLst>
                                    </p:anim>
                                    <p:anim calcmode="lin" valueType="num">
                                      <p:cBhvr additive="base">
                                        <p:cTn id="68" dur="250" fill="hold"/>
                                        <p:tgtEl>
                                          <p:spTgt spid="1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44"/>
                                        </p:tgtEl>
                                        <p:attrNameLst>
                                          <p:attrName>style.visibility</p:attrName>
                                        </p:attrNameLst>
                                      </p:cBhvr>
                                      <p:to>
                                        <p:strVal val="visible"/>
                                      </p:to>
                                    </p:set>
                                    <p:anim calcmode="lin" valueType="num">
                                      <p:cBhvr additive="base">
                                        <p:cTn id="72" dur="250" fill="hold"/>
                                        <p:tgtEl>
                                          <p:spTgt spid="144"/>
                                        </p:tgtEl>
                                        <p:attrNameLst>
                                          <p:attrName>ppt_x</p:attrName>
                                        </p:attrNameLst>
                                      </p:cBhvr>
                                      <p:tavLst>
                                        <p:tav tm="0">
                                          <p:val>
                                            <p:strVal val="#ppt_x"/>
                                          </p:val>
                                        </p:tav>
                                        <p:tav tm="100000">
                                          <p:val>
                                            <p:strVal val="#ppt_x"/>
                                          </p:val>
                                        </p:tav>
                                      </p:tavLst>
                                    </p:anim>
                                    <p:anim calcmode="lin" valueType="num">
                                      <p:cBhvr additive="base">
                                        <p:cTn id="73" dur="250" fill="hold"/>
                                        <p:tgtEl>
                                          <p:spTgt spid="14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6"/>
                                        </p:tgtEl>
                                        <p:attrNameLst>
                                          <p:attrName>style.visibility</p:attrName>
                                        </p:attrNameLst>
                                      </p:cBhvr>
                                      <p:to>
                                        <p:strVal val="visible"/>
                                      </p:to>
                                    </p:set>
                                    <p:anim calcmode="lin" valueType="num">
                                      <p:cBhvr additive="base">
                                        <p:cTn id="77" dur="250" fill="hold"/>
                                        <p:tgtEl>
                                          <p:spTgt spid="146"/>
                                        </p:tgtEl>
                                        <p:attrNameLst>
                                          <p:attrName>ppt_x</p:attrName>
                                        </p:attrNameLst>
                                      </p:cBhvr>
                                      <p:tavLst>
                                        <p:tav tm="0">
                                          <p:val>
                                            <p:strVal val="#ppt_x"/>
                                          </p:val>
                                        </p:tav>
                                        <p:tav tm="100000">
                                          <p:val>
                                            <p:strVal val="#ppt_x"/>
                                          </p:val>
                                        </p:tav>
                                      </p:tavLst>
                                    </p:anim>
                                    <p:anim calcmode="lin" valueType="num">
                                      <p:cBhvr additive="base">
                                        <p:cTn id="78" dur="250" fill="hold"/>
                                        <p:tgtEl>
                                          <p:spTgt spid="14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5"/>
                                        </p:tgtEl>
                                        <p:attrNameLst>
                                          <p:attrName>style.visibility</p:attrName>
                                        </p:attrNameLst>
                                      </p:cBhvr>
                                      <p:to>
                                        <p:strVal val="visible"/>
                                      </p:to>
                                    </p:set>
                                    <p:anim calcmode="lin" valueType="num">
                                      <p:cBhvr additive="base">
                                        <p:cTn id="82" dur="250" fill="hold"/>
                                        <p:tgtEl>
                                          <p:spTgt spid="145"/>
                                        </p:tgtEl>
                                        <p:attrNameLst>
                                          <p:attrName>ppt_x</p:attrName>
                                        </p:attrNameLst>
                                      </p:cBhvr>
                                      <p:tavLst>
                                        <p:tav tm="0">
                                          <p:val>
                                            <p:strVal val="#ppt_x"/>
                                          </p:val>
                                        </p:tav>
                                        <p:tav tm="100000">
                                          <p:val>
                                            <p:strVal val="#ppt_x"/>
                                          </p:val>
                                        </p:tav>
                                      </p:tavLst>
                                    </p:anim>
                                    <p:anim calcmode="lin" valueType="num">
                                      <p:cBhvr additive="base">
                                        <p:cTn id="83" dur="250" fill="hold"/>
                                        <p:tgtEl>
                                          <p:spTgt spid="14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47"/>
                                        </p:tgtEl>
                                        <p:attrNameLst>
                                          <p:attrName>style.visibility</p:attrName>
                                        </p:attrNameLst>
                                      </p:cBhvr>
                                      <p:to>
                                        <p:strVal val="visible"/>
                                      </p:to>
                                    </p:set>
                                    <p:anim calcmode="lin" valueType="num">
                                      <p:cBhvr additive="base">
                                        <p:cTn id="87" dur="250" fill="hold"/>
                                        <p:tgtEl>
                                          <p:spTgt spid="147"/>
                                        </p:tgtEl>
                                        <p:attrNameLst>
                                          <p:attrName>ppt_x</p:attrName>
                                        </p:attrNameLst>
                                      </p:cBhvr>
                                      <p:tavLst>
                                        <p:tav tm="0">
                                          <p:val>
                                            <p:strVal val="#ppt_x"/>
                                          </p:val>
                                        </p:tav>
                                        <p:tav tm="100000">
                                          <p:val>
                                            <p:strVal val="#ppt_x"/>
                                          </p:val>
                                        </p:tav>
                                      </p:tavLst>
                                    </p:anim>
                                    <p:anim calcmode="lin" valueType="num">
                                      <p:cBhvr additive="base">
                                        <p:cTn id="88" dur="250" fill="hold"/>
                                        <p:tgtEl>
                                          <p:spTgt spid="14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8"/>
                                        </p:tgtEl>
                                        <p:attrNameLst>
                                          <p:attrName>style.visibility</p:attrName>
                                        </p:attrNameLst>
                                      </p:cBhvr>
                                      <p:to>
                                        <p:strVal val="visible"/>
                                      </p:to>
                                    </p:set>
                                    <p:anim calcmode="lin" valueType="num">
                                      <p:cBhvr additive="base">
                                        <p:cTn id="92" dur="250" fill="hold"/>
                                        <p:tgtEl>
                                          <p:spTgt spid="148"/>
                                        </p:tgtEl>
                                        <p:attrNameLst>
                                          <p:attrName>ppt_x</p:attrName>
                                        </p:attrNameLst>
                                      </p:cBhvr>
                                      <p:tavLst>
                                        <p:tav tm="0">
                                          <p:val>
                                            <p:strVal val="#ppt_x"/>
                                          </p:val>
                                        </p:tav>
                                        <p:tav tm="100000">
                                          <p:val>
                                            <p:strVal val="#ppt_x"/>
                                          </p:val>
                                        </p:tav>
                                      </p:tavLst>
                                    </p:anim>
                                    <p:anim calcmode="lin" valueType="num">
                                      <p:cBhvr additive="base">
                                        <p:cTn id="93" dur="250" fill="hold"/>
                                        <p:tgtEl>
                                          <p:spTgt spid="14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89"/>
                                        </p:tgtEl>
                                        <p:attrNameLst>
                                          <p:attrName>style.visibility</p:attrName>
                                        </p:attrNameLst>
                                      </p:cBhvr>
                                      <p:to>
                                        <p:strVal val="visible"/>
                                      </p:to>
                                    </p:set>
                                    <p:anim calcmode="lin" valueType="num">
                                      <p:cBhvr additive="base">
                                        <p:cTn id="97" dur="250" fill="hold"/>
                                        <p:tgtEl>
                                          <p:spTgt spid="189"/>
                                        </p:tgtEl>
                                        <p:attrNameLst>
                                          <p:attrName>ppt_x</p:attrName>
                                        </p:attrNameLst>
                                      </p:cBhvr>
                                      <p:tavLst>
                                        <p:tav tm="0">
                                          <p:val>
                                            <p:strVal val="#ppt_x"/>
                                          </p:val>
                                        </p:tav>
                                        <p:tav tm="100000">
                                          <p:val>
                                            <p:strVal val="#ppt_x"/>
                                          </p:val>
                                        </p:tav>
                                      </p:tavLst>
                                    </p:anim>
                                    <p:anim calcmode="lin" valueType="num">
                                      <p:cBhvr additive="base">
                                        <p:cTn id="98" dur="250" fill="hold"/>
                                        <p:tgtEl>
                                          <p:spTgt spid="18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91"/>
                                        </p:tgtEl>
                                        <p:attrNameLst>
                                          <p:attrName>style.visibility</p:attrName>
                                        </p:attrNameLst>
                                      </p:cBhvr>
                                      <p:to>
                                        <p:strVal val="visible"/>
                                      </p:to>
                                    </p:set>
                                    <p:anim calcmode="lin" valueType="num">
                                      <p:cBhvr additive="base">
                                        <p:cTn id="102" dur="250" fill="hold"/>
                                        <p:tgtEl>
                                          <p:spTgt spid="191"/>
                                        </p:tgtEl>
                                        <p:attrNameLst>
                                          <p:attrName>ppt_x</p:attrName>
                                        </p:attrNameLst>
                                      </p:cBhvr>
                                      <p:tavLst>
                                        <p:tav tm="0">
                                          <p:val>
                                            <p:strVal val="#ppt_x"/>
                                          </p:val>
                                        </p:tav>
                                        <p:tav tm="100000">
                                          <p:val>
                                            <p:strVal val="#ppt_x"/>
                                          </p:val>
                                        </p:tav>
                                      </p:tavLst>
                                    </p:anim>
                                    <p:anim calcmode="lin" valueType="num">
                                      <p:cBhvr additive="base">
                                        <p:cTn id="103" dur="250" fill="hold"/>
                                        <p:tgtEl>
                                          <p:spTgt spid="19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3"/>
                                        </p:tgtEl>
                                        <p:attrNameLst>
                                          <p:attrName>style.visibility</p:attrName>
                                        </p:attrNameLst>
                                      </p:cBhvr>
                                      <p:to>
                                        <p:strVal val="visible"/>
                                      </p:to>
                                    </p:set>
                                    <p:anim calcmode="lin" valueType="num">
                                      <p:cBhvr additive="base">
                                        <p:cTn id="107" dur="250" fill="hold"/>
                                        <p:tgtEl>
                                          <p:spTgt spid="193"/>
                                        </p:tgtEl>
                                        <p:attrNameLst>
                                          <p:attrName>ppt_x</p:attrName>
                                        </p:attrNameLst>
                                      </p:cBhvr>
                                      <p:tavLst>
                                        <p:tav tm="0">
                                          <p:val>
                                            <p:strVal val="#ppt_x"/>
                                          </p:val>
                                        </p:tav>
                                        <p:tav tm="100000">
                                          <p:val>
                                            <p:strVal val="#ppt_x"/>
                                          </p:val>
                                        </p:tav>
                                      </p:tavLst>
                                    </p:anim>
                                    <p:anim calcmode="lin" valueType="num">
                                      <p:cBhvr additive="base">
                                        <p:cTn id="108" dur="250" fill="hold"/>
                                        <p:tgtEl>
                                          <p:spTgt spid="19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92"/>
                                        </p:tgtEl>
                                        <p:attrNameLst>
                                          <p:attrName>style.visibility</p:attrName>
                                        </p:attrNameLst>
                                      </p:cBhvr>
                                      <p:to>
                                        <p:strVal val="visible"/>
                                      </p:to>
                                    </p:set>
                                    <p:anim calcmode="lin" valueType="num">
                                      <p:cBhvr additive="base">
                                        <p:cTn id="112" dur="250" fill="hold"/>
                                        <p:tgtEl>
                                          <p:spTgt spid="192"/>
                                        </p:tgtEl>
                                        <p:attrNameLst>
                                          <p:attrName>ppt_x</p:attrName>
                                        </p:attrNameLst>
                                      </p:cBhvr>
                                      <p:tavLst>
                                        <p:tav tm="0">
                                          <p:val>
                                            <p:strVal val="#ppt_x"/>
                                          </p:val>
                                        </p:tav>
                                        <p:tav tm="100000">
                                          <p:val>
                                            <p:strVal val="#ppt_x"/>
                                          </p:val>
                                        </p:tav>
                                      </p:tavLst>
                                    </p:anim>
                                    <p:anim calcmode="lin" valueType="num">
                                      <p:cBhvr additive="base">
                                        <p:cTn id="113" dur="250" fill="hold"/>
                                        <p:tgtEl>
                                          <p:spTgt spid="19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94"/>
                                        </p:tgtEl>
                                        <p:attrNameLst>
                                          <p:attrName>style.visibility</p:attrName>
                                        </p:attrNameLst>
                                      </p:cBhvr>
                                      <p:to>
                                        <p:strVal val="visible"/>
                                      </p:to>
                                    </p:set>
                                    <p:anim calcmode="lin" valueType="num">
                                      <p:cBhvr additive="base">
                                        <p:cTn id="117" dur="250" fill="hold"/>
                                        <p:tgtEl>
                                          <p:spTgt spid="194"/>
                                        </p:tgtEl>
                                        <p:attrNameLst>
                                          <p:attrName>ppt_x</p:attrName>
                                        </p:attrNameLst>
                                      </p:cBhvr>
                                      <p:tavLst>
                                        <p:tav tm="0">
                                          <p:val>
                                            <p:strVal val="#ppt_x"/>
                                          </p:val>
                                        </p:tav>
                                        <p:tav tm="100000">
                                          <p:val>
                                            <p:strVal val="#ppt_x"/>
                                          </p:val>
                                        </p:tav>
                                      </p:tavLst>
                                    </p:anim>
                                    <p:anim calcmode="lin" valueType="num">
                                      <p:cBhvr additive="base">
                                        <p:cTn id="118" dur="250" fill="hold"/>
                                        <p:tgtEl>
                                          <p:spTgt spid="19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95"/>
                                        </p:tgtEl>
                                        <p:attrNameLst>
                                          <p:attrName>style.visibility</p:attrName>
                                        </p:attrNameLst>
                                      </p:cBhvr>
                                      <p:to>
                                        <p:strVal val="visible"/>
                                      </p:to>
                                    </p:set>
                                    <p:anim calcmode="lin" valueType="num">
                                      <p:cBhvr additive="base">
                                        <p:cTn id="122" dur="250" fill="hold"/>
                                        <p:tgtEl>
                                          <p:spTgt spid="195"/>
                                        </p:tgtEl>
                                        <p:attrNameLst>
                                          <p:attrName>ppt_x</p:attrName>
                                        </p:attrNameLst>
                                      </p:cBhvr>
                                      <p:tavLst>
                                        <p:tav tm="0">
                                          <p:val>
                                            <p:strVal val="#ppt_x"/>
                                          </p:val>
                                        </p:tav>
                                        <p:tav tm="100000">
                                          <p:val>
                                            <p:strVal val="#ppt_x"/>
                                          </p:val>
                                        </p:tav>
                                      </p:tavLst>
                                    </p:anim>
                                    <p:anim calcmode="lin" valueType="num">
                                      <p:cBhvr additive="base">
                                        <p:cTn id="123" dur="250" fill="hold"/>
                                        <p:tgtEl>
                                          <p:spTgt spid="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9" grpId="0" animBg="1"/>
      <p:bldP spid="90" grpId="0"/>
      <p:bldP spid="91" grpId="0"/>
      <p:bldP spid="92" grpId="0"/>
      <p:bldP spid="137" grpId="0" animBg="1"/>
      <p:bldP spid="138" grpId="0"/>
      <p:bldP spid="139" grpId="0"/>
      <p:bldP spid="140" grpId="0"/>
      <p:bldP spid="145" grpId="0" animBg="1"/>
      <p:bldP spid="146" grpId="0"/>
      <p:bldP spid="147" grpId="0"/>
      <p:bldP spid="148" grpId="0"/>
      <p:bldP spid="192" grpId="0" animBg="1"/>
      <p:bldP spid="193" grpId="0"/>
      <p:bldP spid="194" grpId="0"/>
      <p:bldP spid="19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3276600" y="1347341"/>
            <a:ext cx="3581400" cy="538609"/>
          </a:xfrm>
          <a:prstGeom prst="rect">
            <a:avLst/>
          </a:prstGeom>
          <a:noFill/>
          <a:ln w="9525">
            <a:noFill/>
            <a:miter lim="800000"/>
          </a:ln>
        </p:spPr>
        <p:txBody>
          <a:bodyPr wrap="square" lIns="45720" tIns="22860" rIns="45720" bIns="22860">
            <a:spAutoFit/>
          </a:bodyPr>
          <a:lstStyle/>
          <a:p>
            <a:pPr defTabSz="1087755"/>
            <a:r>
              <a:rPr lang="en-CA" sz="3200" b="1" spc="-150" smtClean="0">
                <a:solidFill>
                  <a:srgbClr val="45C1A4"/>
                </a:solidFill>
                <a:latin typeface="Open Sans" panose="020B0606030504020204" pitchFamily="34" charset="0"/>
                <a:ea typeface="Open Sans" panose="020B0606030504020204" pitchFamily="34" charset="0"/>
                <a:cs typeface="Open Sans" panose="020B0606030504020204" pitchFamily="34" charset="0"/>
              </a:rPr>
              <a:t>Go Away</a:t>
            </a:r>
          </a:p>
        </p:txBody>
      </p:sp>
      <p:sp>
        <p:nvSpPr>
          <p:cNvPr id="6" name="Freeform 6"/>
          <p:cNvSpPr>
            <a:spLocks noEditPoints="1"/>
          </p:cNvSpPr>
          <p:nvPr/>
        </p:nvSpPr>
        <p:spPr bwMode="auto">
          <a:xfrm>
            <a:off x="2082800" y="1438813"/>
            <a:ext cx="584200" cy="582075"/>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7"/>
          <p:cNvSpPr/>
          <p:nvPr/>
        </p:nvSpPr>
        <p:spPr bwMode="auto">
          <a:xfrm>
            <a:off x="1463675" y="3597275"/>
            <a:ext cx="612775" cy="611188"/>
          </a:xfrm>
          <a:custGeom>
            <a:avLst/>
            <a:gdLst>
              <a:gd name="T0" fmla="*/ 128 w 173"/>
              <a:gd name="T1" fmla="*/ 162 h 173"/>
              <a:gd name="T2" fmla="*/ 135 w 173"/>
              <a:gd name="T3" fmla="*/ 155 h 173"/>
              <a:gd name="T4" fmla="*/ 140 w 173"/>
              <a:gd name="T5" fmla="*/ 151 h 173"/>
              <a:gd name="T6" fmla="*/ 148 w 173"/>
              <a:gd name="T7" fmla="*/ 146 h 173"/>
              <a:gd name="T8" fmla="*/ 144 w 173"/>
              <a:gd name="T9" fmla="*/ 135 h 173"/>
              <a:gd name="T10" fmla="*/ 159 w 173"/>
              <a:gd name="T11" fmla="*/ 133 h 173"/>
              <a:gd name="T12" fmla="*/ 154 w 173"/>
              <a:gd name="T13" fmla="*/ 119 h 173"/>
              <a:gd name="T14" fmla="*/ 166 w 173"/>
              <a:gd name="T15" fmla="*/ 118 h 173"/>
              <a:gd name="T16" fmla="*/ 168 w 173"/>
              <a:gd name="T17" fmla="*/ 108 h 173"/>
              <a:gd name="T18" fmla="*/ 169 w 173"/>
              <a:gd name="T19" fmla="*/ 102 h 173"/>
              <a:gd name="T20" fmla="*/ 172 w 173"/>
              <a:gd name="T21" fmla="*/ 92 h 173"/>
              <a:gd name="T22" fmla="*/ 162 w 173"/>
              <a:gd name="T23" fmla="*/ 86 h 173"/>
              <a:gd name="T24" fmla="*/ 172 w 173"/>
              <a:gd name="T25" fmla="*/ 75 h 173"/>
              <a:gd name="T26" fmla="*/ 159 w 173"/>
              <a:gd name="T27" fmla="*/ 68 h 173"/>
              <a:gd name="T28" fmla="*/ 167 w 173"/>
              <a:gd name="T29" fmla="*/ 59 h 173"/>
              <a:gd name="T30" fmla="*/ 162 w 173"/>
              <a:gd name="T31" fmla="*/ 50 h 173"/>
              <a:gd name="T32" fmla="*/ 159 w 173"/>
              <a:gd name="T33" fmla="*/ 45 h 173"/>
              <a:gd name="T34" fmla="*/ 155 w 173"/>
              <a:gd name="T35" fmla="*/ 36 h 173"/>
              <a:gd name="T36" fmla="*/ 144 w 173"/>
              <a:gd name="T37" fmla="*/ 38 h 173"/>
              <a:gd name="T38" fmla="*/ 145 w 173"/>
              <a:gd name="T39" fmla="*/ 22 h 173"/>
              <a:gd name="T40" fmla="*/ 130 w 173"/>
              <a:gd name="T41" fmla="*/ 25 h 173"/>
              <a:gd name="T42" fmla="*/ 131 w 173"/>
              <a:gd name="T43" fmla="*/ 13 h 173"/>
              <a:gd name="T44" fmla="*/ 121 w 173"/>
              <a:gd name="T45" fmla="*/ 10 h 173"/>
              <a:gd name="T46" fmla="*/ 116 w 173"/>
              <a:gd name="T47" fmla="*/ 8 h 173"/>
              <a:gd name="T48" fmla="*/ 107 w 173"/>
              <a:gd name="T49" fmla="*/ 3 h 173"/>
              <a:gd name="T50" fmla="*/ 99 w 173"/>
              <a:gd name="T51" fmla="*/ 12 h 173"/>
              <a:gd name="T52" fmla="*/ 90 w 173"/>
              <a:gd name="T53" fmla="*/ 0 h 173"/>
              <a:gd name="T54" fmla="*/ 80 w 173"/>
              <a:gd name="T55" fmla="*/ 11 h 173"/>
              <a:gd name="T56" fmla="*/ 73 w 173"/>
              <a:gd name="T57" fmla="*/ 1 h 173"/>
              <a:gd name="T58" fmla="*/ 64 w 173"/>
              <a:gd name="T59" fmla="*/ 5 h 173"/>
              <a:gd name="T60" fmla="*/ 58 w 173"/>
              <a:gd name="T61" fmla="*/ 7 h 173"/>
              <a:gd name="T62" fmla="*/ 48 w 173"/>
              <a:gd name="T63" fmla="*/ 9 h 173"/>
              <a:gd name="T64" fmla="*/ 48 w 173"/>
              <a:gd name="T65" fmla="*/ 21 h 173"/>
              <a:gd name="T66" fmla="*/ 33 w 173"/>
              <a:gd name="T67" fmla="*/ 18 h 173"/>
              <a:gd name="T68" fmla="*/ 33 w 173"/>
              <a:gd name="T69" fmla="*/ 33 h 173"/>
              <a:gd name="T70" fmla="*/ 22 w 173"/>
              <a:gd name="T71" fmla="*/ 30 h 173"/>
              <a:gd name="T72" fmla="*/ 17 w 173"/>
              <a:gd name="T73" fmla="*/ 39 h 173"/>
              <a:gd name="T74" fmla="*/ 14 w 173"/>
              <a:gd name="T75" fmla="*/ 44 h 173"/>
              <a:gd name="T76" fmla="*/ 8 w 173"/>
              <a:gd name="T77" fmla="*/ 52 h 173"/>
              <a:gd name="T78" fmla="*/ 15 w 173"/>
              <a:gd name="T79" fmla="*/ 61 h 173"/>
              <a:gd name="T80" fmla="*/ 2 w 173"/>
              <a:gd name="T81" fmla="*/ 68 h 173"/>
              <a:gd name="T82" fmla="*/ 11 w 173"/>
              <a:gd name="T83" fmla="*/ 79 h 173"/>
              <a:gd name="T84" fmla="*/ 0 w 173"/>
              <a:gd name="T85" fmla="*/ 85 h 173"/>
              <a:gd name="T86" fmla="*/ 3 w 173"/>
              <a:gd name="T87" fmla="*/ 95 h 173"/>
              <a:gd name="T88" fmla="*/ 3 w 173"/>
              <a:gd name="T89" fmla="*/ 101 h 173"/>
              <a:gd name="T90" fmla="*/ 4 w 173"/>
              <a:gd name="T91" fmla="*/ 111 h 173"/>
              <a:gd name="T92" fmla="*/ 16 w 173"/>
              <a:gd name="T93" fmla="*/ 113 h 173"/>
              <a:gd name="T94" fmla="*/ 9 w 173"/>
              <a:gd name="T95" fmla="*/ 127 h 173"/>
              <a:gd name="T96" fmla="*/ 24 w 173"/>
              <a:gd name="T97" fmla="*/ 129 h 173"/>
              <a:gd name="T98" fmla="*/ 19 w 173"/>
              <a:gd name="T99" fmla="*/ 140 h 173"/>
              <a:gd name="T100" fmla="*/ 27 w 173"/>
              <a:gd name="T101" fmla="*/ 147 h 173"/>
              <a:gd name="T102" fmla="*/ 32 w 173"/>
              <a:gd name="T103" fmla="*/ 151 h 173"/>
              <a:gd name="T104" fmla="*/ 38 w 173"/>
              <a:gd name="T105" fmla="*/ 158 h 173"/>
              <a:gd name="T106" fmla="*/ 49 w 173"/>
              <a:gd name="T107" fmla="*/ 152 h 173"/>
              <a:gd name="T108" fmla="*/ 53 w 173"/>
              <a:gd name="T109" fmla="*/ 167 h 173"/>
              <a:gd name="T110" fmla="*/ 66 w 173"/>
              <a:gd name="T111" fmla="*/ 159 h 173"/>
              <a:gd name="T112" fmla="*/ 70 w 173"/>
              <a:gd name="T113" fmla="*/ 171 h 173"/>
              <a:gd name="T114" fmla="*/ 80 w 173"/>
              <a:gd name="T115" fmla="*/ 171 h 173"/>
              <a:gd name="T116" fmla="*/ 86 w 173"/>
              <a:gd name="T117" fmla="*/ 171 h 173"/>
              <a:gd name="T118" fmla="*/ 95 w 173"/>
              <a:gd name="T119" fmla="*/ 172 h 173"/>
              <a:gd name="T120" fmla="*/ 100 w 173"/>
              <a:gd name="T121" fmla="*/ 161 h 173"/>
              <a:gd name="T122" fmla="*/ 112 w 173"/>
              <a:gd name="T123" fmla="*/ 169 h 173"/>
              <a:gd name="T124" fmla="*/ 118 w 173"/>
              <a:gd name="T12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3">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8"/>
          <p:cNvSpPr>
            <a:spLocks noEditPoints="1"/>
          </p:cNvSpPr>
          <p:nvPr/>
        </p:nvSpPr>
        <p:spPr bwMode="auto">
          <a:xfrm>
            <a:off x="12700" y="4070350"/>
            <a:ext cx="1057275" cy="1060450"/>
          </a:xfrm>
          <a:custGeom>
            <a:avLst/>
            <a:gdLst>
              <a:gd name="T0" fmla="*/ 287 w 299"/>
              <a:gd name="T1" fmla="*/ 118 h 300"/>
              <a:gd name="T2" fmla="*/ 242 w 299"/>
              <a:gd name="T3" fmla="*/ 95 h 300"/>
              <a:gd name="T4" fmla="*/ 270 w 299"/>
              <a:gd name="T5" fmla="*/ 64 h 300"/>
              <a:gd name="T6" fmla="*/ 261 w 299"/>
              <a:gd name="T7" fmla="*/ 52 h 300"/>
              <a:gd name="T8" fmla="*/ 225 w 299"/>
              <a:gd name="T9" fmla="*/ 72 h 300"/>
              <a:gd name="T10" fmla="*/ 212 w 299"/>
              <a:gd name="T11" fmla="*/ 23 h 300"/>
              <a:gd name="T12" fmla="*/ 205 w 299"/>
              <a:gd name="T13" fmla="*/ 10 h 300"/>
              <a:gd name="T14" fmla="*/ 191 w 299"/>
              <a:gd name="T15" fmla="*/ 15 h 300"/>
              <a:gd name="T16" fmla="*/ 148 w 299"/>
              <a:gd name="T17" fmla="*/ 39 h 300"/>
              <a:gd name="T18" fmla="*/ 136 w 299"/>
              <a:gd name="T19" fmla="*/ 2 h 300"/>
              <a:gd name="T20" fmla="*/ 120 w 299"/>
              <a:gd name="T21" fmla="*/ 4 h 300"/>
              <a:gd name="T22" fmla="*/ 119 w 299"/>
              <a:gd name="T23" fmla="*/ 43 h 300"/>
              <a:gd name="T24" fmla="*/ 71 w 299"/>
              <a:gd name="T25" fmla="*/ 32 h 300"/>
              <a:gd name="T26" fmla="*/ 56 w 299"/>
              <a:gd name="T27" fmla="*/ 31 h 300"/>
              <a:gd name="T28" fmla="*/ 53 w 299"/>
              <a:gd name="T29" fmla="*/ 46 h 300"/>
              <a:gd name="T30" fmla="*/ 55 w 299"/>
              <a:gd name="T31" fmla="*/ 96 h 300"/>
              <a:gd name="T32" fmla="*/ 15 w 299"/>
              <a:gd name="T33" fmla="*/ 88 h 300"/>
              <a:gd name="T34" fmla="*/ 9 w 299"/>
              <a:gd name="T35" fmla="*/ 102 h 300"/>
              <a:gd name="T36" fmla="*/ 44 w 299"/>
              <a:gd name="T37" fmla="*/ 124 h 300"/>
              <a:gd name="T38" fmla="*/ 8 w 299"/>
              <a:gd name="T39" fmla="*/ 159 h 300"/>
              <a:gd name="T40" fmla="*/ 0 w 299"/>
              <a:gd name="T41" fmla="*/ 171 h 300"/>
              <a:gd name="T42" fmla="*/ 12 w 299"/>
              <a:gd name="T43" fmla="*/ 181 h 300"/>
              <a:gd name="T44" fmla="*/ 56 w 299"/>
              <a:gd name="T45" fmla="*/ 205 h 300"/>
              <a:gd name="T46" fmla="*/ 28 w 299"/>
              <a:gd name="T47" fmla="*/ 236 h 300"/>
              <a:gd name="T48" fmla="*/ 38 w 299"/>
              <a:gd name="T49" fmla="*/ 248 h 300"/>
              <a:gd name="T50" fmla="*/ 73 w 299"/>
              <a:gd name="T51" fmla="*/ 228 h 300"/>
              <a:gd name="T52" fmla="*/ 86 w 299"/>
              <a:gd name="T53" fmla="*/ 276 h 300"/>
              <a:gd name="T54" fmla="*/ 93 w 299"/>
              <a:gd name="T55" fmla="*/ 290 h 300"/>
              <a:gd name="T56" fmla="*/ 108 w 299"/>
              <a:gd name="T57" fmla="*/ 285 h 300"/>
              <a:gd name="T58" fmla="*/ 151 w 299"/>
              <a:gd name="T59" fmla="*/ 261 h 300"/>
              <a:gd name="T60" fmla="*/ 163 w 299"/>
              <a:gd name="T61" fmla="*/ 298 h 300"/>
              <a:gd name="T62" fmla="*/ 178 w 299"/>
              <a:gd name="T63" fmla="*/ 296 h 300"/>
              <a:gd name="T64" fmla="*/ 179 w 299"/>
              <a:gd name="T65" fmla="*/ 257 h 300"/>
              <a:gd name="T66" fmla="*/ 227 w 299"/>
              <a:gd name="T67" fmla="*/ 268 h 300"/>
              <a:gd name="T68" fmla="*/ 242 w 299"/>
              <a:gd name="T69" fmla="*/ 269 h 300"/>
              <a:gd name="T70" fmla="*/ 245 w 299"/>
              <a:gd name="T71" fmla="*/ 254 h 300"/>
              <a:gd name="T72" fmla="*/ 244 w 299"/>
              <a:gd name="T73" fmla="*/ 204 h 300"/>
              <a:gd name="T74" fmla="*/ 284 w 299"/>
              <a:gd name="T75" fmla="*/ 212 h 300"/>
              <a:gd name="T76" fmla="*/ 289 w 299"/>
              <a:gd name="T77" fmla="*/ 198 h 300"/>
              <a:gd name="T78" fmla="*/ 254 w 299"/>
              <a:gd name="T79" fmla="*/ 176 h 300"/>
              <a:gd name="T80" fmla="*/ 290 w 299"/>
              <a:gd name="T81" fmla="*/ 141 h 300"/>
              <a:gd name="T82" fmla="*/ 298 w 299"/>
              <a:gd name="T83" fmla="*/ 129 h 300"/>
              <a:gd name="T84" fmla="*/ 161 w 299"/>
              <a:gd name="T85" fmla="*/ 231 h 300"/>
              <a:gd name="T86" fmla="*/ 138 w 299"/>
              <a:gd name="T87" fmla="*/ 69 h 300"/>
              <a:gd name="T88" fmla="*/ 161 w 299"/>
              <a:gd name="T89"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9" h="30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9"/>
          <p:cNvSpPr>
            <a:spLocks noEditPoints="1"/>
          </p:cNvSpPr>
          <p:nvPr/>
        </p:nvSpPr>
        <p:spPr bwMode="auto">
          <a:xfrm>
            <a:off x="1506538" y="1974850"/>
            <a:ext cx="998538" cy="1000125"/>
          </a:xfrm>
          <a:custGeom>
            <a:avLst/>
            <a:gdLst>
              <a:gd name="T0" fmla="*/ 222 w 282"/>
              <a:gd name="T1" fmla="*/ 257 h 283"/>
              <a:gd name="T2" fmla="*/ 222 w 282"/>
              <a:gd name="T3" fmla="*/ 245 h 283"/>
              <a:gd name="T4" fmla="*/ 205 w 282"/>
              <a:gd name="T5" fmla="*/ 209 h 283"/>
              <a:gd name="T6" fmla="*/ 224 w 282"/>
              <a:gd name="T7" fmla="*/ 184 h 283"/>
              <a:gd name="T8" fmla="*/ 263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8 w 282"/>
              <a:gd name="T25" fmla="*/ 79 h 283"/>
              <a:gd name="T26" fmla="*/ 265 w 282"/>
              <a:gd name="T27" fmla="*/ 68 h 283"/>
              <a:gd name="T28" fmla="*/ 256 w 282"/>
              <a:gd name="T29" fmla="*/ 60 h 283"/>
              <a:gd name="T30" fmla="*/ 244 w 282"/>
              <a:gd name="T31" fmla="*/ 60 h 283"/>
              <a:gd name="T32" fmla="*/ 209 w 282"/>
              <a:gd name="T33" fmla="*/ 77 h 283"/>
              <a:gd name="T34" fmla="*/ 184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4 w 282"/>
              <a:gd name="T47" fmla="*/ 48 h 283"/>
              <a:gd name="T48" fmla="*/ 113 w 282"/>
              <a:gd name="T49" fmla="*/ 52 h 283"/>
              <a:gd name="T50" fmla="*/ 90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8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2 h 283"/>
              <a:gd name="T98" fmla="*/ 117 w 282"/>
              <a:gd name="T99" fmla="*/ 280 h 283"/>
              <a:gd name="T100" fmla="*/ 125 w 282"/>
              <a:gd name="T101" fmla="*/ 272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3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10"/>
          <p:cNvSpPr>
            <a:spLocks noEditPoints="1"/>
          </p:cNvSpPr>
          <p:nvPr/>
        </p:nvSpPr>
        <p:spPr bwMode="auto">
          <a:xfrm>
            <a:off x="22225" y="2341563"/>
            <a:ext cx="1636713" cy="1636713"/>
          </a:xfrm>
          <a:custGeom>
            <a:avLst/>
            <a:gdLst>
              <a:gd name="T0" fmla="*/ 469 w 489"/>
              <a:gd name="T1" fmla="*/ 228 h 490"/>
              <a:gd name="T2" fmla="*/ 466 w 489"/>
              <a:gd name="T3" fmla="*/ 204 h 490"/>
              <a:gd name="T4" fmla="*/ 461 w 489"/>
              <a:gd name="T5" fmla="*/ 181 h 490"/>
              <a:gd name="T6" fmla="*/ 453 w 489"/>
              <a:gd name="T7" fmla="*/ 159 h 490"/>
              <a:gd name="T8" fmla="*/ 443 w 489"/>
              <a:gd name="T9" fmla="*/ 138 h 490"/>
              <a:gd name="T10" fmla="*/ 431 w 489"/>
              <a:gd name="T11" fmla="*/ 118 h 490"/>
              <a:gd name="T12" fmla="*/ 416 w 489"/>
              <a:gd name="T13" fmla="*/ 99 h 490"/>
              <a:gd name="T14" fmla="*/ 400 w 489"/>
              <a:gd name="T15" fmla="*/ 82 h 490"/>
              <a:gd name="T16" fmla="*/ 382 w 489"/>
              <a:gd name="T17" fmla="*/ 66 h 490"/>
              <a:gd name="T18" fmla="*/ 363 w 489"/>
              <a:gd name="T19" fmla="*/ 53 h 490"/>
              <a:gd name="T20" fmla="*/ 342 w 489"/>
              <a:gd name="T21" fmla="*/ 42 h 490"/>
              <a:gd name="T22" fmla="*/ 321 w 489"/>
              <a:gd name="T23" fmla="*/ 32 h 490"/>
              <a:gd name="T24" fmla="*/ 298 w 489"/>
              <a:gd name="T25" fmla="*/ 26 h 490"/>
              <a:gd name="T26" fmla="*/ 275 w 489"/>
              <a:gd name="T27" fmla="*/ 21 h 490"/>
              <a:gd name="T28" fmla="*/ 251 w 489"/>
              <a:gd name="T29" fmla="*/ 19 h 490"/>
              <a:gd name="T30" fmla="*/ 228 w 489"/>
              <a:gd name="T31" fmla="*/ 20 h 490"/>
              <a:gd name="T32" fmla="*/ 204 w 489"/>
              <a:gd name="T33" fmla="*/ 23 h 490"/>
              <a:gd name="T34" fmla="*/ 182 w 489"/>
              <a:gd name="T35" fmla="*/ 28 h 490"/>
              <a:gd name="T36" fmla="*/ 159 w 489"/>
              <a:gd name="T37" fmla="*/ 36 h 490"/>
              <a:gd name="T38" fmla="*/ 138 w 489"/>
              <a:gd name="T39" fmla="*/ 46 h 490"/>
              <a:gd name="T40" fmla="*/ 118 w 489"/>
              <a:gd name="T41" fmla="*/ 58 h 490"/>
              <a:gd name="T42" fmla="*/ 99 w 489"/>
              <a:gd name="T43" fmla="*/ 73 h 490"/>
              <a:gd name="T44" fmla="*/ 82 w 489"/>
              <a:gd name="T45" fmla="*/ 89 h 490"/>
              <a:gd name="T46" fmla="*/ 67 w 489"/>
              <a:gd name="T47" fmla="*/ 107 h 490"/>
              <a:gd name="T48" fmla="*/ 53 w 489"/>
              <a:gd name="T49" fmla="*/ 126 h 490"/>
              <a:gd name="T50" fmla="*/ 42 w 489"/>
              <a:gd name="T51" fmla="*/ 147 h 490"/>
              <a:gd name="T52" fmla="*/ 33 w 489"/>
              <a:gd name="T53" fmla="*/ 169 h 490"/>
              <a:gd name="T54" fmla="*/ 26 w 489"/>
              <a:gd name="T55" fmla="*/ 191 h 490"/>
              <a:gd name="T56" fmla="*/ 21 w 489"/>
              <a:gd name="T57" fmla="*/ 214 h 490"/>
              <a:gd name="T58" fmla="*/ 20 w 489"/>
              <a:gd name="T59" fmla="*/ 238 h 490"/>
              <a:gd name="T60" fmla="*/ 20 w 489"/>
              <a:gd name="T61" fmla="*/ 262 h 490"/>
              <a:gd name="T62" fmla="*/ 23 w 489"/>
              <a:gd name="T63" fmla="*/ 285 h 490"/>
              <a:gd name="T64" fmla="*/ 28 w 489"/>
              <a:gd name="T65" fmla="*/ 308 h 490"/>
              <a:gd name="T66" fmla="*/ 36 w 489"/>
              <a:gd name="T67" fmla="*/ 330 h 490"/>
              <a:gd name="T68" fmla="*/ 46 w 489"/>
              <a:gd name="T69" fmla="*/ 352 h 490"/>
              <a:gd name="T70" fmla="*/ 59 w 489"/>
              <a:gd name="T71" fmla="*/ 372 h 490"/>
              <a:gd name="T72" fmla="*/ 73 w 489"/>
              <a:gd name="T73" fmla="*/ 391 h 490"/>
              <a:gd name="T74" fmla="*/ 89 w 489"/>
              <a:gd name="T75" fmla="*/ 408 h 490"/>
              <a:gd name="T76" fmla="*/ 107 w 489"/>
              <a:gd name="T77" fmla="*/ 423 h 490"/>
              <a:gd name="T78" fmla="*/ 126 w 489"/>
              <a:gd name="T79" fmla="*/ 437 h 490"/>
              <a:gd name="T80" fmla="*/ 147 w 489"/>
              <a:gd name="T81" fmla="*/ 448 h 490"/>
              <a:gd name="T82" fmla="*/ 169 w 489"/>
              <a:gd name="T83" fmla="*/ 457 h 490"/>
              <a:gd name="T84" fmla="*/ 191 w 489"/>
              <a:gd name="T85" fmla="*/ 464 h 490"/>
              <a:gd name="T86" fmla="*/ 214 w 489"/>
              <a:gd name="T87" fmla="*/ 468 h 490"/>
              <a:gd name="T88" fmla="*/ 238 w 489"/>
              <a:gd name="T89" fmla="*/ 470 h 490"/>
              <a:gd name="T90" fmla="*/ 262 w 489"/>
              <a:gd name="T91" fmla="*/ 470 h 490"/>
              <a:gd name="T92" fmla="*/ 285 w 489"/>
              <a:gd name="T93" fmla="*/ 467 h 490"/>
              <a:gd name="T94" fmla="*/ 308 w 489"/>
              <a:gd name="T95" fmla="*/ 461 h 490"/>
              <a:gd name="T96" fmla="*/ 330 w 489"/>
              <a:gd name="T97" fmla="*/ 454 h 490"/>
              <a:gd name="T98" fmla="*/ 351 w 489"/>
              <a:gd name="T99" fmla="*/ 443 h 490"/>
              <a:gd name="T100" fmla="*/ 371 w 489"/>
              <a:gd name="T101" fmla="*/ 431 h 490"/>
              <a:gd name="T102" fmla="*/ 390 w 489"/>
              <a:gd name="T103" fmla="*/ 417 h 490"/>
              <a:gd name="T104" fmla="*/ 407 w 489"/>
              <a:gd name="T105" fmla="*/ 401 h 490"/>
              <a:gd name="T106" fmla="*/ 423 w 489"/>
              <a:gd name="T107" fmla="*/ 383 h 490"/>
              <a:gd name="T108" fmla="*/ 436 w 489"/>
              <a:gd name="T109" fmla="*/ 363 h 490"/>
              <a:gd name="T110" fmla="*/ 448 w 489"/>
              <a:gd name="T111" fmla="*/ 343 h 490"/>
              <a:gd name="T112" fmla="*/ 457 w 489"/>
              <a:gd name="T113" fmla="*/ 321 h 490"/>
              <a:gd name="T114" fmla="*/ 463 w 489"/>
              <a:gd name="T115" fmla="*/ 298 h 490"/>
              <a:gd name="T116" fmla="*/ 468 w 489"/>
              <a:gd name="T117" fmla="*/ 275 h 490"/>
              <a:gd name="T118" fmla="*/ 470 w 489"/>
              <a:gd name="T119" fmla="*/ 2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9" h="49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12"/>
          <p:cNvSpPr>
            <a:spLocks noEditPoints="1"/>
          </p:cNvSpPr>
          <p:nvPr/>
        </p:nvSpPr>
        <p:spPr bwMode="auto">
          <a:xfrm>
            <a:off x="1162050" y="1093788"/>
            <a:ext cx="871538" cy="869950"/>
          </a:xfrm>
          <a:custGeom>
            <a:avLst/>
            <a:gdLst>
              <a:gd name="T0" fmla="*/ 242 w 246"/>
              <a:gd name="T1" fmla="*/ 119 h 246"/>
              <a:gd name="T2" fmla="*/ 244 w 246"/>
              <a:gd name="T3" fmla="*/ 101 h 246"/>
              <a:gd name="T4" fmla="*/ 236 w 246"/>
              <a:gd name="T5" fmla="*/ 86 h 246"/>
              <a:gd name="T6" fmla="*/ 221 w 246"/>
              <a:gd name="T7" fmla="*/ 81 h 246"/>
              <a:gd name="T8" fmla="*/ 227 w 246"/>
              <a:gd name="T9" fmla="*/ 59 h 246"/>
              <a:gd name="T10" fmla="*/ 218 w 246"/>
              <a:gd name="T11" fmla="*/ 47 h 246"/>
              <a:gd name="T12" fmla="*/ 196 w 246"/>
              <a:gd name="T13" fmla="*/ 44 h 246"/>
              <a:gd name="T14" fmla="*/ 196 w 246"/>
              <a:gd name="T15" fmla="*/ 29 h 246"/>
              <a:gd name="T16" fmla="*/ 184 w 246"/>
              <a:gd name="T17" fmla="*/ 16 h 246"/>
              <a:gd name="T18" fmla="*/ 168 w 246"/>
              <a:gd name="T19" fmla="*/ 12 h 246"/>
              <a:gd name="T20" fmla="*/ 154 w 246"/>
              <a:gd name="T21" fmla="*/ 20 h 246"/>
              <a:gd name="T22" fmla="*/ 141 w 246"/>
              <a:gd name="T23" fmla="*/ 2 h 246"/>
              <a:gd name="T24" fmla="*/ 126 w 246"/>
              <a:gd name="T25" fmla="*/ 1 h 246"/>
              <a:gd name="T26" fmla="*/ 110 w 246"/>
              <a:gd name="T27" fmla="*/ 17 h 246"/>
              <a:gd name="T28" fmla="*/ 98 w 246"/>
              <a:gd name="T29" fmla="*/ 6 h 246"/>
              <a:gd name="T30" fmla="*/ 81 w 246"/>
              <a:gd name="T31" fmla="*/ 7 h 246"/>
              <a:gd name="T32" fmla="*/ 67 w 246"/>
              <a:gd name="T33" fmla="*/ 17 h 246"/>
              <a:gd name="T34" fmla="*/ 65 w 246"/>
              <a:gd name="T35" fmla="*/ 33 h 246"/>
              <a:gd name="T36" fmla="*/ 42 w 246"/>
              <a:gd name="T37" fmla="*/ 31 h 246"/>
              <a:gd name="T38" fmla="*/ 31 w 246"/>
              <a:gd name="T39" fmla="*/ 42 h 246"/>
              <a:gd name="T40" fmla="*/ 33 w 246"/>
              <a:gd name="T41" fmla="*/ 65 h 246"/>
              <a:gd name="T42" fmla="*/ 17 w 246"/>
              <a:gd name="T43" fmla="*/ 67 h 246"/>
              <a:gd name="T44" fmla="*/ 7 w 246"/>
              <a:gd name="T45" fmla="*/ 81 h 246"/>
              <a:gd name="T46" fmla="*/ 6 w 246"/>
              <a:gd name="T47" fmla="*/ 98 h 246"/>
              <a:gd name="T48" fmla="*/ 17 w 246"/>
              <a:gd name="T49" fmla="*/ 110 h 246"/>
              <a:gd name="T50" fmla="*/ 1 w 246"/>
              <a:gd name="T51" fmla="*/ 126 h 246"/>
              <a:gd name="T52" fmla="*/ 2 w 246"/>
              <a:gd name="T53" fmla="*/ 141 h 246"/>
              <a:gd name="T54" fmla="*/ 21 w 246"/>
              <a:gd name="T55" fmla="*/ 154 h 246"/>
              <a:gd name="T56" fmla="*/ 12 w 246"/>
              <a:gd name="T57" fmla="*/ 168 h 246"/>
              <a:gd name="T58" fmla="*/ 16 w 246"/>
              <a:gd name="T59" fmla="*/ 184 h 246"/>
              <a:gd name="T60" fmla="*/ 29 w 246"/>
              <a:gd name="T61" fmla="*/ 196 h 246"/>
              <a:gd name="T62" fmla="*/ 45 w 246"/>
              <a:gd name="T63" fmla="*/ 196 h 246"/>
              <a:gd name="T64" fmla="*/ 47 w 246"/>
              <a:gd name="T65" fmla="*/ 218 h 246"/>
              <a:gd name="T66" fmla="*/ 59 w 246"/>
              <a:gd name="T67" fmla="*/ 227 h 246"/>
              <a:gd name="T68" fmla="*/ 81 w 246"/>
              <a:gd name="T69" fmla="*/ 222 h 246"/>
              <a:gd name="T70" fmla="*/ 86 w 246"/>
              <a:gd name="T71" fmla="*/ 237 h 246"/>
              <a:gd name="T72" fmla="*/ 101 w 246"/>
              <a:gd name="T73" fmla="*/ 244 h 246"/>
              <a:gd name="T74" fmla="*/ 119 w 246"/>
              <a:gd name="T75" fmla="*/ 242 h 246"/>
              <a:gd name="T76" fmla="*/ 128 w 246"/>
              <a:gd name="T77" fmla="*/ 230 h 246"/>
              <a:gd name="T78" fmla="*/ 147 w 246"/>
              <a:gd name="T79" fmla="*/ 243 h 246"/>
              <a:gd name="T80" fmla="*/ 162 w 246"/>
              <a:gd name="T81" fmla="*/ 239 h 246"/>
              <a:gd name="T82" fmla="*/ 171 w 246"/>
              <a:gd name="T83" fmla="*/ 218 h 246"/>
              <a:gd name="T84" fmla="*/ 186 w 246"/>
              <a:gd name="T85" fmla="*/ 224 h 246"/>
              <a:gd name="T86" fmla="*/ 202 w 246"/>
              <a:gd name="T87" fmla="*/ 217 h 246"/>
              <a:gd name="T88" fmla="*/ 211 w 246"/>
              <a:gd name="T89" fmla="*/ 203 h 246"/>
              <a:gd name="T90" fmla="*/ 208 w 246"/>
              <a:gd name="T91" fmla="*/ 187 h 246"/>
              <a:gd name="T92" fmla="*/ 230 w 246"/>
              <a:gd name="T93" fmla="*/ 181 h 246"/>
              <a:gd name="T94" fmla="*/ 236 w 246"/>
              <a:gd name="T95" fmla="*/ 167 h 246"/>
              <a:gd name="T96" fmla="*/ 227 w 246"/>
              <a:gd name="T97" fmla="*/ 147 h 246"/>
              <a:gd name="T98" fmla="*/ 241 w 246"/>
              <a:gd name="T99" fmla="*/ 139 h 246"/>
              <a:gd name="T100" fmla="*/ 36 w 246"/>
              <a:gd name="T101"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246">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 name="Freeform 13"/>
          <p:cNvSpPr/>
          <p:nvPr/>
        </p:nvSpPr>
        <p:spPr bwMode="auto">
          <a:xfrm>
            <a:off x="-33337" y="-12700"/>
            <a:ext cx="788988" cy="792163"/>
          </a:xfrm>
          <a:custGeom>
            <a:avLst/>
            <a:gdLst>
              <a:gd name="T0" fmla="*/ 165 w 223"/>
              <a:gd name="T1" fmla="*/ 209 h 224"/>
              <a:gd name="T2" fmla="*/ 175 w 223"/>
              <a:gd name="T3" fmla="*/ 200 h 224"/>
              <a:gd name="T4" fmla="*/ 181 w 223"/>
              <a:gd name="T5" fmla="*/ 196 h 224"/>
              <a:gd name="T6" fmla="*/ 191 w 223"/>
              <a:gd name="T7" fmla="*/ 189 h 224"/>
              <a:gd name="T8" fmla="*/ 186 w 223"/>
              <a:gd name="T9" fmla="*/ 174 h 224"/>
              <a:gd name="T10" fmla="*/ 206 w 223"/>
              <a:gd name="T11" fmla="*/ 172 h 224"/>
              <a:gd name="T12" fmla="*/ 199 w 223"/>
              <a:gd name="T13" fmla="*/ 154 h 224"/>
              <a:gd name="T14" fmla="*/ 215 w 223"/>
              <a:gd name="T15" fmla="*/ 152 h 224"/>
              <a:gd name="T16" fmla="*/ 216 w 223"/>
              <a:gd name="T17" fmla="*/ 139 h 224"/>
              <a:gd name="T18" fmla="*/ 218 w 223"/>
              <a:gd name="T19" fmla="*/ 132 h 224"/>
              <a:gd name="T20" fmla="*/ 222 w 223"/>
              <a:gd name="T21" fmla="*/ 119 h 224"/>
              <a:gd name="T22" fmla="*/ 209 w 223"/>
              <a:gd name="T23" fmla="*/ 111 h 224"/>
              <a:gd name="T24" fmla="*/ 222 w 223"/>
              <a:gd name="T25" fmla="*/ 98 h 224"/>
              <a:gd name="T26" fmla="*/ 205 w 223"/>
              <a:gd name="T27" fmla="*/ 88 h 224"/>
              <a:gd name="T28" fmla="*/ 216 w 223"/>
              <a:gd name="T29" fmla="*/ 76 h 224"/>
              <a:gd name="T30" fmla="*/ 209 w 223"/>
              <a:gd name="T31" fmla="*/ 66 h 224"/>
              <a:gd name="T32" fmla="*/ 206 w 223"/>
              <a:gd name="T33" fmla="*/ 59 h 224"/>
              <a:gd name="T34" fmla="*/ 201 w 223"/>
              <a:gd name="T35" fmla="*/ 47 h 224"/>
              <a:gd name="T36" fmla="*/ 185 w 223"/>
              <a:gd name="T37" fmla="*/ 49 h 224"/>
              <a:gd name="T38" fmla="*/ 187 w 223"/>
              <a:gd name="T39" fmla="*/ 30 h 224"/>
              <a:gd name="T40" fmla="*/ 168 w 223"/>
              <a:gd name="T41" fmla="*/ 33 h 224"/>
              <a:gd name="T42" fmla="*/ 169 w 223"/>
              <a:gd name="T43" fmla="*/ 17 h 224"/>
              <a:gd name="T44" fmla="*/ 157 w 223"/>
              <a:gd name="T45" fmla="*/ 14 h 224"/>
              <a:gd name="T46" fmla="*/ 149 w 223"/>
              <a:gd name="T47" fmla="*/ 11 h 224"/>
              <a:gd name="T48" fmla="*/ 138 w 223"/>
              <a:gd name="T49" fmla="*/ 4 h 224"/>
              <a:gd name="T50" fmla="*/ 128 w 223"/>
              <a:gd name="T51" fmla="*/ 16 h 224"/>
              <a:gd name="T52" fmla="*/ 116 w 223"/>
              <a:gd name="T53" fmla="*/ 0 h 224"/>
              <a:gd name="T54" fmla="*/ 104 w 223"/>
              <a:gd name="T55" fmla="*/ 15 h 224"/>
              <a:gd name="T56" fmla="*/ 95 w 223"/>
              <a:gd name="T57" fmla="*/ 3 h 224"/>
              <a:gd name="T58" fmla="*/ 83 w 223"/>
              <a:gd name="T59" fmla="*/ 8 h 224"/>
              <a:gd name="T60" fmla="*/ 75 w 223"/>
              <a:gd name="T61" fmla="*/ 10 h 224"/>
              <a:gd name="T62" fmla="*/ 63 w 223"/>
              <a:gd name="T63" fmla="*/ 13 h 224"/>
              <a:gd name="T64" fmla="*/ 62 w 223"/>
              <a:gd name="T65" fmla="*/ 28 h 224"/>
              <a:gd name="T66" fmla="*/ 44 w 223"/>
              <a:gd name="T67" fmla="*/ 24 h 224"/>
              <a:gd name="T68" fmla="*/ 44 w 223"/>
              <a:gd name="T69" fmla="*/ 43 h 224"/>
              <a:gd name="T70" fmla="*/ 28 w 223"/>
              <a:gd name="T71" fmla="*/ 39 h 224"/>
              <a:gd name="T72" fmla="*/ 22 w 223"/>
              <a:gd name="T73" fmla="*/ 51 h 224"/>
              <a:gd name="T74" fmla="*/ 18 w 223"/>
              <a:gd name="T75" fmla="*/ 57 h 224"/>
              <a:gd name="T76" fmla="*/ 10 w 223"/>
              <a:gd name="T77" fmla="*/ 67 h 224"/>
              <a:gd name="T78" fmla="*/ 20 w 223"/>
              <a:gd name="T79" fmla="*/ 80 h 224"/>
              <a:gd name="T80" fmla="*/ 3 w 223"/>
              <a:gd name="T81" fmla="*/ 88 h 224"/>
              <a:gd name="T82" fmla="*/ 15 w 223"/>
              <a:gd name="T83" fmla="*/ 103 h 224"/>
              <a:gd name="T84" fmla="*/ 1 w 223"/>
              <a:gd name="T85" fmla="*/ 110 h 224"/>
              <a:gd name="T86" fmla="*/ 4 w 223"/>
              <a:gd name="T87" fmla="*/ 123 h 224"/>
              <a:gd name="T88" fmla="*/ 5 w 223"/>
              <a:gd name="T89" fmla="*/ 130 h 224"/>
              <a:gd name="T90" fmla="*/ 5 w 223"/>
              <a:gd name="T91" fmla="*/ 143 h 224"/>
              <a:gd name="T92" fmla="*/ 21 w 223"/>
              <a:gd name="T93" fmla="*/ 146 h 224"/>
              <a:gd name="T94" fmla="*/ 13 w 223"/>
              <a:gd name="T95" fmla="*/ 164 h 224"/>
              <a:gd name="T96" fmla="*/ 32 w 223"/>
              <a:gd name="T97" fmla="*/ 167 h 224"/>
              <a:gd name="T98" fmla="*/ 25 w 223"/>
              <a:gd name="T99" fmla="*/ 182 h 224"/>
              <a:gd name="T100" fmla="*/ 36 w 223"/>
              <a:gd name="T101" fmla="*/ 189 h 224"/>
              <a:gd name="T102" fmla="*/ 41 w 223"/>
              <a:gd name="T103" fmla="*/ 195 h 224"/>
              <a:gd name="T104" fmla="*/ 50 w 223"/>
              <a:gd name="T105" fmla="*/ 204 h 224"/>
              <a:gd name="T106" fmla="*/ 64 w 223"/>
              <a:gd name="T107" fmla="*/ 197 h 224"/>
              <a:gd name="T108" fmla="*/ 69 w 223"/>
              <a:gd name="T109" fmla="*/ 215 h 224"/>
              <a:gd name="T110" fmla="*/ 86 w 223"/>
              <a:gd name="T111" fmla="*/ 206 h 224"/>
              <a:gd name="T112" fmla="*/ 90 w 223"/>
              <a:gd name="T113" fmla="*/ 221 h 224"/>
              <a:gd name="T114" fmla="*/ 103 w 223"/>
              <a:gd name="T115" fmla="*/ 220 h 224"/>
              <a:gd name="T116" fmla="*/ 111 w 223"/>
              <a:gd name="T117" fmla="*/ 221 h 224"/>
              <a:gd name="T118" fmla="*/ 124 w 223"/>
              <a:gd name="T119" fmla="*/ 222 h 224"/>
              <a:gd name="T120" fmla="*/ 129 w 223"/>
              <a:gd name="T121" fmla="*/ 208 h 224"/>
              <a:gd name="T122" fmla="*/ 145 w 223"/>
              <a:gd name="T123" fmla="*/ 219 h 224"/>
              <a:gd name="T124" fmla="*/ 152 w 223"/>
              <a:gd name="T125"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224">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4"/>
          <p:cNvSpPr/>
          <p:nvPr/>
        </p:nvSpPr>
        <p:spPr bwMode="auto">
          <a:xfrm>
            <a:off x="22225" y="931863"/>
            <a:ext cx="485775" cy="481013"/>
          </a:xfrm>
          <a:custGeom>
            <a:avLst/>
            <a:gdLst>
              <a:gd name="T0" fmla="*/ 101 w 137"/>
              <a:gd name="T1" fmla="*/ 127 h 136"/>
              <a:gd name="T2" fmla="*/ 107 w 137"/>
              <a:gd name="T3" fmla="*/ 122 h 136"/>
              <a:gd name="T4" fmla="*/ 110 w 137"/>
              <a:gd name="T5" fmla="*/ 119 h 136"/>
              <a:gd name="T6" fmla="*/ 117 w 137"/>
              <a:gd name="T7" fmla="*/ 115 h 136"/>
              <a:gd name="T8" fmla="*/ 114 w 137"/>
              <a:gd name="T9" fmla="*/ 106 h 136"/>
              <a:gd name="T10" fmla="*/ 126 w 137"/>
              <a:gd name="T11" fmla="*/ 105 h 136"/>
              <a:gd name="T12" fmla="*/ 122 w 137"/>
              <a:gd name="T13" fmla="*/ 93 h 136"/>
              <a:gd name="T14" fmla="*/ 131 w 137"/>
              <a:gd name="T15" fmla="*/ 92 h 136"/>
              <a:gd name="T16" fmla="*/ 132 w 137"/>
              <a:gd name="T17" fmla="*/ 85 h 136"/>
              <a:gd name="T18" fmla="*/ 133 w 137"/>
              <a:gd name="T19" fmla="*/ 80 h 136"/>
              <a:gd name="T20" fmla="*/ 136 w 137"/>
              <a:gd name="T21" fmla="*/ 72 h 136"/>
              <a:gd name="T22" fmla="*/ 128 w 137"/>
              <a:gd name="T23" fmla="*/ 68 h 136"/>
              <a:gd name="T24" fmla="*/ 136 w 137"/>
              <a:gd name="T25" fmla="*/ 59 h 136"/>
              <a:gd name="T26" fmla="*/ 126 w 137"/>
              <a:gd name="T27" fmla="*/ 53 h 136"/>
              <a:gd name="T28" fmla="*/ 132 w 137"/>
              <a:gd name="T29" fmla="*/ 46 h 136"/>
              <a:gd name="T30" fmla="*/ 128 w 137"/>
              <a:gd name="T31" fmla="*/ 39 h 136"/>
              <a:gd name="T32" fmla="*/ 126 w 137"/>
              <a:gd name="T33" fmla="*/ 35 h 136"/>
              <a:gd name="T34" fmla="*/ 123 w 137"/>
              <a:gd name="T35" fmla="*/ 28 h 136"/>
              <a:gd name="T36" fmla="*/ 113 w 137"/>
              <a:gd name="T37" fmla="*/ 29 h 136"/>
              <a:gd name="T38" fmla="*/ 114 w 137"/>
              <a:gd name="T39" fmla="*/ 18 h 136"/>
              <a:gd name="T40" fmla="*/ 103 w 137"/>
              <a:gd name="T41" fmla="*/ 20 h 136"/>
              <a:gd name="T42" fmla="*/ 103 w 137"/>
              <a:gd name="T43" fmla="*/ 10 h 136"/>
              <a:gd name="T44" fmla="*/ 96 w 137"/>
              <a:gd name="T45" fmla="*/ 8 h 136"/>
              <a:gd name="T46" fmla="*/ 92 w 137"/>
              <a:gd name="T47" fmla="*/ 6 h 136"/>
              <a:gd name="T48" fmla="*/ 85 w 137"/>
              <a:gd name="T49" fmla="*/ 2 h 136"/>
              <a:gd name="T50" fmla="*/ 78 w 137"/>
              <a:gd name="T51" fmla="*/ 9 h 136"/>
              <a:gd name="T52" fmla="*/ 71 w 137"/>
              <a:gd name="T53" fmla="*/ 0 h 136"/>
              <a:gd name="T54" fmla="*/ 64 w 137"/>
              <a:gd name="T55" fmla="*/ 9 h 136"/>
              <a:gd name="T56" fmla="*/ 58 w 137"/>
              <a:gd name="T57" fmla="*/ 1 h 136"/>
              <a:gd name="T58" fmla="*/ 51 w 137"/>
              <a:gd name="T59" fmla="*/ 4 h 136"/>
              <a:gd name="T60" fmla="*/ 46 w 137"/>
              <a:gd name="T61" fmla="*/ 5 h 136"/>
              <a:gd name="T62" fmla="*/ 38 w 137"/>
              <a:gd name="T63" fmla="*/ 7 h 136"/>
              <a:gd name="T64" fmla="*/ 38 w 137"/>
              <a:gd name="T65" fmla="*/ 17 h 136"/>
              <a:gd name="T66" fmla="*/ 27 w 137"/>
              <a:gd name="T67" fmla="*/ 14 h 136"/>
              <a:gd name="T68" fmla="*/ 27 w 137"/>
              <a:gd name="T69" fmla="*/ 26 h 136"/>
              <a:gd name="T70" fmla="*/ 17 w 137"/>
              <a:gd name="T71" fmla="*/ 23 h 136"/>
              <a:gd name="T72" fmla="*/ 14 w 137"/>
              <a:gd name="T73" fmla="*/ 30 h 136"/>
              <a:gd name="T74" fmla="*/ 11 w 137"/>
              <a:gd name="T75" fmla="*/ 34 h 136"/>
              <a:gd name="T76" fmla="*/ 6 w 137"/>
              <a:gd name="T77" fmla="*/ 41 h 136"/>
              <a:gd name="T78" fmla="*/ 12 w 137"/>
              <a:gd name="T79" fmla="*/ 48 h 136"/>
              <a:gd name="T80" fmla="*/ 2 w 137"/>
              <a:gd name="T81" fmla="*/ 53 h 136"/>
              <a:gd name="T82" fmla="*/ 9 w 137"/>
              <a:gd name="T83" fmla="*/ 62 h 136"/>
              <a:gd name="T84" fmla="*/ 1 w 137"/>
              <a:gd name="T85" fmla="*/ 67 h 136"/>
              <a:gd name="T86" fmla="*/ 2 w 137"/>
              <a:gd name="T87" fmla="*/ 74 h 136"/>
              <a:gd name="T88" fmla="*/ 3 w 137"/>
              <a:gd name="T89" fmla="*/ 79 h 136"/>
              <a:gd name="T90" fmla="*/ 3 w 137"/>
              <a:gd name="T91" fmla="*/ 87 h 136"/>
              <a:gd name="T92" fmla="*/ 13 w 137"/>
              <a:gd name="T93" fmla="*/ 89 h 136"/>
              <a:gd name="T94" fmla="*/ 8 w 137"/>
              <a:gd name="T95" fmla="*/ 100 h 136"/>
              <a:gd name="T96" fmla="*/ 20 w 137"/>
              <a:gd name="T97" fmla="*/ 102 h 136"/>
              <a:gd name="T98" fmla="*/ 16 w 137"/>
              <a:gd name="T99" fmla="*/ 111 h 136"/>
              <a:gd name="T100" fmla="*/ 22 w 137"/>
              <a:gd name="T101" fmla="*/ 115 h 136"/>
              <a:gd name="T102" fmla="*/ 25 w 137"/>
              <a:gd name="T103" fmla="*/ 119 h 136"/>
              <a:gd name="T104" fmla="*/ 31 w 137"/>
              <a:gd name="T105" fmla="*/ 124 h 136"/>
              <a:gd name="T106" fmla="*/ 39 w 137"/>
              <a:gd name="T107" fmla="*/ 120 h 136"/>
              <a:gd name="T108" fmla="*/ 42 w 137"/>
              <a:gd name="T109" fmla="*/ 131 h 136"/>
              <a:gd name="T110" fmla="*/ 53 w 137"/>
              <a:gd name="T111" fmla="*/ 125 h 136"/>
              <a:gd name="T112" fmla="*/ 55 w 137"/>
              <a:gd name="T113" fmla="*/ 135 h 136"/>
              <a:gd name="T114" fmla="*/ 63 w 137"/>
              <a:gd name="T115" fmla="*/ 134 h 136"/>
              <a:gd name="T116" fmla="*/ 68 w 137"/>
              <a:gd name="T117" fmla="*/ 134 h 136"/>
              <a:gd name="T118" fmla="*/ 76 w 137"/>
              <a:gd name="T119" fmla="*/ 135 h 136"/>
              <a:gd name="T120" fmla="*/ 79 w 137"/>
              <a:gd name="T121" fmla="*/ 126 h 136"/>
              <a:gd name="T122" fmla="*/ 89 w 137"/>
              <a:gd name="T123" fmla="*/ 133 h 136"/>
              <a:gd name="T124" fmla="*/ 93 w 137"/>
              <a:gd name="T125"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36">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5"/>
          <p:cNvSpPr>
            <a:spLocks noEditPoints="1"/>
          </p:cNvSpPr>
          <p:nvPr/>
        </p:nvSpPr>
        <p:spPr bwMode="auto">
          <a:xfrm>
            <a:off x="153988" y="1341438"/>
            <a:ext cx="998538" cy="1000125"/>
          </a:xfrm>
          <a:custGeom>
            <a:avLst/>
            <a:gdLst>
              <a:gd name="T0" fmla="*/ 222 w 282"/>
              <a:gd name="T1" fmla="*/ 257 h 283"/>
              <a:gd name="T2" fmla="*/ 221 w 282"/>
              <a:gd name="T3" fmla="*/ 245 h 283"/>
              <a:gd name="T4" fmla="*/ 205 w 282"/>
              <a:gd name="T5" fmla="*/ 209 h 283"/>
              <a:gd name="T6" fmla="*/ 224 w 282"/>
              <a:gd name="T7" fmla="*/ 184 h 283"/>
              <a:gd name="T8" fmla="*/ 262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7 w 282"/>
              <a:gd name="T25" fmla="*/ 79 h 283"/>
              <a:gd name="T26" fmla="*/ 265 w 282"/>
              <a:gd name="T27" fmla="*/ 68 h 283"/>
              <a:gd name="T28" fmla="*/ 256 w 282"/>
              <a:gd name="T29" fmla="*/ 60 h 283"/>
              <a:gd name="T30" fmla="*/ 244 w 282"/>
              <a:gd name="T31" fmla="*/ 60 h 283"/>
              <a:gd name="T32" fmla="*/ 209 w 282"/>
              <a:gd name="T33" fmla="*/ 77 h 283"/>
              <a:gd name="T34" fmla="*/ 183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3 w 282"/>
              <a:gd name="T47" fmla="*/ 48 h 283"/>
              <a:gd name="T48" fmla="*/ 112 w 282"/>
              <a:gd name="T49" fmla="*/ 52 h 283"/>
              <a:gd name="T50" fmla="*/ 89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7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1 h 283"/>
              <a:gd name="T98" fmla="*/ 117 w 282"/>
              <a:gd name="T99" fmla="*/ 280 h 283"/>
              <a:gd name="T100" fmla="*/ 125 w 282"/>
              <a:gd name="T101" fmla="*/ 271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2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6"/>
          <p:cNvSpPr>
            <a:spLocks noEditPoints="1"/>
          </p:cNvSpPr>
          <p:nvPr/>
        </p:nvSpPr>
        <p:spPr bwMode="auto">
          <a:xfrm>
            <a:off x="827088" y="966788"/>
            <a:ext cx="377825" cy="377825"/>
          </a:xfrm>
          <a:custGeom>
            <a:avLst/>
            <a:gdLst>
              <a:gd name="T0" fmla="*/ 105 w 107"/>
              <a:gd name="T1" fmla="*/ 52 h 107"/>
              <a:gd name="T2" fmla="*/ 106 w 107"/>
              <a:gd name="T3" fmla="*/ 44 h 107"/>
              <a:gd name="T4" fmla="*/ 103 w 107"/>
              <a:gd name="T5" fmla="*/ 37 h 107"/>
              <a:gd name="T6" fmla="*/ 96 w 107"/>
              <a:gd name="T7" fmla="*/ 35 h 107"/>
              <a:gd name="T8" fmla="*/ 99 w 107"/>
              <a:gd name="T9" fmla="*/ 26 h 107"/>
              <a:gd name="T10" fmla="*/ 95 w 107"/>
              <a:gd name="T11" fmla="*/ 20 h 107"/>
              <a:gd name="T12" fmla="*/ 85 w 107"/>
              <a:gd name="T13" fmla="*/ 19 h 107"/>
              <a:gd name="T14" fmla="*/ 86 w 107"/>
              <a:gd name="T15" fmla="*/ 12 h 107"/>
              <a:gd name="T16" fmla="*/ 80 w 107"/>
              <a:gd name="T17" fmla="*/ 7 h 107"/>
              <a:gd name="T18" fmla="*/ 73 w 107"/>
              <a:gd name="T19" fmla="*/ 5 h 107"/>
              <a:gd name="T20" fmla="*/ 67 w 107"/>
              <a:gd name="T21" fmla="*/ 9 h 107"/>
              <a:gd name="T22" fmla="*/ 62 w 107"/>
              <a:gd name="T23" fmla="*/ 1 h 107"/>
              <a:gd name="T24" fmla="*/ 55 w 107"/>
              <a:gd name="T25" fmla="*/ 0 h 107"/>
              <a:gd name="T26" fmla="*/ 48 w 107"/>
              <a:gd name="T27" fmla="*/ 7 h 107"/>
              <a:gd name="T28" fmla="*/ 43 w 107"/>
              <a:gd name="T29" fmla="*/ 3 h 107"/>
              <a:gd name="T30" fmla="*/ 35 w 107"/>
              <a:gd name="T31" fmla="*/ 3 h 107"/>
              <a:gd name="T32" fmla="*/ 29 w 107"/>
              <a:gd name="T33" fmla="*/ 7 h 107"/>
              <a:gd name="T34" fmla="*/ 28 w 107"/>
              <a:gd name="T35" fmla="*/ 14 h 107"/>
              <a:gd name="T36" fmla="*/ 19 w 107"/>
              <a:gd name="T37" fmla="*/ 14 h 107"/>
              <a:gd name="T38" fmla="*/ 14 w 107"/>
              <a:gd name="T39" fmla="*/ 18 h 107"/>
              <a:gd name="T40" fmla="*/ 15 w 107"/>
              <a:gd name="T41" fmla="*/ 28 h 107"/>
              <a:gd name="T42" fmla="*/ 8 w 107"/>
              <a:gd name="T43" fmla="*/ 29 h 107"/>
              <a:gd name="T44" fmla="*/ 3 w 107"/>
              <a:gd name="T45" fmla="*/ 35 h 107"/>
              <a:gd name="T46" fmla="*/ 3 w 107"/>
              <a:gd name="T47" fmla="*/ 43 h 107"/>
              <a:gd name="T48" fmla="*/ 7 w 107"/>
              <a:gd name="T49" fmla="*/ 48 h 107"/>
              <a:gd name="T50" fmla="*/ 1 w 107"/>
              <a:gd name="T51" fmla="*/ 55 h 107"/>
              <a:gd name="T52" fmla="*/ 1 w 107"/>
              <a:gd name="T53" fmla="*/ 61 h 107"/>
              <a:gd name="T54" fmla="*/ 9 w 107"/>
              <a:gd name="T55" fmla="*/ 67 h 107"/>
              <a:gd name="T56" fmla="*/ 5 w 107"/>
              <a:gd name="T57" fmla="*/ 73 h 107"/>
              <a:gd name="T58" fmla="*/ 7 w 107"/>
              <a:gd name="T59" fmla="*/ 80 h 107"/>
              <a:gd name="T60" fmla="*/ 13 w 107"/>
              <a:gd name="T61" fmla="*/ 85 h 107"/>
              <a:gd name="T62" fmla="*/ 20 w 107"/>
              <a:gd name="T63" fmla="*/ 85 h 107"/>
              <a:gd name="T64" fmla="*/ 20 w 107"/>
              <a:gd name="T65" fmla="*/ 95 h 107"/>
              <a:gd name="T66" fmla="*/ 26 w 107"/>
              <a:gd name="T67" fmla="*/ 99 h 107"/>
              <a:gd name="T68" fmla="*/ 36 w 107"/>
              <a:gd name="T69" fmla="*/ 96 h 107"/>
              <a:gd name="T70" fmla="*/ 38 w 107"/>
              <a:gd name="T71" fmla="*/ 103 h 107"/>
              <a:gd name="T72" fmla="*/ 44 w 107"/>
              <a:gd name="T73" fmla="*/ 106 h 107"/>
              <a:gd name="T74" fmla="*/ 52 w 107"/>
              <a:gd name="T75" fmla="*/ 105 h 107"/>
              <a:gd name="T76" fmla="*/ 56 w 107"/>
              <a:gd name="T77" fmla="*/ 100 h 107"/>
              <a:gd name="T78" fmla="*/ 64 w 107"/>
              <a:gd name="T79" fmla="*/ 106 h 107"/>
              <a:gd name="T80" fmla="*/ 71 w 107"/>
              <a:gd name="T81" fmla="*/ 104 h 107"/>
              <a:gd name="T82" fmla="*/ 75 w 107"/>
              <a:gd name="T83" fmla="*/ 95 h 107"/>
              <a:gd name="T84" fmla="*/ 81 w 107"/>
              <a:gd name="T85" fmla="*/ 97 h 107"/>
              <a:gd name="T86" fmla="*/ 88 w 107"/>
              <a:gd name="T87" fmla="*/ 94 h 107"/>
              <a:gd name="T88" fmla="*/ 92 w 107"/>
              <a:gd name="T89" fmla="*/ 88 h 107"/>
              <a:gd name="T90" fmla="*/ 91 w 107"/>
              <a:gd name="T91" fmla="*/ 82 h 107"/>
              <a:gd name="T92" fmla="*/ 100 w 107"/>
              <a:gd name="T93" fmla="*/ 79 h 107"/>
              <a:gd name="T94" fmla="*/ 103 w 107"/>
              <a:gd name="T95" fmla="*/ 73 h 107"/>
              <a:gd name="T96" fmla="*/ 99 w 107"/>
              <a:gd name="T97" fmla="*/ 64 h 107"/>
              <a:gd name="T98" fmla="*/ 105 w 107"/>
              <a:gd name="T99" fmla="*/ 61 h 107"/>
              <a:gd name="T100" fmla="*/ 53 w 107"/>
              <a:gd name="T101" fmla="*/ 96 h 107"/>
              <a:gd name="T102" fmla="*/ 39 w 107"/>
              <a:gd name="T103" fmla="*/ 93 h 107"/>
              <a:gd name="T104" fmla="*/ 27 w 107"/>
              <a:gd name="T105"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7">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7"/>
          <p:cNvSpPr>
            <a:spLocks noEditPoints="1"/>
          </p:cNvSpPr>
          <p:nvPr/>
        </p:nvSpPr>
        <p:spPr bwMode="auto">
          <a:xfrm>
            <a:off x="1063625" y="246063"/>
            <a:ext cx="788988" cy="792163"/>
          </a:xfrm>
          <a:custGeom>
            <a:avLst/>
            <a:gdLst>
              <a:gd name="T0" fmla="*/ 214 w 223"/>
              <a:gd name="T1" fmla="*/ 105 h 224"/>
              <a:gd name="T2" fmla="*/ 213 w 223"/>
              <a:gd name="T3" fmla="*/ 94 h 224"/>
              <a:gd name="T4" fmla="*/ 210 w 223"/>
              <a:gd name="T5" fmla="*/ 83 h 224"/>
              <a:gd name="T6" fmla="*/ 207 w 223"/>
              <a:gd name="T7" fmla="*/ 73 h 224"/>
              <a:gd name="T8" fmla="*/ 202 w 223"/>
              <a:gd name="T9" fmla="*/ 64 h 224"/>
              <a:gd name="T10" fmla="*/ 197 w 223"/>
              <a:gd name="T11" fmla="*/ 54 h 224"/>
              <a:gd name="T12" fmla="*/ 190 w 223"/>
              <a:gd name="T13" fmla="*/ 46 h 224"/>
              <a:gd name="T14" fmla="*/ 183 w 223"/>
              <a:gd name="T15" fmla="*/ 38 h 224"/>
              <a:gd name="T16" fmla="*/ 175 w 223"/>
              <a:gd name="T17" fmla="*/ 31 h 224"/>
              <a:gd name="T18" fmla="*/ 166 w 223"/>
              <a:gd name="T19" fmla="*/ 25 h 224"/>
              <a:gd name="T20" fmla="*/ 156 w 223"/>
              <a:gd name="T21" fmla="*/ 20 h 224"/>
              <a:gd name="T22" fmla="*/ 146 w 223"/>
              <a:gd name="T23" fmla="*/ 15 h 224"/>
              <a:gd name="T24" fmla="*/ 136 w 223"/>
              <a:gd name="T25" fmla="*/ 12 h 224"/>
              <a:gd name="T26" fmla="*/ 125 w 223"/>
              <a:gd name="T27" fmla="*/ 10 h 224"/>
              <a:gd name="T28" fmla="*/ 115 w 223"/>
              <a:gd name="T29" fmla="*/ 9 h 224"/>
              <a:gd name="T30" fmla="*/ 104 w 223"/>
              <a:gd name="T31" fmla="*/ 10 h 224"/>
              <a:gd name="T32" fmla="*/ 93 w 223"/>
              <a:gd name="T33" fmla="*/ 11 h 224"/>
              <a:gd name="T34" fmla="*/ 83 w 223"/>
              <a:gd name="T35" fmla="*/ 14 h 224"/>
              <a:gd name="T36" fmla="*/ 73 w 223"/>
              <a:gd name="T37" fmla="*/ 17 h 224"/>
              <a:gd name="T38" fmla="*/ 63 w 223"/>
              <a:gd name="T39" fmla="*/ 22 h 224"/>
              <a:gd name="T40" fmla="*/ 54 w 223"/>
              <a:gd name="T41" fmla="*/ 27 h 224"/>
              <a:gd name="T42" fmla="*/ 45 w 223"/>
              <a:gd name="T43" fmla="*/ 34 h 224"/>
              <a:gd name="T44" fmla="*/ 38 w 223"/>
              <a:gd name="T45" fmla="*/ 41 h 224"/>
              <a:gd name="T46" fmla="*/ 30 w 223"/>
              <a:gd name="T47" fmla="*/ 49 h 224"/>
              <a:gd name="T48" fmla="*/ 24 w 223"/>
              <a:gd name="T49" fmla="*/ 58 h 224"/>
              <a:gd name="T50" fmla="*/ 19 w 223"/>
              <a:gd name="T51" fmla="*/ 68 h 224"/>
              <a:gd name="T52" fmla="*/ 15 w 223"/>
              <a:gd name="T53" fmla="*/ 78 h 224"/>
              <a:gd name="T54" fmla="*/ 12 w 223"/>
              <a:gd name="T55" fmla="*/ 88 h 224"/>
              <a:gd name="T56" fmla="*/ 10 w 223"/>
              <a:gd name="T57" fmla="*/ 98 h 224"/>
              <a:gd name="T58" fmla="*/ 9 w 223"/>
              <a:gd name="T59" fmla="*/ 109 h 224"/>
              <a:gd name="T60" fmla="*/ 9 w 223"/>
              <a:gd name="T61" fmla="*/ 120 h 224"/>
              <a:gd name="T62" fmla="*/ 11 w 223"/>
              <a:gd name="T63" fmla="*/ 131 h 224"/>
              <a:gd name="T64" fmla="*/ 13 w 223"/>
              <a:gd name="T65" fmla="*/ 141 h 224"/>
              <a:gd name="T66" fmla="*/ 17 w 223"/>
              <a:gd name="T67" fmla="*/ 151 h 224"/>
              <a:gd name="T68" fmla="*/ 21 w 223"/>
              <a:gd name="T69" fmla="*/ 161 h 224"/>
              <a:gd name="T70" fmla="*/ 27 w 223"/>
              <a:gd name="T71" fmla="*/ 170 h 224"/>
              <a:gd name="T72" fmla="*/ 33 w 223"/>
              <a:gd name="T73" fmla="*/ 179 h 224"/>
              <a:gd name="T74" fmla="*/ 41 w 223"/>
              <a:gd name="T75" fmla="*/ 187 h 224"/>
              <a:gd name="T76" fmla="*/ 49 w 223"/>
              <a:gd name="T77" fmla="*/ 194 h 224"/>
              <a:gd name="T78" fmla="*/ 58 w 223"/>
              <a:gd name="T79" fmla="*/ 200 h 224"/>
              <a:gd name="T80" fmla="*/ 67 w 223"/>
              <a:gd name="T81" fmla="*/ 205 h 224"/>
              <a:gd name="T82" fmla="*/ 77 w 223"/>
              <a:gd name="T83" fmla="*/ 209 h 224"/>
              <a:gd name="T84" fmla="*/ 87 w 223"/>
              <a:gd name="T85" fmla="*/ 212 h 224"/>
              <a:gd name="T86" fmla="*/ 98 w 223"/>
              <a:gd name="T87" fmla="*/ 214 h 224"/>
              <a:gd name="T88" fmla="*/ 109 w 223"/>
              <a:gd name="T89" fmla="*/ 215 h 224"/>
              <a:gd name="T90" fmla="*/ 119 w 223"/>
              <a:gd name="T91" fmla="*/ 215 h 224"/>
              <a:gd name="T92" fmla="*/ 130 w 223"/>
              <a:gd name="T93" fmla="*/ 213 h 224"/>
              <a:gd name="T94" fmla="*/ 141 w 223"/>
              <a:gd name="T95" fmla="*/ 211 h 224"/>
              <a:gd name="T96" fmla="*/ 151 w 223"/>
              <a:gd name="T97" fmla="*/ 207 h 224"/>
              <a:gd name="T98" fmla="*/ 160 w 223"/>
              <a:gd name="T99" fmla="*/ 203 h 224"/>
              <a:gd name="T100" fmla="*/ 170 w 223"/>
              <a:gd name="T101" fmla="*/ 197 h 224"/>
              <a:gd name="T102" fmla="*/ 178 w 223"/>
              <a:gd name="T103" fmla="*/ 191 h 224"/>
              <a:gd name="T104" fmla="*/ 186 w 223"/>
              <a:gd name="T105" fmla="*/ 183 h 224"/>
              <a:gd name="T106" fmla="*/ 193 w 223"/>
              <a:gd name="T107" fmla="*/ 175 h 224"/>
              <a:gd name="T108" fmla="*/ 199 w 223"/>
              <a:gd name="T109" fmla="*/ 166 h 224"/>
              <a:gd name="T110" fmla="*/ 204 w 223"/>
              <a:gd name="T111" fmla="*/ 157 h 224"/>
              <a:gd name="T112" fmla="*/ 208 w 223"/>
              <a:gd name="T113" fmla="*/ 147 h 224"/>
              <a:gd name="T114" fmla="*/ 211 w 223"/>
              <a:gd name="T115" fmla="*/ 137 h 224"/>
              <a:gd name="T116" fmla="*/ 214 w 223"/>
              <a:gd name="T117" fmla="*/ 126 h 224"/>
              <a:gd name="T118" fmla="*/ 214 w 223"/>
              <a:gd name="T119" fmla="*/ 11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24">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8"/>
          <p:cNvSpPr>
            <a:spLocks noEditPoints="1"/>
          </p:cNvSpPr>
          <p:nvPr/>
        </p:nvSpPr>
        <p:spPr bwMode="auto">
          <a:xfrm>
            <a:off x="769938" y="-19050"/>
            <a:ext cx="434975" cy="438150"/>
          </a:xfrm>
          <a:custGeom>
            <a:avLst/>
            <a:gdLst>
              <a:gd name="T0" fmla="*/ 121 w 123"/>
              <a:gd name="T1" fmla="*/ 60 h 124"/>
              <a:gd name="T2" fmla="*/ 122 w 123"/>
              <a:gd name="T3" fmla="*/ 51 h 124"/>
              <a:gd name="T4" fmla="*/ 118 w 123"/>
              <a:gd name="T5" fmla="*/ 44 h 124"/>
              <a:gd name="T6" fmla="*/ 111 w 123"/>
              <a:gd name="T7" fmla="*/ 41 h 124"/>
              <a:gd name="T8" fmla="*/ 114 w 123"/>
              <a:gd name="T9" fmla="*/ 30 h 124"/>
              <a:gd name="T10" fmla="*/ 109 w 123"/>
              <a:gd name="T11" fmla="*/ 24 h 124"/>
              <a:gd name="T12" fmla="*/ 98 w 123"/>
              <a:gd name="T13" fmla="*/ 23 h 124"/>
              <a:gd name="T14" fmla="*/ 98 w 123"/>
              <a:gd name="T15" fmla="*/ 15 h 124"/>
              <a:gd name="T16" fmla="*/ 92 w 123"/>
              <a:gd name="T17" fmla="*/ 9 h 124"/>
              <a:gd name="T18" fmla="*/ 84 w 123"/>
              <a:gd name="T19" fmla="*/ 6 h 124"/>
              <a:gd name="T20" fmla="*/ 77 w 123"/>
              <a:gd name="T21" fmla="*/ 11 h 124"/>
              <a:gd name="T22" fmla="*/ 71 w 123"/>
              <a:gd name="T23" fmla="*/ 1 h 124"/>
              <a:gd name="T24" fmla="*/ 63 w 123"/>
              <a:gd name="T25" fmla="*/ 1 h 124"/>
              <a:gd name="T26" fmla="*/ 55 w 123"/>
              <a:gd name="T27" fmla="*/ 9 h 124"/>
              <a:gd name="T28" fmla="*/ 49 w 123"/>
              <a:gd name="T29" fmla="*/ 3 h 124"/>
              <a:gd name="T30" fmla="*/ 40 w 123"/>
              <a:gd name="T31" fmla="*/ 4 h 124"/>
              <a:gd name="T32" fmla="*/ 33 w 123"/>
              <a:gd name="T33" fmla="*/ 9 h 124"/>
              <a:gd name="T34" fmla="*/ 32 w 123"/>
              <a:gd name="T35" fmla="*/ 17 h 124"/>
              <a:gd name="T36" fmla="*/ 21 w 123"/>
              <a:gd name="T37" fmla="*/ 16 h 124"/>
              <a:gd name="T38" fmla="*/ 15 w 123"/>
              <a:gd name="T39" fmla="*/ 22 h 124"/>
              <a:gd name="T40" fmla="*/ 16 w 123"/>
              <a:gd name="T41" fmla="*/ 33 h 124"/>
              <a:gd name="T42" fmla="*/ 9 w 123"/>
              <a:gd name="T43" fmla="*/ 34 h 124"/>
              <a:gd name="T44" fmla="*/ 3 w 123"/>
              <a:gd name="T45" fmla="*/ 41 h 124"/>
              <a:gd name="T46" fmla="*/ 3 w 123"/>
              <a:gd name="T47" fmla="*/ 49 h 124"/>
              <a:gd name="T48" fmla="*/ 8 w 123"/>
              <a:gd name="T49" fmla="*/ 55 h 124"/>
              <a:gd name="T50" fmla="*/ 0 w 123"/>
              <a:gd name="T51" fmla="*/ 63 h 124"/>
              <a:gd name="T52" fmla="*/ 1 w 123"/>
              <a:gd name="T53" fmla="*/ 71 h 124"/>
              <a:gd name="T54" fmla="*/ 10 w 123"/>
              <a:gd name="T55" fmla="*/ 78 h 124"/>
              <a:gd name="T56" fmla="*/ 6 w 123"/>
              <a:gd name="T57" fmla="*/ 85 h 124"/>
              <a:gd name="T58" fmla="*/ 8 w 123"/>
              <a:gd name="T59" fmla="*/ 93 h 124"/>
              <a:gd name="T60" fmla="*/ 14 w 123"/>
              <a:gd name="T61" fmla="*/ 99 h 124"/>
              <a:gd name="T62" fmla="*/ 22 w 123"/>
              <a:gd name="T63" fmla="*/ 99 h 124"/>
              <a:gd name="T64" fmla="*/ 23 w 123"/>
              <a:gd name="T65" fmla="*/ 110 h 124"/>
              <a:gd name="T66" fmla="*/ 30 w 123"/>
              <a:gd name="T67" fmla="*/ 114 h 124"/>
              <a:gd name="T68" fmla="*/ 41 w 123"/>
              <a:gd name="T69" fmla="*/ 112 h 124"/>
              <a:gd name="T70" fmla="*/ 43 w 123"/>
              <a:gd name="T71" fmla="*/ 119 h 124"/>
              <a:gd name="T72" fmla="*/ 51 w 123"/>
              <a:gd name="T73" fmla="*/ 123 h 124"/>
              <a:gd name="T74" fmla="*/ 59 w 123"/>
              <a:gd name="T75" fmla="*/ 122 h 124"/>
              <a:gd name="T76" fmla="*/ 64 w 123"/>
              <a:gd name="T77" fmla="*/ 116 h 124"/>
              <a:gd name="T78" fmla="*/ 73 w 123"/>
              <a:gd name="T79" fmla="*/ 122 h 124"/>
              <a:gd name="T80" fmla="*/ 81 w 123"/>
              <a:gd name="T81" fmla="*/ 120 h 124"/>
              <a:gd name="T82" fmla="*/ 86 w 123"/>
              <a:gd name="T83" fmla="*/ 110 h 124"/>
              <a:gd name="T84" fmla="*/ 93 w 123"/>
              <a:gd name="T85" fmla="*/ 113 h 124"/>
              <a:gd name="T86" fmla="*/ 101 w 123"/>
              <a:gd name="T87" fmla="*/ 109 h 124"/>
              <a:gd name="T88" fmla="*/ 106 w 123"/>
              <a:gd name="T89" fmla="*/ 102 h 124"/>
              <a:gd name="T90" fmla="*/ 104 w 123"/>
              <a:gd name="T91" fmla="*/ 94 h 124"/>
              <a:gd name="T92" fmla="*/ 115 w 123"/>
              <a:gd name="T93" fmla="*/ 91 h 124"/>
              <a:gd name="T94" fmla="*/ 118 w 123"/>
              <a:gd name="T95" fmla="*/ 84 h 124"/>
              <a:gd name="T96" fmla="*/ 114 w 123"/>
              <a:gd name="T97" fmla="*/ 74 h 124"/>
              <a:gd name="T98" fmla="*/ 121 w 123"/>
              <a:gd name="T99" fmla="*/ 70 h 124"/>
              <a:gd name="T100" fmla="*/ 61 w 123"/>
              <a:gd name="T101" fmla="*/ 111 h 124"/>
              <a:gd name="T102" fmla="*/ 45 w 123"/>
              <a:gd name="T103" fmla="*/ 108 h 124"/>
              <a:gd name="T104" fmla="*/ 31 w 123"/>
              <a:gd name="T105"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4">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9"/>
          <p:cNvSpPr>
            <a:spLocks noEditPoints="1"/>
          </p:cNvSpPr>
          <p:nvPr/>
        </p:nvSpPr>
        <p:spPr bwMode="auto">
          <a:xfrm>
            <a:off x="568325" y="695325"/>
            <a:ext cx="319088" cy="317500"/>
          </a:xfrm>
          <a:custGeom>
            <a:avLst/>
            <a:gdLst>
              <a:gd name="T0" fmla="*/ 86 w 90"/>
              <a:gd name="T1" fmla="*/ 42 h 90"/>
              <a:gd name="T2" fmla="*/ 86 w 90"/>
              <a:gd name="T3" fmla="*/ 38 h 90"/>
              <a:gd name="T4" fmla="*/ 85 w 90"/>
              <a:gd name="T5" fmla="*/ 34 h 90"/>
              <a:gd name="T6" fmla="*/ 83 w 90"/>
              <a:gd name="T7" fmla="*/ 30 h 90"/>
              <a:gd name="T8" fmla="*/ 81 w 90"/>
              <a:gd name="T9" fmla="*/ 26 h 90"/>
              <a:gd name="T10" fmla="*/ 79 w 90"/>
              <a:gd name="T11" fmla="*/ 22 h 90"/>
              <a:gd name="T12" fmla="*/ 77 w 90"/>
              <a:gd name="T13" fmla="*/ 19 h 90"/>
              <a:gd name="T14" fmla="*/ 74 w 90"/>
              <a:gd name="T15" fmla="*/ 16 h 90"/>
              <a:gd name="T16" fmla="*/ 70 w 90"/>
              <a:gd name="T17" fmla="*/ 13 h 90"/>
              <a:gd name="T18" fmla="*/ 67 w 90"/>
              <a:gd name="T19" fmla="*/ 10 h 90"/>
              <a:gd name="T20" fmla="*/ 63 w 90"/>
              <a:gd name="T21" fmla="*/ 8 h 90"/>
              <a:gd name="T22" fmla="*/ 59 w 90"/>
              <a:gd name="T23" fmla="*/ 6 h 90"/>
              <a:gd name="T24" fmla="*/ 55 w 90"/>
              <a:gd name="T25" fmla="*/ 5 h 90"/>
              <a:gd name="T26" fmla="*/ 51 w 90"/>
              <a:gd name="T27" fmla="*/ 4 h 90"/>
              <a:gd name="T28" fmla="*/ 46 w 90"/>
              <a:gd name="T29" fmla="*/ 4 h 90"/>
              <a:gd name="T30" fmla="*/ 42 w 90"/>
              <a:gd name="T31" fmla="*/ 4 h 90"/>
              <a:gd name="T32" fmla="*/ 38 w 90"/>
              <a:gd name="T33" fmla="*/ 5 h 90"/>
              <a:gd name="T34" fmla="*/ 34 w 90"/>
              <a:gd name="T35" fmla="*/ 6 h 90"/>
              <a:gd name="T36" fmla="*/ 30 w 90"/>
              <a:gd name="T37" fmla="*/ 7 h 90"/>
              <a:gd name="T38" fmla="*/ 26 w 90"/>
              <a:gd name="T39" fmla="*/ 9 h 90"/>
              <a:gd name="T40" fmla="*/ 22 w 90"/>
              <a:gd name="T41" fmla="*/ 11 h 90"/>
              <a:gd name="T42" fmla="*/ 19 w 90"/>
              <a:gd name="T43" fmla="*/ 14 h 90"/>
              <a:gd name="T44" fmla="*/ 15 w 90"/>
              <a:gd name="T45" fmla="*/ 17 h 90"/>
              <a:gd name="T46" fmla="*/ 13 w 90"/>
              <a:gd name="T47" fmla="*/ 20 h 90"/>
              <a:gd name="T48" fmla="*/ 10 w 90"/>
              <a:gd name="T49" fmla="*/ 24 h 90"/>
              <a:gd name="T50" fmla="*/ 8 w 90"/>
              <a:gd name="T51" fmla="*/ 27 h 90"/>
              <a:gd name="T52" fmla="*/ 6 w 90"/>
              <a:gd name="T53" fmla="*/ 31 h 90"/>
              <a:gd name="T54" fmla="*/ 5 w 90"/>
              <a:gd name="T55" fmla="*/ 36 h 90"/>
              <a:gd name="T56" fmla="*/ 4 w 90"/>
              <a:gd name="T57" fmla="*/ 40 h 90"/>
              <a:gd name="T58" fmla="*/ 4 w 90"/>
              <a:gd name="T59" fmla="*/ 44 h 90"/>
              <a:gd name="T60" fmla="*/ 4 w 90"/>
              <a:gd name="T61" fmla="*/ 48 h 90"/>
              <a:gd name="T62" fmla="*/ 5 w 90"/>
              <a:gd name="T63" fmla="*/ 53 h 90"/>
              <a:gd name="T64" fmla="*/ 6 w 90"/>
              <a:gd name="T65" fmla="*/ 57 h 90"/>
              <a:gd name="T66" fmla="*/ 7 w 90"/>
              <a:gd name="T67" fmla="*/ 61 h 90"/>
              <a:gd name="T68" fmla="*/ 9 w 90"/>
              <a:gd name="T69" fmla="*/ 65 h 90"/>
              <a:gd name="T70" fmla="*/ 11 w 90"/>
              <a:gd name="T71" fmla="*/ 69 h 90"/>
              <a:gd name="T72" fmla="*/ 14 w 90"/>
              <a:gd name="T73" fmla="*/ 72 h 90"/>
              <a:gd name="T74" fmla="*/ 17 w 90"/>
              <a:gd name="T75" fmla="*/ 75 h 90"/>
              <a:gd name="T76" fmla="*/ 20 w 90"/>
              <a:gd name="T77" fmla="*/ 78 h 90"/>
              <a:gd name="T78" fmla="*/ 24 w 90"/>
              <a:gd name="T79" fmla="*/ 80 h 90"/>
              <a:gd name="T80" fmla="*/ 27 w 90"/>
              <a:gd name="T81" fmla="*/ 83 h 90"/>
              <a:gd name="T82" fmla="*/ 31 w 90"/>
              <a:gd name="T83" fmla="*/ 84 h 90"/>
              <a:gd name="T84" fmla="*/ 35 w 90"/>
              <a:gd name="T85" fmla="*/ 85 h 90"/>
              <a:gd name="T86" fmla="*/ 40 w 90"/>
              <a:gd name="T87" fmla="*/ 86 h 90"/>
              <a:gd name="T88" fmla="*/ 44 w 90"/>
              <a:gd name="T89" fmla="*/ 87 h 90"/>
              <a:gd name="T90" fmla="*/ 48 w 90"/>
              <a:gd name="T91" fmla="*/ 87 h 90"/>
              <a:gd name="T92" fmla="*/ 53 w 90"/>
              <a:gd name="T93" fmla="*/ 86 h 90"/>
              <a:gd name="T94" fmla="*/ 57 w 90"/>
              <a:gd name="T95" fmla="*/ 85 h 90"/>
              <a:gd name="T96" fmla="*/ 61 w 90"/>
              <a:gd name="T97" fmla="*/ 84 h 90"/>
              <a:gd name="T98" fmla="*/ 65 w 90"/>
              <a:gd name="T99" fmla="*/ 82 h 90"/>
              <a:gd name="T100" fmla="*/ 68 w 90"/>
              <a:gd name="T101" fmla="*/ 79 h 90"/>
              <a:gd name="T102" fmla="*/ 72 w 90"/>
              <a:gd name="T103" fmla="*/ 77 h 90"/>
              <a:gd name="T104" fmla="*/ 75 w 90"/>
              <a:gd name="T105" fmla="*/ 74 h 90"/>
              <a:gd name="T106" fmla="*/ 78 w 90"/>
              <a:gd name="T107" fmla="*/ 71 h 90"/>
              <a:gd name="T108" fmla="*/ 80 w 90"/>
              <a:gd name="T109" fmla="*/ 67 h 90"/>
              <a:gd name="T110" fmla="*/ 82 w 90"/>
              <a:gd name="T111" fmla="*/ 63 h 90"/>
              <a:gd name="T112" fmla="*/ 84 w 90"/>
              <a:gd name="T113" fmla="*/ 59 h 90"/>
              <a:gd name="T114" fmla="*/ 85 w 90"/>
              <a:gd name="T115" fmla="*/ 55 h 90"/>
              <a:gd name="T116" fmla="*/ 86 w 90"/>
              <a:gd name="T117" fmla="*/ 51 h 90"/>
              <a:gd name="T118" fmla="*/ 86 w 90"/>
              <a:gd name="T119" fmla="*/ 4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9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1704975" y="3055938"/>
            <a:ext cx="506413" cy="509588"/>
          </a:xfrm>
          <a:custGeom>
            <a:avLst/>
            <a:gdLst>
              <a:gd name="T0" fmla="*/ 137 w 143"/>
              <a:gd name="T1" fmla="*/ 67 h 144"/>
              <a:gd name="T2" fmla="*/ 137 w 143"/>
              <a:gd name="T3" fmla="*/ 60 h 144"/>
              <a:gd name="T4" fmla="*/ 135 w 143"/>
              <a:gd name="T5" fmla="*/ 53 h 144"/>
              <a:gd name="T6" fmla="*/ 133 w 143"/>
              <a:gd name="T7" fmla="*/ 47 h 144"/>
              <a:gd name="T8" fmla="*/ 130 w 143"/>
              <a:gd name="T9" fmla="*/ 40 h 144"/>
              <a:gd name="T10" fmla="*/ 126 w 143"/>
              <a:gd name="T11" fmla="*/ 35 h 144"/>
              <a:gd name="T12" fmla="*/ 122 w 143"/>
              <a:gd name="T13" fmla="*/ 29 h 144"/>
              <a:gd name="T14" fmla="*/ 117 w 143"/>
              <a:gd name="T15" fmla="*/ 24 h 144"/>
              <a:gd name="T16" fmla="*/ 112 w 143"/>
              <a:gd name="T17" fmla="*/ 20 h 144"/>
              <a:gd name="T18" fmla="*/ 106 w 143"/>
              <a:gd name="T19" fmla="*/ 16 h 144"/>
              <a:gd name="T20" fmla="*/ 100 w 143"/>
              <a:gd name="T21" fmla="*/ 12 h 144"/>
              <a:gd name="T22" fmla="*/ 94 w 143"/>
              <a:gd name="T23" fmla="*/ 10 h 144"/>
              <a:gd name="T24" fmla="*/ 87 w 143"/>
              <a:gd name="T25" fmla="*/ 8 h 144"/>
              <a:gd name="T26" fmla="*/ 80 w 143"/>
              <a:gd name="T27" fmla="*/ 6 h 144"/>
              <a:gd name="T28" fmla="*/ 74 w 143"/>
              <a:gd name="T29" fmla="*/ 6 h 144"/>
              <a:gd name="T30" fmla="*/ 67 w 143"/>
              <a:gd name="T31" fmla="*/ 6 h 144"/>
              <a:gd name="T32" fmla="*/ 60 w 143"/>
              <a:gd name="T33" fmla="*/ 7 h 144"/>
              <a:gd name="T34" fmla="*/ 53 w 143"/>
              <a:gd name="T35" fmla="*/ 8 h 144"/>
              <a:gd name="T36" fmla="*/ 47 w 143"/>
              <a:gd name="T37" fmla="*/ 11 h 144"/>
              <a:gd name="T38" fmla="*/ 40 w 143"/>
              <a:gd name="T39" fmla="*/ 14 h 144"/>
              <a:gd name="T40" fmla="*/ 34 w 143"/>
              <a:gd name="T41" fmla="*/ 17 h 144"/>
              <a:gd name="T42" fmla="*/ 29 w 143"/>
              <a:gd name="T43" fmla="*/ 21 h 144"/>
              <a:gd name="T44" fmla="*/ 24 w 143"/>
              <a:gd name="T45" fmla="*/ 26 h 144"/>
              <a:gd name="T46" fmla="*/ 19 w 143"/>
              <a:gd name="T47" fmla="*/ 31 h 144"/>
              <a:gd name="T48" fmla="*/ 15 w 143"/>
              <a:gd name="T49" fmla="*/ 37 h 144"/>
              <a:gd name="T50" fmla="*/ 12 w 143"/>
              <a:gd name="T51" fmla="*/ 43 h 144"/>
              <a:gd name="T52" fmla="*/ 9 w 143"/>
              <a:gd name="T53" fmla="*/ 50 h 144"/>
              <a:gd name="T54" fmla="*/ 7 w 143"/>
              <a:gd name="T55" fmla="*/ 56 h 144"/>
              <a:gd name="T56" fmla="*/ 6 w 143"/>
              <a:gd name="T57" fmla="*/ 63 h 144"/>
              <a:gd name="T58" fmla="*/ 6 w 143"/>
              <a:gd name="T59" fmla="*/ 70 h 144"/>
              <a:gd name="T60" fmla="*/ 6 w 143"/>
              <a:gd name="T61" fmla="*/ 77 h 144"/>
              <a:gd name="T62" fmla="*/ 7 w 143"/>
              <a:gd name="T63" fmla="*/ 84 h 144"/>
              <a:gd name="T64" fmla="*/ 8 w 143"/>
              <a:gd name="T65" fmla="*/ 90 h 144"/>
              <a:gd name="T66" fmla="*/ 10 w 143"/>
              <a:gd name="T67" fmla="*/ 97 h 144"/>
              <a:gd name="T68" fmla="*/ 13 w 143"/>
              <a:gd name="T69" fmla="*/ 103 h 144"/>
              <a:gd name="T70" fmla="*/ 17 w 143"/>
              <a:gd name="T71" fmla="*/ 109 h 144"/>
              <a:gd name="T72" fmla="*/ 21 w 143"/>
              <a:gd name="T73" fmla="*/ 115 h 144"/>
              <a:gd name="T74" fmla="*/ 26 w 143"/>
              <a:gd name="T75" fmla="*/ 120 h 144"/>
              <a:gd name="T76" fmla="*/ 31 w 143"/>
              <a:gd name="T77" fmla="*/ 124 h 144"/>
              <a:gd name="T78" fmla="*/ 37 w 143"/>
              <a:gd name="T79" fmla="*/ 128 h 144"/>
              <a:gd name="T80" fmla="*/ 43 w 143"/>
              <a:gd name="T81" fmla="*/ 131 h 144"/>
              <a:gd name="T82" fmla="*/ 49 w 143"/>
              <a:gd name="T83" fmla="*/ 134 h 144"/>
              <a:gd name="T84" fmla="*/ 56 w 143"/>
              <a:gd name="T85" fmla="*/ 136 h 144"/>
              <a:gd name="T86" fmla="*/ 63 w 143"/>
              <a:gd name="T87" fmla="*/ 137 h 144"/>
              <a:gd name="T88" fmla="*/ 70 w 143"/>
              <a:gd name="T89" fmla="*/ 138 h 144"/>
              <a:gd name="T90" fmla="*/ 77 w 143"/>
              <a:gd name="T91" fmla="*/ 138 h 144"/>
              <a:gd name="T92" fmla="*/ 83 w 143"/>
              <a:gd name="T93" fmla="*/ 137 h 144"/>
              <a:gd name="T94" fmla="*/ 90 w 143"/>
              <a:gd name="T95" fmla="*/ 135 h 144"/>
              <a:gd name="T96" fmla="*/ 97 w 143"/>
              <a:gd name="T97" fmla="*/ 133 h 144"/>
              <a:gd name="T98" fmla="*/ 103 w 143"/>
              <a:gd name="T99" fmla="*/ 130 h 144"/>
              <a:gd name="T100" fmla="*/ 109 w 143"/>
              <a:gd name="T101" fmla="*/ 127 h 144"/>
              <a:gd name="T102" fmla="*/ 114 w 143"/>
              <a:gd name="T103" fmla="*/ 122 h 144"/>
              <a:gd name="T104" fmla="*/ 119 w 143"/>
              <a:gd name="T105" fmla="*/ 118 h 144"/>
              <a:gd name="T106" fmla="*/ 124 w 143"/>
              <a:gd name="T107" fmla="*/ 112 h 144"/>
              <a:gd name="T108" fmla="*/ 128 w 143"/>
              <a:gd name="T109" fmla="*/ 107 h 144"/>
              <a:gd name="T110" fmla="*/ 131 w 143"/>
              <a:gd name="T111" fmla="*/ 101 h 144"/>
              <a:gd name="T112" fmla="*/ 134 w 143"/>
              <a:gd name="T113" fmla="*/ 94 h 144"/>
              <a:gd name="T114" fmla="*/ 136 w 143"/>
              <a:gd name="T115" fmla="*/ 88 h 144"/>
              <a:gd name="T116" fmla="*/ 137 w 143"/>
              <a:gd name="T117" fmla="*/ 81 h 144"/>
              <a:gd name="T118" fmla="*/ 138 w 143"/>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44">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1"/>
          <p:cNvSpPr/>
          <p:nvPr/>
        </p:nvSpPr>
        <p:spPr bwMode="auto">
          <a:xfrm>
            <a:off x="2238375" y="2833688"/>
            <a:ext cx="615950" cy="614363"/>
          </a:xfrm>
          <a:custGeom>
            <a:avLst/>
            <a:gdLst>
              <a:gd name="T0" fmla="*/ 128 w 174"/>
              <a:gd name="T1" fmla="*/ 162 h 174"/>
              <a:gd name="T2" fmla="*/ 136 w 174"/>
              <a:gd name="T3" fmla="*/ 155 h 174"/>
              <a:gd name="T4" fmla="*/ 141 w 174"/>
              <a:gd name="T5" fmla="*/ 152 h 174"/>
              <a:gd name="T6" fmla="*/ 149 w 174"/>
              <a:gd name="T7" fmla="*/ 146 h 174"/>
              <a:gd name="T8" fmla="*/ 145 w 174"/>
              <a:gd name="T9" fmla="*/ 135 h 174"/>
              <a:gd name="T10" fmla="*/ 160 w 174"/>
              <a:gd name="T11" fmla="*/ 133 h 174"/>
              <a:gd name="T12" fmla="*/ 155 w 174"/>
              <a:gd name="T13" fmla="*/ 119 h 174"/>
              <a:gd name="T14" fmla="*/ 167 w 174"/>
              <a:gd name="T15" fmla="*/ 118 h 174"/>
              <a:gd name="T16" fmla="*/ 168 w 174"/>
              <a:gd name="T17" fmla="*/ 108 h 174"/>
              <a:gd name="T18" fmla="*/ 170 w 174"/>
              <a:gd name="T19" fmla="*/ 102 h 174"/>
              <a:gd name="T20" fmla="*/ 173 w 174"/>
              <a:gd name="T21" fmla="*/ 93 h 174"/>
              <a:gd name="T22" fmla="*/ 162 w 174"/>
              <a:gd name="T23" fmla="*/ 86 h 174"/>
              <a:gd name="T24" fmla="*/ 173 w 174"/>
              <a:gd name="T25" fmla="*/ 75 h 174"/>
              <a:gd name="T26" fmla="*/ 160 w 174"/>
              <a:gd name="T27" fmla="*/ 68 h 174"/>
              <a:gd name="T28" fmla="*/ 168 w 174"/>
              <a:gd name="T29" fmla="*/ 59 h 174"/>
              <a:gd name="T30" fmla="*/ 163 w 174"/>
              <a:gd name="T31" fmla="*/ 51 h 174"/>
              <a:gd name="T32" fmla="*/ 160 w 174"/>
              <a:gd name="T33" fmla="*/ 45 h 174"/>
              <a:gd name="T34" fmla="*/ 156 w 174"/>
              <a:gd name="T35" fmla="*/ 36 h 174"/>
              <a:gd name="T36" fmla="*/ 144 w 174"/>
              <a:gd name="T37" fmla="*/ 38 h 174"/>
              <a:gd name="T38" fmla="*/ 145 w 174"/>
              <a:gd name="T39" fmla="*/ 23 h 174"/>
              <a:gd name="T40" fmla="*/ 131 w 174"/>
              <a:gd name="T41" fmla="*/ 25 h 174"/>
              <a:gd name="T42" fmla="*/ 131 w 174"/>
              <a:gd name="T43" fmla="*/ 13 h 174"/>
              <a:gd name="T44" fmla="*/ 122 w 174"/>
              <a:gd name="T45" fmla="*/ 10 h 174"/>
              <a:gd name="T46" fmla="*/ 116 w 174"/>
              <a:gd name="T47" fmla="*/ 8 h 174"/>
              <a:gd name="T48" fmla="*/ 107 w 174"/>
              <a:gd name="T49" fmla="*/ 3 h 174"/>
              <a:gd name="T50" fmla="*/ 99 w 174"/>
              <a:gd name="T51" fmla="*/ 12 h 174"/>
              <a:gd name="T52" fmla="*/ 91 w 174"/>
              <a:gd name="T53" fmla="*/ 0 h 174"/>
              <a:gd name="T54" fmla="*/ 81 w 174"/>
              <a:gd name="T55" fmla="*/ 12 h 174"/>
              <a:gd name="T56" fmla="*/ 74 w 174"/>
              <a:gd name="T57" fmla="*/ 2 h 174"/>
              <a:gd name="T58" fmla="*/ 65 w 174"/>
              <a:gd name="T59" fmla="*/ 6 h 174"/>
              <a:gd name="T60" fmla="*/ 59 w 174"/>
              <a:gd name="T61" fmla="*/ 7 h 174"/>
              <a:gd name="T62" fmla="*/ 49 w 174"/>
              <a:gd name="T63" fmla="*/ 10 h 174"/>
              <a:gd name="T64" fmla="*/ 49 w 174"/>
              <a:gd name="T65" fmla="*/ 22 h 174"/>
              <a:gd name="T66" fmla="*/ 34 w 174"/>
              <a:gd name="T67" fmla="*/ 18 h 174"/>
              <a:gd name="T68" fmla="*/ 34 w 174"/>
              <a:gd name="T69" fmla="*/ 33 h 174"/>
              <a:gd name="T70" fmla="*/ 22 w 174"/>
              <a:gd name="T71" fmla="*/ 30 h 174"/>
              <a:gd name="T72" fmla="*/ 18 w 174"/>
              <a:gd name="T73" fmla="*/ 39 h 174"/>
              <a:gd name="T74" fmla="*/ 14 w 174"/>
              <a:gd name="T75" fmla="*/ 44 h 174"/>
              <a:gd name="T76" fmla="*/ 8 w 174"/>
              <a:gd name="T77" fmla="*/ 52 h 174"/>
              <a:gd name="T78" fmla="*/ 16 w 174"/>
              <a:gd name="T79" fmla="*/ 62 h 174"/>
              <a:gd name="T80" fmla="*/ 2 w 174"/>
              <a:gd name="T81" fmla="*/ 68 h 174"/>
              <a:gd name="T82" fmla="*/ 12 w 174"/>
              <a:gd name="T83" fmla="*/ 80 h 174"/>
              <a:gd name="T84" fmla="*/ 1 w 174"/>
              <a:gd name="T85" fmla="*/ 85 h 174"/>
              <a:gd name="T86" fmla="*/ 3 w 174"/>
              <a:gd name="T87" fmla="*/ 95 h 174"/>
              <a:gd name="T88" fmla="*/ 4 w 174"/>
              <a:gd name="T89" fmla="*/ 101 h 174"/>
              <a:gd name="T90" fmla="*/ 4 w 174"/>
              <a:gd name="T91" fmla="*/ 111 h 174"/>
              <a:gd name="T92" fmla="*/ 16 w 174"/>
              <a:gd name="T93" fmla="*/ 113 h 174"/>
              <a:gd name="T94" fmla="*/ 10 w 174"/>
              <a:gd name="T95" fmla="*/ 127 h 174"/>
              <a:gd name="T96" fmla="*/ 25 w 174"/>
              <a:gd name="T97" fmla="*/ 130 h 174"/>
              <a:gd name="T98" fmla="*/ 20 w 174"/>
              <a:gd name="T99" fmla="*/ 141 h 174"/>
              <a:gd name="T100" fmla="*/ 28 w 174"/>
              <a:gd name="T101" fmla="*/ 147 h 174"/>
              <a:gd name="T102" fmla="*/ 32 w 174"/>
              <a:gd name="T103" fmla="*/ 151 h 174"/>
              <a:gd name="T104" fmla="*/ 39 w 174"/>
              <a:gd name="T105" fmla="*/ 158 h 174"/>
              <a:gd name="T106" fmla="*/ 50 w 174"/>
              <a:gd name="T107" fmla="*/ 152 h 174"/>
              <a:gd name="T108" fmla="*/ 54 w 174"/>
              <a:gd name="T109" fmla="*/ 167 h 174"/>
              <a:gd name="T110" fmla="*/ 67 w 174"/>
              <a:gd name="T111" fmla="*/ 160 h 174"/>
              <a:gd name="T112" fmla="*/ 70 w 174"/>
              <a:gd name="T113" fmla="*/ 171 h 174"/>
              <a:gd name="T114" fmla="*/ 80 w 174"/>
              <a:gd name="T115" fmla="*/ 171 h 174"/>
              <a:gd name="T116" fmla="*/ 86 w 174"/>
              <a:gd name="T117" fmla="*/ 171 h 174"/>
              <a:gd name="T118" fmla="*/ 96 w 174"/>
              <a:gd name="T119" fmla="*/ 172 h 174"/>
              <a:gd name="T120" fmla="*/ 101 w 174"/>
              <a:gd name="T121" fmla="*/ 161 h 174"/>
              <a:gd name="T122" fmla="*/ 113 w 174"/>
              <a:gd name="T123" fmla="*/ 170 h 174"/>
              <a:gd name="T124" fmla="*/ 118 w 174"/>
              <a:gd name="T12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74">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2"/>
          <p:cNvSpPr>
            <a:spLocks noEditPoints="1"/>
          </p:cNvSpPr>
          <p:nvPr/>
        </p:nvSpPr>
        <p:spPr bwMode="auto">
          <a:xfrm>
            <a:off x="2551113" y="2327275"/>
            <a:ext cx="558800" cy="558800"/>
          </a:xfrm>
          <a:custGeom>
            <a:avLst/>
            <a:gdLst>
              <a:gd name="T0" fmla="*/ 152 w 158"/>
              <a:gd name="T1" fmla="*/ 73 h 158"/>
              <a:gd name="T2" fmla="*/ 151 w 158"/>
              <a:gd name="T3" fmla="*/ 66 h 158"/>
              <a:gd name="T4" fmla="*/ 149 w 158"/>
              <a:gd name="T5" fmla="*/ 58 h 158"/>
              <a:gd name="T6" fmla="*/ 146 w 158"/>
              <a:gd name="T7" fmla="*/ 51 h 158"/>
              <a:gd name="T8" fmla="*/ 143 w 158"/>
              <a:gd name="T9" fmla="*/ 44 h 158"/>
              <a:gd name="T10" fmla="*/ 139 w 158"/>
              <a:gd name="T11" fmla="*/ 38 h 158"/>
              <a:gd name="T12" fmla="*/ 135 w 158"/>
              <a:gd name="T13" fmla="*/ 32 h 158"/>
              <a:gd name="T14" fmla="*/ 129 w 158"/>
              <a:gd name="T15" fmla="*/ 26 h 158"/>
              <a:gd name="T16" fmla="*/ 124 w 158"/>
              <a:gd name="T17" fmla="*/ 21 h 158"/>
              <a:gd name="T18" fmla="*/ 117 w 158"/>
              <a:gd name="T19" fmla="*/ 17 h 158"/>
              <a:gd name="T20" fmla="*/ 111 w 158"/>
              <a:gd name="T21" fmla="*/ 13 h 158"/>
              <a:gd name="T22" fmla="*/ 104 w 158"/>
              <a:gd name="T23" fmla="*/ 10 h 158"/>
              <a:gd name="T24" fmla="*/ 96 w 158"/>
              <a:gd name="T25" fmla="*/ 8 h 158"/>
              <a:gd name="T26" fmla="*/ 89 w 158"/>
              <a:gd name="T27" fmla="*/ 7 h 158"/>
              <a:gd name="T28" fmla="*/ 81 w 158"/>
              <a:gd name="T29" fmla="*/ 6 h 158"/>
              <a:gd name="T30" fmla="*/ 74 w 158"/>
              <a:gd name="T31" fmla="*/ 6 h 158"/>
              <a:gd name="T32" fmla="*/ 66 w 158"/>
              <a:gd name="T33" fmla="*/ 7 h 158"/>
              <a:gd name="T34" fmla="*/ 59 w 158"/>
              <a:gd name="T35" fmla="*/ 9 h 158"/>
              <a:gd name="T36" fmla="*/ 52 w 158"/>
              <a:gd name="T37" fmla="*/ 11 h 158"/>
              <a:gd name="T38" fmla="*/ 45 w 158"/>
              <a:gd name="T39" fmla="*/ 15 h 158"/>
              <a:gd name="T40" fmla="*/ 38 w 158"/>
              <a:gd name="T41" fmla="*/ 19 h 158"/>
              <a:gd name="T42" fmla="*/ 32 w 158"/>
              <a:gd name="T43" fmla="*/ 23 h 158"/>
              <a:gd name="T44" fmla="*/ 27 w 158"/>
              <a:gd name="T45" fmla="*/ 28 h 158"/>
              <a:gd name="T46" fmla="*/ 22 w 158"/>
              <a:gd name="T47" fmla="*/ 34 h 158"/>
              <a:gd name="T48" fmla="*/ 17 w 158"/>
              <a:gd name="T49" fmla="*/ 40 h 158"/>
              <a:gd name="T50" fmla="*/ 14 w 158"/>
              <a:gd name="T51" fmla="*/ 47 h 158"/>
              <a:gd name="T52" fmla="*/ 11 w 158"/>
              <a:gd name="T53" fmla="*/ 54 h 158"/>
              <a:gd name="T54" fmla="*/ 9 w 158"/>
              <a:gd name="T55" fmla="*/ 61 h 158"/>
              <a:gd name="T56" fmla="*/ 7 w 158"/>
              <a:gd name="T57" fmla="*/ 69 h 158"/>
              <a:gd name="T58" fmla="*/ 7 w 158"/>
              <a:gd name="T59" fmla="*/ 76 h 158"/>
              <a:gd name="T60" fmla="*/ 7 w 158"/>
              <a:gd name="T61" fmla="*/ 84 h 158"/>
              <a:gd name="T62" fmla="*/ 8 w 158"/>
              <a:gd name="T63" fmla="*/ 92 h 158"/>
              <a:gd name="T64" fmla="*/ 10 w 158"/>
              <a:gd name="T65" fmla="*/ 99 h 158"/>
              <a:gd name="T66" fmla="*/ 12 w 158"/>
              <a:gd name="T67" fmla="*/ 106 h 158"/>
              <a:gd name="T68" fmla="*/ 15 w 158"/>
              <a:gd name="T69" fmla="*/ 113 h 158"/>
              <a:gd name="T70" fmla="*/ 19 w 158"/>
              <a:gd name="T71" fmla="*/ 120 h 158"/>
              <a:gd name="T72" fmla="*/ 24 w 158"/>
              <a:gd name="T73" fmla="*/ 126 h 158"/>
              <a:gd name="T74" fmla="*/ 29 w 158"/>
              <a:gd name="T75" fmla="*/ 131 h 158"/>
              <a:gd name="T76" fmla="*/ 35 w 158"/>
              <a:gd name="T77" fmla="*/ 136 h 158"/>
              <a:gd name="T78" fmla="*/ 41 w 158"/>
              <a:gd name="T79" fmla="*/ 140 h 158"/>
              <a:gd name="T80" fmla="*/ 48 w 158"/>
              <a:gd name="T81" fmla="*/ 144 h 158"/>
              <a:gd name="T82" fmla="*/ 55 w 158"/>
              <a:gd name="T83" fmla="*/ 147 h 158"/>
              <a:gd name="T84" fmla="*/ 62 w 158"/>
              <a:gd name="T85" fmla="*/ 149 h 158"/>
              <a:gd name="T86" fmla="*/ 69 w 158"/>
              <a:gd name="T87" fmla="*/ 151 h 158"/>
              <a:gd name="T88" fmla="*/ 77 w 158"/>
              <a:gd name="T89" fmla="*/ 151 h 158"/>
              <a:gd name="T90" fmla="*/ 85 w 158"/>
              <a:gd name="T91" fmla="*/ 151 h 158"/>
              <a:gd name="T92" fmla="*/ 92 w 158"/>
              <a:gd name="T93" fmla="*/ 150 h 158"/>
              <a:gd name="T94" fmla="*/ 100 w 158"/>
              <a:gd name="T95" fmla="*/ 148 h 158"/>
              <a:gd name="T96" fmla="*/ 107 w 158"/>
              <a:gd name="T97" fmla="*/ 146 h 158"/>
              <a:gd name="T98" fmla="*/ 114 w 158"/>
              <a:gd name="T99" fmla="*/ 143 h 158"/>
              <a:gd name="T100" fmla="*/ 120 w 158"/>
              <a:gd name="T101" fmla="*/ 139 h 158"/>
              <a:gd name="T102" fmla="*/ 126 w 158"/>
              <a:gd name="T103" fmla="*/ 134 h 158"/>
              <a:gd name="T104" fmla="*/ 132 w 158"/>
              <a:gd name="T105" fmla="*/ 129 h 158"/>
              <a:gd name="T106" fmla="*/ 137 w 158"/>
              <a:gd name="T107" fmla="*/ 123 h 158"/>
              <a:gd name="T108" fmla="*/ 141 w 158"/>
              <a:gd name="T109" fmla="*/ 117 h 158"/>
              <a:gd name="T110" fmla="*/ 145 w 158"/>
              <a:gd name="T111" fmla="*/ 110 h 158"/>
              <a:gd name="T112" fmla="*/ 148 w 158"/>
              <a:gd name="T113" fmla="*/ 103 h 158"/>
              <a:gd name="T114" fmla="*/ 150 w 158"/>
              <a:gd name="T115" fmla="*/ 96 h 158"/>
              <a:gd name="T116" fmla="*/ 151 w 158"/>
              <a:gd name="T117" fmla="*/ 88 h 158"/>
              <a:gd name="T118" fmla="*/ 152 w 158"/>
              <a:gd name="T119" fmla="*/ 8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58">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3" name="Freeform 23"/>
          <p:cNvSpPr>
            <a:spLocks noEditPoints="1"/>
          </p:cNvSpPr>
          <p:nvPr/>
        </p:nvSpPr>
        <p:spPr bwMode="auto">
          <a:xfrm>
            <a:off x="1031875" y="3992563"/>
            <a:ext cx="509588" cy="509588"/>
          </a:xfrm>
          <a:custGeom>
            <a:avLst/>
            <a:gdLst>
              <a:gd name="T0" fmla="*/ 138 w 144"/>
              <a:gd name="T1" fmla="*/ 67 h 144"/>
              <a:gd name="T2" fmla="*/ 137 w 144"/>
              <a:gd name="T3" fmla="*/ 60 h 144"/>
              <a:gd name="T4" fmla="*/ 135 w 144"/>
              <a:gd name="T5" fmla="*/ 53 h 144"/>
              <a:gd name="T6" fmla="*/ 133 w 144"/>
              <a:gd name="T7" fmla="*/ 47 h 144"/>
              <a:gd name="T8" fmla="*/ 130 w 144"/>
              <a:gd name="T9" fmla="*/ 40 h 144"/>
              <a:gd name="T10" fmla="*/ 126 w 144"/>
              <a:gd name="T11" fmla="*/ 34 h 144"/>
              <a:gd name="T12" fmla="*/ 122 w 144"/>
              <a:gd name="T13" fmla="*/ 29 h 144"/>
              <a:gd name="T14" fmla="*/ 117 w 144"/>
              <a:gd name="T15" fmla="*/ 24 h 144"/>
              <a:gd name="T16" fmla="*/ 112 w 144"/>
              <a:gd name="T17" fmla="*/ 19 h 144"/>
              <a:gd name="T18" fmla="*/ 106 w 144"/>
              <a:gd name="T19" fmla="*/ 15 h 144"/>
              <a:gd name="T20" fmla="*/ 100 w 144"/>
              <a:gd name="T21" fmla="*/ 12 h 144"/>
              <a:gd name="T22" fmla="*/ 94 w 144"/>
              <a:gd name="T23" fmla="*/ 9 h 144"/>
              <a:gd name="T24" fmla="*/ 87 w 144"/>
              <a:gd name="T25" fmla="*/ 7 h 144"/>
              <a:gd name="T26" fmla="*/ 81 w 144"/>
              <a:gd name="T27" fmla="*/ 6 h 144"/>
              <a:gd name="T28" fmla="*/ 74 w 144"/>
              <a:gd name="T29" fmla="*/ 6 h 144"/>
              <a:gd name="T30" fmla="*/ 67 w 144"/>
              <a:gd name="T31" fmla="*/ 6 h 144"/>
              <a:gd name="T32" fmla="*/ 60 w 144"/>
              <a:gd name="T33" fmla="*/ 7 h 144"/>
              <a:gd name="T34" fmla="*/ 53 w 144"/>
              <a:gd name="T35" fmla="*/ 8 h 144"/>
              <a:gd name="T36" fmla="*/ 47 w 144"/>
              <a:gd name="T37" fmla="*/ 11 h 144"/>
              <a:gd name="T38" fmla="*/ 40 w 144"/>
              <a:gd name="T39" fmla="*/ 13 h 144"/>
              <a:gd name="T40" fmla="*/ 35 w 144"/>
              <a:gd name="T41" fmla="*/ 17 h 144"/>
              <a:gd name="T42" fmla="*/ 29 w 144"/>
              <a:gd name="T43" fmla="*/ 21 h 144"/>
              <a:gd name="T44" fmla="*/ 24 w 144"/>
              <a:gd name="T45" fmla="*/ 26 h 144"/>
              <a:gd name="T46" fmla="*/ 19 w 144"/>
              <a:gd name="T47" fmla="*/ 31 h 144"/>
              <a:gd name="T48" fmla="*/ 16 w 144"/>
              <a:gd name="T49" fmla="*/ 37 h 144"/>
              <a:gd name="T50" fmla="*/ 12 w 144"/>
              <a:gd name="T51" fmla="*/ 43 h 144"/>
              <a:gd name="T52" fmla="*/ 10 w 144"/>
              <a:gd name="T53" fmla="*/ 49 h 144"/>
              <a:gd name="T54" fmla="*/ 8 w 144"/>
              <a:gd name="T55" fmla="*/ 56 h 144"/>
              <a:gd name="T56" fmla="*/ 6 w 144"/>
              <a:gd name="T57" fmla="*/ 63 h 144"/>
              <a:gd name="T58" fmla="*/ 6 w 144"/>
              <a:gd name="T59" fmla="*/ 70 h 144"/>
              <a:gd name="T60" fmla="*/ 6 w 144"/>
              <a:gd name="T61" fmla="*/ 77 h 144"/>
              <a:gd name="T62" fmla="*/ 7 w 144"/>
              <a:gd name="T63" fmla="*/ 84 h 144"/>
              <a:gd name="T64" fmla="*/ 8 w 144"/>
              <a:gd name="T65" fmla="*/ 90 h 144"/>
              <a:gd name="T66" fmla="*/ 11 w 144"/>
              <a:gd name="T67" fmla="*/ 97 h 144"/>
              <a:gd name="T68" fmla="*/ 14 w 144"/>
              <a:gd name="T69" fmla="*/ 103 h 144"/>
              <a:gd name="T70" fmla="*/ 17 w 144"/>
              <a:gd name="T71" fmla="*/ 109 h 144"/>
              <a:gd name="T72" fmla="*/ 21 w 144"/>
              <a:gd name="T73" fmla="*/ 115 h 144"/>
              <a:gd name="T74" fmla="*/ 26 w 144"/>
              <a:gd name="T75" fmla="*/ 120 h 144"/>
              <a:gd name="T76" fmla="*/ 31 w 144"/>
              <a:gd name="T77" fmla="*/ 124 h 144"/>
              <a:gd name="T78" fmla="*/ 37 w 144"/>
              <a:gd name="T79" fmla="*/ 128 h 144"/>
              <a:gd name="T80" fmla="*/ 43 w 144"/>
              <a:gd name="T81" fmla="*/ 131 h 144"/>
              <a:gd name="T82" fmla="*/ 49 w 144"/>
              <a:gd name="T83" fmla="*/ 134 h 144"/>
              <a:gd name="T84" fmla="*/ 56 w 144"/>
              <a:gd name="T85" fmla="*/ 136 h 144"/>
              <a:gd name="T86" fmla="*/ 63 w 144"/>
              <a:gd name="T87" fmla="*/ 137 h 144"/>
              <a:gd name="T88" fmla="*/ 70 w 144"/>
              <a:gd name="T89" fmla="*/ 138 h 144"/>
              <a:gd name="T90" fmla="*/ 77 w 144"/>
              <a:gd name="T91" fmla="*/ 138 h 144"/>
              <a:gd name="T92" fmla="*/ 83 w 144"/>
              <a:gd name="T93" fmla="*/ 137 h 144"/>
              <a:gd name="T94" fmla="*/ 90 w 144"/>
              <a:gd name="T95" fmla="*/ 135 h 144"/>
              <a:gd name="T96" fmla="*/ 97 w 144"/>
              <a:gd name="T97" fmla="*/ 133 h 144"/>
              <a:gd name="T98" fmla="*/ 103 w 144"/>
              <a:gd name="T99" fmla="*/ 130 h 144"/>
              <a:gd name="T100" fmla="*/ 109 w 144"/>
              <a:gd name="T101" fmla="*/ 126 h 144"/>
              <a:gd name="T102" fmla="*/ 114 w 144"/>
              <a:gd name="T103" fmla="*/ 122 h 144"/>
              <a:gd name="T104" fmla="*/ 120 w 144"/>
              <a:gd name="T105" fmla="*/ 117 h 144"/>
              <a:gd name="T106" fmla="*/ 124 w 144"/>
              <a:gd name="T107" fmla="*/ 112 h 144"/>
              <a:gd name="T108" fmla="*/ 128 w 144"/>
              <a:gd name="T109" fmla="*/ 107 h 144"/>
              <a:gd name="T110" fmla="*/ 131 w 144"/>
              <a:gd name="T111" fmla="*/ 100 h 144"/>
              <a:gd name="T112" fmla="*/ 134 w 144"/>
              <a:gd name="T113" fmla="*/ 94 h 144"/>
              <a:gd name="T114" fmla="*/ 136 w 144"/>
              <a:gd name="T115" fmla="*/ 87 h 144"/>
              <a:gd name="T116" fmla="*/ 137 w 144"/>
              <a:gd name="T117" fmla="*/ 81 h 144"/>
              <a:gd name="T118" fmla="*/ 138 w 144"/>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44">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5" name="Freeform 6"/>
          <p:cNvSpPr>
            <a:spLocks noEditPoints="1"/>
          </p:cNvSpPr>
          <p:nvPr/>
        </p:nvSpPr>
        <p:spPr bwMode="auto">
          <a:xfrm>
            <a:off x="2456685" y="20208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6"/>
          <p:cNvSpPr>
            <a:spLocks noEditPoints="1"/>
          </p:cNvSpPr>
          <p:nvPr/>
        </p:nvSpPr>
        <p:spPr bwMode="auto">
          <a:xfrm>
            <a:off x="1031875" y="20272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7" name="Freeform 6"/>
          <p:cNvSpPr>
            <a:spLocks noEditPoints="1"/>
          </p:cNvSpPr>
          <p:nvPr/>
        </p:nvSpPr>
        <p:spPr bwMode="auto">
          <a:xfrm>
            <a:off x="553015" y="105220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6"/>
          <p:cNvSpPr>
            <a:spLocks noEditPoints="1"/>
          </p:cNvSpPr>
          <p:nvPr/>
        </p:nvSpPr>
        <p:spPr bwMode="auto">
          <a:xfrm>
            <a:off x="2028060" y="356552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6"/>
          <p:cNvSpPr>
            <a:spLocks noEditPoints="1"/>
          </p:cNvSpPr>
          <p:nvPr/>
        </p:nvSpPr>
        <p:spPr bwMode="auto">
          <a:xfrm>
            <a:off x="805685" y="3982874"/>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6"/>
          <p:cNvSpPr>
            <a:spLocks noEditPoints="1"/>
          </p:cNvSpPr>
          <p:nvPr/>
        </p:nvSpPr>
        <p:spPr bwMode="auto">
          <a:xfrm>
            <a:off x="2033588" y="12398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6"/>
          <p:cNvSpPr>
            <a:spLocks noEditPoints="1"/>
          </p:cNvSpPr>
          <p:nvPr/>
        </p:nvSpPr>
        <p:spPr bwMode="auto">
          <a:xfrm>
            <a:off x="2854325" y="291544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6"/>
          <p:cNvSpPr>
            <a:spLocks noEditPoints="1"/>
          </p:cNvSpPr>
          <p:nvPr/>
        </p:nvSpPr>
        <p:spPr bwMode="auto">
          <a:xfrm>
            <a:off x="150842" y="3887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6"/>
          <p:cNvSpPr>
            <a:spLocks noEditPoints="1"/>
          </p:cNvSpPr>
          <p:nvPr/>
        </p:nvSpPr>
        <p:spPr bwMode="auto">
          <a:xfrm>
            <a:off x="811652" y="4857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6"/>
          <p:cNvSpPr>
            <a:spLocks noEditPoints="1"/>
          </p:cNvSpPr>
          <p:nvPr/>
        </p:nvSpPr>
        <p:spPr bwMode="auto">
          <a:xfrm>
            <a:off x="1741104" y="90487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6"/>
          <p:cNvSpPr>
            <a:spLocks noEditPoints="1"/>
          </p:cNvSpPr>
          <p:nvPr/>
        </p:nvSpPr>
        <p:spPr bwMode="auto">
          <a:xfrm>
            <a:off x="1560130" y="4247357"/>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6"/>
          <p:cNvSpPr>
            <a:spLocks noEditPoints="1"/>
          </p:cNvSpPr>
          <p:nvPr/>
        </p:nvSpPr>
        <p:spPr bwMode="auto">
          <a:xfrm>
            <a:off x="1114043" y="46005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6"/>
          <p:cNvSpPr>
            <a:spLocks noEditPoints="1"/>
          </p:cNvSpPr>
          <p:nvPr/>
        </p:nvSpPr>
        <p:spPr bwMode="auto">
          <a:xfrm>
            <a:off x="150841" y="2236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508000" y="1700953"/>
            <a:ext cx="268638" cy="245844"/>
            <a:chOff x="6726389" y="1486674"/>
            <a:chExt cx="411805" cy="376863"/>
          </a:xfrm>
          <a:solidFill>
            <a:srgbClr val="45C1A4"/>
          </a:solidFill>
        </p:grpSpPr>
        <p:sp>
          <p:nvSpPr>
            <p:cNvPr id="4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55"/>
          <p:cNvSpPr>
            <a:spLocks noEditPoints="1"/>
          </p:cNvSpPr>
          <p:nvPr/>
        </p:nvSpPr>
        <p:spPr bwMode="auto">
          <a:xfrm>
            <a:off x="927885" y="1063487"/>
            <a:ext cx="176230" cy="18442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5" name="Freeform 61"/>
          <p:cNvSpPr/>
          <p:nvPr/>
        </p:nvSpPr>
        <p:spPr bwMode="auto">
          <a:xfrm>
            <a:off x="2666207" y="2440586"/>
            <a:ext cx="319875" cy="33217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80555" y="2886075"/>
            <a:ext cx="662193" cy="491418"/>
            <a:chOff x="5129089" y="3156352"/>
            <a:chExt cx="474198" cy="351905"/>
          </a:xfrm>
          <a:solidFill>
            <a:srgbClr val="45C1A4"/>
          </a:solidFill>
        </p:grpSpPr>
        <p:sp>
          <p:nvSpPr>
            <p:cNvPr id="47"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8"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9" name="Group 48"/>
          <p:cNvGrpSpPr/>
          <p:nvPr/>
        </p:nvGrpSpPr>
        <p:grpSpPr>
          <a:xfrm>
            <a:off x="1672015" y="3765548"/>
            <a:ext cx="219040" cy="274642"/>
            <a:chOff x="5106627" y="2260366"/>
            <a:chExt cx="324452" cy="406813"/>
          </a:xfrm>
          <a:solidFill>
            <a:schemeClr val="bg1"/>
          </a:solidFill>
        </p:grpSpPr>
        <p:sp>
          <p:nvSpPr>
            <p:cNvPr id="5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4" name="Group 53"/>
          <p:cNvGrpSpPr/>
          <p:nvPr/>
        </p:nvGrpSpPr>
        <p:grpSpPr>
          <a:xfrm>
            <a:off x="1235479" y="440231"/>
            <a:ext cx="456391" cy="401799"/>
            <a:chOff x="6040049" y="4182118"/>
            <a:chExt cx="521619" cy="459224"/>
          </a:xfrm>
          <a:solidFill>
            <a:srgbClr val="45C1A4"/>
          </a:solidFill>
        </p:grpSpPr>
        <p:sp>
          <p:nvSpPr>
            <p:cNvPr id="55"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0" name="Group 59"/>
          <p:cNvGrpSpPr/>
          <p:nvPr/>
        </p:nvGrpSpPr>
        <p:grpSpPr>
          <a:xfrm>
            <a:off x="173225" y="1059890"/>
            <a:ext cx="206683" cy="223907"/>
            <a:chOff x="6941027" y="4788593"/>
            <a:chExt cx="359392" cy="389342"/>
          </a:xfrm>
          <a:solidFill>
            <a:schemeClr val="bg1"/>
          </a:solidFill>
        </p:grpSpPr>
        <p:sp>
          <p:nvSpPr>
            <p:cNvPr id="61"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76637" y="2343476"/>
            <a:ext cx="233691" cy="263583"/>
            <a:chOff x="5513440" y="1766202"/>
            <a:chExt cx="429274" cy="484183"/>
          </a:xfrm>
          <a:solidFill>
            <a:srgbClr val="45C1A4"/>
          </a:solidFill>
        </p:grpSpPr>
        <p:sp>
          <p:nvSpPr>
            <p:cNvPr id="6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2428450" y="2989278"/>
            <a:ext cx="235799" cy="306538"/>
            <a:chOff x="6421904" y="4798576"/>
            <a:chExt cx="299494" cy="389342"/>
          </a:xfrm>
          <a:solidFill>
            <a:schemeClr val="bg1"/>
          </a:solidFill>
        </p:grpSpPr>
        <p:sp>
          <p:nvSpPr>
            <p:cNvPr id="6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1" name="Group 70"/>
          <p:cNvGrpSpPr/>
          <p:nvPr/>
        </p:nvGrpSpPr>
        <p:grpSpPr>
          <a:xfrm>
            <a:off x="853678" y="69284"/>
            <a:ext cx="289070" cy="235225"/>
            <a:chOff x="1550139" y="1314466"/>
            <a:chExt cx="509139" cy="414300"/>
          </a:xfrm>
          <a:solidFill>
            <a:schemeClr val="bg1"/>
          </a:solidFill>
        </p:grpSpPr>
        <p:sp>
          <p:nvSpPr>
            <p:cNvPr id="72"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5" name="Group 74"/>
          <p:cNvGrpSpPr/>
          <p:nvPr/>
        </p:nvGrpSpPr>
        <p:grpSpPr>
          <a:xfrm>
            <a:off x="1182027" y="4101732"/>
            <a:ext cx="265270" cy="263745"/>
            <a:chOff x="2306360" y="1306978"/>
            <a:chExt cx="434268" cy="431771"/>
          </a:xfrm>
          <a:solidFill>
            <a:srgbClr val="45C1A4"/>
          </a:solidFill>
        </p:grpSpPr>
        <p:sp>
          <p:nvSpPr>
            <p:cNvPr id="76"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0" name="Group 79"/>
          <p:cNvGrpSpPr/>
          <p:nvPr/>
        </p:nvGrpSpPr>
        <p:grpSpPr>
          <a:xfrm>
            <a:off x="209647" y="254462"/>
            <a:ext cx="352938" cy="299731"/>
            <a:chOff x="2950272" y="1314466"/>
            <a:chExt cx="496661" cy="421788"/>
          </a:xfrm>
          <a:solidFill>
            <a:schemeClr val="bg1"/>
          </a:solidFill>
        </p:grpSpPr>
        <p:sp>
          <p:nvSpPr>
            <p:cNvPr id="8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7" name="Freeform 45"/>
          <p:cNvSpPr>
            <a:spLocks noEditPoints="1"/>
          </p:cNvSpPr>
          <p:nvPr/>
        </p:nvSpPr>
        <p:spPr bwMode="auto">
          <a:xfrm>
            <a:off x="416868" y="4440053"/>
            <a:ext cx="248938" cy="321045"/>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88" name="Group 87"/>
          <p:cNvGrpSpPr/>
          <p:nvPr/>
        </p:nvGrpSpPr>
        <p:grpSpPr>
          <a:xfrm>
            <a:off x="1806035" y="3159919"/>
            <a:ext cx="304293" cy="299464"/>
            <a:chOff x="1587575" y="2265358"/>
            <a:chExt cx="314468" cy="309477"/>
          </a:xfrm>
          <a:solidFill>
            <a:srgbClr val="45C1A4"/>
          </a:solidFill>
        </p:grpSpPr>
        <p:sp>
          <p:nvSpPr>
            <p:cNvPr id="89"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2233948" y="1585560"/>
            <a:ext cx="267908" cy="304863"/>
            <a:chOff x="2927811" y="2108124"/>
            <a:chExt cx="361887" cy="411804"/>
          </a:xfrm>
          <a:solidFill>
            <a:schemeClr val="bg1"/>
          </a:solidFill>
        </p:grpSpPr>
        <p:sp>
          <p:nvSpPr>
            <p:cNvPr id="9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1416130" y="1400464"/>
            <a:ext cx="368822" cy="272425"/>
            <a:chOff x="2563427" y="3717902"/>
            <a:chExt cx="439257" cy="324452"/>
          </a:xfrm>
          <a:solidFill>
            <a:srgbClr val="45C1A4"/>
          </a:solidFill>
        </p:grpSpPr>
        <p:sp>
          <p:nvSpPr>
            <p:cNvPr id="97"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4" name="Group 103"/>
          <p:cNvGrpSpPr/>
          <p:nvPr/>
        </p:nvGrpSpPr>
        <p:grpSpPr>
          <a:xfrm>
            <a:off x="635845" y="761677"/>
            <a:ext cx="184048" cy="181127"/>
            <a:chOff x="1587575" y="2265358"/>
            <a:chExt cx="314468" cy="309477"/>
          </a:xfrm>
          <a:solidFill>
            <a:srgbClr val="45C1A4"/>
          </a:solidFill>
        </p:grpSpPr>
        <p:sp>
          <p:nvSpPr>
            <p:cNvPr id="10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07" name="Rounded Rectangle 106"/>
          <p:cNvSpPr/>
          <p:nvPr/>
        </p:nvSpPr>
        <p:spPr>
          <a:xfrm>
            <a:off x="3276600" y="1962150"/>
            <a:ext cx="5562600" cy="14666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 Box 10"/>
          <p:cNvSpPr txBox="1">
            <a:spLocks noChangeArrowheads="1"/>
          </p:cNvSpPr>
          <p:nvPr/>
        </p:nvSpPr>
        <p:spPr bwMode="auto">
          <a:xfrm>
            <a:off x="3429000" y="2114550"/>
            <a:ext cx="5181600"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Nullam eu tempor purus. Nunc a leo magna, consequat risus. Nullam eu tempor purus. Nunc a leo magna, consequat risus. Nullam eu</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9" name="Text Box 10"/>
          <p:cNvSpPr txBox="1">
            <a:spLocks noChangeArrowheads="1"/>
          </p:cNvSpPr>
          <p:nvPr/>
        </p:nvSpPr>
        <p:spPr bwMode="auto">
          <a:xfrm>
            <a:off x="3429000" y="2880064"/>
            <a:ext cx="5181600" cy="369332"/>
          </a:xfrm>
          <a:prstGeom prst="rect">
            <a:avLst/>
          </a:prstGeom>
          <a:noFill/>
          <a:ln w="9525">
            <a:noFill/>
            <a:miter lim="800000"/>
          </a:ln>
        </p:spPr>
        <p:txBody>
          <a:bodyPr wrap="square" lIns="45720" tIns="22860" rIns="45720" bIns="22860">
            <a:spAutoFit/>
          </a:bodyPr>
          <a:lstStyle/>
          <a:p>
            <a:pPr defTabSz="1087755"/>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r>
              <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Nullam eu tempor </a:t>
            </a:r>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endPar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0" name="Text Box 10"/>
          <p:cNvSpPr txBox="1">
            <a:spLocks noChangeArrowheads="1"/>
          </p:cNvSpPr>
          <p:nvPr/>
        </p:nvSpPr>
        <p:spPr bwMode="auto">
          <a:xfrm>
            <a:off x="3276600" y="4124600"/>
            <a:ext cx="53340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Different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100" fill="hold"/>
                                        <p:tgtEl>
                                          <p:spTgt spid="6"/>
                                        </p:tgtEl>
                                        <p:attrNameLst>
                                          <p:attrName>ppt_x</p:attrName>
                                        </p:attrNameLst>
                                      </p:cBhvr>
                                      <p:tavLst>
                                        <p:tav tm="0">
                                          <p:val>
                                            <p:strVal val="#ppt_x"/>
                                          </p:val>
                                        </p:tav>
                                        <p:tav tm="100000">
                                          <p:val>
                                            <p:strVal val="#ppt_x"/>
                                          </p:val>
                                        </p:tav>
                                      </p:tavLst>
                                    </p:anim>
                                    <p:anim calcmode="lin" valueType="num">
                                      <p:cBhvr additive="base">
                                        <p:cTn id="8" dur="1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 fill="hold"/>
                                        <p:tgtEl>
                                          <p:spTgt spid="7"/>
                                        </p:tgtEl>
                                        <p:attrNameLst>
                                          <p:attrName>ppt_x</p:attrName>
                                        </p:attrNameLst>
                                      </p:cBhvr>
                                      <p:tavLst>
                                        <p:tav tm="0">
                                          <p:val>
                                            <p:strVal val="#ppt_x"/>
                                          </p:val>
                                        </p:tav>
                                        <p:tav tm="100000">
                                          <p:val>
                                            <p:strVal val="#ppt_x"/>
                                          </p:val>
                                        </p:tav>
                                      </p:tavLst>
                                    </p:anim>
                                    <p:anim calcmode="lin" valueType="num">
                                      <p:cBhvr additive="base">
                                        <p:cTn id="13" dur="10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100" fill="hold"/>
                                        <p:tgtEl>
                                          <p:spTgt spid="8"/>
                                        </p:tgtEl>
                                        <p:attrNameLst>
                                          <p:attrName>ppt_x</p:attrName>
                                        </p:attrNameLst>
                                      </p:cBhvr>
                                      <p:tavLst>
                                        <p:tav tm="0">
                                          <p:val>
                                            <p:strVal val="#ppt_x"/>
                                          </p:val>
                                        </p:tav>
                                        <p:tav tm="100000">
                                          <p:val>
                                            <p:strVal val="#ppt_x"/>
                                          </p:val>
                                        </p:tav>
                                      </p:tavLst>
                                    </p:anim>
                                    <p:anim calcmode="lin" valueType="num">
                                      <p:cBhvr additive="base">
                                        <p:cTn id="18" dur="10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100" fill="hold"/>
                                        <p:tgtEl>
                                          <p:spTgt spid="9"/>
                                        </p:tgtEl>
                                        <p:attrNameLst>
                                          <p:attrName>ppt_x</p:attrName>
                                        </p:attrNameLst>
                                      </p:cBhvr>
                                      <p:tavLst>
                                        <p:tav tm="0">
                                          <p:val>
                                            <p:strVal val="#ppt_x"/>
                                          </p:val>
                                        </p:tav>
                                        <p:tav tm="100000">
                                          <p:val>
                                            <p:strVal val="#ppt_x"/>
                                          </p:val>
                                        </p:tav>
                                      </p:tavLst>
                                    </p:anim>
                                    <p:anim calcmode="lin" valueType="num">
                                      <p:cBhvr additive="base">
                                        <p:cTn id="23" dur="10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100" fill="hold"/>
                                        <p:tgtEl>
                                          <p:spTgt spid="10"/>
                                        </p:tgtEl>
                                        <p:attrNameLst>
                                          <p:attrName>ppt_x</p:attrName>
                                        </p:attrNameLst>
                                      </p:cBhvr>
                                      <p:tavLst>
                                        <p:tav tm="0">
                                          <p:val>
                                            <p:strVal val="#ppt_x"/>
                                          </p:val>
                                        </p:tav>
                                        <p:tav tm="100000">
                                          <p:val>
                                            <p:strVal val="#ppt_x"/>
                                          </p:val>
                                        </p:tav>
                                      </p:tavLst>
                                    </p:anim>
                                    <p:anim calcmode="lin" valueType="num">
                                      <p:cBhvr additive="base">
                                        <p:cTn id="28" dur="10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100" fill="hold"/>
                                        <p:tgtEl>
                                          <p:spTgt spid="12"/>
                                        </p:tgtEl>
                                        <p:attrNameLst>
                                          <p:attrName>ppt_x</p:attrName>
                                        </p:attrNameLst>
                                      </p:cBhvr>
                                      <p:tavLst>
                                        <p:tav tm="0">
                                          <p:val>
                                            <p:strVal val="#ppt_x"/>
                                          </p:val>
                                        </p:tav>
                                        <p:tav tm="100000">
                                          <p:val>
                                            <p:strVal val="#ppt_x"/>
                                          </p:val>
                                        </p:tav>
                                      </p:tavLst>
                                    </p:anim>
                                    <p:anim calcmode="lin" valueType="num">
                                      <p:cBhvr additive="base">
                                        <p:cTn id="33" dur="10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100" fill="hold"/>
                                        <p:tgtEl>
                                          <p:spTgt spid="13"/>
                                        </p:tgtEl>
                                        <p:attrNameLst>
                                          <p:attrName>ppt_x</p:attrName>
                                        </p:attrNameLst>
                                      </p:cBhvr>
                                      <p:tavLst>
                                        <p:tav tm="0">
                                          <p:val>
                                            <p:strVal val="#ppt_x"/>
                                          </p:val>
                                        </p:tav>
                                        <p:tav tm="100000">
                                          <p:val>
                                            <p:strVal val="#ppt_x"/>
                                          </p:val>
                                        </p:tav>
                                      </p:tavLst>
                                    </p:anim>
                                    <p:anim calcmode="lin" valueType="num">
                                      <p:cBhvr additive="base">
                                        <p:cTn id="38" dur="10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100" fill="hold"/>
                                        <p:tgtEl>
                                          <p:spTgt spid="14"/>
                                        </p:tgtEl>
                                        <p:attrNameLst>
                                          <p:attrName>ppt_x</p:attrName>
                                        </p:attrNameLst>
                                      </p:cBhvr>
                                      <p:tavLst>
                                        <p:tav tm="0">
                                          <p:val>
                                            <p:strVal val="#ppt_x"/>
                                          </p:val>
                                        </p:tav>
                                        <p:tav tm="100000">
                                          <p:val>
                                            <p:strVal val="#ppt_x"/>
                                          </p:val>
                                        </p:tav>
                                      </p:tavLst>
                                    </p:anim>
                                    <p:anim calcmode="lin" valueType="num">
                                      <p:cBhvr additive="base">
                                        <p:cTn id="43" dur="10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00" fill="hold"/>
                                        <p:tgtEl>
                                          <p:spTgt spid="15"/>
                                        </p:tgtEl>
                                        <p:attrNameLst>
                                          <p:attrName>ppt_x</p:attrName>
                                        </p:attrNameLst>
                                      </p:cBhvr>
                                      <p:tavLst>
                                        <p:tav tm="0">
                                          <p:val>
                                            <p:strVal val="#ppt_x"/>
                                          </p:val>
                                        </p:tav>
                                        <p:tav tm="100000">
                                          <p:val>
                                            <p:strVal val="#ppt_x"/>
                                          </p:val>
                                        </p:tav>
                                      </p:tavLst>
                                    </p:anim>
                                    <p:anim calcmode="lin" valueType="num">
                                      <p:cBhvr additive="base">
                                        <p:cTn id="48" dur="10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100" fill="hold"/>
                                        <p:tgtEl>
                                          <p:spTgt spid="16"/>
                                        </p:tgtEl>
                                        <p:attrNameLst>
                                          <p:attrName>ppt_x</p:attrName>
                                        </p:attrNameLst>
                                      </p:cBhvr>
                                      <p:tavLst>
                                        <p:tav tm="0">
                                          <p:val>
                                            <p:strVal val="#ppt_x"/>
                                          </p:val>
                                        </p:tav>
                                        <p:tav tm="100000">
                                          <p:val>
                                            <p:strVal val="#ppt_x"/>
                                          </p:val>
                                        </p:tav>
                                      </p:tavLst>
                                    </p:anim>
                                    <p:anim calcmode="lin" valueType="num">
                                      <p:cBhvr additive="base">
                                        <p:cTn id="53" dur="10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100" fill="hold"/>
                                        <p:tgtEl>
                                          <p:spTgt spid="17"/>
                                        </p:tgtEl>
                                        <p:attrNameLst>
                                          <p:attrName>ppt_x</p:attrName>
                                        </p:attrNameLst>
                                      </p:cBhvr>
                                      <p:tavLst>
                                        <p:tav tm="0">
                                          <p:val>
                                            <p:strVal val="#ppt_x"/>
                                          </p:val>
                                        </p:tav>
                                        <p:tav tm="100000">
                                          <p:val>
                                            <p:strVal val="#ppt_x"/>
                                          </p:val>
                                        </p:tav>
                                      </p:tavLst>
                                    </p:anim>
                                    <p:anim calcmode="lin" valueType="num">
                                      <p:cBhvr additive="base">
                                        <p:cTn id="58" dur="100" fill="hold"/>
                                        <p:tgtEl>
                                          <p:spTgt spid="1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100" fill="hold"/>
                                        <p:tgtEl>
                                          <p:spTgt spid="18"/>
                                        </p:tgtEl>
                                        <p:attrNameLst>
                                          <p:attrName>ppt_x</p:attrName>
                                        </p:attrNameLst>
                                      </p:cBhvr>
                                      <p:tavLst>
                                        <p:tav tm="0">
                                          <p:val>
                                            <p:strVal val="#ppt_x"/>
                                          </p:val>
                                        </p:tav>
                                        <p:tav tm="100000">
                                          <p:val>
                                            <p:strVal val="#ppt_x"/>
                                          </p:val>
                                        </p:tav>
                                      </p:tavLst>
                                    </p:anim>
                                    <p:anim calcmode="lin" valueType="num">
                                      <p:cBhvr additive="base">
                                        <p:cTn id="63" dur="10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100" fill="hold"/>
                                        <p:tgtEl>
                                          <p:spTgt spid="19"/>
                                        </p:tgtEl>
                                        <p:attrNameLst>
                                          <p:attrName>ppt_x</p:attrName>
                                        </p:attrNameLst>
                                      </p:cBhvr>
                                      <p:tavLst>
                                        <p:tav tm="0">
                                          <p:val>
                                            <p:strVal val="#ppt_x"/>
                                          </p:val>
                                        </p:tav>
                                        <p:tav tm="100000">
                                          <p:val>
                                            <p:strVal val="#ppt_x"/>
                                          </p:val>
                                        </p:tav>
                                      </p:tavLst>
                                    </p:anim>
                                    <p:anim calcmode="lin" valueType="num">
                                      <p:cBhvr additive="base">
                                        <p:cTn id="68" dur="10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100" fill="hold"/>
                                        <p:tgtEl>
                                          <p:spTgt spid="20"/>
                                        </p:tgtEl>
                                        <p:attrNameLst>
                                          <p:attrName>ppt_x</p:attrName>
                                        </p:attrNameLst>
                                      </p:cBhvr>
                                      <p:tavLst>
                                        <p:tav tm="0">
                                          <p:val>
                                            <p:strVal val="#ppt_x"/>
                                          </p:val>
                                        </p:tav>
                                        <p:tav tm="100000">
                                          <p:val>
                                            <p:strVal val="#ppt_x"/>
                                          </p:val>
                                        </p:tav>
                                      </p:tavLst>
                                    </p:anim>
                                    <p:anim calcmode="lin" valueType="num">
                                      <p:cBhvr additive="base">
                                        <p:cTn id="73" dur="10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100" fill="hold"/>
                                        <p:tgtEl>
                                          <p:spTgt spid="21"/>
                                        </p:tgtEl>
                                        <p:attrNameLst>
                                          <p:attrName>ppt_x</p:attrName>
                                        </p:attrNameLst>
                                      </p:cBhvr>
                                      <p:tavLst>
                                        <p:tav tm="0">
                                          <p:val>
                                            <p:strVal val="#ppt_x"/>
                                          </p:val>
                                        </p:tav>
                                        <p:tav tm="100000">
                                          <p:val>
                                            <p:strVal val="#ppt_x"/>
                                          </p:val>
                                        </p:tav>
                                      </p:tavLst>
                                    </p:anim>
                                    <p:anim calcmode="lin" valueType="num">
                                      <p:cBhvr additive="base">
                                        <p:cTn id="78" dur="10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 calcmode="lin" valueType="num">
                                      <p:cBhvr additive="base">
                                        <p:cTn id="82" dur="100" fill="hold"/>
                                        <p:tgtEl>
                                          <p:spTgt spid="22"/>
                                        </p:tgtEl>
                                        <p:attrNameLst>
                                          <p:attrName>ppt_x</p:attrName>
                                        </p:attrNameLst>
                                      </p:cBhvr>
                                      <p:tavLst>
                                        <p:tav tm="0">
                                          <p:val>
                                            <p:strVal val="#ppt_x"/>
                                          </p:val>
                                        </p:tav>
                                        <p:tav tm="100000">
                                          <p:val>
                                            <p:strVal val="#ppt_x"/>
                                          </p:val>
                                        </p:tav>
                                      </p:tavLst>
                                    </p:anim>
                                    <p:anim calcmode="lin" valueType="num">
                                      <p:cBhvr additive="base">
                                        <p:cTn id="83" dur="100" fill="hold"/>
                                        <p:tgtEl>
                                          <p:spTgt spid="2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100" fill="hold"/>
                                        <p:tgtEl>
                                          <p:spTgt spid="23"/>
                                        </p:tgtEl>
                                        <p:attrNameLst>
                                          <p:attrName>ppt_x</p:attrName>
                                        </p:attrNameLst>
                                      </p:cBhvr>
                                      <p:tavLst>
                                        <p:tav tm="0">
                                          <p:val>
                                            <p:strVal val="#ppt_x"/>
                                          </p:val>
                                        </p:tav>
                                        <p:tav tm="100000">
                                          <p:val>
                                            <p:strVal val="#ppt_x"/>
                                          </p:val>
                                        </p:tav>
                                      </p:tavLst>
                                    </p:anim>
                                    <p:anim calcmode="lin" valueType="num">
                                      <p:cBhvr additive="base">
                                        <p:cTn id="88" dur="10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100" fill="hold"/>
                                        <p:tgtEl>
                                          <p:spTgt spid="25"/>
                                        </p:tgtEl>
                                        <p:attrNameLst>
                                          <p:attrName>ppt_x</p:attrName>
                                        </p:attrNameLst>
                                      </p:cBhvr>
                                      <p:tavLst>
                                        <p:tav tm="0">
                                          <p:val>
                                            <p:strVal val="#ppt_x"/>
                                          </p:val>
                                        </p:tav>
                                        <p:tav tm="100000">
                                          <p:val>
                                            <p:strVal val="#ppt_x"/>
                                          </p:val>
                                        </p:tav>
                                      </p:tavLst>
                                    </p:anim>
                                    <p:anim calcmode="lin" valueType="num">
                                      <p:cBhvr additive="base">
                                        <p:cTn id="93" dur="10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100" fill="hold"/>
                                        <p:tgtEl>
                                          <p:spTgt spid="26"/>
                                        </p:tgtEl>
                                        <p:attrNameLst>
                                          <p:attrName>ppt_x</p:attrName>
                                        </p:attrNameLst>
                                      </p:cBhvr>
                                      <p:tavLst>
                                        <p:tav tm="0">
                                          <p:val>
                                            <p:strVal val="#ppt_x"/>
                                          </p:val>
                                        </p:tav>
                                        <p:tav tm="100000">
                                          <p:val>
                                            <p:strVal val="#ppt_x"/>
                                          </p:val>
                                        </p:tav>
                                      </p:tavLst>
                                    </p:anim>
                                    <p:anim calcmode="lin" valueType="num">
                                      <p:cBhvr additive="base">
                                        <p:cTn id="98" dur="10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100" fill="hold"/>
                                        <p:tgtEl>
                                          <p:spTgt spid="27"/>
                                        </p:tgtEl>
                                        <p:attrNameLst>
                                          <p:attrName>ppt_x</p:attrName>
                                        </p:attrNameLst>
                                      </p:cBhvr>
                                      <p:tavLst>
                                        <p:tav tm="0">
                                          <p:val>
                                            <p:strVal val="#ppt_x"/>
                                          </p:val>
                                        </p:tav>
                                        <p:tav tm="100000">
                                          <p:val>
                                            <p:strVal val="#ppt_x"/>
                                          </p:val>
                                        </p:tav>
                                      </p:tavLst>
                                    </p:anim>
                                    <p:anim calcmode="lin" valueType="num">
                                      <p:cBhvr additive="base">
                                        <p:cTn id="103" dur="10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100" fill="hold"/>
                                        <p:tgtEl>
                                          <p:spTgt spid="28"/>
                                        </p:tgtEl>
                                        <p:attrNameLst>
                                          <p:attrName>ppt_x</p:attrName>
                                        </p:attrNameLst>
                                      </p:cBhvr>
                                      <p:tavLst>
                                        <p:tav tm="0">
                                          <p:val>
                                            <p:strVal val="#ppt_x"/>
                                          </p:val>
                                        </p:tav>
                                        <p:tav tm="100000">
                                          <p:val>
                                            <p:strVal val="#ppt_x"/>
                                          </p:val>
                                        </p:tav>
                                      </p:tavLst>
                                    </p:anim>
                                    <p:anim calcmode="lin" valueType="num">
                                      <p:cBhvr additive="base">
                                        <p:cTn id="108" dur="10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9"/>
                                        </p:tgtEl>
                                        <p:attrNameLst>
                                          <p:attrName>style.visibility</p:attrName>
                                        </p:attrNameLst>
                                      </p:cBhvr>
                                      <p:to>
                                        <p:strVal val="visible"/>
                                      </p:to>
                                    </p:set>
                                    <p:anim calcmode="lin" valueType="num">
                                      <p:cBhvr additive="base">
                                        <p:cTn id="112" dur="100" fill="hold"/>
                                        <p:tgtEl>
                                          <p:spTgt spid="29"/>
                                        </p:tgtEl>
                                        <p:attrNameLst>
                                          <p:attrName>ppt_x</p:attrName>
                                        </p:attrNameLst>
                                      </p:cBhvr>
                                      <p:tavLst>
                                        <p:tav tm="0">
                                          <p:val>
                                            <p:strVal val="#ppt_x"/>
                                          </p:val>
                                        </p:tav>
                                        <p:tav tm="100000">
                                          <p:val>
                                            <p:strVal val="#ppt_x"/>
                                          </p:val>
                                        </p:tav>
                                      </p:tavLst>
                                    </p:anim>
                                    <p:anim calcmode="lin" valueType="num">
                                      <p:cBhvr additive="base">
                                        <p:cTn id="113" dur="100" fill="hold"/>
                                        <p:tgtEl>
                                          <p:spTgt spid="2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additive="base">
                                        <p:cTn id="117" dur="100" fill="hold"/>
                                        <p:tgtEl>
                                          <p:spTgt spid="30"/>
                                        </p:tgtEl>
                                        <p:attrNameLst>
                                          <p:attrName>ppt_x</p:attrName>
                                        </p:attrNameLst>
                                      </p:cBhvr>
                                      <p:tavLst>
                                        <p:tav tm="0">
                                          <p:val>
                                            <p:strVal val="#ppt_x"/>
                                          </p:val>
                                        </p:tav>
                                        <p:tav tm="100000">
                                          <p:val>
                                            <p:strVal val="#ppt_x"/>
                                          </p:val>
                                        </p:tav>
                                      </p:tavLst>
                                    </p:anim>
                                    <p:anim calcmode="lin" valueType="num">
                                      <p:cBhvr additive="base">
                                        <p:cTn id="118" dur="100" fill="hold"/>
                                        <p:tgtEl>
                                          <p:spTgt spid="3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100" fill="hold"/>
                                        <p:tgtEl>
                                          <p:spTgt spid="31"/>
                                        </p:tgtEl>
                                        <p:attrNameLst>
                                          <p:attrName>ppt_x</p:attrName>
                                        </p:attrNameLst>
                                      </p:cBhvr>
                                      <p:tavLst>
                                        <p:tav tm="0">
                                          <p:val>
                                            <p:strVal val="#ppt_x"/>
                                          </p:val>
                                        </p:tav>
                                        <p:tav tm="100000">
                                          <p:val>
                                            <p:strVal val="#ppt_x"/>
                                          </p:val>
                                        </p:tav>
                                      </p:tavLst>
                                    </p:anim>
                                    <p:anim calcmode="lin" valueType="num">
                                      <p:cBhvr additive="base">
                                        <p:cTn id="123" dur="10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100" fill="hold"/>
                                        <p:tgtEl>
                                          <p:spTgt spid="32"/>
                                        </p:tgtEl>
                                        <p:attrNameLst>
                                          <p:attrName>ppt_x</p:attrName>
                                        </p:attrNameLst>
                                      </p:cBhvr>
                                      <p:tavLst>
                                        <p:tav tm="0">
                                          <p:val>
                                            <p:strVal val="#ppt_x"/>
                                          </p:val>
                                        </p:tav>
                                        <p:tav tm="100000">
                                          <p:val>
                                            <p:strVal val="#ppt_x"/>
                                          </p:val>
                                        </p:tav>
                                      </p:tavLst>
                                    </p:anim>
                                    <p:anim calcmode="lin" valueType="num">
                                      <p:cBhvr additive="base">
                                        <p:cTn id="128" dur="10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100" fill="hold"/>
                                        <p:tgtEl>
                                          <p:spTgt spid="33"/>
                                        </p:tgtEl>
                                        <p:attrNameLst>
                                          <p:attrName>ppt_x</p:attrName>
                                        </p:attrNameLst>
                                      </p:cBhvr>
                                      <p:tavLst>
                                        <p:tav tm="0">
                                          <p:val>
                                            <p:strVal val="#ppt_x"/>
                                          </p:val>
                                        </p:tav>
                                        <p:tav tm="100000">
                                          <p:val>
                                            <p:strVal val="#ppt_x"/>
                                          </p:val>
                                        </p:tav>
                                      </p:tavLst>
                                    </p:anim>
                                    <p:anim calcmode="lin" valueType="num">
                                      <p:cBhvr additive="base">
                                        <p:cTn id="133" dur="10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4"/>
                                        </p:tgtEl>
                                        <p:attrNameLst>
                                          <p:attrName>style.visibility</p:attrName>
                                        </p:attrNameLst>
                                      </p:cBhvr>
                                      <p:to>
                                        <p:strVal val="visible"/>
                                      </p:to>
                                    </p:set>
                                    <p:anim calcmode="lin" valueType="num">
                                      <p:cBhvr additive="base">
                                        <p:cTn id="137" dur="100" fill="hold"/>
                                        <p:tgtEl>
                                          <p:spTgt spid="34"/>
                                        </p:tgtEl>
                                        <p:attrNameLst>
                                          <p:attrName>ppt_x</p:attrName>
                                        </p:attrNameLst>
                                      </p:cBhvr>
                                      <p:tavLst>
                                        <p:tav tm="0">
                                          <p:val>
                                            <p:strVal val="#ppt_x"/>
                                          </p:val>
                                        </p:tav>
                                        <p:tav tm="100000">
                                          <p:val>
                                            <p:strVal val="#ppt_x"/>
                                          </p:val>
                                        </p:tav>
                                      </p:tavLst>
                                    </p:anim>
                                    <p:anim calcmode="lin" valueType="num">
                                      <p:cBhvr additive="base">
                                        <p:cTn id="138" dur="100" fill="hold"/>
                                        <p:tgtEl>
                                          <p:spTgt spid="3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100" fill="hold"/>
                                        <p:tgtEl>
                                          <p:spTgt spid="35"/>
                                        </p:tgtEl>
                                        <p:attrNameLst>
                                          <p:attrName>ppt_x</p:attrName>
                                        </p:attrNameLst>
                                      </p:cBhvr>
                                      <p:tavLst>
                                        <p:tav tm="0">
                                          <p:val>
                                            <p:strVal val="#ppt_x"/>
                                          </p:val>
                                        </p:tav>
                                        <p:tav tm="100000">
                                          <p:val>
                                            <p:strVal val="#ppt_x"/>
                                          </p:val>
                                        </p:tav>
                                      </p:tavLst>
                                    </p:anim>
                                    <p:anim calcmode="lin" valueType="num">
                                      <p:cBhvr additive="base">
                                        <p:cTn id="143" dur="10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100" fill="hold"/>
                                        <p:tgtEl>
                                          <p:spTgt spid="36"/>
                                        </p:tgtEl>
                                        <p:attrNameLst>
                                          <p:attrName>ppt_x</p:attrName>
                                        </p:attrNameLst>
                                      </p:cBhvr>
                                      <p:tavLst>
                                        <p:tav tm="0">
                                          <p:val>
                                            <p:strVal val="#ppt_x"/>
                                          </p:val>
                                        </p:tav>
                                        <p:tav tm="100000">
                                          <p:val>
                                            <p:strVal val="#ppt_x"/>
                                          </p:val>
                                        </p:tav>
                                      </p:tavLst>
                                    </p:anim>
                                    <p:anim calcmode="lin" valueType="num">
                                      <p:cBhvr additive="base">
                                        <p:cTn id="148" dur="10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100" fill="hold"/>
                                        <p:tgtEl>
                                          <p:spTgt spid="37"/>
                                        </p:tgtEl>
                                        <p:attrNameLst>
                                          <p:attrName>ppt_x</p:attrName>
                                        </p:attrNameLst>
                                      </p:cBhvr>
                                      <p:tavLst>
                                        <p:tav tm="0">
                                          <p:val>
                                            <p:strVal val="#ppt_x"/>
                                          </p:val>
                                        </p:tav>
                                        <p:tav tm="100000">
                                          <p:val>
                                            <p:strVal val="#ppt_x"/>
                                          </p:val>
                                        </p:tav>
                                      </p:tavLst>
                                    </p:anim>
                                    <p:anim calcmode="lin" valueType="num">
                                      <p:cBhvr additive="base">
                                        <p:cTn id="153" dur="10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100" fill="hold"/>
                                        <p:tgtEl>
                                          <p:spTgt spid="38"/>
                                        </p:tgtEl>
                                        <p:attrNameLst>
                                          <p:attrName>ppt_x</p:attrName>
                                        </p:attrNameLst>
                                      </p:cBhvr>
                                      <p:tavLst>
                                        <p:tav tm="0">
                                          <p:val>
                                            <p:strVal val="#ppt_x"/>
                                          </p:val>
                                        </p:tav>
                                        <p:tav tm="100000">
                                          <p:val>
                                            <p:strVal val="#ppt_x"/>
                                          </p:val>
                                        </p:tav>
                                      </p:tavLst>
                                    </p:anim>
                                    <p:anim calcmode="lin" valueType="num">
                                      <p:cBhvr additive="base">
                                        <p:cTn id="158" dur="10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4"/>
                                        </p:tgtEl>
                                        <p:attrNameLst>
                                          <p:attrName>style.visibility</p:attrName>
                                        </p:attrNameLst>
                                      </p:cBhvr>
                                      <p:to>
                                        <p:strVal val="visible"/>
                                      </p:to>
                                    </p:set>
                                    <p:anim calcmode="lin" valueType="num">
                                      <p:cBhvr additive="base">
                                        <p:cTn id="162" dur="100" fill="hold"/>
                                        <p:tgtEl>
                                          <p:spTgt spid="44"/>
                                        </p:tgtEl>
                                        <p:attrNameLst>
                                          <p:attrName>ppt_x</p:attrName>
                                        </p:attrNameLst>
                                      </p:cBhvr>
                                      <p:tavLst>
                                        <p:tav tm="0">
                                          <p:val>
                                            <p:strVal val="#ppt_x"/>
                                          </p:val>
                                        </p:tav>
                                        <p:tav tm="100000">
                                          <p:val>
                                            <p:strVal val="#ppt_x"/>
                                          </p:val>
                                        </p:tav>
                                      </p:tavLst>
                                    </p:anim>
                                    <p:anim calcmode="lin" valueType="num">
                                      <p:cBhvr additive="base">
                                        <p:cTn id="163" dur="100" fill="hold"/>
                                        <p:tgtEl>
                                          <p:spTgt spid="44"/>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5"/>
                                        </p:tgtEl>
                                        <p:attrNameLst>
                                          <p:attrName>style.visibility</p:attrName>
                                        </p:attrNameLst>
                                      </p:cBhvr>
                                      <p:to>
                                        <p:strVal val="visible"/>
                                      </p:to>
                                    </p:set>
                                    <p:anim calcmode="lin" valueType="num">
                                      <p:cBhvr additive="base">
                                        <p:cTn id="167" dur="100" fill="hold"/>
                                        <p:tgtEl>
                                          <p:spTgt spid="45"/>
                                        </p:tgtEl>
                                        <p:attrNameLst>
                                          <p:attrName>ppt_x</p:attrName>
                                        </p:attrNameLst>
                                      </p:cBhvr>
                                      <p:tavLst>
                                        <p:tav tm="0">
                                          <p:val>
                                            <p:strVal val="#ppt_x"/>
                                          </p:val>
                                        </p:tav>
                                        <p:tav tm="100000">
                                          <p:val>
                                            <p:strVal val="#ppt_x"/>
                                          </p:val>
                                        </p:tav>
                                      </p:tavLst>
                                    </p:anim>
                                    <p:anim calcmode="lin" valueType="num">
                                      <p:cBhvr additive="base">
                                        <p:cTn id="168" dur="100" fill="hold"/>
                                        <p:tgtEl>
                                          <p:spTgt spid="45"/>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46"/>
                                        </p:tgtEl>
                                        <p:attrNameLst>
                                          <p:attrName>style.visibility</p:attrName>
                                        </p:attrNameLst>
                                      </p:cBhvr>
                                      <p:to>
                                        <p:strVal val="visible"/>
                                      </p:to>
                                    </p:set>
                                    <p:anim calcmode="lin" valueType="num">
                                      <p:cBhvr additive="base">
                                        <p:cTn id="172" dur="100" fill="hold"/>
                                        <p:tgtEl>
                                          <p:spTgt spid="46"/>
                                        </p:tgtEl>
                                        <p:attrNameLst>
                                          <p:attrName>ppt_x</p:attrName>
                                        </p:attrNameLst>
                                      </p:cBhvr>
                                      <p:tavLst>
                                        <p:tav tm="0">
                                          <p:val>
                                            <p:strVal val="#ppt_x"/>
                                          </p:val>
                                        </p:tav>
                                        <p:tav tm="100000">
                                          <p:val>
                                            <p:strVal val="#ppt_x"/>
                                          </p:val>
                                        </p:tav>
                                      </p:tavLst>
                                    </p:anim>
                                    <p:anim calcmode="lin" valueType="num">
                                      <p:cBhvr additive="base">
                                        <p:cTn id="173" dur="100" fill="hold"/>
                                        <p:tgtEl>
                                          <p:spTgt spid="46"/>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49"/>
                                        </p:tgtEl>
                                        <p:attrNameLst>
                                          <p:attrName>style.visibility</p:attrName>
                                        </p:attrNameLst>
                                      </p:cBhvr>
                                      <p:to>
                                        <p:strVal val="visible"/>
                                      </p:to>
                                    </p:set>
                                    <p:anim calcmode="lin" valueType="num">
                                      <p:cBhvr additive="base">
                                        <p:cTn id="177" dur="100" fill="hold"/>
                                        <p:tgtEl>
                                          <p:spTgt spid="49"/>
                                        </p:tgtEl>
                                        <p:attrNameLst>
                                          <p:attrName>ppt_x</p:attrName>
                                        </p:attrNameLst>
                                      </p:cBhvr>
                                      <p:tavLst>
                                        <p:tav tm="0">
                                          <p:val>
                                            <p:strVal val="#ppt_x"/>
                                          </p:val>
                                        </p:tav>
                                        <p:tav tm="100000">
                                          <p:val>
                                            <p:strVal val="#ppt_x"/>
                                          </p:val>
                                        </p:tav>
                                      </p:tavLst>
                                    </p:anim>
                                    <p:anim calcmode="lin" valueType="num">
                                      <p:cBhvr additive="base">
                                        <p:cTn id="178" dur="100" fill="hold"/>
                                        <p:tgtEl>
                                          <p:spTgt spid="4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4"/>
                                        </p:tgtEl>
                                        <p:attrNameLst>
                                          <p:attrName>style.visibility</p:attrName>
                                        </p:attrNameLst>
                                      </p:cBhvr>
                                      <p:to>
                                        <p:strVal val="visible"/>
                                      </p:to>
                                    </p:set>
                                    <p:anim calcmode="lin" valueType="num">
                                      <p:cBhvr additive="base">
                                        <p:cTn id="182" dur="100" fill="hold"/>
                                        <p:tgtEl>
                                          <p:spTgt spid="54"/>
                                        </p:tgtEl>
                                        <p:attrNameLst>
                                          <p:attrName>ppt_x</p:attrName>
                                        </p:attrNameLst>
                                      </p:cBhvr>
                                      <p:tavLst>
                                        <p:tav tm="0">
                                          <p:val>
                                            <p:strVal val="#ppt_x"/>
                                          </p:val>
                                        </p:tav>
                                        <p:tav tm="100000">
                                          <p:val>
                                            <p:strVal val="#ppt_x"/>
                                          </p:val>
                                        </p:tav>
                                      </p:tavLst>
                                    </p:anim>
                                    <p:anim calcmode="lin" valueType="num">
                                      <p:cBhvr additive="base">
                                        <p:cTn id="183" dur="100" fill="hold"/>
                                        <p:tgtEl>
                                          <p:spTgt spid="5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0"/>
                                        </p:tgtEl>
                                        <p:attrNameLst>
                                          <p:attrName>style.visibility</p:attrName>
                                        </p:attrNameLst>
                                      </p:cBhvr>
                                      <p:to>
                                        <p:strVal val="visible"/>
                                      </p:to>
                                    </p:set>
                                    <p:anim calcmode="lin" valueType="num">
                                      <p:cBhvr additive="base">
                                        <p:cTn id="187" dur="100" fill="hold"/>
                                        <p:tgtEl>
                                          <p:spTgt spid="60"/>
                                        </p:tgtEl>
                                        <p:attrNameLst>
                                          <p:attrName>ppt_x</p:attrName>
                                        </p:attrNameLst>
                                      </p:cBhvr>
                                      <p:tavLst>
                                        <p:tav tm="0">
                                          <p:val>
                                            <p:strVal val="#ppt_x"/>
                                          </p:val>
                                        </p:tav>
                                        <p:tav tm="100000">
                                          <p:val>
                                            <p:strVal val="#ppt_x"/>
                                          </p:val>
                                        </p:tav>
                                      </p:tavLst>
                                    </p:anim>
                                    <p:anim calcmode="lin" valueType="num">
                                      <p:cBhvr additive="base">
                                        <p:cTn id="188" dur="100" fill="hold"/>
                                        <p:tgtEl>
                                          <p:spTgt spid="6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64"/>
                                        </p:tgtEl>
                                        <p:attrNameLst>
                                          <p:attrName>style.visibility</p:attrName>
                                        </p:attrNameLst>
                                      </p:cBhvr>
                                      <p:to>
                                        <p:strVal val="visible"/>
                                      </p:to>
                                    </p:set>
                                    <p:anim calcmode="lin" valueType="num">
                                      <p:cBhvr additive="base">
                                        <p:cTn id="192" dur="100" fill="hold"/>
                                        <p:tgtEl>
                                          <p:spTgt spid="64"/>
                                        </p:tgtEl>
                                        <p:attrNameLst>
                                          <p:attrName>ppt_x</p:attrName>
                                        </p:attrNameLst>
                                      </p:cBhvr>
                                      <p:tavLst>
                                        <p:tav tm="0">
                                          <p:val>
                                            <p:strVal val="#ppt_x"/>
                                          </p:val>
                                        </p:tav>
                                        <p:tav tm="100000">
                                          <p:val>
                                            <p:strVal val="#ppt_x"/>
                                          </p:val>
                                        </p:tav>
                                      </p:tavLst>
                                    </p:anim>
                                    <p:anim calcmode="lin" valueType="num">
                                      <p:cBhvr additive="base">
                                        <p:cTn id="193" dur="100" fill="hold"/>
                                        <p:tgtEl>
                                          <p:spTgt spid="6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68"/>
                                        </p:tgtEl>
                                        <p:attrNameLst>
                                          <p:attrName>style.visibility</p:attrName>
                                        </p:attrNameLst>
                                      </p:cBhvr>
                                      <p:to>
                                        <p:strVal val="visible"/>
                                      </p:to>
                                    </p:set>
                                    <p:anim calcmode="lin" valueType="num">
                                      <p:cBhvr additive="base">
                                        <p:cTn id="197" dur="100" fill="hold"/>
                                        <p:tgtEl>
                                          <p:spTgt spid="68"/>
                                        </p:tgtEl>
                                        <p:attrNameLst>
                                          <p:attrName>ppt_x</p:attrName>
                                        </p:attrNameLst>
                                      </p:cBhvr>
                                      <p:tavLst>
                                        <p:tav tm="0">
                                          <p:val>
                                            <p:strVal val="#ppt_x"/>
                                          </p:val>
                                        </p:tav>
                                        <p:tav tm="100000">
                                          <p:val>
                                            <p:strVal val="#ppt_x"/>
                                          </p:val>
                                        </p:tav>
                                      </p:tavLst>
                                    </p:anim>
                                    <p:anim calcmode="lin" valueType="num">
                                      <p:cBhvr additive="base">
                                        <p:cTn id="198" dur="100" fill="hold"/>
                                        <p:tgtEl>
                                          <p:spTgt spid="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71"/>
                                        </p:tgtEl>
                                        <p:attrNameLst>
                                          <p:attrName>style.visibility</p:attrName>
                                        </p:attrNameLst>
                                      </p:cBhvr>
                                      <p:to>
                                        <p:strVal val="visible"/>
                                      </p:to>
                                    </p:set>
                                    <p:anim calcmode="lin" valueType="num">
                                      <p:cBhvr additive="base">
                                        <p:cTn id="202" dur="100" fill="hold"/>
                                        <p:tgtEl>
                                          <p:spTgt spid="71"/>
                                        </p:tgtEl>
                                        <p:attrNameLst>
                                          <p:attrName>ppt_x</p:attrName>
                                        </p:attrNameLst>
                                      </p:cBhvr>
                                      <p:tavLst>
                                        <p:tav tm="0">
                                          <p:val>
                                            <p:strVal val="#ppt_x"/>
                                          </p:val>
                                        </p:tav>
                                        <p:tav tm="100000">
                                          <p:val>
                                            <p:strVal val="#ppt_x"/>
                                          </p:val>
                                        </p:tav>
                                      </p:tavLst>
                                    </p:anim>
                                    <p:anim calcmode="lin" valueType="num">
                                      <p:cBhvr additive="base">
                                        <p:cTn id="203" dur="100" fill="hold"/>
                                        <p:tgtEl>
                                          <p:spTgt spid="7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5"/>
                                        </p:tgtEl>
                                        <p:attrNameLst>
                                          <p:attrName>style.visibility</p:attrName>
                                        </p:attrNameLst>
                                      </p:cBhvr>
                                      <p:to>
                                        <p:strVal val="visible"/>
                                      </p:to>
                                    </p:set>
                                    <p:anim calcmode="lin" valueType="num">
                                      <p:cBhvr additive="base">
                                        <p:cTn id="207" dur="100" fill="hold"/>
                                        <p:tgtEl>
                                          <p:spTgt spid="75"/>
                                        </p:tgtEl>
                                        <p:attrNameLst>
                                          <p:attrName>ppt_x</p:attrName>
                                        </p:attrNameLst>
                                      </p:cBhvr>
                                      <p:tavLst>
                                        <p:tav tm="0">
                                          <p:val>
                                            <p:strVal val="#ppt_x"/>
                                          </p:val>
                                        </p:tav>
                                        <p:tav tm="100000">
                                          <p:val>
                                            <p:strVal val="#ppt_x"/>
                                          </p:val>
                                        </p:tav>
                                      </p:tavLst>
                                    </p:anim>
                                    <p:anim calcmode="lin" valueType="num">
                                      <p:cBhvr additive="base">
                                        <p:cTn id="208" dur="100" fill="hold"/>
                                        <p:tgtEl>
                                          <p:spTgt spid="7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80"/>
                                        </p:tgtEl>
                                        <p:attrNameLst>
                                          <p:attrName>style.visibility</p:attrName>
                                        </p:attrNameLst>
                                      </p:cBhvr>
                                      <p:to>
                                        <p:strVal val="visible"/>
                                      </p:to>
                                    </p:set>
                                    <p:anim calcmode="lin" valueType="num">
                                      <p:cBhvr additive="base">
                                        <p:cTn id="212" dur="100" fill="hold"/>
                                        <p:tgtEl>
                                          <p:spTgt spid="80"/>
                                        </p:tgtEl>
                                        <p:attrNameLst>
                                          <p:attrName>ppt_x</p:attrName>
                                        </p:attrNameLst>
                                      </p:cBhvr>
                                      <p:tavLst>
                                        <p:tav tm="0">
                                          <p:val>
                                            <p:strVal val="#ppt_x"/>
                                          </p:val>
                                        </p:tav>
                                        <p:tav tm="100000">
                                          <p:val>
                                            <p:strVal val="#ppt_x"/>
                                          </p:val>
                                        </p:tav>
                                      </p:tavLst>
                                    </p:anim>
                                    <p:anim calcmode="lin" valueType="num">
                                      <p:cBhvr additive="base">
                                        <p:cTn id="213" dur="100" fill="hold"/>
                                        <p:tgtEl>
                                          <p:spTgt spid="8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7"/>
                                        </p:tgtEl>
                                        <p:attrNameLst>
                                          <p:attrName>style.visibility</p:attrName>
                                        </p:attrNameLst>
                                      </p:cBhvr>
                                      <p:to>
                                        <p:strVal val="visible"/>
                                      </p:to>
                                    </p:set>
                                    <p:anim calcmode="lin" valueType="num">
                                      <p:cBhvr additive="base">
                                        <p:cTn id="217" dur="100" fill="hold"/>
                                        <p:tgtEl>
                                          <p:spTgt spid="87"/>
                                        </p:tgtEl>
                                        <p:attrNameLst>
                                          <p:attrName>ppt_x</p:attrName>
                                        </p:attrNameLst>
                                      </p:cBhvr>
                                      <p:tavLst>
                                        <p:tav tm="0">
                                          <p:val>
                                            <p:strVal val="#ppt_x"/>
                                          </p:val>
                                        </p:tav>
                                        <p:tav tm="100000">
                                          <p:val>
                                            <p:strVal val="#ppt_x"/>
                                          </p:val>
                                        </p:tav>
                                      </p:tavLst>
                                    </p:anim>
                                    <p:anim calcmode="lin" valueType="num">
                                      <p:cBhvr additive="base">
                                        <p:cTn id="218" dur="100" fill="hold"/>
                                        <p:tgtEl>
                                          <p:spTgt spid="8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88"/>
                                        </p:tgtEl>
                                        <p:attrNameLst>
                                          <p:attrName>style.visibility</p:attrName>
                                        </p:attrNameLst>
                                      </p:cBhvr>
                                      <p:to>
                                        <p:strVal val="visible"/>
                                      </p:to>
                                    </p:set>
                                    <p:anim calcmode="lin" valueType="num">
                                      <p:cBhvr additive="base">
                                        <p:cTn id="222" dur="100" fill="hold"/>
                                        <p:tgtEl>
                                          <p:spTgt spid="88"/>
                                        </p:tgtEl>
                                        <p:attrNameLst>
                                          <p:attrName>ppt_x</p:attrName>
                                        </p:attrNameLst>
                                      </p:cBhvr>
                                      <p:tavLst>
                                        <p:tav tm="0">
                                          <p:val>
                                            <p:strVal val="#ppt_x"/>
                                          </p:val>
                                        </p:tav>
                                        <p:tav tm="100000">
                                          <p:val>
                                            <p:strVal val="#ppt_x"/>
                                          </p:val>
                                        </p:tav>
                                      </p:tavLst>
                                    </p:anim>
                                    <p:anim calcmode="lin" valueType="num">
                                      <p:cBhvr additive="base">
                                        <p:cTn id="223" dur="100" fill="hold"/>
                                        <p:tgtEl>
                                          <p:spTgt spid="8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91"/>
                                        </p:tgtEl>
                                        <p:attrNameLst>
                                          <p:attrName>style.visibility</p:attrName>
                                        </p:attrNameLst>
                                      </p:cBhvr>
                                      <p:to>
                                        <p:strVal val="visible"/>
                                      </p:to>
                                    </p:set>
                                    <p:anim calcmode="lin" valueType="num">
                                      <p:cBhvr additive="base">
                                        <p:cTn id="227" dur="100" fill="hold"/>
                                        <p:tgtEl>
                                          <p:spTgt spid="91"/>
                                        </p:tgtEl>
                                        <p:attrNameLst>
                                          <p:attrName>ppt_x</p:attrName>
                                        </p:attrNameLst>
                                      </p:cBhvr>
                                      <p:tavLst>
                                        <p:tav tm="0">
                                          <p:val>
                                            <p:strVal val="#ppt_x"/>
                                          </p:val>
                                        </p:tav>
                                        <p:tav tm="100000">
                                          <p:val>
                                            <p:strVal val="#ppt_x"/>
                                          </p:val>
                                        </p:tav>
                                      </p:tavLst>
                                    </p:anim>
                                    <p:anim calcmode="lin" valueType="num">
                                      <p:cBhvr additive="base">
                                        <p:cTn id="228" dur="100" fill="hold"/>
                                        <p:tgtEl>
                                          <p:spTgt spid="9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96"/>
                                        </p:tgtEl>
                                        <p:attrNameLst>
                                          <p:attrName>style.visibility</p:attrName>
                                        </p:attrNameLst>
                                      </p:cBhvr>
                                      <p:to>
                                        <p:strVal val="visible"/>
                                      </p:to>
                                    </p:set>
                                    <p:anim calcmode="lin" valueType="num">
                                      <p:cBhvr additive="base">
                                        <p:cTn id="232" dur="100" fill="hold"/>
                                        <p:tgtEl>
                                          <p:spTgt spid="96"/>
                                        </p:tgtEl>
                                        <p:attrNameLst>
                                          <p:attrName>ppt_x</p:attrName>
                                        </p:attrNameLst>
                                      </p:cBhvr>
                                      <p:tavLst>
                                        <p:tav tm="0">
                                          <p:val>
                                            <p:strVal val="#ppt_x"/>
                                          </p:val>
                                        </p:tav>
                                        <p:tav tm="100000">
                                          <p:val>
                                            <p:strVal val="#ppt_x"/>
                                          </p:val>
                                        </p:tav>
                                      </p:tavLst>
                                    </p:anim>
                                    <p:anim calcmode="lin" valueType="num">
                                      <p:cBhvr additive="base">
                                        <p:cTn id="233" dur="100" fill="hold"/>
                                        <p:tgtEl>
                                          <p:spTgt spid="96"/>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4"/>
                                        </p:tgtEl>
                                        <p:attrNameLst>
                                          <p:attrName>style.visibility</p:attrName>
                                        </p:attrNameLst>
                                      </p:cBhvr>
                                      <p:to>
                                        <p:strVal val="visible"/>
                                      </p:to>
                                    </p:set>
                                    <p:anim calcmode="lin" valueType="num">
                                      <p:cBhvr additive="base">
                                        <p:cTn id="237" dur="100" fill="hold"/>
                                        <p:tgtEl>
                                          <p:spTgt spid="104"/>
                                        </p:tgtEl>
                                        <p:attrNameLst>
                                          <p:attrName>ppt_x</p:attrName>
                                        </p:attrNameLst>
                                      </p:cBhvr>
                                      <p:tavLst>
                                        <p:tav tm="0">
                                          <p:val>
                                            <p:strVal val="#ppt_x"/>
                                          </p:val>
                                        </p:tav>
                                        <p:tav tm="100000">
                                          <p:val>
                                            <p:strVal val="#ppt_x"/>
                                          </p:val>
                                        </p:tav>
                                      </p:tavLst>
                                    </p:anim>
                                    <p:anim calcmode="lin" valueType="num">
                                      <p:cBhvr additive="base">
                                        <p:cTn id="238" dur="100" fill="hold"/>
                                        <p:tgtEl>
                                          <p:spTgt spid="10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
                                        </p:tgtEl>
                                        <p:attrNameLst>
                                          <p:attrName>style.visibility</p:attrName>
                                        </p:attrNameLst>
                                      </p:cBhvr>
                                      <p:to>
                                        <p:strVal val="visible"/>
                                      </p:to>
                                    </p:set>
                                    <p:anim calcmode="lin" valueType="num">
                                      <p:cBhvr additive="base">
                                        <p:cTn id="242" dur="250" fill="hold"/>
                                        <p:tgtEl>
                                          <p:spTgt spid="2"/>
                                        </p:tgtEl>
                                        <p:attrNameLst>
                                          <p:attrName>ppt_x</p:attrName>
                                        </p:attrNameLst>
                                      </p:cBhvr>
                                      <p:tavLst>
                                        <p:tav tm="0">
                                          <p:val>
                                            <p:strVal val="#ppt_x"/>
                                          </p:val>
                                        </p:tav>
                                        <p:tav tm="100000">
                                          <p:val>
                                            <p:strVal val="#ppt_x"/>
                                          </p:val>
                                        </p:tav>
                                      </p:tavLst>
                                    </p:anim>
                                    <p:anim calcmode="lin" valueType="num">
                                      <p:cBhvr additive="base">
                                        <p:cTn id="243" dur="250" fill="hold"/>
                                        <p:tgtEl>
                                          <p:spTgt spid="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107"/>
                                        </p:tgtEl>
                                        <p:attrNameLst>
                                          <p:attrName>style.visibility</p:attrName>
                                        </p:attrNameLst>
                                      </p:cBhvr>
                                      <p:to>
                                        <p:strVal val="visible"/>
                                      </p:to>
                                    </p:set>
                                    <p:anim calcmode="lin" valueType="num">
                                      <p:cBhvr additive="base">
                                        <p:cTn id="247" dur="250" fill="hold"/>
                                        <p:tgtEl>
                                          <p:spTgt spid="107"/>
                                        </p:tgtEl>
                                        <p:attrNameLst>
                                          <p:attrName>ppt_x</p:attrName>
                                        </p:attrNameLst>
                                      </p:cBhvr>
                                      <p:tavLst>
                                        <p:tav tm="0">
                                          <p:val>
                                            <p:strVal val="#ppt_x"/>
                                          </p:val>
                                        </p:tav>
                                        <p:tav tm="100000">
                                          <p:val>
                                            <p:strVal val="#ppt_x"/>
                                          </p:val>
                                        </p:tav>
                                      </p:tavLst>
                                    </p:anim>
                                    <p:anim calcmode="lin" valueType="num">
                                      <p:cBhvr additive="base">
                                        <p:cTn id="248" dur="250" fill="hold"/>
                                        <p:tgtEl>
                                          <p:spTgt spid="1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08"/>
                                        </p:tgtEl>
                                        <p:attrNameLst>
                                          <p:attrName>style.visibility</p:attrName>
                                        </p:attrNameLst>
                                      </p:cBhvr>
                                      <p:to>
                                        <p:strVal val="visible"/>
                                      </p:to>
                                    </p:set>
                                    <p:anim calcmode="lin" valueType="num">
                                      <p:cBhvr additive="base">
                                        <p:cTn id="252" dur="250" fill="hold"/>
                                        <p:tgtEl>
                                          <p:spTgt spid="108"/>
                                        </p:tgtEl>
                                        <p:attrNameLst>
                                          <p:attrName>ppt_x</p:attrName>
                                        </p:attrNameLst>
                                      </p:cBhvr>
                                      <p:tavLst>
                                        <p:tav tm="0">
                                          <p:val>
                                            <p:strVal val="#ppt_x"/>
                                          </p:val>
                                        </p:tav>
                                        <p:tav tm="100000">
                                          <p:val>
                                            <p:strVal val="#ppt_x"/>
                                          </p:val>
                                        </p:tav>
                                      </p:tavLst>
                                    </p:anim>
                                    <p:anim calcmode="lin" valueType="num">
                                      <p:cBhvr additive="base">
                                        <p:cTn id="253" dur="250" fill="hold"/>
                                        <p:tgtEl>
                                          <p:spTgt spid="10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9"/>
                                        </p:tgtEl>
                                        <p:attrNameLst>
                                          <p:attrName>style.visibility</p:attrName>
                                        </p:attrNameLst>
                                      </p:cBhvr>
                                      <p:to>
                                        <p:strVal val="visible"/>
                                      </p:to>
                                    </p:set>
                                    <p:anim calcmode="lin" valueType="num">
                                      <p:cBhvr additive="base">
                                        <p:cTn id="257" dur="250" fill="hold"/>
                                        <p:tgtEl>
                                          <p:spTgt spid="109"/>
                                        </p:tgtEl>
                                        <p:attrNameLst>
                                          <p:attrName>ppt_x</p:attrName>
                                        </p:attrNameLst>
                                      </p:cBhvr>
                                      <p:tavLst>
                                        <p:tav tm="0">
                                          <p:val>
                                            <p:strVal val="#ppt_x"/>
                                          </p:val>
                                        </p:tav>
                                        <p:tav tm="100000">
                                          <p:val>
                                            <p:strVal val="#ppt_x"/>
                                          </p:val>
                                        </p:tav>
                                      </p:tavLst>
                                    </p:anim>
                                    <p:anim calcmode="lin" valueType="num">
                                      <p:cBhvr additive="base">
                                        <p:cTn id="258" dur="250" fill="hold"/>
                                        <p:tgtEl>
                                          <p:spTgt spid="109"/>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10"/>
                                        </p:tgtEl>
                                        <p:attrNameLst>
                                          <p:attrName>style.visibility</p:attrName>
                                        </p:attrNameLst>
                                      </p:cBhvr>
                                      <p:to>
                                        <p:strVal val="visible"/>
                                      </p:to>
                                    </p:set>
                                    <p:anim calcmode="lin" valueType="num">
                                      <p:cBhvr additive="base">
                                        <p:cTn id="262" dur="250" fill="hold"/>
                                        <p:tgtEl>
                                          <p:spTgt spid="110"/>
                                        </p:tgtEl>
                                        <p:attrNameLst>
                                          <p:attrName>ppt_x</p:attrName>
                                        </p:attrNameLst>
                                      </p:cBhvr>
                                      <p:tavLst>
                                        <p:tav tm="0">
                                          <p:val>
                                            <p:strVal val="#ppt_x"/>
                                          </p:val>
                                        </p:tav>
                                        <p:tav tm="100000">
                                          <p:val>
                                            <p:strVal val="#ppt_x"/>
                                          </p:val>
                                        </p:tav>
                                      </p:tavLst>
                                    </p:anim>
                                    <p:anim calcmode="lin" valueType="num">
                                      <p:cBhvr additive="base">
                                        <p:cTn id="263" dur="250" fill="hold"/>
                                        <p:tgtEl>
                                          <p:spTgt spid="1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44" grpId="0" animBg="1"/>
      <p:bldP spid="45" grpId="0" animBg="1"/>
      <p:bldP spid="87" grpId="0" animBg="1"/>
      <p:bldP spid="107" grpId="0" animBg="1"/>
      <p:bldP spid="108" grpId="0"/>
      <p:bldP spid="109" grpId="0"/>
      <p:bldP spid="1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About Us</a:t>
            </a: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685800" y="1470298"/>
            <a:ext cx="2675951" cy="3311252"/>
          </a:xfrm>
          <a:prstGeom prst="rect">
            <a:avLst/>
          </a:prstGeom>
        </p:spPr>
      </p:pic>
      <p:sp>
        <p:nvSpPr>
          <p:cNvPr id="6" name="Text Box 10"/>
          <p:cNvSpPr txBox="1">
            <a:spLocks noChangeArrowheads="1"/>
          </p:cNvSpPr>
          <p:nvPr/>
        </p:nvSpPr>
        <p:spPr bwMode="auto">
          <a:xfrm>
            <a:off x="3505200" y="1405191"/>
            <a:ext cx="2057400" cy="3223959"/>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More About Us</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Nullam eu tempor purus. Nunc a leo magna, sit amet consequat risus. </a:t>
            </a:r>
          </a:p>
        </p:txBody>
      </p:sp>
      <p:sp>
        <p:nvSpPr>
          <p:cNvPr id="7" name="Oval 6"/>
          <p:cNvSpPr/>
          <p:nvPr/>
        </p:nvSpPr>
        <p:spPr>
          <a:xfrm>
            <a:off x="5800922" y="1622722"/>
            <a:ext cx="716318" cy="720428"/>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6630258" y="14287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Connectivity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9" name="Oval 8"/>
          <p:cNvSpPr/>
          <p:nvPr/>
        </p:nvSpPr>
        <p:spPr>
          <a:xfrm>
            <a:off x="5800922" y="2765722"/>
            <a:ext cx="716318" cy="72042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6630258" y="25717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Presentation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sp>
        <p:nvSpPr>
          <p:cNvPr id="11" name="Oval 10"/>
          <p:cNvSpPr/>
          <p:nvPr/>
        </p:nvSpPr>
        <p:spPr>
          <a:xfrm>
            <a:off x="5800922" y="39087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630258" y="37147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Time Schedule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grpSp>
        <p:nvGrpSpPr>
          <p:cNvPr id="23" name="Group 22"/>
          <p:cNvGrpSpPr/>
          <p:nvPr/>
        </p:nvGrpSpPr>
        <p:grpSpPr>
          <a:xfrm>
            <a:off x="5998882" y="4114198"/>
            <a:ext cx="320399" cy="309477"/>
            <a:chOff x="5099140" y="1309474"/>
            <a:chExt cx="439257" cy="424283"/>
          </a:xfrm>
          <a:solidFill>
            <a:schemeClr val="bg1"/>
          </a:solidFill>
        </p:grpSpPr>
        <p:sp>
          <p:nvSpPr>
            <p:cNvPr id="2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8" name="Freeform 35"/>
          <p:cNvSpPr>
            <a:spLocks noEditPoints="1"/>
          </p:cNvSpPr>
          <p:nvPr/>
        </p:nvSpPr>
        <p:spPr bwMode="auto">
          <a:xfrm>
            <a:off x="5968844" y="18412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9" name="Group 38"/>
          <p:cNvGrpSpPr/>
          <p:nvPr/>
        </p:nvGrpSpPr>
        <p:grpSpPr>
          <a:xfrm>
            <a:off x="6002522" y="2980581"/>
            <a:ext cx="313118" cy="353169"/>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3" name="Rectangle 42"/>
          <p:cNvSpPr/>
          <p:nvPr/>
        </p:nvSpPr>
        <p:spPr>
          <a:xfrm>
            <a:off x="1078992" y="1875970"/>
            <a:ext cx="1892808" cy="2445759"/>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250" fill="hold"/>
                                        <p:tgtEl>
                                          <p:spTgt spid="43"/>
                                        </p:tgtEl>
                                        <p:attrNameLst>
                                          <p:attrName>ppt_x</p:attrName>
                                        </p:attrNameLst>
                                      </p:cBhvr>
                                      <p:tavLst>
                                        <p:tav tm="0">
                                          <p:val>
                                            <p:strVal val="#ppt_x"/>
                                          </p:val>
                                        </p:tav>
                                        <p:tav tm="100000">
                                          <p:val>
                                            <p:strVal val="#ppt_x"/>
                                          </p:val>
                                        </p:tav>
                                      </p:tavLst>
                                    </p:anim>
                                    <p:anim calcmode="lin" valueType="num">
                                      <p:cBhvr additive="base">
                                        <p:cTn id="23" dur="250" fill="hold"/>
                                        <p:tgtEl>
                                          <p:spTgt spid="4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 calcmode="lin" valueType="num">
                                      <p:cBhvr additive="base">
                                        <p:cTn id="52" dur="250" fill="hold"/>
                                        <p:tgtEl>
                                          <p:spTgt spid="39"/>
                                        </p:tgtEl>
                                        <p:attrNameLst>
                                          <p:attrName>ppt_x</p:attrName>
                                        </p:attrNameLst>
                                      </p:cBhvr>
                                      <p:tavLst>
                                        <p:tav tm="0">
                                          <p:val>
                                            <p:strVal val="#ppt_x"/>
                                          </p:val>
                                        </p:tav>
                                        <p:tav tm="100000">
                                          <p:val>
                                            <p:strVal val="#ppt_x"/>
                                          </p:val>
                                        </p:tav>
                                      </p:tavLst>
                                    </p:anim>
                                    <p:anim calcmode="lin" valueType="num">
                                      <p:cBhvr additive="base">
                                        <p:cTn id="53" dur="250" fill="hold"/>
                                        <p:tgtEl>
                                          <p:spTgt spid="3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1"/>
                                        </p:tgtEl>
                                        <p:attrNameLst>
                                          <p:attrName>style.visibility</p:attrName>
                                        </p:attrNameLst>
                                      </p:cBhvr>
                                      <p:to>
                                        <p:strVal val="visible"/>
                                      </p:to>
                                    </p:set>
                                    <p:anim calcmode="lin" valueType="num">
                                      <p:cBhvr additive="base">
                                        <p:cTn id="62" dur="250" fill="hold"/>
                                        <p:tgtEl>
                                          <p:spTgt spid="11"/>
                                        </p:tgtEl>
                                        <p:attrNameLst>
                                          <p:attrName>ppt_x</p:attrName>
                                        </p:attrNameLst>
                                      </p:cBhvr>
                                      <p:tavLst>
                                        <p:tav tm="0">
                                          <p:val>
                                            <p:strVal val="#ppt_x"/>
                                          </p:val>
                                        </p:tav>
                                        <p:tav tm="100000">
                                          <p:val>
                                            <p:strVal val="#ppt_x"/>
                                          </p:val>
                                        </p:tav>
                                      </p:tavLst>
                                    </p:anim>
                                    <p:anim calcmode="lin" valueType="num">
                                      <p:cBhvr additive="base">
                                        <p:cTn id="63" dur="250" fill="hold"/>
                                        <p:tgtEl>
                                          <p:spTgt spid="1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23"/>
                                        </p:tgtEl>
                                        <p:attrNameLst>
                                          <p:attrName>style.visibility</p:attrName>
                                        </p:attrNameLst>
                                      </p:cBhvr>
                                      <p:to>
                                        <p:strVal val="visible"/>
                                      </p:to>
                                    </p:set>
                                    <p:anim calcmode="lin" valueType="num">
                                      <p:cBhvr additive="base">
                                        <p:cTn id="67" dur="250" fill="hold"/>
                                        <p:tgtEl>
                                          <p:spTgt spid="23"/>
                                        </p:tgtEl>
                                        <p:attrNameLst>
                                          <p:attrName>ppt_x</p:attrName>
                                        </p:attrNameLst>
                                      </p:cBhvr>
                                      <p:tavLst>
                                        <p:tav tm="0">
                                          <p:val>
                                            <p:strVal val="#ppt_x"/>
                                          </p:val>
                                        </p:tav>
                                        <p:tav tm="100000">
                                          <p:val>
                                            <p:strVal val="#ppt_x"/>
                                          </p:val>
                                        </p:tav>
                                      </p:tavLst>
                                    </p:anim>
                                    <p:anim calcmode="lin" valueType="num">
                                      <p:cBhvr additive="base">
                                        <p:cTn id="68" dur="250" fill="hold"/>
                                        <p:tgtEl>
                                          <p:spTgt spid="2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2"/>
                                        </p:tgtEl>
                                        <p:attrNameLst>
                                          <p:attrName>style.visibility</p:attrName>
                                        </p:attrNameLst>
                                      </p:cBhvr>
                                      <p:to>
                                        <p:strVal val="visible"/>
                                      </p:to>
                                    </p:set>
                                    <p:anim calcmode="lin" valueType="num">
                                      <p:cBhvr additive="base">
                                        <p:cTn id="72" dur="250" fill="hold"/>
                                        <p:tgtEl>
                                          <p:spTgt spid="12"/>
                                        </p:tgtEl>
                                        <p:attrNameLst>
                                          <p:attrName>ppt_x</p:attrName>
                                        </p:attrNameLst>
                                      </p:cBhvr>
                                      <p:tavLst>
                                        <p:tav tm="0">
                                          <p:val>
                                            <p:strVal val="#ppt_x"/>
                                          </p:val>
                                        </p:tav>
                                        <p:tav tm="100000">
                                          <p:val>
                                            <p:strVal val="#ppt_x"/>
                                          </p:val>
                                        </p:tav>
                                      </p:tavLst>
                                    </p:anim>
                                    <p:anim calcmode="lin" valueType="num">
                                      <p:cBhvr additive="base">
                                        <p:cTn id="73"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P spid="7" grpId="0" animBg="1"/>
      <p:bldP spid="8" grpId="0"/>
      <p:bldP spid="9" grpId="0" animBg="1"/>
      <p:bldP spid="10" grpId="0"/>
      <p:bldP spid="11" grpId="0" animBg="1"/>
      <p:bldP spid="12" grpId="0"/>
      <p:bldP spid="38" grpId="0" animBg="1"/>
      <p:bldP spid="4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Research Cost</a:t>
            </a:r>
          </a:p>
        </p:txBody>
      </p:sp>
      <p:grpSp>
        <p:nvGrpSpPr>
          <p:cNvPr id="22" name="Group 21"/>
          <p:cNvGrpSpPr/>
          <p:nvPr/>
        </p:nvGrpSpPr>
        <p:grpSpPr>
          <a:xfrm>
            <a:off x="813240" y="1953097"/>
            <a:ext cx="1047714" cy="765695"/>
            <a:chOff x="813240" y="1953097"/>
            <a:chExt cx="1047714" cy="765695"/>
          </a:xfrm>
        </p:grpSpPr>
        <p:sp>
          <p:nvSpPr>
            <p:cNvPr id="7" name="Freeform 6"/>
            <p:cNvSpPr/>
            <p:nvPr/>
          </p:nvSpPr>
          <p:spPr bwMode="auto">
            <a:xfrm>
              <a:off x="81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ectangle 7"/>
            <p:cNvSpPr>
              <a:spLocks noChangeArrowheads="1"/>
            </p:cNvSpPr>
            <p:nvPr/>
          </p:nvSpPr>
          <p:spPr bwMode="auto">
            <a:xfrm>
              <a:off x="813240" y="1953097"/>
              <a:ext cx="1047714" cy="63547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3" name="Group 2"/>
          <p:cNvGrpSpPr/>
          <p:nvPr/>
        </p:nvGrpSpPr>
        <p:grpSpPr>
          <a:xfrm>
            <a:off x="617538" y="1090669"/>
            <a:ext cx="1439862" cy="1656399"/>
            <a:chOff x="617538" y="1090669"/>
            <a:chExt cx="1439862" cy="1656399"/>
          </a:xfrm>
        </p:grpSpPr>
        <p:sp>
          <p:nvSpPr>
            <p:cNvPr id="6" name="Freeform 5"/>
            <p:cNvSpPr>
              <a:spLocks noEditPoints="1"/>
            </p:cNvSpPr>
            <p:nvPr/>
          </p:nvSpPr>
          <p:spPr bwMode="auto">
            <a:xfrm>
              <a:off x="61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Line 8"/>
            <p:cNvSpPr>
              <a:spLocks noChangeShapeType="1"/>
            </p:cNvSpPr>
            <p:nvPr/>
          </p:nvSpPr>
          <p:spPr bwMode="auto">
            <a:xfrm>
              <a:off x="79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Line 9"/>
            <p:cNvSpPr>
              <a:spLocks noChangeShapeType="1"/>
            </p:cNvSpPr>
            <p:nvPr/>
          </p:nvSpPr>
          <p:spPr bwMode="auto">
            <a:xfrm>
              <a:off x="79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1" name="Line 10"/>
            <p:cNvSpPr>
              <a:spLocks noChangeShapeType="1"/>
            </p:cNvSpPr>
            <p:nvPr/>
          </p:nvSpPr>
          <p:spPr bwMode="auto">
            <a:xfrm>
              <a:off x="79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Line 11"/>
            <p:cNvSpPr>
              <a:spLocks noChangeShapeType="1"/>
            </p:cNvSpPr>
            <p:nvPr/>
          </p:nvSpPr>
          <p:spPr bwMode="auto">
            <a:xfrm>
              <a:off x="79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3" name="Line 12"/>
            <p:cNvSpPr>
              <a:spLocks noChangeShapeType="1"/>
            </p:cNvSpPr>
            <p:nvPr/>
          </p:nvSpPr>
          <p:spPr bwMode="auto">
            <a:xfrm>
              <a:off x="79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3"/>
            <p:cNvSpPr>
              <a:spLocks noChangeShapeType="1"/>
            </p:cNvSpPr>
            <p:nvPr/>
          </p:nvSpPr>
          <p:spPr bwMode="auto">
            <a:xfrm>
              <a:off x="79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4"/>
            <p:cNvSpPr>
              <a:spLocks noChangeShapeType="1"/>
            </p:cNvSpPr>
            <p:nvPr/>
          </p:nvSpPr>
          <p:spPr bwMode="auto">
            <a:xfrm>
              <a:off x="79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5"/>
            <p:cNvSpPr>
              <a:spLocks noChangeShapeType="1"/>
            </p:cNvSpPr>
            <p:nvPr/>
          </p:nvSpPr>
          <p:spPr bwMode="auto">
            <a:xfrm>
              <a:off x="79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18" name="Rounded Rectangle 17"/>
          <p:cNvSpPr/>
          <p:nvPr/>
        </p:nvSpPr>
        <p:spPr>
          <a:xfrm>
            <a:off x="53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3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Location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1" name="Text Box 10"/>
          <p:cNvSpPr txBox="1">
            <a:spLocks noChangeArrowheads="1"/>
          </p:cNvSpPr>
          <p:nvPr/>
        </p:nvSpPr>
        <p:spPr bwMode="auto">
          <a:xfrm>
            <a:off x="913155" y="1428750"/>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54%</a:t>
            </a:r>
            <a:endParaRPr lang="en-US" sz="160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20" name="Group 19"/>
          <p:cNvGrpSpPr/>
          <p:nvPr/>
        </p:nvGrpSpPr>
        <p:grpSpPr>
          <a:xfrm>
            <a:off x="2718240" y="1428750"/>
            <a:ext cx="1047714" cy="1290042"/>
            <a:chOff x="2718240" y="1428750"/>
            <a:chExt cx="1047714" cy="1290042"/>
          </a:xfrm>
        </p:grpSpPr>
        <p:sp>
          <p:nvSpPr>
            <p:cNvPr id="38" name="Freeform 37"/>
            <p:cNvSpPr/>
            <p:nvPr/>
          </p:nvSpPr>
          <p:spPr bwMode="auto">
            <a:xfrm>
              <a:off x="2718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9" name="Rectangle 38"/>
            <p:cNvSpPr>
              <a:spLocks noChangeArrowheads="1"/>
            </p:cNvSpPr>
            <p:nvPr/>
          </p:nvSpPr>
          <p:spPr bwMode="auto">
            <a:xfrm>
              <a:off x="2718240" y="1428750"/>
              <a:ext cx="1047714" cy="1159821"/>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522538" y="1090669"/>
            <a:ext cx="1439862" cy="1656399"/>
            <a:chOff x="2522538" y="1090669"/>
            <a:chExt cx="1439862" cy="1656399"/>
          </a:xfrm>
        </p:grpSpPr>
        <p:sp>
          <p:nvSpPr>
            <p:cNvPr id="37" name="Freeform 36"/>
            <p:cNvSpPr>
              <a:spLocks noEditPoints="1"/>
            </p:cNvSpPr>
            <p:nvPr/>
          </p:nvSpPr>
          <p:spPr bwMode="auto">
            <a:xfrm>
              <a:off x="2522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40" name="Line 8"/>
            <p:cNvSpPr>
              <a:spLocks noChangeShapeType="1"/>
            </p:cNvSpPr>
            <p:nvPr/>
          </p:nvSpPr>
          <p:spPr bwMode="auto">
            <a:xfrm>
              <a:off x="2698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1" name="Line 9"/>
            <p:cNvSpPr>
              <a:spLocks noChangeShapeType="1"/>
            </p:cNvSpPr>
            <p:nvPr/>
          </p:nvSpPr>
          <p:spPr bwMode="auto">
            <a:xfrm>
              <a:off x="2698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2" name="Line 10"/>
            <p:cNvSpPr>
              <a:spLocks noChangeShapeType="1"/>
            </p:cNvSpPr>
            <p:nvPr/>
          </p:nvSpPr>
          <p:spPr bwMode="auto">
            <a:xfrm>
              <a:off x="2698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3" name="Line 11"/>
            <p:cNvSpPr>
              <a:spLocks noChangeShapeType="1"/>
            </p:cNvSpPr>
            <p:nvPr/>
          </p:nvSpPr>
          <p:spPr bwMode="auto">
            <a:xfrm>
              <a:off x="2698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4" name="Line 12"/>
            <p:cNvSpPr>
              <a:spLocks noChangeShapeType="1"/>
            </p:cNvSpPr>
            <p:nvPr/>
          </p:nvSpPr>
          <p:spPr bwMode="auto">
            <a:xfrm>
              <a:off x="2698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5" name="Line 13"/>
            <p:cNvSpPr>
              <a:spLocks noChangeShapeType="1"/>
            </p:cNvSpPr>
            <p:nvPr/>
          </p:nvSpPr>
          <p:spPr bwMode="auto">
            <a:xfrm>
              <a:off x="2698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6" name="Line 14"/>
            <p:cNvSpPr>
              <a:spLocks noChangeShapeType="1"/>
            </p:cNvSpPr>
            <p:nvPr/>
          </p:nvSpPr>
          <p:spPr bwMode="auto">
            <a:xfrm>
              <a:off x="2698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47" name="Line 15"/>
            <p:cNvSpPr>
              <a:spLocks noChangeShapeType="1"/>
            </p:cNvSpPr>
            <p:nvPr/>
          </p:nvSpPr>
          <p:spPr bwMode="auto">
            <a:xfrm>
              <a:off x="2698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48" name="Rounded Rectangle 47"/>
          <p:cNvSpPr/>
          <p:nvPr/>
        </p:nvSpPr>
        <p:spPr>
          <a:xfrm>
            <a:off x="2438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2539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Send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0" name="Text Box 10"/>
          <p:cNvSpPr txBox="1">
            <a:spLocks noChangeArrowheads="1"/>
          </p:cNvSpPr>
          <p:nvPr/>
        </p:nvSpPr>
        <p:spPr bwMode="auto">
          <a:xfrm>
            <a:off x="2818155" y="1899492"/>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85%</a:t>
            </a:r>
            <a:endParaRPr lang="en-US" sz="1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17" name="Group 16"/>
          <p:cNvGrpSpPr/>
          <p:nvPr/>
        </p:nvGrpSpPr>
        <p:grpSpPr>
          <a:xfrm>
            <a:off x="4623240" y="2375011"/>
            <a:ext cx="1047714" cy="343781"/>
            <a:chOff x="4623240" y="2375011"/>
            <a:chExt cx="1047714" cy="343781"/>
          </a:xfrm>
        </p:grpSpPr>
        <p:sp>
          <p:nvSpPr>
            <p:cNvPr id="53" name="Freeform 52"/>
            <p:cNvSpPr/>
            <p:nvPr/>
          </p:nvSpPr>
          <p:spPr bwMode="auto">
            <a:xfrm>
              <a:off x="4623240" y="2584851"/>
              <a:ext cx="1047714" cy="133941"/>
            </a:xfrm>
            <a:custGeom>
              <a:avLst/>
              <a:gdLst>
                <a:gd name="T0" fmla="*/ 0 w 594"/>
                <a:gd name="T1" fmla="*/ 0 h 76"/>
                <a:gd name="T2" fmla="*/ 297 w 594"/>
                <a:gd name="T3" fmla="*/ 0 h 76"/>
                <a:gd name="T4" fmla="*/ 594 w 594"/>
                <a:gd name="T5" fmla="*/ 0 h 76"/>
                <a:gd name="T6" fmla="*/ 594 w 594"/>
                <a:gd name="T7" fmla="*/ 55 h 76"/>
                <a:gd name="T8" fmla="*/ 585 w 594"/>
                <a:gd name="T9" fmla="*/ 75 h 76"/>
                <a:gd name="T10" fmla="*/ 297 w 594"/>
                <a:gd name="T11" fmla="*/ 76 h 76"/>
                <a:gd name="T12" fmla="*/ 9 w 594"/>
                <a:gd name="T13" fmla="*/ 75 h 76"/>
                <a:gd name="T14" fmla="*/ 0 w 594"/>
                <a:gd name="T15" fmla="*/ 55 h 76"/>
                <a:gd name="T16" fmla="*/ 0 w 59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76">
                  <a:moveTo>
                    <a:pt x="0" y="0"/>
                  </a:moveTo>
                  <a:cubicBezTo>
                    <a:pt x="297" y="0"/>
                    <a:pt x="297" y="0"/>
                    <a:pt x="297" y="0"/>
                  </a:cubicBezTo>
                  <a:cubicBezTo>
                    <a:pt x="594" y="0"/>
                    <a:pt x="594" y="0"/>
                    <a:pt x="594" y="0"/>
                  </a:cubicBezTo>
                  <a:cubicBezTo>
                    <a:pt x="594" y="55"/>
                    <a:pt x="594" y="55"/>
                    <a:pt x="594" y="55"/>
                  </a:cubicBezTo>
                  <a:cubicBezTo>
                    <a:pt x="594" y="70"/>
                    <a:pt x="592" y="73"/>
                    <a:pt x="585" y="75"/>
                  </a:cubicBezTo>
                  <a:cubicBezTo>
                    <a:pt x="297" y="76"/>
                    <a:pt x="297" y="76"/>
                    <a:pt x="297" y="76"/>
                  </a:cubicBezTo>
                  <a:cubicBezTo>
                    <a:pt x="9" y="75"/>
                    <a:pt x="9" y="75"/>
                    <a:pt x="9" y="75"/>
                  </a:cubicBezTo>
                  <a:cubicBezTo>
                    <a:pt x="3" y="73"/>
                    <a:pt x="0" y="70"/>
                    <a:pt x="0" y="55"/>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Rectangle 53"/>
            <p:cNvSpPr>
              <a:spLocks noChangeArrowheads="1"/>
            </p:cNvSpPr>
            <p:nvPr/>
          </p:nvSpPr>
          <p:spPr bwMode="auto">
            <a:xfrm>
              <a:off x="4623240" y="2375011"/>
              <a:ext cx="1047714" cy="213560"/>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427538" y="1090669"/>
            <a:ext cx="1439862" cy="1656399"/>
            <a:chOff x="4427538" y="1090669"/>
            <a:chExt cx="1439862" cy="1656399"/>
          </a:xfrm>
        </p:grpSpPr>
        <p:sp>
          <p:nvSpPr>
            <p:cNvPr id="52" name="Freeform 51"/>
            <p:cNvSpPr>
              <a:spLocks noEditPoints="1"/>
            </p:cNvSpPr>
            <p:nvPr/>
          </p:nvSpPr>
          <p:spPr bwMode="auto">
            <a:xfrm>
              <a:off x="4427538" y="1090669"/>
              <a:ext cx="1439862" cy="1656399"/>
            </a:xfrm>
            <a:custGeom>
              <a:avLst/>
              <a:gdLst>
                <a:gd name="T0" fmla="*/ 0 w 816"/>
                <a:gd name="T1" fmla="*/ 93 h 939"/>
                <a:gd name="T2" fmla="*/ 99 w 816"/>
                <a:gd name="T3" fmla="*/ 93 h 939"/>
                <a:gd name="T4" fmla="*/ 99 w 816"/>
                <a:gd name="T5" fmla="*/ 890 h 939"/>
                <a:gd name="T6" fmla="*/ 144 w 816"/>
                <a:gd name="T7" fmla="*/ 939 h 939"/>
                <a:gd name="T8" fmla="*/ 424 w 816"/>
                <a:gd name="T9" fmla="*/ 939 h 939"/>
                <a:gd name="T10" fmla="*/ 816 w 816"/>
                <a:gd name="T11" fmla="*/ 93 h 939"/>
                <a:gd name="T12" fmla="*/ 718 w 816"/>
                <a:gd name="T13" fmla="*/ 93 h 939"/>
                <a:gd name="T14" fmla="*/ 718 w 816"/>
                <a:gd name="T15" fmla="*/ 890 h 939"/>
                <a:gd name="T16" fmla="*/ 673 w 816"/>
                <a:gd name="T17" fmla="*/ 939 h 939"/>
                <a:gd name="T18" fmla="*/ 392 w 816"/>
                <a:gd name="T19" fmla="*/ 939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6" h="939">
                  <a:moveTo>
                    <a:pt x="0" y="93"/>
                  </a:moveTo>
                  <a:cubicBezTo>
                    <a:pt x="9" y="0"/>
                    <a:pt x="102" y="5"/>
                    <a:pt x="99" y="93"/>
                  </a:cubicBezTo>
                  <a:cubicBezTo>
                    <a:pt x="99" y="890"/>
                    <a:pt x="99" y="890"/>
                    <a:pt x="99" y="890"/>
                  </a:cubicBezTo>
                  <a:cubicBezTo>
                    <a:pt x="97" y="929"/>
                    <a:pt x="112" y="938"/>
                    <a:pt x="144" y="939"/>
                  </a:cubicBezTo>
                  <a:cubicBezTo>
                    <a:pt x="424" y="939"/>
                    <a:pt x="424" y="939"/>
                    <a:pt x="424" y="939"/>
                  </a:cubicBezTo>
                  <a:moveTo>
                    <a:pt x="816" y="93"/>
                  </a:moveTo>
                  <a:cubicBezTo>
                    <a:pt x="807" y="0"/>
                    <a:pt x="715" y="5"/>
                    <a:pt x="718" y="93"/>
                  </a:cubicBezTo>
                  <a:cubicBezTo>
                    <a:pt x="718" y="890"/>
                    <a:pt x="718" y="890"/>
                    <a:pt x="718" y="890"/>
                  </a:cubicBezTo>
                  <a:cubicBezTo>
                    <a:pt x="719" y="929"/>
                    <a:pt x="705" y="938"/>
                    <a:pt x="673" y="939"/>
                  </a:cubicBezTo>
                  <a:cubicBezTo>
                    <a:pt x="392" y="939"/>
                    <a:pt x="392" y="939"/>
                    <a:pt x="392" y="939"/>
                  </a:cubicBezTo>
                </a:path>
              </a:pathLst>
            </a:custGeom>
            <a:noFill/>
            <a:ln w="12700" cap="flat">
              <a:solidFill>
                <a:srgbClr val="0E7FB7"/>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55" name="Line 8"/>
            <p:cNvSpPr>
              <a:spLocks noChangeShapeType="1"/>
            </p:cNvSpPr>
            <p:nvPr/>
          </p:nvSpPr>
          <p:spPr bwMode="auto">
            <a:xfrm>
              <a:off x="4603893" y="1401708"/>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6" name="Line 9"/>
            <p:cNvSpPr>
              <a:spLocks noChangeShapeType="1"/>
            </p:cNvSpPr>
            <p:nvPr/>
          </p:nvSpPr>
          <p:spPr bwMode="auto">
            <a:xfrm>
              <a:off x="4603893" y="1554996"/>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7" name="Line 10"/>
            <p:cNvSpPr>
              <a:spLocks noChangeShapeType="1"/>
            </p:cNvSpPr>
            <p:nvPr/>
          </p:nvSpPr>
          <p:spPr bwMode="auto">
            <a:xfrm>
              <a:off x="4603893" y="1723910"/>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8" name="Line 11"/>
            <p:cNvSpPr>
              <a:spLocks noChangeShapeType="1"/>
            </p:cNvSpPr>
            <p:nvPr/>
          </p:nvSpPr>
          <p:spPr bwMode="auto">
            <a:xfrm>
              <a:off x="4603893" y="1893569"/>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59" name="Line 12"/>
            <p:cNvSpPr>
              <a:spLocks noChangeShapeType="1"/>
            </p:cNvSpPr>
            <p:nvPr/>
          </p:nvSpPr>
          <p:spPr bwMode="auto">
            <a:xfrm>
              <a:off x="4603893" y="2050577"/>
              <a:ext cx="183052"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0" name="Line 13"/>
            <p:cNvSpPr>
              <a:spLocks noChangeShapeType="1"/>
            </p:cNvSpPr>
            <p:nvPr/>
          </p:nvSpPr>
          <p:spPr bwMode="auto">
            <a:xfrm>
              <a:off x="4603893" y="2205353"/>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1" name="Line 14"/>
            <p:cNvSpPr>
              <a:spLocks noChangeShapeType="1"/>
            </p:cNvSpPr>
            <p:nvPr/>
          </p:nvSpPr>
          <p:spPr bwMode="auto">
            <a:xfrm>
              <a:off x="4603893" y="2375011"/>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62" name="Line 15"/>
            <p:cNvSpPr>
              <a:spLocks noChangeShapeType="1"/>
            </p:cNvSpPr>
            <p:nvPr/>
          </p:nvSpPr>
          <p:spPr bwMode="auto">
            <a:xfrm>
              <a:off x="4603893" y="2544668"/>
              <a:ext cx="110873" cy="0"/>
            </a:xfrm>
            <a:prstGeom prst="line">
              <a:avLst/>
            </a:prstGeom>
            <a:noFill/>
            <a:ln w="12700" cap="flat">
              <a:solidFill>
                <a:srgbClr val="0E7FB7"/>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sp>
        <p:nvSpPr>
          <p:cNvPr id="63" name="Rounded Rectangle 62"/>
          <p:cNvSpPr/>
          <p:nvPr/>
        </p:nvSpPr>
        <p:spPr>
          <a:xfrm>
            <a:off x="4343400" y="2876550"/>
            <a:ext cx="1600200" cy="1905000"/>
          </a:xfrm>
          <a:prstGeom prst="roundRect">
            <a:avLst>
              <a:gd name="adj" fmla="val 5186"/>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p:cNvSpPr txBox="1">
            <a:spLocks noChangeArrowheads="1"/>
          </p:cNvSpPr>
          <p:nvPr/>
        </p:nvSpPr>
        <p:spPr bwMode="auto">
          <a:xfrm>
            <a:off x="4444932" y="2997190"/>
            <a:ext cx="1422468"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Bring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consequat risus. Nullam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 Box 10"/>
          <p:cNvSpPr txBox="1">
            <a:spLocks noChangeArrowheads="1"/>
          </p:cNvSpPr>
          <p:nvPr/>
        </p:nvSpPr>
        <p:spPr bwMode="auto">
          <a:xfrm>
            <a:off x="4723155" y="1855336"/>
            <a:ext cx="840689"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12%</a:t>
            </a:r>
            <a:endParaRPr lang="en-US" sz="160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endParaRPr>
          </a:p>
        </p:txBody>
      </p:sp>
      <p:cxnSp>
        <p:nvCxnSpPr>
          <p:cNvPr id="66" name="Straight Connector 65"/>
          <p:cNvCxnSpPr/>
          <p:nvPr/>
        </p:nvCxnSpPr>
        <p:spPr>
          <a:xfrm>
            <a:off x="6248400" y="1047750"/>
            <a:ext cx="0" cy="37338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7183666" y="971550"/>
            <a:ext cx="817334" cy="606549"/>
            <a:chOff x="5129089" y="3156352"/>
            <a:chExt cx="474198" cy="351905"/>
          </a:xfrm>
          <a:solidFill>
            <a:srgbClr val="45C1A4"/>
          </a:solidFill>
        </p:grpSpPr>
        <p:sp>
          <p:nvSpPr>
            <p:cNvPr id="68"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9"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70" name="Group 69"/>
          <p:cNvGrpSpPr/>
          <p:nvPr/>
        </p:nvGrpSpPr>
        <p:grpSpPr>
          <a:xfrm>
            <a:off x="7276349" y="2897084"/>
            <a:ext cx="709364" cy="800100"/>
            <a:chOff x="5513440" y="1766202"/>
            <a:chExt cx="429274" cy="484183"/>
          </a:xfrm>
          <a:solidFill>
            <a:srgbClr val="45C1A4"/>
          </a:solidFill>
        </p:grpSpPr>
        <p:sp>
          <p:nvSpPr>
            <p:cNvPr id="71"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1" name="Oval 19"/>
          <p:cNvSpPr>
            <a:spLocks noChangeArrowheads="1"/>
          </p:cNvSpPr>
          <p:nvPr/>
        </p:nvSpPr>
        <p:spPr bwMode="auto">
          <a:xfrm>
            <a:off x="6553200" y="1692051"/>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2" name="Oval 20"/>
          <p:cNvSpPr>
            <a:spLocks noChangeArrowheads="1"/>
          </p:cNvSpPr>
          <p:nvPr/>
        </p:nvSpPr>
        <p:spPr bwMode="auto">
          <a:xfrm>
            <a:off x="676751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3" name="Oval 21"/>
          <p:cNvSpPr>
            <a:spLocks noChangeArrowheads="1"/>
          </p:cNvSpPr>
          <p:nvPr/>
        </p:nvSpPr>
        <p:spPr bwMode="auto">
          <a:xfrm>
            <a:off x="69802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4" name="Oval 22"/>
          <p:cNvSpPr>
            <a:spLocks noChangeArrowheads="1"/>
          </p:cNvSpPr>
          <p:nvPr/>
        </p:nvSpPr>
        <p:spPr bwMode="auto">
          <a:xfrm>
            <a:off x="7192963"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5" name="Oval 23"/>
          <p:cNvSpPr>
            <a:spLocks noChangeArrowheads="1"/>
          </p:cNvSpPr>
          <p:nvPr/>
        </p:nvSpPr>
        <p:spPr bwMode="auto">
          <a:xfrm>
            <a:off x="7399338" y="1692051"/>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6" name="Oval 24"/>
          <p:cNvSpPr>
            <a:spLocks noChangeArrowheads="1"/>
          </p:cNvSpPr>
          <p:nvPr/>
        </p:nvSpPr>
        <p:spPr bwMode="auto">
          <a:xfrm>
            <a:off x="7612063" y="1692051"/>
            <a:ext cx="180975"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7" name="Oval 25"/>
          <p:cNvSpPr>
            <a:spLocks noChangeArrowheads="1"/>
          </p:cNvSpPr>
          <p:nvPr/>
        </p:nvSpPr>
        <p:spPr bwMode="auto">
          <a:xfrm>
            <a:off x="7823200"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8" name="Oval 26"/>
          <p:cNvSpPr>
            <a:spLocks noChangeArrowheads="1"/>
          </p:cNvSpPr>
          <p:nvPr/>
        </p:nvSpPr>
        <p:spPr bwMode="auto">
          <a:xfrm>
            <a:off x="8037513" y="1692051"/>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9" name="Oval 27"/>
          <p:cNvSpPr>
            <a:spLocks noChangeArrowheads="1"/>
          </p:cNvSpPr>
          <p:nvPr/>
        </p:nvSpPr>
        <p:spPr bwMode="auto">
          <a:xfrm>
            <a:off x="8256588"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0" name="Oval 28"/>
          <p:cNvSpPr>
            <a:spLocks noChangeArrowheads="1"/>
          </p:cNvSpPr>
          <p:nvPr/>
        </p:nvSpPr>
        <p:spPr bwMode="auto">
          <a:xfrm>
            <a:off x="8470900" y="1692051"/>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Text Box 10"/>
          <p:cNvSpPr txBox="1">
            <a:spLocks noChangeArrowheads="1"/>
          </p:cNvSpPr>
          <p:nvPr/>
        </p:nvSpPr>
        <p:spPr bwMode="auto">
          <a:xfrm>
            <a:off x="6572017" y="1847626"/>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Strongfrong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2" name="Oval 19"/>
          <p:cNvSpPr>
            <a:spLocks noChangeArrowheads="1"/>
          </p:cNvSpPr>
          <p:nvPr/>
        </p:nvSpPr>
        <p:spPr bwMode="auto">
          <a:xfrm>
            <a:off x="6588125" y="3801929"/>
            <a:ext cx="184150"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3" name="Oval 20"/>
          <p:cNvSpPr>
            <a:spLocks noChangeArrowheads="1"/>
          </p:cNvSpPr>
          <p:nvPr/>
        </p:nvSpPr>
        <p:spPr bwMode="auto">
          <a:xfrm>
            <a:off x="6802438"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4" name="Oval 21"/>
          <p:cNvSpPr>
            <a:spLocks noChangeArrowheads="1"/>
          </p:cNvSpPr>
          <p:nvPr/>
        </p:nvSpPr>
        <p:spPr bwMode="auto">
          <a:xfrm>
            <a:off x="7015163" y="3801929"/>
            <a:ext cx="182563" cy="27146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95" name="Oval 22"/>
          <p:cNvSpPr>
            <a:spLocks noChangeArrowheads="1"/>
          </p:cNvSpPr>
          <p:nvPr/>
        </p:nvSpPr>
        <p:spPr bwMode="auto">
          <a:xfrm>
            <a:off x="7227888"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Oval 23"/>
          <p:cNvSpPr>
            <a:spLocks noChangeArrowheads="1"/>
          </p:cNvSpPr>
          <p:nvPr/>
        </p:nvSpPr>
        <p:spPr bwMode="auto">
          <a:xfrm>
            <a:off x="7434263" y="3801929"/>
            <a:ext cx="182563"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Oval 24"/>
          <p:cNvSpPr>
            <a:spLocks noChangeArrowheads="1"/>
          </p:cNvSpPr>
          <p:nvPr/>
        </p:nvSpPr>
        <p:spPr bwMode="auto">
          <a:xfrm>
            <a:off x="7646988"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Oval 25"/>
          <p:cNvSpPr>
            <a:spLocks noChangeArrowheads="1"/>
          </p:cNvSpPr>
          <p:nvPr/>
        </p:nvSpPr>
        <p:spPr bwMode="auto">
          <a:xfrm>
            <a:off x="7858125"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Oval 26"/>
          <p:cNvSpPr>
            <a:spLocks noChangeArrowheads="1"/>
          </p:cNvSpPr>
          <p:nvPr/>
        </p:nvSpPr>
        <p:spPr bwMode="auto">
          <a:xfrm>
            <a:off x="8072438" y="3801929"/>
            <a:ext cx="184150"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0" name="Oval 27"/>
          <p:cNvSpPr>
            <a:spLocks noChangeArrowheads="1"/>
          </p:cNvSpPr>
          <p:nvPr/>
        </p:nvSpPr>
        <p:spPr bwMode="auto">
          <a:xfrm>
            <a:off x="8291513"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1" name="Oval 28"/>
          <p:cNvSpPr>
            <a:spLocks noChangeArrowheads="1"/>
          </p:cNvSpPr>
          <p:nvPr/>
        </p:nvSpPr>
        <p:spPr bwMode="auto">
          <a:xfrm>
            <a:off x="8505825" y="3801929"/>
            <a:ext cx="180975" cy="27146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2" name="Text Box 10"/>
          <p:cNvSpPr txBox="1">
            <a:spLocks noChangeArrowheads="1"/>
          </p:cNvSpPr>
          <p:nvPr/>
        </p:nvSpPr>
        <p:spPr bwMode="auto">
          <a:xfrm>
            <a:off x="6606942" y="3957504"/>
            <a:ext cx="2079858"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Display</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Tm="0">
        <p14:warp dir="in"/>
      </p:transition>
    </mc:Choice>
    <mc:Fallback xmlns="">
      <p:transition spd="slow"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250" fill="hold"/>
                                        <p:tgtEl>
                                          <p:spTgt spid="22"/>
                                        </p:tgtEl>
                                        <p:attrNameLst>
                                          <p:attrName>ppt_x</p:attrName>
                                        </p:attrNameLst>
                                      </p:cBhvr>
                                      <p:tavLst>
                                        <p:tav tm="0">
                                          <p:val>
                                            <p:strVal val="#ppt_x"/>
                                          </p:val>
                                        </p:tav>
                                        <p:tav tm="100000">
                                          <p:val>
                                            <p:strVal val="#ppt_x"/>
                                          </p:val>
                                        </p:tav>
                                      </p:tavLst>
                                    </p:anim>
                                    <p:anim calcmode="lin" valueType="num">
                                      <p:cBhvr additive="base">
                                        <p:cTn id="18" dur="250" fill="hold"/>
                                        <p:tgtEl>
                                          <p:spTgt spid="2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250" fill="hold"/>
                                        <p:tgtEl>
                                          <p:spTgt spid="18"/>
                                        </p:tgtEl>
                                        <p:attrNameLst>
                                          <p:attrName>ppt_x</p:attrName>
                                        </p:attrNameLst>
                                      </p:cBhvr>
                                      <p:tavLst>
                                        <p:tav tm="0">
                                          <p:val>
                                            <p:strVal val="#ppt_x"/>
                                          </p:val>
                                        </p:tav>
                                        <p:tav tm="100000">
                                          <p:val>
                                            <p:strVal val="#ppt_x"/>
                                          </p:val>
                                        </p:tav>
                                      </p:tavLst>
                                    </p:anim>
                                    <p:anim calcmode="lin" valueType="num">
                                      <p:cBhvr additive="base">
                                        <p:cTn id="28" dur="250" fill="hold"/>
                                        <p:tgtEl>
                                          <p:spTgt spid="1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250" fill="hold"/>
                                        <p:tgtEl>
                                          <p:spTgt spid="19"/>
                                        </p:tgtEl>
                                        <p:attrNameLst>
                                          <p:attrName>ppt_x</p:attrName>
                                        </p:attrNameLst>
                                      </p:cBhvr>
                                      <p:tavLst>
                                        <p:tav tm="0">
                                          <p:val>
                                            <p:strVal val="#ppt_x"/>
                                          </p:val>
                                        </p:tav>
                                        <p:tav tm="100000">
                                          <p:val>
                                            <p:strVal val="#ppt_x"/>
                                          </p:val>
                                        </p:tav>
                                      </p:tavLst>
                                    </p:anim>
                                    <p:anim calcmode="lin" valueType="num">
                                      <p:cBhvr additive="base">
                                        <p:cTn id="33" dur="250" fill="hold"/>
                                        <p:tgtEl>
                                          <p:spTgt spid="1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additive="base">
                                        <p:cTn id="42" dur="250" fill="hold"/>
                                        <p:tgtEl>
                                          <p:spTgt spid="20"/>
                                        </p:tgtEl>
                                        <p:attrNameLst>
                                          <p:attrName>ppt_x</p:attrName>
                                        </p:attrNameLst>
                                      </p:cBhvr>
                                      <p:tavLst>
                                        <p:tav tm="0">
                                          <p:val>
                                            <p:strVal val="#ppt_x"/>
                                          </p:val>
                                        </p:tav>
                                        <p:tav tm="100000">
                                          <p:val>
                                            <p:strVal val="#ppt_x"/>
                                          </p:val>
                                        </p:tav>
                                      </p:tavLst>
                                    </p:anim>
                                    <p:anim calcmode="lin" valueType="num">
                                      <p:cBhvr additive="base">
                                        <p:cTn id="43" dur="250" fill="hold"/>
                                        <p:tgtEl>
                                          <p:spTgt spid="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250" fill="hold"/>
                                        <p:tgtEl>
                                          <p:spTgt spid="50"/>
                                        </p:tgtEl>
                                        <p:attrNameLst>
                                          <p:attrName>ppt_x</p:attrName>
                                        </p:attrNameLst>
                                      </p:cBhvr>
                                      <p:tavLst>
                                        <p:tav tm="0">
                                          <p:val>
                                            <p:strVal val="#ppt_x"/>
                                          </p:val>
                                        </p:tav>
                                        <p:tav tm="100000">
                                          <p:val>
                                            <p:strVal val="#ppt_x"/>
                                          </p:val>
                                        </p:tav>
                                      </p:tavLst>
                                    </p:anim>
                                    <p:anim calcmode="lin" valueType="num">
                                      <p:cBhvr additive="base">
                                        <p:cTn id="48" dur="250" fill="hold"/>
                                        <p:tgtEl>
                                          <p:spTgt spid="5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250" fill="hold"/>
                                        <p:tgtEl>
                                          <p:spTgt spid="48"/>
                                        </p:tgtEl>
                                        <p:attrNameLst>
                                          <p:attrName>ppt_x</p:attrName>
                                        </p:attrNameLst>
                                      </p:cBhvr>
                                      <p:tavLst>
                                        <p:tav tm="0">
                                          <p:val>
                                            <p:strVal val="#ppt_x"/>
                                          </p:val>
                                        </p:tav>
                                        <p:tav tm="100000">
                                          <p:val>
                                            <p:strVal val="#ppt_x"/>
                                          </p:val>
                                        </p:tav>
                                      </p:tavLst>
                                    </p:anim>
                                    <p:anim calcmode="lin" valueType="num">
                                      <p:cBhvr additive="base">
                                        <p:cTn id="53" dur="25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250" fill="hold"/>
                                        <p:tgtEl>
                                          <p:spTgt spid="49"/>
                                        </p:tgtEl>
                                        <p:attrNameLst>
                                          <p:attrName>ppt_x</p:attrName>
                                        </p:attrNameLst>
                                      </p:cBhvr>
                                      <p:tavLst>
                                        <p:tav tm="0">
                                          <p:val>
                                            <p:strVal val="#ppt_x"/>
                                          </p:val>
                                        </p:tav>
                                        <p:tav tm="100000">
                                          <p:val>
                                            <p:strVal val="#ppt_x"/>
                                          </p:val>
                                        </p:tav>
                                      </p:tavLst>
                                    </p:anim>
                                    <p:anim calcmode="lin" valueType="num">
                                      <p:cBhvr additive="base">
                                        <p:cTn id="58" dur="250" fill="hold"/>
                                        <p:tgtEl>
                                          <p:spTgt spid="4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65"/>
                                        </p:tgtEl>
                                        <p:attrNameLst>
                                          <p:attrName>style.visibility</p:attrName>
                                        </p:attrNameLst>
                                      </p:cBhvr>
                                      <p:to>
                                        <p:strVal val="visible"/>
                                      </p:to>
                                    </p:set>
                                    <p:anim calcmode="lin" valueType="num">
                                      <p:cBhvr additive="base">
                                        <p:cTn id="72" dur="250" fill="hold"/>
                                        <p:tgtEl>
                                          <p:spTgt spid="65"/>
                                        </p:tgtEl>
                                        <p:attrNameLst>
                                          <p:attrName>ppt_x</p:attrName>
                                        </p:attrNameLst>
                                      </p:cBhvr>
                                      <p:tavLst>
                                        <p:tav tm="0">
                                          <p:val>
                                            <p:strVal val="#ppt_x"/>
                                          </p:val>
                                        </p:tav>
                                        <p:tav tm="100000">
                                          <p:val>
                                            <p:strVal val="#ppt_x"/>
                                          </p:val>
                                        </p:tav>
                                      </p:tavLst>
                                    </p:anim>
                                    <p:anim calcmode="lin" valueType="num">
                                      <p:cBhvr additive="base">
                                        <p:cTn id="73" dur="250" fill="hold"/>
                                        <p:tgtEl>
                                          <p:spTgt spid="6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250" fill="hold"/>
                                        <p:tgtEl>
                                          <p:spTgt spid="63"/>
                                        </p:tgtEl>
                                        <p:attrNameLst>
                                          <p:attrName>ppt_x</p:attrName>
                                        </p:attrNameLst>
                                      </p:cBhvr>
                                      <p:tavLst>
                                        <p:tav tm="0">
                                          <p:val>
                                            <p:strVal val="#ppt_x"/>
                                          </p:val>
                                        </p:tav>
                                        <p:tav tm="100000">
                                          <p:val>
                                            <p:strVal val="#ppt_x"/>
                                          </p:val>
                                        </p:tav>
                                      </p:tavLst>
                                    </p:anim>
                                    <p:anim calcmode="lin" valueType="num">
                                      <p:cBhvr additive="base">
                                        <p:cTn id="78" dur="250" fill="hold"/>
                                        <p:tgtEl>
                                          <p:spTgt spid="6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4"/>
                                        </p:tgtEl>
                                        <p:attrNameLst>
                                          <p:attrName>style.visibility</p:attrName>
                                        </p:attrNameLst>
                                      </p:cBhvr>
                                      <p:to>
                                        <p:strVal val="visible"/>
                                      </p:to>
                                    </p:set>
                                    <p:anim calcmode="lin" valueType="num">
                                      <p:cBhvr additive="base">
                                        <p:cTn id="82" dur="250" fill="hold"/>
                                        <p:tgtEl>
                                          <p:spTgt spid="64"/>
                                        </p:tgtEl>
                                        <p:attrNameLst>
                                          <p:attrName>ppt_x</p:attrName>
                                        </p:attrNameLst>
                                      </p:cBhvr>
                                      <p:tavLst>
                                        <p:tav tm="0">
                                          <p:val>
                                            <p:strVal val="#ppt_x"/>
                                          </p:val>
                                        </p:tav>
                                        <p:tav tm="100000">
                                          <p:val>
                                            <p:strVal val="#ppt_x"/>
                                          </p:val>
                                        </p:tav>
                                      </p:tavLst>
                                    </p:anim>
                                    <p:anim calcmode="lin" valueType="num">
                                      <p:cBhvr additive="base">
                                        <p:cTn id="83" dur="250" fill="hold"/>
                                        <p:tgtEl>
                                          <p:spTgt spid="6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66"/>
                                        </p:tgtEl>
                                        <p:attrNameLst>
                                          <p:attrName>style.visibility</p:attrName>
                                        </p:attrNameLst>
                                      </p:cBhvr>
                                      <p:to>
                                        <p:strVal val="visible"/>
                                      </p:to>
                                    </p:set>
                                    <p:anim calcmode="lin" valueType="num">
                                      <p:cBhvr additive="base">
                                        <p:cTn id="87" dur="250" fill="hold"/>
                                        <p:tgtEl>
                                          <p:spTgt spid="66"/>
                                        </p:tgtEl>
                                        <p:attrNameLst>
                                          <p:attrName>ppt_x</p:attrName>
                                        </p:attrNameLst>
                                      </p:cBhvr>
                                      <p:tavLst>
                                        <p:tav tm="0">
                                          <p:val>
                                            <p:strVal val="#ppt_x"/>
                                          </p:val>
                                        </p:tav>
                                        <p:tav tm="100000">
                                          <p:val>
                                            <p:strVal val="#ppt_x"/>
                                          </p:val>
                                        </p:tav>
                                      </p:tavLst>
                                    </p:anim>
                                    <p:anim calcmode="lin" valueType="num">
                                      <p:cBhvr additive="base">
                                        <p:cTn id="88" dur="250" fill="hold"/>
                                        <p:tgtEl>
                                          <p:spTgt spid="6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67"/>
                                        </p:tgtEl>
                                        <p:attrNameLst>
                                          <p:attrName>style.visibility</p:attrName>
                                        </p:attrNameLst>
                                      </p:cBhvr>
                                      <p:to>
                                        <p:strVal val="visible"/>
                                      </p:to>
                                    </p:set>
                                    <p:anim calcmode="lin" valueType="num">
                                      <p:cBhvr additive="base">
                                        <p:cTn id="92" dur="250" fill="hold"/>
                                        <p:tgtEl>
                                          <p:spTgt spid="67"/>
                                        </p:tgtEl>
                                        <p:attrNameLst>
                                          <p:attrName>ppt_x</p:attrName>
                                        </p:attrNameLst>
                                      </p:cBhvr>
                                      <p:tavLst>
                                        <p:tav tm="0">
                                          <p:val>
                                            <p:strVal val="#ppt_x"/>
                                          </p:val>
                                        </p:tav>
                                        <p:tav tm="100000">
                                          <p:val>
                                            <p:strVal val="#ppt_x"/>
                                          </p:val>
                                        </p:tav>
                                      </p:tavLst>
                                    </p:anim>
                                    <p:anim calcmode="lin" valueType="num">
                                      <p:cBhvr additive="base">
                                        <p:cTn id="93" dur="250" fill="hold"/>
                                        <p:tgtEl>
                                          <p:spTgt spid="6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1"/>
                                        </p:tgtEl>
                                        <p:attrNameLst>
                                          <p:attrName>style.visibility</p:attrName>
                                        </p:attrNameLst>
                                      </p:cBhvr>
                                      <p:to>
                                        <p:strVal val="visible"/>
                                      </p:to>
                                    </p:set>
                                    <p:anim calcmode="lin" valueType="num">
                                      <p:cBhvr additive="base">
                                        <p:cTn id="97" dur="250" fill="hold"/>
                                        <p:tgtEl>
                                          <p:spTgt spid="81"/>
                                        </p:tgtEl>
                                        <p:attrNameLst>
                                          <p:attrName>ppt_x</p:attrName>
                                        </p:attrNameLst>
                                      </p:cBhvr>
                                      <p:tavLst>
                                        <p:tav tm="0">
                                          <p:val>
                                            <p:strVal val="#ppt_x"/>
                                          </p:val>
                                        </p:tav>
                                        <p:tav tm="100000">
                                          <p:val>
                                            <p:strVal val="#ppt_x"/>
                                          </p:val>
                                        </p:tav>
                                      </p:tavLst>
                                    </p:anim>
                                    <p:anim calcmode="lin" valueType="num">
                                      <p:cBhvr additive="base">
                                        <p:cTn id="98" dur="250" fill="hold"/>
                                        <p:tgtEl>
                                          <p:spTgt spid="81"/>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83"/>
                                        </p:tgtEl>
                                        <p:attrNameLst>
                                          <p:attrName>style.visibility</p:attrName>
                                        </p:attrNameLst>
                                      </p:cBhvr>
                                      <p:to>
                                        <p:strVal val="visible"/>
                                      </p:to>
                                    </p:set>
                                    <p:anim calcmode="lin" valueType="num">
                                      <p:cBhvr additive="base">
                                        <p:cTn id="107" dur="250" fill="hold"/>
                                        <p:tgtEl>
                                          <p:spTgt spid="83"/>
                                        </p:tgtEl>
                                        <p:attrNameLst>
                                          <p:attrName>ppt_x</p:attrName>
                                        </p:attrNameLst>
                                      </p:cBhvr>
                                      <p:tavLst>
                                        <p:tav tm="0">
                                          <p:val>
                                            <p:strVal val="#ppt_x"/>
                                          </p:val>
                                        </p:tav>
                                        <p:tav tm="100000">
                                          <p:val>
                                            <p:strVal val="#ppt_x"/>
                                          </p:val>
                                        </p:tav>
                                      </p:tavLst>
                                    </p:anim>
                                    <p:anim calcmode="lin" valueType="num">
                                      <p:cBhvr additive="base">
                                        <p:cTn id="108" dur="250" fill="hold"/>
                                        <p:tgtEl>
                                          <p:spTgt spid="8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4"/>
                                        </p:tgtEl>
                                        <p:attrNameLst>
                                          <p:attrName>style.visibility</p:attrName>
                                        </p:attrNameLst>
                                      </p:cBhvr>
                                      <p:to>
                                        <p:strVal val="visible"/>
                                      </p:to>
                                    </p:set>
                                    <p:anim calcmode="lin" valueType="num">
                                      <p:cBhvr additive="base">
                                        <p:cTn id="112" dur="250" fill="hold"/>
                                        <p:tgtEl>
                                          <p:spTgt spid="84"/>
                                        </p:tgtEl>
                                        <p:attrNameLst>
                                          <p:attrName>ppt_x</p:attrName>
                                        </p:attrNameLst>
                                      </p:cBhvr>
                                      <p:tavLst>
                                        <p:tav tm="0">
                                          <p:val>
                                            <p:strVal val="#ppt_x"/>
                                          </p:val>
                                        </p:tav>
                                        <p:tav tm="100000">
                                          <p:val>
                                            <p:strVal val="#ppt_x"/>
                                          </p:val>
                                        </p:tav>
                                      </p:tavLst>
                                    </p:anim>
                                    <p:anim calcmode="lin" valueType="num">
                                      <p:cBhvr additive="base">
                                        <p:cTn id="113" dur="250" fill="hold"/>
                                        <p:tgtEl>
                                          <p:spTgt spid="8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5"/>
                                        </p:tgtEl>
                                        <p:attrNameLst>
                                          <p:attrName>style.visibility</p:attrName>
                                        </p:attrNameLst>
                                      </p:cBhvr>
                                      <p:to>
                                        <p:strVal val="visible"/>
                                      </p:to>
                                    </p:set>
                                    <p:anim calcmode="lin" valueType="num">
                                      <p:cBhvr additive="base">
                                        <p:cTn id="117" dur="250" fill="hold"/>
                                        <p:tgtEl>
                                          <p:spTgt spid="85"/>
                                        </p:tgtEl>
                                        <p:attrNameLst>
                                          <p:attrName>ppt_x</p:attrName>
                                        </p:attrNameLst>
                                      </p:cBhvr>
                                      <p:tavLst>
                                        <p:tav tm="0">
                                          <p:val>
                                            <p:strVal val="#ppt_x"/>
                                          </p:val>
                                        </p:tav>
                                        <p:tav tm="100000">
                                          <p:val>
                                            <p:strVal val="#ppt_x"/>
                                          </p:val>
                                        </p:tav>
                                      </p:tavLst>
                                    </p:anim>
                                    <p:anim calcmode="lin" valueType="num">
                                      <p:cBhvr additive="base">
                                        <p:cTn id="118" dur="250" fill="hold"/>
                                        <p:tgtEl>
                                          <p:spTgt spid="8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86"/>
                                        </p:tgtEl>
                                        <p:attrNameLst>
                                          <p:attrName>style.visibility</p:attrName>
                                        </p:attrNameLst>
                                      </p:cBhvr>
                                      <p:to>
                                        <p:strVal val="visible"/>
                                      </p:to>
                                    </p:set>
                                    <p:anim calcmode="lin" valueType="num">
                                      <p:cBhvr additive="base">
                                        <p:cTn id="122" dur="250" fill="hold"/>
                                        <p:tgtEl>
                                          <p:spTgt spid="86"/>
                                        </p:tgtEl>
                                        <p:attrNameLst>
                                          <p:attrName>ppt_x</p:attrName>
                                        </p:attrNameLst>
                                      </p:cBhvr>
                                      <p:tavLst>
                                        <p:tav tm="0">
                                          <p:val>
                                            <p:strVal val="#ppt_x"/>
                                          </p:val>
                                        </p:tav>
                                        <p:tav tm="100000">
                                          <p:val>
                                            <p:strVal val="#ppt_x"/>
                                          </p:val>
                                        </p:tav>
                                      </p:tavLst>
                                    </p:anim>
                                    <p:anim calcmode="lin" valueType="num">
                                      <p:cBhvr additive="base">
                                        <p:cTn id="123" dur="250" fill="hold"/>
                                        <p:tgtEl>
                                          <p:spTgt spid="8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87"/>
                                        </p:tgtEl>
                                        <p:attrNameLst>
                                          <p:attrName>style.visibility</p:attrName>
                                        </p:attrNameLst>
                                      </p:cBhvr>
                                      <p:to>
                                        <p:strVal val="visible"/>
                                      </p:to>
                                    </p:set>
                                    <p:anim calcmode="lin" valueType="num">
                                      <p:cBhvr additive="base">
                                        <p:cTn id="127" dur="250" fill="hold"/>
                                        <p:tgtEl>
                                          <p:spTgt spid="87"/>
                                        </p:tgtEl>
                                        <p:attrNameLst>
                                          <p:attrName>ppt_x</p:attrName>
                                        </p:attrNameLst>
                                      </p:cBhvr>
                                      <p:tavLst>
                                        <p:tav tm="0">
                                          <p:val>
                                            <p:strVal val="#ppt_x"/>
                                          </p:val>
                                        </p:tav>
                                        <p:tav tm="100000">
                                          <p:val>
                                            <p:strVal val="#ppt_x"/>
                                          </p:val>
                                        </p:tav>
                                      </p:tavLst>
                                    </p:anim>
                                    <p:anim calcmode="lin" valueType="num">
                                      <p:cBhvr additive="base">
                                        <p:cTn id="128" dur="250" fill="hold"/>
                                        <p:tgtEl>
                                          <p:spTgt spid="8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8"/>
                                        </p:tgtEl>
                                        <p:attrNameLst>
                                          <p:attrName>style.visibility</p:attrName>
                                        </p:attrNameLst>
                                      </p:cBhvr>
                                      <p:to>
                                        <p:strVal val="visible"/>
                                      </p:to>
                                    </p:set>
                                    <p:anim calcmode="lin" valueType="num">
                                      <p:cBhvr additive="base">
                                        <p:cTn id="132" dur="250" fill="hold"/>
                                        <p:tgtEl>
                                          <p:spTgt spid="88"/>
                                        </p:tgtEl>
                                        <p:attrNameLst>
                                          <p:attrName>ppt_x</p:attrName>
                                        </p:attrNameLst>
                                      </p:cBhvr>
                                      <p:tavLst>
                                        <p:tav tm="0">
                                          <p:val>
                                            <p:strVal val="#ppt_x"/>
                                          </p:val>
                                        </p:tav>
                                        <p:tav tm="100000">
                                          <p:val>
                                            <p:strVal val="#ppt_x"/>
                                          </p:val>
                                        </p:tav>
                                      </p:tavLst>
                                    </p:anim>
                                    <p:anim calcmode="lin" valueType="num">
                                      <p:cBhvr additive="base">
                                        <p:cTn id="133" dur="250" fill="hold"/>
                                        <p:tgtEl>
                                          <p:spTgt spid="8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89"/>
                                        </p:tgtEl>
                                        <p:attrNameLst>
                                          <p:attrName>style.visibility</p:attrName>
                                        </p:attrNameLst>
                                      </p:cBhvr>
                                      <p:to>
                                        <p:strVal val="visible"/>
                                      </p:to>
                                    </p:set>
                                    <p:anim calcmode="lin" valueType="num">
                                      <p:cBhvr additive="base">
                                        <p:cTn id="137" dur="250" fill="hold"/>
                                        <p:tgtEl>
                                          <p:spTgt spid="89"/>
                                        </p:tgtEl>
                                        <p:attrNameLst>
                                          <p:attrName>ppt_x</p:attrName>
                                        </p:attrNameLst>
                                      </p:cBhvr>
                                      <p:tavLst>
                                        <p:tav tm="0">
                                          <p:val>
                                            <p:strVal val="#ppt_x"/>
                                          </p:val>
                                        </p:tav>
                                        <p:tav tm="100000">
                                          <p:val>
                                            <p:strVal val="#ppt_x"/>
                                          </p:val>
                                        </p:tav>
                                      </p:tavLst>
                                    </p:anim>
                                    <p:anim calcmode="lin" valueType="num">
                                      <p:cBhvr additive="base">
                                        <p:cTn id="138" dur="250" fill="hold"/>
                                        <p:tgtEl>
                                          <p:spTgt spid="8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90"/>
                                        </p:tgtEl>
                                        <p:attrNameLst>
                                          <p:attrName>style.visibility</p:attrName>
                                        </p:attrNameLst>
                                      </p:cBhvr>
                                      <p:to>
                                        <p:strVal val="visible"/>
                                      </p:to>
                                    </p:set>
                                    <p:anim calcmode="lin" valueType="num">
                                      <p:cBhvr additive="base">
                                        <p:cTn id="142" dur="250" fill="hold"/>
                                        <p:tgtEl>
                                          <p:spTgt spid="90"/>
                                        </p:tgtEl>
                                        <p:attrNameLst>
                                          <p:attrName>ppt_x</p:attrName>
                                        </p:attrNameLst>
                                      </p:cBhvr>
                                      <p:tavLst>
                                        <p:tav tm="0">
                                          <p:val>
                                            <p:strVal val="#ppt_x"/>
                                          </p:val>
                                        </p:tav>
                                        <p:tav tm="100000">
                                          <p:val>
                                            <p:strVal val="#ppt_x"/>
                                          </p:val>
                                        </p:tav>
                                      </p:tavLst>
                                    </p:anim>
                                    <p:anim calcmode="lin" valueType="num">
                                      <p:cBhvr additive="base">
                                        <p:cTn id="143" dur="250" fill="hold"/>
                                        <p:tgtEl>
                                          <p:spTgt spid="9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91"/>
                                        </p:tgtEl>
                                        <p:attrNameLst>
                                          <p:attrName>style.visibility</p:attrName>
                                        </p:attrNameLst>
                                      </p:cBhvr>
                                      <p:to>
                                        <p:strVal val="visible"/>
                                      </p:to>
                                    </p:set>
                                    <p:anim calcmode="lin" valueType="num">
                                      <p:cBhvr additive="base">
                                        <p:cTn id="147" dur="250" fill="hold"/>
                                        <p:tgtEl>
                                          <p:spTgt spid="91"/>
                                        </p:tgtEl>
                                        <p:attrNameLst>
                                          <p:attrName>ppt_x</p:attrName>
                                        </p:attrNameLst>
                                      </p:cBhvr>
                                      <p:tavLst>
                                        <p:tav tm="0">
                                          <p:val>
                                            <p:strVal val="#ppt_x"/>
                                          </p:val>
                                        </p:tav>
                                        <p:tav tm="100000">
                                          <p:val>
                                            <p:strVal val="#ppt_x"/>
                                          </p:val>
                                        </p:tav>
                                      </p:tavLst>
                                    </p:anim>
                                    <p:anim calcmode="lin" valueType="num">
                                      <p:cBhvr additive="base">
                                        <p:cTn id="148" dur="250" fill="hold"/>
                                        <p:tgtEl>
                                          <p:spTgt spid="9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0"/>
                                        </p:tgtEl>
                                        <p:attrNameLst>
                                          <p:attrName>style.visibility</p:attrName>
                                        </p:attrNameLst>
                                      </p:cBhvr>
                                      <p:to>
                                        <p:strVal val="visible"/>
                                      </p:to>
                                    </p:set>
                                    <p:anim calcmode="lin" valueType="num">
                                      <p:cBhvr additive="base">
                                        <p:cTn id="152" dur="250" fill="hold"/>
                                        <p:tgtEl>
                                          <p:spTgt spid="70"/>
                                        </p:tgtEl>
                                        <p:attrNameLst>
                                          <p:attrName>ppt_x</p:attrName>
                                        </p:attrNameLst>
                                      </p:cBhvr>
                                      <p:tavLst>
                                        <p:tav tm="0">
                                          <p:val>
                                            <p:strVal val="#ppt_x"/>
                                          </p:val>
                                        </p:tav>
                                        <p:tav tm="100000">
                                          <p:val>
                                            <p:strVal val="#ppt_x"/>
                                          </p:val>
                                        </p:tav>
                                      </p:tavLst>
                                    </p:anim>
                                    <p:anim calcmode="lin" valueType="num">
                                      <p:cBhvr additive="base">
                                        <p:cTn id="153" dur="250" fill="hold"/>
                                        <p:tgtEl>
                                          <p:spTgt spid="70"/>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92"/>
                                        </p:tgtEl>
                                        <p:attrNameLst>
                                          <p:attrName>style.visibility</p:attrName>
                                        </p:attrNameLst>
                                      </p:cBhvr>
                                      <p:to>
                                        <p:strVal val="visible"/>
                                      </p:to>
                                    </p:set>
                                    <p:anim calcmode="lin" valueType="num">
                                      <p:cBhvr additive="base">
                                        <p:cTn id="157" dur="250" fill="hold"/>
                                        <p:tgtEl>
                                          <p:spTgt spid="92"/>
                                        </p:tgtEl>
                                        <p:attrNameLst>
                                          <p:attrName>ppt_x</p:attrName>
                                        </p:attrNameLst>
                                      </p:cBhvr>
                                      <p:tavLst>
                                        <p:tav tm="0">
                                          <p:val>
                                            <p:strVal val="#ppt_x"/>
                                          </p:val>
                                        </p:tav>
                                        <p:tav tm="100000">
                                          <p:val>
                                            <p:strVal val="#ppt_x"/>
                                          </p:val>
                                        </p:tav>
                                      </p:tavLst>
                                    </p:anim>
                                    <p:anim calcmode="lin" valueType="num">
                                      <p:cBhvr additive="base">
                                        <p:cTn id="158" dur="250" fill="hold"/>
                                        <p:tgtEl>
                                          <p:spTgt spid="9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93"/>
                                        </p:tgtEl>
                                        <p:attrNameLst>
                                          <p:attrName>style.visibility</p:attrName>
                                        </p:attrNameLst>
                                      </p:cBhvr>
                                      <p:to>
                                        <p:strVal val="visible"/>
                                      </p:to>
                                    </p:set>
                                    <p:anim calcmode="lin" valueType="num">
                                      <p:cBhvr additive="base">
                                        <p:cTn id="162" dur="250" fill="hold"/>
                                        <p:tgtEl>
                                          <p:spTgt spid="93"/>
                                        </p:tgtEl>
                                        <p:attrNameLst>
                                          <p:attrName>ppt_x</p:attrName>
                                        </p:attrNameLst>
                                      </p:cBhvr>
                                      <p:tavLst>
                                        <p:tav tm="0">
                                          <p:val>
                                            <p:strVal val="#ppt_x"/>
                                          </p:val>
                                        </p:tav>
                                        <p:tav tm="100000">
                                          <p:val>
                                            <p:strVal val="#ppt_x"/>
                                          </p:val>
                                        </p:tav>
                                      </p:tavLst>
                                    </p:anim>
                                    <p:anim calcmode="lin" valueType="num">
                                      <p:cBhvr additive="base">
                                        <p:cTn id="163" dur="250" fill="hold"/>
                                        <p:tgtEl>
                                          <p:spTgt spid="9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94"/>
                                        </p:tgtEl>
                                        <p:attrNameLst>
                                          <p:attrName>style.visibility</p:attrName>
                                        </p:attrNameLst>
                                      </p:cBhvr>
                                      <p:to>
                                        <p:strVal val="visible"/>
                                      </p:to>
                                    </p:set>
                                    <p:anim calcmode="lin" valueType="num">
                                      <p:cBhvr additive="base">
                                        <p:cTn id="167" dur="250" fill="hold"/>
                                        <p:tgtEl>
                                          <p:spTgt spid="94"/>
                                        </p:tgtEl>
                                        <p:attrNameLst>
                                          <p:attrName>ppt_x</p:attrName>
                                        </p:attrNameLst>
                                      </p:cBhvr>
                                      <p:tavLst>
                                        <p:tav tm="0">
                                          <p:val>
                                            <p:strVal val="#ppt_x"/>
                                          </p:val>
                                        </p:tav>
                                        <p:tav tm="100000">
                                          <p:val>
                                            <p:strVal val="#ppt_x"/>
                                          </p:val>
                                        </p:tav>
                                      </p:tavLst>
                                    </p:anim>
                                    <p:anim calcmode="lin" valueType="num">
                                      <p:cBhvr additive="base">
                                        <p:cTn id="168" dur="250" fill="hold"/>
                                        <p:tgtEl>
                                          <p:spTgt spid="94"/>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95"/>
                                        </p:tgtEl>
                                        <p:attrNameLst>
                                          <p:attrName>style.visibility</p:attrName>
                                        </p:attrNameLst>
                                      </p:cBhvr>
                                      <p:to>
                                        <p:strVal val="visible"/>
                                      </p:to>
                                    </p:set>
                                    <p:anim calcmode="lin" valueType="num">
                                      <p:cBhvr additive="base">
                                        <p:cTn id="172" dur="250" fill="hold"/>
                                        <p:tgtEl>
                                          <p:spTgt spid="95"/>
                                        </p:tgtEl>
                                        <p:attrNameLst>
                                          <p:attrName>ppt_x</p:attrName>
                                        </p:attrNameLst>
                                      </p:cBhvr>
                                      <p:tavLst>
                                        <p:tav tm="0">
                                          <p:val>
                                            <p:strVal val="#ppt_x"/>
                                          </p:val>
                                        </p:tav>
                                        <p:tav tm="100000">
                                          <p:val>
                                            <p:strVal val="#ppt_x"/>
                                          </p:val>
                                        </p:tav>
                                      </p:tavLst>
                                    </p:anim>
                                    <p:anim calcmode="lin" valueType="num">
                                      <p:cBhvr additive="base">
                                        <p:cTn id="173" dur="250" fill="hold"/>
                                        <p:tgtEl>
                                          <p:spTgt spid="9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96"/>
                                        </p:tgtEl>
                                        <p:attrNameLst>
                                          <p:attrName>style.visibility</p:attrName>
                                        </p:attrNameLst>
                                      </p:cBhvr>
                                      <p:to>
                                        <p:strVal val="visible"/>
                                      </p:to>
                                    </p:set>
                                    <p:anim calcmode="lin" valueType="num">
                                      <p:cBhvr additive="base">
                                        <p:cTn id="177" dur="250" fill="hold"/>
                                        <p:tgtEl>
                                          <p:spTgt spid="96"/>
                                        </p:tgtEl>
                                        <p:attrNameLst>
                                          <p:attrName>ppt_x</p:attrName>
                                        </p:attrNameLst>
                                      </p:cBhvr>
                                      <p:tavLst>
                                        <p:tav tm="0">
                                          <p:val>
                                            <p:strVal val="#ppt_x"/>
                                          </p:val>
                                        </p:tav>
                                        <p:tav tm="100000">
                                          <p:val>
                                            <p:strVal val="#ppt_x"/>
                                          </p:val>
                                        </p:tav>
                                      </p:tavLst>
                                    </p:anim>
                                    <p:anim calcmode="lin" valueType="num">
                                      <p:cBhvr additive="base">
                                        <p:cTn id="178" dur="250" fill="hold"/>
                                        <p:tgtEl>
                                          <p:spTgt spid="96"/>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97"/>
                                        </p:tgtEl>
                                        <p:attrNameLst>
                                          <p:attrName>style.visibility</p:attrName>
                                        </p:attrNameLst>
                                      </p:cBhvr>
                                      <p:to>
                                        <p:strVal val="visible"/>
                                      </p:to>
                                    </p:set>
                                    <p:anim calcmode="lin" valueType="num">
                                      <p:cBhvr additive="base">
                                        <p:cTn id="182" dur="250" fill="hold"/>
                                        <p:tgtEl>
                                          <p:spTgt spid="97"/>
                                        </p:tgtEl>
                                        <p:attrNameLst>
                                          <p:attrName>ppt_x</p:attrName>
                                        </p:attrNameLst>
                                      </p:cBhvr>
                                      <p:tavLst>
                                        <p:tav tm="0">
                                          <p:val>
                                            <p:strVal val="#ppt_x"/>
                                          </p:val>
                                        </p:tav>
                                        <p:tav tm="100000">
                                          <p:val>
                                            <p:strVal val="#ppt_x"/>
                                          </p:val>
                                        </p:tav>
                                      </p:tavLst>
                                    </p:anim>
                                    <p:anim calcmode="lin" valueType="num">
                                      <p:cBhvr additive="base">
                                        <p:cTn id="183" dur="250" fill="hold"/>
                                        <p:tgtEl>
                                          <p:spTgt spid="97"/>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98"/>
                                        </p:tgtEl>
                                        <p:attrNameLst>
                                          <p:attrName>style.visibility</p:attrName>
                                        </p:attrNameLst>
                                      </p:cBhvr>
                                      <p:to>
                                        <p:strVal val="visible"/>
                                      </p:to>
                                    </p:set>
                                    <p:anim calcmode="lin" valueType="num">
                                      <p:cBhvr additive="base">
                                        <p:cTn id="187" dur="250" fill="hold"/>
                                        <p:tgtEl>
                                          <p:spTgt spid="98"/>
                                        </p:tgtEl>
                                        <p:attrNameLst>
                                          <p:attrName>ppt_x</p:attrName>
                                        </p:attrNameLst>
                                      </p:cBhvr>
                                      <p:tavLst>
                                        <p:tav tm="0">
                                          <p:val>
                                            <p:strVal val="#ppt_x"/>
                                          </p:val>
                                        </p:tav>
                                        <p:tav tm="100000">
                                          <p:val>
                                            <p:strVal val="#ppt_x"/>
                                          </p:val>
                                        </p:tav>
                                      </p:tavLst>
                                    </p:anim>
                                    <p:anim calcmode="lin" valueType="num">
                                      <p:cBhvr additive="base">
                                        <p:cTn id="188" dur="250" fill="hold"/>
                                        <p:tgtEl>
                                          <p:spTgt spid="9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99"/>
                                        </p:tgtEl>
                                        <p:attrNameLst>
                                          <p:attrName>style.visibility</p:attrName>
                                        </p:attrNameLst>
                                      </p:cBhvr>
                                      <p:to>
                                        <p:strVal val="visible"/>
                                      </p:to>
                                    </p:set>
                                    <p:anim calcmode="lin" valueType="num">
                                      <p:cBhvr additive="base">
                                        <p:cTn id="192" dur="250" fill="hold"/>
                                        <p:tgtEl>
                                          <p:spTgt spid="99"/>
                                        </p:tgtEl>
                                        <p:attrNameLst>
                                          <p:attrName>ppt_x</p:attrName>
                                        </p:attrNameLst>
                                      </p:cBhvr>
                                      <p:tavLst>
                                        <p:tav tm="0">
                                          <p:val>
                                            <p:strVal val="#ppt_x"/>
                                          </p:val>
                                        </p:tav>
                                        <p:tav tm="100000">
                                          <p:val>
                                            <p:strVal val="#ppt_x"/>
                                          </p:val>
                                        </p:tav>
                                      </p:tavLst>
                                    </p:anim>
                                    <p:anim calcmode="lin" valueType="num">
                                      <p:cBhvr additive="base">
                                        <p:cTn id="193" dur="250" fill="hold"/>
                                        <p:tgtEl>
                                          <p:spTgt spid="9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100"/>
                                        </p:tgtEl>
                                        <p:attrNameLst>
                                          <p:attrName>style.visibility</p:attrName>
                                        </p:attrNameLst>
                                      </p:cBhvr>
                                      <p:to>
                                        <p:strVal val="visible"/>
                                      </p:to>
                                    </p:set>
                                    <p:anim calcmode="lin" valueType="num">
                                      <p:cBhvr additive="base">
                                        <p:cTn id="197" dur="250" fill="hold"/>
                                        <p:tgtEl>
                                          <p:spTgt spid="100"/>
                                        </p:tgtEl>
                                        <p:attrNameLst>
                                          <p:attrName>ppt_x</p:attrName>
                                        </p:attrNameLst>
                                      </p:cBhvr>
                                      <p:tavLst>
                                        <p:tav tm="0">
                                          <p:val>
                                            <p:strVal val="#ppt_x"/>
                                          </p:val>
                                        </p:tav>
                                        <p:tav tm="100000">
                                          <p:val>
                                            <p:strVal val="#ppt_x"/>
                                          </p:val>
                                        </p:tav>
                                      </p:tavLst>
                                    </p:anim>
                                    <p:anim calcmode="lin" valueType="num">
                                      <p:cBhvr additive="base">
                                        <p:cTn id="198" dur="250" fill="hold"/>
                                        <p:tgtEl>
                                          <p:spTgt spid="10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01"/>
                                        </p:tgtEl>
                                        <p:attrNameLst>
                                          <p:attrName>style.visibility</p:attrName>
                                        </p:attrNameLst>
                                      </p:cBhvr>
                                      <p:to>
                                        <p:strVal val="visible"/>
                                      </p:to>
                                    </p:set>
                                    <p:anim calcmode="lin" valueType="num">
                                      <p:cBhvr additive="base">
                                        <p:cTn id="202" dur="250" fill="hold"/>
                                        <p:tgtEl>
                                          <p:spTgt spid="101"/>
                                        </p:tgtEl>
                                        <p:attrNameLst>
                                          <p:attrName>ppt_x</p:attrName>
                                        </p:attrNameLst>
                                      </p:cBhvr>
                                      <p:tavLst>
                                        <p:tav tm="0">
                                          <p:val>
                                            <p:strVal val="#ppt_x"/>
                                          </p:val>
                                        </p:tav>
                                        <p:tav tm="100000">
                                          <p:val>
                                            <p:strVal val="#ppt_x"/>
                                          </p:val>
                                        </p:tav>
                                      </p:tavLst>
                                    </p:anim>
                                    <p:anim calcmode="lin" valueType="num">
                                      <p:cBhvr additive="base">
                                        <p:cTn id="203" dur="250" fill="hold"/>
                                        <p:tgtEl>
                                          <p:spTgt spid="101"/>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102"/>
                                        </p:tgtEl>
                                        <p:attrNameLst>
                                          <p:attrName>style.visibility</p:attrName>
                                        </p:attrNameLst>
                                      </p:cBhvr>
                                      <p:to>
                                        <p:strVal val="visible"/>
                                      </p:to>
                                    </p:set>
                                    <p:anim calcmode="lin" valueType="num">
                                      <p:cBhvr additive="base">
                                        <p:cTn id="207" dur="250" fill="hold"/>
                                        <p:tgtEl>
                                          <p:spTgt spid="102"/>
                                        </p:tgtEl>
                                        <p:attrNameLst>
                                          <p:attrName>ppt_x</p:attrName>
                                        </p:attrNameLst>
                                      </p:cBhvr>
                                      <p:tavLst>
                                        <p:tav tm="0">
                                          <p:val>
                                            <p:strVal val="#ppt_x"/>
                                          </p:val>
                                        </p:tav>
                                        <p:tav tm="100000">
                                          <p:val>
                                            <p:strVal val="#ppt_x"/>
                                          </p:val>
                                        </p:tav>
                                      </p:tavLst>
                                    </p:anim>
                                    <p:anim calcmode="lin" valueType="num">
                                      <p:cBhvr additive="base">
                                        <p:cTn id="208" dur="250" fill="hold"/>
                                        <p:tgtEl>
                                          <p:spTgt spid="1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animBg="1"/>
      <p:bldP spid="19" grpId="0"/>
      <p:bldP spid="21" grpId="0"/>
      <p:bldP spid="48" grpId="0" animBg="1"/>
      <p:bldP spid="49" grpId="0"/>
      <p:bldP spid="50" grpId="0"/>
      <p:bldP spid="63" grpId="0" animBg="1"/>
      <p:bldP spid="64" grpId="0"/>
      <p:bldP spid="65" grpId="0"/>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3" name="Rectangle 2"/>
          <p:cNvSpPr/>
          <p:nvPr/>
        </p:nvSpPr>
        <p:spPr>
          <a:xfrm>
            <a:off x="533400" y="3193018"/>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Montre la vente ispano</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 name="Rectangle 5"/>
          <p:cNvSpPr/>
          <p:nvPr/>
        </p:nvSpPr>
        <p:spPr>
          <a:xfrm>
            <a:off x="533400" y="3574018"/>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Nuram  vivamus dotco misrah</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 name="Rectangle 6"/>
          <p:cNvSpPr/>
          <p:nvPr/>
        </p:nvSpPr>
        <p:spPr>
          <a:xfrm>
            <a:off x="533400" y="2812018"/>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Lorem ipsum dopsunus Le taste ale</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 name="Rectangle 7"/>
          <p:cNvSpPr/>
          <p:nvPr/>
        </p:nvSpPr>
        <p:spPr>
          <a:xfrm>
            <a:off x="533400" y="3955018"/>
            <a:ext cx="2438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Montrelo Ipsico damalom</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 name="Text Box 10"/>
          <p:cNvSpPr txBox="1">
            <a:spLocks noChangeArrowheads="1"/>
          </p:cNvSpPr>
          <p:nvPr/>
        </p:nvSpPr>
        <p:spPr bwMode="auto">
          <a:xfrm>
            <a:off x="533400" y="4412218"/>
            <a:ext cx="3200400" cy="369332"/>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290">
                                          <p:stCondLst>
                                            <p:cond delay="0"/>
                                          </p:stCondLst>
                                        </p:cTn>
                                        <p:tgtEl>
                                          <p:spTgt spid="7"/>
                                        </p:tgtEl>
                                      </p:cBhvr>
                                    </p:animEffect>
                                    <p:anim calcmode="lin" valueType="num">
                                      <p:cBhvr>
                                        <p:cTn id="8" dur="911"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7"/>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7"/>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7"/>
                                        </p:tgtEl>
                                        <p:attrNameLst>
                                          <p:attrName>ppt_y</p:attrName>
                                        </p:attrNameLst>
                                      </p:cBhvr>
                                      <p:tavLst>
                                        <p:tav tm="0" fmla="#ppt_y-sin(pi*$)/81">
                                          <p:val>
                                            <p:fltVal val="0"/>
                                          </p:val>
                                        </p:tav>
                                        <p:tav tm="100000">
                                          <p:val>
                                            <p:fltVal val="1"/>
                                          </p:val>
                                        </p:tav>
                                      </p:tavLst>
                                    </p:anim>
                                    <p:animScale>
                                      <p:cBhvr>
                                        <p:cTn id="13" dur="13">
                                          <p:stCondLst>
                                            <p:cond delay="325"/>
                                          </p:stCondLst>
                                        </p:cTn>
                                        <p:tgtEl>
                                          <p:spTgt spid="7"/>
                                        </p:tgtEl>
                                      </p:cBhvr>
                                      <p:to x="100000" y="60000"/>
                                    </p:animScale>
                                    <p:animScale>
                                      <p:cBhvr>
                                        <p:cTn id="14" dur="83" decel="50000">
                                          <p:stCondLst>
                                            <p:cond delay="338"/>
                                          </p:stCondLst>
                                        </p:cTn>
                                        <p:tgtEl>
                                          <p:spTgt spid="7"/>
                                        </p:tgtEl>
                                      </p:cBhvr>
                                      <p:to x="100000" y="100000"/>
                                    </p:animScale>
                                    <p:animScale>
                                      <p:cBhvr>
                                        <p:cTn id="15" dur="13">
                                          <p:stCondLst>
                                            <p:cond delay="656"/>
                                          </p:stCondLst>
                                        </p:cTn>
                                        <p:tgtEl>
                                          <p:spTgt spid="7"/>
                                        </p:tgtEl>
                                      </p:cBhvr>
                                      <p:to x="100000" y="80000"/>
                                    </p:animScale>
                                    <p:animScale>
                                      <p:cBhvr>
                                        <p:cTn id="16" dur="83" decel="50000">
                                          <p:stCondLst>
                                            <p:cond delay="669"/>
                                          </p:stCondLst>
                                        </p:cTn>
                                        <p:tgtEl>
                                          <p:spTgt spid="7"/>
                                        </p:tgtEl>
                                      </p:cBhvr>
                                      <p:to x="100000" y="100000"/>
                                    </p:animScale>
                                    <p:animScale>
                                      <p:cBhvr>
                                        <p:cTn id="17" dur="13">
                                          <p:stCondLst>
                                            <p:cond delay="821"/>
                                          </p:stCondLst>
                                        </p:cTn>
                                        <p:tgtEl>
                                          <p:spTgt spid="7"/>
                                        </p:tgtEl>
                                      </p:cBhvr>
                                      <p:to x="100000" y="90000"/>
                                    </p:animScale>
                                    <p:animScale>
                                      <p:cBhvr>
                                        <p:cTn id="18" dur="83" decel="50000">
                                          <p:stCondLst>
                                            <p:cond delay="834"/>
                                          </p:stCondLst>
                                        </p:cTn>
                                        <p:tgtEl>
                                          <p:spTgt spid="7"/>
                                        </p:tgtEl>
                                      </p:cBhvr>
                                      <p:to x="100000" y="100000"/>
                                    </p:animScale>
                                    <p:animScale>
                                      <p:cBhvr>
                                        <p:cTn id="19" dur="13">
                                          <p:stCondLst>
                                            <p:cond delay="904"/>
                                          </p:stCondLst>
                                        </p:cTn>
                                        <p:tgtEl>
                                          <p:spTgt spid="7"/>
                                        </p:tgtEl>
                                      </p:cBhvr>
                                      <p:to x="100000" y="95000"/>
                                    </p:animScale>
                                    <p:animScale>
                                      <p:cBhvr>
                                        <p:cTn id="20" dur="83" decel="50000">
                                          <p:stCondLst>
                                            <p:cond delay="917"/>
                                          </p:stCondLst>
                                        </p:cTn>
                                        <p:tgtEl>
                                          <p:spTgt spid="7"/>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wipe(down)">
                                      <p:cBhvr>
                                        <p:cTn id="41" dur="290">
                                          <p:stCondLst>
                                            <p:cond delay="0"/>
                                          </p:stCondLst>
                                        </p:cTn>
                                        <p:tgtEl>
                                          <p:spTgt spid="6"/>
                                        </p:tgtEl>
                                      </p:cBhvr>
                                    </p:animEffect>
                                    <p:anim calcmode="lin" valueType="num">
                                      <p:cBhvr>
                                        <p:cTn id="42"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43"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44"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45"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46"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47" dur="13">
                                          <p:stCondLst>
                                            <p:cond delay="325"/>
                                          </p:stCondLst>
                                        </p:cTn>
                                        <p:tgtEl>
                                          <p:spTgt spid="6"/>
                                        </p:tgtEl>
                                      </p:cBhvr>
                                      <p:to x="100000" y="60000"/>
                                    </p:animScale>
                                    <p:animScale>
                                      <p:cBhvr>
                                        <p:cTn id="48" dur="83" decel="50000">
                                          <p:stCondLst>
                                            <p:cond delay="338"/>
                                          </p:stCondLst>
                                        </p:cTn>
                                        <p:tgtEl>
                                          <p:spTgt spid="6"/>
                                        </p:tgtEl>
                                      </p:cBhvr>
                                      <p:to x="100000" y="100000"/>
                                    </p:animScale>
                                    <p:animScale>
                                      <p:cBhvr>
                                        <p:cTn id="49" dur="13">
                                          <p:stCondLst>
                                            <p:cond delay="656"/>
                                          </p:stCondLst>
                                        </p:cTn>
                                        <p:tgtEl>
                                          <p:spTgt spid="6"/>
                                        </p:tgtEl>
                                      </p:cBhvr>
                                      <p:to x="100000" y="80000"/>
                                    </p:animScale>
                                    <p:animScale>
                                      <p:cBhvr>
                                        <p:cTn id="50" dur="83" decel="50000">
                                          <p:stCondLst>
                                            <p:cond delay="669"/>
                                          </p:stCondLst>
                                        </p:cTn>
                                        <p:tgtEl>
                                          <p:spTgt spid="6"/>
                                        </p:tgtEl>
                                      </p:cBhvr>
                                      <p:to x="100000" y="100000"/>
                                    </p:animScale>
                                    <p:animScale>
                                      <p:cBhvr>
                                        <p:cTn id="51" dur="13">
                                          <p:stCondLst>
                                            <p:cond delay="821"/>
                                          </p:stCondLst>
                                        </p:cTn>
                                        <p:tgtEl>
                                          <p:spTgt spid="6"/>
                                        </p:tgtEl>
                                      </p:cBhvr>
                                      <p:to x="100000" y="90000"/>
                                    </p:animScale>
                                    <p:animScale>
                                      <p:cBhvr>
                                        <p:cTn id="52" dur="83" decel="50000">
                                          <p:stCondLst>
                                            <p:cond delay="834"/>
                                          </p:stCondLst>
                                        </p:cTn>
                                        <p:tgtEl>
                                          <p:spTgt spid="6"/>
                                        </p:tgtEl>
                                      </p:cBhvr>
                                      <p:to x="100000" y="100000"/>
                                    </p:animScale>
                                    <p:animScale>
                                      <p:cBhvr>
                                        <p:cTn id="53" dur="13">
                                          <p:stCondLst>
                                            <p:cond delay="904"/>
                                          </p:stCondLst>
                                        </p:cTn>
                                        <p:tgtEl>
                                          <p:spTgt spid="6"/>
                                        </p:tgtEl>
                                      </p:cBhvr>
                                      <p:to x="100000" y="95000"/>
                                    </p:animScale>
                                    <p:animScale>
                                      <p:cBhvr>
                                        <p:cTn id="54" dur="83" decel="50000">
                                          <p:stCondLst>
                                            <p:cond delay="917"/>
                                          </p:stCondLst>
                                        </p:cTn>
                                        <p:tgtEl>
                                          <p:spTgt spid="6"/>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down)">
                                      <p:cBhvr>
                                        <p:cTn id="58" dur="290">
                                          <p:stCondLst>
                                            <p:cond delay="0"/>
                                          </p:stCondLst>
                                        </p:cTn>
                                        <p:tgtEl>
                                          <p:spTgt spid="8"/>
                                        </p:tgtEl>
                                      </p:cBhvr>
                                    </p:animEffect>
                                    <p:anim calcmode="lin" valueType="num">
                                      <p:cBhvr>
                                        <p:cTn id="59" dur="911"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60" dur="332"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61" dur="332" tmFilter="0, 0; 0.125,0.2665; 0.25,0.4; 0.375,0.465; 0.5,0.5;  0.625,0.535; 0.75,0.6; 0.875,0.7335; 1,1">
                                          <p:stCondLst>
                                            <p:cond delay="332"/>
                                          </p:stCondLst>
                                        </p:cTn>
                                        <p:tgtEl>
                                          <p:spTgt spid="8"/>
                                        </p:tgtEl>
                                        <p:attrNameLst>
                                          <p:attrName>ppt_y</p:attrName>
                                        </p:attrNameLst>
                                      </p:cBhvr>
                                      <p:tavLst>
                                        <p:tav tm="0" fmla="#ppt_y-sin(pi*$)/9">
                                          <p:val>
                                            <p:fltVal val="0"/>
                                          </p:val>
                                        </p:tav>
                                        <p:tav tm="100000">
                                          <p:val>
                                            <p:fltVal val="1"/>
                                          </p:val>
                                        </p:tav>
                                      </p:tavLst>
                                    </p:anim>
                                    <p:anim calcmode="lin" valueType="num">
                                      <p:cBhvr>
                                        <p:cTn id="62" dur="166" tmFilter="0, 0; 0.125,0.2665; 0.25,0.4; 0.375,0.465; 0.5,0.5;  0.625,0.535; 0.75,0.6; 0.875,0.7335; 1,1">
                                          <p:stCondLst>
                                            <p:cond delay="662"/>
                                          </p:stCondLst>
                                        </p:cTn>
                                        <p:tgtEl>
                                          <p:spTgt spid="8"/>
                                        </p:tgtEl>
                                        <p:attrNameLst>
                                          <p:attrName>ppt_y</p:attrName>
                                        </p:attrNameLst>
                                      </p:cBhvr>
                                      <p:tavLst>
                                        <p:tav tm="0" fmla="#ppt_y-sin(pi*$)/27">
                                          <p:val>
                                            <p:fltVal val="0"/>
                                          </p:val>
                                        </p:tav>
                                        <p:tav tm="100000">
                                          <p:val>
                                            <p:fltVal val="1"/>
                                          </p:val>
                                        </p:tav>
                                      </p:tavLst>
                                    </p:anim>
                                    <p:anim calcmode="lin" valueType="num">
                                      <p:cBhvr>
                                        <p:cTn id="63" dur="82" tmFilter="0, 0; 0.125,0.2665; 0.25,0.4; 0.375,0.465; 0.5,0.5;  0.625,0.535; 0.75,0.6; 0.875,0.7335; 1,1">
                                          <p:stCondLst>
                                            <p:cond delay="828"/>
                                          </p:stCondLst>
                                        </p:cTn>
                                        <p:tgtEl>
                                          <p:spTgt spid="8"/>
                                        </p:tgtEl>
                                        <p:attrNameLst>
                                          <p:attrName>ppt_y</p:attrName>
                                        </p:attrNameLst>
                                      </p:cBhvr>
                                      <p:tavLst>
                                        <p:tav tm="0" fmla="#ppt_y-sin(pi*$)/81">
                                          <p:val>
                                            <p:fltVal val="0"/>
                                          </p:val>
                                        </p:tav>
                                        <p:tav tm="100000">
                                          <p:val>
                                            <p:fltVal val="1"/>
                                          </p:val>
                                        </p:tav>
                                      </p:tavLst>
                                    </p:anim>
                                    <p:animScale>
                                      <p:cBhvr>
                                        <p:cTn id="64" dur="13">
                                          <p:stCondLst>
                                            <p:cond delay="325"/>
                                          </p:stCondLst>
                                        </p:cTn>
                                        <p:tgtEl>
                                          <p:spTgt spid="8"/>
                                        </p:tgtEl>
                                      </p:cBhvr>
                                      <p:to x="100000" y="60000"/>
                                    </p:animScale>
                                    <p:animScale>
                                      <p:cBhvr>
                                        <p:cTn id="65" dur="83" decel="50000">
                                          <p:stCondLst>
                                            <p:cond delay="338"/>
                                          </p:stCondLst>
                                        </p:cTn>
                                        <p:tgtEl>
                                          <p:spTgt spid="8"/>
                                        </p:tgtEl>
                                      </p:cBhvr>
                                      <p:to x="100000" y="100000"/>
                                    </p:animScale>
                                    <p:animScale>
                                      <p:cBhvr>
                                        <p:cTn id="66" dur="13">
                                          <p:stCondLst>
                                            <p:cond delay="656"/>
                                          </p:stCondLst>
                                        </p:cTn>
                                        <p:tgtEl>
                                          <p:spTgt spid="8"/>
                                        </p:tgtEl>
                                      </p:cBhvr>
                                      <p:to x="100000" y="80000"/>
                                    </p:animScale>
                                    <p:animScale>
                                      <p:cBhvr>
                                        <p:cTn id="67" dur="83" decel="50000">
                                          <p:stCondLst>
                                            <p:cond delay="669"/>
                                          </p:stCondLst>
                                        </p:cTn>
                                        <p:tgtEl>
                                          <p:spTgt spid="8"/>
                                        </p:tgtEl>
                                      </p:cBhvr>
                                      <p:to x="100000" y="100000"/>
                                    </p:animScale>
                                    <p:animScale>
                                      <p:cBhvr>
                                        <p:cTn id="68" dur="13">
                                          <p:stCondLst>
                                            <p:cond delay="821"/>
                                          </p:stCondLst>
                                        </p:cTn>
                                        <p:tgtEl>
                                          <p:spTgt spid="8"/>
                                        </p:tgtEl>
                                      </p:cBhvr>
                                      <p:to x="100000" y="90000"/>
                                    </p:animScale>
                                    <p:animScale>
                                      <p:cBhvr>
                                        <p:cTn id="69" dur="83" decel="50000">
                                          <p:stCondLst>
                                            <p:cond delay="834"/>
                                          </p:stCondLst>
                                        </p:cTn>
                                        <p:tgtEl>
                                          <p:spTgt spid="8"/>
                                        </p:tgtEl>
                                      </p:cBhvr>
                                      <p:to x="100000" y="100000"/>
                                    </p:animScale>
                                    <p:animScale>
                                      <p:cBhvr>
                                        <p:cTn id="70" dur="13">
                                          <p:stCondLst>
                                            <p:cond delay="904"/>
                                          </p:stCondLst>
                                        </p:cTn>
                                        <p:tgtEl>
                                          <p:spTgt spid="8"/>
                                        </p:tgtEl>
                                      </p:cBhvr>
                                      <p:to x="100000" y="95000"/>
                                    </p:animScale>
                                    <p:animScale>
                                      <p:cBhvr>
                                        <p:cTn id="71" dur="83" decel="50000">
                                          <p:stCondLst>
                                            <p:cond delay="917"/>
                                          </p:stCondLst>
                                        </p:cTn>
                                        <p:tgtEl>
                                          <p:spTgt spid="8"/>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9"/>
                                        </p:tgtEl>
                                        <p:attrNameLst>
                                          <p:attrName>style.visibility</p:attrName>
                                        </p:attrNameLst>
                                      </p:cBhvr>
                                      <p:to>
                                        <p:strVal val="visible"/>
                                      </p:to>
                                    </p:set>
                                    <p:animEffect transition="in" filter="wipe(down)">
                                      <p:cBhvr>
                                        <p:cTn id="75" dur="290">
                                          <p:stCondLst>
                                            <p:cond delay="0"/>
                                          </p:stCondLst>
                                        </p:cTn>
                                        <p:tgtEl>
                                          <p:spTgt spid="9"/>
                                        </p:tgtEl>
                                      </p:cBhvr>
                                    </p:animEffect>
                                    <p:anim calcmode="lin" valueType="num">
                                      <p:cBhvr>
                                        <p:cTn id="76" dur="911"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77" dur="332"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78" dur="332" tmFilter="0, 0; 0.125,0.2665; 0.25,0.4; 0.375,0.465; 0.5,0.5;  0.625,0.535; 0.75,0.6; 0.875,0.7335; 1,1">
                                          <p:stCondLst>
                                            <p:cond delay="332"/>
                                          </p:stCondLst>
                                        </p:cTn>
                                        <p:tgtEl>
                                          <p:spTgt spid="9"/>
                                        </p:tgtEl>
                                        <p:attrNameLst>
                                          <p:attrName>ppt_y</p:attrName>
                                        </p:attrNameLst>
                                      </p:cBhvr>
                                      <p:tavLst>
                                        <p:tav tm="0" fmla="#ppt_y-sin(pi*$)/9">
                                          <p:val>
                                            <p:fltVal val="0"/>
                                          </p:val>
                                        </p:tav>
                                        <p:tav tm="100000">
                                          <p:val>
                                            <p:fltVal val="1"/>
                                          </p:val>
                                        </p:tav>
                                      </p:tavLst>
                                    </p:anim>
                                    <p:anim calcmode="lin" valueType="num">
                                      <p:cBhvr>
                                        <p:cTn id="79" dur="166" tmFilter="0, 0; 0.125,0.2665; 0.25,0.4; 0.375,0.465; 0.5,0.5;  0.625,0.535; 0.75,0.6; 0.875,0.7335; 1,1">
                                          <p:stCondLst>
                                            <p:cond delay="662"/>
                                          </p:stCondLst>
                                        </p:cTn>
                                        <p:tgtEl>
                                          <p:spTgt spid="9"/>
                                        </p:tgtEl>
                                        <p:attrNameLst>
                                          <p:attrName>ppt_y</p:attrName>
                                        </p:attrNameLst>
                                      </p:cBhvr>
                                      <p:tavLst>
                                        <p:tav tm="0" fmla="#ppt_y-sin(pi*$)/27">
                                          <p:val>
                                            <p:fltVal val="0"/>
                                          </p:val>
                                        </p:tav>
                                        <p:tav tm="100000">
                                          <p:val>
                                            <p:fltVal val="1"/>
                                          </p:val>
                                        </p:tav>
                                      </p:tavLst>
                                    </p:anim>
                                    <p:anim calcmode="lin" valueType="num">
                                      <p:cBhvr>
                                        <p:cTn id="80" dur="82" tmFilter="0, 0; 0.125,0.2665; 0.25,0.4; 0.375,0.465; 0.5,0.5;  0.625,0.535; 0.75,0.6; 0.875,0.7335; 1,1">
                                          <p:stCondLst>
                                            <p:cond delay="828"/>
                                          </p:stCondLst>
                                        </p:cTn>
                                        <p:tgtEl>
                                          <p:spTgt spid="9"/>
                                        </p:tgtEl>
                                        <p:attrNameLst>
                                          <p:attrName>ppt_y</p:attrName>
                                        </p:attrNameLst>
                                      </p:cBhvr>
                                      <p:tavLst>
                                        <p:tav tm="0" fmla="#ppt_y-sin(pi*$)/81">
                                          <p:val>
                                            <p:fltVal val="0"/>
                                          </p:val>
                                        </p:tav>
                                        <p:tav tm="100000">
                                          <p:val>
                                            <p:fltVal val="1"/>
                                          </p:val>
                                        </p:tav>
                                      </p:tavLst>
                                    </p:anim>
                                    <p:animScale>
                                      <p:cBhvr>
                                        <p:cTn id="81" dur="13">
                                          <p:stCondLst>
                                            <p:cond delay="325"/>
                                          </p:stCondLst>
                                        </p:cTn>
                                        <p:tgtEl>
                                          <p:spTgt spid="9"/>
                                        </p:tgtEl>
                                      </p:cBhvr>
                                      <p:to x="100000" y="60000"/>
                                    </p:animScale>
                                    <p:animScale>
                                      <p:cBhvr>
                                        <p:cTn id="82" dur="83" decel="50000">
                                          <p:stCondLst>
                                            <p:cond delay="338"/>
                                          </p:stCondLst>
                                        </p:cTn>
                                        <p:tgtEl>
                                          <p:spTgt spid="9"/>
                                        </p:tgtEl>
                                      </p:cBhvr>
                                      <p:to x="100000" y="100000"/>
                                    </p:animScale>
                                    <p:animScale>
                                      <p:cBhvr>
                                        <p:cTn id="83" dur="13">
                                          <p:stCondLst>
                                            <p:cond delay="656"/>
                                          </p:stCondLst>
                                        </p:cTn>
                                        <p:tgtEl>
                                          <p:spTgt spid="9"/>
                                        </p:tgtEl>
                                      </p:cBhvr>
                                      <p:to x="100000" y="80000"/>
                                    </p:animScale>
                                    <p:animScale>
                                      <p:cBhvr>
                                        <p:cTn id="84" dur="83" decel="50000">
                                          <p:stCondLst>
                                            <p:cond delay="669"/>
                                          </p:stCondLst>
                                        </p:cTn>
                                        <p:tgtEl>
                                          <p:spTgt spid="9"/>
                                        </p:tgtEl>
                                      </p:cBhvr>
                                      <p:to x="100000" y="100000"/>
                                    </p:animScale>
                                    <p:animScale>
                                      <p:cBhvr>
                                        <p:cTn id="85" dur="13">
                                          <p:stCondLst>
                                            <p:cond delay="821"/>
                                          </p:stCondLst>
                                        </p:cTn>
                                        <p:tgtEl>
                                          <p:spTgt spid="9"/>
                                        </p:tgtEl>
                                      </p:cBhvr>
                                      <p:to x="100000" y="90000"/>
                                    </p:animScale>
                                    <p:animScale>
                                      <p:cBhvr>
                                        <p:cTn id="86" dur="83" decel="50000">
                                          <p:stCondLst>
                                            <p:cond delay="834"/>
                                          </p:stCondLst>
                                        </p:cTn>
                                        <p:tgtEl>
                                          <p:spTgt spid="9"/>
                                        </p:tgtEl>
                                      </p:cBhvr>
                                      <p:to x="100000" y="100000"/>
                                    </p:animScale>
                                    <p:animScale>
                                      <p:cBhvr>
                                        <p:cTn id="87" dur="13">
                                          <p:stCondLst>
                                            <p:cond delay="904"/>
                                          </p:stCondLst>
                                        </p:cTn>
                                        <p:tgtEl>
                                          <p:spTgt spid="9"/>
                                        </p:tgtEl>
                                      </p:cBhvr>
                                      <p:to x="100000" y="95000"/>
                                    </p:animScale>
                                    <p:animScale>
                                      <p:cBhvr>
                                        <p:cTn id="88" dur="83" decel="50000">
                                          <p:stCondLst>
                                            <p:cond delay="917"/>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Step</a:t>
            </a:r>
          </a:p>
        </p:txBody>
      </p:sp>
      <p:sp>
        <p:nvSpPr>
          <p:cNvPr id="4" name="Oval 3"/>
          <p:cNvSpPr/>
          <p:nvPr/>
        </p:nvSpPr>
        <p:spPr>
          <a:xfrm>
            <a:off x="6096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191516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00400"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495800"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796065" y="1483870"/>
            <a:ext cx="1290535" cy="129794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091465" y="2112010"/>
            <a:ext cx="1290535" cy="129794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579199"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Fresh Idea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3" name="Text Box 10"/>
          <p:cNvSpPr txBox="1">
            <a:spLocks noChangeArrowheads="1"/>
          </p:cNvSpPr>
          <p:nvPr/>
        </p:nvSpPr>
        <p:spPr bwMode="auto">
          <a:xfrm>
            <a:off x="1915160"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Defend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4" name="Text Box 10"/>
          <p:cNvSpPr txBox="1">
            <a:spLocks noChangeArrowheads="1"/>
          </p:cNvSpPr>
          <p:nvPr/>
        </p:nvSpPr>
        <p:spPr bwMode="auto">
          <a:xfrm>
            <a:off x="32056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Friendship</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5" name="Text Box 10"/>
          <p:cNvSpPr txBox="1">
            <a:spLocks noChangeArrowheads="1"/>
          </p:cNvSpPr>
          <p:nvPr/>
        </p:nvSpPr>
        <p:spPr bwMode="auto">
          <a:xfrm>
            <a:off x="45416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Collaboration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6" name="Text Box 10"/>
          <p:cNvSpPr txBox="1">
            <a:spLocks noChangeArrowheads="1"/>
          </p:cNvSpPr>
          <p:nvPr/>
        </p:nvSpPr>
        <p:spPr bwMode="auto">
          <a:xfrm>
            <a:off x="5847295"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Printing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7" name="Text Box 10"/>
          <p:cNvSpPr txBox="1">
            <a:spLocks noChangeArrowheads="1"/>
          </p:cNvSpPr>
          <p:nvPr/>
        </p:nvSpPr>
        <p:spPr bwMode="auto">
          <a:xfrm>
            <a:off x="7183256" y="3409950"/>
            <a:ext cx="1320936"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Surrounding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8" name="Freeform 61"/>
          <p:cNvSpPr/>
          <p:nvPr/>
        </p:nvSpPr>
        <p:spPr bwMode="auto">
          <a:xfrm>
            <a:off x="2209800" y="2437861"/>
            <a:ext cx="622304" cy="64623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9" name="Group 18"/>
          <p:cNvGrpSpPr/>
          <p:nvPr/>
        </p:nvGrpSpPr>
        <p:grpSpPr>
          <a:xfrm>
            <a:off x="6084034" y="1776840"/>
            <a:ext cx="714597" cy="648507"/>
            <a:chOff x="5159039" y="3837700"/>
            <a:chExt cx="431771" cy="391838"/>
          </a:xfrm>
          <a:solidFill>
            <a:schemeClr val="bg1"/>
          </a:solidFill>
        </p:grpSpPr>
        <p:sp>
          <p:nvSpPr>
            <p:cNvPr id="20"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7307647" y="2408779"/>
            <a:ext cx="800111" cy="704403"/>
            <a:chOff x="6040049" y="4182118"/>
            <a:chExt cx="521619" cy="459224"/>
          </a:xfrm>
          <a:solidFill>
            <a:schemeClr val="bg1"/>
          </a:solidFill>
        </p:grpSpPr>
        <p:sp>
          <p:nvSpPr>
            <p:cNvPr id="26"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446585" y="1838063"/>
            <a:ext cx="798164" cy="589554"/>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4876800" y="2415663"/>
            <a:ext cx="546750" cy="690635"/>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1000906" y="1754164"/>
            <a:ext cx="507922" cy="757352"/>
            <a:chOff x="4669866" y="3800264"/>
            <a:chExt cx="279527" cy="416797"/>
          </a:xfrm>
          <a:solidFill>
            <a:schemeClr val="bg1"/>
          </a:solidFill>
        </p:grpSpPr>
        <p:sp>
          <p:nvSpPr>
            <p:cNvPr id="40"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250" fill="hold"/>
                                        <p:tgtEl>
                                          <p:spTgt spid="31"/>
                                        </p:tgtEl>
                                        <p:attrNameLst>
                                          <p:attrName>ppt_x</p:attrName>
                                        </p:attrNameLst>
                                      </p:cBhvr>
                                      <p:tavLst>
                                        <p:tav tm="0">
                                          <p:val>
                                            <p:strVal val="#ppt_x"/>
                                          </p:val>
                                        </p:tav>
                                        <p:tav tm="100000">
                                          <p:val>
                                            <p:strVal val="#ppt_x"/>
                                          </p:val>
                                        </p:tav>
                                      </p:tavLst>
                                    </p:anim>
                                    <p:anim calcmode="lin" valueType="num">
                                      <p:cBhvr additive="base">
                                        <p:cTn id="53" dur="250" fill="hold"/>
                                        <p:tgtEl>
                                          <p:spTgt spid="3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8" grpId="0" animBg="1"/>
      <p:bldP spid="9" grpId="0" animBg="1"/>
      <p:bldP spid="10" grpId="0" animBg="1"/>
      <p:bldP spid="11" grpId="0"/>
      <p:bldP spid="13" grpId="0"/>
      <p:bldP spid="14" grpId="0"/>
      <p:bldP spid="15" grpId="0"/>
      <p:bldP spid="16" grpId="0"/>
      <p:bldP spid="17" grpId="0"/>
      <p:bldP spid="18" grpId="0" animBg="1"/>
      <p:bldP spid="4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Business Environment</a:t>
            </a:r>
          </a:p>
        </p:txBody>
      </p:sp>
      <p:sp>
        <p:nvSpPr>
          <p:cNvPr id="4" name="Oval 3"/>
          <p:cNvSpPr/>
          <p:nvPr/>
        </p:nvSpPr>
        <p:spPr>
          <a:xfrm>
            <a:off x="3740473" y="2157299"/>
            <a:ext cx="1624865" cy="163418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5155531" y="1652634"/>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4186120" y="128374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4186120" y="389559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3231198"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518578"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2899364" y="2605503"/>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Oval 10"/>
          <p:cNvSpPr/>
          <p:nvPr/>
        </p:nvSpPr>
        <p:spPr>
          <a:xfrm>
            <a:off x="3226900" y="1664581"/>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Oval 11"/>
          <p:cNvSpPr/>
          <p:nvPr/>
        </p:nvSpPr>
        <p:spPr>
          <a:xfrm>
            <a:off x="5155531" y="3536872"/>
            <a:ext cx="733572" cy="737781"/>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6" name="Straight Connector 25"/>
          <p:cNvCxnSpPr>
            <a:stCxn id="4" idx="0"/>
            <a:endCxn id="6" idx="4"/>
          </p:cNvCxnSpPr>
          <p:nvPr/>
        </p:nvCxnSpPr>
        <p:spPr>
          <a:xfrm flipV="1">
            <a:off x="4552906" y="2021523"/>
            <a:ext cx="0" cy="13577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4" idx="7"/>
            <a:endCxn id="5" idx="3"/>
          </p:cNvCxnSpPr>
          <p:nvPr/>
        </p:nvCxnSpPr>
        <p:spPr>
          <a:xfrm flipV="1">
            <a:off x="5127382" y="2282368"/>
            <a:ext cx="135577" cy="11425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 idx="1"/>
            <a:endCxn id="11" idx="5"/>
          </p:cNvCxnSpPr>
          <p:nvPr/>
        </p:nvCxnSpPr>
        <p:spPr>
          <a:xfrm flipH="1" flipV="1">
            <a:off x="3853042" y="2294316"/>
            <a:ext cx="125387" cy="10230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4" idx="2"/>
            <a:endCxn id="10" idx="6"/>
          </p:cNvCxnSpPr>
          <p:nvPr/>
        </p:nvCxnSpPr>
        <p:spPr>
          <a:xfrm flipH="1">
            <a:off x="3632936" y="2974394"/>
            <a:ext cx="10753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4" idx="6"/>
            <a:endCxn id="9" idx="2"/>
          </p:cNvCxnSpPr>
          <p:nvPr/>
        </p:nvCxnSpPr>
        <p:spPr>
          <a:xfrm>
            <a:off x="5365338" y="2974394"/>
            <a:ext cx="15324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4" idx="4"/>
            <a:endCxn id="7" idx="0"/>
          </p:cNvCxnSpPr>
          <p:nvPr/>
        </p:nvCxnSpPr>
        <p:spPr>
          <a:xfrm>
            <a:off x="4552906" y="3791488"/>
            <a:ext cx="0" cy="10410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4" idx="3"/>
            <a:endCxn id="8" idx="7"/>
          </p:cNvCxnSpPr>
          <p:nvPr/>
        </p:nvCxnSpPr>
        <p:spPr>
          <a:xfrm flipH="1">
            <a:off x="3857340" y="3552166"/>
            <a:ext cx="121089"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4" idx="5"/>
            <a:endCxn id="12" idx="1"/>
          </p:cNvCxnSpPr>
          <p:nvPr/>
        </p:nvCxnSpPr>
        <p:spPr>
          <a:xfrm>
            <a:off x="5127382" y="3552166"/>
            <a:ext cx="135577" cy="9275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2" name="Text Box 10"/>
          <p:cNvSpPr txBox="1">
            <a:spLocks noChangeArrowheads="1"/>
          </p:cNvSpPr>
          <p:nvPr/>
        </p:nvSpPr>
        <p:spPr bwMode="auto">
          <a:xfrm>
            <a:off x="6994890" y="161188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Cloud</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46" name="Text Box 10"/>
          <p:cNvSpPr txBox="1">
            <a:spLocks noChangeArrowheads="1"/>
          </p:cNvSpPr>
          <p:nvPr/>
        </p:nvSpPr>
        <p:spPr bwMode="auto">
          <a:xfrm>
            <a:off x="6624005" y="4114135"/>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Structure</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48" name="Text Box 10"/>
          <p:cNvSpPr txBox="1">
            <a:spLocks noChangeArrowheads="1"/>
          </p:cNvSpPr>
          <p:nvPr/>
        </p:nvSpPr>
        <p:spPr bwMode="auto">
          <a:xfrm>
            <a:off x="7069067" y="3224011"/>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Document</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49" name="Text Box 10"/>
          <p:cNvSpPr txBox="1">
            <a:spLocks noChangeArrowheads="1"/>
          </p:cNvSpPr>
          <p:nvPr/>
        </p:nvSpPr>
        <p:spPr bwMode="auto">
          <a:xfrm>
            <a:off x="7217421" y="2408064"/>
            <a:ext cx="1697979" cy="69249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Services</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cxnSp>
        <p:nvCxnSpPr>
          <p:cNvPr id="52" name="Straight Connector 51"/>
          <p:cNvCxnSpPr/>
          <p:nvPr/>
        </p:nvCxnSpPr>
        <p:spPr>
          <a:xfrm>
            <a:off x="6549828" y="427465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58" name="Elbow Connector 57"/>
          <p:cNvCxnSpPr>
            <a:stCxn id="7" idx="4"/>
          </p:cNvCxnSpPr>
          <p:nvPr/>
        </p:nvCxnSpPr>
        <p:spPr>
          <a:xfrm rot="5400000" flipH="1" flipV="1">
            <a:off x="5483380" y="3598996"/>
            <a:ext cx="103904" cy="1964852"/>
          </a:xfrm>
          <a:prstGeom prst="bentConnector4">
            <a:avLst>
              <a:gd name="adj1" fmla="val -220011"/>
              <a:gd name="adj2" fmla="val 59334"/>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0" name="Elbow Connector 59"/>
          <p:cNvCxnSpPr>
            <a:stCxn id="12" idx="6"/>
          </p:cNvCxnSpPr>
          <p:nvPr/>
        </p:nvCxnSpPr>
        <p:spPr>
          <a:xfrm flipV="1">
            <a:off x="5889103" y="3604437"/>
            <a:ext cx="1075223" cy="3013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6970165" y="3377135"/>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a:stCxn id="9" idx="6"/>
          </p:cNvCxnSpPr>
          <p:nvPr/>
        </p:nvCxnSpPr>
        <p:spPr>
          <a:xfrm flipV="1">
            <a:off x="6252150" y="2789990"/>
            <a:ext cx="866369" cy="184404"/>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7118519" y="2568582"/>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932478" y="173069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a:stCxn id="5" idx="6"/>
          </p:cNvCxnSpPr>
          <p:nvPr/>
        </p:nvCxnSpPr>
        <p:spPr>
          <a:xfrm>
            <a:off x="5889103" y="2021525"/>
            <a:ext cx="1043375" cy="11946"/>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sp>
        <p:nvSpPr>
          <p:cNvPr id="70" name="Text Box 10"/>
          <p:cNvSpPr txBox="1">
            <a:spLocks noChangeArrowheads="1"/>
          </p:cNvSpPr>
          <p:nvPr/>
        </p:nvSpPr>
        <p:spPr bwMode="auto">
          <a:xfrm>
            <a:off x="896193" y="106635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Time Sweeping</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71" name="Text Box 10"/>
          <p:cNvSpPr txBox="1">
            <a:spLocks noChangeArrowheads="1"/>
          </p:cNvSpPr>
          <p:nvPr/>
        </p:nvSpPr>
        <p:spPr bwMode="auto">
          <a:xfrm>
            <a:off x="599485" y="3520719"/>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72" name="Text Box 10"/>
          <p:cNvSpPr txBox="1">
            <a:spLocks noChangeArrowheads="1"/>
          </p:cNvSpPr>
          <p:nvPr/>
        </p:nvSpPr>
        <p:spPr bwMode="auto">
          <a:xfrm>
            <a:off x="228600" y="2704772"/>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Target</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73" name="Text Box 10"/>
          <p:cNvSpPr txBox="1">
            <a:spLocks noChangeArrowheads="1"/>
          </p:cNvSpPr>
          <p:nvPr/>
        </p:nvSpPr>
        <p:spPr bwMode="auto">
          <a:xfrm>
            <a:off x="599485" y="1888825"/>
            <a:ext cx="1693933" cy="692497"/>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Research</a:t>
            </a:r>
            <a:endPar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9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cxnSp>
        <p:nvCxnSpPr>
          <p:cNvPr id="78" name="Straight Connector 77"/>
          <p:cNvCxnSpPr/>
          <p:nvPr/>
        </p:nvCxnSpPr>
        <p:spPr>
          <a:xfrm>
            <a:off x="2660650" y="122687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367596" y="204934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1996711" y="2831323"/>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367596" y="3681237"/>
            <a:ext cx="0" cy="513594"/>
          </a:xfrm>
          <a:prstGeom prst="line">
            <a:avLst/>
          </a:prstGeom>
          <a:ln w="571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a:endCxn id="8" idx="2"/>
          </p:cNvCxnSpPr>
          <p:nvPr/>
        </p:nvCxnSpPr>
        <p:spPr>
          <a:xfrm flipV="1">
            <a:off x="2367596" y="3905763"/>
            <a:ext cx="863602" cy="10745"/>
          </a:xfrm>
          <a:prstGeom prst="line">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5" name="Elbow Connector 84"/>
          <p:cNvCxnSpPr>
            <a:endCxn id="10" idx="2"/>
          </p:cNvCxnSpPr>
          <p:nvPr/>
        </p:nvCxnSpPr>
        <p:spPr>
          <a:xfrm flipV="1">
            <a:off x="1996711" y="2974394"/>
            <a:ext cx="902653" cy="113726"/>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7" name="Elbow Connector 86"/>
          <p:cNvCxnSpPr/>
          <p:nvPr/>
        </p:nvCxnSpPr>
        <p:spPr>
          <a:xfrm flipV="1">
            <a:off x="2367596" y="2065098"/>
            <a:ext cx="867008" cy="241042"/>
          </a:xfrm>
          <a:prstGeom prst="bentConnector3">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89" name="Elbow Connector 88"/>
          <p:cNvCxnSpPr>
            <a:endCxn id="6" idx="0"/>
          </p:cNvCxnSpPr>
          <p:nvPr/>
        </p:nvCxnSpPr>
        <p:spPr>
          <a:xfrm flipV="1">
            <a:off x="2660650" y="1283742"/>
            <a:ext cx="1892256" cy="199932"/>
          </a:xfrm>
          <a:prstGeom prst="bentConnector4">
            <a:avLst>
              <a:gd name="adj1" fmla="val 40308"/>
              <a:gd name="adj2" fmla="val 214339"/>
            </a:avLst>
          </a:prstGeom>
          <a:ln w="6350">
            <a:solidFill>
              <a:srgbClr val="45C1A4"/>
            </a:solidFil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4401100" y="1511205"/>
            <a:ext cx="315635" cy="304875"/>
            <a:chOff x="5099140" y="1309474"/>
            <a:chExt cx="439257" cy="424283"/>
          </a:xfrm>
          <a:solidFill>
            <a:schemeClr val="bg1"/>
          </a:solidFill>
        </p:grpSpPr>
        <p:sp>
          <p:nvSpPr>
            <p:cNvPr id="10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3407397" y="1837383"/>
            <a:ext cx="379359" cy="386846"/>
            <a:chOff x="7160655" y="2178006"/>
            <a:chExt cx="379359" cy="386846"/>
          </a:xfrm>
          <a:solidFill>
            <a:schemeClr val="bg1"/>
          </a:solidFill>
        </p:grpSpPr>
        <p:sp>
          <p:nvSpPr>
            <p:cNvPr id="116"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3062743" y="2789990"/>
            <a:ext cx="406813" cy="406813"/>
            <a:chOff x="6352022" y="2360197"/>
            <a:chExt cx="406813" cy="406813"/>
          </a:xfrm>
          <a:solidFill>
            <a:schemeClr val="bg1"/>
          </a:solidFill>
        </p:grpSpPr>
        <p:sp>
          <p:nvSpPr>
            <p:cNvPr id="120"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2"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5329429" y="1837383"/>
            <a:ext cx="411805" cy="376863"/>
            <a:chOff x="6726389" y="1486674"/>
            <a:chExt cx="411805" cy="376863"/>
          </a:xfrm>
          <a:solidFill>
            <a:schemeClr val="bg1"/>
          </a:solidFill>
        </p:grpSpPr>
        <p:sp>
          <p:nvSpPr>
            <p:cNvPr id="124"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5653256" y="2789990"/>
            <a:ext cx="464215" cy="324452"/>
            <a:chOff x="7999238" y="1399322"/>
            <a:chExt cx="464215" cy="324452"/>
          </a:xfrm>
          <a:solidFill>
            <a:schemeClr val="bg1"/>
          </a:solidFill>
        </p:grpSpPr>
        <p:sp>
          <p:nvSpPr>
            <p:cNvPr id="12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30" name="Freeform 64"/>
          <p:cNvSpPr>
            <a:spLocks noEditPoints="1"/>
          </p:cNvSpPr>
          <p:nvPr/>
        </p:nvSpPr>
        <p:spPr bwMode="auto">
          <a:xfrm>
            <a:off x="4237288" y="2517530"/>
            <a:ext cx="587664" cy="56110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3464143" y="3770313"/>
            <a:ext cx="284519" cy="359394"/>
            <a:chOff x="3526798" y="4057329"/>
            <a:chExt cx="284519" cy="359394"/>
          </a:xfrm>
          <a:solidFill>
            <a:schemeClr val="bg1"/>
          </a:solidFill>
        </p:grpSpPr>
        <p:sp>
          <p:nvSpPr>
            <p:cNvPr id="132"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5" name="Group 134"/>
          <p:cNvGrpSpPr/>
          <p:nvPr/>
        </p:nvGrpSpPr>
        <p:grpSpPr>
          <a:xfrm>
            <a:off x="5371248" y="3742859"/>
            <a:ext cx="389342" cy="339426"/>
            <a:chOff x="7540014" y="4306907"/>
            <a:chExt cx="389342" cy="339426"/>
          </a:xfrm>
          <a:solidFill>
            <a:schemeClr val="bg1"/>
          </a:solidFill>
        </p:grpSpPr>
        <p:sp>
          <p:nvSpPr>
            <p:cNvPr id="136"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9"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4"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5"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6"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47" name="Group 146"/>
          <p:cNvGrpSpPr/>
          <p:nvPr/>
        </p:nvGrpSpPr>
        <p:grpSpPr>
          <a:xfrm>
            <a:off x="4337020" y="4060016"/>
            <a:ext cx="431769" cy="429274"/>
            <a:chOff x="6559551" y="1588"/>
            <a:chExt cx="274637" cy="273050"/>
          </a:xfrm>
          <a:solidFill>
            <a:schemeClr val="bg1"/>
          </a:solidFill>
        </p:grpSpPr>
        <p:sp>
          <p:nvSpPr>
            <p:cNvPr id="14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51" name="Text Box 10"/>
          <p:cNvSpPr txBox="1">
            <a:spLocks noChangeArrowheads="1"/>
          </p:cNvSpPr>
          <p:nvPr/>
        </p:nvSpPr>
        <p:spPr bwMode="auto">
          <a:xfrm>
            <a:off x="3817745" y="2952750"/>
            <a:ext cx="1516255" cy="415691"/>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System</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00"/>
                                        </p:tgtEl>
                                        <p:attrNameLst>
                                          <p:attrName>style.visibility</p:attrName>
                                        </p:attrNameLst>
                                      </p:cBhvr>
                                      <p:to>
                                        <p:strVal val="visible"/>
                                      </p:to>
                                    </p:set>
                                    <p:anim calcmode="lin" valueType="num">
                                      <p:cBhvr additive="base">
                                        <p:cTn id="27" dur="250" fill="hold"/>
                                        <p:tgtEl>
                                          <p:spTgt spid="100"/>
                                        </p:tgtEl>
                                        <p:attrNameLst>
                                          <p:attrName>ppt_x</p:attrName>
                                        </p:attrNameLst>
                                      </p:cBhvr>
                                      <p:tavLst>
                                        <p:tav tm="0">
                                          <p:val>
                                            <p:strVal val="#ppt_x"/>
                                          </p:val>
                                        </p:tav>
                                        <p:tav tm="100000">
                                          <p:val>
                                            <p:strVal val="#ppt_x"/>
                                          </p:val>
                                        </p:tav>
                                      </p:tavLst>
                                    </p:anim>
                                    <p:anim calcmode="lin" valueType="num">
                                      <p:cBhvr additive="base">
                                        <p:cTn id="28" dur="250" fill="hold"/>
                                        <p:tgtEl>
                                          <p:spTgt spid="10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9"/>
                                        </p:tgtEl>
                                        <p:attrNameLst>
                                          <p:attrName>style.visibility</p:attrName>
                                        </p:attrNameLst>
                                      </p:cBhvr>
                                      <p:to>
                                        <p:strVal val="visible"/>
                                      </p:to>
                                    </p:set>
                                    <p:anim calcmode="lin" valueType="num">
                                      <p:cBhvr additive="base">
                                        <p:cTn id="32" dur="250" fill="hold"/>
                                        <p:tgtEl>
                                          <p:spTgt spid="89"/>
                                        </p:tgtEl>
                                        <p:attrNameLst>
                                          <p:attrName>ppt_x</p:attrName>
                                        </p:attrNameLst>
                                      </p:cBhvr>
                                      <p:tavLst>
                                        <p:tav tm="0">
                                          <p:val>
                                            <p:strVal val="#ppt_x"/>
                                          </p:val>
                                        </p:tav>
                                        <p:tav tm="100000">
                                          <p:val>
                                            <p:strVal val="#ppt_x"/>
                                          </p:val>
                                        </p:tav>
                                      </p:tavLst>
                                    </p:anim>
                                    <p:anim calcmode="lin" valueType="num">
                                      <p:cBhvr additive="base">
                                        <p:cTn id="33" dur="250" fill="hold"/>
                                        <p:tgtEl>
                                          <p:spTgt spid="8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250" fill="hold"/>
                                        <p:tgtEl>
                                          <p:spTgt spid="78"/>
                                        </p:tgtEl>
                                        <p:attrNameLst>
                                          <p:attrName>ppt_x</p:attrName>
                                        </p:attrNameLst>
                                      </p:cBhvr>
                                      <p:tavLst>
                                        <p:tav tm="0">
                                          <p:val>
                                            <p:strVal val="#ppt_x"/>
                                          </p:val>
                                        </p:tav>
                                        <p:tav tm="100000">
                                          <p:val>
                                            <p:strVal val="#ppt_x"/>
                                          </p:val>
                                        </p:tav>
                                      </p:tavLst>
                                    </p:anim>
                                    <p:anim calcmode="lin" valueType="num">
                                      <p:cBhvr additive="base">
                                        <p:cTn id="38" dur="250" fill="hold"/>
                                        <p:tgtEl>
                                          <p:spTgt spid="7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0"/>
                                        </p:tgtEl>
                                        <p:attrNameLst>
                                          <p:attrName>style.visibility</p:attrName>
                                        </p:attrNameLst>
                                      </p:cBhvr>
                                      <p:to>
                                        <p:strVal val="visible"/>
                                      </p:to>
                                    </p:set>
                                    <p:anim calcmode="lin" valueType="num">
                                      <p:cBhvr additive="base">
                                        <p:cTn id="42" dur="250" fill="hold"/>
                                        <p:tgtEl>
                                          <p:spTgt spid="70"/>
                                        </p:tgtEl>
                                        <p:attrNameLst>
                                          <p:attrName>ppt_x</p:attrName>
                                        </p:attrNameLst>
                                      </p:cBhvr>
                                      <p:tavLst>
                                        <p:tav tm="0">
                                          <p:val>
                                            <p:strVal val="#ppt_x"/>
                                          </p:val>
                                        </p:tav>
                                        <p:tav tm="100000">
                                          <p:val>
                                            <p:strVal val="#ppt_x"/>
                                          </p:val>
                                        </p:tav>
                                      </p:tavLst>
                                    </p:anim>
                                    <p:anim calcmode="lin" valueType="num">
                                      <p:cBhvr additive="base">
                                        <p:cTn id="43" dur="250" fill="hold"/>
                                        <p:tgtEl>
                                          <p:spTgt spid="7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5"/>
                                        </p:tgtEl>
                                        <p:attrNameLst>
                                          <p:attrName>style.visibility</p:attrName>
                                        </p:attrNameLst>
                                      </p:cBhvr>
                                      <p:to>
                                        <p:strVal val="visible"/>
                                      </p:to>
                                    </p:set>
                                    <p:anim calcmode="lin" valueType="num">
                                      <p:cBhvr additive="base">
                                        <p:cTn id="57" dur="250" fill="hold"/>
                                        <p:tgtEl>
                                          <p:spTgt spid="115"/>
                                        </p:tgtEl>
                                        <p:attrNameLst>
                                          <p:attrName>ppt_x</p:attrName>
                                        </p:attrNameLst>
                                      </p:cBhvr>
                                      <p:tavLst>
                                        <p:tav tm="0">
                                          <p:val>
                                            <p:strVal val="#ppt_x"/>
                                          </p:val>
                                        </p:tav>
                                        <p:tav tm="100000">
                                          <p:val>
                                            <p:strVal val="#ppt_x"/>
                                          </p:val>
                                        </p:tav>
                                      </p:tavLst>
                                    </p:anim>
                                    <p:anim calcmode="lin" valueType="num">
                                      <p:cBhvr additive="base">
                                        <p:cTn id="58" dur="250" fill="hold"/>
                                        <p:tgtEl>
                                          <p:spTgt spid="1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87"/>
                                        </p:tgtEl>
                                        <p:attrNameLst>
                                          <p:attrName>style.visibility</p:attrName>
                                        </p:attrNameLst>
                                      </p:cBhvr>
                                      <p:to>
                                        <p:strVal val="visible"/>
                                      </p:to>
                                    </p:set>
                                    <p:anim calcmode="lin" valueType="num">
                                      <p:cBhvr additive="base">
                                        <p:cTn id="62" dur="250" fill="hold"/>
                                        <p:tgtEl>
                                          <p:spTgt spid="87"/>
                                        </p:tgtEl>
                                        <p:attrNameLst>
                                          <p:attrName>ppt_x</p:attrName>
                                        </p:attrNameLst>
                                      </p:cBhvr>
                                      <p:tavLst>
                                        <p:tav tm="0">
                                          <p:val>
                                            <p:strVal val="#ppt_x"/>
                                          </p:val>
                                        </p:tav>
                                        <p:tav tm="100000">
                                          <p:val>
                                            <p:strVal val="#ppt_x"/>
                                          </p:val>
                                        </p:tav>
                                      </p:tavLst>
                                    </p:anim>
                                    <p:anim calcmode="lin" valueType="num">
                                      <p:cBhvr additive="base">
                                        <p:cTn id="63" dur="250" fill="hold"/>
                                        <p:tgtEl>
                                          <p:spTgt spid="8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79"/>
                                        </p:tgtEl>
                                        <p:attrNameLst>
                                          <p:attrName>style.visibility</p:attrName>
                                        </p:attrNameLst>
                                      </p:cBhvr>
                                      <p:to>
                                        <p:strVal val="visible"/>
                                      </p:to>
                                    </p:set>
                                    <p:anim calcmode="lin" valueType="num">
                                      <p:cBhvr additive="base">
                                        <p:cTn id="67" dur="250" fill="hold"/>
                                        <p:tgtEl>
                                          <p:spTgt spid="79"/>
                                        </p:tgtEl>
                                        <p:attrNameLst>
                                          <p:attrName>ppt_x</p:attrName>
                                        </p:attrNameLst>
                                      </p:cBhvr>
                                      <p:tavLst>
                                        <p:tav tm="0">
                                          <p:val>
                                            <p:strVal val="#ppt_x"/>
                                          </p:val>
                                        </p:tav>
                                        <p:tav tm="100000">
                                          <p:val>
                                            <p:strVal val="#ppt_x"/>
                                          </p:val>
                                        </p:tav>
                                      </p:tavLst>
                                    </p:anim>
                                    <p:anim calcmode="lin" valueType="num">
                                      <p:cBhvr additive="base">
                                        <p:cTn id="68" dur="250" fill="hold"/>
                                        <p:tgtEl>
                                          <p:spTgt spid="7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3"/>
                                        </p:tgtEl>
                                        <p:attrNameLst>
                                          <p:attrName>style.visibility</p:attrName>
                                        </p:attrNameLst>
                                      </p:cBhvr>
                                      <p:to>
                                        <p:strVal val="visible"/>
                                      </p:to>
                                    </p:set>
                                    <p:anim calcmode="lin" valueType="num">
                                      <p:cBhvr additive="base">
                                        <p:cTn id="72" dur="250" fill="hold"/>
                                        <p:tgtEl>
                                          <p:spTgt spid="73"/>
                                        </p:tgtEl>
                                        <p:attrNameLst>
                                          <p:attrName>ppt_x</p:attrName>
                                        </p:attrNameLst>
                                      </p:cBhvr>
                                      <p:tavLst>
                                        <p:tav tm="0">
                                          <p:val>
                                            <p:strVal val="#ppt_x"/>
                                          </p:val>
                                        </p:tav>
                                        <p:tav tm="100000">
                                          <p:val>
                                            <p:strVal val="#ppt_x"/>
                                          </p:val>
                                        </p:tav>
                                      </p:tavLst>
                                    </p:anim>
                                    <p:anim calcmode="lin" valueType="num">
                                      <p:cBhvr additive="base">
                                        <p:cTn id="73" dur="250" fill="hold"/>
                                        <p:tgtEl>
                                          <p:spTgt spid="7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250" fill="hold"/>
                                        <p:tgtEl>
                                          <p:spTgt spid="33"/>
                                        </p:tgtEl>
                                        <p:attrNameLst>
                                          <p:attrName>ppt_x</p:attrName>
                                        </p:attrNameLst>
                                      </p:cBhvr>
                                      <p:tavLst>
                                        <p:tav tm="0">
                                          <p:val>
                                            <p:strVal val="#ppt_x"/>
                                          </p:val>
                                        </p:tav>
                                        <p:tav tm="100000">
                                          <p:val>
                                            <p:strVal val="#ppt_x"/>
                                          </p:val>
                                        </p:tav>
                                      </p:tavLst>
                                    </p:anim>
                                    <p:anim calcmode="lin" valueType="num">
                                      <p:cBhvr additive="base">
                                        <p:cTn id="78" dur="250" fill="hold"/>
                                        <p:tgtEl>
                                          <p:spTgt spid="3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19"/>
                                        </p:tgtEl>
                                        <p:attrNameLst>
                                          <p:attrName>style.visibility</p:attrName>
                                        </p:attrNameLst>
                                      </p:cBhvr>
                                      <p:to>
                                        <p:strVal val="visible"/>
                                      </p:to>
                                    </p:set>
                                    <p:anim calcmode="lin" valueType="num">
                                      <p:cBhvr additive="base">
                                        <p:cTn id="87" dur="250" fill="hold"/>
                                        <p:tgtEl>
                                          <p:spTgt spid="119"/>
                                        </p:tgtEl>
                                        <p:attrNameLst>
                                          <p:attrName>ppt_x</p:attrName>
                                        </p:attrNameLst>
                                      </p:cBhvr>
                                      <p:tavLst>
                                        <p:tav tm="0">
                                          <p:val>
                                            <p:strVal val="#ppt_x"/>
                                          </p:val>
                                        </p:tav>
                                        <p:tav tm="100000">
                                          <p:val>
                                            <p:strVal val="#ppt_x"/>
                                          </p:val>
                                        </p:tav>
                                      </p:tavLst>
                                    </p:anim>
                                    <p:anim calcmode="lin" valueType="num">
                                      <p:cBhvr additive="base">
                                        <p:cTn id="88" dur="250" fill="hold"/>
                                        <p:tgtEl>
                                          <p:spTgt spid="119"/>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85"/>
                                        </p:tgtEl>
                                        <p:attrNameLst>
                                          <p:attrName>style.visibility</p:attrName>
                                        </p:attrNameLst>
                                      </p:cBhvr>
                                      <p:to>
                                        <p:strVal val="visible"/>
                                      </p:to>
                                    </p:set>
                                    <p:anim calcmode="lin" valueType="num">
                                      <p:cBhvr additive="base">
                                        <p:cTn id="92" dur="250" fill="hold"/>
                                        <p:tgtEl>
                                          <p:spTgt spid="85"/>
                                        </p:tgtEl>
                                        <p:attrNameLst>
                                          <p:attrName>ppt_x</p:attrName>
                                        </p:attrNameLst>
                                      </p:cBhvr>
                                      <p:tavLst>
                                        <p:tav tm="0">
                                          <p:val>
                                            <p:strVal val="#ppt_x"/>
                                          </p:val>
                                        </p:tav>
                                        <p:tav tm="100000">
                                          <p:val>
                                            <p:strVal val="#ppt_x"/>
                                          </p:val>
                                        </p:tav>
                                      </p:tavLst>
                                    </p:anim>
                                    <p:anim calcmode="lin" valueType="num">
                                      <p:cBhvr additive="base">
                                        <p:cTn id="93" dur="250" fill="hold"/>
                                        <p:tgtEl>
                                          <p:spTgt spid="8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80"/>
                                        </p:tgtEl>
                                        <p:attrNameLst>
                                          <p:attrName>style.visibility</p:attrName>
                                        </p:attrNameLst>
                                      </p:cBhvr>
                                      <p:to>
                                        <p:strVal val="visible"/>
                                      </p:to>
                                    </p:set>
                                    <p:anim calcmode="lin" valueType="num">
                                      <p:cBhvr additive="base">
                                        <p:cTn id="97" dur="250" fill="hold"/>
                                        <p:tgtEl>
                                          <p:spTgt spid="80"/>
                                        </p:tgtEl>
                                        <p:attrNameLst>
                                          <p:attrName>ppt_x</p:attrName>
                                        </p:attrNameLst>
                                      </p:cBhvr>
                                      <p:tavLst>
                                        <p:tav tm="0">
                                          <p:val>
                                            <p:strVal val="#ppt_x"/>
                                          </p:val>
                                        </p:tav>
                                        <p:tav tm="100000">
                                          <p:val>
                                            <p:strVal val="#ppt_x"/>
                                          </p:val>
                                        </p:tav>
                                      </p:tavLst>
                                    </p:anim>
                                    <p:anim calcmode="lin" valueType="num">
                                      <p:cBhvr additive="base">
                                        <p:cTn id="98" dur="250" fill="hold"/>
                                        <p:tgtEl>
                                          <p:spTgt spid="8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2"/>
                                        </p:tgtEl>
                                        <p:attrNameLst>
                                          <p:attrName>style.visibility</p:attrName>
                                        </p:attrNameLst>
                                      </p:cBhvr>
                                      <p:to>
                                        <p:strVal val="visible"/>
                                      </p:to>
                                    </p:set>
                                    <p:anim calcmode="lin" valueType="num">
                                      <p:cBhvr additive="base">
                                        <p:cTn id="102" dur="250" fill="hold"/>
                                        <p:tgtEl>
                                          <p:spTgt spid="72"/>
                                        </p:tgtEl>
                                        <p:attrNameLst>
                                          <p:attrName>ppt_x</p:attrName>
                                        </p:attrNameLst>
                                      </p:cBhvr>
                                      <p:tavLst>
                                        <p:tav tm="0">
                                          <p:val>
                                            <p:strVal val="#ppt_x"/>
                                          </p:val>
                                        </p:tav>
                                        <p:tav tm="100000">
                                          <p:val>
                                            <p:strVal val="#ppt_x"/>
                                          </p:val>
                                        </p:tav>
                                      </p:tavLst>
                                    </p:anim>
                                    <p:anim calcmode="lin" valueType="num">
                                      <p:cBhvr additive="base">
                                        <p:cTn id="103" dur="250" fill="hold"/>
                                        <p:tgtEl>
                                          <p:spTgt spid="7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8"/>
                                        </p:tgtEl>
                                        <p:attrNameLst>
                                          <p:attrName>style.visibility</p:attrName>
                                        </p:attrNameLst>
                                      </p:cBhvr>
                                      <p:to>
                                        <p:strVal val="visible"/>
                                      </p:to>
                                    </p:set>
                                    <p:anim calcmode="lin" valueType="num">
                                      <p:cBhvr additive="base">
                                        <p:cTn id="112" dur="250" fill="hold"/>
                                        <p:tgtEl>
                                          <p:spTgt spid="8"/>
                                        </p:tgtEl>
                                        <p:attrNameLst>
                                          <p:attrName>ppt_x</p:attrName>
                                        </p:attrNameLst>
                                      </p:cBhvr>
                                      <p:tavLst>
                                        <p:tav tm="0">
                                          <p:val>
                                            <p:strVal val="#ppt_x"/>
                                          </p:val>
                                        </p:tav>
                                        <p:tav tm="100000">
                                          <p:val>
                                            <p:strVal val="#ppt_x"/>
                                          </p:val>
                                        </p:tav>
                                      </p:tavLst>
                                    </p:anim>
                                    <p:anim calcmode="lin" valueType="num">
                                      <p:cBhvr additive="base">
                                        <p:cTn id="113" dur="250" fill="hold"/>
                                        <p:tgtEl>
                                          <p:spTgt spid="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31"/>
                                        </p:tgtEl>
                                        <p:attrNameLst>
                                          <p:attrName>style.visibility</p:attrName>
                                        </p:attrNameLst>
                                      </p:cBhvr>
                                      <p:to>
                                        <p:strVal val="visible"/>
                                      </p:to>
                                    </p:set>
                                    <p:anim calcmode="lin" valueType="num">
                                      <p:cBhvr additive="base">
                                        <p:cTn id="117" dur="250" fill="hold"/>
                                        <p:tgtEl>
                                          <p:spTgt spid="131"/>
                                        </p:tgtEl>
                                        <p:attrNameLst>
                                          <p:attrName>ppt_x</p:attrName>
                                        </p:attrNameLst>
                                      </p:cBhvr>
                                      <p:tavLst>
                                        <p:tav tm="0">
                                          <p:val>
                                            <p:strVal val="#ppt_x"/>
                                          </p:val>
                                        </p:tav>
                                        <p:tav tm="100000">
                                          <p:val>
                                            <p:strVal val="#ppt_x"/>
                                          </p:val>
                                        </p:tav>
                                      </p:tavLst>
                                    </p:anim>
                                    <p:anim calcmode="lin" valueType="num">
                                      <p:cBhvr additive="base">
                                        <p:cTn id="118" dur="250" fill="hold"/>
                                        <p:tgtEl>
                                          <p:spTgt spid="1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81"/>
                                        </p:tgtEl>
                                        <p:attrNameLst>
                                          <p:attrName>style.visibility</p:attrName>
                                        </p:attrNameLst>
                                      </p:cBhvr>
                                      <p:to>
                                        <p:strVal val="visible"/>
                                      </p:to>
                                    </p:set>
                                    <p:anim calcmode="lin" valueType="num">
                                      <p:cBhvr additive="base">
                                        <p:cTn id="122" dur="250" fill="hold"/>
                                        <p:tgtEl>
                                          <p:spTgt spid="81"/>
                                        </p:tgtEl>
                                        <p:attrNameLst>
                                          <p:attrName>ppt_x</p:attrName>
                                        </p:attrNameLst>
                                      </p:cBhvr>
                                      <p:tavLst>
                                        <p:tav tm="0">
                                          <p:val>
                                            <p:strVal val="#ppt_x"/>
                                          </p:val>
                                        </p:tav>
                                        <p:tav tm="100000">
                                          <p:val>
                                            <p:strVal val="#ppt_x"/>
                                          </p:val>
                                        </p:tav>
                                      </p:tavLst>
                                    </p:anim>
                                    <p:anim calcmode="lin" valueType="num">
                                      <p:cBhvr additive="base">
                                        <p:cTn id="123" dur="250" fill="hold"/>
                                        <p:tgtEl>
                                          <p:spTgt spid="8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82"/>
                                        </p:tgtEl>
                                        <p:attrNameLst>
                                          <p:attrName>style.visibility</p:attrName>
                                        </p:attrNameLst>
                                      </p:cBhvr>
                                      <p:to>
                                        <p:strVal val="visible"/>
                                      </p:to>
                                    </p:set>
                                    <p:anim calcmode="lin" valueType="num">
                                      <p:cBhvr additive="base">
                                        <p:cTn id="127" dur="250" fill="hold"/>
                                        <p:tgtEl>
                                          <p:spTgt spid="82"/>
                                        </p:tgtEl>
                                        <p:attrNameLst>
                                          <p:attrName>ppt_x</p:attrName>
                                        </p:attrNameLst>
                                      </p:cBhvr>
                                      <p:tavLst>
                                        <p:tav tm="0">
                                          <p:val>
                                            <p:strVal val="#ppt_x"/>
                                          </p:val>
                                        </p:tav>
                                        <p:tav tm="100000">
                                          <p:val>
                                            <p:strVal val="#ppt_x"/>
                                          </p:val>
                                        </p:tav>
                                      </p:tavLst>
                                    </p:anim>
                                    <p:anim calcmode="lin" valueType="num">
                                      <p:cBhvr additive="base">
                                        <p:cTn id="128" dur="250" fill="hold"/>
                                        <p:tgtEl>
                                          <p:spTgt spid="8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71"/>
                                        </p:tgtEl>
                                        <p:attrNameLst>
                                          <p:attrName>style.visibility</p:attrName>
                                        </p:attrNameLst>
                                      </p:cBhvr>
                                      <p:to>
                                        <p:strVal val="visible"/>
                                      </p:to>
                                    </p:set>
                                    <p:anim calcmode="lin" valueType="num">
                                      <p:cBhvr additive="base">
                                        <p:cTn id="132" dur="250" fill="hold"/>
                                        <p:tgtEl>
                                          <p:spTgt spid="71"/>
                                        </p:tgtEl>
                                        <p:attrNameLst>
                                          <p:attrName>ppt_x</p:attrName>
                                        </p:attrNameLst>
                                      </p:cBhvr>
                                      <p:tavLst>
                                        <p:tav tm="0">
                                          <p:val>
                                            <p:strVal val="#ppt_x"/>
                                          </p:val>
                                        </p:tav>
                                        <p:tav tm="100000">
                                          <p:val>
                                            <p:strVal val="#ppt_x"/>
                                          </p:val>
                                        </p:tav>
                                      </p:tavLst>
                                    </p:anim>
                                    <p:anim calcmode="lin" valueType="num">
                                      <p:cBhvr additive="base">
                                        <p:cTn id="133" dur="250" fill="hold"/>
                                        <p:tgtEl>
                                          <p:spTgt spid="7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7"/>
                                        </p:tgtEl>
                                        <p:attrNameLst>
                                          <p:attrName>style.visibility</p:attrName>
                                        </p:attrNameLst>
                                      </p:cBhvr>
                                      <p:to>
                                        <p:strVal val="visible"/>
                                      </p:to>
                                    </p:set>
                                    <p:anim calcmode="lin" valueType="num">
                                      <p:cBhvr additive="base">
                                        <p:cTn id="137" dur="250" fill="hold"/>
                                        <p:tgtEl>
                                          <p:spTgt spid="37"/>
                                        </p:tgtEl>
                                        <p:attrNameLst>
                                          <p:attrName>ppt_x</p:attrName>
                                        </p:attrNameLst>
                                      </p:cBhvr>
                                      <p:tavLst>
                                        <p:tav tm="0">
                                          <p:val>
                                            <p:strVal val="#ppt_x"/>
                                          </p:val>
                                        </p:tav>
                                        <p:tav tm="100000">
                                          <p:val>
                                            <p:strVal val="#ppt_x"/>
                                          </p:val>
                                        </p:tav>
                                      </p:tavLst>
                                    </p:anim>
                                    <p:anim calcmode="lin" valueType="num">
                                      <p:cBhvr additive="base">
                                        <p:cTn id="138" dur="250" fill="hold"/>
                                        <p:tgtEl>
                                          <p:spTgt spid="37"/>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
                                        </p:tgtEl>
                                        <p:attrNameLst>
                                          <p:attrName>style.visibility</p:attrName>
                                        </p:attrNameLst>
                                      </p:cBhvr>
                                      <p:to>
                                        <p:strVal val="visible"/>
                                      </p:to>
                                    </p:set>
                                    <p:anim calcmode="lin" valueType="num">
                                      <p:cBhvr additive="base">
                                        <p:cTn id="142" dur="250" fill="hold"/>
                                        <p:tgtEl>
                                          <p:spTgt spid="7"/>
                                        </p:tgtEl>
                                        <p:attrNameLst>
                                          <p:attrName>ppt_x</p:attrName>
                                        </p:attrNameLst>
                                      </p:cBhvr>
                                      <p:tavLst>
                                        <p:tav tm="0">
                                          <p:val>
                                            <p:strVal val="#ppt_x"/>
                                          </p:val>
                                        </p:tav>
                                        <p:tav tm="100000">
                                          <p:val>
                                            <p:strVal val="#ppt_x"/>
                                          </p:val>
                                        </p:tav>
                                      </p:tavLst>
                                    </p:anim>
                                    <p:anim calcmode="lin" valueType="num">
                                      <p:cBhvr additive="base">
                                        <p:cTn id="143" dur="250" fill="hold"/>
                                        <p:tgtEl>
                                          <p:spTgt spid="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47"/>
                                        </p:tgtEl>
                                        <p:attrNameLst>
                                          <p:attrName>style.visibility</p:attrName>
                                        </p:attrNameLst>
                                      </p:cBhvr>
                                      <p:to>
                                        <p:strVal val="visible"/>
                                      </p:to>
                                    </p:set>
                                    <p:anim calcmode="lin" valueType="num">
                                      <p:cBhvr additive="base">
                                        <p:cTn id="147" dur="250" fill="hold"/>
                                        <p:tgtEl>
                                          <p:spTgt spid="147"/>
                                        </p:tgtEl>
                                        <p:attrNameLst>
                                          <p:attrName>ppt_x</p:attrName>
                                        </p:attrNameLst>
                                      </p:cBhvr>
                                      <p:tavLst>
                                        <p:tav tm="0">
                                          <p:val>
                                            <p:strVal val="#ppt_x"/>
                                          </p:val>
                                        </p:tav>
                                        <p:tav tm="100000">
                                          <p:val>
                                            <p:strVal val="#ppt_x"/>
                                          </p:val>
                                        </p:tav>
                                      </p:tavLst>
                                    </p:anim>
                                    <p:anim calcmode="lin" valueType="num">
                                      <p:cBhvr additive="base">
                                        <p:cTn id="148" dur="250" fill="hold"/>
                                        <p:tgtEl>
                                          <p:spTgt spid="14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8"/>
                                        </p:tgtEl>
                                        <p:attrNameLst>
                                          <p:attrName>style.visibility</p:attrName>
                                        </p:attrNameLst>
                                      </p:cBhvr>
                                      <p:to>
                                        <p:strVal val="visible"/>
                                      </p:to>
                                    </p:set>
                                    <p:anim calcmode="lin" valueType="num">
                                      <p:cBhvr additive="base">
                                        <p:cTn id="152" dur="250" fill="hold"/>
                                        <p:tgtEl>
                                          <p:spTgt spid="58"/>
                                        </p:tgtEl>
                                        <p:attrNameLst>
                                          <p:attrName>ppt_x</p:attrName>
                                        </p:attrNameLst>
                                      </p:cBhvr>
                                      <p:tavLst>
                                        <p:tav tm="0">
                                          <p:val>
                                            <p:strVal val="#ppt_x"/>
                                          </p:val>
                                        </p:tav>
                                        <p:tav tm="100000">
                                          <p:val>
                                            <p:strVal val="#ppt_x"/>
                                          </p:val>
                                        </p:tav>
                                      </p:tavLst>
                                    </p:anim>
                                    <p:anim calcmode="lin" valueType="num">
                                      <p:cBhvr additive="base">
                                        <p:cTn id="153" dur="250" fill="hold"/>
                                        <p:tgtEl>
                                          <p:spTgt spid="5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2"/>
                                        </p:tgtEl>
                                        <p:attrNameLst>
                                          <p:attrName>style.visibility</p:attrName>
                                        </p:attrNameLst>
                                      </p:cBhvr>
                                      <p:to>
                                        <p:strVal val="visible"/>
                                      </p:to>
                                    </p:set>
                                    <p:anim calcmode="lin" valueType="num">
                                      <p:cBhvr additive="base">
                                        <p:cTn id="157" dur="250" fill="hold"/>
                                        <p:tgtEl>
                                          <p:spTgt spid="52"/>
                                        </p:tgtEl>
                                        <p:attrNameLst>
                                          <p:attrName>ppt_x</p:attrName>
                                        </p:attrNameLst>
                                      </p:cBhvr>
                                      <p:tavLst>
                                        <p:tav tm="0">
                                          <p:val>
                                            <p:strVal val="#ppt_x"/>
                                          </p:val>
                                        </p:tav>
                                        <p:tav tm="100000">
                                          <p:val>
                                            <p:strVal val="#ppt_x"/>
                                          </p:val>
                                        </p:tav>
                                      </p:tavLst>
                                    </p:anim>
                                    <p:anim calcmode="lin" valueType="num">
                                      <p:cBhvr additive="base">
                                        <p:cTn id="158" dur="250" fill="hold"/>
                                        <p:tgtEl>
                                          <p:spTgt spid="52"/>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6"/>
                                        </p:tgtEl>
                                        <p:attrNameLst>
                                          <p:attrName>style.visibility</p:attrName>
                                        </p:attrNameLst>
                                      </p:cBhvr>
                                      <p:to>
                                        <p:strVal val="visible"/>
                                      </p:to>
                                    </p:set>
                                    <p:anim calcmode="lin" valueType="num">
                                      <p:cBhvr additive="base">
                                        <p:cTn id="162" dur="250" fill="hold"/>
                                        <p:tgtEl>
                                          <p:spTgt spid="46"/>
                                        </p:tgtEl>
                                        <p:attrNameLst>
                                          <p:attrName>ppt_x</p:attrName>
                                        </p:attrNameLst>
                                      </p:cBhvr>
                                      <p:tavLst>
                                        <p:tav tm="0">
                                          <p:val>
                                            <p:strVal val="#ppt_x"/>
                                          </p:val>
                                        </p:tav>
                                        <p:tav tm="100000">
                                          <p:val>
                                            <p:strVal val="#ppt_x"/>
                                          </p:val>
                                        </p:tav>
                                      </p:tavLst>
                                    </p:anim>
                                    <p:anim calcmode="lin" valueType="num">
                                      <p:cBhvr additive="base">
                                        <p:cTn id="163" dur="250" fill="hold"/>
                                        <p:tgtEl>
                                          <p:spTgt spid="4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additive="base">
                                        <p:cTn id="167" dur="250" fill="hold"/>
                                        <p:tgtEl>
                                          <p:spTgt spid="41"/>
                                        </p:tgtEl>
                                        <p:attrNameLst>
                                          <p:attrName>ppt_x</p:attrName>
                                        </p:attrNameLst>
                                      </p:cBhvr>
                                      <p:tavLst>
                                        <p:tav tm="0">
                                          <p:val>
                                            <p:strVal val="#ppt_x"/>
                                          </p:val>
                                        </p:tav>
                                        <p:tav tm="100000">
                                          <p:val>
                                            <p:strVal val="#ppt_x"/>
                                          </p:val>
                                        </p:tav>
                                      </p:tavLst>
                                    </p:anim>
                                    <p:anim calcmode="lin" valueType="num">
                                      <p:cBhvr additive="base">
                                        <p:cTn id="168" dur="250" fill="hold"/>
                                        <p:tgtEl>
                                          <p:spTgt spid="4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2"/>
                                        </p:tgtEl>
                                        <p:attrNameLst>
                                          <p:attrName>style.visibility</p:attrName>
                                        </p:attrNameLst>
                                      </p:cBhvr>
                                      <p:to>
                                        <p:strVal val="visible"/>
                                      </p:to>
                                    </p:set>
                                    <p:anim calcmode="lin" valueType="num">
                                      <p:cBhvr additive="base">
                                        <p:cTn id="172" dur="250" fill="hold"/>
                                        <p:tgtEl>
                                          <p:spTgt spid="12"/>
                                        </p:tgtEl>
                                        <p:attrNameLst>
                                          <p:attrName>ppt_x</p:attrName>
                                        </p:attrNameLst>
                                      </p:cBhvr>
                                      <p:tavLst>
                                        <p:tav tm="0">
                                          <p:val>
                                            <p:strVal val="#ppt_x"/>
                                          </p:val>
                                        </p:tav>
                                        <p:tav tm="100000">
                                          <p:val>
                                            <p:strVal val="#ppt_x"/>
                                          </p:val>
                                        </p:tav>
                                      </p:tavLst>
                                    </p:anim>
                                    <p:anim calcmode="lin" valueType="num">
                                      <p:cBhvr additive="base">
                                        <p:cTn id="173" dur="250" fill="hold"/>
                                        <p:tgtEl>
                                          <p:spTgt spid="1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35"/>
                                        </p:tgtEl>
                                        <p:attrNameLst>
                                          <p:attrName>style.visibility</p:attrName>
                                        </p:attrNameLst>
                                      </p:cBhvr>
                                      <p:to>
                                        <p:strVal val="visible"/>
                                      </p:to>
                                    </p:set>
                                    <p:anim calcmode="lin" valueType="num">
                                      <p:cBhvr additive="base">
                                        <p:cTn id="177" dur="250" fill="hold"/>
                                        <p:tgtEl>
                                          <p:spTgt spid="135"/>
                                        </p:tgtEl>
                                        <p:attrNameLst>
                                          <p:attrName>ppt_x</p:attrName>
                                        </p:attrNameLst>
                                      </p:cBhvr>
                                      <p:tavLst>
                                        <p:tav tm="0">
                                          <p:val>
                                            <p:strVal val="#ppt_x"/>
                                          </p:val>
                                        </p:tav>
                                        <p:tav tm="100000">
                                          <p:val>
                                            <p:strVal val="#ppt_x"/>
                                          </p:val>
                                        </p:tav>
                                      </p:tavLst>
                                    </p:anim>
                                    <p:anim calcmode="lin" valueType="num">
                                      <p:cBhvr additive="base">
                                        <p:cTn id="178" dur="250" fill="hold"/>
                                        <p:tgtEl>
                                          <p:spTgt spid="13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0"/>
                                        </p:tgtEl>
                                        <p:attrNameLst>
                                          <p:attrName>style.visibility</p:attrName>
                                        </p:attrNameLst>
                                      </p:cBhvr>
                                      <p:to>
                                        <p:strVal val="visible"/>
                                      </p:to>
                                    </p:set>
                                    <p:anim calcmode="lin" valueType="num">
                                      <p:cBhvr additive="base">
                                        <p:cTn id="182" dur="250" fill="hold"/>
                                        <p:tgtEl>
                                          <p:spTgt spid="60"/>
                                        </p:tgtEl>
                                        <p:attrNameLst>
                                          <p:attrName>ppt_x</p:attrName>
                                        </p:attrNameLst>
                                      </p:cBhvr>
                                      <p:tavLst>
                                        <p:tav tm="0">
                                          <p:val>
                                            <p:strVal val="#ppt_x"/>
                                          </p:val>
                                        </p:tav>
                                        <p:tav tm="100000">
                                          <p:val>
                                            <p:strVal val="#ppt_x"/>
                                          </p:val>
                                        </p:tav>
                                      </p:tavLst>
                                    </p:anim>
                                    <p:anim calcmode="lin" valueType="num">
                                      <p:cBhvr additive="base">
                                        <p:cTn id="183" dur="250" fill="hold"/>
                                        <p:tgtEl>
                                          <p:spTgt spid="6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61"/>
                                        </p:tgtEl>
                                        <p:attrNameLst>
                                          <p:attrName>style.visibility</p:attrName>
                                        </p:attrNameLst>
                                      </p:cBhvr>
                                      <p:to>
                                        <p:strVal val="visible"/>
                                      </p:to>
                                    </p:set>
                                    <p:anim calcmode="lin" valueType="num">
                                      <p:cBhvr additive="base">
                                        <p:cTn id="187" dur="250" fill="hold"/>
                                        <p:tgtEl>
                                          <p:spTgt spid="61"/>
                                        </p:tgtEl>
                                        <p:attrNameLst>
                                          <p:attrName>ppt_x</p:attrName>
                                        </p:attrNameLst>
                                      </p:cBhvr>
                                      <p:tavLst>
                                        <p:tav tm="0">
                                          <p:val>
                                            <p:strVal val="#ppt_x"/>
                                          </p:val>
                                        </p:tav>
                                        <p:tav tm="100000">
                                          <p:val>
                                            <p:strVal val="#ppt_x"/>
                                          </p:val>
                                        </p:tav>
                                      </p:tavLst>
                                    </p:anim>
                                    <p:anim calcmode="lin" valueType="num">
                                      <p:cBhvr additive="base">
                                        <p:cTn id="188" dur="250" fill="hold"/>
                                        <p:tgtEl>
                                          <p:spTgt spid="6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8"/>
                                        </p:tgtEl>
                                        <p:attrNameLst>
                                          <p:attrName>style.visibility</p:attrName>
                                        </p:attrNameLst>
                                      </p:cBhvr>
                                      <p:to>
                                        <p:strVal val="visible"/>
                                      </p:to>
                                    </p:set>
                                    <p:anim calcmode="lin" valueType="num">
                                      <p:cBhvr additive="base">
                                        <p:cTn id="192" dur="250" fill="hold"/>
                                        <p:tgtEl>
                                          <p:spTgt spid="48"/>
                                        </p:tgtEl>
                                        <p:attrNameLst>
                                          <p:attrName>ppt_x</p:attrName>
                                        </p:attrNameLst>
                                      </p:cBhvr>
                                      <p:tavLst>
                                        <p:tav tm="0">
                                          <p:val>
                                            <p:strVal val="#ppt_x"/>
                                          </p:val>
                                        </p:tav>
                                        <p:tav tm="100000">
                                          <p:val>
                                            <p:strVal val="#ppt_x"/>
                                          </p:val>
                                        </p:tav>
                                      </p:tavLst>
                                    </p:anim>
                                    <p:anim calcmode="lin" valueType="num">
                                      <p:cBhvr additive="base">
                                        <p:cTn id="193" dur="250" fill="hold"/>
                                        <p:tgtEl>
                                          <p:spTgt spid="48"/>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35"/>
                                        </p:tgtEl>
                                        <p:attrNameLst>
                                          <p:attrName>style.visibility</p:attrName>
                                        </p:attrNameLst>
                                      </p:cBhvr>
                                      <p:to>
                                        <p:strVal val="visible"/>
                                      </p:to>
                                    </p:set>
                                    <p:anim calcmode="lin" valueType="num">
                                      <p:cBhvr additive="base">
                                        <p:cTn id="197" dur="250" fill="hold"/>
                                        <p:tgtEl>
                                          <p:spTgt spid="35"/>
                                        </p:tgtEl>
                                        <p:attrNameLst>
                                          <p:attrName>ppt_x</p:attrName>
                                        </p:attrNameLst>
                                      </p:cBhvr>
                                      <p:tavLst>
                                        <p:tav tm="0">
                                          <p:val>
                                            <p:strVal val="#ppt_x"/>
                                          </p:val>
                                        </p:tav>
                                        <p:tav tm="100000">
                                          <p:val>
                                            <p:strVal val="#ppt_x"/>
                                          </p:val>
                                        </p:tav>
                                      </p:tavLst>
                                    </p:anim>
                                    <p:anim calcmode="lin" valueType="num">
                                      <p:cBhvr additive="base">
                                        <p:cTn id="198" dur="250" fill="hold"/>
                                        <p:tgtEl>
                                          <p:spTgt spid="35"/>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9"/>
                                        </p:tgtEl>
                                        <p:attrNameLst>
                                          <p:attrName>style.visibility</p:attrName>
                                        </p:attrNameLst>
                                      </p:cBhvr>
                                      <p:to>
                                        <p:strVal val="visible"/>
                                      </p:to>
                                    </p:set>
                                    <p:anim calcmode="lin" valueType="num">
                                      <p:cBhvr additive="base">
                                        <p:cTn id="202" dur="250" fill="hold"/>
                                        <p:tgtEl>
                                          <p:spTgt spid="9"/>
                                        </p:tgtEl>
                                        <p:attrNameLst>
                                          <p:attrName>ppt_x</p:attrName>
                                        </p:attrNameLst>
                                      </p:cBhvr>
                                      <p:tavLst>
                                        <p:tav tm="0">
                                          <p:val>
                                            <p:strVal val="#ppt_x"/>
                                          </p:val>
                                        </p:tav>
                                        <p:tav tm="100000">
                                          <p:val>
                                            <p:strVal val="#ppt_x"/>
                                          </p:val>
                                        </p:tav>
                                      </p:tavLst>
                                    </p:anim>
                                    <p:anim calcmode="lin" valueType="num">
                                      <p:cBhvr additive="base">
                                        <p:cTn id="203" dur="250" fill="hold"/>
                                        <p:tgtEl>
                                          <p:spTgt spid="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7"/>
                                        </p:tgtEl>
                                        <p:attrNameLst>
                                          <p:attrName>style.visibility</p:attrName>
                                        </p:attrNameLst>
                                      </p:cBhvr>
                                      <p:to>
                                        <p:strVal val="visible"/>
                                      </p:to>
                                    </p:set>
                                    <p:anim calcmode="lin" valueType="num">
                                      <p:cBhvr additive="base">
                                        <p:cTn id="207" dur="250" fill="hold"/>
                                        <p:tgtEl>
                                          <p:spTgt spid="127"/>
                                        </p:tgtEl>
                                        <p:attrNameLst>
                                          <p:attrName>ppt_x</p:attrName>
                                        </p:attrNameLst>
                                      </p:cBhvr>
                                      <p:tavLst>
                                        <p:tav tm="0">
                                          <p:val>
                                            <p:strVal val="#ppt_x"/>
                                          </p:val>
                                        </p:tav>
                                        <p:tav tm="100000">
                                          <p:val>
                                            <p:strVal val="#ppt_x"/>
                                          </p:val>
                                        </p:tav>
                                      </p:tavLst>
                                    </p:anim>
                                    <p:anim calcmode="lin" valueType="num">
                                      <p:cBhvr additive="base">
                                        <p:cTn id="208" dur="250" fill="hold"/>
                                        <p:tgtEl>
                                          <p:spTgt spid="1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63"/>
                                        </p:tgtEl>
                                        <p:attrNameLst>
                                          <p:attrName>style.visibility</p:attrName>
                                        </p:attrNameLst>
                                      </p:cBhvr>
                                      <p:to>
                                        <p:strVal val="visible"/>
                                      </p:to>
                                    </p:set>
                                    <p:anim calcmode="lin" valueType="num">
                                      <p:cBhvr additive="base">
                                        <p:cTn id="212" dur="250" fill="hold"/>
                                        <p:tgtEl>
                                          <p:spTgt spid="63"/>
                                        </p:tgtEl>
                                        <p:attrNameLst>
                                          <p:attrName>ppt_x</p:attrName>
                                        </p:attrNameLst>
                                      </p:cBhvr>
                                      <p:tavLst>
                                        <p:tav tm="0">
                                          <p:val>
                                            <p:strVal val="#ppt_x"/>
                                          </p:val>
                                        </p:tav>
                                        <p:tav tm="100000">
                                          <p:val>
                                            <p:strVal val="#ppt_x"/>
                                          </p:val>
                                        </p:tav>
                                      </p:tavLst>
                                    </p:anim>
                                    <p:anim calcmode="lin" valueType="num">
                                      <p:cBhvr additive="base">
                                        <p:cTn id="213" dur="250" fill="hold"/>
                                        <p:tgtEl>
                                          <p:spTgt spid="6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64"/>
                                        </p:tgtEl>
                                        <p:attrNameLst>
                                          <p:attrName>style.visibility</p:attrName>
                                        </p:attrNameLst>
                                      </p:cBhvr>
                                      <p:to>
                                        <p:strVal val="visible"/>
                                      </p:to>
                                    </p:set>
                                    <p:anim calcmode="lin" valueType="num">
                                      <p:cBhvr additive="base">
                                        <p:cTn id="217" dur="250" fill="hold"/>
                                        <p:tgtEl>
                                          <p:spTgt spid="64"/>
                                        </p:tgtEl>
                                        <p:attrNameLst>
                                          <p:attrName>ppt_x</p:attrName>
                                        </p:attrNameLst>
                                      </p:cBhvr>
                                      <p:tavLst>
                                        <p:tav tm="0">
                                          <p:val>
                                            <p:strVal val="#ppt_x"/>
                                          </p:val>
                                        </p:tav>
                                        <p:tav tm="100000">
                                          <p:val>
                                            <p:strVal val="#ppt_x"/>
                                          </p:val>
                                        </p:tav>
                                      </p:tavLst>
                                    </p:anim>
                                    <p:anim calcmode="lin" valueType="num">
                                      <p:cBhvr additive="base">
                                        <p:cTn id="218" dur="250" fill="hold"/>
                                        <p:tgtEl>
                                          <p:spTgt spid="6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49"/>
                                        </p:tgtEl>
                                        <p:attrNameLst>
                                          <p:attrName>style.visibility</p:attrName>
                                        </p:attrNameLst>
                                      </p:cBhvr>
                                      <p:to>
                                        <p:strVal val="visible"/>
                                      </p:to>
                                    </p:set>
                                    <p:anim calcmode="lin" valueType="num">
                                      <p:cBhvr additive="base">
                                        <p:cTn id="222" dur="250" fill="hold"/>
                                        <p:tgtEl>
                                          <p:spTgt spid="49"/>
                                        </p:tgtEl>
                                        <p:attrNameLst>
                                          <p:attrName>ppt_x</p:attrName>
                                        </p:attrNameLst>
                                      </p:cBhvr>
                                      <p:tavLst>
                                        <p:tav tm="0">
                                          <p:val>
                                            <p:strVal val="#ppt_x"/>
                                          </p:val>
                                        </p:tav>
                                        <p:tav tm="100000">
                                          <p:val>
                                            <p:strVal val="#ppt_x"/>
                                          </p:val>
                                        </p:tav>
                                      </p:tavLst>
                                    </p:anim>
                                    <p:anim calcmode="lin" valueType="num">
                                      <p:cBhvr additive="base">
                                        <p:cTn id="223" dur="250" fill="hold"/>
                                        <p:tgtEl>
                                          <p:spTgt spid="49"/>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28"/>
                                        </p:tgtEl>
                                        <p:attrNameLst>
                                          <p:attrName>style.visibility</p:attrName>
                                        </p:attrNameLst>
                                      </p:cBhvr>
                                      <p:to>
                                        <p:strVal val="visible"/>
                                      </p:to>
                                    </p:set>
                                    <p:anim calcmode="lin" valueType="num">
                                      <p:cBhvr additive="base">
                                        <p:cTn id="227" dur="250" fill="hold"/>
                                        <p:tgtEl>
                                          <p:spTgt spid="28"/>
                                        </p:tgtEl>
                                        <p:attrNameLst>
                                          <p:attrName>ppt_x</p:attrName>
                                        </p:attrNameLst>
                                      </p:cBhvr>
                                      <p:tavLst>
                                        <p:tav tm="0">
                                          <p:val>
                                            <p:strVal val="#ppt_x"/>
                                          </p:val>
                                        </p:tav>
                                        <p:tav tm="100000">
                                          <p:val>
                                            <p:strVal val="#ppt_x"/>
                                          </p:val>
                                        </p:tav>
                                      </p:tavLst>
                                    </p:anim>
                                    <p:anim calcmode="lin" valueType="num">
                                      <p:cBhvr additive="base">
                                        <p:cTn id="228" dur="250" fill="hold"/>
                                        <p:tgtEl>
                                          <p:spTgt spid="2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
                                        </p:tgtEl>
                                        <p:attrNameLst>
                                          <p:attrName>style.visibility</p:attrName>
                                        </p:attrNameLst>
                                      </p:cBhvr>
                                      <p:to>
                                        <p:strVal val="visible"/>
                                      </p:to>
                                    </p:set>
                                    <p:anim calcmode="lin" valueType="num">
                                      <p:cBhvr additive="base">
                                        <p:cTn id="232" dur="250" fill="hold"/>
                                        <p:tgtEl>
                                          <p:spTgt spid="5"/>
                                        </p:tgtEl>
                                        <p:attrNameLst>
                                          <p:attrName>ppt_x</p:attrName>
                                        </p:attrNameLst>
                                      </p:cBhvr>
                                      <p:tavLst>
                                        <p:tav tm="0">
                                          <p:val>
                                            <p:strVal val="#ppt_x"/>
                                          </p:val>
                                        </p:tav>
                                        <p:tav tm="100000">
                                          <p:val>
                                            <p:strVal val="#ppt_x"/>
                                          </p:val>
                                        </p:tav>
                                      </p:tavLst>
                                    </p:anim>
                                    <p:anim calcmode="lin" valueType="num">
                                      <p:cBhvr additive="base">
                                        <p:cTn id="233" dur="250" fill="hold"/>
                                        <p:tgtEl>
                                          <p:spTgt spid="5"/>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23"/>
                                        </p:tgtEl>
                                        <p:attrNameLst>
                                          <p:attrName>style.visibility</p:attrName>
                                        </p:attrNameLst>
                                      </p:cBhvr>
                                      <p:to>
                                        <p:strVal val="visible"/>
                                      </p:to>
                                    </p:set>
                                    <p:anim calcmode="lin" valueType="num">
                                      <p:cBhvr additive="base">
                                        <p:cTn id="237" dur="250" fill="hold"/>
                                        <p:tgtEl>
                                          <p:spTgt spid="123"/>
                                        </p:tgtEl>
                                        <p:attrNameLst>
                                          <p:attrName>ppt_x</p:attrName>
                                        </p:attrNameLst>
                                      </p:cBhvr>
                                      <p:tavLst>
                                        <p:tav tm="0">
                                          <p:val>
                                            <p:strVal val="#ppt_x"/>
                                          </p:val>
                                        </p:tav>
                                        <p:tav tm="100000">
                                          <p:val>
                                            <p:strVal val="#ppt_x"/>
                                          </p:val>
                                        </p:tav>
                                      </p:tavLst>
                                    </p:anim>
                                    <p:anim calcmode="lin" valueType="num">
                                      <p:cBhvr additive="base">
                                        <p:cTn id="238" dur="250" fill="hold"/>
                                        <p:tgtEl>
                                          <p:spTgt spid="12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69"/>
                                        </p:tgtEl>
                                        <p:attrNameLst>
                                          <p:attrName>style.visibility</p:attrName>
                                        </p:attrNameLst>
                                      </p:cBhvr>
                                      <p:to>
                                        <p:strVal val="visible"/>
                                      </p:to>
                                    </p:set>
                                    <p:anim calcmode="lin" valueType="num">
                                      <p:cBhvr additive="base">
                                        <p:cTn id="242" dur="250" fill="hold"/>
                                        <p:tgtEl>
                                          <p:spTgt spid="69"/>
                                        </p:tgtEl>
                                        <p:attrNameLst>
                                          <p:attrName>ppt_x</p:attrName>
                                        </p:attrNameLst>
                                      </p:cBhvr>
                                      <p:tavLst>
                                        <p:tav tm="0">
                                          <p:val>
                                            <p:strVal val="#ppt_x"/>
                                          </p:val>
                                        </p:tav>
                                        <p:tav tm="100000">
                                          <p:val>
                                            <p:strVal val="#ppt_x"/>
                                          </p:val>
                                        </p:tav>
                                      </p:tavLst>
                                    </p:anim>
                                    <p:anim calcmode="lin" valueType="num">
                                      <p:cBhvr additive="base">
                                        <p:cTn id="243" dur="250" fill="hold"/>
                                        <p:tgtEl>
                                          <p:spTgt spid="6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67"/>
                                        </p:tgtEl>
                                        <p:attrNameLst>
                                          <p:attrName>style.visibility</p:attrName>
                                        </p:attrNameLst>
                                      </p:cBhvr>
                                      <p:to>
                                        <p:strVal val="visible"/>
                                      </p:to>
                                    </p:set>
                                    <p:anim calcmode="lin" valueType="num">
                                      <p:cBhvr additive="base">
                                        <p:cTn id="247" dur="250" fill="hold"/>
                                        <p:tgtEl>
                                          <p:spTgt spid="67"/>
                                        </p:tgtEl>
                                        <p:attrNameLst>
                                          <p:attrName>ppt_x</p:attrName>
                                        </p:attrNameLst>
                                      </p:cBhvr>
                                      <p:tavLst>
                                        <p:tav tm="0">
                                          <p:val>
                                            <p:strVal val="#ppt_x"/>
                                          </p:val>
                                        </p:tav>
                                        <p:tav tm="100000">
                                          <p:val>
                                            <p:strVal val="#ppt_x"/>
                                          </p:val>
                                        </p:tav>
                                      </p:tavLst>
                                    </p:anim>
                                    <p:anim calcmode="lin" valueType="num">
                                      <p:cBhvr additive="base">
                                        <p:cTn id="248" dur="250" fill="hold"/>
                                        <p:tgtEl>
                                          <p:spTgt spid="6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42"/>
                                        </p:tgtEl>
                                        <p:attrNameLst>
                                          <p:attrName>style.visibility</p:attrName>
                                        </p:attrNameLst>
                                      </p:cBhvr>
                                      <p:to>
                                        <p:strVal val="visible"/>
                                      </p:to>
                                    </p:set>
                                    <p:anim calcmode="lin" valueType="num">
                                      <p:cBhvr additive="base">
                                        <p:cTn id="252" dur="250" fill="hold"/>
                                        <p:tgtEl>
                                          <p:spTgt spid="42"/>
                                        </p:tgtEl>
                                        <p:attrNameLst>
                                          <p:attrName>ppt_x</p:attrName>
                                        </p:attrNameLst>
                                      </p:cBhvr>
                                      <p:tavLst>
                                        <p:tav tm="0">
                                          <p:val>
                                            <p:strVal val="#ppt_x"/>
                                          </p:val>
                                        </p:tav>
                                        <p:tav tm="100000">
                                          <p:val>
                                            <p:strVal val="#ppt_x"/>
                                          </p:val>
                                        </p:tav>
                                      </p:tavLst>
                                    </p:anim>
                                    <p:anim calcmode="lin" valueType="num">
                                      <p:cBhvr additive="base">
                                        <p:cTn id="253" dur="250" fill="hold"/>
                                        <p:tgtEl>
                                          <p:spTgt spid="4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30"/>
                                        </p:tgtEl>
                                        <p:attrNameLst>
                                          <p:attrName>style.visibility</p:attrName>
                                        </p:attrNameLst>
                                      </p:cBhvr>
                                      <p:to>
                                        <p:strVal val="visible"/>
                                      </p:to>
                                    </p:set>
                                    <p:anim calcmode="lin" valueType="num">
                                      <p:cBhvr additive="base">
                                        <p:cTn id="257" dur="250" fill="hold"/>
                                        <p:tgtEl>
                                          <p:spTgt spid="130"/>
                                        </p:tgtEl>
                                        <p:attrNameLst>
                                          <p:attrName>ppt_x</p:attrName>
                                        </p:attrNameLst>
                                      </p:cBhvr>
                                      <p:tavLst>
                                        <p:tav tm="0">
                                          <p:val>
                                            <p:strVal val="#ppt_x"/>
                                          </p:val>
                                        </p:tav>
                                        <p:tav tm="100000">
                                          <p:val>
                                            <p:strVal val="#ppt_x"/>
                                          </p:val>
                                        </p:tav>
                                      </p:tavLst>
                                    </p:anim>
                                    <p:anim calcmode="lin" valueType="num">
                                      <p:cBhvr additive="base">
                                        <p:cTn id="258" dur="250" fill="hold"/>
                                        <p:tgtEl>
                                          <p:spTgt spid="13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51"/>
                                        </p:tgtEl>
                                        <p:attrNameLst>
                                          <p:attrName>style.visibility</p:attrName>
                                        </p:attrNameLst>
                                      </p:cBhvr>
                                      <p:to>
                                        <p:strVal val="visible"/>
                                      </p:to>
                                    </p:set>
                                    <p:anim calcmode="lin" valueType="num">
                                      <p:cBhvr additive="base">
                                        <p:cTn id="262" dur="250" fill="hold"/>
                                        <p:tgtEl>
                                          <p:spTgt spid="151"/>
                                        </p:tgtEl>
                                        <p:attrNameLst>
                                          <p:attrName>ppt_x</p:attrName>
                                        </p:attrNameLst>
                                      </p:cBhvr>
                                      <p:tavLst>
                                        <p:tav tm="0">
                                          <p:val>
                                            <p:strVal val="#ppt_x"/>
                                          </p:val>
                                        </p:tav>
                                        <p:tav tm="100000">
                                          <p:val>
                                            <p:strVal val="#ppt_x"/>
                                          </p:val>
                                        </p:tav>
                                      </p:tavLst>
                                    </p:anim>
                                    <p:anim calcmode="lin" valueType="num">
                                      <p:cBhvr additive="base">
                                        <p:cTn id="263" dur="250" fill="hold"/>
                                        <p:tgtEl>
                                          <p:spTgt spid="1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1" grpId="0" animBg="1"/>
      <p:bldP spid="12" grpId="0" animBg="1"/>
      <p:bldP spid="42" grpId="0"/>
      <p:bldP spid="46" grpId="0"/>
      <p:bldP spid="48" grpId="0"/>
      <p:bldP spid="49" grpId="0"/>
      <p:bldP spid="70" grpId="0"/>
      <p:bldP spid="71" grpId="0"/>
      <p:bldP spid="72" grpId="0"/>
      <p:bldP spid="73" grpId="0"/>
      <p:bldP spid="130" grpId="0" animBg="1"/>
      <p:bldP spid="15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762000" y="4019550"/>
            <a:ext cx="7696200" cy="685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Structure</a:t>
            </a:r>
          </a:p>
        </p:txBody>
      </p:sp>
      <p:sp>
        <p:nvSpPr>
          <p:cNvPr id="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6" name="Rounded Rectangle 5"/>
          <p:cNvSpPr/>
          <p:nvPr/>
        </p:nvSpPr>
        <p:spPr>
          <a:xfrm>
            <a:off x="838200" y="1603928"/>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19050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Display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2" name="Rounded Rectangle 11"/>
          <p:cNvSpPr/>
          <p:nvPr/>
        </p:nvSpPr>
        <p:spPr>
          <a:xfrm>
            <a:off x="3370580" y="1603928"/>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443738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Moving </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4" name="Rounded Rectangle 13"/>
          <p:cNvSpPr/>
          <p:nvPr/>
        </p:nvSpPr>
        <p:spPr>
          <a:xfrm>
            <a:off x="5943600" y="1603928"/>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7010400" y="1428750"/>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Lock Up</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6" name="Rounded Rectangle 15"/>
          <p:cNvSpPr/>
          <p:nvPr/>
        </p:nvSpPr>
        <p:spPr>
          <a:xfrm>
            <a:off x="838200" y="2952750"/>
            <a:ext cx="838200" cy="83820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19050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Champion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8" name="Rounded Rectangle 17"/>
          <p:cNvSpPr/>
          <p:nvPr/>
        </p:nvSpPr>
        <p:spPr>
          <a:xfrm>
            <a:off x="3370580" y="2952750"/>
            <a:ext cx="838200" cy="83820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443738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Big 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20" name="Rounded Rectangle 19"/>
          <p:cNvSpPr/>
          <p:nvPr/>
        </p:nvSpPr>
        <p:spPr>
          <a:xfrm>
            <a:off x="5943600" y="2952750"/>
            <a:ext cx="838200" cy="838200"/>
          </a:xfrm>
          <a:prstGeom prst="round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7010400" y="2777572"/>
            <a:ext cx="1295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Energy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22" name="Text Box 7"/>
          <p:cNvSpPr txBox="1">
            <a:spLocks noChangeArrowheads="1"/>
          </p:cNvSpPr>
          <p:nvPr/>
        </p:nvSpPr>
        <p:spPr bwMode="auto">
          <a:xfrm>
            <a:off x="858617" y="4171950"/>
            <a:ext cx="7523383"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a:t>
            </a:r>
          </a:p>
        </p:txBody>
      </p:sp>
      <p:sp>
        <p:nvSpPr>
          <p:cNvPr id="24" name="Freeform 44"/>
          <p:cNvSpPr>
            <a:spLocks noEditPoints="1"/>
          </p:cNvSpPr>
          <p:nvPr/>
        </p:nvSpPr>
        <p:spPr bwMode="auto">
          <a:xfrm>
            <a:off x="6161789" y="1824613"/>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3583777" y="1834596"/>
            <a:ext cx="411805" cy="376863"/>
            <a:chOff x="6726389" y="1486674"/>
            <a:chExt cx="411805" cy="376863"/>
          </a:xfrm>
          <a:solidFill>
            <a:schemeClr val="bg1"/>
          </a:solidFill>
        </p:grpSpPr>
        <p:sp>
          <p:nvSpPr>
            <p:cNvPr id="26"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Freeform 55"/>
          <p:cNvSpPr>
            <a:spLocks noEditPoints="1"/>
          </p:cNvSpPr>
          <p:nvPr/>
        </p:nvSpPr>
        <p:spPr bwMode="auto">
          <a:xfrm>
            <a:off x="1042663" y="3147230"/>
            <a:ext cx="429274" cy="449241"/>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0" name="Group 29"/>
          <p:cNvGrpSpPr/>
          <p:nvPr/>
        </p:nvGrpSpPr>
        <p:grpSpPr>
          <a:xfrm>
            <a:off x="3627454" y="3175620"/>
            <a:ext cx="324452" cy="406813"/>
            <a:chOff x="5106627" y="2260366"/>
            <a:chExt cx="324452" cy="406813"/>
          </a:xfrm>
          <a:solidFill>
            <a:schemeClr val="bg1"/>
          </a:solidFill>
        </p:grpSpPr>
        <p:sp>
          <p:nvSpPr>
            <p:cNvPr id="3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6163038" y="3263283"/>
            <a:ext cx="399324" cy="217134"/>
            <a:chOff x="7682273" y="3211260"/>
            <a:chExt cx="399324" cy="217134"/>
          </a:xfrm>
          <a:solidFill>
            <a:schemeClr val="bg1"/>
          </a:solidFill>
        </p:grpSpPr>
        <p:sp>
          <p:nvSpPr>
            <p:cNvPr id="36"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37"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38"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39" name="Group 38"/>
          <p:cNvGrpSpPr/>
          <p:nvPr/>
        </p:nvGrpSpPr>
        <p:grpSpPr>
          <a:xfrm>
            <a:off x="1042663" y="1780937"/>
            <a:ext cx="429274" cy="484183"/>
            <a:chOff x="5513440" y="1766202"/>
            <a:chExt cx="429274" cy="484183"/>
          </a:xfrm>
          <a:solidFill>
            <a:schemeClr val="bg1"/>
          </a:solidFill>
        </p:grpSpPr>
        <p:sp>
          <p:nvSpPr>
            <p:cNvPr id="4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250" fill="hold"/>
                                        <p:tgtEl>
                                          <p:spTgt spid="17"/>
                                        </p:tgtEl>
                                        <p:attrNameLst>
                                          <p:attrName>ppt_x</p:attrName>
                                        </p:attrNameLst>
                                      </p:cBhvr>
                                      <p:tavLst>
                                        <p:tav tm="0">
                                          <p:val>
                                            <p:strVal val="#ppt_x"/>
                                          </p:val>
                                        </p:tav>
                                        <p:tav tm="100000">
                                          <p:val>
                                            <p:strVal val="#ppt_x"/>
                                          </p:val>
                                        </p:tav>
                                      </p:tavLst>
                                    </p:anim>
                                    <p:anim calcmode="lin" valueType="num">
                                      <p:cBhvr additive="base">
                                        <p:cTn id="43" dur="250" fill="hold"/>
                                        <p:tgtEl>
                                          <p:spTgt spid="1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1"/>
                                        </p:tgtEl>
                                        <p:attrNameLst>
                                          <p:attrName>style.visibility</p:attrName>
                                        </p:attrNameLst>
                                      </p:cBhvr>
                                      <p:to>
                                        <p:strVal val="visible"/>
                                      </p:to>
                                    </p:set>
                                    <p:anim calcmode="lin" valueType="num">
                                      <p:cBhvr additive="base">
                                        <p:cTn id="102" dur="250" fill="hold"/>
                                        <p:tgtEl>
                                          <p:spTgt spid="21"/>
                                        </p:tgtEl>
                                        <p:attrNameLst>
                                          <p:attrName>ppt_x</p:attrName>
                                        </p:attrNameLst>
                                      </p:cBhvr>
                                      <p:tavLst>
                                        <p:tav tm="0">
                                          <p:val>
                                            <p:strVal val="#ppt_x"/>
                                          </p:val>
                                        </p:tav>
                                        <p:tav tm="100000">
                                          <p:val>
                                            <p:strVal val="#ppt_x"/>
                                          </p:val>
                                        </p:tav>
                                      </p:tavLst>
                                    </p:anim>
                                    <p:anim calcmode="lin" valueType="num">
                                      <p:cBhvr additive="base">
                                        <p:cTn id="103" dur="250" fill="hold"/>
                                        <p:tgtEl>
                                          <p:spTgt spid="21"/>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250" fill="hold"/>
                                        <p:tgtEl>
                                          <p:spTgt spid="23"/>
                                        </p:tgtEl>
                                        <p:attrNameLst>
                                          <p:attrName>ppt_x</p:attrName>
                                        </p:attrNameLst>
                                      </p:cBhvr>
                                      <p:tavLst>
                                        <p:tav tm="0">
                                          <p:val>
                                            <p:strVal val="#ppt_x"/>
                                          </p:val>
                                        </p:tav>
                                        <p:tav tm="100000">
                                          <p:val>
                                            <p:strVal val="#ppt_x"/>
                                          </p:val>
                                        </p:tav>
                                      </p:tavLst>
                                    </p:anim>
                                    <p:anim calcmode="lin" valueType="num">
                                      <p:cBhvr additive="base">
                                        <p:cTn id="108" dur="250" fill="hold"/>
                                        <p:tgtEl>
                                          <p:spTgt spid="2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2"/>
                                        </p:tgtEl>
                                        <p:attrNameLst>
                                          <p:attrName>style.visibility</p:attrName>
                                        </p:attrNameLst>
                                      </p:cBhvr>
                                      <p:to>
                                        <p:strVal val="visible"/>
                                      </p:to>
                                    </p:set>
                                    <p:anim calcmode="lin" valueType="num">
                                      <p:cBhvr additive="base">
                                        <p:cTn id="112" dur="250" fill="hold"/>
                                        <p:tgtEl>
                                          <p:spTgt spid="22"/>
                                        </p:tgtEl>
                                        <p:attrNameLst>
                                          <p:attrName>ppt_x</p:attrName>
                                        </p:attrNameLst>
                                      </p:cBhvr>
                                      <p:tavLst>
                                        <p:tav tm="0">
                                          <p:val>
                                            <p:strVal val="#ppt_x"/>
                                          </p:val>
                                        </p:tav>
                                        <p:tav tm="100000">
                                          <p:val>
                                            <p:strVal val="#ppt_x"/>
                                          </p:val>
                                        </p:tav>
                                      </p:tavLst>
                                    </p:anim>
                                    <p:anim calcmode="lin" valueType="num">
                                      <p:cBhvr additive="base">
                                        <p:cTn id="113" dur="25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 grpId="0"/>
      <p:bldP spid="4" grpId="0"/>
      <p:bldP spid="6" grpId="0" animBg="1"/>
      <p:bldP spid="7" grpId="0"/>
      <p:bldP spid="12" grpId="0" animBg="1"/>
      <p:bldP spid="13" grpId="0"/>
      <p:bldP spid="14" grpId="0" animBg="1"/>
      <p:bldP spid="15" grpId="0"/>
      <p:bldP spid="16" grpId="0" animBg="1"/>
      <p:bldP spid="17" grpId="0"/>
      <p:bldP spid="18" grpId="0" animBg="1"/>
      <p:bldP spid="19" grpId="0"/>
      <p:bldP spid="20" grpId="0" animBg="1"/>
      <p:bldP spid="21" grpId="0"/>
      <p:bldP spid="22" grpId="0"/>
      <p:bldP spid="24" grpId="0" animBg="1"/>
      <p:bldP spid="2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Business Strategy</a:t>
            </a: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Text Box 10"/>
          <p:cNvSpPr txBox="1">
            <a:spLocks noChangeArrowheads="1"/>
          </p:cNvSpPr>
          <p:nvPr/>
        </p:nvSpPr>
        <p:spPr bwMode="auto">
          <a:xfrm>
            <a:off x="5334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Relationship</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5" name="Text Box 10"/>
          <p:cNvSpPr txBox="1">
            <a:spLocks noChangeArrowheads="1"/>
          </p:cNvSpPr>
          <p:nvPr/>
        </p:nvSpPr>
        <p:spPr bwMode="auto">
          <a:xfrm>
            <a:off x="67056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Fast Response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6" name="Text Box 10"/>
          <p:cNvSpPr txBox="1">
            <a:spLocks noChangeArrowheads="1"/>
          </p:cNvSpPr>
          <p:nvPr/>
        </p:nvSpPr>
        <p:spPr bwMode="auto">
          <a:xfrm>
            <a:off x="46482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Time Up</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7" name="Text Box 10"/>
          <p:cNvSpPr txBox="1">
            <a:spLocks noChangeArrowheads="1"/>
          </p:cNvSpPr>
          <p:nvPr/>
        </p:nvSpPr>
        <p:spPr bwMode="auto">
          <a:xfrm>
            <a:off x="2590800" y="2119475"/>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Double Data</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grpSp>
        <p:nvGrpSpPr>
          <p:cNvPr id="12" name="Group 11"/>
          <p:cNvGrpSpPr/>
          <p:nvPr/>
        </p:nvGrpSpPr>
        <p:grpSpPr>
          <a:xfrm>
            <a:off x="3264557" y="1534233"/>
            <a:ext cx="557486" cy="596230"/>
            <a:chOff x="4368800" y="3925886"/>
            <a:chExt cx="411166" cy="439740"/>
          </a:xfrm>
          <a:solidFill>
            <a:srgbClr val="0E7FB7"/>
          </a:solidFill>
        </p:grpSpPr>
        <p:sp>
          <p:nvSpPr>
            <p:cNvPr id="13" name="Freeform 13"/>
            <p:cNvSpPr/>
            <p:nvPr/>
          </p:nvSpPr>
          <p:spPr bwMode="auto">
            <a:xfrm>
              <a:off x="4456116" y="4030661"/>
              <a:ext cx="236538" cy="233363"/>
            </a:xfrm>
            <a:custGeom>
              <a:avLst/>
              <a:gdLst>
                <a:gd name="T0" fmla="*/ 0 w 149"/>
                <a:gd name="T1" fmla="*/ 52 h 147"/>
                <a:gd name="T2" fmla="*/ 105 w 149"/>
                <a:gd name="T3" fmla="*/ 52 h 147"/>
                <a:gd name="T4" fmla="*/ 105 w 149"/>
                <a:gd name="T5" fmla="*/ 147 h 147"/>
                <a:gd name="T6" fmla="*/ 149 w 149"/>
                <a:gd name="T7" fmla="*/ 147 h 147"/>
                <a:gd name="T8" fmla="*/ 149 w 149"/>
                <a:gd name="T9" fmla="*/ 0 h 147"/>
                <a:gd name="T10" fmla="*/ 0 w 149"/>
                <a:gd name="T11" fmla="*/ 0 h 147"/>
                <a:gd name="T12" fmla="*/ 0 w 149"/>
                <a:gd name="T13" fmla="*/ 52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52"/>
                  </a:moveTo>
                  <a:lnTo>
                    <a:pt x="105" y="52"/>
                  </a:lnTo>
                  <a:lnTo>
                    <a:pt x="105" y="147"/>
                  </a:lnTo>
                  <a:lnTo>
                    <a:pt x="149" y="147"/>
                  </a:lnTo>
                  <a:lnTo>
                    <a:pt x="149" y="0"/>
                  </a:lnTo>
                  <a:lnTo>
                    <a:pt x="0"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4"/>
            <p:cNvSpPr/>
            <p:nvPr/>
          </p:nvSpPr>
          <p:spPr bwMode="auto">
            <a:xfrm>
              <a:off x="4543428" y="3925886"/>
              <a:ext cx="236538" cy="233363"/>
            </a:xfrm>
            <a:custGeom>
              <a:avLst/>
              <a:gdLst>
                <a:gd name="T0" fmla="*/ 0 w 149"/>
                <a:gd name="T1" fmla="*/ 0 h 147"/>
                <a:gd name="T2" fmla="*/ 0 w 149"/>
                <a:gd name="T3" fmla="*/ 54 h 147"/>
                <a:gd name="T4" fmla="*/ 106 w 149"/>
                <a:gd name="T5" fmla="*/ 54 h 147"/>
                <a:gd name="T6" fmla="*/ 106 w 149"/>
                <a:gd name="T7" fmla="*/ 147 h 147"/>
                <a:gd name="T8" fmla="*/ 149 w 149"/>
                <a:gd name="T9" fmla="*/ 147 h 147"/>
                <a:gd name="T10" fmla="*/ 149 w 149"/>
                <a:gd name="T11" fmla="*/ 0 h 147"/>
                <a:gd name="T12" fmla="*/ 0 w 149"/>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49" h="147">
                  <a:moveTo>
                    <a:pt x="0" y="0"/>
                  </a:moveTo>
                  <a:lnTo>
                    <a:pt x="0" y="54"/>
                  </a:lnTo>
                  <a:lnTo>
                    <a:pt x="106" y="54"/>
                  </a:lnTo>
                  <a:lnTo>
                    <a:pt x="106" y="147"/>
                  </a:lnTo>
                  <a:lnTo>
                    <a:pt x="149" y="147"/>
                  </a:lnTo>
                  <a:lnTo>
                    <a:pt x="149"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Rectangle 15"/>
            <p:cNvSpPr>
              <a:spLocks noChangeArrowheads="1"/>
            </p:cNvSpPr>
            <p:nvPr/>
          </p:nvSpPr>
          <p:spPr bwMode="auto">
            <a:xfrm>
              <a:off x="4368800" y="4132263"/>
              <a:ext cx="234950" cy="233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Text Box 10"/>
          <p:cNvSpPr txBox="1">
            <a:spLocks noChangeArrowheads="1"/>
          </p:cNvSpPr>
          <p:nvPr/>
        </p:nvSpPr>
        <p:spPr bwMode="auto">
          <a:xfrm>
            <a:off x="5334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Responsive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25" name="Text Box 10"/>
          <p:cNvSpPr txBox="1">
            <a:spLocks noChangeArrowheads="1"/>
          </p:cNvSpPr>
          <p:nvPr/>
        </p:nvSpPr>
        <p:spPr bwMode="auto">
          <a:xfrm>
            <a:off x="67056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Mapping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26" name="Text Box 10"/>
          <p:cNvSpPr txBox="1">
            <a:spLocks noChangeArrowheads="1"/>
          </p:cNvSpPr>
          <p:nvPr/>
        </p:nvSpPr>
        <p:spPr bwMode="auto">
          <a:xfrm>
            <a:off x="46482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Digitalization</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27" name="Text Box 10"/>
          <p:cNvSpPr txBox="1">
            <a:spLocks noChangeArrowheads="1"/>
          </p:cNvSpPr>
          <p:nvPr/>
        </p:nvSpPr>
        <p:spPr bwMode="auto">
          <a:xfrm>
            <a:off x="2590800" y="3881304"/>
            <a:ext cx="190500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Award</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44" name="Freeform 63"/>
          <p:cNvSpPr>
            <a:spLocks noEditPoints="1"/>
          </p:cNvSpPr>
          <p:nvPr/>
        </p:nvSpPr>
        <p:spPr bwMode="auto">
          <a:xfrm>
            <a:off x="5382494" y="3284723"/>
            <a:ext cx="436413" cy="590442"/>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45" name="Group 44"/>
          <p:cNvGrpSpPr/>
          <p:nvPr/>
        </p:nvGrpSpPr>
        <p:grpSpPr>
          <a:xfrm>
            <a:off x="1214810" y="1523865"/>
            <a:ext cx="542181" cy="616967"/>
            <a:chOff x="2927811" y="2108124"/>
            <a:chExt cx="361887" cy="411804"/>
          </a:xfrm>
          <a:solidFill>
            <a:srgbClr val="0E7FB7"/>
          </a:solidFill>
        </p:grpSpPr>
        <p:sp>
          <p:nvSpPr>
            <p:cNvPr id="46"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5288509" y="1494426"/>
            <a:ext cx="624382" cy="675844"/>
            <a:chOff x="1847137" y="4256991"/>
            <a:chExt cx="454232" cy="491670"/>
          </a:xfrm>
          <a:solidFill>
            <a:srgbClr val="0E7FB7"/>
          </a:solidFill>
        </p:grpSpPr>
        <p:sp>
          <p:nvSpPr>
            <p:cNvPr id="51"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3" name="Freeform 105"/>
          <p:cNvSpPr>
            <a:spLocks noEditPoints="1"/>
          </p:cNvSpPr>
          <p:nvPr/>
        </p:nvSpPr>
        <p:spPr bwMode="auto">
          <a:xfrm>
            <a:off x="1144232" y="3278585"/>
            <a:ext cx="683337" cy="6027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4" name="Freeform 135"/>
          <p:cNvSpPr/>
          <p:nvPr/>
        </p:nvSpPr>
        <p:spPr bwMode="auto">
          <a:xfrm>
            <a:off x="7471706" y="1537224"/>
            <a:ext cx="372788" cy="590249"/>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5" name="Freeform 145"/>
          <p:cNvSpPr/>
          <p:nvPr/>
        </p:nvSpPr>
        <p:spPr bwMode="auto">
          <a:xfrm>
            <a:off x="7326257" y="3319210"/>
            <a:ext cx="663687" cy="52146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56" name="Freeform 146"/>
          <p:cNvSpPr>
            <a:spLocks noEditPoints="1"/>
          </p:cNvSpPr>
          <p:nvPr/>
        </p:nvSpPr>
        <p:spPr bwMode="auto">
          <a:xfrm>
            <a:off x="3401367" y="3284723"/>
            <a:ext cx="283867" cy="590442"/>
          </a:xfrm>
          <a:custGeom>
            <a:avLst/>
            <a:gdLst>
              <a:gd name="T0" fmla="*/ 41 w 56"/>
              <a:gd name="T1" fmla="*/ 65 h 117"/>
              <a:gd name="T2" fmla="*/ 46 w 56"/>
              <a:gd name="T3" fmla="*/ 53 h 117"/>
              <a:gd name="T4" fmla="*/ 46 w 56"/>
              <a:gd name="T5" fmla="*/ 11 h 117"/>
              <a:gd name="T6" fmla="*/ 46 w 56"/>
              <a:gd name="T7" fmla="*/ 0 h 117"/>
              <a:gd name="T8" fmla="*/ 34 w 56"/>
              <a:gd name="T9" fmla="*/ 0 h 117"/>
              <a:gd name="T10" fmla="*/ 22 w 56"/>
              <a:gd name="T11" fmla="*/ 0 h 117"/>
              <a:gd name="T12" fmla="*/ 11 w 56"/>
              <a:gd name="T13" fmla="*/ 0 h 117"/>
              <a:gd name="T14" fmla="*/ 11 w 56"/>
              <a:gd name="T15" fmla="*/ 11 h 117"/>
              <a:gd name="T16" fmla="*/ 11 w 56"/>
              <a:gd name="T17" fmla="*/ 53 h 117"/>
              <a:gd name="T18" fmla="*/ 15 w 56"/>
              <a:gd name="T19" fmla="*/ 65 h 117"/>
              <a:gd name="T20" fmla="*/ 0 w 56"/>
              <a:gd name="T21" fmla="*/ 89 h 117"/>
              <a:gd name="T22" fmla="*/ 28 w 56"/>
              <a:gd name="T23" fmla="*/ 117 h 117"/>
              <a:gd name="T24" fmla="*/ 56 w 56"/>
              <a:gd name="T25" fmla="*/ 89 h 117"/>
              <a:gd name="T26" fmla="*/ 41 w 56"/>
              <a:gd name="T27" fmla="*/ 65 h 117"/>
              <a:gd name="T28" fmla="*/ 22 w 56"/>
              <a:gd name="T29" fmla="*/ 11 h 117"/>
              <a:gd name="T30" fmla="*/ 34 w 56"/>
              <a:gd name="T31" fmla="*/ 11 h 117"/>
              <a:gd name="T32" fmla="*/ 34 w 56"/>
              <a:gd name="T33" fmla="*/ 53 h 117"/>
              <a:gd name="T34" fmla="*/ 22 w 56"/>
              <a:gd name="T35" fmla="*/ 53 h 117"/>
              <a:gd name="T36" fmla="*/ 22 w 56"/>
              <a:gd name="T37" fmla="*/ 11 h 117"/>
              <a:gd name="T38" fmla="*/ 41 w 56"/>
              <a:gd name="T39" fmla="*/ 109 h 117"/>
              <a:gd name="T40" fmla="*/ 28 w 56"/>
              <a:gd name="T41" fmla="*/ 102 h 117"/>
              <a:gd name="T42" fmla="*/ 15 w 56"/>
              <a:gd name="T43" fmla="*/ 109 h 117"/>
              <a:gd name="T44" fmla="*/ 18 w 56"/>
              <a:gd name="T45" fmla="*/ 95 h 117"/>
              <a:gd name="T46" fmla="*/ 7 w 56"/>
              <a:gd name="T47" fmla="*/ 85 h 117"/>
              <a:gd name="T48" fmla="*/ 22 w 56"/>
              <a:gd name="T49" fmla="*/ 82 h 117"/>
              <a:gd name="T50" fmla="*/ 28 w 56"/>
              <a:gd name="T51" fmla="*/ 69 h 117"/>
              <a:gd name="T52" fmla="*/ 35 w 56"/>
              <a:gd name="T53" fmla="*/ 82 h 117"/>
              <a:gd name="T54" fmla="*/ 49 w 56"/>
              <a:gd name="T55" fmla="*/ 85 h 117"/>
              <a:gd name="T56" fmla="*/ 39 w 56"/>
              <a:gd name="T57" fmla="*/ 95 h 117"/>
              <a:gd name="T58" fmla="*/ 41 w 56"/>
              <a:gd name="T59"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117">
                <a:moveTo>
                  <a:pt x="41" y="65"/>
                </a:moveTo>
                <a:cubicBezTo>
                  <a:pt x="46" y="53"/>
                  <a:pt x="46" y="53"/>
                  <a:pt x="46" y="53"/>
                </a:cubicBezTo>
                <a:cubicBezTo>
                  <a:pt x="46" y="11"/>
                  <a:pt x="46" y="11"/>
                  <a:pt x="46" y="11"/>
                </a:cubicBezTo>
                <a:cubicBezTo>
                  <a:pt x="46" y="0"/>
                  <a:pt x="46" y="0"/>
                  <a:pt x="46" y="0"/>
                </a:cubicBezTo>
                <a:cubicBezTo>
                  <a:pt x="34" y="0"/>
                  <a:pt x="34" y="0"/>
                  <a:pt x="34" y="0"/>
                </a:cubicBezTo>
                <a:cubicBezTo>
                  <a:pt x="22" y="0"/>
                  <a:pt x="22" y="0"/>
                  <a:pt x="22" y="0"/>
                </a:cubicBezTo>
                <a:cubicBezTo>
                  <a:pt x="11" y="0"/>
                  <a:pt x="11" y="0"/>
                  <a:pt x="11" y="0"/>
                </a:cubicBezTo>
                <a:cubicBezTo>
                  <a:pt x="11" y="11"/>
                  <a:pt x="11" y="11"/>
                  <a:pt x="11" y="11"/>
                </a:cubicBezTo>
                <a:cubicBezTo>
                  <a:pt x="11" y="53"/>
                  <a:pt x="11" y="53"/>
                  <a:pt x="11" y="53"/>
                </a:cubicBezTo>
                <a:cubicBezTo>
                  <a:pt x="15" y="65"/>
                  <a:pt x="15" y="65"/>
                  <a:pt x="15" y="65"/>
                </a:cubicBezTo>
                <a:cubicBezTo>
                  <a:pt x="6" y="69"/>
                  <a:pt x="0" y="79"/>
                  <a:pt x="0" y="89"/>
                </a:cubicBezTo>
                <a:cubicBezTo>
                  <a:pt x="0" y="105"/>
                  <a:pt x="13" y="117"/>
                  <a:pt x="28" y="117"/>
                </a:cubicBezTo>
                <a:cubicBezTo>
                  <a:pt x="44" y="117"/>
                  <a:pt x="56" y="105"/>
                  <a:pt x="56" y="89"/>
                </a:cubicBezTo>
                <a:cubicBezTo>
                  <a:pt x="56" y="79"/>
                  <a:pt x="50" y="69"/>
                  <a:pt x="41" y="65"/>
                </a:cubicBezTo>
                <a:close/>
                <a:moveTo>
                  <a:pt x="22" y="11"/>
                </a:moveTo>
                <a:cubicBezTo>
                  <a:pt x="34" y="11"/>
                  <a:pt x="34" y="11"/>
                  <a:pt x="34" y="11"/>
                </a:cubicBezTo>
                <a:cubicBezTo>
                  <a:pt x="34" y="53"/>
                  <a:pt x="34" y="53"/>
                  <a:pt x="34" y="53"/>
                </a:cubicBezTo>
                <a:cubicBezTo>
                  <a:pt x="22" y="53"/>
                  <a:pt x="22" y="53"/>
                  <a:pt x="22" y="53"/>
                </a:cubicBezTo>
                <a:lnTo>
                  <a:pt x="22" y="11"/>
                </a:lnTo>
                <a:close/>
                <a:moveTo>
                  <a:pt x="41" y="109"/>
                </a:moveTo>
                <a:cubicBezTo>
                  <a:pt x="28" y="102"/>
                  <a:pt x="28" y="102"/>
                  <a:pt x="28" y="102"/>
                </a:cubicBezTo>
                <a:cubicBezTo>
                  <a:pt x="15" y="109"/>
                  <a:pt x="15" y="109"/>
                  <a:pt x="15" y="109"/>
                </a:cubicBezTo>
                <a:cubicBezTo>
                  <a:pt x="18" y="95"/>
                  <a:pt x="18" y="95"/>
                  <a:pt x="18" y="95"/>
                </a:cubicBezTo>
                <a:cubicBezTo>
                  <a:pt x="7" y="85"/>
                  <a:pt x="7" y="85"/>
                  <a:pt x="7" y="85"/>
                </a:cubicBezTo>
                <a:cubicBezTo>
                  <a:pt x="22" y="82"/>
                  <a:pt x="22" y="82"/>
                  <a:pt x="22" y="82"/>
                </a:cubicBezTo>
                <a:cubicBezTo>
                  <a:pt x="28" y="69"/>
                  <a:pt x="28" y="69"/>
                  <a:pt x="28" y="69"/>
                </a:cubicBezTo>
                <a:cubicBezTo>
                  <a:pt x="35" y="82"/>
                  <a:pt x="35" y="82"/>
                  <a:pt x="35" y="82"/>
                </a:cubicBezTo>
                <a:cubicBezTo>
                  <a:pt x="49" y="85"/>
                  <a:pt x="49" y="85"/>
                  <a:pt x="49" y="85"/>
                </a:cubicBezTo>
                <a:cubicBezTo>
                  <a:pt x="39" y="95"/>
                  <a:pt x="39" y="95"/>
                  <a:pt x="39" y="95"/>
                </a:cubicBezTo>
                <a:lnTo>
                  <a:pt x="41" y="109"/>
                </a:lnTo>
                <a:close/>
              </a:path>
            </a:pathLst>
          </a:custGeom>
          <a:solidFill>
            <a:srgbClr val="0E7FB7"/>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250" fill="hold"/>
                                        <p:tgtEl>
                                          <p:spTgt spid="45"/>
                                        </p:tgtEl>
                                        <p:attrNameLst>
                                          <p:attrName>ppt_x</p:attrName>
                                        </p:attrNameLst>
                                      </p:cBhvr>
                                      <p:tavLst>
                                        <p:tav tm="0">
                                          <p:val>
                                            <p:strVal val="#ppt_x"/>
                                          </p:val>
                                        </p:tav>
                                        <p:tav tm="100000">
                                          <p:val>
                                            <p:strVal val="#ppt_x"/>
                                          </p:val>
                                        </p:tav>
                                      </p:tavLst>
                                    </p:anim>
                                    <p:anim calcmode="lin" valueType="num">
                                      <p:cBhvr additive="base">
                                        <p:cTn id="18" dur="250" fill="hold"/>
                                        <p:tgtEl>
                                          <p:spTgt spid="4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additive="base">
                                        <p:cTn id="32" dur="250" fill="hold"/>
                                        <p:tgtEl>
                                          <p:spTgt spid="24"/>
                                        </p:tgtEl>
                                        <p:attrNameLst>
                                          <p:attrName>ppt_x</p:attrName>
                                        </p:attrNameLst>
                                      </p:cBhvr>
                                      <p:tavLst>
                                        <p:tav tm="0">
                                          <p:val>
                                            <p:strVal val="#ppt_x"/>
                                          </p:val>
                                        </p:tav>
                                        <p:tav tm="100000">
                                          <p:val>
                                            <p:strVal val="#ppt_x"/>
                                          </p:val>
                                        </p:tav>
                                      </p:tavLst>
                                    </p:anim>
                                    <p:anim calcmode="lin" valueType="num">
                                      <p:cBhvr additive="base">
                                        <p:cTn id="33" dur="250" fill="hold"/>
                                        <p:tgtEl>
                                          <p:spTgt spid="2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 calcmode="lin" valueType="num">
                                      <p:cBhvr additive="base">
                                        <p:cTn id="47" dur="250" fill="hold"/>
                                        <p:tgtEl>
                                          <p:spTgt spid="56"/>
                                        </p:tgtEl>
                                        <p:attrNameLst>
                                          <p:attrName>ppt_x</p:attrName>
                                        </p:attrNameLst>
                                      </p:cBhvr>
                                      <p:tavLst>
                                        <p:tav tm="0">
                                          <p:val>
                                            <p:strVal val="#ppt_x"/>
                                          </p:val>
                                        </p:tav>
                                        <p:tav tm="100000">
                                          <p:val>
                                            <p:strVal val="#ppt_x"/>
                                          </p:val>
                                        </p:tav>
                                      </p:tavLst>
                                    </p:anim>
                                    <p:anim calcmode="lin" valueType="num">
                                      <p:cBhvr additive="base">
                                        <p:cTn id="48" dur="250" fill="hold"/>
                                        <p:tgtEl>
                                          <p:spTgt spid="5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7"/>
                                        </p:tgtEl>
                                        <p:attrNameLst>
                                          <p:attrName>style.visibility</p:attrName>
                                        </p:attrNameLst>
                                      </p:cBhvr>
                                      <p:to>
                                        <p:strVal val="visible"/>
                                      </p:to>
                                    </p:set>
                                    <p:anim calcmode="lin" valueType="num">
                                      <p:cBhvr additive="base">
                                        <p:cTn id="52" dur="250" fill="hold"/>
                                        <p:tgtEl>
                                          <p:spTgt spid="27"/>
                                        </p:tgtEl>
                                        <p:attrNameLst>
                                          <p:attrName>ppt_x</p:attrName>
                                        </p:attrNameLst>
                                      </p:cBhvr>
                                      <p:tavLst>
                                        <p:tav tm="0">
                                          <p:val>
                                            <p:strVal val="#ppt_x"/>
                                          </p:val>
                                        </p:tav>
                                        <p:tav tm="100000">
                                          <p:val>
                                            <p:strVal val="#ppt_x"/>
                                          </p:val>
                                        </p:tav>
                                      </p:tavLst>
                                    </p:anim>
                                    <p:anim calcmode="lin" valueType="num">
                                      <p:cBhvr additive="base">
                                        <p:cTn id="53" dur="250" fill="hold"/>
                                        <p:tgtEl>
                                          <p:spTgt spid="2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0"/>
                                        </p:tgtEl>
                                        <p:attrNameLst>
                                          <p:attrName>style.visibility</p:attrName>
                                        </p:attrNameLst>
                                      </p:cBhvr>
                                      <p:to>
                                        <p:strVal val="visible"/>
                                      </p:to>
                                    </p:set>
                                    <p:anim calcmode="lin" valueType="num">
                                      <p:cBhvr additive="base">
                                        <p:cTn id="57" dur="250" fill="hold"/>
                                        <p:tgtEl>
                                          <p:spTgt spid="50"/>
                                        </p:tgtEl>
                                        <p:attrNameLst>
                                          <p:attrName>ppt_x</p:attrName>
                                        </p:attrNameLst>
                                      </p:cBhvr>
                                      <p:tavLst>
                                        <p:tav tm="0">
                                          <p:val>
                                            <p:strVal val="#ppt_x"/>
                                          </p:val>
                                        </p:tav>
                                        <p:tav tm="100000">
                                          <p:val>
                                            <p:strVal val="#ppt_x"/>
                                          </p:val>
                                        </p:tav>
                                      </p:tavLst>
                                    </p:anim>
                                    <p:anim calcmode="lin" valueType="num">
                                      <p:cBhvr additive="base">
                                        <p:cTn id="58" dur="250" fill="hold"/>
                                        <p:tgtEl>
                                          <p:spTgt spid="5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250" fill="hold"/>
                                        <p:tgtEl>
                                          <p:spTgt spid="44"/>
                                        </p:tgtEl>
                                        <p:attrNameLst>
                                          <p:attrName>ppt_x</p:attrName>
                                        </p:attrNameLst>
                                      </p:cBhvr>
                                      <p:tavLst>
                                        <p:tav tm="0">
                                          <p:val>
                                            <p:strVal val="#ppt_x"/>
                                          </p:val>
                                        </p:tav>
                                        <p:tav tm="100000">
                                          <p:val>
                                            <p:strVal val="#ppt_x"/>
                                          </p:val>
                                        </p:tav>
                                      </p:tavLst>
                                    </p:anim>
                                    <p:anim calcmode="lin" valueType="num">
                                      <p:cBhvr additive="base">
                                        <p:cTn id="68" dur="250" fill="hold"/>
                                        <p:tgtEl>
                                          <p:spTgt spid="4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 calcmode="lin" valueType="num">
                                      <p:cBhvr additive="base">
                                        <p:cTn id="77" dur="250" fill="hold"/>
                                        <p:tgtEl>
                                          <p:spTgt spid="54"/>
                                        </p:tgtEl>
                                        <p:attrNameLst>
                                          <p:attrName>ppt_x</p:attrName>
                                        </p:attrNameLst>
                                      </p:cBhvr>
                                      <p:tavLst>
                                        <p:tav tm="0">
                                          <p:val>
                                            <p:strVal val="#ppt_x"/>
                                          </p:val>
                                        </p:tav>
                                        <p:tav tm="100000">
                                          <p:val>
                                            <p:strVal val="#ppt_x"/>
                                          </p:val>
                                        </p:tav>
                                      </p:tavLst>
                                    </p:anim>
                                    <p:anim calcmode="lin" valueType="num">
                                      <p:cBhvr additive="base">
                                        <p:cTn id="78" dur="250" fill="hold"/>
                                        <p:tgtEl>
                                          <p:spTgt spid="5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additive="base">
                                        <p:cTn id="82" dur="250" fill="hold"/>
                                        <p:tgtEl>
                                          <p:spTgt spid="5"/>
                                        </p:tgtEl>
                                        <p:attrNameLst>
                                          <p:attrName>ppt_x</p:attrName>
                                        </p:attrNameLst>
                                      </p:cBhvr>
                                      <p:tavLst>
                                        <p:tav tm="0">
                                          <p:val>
                                            <p:strVal val="#ppt_x"/>
                                          </p:val>
                                        </p:tav>
                                        <p:tav tm="100000">
                                          <p:val>
                                            <p:strVal val="#ppt_x"/>
                                          </p:val>
                                        </p:tav>
                                      </p:tavLst>
                                    </p:anim>
                                    <p:anim calcmode="lin" valueType="num">
                                      <p:cBhvr additive="base">
                                        <p:cTn id="83" dur="250" fill="hold"/>
                                        <p:tgtEl>
                                          <p:spTgt spid="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250" fill="hold"/>
                                        <p:tgtEl>
                                          <p:spTgt spid="55"/>
                                        </p:tgtEl>
                                        <p:attrNameLst>
                                          <p:attrName>ppt_x</p:attrName>
                                        </p:attrNameLst>
                                      </p:cBhvr>
                                      <p:tavLst>
                                        <p:tav tm="0">
                                          <p:val>
                                            <p:strVal val="#ppt_x"/>
                                          </p:val>
                                        </p:tav>
                                        <p:tav tm="100000">
                                          <p:val>
                                            <p:strVal val="#ppt_x"/>
                                          </p:val>
                                        </p:tav>
                                      </p:tavLst>
                                    </p:anim>
                                    <p:anim calcmode="lin" valueType="num">
                                      <p:cBhvr additive="base">
                                        <p:cTn id="88" dur="250" fill="hold"/>
                                        <p:tgtEl>
                                          <p:spTgt spid="5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4" grpId="0"/>
      <p:bldP spid="25" grpId="0"/>
      <p:bldP spid="26" grpId="0"/>
      <p:bldP spid="27" grpId="0"/>
      <p:bldP spid="44" grpId="0" animBg="1"/>
      <p:bldP spid="53" grpId="0" animBg="1"/>
      <p:bldP spid="54" grpId="0" animBg="1"/>
      <p:bldP spid="55" grpId="0" animBg="1"/>
      <p:bldP spid="56"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Performance</a:t>
            </a: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aphicFrame>
        <p:nvGraphicFramePr>
          <p:cNvPr id="4" name="Chart 3"/>
          <p:cNvGraphicFramePr/>
          <p:nvPr/>
        </p:nvGraphicFramePr>
        <p:xfrm>
          <a:off x="457200" y="1504950"/>
          <a:ext cx="4648200" cy="3124200"/>
        </p:xfrm>
        <a:graphic>
          <a:graphicData uri="http://schemas.openxmlformats.org/drawingml/2006/chart">
            <c:chart xmlns:c="http://schemas.openxmlformats.org/drawingml/2006/chart" xmlns:r="http://schemas.openxmlformats.org/officeDocument/2006/relationships" r:id="rId2"/>
          </a:graphicData>
        </a:graphic>
      </p:graphicFrame>
      <p:sp>
        <p:nvSpPr>
          <p:cNvPr id="5" name="Oval 4"/>
          <p:cNvSpPr/>
          <p:nvPr/>
        </p:nvSpPr>
        <p:spPr>
          <a:xfrm>
            <a:off x="5373747" y="1698922"/>
            <a:ext cx="541585" cy="544692"/>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6040102" y="1504950"/>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Double Speed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1" name="Oval 10"/>
          <p:cNvSpPr/>
          <p:nvPr/>
        </p:nvSpPr>
        <p:spPr>
          <a:xfrm>
            <a:off x="5373747" y="245749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040102" y="226352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Good Plan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5" name="Oval 14"/>
          <p:cNvSpPr/>
          <p:nvPr/>
        </p:nvSpPr>
        <p:spPr>
          <a:xfrm>
            <a:off x="5373747" y="3211630"/>
            <a:ext cx="541585" cy="54469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6" name="Text Box 10"/>
          <p:cNvSpPr txBox="1">
            <a:spLocks noChangeArrowheads="1"/>
          </p:cNvSpPr>
          <p:nvPr/>
        </p:nvSpPr>
        <p:spPr bwMode="auto">
          <a:xfrm>
            <a:off x="6040102" y="3017658"/>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Keynotes</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7" name="Oval 16"/>
          <p:cNvSpPr/>
          <p:nvPr/>
        </p:nvSpPr>
        <p:spPr>
          <a:xfrm>
            <a:off x="5373747" y="3932058"/>
            <a:ext cx="541585" cy="544692"/>
          </a:xfrm>
          <a:prstGeom prst="ellipse">
            <a:avLst/>
          </a:prstGeom>
          <a:solidFill>
            <a:srgbClr val="B9D51F"/>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Text Box 10"/>
          <p:cNvSpPr txBox="1">
            <a:spLocks noChangeArrowheads="1"/>
          </p:cNvSpPr>
          <p:nvPr/>
        </p:nvSpPr>
        <p:spPr bwMode="auto">
          <a:xfrm>
            <a:off x="6040102" y="3738086"/>
            <a:ext cx="2189498"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Defending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2" name="Freeform 35"/>
          <p:cNvSpPr>
            <a:spLocks noEditPoints="1"/>
          </p:cNvSpPr>
          <p:nvPr/>
        </p:nvSpPr>
        <p:spPr bwMode="auto">
          <a:xfrm>
            <a:off x="5446115" y="1837402"/>
            <a:ext cx="396849" cy="267731"/>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106"/>
          <p:cNvSpPr>
            <a:spLocks noEditPoints="1"/>
          </p:cNvSpPr>
          <p:nvPr/>
        </p:nvSpPr>
        <p:spPr bwMode="auto">
          <a:xfrm>
            <a:off x="5542953" y="3331462"/>
            <a:ext cx="203172" cy="273427"/>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5538207" y="2571294"/>
            <a:ext cx="212665" cy="317100"/>
            <a:chOff x="4669866" y="3800264"/>
            <a:chExt cx="279527" cy="416797"/>
          </a:xfrm>
          <a:solidFill>
            <a:schemeClr val="bg1"/>
          </a:solidFill>
        </p:grpSpPr>
        <p:sp>
          <p:nvSpPr>
            <p:cNvPr id="25"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530611" y="4056298"/>
            <a:ext cx="227856" cy="296213"/>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0-#ppt_w/2"/>
                                          </p:val>
                                        </p:tav>
                                        <p:tav tm="100000">
                                          <p:val>
                                            <p:strVal val="#ppt_x"/>
                                          </p:val>
                                        </p:tav>
                                      </p:tavLst>
                                    </p:anim>
                                    <p:anim calcmode="lin" valueType="num">
                                      <p:cBhvr additive="base">
                                        <p:cTn id="18" dur="25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250" fill="hold"/>
                                        <p:tgtEl>
                                          <p:spTgt spid="23"/>
                                        </p:tgtEl>
                                        <p:attrNameLst>
                                          <p:attrName>ppt_x</p:attrName>
                                        </p:attrNameLst>
                                      </p:cBhvr>
                                      <p:tavLst>
                                        <p:tav tm="0">
                                          <p:val>
                                            <p:strVal val="#ppt_x"/>
                                          </p:val>
                                        </p:tav>
                                        <p:tav tm="100000">
                                          <p:val>
                                            <p:strVal val="#ppt_x"/>
                                          </p:val>
                                        </p:tav>
                                      </p:tavLst>
                                    </p:anim>
                                    <p:anim calcmode="lin" valueType="num">
                                      <p:cBhvr additive="base">
                                        <p:cTn id="58" dur="250" fill="hold"/>
                                        <p:tgtEl>
                                          <p:spTgt spid="2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AsOne/>
      </p:bldGraphic>
      <p:bldP spid="5" grpId="0" animBg="1"/>
      <p:bldP spid="6" grpId="0"/>
      <p:bldP spid="11" grpId="0" animBg="1"/>
      <p:bldP spid="12" grpId="0"/>
      <p:bldP spid="15" grpId="0" animBg="1"/>
      <p:bldP spid="16" grpId="0"/>
      <p:bldP spid="17" grpId="0" animBg="1"/>
      <p:bldP spid="18" grpId="0"/>
      <p:bldP spid="22" grpId="0" animBg="1"/>
      <p:bldP spid="2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Offer</a:t>
            </a: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Rectangle 3"/>
          <p:cNvSpPr/>
          <p:nvPr/>
        </p:nvSpPr>
        <p:spPr>
          <a:xfrm>
            <a:off x="6096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11233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7239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Basic</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Nunc a leo magna, consequat risus. Nullam eu.</a:t>
            </a:r>
          </a:p>
        </p:txBody>
      </p:sp>
      <p:sp>
        <p:nvSpPr>
          <p:cNvPr id="11" name="Rectangle 10"/>
          <p:cNvSpPr/>
          <p:nvPr/>
        </p:nvSpPr>
        <p:spPr>
          <a:xfrm>
            <a:off x="8201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8248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$500</a:t>
            </a:r>
            <a:endParaRPr lang="en-US" sz="1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3" name="Rectangle 12"/>
          <p:cNvSpPr/>
          <p:nvPr/>
        </p:nvSpPr>
        <p:spPr>
          <a:xfrm>
            <a:off x="259080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10451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0510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Semi-Pro</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Nunc a leo magna, consequat risus. Nullam eu.</a:t>
            </a:r>
          </a:p>
        </p:txBody>
      </p:sp>
      <p:sp>
        <p:nvSpPr>
          <p:cNvPr id="16" name="Rectangle 15"/>
          <p:cNvSpPr/>
          <p:nvPr/>
        </p:nvSpPr>
        <p:spPr>
          <a:xfrm>
            <a:off x="280133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280609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$1000</a:t>
            </a:r>
            <a:endParaRPr lang="en-US" sz="1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8" name="Rectangle 27"/>
          <p:cNvSpPr/>
          <p:nvPr/>
        </p:nvSpPr>
        <p:spPr>
          <a:xfrm>
            <a:off x="45770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50907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p:cNvSpPr txBox="1">
            <a:spLocks noChangeArrowheads="1"/>
          </p:cNvSpPr>
          <p:nvPr/>
        </p:nvSpPr>
        <p:spPr bwMode="auto">
          <a:xfrm>
            <a:off x="46913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Professional</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Nunc a leo magna, consequat risus. Nullam eu.</a:t>
            </a:r>
          </a:p>
        </p:txBody>
      </p:sp>
      <p:sp>
        <p:nvSpPr>
          <p:cNvPr id="31" name="Rectangle 30"/>
          <p:cNvSpPr/>
          <p:nvPr/>
        </p:nvSpPr>
        <p:spPr>
          <a:xfrm>
            <a:off x="47876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 Box 10"/>
          <p:cNvSpPr txBox="1">
            <a:spLocks noChangeArrowheads="1"/>
          </p:cNvSpPr>
          <p:nvPr/>
        </p:nvSpPr>
        <p:spPr bwMode="auto">
          <a:xfrm>
            <a:off x="47923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$1500</a:t>
            </a:r>
            <a:endParaRPr lang="en-US" sz="1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33" name="Rectangle 32"/>
          <p:cNvSpPr/>
          <p:nvPr/>
        </p:nvSpPr>
        <p:spPr>
          <a:xfrm>
            <a:off x="6558280" y="1572260"/>
            <a:ext cx="1828800" cy="2895600"/>
          </a:xfrm>
          <a:prstGeom prst="rect">
            <a:avLst/>
          </a:prstGeom>
          <a:noFill/>
          <a:ln w="9525">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7071995" y="1757680"/>
            <a:ext cx="801370" cy="80137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6672580" y="2495550"/>
            <a:ext cx="1600200" cy="1384995"/>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Enthusiast</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Nunc a leo magna, consequat risus. Nullam eu.</a:t>
            </a:r>
          </a:p>
        </p:txBody>
      </p:sp>
      <p:sp>
        <p:nvSpPr>
          <p:cNvPr id="36" name="Rectangle 35"/>
          <p:cNvSpPr/>
          <p:nvPr/>
        </p:nvSpPr>
        <p:spPr>
          <a:xfrm>
            <a:off x="6768812" y="3943350"/>
            <a:ext cx="1407736" cy="41549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 Box 10"/>
          <p:cNvSpPr txBox="1">
            <a:spLocks noChangeArrowheads="1"/>
          </p:cNvSpPr>
          <p:nvPr/>
        </p:nvSpPr>
        <p:spPr bwMode="auto">
          <a:xfrm>
            <a:off x="6773575" y="3943350"/>
            <a:ext cx="1398211"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$2500</a:t>
            </a:r>
            <a:endParaRPr lang="en-US" sz="1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grpSp>
        <p:nvGrpSpPr>
          <p:cNvPr id="39" name="Group 38"/>
          <p:cNvGrpSpPr/>
          <p:nvPr/>
        </p:nvGrpSpPr>
        <p:grpSpPr>
          <a:xfrm>
            <a:off x="1311858" y="1933745"/>
            <a:ext cx="424283" cy="449241"/>
            <a:chOff x="3659074" y="3351023"/>
            <a:chExt cx="424283" cy="449241"/>
          </a:xfrm>
          <a:solidFill>
            <a:schemeClr val="bg1"/>
          </a:solidFill>
        </p:grpSpPr>
        <p:sp>
          <p:nvSpPr>
            <p:cNvPr id="4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3292046" y="1947471"/>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7273622" y="1922747"/>
            <a:ext cx="346378" cy="471236"/>
            <a:chOff x="8248816" y="4047345"/>
            <a:chExt cx="429274" cy="584013"/>
          </a:xfrm>
          <a:solidFill>
            <a:schemeClr val="bg1"/>
          </a:solidFill>
        </p:grpSpPr>
        <p:sp>
          <p:nvSpPr>
            <p:cNvPr id="47"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5301800" y="1969933"/>
            <a:ext cx="379359" cy="376864"/>
            <a:chOff x="6853673" y="3715407"/>
            <a:chExt cx="379359" cy="376864"/>
          </a:xfrm>
          <a:solidFill>
            <a:schemeClr val="bg1"/>
          </a:solidFill>
        </p:grpSpPr>
        <p:sp>
          <p:nvSpPr>
            <p:cNvPr id="53"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3"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250" fill="hold"/>
                                        <p:tgtEl>
                                          <p:spTgt spid="3"/>
                                        </p:tgtEl>
                                        <p:attrNameLst>
                                          <p:attrName>ppt_x</p:attrName>
                                        </p:attrNameLst>
                                      </p:cBhvr>
                                      <p:tavLst>
                                        <p:tav tm="0">
                                          <p:val>
                                            <p:strVal val="#ppt_x"/>
                                          </p:val>
                                        </p:tav>
                                        <p:tav tm="100000">
                                          <p:val>
                                            <p:strVal val="#ppt_x"/>
                                          </p:val>
                                        </p:tav>
                                      </p:tavLst>
                                    </p:anim>
                                    <p:anim calcmode="lin" valueType="num">
                                      <p:cBhvr additive="base">
                                        <p:cTn id="14" dur="25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250" fill="hold"/>
                                        <p:tgtEl>
                                          <p:spTgt spid="4"/>
                                        </p:tgtEl>
                                        <p:attrNameLst>
                                          <p:attrName>ppt_x</p:attrName>
                                        </p:attrNameLst>
                                      </p:cBhvr>
                                      <p:tavLst>
                                        <p:tav tm="0">
                                          <p:val>
                                            <p:strVal val="#ppt_x"/>
                                          </p:val>
                                        </p:tav>
                                        <p:tav tm="100000">
                                          <p:val>
                                            <p:strVal val="#ppt_x"/>
                                          </p:val>
                                        </p:tav>
                                      </p:tavLst>
                                    </p:anim>
                                    <p:anim calcmode="lin" valueType="num">
                                      <p:cBhvr additive="base">
                                        <p:cTn id="20" dur="25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250" fill="hold"/>
                                        <p:tgtEl>
                                          <p:spTgt spid="8"/>
                                        </p:tgtEl>
                                        <p:attrNameLst>
                                          <p:attrName>ppt_x</p:attrName>
                                        </p:attrNameLst>
                                      </p:cBhvr>
                                      <p:tavLst>
                                        <p:tav tm="0">
                                          <p:val>
                                            <p:strVal val="#ppt_x"/>
                                          </p:val>
                                        </p:tav>
                                        <p:tav tm="100000">
                                          <p:val>
                                            <p:strVal val="#ppt_x"/>
                                          </p:val>
                                        </p:tav>
                                      </p:tavLst>
                                    </p:anim>
                                    <p:anim calcmode="lin" valueType="num">
                                      <p:cBhvr additive="base">
                                        <p:cTn id="26" dur="25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250" fill="hold"/>
                                        <p:tgtEl>
                                          <p:spTgt spid="39"/>
                                        </p:tgtEl>
                                        <p:attrNameLst>
                                          <p:attrName>ppt_x</p:attrName>
                                        </p:attrNameLst>
                                      </p:cBhvr>
                                      <p:tavLst>
                                        <p:tav tm="0">
                                          <p:val>
                                            <p:strVal val="#ppt_x"/>
                                          </p:val>
                                        </p:tav>
                                        <p:tav tm="100000">
                                          <p:val>
                                            <p:strVal val="#ppt_x"/>
                                          </p:val>
                                        </p:tav>
                                      </p:tavLst>
                                    </p:anim>
                                    <p:anim calcmode="lin" valueType="num">
                                      <p:cBhvr additive="base">
                                        <p:cTn id="32" dur="25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250" fill="hold"/>
                                        <p:tgtEl>
                                          <p:spTgt spid="12"/>
                                        </p:tgtEl>
                                        <p:attrNameLst>
                                          <p:attrName>ppt_x</p:attrName>
                                        </p:attrNameLst>
                                      </p:cBhvr>
                                      <p:tavLst>
                                        <p:tav tm="0">
                                          <p:val>
                                            <p:strVal val="#ppt_x"/>
                                          </p:val>
                                        </p:tav>
                                        <p:tav tm="100000">
                                          <p:val>
                                            <p:strVal val="#ppt_x"/>
                                          </p:val>
                                        </p:tav>
                                      </p:tavLst>
                                    </p:anim>
                                    <p:anim calcmode="lin" valueType="num">
                                      <p:cBhvr additive="base">
                                        <p:cTn id="44"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250" fill="hold"/>
                                        <p:tgtEl>
                                          <p:spTgt spid="13"/>
                                        </p:tgtEl>
                                        <p:attrNameLst>
                                          <p:attrName>ppt_x</p:attrName>
                                        </p:attrNameLst>
                                      </p:cBhvr>
                                      <p:tavLst>
                                        <p:tav tm="0">
                                          <p:val>
                                            <p:strVal val="#ppt_x"/>
                                          </p:val>
                                        </p:tav>
                                        <p:tav tm="100000">
                                          <p:val>
                                            <p:strVal val="#ppt_x"/>
                                          </p:val>
                                        </p:tav>
                                      </p:tavLst>
                                    </p:anim>
                                    <p:anim calcmode="lin" valueType="num">
                                      <p:cBhvr additive="base">
                                        <p:cTn id="50"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250" fill="hold"/>
                                        <p:tgtEl>
                                          <p:spTgt spid="14"/>
                                        </p:tgtEl>
                                        <p:attrNameLst>
                                          <p:attrName>ppt_x</p:attrName>
                                        </p:attrNameLst>
                                      </p:cBhvr>
                                      <p:tavLst>
                                        <p:tav tm="0">
                                          <p:val>
                                            <p:strVal val="#ppt_x"/>
                                          </p:val>
                                        </p:tav>
                                        <p:tav tm="100000">
                                          <p:val>
                                            <p:strVal val="#ppt_x"/>
                                          </p:val>
                                        </p:tav>
                                      </p:tavLst>
                                    </p:anim>
                                    <p:anim calcmode="lin" valueType="num">
                                      <p:cBhvr additive="base">
                                        <p:cTn id="56"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250" fill="hold"/>
                                        <p:tgtEl>
                                          <p:spTgt spid="45"/>
                                        </p:tgtEl>
                                        <p:attrNameLst>
                                          <p:attrName>ppt_x</p:attrName>
                                        </p:attrNameLst>
                                      </p:cBhvr>
                                      <p:tavLst>
                                        <p:tav tm="0">
                                          <p:val>
                                            <p:strVal val="#ppt_x"/>
                                          </p:val>
                                        </p:tav>
                                        <p:tav tm="100000">
                                          <p:val>
                                            <p:strVal val="#ppt_x"/>
                                          </p:val>
                                        </p:tav>
                                      </p:tavLst>
                                    </p:anim>
                                    <p:anim calcmode="lin" valueType="num">
                                      <p:cBhvr additive="base">
                                        <p:cTn id="62"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250" fill="hold"/>
                                        <p:tgtEl>
                                          <p:spTgt spid="17"/>
                                        </p:tgtEl>
                                        <p:attrNameLst>
                                          <p:attrName>ppt_x</p:attrName>
                                        </p:attrNameLst>
                                      </p:cBhvr>
                                      <p:tavLst>
                                        <p:tav tm="0">
                                          <p:val>
                                            <p:strVal val="#ppt_x"/>
                                          </p:val>
                                        </p:tav>
                                        <p:tav tm="100000">
                                          <p:val>
                                            <p:strVal val="#ppt_x"/>
                                          </p:val>
                                        </p:tav>
                                      </p:tavLst>
                                    </p:anim>
                                    <p:anim calcmode="lin" valueType="num">
                                      <p:cBhvr additive="base">
                                        <p:cTn id="74"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250" fill="hold"/>
                                        <p:tgtEl>
                                          <p:spTgt spid="28"/>
                                        </p:tgtEl>
                                        <p:attrNameLst>
                                          <p:attrName>ppt_x</p:attrName>
                                        </p:attrNameLst>
                                      </p:cBhvr>
                                      <p:tavLst>
                                        <p:tav tm="0">
                                          <p:val>
                                            <p:strVal val="#ppt_x"/>
                                          </p:val>
                                        </p:tav>
                                        <p:tav tm="100000">
                                          <p:val>
                                            <p:strVal val="#ppt_x"/>
                                          </p:val>
                                        </p:tav>
                                      </p:tavLst>
                                    </p:anim>
                                    <p:anim calcmode="lin" valueType="num">
                                      <p:cBhvr additive="base">
                                        <p:cTn id="80"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9"/>
                                        </p:tgtEl>
                                        <p:attrNameLst>
                                          <p:attrName>style.visibility</p:attrName>
                                        </p:attrNameLst>
                                      </p:cBhvr>
                                      <p:to>
                                        <p:strVal val="visible"/>
                                      </p:to>
                                    </p:set>
                                    <p:anim calcmode="lin" valueType="num">
                                      <p:cBhvr additive="base">
                                        <p:cTn id="85" dur="250" fill="hold"/>
                                        <p:tgtEl>
                                          <p:spTgt spid="29"/>
                                        </p:tgtEl>
                                        <p:attrNameLst>
                                          <p:attrName>ppt_x</p:attrName>
                                        </p:attrNameLst>
                                      </p:cBhvr>
                                      <p:tavLst>
                                        <p:tav tm="0">
                                          <p:val>
                                            <p:strVal val="#ppt_x"/>
                                          </p:val>
                                        </p:tav>
                                        <p:tav tm="100000">
                                          <p:val>
                                            <p:strVal val="#ppt_x"/>
                                          </p:val>
                                        </p:tav>
                                      </p:tavLst>
                                    </p:anim>
                                    <p:anim calcmode="lin" valueType="num">
                                      <p:cBhvr additive="base">
                                        <p:cTn id="86"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additive="base">
                                        <p:cTn id="91" dur="250" fill="hold"/>
                                        <p:tgtEl>
                                          <p:spTgt spid="52"/>
                                        </p:tgtEl>
                                        <p:attrNameLst>
                                          <p:attrName>ppt_x</p:attrName>
                                        </p:attrNameLst>
                                      </p:cBhvr>
                                      <p:tavLst>
                                        <p:tav tm="0">
                                          <p:val>
                                            <p:strVal val="#ppt_x"/>
                                          </p:val>
                                        </p:tav>
                                        <p:tav tm="100000">
                                          <p:val>
                                            <p:strVal val="#ppt_x"/>
                                          </p:val>
                                        </p:tav>
                                      </p:tavLst>
                                    </p:anim>
                                    <p:anim calcmode="lin" valueType="num">
                                      <p:cBhvr additive="base">
                                        <p:cTn id="92" dur="25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250" fill="hold"/>
                                        <p:tgtEl>
                                          <p:spTgt spid="30"/>
                                        </p:tgtEl>
                                        <p:attrNameLst>
                                          <p:attrName>ppt_x</p:attrName>
                                        </p:attrNameLst>
                                      </p:cBhvr>
                                      <p:tavLst>
                                        <p:tav tm="0">
                                          <p:val>
                                            <p:strVal val="#ppt_x"/>
                                          </p:val>
                                        </p:tav>
                                        <p:tav tm="100000">
                                          <p:val>
                                            <p:strVal val="#ppt_x"/>
                                          </p:val>
                                        </p:tav>
                                      </p:tavLst>
                                    </p:anim>
                                    <p:anim calcmode="lin" valueType="num">
                                      <p:cBhvr additive="base">
                                        <p:cTn id="9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additive="base">
                                        <p:cTn id="103" dur="250" fill="hold"/>
                                        <p:tgtEl>
                                          <p:spTgt spid="32"/>
                                        </p:tgtEl>
                                        <p:attrNameLst>
                                          <p:attrName>ppt_x</p:attrName>
                                        </p:attrNameLst>
                                      </p:cBhvr>
                                      <p:tavLst>
                                        <p:tav tm="0">
                                          <p:val>
                                            <p:strVal val="#ppt_x"/>
                                          </p:val>
                                        </p:tav>
                                        <p:tav tm="100000">
                                          <p:val>
                                            <p:strVal val="#ppt_x"/>
                                          </p:val>
                                        </p:tav>
                                      </p:tavLst>
                                    </p:anim>
                                    <p:anim calcmode="lin" valueType="num">
                                      <p:cBhvr additive="base">
                                        <p:cTn id="104" dur="25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3"/>
                                        </p:tgtEl>
                                        <p:attrNameLst>
                                          <p:attrName>style.visibility</p:attrName>
                                        </p:attrNameLst>
                                      </p:cBhvr>
                                      <p:to>
                                        <p:strVal val="visible"/>
                                      </p:to>
                                    </p:set>
                                    <p:anim calcmode="lin" valueType="num">
                                      <p:cBhvr additive="base">
                                        <p:cTn id="109" dur="250" fill="hold"/>
                                        <p:tgtEl>
                                          <p:spTgt spid="33"/>
                                        </p:tgtEl>
                                        <p:attrNameLst>
                                          <p:attrName>ppt_x</p:attrName>
                                        </p:attrNameLst>
                                      </p:cBhvr>
                                      <p:tavLst>
                                        <p:tav tm="0">
                                          <p:val>
                                            <p:strVal val="#ppt_x"/>
                                          </p:val>
                                        </p:tav>
                                        <p:tav tm="100000">
                                          <p:val>
                                            <p:strVal val="#ppt_x"/>
                                          </p:val>
                                        </p:tav>
                                      </p:tavLst>
                                    </p:anim>
                                    <p:anim calcmode="lin" valueType="num">
                                      <p:cBhvr additive="base">
                                        <p:cTn id="110"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250" fill="hold"/>
                                        <p:tgtEl>
                                          <p:spTgt spid="34"/>
                                        </p:tgtEl>
                                        <p:attrNameLst>
                                          <p:attrName>ppt_x</p:attrName>
                                        </p:attrNameLst>
                                      </p:cBhvr>
                                      <p:tavLst>
                                        <p:tav tm="0">
                                          <p:val>
                                            <p:strVal val="#ppt_x"/>
                                          </p:val>
                                        </p:tav>
                                        <p:tav tm="100000">
                                          <p:val>
                                            <p:strVal val="#ppt_x"/>
                                          </p:val>
                                        </p:tav>
                                      </p:tavLst>
                                    </p:anim>
                                    <p:anim calcmode="lin" valueType="num">
                                      <p:cBhvr additive="base">
                                        <p:cTn id="116" dur="25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46"/>
                                        </p:tgtEl>
                                        <p:attrNameLst>
                                          <p:attrName>style.visibility</p:attrName>
                                        </p:attrNameLst>
                                      </p:cBhvr>
                                      <p:to>
                                        <p:strVal val="visible"/>
                                      </p:to>
                                    </p:set>
                                    <p:anim calcmode="lin" valueType="num">
                                      <p:cBhvr additive="base">
                                        <p:cTn id="121" dur="250" fill="hold"/>
                                        <p:tgtEl>
                                          <p:spTgt spid="46"/>
                                        </p:tgtEl>
                                        <p:attrNameLst>
                                          <p:attrName>ppt_x</p:attrName>
                                        </p:attrNameLst>
                                      </p:cBhvr>
                                      <p:tavLst>
                                        <p:tav tm="0">
                                          <p:val>
                                            <p:strVal val="#ppt_x"/>
                                          </p:val>
                                        </p:tav>
                                        <p:tav tm="100000">
                                          <p:val>
                                            <p:strVal val="#ppt_x"/>
                                          </p:val>
                                        </p:tav>
                                      </p:tavLst>
                                    </p:anim>
                                    <p:anim calcmode="lin" valueType="num">
                                      <p:cBhvr additive="base">
                                        <p:cTn id="122" dur="25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5"/>
                                        </p:tgtEl>
                                        <p:attrNameLst>
                                          <p:attrName>style.visibility</p:attrName>
                                        </p:attrNameLst>
                                      </p:cBhvr>
                                      <p:to>
                                        <p:strVal val="visible"/>
                                      </p:to>
                                    </p:set>
                                    <p:anim calcmode="lin" valueType="num">
                                      <p:cBhvr additive="base">
                                        <p:cTn id="127" dur="250" fill="hold"/>
                                        <p:tgtEl>
                                          <p:spTgt spid="35"/>
                                        </p:tgtEl>
                                        <p:attrNameLst>
                                          <p:attrName>ppt_x</p:attrName>
                                        </p:attrNameLst>
                                      </p:cBhvr>
                                      <p:tavLst>
                                        <p:tav tm="0">
                                          <p:val>
                                            <p:strVal val="#ppt_x"/>
                                          </p:val>
                                        </p:tav>
                                        <p:tav tm="100000">
                                          <p:val>
                                            <p:strVal val="#ppt_x"/>
                                          </p:val>
                                        </p:tav>
                                      </p:tavLst>
                                    </p:anim>
                                    <p:anim calcmode="lin" valueType="num">
                                      <p:cBhvr additive="base">
                                        <p:cTn id="128" dur="25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37"/>
                                        </p:tgtEl>
                                        <p:attrNameLst>
                                          <p:attrName>style.visibility</p:attrName>
                                        </p:attrNameLst>
                                      </p:cBhvr>
                                      <p:to>
                                        <p:strVal val="visible"/>
                                      </p:to>
                                    </p:set>
                                    <p:anim calcmode="lin" valueType="num">
                                      <p:cBhvr additive="base">
                                        <p:cTn id="133" dur="250" fill="hold"/>
                                        <p:tgtEl>
                                          <p:spTgt spid="37"/>
                                        </p:tgtEl>
                                        <p:attrNameLst>
                                          <p:attrName>ppt_x</p:attrName>
                                        </p:attrNameLst>
                                      </p:cBhvr>
                                      <p:tavLst>
                                        <p:tav tm="0">
                                          <p:val>
                                            <p:strVal val="#ppt_x"/>
                                          </p:val>
                                        </p:tav>
                                        <p:tav tm="100000">
                                          <p:val>
                                            <p:strVal val="#ppt_x"/>
                                          </p:val>
                                        </p:tav>
                                      </p:tavLst>
                                    </p:anim>
                                    <p:anim calcmode="lin" valueType="num">
                                      <p:cBhvr additive="base">
                                        <p:cTn id="134" dur="25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11"/>
                                        </p:tgtEl>
                                        <p:attrNameLst>
                                          <p:attrName>style.visibility</p:attrName>
                                        </p:attrNameLst>
                                      </p:cBhvr>
                                      <p:to>
                                        <p:strVal val="visible"/>
                                      </p:to>
                                    </p:set>
                                    <p:anim calcmode="lin" valueType="num">
                                      <p:cBhvr additive="base">
                                        <p:cTn id="139" dur="250" fill="hold"/>
                                        <p:tgtEl>
                                          <p:spTgt spid="11"/>
                                        </p:tgtEl>
                                        <p:attrNameLst>
                                          <p:attrName>ppt_x</p:attrName>
                                        </p:attrNameLst>
                                      </p:cBhvr>
                                      <p:tavLst>
                                        <p:tav tm="0">
                                          <p:val>
                                            <p:strVal val="#ppt_x"/>
                                          </p:val>
                                        </p:tav>
                                        <p:tav tm="100000">
                                          <p:val>
                                            <p:strVal val="#ppt_x"/>
                                          </p:val>
                                        </p:tav>
                                      </p:tavLst>
                                    </p:anim>
                                    <p:anim calcmode="lin" valueType="num">
                                      <p:cBhvr additive="base">
                                        <p:cTn id="140"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16"/>
                                        </p:tgtEl>
                                        <p:attrNameLst>
                                          <p:attrName>style.visibility</p:attrName>
                                        </p:attrNameLst>
                                      </p:cBhvr>
                                      <p:to>
                                        <p:strVal val="visible"/>
                                      </p:to>
                                    </p:set>
                                    <p:anim calcmode="lin" valueType="num">
                                      <p:cBhvr additive="base">
                                        <p:cTn id="145" dur="250" fill="hold"/>
                                        <p:tgtEl>
                                          <p:spTgt spid="16"/>
                                        </p:tgtEl>
                                        <p:attrNameLst>
                                          <p:attrName>ppt_x</p:attrName>
                                        </p:attrNameLst>
                                      </p:cBhvr>
                                      <p:tavLst>
                                        <p:tav tm="0">
                                          <p:val>
                                            <p:strVal val="#ppt_x"/>
                                          </p:val>
                                        </p:tav>
                                        <p:tav tm="100000">
                                          <p:val>
                                            <p:strVal val="#ppt_x"/>
                                          </p:val>
                                        </p:tav>
                                      </p:tavLst>
                                    </p:anim>
                                    <p:anim calcmode="lin" valueType="num">
                                      <p:cBhvr additive="base">
                                        <p:cTn id="146" dur="25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1"/>
                                        </p:tgtEl>
                                        <p:attrNameLst>
                                          <p:attrName>style.visibility</p:attrName>
                                        </p:attrNameLst>
                                      </p:cBhvr>
                                      <p:to>
                                        <p:strVal val="visible"/>
                                      </p:to>
                                    </p:set>
                                    <p:anim calcmode="lin" valueType="num">
                                      <p:cBhvr additive="base">
                                        <p:cTn id="151" dur="250" fill="hold"/>
                                        <p:tgtEl>
                                          <p:spTgt spid="31"/>
                                        </p:tgtEl>
                                        <p:attrNameLst>
                                          <p:attrName>ppt_x</p:attrName>
                                        </p:attrNameLst>
                                      </p:cBhvr>
                                      <p:tavLst>
                                        <p:tav tm="0">
                                          <p:val>
                                            <p:strVal val="#ppt_x"/>
                                          </p:val>
                                        </p:tav>
                                        <p:tav tm="100000">
                                          <p:val>
                                            <p:strVal val="#ppt_x"/>
                                          </p:val>
                                        </p:tav>
                                      </p:tavLst>
                                    </p:anim>
                                    <p:anim calcmode="lin" valueType="num">
                                      <p:cBhvr additive="base">
                                        <p:cTn id="152"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36"/>
                                        </p:tgtEl>
                                        <p:attrNameLst>
                                          <p:attrName>style.visibility</p:attrName>
                                        </p:attrNameLst>
                                      </p:cBhvr>
                                      <p:to>
                                        <p:strVal val="visible"/>
                                      </p:to>
                                    </p:set>
                                    <p:anim calcmode="lin" valueType="num">
                                      <p:cBhvr additive="base">
                                        <p:cTn id="157" dur="250" fill="hold"/>
                                        <p:tgtEl>
                                          <p:spTgt spid="36"/>
                                        </p:tgtEl>
                                        <p:attrNameLst>
                                          <p:attrName>ppt_x</p:attrName>
                                        </p:attrNameLst>
                                      </p:cBhvr>
                                      <p:tavLst>
                                        <p:tav tm="0">
                                          <p:val>
                                            <p:strVal val="#ppt_x"/>
                                          </p:val>
                                        </p:tav>
                                        <p:tav tm="100000">
                                          <p:val>
                                            <p:strVal val="#ppt_x"/>
                                          </p:val>
                                        </p:tav>
                                      </p:tavLst>
                                    </p:anim>
                                    <p:anim calcmode="lin" valueType="num">
                                      <p:cBhvr additive="base">
                                        <p:cTn id="158" dur="25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8" grpId="0" animBg="1"/>
      <p:bldP spid="9" grpId="0"/>
      <p:bldP spid="11" grpId="0" animBg="1"/>
      <p:bldP spid="12" grpId="0"/>
      <p:bldP spid="13" grpId="0" animBg="1"/>
      <p:bldP spid="14" grpId="0" animBg="1"/>
      <p:bldP spid="15" grpId="0"/>
      <p:bldP spid="16" grpId="0" animBg="1"/>
      <p:bldP spid="17" grpId="0"/>
      <p:bldP spid="28" grpId="0" animBg="1"/>
      <p:bldP spid="29" grpId="0" animBg="1"/>
      <p:bldP spid="30" grpId="0"/>
      <p:bldP spid="31" grpId="0" animBg="1"/>
      <p:bldP spid="32" grpId="0"/>
      <p:bldP spid="33" grpId="0" animBg="1"/>
      <p:bldP spid="34" grpId="0" animBg="1"/>
      <p:bldP spid="35" grpId="0"/>
      <p:bldP spid="36" grpId="0" animBg="1"/>
      <p:bldP spid="37" grpId="0"/>
      <p:bldP spid="4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Special</a:t>
            </a: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15" name="Rectangle 14"/>
          <p:cNvSpPr/>
          <p:nvPr/>
        </p:nvSpPr>
        <p:spPr>
          <a:xfrm>
            <a:off x="0" y="1809750"/>
            <a:ext cx="9144000" cy="1066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6858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6096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Syehab Alimin</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Project Manager</a:t>
            </a:r>
          </a:p>
          <a:p>
            <a:pPr defTabSz="1087755"/>
            <a:endPar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18" name="Oval 17"/>
          <p:cNvSpPr/>
          <p:nvPr/>
        </p:nvSpPr>
        <p:spPr>
          <a:xfrm>
            <a:off x="26670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46482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6629400" y="1428750"/>
            <a:ext cx="1676400" cy="1676400"/>
          </a:xfrm>
          <a:prstGeom prst="ellipse">
            <a:avLst/>
          </a:prstGeom>
          <a:solidFill>
            <a:srgbClr val="45C1A4"/>
          </a:solidFill>
          <a:ln w="57150" cmpd="dbl">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p:cNvSpPr txBox="1">
            <a:spLocks noChangeArrowheads="1"/>
          </p:cNvSpPr>
          <p:nvPr/>
        </p:nvSpPr>
        <p:spPr bwMode="auto">
          <a:xfrm>
            <a:off x="25908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Didi Untung</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Analyst</a:t>
            </a:r>
          </a:p>
          <a:p>
            <a:pPr defTabSz="1087755"/>
            <a:endPar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25" name="Text Box 10"/>
          <p:cNvSpPr txBox="1">
            <a:spLocks noChangeArrowheads="1"/>
          </p:cNvSpPr>
          <p:nvPr/>
        </p:nvSpPr>
        <p:spPr bwMode="auto">
          <a:xfrm>
            <a:off x="45720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Daud Beureuh</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Designer</a:t>
            </a:r>
          </a:p>
          <a:p>
            <a:pPr defTabSz="1087755"/>
            <a:endPar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26" name="Text Box 10"/>
          <p:cNvSpPr txBox="1">
            <a:spLocks noChangeArrowheads="1"/>
          </p:cNvSpPr>
          <p:nvPr/>
        </p:nvSpPr>
        <p:spPr bwMode="auto">
          <a:xfrm>
            <a:off x="6553200" y="3257312"/>
            <a:ext cx="1828800" cy="160043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Imam Gunarso</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FInance</a:t>
            </a:r>
          </a:p>
          <a:p>
            <a:pPr defTabSz="1087755"/>
            <a:endPar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a:t>
            </a:r>
          </a:p>
        </p:txBody>
      </p:sp>
      <p:grpSp>
        <p:nvGrpSpPr>
          <p:cNvPr id="16" name="Group 15"/>
          <p:cNvGrpSpPr/>
          <p:nvPr/>
        </p:nvGrpSpPr>
        <p:grpSpPr>
          <a:xfrm>
            <a:off x="7110301" y="1943188"/>
            <a:ext cx="714597" cy="648507"/>
            <a:chOff x="5159039" y="3837700"/>
            <a:chExt cx="431771" cy="391838"/>
          </a:xfrm>
          <a:solidFill>
            <a:schemeClr val="bg1"/>
          </a:solidFill>
        </p:grpSpPr>
        <p:sp>
          <p:nvSpPr>
            <p:cNvPr id="19"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106118" y="1972664"/>
            <a:ext cx="798164" cy="589554"/>
            <a:chOff x="2563427" y="3717902"/>
            <a:chExt cx="439257" cy="324452"/>
          </a:xfrm>
          <a:solidFill>
            <a:schemeClr val="bg1"/>
          </a:solidFill>
        </p:grpSpPr>
        <p:sp>
          <p:nvSpPr>
            <p:cNvPr id="3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5213025" y="1922124"/>
            <a:ext cx="546750" cy="690635"/>
            <a:chOff x="3526798" y="4057329"/>
            <a:chExt cx="284519" cy="359394"/>
          </a:xfrm>
          <a:solidFill>
            <a:schemeClr val="bg1"/>
          </a:solidFill>
        </p:grpSpPr>
        <p:sp>
          <p:nvSpPr>
            <p:cNvPr id="34"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1270039" y="1888765"/>
            <a:ext cx="507922" cy="757352"/>
            <a:chOff x="4669866" y="3800264"/>
            <a:chExt cx="279527" cy="416797"/>
          </a:xfrm>
          <a:solidFill>
            <a:schemeClr val="bg1"/>
          </a:solidFill>
        </p:grpSpPr>
        <p:sp>
          <p:nvSpPr>
            <p:cNvPr id="38"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250" fill="hold"/>
                                        <p:tgtEl>
                                          <p:spTgt spid="12"/>
                                        </p:tgtEl>
                                        <p:attrNameLst>
                                          <p:attrName>ppt_x</p:attrName>
                                        </p:attrNameLst>
                                      </p:cBhvr>
                                      <p:tavLst>
                                        <p:tav tm="0">
                                          <p:val>
                                            <p:strVal val="#ppt_x"/>
                                          </p:val>
                                        </p:tav>
                                        <p:tav tm="100000">
                                          <p:val>
                                            <p:strVal val="#ppt_x"/>
                                          </p:val>
                                        </p:tav>
                                      </p:tavLst>
                                    </p:anim>
                                    <p:anim calcmode="lin" valueType="num">
                                      <p:cBhvr additive="base">
                                        <p:cTn id="8" dur="250" fill="hold"/>
                                        <p:tgtEl>
                                          <p:spTgt spid="1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250" fill="hold"/>
                                        <p:tgtEl>
                                          <p:spTgt spid="15"/>
                                        </p:tgtEl>
                                        <p:attrNameLst>
                                          <p:attrName>ppt_x</p:attrName>
                                        </p:attrNameLst>
                                      </p:cBhvr>
                                      <p:tavLst>
                                        <p:tav tm="0">
                                          <p:val>
                                            <p:strVal val="#ppt_x"/>
                                          </p:val>
                                        </p:tav>
                                        <p:tav tm="100000">
                                          <p:val>
                                            <p:strVal val="#ppt_x"/>
                                          </p:val>
                                        </p:tav>
                                      </p:tavLst>
                                    </p:anim>
                                    <p:anim calcmode="lin" valueType="num">
                                      <p:cBhvr additive="base">
                                        <p:cTn id="18" dur="250" fill="hold"/>
                                        <p:tgtEl>
                                          <p:spTgt spid="1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250" fill="hold"/>
                                        <p:tgtEl>
                                          <p:spTgt spid="37"/>
                                        </p:tgtEl>
                                        <p:attrNameLst>
                                          <p:attrName>ppt_x</p:attrName>
                                        </p:attrNameLst>
                                      </p:cBhvr>
                                      <p:tavLst>
                                        <p:tav tm="0">
                                          <p:val>
                                            <p:strVal val="#ppt_x"/>
                                          </p:val>
                                        </p:tav>
                                        <p:tav tm="100000">
                                          <p:val>
                                            <p:strVal val="#ppt_x"/>
                                          </p:val>
                                        </p:tav>
                                      </p:tavLst>
                                    </p:anim>
                                    <p:anim calcmode="lin" valueType="num">
                                      <p:cBhvr additive="base">
                                        <p:cTn id="28" dur="250" fill="hold"/>
                                        <p:tgtEl>
                                          <p:spTgt spid="3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250" fill="hold"/>
                                        <p:tgtEl>
                                          <p:spTgt spid="24"/>
                                        </p:tgtEl>
                                        <p:attrNameLst>
                                          <p:attrName>ppt_x</p:attrName>
                                        </p:attrNameLst>
                                      </p:cBhvr>
                                      <p:tavLst>
                                        <p:tav tm="0">
                                          <p:val>
                                            <p:strVal val="#ppt_x"/>
                                          </p:val>
                                        </p:tav>
                                        <p:tav tm="100000">
                                          <p:val>
                                            <p:strVal val="#ppt_x"/>
                                          </p:val>
                                        </p:tav>
                                      </p:tavLst>
                                    </p:anim>
                                    <p:anim calcmode="lin" valueType="num">
                                      <p:cBhvr additive="base">
                                        <p:cTn id="48" dur="250" fill="hold"/>
                                        <p:tgtEl>
                                          <p:spTgt spid="2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250" fill="hold"/>
                                        <p:tgtEl>
                                          <p:spTgt spid="20"/>
                                        </p:tgtEl>
                                        <p:attrNameLst>
                                          <p:attrName>ppt_x</p:attrName>
                                        </p:attrNameLst>
                                      </p:cBhvr>
                                      <p:tavLst>
                                        <p:tav tm="0">
                                          <p:val>
                                            <p:strVal val="#ppt_x"/>
                                          </p:val>
                                        </p:tav>
                                        <p:tav tm="100000">
                                          <p:val>
                                            <p:strVal val="#ppt_x"/>
                                          </p:val>
                                        </p:tav>
                                      </p:tavLst>
                                    </p:anim>
                                    <p:anim calcmode="lin" valueType="num">
                                      <p:cBhvr additive="base">
                                        <p:cTn id="53" dur="250" fill="hold"/>
                                        <p:tgtEl>
                                          <p:spTgt spid="2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additive="base">
                                        <p:cTn id="62" dur="250" fill="hold"/>
                                        <p:tgtEl>
                                          <p:spTgt spid="25"/>
                                        </p:tgtEl>
                                        <p:attrNameLst>
                                          <p:attrName>ppt_x</p:attrName>
                                        </p:attrNameLst>
                                      </p:cBhvr>
                                      <p:tavLst>
                                        <p:tav tm="0">
                                          <p:val>
                                            <p:strVal val="#ppt_x"/>
                                          </p:val>
                                        </p:tav>
                                        <p:tav tm="100000">
                                          <p:val>
                                            <p:strVal val="#ppt_x"/>
                                          </p:val>
                                        </p:tav>
                                      </p:tavLst>
                                    </p:anim>
                                    <p:anim calcmode="lin" valueType="num">
                                      <p:cBhvr additive="base">
                                        <p:cTn id="63" dur="250" fill="hold"/>
                                        <p:tgtEl>
                                          <p:spTgt spid="2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additive="base">
                                        <p:cTn id="67" dur="250" fill="hold"/>
                                        <p:tgtEl>
                                          <p:spTgt spid="22"/>
                                        </p:tgtEl>
                                        <p:attrNameLst>
                                          <p:attrName>ppt_x</p:attrName>
                                        </p:attrNameLst>
                                      </p:cBhvr>
                                      <p:tavLst>
                                        <p:tav tm="0">
                                          <p:val>
                                            <p:strVal val="#ppt_x"/>
                                          </p:val>
                                        </p:tav>
                                        <p:tav tm="100000">
                                          <p:val>
                                            <p:strVal val="#ppt_x"/>
                                          </p:val>
                                        </p:tav>
                                      </p:tavLst>
                                    </p:anim>
                                    <p:anim calcmode="lin" valueType="num">
                                      <p:cBhvr additive="base">
                                        <p:cTn id="68" dur="250" fill="hold"/>
                                        <p:tgtEl>
                                          <p:spTgt spid="2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5" grpId="0" animBg="1"/>
      <p:bldP spid="14" grpId="0" animBg="1"/>
      <p:bldP spid="17" grpId="0"/>
      <p:bldP spid="18" grpId="0" animBg="1"/>
      <p:bldP spid="20" grpId="0" animBg="1"/>
      <p:bldP spid="22" grpId="0" animBg="1"/>
      <p:bldP spid="24" grpId="0"/>
      <p:bldP spid="25" grpId="0"/>
      <p:bldP spid="26"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2" name="Rectangle 1"/>
          <p:cNvSpPr/>
          <p:nvPr/>
        </p:nvSpPr>
        <p:spPr>
          <a:xfrm>
            <a:off x="5943600" y="3447906"/>
            <a:ext cx="27432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Montre lamenta vente ispano</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 name="Rectangle 2"/>
          <p:cNvSpPr/>
          <p:nvPr/>
        </p:nvSpPr>
        <p:spPr>
          <a:xfrm>
            <a:off x="6477000" y="3752706"/>
            <a:ext cx="22098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Nuram domen vivamus</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 name="Rectangle 3"/>
          <p:cNvSpPr/>
          <p:nvPr/>
        </p:nvSpPr>
        <p:spPr>
          <a:xfrm>
            <a:off x="5486400" y="3143106"/>
            <a:ext cx="3200400" cy="304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1087755"/>
            <a:r>
              <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rPr>
              <a:t>Lorem ipsum dopsunus Le taste ale</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 name="Text Box 10"/>
          <p:cNvSpPr txBox="1">
            <a:spLocks noChangeArrowheads="1"/>
          </p:cNvSpPr>
          <p:nvPr/>
        </p:nvSpPr>
        <p:spPr bwMode="auto">
          <a:xfrm>
            <a:off x="5562600" y="4183618"/>
            <a:ext cx="3200400" cy="369332"/>
          </a:xfrm>
          <a:prstGeom prst="rect">
            <a:avLst/>
          </a:prstGeom>
          <a:noFill/>
          <a:ln w="9525">
            <a:noFill/>
            <a:miter lim="800000"/>
          </a:ln>
        </p:spPr>
        <p:txBody>
          <a:bodyPr wrap="square" lIns="45720" tIns="22860" rIns="45720" bIns="22860">
            <a:spAutoFit/>
          </a:bodyPr>
          <a:lstStyle/>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217">
                                          <p:stCondLst>
                                            <p:cond delay="0"/>
                                          </p:stCondLst>
                                        </p:cTn>
                                        <p:tgtEl>
                                          <p:spTgt spid="4"/>
                                        </p:tgtEl>
                                      </p:cBhvr>
                                    </p:animEffect>
                                    <p:anim calcmode="lin" valueType="num">
                                      <p:cBhvr>
                                        <p:cTn id="8"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13" dur="10">
                                          <p:stCondLst>
                                            <p:cond delay="244"/>
                                          </p:stCondLst>
                                        </p:cTn>
                                        <p:tgtEl>
                                          <p:spTgt spid="4"/>
                                        </p:tgtEl>
                                      </p:cBhvr>
                                      <p:to x="100000" y="60000"/>
                                    </p:animScale>
                                    <p:animScale>
                                      <p:cBhvr>
                                        <p:cTn id="14" dur="62" decel="50000">
                                          <p:stCondLst>
                                            <p:cond delay="254"/>
                                          </p:stCondLst>
                                        </p:cTn>
                                        <p:tgtEl>
                                          <p:spTgt spid="4"/>
                                        </p:tgtEl>
                                      </p:cBhvr>
                                      <p:to x="100000" y="100000"/>
                                    </p:animScale>
                                    <p:animScale>
                                      <p:cBhvr>
                                        <p:cTn id="15" dur="10">
                                          <p:stCondLst>
                                            <p:cond delay="492"/>
                                          </p:stCondLst>
                                        </p:cTn>
                                        <p:tgtEl>
                                          <p:spTgt spid="4"/>
                                        </p:tgtEl>
                                      </p:cBhvr>
                                      <p:to x="100000" y="80000"/>
                                    </p:animScale>
                                    <p:animScale>
                                      <p:cBhvr>
                                        <p:cTn id="16" dur="62" decel="50000">
                                          <p:stCondLst>
                                            <p:cond delay="502"/>
                                          </p:stCondLst>
                                        </p:cTn>
                                        <p:tgtEl>
                                          <p:spTgt spid="4"/>
                                        </p:tgtEl>
                                      </p:cBhvr>
                                      <p:to x="100000" y="100000"/>
                                    </p:animScale>
                                    <p:animScale>
                                      <p:cBhvr>
                                        <p:cTn id="17" dur="10">
                                          <p:stCondLst>
                                            <p:cond delay="616"/>
                                          </p:stCondLst>
                                        </p:cTn>
                                        <p:tgtEl>
                                          <p:spTgt spid="4"/>
                                        </p:tgtEl>
                                      </p:cBhvr>
                                      <p:to x="100000" y="90000"/>
                                    </p:animScale>
                                    <p:animScale>
                                      <p:cBhvr>
                                        <p:cTn id="18" dur="62" decel="50000">
                                          <p:stCondLst>
                                            <p:cond delay="625"/>
                                          </p:stCondLst>
                                        </p:cTn>
                                        <p:tgtEl>
                                          <p:spTgt spid="4"/>
                                        </p:tgtEl>
                                      </p:cBhvr>
                                      <p:to x="100000" y="100000"/>
                                    </p:animScale>
                                    <p:animScale>
                                      <p:cBhvr>
                                        <p:cTn id="19" dur="10">
                                          <p:stCondLst>
                                            <p:cond delay="678"/>
                                          </p:stCondLst>
                                        </p:cTn>
                                        <p:tgtEl>
                                          <p:spTgt spid="4"/>
                                        </p:tgtEl>
                                      </p:cBhvr>
                                      <p:to x="100000" y="95000"/>
                                    </p:animScale>
                                    <p:animScale>
                                      <p:cBhvr>
                                        <p:cTn id="20" dur="62" decel="50000">
                                          <p:stCondLst>
                                            <p:cond delay="688"/>
                                          </p:stCondLst>
                                        </p:cTn>
                                        <p:tgtEl>
                                          <p:spTgt spid="4"/>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down)">
                                      <p:cBhvr>
                                        <p:cTn id="24" dur="217">
                                          <p:stCondLst>
                                            <p:cond delay="0"/>
                                          </p:stCondLst>
                                        </p:cTn>
                                        <p:tgtEl>
                                          <p:spTgt spid="2"/>
                                        </p:tgtEl>
                                      </p:cBhvr>
                                    </p:animEffect>
                                    <p:anim calcmode="lin" valueType="num">
                                      <p:cBhvr>
                                        <p:cTn id="25"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30" dur="10">
                                          <p:stCondLst>
                                            <p:cond delay="244"/>
                                          </p:stCondLst>
                                        </p:cTn>
                                        <p:tgtEl>
                                          <p:spTgt spid="2"/>
                                        </p:tgtEl>
                                      </p:cBhvr>
                                      <p:to x="100000" y="60000"/>
                                    </p:animScale>
                                    <p:animScale>
                                      <p:cBhvr>
                                        <p:cTn id="31" dur="62" decel="50000">
                                          <p:stCondLst>
                                            <p:cond delay="254"/>
                                          </p:stCondLst>
                                        </p:cTn>
                                        <p:tgtEl>
                                          <p:spTgt spid="2"/>
                                        </p:tgtEl>
                                      </p:cBhvr>
                                      <p:to x="100000" y="100000"/>
                                    </p:animScale>
                                    <p:animScale>
                                      <p:cBhvr>
                                        <p:cTn id="32" dur="10">
                                          <p:stCondLst>
                                            <p:cond delay="492"/>
                                          </p:stCondLst>
                                        </p:cTn>
                                        <p:tgtEl>
                                          <p:spTgt spid="2"/>
                                        </p:tgtEl>
                                      </p:cBhvr>
                                      <p:to x="100000" y="80000"/>
                                    </p:animScale>
                                    <p:animScale>
                                      <p:cBhvr>
                                        <p:cTn id="33" dur="62" decel="50000">
                                          <p:stCondLst>
                                            <p:cond delay="502"/>
                                          </p:stCondLst>
                                        </p:cTn>
                                        <p:tgtEl>
                                          <p:spTgt spid="2"/>
                                        </p:tgtEl>
                                      </p:cBhvr>
                                      <p:to x="100000" y="100000"/>
                                    </p:animScale>
                                    <p:animScale>
                                      <p:cBhvr>
                                        <p:cTn id="34" dur="10">
                                          <p:stCondLst>
                                            <p:cond delay="616"/>
                                          </p:stCondLst>
                                        </p:cTn>
                                        <p:tgtEl>
                                          <p:spTgt spid="2"/>
                                        </p:tgtEl>
                                      </p:cBhvr>
                                      <p:to x="100000" y="90000"/>
                                    </p:animScale>
                                    <p:animScale>
                                      <p:cBhvr>
                                        <p:cTn id="35" dur="62" decel="50000">
                                          <p:stCondLst>
                                            <p:cond delay="625"/>
                                          </p:stCondLst>
                                        </p:cTn>
                                        <p:tgtEl>
                                          <p:spTgt spid="2"/>
                                        </p:tgtEl>
                                      </p:cBhvr>
                                      <p:to x="100000" y="100000"/>
                                    </p:animScale>
                                    <p:animScale>
                                      <p:cBhvr>
                                        <p:cTn id="36" dur="10">
                                          <p:stCondLst>
                                            <p:cond delay="678"/>
                                          </p:stCondLst>
                                        </p:cTn>
                                        <p:tgtEl>
                                          <p:spTgt spid="2"/>
                                        </p:tgtEl>
                                      </p:cBhvr>
                                      <p:to x="100000" y="95000"/>
                                    </p:animScale>
                                    <p:animScale>
                                      <p:cBhvr>
                                        <p:cTn id="37" dur="62" decel="50000">
                                          <p:stCondLst>
                                            <p:cond delay="688"/>
                                          </p:stCondLst>
                                        </p:cTn>
                                        <p:tgtEl>
                                          <p:spTgt spid="2"/>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down)">
                                      <p:cBhvr>
                                        <p:cTn id="41" dur="217">
                                          <p:stCondLst>
                                            <p:cond delay="0"/>
                                          </p:stCondLst>
                                        </p:cTn>
                                        <p:tgtEl>
                                          <p:spTgt spid="3"/>
                                        </p:tgtEl>
                                      </p:cBhvr>
                                    </p:animEffect>
                                    <p:anim calcmode="lin" valueType="num">
                                      <p:cBhvr>
                                        <p:cTn id="42"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47" dur="10">
                                          <p:stCondLst>
                                            <p:cond delay="244"/>
                                          </p:stCondLst>
                                        </p:cTn>
                                        <p:tgtEl>
                                          <p:spTgt spid="3"/>
                                        </p:tgtEl>
                                      </p:cBhvr>
                                      <p:to x="100000" y="60000"/>
                                    </p:animScale>
                                    <p:animScale>
                                      <p:cBhvr>
                                        <p:cTn id="48" dur="62" decel="50000">
                                          <p:stCondLst>
                                            <p:cond delay="254"/>
                                          </p:stCondLst>
                                        </p:cTn>
                                        <p:tgtEl>
                                          <p:spTgt spid="3"/>
                                        </p:tgtEl>
                                      </p:cBhvr>
                                      <p:to x="100000" y="100000"/>
                                    </p:animScale>
                                    <p:animScale>
                                      <p:cBhvr>
                                        <p:cTn id="49" dur="10">
                                          <p:stCondLst>
                                            <p:cond delay="492"/>
                                          </p:stCondLst>
                                        </p:cTn>
                                        <p:tgtEl>
                                          <p:spTgt spid="3"/>
                                        </p:tgtEl>
                                      </p:cBhvr>
                                      <p:to x="100000" y="80000"/>
                                    </p:animScale>
                                    <p:animScale>
                                      <p:cBhvr>
                                        <p:cTn id="50" dur="62" decel="50000">
                                          <p:stCondLst>
                                            <p:cond delay="502"/>
                                          </p:stCondLst>
                                        </p:cTn>
                                        <p:tgtEl>
                                          <p:spTgt spid="3"/>
                                        </p:tgtEl>
                                      </p:cBhvr>
                                      <p:to x="100000" y="100000"/>
                                    </p:animScale>
                                    <p:animScale>
                                      <p:cBhvr>
                                        <p:cTn id="51" dur="10">
                                          <p:stCondLst>
                                            <p:cond delay="616"/>
                                          </p:stCondLst>
                                        </p:cTn>
                                        <p:tgtEl>
                                          <p:spTgt spid="3"/>
                                        </p:tgtEl>
                                      </p:cBhvr>
                                      <p:to x="100000" y="90000"/>
                                    </p:animScale>
                                    <p:animScale>
                                      <p:cBhvr>
                                        <p:cTn id="52" dur="62" decel="50000">
                                          <p:stCondLst>
                                            <p:cond delay="625"/>
                                          </p:stCondLst>
                                        </p:cTn>
                                        <p:tgtEl>
                                          <p:spTgt spid="3"/>
                                        </p:tgtEl>
                                      </p:cBhvr>
                                      <p:to x="100000" y="100000"/>
                                    </p:animScale>
                                    <p:animScale>
                                      <p:cBhvr>
                                        <p:cTn id="53" dur="10">
                                          <p:stCondLst>
                                            <p:cond delay="678"/>
                                          </p:stCondLst>
                                        </p:cTn>
                                        <p:tgtEl>
                                          <p:spTgt spid="3"/>
                                        </p:tgtEl>
                                      </p:cBhvr>
                                      <p:to x="100000" y="95000"/>
                                    </p:animScale>
                                    <p:animScale>
                                      <p:cBhvr>
                                        <p:cTn id="54" dur="62" decel="50000">
                                          <p:stCondLst>
                                            <p:cond delay="688"/>
                                          </p:stCondLst>
                                        </p:cTn>
                                        <p:tgtEl>
                                          <p:spTgt spid="3"/>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wipe(down)">
                                      <p:cBhvr>
                                        <p:cTn id="58" dur="217">
                                          <p:stCondLst>
                                            <p:cond delay="0"/>
                                          </p:stCondLst>
                                        </p:cTn>
                                        <p:tgtEl>
                                          <p:spTgt spid="6"/>
                                        </p:tgtEl>
                                      </p:cBhvr>
                                    </p:animEffect>
                                    <p:anim calcmode="lin" valueType="num">
                                      <p:cBhvr>
                                        <p:cTn id="59"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64" dur="10">
                                          <p:stCondLst>
                                            <p:cond delay="244"/>
                                          </p:stCondLst>
                                        </p:cTn>
                                        <p:tgtEl>
                                          <p:spTgt spid="6"/>
                                        </p:tgtEl>
                                      </p:cBhvr>
                                      <p:to x="100000" y="60000"/>
                                    </p:animScale>
                                    <p:animScale>
                                      <p:cBhvr>
                                        <p:cTn id="65" dur="62" decel="50000">
                                          <p:stCondLst>
                                            <p:cond delay="254"/>
                                          </p:stCondLst>
                                        </p:cTn>
                                        <p:tgtEl>
                                          <p:spTgt spid="6"/>
                                        </p:tgtEl>
                                      </p:cBhvr>
                                      <p:to x="100000" y="100000"/>
                                    </p:animScale>
                                    <p:animScale>
                                      <p:cBhvr>
                                        <p:cTn id="66" dur="10">
                                          <p:stCondLst>
                                            <p:cond delay="492"/>
                                          </p:stCondLst>
                                        </p:cTn>
                                        <p:tgtEl>
                                          <p:spTgt spid="6"/>
                                        </p:tgtEl>
                                      </p:cBhvr>
                                      <p:to x="100000" y="80000"/>
                                    </p:animScale>
                                    <p:animScale>
                                      <p:cBhvr>
                                        <p:cTn id="67" dur="62" decel="50000">
                                          <p:stCondLst>
                                            <p:cond delay="502"/>
                                          </p:stCondLst>
                                        </p:cTn>
                                        <p:tgtEl>
                                          <p:spTgt spid="6"/>
                                        </p:tgtEl>
                                      </p:cBhvr>
                                      <p:to x="100000" y="100000"/>
                                    </p:animScale>
                                    <p:animScale>
                                      <p:cBhvr>
                                        <p:cTn id="68" dur="10">
                                          <p:stCondLst>
                                            <p:cond delay="616"/>
                                          </p:stCondLst>
                                        </p:cTn>
                                        <p:tgtEl>
                                          <p:spTgt spid="6"/>
                                        </p:tgtEl>
                                      </p:cBhvr>
                                      <p:to x="100000" y="90000"/>
                                    </p:animScale>
                                    <p:animScale>
                                      <p:cBhvr>
                                        <p:cTn id="69" dur="62" decel="50000">
                                          <p:stCondLst>
                                            <p:cond delay="625"/>
                                          </p:stCondLst>
                                        </p:cTn>
                                        <p:tgtEl>
                                          <p:spTgt spid="6"/>
                                        </p:tgtEl>
                                      </p:cBhvr>
                                      <p:to x="100000" y="100000"/>
                                    </p:animScale>
                                    <p:animScale>
                                      <p:cBhvr>
                                        <p:cTn id="70" dur="10">
                                          <p:stCondLst>
                                            <p:cond delay="678"/>
                                          </p:stCondLst>
                                        </p:cTn>
                                        <p:tgtEl>
                                          <p:spTgt spid="6"/>
                                        </p:tgtEl>
                                      </p:cBhvr>
                                      <p:to x="100000" y="95000"/>
                                    </p:animScale>
                                    <p:animScale>
                                      <p:cBhvr>
                                        <p:cTn id="71" dur="62" decel="50000">
                                          <p:stCondLst>
                                            <p:cond delay="688"/>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Capabilities</a:t>
            </a:r>
          </a:p>
        </p:txBody>
      </p:sp>
      <p:sp>
        <p:nvSpPr>
          <p:cNvPr id="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471816" y="1428750"/>
            <a:ext cx="2652386" cy="1600200"/>
          </a:xfrm>
          <a:prstGeom prst="rect">
            <a:avLst/>
          </a:prstGeom>
        </p:spPr>
      </p:pic>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291214" y="1428750"/>
            <a:ext cx="2652386" cy="1600200"/>
          </a:xfrm>
          <a:prstGeom prst="rect">
            <a:avLst/>
          </a:prstGeom>
        </p:spPr>
      </p:pic>
      <p:pic>
        <p:nvPicPr>
          <p:cNvPr id="6" name="Picture 5"/>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6174999" y="1428750"/>
            <a:ext cx="2652386" cy="1600200"/>
          </a:xfrm>
          <a:prstGeom prst="rect">
            <a:avLst/>
          </a:prstGeom>
        </p:spPr>
      </p:pic>
      <p:sp>
        <p:nvSpPr>
          <p:cNvPr id="10" name="Rectangle 9"/>
          <p:cNvSpPr/>
          <p:nvPr/>
        </p:nvSpPr>
        <p:spPr>
          <a:xfrm>
            <a:off x="0" y="3105150"/>
            <a:ext cx="9153147" cy="6095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147" y="3105150"/>
            <a:ext cx="9170084" cy="6095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3" name="Text Box 10"/>
          <p:cNvSpPr txBox="1">
            <a:spLocks noChangeArrowheads="1"/>
          </p:cNvSpPr>
          <p:nvPr/>
        </p:nvSpPr>
        <p:spPr bwMode="auto">
          <a:xfrm>
            <a:off x="589066" y="3867150"/>
            <a:ext cx="2417886" cy="854080"/>
          </a:xfrm>
          <a:prstGeom prst="rect">
            <a:avLst/>
          </a:prstGeom>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7"/>
          <p:cNvSpPr txBox="1">
            <a:spLocks noChangeArrowheads="1"/>
          </p:cNvSpPr>
          <p:nvPr/>
        </p:nvSpPr>
        <p:spPr bwMode="auto">
          <a:xfrm>
            <a:off x="1350137" y="3248367"/>
            <a:ext cx="895744"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anose="020B0606030504020204" pitchFamily="34" charset="0"/>
                <a:ea typeface="Open Sans" panose="020B0606030504020204" pitchFamily="34" charset="0"/>
                <a:cs typeface="Open Sans" panose="020B0606030504020204" pitchFamily="34" charset="0"/>
              </a:rPr>
              <a:t>Training</a:t>
            </a:r>
            <a:endParaRPr lang="en-CA" b="1" spc="-1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Text Box 10"/>
          <p:cNvSpPr txBox="1">
            <a:spLocks noChangeArrowheads="1"/>
          </p:cNvSpPr>
          <p:nvPr/>
        </p:nvSpPr>
        <p:spPr bwMode="auto">
          <a:xfrm>
            <a:off x="3408464" y="386715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Text Box 7"/>
          <p:cNvSpPr txBox="1">
            <a:spLocks noChangeArrowheads="1"/>
          </p:cNvSpPr>
          <p:nvPr/>
        </p:nvSpPr>
        <p:spPr bwMode="auto">
          <a:xfrm>
            <a:off x="4028058" y="3248367"/>
            <a:ext cx="1164465"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anose="020B0606030504020204" pitchFamily="34" charset="0"/>
                <a:ea typeface="Open Sans" panose="020B0606030504020204" pitchFamily="34" charset="0"/>
                <a:cs typeface="Open Sans" panose="020B0606030504020204" pitchFamily="34" charset="0"/>
              </a:rPr>
              <a:t>Upgrading</a:t>
            </a:r>
            <a:endParaRPr lang="en-CA" b="1" spc="-1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Text Box 10"/>
          <p:cNvSpPr txBox="1">
            <a:spLocks noChangeArrowheads="1"/>
          </p:cNvSpPr>
          <p:nvPr/>
        </p:nvSpPr>
        <p:spPr bwMode="auto">
          <a:xfrm>
            <a:off x="6292249" y="3873500"/>
            <a:ext cx="2417886" cy="854080"/>
          </a:xfrm>
          <a:prstGeom prst="rect">
            <a:avLst/>
          </a:prstGeom>
          <a:noFill/>
          <a:ln w="9525">
            <a:noFill/>
            <a:miter lim="800000"/>
          </a:ln>
        </p:spPr>
        <p:txBody>
          <a:bodyPr wrap="square" lIns="45720" tIns="22860" rIns="45720" bIns="22860">
            <a:spAutoFit/>
          </a:bodyPr>
          <a:lstStyle/>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Text Box 7"/>
          <p:cNvSpPr txBox="1">
            <a:spLocks noChangeArrowheads="1"/>
          </p:cNvSpPr>
          <p:nvPr/>
        </p:nvSpPr>
        <p:spPr bwMode="auto">
          <a:xfrm>
            <a:off x="6845932" y="3248367"/>
            <a:ext cx="1252480" cy="323165"/>
          </a:xfrm>
          <a:prstGeom prst="rect">
            <a:avLst/>
          </a:prstGeom>
          <a:noFill/>
          <a:ln w="9525">
            <a:noFill/>
            <a:miter lim="800000"/>
          </a:ln>
        </p:spPr>
        <p:txBody>
          <a:bodyPr wrap="square" lIns="45720" tIns="22860" rIns="45720" bIns="22860">
            <a:spAutoFit/>
          </a:bodyPr>
          <a:lstStyle/>
          <a:p>
            <a:pPr algn="ctr" defTabSz="1087755"/>
            <a:r>
              <a:rPr lang="en-CA" b="1" spc="-1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Composing</a:t>
            </a:r>
            <a:endParaRPr lang="en-CA" b="1" spc="-1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Rectangle 18"/>
          <p:cNvSpPr/>
          <p:nvPr/>
        </p:nvSpPr>
        <p:spPr>
          <a:xfrm>
            <a:off x="3691318" y="1624014"/>
            <a:ext cx="1837944" cy="1142999"/>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857224" y="1624014"/>
            <a:ext cx="1837944" cy="1142999"/>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559340" y="1624013"/>
            <a:ext cx="1837944" cy="114299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nodeType="after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ipe(down)">
                                      <p:cBhvr>
                                        <p:cTn id="58" dur="217">
                                          <p:stCondLst>
                                            <p:cond delay="0"/>
                                          </p:stCondLst>
                                        </p:cTn>
                                        <p:tgtEl>
                                          <p:spTgt spid="5"/>
                                        </p:tgtEl>
                                      </p:cBhvr>
                                    </p:animEffect>
                                    <p:anim calcmode="lin" valueType="num">
                                      <p:cBhvr>
                                        <p:cTn id="59" dur="683"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5"/>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5"/>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5"/>
                                        </p:tgtEl>
                                        <p:attrNameLst>
                                          <p:attrName>ppt_y</p:attrName>
                                        </p:attrNameLst>
                                      </p:cBhvr>
                                      <p:tavLst>
                                        <p:tav tm="0" fmla="#ppt_y-sin(pi*$)/81">
                                          <p:val>
                                            <p:fltVal val="0"/>
                                          </p:val>
                                        </p:tav>
                                        <p:tav tm="100000">
                                          <p:val>
                                            <p:fltVal val="1"/>
                                          </p:val>
                                        </p:tav>
                                      </p:tavLst>
                                    </p:anim>
                                    <p:animScale>
                                      <p:cBhvr>
                                        <p:cTn id="64" dur="10">
                                          <p:stCondLst>
                                            <p:cond delay="244"/>
                                          </p:stCondLst>
                                        </p:cTn>
                                        <p:tgtEl>
                                          <p:spTgt spid="5"/>
                                        </p:tgtEl>
                                      </p:cBhvr>
                                      <p:to x="100000" y="60000"/>
                                    </p:animScale>
                                    <p:animScale>
                                      <p:cBhvr>
                                        <p:cTn id="65" dur="62" decel="50000">
                                          <p:stCondLst>
                                            <p:cond delay="254"/>
                                          </p:stCondLst>
                                        </p:cTn>
                                        <p:tgtEl>
                                          <p:spTgt spid="5"/>
                                        </p:tgtEl>
                                      </p:cBhvr>
                                      <p:to x="100000" y="100000"/>
                                    </p:animScale>
                                    <p:animScale>
                                      <p:cBhvr>
                                        <p:cTn id="66" dur="10">
                                          <p:stCondLst>
                                            <p:cond delay="492"/>
                                          </p:stCondLst>
                                        </p:cTn>
                                        <p:tgtEl>
                                          <p:spTgt spid="5"/>
                                        </p:tgtEl>
                                      </p:cBhvr>
                                      <p:to x="100000" y="80000"/>
                                    </p:animScale>
                                    <p:animScale>
                                      <p:cBhvr>
                                        <p:cTn id="67" dur="62" decel="50000">
                                          <p:stCondLst>
                                            <p:cond delay="502"/>
                                          </p:stCondLst>
                                        </p:cTn>
                                        <p:tgtEl>
                                          <p:spTgt spid="5"/>
                                        </p:tgtEl>
                                      </p:cBhvr>
                                      <p:to x="100000" y="100000"/>
                                    </p:animScale>
                                    <p:animScale>
                                      <p:cBhvr>
                                        <p:cTn id="68" dur="10">
                                          <p:stCondLst>
                                            <p:cond delay="616"/>
                                          </p:stCondLst>
                                        </p:cTn>
                                        <p:tgtEl>
                                          <p:spTgt spid="5"/>
                                        </p:tgtEl>
                                      </p:cBhvr>
                                      <p:to x="100000" y="90000"/>
                                    </p:animScale>
                                    <p:animScale>
                                      <p:cBhvr>
                                        <p:cTn id="69" dur="62" decel="50000">
                                          <p:stCondLst>
                                            <p:cond delay="625"/>
                                          </p:stCondLst>
                                        </p:cTn>
                                        <p:tgtEl>
                                          <p:spTgt spid="5"/>
                                        </p:tgtEl>
                                      </p:cBhvr>
                                      <p:to x="100000" y="100000"/>
                                    </p:animScale>
                                    <p:animScale>
                                      <p:cBhvr>
                                        <p:cTn id="70" dur="10">
                                          <p:stCondLst>
                                            <p:cond delay="678"/>
                                          </p:stCondLst>
                                        </p:cTn>
                                        <p:tgtEl>
                                          <p:spTgt spid="5"/>
                                        </p:tgtEl>
                                      </p:cBhvr>
                                      <p:to x="100000" y="95000"/>
                                    </p:animScale>
                                    <p:animScale>
                                      <p:cBhvr>
                                        <p:cTn id="71" dur="62" decel="50000">
                                          <p:stCondLst>
                                            <p:cond delay="688"/>
                                          </p:stCondLst>
                                        </p:cTn>
                                        <p:tgtEl>
                                          <p:spTgt spid="5"/>
                                        </p:tgtEl>
                                      </p:cBhvr>
                                      <p:to x="100000" y="100000"/>
                                    </p:animScale>
                                  </p:childTnLst>
                                </p:cTn>
                              </p:par>
                            </p:childTnLst>
                          </p:cTn>
                        </p:par>
                        <p:par>
                          <p:cTn id="72" fill="hold">
                            <p:stCondLst>
                              <p:cond delay="4000"/>
                            </p:stCondLst>
                            <p:childTnLst>
                              <p:par>
                                <p:cTn id="73" presetID="26" presetClass="entr" presetSubtype="0"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217">
                                          <p:stCondLst>
                                            <p:cond delay="0"/>
                                          </p:stCondLst>
                                        </p:cTn>
                                        <p:tgtEl>
                                          <p:spTgt spid="6"/>
                                        </p:tgtEl>
                                      </p:cBhvr>
                                    </p:animEffect>
                                    <p:anim calcmode="lin" valueType="num">
                                      <p:cBhvr>
                                        <p:cTn id="76" dur="683"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6"/>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6"/>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6"/>
                                        </p:tgtEl>
                                        <p:attrNameLst>
                                          <p:attrName>ppt_y</p:attrName>
                                        </p:attrNameLst>
                                      </p:cBhvr>
                                      <p:tavLst>
                                        <p:tav tm="0" fmla="#ppt_y-sin(pi*$)/81">
                                          <p:val>
                                            <p:fltVal val="0"/>
                                          </p:val>
                                        </p:tav>
                                        <p:tav tm="100000">
                                          <p:val>
                                            <p:fltVal val="1"/>
                                          </p:val>
                                        </p:tav>
                                      </p:tavLst>
                                    </p:anim>
                                    <p:animScale>
                                      <p:cBhvr>
                                        <p:cTn id="81" dur="10">
                                          <p:stCondLst>
                                            <p:cond delay="244"/>
                                          </p:stCondLst>
                                        </p:cTn>
                                        <p:tgtEl>
                                          <p:spTgt spid="6"/>
                                        </p:tgtEl>
                                      </p:cBhvr>
                                      <p:to x="100000" y="60000"/>
                                    </p:animScale>
                                    <p:animScale>
                                      <p:cBhvr>
                                        <p:cTn id="82" dur="62" decel="50000">
                                          <p:stCondLst>
                                            <p:cond delay="254"/>
                                          </p:stCondLst>
                                        </p:cTn>
                                        <p:tgtEl>
                                          <p:spTgt spid="6"/>
                                        </p:tgtEl>
                                      </p:cBhvr>
                                      <p:to x="100000" y="100000"/>
                                    </p:animScale>
                                    <p:animScale>
                                      <p:cBhvr>
                                        <p:cTn id="83" dur="10">
                                          <p:stCondLst>
                                            <p:cond delay="492"/>
                                          </p:stCondLst>
                                        </p:cTn>
                                        <p:tgtEl>
                                          <p:spTgt spid="6"/>
                                        </p:tgtEl>
                                      </p:cBhvr>
                                      <p:to x="100000" y="80000"/>
                                    </p:animScale>
                                    <p:animScale>
                                      <p:cBhvr>
                                        <p:cTn id="84" dur="62" decel="50000">
                                          <p:stCondLst>
                                            <p:cond delay="502"/>
                                          </p:stCondLst>
                                        </p:cTn>
                                        <p:tgtEl>
                                          <p:spTgt spid="6"/>
                                        </p:tgtEl>
                                      </p:cBhvr>
                                      <p:to x="100000" y="100000"/>
                                    </p:animScale>
                                    <p:animScale>
                                      <p:cBhvr>
                                        <p:cTn id="85" dur="10">
                                          <p:stCondLst>
                                            <p:cond delay="616"/>
                                          </p:stCondLst>
                                        </p:cTn>
                                        <p:tgtEl>
                                          <p:spTgt spid="6"/>
                                        </p:tgtEl>
                                      </p:cBhvr>
                                      <p:to x="100000" y="90000"/>
                                    </p:animScale>
                                    <p:animScale>
                                      <p:cBhvr>
                                        <p:cTn id="86" dur="62" decel="50000">
                                          <p:stCondLst>
                                            <p:cond delay="625"/>
                                          </p:stCondLst>
                                        </p:cTn>
                                        <p:tgtEl>
                                          <p:spTgt spid="6"/>
                                        </p:tgtEl>
                                      </p:cBhvr>
                                      <p:to x="100000" y="100000"/>
                                    </p:animScale>
                                    <p:animScale>
                                      <p:cBhvr>
                                        <p:cTn id="87" dur="10">
                                          <p:stCondLst>
                                            <p:cond delay="678"/>
                                          </p:stCondLst>
                                        </p:cTn>
                                        <p:tgtEl>
                                          <p:spTgt spid="6"/>
                                        </p:tgtEl>
                                      </p:cBhvr>
                                      <p:to x="100000" y="95000"/>
                                    </p:animScale>
                                    <p:animScale>
                                      <p:cBhvr>
                                        <p:cTn id="88" dur="62" decel="50000">
                                          <p:stCondLst>
                                            <p:cond delay="688"/>
                                          </p:stCondLst>
                                        </p:cTn>
                                        <p:tgtEl>
                                          <p:spTgt spid="6"/>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wipe(down)">
                                      <p:cBhvr>
                                        <p:cTn id="92" dur="217">
                                          <p:stCondLst>
                                            <p:cond delay="0"/>
                                          </p:stCondLst>
                                        </p:cTn>
                                        <p:tgtEl>
                                          <p:spTgt spid="13"/>
                                        </p:tgtEl>
                                      </p:cBhvr>
                                    </p:animEffect>
                                    <p:anim calcmode="lin" valueType="num">
                                      <p:cBhvr>
                                        <p:cTn id="93"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98" dur="10">
                                          <p:stCondLst>
                                            <p:cond delay="244"/>
                                          </p:stCondLst>
                                        </p:cTn>
                                        <p:tgtEl>
                                          <p:spTgt spid="13"/>
                                        </p:tgtEl>
                                      </p:cBhvr>
                                      <p:to x="100000" y="60000"/>
                                    </p:animScale>
                                    <p:animScale>
                                      <p:cBhvr>
                                        <p:cTn id="99" dur="62" decel="50000">
                                          <p:stCondLst>
                                            <p:cond delay="254"/>
                                          </p:stCondLst>
                                        </p:cTn>
                                        <p:tgtEl>
                                          <p:spTgt spid="13"/>
                                        </p:tgtEl>
                                      </p:cBhvr>
                                      <p:to x="100000" y="100000"/>
                                    </p:animScale>
                                    <p:animScale>
                                      <p:cBhvr>
                                        <p:cTn id="100" dur="10">
                                          <p:stCondLst>
                                            <p:cond delay="492"/>
                                          </p:stCondLst>
                                        </p:cTn>
                                        <p:tgtEl>
                                          <p:spTgt spid="13"/>
                                        </p:tgtEl>
                                      </p:cBhvr>
                                      <p:to x="100000" y="80000"/>
                                    </p:animScale>
                                    <p:animScale>
                                      <p:cBhvr>
                                        <p:cTn id="101" dur="62" decel="50000">
                                          <p:stCondLst>
                                            <p:cond delay="502"/>
                                          </p:stCondLst>
                                        </p:cTn>
                                        <p:tgtEl>
                                          <p:spTgt spid="13"/>
                                        </p:tgtEl>
                                      </p:cBhvr>
                                      <p:to x="100000" y="100000"/>
                                    </p:animScale>
                                    <p:animScale>
                                      <p:cBhvr>
                                        <p:cTn id="102" dur="10">
                                          <p:stCondLst>
                                            <p:cond delay="616"/>
                                          </p:stCondLst>
                                        </p:cTn>
                                        <p:tgtEl>
                                          <p:spTgt spid="13"/>
                                        </p:tgtEl>
                                      </p:cBhvr>
                                      <p:to x="100000" y="90000"/>
                                    </p:animScale>
                                    <p:animScale>
                                      <p:cBhvr>
                                        <p:cTn id="103" dur="62" decel="50000">
                                          <p:stCondLst>
                                            <p:cond delay="625"/>
                                          </p:stCondLst>
                                        </p:cTn>
                                        <p:tgtEl>
                                          <p:spTgt spid="13"/>
                                        </p:tgtEl>
                                      </p:cBhvr>
                                      <p:to x="100000" y="100000"/>
                                    </p:animScale>
                                    <p:animScale>
                                      <p:cBhvr>
                                        <p:cTn id="104" dur="10">
                                          <p:stCondLst>
                                            <p:cond delay="678"/>
                                          </p:stCondLst>
                                        </p:cTn>
                                        <p:tgtEl>
                                          <p:spTgt spid="13"/>
                                        </p:tgtEl>
                                      </p:cBhvr>
                                      <p:to x="100000" y="95000"/>
                                    </p:animScale>
                                    <p:animScale>
                                      <p:cBhvr>
                                        <p:cTn id="105" dur="62" decel="50000">
                                          <p:stCondLst>
                                            <p:cond delay="688"/>
                                          </p:stCondLst>
                                        </p:cTn>
                                        <p:tgtEl>
                                          <p:spTgt spid="13"/>
                                        </p:tgtEl>
                                      </p:cBhvr>
                                      <p:to x="100000" y="100000"/>
                                    </p:animScale>
                                  </p:childTnLst>
                                </p:cTn>
                              </p:par>
                            </p:childTnLst>
                          </p:cTn>
                        </p:par>
                        <p:par>
                          <p:cTn id="106" fill="hold">
                            <p:stCondLst>
                              <p:cond delay="60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00" fill="hold"/>
                                        <p:tgtEl>
                                          <p:spTgt spid="14"/>
                                        </p:tgtEl>
                                        <p:attrNameLst>
                                          <p:attrName>ppt_x</p:attrName>
                                        </p:attrNameLst>
                                      </p:cBhvr>
                                      <p:tavLst>
                                        <p:tav tm="0">
                                          <p:val>
                                            <p:strVal val="#ppt_x"/>
                                          </p:val>
                                        </p:tav>
                                        <p:tav tm="100000">
                                          <p:val>
                                            <p:strVal val="#ppt_x"/>
                                          </p:val>
                                        </p:tav>
                                      </p:tavLst>
                                    </p:anim>
                                    <p:anim calcmode="lin" valueType="num">
                                      <p:cBhvr additive="base">
                                        <p:cTn id="110" dur="200" fill="hold"/>
                                        <p:tgtEl>
                                          <p:spTgt spid="14"/>
                                        </p:tgtEl>
                                        <p:attrNameLst>
                                          <p:attrName>ppt_y</p:attrName>
                                        </p:attrNameLst>
                                      </p:cBhvr>
                                      <p:tavLst>
                                        <p:tav tm="0">
                                          <p:val>
                                            <p:strVal val="1+#ppt_h/2"/>
                                          </p:val>
                                        </p:tav>
                                        <p:tav tm="100000">
                                          <p:val>
                                            <p:strVal val="#ppt_y"/>
                                          </p:val>
                                        </p:tav>
                                      </p:tavLst>
                                    </p:anim>
                                  </p:childTnLst>
                                </p:cTn>
                              </p:par>
                            </p:childTnLst>
                          </p:cTn>
                        </p:par>
                        <p:par>
                          <p:cTn id="111" fill="hold">
                            <p:stCondLst>
                              <p:cond delay="6500"/>
                            </p:stCondLst>
                            <p:childTnLst>
                              <p:par>
                                <p:cTn id="112" presetID="26" presetClass="entr" presetSubtype="0" fill="hold" grpId="0" nodeType="after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wipe(down)">
                                      <p:cBhvr>
                                        <p:cTn id="114" dur="217">
                                          <p:stCondLst>
                                            <p:cond delay="0"/>
                                          </p:stCondLst>
                                        </p:cTn>
                                        <p:tgtEl>
                                          <p:spTgt spid="15"/>
                                        </p:tgtEl>
                                      </p:cBhvr>
                                    </p:animEffect>
                                    <p:anim calcmode="lin" valueType="num">
                                      <p:cBhvr>
                                        <p:cTn id="115" dur="683"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16" dur="249"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17" dur="249" tmFilter="0, 0; 0.125,0.2665; 0.25,0.4; 0.375,0.465; 0.5,0.5;  0.625,0.535; 0.75,0.6; 0.875,0.7335; 1,1">
                                          <p:stCondLst>
                                            <p:cond delay="249"/>
                                          </p:stCondLst>
                                        </p:cTn>
                                        <p:tgtEl>
                                          <p:spTgt spid="15"/>
                                        </p:tgtEl>
                                        <p:attrNameLst>
                                          <p:attrName>ppt_y</p:attrName>
                                        </p:attrNameLst>
                                      </p:cBhvr>
                                      <p:tavLst>
                                        <p:tav tm="0" fmla="#ppt_y-sin(pi*$)/9">
                                          <p:val>
                                            <p:fltVal val="0"/>
                                          </p:val>
                                        </p:tav>
                                        <p:tav tm="100000">
                                          <p:val>
                                            <p:fltVal val="1"/>
                                          </p:val>
                                        </p:tav>
                                      </p:tavLst>
                                    </p:anim>
                                    <p:anim calcmode="lin" valueType="num">
                                      <p:cBhvr>
                                        <p:cTn id="118" dur="124" tmFilter="0, 0; 0.125,0.2665; 0.25,0.4; 0.375,0.465; 0.5,0.5;  0.625,0.535; 0.75,0.6; 0.875,0.7335; 1,1">
                                          <p:stCondLst>
                                            <p:cond delay="497"/>
                                          </p:stCondLst>
                                        </p:cTn>
                                        <p:tgtEl>
                                          <p:spTgt spid="15"/>
                                        </p:tgtEl>
                                        <p:attrNameLst>
                                          <p:attrName>ppt_y</p:attrName>
                                        </p:attrNameLst>
                                      </p:cBhvr>
                                      <p:tavLst>
                                        <p:tav tm="0" fmla="#ppt_y-sin(pi*$)/27">
                                          <p:val>
                                            <p:fltVal val="0"/>
                                          </p:val>
                                        </p:tav>
                                        <p:tav tm="100000">
                                          <p:val>
                                            <p:fltVal val="1"/>
                                          </p:val>
                                        </p:tav>
                                      </p:tavLst>
                                    </p:anim>
                                    <p:anim calcmode="lin" valueType="num">
                                      <p:cBhvr>
                                        <p:cTn id="119" dur="62" tmFilter="0, 0; 0.125,0.2665; 0.25,0.4; 0.375,0.465; 0.5,0.5;  0.625,0.535; 0.75,0.6; 0.875,0.7335; 1,1">
                                          <p:stCondLst>
                                            <p:cond delay="621"/>
                                          </p:stCondLst>
                                        </p:cTn>
                                        <p:tgtEl>
                                          <p:spTgt spid="15"/>
                                        </p:tgtEl>
                                        <p:attrNameLst>
                                          <p:attrName>ppt_y</p:attrName>
                                        </p:attrNameLst>
                                      </p:cBhvr>
                                      <p:tavLst>
                                        <p:tav tm="0" fmla="#ppt_y-sin(pi*$)/81">
                                          <p:val>
                                            <p:fltVal val="0"/>
                                          </p:val>
                                        </p:tav>
                                        <p:tav tm="100000">
                                          <p:val>
                                            <p:fltVal val="1"/>
                                          </p:val>
                                        </p:tav>
                                      </p:tavLst>
                                    </p:anim>
                                    <p:animScale>
                                      <p:cBhvr>
                                        <p:cTn id="120" dur="10">
                                          <p:stCondLst>
                                            <p:cond delay="244"/>
                                          </p:stCondLst>
                                        </p:cTn>
                                        <p:tgtEl>
                                          <p:spTgt spid="15"/>
                                        </p:tgtEl>
                                      </p:cBhvr>
                                      <p:to x="100000" y="60000"/>
                                    </p:animScale>
                                    <p:animScale>
                                      <p:cBhvr>
                                        <p:cTn id="121" dur="62" decel="50000">
                                          <p:stCondLst>
                                            <p:cond delay="254"/>
                                          </p:stCondLst>
                                        </p:cTn>
                                        <p:tgtEl>
                                          <p:spTgt spid="15"/>
                                        </p:tgtEl>
                                      </p:cBhvr>
                                      <p:to x="100000" y="100000"/>
                                    </p:animScale>
                                    <p:animScale>
                                      <p:cBhvr>
                                        <p:cTn id="122" dur="10">
                                          <p:stCondLst>
                                            <p:cond delay="492"/>
                                          </p:stCondLst>
                                        </p:cTn>
                                        <p:tgtEl>
                                          <p:spTgt spid="15"/>
                                        </p:tgtEl>
                                      </p:cBhvr>
                                      <p:to x="100000" y="80000"/>
                                    </p:animScale>
                                    <p:animScale>
                                      <p:cBhvr>
                                        <p:cTn id="123" dur="62" decel="50000">
                                          <p:stCondLst>
                                            <p:cond delay="502"/>
                                          </p:stCondLst>
                                        </p:cTn>
                                        <p:tgtEl>
                                          <p:spTgt spid="15"/>
                                        </p:tgtEl>
                                      </p:cBhvr>
                                      <p:to x="100000" y="100000"/>
                                    </p:animScale>
                                    <p:animScale>
                                      <p:cBhvr>
                                        <p:cTn id="124" dur="10">
                                          <p:stCondLst>
                                            <p:cond delay="616"/>
                                          </p:stCondLst>
                                        </p:cTn>
                                        <p:tgtEl>
                                          <p:spTgt spid="15"/>
                                        </p:tgtEl>
                                      </p:cBhvr>
                                      <p:to x="100000" y="90000"/>
                                    </p:animScale>
                                    <p:animScale>
                                      <p:cBhvr>
                                        <p:cTn id="125" dur="62" decel="50000">
                                          <p:stCondLst>
                                            <p:cond delay="625"/>
                                          </p:stCondLst>
                                        </p:cTn>
                                        <p:tgtEl>
                                          <p:spTgt spid="15"/>
                                        </p:tgtEl>
                                      </p:cBhvr>
                                      <p:to x="100000" y="100000"/>
                                    </p:animScale>
                                    <p:animScale>
                                      <p:cBhvr>
                                        <p:cTn id="126" dur="10">
                                          <p:stCondLst>
                                            <p:cond delay="678"/>
                                          </p:stCondLst>
                                        </p:cTn>
                                        <p:tgtEl>
                                          <p:spTgt spid="15"/>
                                        </p:tgtEl>
                                      </p:cBhvr>
                                      <p:to x="100000" y="95000"/>
                                    </p:animScale>
                                    <p:animScale>
                                      <p:cBhvr>
                                        <p:cTn id="127" dur="62" decel="50000">
                                          <p:stCondLst>
                                            <p:cond delay="688"/>
                                          </p:stCondLst>
                                        </p:cTn>
                                        <p:tgtEl>
                                          <p:spTgt spid="15"/>
                                        </p:tgtEl>
                                      </p:cBhvr>
                                      <p:to x="100000" y="100000"/>
                                    </p:animScale>
                                  </p:childTnLst>
                                </p:cTn>
                              </p:par>
                            </p:childTnLst>
                          </p:cTn>
                        </p:par>
                        <p:par>
                          <p:cTn id="128" fill="hold">
                            <p:stCondLst>
                              <p:cond delay="7500"/>
                            </p:stCondLst>
                            <p:childTnLst>
                              <p:par>
                                <p:cTn id="129" presetID="2" presetClass="entr" presetSubtype="4" fill="hold" grpId="0" nodeType="afterEffect">
                                  <p:stCondLst>
                                    <p:cond delay="0"/>
                                  </p:stCondLst>
                                  <p:childTnLst>
                                    <p:set>
                                      <p:cBhvr>
                                        <p:cTn id="130" dur="1" fill="hold">
                                          <p:stCondLst>
                                            <p:cond delay="0"/>
                                          </p:stCondLst>
                                        </p:cTn>
                                        <p:tgtEl>
                                          <p:spTgt spid="16"/>
                                        </p:tgtEl>
                                        <p:attrNameLst>
                                          <p:attrName>style.visibility</p:attrName>
                                        </p:attrNameLst>
                                      </p:cBhvr>
                                      <p:to>
                                        <p:strVal val="visible"/>
                                      </p:to>
                                    </p:set>
                                    <p:anim calcmode="lin" valueType="num">
                                      <p:cBhvr additive="base">
                                        <p:cTn id="131" dur="200" fill="hold"/>
                                        <p:tgtEl>
                                          <p:spTgt spid="16"/>
                                        </p:tgtEl>
                                        <p:attrNameLst>
                                          <p:attrName>ppt_x</p:attrName>
                                        </p:attrNameLst>
                                      </p:cBhvr>
                                      <p:tavLst>
                                        <p:tav tm="0">
                                          <p:val>
                                            <p:strVal val="#ppt_x"/>
                                          </p:val>
                                        </p:tav>
                                        <p:tav tm="100000">
                                          <p:val>
                                            <p:strVal val="#ppt_x"/>
                                          </p:val>
                                        </p:tav>
                                      </p:tavLst>
                                    </p:anim>
                                    <p:anim calcmode="lin" valueType="num">
                                      <p:cBhvr additive="base">
                                        <p:cTn id="132" dur="200" fill="hold"/>
                                        <p:tgtEl>
                                          <p:spTgt spid="16"/>
                                        </p:tgtEl>
                                        <p:attrNameLst>
                                          <p:attrName>ppt_y</p:attrName>
                                        </p:attrNameLst>
                                      </p:cBhvr>
                                      <p:tavLst>
                                        <p:tav tm="0">
                                          <p:val>
                                            <p:strVal val="1+#ppt_h/2"/>
                                          </p:val>
                                        </p:tav>
                                        <p:tav tm="100000">
                                          <p:val>
                                            <p:strVal val="#ppt_y"/>
                                          </p:val>
                                        </p:tav>
                                      </p:tavLst>
                                    </p:anim>
                                  </p:childTnLst>
                                </p:cTn>
                              </p:par>
                            </p:childTnLst>
                          </p:cTn>
                        </p:par>
                        <p:par>
                          <p:cTn id="133" fill="hold">
                            <p:stCondLst>
                              <p:cond delay="8000"/>
                            </p:stCondLst>
                            <p:childTnLst>
                              <p:par>
                                <p:cTn id="134" presetID="26" presetClass="entr" presetSubtype="0" fill="hold" grpId="0" nodeType="afterEffect">
                                  <p:stCondLst>
                                    <p:cond delay="0"/>
                                  </p:stCondLst>
                                  <p:childTnLst>
                                    <p:set>
                                      <p:cBhvr>
                                        <p:cTn id="135" dur="1" fill="hold">
                                          <p:stCondLst>
                                            <p:cond delay="0"/>
                                          </p:stCondLst>
                                        </p:cTn>
                                        <p:tgtEl>
                                          <p:spTgt spid="17"/>
                                        </p:tgtEl>
                                        <p:attrNameLst>
                                          <p:attrName>style.visibility</p:attrName>
                                        </p:attrNameLst>
                                      </p:cBhvr>
                                      <p:to>
                                        <p:strVal val="visible"/>
                                      </p:to>
                                    </p:set>
                                    <p:animEffect transition="in" filter="wipe(down)">
                                      <p:cBhvr>
                                        <p:cTn id="136" dur="217">
                                          <p:stCondLst>
                                            <p:cond delay="0"/>
                                          </p:stCondLst>
                                        </p:cTn>
                                        <p:tgtEl>
                                          <p:spTgt spid="17"/>
                                        </p:tgtEl>
                                      </p:cBhvr>
                                    </p:animEffect>
                                    <p:anim calcmode="lin" valueType="num">
                                      <p:cBhvr>
                                        <p:cTn id="137" dur="683"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138" dur="249"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139" dur="249" tmFilter="0, 0; 0.125,0.2665; 0.25,0.4; 0.375,0.465; 0.5,0.5;  0.625,0.535; 0.75,0.6; 0.875,0.7335; 1,1">
                                          <p:stCondLst>
                                            <p:cond delay="249"/>
                                          </p:stCondLst>
                                        </p:cTn>
                                        <p:tgtEl>
                                          <p:spTgt spid="17"/>
                                        </p:tgtEl>
                                        <p:attrNameLst>
                                          <p:attrName>ppt_y</p:attrName>
                                        </p:attrNameLst>
                                      </p:cBhvr>
                                      <p:tavLst>
                                        <p:tav tm="0" fmla="#ppt_y-sin(pi*$)/9">
                                          <p:val>
                                            <p:fltVal val="0"/>
                                          </p:val>
                                        </p:tav>
                                        <p:tav tm="100000">
                                          <p:val>
                                            <p:fltVal val="1"/>
                                          </p:val>
                                        </p:tav>
                                      </p:tavLst>
                                    </p:anim>
                                    <p:anim calcmode="lin" valueType="num">
                                      <p:cBhvr>
                                        <p:cTn id="140" dur="124" tmFilter="0, 0; 0.125,0.2665; 0.25,0.4; 0.375,0.465; 0.5,0.5;  0.625,0.535; 0.75,0.6; 0.875,0.7335; 1,1">
                                          <p:stCondLst>
                                            <p:cond delay="497"/>
                                          </p:stCondLst>
                                        </p:cTn>
                                        <p:tgtEl>
                                          <p:spTgt spid="17"/>
                                        </p:tgtEl>
                                        <p:attrNameLst>
                                          <p:attrName>ppt_y</p:attrName>
                                        </p:attrNameLst>
                                      </p:cBhvr>
                                      <p:tavLst>
                                        <p:tav tm="0" fmla="#ppt_y-sin(pi*$)/27">
                                          <p:val>
                                            <p:fltVal val="0"/>
                                          </p:val>
                                        </p:tav>
                                        <p:tav tm="100000">
                                          <p:val>
                                            <p:fltVal val="1"/>
                                          </p:val>
                                        </p:tav>
                                      </p:tavLst>
                                    </p:anim>
                                    <p:anim calcmode="lin" valueType="num">
                                      <p:cBhvr>
                                        <p:cTn id="141" dur="62" tmFilter="0, 0; 0.125,0.2665; 0.25,0.4; 0.375,0.465; 0.5,0.5;  0.625,0.535; 0.75,0.6; 0.875,0.7335; 1,1">
                                          <p:stCondLst>
                                            <p:cond delay="621"/>
                                          </p:stCondLst>
                                        </p:cTn>
                                        <p:tgtEl>
                                          <p:spTgt spid="17"/>
                                        </p:tgtEl>
                                        <p:attrNameLst>
                                          <p:attrName>ppt_y</p:attrName>
                                        </p:attrNameLst>
                                      </p:cBhvr>
                                      <p:tavLst>
                                        <p:tav tm="0" fmla="#ppt_y-sin(pi*$)/81">
                                          <p:val>
                                            <p:fltVal val="0"/>
                                          </p:val>
                                        </p:tav>
                                        <p:tav tm="100000">
                                          <p:val>
                                            <p:fltVal val="1"/>
                                          </p:val>
                                        </p:tav>
                                      </p:tavLst>
                                    </p:anim>
                                    <p:animScale>
                                      <p:cBhvr>
                                        <p:cTn id="142" dur="10">
                                          <p:stCondLst>
                                            <p:cond delay="244"/>
                                          </p:stCondLst>
                                        </p:cTn>
                                        <p:tgtEl>
                                          <p:spTgt spid="17"/>
                                        </p:tgtEl>
                                      </p:cBhvr>
                                      <p:to x="100000" y="60000"/>
                                    </p:animScale>
                                    <p:animScale>
                                      <p:cBhvr>
                                        <p:cTn id="143" dur="62" decel="50000">
                                          <p:stCondLst>
                                            <p:cond delay="254"/>
                                          </p:stCondLst>
                                        </p:cTn>
                                        <p:tgtEl>
                                          <p:spTgt spid="17"/>
                                        </p:tgtEl>
                                      </p:cBhvr>
                                      <p:to x="100000" y="100000"/>
                                    </p:animScale>
                                    <p:animScale>
                                      <p:cBhvr>
                                        <p:cTn id="144" dur="10">
                                          <p:stCondLst>
                                            <p:cond delay="492"/>
                                          </p:stCondLst>
                                        </p:cTn>
                                        <p:tgtEl>
                                          <p:spTgt spid="17"/>
                                        </p:tgtEl>
                                      </p:cBhvr>
                                      <p:to x="100000" y="80000"/>
                                    </p:animScale>
                                    <p:animScale>
                                      <p:cBhvr>
                                        <p:cTn id="145" dur="62" decel="50000">
                                          <p:stCondLst>
                                            <p:cond delay="502"/>
                                          </p:stCondLst>
                                        </p:cTn>
                                        <p:tgtEl>
                                          <p:spTgt spid="17"/>
                                        </p:tgtEl>
                                      </p:cBhvr>
                                      <p:to x="100000" y="100000"/>
                                    </p:animScale>
                                    <p:animScale>
                                      <p:cBhvr>
                                        <p:cTn id="146" dur="10">
                                          <p:stCondLst>
                                            <p:cond delay="616"/>
                                          </p:stCondLst>
                                        </p:cTn>
                                        <p:tgtEl>
                                          <p:spTgt spid="17"/>
                                        </p:tgtEl>
                                      </p:cBhvr>
                                      <p:to x="100000" y="90000"/>
                                    </p:animScale>
                                    <p:animScale>
                                      <p:cBhvr>
                                        <p:cTn id="147" dur="62" decel="50000">
                                          <p:stCondLst>
                                            <p:cond delay="625"/>
                                          </p:stCondLst>
                                        </p:cTn>
                                        <p:tgtEl>
                                          <p:spTgt spid="17"/>
                                        </p:tgtEl>
                                      </p:cBhvr>
                                      <p:to x="100000" y="100000"/>
                                    </p:animScale>
                                    <p:animScale>
                                      <p:cBhvr>
                                        <p:cTn id="148" dur="10">
                                          <p:stCondLst>
                                            <p:cond delay="678"/>
                                          </p:stCondLst>
                                        </p:cTn>
                                        <p:tgtEl>
                                          <p:spTgt spid="17"/>
                                        </p:tgtEl>
                                      </p:cBhvr>
                                      <p:to x="100000" y="95000"/>
                                    </p:animScale>
                                    <p:animScale>
                                      <p:cBhvr>
                                        <p:cTn id="149" dur="62" decel="50000">
                                          <p:stCondLst>
                                            <p:cond delay="688"/>
                                          </p:stCondLst>
                                        </p:cTn>
                                        <p:tgtEl>
                                          <p:spTgt spid="17"/>
                                        </p:tgtEl>
                                      </p:cBhvr>
                                      <p:to x="100000" y="100000"/>
                                    </p:animScale>
                                  </p:childTnLst>
                                </p:cTn>
                              </p:par>
                            </p:childTnLst>
                          </p:cTn>
                        </p:par>
                        <p:par>
                          <p:cTn id="150" fill="hold">
                            <p:stCondLst>
                              <p:cond delay="9000"/>
                            </p:stCondLst>
                            <p:childTnLst>
                              <p:par>
                                <p:cTn id="151" presetID="2" presetClass="entr" presetSubtype="4" fill="hold" grpId="0" nodeType="afterEffect">
                                  <p:stCondLst>
                                    <p:cond delay="0"/>
                                  </p:stCondLst>
                                  <p:childTnLst>
                                    <p:set>
                                      <p:cBhvr>
                                        <p:cTn id="152" dur="1" fill="hold">
                                          <p:stCondLst>
                                            <p:cond delay="0"/>
                                          </p:stCondLst>
                                        </p:cTn>
                                        <p:tgtEl>
                                          <p:spTgt spid="18"/>
                                        </p:tgtEl>
                                        <p:attrNameLst>
                                          <p:attrName>style.visibility</p:attrName>
                                        </p:attrNameLst>
                                      </p:cBhvr>
                                      <p:to>
                                        <p:strVal val="visible"/>
                                      </p:to>
                                    </p:set>
                                    <p:anim calcmode="lin" valueType="num">
                                      <p:cBhvr additive="base">
                                        <p:cTn id="153" dur="200" fill="hold"/>
                                        <p:tgtEl>
                                          <p:spTgt spid="18"/>
                                        </p:tgtEl>
                                        <p:attrNameLst>
                                          <p:attrName>ppt_x</p:attrName>
                                        </p:attrNameLst>
                                      </p:cBhvr>
                                      <p:tavLst>
                                        <p:tav tm="0">
                                          <p:val>
                                            <p:strVal val="#ppt_x"/>
                                          </p:val>
                                        </p:tav>
                                        <p:tav tm="100000">
                                          <p:val>
                                            <p:strVal val="#ppt_x"/>
                                          </p:val>
                                        </p:tav>
                                      </p:tavLst>
                                    </p:anim>
                                    <p:anim calcmode="lin" valueType="num">
                                      <p:cBhvr additive="base">
                                        <p:cTn id="154" dur="2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3" grpId="0" animBg="1"/>
      <p:bldP spid="14" grpId="0"/>
      <p:bldP spid="15" grpId="0"/>
      <p:bldP spid="16" grpId="0"/>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Production Performance</a:t>
            </a:r>
          </a:p>
        </p:txBody>
      </p:sp>
      <p:sp>
        <p:nvSpPr>
          <p:cNvPr id="3" name="Text Box 7"/>
          <p:cNvSpPr txBox="1">
            <a:spLocks noChangeArrowheads="1"/>
          </p:cNvSpPr>
          <p:nvPr/>
        </p:nvSpPr>
        <p:spPr bwMode="auto">
          <a:xfrm>
            <a:off x="553817" y="438179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Rectangle 3"/>
          <p:cNvSpPr/>
          <p:nvPr/>
        </p:nvSpPr>
        <p:spPr>
          <a:xfrm>
            <a:off x="0" y="1047750"/>
            <a:ext cx="9144000" cy="32004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 name="Chart 4"/>
          <p:cNvGraphicFramePr/>
          <p:nvPr/>
        </p:nvGraphicFramePr>
        <p:xfrm>
          <a:off x="325217" y="1200150"/>
          <a:ext cx="2057400" cy="137160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 Box 10"/>
          <p:cNvSpPr txBox="1">
            <a:spLocks noChangeArrowheads="1"/>
          </p:cNvSpPr>
          <p:nvPr/>
        </p:nvSpPr>
        <p:spPr bwMode="auto">
          <a:xfrm>
            <a:off x="2438400"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Asia</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uat risus. 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10" name="Chart 9"/>
          <p:cNvGraphicFramePr/>
          <p:nvPr/>
        </p:nvGraphicFramePr>
        <p:xfrm>
          <a:off x="325217" y="2724150"/>
          <a:ext cx="2057400" cy="13716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 Box 10"/>
          <p:cNvSpPr txBox="1">
            <a:spLocks noChangeArrowheads="1"/>
          </p:cNvSpPr>
          <p:nvPr/>
        </p:nvSpPr>
        <p:spPr bwMode="auto">
          <a:xfrm>
            <a:off x="2438400"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North America</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uat risus. 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12" name="Chart 11"/>
          <p:cNvGraphicFramePr/>
          <p:nvPr/>
        </p:nvGraphicFramePr>
        <p:xfrm>
          <a:off x="4495800" y="1200150"/>
          <a:ext cx="2057400" cy="1371600"/>
        </p:xfrm>
        <a:graphic>
          <a:graphicData uri="http://schemas.openxmlformats.org/drawingml/2006/chart">
            <c:chart xmlns:c="http://schemas.openxmlformats.org/drawingml/2006/chart" xmlns:r="http://schemas.openxmlformats.org/officeDocument/2006/relationships" r:id="rId4"/>
          </a:graphicData>
        </a:graphic>
      </p:graphicFrame>
      <p:sp>
        <p:nvSpPr>
          <p:cNvPr id="13" name="Text Box 10"/>
          <p:cNvSpPr txBox="1">
            <a:spLocks noChangeArrowheads="1"/>
          </p:cNvSpPr>
          <p:nvPr/>
        </p:nvSpPr>
        <p:spPr bwMode="auto">
          <a:xfrm>
            <a:off x="6608983" y="1200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Euro</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uat risus. 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14" name="Chart 13"/>
          <p:cNvGraphicFramePr/>
          <p:nvPr/>
        </p:nvGraphicFramePr>
        <p:xfrm>
          <a:off x="4495800" y="2724150"/>
          <a:ext cx="2057400" cy="1371600"/>
        </p:xfrm>
        <a:graphic>
          <a:graphicData uri="http://schemas.openxmlformats.org/drawingml/2006/chart">
            <c:chart xmlns:c="http://schemas.openxmlformats.org/drawingml/2006/chart" xmlns:r="http://schemas.openxmlformats.org/officeDocument/2006/relationships" r:id="rId5"/>
          </a:graphicData>
        </a:graphic>
      </p:graphicFrame>
      <p:sp>
        <p:nvSpPr>
          <p:cNvPr id="15" name="Text Box 10"/>
          <p:cNvSpPr txBox="1">
            <a:spLocks noChangeArrowheads="1"/>
          </p:cNvSpPr>
          <p:nvPr/>
        </p:nvSpPr>
        <p:spPr bwMode="auto">
          <a:xfrm>
            <a:off x="6608983" y="2724150"/>
            <a:ext cx="20574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Oceania</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uat risus. 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250" fill="hold"/>
                                        <p:tgtEl>
                                          <p:spTgt spid="12"/>
                                        </p:tgtEl>
                                        <p:attrNameLst>
                                          <p:attrName>ppt_x</p:attrName>
                                        </p:attrNameLst>
                                      </p:cBhvr>
                                      <p:tavLst>
                                        <p:tav tm="0">
                                          <p:val>
                                            <p:strVal val="#ppt_x"/>
                                          </p:val>
                                        </p:tav>
                                        <p:tav tm="100000">
                                          <p:val>
                                            <p:strVal val="#ppt_x"/>
                                          </p:val>
                                        </p:tav>
                                      </p:tavLst>
                                    </p:anim>
                                    <p:anim calcmode="lin" valueType="num">
                                      <p:cBhvr additive="base">
                                        <p:cTn id="38" dur="250" fill="hold"/>
                                        <p:tgtEl>
                                          <p:spTgt spid="1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250" fill="hold"/>
                                        <p:tgtEl>
                                          <p:spTgt spid="15"/>
                                        </p:tgtEl>
                                        <p:attrNameLst>
                                          <p:attrName>ppt_x</p:attrName>
                                        </p:attrNameLst>
                                      </p:cBhvr>
                                      <p:tavLst>
                                        <p:tav tm="0">
                                          <p:val>
                                            <p:strVal val="#ppt_x"/>
                                          </p:val>
                                        </p:tav>
                                        <p:tav tm="100000">
                                          <p:val>
                                            <p:strVal val="#ppt_x"/>
                                          </p:val>
                                        </p:tav>
                                      </p:tavLst>
                                    </p:anim>
                                    <p:anim calcmode="lin" valueType="num">
                                      <p:cBhvr additive="base">
                                        <p:cTn id="53" dur="250" fill="hold"/>
                                        <p:tgtEl>
                                          <p:spTgt spid="1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250" fill="hold"/>
                                        <p:tgtEl>
                                          <p:spTgt spid="3"/>
                                        </p:tgtEl>
                                        <p:attrNameLst>
                                          <p:attrName>ppt_x</p:attrName>
                                        </p:attrNameLst>
                                      </p:cBhvr>
                                      <p:tavLst>
                                        <p:tav tm="0">
                                          <p:val>
                                            <p:strVal val="#ppt_x"/>
                                          </p:val>
                                        </p:tav>
                                        <p:tav tm="100000">
                                          <p:val>
                                            <p:strVal val="#ppt_x"/>
                                          </p:val>
                                        </p:tav>
                                      </p:tavLst>
                                    </p:anim>
                                    <p:anim calcmode="lin" valueType="num">
                                      <p:cBhvr additive="base">
                                        <p:cTn id="58" dur="25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Graphic spid="5" grpId="0">
        <p:bldAsOne/>
      </p:bldGraphic>
      <p:bldP spid="6" grpId="0"/>
      <p:bldGraphic spid="10" grpId="0">
        <p:bldAsOne/>
      </p:bldGraphic>
      <p:bldP spid="11" grpId="0"/>
      <p:bldGraphic spid="12" grpId="0">
        <p:bldAsOne/>
      </p:bldGraphic>
      <p:bldP spid="13" grpId="0"/>
      <p:bldGraphic spid="14" grpId="0">
        <p:bldAsOne/>
      </p:bldGraphic>
      <p:bldP spid="1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 Review</a:t>
            </a:r>
          </a:p>
        </p:txBody>
      </p:sp>
      <p:sp>
        <p:nvSpPr>
          <p:cNvPr id="5" name="Oval 4"/>
          <p:cNvSpPr/>
          <p:nvPr/>
        </p:nvSpPr>
        <p:spPr>
          <a:xfrm>
            <a:off x="5105400" y="1047750"/>
            <a:ext cx="803642" cy="808253"/>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96525" y="1047750"/>
            <a:ext cx="803642" cy="808253"/>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5105400" y="1779803"/>
            <a:ext cx="2743200"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Product Y</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8" name="Text Box 10"/>
          <p:cNvSpPr txBox="1">
            <a:spLocks noChangeArrowheads="1"/>
          </p:cNvSpPr>
          <p:nvPr/>
        </p:nvSpPr>
        <p:spPr bwMode="auto">
          <a:xfrm>
            <a:off x="1356967" y="1779803"/>
            <a:ext cx="2743200" cy="961802"/>
          </a:xfrm>
          <a:prstGeom prst="rect">
            <a:avLst/>
          </a:prstGeom>
          <a:noFill/>
          <a:ln w="9525">
            <a:noFill/>
            <a:miter lim="800000"/>
          </a:ln>
        </p:spPr>
        <p:txBody>
          <a:bodyPr wrap="square" lIns="45720" tIns="22860" rIns="45720" bIns="22860">
            <a:spAutoFit/>
          </a:bodyPr>
          <a:lstStyle/>
          <a:p>
            <a:pPr algn="r" defTabSz="1087755">
              <a:lnSpc>
                <a:spcPct val="200000"/>
              </a:lnSpc>
            </a:pPr>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Product X</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a:t>
            </a:r>
          </a:p>
        </p:txBody>
      </p:sp>
      <p:sp>
        <p:nvSpPr>
          <p:cNvPr id="10" name="Rectangle 9"/>
          <p:cNvSpPr/>
          <p:nvPr/>
        </p:nvSpPr>
        <p:spPr>
          <a:xfrm>
            <a:off x="5181600" y="2876550"/>
            <a:ext cx="1676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5257800" y="2905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58%</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Rectangle 13"/>
          <p:cNvSpPr/>
          <p:nvPr/>
        </p:nvSpPr>
        <p:spPr>
          <a:xfrm>
            <a:off x="5181600" y="3257550"/>
            <a:ext cx="22860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5257800" y="3286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72%</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Rectangle 15"/>
          <p:cNvSpPr/>
          <p:nvPr/>
        </p:nvSpPr>
        <p:spPr>
          <a:xfrm>
            <a:off x="5181600" y="3650584"/>
            <a:ext cx="2264507"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5257800" y="3679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70%</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Rectangle 17"/>
          <p:cNvSpPr/>
          <p:nvPr/>
        </p:nvSpPr>
        <p:spPr>
          <a:xfrm>
            <a:off x="5181600" y="4019550"/>
            <a:ext cx="21336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257800" y="4048468"/>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67%</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0" name="Rectangle 19"/>
          <p:cNvSpPr/>
          <p:nvPr/>
        </p:nvSpPr>
        <p:spPr>
          <a:xfrm>
            <a:off x="5181600" y="4412584"/>
            <a:ext cx="1295400" cy="290528"/>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p:cNvSpPr txBox="1">
            <a:spLocks noChangeArrowheads="1"/>
          </p:cNvSpPr>
          <p:nvPr/>
        </p:nvSpPr>
        <p:spPr bwMode="auto">
          <a:xfrm>
            <a:off x="5257800" y="4441502"/>
            <a:ext cx="685800" cy="26161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39%</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2" name="Rectangle 21"/>
          <p:cNvSpPr/>
          <p:nvPr/>
        </p:nvSpPr>
        <p:spPr>
          <a:xfrm>
            <a:off x="2352647" y="2877669"/>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3276600" y="2907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55%</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4" name="Rectangle 23"/>
          <p:cNvSpPr/>
          <p:nvPr/>
        </p:nvSpPr>
        <p:spPr>
          <a:xfrm>
            <a:off x="1743047" y="3259788"/>
            <a:ext cx="2286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3276600" y="3288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69%</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Rectangle 25"/>
          <p:cNvSpPr/>
          <p:nvPr/>
        </p:nvSpPr>
        <p:spPr>
          <a:xfrm>
            <a:off x="1362047" y="3652822"/>
            <a:ext cx="26670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3276600" y="3681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83%</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Rectangle 27"/>
          <p:cNvSpPr/>
          <p:nvPr/>
        </p:nvSpPr>
        <p:spPr>
          <a:xfrm>
            <a:off x="1895447" y="4021788"/>
            <a:ext cx="21336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p:cNvSpPr txBox="1">
            <a:spLocks noChangeArrowheads="1"/>
          </p:cNvSpPr>
          <p:nvPr/>
        </p:nvSpPr>
        <p:spPr bwMode="auto">
          <a:xfrm>
            <a:off x="3276600" y="4050706"/>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68%</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Rectangle 29"/>
          <p:cNvSpPr/>
          <p:nvPr/>
        </p:nvSpPr>
        <p:spPr>
          <a:xfrm>
            <a:off x="2352647" y="4414822"/>
            <a:ext cx="1676400" cy="290528"/>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Box 10"/>
          <p:cNvSpPr txBox="1">
            <a:spLocks noChangeArrowheads="1"/>
          </p:cNvSpPr>
          <p:nvPr/>
        </p:nvSpPr>
        <p:spPr bwMode="auto">
          <a:xfrm>
            <a:off x="3276600" y="4443740"/>
            <a:ext cx="68580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68%</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Freeform 45"/>
          <p:cNvSpPr>
            <a:spLocks noEditPoints="1"/>
          </p:cNvSpPr>
          <p:nvPr/>
        </p:nvSpPr>
        <p:spPr bwMode="auto">
          <a:xfrm>
            <a:off x="3517402" y="1218520"/>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3" name="Group 32"/>
          <p:cNvGrpSpPr/>
          <p:nvPr/>
        </p:nvGrpSpPr>
        <p:grpSpPr>
          <a:xfrm>
            <a:off x="5270102" y="1218520"/>
            <a:ext cx="474239" cy="466712"/>
            <a:chOff x="1587575" y="2265358"/>
            <a:chExt cx="314468" cy="309477"/>
          </a:xfrm>
          <a:solidFill>
            <a:schemeClr val="bg1"/>
          </a:solidFill>
        </p:grpSpPr>
        <p:sp>
          <p:nvSpPr>
            <p:cNvPr id="3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Text Box 10"/>
          <p:cNvSpPr txBox="1">
            <a:spLocks noChangeArrowheads="1"/>
          </p:cNvSpPr>
          <p:nvPr/>
        </p:nvSpPr>
        <p:spPr bwMode="auto">
          <a:xfrm>
            <a:off x="1185986" y="2907517"/>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Strength</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ext Box 10"/>
          <p:cNvSpPr txBox="1">
            <a:spLocks noChangeArrowheads="1"/>
          </p:cNvSpPr>
          <p:nvPr/>
        </p:nvSpPr>
        <p:spPr bwMode="auto">
          <a:xfrm>
            <a:off x="533400" y="3289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Performance</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Text Box 10"/>
          <p:cNvSpPr txBox="1">
            <a:spLocks noChangeArrowheads="1"/>
          </p:cNvSpPr>
          <p:nvPr/>
        </p:nvSpPr>
        <p:spPr bwMode="auto">
          <a:xfrm>
            <a:off x="166721" y="3682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Value</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Text Box 10"/>
          <p:cNvSpPr txBox="1">
            <a:spLocks noChangeArrowheads="1"/>
          </p:cNvSpPr>
          <p:nvPr/>
        </p:nvSpPr>
        <p:spPr bwMode="auto">
          <a:xfrm>
            <a:off x="729807" y="4051636"/>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Balance</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1185986" y="4444670"/>
            <a:ext cx="1176214" cy="215444"/>
          </a:xfrm>
          <a:prstGeom prst="rect">
            <a:avLst/>
          </a:prstGeom>
          <a:noFill/>
          <a:ln w="9525">
            <a:noFill/>
            <a:miter lim="800000"/>
          </a:ln>
        </p:spPr>
        <p:txBody>
          <a:bodyPr wrap="square" lIns="45720" tIns="22860" rIns="45720" bIns="22860">
            <a:spAutoFit/>
          </a:bodyPr>
          <a:lstStyle/>
          <a:p>
            <a:pPr algn="r" defTabSz="1087755"/>
            <a:r>
              <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Accuration</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Text Box 10"/>
          <p:cNvSpPr txBox="1">
            <a:spLocks noChangeArrowheads="1"/>
          </p:cNvSpPr>
          <p:nvPr/>
        </p:nvSpPr>
        <p:spPr bwMode="auto">
          <a:xfrm>
            <a:off x="6858000" y="2907517"/>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Strength</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2" name="Text Box 10"/>
          <p:cNvSpPr txBox="1">
            <a:spLocks noChangeArrowheads="1"/>
          </p:cNvSpPr>
          <p:nvPr/>
        </p:nvSpPr>
        <p:spPr bwMode="auto">
          <a:xfrm>
            <a:off x="7467600" y="3289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Performance</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Text Box 10"/>
          <p:cNvSpPr txBox="1">
            <a:spLocks noChangeArrowheads="1"/>
          </p:cNvSpPr>
          <p:nvPr/>
        </p:nvSpPr>
        <p:spPr bwMode="auto">
          <a:xfrm>
            <a:off x="7467600" y="3682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Value</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4" name="Text Box 10"/>
          <p:cNvSpPr txBox="1">
            <a:spLocks noChangeArrowheads="1"/>
          </p:cNvSpPr>
          <p:nvPr/>
        </p:nvSpPr>
        <p:spPr bwMode="auto">
          <a:xfrm>
            <a:off x="7315200" y="4051636"/>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Balance</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5" name="Text Box 10"/>
          <p:cNvSpPr txBox="1">
            <a:spLocks noChangeArrowheads="1"/>
          </p:cNvSpPr>
          <p:nvPr/>
        </p:nvSpPr>
        <p:spPr bwMode="auto">
          <a:xfrm>
            <a:off x="6477000" y="4444670"/>
            <a:ext cx="1176214" cy="215444"/>
          </a:xfrm>
          <a:prstGeom prst="rect">
            <a:avLst/>
          </a:prstGeom>
          <a:noFill/>
          <a:ln w="9525">
            <a:noFill/>
            <a:miter lim="800000"/>
          </a:ln>
        </p:spPr>
        <p:txBody>
          <a:bodyPr wrap="square" lIns="45720" tIns="22860" rIns="45720" bIns="22860">
            <a:spAutoFit/>
          </a:bodyPr>
          <a:lstStyle/>
          <a:p>
            <a:pPr defTabSz="1087755"/>
            <a:r>
              <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Accuration</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250" fill="hold"/>
                                        <p:tgtEl>
                                          <p:spTgt spid="32"/>
                                        </p:tgtEl>
                                        <p:attrNameLst>
                                          <p:attrName>ppt_x</p:attrName>
                                        </p:attrNameLst>
                                      </p:cBhvr>
                                      <p:tavLst>
                                        <p:tav tm="0">
                                          <p:val>
                                            <p:strVal val="#ppt_x"/>
                                          </p:val>
                                        </p:tav>
                                        <p:tav tm="100000">
                                          <p:val>
                                            <p:strVal val="#ppt_x"/>
                                          </p:val>
                                        </p:tav>
                                      </p:tavLst>
                                    </p:anim>
                                    <p:anim calcmode="lin" valueType="num">
                                      <p:cBhvr additive="base">
                                        <p:cTn id="18" dur="250" fill="hold"/>
                                        <p:tgtEl>
                                          <p:spTgt spid="3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250" fill="hold"/>
                                        <p:tgtEl>
                                          <p:spTgt spid="22"/>
                                        </p:tgtEl>
                                        <p:attrNameLst>
                                          <p:attrName>ppt_x</p:attrName>
                                        </p:attrNameLst>
                                      </p:cBhvr>
                                      <p:tavLst>
                                        <p:tav tm="0">
                                          <p:val>
                                            <p:strVal val="#ppt_x"/>
                                          </p:val>
                                        </p:tav>
                                        <p:tav tm="100000">
                                          <p:val>
                                            <p:strVal val="#ppt_x"/>
                                          </p:val>
                                        </p:tav>
                                      </p:tavLst>
                                    </p:anim>
                                    <p:anim calcmode="lin" valueType="num">
                                      <p:cBhvr additive="base">
                                        <p:cTn id="28" dur="250" fill="hold"/>
                                        <p:tgtEl>
                                          <p:spTgt spid="2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7"/>
                                        </p:tgtEl>
                                        <p:attrNameLst>
                                          <p:attrName>style.visibility</p:attrName>
                                        </p:attrNameLst>
                                      </p:cBhvr>
                                      <p:to>
                                        <p:strVal val="visible"/>
                                      </p:to>
                                    </p:set>
                                    <p:anim calcmode="lin" valueType="num">
                                      <p:cBhvr additive="base">
                                        <p:cTn id="62" dur="250" fill="hold"/>
                                        <p:tgtEl>
                                          <p:spTgt spid="27"/>
                                        </p:tgtEl>
                                        <p:attrNameLst>
                                          <p:attrName>ppt_x</p:attrName>
                                        </p:attrNameLst>
                                      </p:cBhvr>
                                      <p:tavLst>
                                        <p:tav tm="0">
                                          <p:val>
                                            <p:strVal val="#ppt_x"/>
                                          </p:val>
                                        </p:tav>
                                        <p:tav tm="100000">
                                          <p:val>
                                            <p:strVal val="#ppt_x"/>
                                          </p:val>
                                        </p:tav>
                                      </p:tavLst>
                                    </p:anim>
                                    <p:anim calcmode="lin" valueType="num">
                                      <p:cBhvr additive="base">
                                        <p:cTn id="63" dur="250" fill="hold"/>
                                        <p:tgtEl>
                                          <p:spTgt spid="2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additive="base">
                                        <p:cTn id="67" dur="250" fill="hold"/>
                                        <p:tgtEl>
                                          <p:spTgt spid="38"/>
                                        </p:tgtEl>
                                        <p:attrNameLst>
                                          <p:attrName>ppt_x</p:attrName>
                                        </p:attrNameLst>
                                      </p:cBhvr>
                                      <p:tavLst>
                                        <p:tav tm="0">
                                          <p:val>
                                            <p:strVal val="#ppt_x"/>
                                          </p:val>
                                        </p:tav>
                                        <p:tav tm="100000">
                                          <p:val>
                                            <p:strVal val="#ppt_x"/>
                                          </p:val>
                                        </p:tav>
                                      </p:tavLst>
                                    </p:anim>
                                    <p:anim calcmode="lin" valueType="num">
                                      <p:cBhvr additive="base">
                                        <p:cTn id="68" dur="250" fill="hold"/>
                                        <p:tgtEl>
                                          <p:spTgt spid="3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250" fill="hold"/>
                                        <p:tgtEl>
                                          <p:spTgt spid="28"/>
                                        </p:tgtEl>
                                        <p:attrNameLst>
                                          <p:attrName>ppt_x</p:attrName>
                                        </p:attrNameLst>
                                      </p:cBhvr>
                                      <p:tavLst>
                                        <p:tav tm="0">
                                          <p:val>
                                            <p:strVal val="#ppt_x"/>
                                          </p:val>
                                        </p:tav>
                                        <p:tav tm="100000">
                                          <p:val>
                                            <p:strVal val="#ppt_x"/>
                                          </p:val>
                                        </p:tav>
                                      </p:tavLst>
                                    </p:anim>
                                    <p:anim calcmode="lin" valueType="num">
                                      <p:cBhvr additive="base">
                                        <p:cTn id="73" dur="250" fill="hold"/>
                                        <p:tgtEl>
                                          <p:spTgt spid="2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9"/>
                                        </p:tgtEl>
                                        <p:attrNameLst>
                                          <p:attrName>style.visibility</p:attrName>
                                        </p:attrNameLst>
                                      </p:cBhvr>
                                      <p:to>
                                        <p:strVal val="visible"/>
                                      </p:to>
                                    </p:set>
                                    <p:anim calcmode="lin" valueType="num">
                                      <p:cBhvr additive="base">
                                        <p:cTn id="77" dur="250" fill="hold"/>
                                        <p:tgtEl>
                                          <p:spTgt spid="29"/>
                                        </p:tgtEl>
                                        <p:attrNameLst>
                                          <p:attrName>ppt_x</p:attrName>
                                        </p:attrNameLst>
                                      </p:cBhvr>
                                      <p:tavLst>
                                        <p:tav tm="0">
                                          <p:val>
                                            <p:strVal val="#ppt_x"/>
                                          </p:val>
                                        </p:tav>
                                        <p:tav tm="100000">
                                          <p:val>
                                            <p:strVal val="#ppt_x"/>
                                          </p:val>
                                        </p:tav>
                                      </p:tavLst>
                                    </p:anim>
                                    <p:anim calcmode="lin" valueType="num">
                                      <p:cBhvr additive="base">
                                        <p:cTn id="78" dur="250" fill="hold"/>
                                        <p:tgtEl>
                                          <p:spTgt spid="2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additive="base">
                                        <p:cTn id="82" dur="250" fill="hold"/>
                                        <p:tgtEl>
                                          <p:spTgt spid="39"/>
                                        </p:tgtEl>
                                        <p:attrNameLst>
                                          <p:attrName>ppt_x</p:attrName>
                                        </p:attrNameLst>
                                      </p:cBhvr>
                                      <p:tavLst>
                                        <p:tav tm="0">
                                          <p:val>
                                            <p:strVal val="#ppt_x"/>
                                          </p:val>
                                        </p:tav>
                                        <p:tav tm="100000">
                                          <p:val>
                                            <p:strVal val="#ppt_x"/>
                                          </p:val>
                                        </p:tav>
                                      </p:tavLst>
                                    </p:anim>
                                    <p:anim calcmode="lin" valueType="num">
                                      <p:cBhvr additive="base">
                                        <p:cTn id="83" dur="250" fill="hold"/>
                                        <p:tgtEl>
                                          <p:spTgt spid="3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additive="base">
                                        <p:cTn id="92" dur="250" fill="hold"/>
                                        <p:tgtEl>
                                          <p:spTgt spid="31"/>
                                        </p:tgtEl>
                                        <p:attrNameLst>
                                          <p:attrName>ppt_x</p:attrName>
                                        </p:attrNameLst>
                                      </p:cBhvr>
                                      <p:tavLst>
                                        <p:tav tm="0">
                                          <p:val>
                                            <p:strVal val="#ppt_x"/>
                                          </p:val>
                                        </p:tav>
                                        <p:tav tm="100000">
                                          <p:val>
                                            <p:strVal val="#ppt_x"/>
                                          </p:val>
                                        </p:tav>
                                      </p:tavLst>
                                    </p:anim>
                                    <p:anim calcmode="lin" valueType="num">
                                      <p:cBhvr additive="base">
                                        <p:cTn id="93" dur="250" fill="hold"/>
                                        <p:tgtEl>
                                          <p:spTgt spid="3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
                                        </p:tgtEl>
                                        <p:attrNameLst>
                                          <p:attrName>style.visibility</p:attrName>
                                        </p:attrNameLst>
                                      </p:cBhvr>
                                      <p:to>
                                        <p:strVal val="visible"/>
                                      </p:to>
                                    </p:set>
                                    <p:anim calcmode="lin" valueType="num">
                                      <p:cBhvr additive="base">
                                        <p:cTn id="102" dur="250" fill="hold"/>
                                        <p:tgtEl>
                                          <p:spTgt spid="5"/>
                                        </p:tgtEl>
                                        <p:attrNameLst>
                                          <p:attrName>ppt_x</p:attrName>
                                        </p:attrNameLst>
                                      </p:cBhvr>
                                      <p:tavLst>
                                        <p:tav tm="0">
                                          <p:val>
                                            <p:strVal val="#ppt_x"/>
                                          </p:val>
                                        </p:tav>
                                        <p:tav tm="100000">
                                          <p:val>
                                            <p:strVal val="#ppt_x"/>
                                          </p:val>
                                        </p:tav>
                                      </p:tavLst>
                                    </p:anim>
                                    <p:anim calcmode="lin" valueType="num">
                                      <p:cBhvr additive="base">
                                        <p:cTn id="103" dur="250" fill="hold"/>
                                        <p:tgtEl>
                                          <p:spTgt spid="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 calcmode="lin" valueType="num">
                                      <p:cBhvr additive="base">
                                        <p:cTn id="107" dur="250" fill="hold"/>
                                        <p:tgtEl>
                                          <p:spTgt spid="33"/>
                                        </p:tgtEl>
                                        <p:attrNameLst>
                                          <p:attrName>ppt_x</p:attrName>
                                        </p:attrNameLst>
                                      </p:cBhvr>
                                      <p:tavLst>
                                        <p:tav tm="0">
                                          <p:val>
                                            <p:strVal val="#ppt_x"/>
                                          </p:val>
                                        </p:tav>
                                        <p:tav tm="100000">
                                          <p:val>
                                            <p:strVal val="#ppt_x"/>
                                          </p:val>
                                        </p:tav>
                                      </p:tavLst>
                                    </p:anim>
                                    <p:anim calcmode="lin" valueType="num">
                                      <p:cBhvr additive="base">
                                        <p:cTn id="108" dur="250" fill="hold"/>
                                        <p:tgtEl>
                                          <p:spTgt spid="3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250" fill="hold"/>
                                        <p:tgtEl>
                                          <p:spTgt spid="11"/>
                                        </p:tgtEl>
                                        <p:attrNameLst>
                                          <p:attrName>ppt_x</p:attrName>
                                        </p:attrNameLst>
                                      </p:cBhvr>
                                      <p:tavLst>
                                        <p:tav tm="0">
                                          <p:val>
                                            <p:strVal val="#ppt_x"/>
                                          </p:val>
                                        </p:tav>
                                        <p:tav tm="100000">
                                          <p:val>
                                            <p:strVal val="#ppt_x"/>
                                          </p:val>
                                        </p:tav>
                                      </p:tavLst>
                                    </p:anim>
                                    <p:anim calcmode="lin" valueType="num">
                                      <p:cBhvr additive="base">
                                        <p:cTn id="123" dur="250" fill="hold"/>
                                        <p:tgtEl>
                                          <p:spTgt spid="1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250" fill="hold"/>
                                        <p:tgtEl>
                                          <p:spTgt spid="41"/>
                                        </p:tgtEl>
                                        <p:attrNameLst>
                                          <p:attrName>ppt_x</p:attrName>
                                        </p:attrNameLst>
                                      </p:cBhvr>
                                      <p:tavLst>
                                        <p:tav tm="0">
                                          <p:val>
                                            <p:strVal val="#ppt_x"/>
                                          </p:val>
                                        </p:tav>
                                        <p:tav tm="100000">
                                          <p:val>
                                            <p:strVal val="#ppt_x"/>
                                          </p:val>
                                        </p:tav>
                                      </p:tavLst>
                                    </p:anim>
                                    <p:anim calcmode="lin" valueType="num">
                                      <p:cBhvr additive="base">
                                        <p:cTn id="128" dur="250" fill="hold"/>
                                        <p:tgtEl>
                                          <p:spTgt spid="4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4"/>
                                        </p:tgtEl>
                                        <p:attrNameLst>
                                          <p:attrName>style.visibility</p:attrName>
                                        </p:attrNameLst>
                                      </p:cBhvr>
                                      <p:to>
                                        <p:strVal val="visible"/>
                                      </p:to>
                                    </p:set>
                                    <p:anim calcmode="lin" valueType="num">
                                      <p:cBhvr additive="base">
                                        <p:cTn id="132" dur="250" fill="hold"/>
                                        <p:tgtEl>
                                          <p:spTgt spid="14"/>
                                        </p:tgtEl>
                                        <p:attrNameLst>
                                          <p:attrName>ppt_x</p:attrName>
                                        </p:attrNameLst>
                                      </p:cBhvr>
                                      <p:tavLst>
                                        <p:tav tm="0">
                                          <p:val>
                                            <p:strVal val="#ppt_x"/>
                                          </p:val>
                                        </p:tav>
                                        <p:tav tm="100000">
                                          <p:val>
                                            <p:strVal val="#ppt_x"/>
                                          </p:val>
                                        </p:tav>
                                      </p:tavLst>
                                    </p:anim>
                                    <p:anim calcmode="lin" valueType="num">
                                      <p:cBhvr additive="base">
                                        <p:cTn id="133" dur="250" fill="hold"/>
                                        <p:tgtEl>
                                          <p:spTgt spid="1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5"/>
                                        </p:tgtEl>
                                        <p:attrNameLst>
                                          <p:attrName>style.visibility</p:attrName>
                                        </p:attrNameLst>
                                      </p:cBhvr>
                                      <p:to>
                                        <p:strVal val="visible"/>
                                      </p:to>
                                    </p:set>
                                    <p:anim calcmode="lin" valueType="num">
                                      <p:cBhvr additive="base">
                                        <p:cTn id="137" dur="250" fill="hold"/>
                                        <p:tgtEl>
                                          <p:spTgt spid="15"/>
                                        </p:tgtEl>
                                        <p:attrNameLst>
                                          <p:attrName>ppt_x</p:attrName>
                                        </p:attrNameLst>
                                      </p:cBhvr>
                                      <p:tavLst>
                                        <p:tav tm="0">
                                          <p:val>
                                            <p:strVal val="#ppt_x"/>
                                          </p:val>
                                        </p:tav>
                                        <p:tav tm="100000">
                                          <p:val>
                                            <p:strVal val="#ppt_x"/>
                                          </p:val>
                                        </p:tav>
                                      </p:tavLst>
                                    </p:anim>
                                    <p:anim calcmode="lin" valueType="num">
                                      <p:cBhvr additive="base">
                                        <p:cTn id="138" dur="250" fill="hold"/>
                                        <p:tgtEl>
                                          <p:spTgt spid="1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2"/>
                                        </p:tgtEl>
                                        <p:attrNameLst>
                                          <p:attrName>style.visibility</p:attrName>
                                        </p:attrNameLst>
                                      </p:cBhvr>
                                      <p:to>
                                        <p:strVal val="visible"/>
                                      </p:to>
                                    </p:set>
                                    <p:anim calcmode="lin" valueType="num">
                                      <p:cBhvr additive="base">
                                        <p:cTn id="142" dur="250" fill="hold"/>
                                        <p:tgtEl>
                                          <p:spTgt spid="42"/>
                                        </p:tgtEl>
                                        <p:attrNameLst>
                                          <p:attrName>ppt_x</p:attrName>
                                        </p:attrNameLst>
                                      </p:cBhvr>
                                      <p:tavLst>
                                        <p:tav tm="0">
                                          <p:val>
                                            <p:strVal val="#ppt_x"/>
                                          </p:val>
                                        </p:tav>
                                        <p:tav tm="100000">
                                          <p:val>
                                            <p:strVal val="#ppt_x"/>
                                          </p:val>
                                        </p:tav>
                                      </p:tavLst>
                                    </p:anim>
                                    <p:anim calcmode="lin" valueType="num">
                                      <p:cBhvr additive="base">
                                        <p:cTn id="143" dur="250" fill="hold"/>
                                        <p:tgtEl>
                                          <p:spTgt spid="4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16"/>
                                        </p:tgtEl>
                                        <p:attrNameLst>
                                          <p:attrName>style.visibility</p:attrName>
                                        </p:attrNameLst>
                                      </p:cBhvr>
                                      <p:to>
                                        <p:strVal val="visible"/>
                                      </p:to>
                                    </p:set>
                                    <p:anim calcmode="lin" valueType="num">
                                      <p:cBhvr additive="base">
                                        <p:cTn id="147" dur="250" fill="hold"/>
                                        <p:tgtEl>
                                          <p:spTgt spid="16"/>
                                        </p:tgtEl>
                                        <p:attrNameLst>
                                          <p:attrName>ppt_x</p:attrName>
                                        </p:attrNameLst>
                                      </p:cBhvr>
                                      <p:tavLst>
                                        <p:tav tm="0">
                                          <p:val>
                                            <p:strVal val="#ppt_x"/>
                                          </p:val>
                                        </p:tav>
                                        <p:tav tm="100000">
                                          <p:val>
                                            <p:strVal val="#ppt_x"/>
                                          </p:val>
                                        </p:tav>
                                      </p:tavLst>
                                    </p:anim>
                                    <p:anim calcmode="lin" valueType="num">
                                      <p:cBhvr additive="base">
                                        <p:cTn id="148" dur="250" fill="hold"/>
                                        <p:tgtEl>
                                          <p:spTgt spid="1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7"/>
                                        </p:tgtEl>
                                        <p:attrNameLst>
                                          <p:attrName>style.visibility</p:attrName>
                                        </p:attrNameLst>
                                      </p:cBhvr>
                                      <p:to>
                                        <p:strVal val="visible"/>
                                      </p:to>
                                    </p:set>
                                    <p:anim calcmode="lin" valueType="num">
                                      <p:cBhvr additive="base">
                                        <p:cTn id="152" dur="250" fill="hold"/>
                                        <p:tgtEl>
                                          <p:spTgt spid="17"/>
                                        </p:tgtEl>
                                        <p:attrNameLst>
                                          <p:attrName>ppt_x</p:attrName>
                                        </p:attrNameLst>
                                      </p:cBhvr>
                                      <p:tavLst>
                                        <p:tav tm="0">
                                          <p:val>
                                            <p:strVal val="#ppt_x"/>
                                          </p:val>
                                        </p:tav>
                                        <p:tav tm="100000">
                                          <p:val>
                                            <p:strVal val="#ppt_x"/>
                                          </p:val>
                                        </p:tav>
                                      </p:tavLst>
                                    </p:anim>
                                    <p:anim calcmode="lin" valueType="num">
                                      <p:cBhvr additive="base">
                                        <p:cTn id="153" dur="250" fill="hold"/>
                                        <p:tgtEl>
                                          <p:spTgt spid="1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 calcmode="lin" valueType="num">
                                      <p:cBhvr additive="base">
                                        <p:cTn id="157" dur="250" fill="hold"/>
                                        <p:tgtEl>
                                          <p:spTgt spid="43"/>
                                        </p:tgtEl>
                                        <p:attrNameLst>
                                          <p:attrName>ppt_x</p:attrName>
                                        </p:attrNameLst>
                                      </p:cBhvr>
                                      <p:tavLst>
                                        <p:tav tm="0">
                                          <p:val>
                                            <p:strVal val="#ppt_x"/>
                                          </p:val>
                                        </p:tav>
                                        <p:tav tm="100000">
                                          <p:val>
                                            <p:strVal val="#ppt_x"/>
                                          </p:val>
                                        </p:tav>
                                      </p:tavLst>
                                    </p:anim>
                                    <p:anim calcmode="lin" valueType="num">
                                      <p:cBhvr additive="base">
                                        <p:cTn id="158" dur="250" fill="hold"/>
                                        <p:tgtEl>
                                          <p:spTgt spid="4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8"/>
                                        </p:tgtEl>
                                        <p:attrNameLst>
                                          <p:attrName>style.visibility</p:attrName>
                                        </p:attrNameLst>
                                      </p:cBhvr>
                                      <p:to>
                                        <p:strVal val="visible"/>
                                      </p:to>
                                    </p:set>
                                    <p:anim calcmode="lin" valueType="num">
                                      <p:cBhvr additive="base">
                                        <p:cTn id="162" dur="250" fill="hold"/>
                                        <p:tgtEl>
                                          <p:spTgt spid="18"/>
                                        </p:tgtEl>
                                        <p:attrNameLst>
                                          <p:attrName>ppt_x</p:attrName>
                                        </p:attrNameLst>
                                      </p:cBhvr>
                                      <p:tavLst>
                                        <p:tav tm="0">
                                          <p:val>
                                            <p:strVal val="#ppt_x"/>
                                          </p:val>
                                        </p:tav>
                                        <p:tav tm="100000">
                                          <p:val>
                                            <p:strVal val="#ppt_x"/>
                                          </p:val>
                                        </p:tav>
                                      </p:tavLst>
                                    </p:anim>
                                    <p:anim calcmode="lin" valueType="num">
                                      <p:cBhvr additive="base">
                                        <p:cTn id="163" dur="250" fill="hold"/>
                                        <p:tgtEl>
                                          <p:spTgt spid="1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9"/>
                                        </p:tgtEl>
                                        <p:attrNameLst>
                                          <p:attrName>style.visibility</p:attrName>
                                        </p:attrNameLst>
                                      </p:cBhvr>
                                      <p:to>
                                        <p:strVal val="visible"/>
                                      </p:to>
                                    </p:set>
                                    <p:anim calcmode="lin" valueType="num">
                                      <p:cBhvr additive="base">
                                        <p:cTn id="167" dur="250" fill="hold"/>
                                        <p:tgtEl>
                                          <p:spTgt spid="19"/>
                                        </p:tgtEl>
                                        <p:attrNameLst>
                                          <p:attrName>ppt_x</p:attrName>
                                        </p:attrNameLst>
                                      </p:cBhvr>
                                      <p:tavLst>
                                        <p:tav tm="0">
                                          <p:val>
                                            <p:strVal val="#ppt_x"/>
                                          </p:val>
                                        </p:tav>
                                        <p:tav tm="100000">
                                          <p:val>
                                            <p:strVal val="#ppt_x"/>
                                          </p:val>
                                        </p:tav>
                                      </p:tavLst>
                                    </p:anim>
                                    <p:anim calcmode="lin" valueType="num">
                                      <p:cBhvr additive="base">
                                        <p:cTn id="168" dur="250" fill="hold"/>
                                        <p:tgtEl>
                                          <p:spTgt spid="19"/>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4"/>
                                        </p:tgtEl>
                                        <p:attrNameLst>
                                          <p:attrName>style.visibility</p:attrName>
                                        </p:attrNameLst>
                                      </p:cBhvr>
                                      <p:to>
                                        <p:strVal val="visible"/>
                                      </p:to>
                                    </p:set>
                                    <p:anim calcmode="lin" valueType="num">
                                      <p:cBhvr additive="base">
                                        <p:cTn id="172" dur="250" fill="hold"/>
                                        <p:tgtEl>
                                          <p:spTgt spid="44"/>
                                        </p:tgtEl>
                                        <p:attrNameLst>
                                          <p:attrName>ppt_x</p:attrName>
                                        </p:attrNameLst>
                                      </p:cBhvr>
                                      <p:tavLst>
                                        <p:tav tm="0">
                                          <p:val>
                                            <p:strVal val="#ppt_x"/>
                                          </p:val>
                                        </p:tav>
                                        <p:tav tm="100000">
                                          <p:val>
                                            <p:strVal val="#ppt_x"/>
                                          </p:val>
                                        </p:tav>
                                      </p:tavLst>
                                    </p:anim>
                                    <p:anim calcmode="lin" valueType="num">
                                      <p:cBhvr additive="base">
                                        <p:cTn id="173" dur="250" fill="hold"/>
                                        <p:tgtEl>
                                          <p:spTgt spid="4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0"/>
                                        </p:tgtEl>
                                        <p:attrNameLst>
                                          <p:attrName>style.visibility</p:attrName>
                                        </p:attrNameLst>
                                      </p:cBhvr>
                                      <p:to>
                                        <p:strVal val="visible"/>
                                      </p:to>
                                    </p:set>
                                    <p:anim calcmode="lin" valueType="num">
                                      <p:cBhvr additive="base">
                                        <p:cTn id="177" dur="250" fill="hold"/>
                                        <p:tgtEl>
                                          <p:spTgt spid="20"/>
                                        </p:tgtEl>
                                        <p:attrNameLst>
                                          <p:attrName>ppt_x</p:attrName>
                                        </p:attrNameLst>
                                      </p:cBhvr>
                                      <p:tavLst>
                                        <p:tav tm="0">
                                          <p:val>
                                            <p:strVal val="#ppt_x"/>
                                          </p:val>
                                        </p:tav>
                                        <p:tav tm="100000">
                                          <p:val>
                                            <p:strVal val="#ppt_x"/>
                                          </p:val>
                                        </p:tav>
                                      </p:tavLst>
                                    </p:anim>
                                    <p:anim calcmode="lin" valueType="num">
                                      <p:cBhvr additive="base">
                                        <p:cTn id="178" dur="250" fill="hold"/>
                                        <p:tgtEl>
                                          <p:spTgt spid="2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1"/>
                                        </p:tgtEl>
                                        <p:attrNameLst>
                                          <p:attrName>style.visibility</p:attrName>
                                        </p:attrNameLst>
                                      </p:cBhvr>
                                      <p:to>
                                        <p:strVal val="visible"/>
                                      </p:to>
                                    </p:set>
                                    <p:anim calcmode="lin" valueType="num">
                                      <p:cBhvr additive="base">
                                        <p:cTn id="182" dur="250" fill="hold"/>
                                        <p:tgtEl>
                                          <p:spTgt spid="21"/>
                                        </p:tgtEl>
                                        <p:attrNameLst>
                                          <p:attrName>ppt_x</p:attrName>
                                        </p:attrNameLst>
                                      </p:cBhvr>
                                      <p:tavLst>
                                        <p:tav tm="0">
                                          <p:val>
                                            <p:strVal val="#ppt_x"/>
                                          </p:val>
                                        </p:tav>
                                        <p:tav tm="100000">
                                          <p:val>
                                            <p:strVal val="#ppt_x"/>
                                          </p:val>
                                        </p:tav>
                                      </p:tavLst>
                                    </p:anim>
                                    <p:anim calcmode="lin" valueType="num">
                                      <p:cBhvr additive="base">
                                        <p:cTn id="183" dur="250" fill="hold"/>
                                        <p:tgtEl>
                                          <p:spTgt spid="2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5"/>
                                        </p:tgtEl>
                                        <p:attrNameLst>
                                          <p:attrName>style.visibility</p:attrName>
                                        </p:attrNameLst>
                                      </p:cBhvr>
                                      <p:to>
                                        <p:strVal val="visible"/>
                                      </p:to>
                                    </p:set>
                                    <p:anim calcmode="lin" valueType="num">
                                      <p:cBhvr additive="base">
                                        <p:cTn id="187" dur="250" fill="hold"/>
                                        <p:tgtEl>
                                          <p:spTgt spid="45"/>
                                        </p:tgtEl>
                                        <p:attrNameLst>
                                          <p:attrName>ppt_x</p:attrName>
                                        </p:attrNameLst>
                                      </p:cBhvr>
                                      <p:tavLst>
                                        <p:tav tm="0">
                                          <p:val>
                                            <p:strVal val="#ppt_x"/>
                                          </p:val>
                                        </p:tav>
                                        <p:tav tm="100000">
                                          <p:val>
                                            <p:strVal val="#ppt_x"/>
                                          </p:val>
                                        </p:tav>
                                      </p:tavLst>
                                    </p:anim>
                                    <p:anim calcmode="lin" valueType="num">
                                      <p:cBhvr additive="base">
                                        <p:cTn id="188" dur="25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p:bldP spid="8" grpId="0"/>
      <p:bldP spid="10" grpId="0" animBg="1"/>
      <p:bldP spid="11" grpId="0"/>
      <p:bldP spid="14" grpId="0" animBg="1"/>
      <p:bldP spid="15" grpId="0"/>
      <p:bldP spid="16" grpId="0" animBg="1"/>
      <p:bldP spid="17" grpId="0"/>
      <p:bldP spid="18" grpId="0" animBg="1"/>
      <p:bldP spid="19" grpId="0"/>
      <p:bldP spid="20" grpId="0" animBg="1"/>
      <p:bldP spid="21" grpId="0"/>
      <p:bldP spid="22" grpId="0" animBg="1"/>
      <p:bldP spid="23" grpId="0"/>
      <p:bldP spid="24" grpId="0" animBg="1"/>
      <p:bldP spid="25" grpId="0"/>
      <p:bldP spid="26" grpId="0" animBg="1"/>
      <p:bldP spid="27" grpId="0"/>
      <p:bldP spid="28" grpId="0" animBg="1"/>
      <p:bldP spid="29" grpId="0"/>
      <p:bldP spid="30" grpId="0" animBg="1"/>
      <p:bldP spid="31" grpId="0"/>
      <p:bldP spid="32" grpId="0" animBg="1"/>
      <p:bldP spid="36" grpId="0"/>
      <p:bldP spid="37" grpId="0"/>
      <p:bldP spid="38" grpId="0"/>
      <p:bldP spid="39" grpId="0"/>
      <p:bldP spid="40" grpId="0"/>
      <p:bldP spid="41" grpId="0"/>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Financial Performance</a:t>
            </a:r>
          </a:p>
        </p:txBody>
      </p:sp>
      <p:graphicFrame>
        <p:nvGraphicFramePr>
          <p:cNvPr id="3" name="Chart 2"/>
          <p:cNvGraphicFramePr/>
          <p:nvPr/>
        </p:nvGraphicFramePr>
        <p:xfrm>
          <a:off x="457200" y="983220"/>
          <a:ext cx="1421745" cy="135993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p:nvPr/>
        </p:nvGraphicFramePr>
        <p:xfrm>
          <a:off x="1981200" y="983220"/>
          <a:ext cx="1421745" cy="135993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4"/>
          <p:cNvGraphicFramePr/>
          <p:nvPr/>
        </p:nvGraphicFramePr>
        <p:xfrm>
          <a:off x="3505200" y="983220"/>
          <a:ext cx="1421745" cy="135993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 Box 10"/>
          <p:cNvSpPr txBox="1">
            <a:spLocks noChangeArrowheads="1"/>
          </p:cNvSpPr>
          <p:nvPr/>
        </p:nvSpPr>
        <p:spPr bwMode="auto">
          <a:xfrm>
            <a:off x="457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Promotion</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7" name="Text Box 10"/>
          <p:cNvSpPr txBox="1">
            <a:spLocks noChangeArrowheads="1"/>
          </p:cNvSpPr>
          <p:nvPr/>
        </p:nvSpPr>
        <p:spPr bwMode="auto">
          <a:xfrm>
            <a:off x="1981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Branding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8" name="Text Box 10"/>
          <p:cNvSpPr txBox="1">
            <a:spLocks noChangeArrowheads="1"/>
          </p:cNvSpPr>
          <p:nvPr/>
        </p:nvSpPr>
        <p:spPr bwMode="auto">
          <a:xfrm>
            <a:off x="3505200" y="2343150"/>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Marketing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9" name="Text Box 10"/>
          <p:cNvSpPr txBox="1">
            <a:spLocks noChangeArrowheads="1"/>
          </p:cNvSpPr>
          <p:nvPr/>
        </p:nvSpPr>
        <p:spPr bwMode="auto">
          <a:xfrm>
            <a:off x="672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35%</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Text Box 10"/>
          <p:cNvSpPr txBox="1">
            <a:spLocks noChangeArrowheads="1"/>
          </p:cNvSpPr>
          <p:nvPr/>
        </p:nvSpPr>
        <p:spPr bwMode="auto">
          <a:xfrm>
            <a:off x="2196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55%</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Text Box 10"/>
          <p:cNvSpPr txBox="1">
            <a:spLocks noChangeArrowheads="1"/>
          </p:cNvSpPr>
          <p:nvPr/>
        </p:nvSpPr>
        <p:spPr bwMode="auto">
          <a:xfrm>
            <a:off x="3720772" y="1455436"/>
            <a:ext cx="9906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80%</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13" name="Straight Connector 12"/>
          <p:cNvCxnSpPr/>
          <p:nvPr/>
        </p:nvCxnSpPr>
        <p:spPr>
          <a:xfrm>
            <a:off x="609600" y="3562350"/>
            <a:ext cx="4127828"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533400" y="3735854"/>
            <a:ext cx="42672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temporullam eu tempor purus. Nunc a leo magna, sit amet consequat risus. Nullam eu tempor purus. Nunc a leo magna, sit amet consequat risus. </a:t>
            </a:r>
          </a:p>
        </p:txBody>
      </p:sp>
      <p:cxnSp>
        <p:nvCxnSpPr>
          <p:cNvPr id="18" name="Straight Connector 17"/>
          <p:cNvCxnSpPr/>
          <p:nvPr/>
        </p:nvCxnSpPr>
        <p:spPr>
          <a:xfrm>
            <a:off x="51054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9" name="Chart 18"/>
          <p:cNvGraphicFramePr/>
          <p:nvPr/>
        </p:nvGraphicFramePr>
        <p:xfrm>
          <a:off x="5334000" y="895350"/>
          <a:ext cx="3352800" cy="1213365"/>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 Box 10"/>
          <p:cNvSpPr txBox="1">
            <a:spLocks noChangeArrowheads="1"/>
          </p:cNvSpPr>
          <p:nvPr/>
        </p:nvSpPr>
        <p:spPr bwMode="auto">
          <a:xfrm>
            <a:off x="5334000" y="2114550"/>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4" name="Chart 23"/>
          <p:cNvGraphicFramePr/>
          <p:nvPr/>
        </p:nvGraphicFramePr>
        <p:xfrm>
          <a:off x="5334000" y="2724151"/>
          <a:ext cx="3352800" cy="1441964"/>
        </p:xfrm>
        <a:graphic>
          <a:graphicData uri="http://schemas.openxmlformats.org/drawingml/2006/chart">
            <c:chart xmlns:c="http://schemas.openxmlformats.org/drawingml/2006/chart" xmlns:r="http://schemas.openxmlformats.org/officeDocument/2006/relationships" r:id="rId6"/>
          </a:graphicData>
        </a:graphic>
      </p:graphicFrame>
      <p:sp>
        <p:nvSpPr>
          <p:cNvPr id="25" name="Text Box 10"/>
          <p:cNvSpPr txBox="1">
            <a:spLocks noChangeArrowheads="1"/>
          </p:cNvSpPr>
          <p:nvPr/>
        </p:nvSpPr>
        <p:spPr bwMode="auto">
          <a:xfrm>
            <a:off x="5334000" y="4174435"/>
            <a:ext cx="3200400" cy="530915"/>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250" fill="hold"/>
                                        <p:tgtEl>
                                          <p:spTgt spid="9"/>
                                        </p:tgtEl>
                                        <p:attrNameLst>
                                          <p:attrName>ppt_x</p:attrName>
                                        </p:attrNameLst>
                                      </p:cBhvr>
                                      <p:tavLst>
                                        <p:tav tm="0">
                                          <p:val>
                                            <p:strVal val="#ppt_x"/>
                                          </p:val>
                                        </p:tav>
                                        <p:tav tm="100000">
                                          <p:val>
                                            <p:strVal val="#ppt_x"/>
                                          </p:val>
                                        </p:tav>
                                      </p:tavLst>
                                    </p:anim>
                                    <p:anim calcmode="lin" valueType="num">
                                      <p:cBhvr additive="base">
                                        <p:cTn id="18" dur="25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250" fill="hold"/>
                                        <p:tgtEl>
                                          <p:spTgt spid="11"/>
                                        </p:tgtEl>
                                        <p:attrNameLst>
                                          <p:attrName>ppt_x</p:attrName>
                                        </p:attrNameLst>
                                      </p:cBhvr>
                                      <p:tavLst>
                                        <p:tav tm="0">
                                          <p:val>
                                            <p:strVal val="#ppt_x"/>
                                          </p:val>
                                        </p:tav>
                                        <p:tav tm="100000">
                                          <p:val>
                                            <p:strVal val="#ppt_x"/>
                                          </p:val>
                                        </p:tav>
                                      </p:tavLst>
                                    </p:anim>
                                    <p:anim calcmode="lin" valueType="num">
                                      <p:cBhvr additive="base">
                                        <p:cTn id="48" dur="250" fill="hold"/>
                                        <p:tgtEl>
                                          <p:spTgt spid="1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250" fill="hold"/>
                                        <p:tgtEl>
                                          <p:spTgt spid="13"/>
                                        </p:tgtEl>
                                        <p:attrNameLst>
                                          <p:attrName>ppt_x</p:attrName>
                                        </p:attrNameLst>
                                      </p:cBhvr>
                                      <p:tavLst>
                                        <p:tav tm="0">
                                          <p:val>
                                            <p:strVal val="#ppt_x"/>
                                          </p:val>
                                        </p:tav>
                                        <p:tav tm="100000">
                                          <p:val>
                                            <p:strVal val="#ppt_x"/>
                                          </p:val>
                                        </p:tav>
                                      </p:tavLst>
                                    </p:anim>
                                    <p:anim calcmode="lin" valueType="num">
                                      <p:cBhvr additive="base">
                                        <p:cTn id="58" dur="25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250" fill="hold"/>
                                        <p:tgtEl>
                                          <p:spTgt spid="24"/>
                                        </p:tgtEl>
                                        <p:attrNameLst>
                                          <p:attrName>ppt_x</p:attrName>
                                        </p:attrNameLst>
                                      </p:cBhvr>
                                      <p:tavLst>
                                        <p:tav tm="0">
                                          <p:val>
                                            <p:strVal val="#ppt_x"/>
                                          </p:val>
                                        </p:tav>
                                        <p:tav tm="100000">
                                          <p:val>
                                            <p:strVal val="#ppt_x"/>
                                          </p:val>
                                        </p:tav>
                                      </p:tavLst>
                                    </p:anim>
                                    <p:anim calcmode="lin" valueType="num">
                                      <p:cBhvr additive="base">
                                        <p:cTn id="83" dur="250" fill="hold"/>
                                        <p:tgtEl>
                                          <p:spTgt spid="2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250" fill="hold"/>
                                        <p:tgtEl>
                                          <p:spTgt spid="25"/>
                                        </p:tgtEl>
                                        <p:attrNameLst>
                                          <p:attrName>ppt_x</p:attrName>
                                        </p:attrNameLst>
                                      </p:cBhvr>
                                      <p:tavLst>
                                        <p:tav tm="0">
                                          <p:val>
                                            <p:strVal val="#ppt_x"/>
                                          </p:val>
                                        </p:tav>
                                        <p:tav tm="100000">
                                          <p:val>
                                            <p:strVal val="#ppt_x"/>
                                          </p:val>
                                        </p:tav>
                                      </p:tavLst>
                                    </p:anim>
                                    <p:anim calcmode="lin" valueType="num">
                                      <p:cBhvr additive="base">
                                        <p:cTn id="88"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Graphic spid="4" grpId="0">
        <p:bldAsOne/>
      </p:bldGraphic>
      <p:bldGraphic spid="5" grpId="0">
        <p:bldAsOne/>
      </p:bldGraphic>
      <p:bldP spid="6" grpId="0"/>
      <p:bldP spid="7" grpId="0"/>
      <p:bldP spid="8" grpId="0"/>
      <p:bldP spid="9" grpId="0"/>
      <p:bldP spid="10" grpId="0"/>
      <p:bldP spid="11" grpId="0"/>
      <p:bldP spid="16" grpId="0"/>
      <p:bldGraphic spid="19" grpId="0">
        <p:bldAsOne/>
      </p:bldGraphic>
      <p:bldP spid="21" grpId="0"/>
      <p:bldGraphic spid="24" grpId="0">
        <p:bldAsOne/>
      </p:bldGraphic>
      <p:bldP spid="2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Board Philosophy</a:t>
            </a:r>
          </a:p>
        </p:txBody>
      </p:sp>
      <p:sp>
        <p:nvSpPr>
          <p:cNvPr id="3" name="Rounded Rectangle 2"/>
          <p:cNvSpPr/>
          <p:nvPr/>
        </p:nvSpPr>
        <p:spPr>
          <a:xfrm>
            <a:off x="651595"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161988" y="1642706"/>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51595"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2161988" y="3153099"/>
            <a:ext cx="1309007" cy="1309007"/>
          </a:xfrm>
          <a:prstGeom prst="roundRect">
            <a:avLst>
              <a:gd name="adj" fmla="val 11539"/>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3886200" y="1453338"/>
            <a:ext cx="4800600"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Profit Target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p>
        </p:txBody>
      </p:sp>
      <p:sp>
        <p:nvSpPr>
          <p:cNvPr id="11" name="Text Box 10"/>
          <p:cNvSpPr txBox="1">
            <a:spLocks noChangeArrowheads="1"/>
          </p:cNvSpPr>
          <p:nvPr/>
        </p:nvSpPr>
        <p:spPr bwMode="auto">
          <a:xfrm>
            <a:off x="38862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Well Display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3" name="Text Box 10"/>
          <p:cNvSpPr txBox="1">
            <a:spLocks noChangeArrowheads="1"/>
          </p:cNvSpPr>
          <p:nvPr/>
        </p:nvSpPr>
        <p:spPr bwMode="auto">
          <a:xfrm>
            <a:off x="38862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Service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28" name="Text Box 10"/>
          <p:cNvSpPr txBox="1">
            <a:spLocks noChangeArrowheads="1"/>
          </p:cNvSpPr>
          <p:nvPr/>
        </p:nvSpPr>
        <p:spPr bwMode="auto">
          <a:xfrm>
            <a:off x="6248400" y="2890703"/>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Board Plan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29" name="Text Box 10"/>
          <p:cNvSpPr txBox="1">
            <a:spLocks noChangeArrowheads="1"/>
          </p:cNvSpPr>
          <p:nvPr/>
        </p:nvSpPr>
        <p:spPr bwMode="auto">
          <a:xfrm>
            <a:off x="6248400" y="3790950"/>
            <a:ext cx="22860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Strong Structure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cxnSp>
        <p:nvCxnSpPr>
          <p:cNvPr id="31" name="Straight Connector 30"/>
          <p:cNvCxnSpPr/>
          <p:nvPr/>
        </p:nvCxnSpPr>
        <p:spPr>
          <a:xfrm>
            <a:off x="3962400" y="2861906"/>
            <a:ext cx="45720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34" name="Text Box 10"/>
          <p:cNvSpPr txBox="1">
            <a:spLocks noChangeArrowheads="1"/>
          </p:cNvSpPr>
          <p:nvPr/>
        </p:nvSpPr>
        <p:spPr bwMode="auto">
          <a:xfrm>
            <a:off x="717991"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Well Display</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Freeform 104"/>
          <p:cNvSpPr>
            <a:spLocks noEditPoints="1"/>
          </p:cNvSpPr>
          <p:nvPr/>
        </p:nvSpPr>
        <p:spPr bwMode="auto">
          <a:xfrm>
            <a:off x="1044040" y="3377692"/>
            <a:ext cx="493768" cy="487595"/>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6" name="Group 35"/>
          <p:cNvGrpSpPr/>
          <p:nvPr/>
        </p:nvGrpSpPr>
        <p:grpSpPr>
          <a:xfrm>
            <a:off x="2636171" y="1838667"/>
            <a:ext cx="360640" cy="656883"/>
            <a:chOff x="3536781" y="2689641"/>
            <a:chExt cx="279527" cy="509141"/>
          </a:xfrm>
          <a:solidFill>
            <a:schemeClr val="bg1"/>
          </a:solidFill>
        </p:grpSpPr>
        <p:sp>
          <p:nvSpPr>
            <p:cNvPr id="3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2600607" y="3333750"/>
            <a:ext cx="431769" cy="429274"/>
            <a:chOff x="6559551" y="1588"/>
            <a:chExt cx="274637" cy="273050"/>
          </a:xfrm>
          <a:solidFill>
            <a:schemeClr val="bg1"/>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1051729" y="1861608"/>
            <a:ext cx="508739" cy="573812"/>
            <a:chOff x="5513440" y="1766202"/>
            <a:chExt cx="429274" cy="484183"/>
          </a:xfrm>
          <a:solidFill>
            <a:schemeClr val="bg1"/>
          </a:solidFill>
        </p:grpSpPr>
        <p:sp>
          <p:nvSpPr>
            <p:cNvPr id="47"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0" name="Text Box 10"/>
          <p:cNvSpPr txBox="1">
            <a:spLocks noChangeArrowheads="1"/>
          </p:cNvSpPr>
          <p:nvPr/>
        </p:nvSpPr>
        <p:spPr bwMode="auto">
          <a:xfrm>
            <a:off x="2219650" y="2535450"/>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Board Plan</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Text Box 10"/>
          <p:cNvSpPr txBox="1">
            <a:spLocks noChangeArrowheads="1"/>
          </p:cNvSpPr>
          <p:nvPr/>
        </p:nvSpPr>
        <p:spPr bwMode="auto">
          <a:xfrm>
            <a:off x="717991" y="4017318"/>
            <a:ext cx="1176214" cy="230832"/>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Service</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2" name="Text Box 10"/>
          <p:cNvSpPr txBox="1">
            <a:spLocks noChangeArrowheads="1"/>
          </p:cNvSpPr>
          <p:nvPr/>
        </p:nvSpPr>
        <p:spPr bwMode="auto">
          <a:xfrm>
            <a:off x="2252786" y="3867150"/>
            <a:ext cx="1176214" cy="415498"/>
          </a:xfrm>
          <a:prstGeom prst="rect">
            <a:avLst/>
          </a:prstGeom>
          <a:noFill/>
          <a:ln w="9525">
            <a:noFill/>
            <a:miter lim="800000"/>
          </a:ln>
        </p:spPr>
        <p:txBody>
          <a:bodyPr wrap="square" lIns="45720" tIns="22860" rIns="45720" bIns="22860">
            <a:spAutoFit/>
          </a:bodyPr>
          <a:lstStyle/>
          <a:p>
            <a:pPr algn="ctr" defTabSz="1087755"/>
            <a:r>
              <a:rPr lang="en-US" sz="1200" smtClean="0">
                <a:solidFill>
                  <a:schemeClr val="bg1"/>
                </a:solidFill>
                <a:latin typeface="Open Sans" panose="020B0606030504020204" pitchFamily="34" charset="0"/>
                <a:ea typeface="Open Sans" panose="020B0606030504020204" pitchFamily="34" charset="0"/>
                <a:cs typeface="Open Sans" panose="020B0606030504020204" pitchFamily="34" charset="0"/>
              </a:rPr>
              <a:t>Strong Structure</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250" fill="hold"/>
                                        <p:tgtEl>
                                          <p:spTgt spid="33"/>
                                        </p:tgtEl>
                                        <p:attrNameLst>
                                          <p:attrName>ppt_x</p:attrName>
                                        </p:attrNameLst>
                                      </p:cBhvr>
                                      <p:tavLst>
                                        <p:tav tm="0">
                                          <p:val>
                                            <p:strVal val="#ppt_x"/>
                                          </p:val>
                                        </p:tav>
                                        <p:tav tm="100000">
                                          <p:val>
                                            <p:strVal val="#ppt_x"/>
                                          </p:val>
                                        </p:tav>
                                      </p:tavLst>
                                    </p:anim>
                                    <p:anim calcmode="lin" valueType="num">
                                      <p:cBhvr additive="base">
                                        <p:cTn id="13" dur="250" fill="hold"/>
                                        <p:tgtEl>
                                          <p:spTgt spid="3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250" fill="hold"/>
                                        <p:tgtEl>
                                          <p:spTgt spid="36"/>
                                        </p:tgtEl>
                                        <p:attrNameLst>
                                          <p:attrName>ppt_x</p:attrName>
                                        </p:attrNameLst>
                                      </p:cBhvr>
                                      <p:tavLst>
                                        <p:tav tm="0">
                                          <p:val>
                                            <p:strVal val="#ppt_x"/>
                                          </p:val>
                                        </p:tav>
                                        <p:tav tm="100000">
                                          <p:val>
                                            <p:strVal val="#ppt_x"/>
                                          </p:val>
                                        </p:tav>
                                      </p:tavLst>
                                    </p:anim>
                                    <p:anim calcmode="lin" valueType="num">
                                      <p:cBhvr additive="base">
                                        <p:cTn id="38" dur="25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0"/>
                                        </p:tgtEl>
                                        <p:attrNameLst>
                                          <p:attrName>style.visibility</p:attrName>
                                        </p:attrNameLst>
                                      </p:cBhvr>
                                      <p:to>
                                        <p:strVal val="visible"/>
                                      </p:to>
                                    </p:set>
                                    <p:anim calcmode="lin" valueType="num">
                                      <p:cBhvr additive="base">
                                        <p:cTn id="42" dur="250" fill="hold"/>
                                        <p:tgtEl>
                                          <p:spTgt spid="50"/>
                                        </p:tgtEl>
                                        <p:attrNameLst>
                                          <p:attrName>ppt_x</p:attrName>
                                        </p:attrNameLst>
                                      </p:cBhvr>
                                      <p:tavLst>
                                        <p:tav tm="0">
                                          <p:val>
                                            <p:strVal val="#ppt_x"/>
                                          </p:val>
                                        </p:tav>
                                        <p:tav tm="100000">
                                          <p:val>
                                            <p:strVal val="#ppt_x"/>
                                          </p:val>
                                        </p:tav>
                                      </p:tavLst>
                                    </p:anim>
                                    <p:anim calcmode="lin" valueType="num">
                                      <p:cBhvr additive="base">
                                        <p:cTn id="43" dur="250" fill="hold"/>
                                        <p:tgtEl>
                                          <p:spTgt spid="5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additive="base">
                                        <p:cTn id="57" dur="250" fill="hold"/>
                                        <p:tgtEl>
                                          <p:spTgt spid="51"/>
                                        </p:tgtEl>
                                        <p:attrNameLst>
                                          <p:attrName>ppt_x</p:attrName>
                                        </p:attrNameLst>
                                      </p:cBhvr>
                                      <p:tavLst>
                                        <p:tav tm="0">
                                          <p:val>
                                            <p:strVal val="#ppt_x"/>
                                          </p:val>
                                        </p:tav>
                                        <p:tav tm="100000">
                                          <p:val>
                                            <p:strVal val="#ppt_x"/>
                                          </p:val>
                                        </p:tav>
                                      </p:tavLst>
                                    </p:anim>
                                    <p:anim calcmode="lin" valueType="num">
                                      <p:cBhvr additive="base">
                                        <p:cTn id="58" dur="250" fill="hold"/>
                                        <p:tgtEl>
                                          <p:spTgt spid="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250" fill="hold"/>
                                        <p:tgtEl>
                                          <p:spTgt spid="42"/>
                                        </p:tgtEl>
                                        <p:attrNameLst>
                                          <p:attrName>ppt_x</p:attrName>
                                        </p:attrNameLst>
                                      </p:cBhvr>
                                      <p:tavLst>
                                        <p:tav tm="0">
                                          <p:val>
                                            <p:strVal val="#ppt_x"/>
                                          </p:val>
                                        </p:tav>
                                        <p:tav tm="100000">
                                          <p:val>
                                            <p:strVal val="#ppt_x"/>
                                          </p:val>
                                        </p:tav>
                                      </p:tavLst>
                                    </p:anim>
                                    <p:anim calcmode="lin" valueType="num">
                                      <p:cBhvr additive="base">
                                        <p:cTn id="68" dur="250" fill="hold"/>
                                        <p:tgtEl>
                                          <p:spTgt spid="4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2"/>
                                        </p:tgtEl>
                                        <p:attrNameLst>
                                          <p:attrName>style.visibility</p:attrName>
                                        </p:attrNameLst>
                                      </p:cBhvr>
                                      <p:to>
                                        <p:strVal val="visible"/>
                                      </p:to>
                                    </p:set>
                                    <p:anim calcmode="lin" valueType="num">
                                      <p:cBhvr additive="base">
                                        <p:cTn id="72" dur="250" fill="hold"/>
                                        <p:tgtEl>
                                          <p:spTgt spid="52"/>
                                        </p:tgtEl>
                                        <p:attrNameLst>
                                          <p:attrName>ppt_x</p:attrName>
                                        </p:attrNameLst>
                                      </p:cBhvr>
                                      <p:tavLst>
                                        <p:tav tm="0">
                                          <p:val>
                                            <p:strVal val="#ppt_x"/>
                                          </p:val>
                                        </p:tav>
                                        <p:tav tm="100000">
                                          <p:val>
                                            <p:strVal val="#ppt_x"/>
                                          </p:val>
                                        </p:tav>
                                      </p:tavLst>
                                    </p:anim>
                                    <p:anim calcmode="lin" valueType="num">
                                      <p:cBhvr additive="base">
                                        <p:cTn id="73" dur="250" fill="hold"/>
                                        <p:tgtEl>
                                          <p:spTgt spid="5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250" fill="hold"/>
                                        <p:tgtEl>
                                          <p:spTgt spid="10"/>
                                        </p:tgtEl>
                                        <p:attrNameLst>
                                          <p:attrName>ppt_x</p:attrName>
                                        </p:attrNameLst>
                                      </p:cBhvr>
                                      <p:tavLst>
                                        <p:tav tm="0">
                                          <p:val>
                                            <p:strVal val="#ppt_x"/>
                                          </p:val>
                                        </p:tav>
                                        <p:tav tm="100000">
                                          <p:val>
                                            <p:strVal val="#ppt_x"/>
                                          </p:val>
                                        </p:tav>
                                      </p:tavLst>
                                    </p:anim>
                                    <p:anim calcmode="lin" valueType="num">
                                      <p:cBhvr additive="base">
                                        <p:cTn id="78" dur="250" fill="hold"/>
                                        <p:tgtEl>
                                          <p:spTgt spid="1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additive="base">
                                        <p:cTn id="82" dur="250" fill="hold"/>
                                        <p:tgtEl>
                                          <p:spTgt spid="31"/>
                                        </p:tgtEl>
                                        <p:attrNameLst>
                                          <p:attrName>ppt_x</p:attrName>
                                        </p:attrNameLst>
                                      </p:cBhvr>
                                      <p:tavLst>
                                        <p:tav tm="0">
                                          <p:val>
                                            <p:strVal val="#ppt_x"/>
                                          </p:val>
                                        </p:tav>
                                        <p:tav tm="100000">
                                          <p:val>
                                            <p:strVal val="#ppt_x"/>
                                          </p:val>
                                        </p:tav>
                                      </p:tavLst>
                                    </p:anim>
                                    <p:anim calcmode="lin" valueType="num">
                                      <p:cBhvr additive="base">
                                        <p:cTn id="83" dur="250" fill="hold"/>
                                        <p:tgtEl>
                                          <p:spTgt spid="3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250" fill="hold"/>
                                        <p:tgtEl>
                                          <p:spTgt spid="11"/>
                                        </p:tgtEl>
                                        <p:attrNameLst>
                                          <p:attrName>ppt_x</p:attrName>
                                        </p:attrNameLst>
                                      </p:cBhvr>
                                      <p:tavLst>
                                        <p:tav tm="0">
                                          <p:val>
                                            <p:strVal val="#ppt_x"/>
                                          </p:val>
                                        </p:tav>
                                        <p:tav tm="100000">
                                          <p:val>
                                            <p:strVal val="#ppt_x"/>
                                          </p:val>
                                        </p:tav>
                                      </p:tavLst>
                                    </p:anim>
                                    <p:anim calcmode="lin" valueType="num">
                                      <p:cBhvr additive="base">
                                        <p:cTn id="88" dur="250" fill="hold"/>
                                        <p:tgtEl>
                                          <p:spTgt spid="1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 calcmode="lin" valueType="num">
                                      <p:cBhvr additive="base">
                                        <p:cTn id="92" dur="250" fill="hold"/>
                                        <p:tgtEl>
                                          <p:spTgt spid="13"/>
                                        </p:tgtEl>
                                        <p:attrNameLst>
                                          <p:attrName>ppt_x</p:attrName>
                                        </p:attrNameLst>
                                      </p:cBhvr>
                                      <p:tavLst>
                                        <p:tav tm="0">
                                          <p:val>
                                            <p:strVal val="#ppt_x"/>
                                          </p:val>
                                        </p:tav>
                                        <p:tav tm="100000">
                                          <p:val>
                                            <p:strVal val="#ppt_x"/>
                                          </p:val>
                                        </p:tav>
                                      </p:tavLst>
                                    </p:anim>
                                    <p:anim calcmode="lin" valueType="num">
                                      <p:cBhvr additive="base">
                                        <p:cTn id="93" dur="250" fill="hold"/>
                                        <p:tgtEl>
                                          <p:spTgt spid="1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6" grpId="0" animBg="1"/>
      <p:bldP spid="7" grpId="0" animBg="1"/>
      <p:bldP spid="10" grpId="0"/>
      <p:bldP spid="11" grpId="0"/>
      <p:bldP spid="13" grpId="0"/>
      <p:bldP spid="28" grpId="0"/>
      <p:bldP spid="29" grpId="0"/>
      <p:bldP spid="33" grpId="0"/>
      <p:bldP spid="34" grpId="0"/>
      <p:bldP spid="35" grpId="0" animBg="1"/>
      <p:bldP spid="50" grpId="0"/>
      <p:bldP spid="51" grpId="0"/>
      <p:bldP spid="5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Production Performance</a:t>
            </a:r>
          </a:p>
        </p:txBody>
      </p:sp>
      <p:cxnSp>
        <p:nvCxnSpPr>
          <p:cNvPr id="3" name="Straight Connector 2"/>
          <p:cNvCxnSpPr/>
          <p:nvPr/>
        </p:nvCxnSpPr>
        <p:spPr>
          <a:xfrm flipV="1">
            <a:off x="596308" y="1910305"/>
            <a:ext cx="7938092" cy="6686"/>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596308" y="1406918"/>
            <a:ext cx="1007678" cy="10134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1924728" y="1262232"/>
            <a:ext cx="1295400" cy="130283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4919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4673007" y="1377188"/>
            <a:ext cx="1066799" cy="1072921"/>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082708" y="1492143"/>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Oval 9"/>
          <p:cNvSpPr/>
          <p:nvPr/>
        </p:nvSpPr>
        <p:spPr>
          <a:xfrm>
            <a:off x="7225708" y="1255547"/>
            <a:ext cx="1308692" cy="1316202"/>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414347"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2011</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3" name="Text Box 10"/>
          <p:cNvSpPr txBox="1">
            <a:spLocks noChangeArrowheads="1"/>
          </p:cNvSpPr>
          <p:nvPr/>
        </p:nvSpPr>
        <p:spPr bwMode="auto">
          <a:xfrm>
            <a:off x="1905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2012</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4" name="Text Box 10"/>
          <p:cNvSpPr txBox="1">
            <a:spLocks noChangeArrowheads="1"/>
          </p:cNvSpPr>
          <p:nvPr/>
        </p:nvSpPr>
        <p:spPr bwMode="auto">
          <a:xfrm>
            <a:off x="3220128"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2013</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5" name="Text Box 10"/>
          <p:cNvSpPr txBox="1">
            <a:spLocks noChangeArrowheads="1"/>
          </p:cNvSpPr>
          <p:nvPr/>
        </p:nvSpPr>
        <p:spPr bwMode="auto">
          <a:xfrm>
            <a:off x="4520606"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2014</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6" name="Text Box 10"/>
          <p:cNvSpPr txBox="1">
            <a:spLocks noChangeArrowheads="1"/>
          </p:cNvSpPr>
          <p:nvPr/>
        </p:nvSpPr>
        <p:spPr bwMode="auto">
          <a:xfrm>
            <a:off x="5831575"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2015</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7" name="Text Box 10"/>
          <p:cNvSpPr txBox="1">
            <a:spLocks noChangeArrowheads="1"/>
          </p:cNvSpPr>
          <p:nvPr/>
        </p:nvSpPr>
        <p:spPr bwMode="auto">
          <a:xfrm>
            <a:off x="7239000" y="2576721"/>
            <a:ext cx="13716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2016</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a:t>
            </a:r>
          </a:p>
        </p:txBody>
      </p:sp>
      <p:sp>
        <p:nvSpPr>
          <p:cNvPr id="19" name="Rectangle 18"/>
          <p:cNvSpPr/>
          <p:nvPr/>
        </p:nvSpPr>
        <p:spPr>
          <a:xfrm>
            <a:off x="533400" y="3790950"/>
            <a:ext cx="8001000" cy="9144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7"/>
          <p:cNvSpPr txBox="1">
            <a:spLocks noChangeArrowheads="1"/>
          </p:cNvSpPr>
          <p:nvPr/>
        </p:nvSpPr>
        <p:spPr bwMode="auto">
          <a:xfrm>
            <a:off x="630017" y="3867150"/>
            <a:ext cx="7821339" cy="784830"/>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Nunc a leo magna, sit amet consequat risus. </a:t>
            </a:r>
          </a:p>
        </p:txBody>
      </p:sp>
      <p:sp>
        <p:nvSpPr>
          <p:cNvPr id="21" name="Text Box 10"/>
          <p:cNvSpPr txBox="1">
            <a:spLocks noChangeArrowheads="1"/>
          </p:cNvSpPr>
          <p:nvPr/>
        </p:nvSpPr>
        <p:spPr bwMode="auto">
          <a:xfrm>
            <a:off x="613386"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40%</a:t>
            </a:r>
            <a:endPar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2" name="Text Box 10"/>
          <p:cNvSpPr txBox="1">
            <a:spLocks noChangeArrowheads="1"/>
          </p:cNvSpPr>
          <p:nvPr/>
        </p:nvSpPr>
        <p:spPr bwMode="auto">
          <a:xfrm>
            <a:off x="2095500"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70%</a:t>
            </a:r>
            <a:endPar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3" name="Text Box 10"/>
          <p:cNvSpPr txBox="1">
            <a:spLocks noChangeArrowheads="1"/>
          </p:cNvSpPr>
          <p:nvPr/>
        </p:nvSpPr>
        <p:spPr bwMode="auto">
          <a:xfrm>
            <a:off x="3410628"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35%</a:t>
            </a:r>
            <a:endPar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4" name="Text Box 10"/>
          <p:cNvSpPr txBox="1">
            <a:spLocks noChangeArrowheads="1"/>
          </p:cNvSpPr>
          <p:nvPr/>
        </p:nvSpPr>
        <p:spPr bwMode="auto">
          <a:xfrm>
            <a:off x="4711106"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48%</a:t>
            </a:r>
            <a:endPar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5" name="Text Box 10"/>
          <p:cNvSpPr txBox="1">
            <a:spLocks noChangeArrowheads="1"/>
          </p:cNvSpPr>
          <p:nvPr/>
        </p:nvSpPr>
        <p:spPr bwMode="auto">
          <a:xfrm>
            <a:off x="6019800" y="1752066"/>
            <a:ext cx="990600" cy="323165"/>
          </a:xfrm>
          <a:prstGeom prst="rect">
            <a:avLst/>
          </a:prstGeom>
          <a:noFill/>
          <a:ln w="9525">
            <a:noFill/>
            <a:miter lim="800000"/>
          </a:ln>
        </p:spPr>
        <p:txBody>
          <a:bodyPr wrap="square" lIns="45720" tIns="22860" rIns="45720" bIns="22860">
            <a:spAutoFit/>
          </a:bodyPr>
          <a:lstStyle/>
          <a:p>
            <a:pPr algn="ctr" defTabSz="1087755"/>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38%</a:t>
            </a:r>
            <a:endParaRPr lang="en-US" sz="1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26" name="Text Box 10"/>
          <p:cNvSpPr txBox="1">
            <a:spLocks noChangeArrowheads="1"/>
          </p:cNvSpPr>
          <p:nvPr/>
        </p:nvSpPr>
        <p:spPr bwMode="auto">
          <a:xfrm>
            <a:off x="7384754" y="1705899"/>
            <a:ext cx="990600" cy="415498"/>
          </a:xfrm>
          <a:prstGeom prst="rect">
            <a:avLst/>
          </a:prstGeom>
          <a:noFill/>
          <a:ln w="9525">
            <a:noFill/>
            <a:miter lim="800000"/>
          </a:ln>
        </p:spPr>
        <p:txBody>
          <a:bodyPr wrap="square" lIns="45720" tIns="22860" rIns="45720" bIns="22860">
            <a:spAutoFit/>
          </a:bodyPr>
          <a:lstStyle/>
          <a:p>
            <a:pPr algn="ctr" defTabSz="1087755"/>
            <a:r>
              <a:rPr lang="en-US" sz="24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75%</a:t>
            </a:r>
            <a:endPar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250" fill="hold"/>
                                        <p:tgtEl>
                                          <p:spTgt spid="12"/>
                                        </p:tgtEl>
                                        <p:attrNameLst>
                                          <p:attrName>ppt_x</p:attrName>
                                        </p:attrNameLst>
                                      </p:cBhvr>
                                      <p:tavLst>
                                        <p:tav tm="0">
                                          <p:val>
                                            <p:strVal val="#ppt_x"/>
                                          </p:val>
                                        </p:tav>
                                        <p:tav tm="100000">
                                          <p:val>
                                            <p:strVal val="#ppt_x"/>
                                          </p:val>
                                        </p:tav>
                                      </p:tavLst>
                                    </p:anim>
                                    <p:anim calcmode="lin" valueType="num">
                                      <p:cBhvr additive="base">
                                        <p:cTn id="23" dur="250" fill="hold"/>
                                        <p:tgtEl>
                                          <p:spTgt spid="1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250" fill="hold"/>
                                        <p:tgtEl>
                                          <p:spTgt spid="3"/>
                                        </p:tgtEl>
                                        <p:attrNameLst>
                                          <p:attrName>ppt_x</p:attrName>
                                        </p:attrNameLst>
                                      </p:cBhvr>
                                      <p:tavLst>
                                        <p:tav tm="0">
                                          <p:val>
                                            <p:strVal val="#ppt_x"/>
                                          </p:val>
                                        </p:tav>
                                        <p:tav tm="100000">
                                          <p:val>
                                            <p:strVal val="#ppt_x"/>
                                          </p:val>
                                        </p:tav>
                                      </p:tavLst>
                                    </p:anim>
                                    <p:anim calcmode="lin" valueType="num">
                                      <p:cBhvr additive="base">
                                        <p:cTn id="28" dur="250" fill="hold"/>
                                        <p:tgtEl>
                                          <p:spTgt spid="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additive="base">
                                        <p:cTn id="52" dur="250" fill="hold"/>
                                        <p:tgtEl>
                                          <p:spTgt spid="23"/>
                                        </p:tgtEl>
                                        <p:attrNameLst>
                                          <p:attrName>ppt_x</p:attrName>
                                        </p:attrNameLst>
                                      </p:cBhvr>
                                      <p:tavLst>
                                        <p:tav tm="0">
                                          <p:val>
                                            <p:strVal val="#ppt_x"/>
                                          </p:val>
                                        </p:tav>
                                        <p:tav tm="100000">
                                          <p:val>
                                            <p:strVal val="#ppt_x"/>
                                          </p:val>
                                        </p:tav>
                                      </p:tavLst>
                                    </p:anim>
                                    <p:anim calcmode="lin" valueType="num">
                                      <p:cBhvr additive="base">
                                        <p:cTn id="53" dur="250" fill="hold"/>
                                        <p:tgtEl>
                                          <p:spTgt spid="2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250" fill="hold"/>
                                        <p:tgtEl>
                                          <p:spTgt spid="8"/>
                                        </p:tgtEl>
                                        <p:attrNameLst>
                                          <p:attrName>ppt_x</p:attrName>
                                        </p:attrNameLst>
                                      </p:cBhvr>
                                      <p:tavLst>
                                        <p:tav tm="0">
                                          <p:val>
                                            <p:strVal val="#ppt_x"/>
                                          </p:val>
                                        </p:tav>
                                        <p:tav tm="100000">
                                          <p:val>
                                            <p:strVal val="#ppt_x"/>
                                          </p:val>
                                        </p:tav>
                                      </p:tavLst>
                                    </p:anim>
                                    <p:anim calcmode="lin" valueType="num">
                                      <p:cBhvr additive="base">
                                        <p:cTn id="63" dur="250" fill="hold"/>
                                        <p:tgtEl>
                                          <p:spTgt spid="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additive="base">
                                        <p:cTn id="67" dur="250" fill="hold"/>
                                        <p:tgtEl>
                                          <p:spTgt spid="24"/>
                                        </p:tgtEl>
                                        <p:attrNameLst>
                                          <p:attrName>ppt_x</p:attrName>
                                        </p:attrNameLst>
                                      </p:cBhvr>
                                      <p:tavLst>
                                        <p:tav tm="0">
                                          <p:val>
                                            <p:strVal val="#ppt_x"/>
                                          </p:val>
                                        </p:tav>
                                        <p:tav tm="100000">
                                          <p:val>
                                            <p:strVal val="#ppt_x"/>
                                          </p:val>
                                        </p:tav>
                                      </p:tavLst>
                                    </p:anim>
                                    <p:anim calcmode="lin" valueType="num">
                                      <p:cBhvr additive="base">
                                        <p:cTn id="68" dur="250" fill="hold"/>
                                        <p:tgtEl>
                                          <p:spTgt spid="2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additive="base">
                                        <p:cTn id="82" dur="250" fill="hold"/>
                                        <p:tgtEl>
                                          <p:spTgt spid="25"/>
                                        </p:tgtEl>
                                        <p:attrNameLst>
                                          <p:attrName>ppt_x</p:attrName>
                                        </p:attrNameLst>
                                      </p:cBhvr>
                                      <p:tavLst>
                                        <p:tav tm="0">
                                          <p:val>
                                            <p:strVal val="#ppt_x"/>
                                          </p:val>
                                        </p:tav>
                                        <p:tav tm="100000">
                                          <p:val>
                                            <p:strVal val="#ppt_x"/>
                                          </p:val>
                                        </p:tav>
                                      </p:tavLst>
                                    </p:anim>
                                    <p:anim calcmode="lin" valueType="num">
                                      <p:cBhvr additive="base">
                                        <p:cTn id="83" dur="250" fill="hold"/>
                                        <p:tgtEl>
                                          <p:spTgt spid="2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 calcmode="lin" valueType="num">
                                      <p:cBhvr additive="base">
                                        <p:cTn id="87" dur="250" fill="hold"/>
                                        <p:tgtEl>
                                          <p:spTgt spid="16"/>
                                        </p:tgtEl>
                                        <p:attrNameLst>
                                          <p:attrName>ppt_x</p:attrName>
                                        </p:attrNameLst>
                                      </p:cBhvr>
                                      <p:tavLst>
                                        <p:tav tm="0">
                                          <p:val>
                                            <p:strVal val="#ppt_x"/>
                                          </p:val>
                                        </p:tav>
                                        <p:tav tm="100000">
                                          <p:val>
                                            <p:strVal val="#ppt_x"/>
                                          </p:val>
                                        </p:tav>
                                      </p:tavLst>
                                    </p:anim>
                                    <p:anim calcmode="lin" valueType="num">
                                      <p:cBhvr additive="base">
                                        <p:cTn id="88" dur="250" fill="hold"/>
                                        <p:tgtEl>
                                          <p:spTgt spid="1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250" fill="hold"/>
                                        <p:tgtEl>
                                          <p:spTgt spid="10"/>
                                        </p:tgtEl>
                                        <p:attrNameLst>
                                          <p:attrName>ppt_x</p:attrName>
                                        </p:attrNameLst>
                                      </p:cBhvr>
                                      <p:tavLst>
                                        <p:tav tm="0">
                                          <p:val>
                                            <p:strVal val="#ppt_x"/>
                                          </p:val>
                                        </p:tav>
                                        <p:tav tm="100000">
                                          <p:val>
                                            <p:strVal val="#ppt_x"/>
                                          </p:val>
                                        </p:tav>
                                      </p:tavLst>
                                    </p:anim>
                                    <p:anim calcmode="lin" valueType="num">
                                      <p:cBhvr additive="base">
                                        <p:cTn id="93" dur="250" fill="hold"/>
                                        <p:tgtEl>
                                          <p:spTgt spid="1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additive="base">
                                        <p:cTn id="102" dur="250" fill="hold"/>
                                        <p:tgtEl>
                                          <p:spTgt spid="17"/>
                                        </p:tgtEl>
                                        <p:attrNameLst>
                                          <p:attrName>ppt_x</p:attrName>
                                        </p:attrNameLst>
                                      </p:cBhvr>
                                      <p:tavLst>
                                        <p:tav tm="0">
                                          <p:val>
                                            <p:strVal val="#ppt_x"/>
                                          </p:val>
                                        </p:tav>
                                        <p:tav tm="100000">
                                          <p:val>
                                            <p:strVal val="#ppt_x"/>
                                          </p:val>
                                        </p:tav>
                                      </p:tavLst>
                                    </p:anim>
                                    <p:anim calcmode="lin" valueType="num">
                                      <p:cBhvr additive="base">
                                        <p:cTn id="103" dur="250" fill="hold"/>
                                        <p:tgtEl>
                                          <p:spTgt spid="1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9"/>
                                        </p:tgtEl>
                                        <p:attrNameLst>
                                          <p:attrName>style.visibility</p:attrName>
                                        </p:attrNameLst>
                                      </p:cBhvr>
                                      <p:to>
                                        <p:strVal val="visible"/>
                                      </p:to>
                                    </p:set>
                                    <p:anim calcmode="lin" valueType="num">
                                      <p:cBhvr additive="base">
                                        <p:cTn id="107" dur="250" fill="hold"/>
                                        <p:tgtEl>
                                          <p:spTgt spid="19"/>
                                        </p:tgtEl>
                                        <p:attrNameLst>
                                          <p:attrName>ppt_x</p:attrName>
                                        </p:attrNameLst>
                                      </p:cBhvr>
                                      <p:tavLst>
                                        <p:tav tm="0">
                                          <p:val>
                                            <p:strVal val="#ppt_x"/>
                                          </p:val>
                                        </p:tav>
                                        <p:tav tm="100000">
                                          <p:val>
                                            <p:strVal val="#ppt_x"/>
                                          </p:val>
                                        </p:tav>
                                      </p:tavLst>
                                    </p:anim>
                                    <p:anim calcmode="lin" valueType="num">
                                      <p:cBhvr additive="base">
                                        <p:cTn id="108" dur="250" fill="hold"/>
                                        <p:tgtEl>
                                          <p:spTgt spid="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250" fill="hold"/>
                                        <p:tgtEl>
                                          <p:spTgt spid="20"/>
                                        </p:tgtEl>
                                        <p:attrNameLst>
                                          <p:attrName>ppt_x</p:attrName>
                                        </p:attrNameLst>
                                      </p:cBhvr>
                                      <p:tavLst>
                                        <p:tav tm="0">
                                          <p:val>
                                            <p:strVal val="#ppt_x"/>
                                          </p:val>
                                        </p:tav>
                                        <p:tav tm="100000">
                                          <p:val>
                                            <p:strVal val="#ppt_x"/>
                                          </p:val>
                                        </p:tav>
                                      </p:tavLst>
                                    </p:anim>
                                    <p:anim calcmode="lin" valueType="num">
                                      <p:cBhvr additive="base">
                                        <p:cTn id="113"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0" grpId="0" animBg="1"/>
      <p:bldP spid="12" grpId="0"/>
      <p:bldP spid="13" grpId="0"/>
      <p:bldP spid="14" grpId="0"/>
      <p:bldP spid="15" grpId="0"/>
      <p:bldP spid="16" grpId="0"/>
      <p:bldP spid="17" grpId="0"/>
      <p:bldP spid="19" grpId="0" animBg="1"/>
      <p:bldP spid="20" grpId="0"/>
      <p:bldP spid="21" grpId="0"/>
      <p:bldP spid="22" grpId="0"/>
      <p:bldP spid="23" grpId="0"/>
      <p:bldP spid="24" grpId="0"/>
      <p:bldP spid="25" grpId="0"/>
      <p:bldP spid="2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Production Process</a:t>
            </a:r>
          </a:p>
        </p:txBody>
      </p:sp>
      <p:graphicFrame>
        <p:nvGraphicFramePr>
          <p:cNvPr id="3" name="Diagram 2"/>
          <p:cNvGraphicFramePr/>
          <p:nvPr/>
        </p:nvGraphicFramePr>
        <p:xfrm>
          <a:off x="-533400" y="1301750"/>
          <a:ext cx="4648200" cy="3098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Rectangle 14"/>
          <p:cNvSpPr/>
          <p:nvPr/>
        </p:nvSpPr>
        <p:spPr>
          <a:xfrm>
            <a:off x="3657600" y="1200150"/>
            <a:ext cx="5029200" cy="119040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3813882" y="1200150"/>
            <a:ext cx="4644318"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Nunc a leo magna, sit amet consequat risus. </a:t>
            </a:r>
          </a:p>
        </p:txBody>
      </p:sp>
      <p:grpSp>
        <p:nvGrpSpPr>
          <p:cNvPr id="16" name="Group 15"/>
          <p:cNvGrpSpPr/>
          <p:nvPr/>
        </p:nvGrpSpPr>
        <p:grpSpPr>
          <a:xfrm>
            <a:off x="588121" y="2039952"/>
            <a:ext cx="434268" cy="431771"/>
            <a:chOff x="2306360" y="1306978"/>
            <a:chExt cx="434268" cy="431771"/>
          </a:xfrm>
          <a:solidFill>
            <a:schemeClr val="bg1"/>
          </a:solidFill>
        </p:grpSpPr>
        <p:sp>
          <p:nvSpPr>
            <p:cNvPr id="17"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34"/>
          <p:cNvSpPr/>
          <p:nvPr/>
        </p:nvSpPr>
        <p:spPr bwMode="auto">
          <a:xfrm>
            <a:off x="1547413" y="1505595"/>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2" name="Freeform 45"/>
          <p:cNvSpPr>
            <a:spLocks noEditPoints="1"/>
          </p:cNvSpPr>
          <p:nvPr/>
        </p:nvSpPr>
        <p:spPr bwMode="auto">
          <a:xfrm>
            <a:off x="602516" y="3159894"/>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3" name="Freeform 77"/>
          <p:cNvSpPr>
            <a:spLocks noEditPoints="1"/>
          </p:cNvSpPr>
          <p:nvPr/>
        </p:nvSpPr>
        <p:spPr bwMode="auto">
          <a:xfrm>
            <a:off x="1611056" y="3846328"/>
            <a:ext cx="324452" cy="401822"/>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4" name="Group 23"/>
          <p:cNvGrpSpPr/>
          <p:nvPr/>
        </p:nvGrpSpPr>
        <p:grpSpPr>
          <a:xfrm>
            <a:off x="2624217" y="3209167"/>
            <a:ext cx="324452" cy="406813"/>
            <a:chOff x="5106627" y="2260366"/>
            <a:chExt cx="324452" cy="406813"/>
          </a:xfrm>
          <a:solidFill>
            <a:schemeClr val="bg1"/>
          </a:solidFill>
        </p:grpSpPr>
        <p:sp>
          <p:nvSpPr>
            <p:cNvPr id="25"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2620807" y="2083628"/>
            <a:ext cx="344083" cy="388095"/>
            <a:chOff x="5513440" y="1766202"/>
            <a:chExt cx="429274" cy="484183"/>
          </a:xfrm>
          <a:solidFill>
            <a:schemeClr val="bg1"/>
          </a:solidFill>
        </p:grpSpPr>
        <p:sp>
          <p:nvSpPr>
            <p:cNvPr id="34"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 name="Text Box 10"/>
          <p:cNvSpPr txBox="1">
            <a:spLocks noChangeArrowheads="1"/>
          </p:cNvSpPr>
          <p:nvPr/>
        </p:nvSpPr>
        <p:spPr bwMode="auto">
          <a:xfrm>
            <a:off x="4046365"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Oval 36"/>
          <p:cNvSpPr/>
          <p:nvPr/>
        </p:nvSpPr>
        <p:spPr>
          <a:xfrm>
            <a:off x="3657600"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1</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5798546"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Oval 40"/>
          <p:cNvSpPr/>
          <p:nvPr/>
        </p:nvSpPr>
        <p:spPr>
          <a:xfrm>
            <a:off x="5409781" y="264795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2</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7" name="Text Box 10"/>
          <p:cNvSpPr txBox="1">
            <a:spLocks noChangeArrowheads="1"/>
          </p:cNvSpPr>
          <p:nvPr/>
        </p:nvSpPr>
        <p:spPr bwMode="auto">
          <a:xfrm>
            <a:off x="7543800" y="248115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8" name="Oval 57"/>
          <p:cNvSpPr/>
          <p:nvPr/>
        </p:nvSpPr>
        <p:spPr>
          <a:xfrm>
            <a:off x="7155035" y="264795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3</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Text Box 10"/>
          <p:cNvSpPr txBox="1">
            <a:spLocks noChangeArrowheads="1"/>
          </p:cNvSpPr>
          <p:nvPr/>
        </p:nvSpPr>
        <p:spPr bwMode="auto">
          <a:xfrm>
            <a:off x="4046365"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4" name="Oval 63"/>
          <p:cNvSpPr/>
          <p:nvPr/>
        </p:nvSpPr>
        <p:spPr>
          <a:xfrm>
            <a:off x="3657600"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4</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 Box 10"/>
          <p:cNvSpPr txBox="1">
            <a:spLocks noChangeArrowheads="1"/>
          </p:cNvSpPr>
          <p:nvPr/>
        </p:nvSpPr>
        <p:spPr bwMode="auto">
          <a:xfrm>
            <a:off x="5798546"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6" name="Oval 65"/>
          <p:cNvSpPr/>
          <p:nvPr/>
        </p:nvSpPr>
        <p:spPr>
          <a:xfrm>
            <a:off x="5409781" y="3734120"/>
            <a:ext cx="312565" cy="31435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5</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7" name="Text Box 10"/>
          <p:cNvSpPr txBox="1">
            <a:spLocks noChangeArrowheads="1"/>
          </p:cNvSpPr>
          <p:nvPr/>
        </p:nvSpPr>
        <p:spPr bwMode="auto">
          <a:xfrm>
            <a:off x="7543800" y="3567321"/>
            <a:ext cx="14478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Fixture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Oval 67"/>
          <p:cNvSpPr/>
          <p:nvPr/>
        </p:nvSpPr>
        <p:spPr>
          <a:xfrm>
            <a:off x="7155035" y="3734120"/>
            <a:ext cx="312565" cy="31435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rPr>
              <a:t>6</a:t>
            </a:r>
            <a:endParaRPr lang="en-US" sz="160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250" fill="hold"/>
                                        <p:tgtEl>
                                          <p:spTgt spid="21"/>
                                        </p:tgtEl>
                                        <p:attrNameLst>
                                          <p:attrName>ppt_x</p:attrName>
                                        </p:attrNameLst>
                                      </p:cBhvr>
                                      <p:tavLst>
                                        <p:tav tm="0">
                                          <p:val>
                                            <p:strVal val="#ppt_x"/>
                                          </p:val>
                                        </p:tav>
                                        <p:tav tm="100000">
                                          <p:val>
                                            <p:strVal val="#ppt_x"/>
                                          </p:val>
                                        </p:tav>
                                      </p:tavLst>
                                    </p:anim>
                                    <p:anim calcmode="lin" valueType="num">
                                      <p:cBhvr additive="base">
                                        <p:cTn id="18" dur="250" fill="hold"/>
                                        <p:tgtEl>
                                          <p:spTgt spid="2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additive="base">
                                        <p:cTn id="42" dur="250" fill="hold"/>
                                        <p:tgtEl>
                                          <p:spTgt spid="16"/>
                                        </p:tgtEl>
                                        <p:attrNameLst>
                                          <p:attrName>ppt_x</p:attrName>
                                        </p:attrNameLst>
                                      </p:cBhvr>
                                      <p:tavLst>
                                        <p:tav tm="0">
                                          <p:val>
                                            <p:strVal val="#ppt_x"/>
                                          </p:val>
                                        </p:tav>
                                        <p:tav tm="100000">
                                          <p:val>
                                            <p:strVal val="#ppt_x"/>
                                          </p:val>
                                        </p:tav>
                                      </p:tavLst>
                                    </p:anim>
                                    <p:anim calcmode="lin" valueType="num">
                                      <p:cBhvr additive="base">
                                        <p:cTn id="43" dur="250" fill="hold"/>
                                        <p:tgtEl>
                                          <p:spTgt spid="1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 calcmode="lin" valueType="num">
                                      <p:cBhvr additive="base">
                                        <p:cTn id="52" dur="250" fill="hold"/>
                                        <p:tgtEl>
                                          <p:spTgt spid="4"/>
                                        </p:tgtEl>
                                        <p:attrNameLst>
                                          <p:attrName>ppt_x</p:attrName>
                                        </p:attrNameLst>
                                      </p:cBhvr>
                                      <p:tavLst>
                                        <p:tav tm="0">
                                          <p:val>
                                            <p:strVal val="#ppt_x"/>
                                          </p:val>
                                        </p:tav>
                                        <p:tav tm="100000">
                                          <p:val>
                                            <p:strVal val="#ppt_x"/>
                                          </p:val>
                                        </p:tav>
                                      </p:tavLst>
                                    </p:anim>
                                    <p:anim calcmode="lin" valueType="num">
                                      <p:cBhvr additive="base">
                                        <p:cTn id="53" dur="250" fill="hold"/>
                                        <p:tgtEl>
                                          <p:spTgt spid="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250" fill="hold"/>
                                        <p:tgtEl>
                                          <p:spTgt spid="40"/>
                                        </p:tgtEl>
                                        <p:attrNameLst>
                                          <p:attrName>ppt_x</p:attrName>
                                        </p:attrNameLst>
                                      </p:cBhvr>
                                      <p:tavLst>
                                        <p:tav tm="0">
                                          <p:val>
                                            <p:strVal val="#ppt_x"/>
                                          </p:val>
                                        </p:tav>
                                        <p:tav tm="100000">
                                          <p:val>
                                            <p:strVal val="#ppt_x"/>
                                          </p:val>
                                        </p:tav>
                                      </p:tavLst>
                                    </p:anim>
                                    <p:anim calcmode="lin" valueType="num">
                                      <p:cBhvr additive="base">
                                        <p:cTn id="73" dur="25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250" fill="hold"/>
                                        <p:tgtEl>
                                          <p:spTgt spid="58"/>
                                        </p:tgtEl>
                                        <p:attrNameLst>
                                          <p:attrName>ppt_x</p:attrName>
                                        </p:attrNameLst>
                                      </p:cBhvr>
                                      <p:tavLst>
                                        <p:tav tm="0">
                                          <p:val>
                                            <p:strVal val="#ppt_x"/>
                                          </p:val>
                                        </p:tav>
                                        <p:tav tm="100000">
                                          <p:val>
                                            <p:strVal val="#ppt_x"/>
                                          </p:val>
                                        </p:tav>
                                      </p:tavLst>
                                    </p:anim>
                                    <p:anim calcmode="lin" valueType="num">
                                      <p:cBhvr additive="base">
                                        <p:cTn id="78" dur="250" fill="hold"/>
                                        <p:tgtEl>
                                          <p:spTgt spid="5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4"/>
                                        </p:tgtEl>
                                        <p:attrNameLst>
                                          <p:attrName>style.visibility</p:attrName>
                                        </p:attrNameLst>
                                      </p:cBhvr>
                                      <p:to>
                                        <p:strVal val="visible"/>
                                      </p:to>
                                    </p:set>
                                    <p:anim calcmode="lin" valueType="num">
                                      <p:cBhvr additive="base">
                                        <p:cTn id="87" dur="250" fill="hold"/>
                                        <p:tgtEl>
                                          <p:spTgt spid="64"/>
                                        </p:tgtEl>
                                        <p:attrNameLst>
                                          <p:attrName>ppt_x</p:attrName>
                                        </p:attrNameLst>
                                      </p:cBhvr>
                                      <p:tavLst>
                                        <p:tav tm="0">
                                          <p:val>
                                            <p:strVal val="#ppt_x"/>
                                          </p:val>
                                        </p:tav>
                                        <p:tav tm="100000">
                                          <p:val>
                                            <p:strVal val="#ppt_x"/>
                                          </p:val>
                                        </p:tav>
                                      </p:tavLst>
                                    </p:anim>
                                    <p:anim calcmode="lin" valueType="num">
                                      <p:cBhvr additive="base">
                                        <p:cTn id="88" dur="250" fill="hold"/>
                                        <p:tgtEl>
                                          <p:spTgt spid="6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250" fill="hold"/>
                                        <p:tgtEl>
                                          <p:spTgt spid="63"/>
                                        </p:tgtEl>
                                        <p:attrNameLst>
                                          <p:attrName>ppt_x</p:attrName>
                                        </p:attrNameLst>
                                      </p:cBhvr>
                                      <p:tavLst>
                                        <p:tav tm="0">
                                          <p:val>
                                            <p:strVal val="#ppt_x"/>
                                          </p:val>
                                        </p:tav>
                                        <p:tav tm="100000">
                                          <p:val>
                                            <p:strVal val="#ppt_x"/>
                                          </p:val>
                                        </p:tav>
                                      </p:tavLst>
                                    </p:anim>
                                    <p:anim calcmode="lin" valueType="num">
                                      <p:cBhvr additive="base">
                                        <p:cTn id="93" dur="250" fill="hold"/>
                                        <p:tgtEl>
                                          <p:spTgt spid="6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66"/>
                                        </p:tgtEl>
                                        <p:attrNameLst>
                                          <p:attrName>style.visibility</p:attrName>
                                        </p:attrNameLst>
                                      </p:cBhvr>
                                      <p:to>
                                        <p:strVal val="visible"/>
                                      </p:to>
                                    </p:set>
                                    <p:anim calcmode="lin" valueType="num">
                                      <p:cBhvr additive="base">
                                        <p:cTn id="97" dur="250" fill="hold"/>
                                        <p:tgtEl>
                                          <p:spTgt spid="66"/>
                                        </p:tgtEl>
                                        <p:attrNameLst>
                                          <p:attrName>ppt_x</p:attrName>
                                        </p:attrNameLst>
                                      </p:cBhvr>
                                      <p:tavLst>
                                        <p:tav tm="0">
                                          <p:val>
                                            <p:strVal val="#ppt_x"/>
                                          </p:val>
                                        </p:tav>
                                        <p:tav tm="100000">
                                          <p:val>
                                            <p:strVal val="#ppt_x"/>
                                          </p:val>
                                        </p:tav>
                                      </p:tavLst>
                                    </p:anim>
                                    <p:anim calcmode="lin" valueType="num">
                                      <p:cBhvr additive="base">
                                        <p:cTn id="98" dur="250" fill="hold"/>
                                        <p:tgtEl>
                                          <p:spTgt spid="6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additive="base">
                                        <p:cTn id="102" dur="250" fill="hold"/>
                                        <p:tgtEl>
                                          <p:spTgt spid="65"/>
                                        </p:tgtEl>
                                        <p:attrNameLst>
                                          <p:attrName>ppt_x</p:attrName>
                                        </p:attrNameLst>
                                      </p:cBhvr>
                                      <p:tavLst>
                                        <p:tav tm="0">
                                          <p:val>
                                            <p:strVal val="#ppt_x"/>
                                          </p:val>
                                        </p:tav>
                                        <p:tav tm="100000">
                                          <p:val>
                                            <p:strVal val="#ppt_x"/>
                                          </p:val>
                                        </p:tav>
                                      </p:tavLst>
                                    </p:anim>
                                    <p:anim calcmode="lin" valueType="num">
                                      <p:cBhvr additive="base">
                                        <p:cTn id="103" dur="250" fill="hold"/>
                                        <p:tgtEl>
                                          <p:spTgt spid="6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250" fill="hold"/>
                                        <p:tgtEl>
                                          <p:spTgt spid="68"/>
                                        </p:tgtEl>
                                        <p:attrNameLst>
                                          <p:attrName>ppt_x</p:attrName>
                                        </p:attrNameLst>
                                      </p:cBhvr>
                                      <p:tavLst>
                                        <p:tav tm="0">
                                          <p:val>
                                            <p:strVal val="#ppt_x"/>
                                          </p:val>
                                        </p:tav>
                                        <p:tav tm="100000">
                                          <p:val>
                                            <p:strVal val="#ppt_x"/>
                                          </p:val>
                                        </p:tav>
                                      </p:tavLst>
                                    </p:anim>
                                    <p:anim calcmode="lin" valueType="num">
                                      <p:cBhvr additive="base">
                                        <p:cTn id="108" dur="250" fill="hold"/>
                                        <p:tgtEl>
                                          <p:spTgt spid="6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67"/>
                                        </p:tgtEl>
                                        <p:attrNameLst>
                                          <p:attrName>style.visibility</p:attrName>
                                        </p:attrNameLst>
                                      </p:cBhvr>
                                      <p:to>
                                        <p:strVal val="visible"/>
                                      </p:to>
                                    </p:set>
                                    <p:anim calcmode="lin" valueType="num">
                                      <p:cBhvr additive="base">
                                        <p:cTn id="112" dur="250" fill="hold"/>
                                        <p:tgtEl>
                                          <p:spTgt spid="67"/>
                                        </p:tgtEl>
                                        <p:attrNameLst>
                                          <p:attrName>ppt_x</p:attrName>
                                        </p:attrNameLst>
                                      </p:cBhvr>
                                      <p:tavLst>
                                        <p:tav tm="0">
                                          <p:val>
                                            <p:strVal val="#ppt_x"/>
                                          </p:val>
                                        </p:tav>
                                        <p:tav tm="100000">
                                          <p:val>
                                            <p:strVal val="#ppt_x"/>
                                          </p:val>
                                        </p:tav>
                                      </p:tavLst>
                                    </p:anim>
                                    <p:anim calcmode="lin" valueType="num">
                                      <p:cBhvr additive="base">
                                        <p:cTn id="113" dur="250" fill="hold"/>
                                        <p:tgtEl>
                                          <p:spTgt spid="6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5" grpId="0" animBg="1"/>
      <p:bldP spid="4" grpId="0"/>
      <p:bldP spid="21" grpId="0" animBg="1"/>
      <p:bldP spid="22" grpId="0" animBg="1"/>
      <p:bldP spid="23" grpId="0" animBg="1"/>
      <p:bldP spid="5" grpId="0"/>
      <p:bldP spid="37" grpId="0" animBg="1"/>
      <p:bldP spid="40" grpId="0"/>
      <p:bldP spid="41" grpId="0" animBg="1"/>
      <p:bldP spid="57" grpId="0"/>
      <p:bldP spid="58" grpId="0" animBg="1"/>
      <p:bldP spid="63" grpId="0"/>
      <p:bldP spid="64" grpId="0" animBg="1"/>
      <p:bldP spid="65" grpId="0"/>
      <p:bldP spid="66" grpId="0" animBg="1"/>
      <p:bldP spid="67" grpId="0"/>
      <p:bldP spid="6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Customization</a:t>
            </a:r>
          </a:p>
        </p:txBody>
      </p:sp>
      <p:sp>
        <p:nvSpPr>
          <p:cNvPr id="3" name="Rectangle 2"/>
          <p:cNvSpPr/>
          <p:nvPr/>
        </p:nvSpPr>
        <p:spPr>
          <a:xfrm>
            <a:off x="838200" y="1581150"/>
            <a:ext cx="3733800" cy="144780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838200" y="3028950"/>
            <a:ext cx="3733800" cy="14478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4572000" y="1581150"/>
            <a:ext cx="3733800" cy="14478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72000" y="3028950"/>
            <a:ext cx="3733800" cy="1447800"/>
          </a:xfrm>
          <a:prstGeom prst="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267200" y="2739225"/>
            <a:ext cx="576144" cy="579450"/>
          </a:xfrm>
          <a:prstGeom prst="ellipse">
            <a:avLst/>
          </a:prstGeom>
          <a:solidFill>
            <a:schemeClr val="bg1"/>
          </a:solidFill>
          <a:ln w="28575">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828800" y="17433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Security Level</a:t>
            </a:r>
          </a:p>
          <a:p>
            <a:pPr defTabSz="1087755"/>
            <a:endPar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a:t>
            </a:r>
          </a:p>
        </p:txBody>
      </p:sp>
      <p:sp>
        <p:nvSpPr>
          <p:cNvPr id="9" name="Text Box 10"/>
          <p:cNvSpPr txBox="1">
            <a:spLocks noChangeArrowheads="1"/>
          </p:cNvSpPr>
          <p:nvPr/>
        </p:nvSpPr>
        <p:spPr bwMode="auto">
          <a:xfrm>
            <a:off x="1828800" y="3191158"/>
            <a:ext cx="2438400" cy="1123384"/>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Big Document</a:t>
            </a:r>
          </a:p>
          <a:p>
            <a:pPr defTabSz="1087755"/>
            <a:endPar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0" name="Text Box 10"/>
          <p:cNvSpPr txBox="1">
            <a:spLocks noChangeArrowheads="1"/>
          </p:cNvSpPr>
          <p:nvPr/>
        </p:nvSpPr>
        <p:spPr bwMode="auto">
          <a:xfrm>
            <a:off x="4876800" y="1743358"/>
            <a:ext cx="2438400" cy="907941"/>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Strong Branding</a:t>
            </a:r>
          </a:p>
          <a:p>
            <a:pPr algn="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a:t>
            </a:r>
          </a:p>
        </p:txBody>
      </p:sp>
      <p:sp>
        <p:nvSpPr>
          <p:cNvPr id="11" name="Text Box 10"/>
          <p:cNvSpPr txBox="1">
            <a:spLocks noChangeArrowheads="1"/>
          </p:cNvSpPr>
          <p:nvPr/>
        </p:nvSpPr>
        <p:spPr bwMode="auto">
          <a:xfrm>
            <a:off x="4876800" y="3191158"/>
            <a:ext cx="2438400" cy="1123384"/>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Time Elapse</a:t>
            </a:r>
          </a:p>
          <a:p>
            <a:pPr algn="r" defTabSz="1087755"/>
            <a:endPar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a:t>
            </a:r>
          </a:p>
        </p:txBody>
      </p:sp>
      <p:sp>
        <p:nvSpPr>
          <p:cNvPr id="13"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pSp>
        <p:nvGrpSpPr>
          <p:cNvPr id="14" name="Group 13"/>
          <p:cNvGrpSpPr/>
          <p:nvPr/>
        </p:nvGrpSpPr>
        <p:grpSpPr>
          <a:xfrm>
            <a:off x="7543800" y="1982293"/>
            <a:ext cx="533400" cy="645515"/>
            <a:chOff x="427038" y="3595610"/>
            <a:chExt cx="391838" cy="474198"/>
          </a:xfrm>
          <a:solidFill>
            <a:schemeClr val="bg1"/>
          </a:solidFill>
        </p:grpSpPr>
        <p:sp>
          <p:nvSpPr>
            <p:cNvPr id="15"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7509046" y="3433550"/>
            <a:ext cx="589974" cy="638600"/>
            <a:chOff x="1847137" y="4256991"/>
            <a:chExt cx="454232" cy="491670"/>
          </a:xfrm>
          <a:solidFill>
            <a:schemeClr val="bg1"/>
          </a:solidFill>
        </p:grpSpPr>
        <p:sp>
          <p:nvSpPr>
            <p:cNvPr id="1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1" name="Freeform 103"/>
          <p:cNvSpPr>
            <a:spLocks noEditPoints="1"/>
          </p:cNvSpPr>
          <p:nvPr/>
        </p:nvSpPr>
        <p:spPr bwMode="auto">
          <a:xfrm>
            <a:off x="1059572" y="2013503"/>
            <a:ext cx="590921" cy="58309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1066921" y="3416544"/>
            <a:ext cx="649814" cy="672613"/>
            <a:chOff x="1163293" y="4009909"/>
            <a:chExt cx="426779" cy="441753"/>
          </a:xfrm>
          <a:solidFill>
            <a:schemeClr val="bg1"/>
          </a:solidFill>
        </p:grpSpPr>
        <p:sp>
          <p:nvSpPr>
            <p:cNvPr id="23"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250" fill="hold"/>
                                        <p:tgtEl>
                                          <p:spTgt spid="13"/>
                                        </p:tgtEl>
                                        <p:attrNameLst>
                                          <p:attrName>ppt_x</p:attrName>
                                        </p:attrNameLst>
                                      </p:cBhvr>
                                      <p:tavLst>
                                        <p:tav tm="0">
                                          <p:val>
                                            <p:strVal val="#ppt_x"/>
                                          </p:val>
                                        </p:tav>
                                        <p:tav tm="100000">
                                          <p:val>
                                            <p:strVal val="#ppt_x"/>
                                          </p:val>
                                        </p:tav>
                                      </p:tavLst>
                                    </p:anim>
                                    <p:anim calcmode="lin" valueType="num">
                                      <p:cBhvr additive="base">
                                        <p:cTn id="13" dur="250" fill="hold"/>
                                        <p:tgtEl>
                                          <p:spTgt spid="1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additive="base">
                                        <p:cTn id="32" dur="250" fill="hold"/>
                                        <p:tgtEl>
                                          <p:spTgt spid="6"/>
                                        </p:tgtEl>
                                        <p:attrNameLst>
                                          <p:attrName>ppt_x</p:attrName>
                                        </p:attrNameLst>
                                      </p:cBhvr>
                                      <p:tavLst>
                                        <p:tav tm="0">
                                          <p:val>
                                            <p:strVal val="#ppt_x"/>
                                          </p:val>
                                        </p:tav>
                                        <p:tav tm="100000">
                                          <p:val>
                                            <p:strVal val="#ppt_x"/>
                                          </p:val>
                                        </p:tav>
                                      </p:tavLst>
                                    </p:anim>
                                    <p:anim calcmode="lin" valueType="num">
                                      <p:cBhvr additive="base">
                                        <p:cTn id="33" dur="250" fill="hold"/>
                                        <p:tgtEl>
                                          <p:spTgt spid="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250" fill="hold"/>
                                        <p:tgtEl>
                                          <p:spTgt spid="4"/>
                                        </p:tgtEl>
                                        <p:attrNameLst>
                                          <p:attrName>ppt_x</p:attrName>
                                        </p:attrNameLst>
                                      </p:cBhvr>
                                      <p:tavLst>
                                        <p:tav tm="0">
                                          <p:val>
                                            <p:strVal val="#ppt_x"/>
                                          </p:val>
                                        </p:tav>
                                        <p:tav tm="100000">
                                          <p:val>
                                            <p:strVal val="#ppt_x"/>
                                          </p:val>
                                        </p:tav>
                                      </p:tavLst>
                                    </p:anim>
                                    <p:anim calcmode="lin" valueType="num">
                                      <p:cBhvr additive="base">
                                        <p:cTn id="38" dur="250" fill="hold"/>
                                        <p:tgtEl>
                                          <p:spTgt spid="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250" fill="hold"/>
                                        <p:tgtEl>
                                          <p:spTgt spid="21"/>
                                        </p:tgtEl>
                                        <p:attrNameLst>
                                          <p:attrName>ppt_x</p:attrName>
                                        </p:attrNameLst>
                                      </p:cBhvr>
                                      <p:tavLst>
                                        <p:tav tm="0">
                                          <p:val>
                                            <p:strVal val="#ppt_x"/>
                                          </p:val>
                                        </p:tav>
                                        <p:tav tm="100000">
                                          <p:val>
                                            <p:strVal val="#ppt_x"/>
                                          </p:val>
                                        </p:tav>
                                      </p:tavLst>
                                    </p:anim>
                                    <p:anim calcmode="lin" valueType="num">
                                      <p:cBhvr additive="base">
                                        <p:cTn id="48" dur="250" fill="hold"/>
                                        <p:tgtEl>
                                          <p:spTgt spid="2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9"/>
                                        </p:tgtEl>
                                        <p:attrNameLst>
                                          <p:attrName>style.visibility</p:attrName>
                                        </p:attrNameLst>
                                      </p:cBhvr>
                                      <p:to>
                                        <p:strVal val="visible"/>
                                      </p:to>
                                    </p:set>
                                    <p:anim calcmode="lin" valueType="num">
                                      <p:cBhvr additive="base">
                                        <p:cTn id="77" dur="250" fill="hold"/>
                                        <p:tgtEl>
                                          <p:spTgt spid="9"/>
                                        </p:tgtEl>
                                        <p:attrNameLst>
                                          <p:attrName>ppt_x</p:attrName>
                                        </p:attrNameLst>
                                      </p:cBhvr>
                                      <p:tavLst>
                                        <p:tav tm="0">
                                          <p:val>
                                            <p:strVal val="#ppt_x"/>
                                          </p:val>
                                        </p:tav>
                                        <p:tav tm="100000">
                                          <p:val>
                                            <p:strVal val="#ppt_x"/>
                                          </p:val>
                                        </p:tav>
                                      </p:tavLst>
                                    </p:anim>
                                    <p:anim calcmode="lin" valueType="num">
                                      <p:cBhvr additive="base">
                                        <p:cTn id="7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9" grpId="0"/>
      <p:bldP spid="10" grpId="0"/>
      <p:bldP spid="11" grpId="0"/>
      <p:bldP spid="13" grpId="0"/>
      <p:bldP spid="2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2" name="Teardrop 1"/>
          <p:cNvSpPr/>
          <p:nvPr/>
        </p:nvSpPr>
        <p:spPr>
          <a:xfrm>
            <a:off x="5410200" y="2457450"/>
            <a:ext cx="2209800" cy="22098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flipH="1">
            <a:off x="7697086" y="2457450"/>
            <a:ext cx="990600" cy="990600"/>
          </a:xfrm>
          <a:prstGeom prst="teardrop">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10"/>
          <p:cNvSpPr txBox="1">
            <a:spLocks noChangeArrowheads="1"/>
          </p:cNvSpPr>
          <p:nvPr/>
        </p:nvSpPr>
        <p:spPr bwMode="auto">
          <a:xfrm>
            <a:off x="5676900" y="2876550"/>
            <a:ext cx="1638300" cy="1231106"/>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Well Display</a:t>
            </a:r>
          </a:p>
          <a:p>
            <a:pPr algn="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grpSp>
        <p:nvGrpSpPr>
          <p:cNvPr id="5" name="Group 4"/>
          <p:cNvGrpSpPr/>
          <p:nvPr/>
        </p:nvGrpSpPr>
        <p:grpSpPr>
          <a:xfrm>
            <a:off x="7909574" y="2723728"/>
            <a:ext cx="565623" cy="457622"/>
            <a:chOff x="5838825" y="2538413"/>
            <a:chExt cx="490538" cy="396874"/>
          </a:xfrm>
          <a:solidFill>
            <a:schemeClr val="bg1"/>
          </a:solidFill>
        </p:grpSpPr>
        <p:sp>
          <p:nvSpPr>
            <p:cNvPr id="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Production Share</a:t>
            </a:r>
          </a:p>
        </p:txBody>
      </p:sp>
      <p:sp>
        <p:nvSpPr>
          <p:cNvPr id="4" name="Rectangle 3"/>
          <p:cNvSpPr/>
          <p:nvPr/>
        </p:nvSpPr>
        <p:spPr>
          <a:xfrm>
            <a:off x="36993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a:spLocks noEditPoints="1"/>
          </p:cNvSpPr>
          <p:nvPr/>
        </p:nvSpPr>
        <p:spPr bwMode="auto">
          <a:xfrm>
            <a:off x="37592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 name="Rectangle 6"/>
          <p:cNvSpPr/>
          <p:nvPr/>
        </p:nvSpPr>
        <p:spPr>
          <a:xfrm>
            <a:off x="4184650"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a:spLocks noEditPoints="1"/>
          </p:cNvSpPr>
          <p:nvPr/>
        </p:nvSpPr>
        <p:spPr bwMode="auto">
          <a:xfrm>
            <a:off x="424457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0" name="Rectangle 9"/>
          <p:cNvSpPr/>
          <p:nvPr/>
        </p:nvSpPr>
        <p:spPr>
          <a:xfrm>
            <a:off x="4674463"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a:spLocks noEditPoints="1"/>
          </p:cNvSpPr>
          <p:nvPr/>
        </p:nvSpPr>
        <p:spPr bwMode="auto">
          <a:xfrm>
            <a:off x="4734389"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3" name="Rectangle 12"/>
          <p:cNvSpPr/>
          <p:nvPr/>
        </p:nvSpPr>
        <p:spPr>
          <a:xfrm>
            <a:off x="5159806"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EditPoints="1"/>
          </p:cNvSpPr>
          <p:nvPr/>
        </p:nvSpPr>
        <p:spPr bwMode="auto">
          <a:xfrm>
            <a:off x="521973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6" name="Rectangle 15"/>
          <p:cNvSpPr/>
          <p:nvPr/>
        </p:nvSpPr>
        <p:spPr>
          <a:xfrm>
            <a:off x="5657051"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a:spLocks noEditPoints="1"/>
          </p:cNvSpPr>
          <p:nvPr/>
        </p:nvSpPr>
        <p:spPr bwMode="auto">
          <a:xfrm>
            <a:off x="57169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19" name="Rectangle 18"/>
          <p:cNvSpPr/>
          <p:nvPr/>
        </p:nvSpPr>
        <p:spPr>
          <a:xfrm>
            <a:off x="6142395" y="16103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a:spLocks noEditPoints="1"/>
          </p:cNvSpPr>
          <p:nvPr/>
        </p:nvSpPr>
        <p:spPr bwMode="auto">
          <a:xfrm>
            <a:off x="6202321"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2" name="Rectangle 21"/>
          <p:cNvSpPr/>
          <p:nvPr/>
        </p:nvSpPr>
        <p:spPr>
          <a:xfrm>
            <a:off x="6632208"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a:spLocks noEditPoints="1"/>
          </p:cNvSpPr>
          <p:nvPr/>
        </p:nvSpPr>
        <p:spPr bwMode="auto">
          <a:xfrm>
            <a:off x="6692134"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5" name="Rectangle 24"/>
          <p:cNvSpPr/>
          <p:nvPr/>
        </p:nvSpPr>
        <p:spPr>
          <a:xfrm>
            <a:off x="7117551"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a:spLocks noEditPoints="1"/>
          </p:cNvSpPr>
          <p:nvPr/>
        </p:nvSpPr>
        <p:spPr bwMode="auto">
          <a:xfrm>
            <a:off x="7177478"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28" name="Rectangle 27"/>
          <p:cNvSpPr/>
          <p:nvPr/>
        </p:nvSpPr>
        <p:spPr>
          <a:xfrm>
            <a:off x="7604556"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a:spLocks noEditPoints="1"/>
          </p:cNvSpPr>
          <p:nvPr/>
        </p:nvSpPr>
        <p:spPr bwMode="auto">
          <a:xfrm>
            <a:off x="7664483"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1" name="Rectangle 30"/>
          <p:cNvSpPr/>
          <p:nvPr/>
        </p:nvSpPr>
        <p:spPr>
          <a:xfrm>
            <a:off x="8089900" y="16103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31"/>
          <p:cNvSpPr>
            <a:spLocks noEditPoints="1"/>
          </p:cNvSpPr>
          <p:nvPr/>
        </p:nvSpPr>
        <p:spPr bwMode="auto">
          <a:xfrm>
            <a:off x="8149826" y="16738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3" name="Rectangle 32"/>
          <p:cNvSpPr/>
          <p:nvPr/>
        </p:nvSpPr>
        <p:spPr>
          <a:xfrm>
            <a:off x="2819400" y="16103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p:cNvSpPr txBox="1">
            <a:spLocks noChangeArrowheads="1"/>
          </p:cNvSpPr>
          <p:nvPr/>
        </p:nvSpPr>
        <p:spPr bwMode="auto">
          <a:xfrm>
            <a:off x="381000" y="16335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Gadget</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36" name="Rectangle 35"/>
          <p:cNvSpPr/>
          <p:nvPr/>
        </p:nvSpPr>
        <p:spPr>
          <a:xfrm>
            <a:off x="36993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a:spLocks noEditPoints="1"/>
          </p:cNvSpPr>
          <p:nvPr/>
        </p:nvSpPr>
        <p:spPr bwMode="auto">
          <a:xfrm>
            <a:off x="37592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38" name="Rectangle 37"/>
          <p:cNvSpPr/>
          <p:nvPr/>
        </p:nvSpPr>
        <p:spPr>
          <a:xfrm>
            <a:off x="4184650"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38"/>
          <p:cNvSpPr>
            <a:spLocks noEditPoints="1"/>
          </p:cNvSpPr>
          <p:nvPr/>
        </p:nvSpPr>
        <p:spPr bwMode="auto">
          <a:xfrm>
            <a:off x="424457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0" name="Rectangle 39"/>
          <p:cNvSpPr/>
          <p:nvPr/>
        </p:nvSpPr>
        <p:spPr>
          <a:xfrm>
            <a:off x="4674463"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a:spLocks noEditPoints="1"/>
          </p:cNvSpPr>
          <p:nvPr/>
        </p:nvSpPr>
        <p:spPr bwMode="auto">
          <a:xfrm>
            <a:off x="4734389"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2" name="Rectangle 41"/>
          <p:cNvSpPr/>
          <p:nvPr/>
        </p:nvSpPr>
        <p:spPr>
          <a:xfrm>
            <a:off x="5159806"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a:spLocks noEditPoints="1"/>
          </p:cNvSpPr>
          <p:nvPr/>
        </p:nvSpPr>
        <p:spPr bwMode="auto">
          <a:xfrm>
            <a:off x="521973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4" name="Rectangle 43"/>
          <p:cNvSpPr/>
          <p:nvPr/>
        </p:nvSpPr>
        <p:spPr>
          <a:xfrm>
            <a:off x="56570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a:spLocks noEditPoints="1"/>
          </p:cNvSpPr>
          <p:nvPr/>
        </p:nvSpPr>
        <p:spPr bwMode="auto">
          <a:xfrm>
            <a:off x="57169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6" name="Rectangle 45"/>
          <p:cNvSpPr/>
          <p:nvPr/>
        </p:nvSpPr>
        <p:spPr>
          <a:xfrm>
            <a:off x="6142395"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a:spLocks noEditPoints="1"/>
          </p:cNvSpPr>
          <p:nvPr/>
        </p:nvSpPr>
        <p:spPr bwMode="auto">
          <a:xfrm>
            <a:off x="6202321"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48" name="Rectangle 47"/>
          <p:cNvSpPr/>
          <p:nvPr/>
        </p:nvSpPr>
        <p:spPr>
          <a:xfrm>
            <a:off x="6632208"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a:spLocks noEditPoints="1"/>
          </p:cNvSpPr>
          <p:nvPr/>
        </p:nvSpPr>
        <p:spPr bwMode="auto">
          <a:xfrm>
            <a:off x="6692134"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0" name="Rectangle 49"/>
          <p:cNvSpPr/>
          <p:nvPr/>
        </p:nvSpPr>
        <p:spPr>
          <a:xfrm>
            <a:off x="7117551" y="2677161"/>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a:spLocks noEditPoints="1"/>
          </p:cNvSpPr>
          <p:nvPr/>
        </p:nvSpPr>
        <p:spPr bwMode="auto">
          <a:xfrm>
            <a:off x="7177478"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2" name="Rectangle 51"/>
          <p:cNvSpPr/>
          <p:nvPr/>
        </p:nvSpPr>
        <p:spPr>
          <a:xfrm>
            <a:off x="7604556" y="26771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a:spLocks noEditPoints="1"/>
          </p:cNvSpPr>
          <p:nvPr/>
        </p:nvSpPr>
        <p:spPr bwMode="auto">
          <a:xfrm>
            <a:off x="7664483"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4" name="Rectangle 53"/>
          <p:cNvSpPr/>
          <p:nvPr/>
        </p:nvSpPr>
        <p:spPr>
          <a:xfrm>
            <a:off x="8089900" y="2677161"/>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54"/>
          <p:cNvSpPr>
            <a:spLocks noEditPoints="1"/>
          </p:cNvSpPr>
          <p:nvPr/>
        </p:nvSpPr>
        <p:spPr bwMode="auto">
          <a:xfrm>
            <a:off x="8149826" y="2740661"/>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56" name="Rectangle 55"/>
          <p:cNvSpPr/>
          <p:nvPr/>
        </p:nvSpPr>
        <p:spPr>
          <a:xfrm>
            <a:off x="2819400" y="2677161"/>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 Box 10"/>
          <p:cNvSpPr txBox="1">
            <a:spLocks noChangeArrowheads="1"/>
          </p:cNvSpPr>
          <p:nvPr/>
        </p:nvSpPr>
        <p:spPr bwMode="auto">
          <a:xfrm>
            <a:off x="381000" y="2700370"/>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Gear</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8" name="Rectangle 57"/>
          <p:cNvSpPr/>
          <p:nvPr/>
        </p:nvSpPr>
        <p:spPr>
          <a:xfrm>
            <a:off x="3699306"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58"/>
          <p:cNvSpPr>
            <a:spLocks noEditPoints="1"/>
          </p:cNvSpPr>
          <p:nvPr/>
        </p:nvSpPr>
        <p:spPr bwMode="auto">
          <a:xfrm>
            <a:off x="37592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0" name="Rectangle 59"/>
          <p:cNvSpPr/>
          <p:nvPr/>
        </p:nvSpPr>
        <p:spPr>
          <a:xfrm>
            <a:off x="4184650"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60"/>
          <p:cNvSpPr>
            <a:spLocks noEditPoints="1"/>
          </p:cNvSpPr>
          <p:nvPr/>
        </p:nvSpPr>
        <p:spPr bwMode="auto">
          <a:xfrm>
            <a:off x="424457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2" name="Rectangle 61"/>
          <p:cNvSpPr/>
          <p:nvPr/>
        </p:nvSpPr>
        <p:spPr>
          <a:xfrm>
            <a:off x="4674463" y="3714750"/>
            <a:ext cx="444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62"/>
          <p:cNvSpPr>
            <a:spLocks noEditPoints="1"/>
          </p:cNvSpPr>
          <p:nvPr/>
        </p:nvSpPr>
        <p:spPr bwMode="auto">
          <a:xfrm>
            <a:off x="4734389"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4" name="Rectangle 63"/>
          <p:cNvSpPr/>
          <p:nvPr/>
        </p:nvSpPr>
        <p:spPr>
          <a:xfrm>
            <a:off x="5159806"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64"/>
          <p:cNvSpPr>
            <a:spLocks noEditPoints="1"/>
          </p:cNvSpPr>
          <p:nvPr/>
        </p:nvSpPr>
        <p:spPr bwMode="auto">
          <a:xfrm>
            <a:off x="521973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6" name="Rectangle 65"/>
          <p:cNvSpPr/>
          <p:nvPr/>
        </p:nvSpPr>
        <p:spPr>
          <a:xfrm>
            <a:off x="5657051"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p:cNvSpPr>
            <a:spLocks noEditPoints="1"/>
          </p:cNvSpPr>
          <p:nvPr/>
        </p:nvSpPr>
        <p:spPr bwMode="auto">
          <a:xfrm>
            <a:off x="57169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68" name="Rectangle 67"/>
          <p:cNvSpPr/>
          <p:nvPr/>
        </p:nvSpPr>
        <p:spPr>
          <a:xfrm>
            <a:off x="6142395"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68"/>
          <p:cNvSpPr>
            <a:spLocks noEditPoints="1"/>
          </p:cNvSpPr>
          <p:nvPr/>
        </p:nvSpPr>
        <p:spPr bwMode="auto">
          <a:xfrm>
            <a:off x="6202321"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0" name="Rectangle 69"/>
          <p:cNvSpPr/>
          <p:nvPr/>
        </p:nvSpPr>
        <p:spPr>
          <a:xfrm>
            <a:off x="6632208"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70"/>
          <p:cNvSpPr>
            <a:spLocks noEditPoints="1"/>
          </p:cNvSpPr>
          <p:nvPr/>
        </p:nvSpPr>
        <p:spPr bwMode="auto">
          <a:xfrm>
            <a:off x="6692134"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2" name="Rectangle 71"/>
          <p:cNvSpPr/>
          <p:nvPr/>
        </p:nvSpPr>
        <p:spPr>
          <a:xfrm>
            <a:off x="7117551"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72"/>
          <p:cNvSpPr>
            <a:spLocks noEditPoints="1"/>
          </p:cNvSpPr>
          <p:nvPr/>
        </p:nvSpPr>
        <p:spPr bwMode="auto">
          <a:xfrm>
            <a:off x="7177478"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4" name="Rectangle 73"/>
          <p:cNvSpPr/>
          <p:nvPr/>
        </p:nvSpPr>
        <p:spPr>
          <a:xfrm>
            <a:off x="7604556"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74"/>
          <p:cNvSpPr>
            <a:spLocks noEditPoints="1"/>
          </p:cNvSpPr>
          <p:nvPr/>
        </p:nvSpPr>
        <p:spPr bwMode="auto">
          <a:xfrm>
            <a:off x="7664483"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6" name="Rectangle 75"/>
          <p:cNvSpPr/>
          <p:nvPr/>
        </p:nvSpPr>
        <p:spPr>
          <a:xfrm>
            <a:off x="8089900" y="3714750"/>
            <a:ext cx="444500" cy="762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a:spLocks noEditPoints="1"/>
          </p:cNvSpPr>
          <p:nvPr/>
        </p:nvSpPr>
        <p:spPr bwMode="auto">
          <a:xfrm>
            <a:off x="8149826" y="3778250"/>
            <a:ext cx="324646" cy="635000"/>
          </a:xfrm>
          <a:custGeom>
            <a:avLst/>
            <a:gdLst>
              <a:gd name="T0" fmla="*/ 67 w 67"/>
              <a:gd name="T1" fmla="*/ 10 h 131"/>
              <a:gd name="T2" fmla="*/ 58 w 67"/>
              <a:gd name="T3" fmla="*/ 0 h 131"/>
              <a:gd name="T4" fmla="*/ 10 w 67"/>
              <a:gd name="T5" fmla="*/ 0 h 131"/>
              <a:gd name="T6" fmla="*/ 0 w 67"/>
              <a:gd name="T7" fmla="*/ 10 h 131"/>
              <a:gd name="T8" fmla="*/ 0 w 67"/>
              <a:gd name="T9" fmla="*/ 122 h 131"/>
              <a:gd name="T10" fmla="*/ 10 w 67"/>
              <a:gd name="T11" fmla="*/ 131 h 131"/>
              <a:gd name="T12" fmla="*/ 58 w 67"/>
              <a:gd name="T13" fmla="*/ 131 h 131"/>
              <a:gd name="T14" fmla="*/ 67 w 67"/>
              <a:gd name="T15" fmla="*/ 122 h 131"/>
              <a:gd name="T16" fmla="*/ 67 w 67"/>
              <a:gd name="T17" fmla="*/ 10 h 131"/>
              <a:gd name="T18" fmla="*/ 41 w 67"/>
              <a:gd name="T19" fmla="*/ 11 h 131"/>
              <a:gd name="T20" fmla="*/ 39 w 67"/>
              <a:gd name="T21" fmla="*/ 13 h 131"/>
              <a:gd name="T22" fmla="*/ 29 w 67"/>
              <a:gd name="T23" fmla="*/ 13 h 131"/>
              <a:gd name="T24" fmla="*/ 27 w 67"/>
              <a:gd name="T25" fmla="*/ 11 h 131"/>
              <a:gd name="T26" fmla="*/ 27 w 67"/>
              <a:gd name="T27" fmla="*/ 11 h 131"/>
              <a:gd name="T28" fmla="*/ 29 w 67"/>
              <a:gd name="T29" fmla="*/ 9 h 131"/>
              <a:gd name="T30" fmla="*/ 39 w 67"/>
              <a:gd name="T31" fmla="*/ 9 h 131"/>
              <a:gd name="T32" fmla="*/ 41 w 67"/>
              <a:gd name="T33" fmla="*/ 11 h 131"/>
              <a:gd name="T34" fmla="*/ 34 w 67"/>
              <a:gd name="T35" fmla="*/ 126 h 131"/>
              <a:gd name="T36" fmla="*/ 27 w 67"/>
              <a:gd name="T37" fmla="*/ 120 h 131"/>
              <a:gd name="T38" fmla="*/ 34 w 67"/>
              <a:gd name="T39" fmla="*/ 113 h 131"/>
              <a:gd name="T40" fmla="*/ 40 w 67"/>
              <a:gd name="T41" fmla="*/ 120 h 131"/>
              <a:gd name="T42" fmla="*/ 34 w 67"/>
              <a:gd name="T43" fmla="*/ 126 h 131"/>
              <a:gd name="T44" fmla="*/ 63 w 67"/>
              <a:gd name="T45" fmla="*/ 108 h 131"/>
              <a:gd name="T46" fmla="*/ 5 w 67"/>
              <a:gd name="T47" fmla="*/ 108 h 131"/>
              <a:gd name="T48" fmla="*/ 5 w 67"/>
              <a:gd name="T49" fmla="*/ 22 h 131"/>
              <a:gd name="T50" fmla="*/ 63 w 67"/>
              <a:gd name="T51" fmla="*/ 22 h 131"/>
              <a:gd name="T52" fmla="*/ 63 w 67"/>
              <a:gd name="T53" fmla="*/ 10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131">
                <a:moveTo>
                  <a:pt x="67" y="10"/>
                </a:moveTo>
                <a:cubicBezTo>
                  <a:pt x="67" y="4"/>
                  <a:pt x="63" y="0"/>
                  <a:pt x="58" y="0"/>
                </a:cubicBezTo>
                <a:cubicBezTo>
                  <a:pt x="10" y="0"/>
                  <a:pt x="10" y="0"/>
                  <a:pt x="10" y="0"/>
                </a:cubicBezTo>
                <a:cubicBezTo>
                  <a:pt x="5" y="0"/>
                  <a:pt x="0" y="4"/>
                  <a:pt x="0" y="10"/>
                </a:cubicBezTo>
                <a:cubicBezTo>
                  <a:pt x="0" y="122"/>
                  <a:pt x="0" y="122"/>
                  <a:pt x="0" y="122"/>
                </a:cubicBezTo>
                <a:cubicBezTo>
                  <a:pt x="0" y="127"/>
                  <a:pt x="5" y="131"/>
                  <a:pt x="10" y="131"/>
                </a:cubicBezTo>
                <a:cubicBezTo>
                  <a:pt x="58" y="131"/>
                  <a:pt x="58" y="131"/>
                  <a:pt x="58" y="131"/>
                </a:cubicBezTo>
                <a:cubicBezTo>
                  <a:pt x="63" y="131"/>
                  <a:pt x="67" y="127"/>
                  <a:pt x="67" y="122"/>
                </a:cubicBezTo>
                <a:lnTo>
                  <a:pt x="67" y="10"/>
                </a:lnTo>
                <a:close/>
                <a:moveTo>
                  <a:pt x="41" y="11"/>
                </a:moveTo>
                <a:cubicBezTo>
                  <a:pt x="41" y="12"/>
                  <a:pt x="40" y="13"/>
                  <a:pt x="39" y="13"/>
                </a:cubicBezTo>
                <a:cubicBezTo>
                  <a:pt x="29" y="13"/>
                  <a:pt x="29" y="13"/>
                  <a:pt x="29" y="13"/>
                </a:cubicBezTo>
                <a:cubicBezTo>
                  <a:pt x="28" y="13"/>
                  <a:pt x="27" y="12"/>
                  <a:pt x="27" y="11"/>
                </a:cubicBezTo>
                <a:cubicBezTo>
                  <a:pt x="27" y="11"/>
                  <a:pt x="27" y="11"/>
                  <a:pt x="27" y="11"/>
                </a:cubicBezTo>
                <a:cubicBezTo>
                  <a:pt x="27" y="10"/>
                  <a:pt x="28" y="9"/>
                  <a:pt x="29" y="9"/>
                </a:cubicBezTo>
                <a:cubicBezTo>
                  <a:pt x="39" y="9"/>
                  <a:pt x="39" y="9"/>
                  <a:pt x="39" y="9"/>
                </a:cubicBezTo>
                <a:cubicBezTo>
                  <a:pt x="40" y="9"/>
                  <a:pt x="41" y="10"/>
                  <a:pt x="41" y="11"/>
                </a:cubicBezTo>
                <a:close/>
                <a:moveTo>
                  <a:pt x="34" y="126"/>
                </a:moveTo>
                <a:cubicBezTo>
                  <a:pt x="30" y="126"/>
                  <a:pt x="27" y="123"/>
                  <a:pt x="27" y="120"/>
                </a:cubicBezTo>
                <a:cubicBezTo>
                  <a:pt x="27" y="116"/>
                  <a:pt x="30" y="113"/>
                  <a:pt x="34" y="113"/>
                </a:cubicBezTo>
                <a:cubicBezTo>
                  <a:pt x="37" y="113"/>
                  <a:pt x="40" y="116"/>
                  <a:pt x="40" y="120"/>
                </a:cubicBezTo>
                <a:cubicBezTo>
                  <a:pt x="40" y="123"/>
                  <a:pt x="37" y="126"/>
                  <a:pt x="34" y="126"/>
                </a:cubicBezTo>
                <a:moveTo>
                  <a:pt x="63" y="108"/>
                </a:moveTo>
                <a:cubicBezTo>
                  <a:pt x="5" y="108"/>
                  <a:pt x="5" y="108"/>
                  <a:pt x="5" y="108"/>
                </a:cubicBezTo>
                <a:cubicBezTo>
                  <a:pt x="5" y="22"/>
                  <a:pt x="5" y="22"/>
                  <a:pt x="5" y="22"/>
                </a:cubicBezTo>
                <a:cubicBezTo>
                  <a:pt x="63" y="22"/>
                  <a:pt x="63" y="22"/>
                  <a:pt x="63" y="22"/>
                </a:cubicBezTo>
                <a:lnTo>
                  <a:pt x="63" y="108"/>
                </a:lnTo>
                <a:close/>
              </a:path>
            </a:pathLst>
          </a:custGeom>
          <a:solidFill>
            <a:schemeClr val="bg1"/>
          </a:solidFill>
          <a:ln>
            <a:noFill/>
          </a:ln>
        </p:spPr>
        <p:txBody>
          <a:bodyPr vert="horz" wrap="square" lIns="91440" tIns="45720" rIns="91440" bIns="45720" numCol="1" anchor="t" anchorCtr="0" compatLnSpc="1"/>
          <a:lstStyle/>
          <a:p>
            <a:endParaRPr lang="en-US">
              <a:solidFill>
                <a:schemeClr val="bg1"/>
              </a:solidFill>
            </a:endParaRPr>
          </a:p>
        </p:txBody>
      </p:sp>
      <p:sp>
        <p:nvSpPr>
          <p:cNvPr id="78" name="Rectangle 77"/>
          <p:cNvSpPr/>
          <p:nvPr/>
        </p:nvSpPr>
        <p:spPr>
          <a:xfrm>
            <a:off x="2819400" y="3714750"/>
            <a:ext cx="825500" cy="762000"/>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381000" y="3737959"/>
            <a:ext cx="22860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Soft Technology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0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103" name="Text Box 10"/>
          <p:cNvSpPr txBox="1">
            <a:spLocks noChangeArrowheads="1"/>
          </p:cNvSpPr>
          <p:nvPr/>
        </p:nvSpPr>
        <p:spPr bwMode="auto">
          <a:xfrm>
            <a:off x="2819400" y="178361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60%</a:t>
            </a:r>
            <a:endParaRPr lang="en-US"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4" name="Text Box 10"/>
          <p:cNvSpPr txBox="1">
            <a:spLocks noChangeArrowheads="1"/>
          </p:cNvSpPr>
          <p:nvPr/>
        </p:nvSpPr>
        <p:spPr bwMode="auto">
          <a:xfrm>
            <a:off x="2819400" y="2850411"/>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80%</a:t>
            </a:r>
            <a:endParaRPr lang="en-US"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5" name="Text Box 10"/>
          <p:cNvSpPr txBox="1">
            <a:spLocks noChangeArrowheads="1"/>
          </p:cNvSpPr>
          <p:nvPr/>
        </p:nvSpPr>
        <p:spPr bwMode="auto">
          <a:xfrm>
            <a:off x="2819400" y="3908852"/>
            <a:ext cx="8255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2"/>
                                        </p:tgtEl>
                                        <p:attrNameLst>
                                          <p:attrName>style.visibility</p:attrName>
                                        </p:attrNameLst>
                                      </p:cBhvr>
                                      <p:to>
                                        <p:strVal val="visible"/>
                                      </p:to>
                                    </p:set>
                                    <p:anim calcmode="lin" valueType="num">
                                      <p:cBhvr additive="base">
                                        <p:cTn id="12" dur="250" fill="hold"/>
                                        <p:tgtEl>
                                          <p:spTgt spid="102"/>
                                        </p:tgtEl>
                                        <p:attrNameLst>
                                          <p:attrName>ppt_x</p:attrName>
                                        </p:attrNameLst>
                                      </p:cBhvr>
                                      <p:tavLst>
                                        <p:tav tm="0">
                                          <p:val>
                                            <p:strVal val="#ppt_x"/>
                                          </p:val>
                                        </p:tav>
                                        <p:tav tm="100000">
                                          <p:val>
                                            <p:strVal val="#ppt_x"/>
                                          </p:val>
                                        </p:tav>
                                      </p:tavLst>
                                    </p:anim>
                                    <p:anim calcmode="lin" valueType="num">
                                      <p:cBhvr additive="base">
                                        <p:cTn id="13" dur="250" fill="hold"/>
                                        <p:tgtEl>
                                          <p:spTgt spid="10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3"/>
                                        </p:tgtEl>
                                        <p:attrNameLst>
                                          <p:attrName>style.visibility</p:attrName>
                                        </p:attrNameLst>
                                      </p:cBhvr>
                                      <p:to>
                                        <p:strVal val="visible"/>
                                      </p:to>
                                    </p:set>
                                    <p:anim calcmode="lin" valueType="num">
                                      <p:cBhvr additive="base">
                                        <p:cTn id="27" dur="250" fill="hold"/>
                                        <p:tgtEl>
                                          <p:spTgt spid="103"/>
                                        </p:tgtEl>
                                        <p:attrNameLst>
                                          <p:attrName>ppt_x</p:attrName>
                                        </p:attrNameLst>
                                      </p:cBhvr>
                                      <p:tavLst>
                                        <p:tav tm="0">
                                          <p:val>
                                            <p:strVal val="#ppt_x"/>
                                          </p:val>
                                        </p:tav>
                                        <p:tav tm="100000">
                                          <p:val>
                                            <p:strVal val="#ppt_x"/>
                                          </p:val>
                                        </p:tav>
                                      </p:tavLst>
                                    </p:anim>
                                    <p:anim calcmode="lin" valueType="num">
                                      <p:cBhvr additive="base">
                                        <p:cTn id="28" dur="250" fill="hold"/>
                                        <p:tgtEl>
                                          <p:spTgt spid="10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250" fill="hold"/>
                                        <p:tgtEl>
                                          <p:spTgt spid="20"/>
                                        </p:tgtEl>
                                        <p:attrNameLst>
                                          <p:attrName>ppt_x</p:attrName>
                                        </p:attrNameLst>
                                      </p:cBhvr>
                                      <p:tavLst>
                                        <p:tav tm="0">
                                          <p:val>
                                            <p:strVal val="#ppt_x"/>
                                          </p:val>
                                        </p:tav>
                                        <p:tav tm="100000">
                                          <p:val>
                                            <p:strVal val="#ppt_x"/>
                                          </p:val>
                                        </p:tav>
                                      </p:tavLst>
                                    </p:anim>
                                    <p:anim calcmode="lin" valueType="num">
                                      <p:cBhvr additive="base">
                                        <p:cTn id="88" dur="250" fill="hold"/>
                                        <p:tgtEl>
                                          <p:spTgt spid="2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5"/>
                                        </p:tgtEl>
                                        <p:attrNameLst>
                                          <p:attrName>style.visibility</p:attrName>
                                        </p:attrNameLst>
                                      </p:cBhvr>
                                      <p:to>
                                        <p:strVal val="visible"/>
                                      </p:to>
                                    </p:set>
                                    <p:anim calcmode="lin" valueType="num">
                                      <p:cBhvr additive="base">
                                        <p:cTn id="102" dur="250" fill="hold"/>
                                        <p:tgtEl>
                                          <p:spTgt spid="25"/>
                                        </p:tgtEl>
                                        <p:attrNameLst>
                                          <p:attrName>ppt_x</p:attrName>
                                        </p:attrNameLst>
                                      </p:cBhvr>
                                      <p:tavLst>
                                        <p:tav tm="0">
                                          <p:val>
                                            <p:strVal val="#ppt_x"/>
                                          </p:val>
                                        </p:tav>
                                        <p:tav tm="100000">
                                          <p:val>
                                            <p:strVal val="#ppt_x"/>
                                          </p:val>
                                        </p:tav>
                                      </p:tavLst>
                                    </p:anim>
                                    <p:anim calcmode="lin" valueType="num">
                                      <p:cBhvr additive="base">
                                        <p:cTn id="103" dur="250" fill="hold"/>
                                        <p:tgtEl>
                                          <p:spTgt spid="2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additive="base">
                                        <p:cTn id="122" dur="250" fill="hold"/>
                                        <p:tgtEl>
                                          <p:spTgt spid="31"/>
                                        </p:tgtEl>
                                        <p:attrNameLst>
                                          <p:attrName>ppt_x</p:attrName>
                                        </p:attrNameLst>
                                      </p:cBhvr>
                                      <p:tavLst>
                                        <p:tav tm="0">
                                          <p:val>
                                            <p:strVal val="#ppt_x"/>
                                          </p:val>
                                        </p:tav>
                                        <p:tav tm="100000">
                                          <p:val>
                                            <p:strVal val="#ppt_x"/>
                                          </p:val>
                                        </p:tav>
                                      </p:tavLst>
                                    </p:anim>
                                    <p:anim calcmode="lin" valueType="num">
                                      <p:cBhvr additive="base">
                                        <p:cTn id="123" dur="250" fill="hold"/>
                                        <p:tgtEl>
                                          <p:spTgt spid="3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250" fill="hold"/>
                                        <p:tgtEl>
                                          <p:spTgt spid="32"/>
                                        </p:tgtEl>
                                        <p:attrNameLst>
                                          <p:attrName>ppt_x</p:attrName>
                                        </p:attrNameLst>
                                      </p:cBhvr>
                                      <p:tavLst>
                                        <p:tav tm="0">
                                          <p:val>
                                            <p:strVal val="#ppt_x"/>
                                          </p:val>
                                        </p:tav>
                                        <p:tav tm="100000">
                                          <p:val>
                                            <p:strVal val="#ppt_x"/>
                                          </p:val>
                                        </p:tav>
                                      </p:tavLst>
                                    </p:anim>
                                    <p:anim calcmode="lin" valueType="num">
                                      <p:cBhvr additive="base">
                                        <p:cTn id="128" dur="250" fill="hold"/>
                                        <p:tgtEl>
                                          <p:spTgt spid="3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7"/>
                                        </p:tgtEl>
                                        <p:attrNameLst>
                                          <p:attrName>style.visibility</p:attrName>
                                        </p:attrNameLst>
                                      </p:cBhvr>
                                      <p:to>
                                        <p:strVal val="visible"/>
                                      </p:to>
                                    </p:set>
                                    <p:anim calcmode="lin" valueType="num">
                                      <p:cBhvr additive="base">
                                        <p:cTn id="132" dur="250" fill="hold"/>
                                        <p:tgtEl>
                                          <p:spTgt spid="57"/>
                                        </p:tgtEl>
                                        <p:attrNameLst>
                                          <p:attrName>ppt_x</p:attrName>
                                        </p:attrNameLst>
                                      </p:cBhvr>
                                      <p:tavLst>
                                        <p:tav tm="0">
                                          <p:val>
                                            <p:strVal val="#ppt_x"/>
                                          </p:val>
                                        </p:tav>
                                        <p:tav tm="100000">
                                          <p:val>
                                            <p:strVal val="#ppt_x"/>
                                          </p:val>
                                        </p:tav>
                                      </p:tavLst>
                                    </p:anim>
                                    <p:anim calcmode="lin" valueType="num">
                                      <p:cBhvr additive="base">
                                        <p:cTn id="133" dur="250" fill="hold"/>
                                        <p:tgtEl>
                                          <p:spTgt spid="5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6"/>
                                        </p:tgtEl>
                                        <p:attrNameLst>
                                          <p:attrName>style.visibility</p:attrName>
                                        </p:attrNameLst>
                                      </p:cBhvr>
                                      <p:to>
                                        <p:strVal val="visible"/>
                                      </p:to>
                                    </p:set>
                                    <p:anim calcmode="lin" valueType="num">
                                      <p:cBhvr additive="base">
                                        <p:cTn id="137" dur="250" fill="hold"/>
                                        <p:tgtEl>
                                          <p:spTgt spid="56"/>
                                        </p:tgtEl>
                                        <p:attrNameLst>
                                          <p:attrName>ppt_x</p:attrName>
                                        </p:attrNameLst>
                                      </p:cBhvr>
                                      <p:tavLst>
                                        <p:tav tm="0">
                                          <p:val>
                                            <p:strVal val="#ppt_x"/>
                                          </p:val>
                                        </p:tav>
                                        <p:tav tm="100000">
                                          <p:val>
                                            <p:strVal val="#ppt_x"/>
                                          </p:val>
                                        </p:tav>
                                      </p:tavLst>
                                    </p:anim>
                                    <p:anim calcmode="lin" valueType="num">
                                      <p:cBhvr additive="base">
                                        <p:cTn id="138" dur="250" fill="hold"/>
                                        <p:tgtEl>
                                          <p:spTgt spid="5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4"/>
                                        </p:tgtEl>
                                        <p:attrNameLst>
                                          <p:attrName>style.visibility</p:attrName>
                                        </p:attrNameLst>
                                      </p:cBhvr>
                                      <p:to>
                                        <p:strVal val="visible"/>
                                      </p:to>
                                    </p:set>
                                    <p:anim calcmode="lin" valueType="num">
                                      <p:cBhvr additive="base">
                                        <p:cTn id="142" dur="250" fill="hold"/>
                                        <p:tgtEl>
                                          <p:spTgt spid="104"/>
                                        </p:tgtEl>
                                        <p:attrNameLst>
                                          <p:attrName>ppt_x</p:attrName>
                                        </p:attrNameLst>
                                      </p:cBhvr>
                                      <p:tavLst>
                                        <p:tav tm="0">
                                          <p:val>
                                            <p:strVal val="#ppt_x"/>
                                          </p:val>
                                        </p:tav>
                                        <p:tav tm="100000">
                                          <p:val>
                                            <p:strVal val="#ppt_x"/>
                                          </p:val>
                                        </p:tav>
                                      </p:tavLst>
                                    </p:anim>
                                    <p:anim calcmode="lin" valueType="num">
                                      <p:cBhvr additive="base">
                                        <p:cTn id="143" dur="250" fill="hold"/>
                                        <p:tgtEl>
                                          <p:spTgt spid="10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250" fill="hold"/>
                                        <p:tgtEl>
                                          <p:spTgt spid="36"/>
                                        </p:tgtEl>
                                        <p:attrNameLst>
                                          <p:attrName>ppt_x</p:attrName>
                                        </p:attrNameLst>
                                      </p:cBhvr>
                                      <p:tavLst>
                                        <p:tav tm="0">
                                          <p:val>
                                            <p:strVal val="#ppt_x"/>
                                          </p:val>
                                        </p:tav>
                                        <p:tav tm="100000">
                                          <p:val>
                                            <p:strVal val="#ppt_x"/>
                                          </p:val>
                                        </p:tav>
                                      </p:tavLst>
                                    </p:anim>
                                    <p:anim calcmode="lin" valueType="num">
                                      <p:cBhvr additive="base">
                                        <p:cTn id="148" dur="250" fill="hold"/>
                                        <p:tgtEl>
                                          <p:spTgt spid="3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7"/>
                                        </p:tgtEl>
                                        <p:attrNameLst>
                                          <p:attrName>style.visibility</p:attrName>
                                        </p:attrNameLst>
                                      </p:cBhvr>
                                      <p:to>
                                        <p:strVal val="visible"/>
                                      </p:to>
                                    </p:set>
                                    <p:anim calcmode="lin" valueType="num">
                                      <p:cBhvr additive="base">
                                        <p:cTn id="152" dur="250" fill="hold"/>
                                        <p:tgtEl>
                                          <p:spTgt spid="37"/>
                                        </p:tgtEl>
                                        <p:attrNameLst>
                                          <p:attrName>ppt_x</p:attrName>
                                        </p:attrNameLst>
                                      </p:cBhvr>
                                      <p:tavLst>
                                        <p:tav tm="0">
                                          <p:val>
                                            <p:strVal val="#ppt_x"/>
                                          </p:val>
                                        </p:tav>
                                        <p:tav tm="100000">
                                          <p:val>
                                            <p:strVal val="#ppt_x"/>
                                          </p:val>
                                        </p:tav>
                                      </p:tavLst>
                                    </p:anim>
                                    <p:anim calcmode="lin" valueType="num">
                                      <p:cBhvr additive="base">
                                        <p:cTn id="153" dur="250" fill="hold"/>
                                        <p:tgtEl>
                                          <p:spTgt spid="3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38"/>
                                        </p:tgtEl>
                                        <p:attrNameLst>
                                          <p:attrName>style.visibility</p:attrName>
                                        </p:attrNameLst>
                                      </p:cBhvr>
                                      <p:to>
                                        <p:strVal val="visible"/>
                                      </p:to>
                                    </p:set>
                                    <p:anim calcmode="lin" valueType="num">
                                      <p:cBhvr additive="base">
                                        <p:cTn id="157" dur="250" fill="hold"/>
                                        <p:tgtEl>
                                          <p:spTgt spid="38"/>
                                        </p:tgtEl>
                                        <p:attrNameLst>
                                          <p:attrName>ppt_x</p:attrName>
                                        </p:attrNameLst>
                                      </p:cBhvr>
                                      <p:tavLst>
                                        <p:tav tm="0">
                                          <p:val>
                                            <p:strVal val="#ppt_x"/>
                                          </p:val>
                                        </p:tav>
                                        <p:tav tm="100000">
                                          <p:val>
                                            <p:strVal val="#ppt_x"/>
                                          </p:val>
                                        </p:tav>
                                      </p:tavLst>
                                    </p:anim>
                                    <p:anim calcmode="lin" valueType="num">
                                      <p:cBhvr additive="base">
                                        <p:cTn id="158" dur="250" fill="hold"/>
                                        <p:tgtEl>
                                          <p:spTgt spid="38"/>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9"/>
                                        </p:tgtEl>
                                        <p:attrNameLst>
                                          <p:attrName>style.visibility</p:attrName>
                                        </p:attrNameLst>
                                      </p:cBhvr>
                                      <p:to>
                                        <p:strVal val="visible"/>
                                      </p:to>
                                    </p:set>
                                    <p:anim calcmode="lin" valueType="num">
                                      <p:cBhvr additive="base">
                                        <p:cTn id="162" dur="250" fill="hold"/>
                                        <p:tgtEl>
                                          <p:spTgt spid="39"/>
                                        </p:tgtEl>
                                        <p:attrNameLst>
                                          <p:attrName>ppt_x</p:attrName>
                                        </p:attrNameLst>
                                      </p:cBhvr>
                                      <p:tavLst>
                                        <p:tav tm="0">
                                          <p:val>
                                            <p:strVal val="#ppt_x"/>
                                          </p:val>
                                        </p:tav>
                                        <p:tav tm="100000">
                                          <p:val>
                                            <p:strVal val="#ppt_x"/>
                                          </p:val>
                                        </p:tav>
                                      </p:tavLst>
                                    </p:anim>
                                    <p:anim calcmode="lin" valueType="num">
                                      <p:cBhvr additive="base">
                                        <p:cTn id="163" dur="250" fill="hold"/>
                                        <p:tgtEl>
                                          <p:spTgt spid="39"/>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0"/>
                                        </p:tgtEl>
                                        <p:attrNameLst>
                                          <p:attrName>style.visibility</p:attrName>
                                        </p:attrNameLst>
                                      </p:cBhvr>
                                      <p:to>
                                        <p:strVal val="visible"/>
                                      </p:to>
                                    </p:set>
                                    <p:anim calcmode="lin" valueType="num">
                                      <p:cBhvr additive="base">
                                        <p:cTn id="167" dur="250" fill="hold"/>
                                        <p:tgtEl>
                                          <p:spTgt spid="40"/>
                                        </p:tgtEl>
                                        <p:attrNameLst>
                                          <p:attrName>ppt_x</p:attrName>
                                        </p:attrNameLst>
                                      </p:cBhvr>
                                      <p:tavLst>
                                        <p:tav tm="0">
                                          <p:val>
                                            <p:strVal val="#ppt_x"/>
                                          </p:val>
                                        </p:tav>
                                        <p:tav tm="100000">
                                          <p:val>
                                            <p:strVal val="#ppt_x"/>
                                          </p:val>
                                        </p:tav>
                                      </p:tavLst>
                                    </p:anim>
                                    <p:anim calcmode="lin" valueType="num">
                                      <p:cBhvr additive="base">
                                        <p:cTn id="168" dur="250" fill="hold"/>
                                        <p:tgtEl>
                                          <p:spTgt spid="4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2"/>
                                        </p:tgtEl>
                                        <p:attrNameLst>
                                          <p:attrName>style.visibility</p:attrName>
                                        </p:attrNameLst>
                                      </p:cBhvr>
                                      <p:to>
                                        <p:strVal val="visible"/>
                                      </p:to>
                                    </p:set>
                                    <p:anim calcmode="lin" valueType="num">
                                      <p:cBhvr additive="base">
                                        <p:cTn id="177" dur="250" fill="hold"/>
                                        <p:tgtEl>
                                          <p:spTgt spid="42"/>
                                        </p:tgtEl>
                                        <p:attrNameLst>
                                          <p:attrName>ppt_x</p:attrName>
                                        </p:attrNameLst>
                                      </p:cBhvr>
                                      <p:tavLst>
                                        <p:tav tm="0">
                                          <p:val>
                                            <p:strVal val="#ppt_x"/>
                                          </p:val>
                                        </p:tav>
                                        <p:tav tm="100000">
                                          <p:val>
                                            <p:strVal val="#ppt_x"/>
                                          </p:val>
                                        </p:tav>
                                      </p:tavLst>
                                    </p:anim>
                                    <p:anim calcmode="lin" valueType="num">
                                      <p:cBhvr additive="base">
                                        <p:cTn id="178" dur="250" fill="hold"/>
                                        <p:tgtEl>
                                          <p:spTgt spid="42"/>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43"/>
                                        </p:tgtEl>
                                        <p:attrNameLst>
                                          <p:attrName>style.visibility</p:attrName>
                                        </p:attrNameLst>
                                      </p:cBhvr>
                                      <p:to>
                                        <p:strVal val="visible"/>
                                      </p:to>
                                    </p:set>
                                    <p:anim calcmode="lin" valueType="num">
                                      <p:cBhvr additive="base">
                                        <p:cTn id="182" dur="250" fill="hold"/>
                                        <p:tgtEl>
                                          <p:spTgt spid="43"/>
                                        </p:tgtEl>
                                        <p:attrNameLst>
                                          <p:attrName>ppt_x</p:attrName>
                                        </p:attrNameLst>
                                      </p:cBhvr>
                                      <p:tavLst>
                                        <p:tav tm="0">
                                          <p:val>
                                            <p:strVal val="#ppt_x"/>
                                          </p:val>
                                        </p:tav>
                                        <p:tav tm="100000">
                                          <p:val>
                                            <p:strVal val="#ppt_x"/>
                                          </p:val>
                                        </p:tav>
                                      </p:tavLst>
                                    </p:anim>
                                    <p:anim calcmode="lin" valueType="num">
                                      <p:cBhvr additive="base">
                                        <p:cTn id="183" dur="250" fill="hold"/>
                                        <p:tgtEl>
                                          <p:spTgt spid="43"/>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4"/>
                                        </p:tgtEl>
                                        <p:attrNameLst>
                                          <p:attrName>style.visibility</p:attrName>
                                        </p:attrNameLst>
                                      </p:cBhvr>
                                      <p:to>
                                        <p:strVal val="visible"/>
                                      </p:to>
                                    </p:set>
                                    <p:anim calcmode="lin" valueType="num">
                                      <p:cBhvr additive="base">
                                        <p:cTn id="187" dur="250" fill="hold"/>
                                        <p:tgtEl>
                                          <p:spTgt spid="44"/>
                                        </p:tgtEl>
                                        <p:attrNameLst>
                                          <p:attrName>ppt_x</p:attrName>
                                        </p:attrNameLst>
                                      </p:cBhvr>
                                      <p:tavLst>
                                        <p:tav tm="0">
                                          <p:val>
                                            <p:strVal val="#ppt_x"/>
                                          </p:val>
                                        </p:tav>
                                        <p:tav tm="100000">
                                          <p:val>
                                            <p:strVal val="#ppt_x"/>
                                          </p:val>
                                        </p:tav>
                                      </p:tavLst>
                                    </p:anim>
                                    <p:anim calcmode="lin" valueType="num">
                                      <p:cBhvr additive="base">
                                        <p:cTn id="188" dur="250" fill="hold"/>
                                        <p:tgtEl>
                                          <p:spTgt spid="44"/>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5"/>
                                        </p:tgtEl>
                                        <p:attrNameLst>
                                          <p:attrName>style.visibility</p:attrName>
                                        </p:attrNameLst>
                                      </p:cBhvr>
                                      <p:to>
                                        <p:strVal val="visible"/>
                                      </p:to>
                                    </p:set>
                                    <p:anim calcmode="lin" valueType="num">
                                      <p:cBhvr additive="base">
                                        <p:cTn id="192" dur="250" fill="hold"/>
                                        <p:tgtEl>
                                          <p:spTgt spid="45"/>
                                        </p:tgtEl>
                                        <p:attrNameLst>
                                          <p:attrName>ppt_x</p:attrName>
                                        </p:attrNameLst>
                                      </p:cBhvr>
                                      <p:tavLst>
                                        <p:tav tm="0">
                                          <p:val>
                                            <p:strVal val="#ppt_x"/>
                                          </p:val>
                                        </p:tav>
                                        <p:tav tm="100000">
                                          <p:val>
                                            <p:strVal val="#ppt_x"/>
                                          </p:val>
                                        </p:tav>
                                      </p:tavLst>
                                    </p:anim>
                                    <p:anim calcmode="lin" valueType="num">
                                      <p:cBhvr additive="base">
                                        <p:cTn id="193" dur="250" fill="hold"/>
                                        <p:tgtEl>
                                          <p:spTgt spid="4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46"/>
                                        </p:tgtEl>
                                        <p:attrNameLst>
                                          <p:attrName>style.visibility</p:attrName>
                                        </p:attrNameLst>
                                      </p:cBhvr>
                                      <p:to>
                                        <p:strVal val="visible"/>
                                      </p:to>
                                    </p:set>
                                    <p:anim calcmode="lin" valueType="num">
                                      <p:cBhvr additive="base">
                                        <p:cTn id="197" dur="250" fill="hold"/>
                                        <p:tgtEl>
                                          <p:spTgt spid="46"/>
                                        </p:tgtEl>
                                        <p:attrNameLst>
                                          <p:attrName>ppt_x</p:attrName>
                                        </p:attrNameLst>
                                      </p:cBhvr>
                                      <p:tavLst>
                                        <p:tav tm="0">
                                          <p:val>
                                            <p:strVal val="#ppt_x"/>
                                          </p:val>
                                        </p:tav>
                                        <p:tav tm="100000">
                                          <p:val>
                                            <p:strVal val="#ppt_x"/>
                                          </p:val>
                                        </p:tav>
                                      </p:tavLst>
                                    </p:anim>
                                    <p:anim calcmode="lin" valueType="num">
                                      <p:cBhvr additive="base">
                                        <p:cTn id="198" dur="250" fill="hold"/>
                                        <p:tgtEl>
                                          <p:spTgt spid="4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7"/>
                                        </p:tgtEl>
                                        <p:attrNameLst>
                                          <p:attrName>style.visibility</p:attrName>
                                        </p:attrNameLst>
                                      </p:cBhvr>
                                      <p:to>
                                        <p:strVal val="visible"/>
                                      </p:to>
                                    </p:set>
                                    <p:anim calcmode="lin" valueType="num">
                                      <p:cBhvr additive="base">
                                        <p:cTn id="202" dur="250" fill="hold"/>
                                        <p:tgtEl>
                                          <p:spTgt spid="47"/>
                                        </p:tgtEl>
                                        <p:attrNameLst>
                                          <p:attrName>ppt_x</p:attrName>
                                        </p:attrNameLst>
                                      </p:cBhvr>
                                      <p:tavLst>
                                        <p:tav tm="0">
                                          <p:val>
                                            <p:strVal val="#ppt_x"/>
                                          </p:val>
                                        </p:tav>
                                        <p:tav tm="100000">
                                          <p:val>
                                            <p:strVal val="#ppt_x"/>
                                          </p:val>
                                        </p:tav>
                                      </p:tavLst>
                                    </p:anim>
                                    <p:anim calcmode="lin" valueType="num">
                                      <p:cBhvr additive="base">
                                        <p:cTn id="203" dur="250" fill="hold"/>
                                        <p:tgtEl>
                                          <p:spTgt spid="4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48"/>
                                        </p:tgtEl>
                                        <p:attrNameLst>
                                          <p:attrName>style.visibility</p:attrName>
                                        </p:attrNameLst>
                                      </p:cBhvr>
                                      <p:to>
                                        <p:strVal val="visible"/>
                                      </p:to>
                                    </p:set>
                                    <p:anim calcmode="lin" valueType="num">
                                      <p:cBhvr additive="base">
                                        <p:cTn id="207" dur="250" fill="hold"/>
                                        <p:tgtEl>
                                          <p:spTgt spid="48"/>
                                        </p:tgtEl>
                                        <p:attrNameLst>
                                          <p:attrName>ppt_x</p:attrName>
                                        </p:attrNameLst>
                                      </p:cBhvr>
                                      <p:tavLst>
                                        <p:tav tm="0">
                                          <p:val>
                                            <p:strVal val="#ppt_x"/>
                                          </p:val>
                                        </p:tav>
                                        <p:tav tm="100000">
                                          <p:val>
                                            <p:strVal val="#ppt_x"/>
                                          </p:val>
                                        </p:tav>
                                      </p:tavLst>
                                    </p:anim>
                                    <p:anim calcmode="lin" valueType="num">
                                      <p:cBhvr additive="base">
                                        <p:cTn id="208" dur="250" fill="hold"/>
                                        <p:tgtEl>
                                          <p:spTgt spid="4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49"/>
                                        </p:tgtEl>
                                        <p:attrNameLst>
                                          <p:attrName>style.visibility</p:attrName>
                                        </p:attrNameLst>
                                      </p:cBhvr>
                                      <p:to>
                                        <p:strVal val="visible"/>
                                      </p:to>
                                    </p:set>
                                    <p:anim calcmode="lin" valueType="num">
                                      <p:cBhvr additive="base">
                                        <p:cTn id="212" dur="250" fill="hold"/>
                                        <p:tgtEl>
                                          <p:spTgt spid="49"/>
                                        </p:tgtEl>
                                        <p:attrNameLst>
                                          <p:attrName>ppt_x</p:attrName>
                                        </p:attrNameLst>
                                      </p:cBhvr>
                                      <p:tavLst>
                                        <p:tav tm="0">
                                          <p:val>
                                            <p:strVal val="#ppt_x"/>
                                          </p:val>
                                        </p:tav>
                                        <p:tav tm="100000">
                                          <p:val>
                                            <p:strVal val="#ppt_x"/>
                                          </p:val>
                                        </p:tav>
                                      </p:tavLst>
                                    </p:anim>
                                    <p:anim calcmode="lin" valueType="num">
                                      <p:cBhvr additive="base">
                                        <p:cTn id="213" dur="250" fill="hold"/>
                                        <p:tgtEl>
                                          <p:spTgt spid="4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50"/>
                                        </p:tgtEl>
                                        <p:attrNameLst>
                                          <p:attrName>style.visibility</p:attrName>
                                        </p:attrNameLst>
                                      </p:cBhvr>
                                      <p:to>
                                        <p:strVal val="visible"/>
                                      </p:to>
                                    </p:set>
                                    <p:anim calcmode="lin" valueType="num">
                                      <p:cBhvr additive="base">
                                        <p:cTn id="217" dur="250" fill="hold"/>
                                        <p:tgtEl>
                                          <p:spTgt spid="50"/>
                                        </p:tgtEl>
                                        <p:attrNameLst>
                                          <p:attrName>ppt_x</p:attrName>
                                        </p:attrNameLst>
                                      </p:cBhvr>
                                      <p:tavLst>
                                        <p:tav tm="0">
                                          <p:val>
                                            <p:strVal val="#ppt_x"/>
                                          </p:val>
                                        </p:tav>
                                        <p:tav tm="100000">
                                          <p:val>
                                            <p:strVal val="#ppt_x"/>
                                          </p:val>
                                        </p:tav>
                                      </p:tavLst>
                                    </p:anim>
                                    <p:anim calcmode="lin" valueType="num">
                                      <p:cBhvr additive="base">
                                        <p:cTn id="218" dur="250" fill="hold"/>
                                        <p:tgtEl>
                                          <p:spTgt spid="5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51"/>
                                        </p:tgtEl>
                                        <p:attrNameLst>
                                          <p:attrName>style.visibility</p:attrName>
                                        </p:attrNameLst>
                                      </p:cBhvr>
                                      <p:to>
                                        <p:strVal val="visible"/>
                                      </p:to>
                                    </p:set>
                                    <p:anim calcmode="lin" valueType="num">
                                      <p:cBhvr additive="base">
                                        <p:cTn id="222" dur="250" fill="hold"/>
                                        <p:tgtEl>
                                          <p:spTgt spid="51"/>
                                        </p:tgtEl>
                                        <p:attrNameLst>
                                          <p:attrName>ppt_x</p:attrName>
                                        </p:attrNameLst>
                                      </p:cBhvr>
                                      <p:tavLst>
                                        <p:tav tm="0">
                                          <p:val>
                                            <p:strVal val="#ppt_x"/>
                                          </p:val>
                                        </p:tav>
                                        <p:tav tm="100000">
                                          <p:val>
                                            <p:strVal val="#ppt_x"/>
                                          </p:val>
                                        </p:tav>
                                      </p:tavLst>
                                    </p:anim>
                                    <p:anim calcmode="lin" valueType="num">
                                      <p:cBhvr additive="base">
                                        <p:cTn id="223" dur="250" fill="hold"/>
                                        <p:tgtEl>
                                          <p:spTgt spid="51"/>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52"/>
                                        </p:tgtEl>
                                        <p:attrNameLst>
                                          <p:attrName>style.visibility</p:attrName>
                                        </p:attrNameLst>
                                      </p:cBhvr>
                                      <p:to>
                                        <p:strVal val="visible"/>
                                      </p:to>
                                    </p:set>
                                    <p:anim calcmode="lin" valueType="num">
                                      <p:cBhvr additive="base">
                                        <p:cTn id="227" dur="250" fill="hold"/>
                                        <p:tgtEl>
                                          <p:spTgt spid="52"/>
                                        </p:tgtEl>
                                        <p:attrNameLst>
                                          <p:attrName>ppt_x</p:attrName>
                                        </p:attrNameLst>
                                      </p:cBhvr>
                                      <p:tavLst>
                                        <p:tav tm="0">
                                          <p:val>
                                            <p:strVal val="#ppt_x"/>
                                          </p:val>
                                        </p:tav>
                                        <p:tav tm="100000">
                                          <p:val>
                                            <p:strVal val="#ppt_x"/>
                                          </p:val>
                                        </p:tav>
                                      </p:tavLst>
                                    </p:anim>
                                    <p:anim calcmode="lin" valueType="num">
                                      <p:cBhvr additive="base">
                                        <p:cTn id="228" dur="250" fill="hold"/>
                                        <p:tgtEl>
                                          <p:spTgt spid="5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53"/>
                                        </p:tgtEl>
                                        <p:attrNameLst>
                                          <p:attrName>style.visibility</p:attrName>
                                        </p:attrNameLst>
                                      </p:cBhvr>
                                      <p:to>
                                        <p:strVal val="visible"/>
                                      </p:to>
                                    </p:set>
                                    <p:anim calcmode="lin" valueType="num">
                                      <p:cBhvr additive="base">
                                        <p:cTn id="232" dur="250" fill="hold"/>
                                        <p:tgtEl>
                                          <p:spTgt spid="53"/>
                                        </p:tgtEl>
                                        <p:attrNameLst>
                                          <p:attrName>ppt_x</p:attrName>
                                        </p:attrNameLst>
                                      </p:cBhvr>
                                      <p:tavLst>
                                        <p:tav tm="0">
                                          <p:val>
                                            <p:strVal val="#ppt_x"/>
                                          </p:val>
                                        </p:tav>
                                        <p:tav tm="100000">
                                          <p:val>
                                            <p:strVal val="#ppt_x"/>
                                          </p:val>
                                        </p:tav>
                                      </p:tavLst>
                                    </p:anim>
                                    <p:anim calcmode="lin" valueType="num">
                                      <p:cBhvr additive="base">
                                        <p:cTn id="233" dur="250" fill="hold"/>
                                        <p:tgtEl>
                                          <p:spTgt spid="53"/>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54"/>
                                        </p:tgtEl>
                                        <p:attrNameLst>
                                          <p:attrName>style.visibility</p:attrName>
                                        </p:attrNameLst>
                                      </p:cBhvr>
                                      <p:to>
                                        <p:strVal val="visible"/>
                                      </p:to>
                                    </p:set>
                                    <p:anim calcmode="lin" valueType="num">
                                      <p:cBhvr additive="base">
                                        <p:cTn id="237" dur="250" fill="hold"/>
                                        <p:tgtEl>
                                          <p:spTgt spid="54"/>
                                        </p:tgtEl>
                                        <p:attrNameLst>
                                          <p:attrName>ppt_x</p:attrName>
                                        </p:attrNameLst>
                                      </p:cBhvr>
                                      <p:tavLst>
                                        <p:tav tm="0">
                                          <p:val>
                                            <p:strVal val="#ppt_x"/>
                                          </p:val>
                                        </p:tav>
                                        <p:tav tm="100000">
                                          <p:val>
                                            <p:strVal val="#ppt_x"/>
                                          </p:val>
                                        </p:tav>
                                      </p:tavLst>
                                    </p:anim>
                                    <p:anim calcmode="lin" valueType="num">
                                      <p:cBhvr additive="base">
                                        <p:cTn id="238" dur="250" fill="hold"/>
                                        <p:tgtEl>
                                          <p:spTgt spid="54"/>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55"/>
                                        </p:tgtEl>
                                        <p:attrNameLst>
                                          <p:attrName>style.visibility</p:attrName>
                                        </p:attrNameLst>
                                      </p:cBhvr>
                                      <p:to>
                                        <p:strVal val="visible"/>
                                      </p:to>
                                    </p:set>
                                    <p:anim calcmode="lin" valueType="num">
                                      <p:cBhvr additive="base">
                                        <p:cTn id="242" dur="250" fill="hold"/>
                                        <p:tgtEl>
                                          <p:spTgt spid="55"/>
                                        </p:tgtEl>
                                        <p:attrNameLst>
                                          <p:attrName>ppt_x</p:attrName>
                                        </p:attrNameLst>
                                      </p:cBhvr>
                                      <p:tavLst>
                                        <p:tav tm="0">
                                          <p:val>
                                            <p:strVal val="#ppt_x"/>
                                          </p:val>
                                        </p:tav>
                                        <p:tav tm="100000">
                                          <p:val>
                                            <p:strVal val="#ppt_x"/>
                                          </p:val>
                                        </p:tav>
                                      </p:tavLst>
                                    </p:anim>
                                    <p:anim calcmode="lin" valueType="num">
                                      <p:cBhvr additive="base">
                                        <p:cTn id="243" dur="250" fill="hold"/>
                                        <p:tgtEl>
                                          <p:spTgt spid="55"/>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9"/>
                                        </p:tgtEl>
                                        <p:attrNameLst>
                                          <p:attrName>style.visibility</p:attrName>
                                        </p:attrNameLst>
                                      </p:cBhvr>
                                      <p:to>
                                        <p:strVal val="visible"/>
                                      </p:to>
                                    </p:set>
                                    <p:anim calcmode="lin" valueType="num">
                                      <p:cBhvr additive="base">
                                        <p:cTn id="247" dur="250" fill="hold"/>
                                        <p:tgtEl>
                                          <p:spTgt spid="79"/>
                                        </p:tgtEl>
                                        <p:attrNameLst>
                                          <p:attrName>ppt_x</p:attrName>
                                        </p:attrNameLst>
                                      </p:cBhvr>
                                      <p:tavLst>
                                        <p:tav tm="0">
                                          <p:val>
                                            <p:strVal val="#ppt_x"/>
                                          </p:val>
                                        </p:tav>
                                        <p:tav tm="100000">
                                          <p:val>
                                            <p:strVal val="#ppt_x"/>
                                          </p:val>
                                        </p:tav>
                                      </p:tavLst>
                                    </p:anim>
                                    <p:anim calcmode="lin" valueType="num">
                                      <p:cBhvr additive="base">
                                        <p:cTn id="248" dur="250" fill="hold"/>
                                        <p:tgtEl>
                                          <p:spTgt spid="7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8"/>
                                        </p:tgtEl>
                                        <p:attrNameLst>
                                          <p:attrName>style.visibility</p:attrName>
                                        </p:attrNameLst>
                                      </p:cBhvr>
                                      <p:to>
                                        <p:strVal val="visible"/>
                                      </p:to>
                                    </p:set>
                                    <p:anim calcmode="lin" valueType="num">
                                      <p:cBhvr additive="base">
                                        <p:cTn id="252" dur="250" fill="hold"/>
                                        <p:tgtEl>
                                          <p:spTgt spid="78"/>
                                        </p:tgtEl>
                                        <p:attrNameLst>
                                          <p:attrName>ppt_x</p:attrName>
                                        </p:attrNameLst>
                                      </p:cBhvr>
                                      <p:tavLst>
                                        <p:tav tm="0">
                                          <p:val>
                                            <p:strVal val="#ppt_x"/>
                                          </p:val>
                                        </p:tav>
                                        <p:tav tm="100000">
                                          <p:val>
                                            <p:strVal val="#ppt_x"/>
                                          </p:val>
                                        </p:tav>
                                      </p:tavLst>
                                    </p:anim>
                                    <p:anim calcmode="lin" valueType="num">
                                      <p:cBhvr additive="base">
                                        <p:cTn id="253" dur="250" fill="hold"/>
                                        <p:tgtEl>
                                          <p:spTgt spid="78"/>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105"/>
                                        </p:tgtEl>
                                        <p:attrNameLst>
                                          <p:attrName>style.visibility</p:attrName>
                                        </p:attrNameLst>
                                      </p:cBhvr>
                                      <p:to>
                                        <p:strVal val="visible"/>
                                      </p:to>
                                    </p:set>
                                    <p:anim calcmode="lin" valueType="num">
                                      <p:cBhvr additive="base">
                                        <p:cTn id="257" dur="250" fill="hold"/>
                                        <p:tgtEl>
                                          <p:spTgt spid="105"/>
                                        </p:tgtEl>
                                        <p:attrNameLst>
                                          <p:attrName>ppt_x</p:attrName>
                                        </p:attrNameLst>
                                      </p:cBhvr>
                                      <p:tavLst>
                                        <p:tav tm="0">
                                          <p:val>
                                            <p:strVal val="#ppt_x"/>
                                          </p:val>
                                        </p:tav>
                                        <p:tav tm="100000">
                                          <p:val>
                                            <p:strVal val="#ppt_x"/>
                                          </p:val>
                                        </p:tav>
                                      </p:tavLst>
                                    </p:anim>
                                    <p:anim calcmode="lin" valueType="num">
                                      <p:cBhvr additive="base">
                                        <p:cTn id="258" dur="250" fill="hold"/>
                                        <p:tgtEl>
                                          <p:spTgt spid="105"/>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58"/>
                                        </p:tgtEl>
                                        <p:attrNameLst>
                                          <p:attrName>style.visibility</p:attrName>
                                        </p:attrNameLst>
                                      </p:cBhvr>
                                      <p:to>
                                        <p:strVal val="visible"/>
                                      </p:to>
                                    </p:set>
                                    <p:anim calcmode="lin" valueType="num">
                                      <p:cBhvr additive="base">
                                        <p:cTn id="262" dur="250" fill="hold"/>
                                        <p:tgtEl>
                                          <p:spTgt spid="58"/>
                                        </p:tgtEl>
                                        <p:attrNameLst>
                                          <p:attrName>ppt_x</p:attrName>
                                        </p:attrNameLst>
                                      </p:cBhvr>
                                      <p:tavLst>
                                        <p:tav tm="0">
                                          <p:val>
                                            <p:strVal val="#ppt_x"/>
                                          </p:val>
                                        </p:tav>
                                        <p:tav tm="100000">
                                          <p:val>
                                            <p:strVal val="#ppt_x"/>
                                          </p:val>
                                        </p:tav>
                                      </p:tavLst>
                                    </p:anim>
                                    <p:anim calcmode="lin" valueType="num">
                                      <p:cBhvr additive="base">
                                        <p:cTn id="263" dur="250" fill="hold"/>
                                        <p:tgtEl>
                                          <p:spTgt spid="58"/>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59"/>
                                        </p:tgtEl>
                                        <p:attrNameLst>
                                          <p:attrName>style.visibility</p:attrName>
                                        </p:attrNameLst>
                                      </p:cBhvr>
                                      <p:to>
                                        <p:strVal val="visible"/>
                                      </p:to>
                                    </p:set>
                                    <p:anim calcmode="lin" valueType="num">
                                      <p:cBhvr additive="base">
                                        <p:cTn id="267" dur="250" fill="hold"/>
                                        <p:tgtEl>
                                          <p:spTgt spid="59"/>
                                        </p:tgtEl>
                                        <p:attrNameLst>
                                          <p:attrName>ppt_x</p:attrName>
                                        </p:attrNameLst>
                                      </p:cBhvr>
                                      <p:tavLst>
                                        <p:tav tm="0">
                                          <p:val>
                                            <p:strVal val="#ppt_x"/>
                                          </p:val>
                                        </p:tav>
                                        <p:tav tm="100000">
                                          <p:val>
                                            <p:strVal val="#ppt_x"/>
                                          </p:val>
                                        </p:tav>
                                      </p:tavLst>
                                    </p:anim>
                                    <p:anim calcmode="lin" valueType="num">
                                      <p:cBhvr additive="base">
                                        <p:cTn id="268" dur="250" fill="hold"/>
                                        <p:tgtEl>
                                          <p:spTgt spid="59"/>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0"/>
                                        </p:tgtEl>
                                        <p:attrNameLst>
                                          <p:attrName>style.visibility</p:attrName>
                                        </p:attrNameLst>
                                      </p:cBhvr>
                                      <p:to>
                                        <p:strVal val="visible"/>
                                      </p:to>
                                    </p:set>
                                    <p:anim calcmode="lin" valueType="num">
                                      <p:cBhvr additive="base">
                                        <p:cTn id="272" dur="250" fill="hold"/>
                                        <p:tgtEl>
                                          <p:spTgt spid="60"/>
                                        </p:tgtEl>
                                        <p:attrNameLst>
                                          <p:attrName>ppt_x</p:attrName>
                                        </p:attrNameLst>
                                      </p:cBhvr>
                                      <p:tavLst>
                                        <p:tav tm="0">
                                          <p:val>
                                            <p:strVal val="#ppt_x"/>
                                          </p:val>
                                        </p:tav>
                                        <p:tav tm="100000">
                                          <p:val>
                                            <p:strVal val="#ppt_x"/>
                                          </p:val>
                                        </p:tav>
                                      </p:tavLst>
                                    </p:anim>
                                    <p:anim calcmode="lin" valueType="num">
                                      <p:cBhvr additive="base">
                                        <p:cTn id="273" dur="250" fill="hold"/>
                                        <p:tgtEl>
                                          <p:spTgt spid="60"/>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1"/>
                                        </p:tgtEl>
                                        <p:attrNameLst>
                                          <p:attrName>style.visibility</p:attrName>
                                        </p:attrNameLst>
                                      </p:cBhvr>
                                      <p:to>
                                        <p:strVal val="visible"/>
                                      </p:to>
                                    </p:set>
                                    <p:anim calcmode="lin" valueType="num">
                                      <p:cBhvr additive="base">
                                        <p:cTn id="277" dur="250" fill="hold"/>
                                        <p:tgtEl>
                                          <p:spTgt spid="61"/>
                                        </p:tgtEl>
                                        <p:attrNameLst>
                                          <p:attrName>ppt_x</p:attrName>
                                        </p:attrNameLst>
                                      </p:cBhvr>
                                      <p:tavLst>
                                        <p:tav tm="0">
                                          <p:val>
                                            <p:strVal val="#ppt_x"/>
                                          </p:val>
                                        </p:tav>
                                        <p:tav tm="100000">
                                          <p:val>
                                            <p:strVal val="#ppt_x"/>
                                          </p:val>
                                        </p:tav>
                                      </p:tavLst>
                                    </p:anim>
                                    <p:anim calcmode="lin" valueType="num">
                                      <p:cBhvr additive="base">
                                        <p:cTn id="278" dur="250" fill="hold"/>
                                        <p:tgtEl>
                                          <p:spTgt spid="61"/>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2"/>
                                        </p:tgtEl>
                                        <p:attrNameLst>
                                          <p:attrName>style.visibility</p:attrName>
                                        </p:attrNameLst>
                                      </p:cBhvr>
                                      <p:to>
                                        <p:strVal val="visible"/>
                                      </p:to>
                                    </p:set>
                                    <p:anim calcmode="lin" valueType="num">
                                      <p:cBhvr additive="base">
                                        <p:cTn id="282" dur="250" fill="hold"/>
                                        <p:tgtEl>
                                          <p:spTgt spid="62"/>
                                        </p:tgtEl>
                                        <p:attrNameLst>
                                          <p:attrName>ppt_x</p:attrName>
                                        </p:attrNameLst>
                                      </p:cBhvr>
                                      <p:tavLst>
                                        <p:tav tm="0">
                                          <p:val>
                                            <p:strVal val="#ppt_x"/>
                                          </p:val>
                                        </p:tav>
                                        <p:tav tm="100000">
                                          <p:val>
                                            <p:strVal val="#ppt_x"/>
                                          </p:val>
                                        </p:tav>
                                      </p:tavLst>
                                    </p:anim>
                                    <p:anim calcmode="lin" valueType="num">
                                      <p:cBhvr additive="base">
                                        <p:cTn id="283" dur="250" fill="hold"/>
                                        <p:tgtEl>
                                          <p:spTgt spid="62"/>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3"/>
                                        </p:tgtEl>
                                        <p:attrNameLst>
                                          <p:attrName>style.visibility</p:attrName>
                                        </p:attrNameLst>
                                      </p:cBhvr>
                                      <p:to>
                                        <p:strVal val="visible"/>
                                      </p:to>
                                    </p:set>
                                    <p:anim calcmode="lin" valueType="num">
                                      <p:cBhvr additive="base">
                                        <p:cTn id="287" dur="250" fill="hold"/>
                                        <p:tgtEl>
                                          <p:spTgt spid="63"/>
                                        </p:tgtEl>
                                        <p:attrNameLst>
                                          <p:attrName>ppt_x</p:attrName>
                                        </p:attrNameLst>
                                      </p:cBhvr>
                                      <p:tavLst>
                                        <p:tav tm="0">
                                          <p:val>
                                            <p:strVal val="#ppt_x"/>
                                          </p:val>
                                        </p:tav>
                                        <p:tav tm="100000">
                                          <p:val>
                                            <p:strVal val="#ppt_x"/>
                                          </p:val>
                                        </p:tav>
                                      </p:tavLst>
                                    </p:anim>
                                    <p:anim calcmode="lin" valueType="num">
                                      <p:cBhvr additive="base">
                                        <p:cTn id="288" dur="250" fill="hold"/>
                                        <p:tgtEl>
                                          <p:spTgt spid="63"/>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5"/>
                                        </p:tgtEl>
                                        <p:attrNameLst>
                                          <p:attrName>style.visibility</p:attrName>
                                        </p:attrNameLst>
                                      </p:cBhvr>
                                      <p:to>
                                        <p:strVal val="visible"/>
                                      </p:to>
                                    </p:set>
                                    <p:anim calcmode="lin" valueType="num">
                                      <p:cBhvr additive="base">
                                        <p:cTn id="297" dur="250" fill="hold"/>
                                        <p:tgtEl>
                                          <p:spTgt spid="65"/>
                                        </p:tgtEl>
                                        <p:attrNameLst>
                                          <p:attrName>ppt_x</p:attrName>
                                        </p:attrNameLst>
                                      </p:cBhvr>
                                      <p:tavLst>
                                        <p:tav tm="0">
                                          <p:val>
                                            <p:strVal val="#ppt_x"/>
                                          </p:val>
                                        </p:tav>
                                        <p:tav tm="100000">
                                          <p:val>
                                            <p:strVal val="#ppt_x"/>
                                          </p:val>
                                        </p:tav>
                                      </p:tavLst>
                                    </p:anim>
                                    <p:anim calcmode="lin" valueType="num">
                                      <p:cBhvr additive="base">
                                        <p:cTn id="298" dur="250" fill="hold"/>
                                        <p:tgtEl>
                                          <p:spTgt spid="65"/>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6"/>
                                        </p:tgtEl>
                                        <p:attrNameLst>
                                          <p:attrName>style.visibility</p:attrName>
                                        </p:attrNameLst>
                                      </p:cBhvr>
                                      <p:to>
                                        <p:strVal val="visible"/>
                                      </p:to>
                                    </p:set>
                                    <p:anim calcmode="lin" valueType="num">
                                      <p:cBhvr additive="base">
                                        <p:cTn id="302" dur="250" fill="hold"/>
                                        <p:tgtEl>
                                          <p:spTgt spid="66"/>
                                        </p:tgtEl>
                                        <p:attrNameLst>
                                          <p:attrName>ppt_x</p:attrName>
                                        </p:attrNameLst>
                                      </p:cBhvr>
                                      <p:tavLst>
                                        <p:tav tm="0">
                                          <p:val>
                                            <p:strVal val="#ppt_x"/>
                                          </p:val>
                                        </p:tav>
                                        <p:tav tm="100000">
                                          <p:val>
                                            <p:strVal val="#ppt_x"/>
                                          </p:val>
                                        </p:tav>
                                      </p:tavLst>
                                    </p:anim>
                                    <p:anim calcmode="lin" valueType="num">
                                      <p:cBhvr additive="base">
                                        <p:cTn id="303" dur="250" fill="hold"/>
                                        <p:tgtEl>
                                          <p:spTgt spid="66"/>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7"/>
                                        </p:tgtEl>
                                        <p:attrNameLst>
                                          <p:attrName>style.visibility</p:attrName>
                                        </p:attrNameLst>
                                      </p:cBhvr>
                                      <p:to>
                                        <p:strVal val="visible"/>
                                      </p:to>
                                    </p:set>
                                    <p:anim calcmode="lin" valueType="num">
                                      <p:cBhvr additive="base">
                                        <p:cTn id="307" dur="250" fill="hold"/>
                                        <p:tgtEl>
                                          <p:spTgt spid="67"/>
                                        </p:tgtEl>
                                        <p:attrNameLst>
                                          <p:attrName>ppt_x</p:attrName>
                                        </p:attrNameLst>
                                      </p:cBhvr>
                                      <p:tavLst>
                                        <p:tav tm="0">
                                          <p:val>
                                            <p:strVal val="#ppt_x"/>
                                          </p:val>
                                        </p:tav>
                                        <p:tav tm="100000">
                                          <p:val>
                                            <p:strVal val="#ppt_x"/>
                                          </p:val>
                                        </p:tav>
                                      </p:tavLst>
                                    </p:anim>
                                    <p:anim calcmode="lin" valueType="num">
                                      <p:cBhvr additive="base">
                                        <p:cTn id="308" dur="250" fill="hold"/>
                                        <p:tgtEl>
                                          <p:spTgt spid="67"/>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8"/>
                                        </p:tgtEl>
                                        <p:attrNameLst>
                                          <p:attrName>style.visibility</p:attrName>
                                        </p:attrNameLst>
                                      </p:cBhvr>
                                      <p:to>
                                        <p:strVal val="visible"/>
                                      </p:to>
                                    </p:set>
                                    <p:anim calcmode="lin" valueType="num">
                                      <p:cBhvr additive="base">
                                        <p:cTn id="312" dur="250" fill="hold"/>
                                        <p:tgtEl>
                                          <p:spTgt spid="68"/>
                                        </p:tgtEl>
                                        <p:attrNameLst>
                                          <p:attrName>ppt_x</p:attrName>
                                        </p:attrNameLst>
                                      </p:cBhvr>
                                      <p:tavLst>
                                        <p:tav tm="0">
                                          <p:val>
                                            <p:strVal val="#ppt_x"/>
                                          </p:val>
                                        </p:tav>
                                        <p:tav tm="100000">
                                          <p:val>
                                            <p:strVal val="#ppt_x"/>
                                          </p:val>
                                        </p:tav>
                                      </p:tavLst>
                                    </p:anim>
                                    <p:anim calcmode="lin" valueType="num">
                                      <p:cBhvr additive="base">
                                        <p:cTn id="313" dur="250" fill="hold"/>
                                        <p:tgtEl>
                                          <p:spTgt spid="68"/>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69"/>
                                        </p:tgtEl>
                                        <p:attrNameLst>
                                          <p:attrName>style.visibility</p:attrName>
                                        </p:attrNameLst>
                                      </p:cBhvr>
                                      <p:to>
                                        <p:strVal val="visible"/>
                                      </p:to>
                                    </p:set>
                                    <p:anim calcmode="lin" valueType="num">
                                      <p:cBhvr additive="base">
                                        <p:cTn id="317" dur="250" fill="hold"/>
                                        <p:tgtEl>
                                          <p:spTgt spid="69"/>
                                        </p:tgtEl>
                                        <p:attrNameLst>
                                          <p:attrName>ppt_x</p:attrName>
                                        </p:attrNameLst>
                                      </p:cBhvr>
                                      <p:tavLst>
                                        <p:tav tm="0">
                                          <p:val>
                                            <p:strVal val="#ppt_x"/>
                                          </p:val>
                                        </p:tav>
                                        <p:tav tm="100000">
                                          <p:val>
                                            <p:strVal val="#ppt_x"/>
                                          </p:val>
                                        </p:tav>
                                      </p:tavLst>
                                    </p:anim>
                                    <p:anim calcmode="lin" valueType="num">
                                      <p:cBhvr additive="base">
                                        <p:cTn id="318" dur="250" fill="hold"/>
                                        <p:tgtEl>
                                          <p:spTgt spid="6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0"/>
                                        </p:tgtEl>
                                        <p:attrNameLst>
                                          <p:attrName>style.visibility</p:attrName>
                                        </p:attrNameLst>
                                      </p:cBhvr>
                                      <p:to>
                                        <p:strVal val="visible"/>
                                      </p:to>
                                    </p:set>
                                    <p:anim calcmode="lin" valueType="num">
                                      <p:cBhvr additive="base">
                                        <p:cTn id="322" dur="250" fill="hold"/>
                                        <p:tgtEl>
                                          <p:spTgt spid="70"/>
                                        </p:tgtEl>
                                        <p:attrNameLst>
                                          <p:attrName>ppt_x</p:attrName>
                                        </p:attrNameLst>
                                      </p:cBhvr>
                                      <p:tavLst>
                                        <p:tav tm="0">
                                          <p:val>
                                            <p:strVal val="#ppt_x"/>
                                          </p:val>
                                        </p:tav>
                                        <p:tav tm="100000">
                                          <p:val>
                                            <p:strVal val="#ppt_x"/>
                                          </p:val>
                                        </p:tav>
                                      </p:tavLst>
                                    </p:anim>
                                    <p:anim calcmode="lin" valueType="num">
                                      <p:cBhvr additive="base">
                                        <p:cTn id="323" dur="250" fill="hold"/>
                                        <p:tgtEl>
                                          <p:spTgt spid="70"/>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
                                        </p:tgtEl>
                                        <p:attrNameLst>
                                          <p:attrName>style.visibility</p:attrName>
                                        </p:attrNameLst>
                                      </p:cBhvr>
                                      <p:to>
                                        <p:strVal val="visible"/>
                                      </p:to>
                                    </p:set>
                                    <p:anim calcmode="lin" valueType="num">
                                      <p:cBhvr additive="base">
                                        <p:cTn id="327" dur="250" fill="hold"/>
                                        <p:tgtEl>
                                          <p:spTgt spid="71"/>
                                        </p:tgtEl>
                                        <p:attrNameLst>
                                          <p:attrName>ppt_x</p:attrName>
                                        </p:attrNameLst>
                                      </p:cBhvr>
                                      <p:tavLst>
                                        <p:tav tm="0">
                                          <p:val>
                                            <p:strVal val="#ppt_x"/>
                                          </p:val>
                                        </p:tav>
                                        <p:tav tm="100000">
                                          <p:val>
                                            <p:strVal val="#ppt_x"/>
                                          </p:val>
                                        </p:tav>
                                      </p:tavLst>
                                    </p:anim>
                                    <p:anim calcmode="lin" valueType="num">
                                      <p:cBhvr additive="base">
                                        <p:cTn id="328" dur="250" fill="hold"/>
                                        <p:tgtEl>
                                          <p:spTgt spid="71"/>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2"/>
                                        </p:tgtEl>
                                        <p:attrNameLst>
                                          <p:attrName>style.visibility</p:attrName>
                                        </p:attrNameLst>
                                      </p:cBhvr>
                                      <p:to>
                                        <p:strVal val="visible"/>
                                      </p:to>
                                    </p:set>
                                    <p:anim calcmode="lin" valueType="num">
                                      <p:cBhvr additive="base">
                                        <p:cTn id="332" dur="250" fill="hold"/>
                                        <p:tgtEl>
                                          <p:spTgt spid="72"/>
                                        </p:tgtEl>
                                        <p:attrNameLst>
                                          <p:attrName>ppt_x</p:attrName>
                                        </p:attrNameLst>
                                      </p:cBhvr>
                                      <p:tavLst>
                                        <p:tav tm="0">
                                          <p:val>
                                            <p:strVal val="#ppt_x"/>
                                          </p:val>
                                        </p:tav>
                                        <p:tav tm="100000">
                                          <p:val>
                                            <p:strVal val="#ppt_x"/>
                                          </p:val>
                                        </p:tav>
                                      </p:tavLst>
                                    </p:anim>
                                    <p:anim calcmode="lin" valueType="num">
                                      <p:cBhvr additive="base">
                                        <p:cTn id="333" dur="250" fill="hold"/>
                                        <p:tgtEl>
                                          <p:spTgt spid="72"/>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3"/>
                                        </p:tgtEl>
                                        <p:attrNameLst>
                                          <p:attrName>style.visibility</p:attrName>
                                        </p:attrNameLst>
                                      </p:cBhvr>
                                      <p:to>
                                        <p:strVal val="visible"/>
                                      </p:to>
                                    </p:set>
                                    <p:anim calcmode="lin" valueType="num">
                                      <p:cBhvr additive="base">
                                        <p:cTn id="337" dur="250" fill="hold"/>
                                        <p:tgtEl>
                                          <p:spTgt spid="73"/>
                                        </p:tgtEl>
                                        <p:attrNameLst>
                                          <p:attrName>ppt_x</p:attrName>
                                        </p:attrNameLst>
                                      </p:cBhvr>
                                      <p:tavLst>
                                        <p:tav tm="0">
                                          <p:val>
                                            <p:strVal val="#ppt_x"/>
                                          </p:val>
                                        </p:tav>
                                        <p:tav tm="100000">
                                          <p:val>
                                            <p:strVal val="#ppt_x"/>
                                          </p:val>
                                        </p:tav>
                                      </p:tavLst>
                                    </p:anim>
                                    <p:anim calcmode="lin" valueType="num">
                                      <p:cBhvr additive="base">
                                        <p:cTn id="338" dur="250" fill="hold"/>
                                        <p:tgtEl>
                                          <p:spTgt spid="73"/>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4"/>
                                        </p:tgtEl>
                                        <p:attrNameLst>
                                          <p:attrName>style.visibility</p:attrName>
                                        </p:attrNameLst>
                                      </p:cBhvr>
                                      <p:to>
                                        <p:strVal val="visible"/>
                                      </p:to>
                                    </p:set>
                                    <p:anim calcmode="lin" valueType="num">
                                      <p:cBhvr additive="base">
                                        <p:cTn id="342" dur="250" fill="hold"/>
                                        <p:tgtEl>
                                          <p:spTgt spid="74"/>
                                        </p:tgtEl>
                                        <p:attrNameLst>
                                          <p:attrName>ppt_x</p:attrName>
                                        </p:attrNameLst>
                                      </p:cBhvr>
                                      <p:tavLst>
                                        <p:tav tm="0">
                                          <p:val>
                                            <p:strVal val="#ppt_x"/>
                                          </p:val>
                                        </p:tav>
                                        <p:tav tm="100000">
                                          <p:val>
                                            <p:strVal val="#ppt_x"/>
                                          </p:val>
                                        </p:tav>
                                      </p:tavLst>
                                    </p:anim>
                                    <p:anim calcmode="lin" valueType="num">
                                      <p:cBhvr additive="base">
                                        <p:cTn id="343" dur="250" fill="hold"/>
                                        <p:tgtEl>
                                          <p:spTgt spid="74"/>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5"/>
                                        </p:tgtEl>
                                        <p:attrNameLst>
                                          <p:attrName>style.visibility</p:attrName>
                                        </p:attrNameLst>
                                      </p:cBhvr>
                                      <p:to>
                                        <p:strVal val="visible"/>
                                      </p:to>
                                    </p:set>
                                    <p:anim calcmode="lin" valueType="num">
                                      <p:cBhvr additive="base">
                                        <p:cTn id="347" dur="250" fill="hold"/>
                                        <p:tgtEl>
                                          <p:spTgt spid="75"/>
                                        </p:tgtEl>
                                        <p:attrNameLst>
                                          <p:attrName>ppt_x</p:attrName>
                                        </p:attrNameLst>
                                      </p:cBhvr>
                                      <p:tavLst>
                                        <p:tav tm="0">
                                          <p:val>
                                            <p:strVal val="#ppt_x"/>
                                          </p:val>
                                        </p:tav>
                                        <p:tav tm="100000">
                                          <p:val>
                                            <p:strVal val="#ppt_x"/>
                                          </p:val>
                                        </p:tav>
                                      </p:tavLst>
                                    </p:anim>
                                    <p:anim calcmode="lin" valueType="num">
                                      <p:cBhvr additive="base">
                                        <p:cTn id="348" dur="250" fill="hold"/>
                                        <p:tgtEl>
                                          <p:spTgt spid="75"/>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6"/>
                                        </p:tgtEl>
                                        <p:attrNameLst>
                                          <p:attrName>style.visibility</p:attrName>
                                        </p:attrNameLst>
                                      </p:cBhvr>
                                      <p:to>
                                        <p:strVal val="visible"/>
                                      </p:to>
                                    </p:set>
                                    <p:anim calcmode="lin" valueType="num">
                                      <p:cBhvr additive="base">
                                        <p:cTn id="352" dur="250" fill="hold"/>
                                        <p:tgtEl>
                                          <p:spTgt spid="76"/>
                                        </p:tgtEl>
                                        <p:attrNameLst>
                                          <p:attrName>ppt_x</p:attrName>
                                        </p:attrNameLst>
                                      </p:cBhvr>
                                      <p:tavLst>
                                        <p:tav tm="0">
                                          <p:val>
                                            <p:strVal val="#ppt_x"/>
                                          </p:val>
                                        </p:tav>
                                        <p:tav tm="100000">
                                          <p:val>
                                            <p:strVal val="#ppt_x"/>
                                          </p:val>
                                        </p:tav>
                                      </p:tavLst>
                                    </p:anim>
                                    <p:anim calcmode="lin" valueType="num">
                                      <p:cBhvr additive="base">
                                        <p:cTn id="353" dur="250" fill="hold"/>
                                        <p:tgtEl>
                                          <p:spTgt spid="76"/>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7"/>
                                        </p:tgtEl>
                                        <p:attrNameLst>
                                          <p:attrName>style.visibility</p:attrName>
                                        </p:attrNameLst>
                                      </p:cBhvr>
                                      <p:to>
                                        <p:strVal val="visible"/>
                                      </p:to>
                                    </p:set>
                                    <p:anim calcmode="lin" valueType="num">
                                      <p:cBhvr additive="base">
                                        <p:cTn id="357" dur="250" fill="hold"/>
                                        <p:tgtEl>
                                          <p:spTgt spid="77"/>
                                        </p:tgtEl>
                                        <p:attrNameLst>
                                          <p:attrName>ppt_x</p:attrName>
                                        </p:attrNameLst>
                                      </p:cBhvr>
                                      <p:tavLst>
                                        <p:tav tm="0">
                                          <p:val>
                                            <p:strVal val="#ppt_x"/>
                                          </p:val>
                                        </p:tav>
                                        <p:tav tm="100000">
                                          <p:val>
                                            <p:strVal val="#ppt_x"/>
                                          </p:val>
                                        </p:tav>
                                      </p:tavLst>
                                    </p:anim>
                                    <p:anim calcmode="lin" valueType="num">
                                      <p:cBhvr additive="base">
                                        <p:cTn id="358" dur="25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3" grpId="0" animBg="1"/>
      <p:bldP spid="7" grpId="0" animBg="1"/>
      <p:bldP spid="8" grpId="0" animBg="1"/>
      <p:bldP spid="10" grpId="0" animBg="1"/>
      <p:bldP spid="11" grpId="0" animBg="1"/>
      <p:bldP spid="13" grpId="0" animBg="1"/>
      <p:bldP spid="14" grpId="0" animBg="1"/>
      <p:bldP spid="16" grpId="0" animBg="1"/>
      <p:bldP spid="17" grpId="0" animBg="1"/>
      <p:bldP spid="19" grpId="0" animBg="1"/>
      <p:bldP spid="20" grpId="0" animBg="1"/>
      <p:bldP spid="22" grpId="0" animBg="1"/>
      <p:bldP spid="23" grpId="0" animBg="1"/>
      <p:bldP spid="25" grpId="0" animBg="1"/>
      <p:bldP spid="26" grpId="0" animBg="1"/>
      <p:bldP spid="28" grpId="0" animBg="1"/>
      <p:bldP spid="29" grpId="0" animBg="1"/>
      <p:bldP spid="31" grpId="0" animBg="1"/>
      <p:bldP spid="32" grpId="0" animBg="1"/>
      <p:bldP spid="33" grpId="0" animBg="1"/>
      <p:bldP spid="35" grpId="0"/>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p:bldP spid="102" grpId="0"/>
      <p:bldP spid="103" grpId="0"/>
      <p:bldP spid="104" grpId="0"/>
      <p:bldP spid="10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Global Marketshare</a:t>
            </a:r>
          </a:p>
        </p:txBody>
      </p:sp>
      <p:graphicFrame>
        <p:nvGraphicFramePr>
          <p:cNvPr id="3" name="Chart 2"/>
          <p:cNvGraphicFramePr/>
          <p:nvPr/>
        </p:nvGraphicFramePr>
        <p:xfrm>
          <a:off x="2768092" y="1662321"/>
          <a:ext cx="3615605" cy="30988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 Box 10"/>
          <p:cNvSpPr txBox="1">
            <a:spLocks noChangeArrowheads="1"/>
          </p:cNvSpPr>
          <p:nvPr/>
        </p:nvSpPr>
        <p:spPr bwMode="auto">
          <a:xfrm>
            <a:off x="7010400" y="15099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Notebook</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6" name="Oval 5"/>
          <p:cNvSpPr/>
          <p:nvPr/>
        </p:nvSpPr>
        <p:spPr>
          <a:xfrm>
            <a:off x="6339973" y="1662321"/>
            <a:ext cx="594227" cy="597637"/>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7010400" y="3567321"/>
            <a:ext cx="16764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Desktop</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8" name="Oval 7"/>
          <p:cNvSpPr/>
          <p:nvPr/>
        </p:nvSpPr>
        <p:spPr>
          <a:xfrm>
            <a:off x="6339973" y="3719721"/>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33400" y="16623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Property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1" name="Oval 10"/>
          <p:cNvSpPr/>
          <p:nvPr/>
        </p:nvSpPr>
        <p:spPr>
          <a:xfrm>
            <a:off x="2257993" y="1814721"/>
            <a:ext cx="594227" cy="597637"/>
          </a:xfrm>
          <a:prstGeom prst="ellipse">
            <a:avLst/>
          </a:prstGeom>
          <a:solidFill>
            <a:srgbClr val="B9D51F"/>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533400" y="3719721"/>
            <a:ext cx="16764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Software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4" name="Oval 13"/>
          <p:cNvSpPr/>
          <p:nvPr/>
        </p:nvSpPr>
        <p:spPr>
          <a:xfrm>
            <a:off x="2257993" y="3872121"/>
            <a:ext cx="594227" cy="597637"/>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16" name="Elbow Connector 15"/>
          <p:cNvCxnSpPr/>
          <p:nvPr/>
        </p:nvCxnSpPr>
        <p:spPr>
          <a:xfrm flipV="1">
            <a:off x="2852220" y="1961139"/>
            <a:ext cx="1033980"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 name="Elbow Connector 17"/>
          <p:cNvCxnSpPr/>
          <p:nvPr/>
        </p:nvCxnSpPr>
        <p:spPr>
          <a:xfrm rot="5400000" flipH="1" flipV="1">
            <a:off x="2381601" y="3352140"/>
            <a:ext cx="1289418" cy="348180"/>
          </a:xfrm>
          <a:prstGeom prst="bentConnector3">
            <a:avLst>
              <a:gd name="adj1" fmla="val 101217"/>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10800000" flipV="1">
            <a:off x="5638801" y="1961138"/>
            <a:ext cx="701174" cy="298819"/>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rot="10800000" flipV="1">
            <a:off x="5486401" y="4098235"/>
            <a:ext cx="853573" cy="152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6" name="Text Box 10"/>
          <p:cNvSpPr txBox="1">
            <a:spLocks noChangeArrowheads="1"/>
          </p:cNvSpPr>
          <p:nvPr/>
        </p:nvSpPr>
        <p:spPr bwMode="auto">
          <a:xfrm>
            <a:off x="5364412" y="257175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Text Box 10"/>
          <p:cNvSpPr txBox="1">
            <a:spLocks noChangeArrowheads="1"/>
          </p:cNvSpPr>
          <p:nvPr/>
        </p:nvSpPr>
        <p:spPr bwMode="auto">
          <a:xfrm>
            <a:off x="3873894" y="206915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15%</a:t>
            </a:r>
            <a:endPar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Text Box 10"/>
          <p:cNvSpPr txBox="1">
            <a:spLocks noChangeArrowheads="1"/>
          </p:cNvSpPr>
          <p:nvPr/>
        </p:nvSpPr>
        <p:spPr bwMode="auto">
          <a:xfrm>
            <a:off x="4191000" y="4195528"/>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35%</a:t>
            </a:r>
            <a:endPar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9" name="Text Box 10"/>
          <p:cNvSpPr txBox="1">
            <a:spLocks noChangeArrowheads="1"/>
          </p:cNvSpPr>
          <p:nvPr/>
        </p:nvSpPr>
        <p:spPr bwMode="auto">
          <a:xfrm>
            <a:off x="3200400" y="2833360"/>
            <a:ext cx="502988"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4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 Box 10"/>
          <p:cNvSpPr txBox="1">
            <a:spLocks noChangeArrowheads="1"/>
          </p:cNvSpPr>
          <p:nvPr/>
        </p:nvSpPr>
        <p:spPr bwMode="auto">
          <a:xfrm>
            <a:off x="3987788" y="3392283"/>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Hardware</a:t>
            </a:r>
            <a:endPar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31" name="Group 30"/>
          <p:cNvGrpSpPr/>
          <p:nvPr/>
        </p:nvGrpSpPr>
        <p:grpSpPr>
          <a:xfrm>
            <a:off x="4321526" y="2764909"/>
            <a:ext cx="508739" cy="573812"/>
            <a:chOff x="5513440" y="1766202"/>
            <a:chExt cx="429274" cy="484183"/>
          </a:xfrm>
          <a:solidFill>
            <a:srgbClr val="4BACC6"/>
          </a:solidFill>
        </p:grpSpPr>
        <p:sp>
          <p:nvSpPr>
            <p:cNvPr id="3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2366260" y="1943739"/>
            <a:ext cx="381854" cy="310725"/>
            <a:chOff x="1550139" y="1314466"/>
            <a:chExt cx="509139" cy="414300"/>
          </a:xfrm>
          <a:solidFill>
            <a:schemeClr val="bg1"/>
          </a:solidFill>
        </p:grpSpPr>
        <p:sp>
          <p:nvSpPr>
            <p:cNvPr id="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Freeform 63"/>
          <p:cNvSpPr>
            <a:spLocks noEditPoints="1"/>
          </p:cNvSpPr>
          <p:nvPr/>
        </p:nvSpPr>
        <p:spPr bwMode="auto">
          <a:xfrm>
            <a:off x="2448097" y="4026162"/>
            <a:ext cx="214018" cy="28955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0" name="Freeform 64"/>
          <p:cNvSpPr>
            <a:spLocks noEditPoints="1"/>
          </p:cNvSpPr>
          <p:nvPr/>
        </p:nvSpPr>
        <p:spPr bwMode="auto">
          <a:xfrm>
            <a:off x="6472770" y="3874691"/>
            <a:ext cx="310271" cy="29624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1" name="Group 40"/>
          <p:cNvGrpSpPr/>
          <p:nvPr/>
        </p:nvGrpSpPr>
        <p:grpSpPr>
          <a:xfrm>
            <a:off x="6461122" y="1824533"/>
            <a:ext cx="353172" cy="262091"/>
            <a:chOff x="5129089" y="3156352"/>
            <a:chExt cx="474198" cy="351905"/>
          </a:xfrm>
          <a:solidFill>
            <a:schemeClr val="bg1"/>
          </a:solidFill>
        </p:grpSpPr>
        <p:sp>
          <p:nvSpPr>
            <p:cNvPr id="42"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3"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sp>
        <p:nvSpPr>
          <p:cNvPr id="44"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4"/>
                                        </p:tgtEl>
                                        <p:attrNameLst>
                                          <p:attrName>style.visibility</p:attrName>
                                        </p:attrNameLst>
                                      </p:cBhvr>
                                      <p:to>
                                        <p:strVal val="visible"/>
                                      </p:to>
                                    </p:set>
                                    <p:anim calcmode="lin" valueType="num">
                                      <p:cBhvr additive="base">
                                        <p:cTn id="12" dur="250" fill="hold"/>
                                        <p:tgtEl>
                                          <p:spTgt spid="44"/>
                                        </p:tgtEl>
                                        <p:attrNameLst>
                                          <p:attrName>ppt_x</p:attrName>
                                        </p:attrNameLst>
                                      </p:cBhvr>
                                      <p:tavLst>
                                        <p:tav tm="0">
                                          <p:val>
                                            <p:strVal val="#ppt_x"/>
                                          </p:val>
                                        </p:tav>
                                        <p:tav tm="100000">
                                          <p:val>
                                            <p:strVal val="#ppt_x"/>
                                          </p:val>
                                        </p:tav>
                                      </p:tavLst>
                                    </p:anim>
                                    <p:anim calcmode="lin" valueType="num">
                                      <p:cBhvr additive="base">
                                        <p:cTn id="13" dur="250" fill="hold"/>
                                        <p:tgtEl>
                                          <p:spTgt spid="4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250" fill="hold"/>
                                        <p:tgtEl>
                                          <p:spTgt spid="31"/>
                                        </p:tgtEl>
                                        <p:attrNameLst>
                                          <p:attrName>ppt_x</p:attrName>
                                        </p:attrNameLst>
                                      </p:cBhvr>
                                      <p:tavLst>
                                        <p:tav tm="0">
                                          <p:val>
                                            <p:strVal val="#ppt_x"/>
                                          </p:val>
                                        </p:tav>
                                        <p:tav tm="100000">
                                          <p:val>
                                            <p:strVal val="#ppt_x"/>
                                          </p:val>
                                        </p:tav>
                                      </p:tavLst>
                                    </p:anim>
                                    <p:anim calcmode="lin" valueType="num">
                                      <p:cBhvr additive="base">
                                        <p:cTn id="23" dur="250" fill="hold"/>
                                        <p:tgtEl>
                                          <p:spTgt spid="3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
                                        </p:tgtEl>
                                        <p:attrNameLst>
                                          <p:attrName>style.visibility</p:attrName>
                                        </p:attrNameLst>
                                      </p:cBhvr>
                                      <p:to>
                                        <p:strVal val="visible"/>
                                      </p:to>
                                    </p:set>
                                    <p:anim calcmode="lin" valueType="num">
                                      <p:cBhvr additive="base">
                                        <p:cTn id="27" dur="250" fill="hold"/>
                                        <p:tgtEl>
                                          <p:spTgt spid="30"/>
                                        </p:tgtEl>
                                        <p:attrNameLst>
                                          <p:attrName>ppt_x</p:attrName>
                                        </p:attrNameLst>
                                      </p:cBhvr>
                                      <p:tavLst>
                                        <p:tav tm="0">
                                          <p:val>
                                            <p:strVal val="#ppt_x"/>
                                          </p:val>
                                        </p:tav>
                                        <p:tav tm="100000">
                                          <p:val>
                                            <p:strVal val="#ppt_x"/>
                                          </p:val>
                                        </p:tav>
                                      </p:tavLst>
                                    </p:anim>
                                    <p:anim calcmode="lin" valueType="num">
                                      <p:cBhvr additive="base">
                                        <p:cTn id="28" dur="250" fill="hold"/>
                                        <p:tgtEl>
                                          <p:spTgt spid="3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250" fill="hold"/>
                                        <p:tgtEl>
                                          <p:spTgt spid="27"/>
                                        </p:tgtEl>
                                        <p:attrNameLst>
                                          <p:attrName>ppt_x</p:attrName>
                                        </p:attrNameLst>
                                      </p:cBhvr>
                                      <p:tavLst>
                                        <p:tav tm="0">
                                          <p:val>
                                            <p:strVal val="#ppt_x"/>
                                          </p:val>
                                        </p:tav>
                                        <p:tav tm="100000">
                                          <p:val>
                                            <p:strVal val="#ppt_x"/>
                                          </p:val>
                                        </p:tav>
                                      </p:tavLst>
                                    </p:anim>
                                    <p:anim calcmode="lin" valueType="num">
                                      <p:cBhvr additive="base">
                                        <p:cTn id="33" dur="250" fill="hold"/>
                                        <p:tgtEl>
                                          <p:spTgt spid="2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250" fill="hold"/>
                                        <p:tgtEl>
                                          <p:spTgt spid="16"/>
                                        </p:tgtEl>
                                        <p:attrNameLst>
                                          <p:attrName>ppt_x</p:attrName>
                                        </p:attrNameLst>
                                      </p:cBhvr>
                                      <p:tavLst>
                                        <p:tav tm="0">
                                          <p:val>
                                            <p:strVal val="#ppt_x"/>
                                          </p:val>
                                        </p:tav>
                                        <p:tav tm="100000">
                                          <p:val>
                                            <p:strVal val="#ppt_x"/>
                                          </p:val>
                                        </p:tav>
                                      </p:tavLst>
                                    </p:anim>
                                    <p:anim calcmode="lin" valueType="num">
                                      <p:cBhvr additive="base">
                                        <p:cTn id="38" dur="250" fill="hold"/>
                                        <p:tgtEl>
                                          <p:spTgt spid="1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5"/>
                                        </p:tgtEl>
                                        <p:attrNameLst>
                                          <p:attrName>style.visibility</p:attrName>
                                        </p:attrNameLst>
                                      </p:cBhvr>
                                      <p:to>
                                        <p:strVal val="visible"/>
                                      </p:to>
                                    </p:set>
                                    <p:anim calcmode="lin" valueType="num">
                                      <p:cBhvr additive="base">
                                        <p:cTn id="47" dur="250" fill="hold"/>
                                        <p:tgtEl>
                                          <p:spTgt spid="35"/>
                                        </p:tgtEl>
                                        <p:attrNameLst>
                                          <p:attrName>ppt_x</p:attrName>
                                        </p:attrNameLst>
                                      </p:cBhvr>
                                      <p:tavLst>
                                        <p:tav tm="0">
                                          <p:val>
                                            <p:strVal val="#ppt_x"/>
                                          </p:val>
                                        </p:tav>
                                        <p:tav tm="100000">
                                          <p:val>
                                            <p:strVal val="#ppt_x"/>
                                          </p:val>
                                        </p:tav>
                                      </p:tavLst>
                                    </p:anim>
                                    <p:anim calcmode="lin" valueType="num">
                                      <p:cBhvr additive="base">
                                        <p:cTn id="48" dur="250" fill="hold"/>
                                        <p:tgtEl>
                                          <p:spTgt spid="3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250" fill="hold"/>
                                        <p:tgtEl>
                                          <p:spTgt spid="26"/>
                                        </p:tgtEl>
                                        <p:attrNameLst>
                                          <p:attrName>ppt_x</p:attrName>
                                        </p:attrNameLst>
                                      </p:cBhvr>
                                      <p:tavLst>
                                        <p:tav tm="0">
                                          <p:val>
                                            <p:strVal val="#ppt_x"/>
                                          </p:val>
                                        </p:tav>
                                        <p:tav tm="100000">
                                          <p:val>
                                            <p:strVal val="#ppt_x"/>
                                          </p:val>
                                        </p:tav>
                                      </p:tavLst>
                                    </p:anim>
                                    <p:anim calcmode="lin" valueType="num">
                                      <p:cBhvr additive="base">
                                        <p:cTn id="58" dur="250" fill="hold"/>
                                        <p:tgtEl>
                                          <p:spTgt spid="2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additive="base">
                                        <p:cTn id="62" dur="250" fill="hold"/>
                                        <p:tgtEl>
                                          <p:spTgt spid="21"/>
                                        </p:tgtEl>
                                        <p:attrNameLst>
                                          <p:attrName>ppt_x</p:attrName>
                                        </p:attrNameLst>
                                      </p:cBhvr>
                                      <p:tavLst>
                                        <p:tav tm="0">
                                          <p:val>
                                            <p:strVal val="#ppt_x"/>
                                          </p:val>
                                        </p:tav>
                                        <p:tav tm="100000">
                                          <p:val>
                                            <p:strVal val="#ppt_x"/>
                                          </p:val>
                                        </p:tav>
                                      </p:tavLst>
                                    </p:anim>
                                    <p:anim calcmode="lin" valueType="num">
                                      <p:cBhvr additive="base">
                                        <p:cTn id="63" dur="250" fill="hold"/>
                                        <p:tgtEl>
                                          <p:spTgt spid="2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1"/>
                                        </p:tgtEl>
                                        <p:attrNameLst>
                                          <p:attrName>style.visibility</p:attrName>
                                        </p:attrNameLst>
                                      </p:cBhvr>
                                      <p:to>
                                        <p:strVal val="visible"/>
                                      </p:to>
                                    </p:set>
                                    <p:anim calcmode="lin" valueType="num">
                                      <p:cBhvr additive="base">
                                        <p:cTn id="72" dur="250" fill="hold"/>
                                        <p:tgtEl>
                                          <p:spTgt spid="41"/>
                                        </p:tgtEl>
                                        <p:attrNameLst>
                                          <p:attrName>ppt_x</p:attrName>
                                        </p:attrNameLst>
                                      </p:cBhvr>
                                      <p:tavLst>
                                        <p:tav tm="0">
                                          <p:val>
                                            <p:strVal val="#ppt_x"/>
                                          </p:val>
                                        </p:tav>
                                        <p:tav tm="100000">
                                          <p:val>
                                            <p:strVal val="#ppt_x"/>
                                          </p:val>
                                        </p:tav>
                                      </p:tavLst>
                                    </p:anim>
                                    <p:anim calcmode="lin" valueType="num">
                                      <p:cBhvr additive="base">
                                        <p:cTn id="73" dur="250" fill="hold"/>
                                        <p:tgtEl>
                                          <p:spTgt spid="4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
                                        </p:tgtEl>
                                        <p:attrNameLst>
                                          <p:attrName>style.visibility</p:attrName>
                                        </p:attrNameLst>
                                      </p:cBhvr>
                                      <p:to>
                                        <p:strVal val="visible"/>
                                      </p:to>
                                    </p:set>
                                    <p:anim calcmode="lin" valueType="num">
                                      <p:cBhvr additive="base">
                                        <p:cTn id="77" dur="250" fill="hold"/>
                                        <p:tgtEl>
                                          <p:spTgt spid="4"/>
                                        </p:tgtEl>
                                        <p:attrNameLst>
                                          <p:attrName>ppt_x</p:attrName>
                                        </p:attrNameLst>
                                      </p:cBhvr>
                                      <p:tavLst>
                                        <p:tav tm="0">
                                          <p:val>
                                            <p:strVal val="#ppt_x"/>
                                          </p:val>
                                        </p:tav>
                                        <p:tav tm="100000">
                                          <p:val>
                                            <p:strVal val="#ppt_x"/>
                                          </p:val>
                                        </p:tav>
                                      </p:tavLst>
                                    </p:anim>
                                    <p:anim calcmode="lin" valueType="num">
                                      <p:cBhvr additive="base">
                                        <p:cTn id="78" dur="250" fill="hold"/>
                                        <p:tgtEl>
                                          <p:spTgt spid="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additive="base">
                                        <p:cTn id="82" dur="250" fill="hold"/>
                                        <p:tgtEl>
                                          <p:spTgt spid="29"/>
                                        </p:tgtEl>
                                        <p:attrNameLst>
                                          <p:attrName>ppt_x</p:attrName>
                                        </p:attrNameLst>
                                      </p:cBhvr>
                                      <p:tavLst>
                                        <p:tav tm="0">
                                          <p:val>
                                            <p:strVal val="#ppt_x"/>
                                          </p:val>
                                        </p:tav>
                                        <p:tav tm="100000">
                                          <p:val>
                                            <p:strVal val="#ppt_x"/>
                                          </p:val>
                                        </p:tav>
                                      </p:tavLst>
                                    </p:anim>
                                    <p:anim calcmode="lin" valueType="num">
                                      <p:cBhvr additive="base">
                                        <p:cTn id="83" dur="250" fill="hold"/>
                                        <p:tgtEl>
                                          <p:spTgt spid="2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4"/>
                                        </p:tgtEl>
                                        <p:attrNameLst>
                                          <p:attrName>style.visibility</p:attrName>
                                        </p:attrNameLst>
                                      </p:cBhvr>
                                      <p:to>
                                        <p:strVal val="visible"/>
                                      </p:to>
                                    </p:set>
                                    <p:anim calcmode="lin" valueType="num">
                                      <p:cBhvr additive="base">
                                        <p:cTn id="92" dur="250" fill="hold"/>
                                        <p:tgtEl>
                                          <p:spTgt spid="14"/>
                                        </p:tgtEl>
                                        <p:attrNameLst>
                                          <p:attrName>ppt_x</p:attrName>
                                        </p:attrNameLst>
                                      </p:cBhvr>
                                      <p:tavLst>
                                        <p:tav tm="0">
                                          <p:val>
                                            <p:strVal val="#ppt_x"/>
                                          </p:val>
                                        </p:tav>
                                        <p:tav tm="100000">
                                          <p:val>
                                            <p:strVal val="#ppt_x"/>
                                          </p:val>
                                        </p:tav>
                                      </p:tavLst>
                                    </p:anim>
                                    <p:anim calcmode="lin" valueType="num">
                                      <p:cBhvr additive="base">
                                        <p:cTn id="93" dur="250" fill="hold"/>
                                        <p:tgtEl>
                                          <p:spTgt spid="1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9"/>
                                        </p:tgtEl>
                                        <p:attrNameLst>
                                          <p:attrName>style.visibility</p:attrName>
                                        </p:attrNameLst>
                                      </p:cBhvr>
                                      <p:to>
                                        <p:strVal val="visible"/>
                                      </p:to>
                                    </p:set>
                                    <p:anim calcmode="lin" valueType="num">
                                      <p:cBhvr additive="base">
                                        <p:cTn id="97" dur="250" fill="hold"/>
                                        <p:tgtEl>
                                          <p:spTgt spid="39"/>
                                        </p:tgtEl>
                                        <p:attrNameLst>
                                          <p:attrName>ppt_x</p:attrName>
                                        </p:attrNameLst>
                                      </p:cBhvr>
                                      <p:tavLst>
                                        <p:tav tm="0">
                                          <p:val>
                                            <p:strVal val="#ppt_x"/>
                                          </p:val>
                                        </p:tav>
                                        <p:tav tm="100000">
                                          <p:val>
                                            <p:strVal val="#ppt_x"/>
                                          </p:val>
                                        </p:tav>
                                      </p:tavLst>
                                    </p:anim>
                                    <p:anim calcmode="lin" valueType="num">
                                      <p:cBhvr additive="base">
                                        <p:cTn id="98" dur="250" fill="hold"/>
                                        <p:tgtEl>
                                          <p:spTgt spid="3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additive="base">
                                        <p:cTn id="112" dur="250" fill="hold"/>
                                        <p:tgtEl>
                                          <p:spTgt spid="23"/>
                                        </p:tgtEl>
                                        <p:attrNameLst>
                                          <p:attrName>ppt_x</p:attrName>
                                        </p:attrNameLst>
                                      </p:cBhvr>
                                      <p:tavLst>
                                        <p:tav tm="0">
                                          <p:val>
                                            <p:strVal val="#ppt_x"/>
                                          </p:val>
                                        </p:tav>
                                        <p:tav tm="100000">
                                          <p:val>
                                            <p:strVal val="#ppt_x"/>
                                          </p:val>
                                        </p:tav>
                                      </p:tavLst>
                                    </p:anim>
                                    <p:anim calcmode="lin" valueType="num">
                                      <p:cBhvr additive="base">
                                        <p:cTn id="113" dur="250" fill="hold"/>
                                        <p:tgtEl>
                                          <p:spTgt spid="2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40"/>
                                        </p:tgtEl>
                                        <p:attrNameLst>
                                          <p:attrName>style.visibility</p:attrName>
                                        </p:attrNameLst>
                                      </p:cBhvr>
                                      <p:to>
                                        <p:strVal val="visible"/>
                                      </p:to>
                                    </p:set>
                                    <p:anim calcmode="lin" valueType="num">
                                      <p:cBhvr additive="base">
                                        <p:cTn id="122" dur="250" fill="hold"/>
                                        <p:tgtEl>
                                          <p:spTgt spid="40"/>
                                        </p:tgtEl>
                                        <p:attrNameLst>
                                          <p:attrName>ppt_x</p:attrName>
                                        </p:attrNameLst>
                                      </p:cBhvr>
                                      <p:tavLst>
                                        <p:tav tm="0">
                                          <p:val>
                                            <p:strVal val="#ppt_x"/>
                                          </p:val>
                                        </p:tav>
                                        <p:tav tm="100000">
                                          <p:val>
                                            <p:strVal val="#ppt_x"/>
                                          </p:val>
                                        </p:tav>
                                      </p:tavLst>
                                    </p:anim>
                                    <p:anim calcmode="lin" valueType="num">
                                      <p:cBhvr additive="base">
                                        <p:cTn id="123" dur="250" fill="hold"/>
                                        <p:tgtEl>
                                          <p:spTgt spid="40"/>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
                                        </p:tgtEl>
                                        <p:attrNameLst>
                                          <p:attrName>style.visibility</p:attrName>
                                        </p:attrNameLst>
                                      </p:cBhvr>
                                      <p:to>
                                        <p:strVal val="visible"/>
                                      </p:to>
                                    </p:set>
                                    <p:anim calcmode="lin" valueType="num">
                                      <p:cBhvr additive="base">
                                        <p:cTn id="127" dur="250" fill="hold"/>
                                        <p:tgtEl>
                                          <p:spTgt spid="7"/>
                                        </p:tgtEl>
                                        <p:attrNameLst>
                                          <p:attrName>ppt_x</p:attrName>
                                        </p:attrNameLst>
                                      </p:cBhvr>
                                      <p:tavLst>
                                        <p:tav tm="0">
                                          <p:val>
                                            <p:strVal val="#ppt_x"/>
                                          </p:val>
                                        </p:tav>
                                        <p:tav tm="100000">
                                          <p:val>
                                            <p:strVal val="#ppt_x"/>
                                          </p:val>
                                        </p:tav>
                                      </p:tavLst>
                                    </p:anim>
                                    <p:anim calcmode="lin" valueType="num">
                                      <p:cBhvr additive="base">
                                        <p:cTn id="12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6" grpId="0" animBg="1"/>
      <p:bldP spid="7" grpId="0"/>
      <p:bldP spid="8" grpId="0" animBg="1"/>
      <p:bldP spid="10" grpId="0"/>
      <p:bldP spid="11" grpId="0" animBg="1"/>
      <p:bldP spid="13" grpId="0"/>
      <p:bldP spid="14" grpId="0" animBg="1"/>
      <p:bldP spid="26" grpId="0"/>
      <p:bldP spid="27" grpId="0"/>
      <p:bldP spid="28" grpId="0"/>
      <p:bldP spid="29" grpId="0"/>
      <p:bldP spid="30" grpId="0"/>
      <p:bldP spid="39" grpId="0" animBg="1"/>
      <p:bldP spid="40" grpId="0" animBg="1"/>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147" y="2114550"/>
            <a:ext cx="9170084" cy="302895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Engagement</a:t>
            </a:r>
          </a:p>
        </p:txBody>
      </p:sp>
      <p:sp>
        <p:nvSpPr>
          <p:cNvPr id="4" name="Rectangle 3"/>
          <p:cNvSpPr/>
          <p:nvPr/>
        </p:nvSpPr>
        <p:spPr>
          <a:xfrm>
            <a:off x="685800" y="1504950"/>
            <a:ext cx="1600200" cy="1600200"/>
          </a:xfrm>
          <a:prstGeom prst="rect">
            <a:avLst/>
          </a:prstGeom>
          <a:blipFill>
            <a:blip r:embed="rId2" cstate="print"/>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7056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Special I</a:t>
            </a:r>
          </a:p>
          <a:p>
            <a:pPr defTabSz="1087755"/>
            <a:r>
              <a:rPr lang="en-US" sz="1200" i="1">
                <a:solidFill>
                  <a:schemeClr val="bg1"/>
                </a:solidFill>
                <a:latin typeface="Open Sans" panose="020B0606030504020204" pitchFamily="34" charset="0"/>
                <a:ea typeface="Open Sans" panose="020B0606030504020204" pitchFamily="34" charset="0"/>
                <a:cs typeface="Open Sans" panose="020B0606030504020204" pitchFamily="34" charset="0"/>
              </a:rPr>
              <a:t>Nullam eu </a:t>
            </a:r>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6" name="Rectangle 5"/>
          <p:cNvSpPr/>
          <p:nvPr/>
        </p:nvSpPr>
        <p:spPr>
          <a:xfrm>
            <a:off x="2682240" y="1504950"/>
            <a:ext cx="1600200" cy="1600200"/>
          </a:xfrm>
          <a:prstGeom prst="rect">
            <a:avLst/>
          </a:prstGeom>
          <a:blipFill>
            <a:blip r:embed="rId3" cstate="print"/>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663440" y="1506220"/>
            <a:ext cx="1600200" cy="1600200"/>
          </a:xfrm>
          <a:prstGeom prst="rect">
            <a:avLst/>
          </a:prstGeom>
          <a:blipFill>
            <a:blip r:embed="rId4" cstate="print"/>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6705600" y="1506220"/>
            <a:ext cx="1600200" cy="1600200"/>
          </a:xfrm>
          <a:prstGeom prst="rect">
            <a:avLst/>
          </a:prstGeom>
          <a:blipFill>
            <a:blip r:embed="rId5" cstate="print"/>
            <a:stretch>
              <a:fillRect/>
            </a:stretch>
          </a:bli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6548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cxnSp>
        <p:nvCxnSpPr>
          <p:cNvPr id="11" name="Straight Connector 10"/>
          <p:cNvCxnSpPr/>
          <p:nvPr/>
        </p:nvCxnSpPr>
        <p:spPr>
          <a:xfrm>
            <a:off x="68580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2667000" y="3258820"/>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Special II</a:t>
            </a:r>
          </a:p>
          <a:p>
            <a:pPr defTabSz="1087755"/>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13" name="Text Box 10"/>
          <p:cNvSpPr txBox="1">
            <a:spLocks noChangeArrowheads="1"/>
          </p:cNvSpPr>
          <p:nvPr/>
        </p:nvSpPr>
        <p:spPr bwMode="auto">
          <a:xfrm>
            <a:off x="2661920" y="3843357"/>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cxnSp>
        <p:nvCxnSpPr>
          <p:cNvPr id="14" name="Straight Connector 13"/>
          <p:cNvCxnSpPr/>
          <p:nvPr/>
        </p:nvCxnSpPr>
        <p:spPr>
          <a:xfrm>
            <a:off x="2682240" y="3716020"/>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Text Box 10"/>
          <p:cNvSpPr txBox="1">
            <a:spLocks noChangeArrowheads="1"/>
          </p:cNvSpPr>
          <p:nvPr/>
        </p:nvSpPr>
        <p:spPr bwMode="auto">
          <a:xfrm>
            <a:off x="463804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Special III</a:t>
            </a:r>
          </a:p>
          <a:p>
            <a:pPr defTabSz="1087755"/>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16" name="Text Box 10"/>
          <p:cNvSpPr txBox="1">
            <a:spLocks noChangeArrowheads="1"/>
          </p:cNvSpPr>
          <p:nvPr/>
        </p:nvSpPr>
        <p:spPr bwMode="auto">
          <a:xfrm>
            <a:off x="463296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cxnSp>
        <p:nvCxnSpPr>
          <p:cNvPr id="17" name="Straight Connector 16"/>
          <p:cNvCxnSpPr/>
          <p:nvPr/>
        </p:nvCxnSpPr>
        <p:spPr>
          <a:xfrm>
            <a:off x="465328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Text Box 10"/>
          <p:cNvSpPr txBox="1">
            <a:spLocks noChangeArrowheads="1"/>
          </p:cNvSpPr>
          <p:nvPr/>
        </p:nvSpPr>
        <p:spPr bwMode="auto">
          <a:xfrm>
            <a:off x="6634480" y="3269744"/>
            <a:ext cx="1615440" cy="446276"/>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Special IV</a:t>
            </a:r>
          </a:p>
          <a:p>
            <a:pPr defTabSz="1087755"/>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a:t>
            </a:r>
          </a:p>
        </p:txBody>
      </p:sp>
      <p:sp>
        <p:nvSpPr>
          <p:cNvPr id="19" name="Text Box 10"/>
          <p:cNvSpPr txBox="1">
            <a:spLocks noChangeArrowheads="1"/>
          </p:cNvSpPr>
          <p:nvPr/>
        </p:nvSpPr>
        <p:spPr bwMode="auto">
          <a:xfrm>
            <a:off x="6629400" y="3854281"/>
            <a:ext cx="1620520" cy="854080"/>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cxnSp>
        <p:nvCxnSpPr>
          <p:cNvPr id="20" name="Straight Connector 19"/>
          <p:cNvCxnSpPr/>
          <p:nvPr/>
        </p:nvCxnSpPr>
        <p:spPr>
          <a:xfrm>
            <a:off x="6649720" y="3726944"/>
            <a:ext cx="16002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250" fill="hold"/>
                                        <p:tgtEl>
                                          <p:spTgt spid="21"/>
                                        </p:tgtEl>
                                        <p:attrNameLst>
                                          <p:attrName>ppt_x</p:attrName>
                                        </p:attrNameLst>
                                      </p:cBhvr>
                                      <p:tavLst>
                                        <p:tav tm="0">
                                          <p:val>
                                            <p:strVal val="#ppt_x"/>
                                          </p:val>
                                        </p:tav>
                                        <p:tav tm="100000">
                                          <p:val>
                                            <p:strVal val="#ppt_x"/>
                                          </p:val>
                                        </p:tav>
                                      </p:tavLst>
                                    </p:anim>
                                    <p:anim calcmode="lin" valueType="num">
                                      <p:cBhvr additive="base">
                                        <p:cTn id="13" dur="25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250" fill="hold"/>
                                        <p:tgtEl>
                                          <p:spTgt spid="2"/>
                                        </p:tgtEl>
                                        <p:attrNameLst>
                                          <p:attrName>ppt_x</p:attrName>
                                        </p:attrNameLst>
                                      </p:cBhvr>
                                      <p:tavLst>
                                        <p:tav tm="0">
                                          <p:val>
                                            <p:strVal val="#ppt_x"/>
                                          </p:val>
                                        </p:tav>
                                        <p:tav tm="100000">
                                          <p:val>
                                            <p:strVal val="#ppt_x"/>
                                          </p:val>
                                        </p:tav>
                                      </p:tavLst>
                                    </p:anim>
                                    <p:anim calcmode="lin" valueType="num">
                                      <p:cBhvr additive="base">
                                        <p:cTn id="18" dur="25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250" fill="hold"/>
                                        <p:tgtEl>
                                          <p:spTgt spid="9"/>
                                        </p:tgtEl>
                                        <p:attrNameLst>
                                          <p:attrName>ppt_x</p:attrName>
                                        </p:attrNameLst>
                                      </p:cBhvr>
                                      <p:tavLst>
                                        <p:tav tm="0">
                                          <p:val>
                                            <p:strVal val="#ppt_x"/>
                                          </p:val>
                                        </p:tav>
                                        <p:tav tm="100000">
                                          <p:val>
                                            <p:strVal val="#ppt_x"/>
                                          </p:val>
                                        </p:tav>
                                      </p:tavLst>
                                    </p:anim>
                                    <p:anim calcmode="lin" valueType="num">
                                      <p:cBhvr additive="base">
                                        <p:cTn id="33" dur="250" fill="hold"/>
                                        <p:tgtEl>
                                          <p:spTgt spid="9"/>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8"/>
                                        </p:tgtEl>
                                        <p:attrNameLst>
                                          <p:attrName>style.visibility</p:attrName>
                                        </p:attrNameLst>
                                      </p:cBhvr>
                                      <p:to>
                                        <p:strVal val="visible"/>
                                      </p:to>
                                    </p:set>
                                    <p:anim calcmode="lin" valueType="num">
                                      <p:cBhvr additive="base">
                                        <p:cTn id="87" dur="250" fill="hold"/>
                                        <p:tgtEl>
                                          <p:spTgt spid="18"/>
                                        </p:tgtEl>
                                        <p:attrNameLst>
                                          <p:attrName>ppt_x</p:attrName>
                                        </p:attrNameLst>
                                      </p:cBhvr>
                                      <p:tavLst>
                                        <p:tav tm="0">
                                          <p:val>
                                            <p:strVal val="#ppt_x"/>
                                          </p:val>
                                        </p:tav>
                                        <p:tav tm="100000">
                                          <p:val>
                                            <p:strVal val="#ppt_x"/>
                                          </p:val>
                                        </p:tav>
                                      </p:tavLst>
                                    </p:anim>
                                    <p:anim calcmode="lin" valueType="num">
                                      <p:cBhvr additive="base">
                                        <p:cTn id="88" dur="250" fill="hold"/>
                                        <p:tgtEl>
                                          <p:spTgt spid="1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0"/>
                                        </p:tgtEl>
                                        <p:attrNameLst>
                                          <p:attrName>style.visibility</p:attrName>
                                        </p:attrNameLst>
                                      </p:cBhvr>
                                      <p:to>
                                        <p:strVal val="visible"/>
                                      </p:to>
                                    </p:set>
                                    <p:anim calcmode="lin" valueType="num">
                                      <p:cBhvr additive="base">
                                        <p:cTn id="97" dur="250" fill="hold"/>
                                        <p:tgtEl>
                                          <p:spTgt spid="20"/>
                                        </p:tgtEl>
                                        <p:attrNameLst>
                                          <p:attrName>ppt_x</p:attrName>
                                        </p:attrNameLst>
                                      </p:cBhvr>
                                      <p:tavLst>
                                        <p:tav tm="0">
                                          <p:val>
                                            <p:strVal val="#ppt_x"/>
                                          </p:val>
                                        </p:tav>
                                        <p:tav tm="100000">
                                          <p:val>
                                            <p:strVal val="#ppt_x"/>
                                          </p:val>
                                        </p:tav>
                                      </p:tavLst>
                                    </p:anim>
                                    <p:anim calcmode="lin" valueType="num">
                                      <p:cBhvr additive="base">
                                        <p:cTn id="98"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p:bldP spid="6" grpId="0" animBg="1"/>
      <p:bldP spid="7" grpId="0" animBg="1"/>
      <p:bldP spid="8" grpId="0" animBg="1"/>
      <p:bldP spid="9" grpId="0"/>
      <p:bldP spid="12" grpId="0"/>
      <p:bldP spid="13" grpId="0"/>
      <p:bldP spid="15" grpId="0"/>
      <p:bldP spid="16" grpId="0"/>
      <p:bldP spid="18" grpId="0"/>
      <p:bldP spid="19" grpId="0"/>
      <p:bldP spid="2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Service</a:t>
            </a:r>
          </a:p>
        </p:txBody>
      </p:sp>
      <p:sp>
        <p:nvSpPr>
          <p:cNvPr id="3" name="Rounded Rectangle 2"/>
          <p:cNvSpPr/>
          <p:nvPr/>
        </p:nvSpPr>
        <p:spPr>
          <a:xfrm>
            <a:off x="5334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2590800" y="11239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46482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6705600" y="11239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5334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25908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ounded Rectangle 8"/>
          <p:cNvSpPr/>
          <p:nvPr/>
        </p:nvSpPr>
        <p:spPr>
          <a:xfrm>
            <a:off x="4648200" y="2952750"/>
            <a:ext cx="1905000" cy="16764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6705600" y="2952750"/>
            <a:ext cx="1905000" cy="1676400"/>
          </a:xfrm>
          <a:prstGeom prst="roundRect">
            <a:avLst>
              <a:gd name="adj" fmla="val 5186"/>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477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Repair</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 Box 10"/>
          <p:cNvSpPr txBox="1">
            <a:spLocks noChangeArrowheads="1"/>
          </p:cNvSpPr>
          <p:nvPr/>
        </p:nvSpPr>
        <p:spPr bwMode="auto">
          <a:xfrm>
            <a:off x="27051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Network</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10"/>
          <p:cNvSpPr txBox="1">
            <a:spLocks noChangeArrowheads="1"/>
          </p:cNvSpPr>
          <p:nvPr/>
        </p:nvSpPr>
        <p:spPr bwMode="auto">
          <a:xfrm>
            <a:off x="4762500" y="17335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Storage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5" name="Text Box 10"/>
          <p:cNvSpPr txBox="1">
            <a:spLocks noChangeArrowheads="1"/>
          </p:cNvSpPr>
          <p:nvPr/>
        </p:nvSpPr>
        <p:spPr bwMode="auto">
          <a:xfrm>
            <a:off x="6762750" y="1733550"/>
            <a:ext cx="17907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Building Structure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Text Box 10"/>
          <p:cNvSpPr txBox="1">
            <a:spLocks noChangeArrowheads="1"/>
          </p:cNvSpPr>
          <p:nvPr/>
        </p:nvSpPr>
        <p:spPr bwMode="auto">
          <a:xfrm>
            <a:off x="6477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Mapping</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Text Box 10"/>
          <p:cNvSpPr txBox="1">
            <a:spLocks noChangeArrowheads="1"/>
          </p:cNvSpPr>
          <p:nvPr/>
        </p:nvSpPr>
        <p:spPr bwMode="auto">
          <a:xfrm>
            <a:off x="27051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Encription</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Text Box 10"/>
          <p:cNvSpPr txBox="1">
            <a:spLocks noChangeArrowheads="1"/>
          </p:cNvSpPr>
          <p:nvPr/>
        </p:nvSpPr>
        <p:spPr bwMode="auto">
          <a:xfrm>
            <a:off x="47625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Report</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Text Box 10"/>
          <p:cNvSpPr txBox="1">
            <a:spLocks noChangeArrowheads="1"/>
          </p:cNvSpPr>
          <p:nvPr/>
        </p:nvSpPr>
        <p:spPr bwMode="auto">
          <a:xfrm>
            <a:off x="6819900" y="3562350"/>
            <a:ext cx="1676400"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System</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0" name="Group 19"/>
          <p:cNvGrpSpPr/>
          <p:nvPr/>
        </p:nvGrpSpPr>
        <p:grpSpPr>
          <a:xfrm>
            <a:off x="3276601" y="1293967"/>
            <a:ext cx="483358" cy="550030"/>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408940" y="1317301"/>
            <a:ext cx="429551" cy="538591"/>
            <a:chOff x="5106627" y="2260366"/>
            <a:chExt cx="324452" cy="406813"/>
          </a:xfrm>
          <a:solidFill>
            <a:srgbClr val="45C1A4"/>
          </a:solidFill>
        </p:grpSpPr>
        <p:sp>
          <p:nvSpPr>
            <p:cNvPr id="2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5406028" y="3130545"/>
            <a:ext cx="537571" cy="468651"/>
            <a:chOff x="7540014" y="4306907"/>
            <a:chExt cx="389342" cy="339426"/>
          </a:xfrm>
          <a:solidFill>
            <a:srgbClr val="45C1A4"/>
          </a:solidFill>
        </p:grpSpPr>
        <p:sp>
          <p:nvSpPr>
            <p:cNvPr id="3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7361773" y="1283888"/>
            <a:ext cx="563027" cy="559774"/>
            <a:chOff x="6559551" y="1588"/>
            <a:chExt cx="274637" cy="273050"/>
          </a:xfrm>
          <a:solidFill>
            <a:srgbClr val="45C1A4"/>
          </a:solidFill>
        </p:grpSpPr>
        <p:sp>
          <p:nvSpPr>
            <p:cNvPr id="4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3276600" y="3137533"/>
            <a:ext cx="483358" cy="523639"/>
            <a:chOff x="6941027" y="4788593"/>
            <a:chExt cx="359392" cy="389342"/>
          </a:xfrm>
          <a:solidFill>
            <a:srgbClr val="45C1A4"/>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0" name="Freeform 135"/>
          <p:cNvSpPr/>
          <p:nvPr/>
        </p:nvSpPr>
        <p:spPr bwMode="auto">
          <a:xfrm>
            <a:off x="1351127" y="1330532"/>
            <a:ext cx="311315" cy="492916"/>
          </a:xfrm>
          <a:custGeom>
            <a:avLst/>
            <a:gdLst>
              <a:gd name="T0" fmla="*/ 97 w 108"/>
              <a:gd name="T1" fmla="*/ 0 h 171"/>
              <a:gd name="T2" fmla="*/ 0 w 108"/>
              <a:gd name="T3" fmla="*/ 98 h 171"/>
              <a:gd name="T4" fmla="*/ 36 w 108"/>
              <a:gd name="T5" fmla="*/ 98 h 171"/>
              <a:gd name="T6" fmla="*/ 8 w 108"/>
              <a:gd name="T7" fmla="*/ 171 h 171"/>
              <a:gd name="T8" fmla="*/ 108 w 108"/>
              <a:gd name="T9" fmla="*/ 74 h 171"/>
              <a:gd name="T10" fmla="*/ 72 w 108"/>
              <a:gd name="T11" fmla="*/ 74 h 171"/>
              <a:gd name="T12" fmla="*/ 97 w 108"/>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08" h="171">
                <a:moveTo>
                  <a:pt x="97" y="0"/>
                </a:moveTo>
                <a:lnTo>
                  <a:pt x="0" y="98"/>
                </a:lnTo>
                <a:lnTo>
                  <a:pt x="36" y="98"/>
                </a:lnTo>
                <a:lnTo>
                  <a:pt x="8" y="171"/>
                </a:lnTo>
                <a:lnTo>
                  <a:pt x="108" y="74"/>
                </a:lnTo>
                <a:lnTo>
                  <a:pt x="72" y="74"/>
                </a:lnTo>
                <a:lnTo>
                  <a:pt x="97" y="0"/>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51" name="Group 50"/>
          <p:cNvGrpSpPr/>
          <p:nvPr/>
        </p:nvGrpSpPr>
        <p:grpSpPr>
          <a:xfrm>
            <a:off x="7410441" y="3095104"/>
            <a:ext cx="429274" cy="584013"/>
            <a:chOff x="8248816" y="4047345"/>
            <a:chExt cx="429274" cy="584013"/>
          </a:xfrm>
          <a:solidFill>
            <a:schemeClr val="bg1"/>
          </a:solidFill>
        </p:grpSpPr>
        <p:sp>
          <p:nvSpPr>
            <p:cNvPr id="52"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6"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7" name="Freeform 145"/>
          <p:cNvSpPr/>
          <p:nvPr/>
        </p:nvSpPr>
        <p:spPr bwMode="auto">
          <a:xfrm>
            <a:off x="1187574" y="3166631"/>
            <a:ext cx="596652" cy="468798"/>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rgbClr val="45C1A4"/>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250" fill="hold"/>
                                        <p:tgtEl>
                                          <p:spTgt spid="50"/>
                                        </p:tgtEl>
                                        <p:attrNameLst>
                                          <p:attrName>ppt_x</p:attrName>
                                        </p:attrNameLst>
                                      </p:cBhvr>
                                      <p:tavLst>
                                        <p:tav tm="0">
                                          <p:val>
                                            <p:strVal val="#ppt_x"/>
                                          </p:val>
                                        </p:tav>
                                        <p:tav tm="100000">
                                          <p:val>
                                            <p:strVal val="#ppt_x"/>
                                          </p:val>
                                        </p:tav>
                                      </p:tavLst>
                                    </p:anim>
                                    <p:anim calcmode="lin" valueType="num">
                                      <p:cBhvr additive="base">
                                        <p:cTn id="18" dur="250" fill="hold"/>
                                        <p:tgtEl>
                                          <p:spTgt spid="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250" fill="hold"/>
                                        <p:tgtEl>
                                          <p:spTgt spid="25"/>
                                        </p:tgtEl>
                                        <p:attrNameLst>
                                          <p:attrName>ppt_x</p:attrName>
                                        </p:attrNameLst>
                                      </p:cBhvr>
                                      <p:tavLst>
                                        <p:tav tm="0">
                                          <p:val>
                                            <p:strVal val="#ppt_x"/>
                                          </p:val>
                                        </p:tav>
                                        <p:tav tm="100000">
                                          <p:val>
                                            <p:strVal val="#ppt_x"/>
                                          </p:val>
                                        </p:tav>
                                      </p:tavLst>
                                    </p:anim>
                                    <p:anim calcmode="lin" valueType="num">
                                      <p:cBhvr additive="base">
                                        <p:cTn id="48" dur="250" fill="hold"/>
                                        <p:tgtEl>
                                          <p:spTgt spid="2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7"/>
                                        </p:tgtEl>
                                        <p:attrNameLst>
                                          <p:attrName>style.visibility</p:attrName>
                                        </p:attrNameLst>
                                      </p:cBhvr>
                                      <p:to>
                                        <p:strVal val="visible"/>
                                      </p:to>
                                    </p:set>
                                    <p:anim calcmode="lin" valueType="num">
                                      <p:cBhvr additive="base">
                                        <p:cTn id="77" dur="250" fill="hold"/>
                                        <p:tgtEl>
                                          <p:spTgt spid="57"/>
                                        </p:tgtEl>
                                        <p:attrNameLst>
                                          <p:attrName>ppt_x</p:attrName>
                                        </p:attrNameLst>
                                      </p:cBhvr>
                                      <p:tavLst>
                                        <p:tav tm="0">
                                          <p:val>
                                            <p:strVal val="#ppt_x"/>
                                          </p:val>
                                        </p:tav>
                                        <p:tav tm="100000">
                                          <p:val>
                                            <p:strVal val="#ppt_x"/>
                                          </p:val>
                                        </p:tav>
                                      </p:tavLst>
                                    </p:anim>
                                    <p:anim calcmode="lin" valueType="num">
                                      <p:cBhvr additive="base">
                                        <p:cTn id="78" dur="250" fill="hold"/>
                                        <p:tgtEl>
                                          <p:spTgt spid="5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250" fill="hold"/>
                                        <p:tgtEl>
                                          <p:spTgt spid="16"/>
                                        </p:tgtEl>
                                        <p:attrNameLst>
                                          <p:attrName>ppt_x</p:attrName>
                                        </p:attrNameLst>
                                      </p:cBhvr>
                                      <p:tavLst>
                                        <p:tav tm="0">
                                          <p:val>
                                            <p:strVal val="#ppt_x"/>
                                          </p:val>
                                        </p:tav>
                                        <p:tav tm="100000">
                                          <p:val>
                                            <p:strVal val="#ppt_x"/>
                                          </p:val>
                                        </p:tav>
                                      </p:tavLst>
                                    </p:anim>
                                    <p:anim calcmode="lin" valueType="num">
                                      <p:cBhvr additive="base">
                                        <p:cTn id="83" dur="250" fill="hold"/>
                                        <p:tgtEl>
                                          <p:spTgt spid="1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7"/>
                                        </p:tgtEl>
                                        <p:attrNameLst>
                                          <p:attrName>style.visibility</p:attrName>
                                        </p:attrNameLst>
                                      </p:cBhvr>
                                      <p:to>
                                        <p:strVal val="visible"/>
                                      </p:to>
                                    </p:set>
                                    <p:anim calcmode="lin" valueType="num">
                                      <p:cBhvr additive="base">
                                        <p:cTn id="97" dur="250" fill="hold"/>
                                        <p:tgtEl>
                                          <p:spTgt spid="17"/>
                                        </p:tgtEl>
                                        <p:attrNameLst>
                                          <p:attrName>ppt_x</p:attrName>
                                        </p:attrNameLst>
                                      </p:cBhvr>
                                      <p:tavLst>
                                        <p:tav tm="0">
                                          <p:val>
                                            <p:strVal val="#ppt_x"/>
                                          </p:val>
                                        </p:tav>
                                        <p:tav tm="100000">
                                          <p:val>
                                            <p:strVal val="#ppt_x"/>
                                          </p:val>
                                        </p:tav>
                                      </p:tavLst>
                                    </p:anim>
                                    <p:anim calcmode="lin" valueType="num">
                                      <p:cBhvr additive="base">
                                        <p:cTn id="98" dur="250" fill="hold"/>
                                        <p:tgtEl>
                                          <p:spTgt spid="1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9"/>
                                        </p:tgtEl>
                                        <p:attrNameLst>
                                          <p:attrName>style.visibility</p:attrName>
                                        </p:attrNameLst>
                                      </p:cBhvr>
                                      <p:to>
                                        <p:strVal val="visible"/>
                                      </p:to>
                                    </p:set>
                                    <p:anim calcmode="lin" valueType="num">
                                      <p:cBhvr additive="base">
                                        <p:cTn id="102" dur="250" fill="hold"/>
                                        <p:tgtEl>
                                          <p:spTgt spid="9"/>
                                        </p:tgtEl>
                                        <p:attrNameLst>
                                          <p:attrName>ppt_x</p:attrName>
                                        </p:attrNameLst>
                                      </p:cBhvr>
                                      <p:tavLst>
                                        <p:tav tm="0">
                                          <p:val>
                                            <p:strVal val="#ppt_x"/>
                                          </p:val>
                                        </p:tav>
                                        <p:tav tm="100000">
                                          <p:val>
                                            <p:strVal val="#ppt_x"/>
                                          </p:val>
                                        </p:tav>
                                      </p:tavLst>
                                    </p:anim>
                                    <p:anim calcmode="lin" valueType="num">
                                      <p:cBhvr additive="base">
                                        <p:cTn id="103" dur="250" fill="hold"/>
                                        <p:tgtEl>
                                          <p:spTgt spid="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 calcmode="lin" valueType="num">
                                      <p:cBhvr additive="base">
                                        <p:cTn id="107" dur="250" fill="hold"/>
                                        <p:tgtEl>
                                          <p:spTgt spid="30"/>
                                        </p:tgtEl>
                                        <p:attrNameLst>
                                          <p:attrName>ppt_x</p:attrName>
                                        </p:attrNameLst>
                                      </p:cBhvr>
                                      <p:tavLst>
                                        <p:tav tm="0">
                                          <p:val>
                                            <p:strVal val="#ppt_x"/>
                                          </p:val>
                                        </p:tav>
                                        <p:tav tm="100000">
                                          <p:val>
                                            <p:strVal val="#ppt_x"/>
                                          </p:val>
                                        </p:tav>
                                      </p:tavLst>
                                    </p:anim>
                                    <p:anim calcmode="lin" valueType="num">
                                      <p:cBhvr additive="base">
                                        <p:cTn id="108" dur="250" fill="hold"/>
                                        <p:tgtEl>
                                          <p:spTgt spid="3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0"/>
                                        </p:tgtEl>
                                        <p:attrNameLst>
                                          <p:attrName>style.visibility</p:attrName>
                                        </p:attrNameLst>
                                      </p:cBhvr>
                                      <p:to>
                                        <p:strVal val="visible"/>
                                      </p:to>
                                    </p:set>
                                    <p:anim calcmode="lin" valueType="num">
                                      <p:cBhvr additive="base">
                                        <p:cTn id="117" dur="250" fill="hold"/>
                                        <p:tgtEl>
                                          <p:spTgt spid="10"/>
                                        </p:tgtEl>
                                        <p:attrNameLst>
                                          <p:attrName>ppt_x</p:attrName>
                                        </p:attrNameLst>
                                      </p:cBhvr>
                                      <p:tavLst>
                                        <p:tav tm="0">
                                          <p:val>
                                            <p:strVal val="#ppt_x"/>
                                          </p:val>
                                        </p:tav>
                                        <p:tav tm="100000">
                                          <p:val>
                                            <p:strVal val="#ppt_x"/>
                                          </p:val>
                                        </p:tav>
                                      </p:tavLst>
                                    </p:anim>
                                    <p:anim calcmode="lin" valueType="num">
                                      <p:cBhvr additive="base">
                                        <p:cTn id="118" dur="250" fill="hold"/>
                                        <p:tgtEl>
                                          <p:spTgt spid="1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1"/>
                                        </p:tgtEl>
                                        <p:attrNameLst>
                                          <p:attrName>style.visibility</p:attrName>
                                        </p:attrNameLst>
                                      </p:cBhvr>
                                      <p:to>
                                        <p:strVal val="visible"/>
                                      </p:to>
                                    </p:set>
                                    <p:anim calcmode="lin" valueType="num">
                                      <p:cBhvr additive="base">
                                        <p:cTn id="122" dur="250" fill="hold"/>
                                        <p:tgtEl>
                                          <p:spTgt spid="51"/>
                                        </p:tgtEl>
                                        <p:attrNameLst>
                                          <p:attrName>ppt_x</p:attrName>
                                        </p:attrNameLst>
                                      </p:cBhvr>
                                      <p:tavLst>
                                        <p:tav tm="0">
                                          <p:val>
                                            <p:strVal val="#ppt_x"/>
                                          </p:val>
                                        </p:tav>
                                        <p:tav tm="100000">
                                          <p:val>
                                            <p:strVal val="#ppt_x"/>
                                          </p:val>
                                        </p:tav>
                                      </p:tavLst>
                                    </p:anim>
                                    <p:anim calcmode="lin" valueType="num">
                                      <p:cBhvr additive="base">
                                        <p:cTn id="123" dur="250" fill="hold"/>
                                        <p:tgtEl>
                                          <p:spTgt spid="5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9"/>
                                        </p:tgtEl>
                                        <p:attrNameLst>
                                          <p:attrName>style.visibility</p:attrName>
                                        </p:attrNameLst>
                                      </p:cBhvr>
                                      <p:to>
                                        <p:strVal val="visible"/>
                                      </p:to>
                                    </p:set>
                                    <p:anim calcmode="lin" valueType="num">
                                      <p:cBhvr additive="base">
                                        <p:cTn id="127" dur="250" fill="hold"/>
                                        <p:tgtEl>
                                          <p:spTgt spid="19"/>
                                        </p:tgtEl>
                                        <p:attrNameLst>
                                          <p:attrName>ppt_x</p:attrName>
                                        </p:attrNameLst>
                                      </p:cBhvr>
                                      <p:tavLst>
                                        <p:tav tm="0">
                                          <p:val>
                                            <p:strVal val="#ppt_x"/>
                                          </p:val>
                                        </p:tav>
                                        <p:tav tm="100000">
                                          <p:val>
                                            <p:strVal val="#ppt_x"/>
                                          </p:val>
                                        </p:tav>
                                      </p:tavLst>
                                    </p:anim>
                                    <p:anim calcmode="lin" valueType="num">
                                      <p:cBhvr additive="base">
                                        <p:cTn id="128" dur="2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p:bldP spid="13" grpId="0"/>
      <p:bldP spid="14" grpId="0"/>
      <p:bldP spid="15" grpId="0"/>
      <p:bldP spid="16" grpId="0"/>
      <p:bldP spid="17" grpId="0"/>
      <p:bldP spid="18" grpId="0"/>
      <p:bldP spid="19" grpId="0"/>
      <p:bldP spid="50" grpId="0" animBg="1"/>
      <p:bldP spid="5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Property Growth</a:t>
            </a:r>
          </a:p>
        </p:txBody>
      </p:sp>
      <p:graphicFrame>
        <p:nvGraphicFramePr>
          <p:cNvPr id="3" name="Chart 2"/>
          <p:cNvGraphicFramePr/>
          <p:nvPr/>
        </p:nvGraphicFramePr>
        <p:xfrm>
          <a:off x="381000" y="1675056"/>
          <a:ext cx="8229600" cy="2268294"/>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p:cNvGrpSpPr/>
          <p:nvPr/>
        </p:nvGrpSpPr>
        <p:grpSpPr>
          <a:xfrm>
            <a:off x="914400" y="1000125"/>
            <a:ext cx="838200" cy="962025"/>
            <a:chOff x="914400" y="1257300"/>
            <a:chExt cx="838200" cy="962025"/>
          </a:xfrm>
          <a:solidFill>
            <a:srgbClr val="45C1A4"/>
          </a:solidFill>
        </p:grpSpPr>
        <p:sp>
          <p:nvSpPr>
            <p:cNvPr id="4" name="Oval 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Isosceles Triangle 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 Box 10"/>
          <p:cNvSpPr txBox="1">
            <a:spLocks noChangeArrowheads="1"/>
          </p:cNvSpPr>
          <p:nvPr/>
        </p:nvSpPr>
        <p:spPr bwMode="auto">
          <a:xfrm>
            <a:off x="990600" y="14763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1" name="Group 10"/>
          <p:cNvGrpSpPr/>
          <p:nvPr/>
        </p:nvGrpSpPr>
        <p:grpSpPr>
          <a:xfrm>
            <a:off x="2514600" y="1657350"/>
            <a:ext cx="838200" cy="962025"/>
            <a:chOff x="914400" y="1257300"/>
            <a:chExt cx="838200" cy="962025"/>
          </a:xfrm>
          <a:solidFill>
            <a:srgbClr val="45C1A4"/>
          </a:solidFill>
        </p:grpSpPr>
        <p:sp>
          <p:nvSpPr>
            <p:cNvPr id="12" name="Oval 11"/>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Text Box 10"/>
          <p:cNvSpPr txBox="1">
            <a:spLocks noChangeArrowheads="1"/>
          </p:cNvSpPr>
          <p:nvPr/>
        </p:nvSpPr>
        <p:spPr bwMode="auto">
          <a:xfrm>
            <a:off x="2590800" y="21577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5" name="Group 14"/>
          <p:cNvGrpSpPr/>
          <p:nvPr/>
        </p:nvGrpSpPr>
        <p:grpSpPr>
          <a:xfrm>
            <a:off x="4114800" y="1304925"/>
            <a:ext cx="838200" cy="962025"/>
            <a:chOff x="914400" y="1257300"/>
            <a:chExt cx="838200" cy="962025"/>
          </a:xfrm>
          <a:solidFill>
            <a:srgbClr val="45C1A4"/>
          </a:solidFill>
        </p:grpSpPr>
        <p:sp>
          <p:nvSpPr>
            <p:cNvPr id="16" name="Oval 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Isosceles Triangle 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Text Box 10"/>
          <p:cNvSpPr txBox="1">
            <a:spLocks noChangeArrowheads="1"/>
          </p:cNvSpPr>
          <p:nvPr/>
        </p:nvSpPr>
        <p:spPr bwMode="auto">
          <a:xfrm>
            <a:off x="4191000" y="180975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9" name="Group 18"/>
          <p:cNvGrpSpPr/>
          <p:nvPr/>
        </p:nvGrpSpPr>
        <p:grpSpPr>
          <a:xfrm>
            <a:off x="5638800" y="971550"/>
            <a:ext cx="838200" cy="962025"/>
            <a:chOff x="914400" y="1257300"/>
            <a:chExt cx="838200" cy="962025"/>
          </a:xfrm>
          <a:solidFill>
            <a:srgbClr val="45C1A4"/>
          </a:solidFill>
        </p:grpSpPr>
        <p:sp>
          <p:nvSpPr>
            <p:cNvPr id="20" name="Oval 19"/>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p:cNvSpPr txBox="1">
            <a:spLocks noChangeArrowheads="1"/>
          </p:cNvSpPr>
          <p:nvPr/>
        </p:nvSpPr>
        <p:spPr bwMode="auto">
          <a:xfrm>
            <a:off x="5715000" y="144780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3" name="Group 22"/>
          <p:cNvGrpSpPr/>
          <p:nvPr/>
        </p:nvGrpSpPr>
        <p:grpSpPr>
          <a:xfrm>
            <a:off x="7239000" y="1047750"/>
            <a:ext cx="838200" cy="962025"/>
            <a:chOff x="914400" y="1257300"/>
            <a:chExt cx="838200" cy="962025"/>
          </a:xfrm>
          <a:solidFill>
            <a:srgbClr val="45C1A4"/>
          </a:solidFill>
        </p:grpSpPr>
        <p:sp>
          <p:nvSpPr>
            <p:cNvPr id="24" name="Oval 23"/>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6" name="Text Box 10"/>
          <p:cNvSpPr txBox="1">
            <a:spLocks noChangeArrowheads="1"/>
          </p:cNvSpPr>
          <p:nvPr/>
        </p:nvSpPr>
        <p:spPr bwMode="auto">
          <a:xfrm>
            <a:off x="7315200" y="154814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48%</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Rectangle 26"/>
          <p:cNvSpPr/>
          <p:nvPr/>
        </p:nvSpPr>
        <p:spPr>
          <a:xfrm>
            <a:off x="533400" y="3959482"/>
            <a:ext cx="8001000" cy="745867"/>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7"/>
          <p:cNvSpPr txBox="1">
            <a:spLocks noChangeArrowheads="1"/>
          </p:cNvSpPr>
          <p:nvPr/>
        </p:nvSpPr>
        <p:spPr bwMode="auto">
          <a:xfrm>
            <a:off x="630017" y="4032333"/>
            <a:ext cx="7821339" cy="600164"/>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Nunc a leo magna, sit amet consequat risus. Etiam faucibus tortor a ipsum vehicula sed suscipit. </a:t>
            </a:r>
          </a:p>
        </p:txBody>
      </p:sp>
      <p:grpSp>
        <p:nvGrpSpPr>
          <p:cNvPr id="29" name="Group 28"/>
          <p:cNvGrpSpPr/>
          <p:nvPr/>
        </p:nvGrpSpPr>
        <p:grpSpPr>
          <a:xfrm>
            <a:off x="2709081" y="1785611"/>
            <a:ext cx="427650" cy="347990"/>
            <a:chOff x="1550139" y="1314466"/>
            <a:chExt cx="509139" cy="414300"/>
          </a:xfrm>
          <a:solidFill>
            <a:schemeClr val="bg1"/>
          </a:solidFill>
        </p:grpSpPr>
        <p:sp>
          <p:nvSpPr>
            <p:cNvPr id="30"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7495409" y="1215609"/>
            <a:ext cx="325383" cy="314291"/>
            <a:chOff x="5099140" y="1309474"/>
            <a:chExt cx="439257" cy="424283"/>
          </a:xfrm>
          <a:solidFill>
            <a:schemeClr val="bg1"/>
          </a:solidFill>
        </p:grpSpPr>
        <p:sp>
          <p:nvSpPr>
            <p:cNvPr id="3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1" name="Freeform 34"/>
          <p:cNvSpPr/>
          <p:nvPr/>
        </p:nvSpPr>
        <p:spPr bwMode="auto">
          <a:xfrm>
            <a:off x="4343400" y="1479282"/>
            <a:ext cx="373842" cy="330468"/>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4" name="Group 53"/>
          <p:cNvGrpSpPr/>
          <p:nvPr/>
        </p:nvGrpSpPr>
        <p:grpSpPr>
          <a:xfrm>
            <a:off x="1125102" y="1193117"/>
            <a:ext cx="416796" cy="259561"/>
            <a:chOff x="2942785" y="3296116"/>
            <a:chExt cx="416796" cy="259561"/>
          </a:xfrm>
          <a:solidFill>
            <a:schemeClr val="bg1"/>
          </a:solidFill>
        </p:grpSpPr>
        <p:sp>
          <p:nvSpPr>
            <p:cNvPr id="5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8" name="Group 57"/>
          <p:cNvGrpSpPr/>
          <p:nvPr/>
        </p:nvGrpSpPr>
        <p:grpSpPr>
          <a:xfrm>
            <a:off x="5888728" y="1075929"/>
            <a:ext cx="312809" cy="352821"/>
            <a:chOff x="5513440" y="1766202"/>
            <a:chExt cx="429274" cy="484183"/>
          </a:xfrm>
          <a:solidFill>
            <a:schemeClr val="bg1"/>
          </a:solidFill>
        </p:grpSpPr>
        <p:sp>
          <p:nvSpPr>
            <p:cNvPr id="5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additive="base">
                                        <p:cTn id="22" dur="250" fill="hold"/>
                                        <p:tgtEl>
                                          <p:spTgt spid="54"/>
                                        </p:tgtEl>
                                        <p:attrNameLst>
                                          <p:attrName>ppt_x</p:attrName>
                                        </p:attrNameLst>
                                      </p:cBhvr>
                                      <p:tavLst>
                                        <p:tav tm="0">
                                          <p:val>
                                            <p:strVal val="#ppt_x"/>
                                          </p:val>
                                        </p:tav>
                                        <p:tav tm="100000">
                                          <p:val>
                                            <p:strVal val="#ppt_x"/>
                                          </p:val>
                                        </p:tav>
                                      </p:tavLst>
                                    </p:anim>
                                    <p:anim calcmode="lin" valueType="num">
                                      <p:cBhvr additive="base">
                                        <p:cTn id="23" dur="250" fill="hold"/>
                                        <p:tgtEl>
                                          <p:spTgt spid="5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250" fill="hold"/>
                                        <p:tgtEl>
                                          <p:spTgt spid="29"/>
                                        </p:tgtEl>
                                        <p:attrNameLst>
                                          <p:attrName>ppt_x</p:attrName>
                                        </p:attrNameLst>
                                      </p:cBhvr>
                                      <p:tavLst>
                                        <p:tav tm="0">
                                          <p:val>
                                            <p:strVal val="#ppt_x"/>
                                          </p:val>
                                        </p:tav>
                                        <p:tav tm="100000">
                                          <p:val>
                                            <p:strVal val="#ppt_x"/>
                                          </p:val>
                                        </p:tav>
                                      </p:tavLst>
                                    </p:anim>
                                    <p:anim calcmode="lin" valueType="num">
                                      <p:cBhvr additive="base">
                                        <p:cTn id="38" dur="250" fill="hold"/>
                                        <p:tgtEl>
                                          <p:spTgt spid="2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250" fill="hold"/>
                                        <p:tgtEl>
                                          <p:spTgt spid="15"/>
                                        </p:tgtEl>
                                        <p:attrNameLst>
                                          <p:attrName>ppt_x</p:attrName>
                                        </p:attrNameLst>
                                      </p:cBhvr>
                                      <p:tavLst>
                                        <p:tav tm="0">
                                          <p:val>
                                            <p:strVal val="#ppt_x"/>
                                          </p:val>
                                        </p:tav>
                                        <p:tav tm="100000">
                                          <p:val>
                                            <p:strVal val="#ppt_x"/>
                                          </p:val>
                                        </p:tav>
                                      </p:tavLst>
                                    </p:anim>
                                    <p:anim calcmode="lin" valueType="num">
                                      <p:cBhvr additive="base">
                                        <p:cTn id="48" dur="250" fill="hold"/>
                                        <p:tgtEl>
                                          <p:spTgt spid="1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1"/>
                                        </p:tgtEl>
                                        <p:attrNameLst>
                                          <p:attrName>style.visibility</p:attrName>
                                        </p:attrNameLst>
                                      </p:cBhvr>
                                      <p:to>
                                        <p:strVal val="visible"/>
                                      </p:to>
                                    </p:set>
                                    <p:anim calcmode="lin" valueType="num">
                                      <p:cBhvr additive="base">
                                        <p:cTn id="52" dur="250" fill="hold"/>
                                        <p:tgtEl>
                                          <p:spTgt spid="51"/>
                                        </p:tgtEl>
                                        <p:attrNameLst>
                                          <p:attrName>ppt_x</p:attrName>
                                        </p:attrNameLst>
                                      </p:cBhvr>
                                      <p:tavLst>
                                        <p:tav tm="0">
                                          <p:val>
                                            <p:strVal val="#ppt_x"/>
                                          </p:val>
                                        </p:tav>
                                        <p:tav tm="100000">
                                          <p:val>
                                            <p:strVal val="#ppt_x"/>
                                          </p:val>
                                        </p:tav>
                                      </p:tavLst>
                                    </p:anim>
                                    <p:anim calcmode="lin" valueType="num">
                                      <p:cBhvr additive="base">
                                        <p:cTn id="53" dur="250" fill="hold"/>
                                        <p:tgtEl>
                                          <p:spTgt spid="5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9"/>
                                        </p:tgtEl>
                                        <p:attrNameLst>
                                          <p:attrName>style.visibility</p:attrName>
                                        </p:attrNameLst>
                                      </p:cBhvr>
                                      <p:to>
                                        <p:strVal val="visible"/>
                                      </p:to>
                                    </p:set>
                                    <p:anim calcmode="lin" valueType="num">
                                      <p:cBhvr additive="base">
                                        <p:cTn id="62" dur="250" fill="hold"/>
                                        <p:tgtEl>
                                          <p:spTgt spid="19"/>
                                        </p:tgtEl>
                                        <p:attrNameLst>
                                          <p:attrName>ppt_x</p:attrName>
                                        </p:attrNameLst>
                                      </p:cBhvr>
                                      <p:tavLst>
                                        <p:tav tm="0">
                                          <p:val>
                                            <p:strVal val="#ppt_x"/>
                                          </p:val>
                                        </p:tav>
                                        <p:tav tm="100000">
                                          <p:val>
                                            <p:strVal val="#ppt_x"/>
                                          </p:val>
                                        </p:tav>
                                      </p:tavLst>
                                    </p:anim>
                                    <p:anim calcmode="lin" valueType="num">
                                      <p:cBhvr additive="base">
                                        <p:cTn id="63" dur="250" fill="hold"/>
                                        <p:tgtEl>
                                          <p:spTgt spid="1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250" fill="hold"/>
                                        <p:tgtEl>
                                          <p:spTgt spid="58"/>
                                        </p:tgtEl>
                                        <p:attrNameLst>
                                          <p:attrName>ppt_x</p:attrName>
                                        </p:attrNameLst>
                                      </p:cBhvr>
                                      <p:tavLst>
                                        <p:tav tm="0">
                                          <p:val>
                                            <p:strVal val="#ppt_x"/>
                                          </p:val>
                                        </p:tav>
                                        <p:tav tm="100000">
                                          <p:val>
                                            <p:strVal val="#ppt_x"/>
                                          </p:val>
                                        </p:tav>
                                      </p:tavLst>
                                    </p:anim>
                                    <p:anim calcmode="lin" valueType="num">
                                      <p:cBhvr additive="base">
                                        <p:cTn id="68" dur="250" fill="hold"/>
                                        <p:tgtEl>
                                          <p:spTgt spid="5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3"/>
                                        </p:tgtEl>
                                        <p:attrNameLst>
                                          <p:attrName>style.visibility</p:attrName>
                                        </p:attrNameLst>
                                      </p:cBhvr>
                                      <p:to>
                                        <p:strVal val="visible"/>
                                      </p:to>
                                    </p:set>
                                    <p:anim calcmode="lin" valueType="num">
                                      <p:cBhvr additive="base">
                                        <p:cTn id="82" dur="250" fill="hold"/>
                                        <p:tgtEl>
                                          <p:spTgt spid="33"/>
                                        </p:tgtEl>
                                        <p:attrNameLst>
                                          <p:attrName>ppt_x</p:attrName>
                                        </p:attrNameLst>
                                      </p:cBhvr>
                                      <p:tavLst>
                                        <p:tav tm="0">
                                          <p:val>
                                            <p:strVal val="#ppt_x"/>
                                          </p:val>
                                        </p:tav>
                                        <p:tav tm="100000">
                                          <p:val>
                                            <p:strVal val="#ppt_x"/>
                                          </p:val>
                                        </p:tav>
                                      </p:tavLst>
                                    </p:anim>
                                    <p:anim calcmode="lin" valueType="num">
                                      <p:cBhvr additive="base">
                                        <p:cTn id="83" dur="250" fill="hold"/>
                                        <p:tgtEl>
                                          <p:spTgt spid="3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250" fill="hold"/>
                                        <p:tgtEl>
                                          <p:spTgt spid="26"/>
                                        </p:tgtEl>
                                        <p:attrNameLst>
                                          <p:attrName>ppt_x</p:attrName>
                                        </p:attrNameLst>
                                      </p:cBhvr>
                                      <p:tavLst>
                                        <p:tav tm="0">
                                          <p:val>
                                            <p:strVal val="#ppt_x"/>
                                          </p:val>
                                        </p:tav>
                                        <p:tav tm="100000">
                                          <p:val>
                                            <p:strVal val="#ppt_x"/>
                                          </p:val>
                                        </p:tav>
                                      </p:tavLst>
                                    </p:anim>
                                    <p:anim calcmode="lin" valueType="num">
                                      <p:cBhvr additive="base">
                                        <p:cTn id="88" dur="25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250" fill="hold"/>
                                        <p:tgtEl>
                                          <p:spTgt spid="27"/>
                                        </p:tgtEl>
                                        <p:attrNameLst>
                                          <p:attrName>ppt_x</p:attrName>
                                        </p:attrNameLst>
                                      </p:cBhvr>
                                      <p:tavLst>
                                        <p:tav tm="0">
                                          <p:val>
                                            <p:strVal val="#ppt_x"/>
                                          </p:val>
                                        </p:tav>
                                        <p:tav tm="100000">
                                          <p:val>
                                            <p:strVal val="#ppt_x"/>
                                          </p:val>
                                        </p:tav>
                                      </p:tavLst>
                                    </p:anim>
                                    <p:anim calcmode="lin" valueType="num">
                                      <p:cBhvr additive="base">
                                        <p:cTn id="93" dur="250" fill="hold"/>
                                        <p:tgtEl>
                                          <p:spTgt spid="2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10" grpId="0"/>
      <p:bldP spid="14" grpId="0"/>
      <p:bldP spid="18" grpId="0"/>
      <p:bldP spid="22" grpId="0"/>
      <p:bldP spid="26" grpId="0"/>
      <p:bldP spid="27" grpId="0" animBg="1"/>
      <p:bldP spid="28" grpId="0"/>
      <p:bldP spid="5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Unique Product</a:t>
            </a: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1447800" y="2059526"/>
            <a:ext cx="1992172" cy="1807624"/>
          </a:xfrm>
          <a:prstGeom prst="rect">
            <a:avLst/>
          </a:prstGeom>
        </p:spPr>
      </p:pic>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3528603" y="2059526"/>
            <a:ext cx="1992172" cy="1807624"/>
          </a:xfrm>
          <a:prstGeom prst="rect">
            <a:avLst/>
          </a:prstGeom>
        </p:spPr>
      </p:pic>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22134" t="10550" r="21733" b="13050"/>
          <a:stretch>
            <a:fillRect/>
          </a:stretch>
        </p:blipFill>
        <p:spPr>
          <a:xfrm>
            <a:off x="5551628" y="2059526"/>
            <a:ext cx="1992172" cy="1807624"/>
          </a:xfrm>
          <a:prstGeom prst="rect">
            <a:avLst/>
          </a:prstGeom>
        </p:spPr>
      </p:pic>
      <p:sp>
        <p:nvSpPr>
          <p:cNvPr id="6" name="Oval 5"/>
          <p:cNvSpPr/>
          <p:nvPr/>
        </p:nvSpPr>
        <p:spPr>
          <a:xfrm>
            <a:off x="5551628" y="1098728"/>
            <a:ext cx="762000" cy="766373"/>
          </a:xfrm>
          <a:prstGeom prst="ellipse">
            <a:avLst/>
          </a:prstGeom>
          <a:solidFill>
            <a:srgbClr val="0E7FB7"/>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Text Box 10"/>
          <p:cNvSpPr txBox="1">
            <a:spLocks noChangeArrowheads="1"/>
          </p:cNvSpPr>
          <p:nvPr/>
        </p:nvSpPr>
        <p:spPr bwMode="auto">
          <a:xfrm>
            <a:off x="6400800" y="1123950"/>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Smart Object</a:t>
            </a:r>
            <a:endParaRPr lang="en-US" sz="1400" b="1" smtClean="0">
              <a:solidFill>
                <a:srgbClr val="0E7FB7"/>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Oval 9"/>
          <p:cNvSpPr/>
          <p:nvPr/>
        </p:nvSpPr>
        <p:spPr>
          <a:xfrm>
            <a:off x="5791200" y="401955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6640372" y="4044772"/>
            <a:ext cx="1676400"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Fair Value</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Oval 11"/>
          <p:cNvSpPr/>
          <p:nvPr/>
        </p:nvSpPr>
        <p:spPr>
          <a:xfrm>
            <a:off x="2427428" y="4019549"/>
            <a:ext cx="762000" cy="766373"/>
          </a:xfrm>
          <a:prstGeom prst="ellipse">
            <a:avLst/>
          </a:prstGeom>
          <a:solidFill>
            <a:srgbClr val="4BACC6"/>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609600" y="4044771"/>
            <a:ext cx="1676400"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Magnesium Aloy</a:t>
            </a:r>
          </a:p>
          <a:p>
            <a:pPr algn="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9" name="Rectangle 18"/>
          <p:cNvSpPr/>
          <p:nvPr/>
        </p:nvSpPr>
        <p:spPr>
          <a:xfrm>
            <a:off x="156758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3660581"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5683606" y="2266950"/>
            <a:ext cx="1728216" cy="10668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 name="Straight Arrow Connector 7"/>
          <p:cNvCxnSpPr/>
          <p:nvPr/>
        </p:nvCxnSpPr>
        <p:spPr>
          <a:xfrm flipV="1">
            <a:off x="4575895" y="1657350"/>
            <a:ext cx="975733"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a:endCxn id="12" idx="0"/>
          </p:cNvCxnSpPr>
          <p:nvPr/>
        </p:nvCxnSpPr>
        <p:spPr>
          <a:xfrm flipH="1">
            <a:off x="2808428" y="3181350"/>
            <a:ext cx="163372" cy="838199"/>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endCxn id="10" idx="0"/>
          </p:cNvCxnSpPr>
          <p:nvPr/>
        </p:nvCxnSpPr>
        <p:spPr>
          <a:xfrm>
            <a:off x="6096000" y="3181350"/>
            <a:ext cx="76200" cy="838200"/>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22" name="Freeform 35"/>
          <p:cNvSpPr>
            <a:spLocks noEditPoints="1"/>
          </p:cNvSpPr>
          <p:nvPr/>
        </p:nvSpPr>
        <p:spPr bwMode="auto">
          <a:xfrm>
            <a:off x="5671819" y="1305961"/>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3" name="Group 22"/>
          <p:cNvGrpSpPr/>
          <p:nvPr/>
        </p:nvGrpSpPr>
        <p:grpSpPr>
          <a:xfrm>
            <a:off x="2589062" y="4186850"/>
            <a:ext cx="438733" cy="431770"/>
            <a:chOff x="1587575" y="2265358"/>
            <a:chExt cx="314468" cy="309477"/>
          </a:xfrm>
          <a:solidFill>
            <a:schemeClr val="bg1"/>
          </a:solidFill>
        </p:grpSpPr>
        <p:sp>
          <p:nvSpPr>
            <p:cNvPr id="24"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6032437" y="4148166"/>
            <a:ext cx="279527" cy="509141"/>
            <a:chOff x="3536781" y="2689641"/>
            <a:chExt cx="279527" cy="509141"/>
          </a:xfrm>
          <a:solidFill>
            <a:schemeClr val="bg1"/>
          </a:solidFill>
        </p:grpSpPr>
        <p:sp>
          <p:nvSpPr>
            <p:cNvPr id="27"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250" fill="hold"/>
                                        <p:tgtEl>
                                          <p:spTgt spid="19"/>
                                        </p:tgtEl>
                                        <p:attrNameLst>
                                          <p:attrName>ppt_x</p:attrName>
                                        </p:attrNameLst>
                                      </p:cBhvr>
                                      <p:tavLst>
                                        <p:tav tm="0">
                                          <p:val>
                                            <p:strVal val="#ppt_x"/>
                                          </p:val>
                                        </p:tav>
                                        <p:tav tm="100000">
                                          <p:val>
                                            <p:strVal val="#ppt_x"/>
                                          </p:val>
                                        </p:tav>
                                      </p:tavLst>
                                    </p:anim>
                                    <p:anim calcmode="lin" valueType="num">
                                      <p:cBhvr additive="base">
                                        <p:cTn id="18" dur="250" fill="hold"/>
                                        <p:tgtEl>
                                          <p:spTgt spid="1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250" fill="hold"/>
                                        <p:tgtEl>
                                          <p:spTgt spid="15"/>
                                        </p:tgtEl>
                                        <p:attrNameLst>
                                          <p:attrName>ppt_x</p:attrName>
                                        </p:attrNameLst>
                                      </p:cBhvr>
                                      <p:tavLst>
                                        <p:tav tm="0">
                                          <p:val>
                                            <p:strVal val="#ppt_x"/>
                                          </p:val>
                                        </p:tav>
                                        <p:tav tm="100000">
                                          <p:val>
                                            <p:strVal val="#ppt_x"/>
                                          </p:val>
                                        </p:tav>
                                      </p:tavLst>
                                    </p:anim>
                                    <p:anim calcmode="lin" valueType="num">
                                      <p:cBhvr additive="base">
                                        <p:cTn id="23" dur="250" fill="hold"/>
                                        <p:tgtEl>
                                          <p:spTgt spid="1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250" fill="hold"/>
                                        <p:tgtEl>
                                          <p:spTgt spid="12"/>
                                        </p:tgtEl>
                                        <p:attrNameLst>
                                          <p:attrName>ppt_x</p:attrName>
                                        </p:attrNameLst>
                                      </p:cBhvr>
                                      <p:tavLst>
                                        <p:tav tm="0">
                                          <p:val>
                                            <p:strVal val="#ppt_x"/>
                                          </p:val>
                                        </p:tav>
                                        <p:tav tm="100000">
                                          <p:val>
                                            <p:strVal val="#ppt_x"/>
                                          </p:val>
                                        </p:tav>
                                      </p:tavLst>
                                    </p:anim>
                                    <p:anim calcmode="lin" valueType="num">
                                      <p:cBhvr additive="base">
                                        <p:cTn id="28" dur="250" fill="hold"/>
                                        <p:tgtEl>
                                          <p:spTgt spid="1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250" fill="hold"/>
                                        <p:tgtEl>
                                          <p:spTgt spid="13"/>
                                        </p:tgtEl>
                                        <p:attrNameLst>
                                          <p:attrName>ppt_x</p:attrName>
                                        </p:attrNameLst>
                                      </p:cBhvr>
                                      <p:tavLst>
                                        <p:tav tm="0">
                                          <p:val>
                                            <p:strVal val="#ppt_x"/>
                                          </p:val>
                                        </p:tav>
                                        <p:tav tm="100000">
                                          <p:val>
                                            <p:strVal val="#ppt_x"/>
                                          </p:val>
                                        </p:tav>
                                      </p:tavLst>
                                    </p:anim>
                                    <p:anim calcmode="lin" valueType="num">
                                      <p:cBhvr additive="base">
                                        <p:cTn id="38" dur="250" fill="hold"/>
                                        <p:tgtEl>
                                          <p:spTgt spid="1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250" fill="hold"/>
                                        <p:tgtEl>
                                          <p:spTgt spid="4"/>
                                        </p:tgtEl>
                                        <p:attrNameLst>
                                          <p:attrName>ppt_x</p:attrName>
                                        </p:attrNameLst>
                                      </p:cBhvr>
                                      <p:tavLst>
                                        <p:tav tm="0">
                                          <p:val>
                                            <p:strVal val="#ppt_x"/>
                                          </p:val>
                                        </p:tav>
                                        <p:tav tm="100000">
                                          <p:val>
                                            <p:strVal val="#ppt_x"/>
                                          </p:val>
                                        </p:tav>
                                      </p:tavLst>
                                    </p:anim>
                                    <p:anim calcmode="lin" valueType="num">
                                      <p:cBhvr additive="base">
                                        <p:cTn id="43" dur="25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additive="base">
                                        <p:cTn id="67" dur="250" fill="hold"/>
                                        <p:tgtEl>
                                          <p:spTgt spid="9"/>
                                        </p:tgtEl>
                                        <p:attrNameLst>
                                          <p:attrName>ppt_x</p:attrName>
                                        </p:attrNameLst>
                                      </p:cBhvr>
                                      <p:tavLst>
                                        <p:tav tm="0">
                                          <p:val>
                                            <p:strVal val="#ppt_x"/>
                                          </p:val>
                                        </p:tav>
                                        <p:tav tm="100000">
                                          <p:val>
                                            <p:strVal val="#ppt_x"/>
                                          </p:val>
                                        </p:tav>
                                      </p:tavLst>
                                    </p:anim>
                                    <p:anim calcmode="lin" valueType="num">
                                      <p:cBhvr additive="base">
                                        <p:cTn id="68" dur="250" fill="hold"/>
                                        <p:tgtEl>
                                          <p:spTgt spid="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5"/>
                                        </p:tgtEl>
                                        <p:attrNameLst>
                                          <p:attrName>style.visibility</p:attrName>
                                        </p:attrNameLst>
                                      </p:cBhvr>
                                      <p:to>
                                        <p:strVal val="visible"/>
                                      </p:to>
                                    </p:set>
                                    <p:anim calcmode="lin" valueType="num">
                                      <p:cBhvr additive="base">
                                        <p:cTn id="72" dur="250" fill="hold"/>
                                        <p:tgtEl>
                                          <p:spTgt spid="5"/>
                                        </p:tgtEl>
                                        <p:attrNameLst>
                                          <p:attrName>ppt_x</p:attrName>
                                        </p:attrNameLst>
                                      </p:cBhvr>
                                      <p:tavLst>
                                        <p:tav tm="0">
                                          <p:val>
                                            <p:strVal val="#ppt_x"/>
                                          </p:val>
                                        </p:tav>
                                        <p:tav tm="100000">
                                          <p:val>
                                            <p:strVal val="#ppt_x"/>
                                          </p:val>
                                        </p:tav>
                                      </p:tavLst>
                                    </p:anim>
                                    <p:anim calcmode="lin" valueType="num">
                                      <p:cBhvr additive="base">
                                        <p:cTn id="73" dur="250" fill="hold"/>
                                        <p:tgtEl>
                                          <p:spTgt spid="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250" fill="hold"/>
                                        <p:tgtEl>
                                          <p:spTgt spid="21"/>
                                        </p:tgtEl>
                                        <p:attrNameLst>
                                          <p:attrName>ppt_x</p:attrName>
                                        </p:attrNameLst>
                                      </p:cBhvr>
                                      <p:tavLst>
                                        <p:tav tm="0">
                                          <p:val>
                                            <p:strVal val="#ppt_x"/>
                                          </p:val>
                                        </p:tav>
                                        <p:tav tm="100000">
                                          <p:val>
                                            <p:strVal val="#ppt_x"/>
                                          </p:val>
                                        </p:tav>
                                      </p:tavLst>
                                    </p:anim>
                                    <p:anim calcmode="lin" valueType="num">
                                      <p:cBhvr additive="base">
                                        <p:cTn id="78" dur="250" fill="hold"/>
                                        <p:tgtEl>
                                          <p:spTgt spid="2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additive="base">
                                        <p:cTn id="97" dur="250" fill="hold"/>
                                        <p:tgtEl>
                                          <p:spTgt spid="11"/>
                                        </p:tgtEl>
                                        <p:attrNameLst>
                                          <p:attrName>ppt_x</p:attrName>
                                        </p:attrNameLst>
                                      </p:cBhvr>
                                      <p:tavLst>
                                        <p:tav tm="0">
                                          <p:val>
                                            <p:strVal val="#ppt_x"/>
                                          </p:val>
                                        </p:tav>
                                        <p:tav tm="100000">
                                          <p:val>
                                            <p:strVal val="#ppt_x"/>
                                          </p:val>
                                        </p:tav>
                                      </p:tavLst>
                                    </p:anim>
                                    <p:anim calcmode="lin" valueType="num">
                                      <p:cBhvr additive="base">
                                        <p:cTn id="98"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9" grpId="0"/>
      <p:bldP spid="10" grpId="0" animBg="1"/>
      <p:bldP spid="11" grpId="0"/>
      <p:bldP spid="12" grpId="0" animBg="1"/>
      <p:bldP spid="13" grpId="0"/>
      <p:bldP spid="19" grpId="0" animBg="1"/>
      <p:bldP spid="20" grpId="0" animBg="1"/>
      <p:bldP spid="21" grpId="0" animBg="1"/>
      <p:bldP spid="22"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Share</a:t>
            </a:r>
          </a:p>
        </p:txBody>
      </p:sp>
      <p:graphicFrame>
        <p:nvGraphicFramePr>
          <p:cNvPr id="3" name="Chart 2"/>
          <p:cNvGraphicFramePr/>
          <p:nvPr/>
        </p:nvGraphicFramePr>
        <p:xfrm>
          <a:off x="3429000" y="1123950"/>
          <a:ext cx="4953000" cy="3733800"/>
        </p:xfrm>
        <a:graphic>
          <a:graphicData uri="http://schemas.openxmlformats.org/drawingml/2006/chart">
            <c:chart xmlns:c="http://schemas.openxmlformats.org/drawingml/2006/chart" xmlns:r="http://schemas.openxmlformats.org/officeDocument/2006/relationships" r:id="rId2"/>
          </a:graphicData>
        </a:graphic>
      </p:graphicFrame>
      <p:grpSp>
        <p:nvGrpSpPr>
          <p:cNvPr id="22" name="Group 21"/>
          <p:cNvGrpSpPr/>
          <p:nvPr/>
        </p:nvGrpSpPr>
        <p:grpSpPr>
          <a:xfrm>
            <a:off x="3733800" y="1130531"/>
            <a:ext cx="609600" cy="452583"/>
            <a:chOff x="3505200" y="1212618"/>
            <a:chExt cx="609600" cy="452583"/>
          </a:xfrm>
          <a:solidFill>
            <a:srgbClr val="0E7FB7"/>
          </a:solidFill>
        </p:grpSpPr>
        <p:sp>
          <p:nvSpPr>
            <p:cNvPr id="7" name="Isosceles Triangle 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Rectangle 22"/>
          <p:cNvSpPr/>
          <p:nvPr/>
        </p:nvSpPr>
        <p:spPr>
          <a:xfrm>
            <a:off x="3737074" y="1129731"/>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4" name="Group 23"/>
          <p:cNvGrpSpPr/>
          <p:nvPr/>
        </p:nvGrpSpPr>
        <p:grpSpPr>
          <a:xfrm>
            <a:off x="5410200" y="1114829"/>
            <a:ext cx="609600" cy="452583"/>
            <a:chOff x="3505200" y="1212618"/>
            <a:chExt cx="609600" cy="452583"/>
          </a:xfrm>
          <a:solidFill>
            <a:srgbClr val="4BACC6"/>
          </a:solidFill>
        </p:grpSpPr>
        <p:sp>
          <p:nvSpPr>
            <p:cNvPr id="25" name="Isosceles Triangle 2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Rectangle 26"/>
          <p:cNvSpPr/>
          <p:nvPr/>
        </p:nvSpPr>
        <p:spPr>
          <a:xfrm>
            <a:off x="5413474" y="1114029"/>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8" name="Group 27"/>
          <p:cNvGrpSpPr/>
          <p:nvPr/>
        </p:nvGrpSpPr>
        <p:grpSpPr>
          <a:xfrm>
            <a:off x="7239000" y="1113654"/>
            <a:ext cx="609600" cy="452583"/>
            <a:chOff x="3505200" y="1212618"/>
            <a:chExt cx="609600" cy="452583"/>
          </a:xfrm>
          <a:solidFill>
            <a:srgbClr val="B9D51F"/>
          </a:solidFill>
        </p:grpSpPr>
        <p:sp>
          <p:nvSpPr>
            <p:cNvPr id="29" name="Isosceles Triangle 2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ounded Rectangle 2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p:cNvSpPr/>
          <p:nvPr/>
        </p:nvSpPr>
        <p:spPr>
          <a:xfrm>
            <a:off x="7242274" y="1112854"/>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32" name="Group 31"/>
          <p:cNvGrpSpPr/>
          <p:nvPr/>
        </p:nvGrpSpPr>
        <p:grpSpPr>
          <a:xfrm>
            <a:off x="4495800" y="2289810"/>
            <a:ext cx="609600" cy="452583"/>
            <a:chOff x="3505200" y="1212618"/>
            <a:chExt cx="609600" cy="452583"/>
          </a:xfrm>
          <a:solidFill>
            <a:srgbClr val="0E7FB7"/>
          </a:solidFill>
        </p:grpSpPr>
        <p:sp>
          <p:nvSpPr>
            <p:cNvPr id="33" name="Isosceles Triangle 3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ounded Rectangle 3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Rectangle 34"/>
          <p:cNvSpPr/>
          <p:nvPr/>
        </p:nvSpPr>
        <p:spPr>
          <a:xfrm>
            <a:off x="4499074" y="2289010"/>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36" name="Group 35"/>
          <p:cNvGrpSpPr/>
          <p:nvPr/>
        </p:nvGrpSpPr>
        <p:grpSpPr>
          <a:xfrm>
            <a:off x="6324600" y="2274108"/>
            <a:ext cx="609600" cy="452583"/>
            <a:chOff x="3505200" y="1212618"/>
            <a:chExt cx="609600" cy="452583"/>
          </a:xfrm>
          <a:solidFill>
            <a:srgbClr val="4BACC6"/>
          </a:solidFill>
        </p:grpSpPr>
        <p:sp>
          <p:nvSpPr>
            <p:cNvPr id="37" name="Isosceles Triangle 36"/>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ounded Rectangle 37"/>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Rectangle 38"/>
          <p:cNvSpPr/>
          <p:nvPr/>
        </p:nvSpPr>
        <p:spPr>
          <a:xfrm>
            <a:off x="6327874" y="2273308"/>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0" name="Group 39"/>
          <p:cNvGrpSpPr/>
          <p:nvPr/>
        </p:nvGrpSpPr>
        <p:grpSpPr>
          <a:xfrm>
            <a:off x="7453318" y="2272933"/>
            <a:ext cx="609600" cy="452583"/>
            <a:chOff x="3505200" y="1212618"/>
            <a:chExt cx="609600" cy="452583"/>
          </a:xfrm>
          <a:solidFill>
            <a:srgbClr val="B9D51F"/>
          </a:solidFill>
        </p:grpSpPr>
        <p:sp>
          <p:nvSpPr>
            <p:cNvPr id="41" name="Isosceles Triangle 40"/>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ounded Rectangle 41"/>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Rectangle 42"/>
          <p:cNvSpPr/>
          <p:nvPr/>
        </p:nvSpPr>
        <p:spPr>
          <a:xfrm>
            <a:off x="7456592" y="2272133"/>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4" name="Group 43"/>
          <p:cNvGrpSpPr/>
          <p:nvPr/>
        </p:nvGrpSpPr>
        <p:grpSpPr>
          <a:xfrm>
            <a:off x="4038600" y="3404063"/>
            <a:ext cx="609600" cy="452583"/>
            <a:chOff x="3505200" y="1212618"/>
            <a:chExt cx="609600" cy="452583"/>
          </a:xfrm>
          <a:solidFill>
            <a:srgbClr val="0E7FB7"/>
          </a:solidFill>
        </p:grpSpPr>
        <p:sp>
          <p:nvSpPr>
            <p:cNvPr id="45" name="Isosceles Triangle 44"/>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ounded Rectangle 45"/>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Rectangle 46"/>
          <p:cNvSpPr/>
          <p:nvPr/>
        </p:nvSpPr>
        <p:spPr>
          <a:xfrm>
            <a:off x="4041874" y="3403263"/>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8" name="Group 47"/>
          <p:cNvGrpSpPr/>
          <p:nvPr/>
        </p:nvGrpSpPr>
        <p:grpSpPr>
          <a:xfrm>
            <a:off x="5867400" y="3388361"/>
            <a:ext cx="609600" cy="452583"/>
            <a:chOff x="3505200" y="1212618"/>
            <a:chExt cx="609600" cy="452583"/>
          </a:xfrm>
          <a:solidFill>
            <a:srgbClr val="4BACC6"/>
          </a:solidFill>
        </p:grpSpPr>
        <p:sp>
          <p:nvSpPr>
            <p:cNvPr id="49" name="Isosceles Triangle 48"/>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ounded Rectangle 49"/>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Rectangle 50"/>
          <p:cNvSpPr/>
          <p:nvPr/>
        </p:nvSpPr>
        <p:spPr>
          <a:xfrm>
            <a:off x="5870674" y="3387561"/>
            <a:ext cx="603050" cy="338554"/>
          </a:xfrm>
          <a:prstGeom prst="rect">
            <a:avLst/>
          </a:prstGeom>
        </p:spPr>
        <p:txBody>
          <a:bodyPr wrap="none">
            <a:spAutoFit/>
          </a:bodyPr>
          <a:lstStyle/>
          <a:p>
            <a:pPr algn="ctr" defTabSz="1087755"/>
            <a:r>
              <a:rPr lang="en-US" sz="1600" b="1">
                <a:solidFill>
                  <a:schemeClr val="bg1"/>
                </a:solidFill>
                <a:latin typeface="Open Sans" panose="020B0606030504020204" pitchFamily="34" charset="0"/>
                <a:ea typeface="Open Sans" panose="020B0606030504020204" pitchFamily="34" charset="0"/>
                <a:cs typeface="Open Sans" panose="020B0606030504020204" pitchFamily="34" charset="0"/>
              </a:rPr>
              <a:t>3</a:t>
            </a:r>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52" name="Group 51"/>
          <p:cNvGrpSpPr/>
          <p:nvPr/>
        </p:nvGrpSpPr>
        <p:grpSpPr>
          <a:xfrm>
            <a:off x="7239000" y="3387186"/>
            <a:ext cx="609600" cy="452583"/>
            <a:chOff x="3505200" y="1212618"/>
            <a:chExt cx="609600" cy="452583"/>
          </a:xfrm>
          <a:solidFill>
            <a:srgbClr val="B9D51F"/>
          </a:solidFill>
        </p:grpSpPr>
        <p:sp>
          <p:nvSpPr>
            <p:cNvPr id="53" name="Isosceles Triangle 52"/>
            <p:cNvSpPr/>
            <p:nvPr/>
          </p:nvSpPr>
          <p:spPr>
            <a:xfrm flipV="1">
              <a:off x="3712501" y="1497099"/>
              <a:ext cx="194998" cy="16810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ounded Rectangle 53"/>
            <p:cNvSpPr/>
            <p:nvPr/>
          </p:nvSpPr>
          <p:spPr>
            <a:xfrm>
              <a:off x="3505200" y="1212618"/>
              <a:ext cx="609600" cy="36853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Rectangle 54"/>
          <p:cNvSpPr/>
          <p:nvPr/>
        </p:nvSpPr>
        <p:spPr>
          <a:xfrm>
            <a:off x="7242274" y="3386386"/>
            <a:ext cx="603050" cy="338554"/>
          </a:xfrm>
          <a:prstGeom prst="rect">
            <a:avLst/>
          </a:prstGeom>
        </p:spPr>
        <p:txBody>
          <a:bodyPr wrap="none">
            <a:spAutoFit/>
          </a:bodyPr>
          <a:lstStyle/>
          <a:p>
            <a:pPr algn="ctr" defTabSz="1087755"/>
            <a:r>
              <a:rPr lang="en-US" sz="16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1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6" name="Text Box 10"/>
          <p:cNvSpPr txBox="1">
            <a:spLocks noChangeArrowheads="1"/>
          </p:cNvSpPr>
          <p:nvPr/>
        </p:nvSpPr>
        <p:spPr bwMode="auto">
          <a:xfrm>
            <a:off x="457200" y="1499063"/>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Network</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7" name="Oval 56"/>
          <p:cNvSpPr/>
          <p:nvPr/>
        </p:nvSpPr>
        <p:spPr>
          <a:xfrm>
            <a:off x="2743200" y="1580234"/>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8" name="Text Box 10"/>
          <p:cNvSpPr txBox="1">
            <a:spLocks noChangeArrowheads="1"/>
          </p:cNvSpPr>
          <p:nvPr/>
        </p:nvSpPr>
        <p:spPr bwMode="auto">
          <a:xfrm>
            <a:off x="457199" y="2632399"/>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Big Hardware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9" name="Oval 58"/>
          <p:cNvSpPr/>
          <p:nvPr/>
        </p:nvSpPr>
        <p:spPr>
          <a:xfrm>
            <a:off x="2743199" y="2713570"/>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0" name="Text Box 10"/>
          <p:cNvSpPr txBox="1">
            <a:spLocks noChangeArrowheads="1"/>
          </p:cNvSpPr>
          <p:nvPr/>
        </p:nvSpPr>
        <p:spPr bwMode="auto">
          <a:xfrm>
            <a:off x="490152" y="377547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Mini Gadget</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61" name="Oval 60"/>
          <p:cNvSpPr/>
          <p:nvPr/>
        </p:nvSpPr>
        <p:spPr>
          <a:xfrm>
            <a:off x="2776152" y="3856646"/>
            <a:ext cx="594227" cy="59763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62" name="Group 61"/>
          <p:cNvGrpSpPr/>
          <p:nvPr/>
        </p:nvGrpSpPr>
        <p:grpSpPr>
          <a:xfrm>
            <a:off x="2911040" y="1714065"/>
            <a:ext cx="281038" cy="319803"/>
            <a:chOff x="2927811" y="2108124"/>
            <a:chExt cx="361887" cy="411804"/>
          </a:xfrm>
          <a:solidFill>
            <a:schemeClr val="bg1"/>
          </a:solidFill>
        </p:grpSpPr>
        <p:sp>
          <p:nvSpPr>
            <p:cNvPr id="63"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7" name="Freeform 77"/>
          <p:cNvSpPr>
            <a:spLocks noEditPoints="1"/>
          </p:cNvSpPr>
          <p:nvPr/>
        </p:nvSpPr>
        <p:spPr bwMode="auto">
          <a:xfrm>
            <a:off x="2931718" y="2877898"/>
            <a:ext cx="217188" cy="268980"/>
          </a:xfrm>
          <a:custGeom>
            <a:avLst/>
            <a:gdLst>
              <a:gd name="T0" fmla="*/ 0 w 130"/>
              <a:gd name="T1" fmla="*/ 0 h 161"/>
              <a:gd name="T2" fmla="*/ 0 w 130"/>
              <a:gd name="T3" fmla="*/ 161 h 161"/>
              <a:gd name="T4" fmla="*/ 130 w 130"/>
              <a:gd name="T5" fmla="*/ 161 h 161"/>
              <a:gd name="T6" fmla="*/ 130 w 130"/>
              <a:gd name="T7" fmla="*/ 0 h 161"/>
              <a:gd name="T8" fmla="*/ 0 w 130"/>
              <a:gd name="T9" fmla="*/ 0 h 161"/>
              <a:gd name="T10" fmla="*/ 117 w 130"/>
              <a:gd name="T11" fmla="*/ 146 h 161"/>
              <a:gd name="T12" fmla="*/ 10 w 130"/>
              <a:gd name="T13" fmla="*/ 146 h 161"/>
              <a:gd name="T14" fmla="*/ 10 w 130"/>
              <a:gd name="T15" fmla="*/ 16 h 161"/>
              <a:gd name="T16" fmla="*/ 117 w 130"/>
              <a:gd name="T17" fmla="*/ 16 h 161"/>
              <a:gd name="T18" fmla="*/ 117 w 130"/>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61">
                <a:moveTo>
                  <a:pt x="0" y="0"/>
                </a:moveTo>
                <a:lnTo>
                  <a:pt x="0" y="161"/>
                </a:lnTo>
                <a:lnTo>
                  <a:pt x="130" y="161"/>
                </a:lnTo>
                <a:lnTo>
                  <a:pt x="130" y="0"/>
                </a:lnTo>
                <a:lnTo>
                  <a:pt x="0" y="0"/>
                </a:lnTo>
                <a:close/>
                <a:moveTo>
                  <a:pt x="117" y="146"/>
                </a:moveTo>
                <a:lnTo>
                  <a:pt x="10" y="146"/>
                </a:lnTo>
                <a:lnTo>
                  <a:pt x="10" y="16"/>
                </a:lnTo>
                <a:lnTo>
                  <a:pt x="117" y="16"/>
                </a:lnTo>
                <a:lnTo>
                  <a:pt x="117" y="146"/>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8" name="Group 67"/>
          <p:cNvGrpSpPr/>
          <p:nvPr/>
        </p:nvGrpSpPr>
        <p:grpSpPr>
          <a:xfrm>
            <a:off x="2914783" y="3998003"/>
            <a:ext cx="316965" cy="314922"/>
            <a:chOff x="4422783" y="2245391"/>
            <a:chExt cx="386847" cy="384353"/>
          </a:xfrm>
          <a:solidFill>
            <a:schemeClr val="bg1"/>
          </a:solidFill>
        </p:grpSpPr>
        <p:sp>
          <p:nvSpPr>
            <p:cNvPr id="69" name="Freeform 78"/>
            <p:cNvSpPr>
              <a:spLocks noEditPoints="1"/>
            </p:cNvSpPr>
            <p:nvPr/>
          </p:nvSpPr>
          <p:spPr bwMode="auto">
            <a:xfrm>
              <a:off x="4669866" y="2245391"/>
              <a:ext cx="139764" cy="139764"/>
            </a:xfrm>
            <a:custGeom>
              <a:avLst/>
              <a:gdLst>
                <a:gd name="T0" fmla="*/ 56 w 56"/>
                <a:gd name="T1" fmla="*/ 29 h 56"/>
                <a:gd name="T2" fmla="*/ 27 w 56"/>
                <a:gd name="T3" fmla="*/ 0 h 56"/>
                <a:gd name="T4" fmla="*/ 0 w 56"/>
                <a:gd name="T5" fmla="*/ 26 h 56"/>
                <a:gd name="T6" fmla="*/ 29 w 56"/>
                <a:gd name="T7" fmla="*/ 56 h 56"/>
                <a:gd name="T8" fmla="*/ 56 w 56"/>
                <a:gd name="T9" fmla="*/ 29 h 56"/>
                <a:gd name="T10" fmla="*/ 32 w 56"/>
                <a:gd name="T11" fmla="*/ 21 h 56"/>
                <a:gd name="T12" fmla="*/ 23 w 56"/>
                <a:gd name="T13" fmla="*/ 12 h 56"/>
                <a:gd name="T14" fmla="*/ 28 w 56"/>
                <a:gd name="T15" fmla="*/ 8 h 56"/>
                <a:gd name="T16" fmla="*/ 36 w 56"/>
                <a:gd name="T17" fmla="*/ 16 h 56"/>
                <a:gd name="T18" fmla="*/ 32 w 56"/>
                <a:gd name="T19" fmla="*/ 21 h 56"/>
                <a:gd name="T20" fmla="*/ 44 w 56"/>
                <a:gd name="T21" fmla="*/ 33 h 56"/>
                <a:gd name="T22" fmla="*/ 35 w 56"/>
                <a:gd name="T23" fmla="*/ 24 h 56"/>
                <a:gd name="T24" fmla="*/ 40 w 56"/>
                <a:gd name="T25" fmla="*/ 20 h 56"/>
                <a:gd name="T26" fmla="*/ 48 w 56"/>
                <a:gd name="T27" fmla="*/ 28 h 56"/>
                <a:gd name="T28" fmla="*/ 44 w 56"/>
                <a:gd name="T29"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6" y="29"/>
                  </a:moveTo>
                  <a:lnTo>
                    <a:pt x="27" y="0"/>
                  </a:lnTo>
                  <a:lnTo>
                    <a:pt x="0" y="26"/>
                  </a:lnTo>
                  <a:lnTo>
                    <a:pt x="29" y="56"/>
                  </a:lnTo>
                  <a:lnTo>
                    <a:pt x="56" y="29"/>
                  </a:lnTo>
                  <a:close/>
                  <a:moveTo>
                    <a:pt x="32" y="21"/>
                  </a:moveTo>
                  <a:lnTo>
                    <a:pt x="23" y="12"/>
                  </a:lnTo>
                  <a:lnTo>
                    <a:pt x="28" y="8"/>
                  </a:lnTo>
                  <a:lnTo>
                    <a:pt x="36" y="16"/>
                  </a:lnTo>
                  <a:lnTo>
                    <a:pt x="32" y="21"/>
                  </a:lnTo>
                  <a:close/>
                  <a:moveTo>
                    <a:pt x="44" y="33"/>
                  </a:moveTo>
                  <a:lnTo>
                    <a:pt x="35" y="24"/>
                  </a:lnTo>
                  <a:lnTo>
                    <a:pt x="40" y="20"/>
                  </a:lnTo>
                  <a:lnTo>
                    <a:pt x="48" y="28"/>
                  </a:lnTo>
                  <a:lnTo>
                    <a:pt x="44"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9"/>
            <p:cNvSpPr>
              <a:spLocks noEditPoints="1"/>
            </p:cNvSpPr>
            <p:nvPr/>
          </p:nvSpPr>
          <p:spPr bwMode="auto">
            <a:xfrm>
              <a:off x="4422783" y="2297804"/>
              <a:ext cx="334435" cy="331940"/>
            </a:xfrm>
            <a:custGeom>
              <a:avLst/>
              <a:gdLst>
                <a:gd name="T0" fmla="*/ 87 w 134"/>
                <a:gd name="T1" fmla="*/ 0 h 133"/>
                <a:gd name="T2" fmla="*/ 0 w 134"/>
                <a:gd name="T3" fmla="*/ 87 h 133"/>
                <a:gd name="T4" fmla="*/ 47 w 134"/>
                <a:gd name="T5" fmla="*/ 133 h 133"/>
                <a:gd name="T6" fmla="*/ 134 w 134"/>
                <a:gd name="T7" fmla="*/ 47 h 133"/>
                <a:gd name="T8" fmla="*/ 87 w 134"/>
                <a:gd name="T9" fmla="*/ 0 h 133"/>
                <a:gd name="T10" fmla="*/ 42 w 134"/>
                <a:gd name="T11" fmla="*/ 104 h 133"/>
                <a:gd name="T12" fmla="*/ 30 w 134"/>
                <a:gd name="T13" fmla="*/ 92 h 133"/>
                <a:gd name="T14" fmla="*/ 95 w 134"/>
                <a:gd name="T15" fmla="*/ 27 h 133"/>
                <a:gd name="T16" fmla="*/ 107 w 134"/>
                <a:gd name="T17" fmla="*/ 39 h 133"/>
                <a:gd name="T18" fmla="*/ 42 w 134"/>
                <a:gd name="T19"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133">
                  <a:moveTo>
                    <a:pt x="87" y="0"/>
                  </a:moveTo>
                  <a:lnTo>
                    <a:pt x="0" y="87"/>
                  </a:lnTo>
                  <a:lnTo>
                    <a:pt x="47" y="133"/>
                  </a:lnTo>
                  <a:lnTo>
                    <a:pt x="134" y="47"/>
                  </a:lnTo>
                  <a:lnTo>
                    <a:pt x="87" y="0"/>
                  </a:lnTo>
                  <a:close/>
                  <a:moveTo>
                    <a:pt x="42" y="104"/>
                  </a:moveTo>
                  <a:lnTo>
                    <a:pt x="30" y="92"/>
                  </a:lnTo>
                  <a:lnTo>
                    <a:pt x="95" y="27"/>
                  </a:lnTo>
                  <a:lnTo>
                    <a:pt x="107" y="39"/>
                  </a:lnTo>
                  <a:lnTo>
                    <a:pt x="42"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3" name="Rounded Rectangle 72"/>
          <p:cNvSpPr/>
          <p:nvPr/>
        </p:nvSpPr>
        <p:spPr>
          <a:xfrm>
            <a:off x="3581400" y="4541854"/>
            <a:ext cx="506720" cy="225020"/>
          </a:xfrm>
          <a:prstGeom prst="round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Text Box 10"/>
          <p:cNvSpPr txBox="1">
            <a:spLocks noChangeArrowheads="1"/>
          </p:cNvSpPr>
          <p:nvPr/>
        </p:nvSpPr>
        <p:spPr bwMode="auto">
          <a:xfrm>
            <a:off x="4131229"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Africa</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6" name="Rounded Rectangle 75"/>
          <p:cNvSpPr/>
          <p:nvPr/>
        </p:nvSpPr>
        <p:spPr>
          <a:xfrm>
            <a:off x="5174677" y="4541854"/>
            <a:ext cx="506720" cy="225020"/>
          </a:xfrm>
          <a:prstGeom prst="round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p:cNvSpPr txBox="1">
            <a:spLocks noChangeArrowheads="1"/>
          </p:cNvSpPr>
          <p:nvPr/>
        </p:nvSpPr>
        <p:spPr bwMode="auto">
          <a:xfrm>
            <a:off x="5724506" y="4551430"/>
            <a:ext cx="523894" cy="215444"/>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Asia</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8" name="Rounded Rectangle 77"/>
          <p:cNvSpPr/>
          <p:nvPr/>
        </p:nvSpPr>
        <p:spPr>
          <a:xfrm>
            <a:off x="6597623" y="4546642"/>
            <a:ext cx="506720" cy="225020"/>
          </a:xfrm>
          <a:prstGeom prst="roundRect">
            <a:avLst/>
          </a:prstGeom>
          <a:solidFill>
            <a:srgbClr val="B9D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p:cNvSpPr txBox="1">
            <a:spLocks noChangeArrowheads="1"/>
          </p:cNvSpPr>
          <p:nvPr/>
        </p:nvSpPr>
        <p:spPr bwMode="auto">
          <a:xfrm>
            <a:off x="7147451" y="4556218"/>
            <a:ext cx="1234549" cy="207749"/>
          </a:xfrm>
          <a:prstGeom prst="rect">
            <a:avLst/>
          </a:prstGeom>
          <a:noFill/>
          <a:ln w="9525">
            <a:noFill/>
            <a:miter lim="800000"/>
          </a:ln>
        </p:spPr>
        <p:txBody>
          <a:bodyPr wrap="square" lIns="45720" tIns="22860" rIns="45720" bIns="22860">
            <a:spAutoFit/>
          </a:bodyPr>
          <a:lstStyle/>
          <a:p>
            <a:pPr defTabSz="1087755"/>
            <a:r>
              <a:rPr lang="en-US" sz="105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North America</a:t>
            </a:r>
            <a:endParaRPr lang="en-US" sz="9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additive="base">
                                        <p:cTn id="17" dur="250" fill="hold"/>
                                        <p:tgtEl>
                                          <p:spTgt spid="57"/>
                                        </p:tgtEl>
                                        <p:attrNameLst>
                                          <p:attrName>ppt_x</p:attrName>
                                        </p:attrNameLst>
                                      </p:cBhvr>
                                      <p:tavLst>
                                        <p:tav tm="0">
                                          <p:val>
                                            <p:strVal val="#ppt_x"/>
                                          </p:val>
                                        </p:tav>
                                        <p:tav tm="100000">
                                          <p:val>
                                            <p:strVal val="#ppt_x"/>
                                          </p:val>
                                        </p:tav>
                                      </p:tavLst>
                                    </p:anim>
                                    <p:anim calcmode="lin" valueType="num">
                                      <p:cBhvr additive="base">
                                        <p:cTn id="18" dur="250" fill="hold"/>
                                        <p:tgtEl>
                                          <p:spTgt spid="5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62"/>
                                        </p:tgtEl>
                                        <p:attrNameLst>
                                          <p:attrName>style.visibility</p:attrName>
                                        </p:attrNameLst>
                                      </p:cBhvr>
                                      <p:to>
                                        <p:strVal val="visible"/>
                                      </p:to>
                                    </p:set>
                                    <p:anim calcmode="lin" valueType="num">
                                      <p:cBhvr additive="base">
                                        <p:cTn id="22" dur="250" fill="hold"/>
                                        <p:tgtEl>
                                          <p:spTgt spid="62"/>
                                        </p:tgtEl>
                                        <p:attrNameLst>
                                          <p:attrName>ppt_x</p:attrName>
                                        </p:attrNameLst>
                                      </p:cBhvr>
                                      <p:tavLst>
                                        <p:tav tm="0">
                                          <p:val>
                                            <p:strVal val="#ppt_x"/>
                                          </p:val>
                                        </p:tav>
                                        <p:tav tm="100000">
                                          <p:val>
                                            <p:strVal val="#ppt_x"/>
                                          </p:val>
                                        </p:tav>
                                      </p:tavLst>
                                    </p:anim>
                                    <p:anim calcmode="lin" valueType="num">
                                      <p:cBhvr additive="base">
                                        <p:cTn id="23" dur="250" fill="hold"/>
                                        <p:tgtEl>
                                          <p:spTgt spid="6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250" fill="hold"/>
                                        <p:tgtEl>
                                          <p:spTgt spid="56"/>
                                        </p:tgtEl>
                                        <p:attrNameLst>
                                          <p:attrName>ppt_x</p:attrName>
                                        </p:attrNameLst>
                                      </p:cBhvr>
                                      <p:tavLst>
                                        <p:tav tm="0">
                                          <p:val>
                                            <p:strVal val="#ppt_x"/>
                                          </p:val>
                                        </p:tav>
                                        <p:tav tm="100000">
                                          <p:val>
                                            <p:strVal val="#ppt_x"/>
                                          </p:val>
                                        </p:tav>
                                      </p:tavLst>
                                    </p:anim>
                                    <p:anim calcmode="lin" valueType="num">
                                      <p:cBhvr additive="base">
                                        <p:cTn id="28" dur="250" fill="hold"/>
                                        <p:tgtEl>
                                          <p:spTgt spid="5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 calcmode="lin" valueType="num">
                                      <p:cBhvr additive="base">
                                        <p:cTn id="32" dur="250" fill="hold"/>
                                        <p:tgtEl>
                                          <p:spTgt spid="22"/>
                                        </p:tgtEl>
                                        <p:attrNameLst>
                                          <p:attrName>ppt_x</p:attrName>
                                        </p:attrNameLst>
                                      </p:cBhvr>
                                      <p:tavLst>
                                        <p:tav tm="0">
                                          <p:val>
                                            <p:strVal val="#ppt_x"/>
                                          </p:val>
                                        </p:tav>
                                        <p:tav tm="100000">
                                          <p:val>
                                            <p:strVal val="#ppt_x"/>
                                          </p:val>
                                        </p:tav>
                                      </p:tavLst>
                                    </p:anim>
                                    <p:anim calcmode="lin" valueType="num">
                                      <p:cBhvr additive="base">
                                        <p:cTn id="33" dur="250" fill="hold"/>
                                        <p:tgtEl>
                                          <p:spTgt spid="2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additive="base">
                                        <p:cTn id="52" dur="250" fill="hold"/>
                                        <p:tgtEl>
                                          <p:spTgt spid="28"/>
                                        </p:tgtEl>
                                        <p:attrNameLst>
                                          <p:attrName>ppt_x</p:attrName>
                                        </p:attrNameLst>
                                      </p:cBhvr>
                                      <p:tavLst>
                                        <p:tav tm="0">
                                          <p:val>
                                            <p:strVal val="#ppt_x"/>
                                          </p:val>
                                        </p:tav>
                                        <p:tav tm="100000">
                                          <p:val>
                                            <p:strVal val="#ppt_x"/>
                                          </p:val>
                                        </p:tav>
                                      </p:tavLst>
                                    </p:anim>
                                    <p:anim calcmode="lin" valueType="num">
                                      <p:cBhvr additive="base">
                                        <p:cTn id="53" dur="250" fill="hold"/>
                                        <p:tgtEl>
                                          <p:spTgt spid="2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additive="base">
                                        <p:cTn id="57" dur="250" fill="hold"/>
                                        <p:tgtEl>
                                          <p:spTgt spid="31"/>
                                        </p:tgtEl>
                                        <p:attrNameLst>
                                          <p:attrName>ppt_x</p:attrName>
                                        </p:attrNameLst>
                                      </p:cBhvr>
                                      <p:tavLst>
                                        <p:tav tm="0">
                                          <p:val>
                                            <p:strVal val="#ppt_x"/>
                                          </p:val>
                                        </p:tav>
                                        <p:tav tm="100000">
                                          <p:val>
                                            <p:strVal val="#ppt_x"/>
                                          </p:val>
                                        </p:tav>
                                      </p:tavLst>
                                    </p:anim>
                                    <p:anim calcmode="lin" valueType="num">
                                      <p:cBhvr additive="base">
                                        <p:cTn id="58" dur="250" fill="hold"/>
                                        <p:tgtEl>
                                          <p:spTgt spid="3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9"/>
                                        </p:tgtEl>
                                        <p:attrNameLst>
                                          <p:attrName>style.visibility</p:attrName>
                                        </p:attrNameLst>
                                      </p:cBhvr>
                                      <p:to>
                                        <p:strVal val="visible"/>
                                      </p:to>
                                    </p:set>
                                    <p:anim calcmode="lin" valueType="num">
                                      <p:cBhvr additive="base">
                                        <p:cTn id="62" dur="250" fill="hold"/>
                                        <p:tgtEl>
                                          <p:spTgt spid="59"/>
                                        </p:tgtEl>
                                        <p:attrNameLst>
                                          <p:attrName>ppt_x</p:attrName>
                                        </p:attrNameLst>
                                      </p:cBhvr>
                                      <p:tavLst>
                                        <p:tav tm="0">
                                          <p:val>
                                            <p:strVal val="#ppt_x"/>
                                          </p:val>
                                        </p:tav>
                                        <p:tav tm="100000">
                                          <p:val>
                                            <p:strVal val="#ppt_x"/>
                                          </p:val>
                                        </p:tav>
                                      </p:tavLst>
                                    </p:anim>
                                    <p:anim calcmode="lin" valueType="num">
                                      <p:cBhvr additive="base">
                                        <p:cTn id="63" dur="250" fill="hold"/>
                                        <p:tgtEl>
                                          <p:spTgt spid="5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7"/>
                                        </p:tgtEl>
                                        <p:attrNameLst>
                                          <p:attrName>style.visibility</p:attrName>
                                        </p:attrNameLst>
                                      </p:cBhvr>
                                      <p:to>
                                        <p:strVal val="visible"/>
                                      </p:to>
                                    </p:set>
                                    <p:anim calcmode="lin" valueType="num">
                                      <p:cBhvr additive="base">
                                        <p:cTn id="67" dur="250" fill="hold"/>
                                        <p:tgtEl>
                                          <p:spTgt spid="67"/>
                                        </p:tgtEl>
                                        <p:attrNameLst>
                                          <p:attrName>ppt_x</p:attrName>
                                        </p:attrNameLst>
                                      </p:cBhvr>
                                      <p:tavLst>
                                        <p:tav tm="0">
                                          <p:val>
                                            <p:strVal val="#ppt_x"/>
                                          </p:val>
                                        </p:tav>
                                        <p:tav tm="100000">
                                          <p:val>
                                            <p:strVal val="#ppt_x"/>
                                          </p:val>
                                        </p:tav>
                                      </p:tavLst>
                                    </p:anim>
                                    <p:anim calcmode="lin" valueType="num">
                                      <p:cBhvr additive="base">
                                        <p:cTn id="68" dur="250" fill="hold"/>
                                        <p:tgtEl>
                                          <p:spTgt spid="6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58"/>
                                        </p:tgtEl>
                                        <p:attrNameLst>
                                          <p:attrName>style.visibility</p:attrName>
                                        </p:attrNameLst>
                                      </p:cBhvr>
                                      <p:to>
                                        <p:strVal val="visible"/>
                                      </p:to>
                                    </p:set>
                                    <p:anim calcmode="lin" valueType="num">
                                      <p:cBhvr additive="base">
                                        <p:cTn id="72" dur="250" fill="hold"/>
                                        <p:tgtEl>
                                          <p:spTgt spid="58"/>
                                        </p:tgtEl>
                                        <p:attrNameLst>
                                          <p:attrName>ppt_x</p:attrName>
                                        </p:attrNameLst>
                                      </p:cBhvr>
                                      <p:tavLst>
                                        <p:tav tm="0">
                                          <p:val>
                                            <p:strVal val="#ppt_x"/>
                                          </p:val>
                                        </p:tav>
                                        <p:tav tm="100000">
                                          <p:val>
                                            <p:strVal val="#ppt_x"/>
                                          </p:val>
                                        </p:tav>
                                      </p:tavLst>
                                    </p:anim>
                                    <p:anim calcmode="lin" valueType="num">
                                      <p:cBhvr additive="base">
                                        <p:cTn id="73" dur="250" fill="hold"/>
                                        <p:tgtEl>
                                          <p:spTgt spid="5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6"/>
                                        </p:tgtEl>
                                        <p:attrNameLst>
                                          <p:attrName>style.visibility</p:attrName>
                                        </p:attrNameLst>
                                      </p:cBhvr>
                                      <p:to>
                                        <p:strVal val="visible"/>
                                      </p:to>
                                    </p:set>
                                    <p:anim calcmode="lin" valueType="num">
                                      <p:cBhvr additive="base">
                                        <p:cTn id="87" dur="250" fill="hold"/>
                                        <p:tgtEl>
                                          <p:spTgt spid="36"/>
                                        </p:tgtEl>
                                        <p:attrNameLst>
                                          <p:attrName>ppt_x</p:attrName>
                                        </p:attrNameLst>
                                      </p:cBhvr>
                                      <p:tavLst>
                                        <p:tav tm="0">
                                          <p:val>
                                            <p:strVal val="#ppt_x"/>
                                          </p:val>
                                        </p:tav>
                                        <p:tav tm="100000">
                                          <p:val>
                                            <p:strVal val="#ppt_x"/>
                                          </p:val>
                                        </p:tav>
                                      </p:tavLst>
                                    </p:anim>
                                    <p:anim calcmode="lin" valueType="num">
                                      <p:cBhvr additive="base">
                                        <p:cTn id="88" dur="250" fill="hold"/>
                                        <p:tgtEl>
                                          <p:spTgt spid="3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 calcmode="lin" valueType="num">
                                      <p:cBhvr additive="base">
                                        <p:cTn id="92" dur="250" fill="hold"/>
                                        <p:tgtEl>
                                          <p:spTgt spid="39"/>
                                        </p:tgtEl>
                                        <p:attrNameLst>
                                          <p:attrName>ppt_x</p:attrName>
                                        </p:attrNameLst>
                                      </p:cBhvr>
                                      <p:tavLst>
                                        <p:tav tm="0">
                                          <p:val>
                                            <p:strVal val="#ppt_x"/>
                                          </p:val>
                                        </p:tav>
                                        <p:tav tm="100000">
                                          <p:val>
                                            <p:strVal val="#ppt_x"/>
                                          </p:val>
                                        </p:tav>
                                      </p:tavLst>
                                    </p:anim>
                                    <p:anim calcmode="lin" valueType="num">
                                      <p:cBhvr additive="base">
                                        <p:cTn id="93" dur="250" fill="hold"/>
                                        <p:tgtEl>
                                          <p:spTgt spid="3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3"/>
                                        </p:tgtEl>
                                        <p:attrNameLst>
                                          <p:attrName>style.visibility</p:attrName>
                                        </p:attrNameLst>
                                      </p:cBhvr>
                                      <p:to>
                                        <p:strVal val="visible"/>
                                      </p:to>
                                    </p:set>
                                    <p:anim calcmode="lin" valueType="num">
                                      <p:cBhvr additive="base">
                                        <p:cTn id="102" dur="250" fill="hold"/>
                                        <p:tgtEl>
                                          <p:spTgt spid="43"/>
                                        </p:tgtEl>
                                        <p:attrNameLst>
                                          <p:attrName>ppt_x</p:attrName>
                                        </p:attrNameLst>
                                      </p:cBhvr>
                                      <p:tavLst>
                                        <p:tav tm="0">
                                          <p:val>
                                            <p:strVal val="#ppt_x"/>
                                          </p:val>
                                        </p:tav>
                                        <p:tav tm="100000">
                                          <p:val>
                                            <p:strVal val="#ppt_x"/>
                                          </p:val>
                                        </p:tav>
                                      </p:tavLst>
                                    </p:anim>
                                    <p:anim calcmode="lin" valueType="num">
                                      <p:cBhvr additive="base">
                                        <p:cTn id="103" dur="250" fill="hold"/>
                                        <p:tgtEl>
                                          <p:spTgt spid="4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1"/>
                                        </p:tgtEl>
                                        <p:attrNameLst>
                                          <p:attrName>style.visibility</p:attrName>
                                        </p:attrNameLst>
                                      </p:cBhvr>
                                      <p:to>
                                        <p:strVal val="visible"/>
                                      </p:to>
                                    </p:set>
                                    <p:anim calcmode="lin" valueType="num">
                                      <p:cBhvr additive="base">
                                        <p:cTn id="107" dur="250" fill="hold"/>
                                        <p:tgtEl>
                                          <p:spTgt spid="61"/>
                                        </p:tgtEl>
                                        <p:attrNameLst>
                                          <p:attrName>ppt_x</p:attrName>
                                        </p:attrNameLst>
                                      </p:cBhvr>
                                      <p:tavLst>
                                        <p:tav tm="0">
                                          <p:val>
                                            <p:strVal val="#ppt_x"/>
                                          </p:val>
                                        </p:tav>
                                        <p:tav tm="100000">
                                          <p:val>
                                            <p:strVal val="#ppt_x"/>
                                          </p:val>
                                        </p:tav>
                                      </p:tavLst>
                                    </p:anim>
                                    <p:anim calcmode="lin" valueType="num">
                                      <p:cBhvr additive="base">
                                        <p:cTn id="108" dur="250" fill="hold"/>
                                        <p:tgtEl>
                                          <p:spTgt spid="6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68"/>
                                        </p:tgtEl>
                                        <p:attrNameLst>
                                          <p:attrName>style.visibility</p:attrName>
                                        </p:attrNameLst>
                                      </p:cBhvr>
                                      <p:to>
                                        <p:strVal val="visible"/>
                                      </p:to>
                                    </p:set>
                                    <p:anim calcmode="lin" valueType="num">
                                      <p:cBhvr additive="base">
                                        <p:cTn id="112" dur="250" fill="hold"/>
                                        <p:tgtEl>
                                          <p:spTgt spid="68"/>
                                        </p:tgtEl>
                                        <p:attrNameLst>
                                          <p:attrName>ppt_x</p:attrName>
                                        </p:attrNameLst>
                                      </p:cBhvr>
                                      <p:tavLst>
                                        <p:tav tm="0">
                                          <p:val>
                                            <p:strVal val="#ppt_x"/>
                                          </p:val>
                                        </p:tav>
                                        <p:tav tm="100000">
                                          <p:val>
                                            <p:strVal val="#ppt_x"/>
                                          </p:val>
                                        </p:tav>
                                      </p:tavLst>
                                    </p:anim>
                                    <p:anim calcmode="lin" valueType="num">
                                      <p:cBhvr additive="base">
                                        <p:cTn id="113" dur="250" fill="hold"/>
                                        <p:tgtEl>
                                          <p:spTgt spid="6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60"/>
                                        </p:tgtEl>
                                        <p:attrNameLst>
                                          <p:attrName>style.visibility</p:attrName>
                                        </p:attrNameLst>
                                      </p:cBhvr>
                                      <p:to>
                                        <p:strVal val="visible"/>
                                      </p:to>
                                    </p:set>
                                    <p:anim calcmode="lin" valueType="num">
                                      <p:cBhvr additive="base">
                                        <p:cTn id="117" dur="250" fill="hold"/>
                                        <p:tgtEl>
                                          <p:spTgt spid="60"/>
                                        </p:tgtEl>
                                        <p:attrNameLst>
                                          <p:attrName>ppt_x</p:attrName>
                                        </p:attrNameLst>
                                      </p:cBhvr>
                                      <p:tavLst>
                                        <p:tav tm="0">
                                          <p:val>
                                            <p:strVal val="#ppt_x"/>
                                          </p:val>
                                        </p:tav>
                                        <p:tav tm="100000">
                                          <p:val>
                                            <p:strVal val="#ppt_x"/>
                                          </p:val>
                                        </p:tav>
                                      </p:tavLst>
                                    </p:anim>
                                    <p:anim calcmode="lin" valueType="num">
                                      <p:cBhvr additive="base">
                                        <p:cTn id="118" dur="250" fill="hold"/>
                                        <p:tgtEl>
                                          <p:spTgt spid="6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4"/>
                                        </p:tgtEl>
                                        <p:attrNameLst>
                                          <p:attrName>style.visibility</p:attrName>
                                        </p:attrNameLst>
                                      </p:cBhvr>
                                      <p:to>
                                        <p:strVal val="visible"/>
                                      </p:to>
                                    </p:set>
                                    <p:anim calcmode="lin" valueType="num">
                                      <p:cBhvr additive="base">
                                        <p:cTn id="122" dur="250" fill="hold"/>
                                        <p:tgtEl>
                                          <p:spTgt spid="44"/>
                                        </p:tgtEl>
                                        <p:attrNameLst>
                                          <p:attrName>ppt_x</p:attrName>
                                        </p:attrNameLst>
                                      </p:cBhvr>
                                      <p:tavLst>
                                        <p:tav tm="0">
                                          <p:val>
                                            <p:strVal val="#ppt_x"/>
                                          </p:val>
                                        </p:tav>
                                        <p:tav tm="100000">
                                          <p:val>
                                            <p:strVal val="#ppt_x"/>
                                          </p:val>
                                        </p:tav>
                                      </p:tavLst>
                                    </p:anim>
                                    <p:anim calcmode="lin" valueType="num">
                                      <p:cBhvr additive="base">
                                        <p:cTn id="123" dur="250" fill="hold"/>
                                        <p:tgtEl>
                                          <p:spTgt spid="4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8"/>
                                        </p:tgtEl>
                                        <p:attrNameLst>
                                          <p:attrName>style.visibility</p:attrName>
                                        </p:attrNameLst>
                                      </p:cBhvr>
                                      <p:to>
                                        <p:strVal val="visible"/>
                                      </p:to>
                                    </p:set>
                                    <p:anim calcmode="lin" valueType="num">
                                      <p:cBhvr additive="base">
                                        <p:cTn id="132" dur="250" fill="hold"/>
                                        <p:tgtEl>
                                          <p:spTgt spid="48"/>
                                        </p:tgtEl>
                                        <p:attrNameLst>
                                          <p:attrName>ppt_x</p:attrName>
                                        </p:attrNameLst>
                                      </p:cBhvr>
                                      <p:tavLst>
                                        <p:tav tm="0">
                                          <p:val>
                                            <p:strVal val="#ppt_x"/>
                                          </p:val>
                                        </p:tav>
                                        <p:tav tm="100000">
                                          <p:val>
                                            <p:strVal val="#ppt_x"/>
                                          </p:val>
                                        </p:tav>
                                      </p:tavLst>
                                    </p:anim>
                                    <p:anim calcmode="lin" valueType="num">
                                      <p:cBhvr additive="base">
                                        <p:cTn id="133" dur="250" fill="hold"/>
                                        <p:tgtEl>
                                          <p:spTgt spid="4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2"/>
                                        </p:tgtEl>
                                        <p:attrNameLst>
                                          <p:attrName>style.visibility</p:attrName>
                                        </p:attrNameLst>
                                      </p:cBhvr>
                                      <p:to>
                                        <p:strVal val="visible"/>
                                      </p:to>
                                    </p:set>
                                    <p:anim calcmode="lin" valueType="num">
                                      <p:cBhvr additive="base">
                                        <p:cTn id="142" dur="250" fill="hold"/>
                                        <p:tgtEl>
                                          <p:spTgt spid="52"/>
                                        </p:tgtEl>
                                        <p:attrNameLst>
                                          <p:attrName>ppt_x</p:attrName>
                                        </p:attrNameLst>
                                      </p:cBhvr>
                                      <p:tavLst>
                                        <p:tav tm="0">
                                          <p:val>
                                            <p:strVal val="#ppt_x"/>
                                          </p:val>
                                        </p:tav>
                                        <p:tav tm="100000">
                                          <p:val>
                                            <p:strVal val="#ppt_x"/>
                                          </p:val>
                                        </p:tav>
                                      </p:tavLst>
                                    </p:anim>
                                    <p:anim calcmode="lin" valueType="num">
                                      <p:cBhvr additive="base">
                                        <p:cTn id="143" dur="250" fill="hold"/>
                                        <p:tgtEl>
                                          <p:spTgt spid="5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3"/>
                                        </p:tgtEl>
                                        <p:attrNameLst>
                                          <p:attrName>style.visibility</p:attrName>
                                        </p:attrNameLst>
                                      </p:cBhvr>
                                      <p:to>
                                        <p:strVal val="visible"/>
                                      </p:to>
                                    </p:set>
                                    <p:anim calcmode="lin" valueType="num">
                                      <p:cBhvr additive="base">
                                        <p:cTn id="152" dur="250" fill="hold"/>
                                        <p:tgtEl>
                                          <p:spTgt spid="73"/>
                                        </p:tgtEl>
                                        <p:attrNameLst>
                                          <p:attrName>ppt_x</p:attrName>
                                        </p:attrNameLst>
                                      </p:cBhvr>
                                      <p:tavLst>
                                        <p:tav tm="0">
                                          <p:val>
                                            <p:strVal val="#ppt_x"/>
                                          </p:val>
                                        </p:tav>
                                        <p:tav tm="100000">
                                          <p:val>
                                            <p:strVal val="#ppt_x"/>
                                          </p:val>
                                        </p:tav>
                                      </p:tavLst>
                                    </p:anim>
                                    <p:anim calcmode="lin" valueType="num">
                                      <p:cBhvr additive="base">
                                        <p:cTn id="153" dur="250" fill="hold"/>
                                        <p:tgtEl>
                                          <p:spTgt spid="7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4"/>
                                        </p:tgtEl>
                                        <p:attrNameLst>
                                          <p:attrName>style.visibility</p:attrName>
                                        </p:attrNameLst>
                                      </p:cBhvr>
                                      <p:to>
                                        <p:strVal val="visible"/>
                                      </p:to>
                                    </p:set>
                                    <p:anim calcmode="lin" valueType="num">
                                      <p:cBhvr additive="base">
                                        <p:cTn id="157" dur="250" fill="hold"/>
                                        <p:tgtEl>
                                          <p:spTgt spid="74"/>
                                        </p:tgtEl>
                                        <p:attrNameLst>
                                          <p:attrName>ppt_x</p:attrName>
                                        </p:attrNameLst>
                                      </p:cBhvr>
                                      <p:tavLst>
                                        <p:tav tm="0">
                                          <p:val>
                                            <p:strVal val="#ppt_x"/>
                                          </p:val>
                                        </p:tav>
                                        <p:tav tm="100000">
                                          <p:val>
                                            <p:strVal val="#ppt_x"/>
                                          </p:val>
                                        </p:tav>
                                      </p:tavLst>
                                    </p:anim>
                                    <p:anim calcmode="lin" valueType="num">
                                      <p:cBhvr additive="base">
                                        <p:cTn id="158" dur="250" fill="hold"/>
                                        <p:tgtEl>
                                          <p:spTgt spid="7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76"/>
                                        </p:tgtEl>
                                        <p:attrNameLst>
                                          <p:attrName>style.visibility</p:attrName>
                                        </p:attrNameLst>
                                      </p:cBhvr>
                                      <p:to>
                                        <p:strVal val="visible"/>
                                      </p:to>
                                    </p:set>
                                    <p:anim calcmode="lin" valueType="num">
                                      <p:cBhvr additive="base">
                                        <p:cTn id="162" dur="250" fill="hold"/>
                                        <p:tgtEl>
                                          <p:spTgt spid="76"/>
                                        </p:tgtEl>
                                        <p:attrNameLst>
                                          <p:attrName>ppt_x</p:attrName>
                                        </p:attrNameLst>
                                      </p:cBhvr>
                                      <p:tavLst>
                                        <p:tav tm="0">
                                          <p:val>
                                            <p:strVal val="#ppt_x"/>
                                          </p:val>
                                        </p:tav>
                                        <p:tav tm="100000">
                                          <p:val>
                                            <p:strVal val="#ppt_x"/>
                                          </p:val>
                                        </p:tav>
                                      </p:tavLst>
                                    </p:anim>
                                    <p:anim calcmode="lin" valueType="num">
                                      <p:cBhvr additive="base">
                                        <p:cTn id="163" dur="250" fill="hold"/>
                                        <p:tgtEl>
                                          <p:spTgt spid="7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7"/>
                                        </p:tgtEl>
                                        <p:attrNameLst>
                                          <p:attrName>style.visibility</p:attrName>
                                        </p:attrNameLst>
                                      </p:cBhvr>
                                      <p:to>
                                        <p:strVal val="visible"/>
                                      </p:to>
                                    </p:set>
                                    <p:anim calcmode="lin" valueType="num">
                                      <p:cBhvr additive="base">
                                        <p:cTn id="167" dur="250" fill="hold"/>
                                        <p:tgtEl>
                                          <p:spTgt spid="77"/>
                                        </p:tgtEl>
                                        <p:attrNameLst>
                                          <p:attrName>ppt_x</p:attrName>
                                        </p:attrNameLst>
                                      </p:cBhvr>
                                      <p:tavLst>
                                        <p:tav tm="0">
                                          <p:val>
                                            <p:strVal val="#ppt_x"/>
                                          </p:val>
                                        </p:tav>
                                        <p:tav tm="100000">
                                          <p:val>
                                            <p:strVal val="#ppt_x"/>
                                          </p:val>
                                        </p:tav>
                                      </p:tavLst>
                                    </p:anim>
                                    <p:anim calcmode="lin" valueType="num">
                                      <p:cBhvr additive="base">
                                        <p:cTn id="168" dur="250" fill="hold"/>
                                        <p:tgtEl>
                                          <p:spTgt spid="7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8"/>
                                        </p:tgtEl>
                                        <p:attrNameLst>
                                          <p:attrName>style.visibility</p:attrName>
                                        </p:attrNameLst>
                                      </p:cBhvr>
                                      <p:to>
                                        <p:strVal val="visible"/>
                                      </p:to>
                                    </p:set>
                                    <p:anim calcmode="lin" valueType="num">
                                      <p:cBhvr additive="base">
                                        <p:cTn id="172" dur="250" fill="hold"/>
                                        <p:tgtEl>
                                          <p:spTgt spid="78"/>
                                        </p:tgtEl>
                                        <p:attrNameLst>
                                          <p:attrName>ppt_x</p:attrName>
                                        </p:attrNameLst>
                                      </p:cBhvr>
                                      <p:tavLst>
                                        <p:tav tm="0">
                                          <p:val>
                                            <p:strVal val="#ppt_x"/>
                                          </p:val>
                                        </p:tav>
                                        <p:tav tm="100000">
                                          <p:val>
                                            <p:strVal val="#ppt_x"/>
                                          </p:val>
                                        </p:tav>
                                      </p:tavLst>
                                    </p:anim>
                                    <p:anim calcmode="lin" valueType="num">
                                      <p:cBhvr additive="base">
                                        <p:cTn id="173" dur="250" fill="hold"/>
                                        <p:tgtEl>
                                          <p:spTgt spid="7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9"/>
                                        </p:tgtEl>
                                        <p:attrNameLst>
                                          <p:attrName>style.visibility</p:attrName>
                                        </p:attrNameLst>
                                      </p:cBhvr>
                                      <p:to>
                                        <p:strVal val="visible"/>
                                      </p:to>
                                    </p:set>
                                    <p:anim calcmode="lin" valueType="num">
                                      <p:cBhvr additive="base">
                                        <p:cTn id="177" dur="250" fill="hold"/>
                                        <p:tgtEl>
                                          <p:spTgt spid="79"/>
                                        </p:tgtEl>
                                        <p:attrNameLst>
                                          <p:attrName>ppt_x</p:attrName>
                                        </p:attrNameLst>
                                      </p:cBhvr>
                                      <p:tavLst>
                                        <p:tav tm="0">
                                          <p:val>
                                            <p:strVal val="#ppt_x"/>
                                          </p:val>
                                        </p:tav>
                                        <p:tav tm="100000">
                                          <p:val>
                                            <p:strVal val="#ppt_x"/>
                                          </p:val>
                                        </p:tav>
                                      </p:tavLst>
                                    </p:anim>
                                    <p:anim calcmode="lin" valueType="num">
                                      <p:cBhvr additive="base">
                                        <p:cTn id="178" dur="25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23" grpId="0"/>
      <p:bldP spid="27" grpId="0"/>
      <p:bldP spid="31" grpId="0"/>
      <p:bldP spid="35" grpId="0"/>
      <p:bldP spid="39" grpId="0"/>
      <p:bldP spid="43" grpId="0"/>
      <p:bldP spid="47" grpId="0"/>
      <p:bldP spid="51" grpId="0"/>
      <p:bldP spid="55" grpId="0"/>
      <p:bldP spid="56" grpId="0"/>
      <p:bldP spid="57" grpId="0" animBg="1"/>
      <p:bldP spid="58" grpId="0"/>
      <p:bldP spid="59" grpId="0" animBg="1"/>
      <p:bldP spid="60" grpId="0"/>
      <p:bldP spid="61" grpId="0" animBg="1"/>
      <p:bldP spid="67" grpId="0" animBg="1"/>
      <p:bldP spid="73" grpId="0" animBg="1"/>
      <p:bldP spid="74" grpId="0"/>
      <p:bldP spid="76" grpId="0" animBg="1"/>
      <p:bldP spid="77" grpId="0"/>
      <p:bldP spid="78" grpId="0" animBg="1"/>
      <p:bldP spid="79"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Property Share</a:t>
            </a:r>
          </a:p>
        </p:txBody>
      </p:sp>
      <p:sp>
        <p:nvSpPr>
          <p:cNvPr id="3" name="Oval 2"/>
          <p:cNvSpPr/>
          <p:nvPr/>
        </p:nvSpPr>
        <p:spPr>
          <a:xfrm>
            <a:off x="3322320" y="1932127"/>
            <a:ext cx="2427428" cy="2441359"/>
          </a:xfrm>
          <a:prstGeom prst="ellipse">
            <a:avLst/>
          </a:prstGeom>
          <a:noFill/>
          <a:ln w="53975" cmpd="dbl">
            <a:solidFill>
              <a:srgbClr val="45C1A4"/>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a:off x="3246120" y="189783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a:off x="2895600" y="2769620"/>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246120" y="3684727"/>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5074920" y="189783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379720" y="2769619"/>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5074920" y="3684726"/>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2" name="Text Box 10"/>
          <p:cNvSpPr txBox="1">
            <a:spLocks noChangeArrowheads="1"/>
          </p:cNvSpPr>
          <p:nvPr/>
        </p:nvSpPr>
        <p:spPr bwMode="auto">
          <a:xfrm>
            <a:off x="6172200" y="1581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Connection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3" name="Text Box 10"/>
          <p:cNvSpPr txBox="1">
            <a:spLocks noChangeArrowheads="1"/>
          </p:cNvSpPr>
          <p:nvPr/>
        </p:nvSpPr>
        <p:spPr bwMode="auto">
          <a:xfrm>
            <a:off x="6448993" y="2789635"/>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Global Update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4" name="Text Box 10"/>
          <p:cNvSpPr txBox="1">
            <a:spLocks noChangeArrowheads="1"/>
          </p:cNvSpPr>
          <p:nvPr/>
        </p:nvSpPr>
        <p:spPr bwMode="auto">
          <a:xfrm>
            <a:off x="6172200" y="400954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Service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5" name="Text Box 10"/>
          <p:cNvSpPr txBox="1">
            <a:spLocks noChangeArrowheads="1"/>
          </p:cNvSpPr>
          <p:nvPr/>
        </p:nvSpPr>
        <p:spPr bwMode="auto">
          <a:xfrm>
            <a:off x="733993" y="1581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Documentation</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6" name="Text Box 10"/>
          <p:cNvSpPr txBox="1">
            <a:spLocks noChangeArrowheads="1"/>
          </p:cNvSpPr>
          <p:nvPr/>
        </p:nvSpPr>
        <p:spPr bwMode="auto">
          <a:xfrm>
            <a:off x="457200" y="2789635"/>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Maintenance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17" name="Text Box 10"/>
          <p:cNvSpPr txBox="1">
            <a:spLocks noChangeArrowheads="1"/>
          </p:cNvSpPr>
          <p:nvPr/>
        </p:nvSpPr>
        <p:spPr bwMode="auto">
          <a:xfrm>
            <a:off x="733993" y="400954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Security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grpSp>
        <p:nvGrpSpPr>
          <p:cNvPr id="26" name="Group 25"/>
          <p:cNvGrpSpPr/>
          <p:nvPr/>
        </p:nvGrpSpPr>
        <p:grpSpPr>
          <a:xfrm>
            <a:off x="4168487" y="2695371"/>
            <a:ext cx="784513" cy="638379"/>
            <a:chOff x="1550139" y="1314466"/>
            <a:chExt cx="509139" cy="414300"/>
          </a:xfrm>
          <a:solidFill>
            <a:srgbClr val="45C1A4"/>
          </a:solidFill>
        </p:grpSpPr>
        <p:sp>
          <p:nvSpPr>
            <p:cNvPr id="27"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443331" y="2088900"/>
            <a:ext cx="420252" cy="356898"/>
            <a:chOff x="2950272" y="1314466"/>
            <a:chExt cx="496661" cy="421788"/>
          </a:xfrm>
          <a:solidFill>
            <a:schemeClr val="bg1"/>
          </a:solidFill>
        </p:grpSpPr>
        <p:sp>
          <p:nvSpPr>
            <p:cNvPr id="31"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3"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7" name="Group 36"/>
          <p:cNvGrpSpPr/>
          <p:nvPr/>
        </p:nvGrpSpPr>
        <p:grpSpPr>
          <a:xfrm>
            <a:off x="3069121" y="2966230"/>
            <a:ext cx="395238" cy="388965"/>
            <a:chOff x="1587575" y="2265358"/>
            <a:chExt cx="314468" cy="309477"/>
          </a:xfrm>
          <a:solidFill>
            <a:schemeClr val="bg1"/>
          </a:solidFill>
        </p:grpSpPr>
        <p:sp>
          <p:nvSpPr>
            <p:cNvPr id="3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0" name="Group 39"/>
          <p:cNvGrpSpPr/>
          <p:nvPr/>
        </p:nvGrpSpPr>
        <p:grpSpPr>
          <a:xfrm>
            <a:off x="5598494" y="2928587"/>
            <a:ext cx="324452" cy="406813"/>
            <a:chOff x="5106627" y="2260366"/>
            <a:chExt cx="324452" cy="406813"/>
          </a:xfrm>
          <a:solidFill>
            <a:schemeClr val="bg1"/>
          </a:solidFill>
        </p:grpSpPr>
        <p:sp>
          <p:nvSpPr>
            <p:cNvPr id="41"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103"/>
          <p:cNvSpPr>
            <a:spLocks noEditPoints="1"/>
          </p:cNvSpPr>
          <p:nvPr/>
        </p:nvSpPr>
        <p:spPr bwMode="auto">
          <a:xfrm>
            <a:off x="3409312" y="3881976"/>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4"/>
          <p:cNvSpPr>
            <a:spLocks noEditPoints="1"/>
          </p:cNvSpPr>
          <p:nvPr/>
        </p:nvSpPr>
        <p:spPr bwMode="auto">
          <a:xfrm>
            <a:off x="5256257" y="3859515"/>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5247394" y="2020485"/>
            <a:ext cx="408188" cy="464492"/>
            <a:chOff x="2927811" y="2108124"/>
            <a:chExt cx="361887" cy="411804"/>
          </a:xfrm>
          <a:solidFill>
            <a:schemeClr val="bg1"/>
          </a:solidFill>
        </p:grpSpPr>
        <p:sp>
          <p:nvSpPr>
            <p:cNvPr id="4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2"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53" name="Text Box 10"/>
          <p:cNvSpPr txBox="1">
            <a:spLocks noChangeArrowheads="1"/>
          </p:cNvSpPr>
          <p:nvPr/>
        </p:nvSpPr>
        <p:spPr bwMode="auto">
          <a:xfrm>
            <a:off x="3971508" y="3389800"/>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Property</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2"/>
                                        </p:tgtEl>
                                        <p:attrNameLst>
                                          <p:attrName>style.visibility</p:attrName>
                                        </p:attrNameLst>
                                      </p:cBhvr>
                                      <p:to>
                                        <p:strVal val="visible"/>
                                      </p:to>
                                    </p:set>
                                    <p:anim calcmode="lin" valueType="num">
                                      <p:cBhvr additive="base">
                                        <p:cTn id="12" dur="250" fill="hold"/>
                                        <p:tgtEl>
                                          <p:spTgt spid="52"/>
                                        </p:tgtEl>
                                        <p:attrNameLst>
                                          <p:attrName>ppt_x</p:attrName>
                                        </p:attrNameLst>
                                      </p:cBhvr>
                                      <p:tavLst>
                                        <p:tav tm="0">
                                          <p:val>
                                            <p:strVal val="#ppt_x"/>
                                          </p:val>
                                        </p:tav>
                                        <p:tav tm="100000">
                                          <p:val>
                                            <p:strVal val="#ppt_x"/>
                                          </p:val>
                                        </p:tav>
                                      </p:tavLst>
                                    </p:anim>
                                    <p:anim calcmode="lin" valueType="num">
                                      <p:cBhvr additive="base">
                                        <p:cTn id="13" dur="250" fill="hold"/>
                                        <p:tgtEl>
                                          <p:spTgt spid="5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250" fill="hold"/>
                                        <p:tgtEl>
                                          <p:spTgt spid="26"/>
                                        </p:tgtEl>
                                        <p:attrNameLst>
                                          <p:attrName>ppt_x</p:attrName>
                                        </p:attrNameLst>
                                      </p:cBhvr>
                                      <p:tavLst>
                                        <p:tav tm="0">
                                          <p:val>
                                            <p:strVal val="#ppt_x"/>
                                          </p:val>
                                        </p:tav>
                                        <p:tav tm="100000">
                                          <p:val>
                                            <p:strVal val="#ppt_x"/>
                                          </p:val>
                                        </p:tav>
                                      </p:tavLst>
                                    </p:anim>
                                    <p:anim calcmode="lin" valueType="num">
                                      <p:cBhvr additive="base">
                                        <p:cTn id="23" dur="250" fill="hold"/>
                                        <p:tgtEl>
                                          <p:spTgt spid="2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250" fill="hold"/>
                                        <p:tgtEl>
                                          <p:spTgt spid="53"/>
                                        </p:tgtEl>
                                        <p:attrNameLst>
                                          <p:attrName>ppt_x</p:attrName>
                                        </p:attrNameLst>
                                      </p:cBhvr>
                                      <p:tavLst>
                                        <p:tav tm="0">
                                          <p:val>
                                            <p:strVal val="#ppt_x"/>
                                          </p:val>
                                        </p:tav>
                                        <p:tav tm="100000">
                                          <p:val>
                                            <p:strVal val="#ppt_x"/>
                                          </p:val>
                                        </p:tav>
                                      </p:tavLst>
                                    </p:anim>
                                    <p:anim calcmode="lin" valueType="num">
                                      <p:cBhvr additive="base">
                                        <p:cTn id="28" dur="250" fill="hold"/>
                                        <p:tgtEl>
                                          <p:spTgt spid="53"/>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250" fill="hold"/>
                                        <p:tgtEl>
                                          <p:spTgt spid="30"/>
                                        </p:tgtEl>
                                        <p:attrNameLst>
                                          <p:attrName>ppt_x</p:attrName>
                                        </p:attrNameLst>
                                      </p:cBhvr>
                                      <p:tavLst>
                                        <p:tav tm="0">
                                          <p:val>
                                            <p:strVal val="#ppt_x"/>
                                          </p:val>
                                        </p:tav>
                                        <p:tav tm="100000">
                                          <p:val>
                                            <p:strVal val="#ppt_x"/>
                                          </p:val>
                                        </p:tav>
                                      </p:tavLst>
                                    </p:anim>
                                    <p:anim calcmode="lin" valueType="num">
                                      <p:cBhvr additive="base">
                                        <p:cTn id="38" dur="250" fill="hold"/>
                                        <p:tgtEl>
                                          <p:spTgt spid="3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additive="base">
                                        <p:cTn id="42" dur="250" fill="hold"/>
                                        <p:tgtEl>
                                          <p:spTgt spid="15"/>
                                        </p:tgtEl>
                                        <p:attrNameLst>
                                          <p:attrName>ppt_x</p:attrName>
                                        </p:attrNameLst>
                                      </p:cBhvr>
                                      <p:tavLst>
                                        <p:tav tm="0">
                                          <p:val>
                                            <p:strVal val="#ppt_x"/>
                                          </p:val>
                                        </p:tav>
                                        <p:tav tm="100000">
                                          <p:val>
                                            <p:strVal val="#ppt_x"/>
                                          </p:val>
                                        </p:tav>
                                      </p:tavLst>
                                    </p:anim>
                                    <p:anim calcmode="lin" valueType="num">
                                      <p:cBhvr additive="base">
                                        <p:cTn id="43" dur="250" fill="hold"/>
                                        <p:tgtEl>
                                          <p:spTgt spid="1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250" fill="hold"/>
                                        <p:tgtEl>
                                          <p:spTgt spid="5"/>
                                        </p:tgtEl>
                                        <p:attrNameLst>
                                          <p:attrName>ppt_x</p:attrName>
                                        </p:attrNameLst>
                                      </p:cBhvr>
                                      <p:tavLst>
                                        <p:tav tm="0">
                                          <p:val>
                                            <p:strVal val="#ppt_x"/>
                                          </p:val>
                                        </p:tav>
                                        <p:tav tm="100000">
                                          <p:val>
                                            <p:strVal val="#ppt_x"/>
                                          </p:val>
                                        </p:tav>
                                      </p:tavLst>
                                    </p:anim>
                                    <p:anim calcmode="lin" valueType="num">
                                      <p:cBhvr additive="base">
                                        <p:cTn id="48" dur="250" fill="hold"/>
                                        <p:tgtEl>
                                          <p:spTgt spid="5"/>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additive="base">
                                        <p:cTn id="52" dur="250" fill="hold"/>
                                        <p:tgtEl>
                                          <p:spTgt spid="37"/>
                                        </p:tgtEl>
                                        <p:attrNameLst>
                                          <p:attrName>ppt_x</p:attrName>
                                        </p:attrNameLst>
                                      </p:cBhvr>
                                      <p:tavLst>
                                        <p:tav tm="0">
                                          <p:val>
                                            <p:strVal val="#ppt_x"/>
                                          </p:val>
                                        </p:tav>
                                        <p:tav tm="100000">
                                          <p:val>
                                            <p:strVal val="#ppt_x"/>
                                          </p:val>
                                        </p:tav>
                                      </p:tavLst>
                                    </p:anim>
                                    <p:anim calcmode="lin" valueType="num">
                                      <p:cBhvr additive="base">
                                        <p:cTn id="53" dur="250" fill="hold"/>
                                        <p:tgtEl>
                                          <p:spTgt spid="3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250" fill="hold"/>
                                        <p:tgtEl>
                                          <p:spTgt spid="16"/>
                                        </p:tgtEl>
                                        <p:attrNameLst>
                                          <p:attrName>ppt_x</p:attrName>
                                        </p:attrNameLst>
                                      </p:cBhvr>
                                      <p:tavLst>
                                        <p:tav tm="0">
                                          <p:val>
                                            <p:strVal val="#ppt_x"/>
                                          </p:val>
                                        </p:tav>
                                        <p:tav tm="100000">
                                          <p:val>
                                            <p:strVal val="#ppt_x"/>
                                          </p:val>
                                        </p:tav>
                                      </p:tavLst>
                                    </p:anim>
                                    <p:anim calcmode="lin" valueType="num">
                                      <p:cBhvr additive="base">
                                        <p:cTn id="58" dur="250" fill="hold"/>
                                        <p:tgtEl>
                                          <p:spTgt spid="1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6"/>
                                        </p:tgtEl>
                                        <p:attrNameLst>
                                          <p:attrName>style.visibility</p:attrName>
                                        </p:attrNameLst>
                                      </p:cBhvr>
                                      <p:to>
                                        <p:strVal val="visible"/>
                                      </p:to>
                                    </p:set>
                                    <p:anim calcmode="lin" valueType="num">
                                      <p:cBhvr additive="base">
                                        <p:cTn id="62" dur="250" fill="hold"/>
                                        <p:tgtEl>
                                          <p:spTgt spid="6"/>
                                        </p:tgtEl>
                                        <p:attrNameLst>
                                          <p:attrName>ppt_x</p:attrName>
                                        </p:attrNameLst>
                                      </p:cBhvr>
                                      <p:tavLst>
                                        <p:tav tm="0">
                                          <p:val>
                                            <p:strVal val="#ppt_x"/>
                                          </p:val>
                                        </p:tav>
                                        <p:tav tm="100000">
                                          <p:val>
                                            <p:strVal val="#ppt_x"/>
                                          </p:val>
                                        </p:tav>
                                      </p:tavLst>
                                    </p:anim>
                                    <p:anim calcmode="lin" valueType="num">
                                      <p:cBhvr additive="base">
                                        <p:cTn id="63" dur="250" fill="hold"/>
                                        <p:tgtEl>
                                          <p:spTgt spid="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45"/>
                                        </p:tgtEl>
                                        <p:attrNameLst>
                                          <p:attrName>style.visibility</p:attrName>
                                        </p:attrNameLst>
                                      </p:cBhvr>
                                      <p:to>
                                        <p:strVal val="visible"/>
                                      </p:to>
                                    </p:set>
                                    <p:anim calcmode="lin" valueType="num">
                                      <p:cBhvr additive="base">
                                        <p:cTn id="67" dur="250" fill="hold"/>
                                        <p:tgtEl>
                                          <p:spTgt spid="45"/>
                                        </p:tgtEl>
                                        <p:attrNameLst>
                                          <p:attrName>ppt_x</p:attrName>
                                        </p:attrNameLst>
                                      </p:cBhvr>
                                      <p:tavLst>
                                        <p:tav tm="0">
                                          <p:val>
                                            <p:strVal val="#ppt_x"/>
                                          </p:val>
                                        </p:tav>
                                        <p:tav tm="100000">
                                          <p:val>
                                            <p:strVal val="#ppt_x"/>
                                          </p:val>
                                        </p:tav>
                                      </p:tavLst>
                                    </p:anim>
                                    <p:anim calcmode="lin" valueType="num">
                                      <p:cBhvr additive="base">
                                        <p:cTn id="68" dur="250" fill="hold"/>
                                        <p:tgtEl>
                                          <p:spTgt spid="4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7"/>
                                        </p:tgtEl>
                                        <p:attrNameLst>
                                          <p:attrName>style.visibility</p:attrName>
                                        </p:attrNameLst>
                                      </p:cBhvr>
                                      <p:to>
                                        <p:strVal val="visible"/>
                                      </p:to>
                                    </p:set>
                                    <p:anim calcmode="lin" valueType="num">
                                      <p:cBhvr additive="base">
                                        <p:cTn id="77" dur="250" fill="hold"/>
                                        <p:tgtEl>
                                          <p:spTgt spid="7"/>
                                        </p:tgtEl>
                                        <p:attrNameLst>
                                          <p:attrName>ppt_x</p:attrName>
                                        </p:attrNameLst>
                                      </p:cBhvr>
                                      <p:tavLst>
                                        <p:tav tm="0">
                                          <p:val>
                                            <p:strVal val="#ppt_x"/>
                                          </p:val>
                                        </p:tav>
                                        <p:tav tm="100000">
                                          <p:val>
                                            <p:strVal val="#ppt_x"/>
                                          </p:val>
                                        </p:tav>
                                      </p:tavLst>
                                    </p:anim>
                                    <p:anim calcmode="lin" valueType="num">
                                      <p:cBhvr additive="base">
                                        <p:cTn id="78" dur="250" fill="hold"/>
                                        <p:tgtEl>
                                          <p:spTgt spid="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7"/>
                                        </p:tgtEl>
                                        <p:attrNameLst>
                                          <p:attrName>style.visibility</p:attrName>
                                        </p:attrNameLst>
                                      </p:cBhvr>
                                      <p:to>
                                        <p:strVal val="visible"/>
                                      </p:to>
                                    </p:set>
                                    <p:anim calcmode="lin" valueType="num">
                                      <p:cBhvr additive="base">
                                        <p:cTn id="82" dur="250" fill="hold"/>
                                        <p:tgtEl>
                                          <p:spTgt spid="47"/>
                                        </p:tgtEl>
                                        <p:attrNameLst>
                                          <p:attrName>ppt_x</p:attrName>
                                        </p:attrNameLst>
                                      </p:cBhvr>
                                      <p:tavLst>
                                        <p:tav tm="0">
                                          <p:val>
                                            <p:strVal val="#ppt_x"/>
                                          </p:val>
                                        </p:tav>
                                        <p:tav tm="100000">
                                          <p:val>
                                            <p:strVal val="#ppt_x"/>
                                          </p:val>
                                        </p:tav>
                                      </p:tavLst>
                                    </p:anim>
                                    <p:anim calcmode="lin" valueType="num">
                                      <p:cBhvr additive="base">
                                        <p:cTn id="83" dur="250" fill="hold"/>
                                        <p:tgtEl>
                                          <p:spTgt spid="4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additive="base">
                                        <p:cTn id="87" dur="250" fill="hold"/>
                                        <p:tgtEl>
                                          <p:spTgt spid="12"/>
                                        </p:tgtEl>
                                        <p:attrNameLst>
                                          <p:attrName>ppt_x</p:attrName>
                                        </p:attrNameLst>
                                      </p:cBhvr>
                                      <p:tavLst>
                                        <p:tav tm="0">
                                          <p:val>
                                            <p:strVal val="#ppt_x"/>
                                          </p:val>
                                        </p:tav>
                                        <p:tav tm="100000">
                                          <p:val>
                                            <p:strVal val="#ppt_x"/>
                                          </p:val>
                                        </p:tav>
                                      </p:tavLst>
                                    </p:anim>
                                    <p:anim calcmode="lin" valueType="num">
                                      <p:cBhvr additive="base">
                                        <p:cTn id="88" dur="250" fill="hold"/>
                                        <p:tgtEl>
                                          <p:spTgt spid="1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0"/>
                                        </p:tgtEl>
                                        <p:attrNameLst>
                                          <p:attrName>style.visibility</p:attrName>
                                        </p:attrNameLst>
                                      </p:cBhvr>
                                      <p:to>
                                        <p:strVal val="visible"/>
                                      </p:to>
                                    </p:set>
                                    <p:anim calcmode="lin" valueType="num">
                                      <p:cBhvr additive="base">
                                        <p:cTn id="97" dur="250" fill="hold"/>
                                        <p:tgtEl>
                                          <p:spTgt spid="40"/>
                                        </p:tgtEl>
                                        <p:attrNameLst>
                                          <p:attrName>ppt_x</p:attrName>
                                        </p:attrNameLst>
                                      </p:cBhvr>
                                      <p:tavLst>
                                        <p:tav tm="0">
                                          <p:val>
                                            <p:strVal val="#ppt_x"/>
                                          </p:val>
                                        </p:tav>
                                        <p:tav tm="100000">
                                          <p:val>
                                            <p:strVal val="#ppt_x"/>
                                          </p:val>
                                        </p:tav>
                                      </p:tavLst>
                                    </p:anim>
                                    <p:anim calcmode="lin" valueType="num">
                                      <p:cBhvr additive="base">
                                        <p:cTn id="98" dur="250" fill="hold"/>
                                        <p:tgtEl>
                                          <p:spTgt spid="4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9"/>
                                        </p:tgtEl>
                                        <p:attrNameLst>
                                          <p:attrName>style.visibility</p:attrName>
                                        </p:attrNameLst>
                                      </p:cBhvr>
                                      <p:to>
                                        <p:strVal val="visible"/>
                                      </p:to>
                                    </p:set>
                                    <p:anim calcmode="lin" valueType="num">
                                      <p:cBhvr additive="base">
                                        <p:cTn id="107" dur="250" fill="hold"/>
                                        <p:tgtEl>
                                          <p:spTgt spid="9"/>
                                        </p:tgtEl>
                                        <p:attrNameLst>
                                          <p:attrName>ppt_x</p:attrName>
                                        </p:attrNameLst>
                                      </p:cBhvr>
                                      <p:tavLst>
                                        <p:tav tm="0">
                                          <p:val>
                                            <p:strVal val="#ppt_x"/>
                                          </p:val>
                                        </p:tav>
                                        <p:tav tm="100000">
                                          <p:val>
                                            <p:strVal val="#ppt_x"/>
                                          </p:val>
                                        </p:tav>
                                      </p:tavLst>
                                    </p:anim>
                                    <p:anim calcmode="lin" valueType="num">
                                      <p:cBhvr additive="base">
                                        <p:cTn id="108" dur="250" fill="hold"/>
                                        <p:tgtEl>
                                          <p:spTgt spid="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6"/>
                                        </p:tgtEl>
                                        <p:attrNameLst>
                                          <p:attrName>style.visibility</p:attrName>
                                        </p:attrNameLst>
                                      </p:cBhvr>
                                      <p:to>
                                        <p:strVal val="visible"/>
                                      </p:to>
                                    </p:set>
                                    <p:anim calcmode="lin" valueType="num">
                                      <p:cBhvr additive="base">
                                        <p:cTn id="112" dur="250" fill="hold"/>
                                        <p:tgtEl>
                                          <p:spTgt spid="46"/>
                                        </p:tgtEl>
                                        <p:attrNameLst>
                                          <p:attrName>ppt_x</p:attrName>
                                        </p:attrNameLst>
                                      </p:cBhvr>
                                      <p:tavLst>
                                        <p:tav tm="0">
                                          <p:val>
                                            <p:strVal val="#ppt_x"/>
                                          </p:val>
                                        </p:tav>
                                        <p:tav tm="100000">
                                          <p:val>
                                            <p:strVal val="#ppt_x"/>
                                          </p:val>
                                        </p:tav>
                                      </p:tavLst>
                                    </p:anim>
                                    <p:anim calcmode="lin" valueType="num">
                                      <p:cBhvr additive="base">
                                        <p:cTn id="113" dur="250" fill="hold"/>
                                        <p:tgtEl>
                                          <p:spTgt spid="4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4"/>
                                        </p:tgtEl>
                                        <p:attrNameLst>
                                          <p:attrName>style.visibility</p:attrName>
                                        </p:attrNameLst>
                                      </p:cBhvr>
                                      <p:to>
                                        <p:strVal val="visible"/>
                                      </p:to>
                                    </p:set>
                                    <p:anim calcmode="lin" valueType="num">
                                      <p:cBhvr additive="base">
                                        <p:cTn id="117" dur="250" fill="hold"/>
                                        <p:tgtEl>
                                          <p:spTgt spid="14"/>
                                        </p:tgtEl>
                                        <p:attrNameLst>
                                          <p:attrName>ppt_x</p:attrName>
                                        </p:attrNameLst>
                                      </p:cBhvr>
                                      <p:tavLst>
                                        <p:tav tm="0">
                                          <p:val>
                                            <p:strVal val="#ppt_x"/>
                                          </p:val>
                                        </p:tav>
                                        <p:tav tm="100000">
                                          <p:val>
                                            <p:strVal val="#ppt_x"/>
                                          </p:val>
                                        </p:tav>
                                      </p:tavLst>
                                    </p:anim>
                                    <p:anim calcmode="lin" valueType="num">
                                      <p:cBhvr additive="base">
                                        <p:cTn id="11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2" grpId="0"/>
      <p:bldP spid="13" grpId="0"/>
      <p:bldP spid="14" grpId="0"/>
      <p:bldP spid="15" grpId="0"/>
      <p:bldP spid="16" grpId="0"/>
      <p:bldP spid="17" grpId="0"/>
      <p:bldP spid="45" grpId="0" animBg="1"/>
      <p:bldP spid="46" grpId="0" animBg="1"/>
      <p:bldP spid="52" grpId="0"/>
      <p:bldP spid="5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2000" b="-12000"/>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Box 10"/>
          <p:cNvSpPr txBox="1">
            <a:spLocks noChangeArrowheads="1"/>
          </p:cNvSpPr>
          <p:nvPr/>
        </p:nvSpPr>
        <p:spPr bwMode="auto">
          <a:xfrm>
            <a:off x="152400" y="3110121"/>
            <a:ext cx="5253372" cy="1061829"/>
          </a:xfrm>
          <a:prstGeom prst="rect">
            <a:avLst/>
          </a:prstGeom>
          <a:noFill/>
          <a:ln w="9525">
            <a:noFill/>
            <a:miter lim="800000"/>
          </a:ln>
        </p:spPr>
        <p:txBody>
          <a:bodyPr wrap="square" lIns="45720" tIns="22860" rIns="45720" bIns="22860">
            <a:spAutoFit/>
          </a:bodyPr>
          <a:lstStyle/>
          <a:p>
            <a:pPr algn="ctr" defTabSz="1087755"/>
            <a:r>
              <a:rPr lang="en-US" sz="6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Management</a:t>
            </a:r>
            <a:endParaRPr lang="en-US" sz="6600" i="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4" name="Text Box 10"/>
          <p:cNvSpPr txBox="1">
            <a:spLocks noChangeArrowheads="1"/>
          </p:cNvSpPr>
          <p:nvPr/>
        </p:nvSpPr>
        <p:spPr bwMode="auto">
          <a:xfrm>
            <a:off x="5715000" y="3125510"/>
            <a:ext cx="32004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Special Direction</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Nullam eu tempor purus.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grpId="0"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Philosophy</a:t>
            </a:r>
          </a:p>
        </p:txBody>
      </p:sp>
      <p:graphicFrame>
        <p:nvGraphicFramePr>
          <p:cNvPr id="3" name="Chart 2"/>
          <p:cNvGraphicFramePr/>
          <p:nvPr/>
        </p:nvGraphicFramePr>
        <p:xfrm>
          <a:off x="2867593" y="1606550"/>
          <a:ext cx="3615605" cy="3098800"/>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 Box 10"/>
          <p:cNvSpPr txBox="1">
            <a:spLocks noChangeArrowheads="1"/>
          </p:cNvSpPr>
          <p:nvPr/>
        </p:nvSpPr>
        <p:spPr bwMode="auto">
          <a:xfrm>
            <a:off x="6220393" y="1749192"/>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Area Mapping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5" name="Text Box 10"/>
          <p:cNvSpPr txBox="1">
            <a:spLocks noChangeArrowheads="1"/>
          </p:cNvSpPr>
          <p:nvPr/>
        </p:nvSpPr>
        <p:spPr bwMode="auto">
          <a:xfrm>
            <a:off x="6220393" y="3740150"/>
            <a:ext cx="2161607" cy="715581"/>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Consumer Document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6" name="Text Box 10"/>
          <p:cNvSpPr txBox="1">
            <a:spLocks noChangeArrowheads="1"/>
          </p:cNvSpPr>
          <p:nvPr/>
        </p:nvSpPr>
        <p:spPr bwMode="auto">
          <a:xfrm>
            <a:off x="934586" y="1749192"/>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Branding</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7" name="Text Box 10"/>
          <p:cNvSpPr txBox="1">
            <a:spLocks noChangeArrowheads="1"/>
          </p:cNvSpPr>
          <p:nvPr/>
        </p:nvSpPr>
        <p:spPr bwMode="auto">
          <a:xfrm>
            <a:off x="934586" y="3740150"/>
            <a:ext cx="2161607" cy="715581"/>
          </a:xfrm>
          <a:prstGeom prst="rect">
            <a:avLst/>
          </a:prstGeom>
          <a:noFill/>
          <a:ln w="9525">
            <a:noFill/>
            <a:miter lim="800000"/>
          </a:ln>
        </p:spPr>
        <p:txBody>
          <a:bodyPr wrap="square" lIns="45720" tIns="22860" rIns="45720" bIns="22860">
            <a:spAutoFit/>
          </a:bodyPr>
          <a:lstStyle/>
          <a:p>
            <a:pPr algn="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Good Product</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
        <p:nvSpPr>
          <p:cNvPr id="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9" name="Freeform 35"/>
          <p:cNvSpPr>
            <a:spLocks noEditPoints="1"/>
          </p:cNvSpPr>
          <p:nvPr/>
        </p:nvSpPr>
        <p:spPr bwMode="auto">
          <a:xfrm>
            <a:off x="4419600" y="28003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Text Box 10"/>
          <p:cNvSpPr txBox="1">
            <a:spLocks noChangeArrowheads="1"/>
          </p:cNvSpPr>
          <p:nvPr/>
        </p:nvSpPr>
        <p:spPr bwMode="auto">
          <a:xfrm>
            <a:off x="4092302" y="3254234"/>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Sales Up</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Freeform 34"/>
          <p:cNvSpPr/>
          <p:nvPr/>
        </p:nvSpPr>
        <p:spPr bwMode="auto">
          <a:xfrm>
            <a:off x="3646596" y="2265110"/>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Freeform 64"/>
          <p:cNvSpPr>
            <a:spLocks noEditPoints="1"/>
          </p:cNvSpPr>
          <p:nvPr/>
        </p:nvSpPr>
        <p:spPr bwMode="auto">
          <a:xfrm>
            <a:off x="3707645" y="3767641"/>
            <a:ext cx="407155" cy="388753"/>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5334000" y="3762110"/>
            <a:ext cx="389342" cy="339426"/>
            <a:chOff x="7540014" y="4306907"/>
            <a:chExt cx="389342" cy="339426"/>
          </a:xfrm>
          <a:solidFill>
            <a:schemeClr val="bg1"/>
          </a:solidFill>
        </p:grpSpPr>
        <p:sp>
          <p:nvSpPr>
            <p:cNvPr id="14"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257800" y="2235161"/>
            <a:ext cx="431769" cy="429274"/>
            <a:chOff x="6559551" y="1588"/>
            <a:chExt cx="274637" cy="273050"/>
          </a:xfrm>
          <a:solidFill>
            <a:schemeClr val="bg1"/>
          </a:solidFill>
        </p:grpSpPr>
        <p:sp>
          <p:nvSpPr>
            <p:cNvPr id="26"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250" fill="hold"/>
                                        <p:tgtEl>
                                          <p:spTgt spid="10"/>
                                        </p:tgtEl>
                                        <p:attrNameLst>
                                          <p:attrName>ppt_x</p:attrName>
                                        </p:attrNameLst>
                                      </p:cBhvr>
                                      <p:tavLst>
                                        <p:tav tm="0">
                                          <p:val>
                                            <p:strVal val="#ppt_x"/>
                                          </p:val>
                                        </p:tav>
                                        <p:tav tm="100000">
                                          <p:val>
                                            <p:strVal val="#ppt_x"/>
                                          </p:val>
                                        </p:tav>
                                      </p:tavLst>
                                    </p:anim>
                                    <p:anim calcmode="lin" valueType="num">
                                      <p:cBhvr additive="base">
                                        <p:cTn id="28" dur="250" fill="hold"/>
                                        <p:tgtEl>
                                          <p:spTgt spid="1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250" fill="hold"/>
                                        <p:tgtEl>
                                          <p:spTgt spid="4"/>
                                        </p:tgtEl>
                                        <p:attrNameLst>
                                          <p:attrName>ppt_x</p:attrName>
                                        </p:attrNameLst>
                                      </p:cBhvr>
                                      <p:tavLst>
                                        <p:tav tm="0">
                                          <p:val>
                                            <p:strVal val="#ppt_x"/>
                                          </p:val>
                                        </p:tav>
                                        <p:tav tm="100000">
                                          <p:val>
                                            <p:strVal val="#ppt_x"/>
                                          </p:val>
                                        </p:tav>
                                      </p:tavLst>
                                    </p:anim>
                                    <p:anim calcmode="lin" valueType="num">
                                      <p:cBhvr additive="base">
                                        <p:cTn id="48" dur="250" fill="hold"/>
                                        <p:tgtEl>
                                          <p:spTgt spid="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5"/>
                                        </p:tgtEl>
                                        <p:attrNameLst>
                                          <p:attrName>style.visibility</p:attrName>
                                        </p:attrNameLst>
                                      </p:cBhvr>
                                      <p:to>
                                        <p:strVal val="visible"/>
                                      </p:to>
                                    </p:set>
                                    <p:anim calcmode="lin" valueType="num">
                                      <p:cBhvr additive="base">
                                        <p:cTn id="57" dur="250" fill="hold"/>
                                        <p:tgtEl>
                                          <p:spTgt spid="5"/>
                                        </p:tgtEl>
                                        <p:attrNameLst>
                                          <p:attrName>ppt_x</p:attrName>
                                        </p:attrNameLst>
                                      </p:cBhvr>
                                      <p:tavLst>
                                        <p:tav tm="0">
                                          <p:val>
                                            <p:strVal val="#ppt_x"/>
                                          </p:val>
                                        </p:tav>
                                        <p:tav tm="100000">
                                          <p:val>
                                            <p:strVal val="#ppt_x"/>
                                          </p:val>
                                        </p:tav>
                                      </p:tavLst>
                                    </p:anim>
                                    <p:anim calcmode="lin" valueType="num">
                                      <p:cBhvr additive="base">
                                        <p:cTn id="58" dur="250" fill="hold"/>
                                        <p:tgtEl>
                                          <p:spTgt spid="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2"/>
                                        </p:tgtEl>
                                        <p:attrNameLst>
                                          <p:attrName>style.visibility</p:attrName>
                                        </p:attrNameLst>
                                      </p:cBhvr>
                                      <p:to>
                                        <p:strVal val="visible"/>
                                      </p:to>
                                    </p:set>
                                    <p:anim calcmode="lin" valueType="num">
                                      <p:cBhvr additive="base">
                                        <p:cTn id="62" dur="250" fill="hold"/>
                                        <p:tgtEl>
                                          <p:spTgt spid="12"/>
                                        </p:tgtEl>
                                        <p:attrNameLst>
                                          <p:attrName>ppt_x</p:attrName>
                                        </p:attrNameLst>
                                      </p:cBhvr>
                                      <p:tavLst>
                                        <p:tav tm="0">
                                          <p:val>
                                            <p:strVal val="#ppt_x"/>
                                          </p:val>
                                        </p:tav>
                                        <p:tav tm="100000">
                                          <p:val>
                                            <p:strVal val="#ppt_x"/>
                                          </p:val>
                                        </p:tav>
                                      </p:tavLst>
                                    </p:anim>
                                    <p:anim calcmode="lin" valueType="num">
                                      <p:cBhvr additive="base">
                                        <p:cTn id="63" dur="250" fill="hold"/>
                                        <p:tgtEl>
                                          <p:spTgt spid="1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4" grpId="0"/>
      <p:bldP spid="5" grpId="0"/>
      <p:bldP spid="6" grpId="0"/>
      <p:bldP spid="7" grpId="0"/>
      <p:bldP spid="8" grpId="0"/>
      <p:bldP spid="9" grpId="0" animBg="1"/>
      <p:bldP spid="10" grpId="0"/>
      <p:bldP spid="11" grpId="0" animBg="1"/>
      <p:bldP spid="1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Marketplace Share</a:t>
            </a:r>
          </a:p>
        </p:txBody>
      </p:sp>
      <p:grpSp>
        <p:nvGrpSpPr>
          <p:cNvPr id="9" name="Group 8"/>
          <p:cNvGrpSpPr/>
          <p:nvPr/>
        </p:nvGrpSpPr>
        <p:grpSpPr>
          <a:xfrm>
            <a:off x="838203" y="2471971"/>
            <a:ext cx="303174" cy="234531"/>
            <a:chOff x="3667125" y="2889250"/>
            <a:chExt cx="1009650" cy="781051"/>
          </a:xfrm>
          <a:solidFill>
            <a:srgbClr val="0E7FB7"/>
          </a:solidFill>
        </p:grpSpPr>
        <p:sp>
          <p:nvSpPr>
            <p:cNvPr id="10" name="Freeform 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 name="Group 11"/>
          <p:cNvGrpSpPr/>
          <p:nvPr/>
        </p:nvGrpSpPr>
        <p:grpSpPr>
          <a:xfrm>
            <a:off x="1175063" y="2471971"/>
            <a:ext cx="303174" cy="234531"/>
            <a:chOff x="3667125" y="2889250"/>
            <a:chExt cx="1009650" cy="781051"/>
          </a:xfrm>
          <a:solidFill>
            <a:srgbClr val="0E7FB7"/>
          </a:solidFill>
        </p:grpSpPr>
        <p:sp>
          <p:nvSpPr>
            <p:cNvPr id="13" name="Freeform 1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838202" y="2745102"/>
            <a:ext cx="303174" cy="234531"/>
            <a:chOff x="3667125" y="2889250"/>
            <a:chExt cx="1009650" cy="781051"/>
          </a:xfrm>
          <a:solidFill>
            <a:srgbClr val="0E7FB7"/>
          </a:solidFill>
        </p:grpSpPr>
        <p:sp>
          <p:nvSpPr>
            <p:cNvPr id="22" name="Freeform 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1175062" y="2745102"/>
            <a:ext cx="303174" cy="234531"/>
            <a:chOff x="3667125" y="2889250"/>
            <a:chExt cx="1009650" cy="781051"/>
          </a:xfrm>
          <a:solidFill>
            <a:srgbClr val="0E7FB7"/>
          </a:solidFill>
        </p:grpSpPr>
        <p:sp>
          <p:nvSpPr>
            <p:cNvPr id="25" name="Freeform 2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838202" y="3014590"/>
            <a:ext cx="303174" cy="234531"/>
            <a:chOff x="3667125" y="2889250"/>
            <a:chExt cx="1009650" cy="781051"/>
          </a:xfrm>
          <a:solidFill>
            <a:schemeClr val="bg1">
              <a:lumMod val="85000"/>
            </a:schemeClr>
          </a:solidFill>
        </p:grpSpPr>
        <p:sp>
          <p:nvSpPr>
            <p:cNvPr id="31" name="Freeform 3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3" name="Group 32"/>
          <p:cNvGrpSpPr/>
          <p:nvPr/>
        </p:nvGrpSpPr>
        <p:grpSpPr>
          <a:xfrm>
            <a:off x="1175062" y="3014590"/>
            <a:ext cx="303174" cy="234531"/>
            <a:chOff x="3667125" y="2889250"/>
            <a:chExt cx="1009650" cy="781051"/>
          </a:xfrm>
          <a:solidFill>
            <a:schemeClr val="bg1">
              <a:lumMod val="85000"/>
            </a:schemeClr>
          </a:solidFill>
        </p:grpSpPr>
        <p:sp>
          <p:nvSpPr>
            <p:cNvPr id="34" name="Freeform 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838200" y="3287720"/>
            <a:ext cx="303174" cy="234531"/>
            <a:chOff x="3667125" y="2889250"/>
            <a:chExt cx="1009650" cy="781051"/>
          </a:xfrm>
          <a:solidFill>
            <a:schemeClr val="bg1">
              <a:lumMod val="85000"/>
            </a:schemeClr>
          </a:solidFill>
        </p:grpSpPr>
        <p:sp>
          <p:nvSpPr>
            <p:cNvPr id="40" name="Freeform 3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175061" y="3287720"/>
            <a:ext cx="303174" cy="234531"/>
            <a:chOff x="3667125" y="2889250"/>
            <a:chExt cx="1009650" cy="781051"/>
          </a:xfrm>
          <a:solidFill>
            <a:schemeClr val="bg1">
              <a:lumMod val="85000"/>
            </a:schemeClr>
          </a:solidFill>
        </p:grpSpPr>
        <p:sp>
          <p:nvSpPr>
            <p:cNvPr id="43" name="Freeform 4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1508062" y="2471971"/>
            <a:ext cx="303174" cy="234531"/>
            <a:chOff x="3667125" y="2889250"/>
            <a:chExt cx="1009650" cy="781051"/>
          </a:xfrm>
          <a:solidFill>
            <a:srgbClr val="0E7FB7"/>
          </a:solidFill>
        </p:grpSpPr>
        <p:sp>
          <p:nvSpPr>
            <p:cNvPr id="62" name="Freeform 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4" name="Group 63"/>
          <p:cNvGrpSpPr/>
          <p:nvPr/>
        </p:nvGrpSpPr>
        <p:grpSpPr>
          <a:xfrm>
            <a:off x="1844923" y="2471971"/>
            <a:ext cx="303174" cy="234531"/>
            <a:chOff x="3667125" y="2889250"/>
            <a:chExt cx="1009650" cy="781051"/>
          </a:xfrm>
          <a:solidFill>
            <a:srgbClr val="0E7FB7"/>
          </a:solidFill>
        </p:grpSpPr>
        <p:sp>
          <p:nvSpPr>
            <p:cNvPr id="65" name="Freeform 6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1508062" y="2745102"/>
            <a:ext cx="303174" cy="234531"/>
            <a:chOff x="3667125" y="2889250"/>
            <a:chExt cx="1009650" cy="781051"/>
          </a:xfrm>
          <a:solidFill>
            <a:srgbClr val="0E7FB7"/>
          </a:solidFill>
        </p:grpSpPr>
        <p:sp>
          <p:nvSpPr>
            <p:cNvPr id="68" name="Freeform 6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0" name="Group 69"/>
          <p:cNvGrpSpPr/>
          <p:nvPr/>
        </p:nvGrpSpPr>
        <p:grpSpPr>
          <a:xfrm>
            <a:off x="1844921" y="2745102"/>
            <a:ext cx="303174" cy="234531"/>
            <a:chOff x="3667125" y="2889250"/>
            <a:chExt cx="1009650" cy="781051"/>
          </a:xfrm>
          <a:solidFill>
            <a:schemeClr val="bg1">
              <a:lumMod val="85000"/>
            </a:schemeClr>
          </a:solidFill>
        </p:grpSpPr>
        <p:sp>
          <p:nvSpPr>
            <p:cNvPr id="71" name="Freeform 7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3" name="Group 72"/>
          <p:cNvGrpSpPr/>
          <p:nvPr/>
        </p:nvGrpSpPr>
        <p:grpSpPr>
          <a:xfrm>
            <a:off x="1508062" y="3014590"/>
            <a:ext cx="303174" cy="234531"/>
            <a:chOff x="3667125" y="2889250"/>
            <a:chExt cx="1009650" cy="781051"/>
          </a:xfrm>
          <a:solidFill>
            <a:schemeClr val="bg1">
              <a:lumMod val="85000"/>
            </a:schemeClr>
          </a:solidFill>
        </p:grpSpPr>
        <p:sp>
          <p:nvSpPr>
            <p:cNvPr id="74" name="Freeform 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6" name="Group 75"/>
          <p:cNvGrpSpPr/>
          <p:nvPr/>
        </p:nvGrpSpPr>
        <p:grpSpPr>
          <a:xfrm>
            <a:off x="1844921" y="3014590"/>
            <a:ext cx="303174" cy="234531"/>
            <a:chOff x="3667125" y="2889250"/>
            <a:chExt cx="1009650" cy="781051"/>
          </a:xfrm>
          <a:solidFill>
            <a:schemeClr val="bg1">
              <a:lumMod val="85000"/>
            </a:schemeClr>
          </a:solidFill>
        </p:grpSpPr>
        <p:sp>
          <p:nvSpPr>
            <p:cNvPr id="77" name="Freeform 7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7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9" name="Group 78"/>
          <p:cNvGrpSpPr/>
          <p:nvPr/>
        </p:nvGrpSpPr>
        <p:grpSpPr>
          <a:xfrm>
            <a:off x="1508060" y="3287720"/>
            <a:ext cx="303174" cy="234531"/>
            <a:chOff x="3667125" y="2889250"/>
            <a:chExt cx="1009650" cy="781051"/>
          </a:xfrm>
          <a:solidFill>
            <a:schemeClr val="bg1">
              <a:lumMod val="85000"/>
            </a:schemeClr>
          </a:solidFill>
        </p:grpSpPr>
        <p:sp>
          <p:nvSpPr>
            <p:cNvPr id="80" name="Freeform 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1844921" y="3287720"/>
            <a:ext cx="303174" cy="234531"/>
            <a:chOff x="3667125" y="2889250"/>
            <a:chExt cx="1009650" cy="781051"/>
          </a:xfrm>
          <a:solidFill>
            <a:schemeClr val="bg1">
              <a:lumMod val="85000"/>
            </a:schemeClr>
          </a:solidFill>
        </p:grpSpPr>
        <p:sp>
          <p:nvSpPr>
            <p:cNvPr id="83" name="Freeform 8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8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6" name="Group 95"/>
          <p:cNvGrpSpPr/>
          <p:nvPr/>
        </p:nvGrpSpPr>
        <p:grpSpPr>
          <a:xfrm>
            <a:off x="838200" y="3555243"/>
            <a:ext cx="303174" cy="234531"/>
            <a:chOff x="3667125" y="2889250"/>
            <a:chExt cx="1009650" cy="781051"/>
          </a:xfrm>
          <a:solidFill>
            <a:schemeClr val="bg1">
              <a:lumMod val="85000"/>
            </a:schemeClr>
          </a:solidFill>
        </p:grpSpPr>
        <p:sp>
          <p:nvSpPr>
            <p:cNvPr id="97" name="Freeform 9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9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9" name="Group 98"/>
          <p:cNvGrpSpPr/>
          <p:nvPr/>
        </p:nvGrpSpPr>
        <p:grpSpPr>
          <a:xfrm>
            <a:off x="1175061" y="3555243"/>
            <a:ext cx="303174" cy="234531"/>
            <a:chOff x="3667125" y="2889250"/>
            <a:chExt cx="1009650" cy="781051"/>
          </a:xfrm>
          <a:solidFill>
            <a:schemeClr val="bg1">
              <a:lumMod val="85000"/>
            </a:schemeClr>
          </a:solidFill>
        </p:grpSpPr>
        <p:sp>
          <p:nvSpPr>
            <p:cNvPr id="100" name="Freeform 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1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2" name="Group 101"/>
          <p:cNvGrpSpPr/>
          <p:nvPr/>
        </p:nvGrpSpPr>
        <p:grpSpPr>
          <a:xfrm>
            <a:off x="1508060" y="3555243"/>
            <a:ext cx="303174" cy="234531"/>
            <a:chOff x="3667125" y="2889250"/>
            <a:chExt cx="1009650" cy="781051"/>
          </a:xfrm>
          <a:solidFill>
            <a:schemeClr val="bg1">
              <a:lumMod val="85000"/>
            </a:schemeClr>
          </a:solidFill>
        </p:grpSpPr>
        <p:sp>
          <p:nvSpPr>
            <p:cNvPr id="103" name="Freeform 10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0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5" name="Group 104"/>
          <p:cNvGrpSpPr/>
          <p:nvPr/>
        </p:nvGrpSpPr>
        <p:grpSpPr>
          <a:xfrm>
            <a:off x="1844921" y="3555243"/>
            <a:ext cx="303174" cy="234531"/>
            <a:chOff x="3667125" y="2889250"/>
            <a:chExt cx="1009650" cy="781051"/>
          </a:xfrm>
          <a:solidFill>
            <a:schemeClr val="bg1">
              <a:lumMod val="85000"/>
            </a:schemeClr>
          </a:solidFill>
        </p:grpSpPr>
        <p:sp>
          <p:nvSpPr>
            <p:cNvPr id="106" name="Freeform 1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09" name="Chart 108"/>
          <p:cNvGraphicFramePr/>
          <p:nvPr/>
        </p:nvGraphicFramePr>
        <p:xfrm>
          <a:off x="671594" y="895350"/>
          <a:ext cx="1672936" cy="1600200"/>
        </p:xfrm>
        <a:graphic>
          <a:graphicData uri="http://schemas.openxmlformats.org/drawingml/2006/chart">
            <c:chart xmlns:c="http://schemas.openxmlformats.org/drawingml/2006/chart" xmlns:r="http://schemas.openxmlformats.org/officeDocument/2006/relationships" r:id="rId2"/>
          </a:graphicData>
        </a:graphic>
      </p:graphicFrame>
      <p:sp>
        <p:nvSpPr>
          <p:cNvPr id="110" name="Text Box 10"/>
          <p:cNvSpPr txBox="1">
            <a:spLocks noChangeArrowheads="1"/>
          </p:cNvSpPr>
          <p:nvPr/>
        </p:nvSpPr>
        <p:spPr bwMode="auto">
          <a:xfrm>
            <a:off x="87095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35%</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13" name="Group 112"/>
          <p:cNvGrpSpPr/>
          <p:nvPr/>
        </p:nvGrpSpPr>
        <p:grpSpPr>
          <a:xfrm>
            <a:off x="2833609" y="2471971"/>
            <a:ext cx="303174" cy="234531"/>
            <a:chOff x="3667125" y="2889250"/>
            <a:chExt cx="1009650" cy="781051"/>
          </a:xfrm>
          <a:solidFill>
            <a:srgbClr val="0E7FB7"/>
          </a:solidFill>
        </p:grpSpPr>
        <p:sp>
          <p:nvSpPr>
            <p:cNvPr id="171" name="Freeform 17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17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4" name="Group 113"/>
          <p:cNvGrpSpPr/>
          <p:nvPr/>
        </p:nvGrpSpPr>
        <p:grpSpPr>
          <a:xfrm>
            <a:off x="3170469" y="2471971"/>
            <a:ext cx="303174" cy="234531"/>
            <a:chOff x="3667125" y="2889250"/>
            <a:chExt cx="1009650" cy="781051"/>
          </a:xfrm>
          <a:solidFill>
            <a:srgbClr val="0E7FB7"/>
          </a:solidFill>
        </p:grpSpPr>
        <p:sp>
          <p:nvSpPr>
            <p:cNvPr id="169" name="Freeform 16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Freeform 16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5" name="Group 114"/>
          <p:cNvGrpSpPr/>
          <p:nvPr/>
        </p:nvGrpSpPr>
        <p:grpSpPr>
          <a:xfrm>
            <a:off x="2833608" y="2745102"/>
            <a:ext cx="303174" cy="234531"/>
            <a:chOff x="3667125" y="2889250"/>
            <a:chExt cx="1009650" cy="781051"/>
          </a:xfrm>
          <a:solidFill>
            <a:srgbClr val="0E7FB7"/>
          </a:solidFill>
        </p:grpSpPr>
        <p:sp>
          <p:nvSpPr>
            <p:cNvPr id="167" name="Freeform 16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16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6" name="Group 115"/>
          <p:cNvGrpSpPr/>
          <p:nvPr/>
        </p:nvGrpSpPr>
        <p:grpSpPr>
          <a:xfrm>
            <a:off x="3170468" y="2745102"/>
            <a:ext cx="303174" cy="234531"/>
            <a:chOff x="3667125" y="2889250"/>
            <a:chExt cx="1009650" cy="781051"/>
          </a:xfrm>
          <a:solidFill>
            <a:srgbClr val="0E7FB7"/>
          </a:solidFill>
        </p:grpSpPr>
        <p:sp>
          <p:nvSpPr>
            <p:cNvPr id="165" name="Freeform 164"/>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16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2833608" y="3014590"/>
            <a:ext cx="303174" cy="234531"/>
            <a:chOff x="3667125" y="2889250"/>
            <a:chExt cx="1009650" cy="781051"/>
          </a:xfrm>
          <a:solidFill>
            <a:srgbClr val="0E7FB7"/>
          </a:solidFill>
        </p:grpSpPr>
        <p:sp>
          <p:nvSpPr>
            <p:cNvPr id="163" name="Freeform 162"/>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16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8" name="Group 117"/>
          <p:cNvGrpSpPr/>
          <p:nvPr/>
        </p:nvGrpSpPr>
        <p:grpSpPr>
          <a:xfrm>
            <a:off x="3170468" y="3014590"/>
            <a:ext cx="303174" cy="234531"/>
            <a:chOff x="3667125" y="2889250"/>
            <a:chExt cx="1009650" cy="781051"/>
          </a:xfrm>
          <a:solidFill>
            <a:srgbClr val="0E7FB7"/>
          </a:solidFill>
        </p:grpSpPr>
        <p:sp>
          <p:nvSpPr>
            <p:cNvPr id="161" name="Freeform 160"/>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Freeform 16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9" name="Group 118"/>
          <p:cNvGrpSpPr/>
          <p:nvPr/>
        </p:nvGrpSpPr>
        <p:grpSpPr>
          <a:xfrm>
            <a:off x="2833606" y="3287720"/>
            <a:ext cx="303174" cy="234531"/>
            <a:chOff x="3667125" y="2889250"/>
            <a:chExt cx="1009650" cy="781051"/>
          </a:xfrm>
          <a:solidFill>
            <a:schemeClr val="bg1">
              <a:lumMod val="85000"/>
            </a:schemeClr>
          </a:solidFill>
        </p:grpSpPr>
        <p:sp>
          <p:nvSpPr>
            <p:cNvPr id="159" name="Freeform 15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15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0" name="Group 119"/>
          <p:cNvGrpSpPr/>
          <p:nvPr/>
        </p:nvGrpSpPr>
        <p:grpSpPr>
          <a:xfrm>
            <a:off x="3170467" y="3287720"/>
            <a:ext cx="303174" cy="234531"/>
            <a:chOff x="3667125" y="2889250"/>
            <a:chExt cx="1009650" cy="781051"/>
          </a:xfrm>
          <a:solidFill>
            <a:schemeClr val="bg1">
              <a:lumMod val="85000"/>
            </a:schemeClr>
          </a:solidFill>
        </p:grpSpPr>
        <p:sp>
          <p:nvSpPr>
            <p:cNvPr id="157" name="Freeform 15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15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1" name="Group 120"/>
          <p:cNvGrpSpPr/>
          <p:nvPr/>
        </p:nvGrpSpPr>
        <p:grpSpPr>
          <a:xfrm>
            <a:off x="3503468" y="2471971"/>
            <a:ext cx="303174" cy="234531"/>
            <a:chOff x="3667125" y="2889250"/>
            <a:chExt cx="1009650" cy="781051"/>
          </a:xfrm>
          <a:solidFill>
            <a:srgbClr val="0E7FB7"/>
          </a:solidFill>
        </p:grpSpPr>
        <p:sp>
          <p:nvSpPr>
            <p:cNvPr id="155" name="Freeform 15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15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840329" y="2471971"/>
            <a:ext cx="303174" cy="234531"/>
            <a:chOff x="3667125" y="2889250"/>
            <a:chExt cx="1009650" cy="781051"/>
          </a:xfrm>
          <a:solidFill>
            <a:srgbClr val="0E7FB7"/>
          </a:solidFill>
        </p:grpSpPr>
        <p:sp>
          <p:nvSpPr>
            <p:cNvPr id="153" name="Freeform 15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5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3" name="Group 122"/>
          <p:cNvGrpSpPr/>
          <p:nvPr/>
        </p:nvGrpSpPr>
        <p:grpSpPr>
          <a:xfrm>
            <a:off x="3503468" y="2745102"/>
            <a:ext cx="303174" cy="234531"/>
            <a:chOff x="3667125" y="2889250"/>
            <a:chExt cx="1009650" cy="781051"/>
          </a:xfrm>
          <a:solidFill>
            <a:srgbClr val="0E7FB7"/>
          </a:solidFill>
        </p:grpSpPr>
        <p:sp>
          <p:nvSpPr>
            <p:cNvPr id="151" name="Freeform 15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5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4" name="Group 123"/>
          <p:cNvGrpSpPr/>
          <p:nvPr/>
        </p:nvGrpSpPr>
        <p:grpSpPr>
          <a:xfrm>
            <a:off x="3840327" y="2745102"/>
            <a:ext cx="303174" cy="234531"/>
            <a:chOff x="3667125" y="2889250"/>
            <a:chExt cx="1009650" cy="781051"/>
          </a:xfrm>
          <a:solidFill>
            <a:srgbClr val="0E7FB7"/>
          </a:solidFill>
        </p:grpSpPr>
        <p:sp>
          <p:nvSpPr>
            <p:cNvPr id="149" name="Freeform 148"/>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4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5" name="Group 124"/>
          <p:cNvGrpSpPr/>
          <p:nvPr/>
        </p:nvGrpSpPr>
        <p:grpSpPr>
          <a:xfrm>
            <a:off x="3503468" y="3014590"/>
            <a:ext cx="303174" cy="234531"/>
            <a:chOff x="3667125" y="2889250"/>
            <a:chExt cx="1009650" cy="781051"/>
          </a:xfrm>
          <a:solidFill>
            <a:srgbClr val="0E7FB7"/>
          </a:solidFill>
        </p:grpSpPr>
        <p:sp>
          <p:nvSpPr>
            <p:cNvPr id="147" name="Freeform 146"/>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4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6" name="Group 125"/>
          <p:cNvGrpSpPr/>
          <p:nvPr/>
        </p:nvGrpSpPr>
        <p:grpSpPr>
          <a:xfrm>
            <a:off x="3840327" y="3014590"/>
            <a:ext cx="303174" cy="234531"/>
            <a:chOff x="3667125" y="2889250"/>
            <a:chExt cx="1009650" cy="781051"/>
          </a:xfrm>
          <a:solidFill>
            <a:schemeClr val="bg1">
              <a:lumMod val="85000"/>
            </a:schemeClr>
          </a:solidFill>
        </p:grpSpPr>
        <p:sp>
          <p:nvSpPr>
            <p:cNvPr id="145" name="Freeform 14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14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7" name="Group 126"/>
          <p:cNvGrpSpPr/>
          <p:nvPr/>
        </p:nvGrpSpPr>
        <p:grpSpPr>
          <a:xfrm>
            <a:off x="3503466" y="3287720"/>
            <a:ext cx="303174" cy="234531"/>
            <a:chOff x="3667125" y="2889250"/>
            <a:chExt cx="1009650" cy="781051"/>
          </a:xfrm>
          <a:solidFill>
            <a:schemeClr val="bg1">
              <a:lumMod val="85000"/>
            </a:schemeClr>
          </a:solidFill>
        </p:grpSpPr>
        <p:sp>
          <p:nvSpPr>
            <p:cNvPr id="143" name="Freeform 14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4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8" name="Group 127"/>
          <p:cNvGrpSpPr/>
          <p:nvPr/>
        </p:nvGrpSpPr>
        <p:grpSpPr>
          <a:xfrm>
            <a:off x="3840327" y="3287720"/>
            <a:ext cx="303174" cy="234531"/>
            <a:chOff x="3667125" y="2889250"/>
            <a:chExt cx="1009650" cy="781051"/>
          </a:xfrm>
          <a:solidFill>
            <a:schemeClr val="bg1">
              <a:lumMod val="85000"/>
            </a:schemeClr>
          </a:solidFill>
        </p:grpSpPr>
        <p:sp>
          <p:nvSpPr>
            <p:cNvPr id="141" name="Freeform 140"/>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41"/>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9" name="Group 128"/>
          <p:cNvGrpSpPr/>
          <p:nvPr/>
        </p:nvGrpSpPr>
        <p:grpSpPr>
          <a:xfrm>
            <a:off x="2833606" y="3555243"/>
            <a:ext cx="303174" cy="234531"/>
            <a:chOff x="3667125" y="2889250"/>
            <a:chExt cx="1009650" cy="781051"/>
          </a:xfrm>
          <a:solidFill>
            <a:schemeClr val="bg1">
              <a:lumMod val="85000"/>
            </a:schemeClr>
          </a:solidFill>
        </p:grpSpPr>
        <p:sp>
          <p:nvSpPr>
            <p:cNvPr id="139" name="Freeform 138"/>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139"/>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0" name="Group 129"/>
          <p:cNvGrpSpPr/>
          <p:nvPr/>
        </p:nvGrpSpPr>
        <p:grpSpPr>
          <a:xfrm>
            <a:off x="3170467" y="3555243"/>
            <a:ext cx="303174" cy="234531"/>
            <a:chOff x="3667125" y="2889250"/>
            <a:chExt cx="1009650" cy="781051"/>
          </a:xfrm>
          <a:solidFill>
            <a:schemeClr val="bg1">
              <a:lumMod val="85000"/>
            </a:schemeClr>
          </a:solidFill>
        </p:grpSpPr>
        <p:sp>
          <p:nvSpPr>
            <p:cNvPr id="137" name="Freeform 136"/>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137"/>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1" name="Group 130"/>
          <p:cNvGrpSpPr/>
          <p:nvPr/>
        </p:nvGrpSpPr>
        <p:grpSpPr>
          <a:xfrm>
            <a:off x="3503466" y="3555243"/>
            <a:ext cx="303174" cy="234531"/>
            <a:chOff x="3667125" y="2889250"/>
            <a:chExt cx="1009650" cy="781051"/>
          </a:xfrm>
          <a:solidFill>
            <a:schemeClr val="bg1">
              <a:lumMod val="85000"/>
            </a:schemeClr>
          </a:solidFill>
        </p:grpSpPr>
        <p:sp>
          <p:nvSpPr>
            <p:cNvPr id="135" name="Freeform 134"/>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135"/>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2" name="Group 131"/>
          <p:cNvGrpSpPr/>
          <p:nvPr/>
        </p:nvGrpSpPr>
        <p:grpSpPr>
          <a:xfrm>
            <a:off x="3840327" y="3555243"/>
            <a:ext cx="303174" cy="234531"/>
            <a:chOff x="3667125" y="2889250"/>
            <a:chExt cx="1009650" cy="781051"/>
          </a:xfrm>
          <a:solidFill>
            <a:schemeClr val="bg1">
              <a:lumMod val="85000"/>
            </a:schemeClr>
          </a:solidFill>
        </p:grpSpPr>
        <p:sp>
          <p:nvSpPr>
            <p:cNvPr id="133" name="Freeform 132"/>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133"/>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173" name="Chart 172"/>
          <p:cNvGraphicFramePr/>
          <p:nvPr/>
        </p:nvGraphicFramePr>
        <p:xfrm>
          <a:off x="2667000" y="895350"/>
          <a:ext cx="1672936" cy="1600200"/>
        </p:xfrm>
        <a:graphic>
          <a:graphicData uri="http://schemas.openxmlformats.org/drawingml/2006/chart">
            <c:chart xmlns:c="http://schemas.openxmlformats.org/drawingml/2006/chart" xmlns:r="http://schemas.openxmlformats.org/officeDocument/2006/relationships" r:id="rId3"/>
          </a:graphicData>
        </a:graphic>
      </p:graphicFrame>
      <p:sp>
        <p:nvSpPr>
          <p:cNvPr id="174" name="Text Box 10"/>
          <p:cNvSpPr txBox="1">
            <a:spLocks noChangeArrowheads="1"/>
          </p:cNvSpPr>
          <p:nvPr/>
        </p:nvSpPr>
        <p:spPr bwMode="auto">
          <a:xfrm>
            <a:off x="2866361"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a:solidFill>
                  <a:srgbClr val="0E7FB7"/>
                </a:solidFill>
                <a:latin typeface="Open Sans" panose="020B0606030504020204" pitchFamily="34" charset="0"/>
                <a:ea typeface="Open Sans" panose="020B0606030504020204" pitchFamily="34" charset="0"/>
                <a:cs typeface="Open Sans" panose="020B0606030504020204" pitchFamily="34" charset="0"/>
              </a:rPr>
              <a:t>5</a:t>
            </a:r>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5%</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78" name="Group 177"/>
          <p:cNvGrpSpPr/>
          <p:nvPr/>
        </p:nvGrpSpPr>
        <p:grpSpPr>
          <a:xfrm>
            <a:off x="4880267" y="2471971"/>
            <a:ext cx="303174" cy="234531"/>
            <a:chOff x="3667125" y="2889250"/>
            <a:chExt cx="1009650" cy="781051"/>
          </a:xfrm>
          <a:solidFill>
            <a:srgbClr val="0E7FB7"/>
          </a:solidFill>
        </p:grpSpPr>
        <p:sp>
          <p:nvSpPr>
            <p:cNvPr id="236" name="Freeform 23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23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9" name="Group 178"/>
          <p:cNvGrpSpPr/>
          <p:nvPr/>
        </p:nvGrpSpPr>
        <p:grpSpPr>
          <a:xfrm>
            <a:off x="5217127" y="2471971"/>
            <a:ext cx="303174" cy="234531"/>
            <a:chOff x="3667125" y="2889250"/>
            <a:chExt cx="1009650" cy="781051"/>
          </a:xfrm>
          <a:solidFill>
            <a:srgbClr val="0E7FB7"/>
          </a:solidFill>
        </p:grpSpPr>
        <p:sp>
          <p:nvSpPr>
            <p:cNvPr id="234" name="Freeform 23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23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4880266" y="2745102"/>
            <a:ext cx="303174" cy="234531"/>
            <a:chOff x="3667125" y="2889250"/>
            <a:chExt cx="1009650" cy="781051"/>
          </a:xfrm>
          <a:solidFill>
            <a:srgbClr val="0E7FB7"/>
          </a:solidFill>
        </p:grpSpPr>
        <p:sp>
          <p:nvSpPr>
            <p:cNvPr id="232" name="Freeform 23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23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1" name="Group 180"/>
          <p:cNvGrpSpPr/>
          <p:nvPr/>
        </p:nvGrpSpPr>
        <p:grpSpPr>
          <a:xfrm>
            <a:off x="5217126" y="2745102"/>
            <a:ext cx="303174" cy="234531"/>
            <a:chOff x="3667125" y="2889250"/>
            <a:chExt cx="1009650" cy="781051"/>
          </a:xfrm>
          <a:solidFill>
            <a:srgbClr val="0E7FB7"/>
          </a:solidFill>
        </p:grpSpPr>
        <p:sp>
          <p:nvSpPr>
            <p:cNvPr id="230" name="Freeform 22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23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2" name="Group 181"/>
          <p:cNvGrpSpPr/>
          <p:nvPr/>
        </p:nvGrpSpPr>
        <p:grpSpPr>
          <a:xfrm>
            <a:off x="4880266" y="3014590"/>
            <a:ext cx="303174" cy="234531"/>
            <a:chOff x="3667125" y="2889250"/>
            <a:chExt cx="1009650" cy="781051"/>
          </a:xfrm>
          <a:solidFill>
            <a:srgbClr val="0E7FB7"/>
          </a:solidFill>
        </p:grpSpPr>
        <p:sp>
          <p:nvSpPr>
            <p:cNvPr id="228" name="Freeform 22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22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3" name="Group 182"/>
          <p:cNvGrpSpPr/>
          <p:nvPr/>
        </p:nvGrpSpPr>
        <p:grpSpPr>
          <a:xfrm>
            <a:off x="5217126" y="3014590"/>
            <a:ext cx="303174" cy="234531"/>
            <a:chOff x="3667125" y="2889250"/>
            <a:chExt cx="1009650" cy="781051"/>
          </a:xfrm>
          <a:solidFill>
            <a:srgbClr val="0E7FB7"/>
          </a:solidFill>
        </p:grpSpPr>
        <p:sp>
          <p:nvSpPr>
            <p:cNvPr id="226" name="Freeform 22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22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4" name="Group 183"/>
          <p:cNvGrpSpPr/>
          <p:nvPr/>
        </p:nvGrpSpPr>
        <p:grpSpPr>
          <a:xfrm>
            <a:off x="4880264" y="3287720"/>
            <a:ext cx="303174" cy="234531"/>
            <a:chOff x="3667125" y="2889250"/>
            <a:chExt cx="1009650" cy="781051"/>
          </a:xfrm>
          <a:solidFill>
            <a:srgbClr val="0E7FB7"/>
          </a:solidFill>
        </p:grpSpPr>
        <p:sp>
          <p:nvSpPr>
            <p:cNvPr id="224" name="Freeform 22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22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217125" y="3287720"/>
            <a:ext cx="303174" cy="234531"/>
            <a:chOff x="3667125" y="2889250"/>
            <a:chExt cx="1009650" cy="781051"/>
          </a:xfrm>
          <a:solidFill>
            <a:srgbClr val="0E7FB7"/>
          </a:solidFill>
        </p:grpSpPr>
        <p:sp>
          <p:nvSpPr>
            <p:cNvPr id="222" name="Freeform 22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22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6" name="Group 185"/>
          <p:cNvGrpSpPr/>
          <p:nvPr/>
        </p:nvGrpSpPr>
        <p:grpSpPr>
          <a:xfrm>
            <a:off x="5550126" y="2471971"/>
            <a:ext cx="303174" cy="234531"/>
            <a:chOff x="3667125" y="2889250"/>
            <a:chExt cx="1009650" cy="781051"/>
          </a:xfrm>
          <a:solidFill>
            <a:srgbClr val="0E7FB7"/>
          </a:solidFill>
        </p:grpSpPr>
        <p:sp>
          <p:nvSpPr>
            <p:cNvPr id="220" name="Freeform 21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22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7" name="Group 186"/>
          <p:cNvGrpSpPr/>
          <p:nvPr/>
        </p:nvGrpSpPr>
        <p:grpSpPr>
          <a:xfrm>
            <a:off x="5886987" y="2471971"/>
            <a:ext cx="303174" cy="234531"/>
            <a:chOff x="3667125" y="2889250"/>
            <a:chExt cx="1009650" cy="781051"/>
          </a:xfrm>
          <a:solidFill>
            <a:srgbClr val="0E7FB7"/>
          </a:solidFill>
        </p:grpSpPr>
        <p:sp>
          <p:nvSpPr>
            <p:cNvPr id="218" name="Freeform 21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21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8" name="Group 187"/>
          <p:cNvGrpSpPr/>
          <p:nvPr/>
        </p:nvGrpSpPr>
        <p:grpSpPr>
          <a:xfrm>
            <a:off x="5550126" y="2745102"/>
            <a:ext cx="303174" cy="234531"/>
            <a:chOff x="3667125" y="2889250"/>
            <a:chExt cx="1009650" cy="781051"/>
          </a:xfrm>
          <a:solidFill>
            <a:srgbClr val="0E7FB7"/>
          </a:solidFill>
        </p:grpSpPr>
        <p:sp>
          <p:nvSpPr>
            <p:cNvPr id="216" name="Freeform 21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21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5886985" y="2745102"/>
            <a:ext cx="303174" cy="234531"/>
            <a:chOff x="3667125" y="2889250"/>
            <a:chExt cx="1009650" cy="781051"/>
          </a:xfrm>
          <a:solidFill>
            <a:srgbClr val="0E7FB7"/>
          </a:solidFill>
        </p:grpSpPr>
        <p:sp>
          <p:nvSpPr>
            <p:cNvPr id="214" name="Freeform 21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21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0" name="Group 189"/>
          <p:cNvGrpSpPr/>
          <p:nvPr/>
        </p:nvGrpSpPr>
        <p:grpSpPr>
          <a:xfrm>
            <a:off x="5550126" y="3014590"/>
            <a:ext cx="303174" cy="234531"/>
            <a:chOff x="3667125" y="2889250"/>
            <a:chExt cx="1009650" cy="781051"/>
          </a:xfrm>
          <a:solidFill>
            <a:srgbClr val="0E7FB7"/>
          </a:solidFill>
        </p:grpSpPr>
        <p:sp>
          <p:nvSpPr>
            <p:cNvPr id="212" name="Freeform 21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21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1" name="Group 190"/>
          <p:cNvGrpSpPr/>
          <p:nvPr/>
        </p:nvGrpSpPr>
        <p:grpSpPr>
          <a:xfrm>
            <a:off x="5886985" y="3014590"/>
            <a:ext cx="303174" cy="234531"/>
            <a:chOff x="3667125" y="2889250"/>
            <a:chExt cx="1009650" cy="781051"/>
          </a:xfrm>
          <a:solidFill>
            <a:srgbClr val="0E7FB7"/>
          </a:solidFill>
        </p:grpSpPr>
        <p:sp>
          <p:nvSpPr>
            <p:cNvPr id="210" name="Freeform 20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21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2" name="Group 191"/>
          <p:cNvGrpSpPr/>
          <p:nvPr/>
        </p:nvGrpSpPr>
        <p:grpSpPr>
          <a:xfrm>
            <a:off x="5550124" y="3287720"/>
            <a:ext cx="303174" cy="234531"/>
            <a:chOff x="3667125" y="2889250"/>
            <a:chExt cx="1009650" cy="781051"/>
          </a:xfrm>
          <a:solidFill>
            <a:srgbClr val="0E7FB7"/>
          </a:solidFill>
        </p:grpSpPr>
        <p:sp>
          <p:nvSpPr>
            <p:cNvPr id="208" name="Freeform 20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20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5886985" y="3287720"/>
            <a:ext cx="303174" cy="234531"/>
            <a:chOff x="3667125" y="2889250"/>
            <a:chExt cx="1009650" cy="781051"/>
          </a:xfrm>
          <a:solidFill>
            <a:srgbClr val="0E7FB7"/>
          </a:solidFill>
        </p:grpSpPr>
        <p:sp>
          <p:nvSpPr>
            <p:cNvPr id="206" name="Freeform 20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20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4" name="Group 193"/>
          <p:cNvGrpSpPr/>
          <p:nvPr/>
        </p:nvGrpSpPr>
        <p:grpSpPr>
          <a:xfrm>
            <a:off x="4880264" y="3555243"/>
            <a:ext cx="303174" cy="234531"/>
            <a:chOff x="3667125" y="2889250"/>
            <a:chExt cx="1009650" cy="781051"/>
          </a:xfrm>
          <a:solidFill>
            <a:srgbClr val="0E7FB7"/>
          </a:solidFill>
        </p:grpSpPr>
        <p:sp>
          <p:nvSpPr>
            <p:cNvPr id="204" name="Freeform 20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20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5" name="Group 194"/>
          <p:cNvGrpSpPr/>
          <p:nvPr/>
        </p:nvGrpSpPr>
        <p:grpSpPr>
          <a:xfrm>
            <a:off x="5217125" y="3555243"/>
            <a:ext cx="303174" cy="234531"/>
            <a:chOff x="3667125" y="2889250"/>
            <a:chExt cx="1009650" cy="781051"/>
          </a:xfrm>
          <a:solidFill>
            <a:schemeClr val="bg1">
              <a:lumMod val="85000"/>
            </a:schemeClr>
          </a:solidFill>
        </p:grpSpPr>
        <p:sp>
          <p:nvSpPr>
            <p:cNvPr id="202" name="Freeform 20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20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5550124" y="3555243"/>
            <a:ext cx="303174" cy="234531"/>
            <a:chOff x="3667125" y="2889250"/>
            <a:chExt cx="1009650" cy="781051"/>
          </a:xfrm>
          <a:solidFill>
            <a:schemeClr val="bg1">
              <a:lumMod val="85000"/>
            </a:schemeClr>
          </a:solidFill>
        </p:grpSpPr>
        <p:sp>
          <p:nvSpPr>
            <p:cNvPr id="200" name="Freeform 19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2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5886985" y="3555243"/>
            <a:ext cx="303174" cy="234531"/>
            <a:chOff x="3667125" y="2889250"/>
            <a:chExt cx="1009650" cy="781051"/>
          </a:xfrm>
          <a:solidFill>
            <a:schemeClr val="bg1">
              <a:lumMod val="85000"/>
            </a:schemeClr>
          </a:solidFill>
        </p:grpSpPr>
        <p:sp>
          <p:nvSpPr>
            <p:cNvPr id="198" name="Freeform 19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1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238" name="Chart 237"/>
          <p:cNvGraphicFramePr/>
          <p:nvPr/>
        </p:nvGraphicFramePr>
        <p:xfrm>
          <a:off x="4713658" y="895350"/>
          <a:ext cx="1672936" cy="1600200"/>
        </p:xfrm>
        <a:graphic>
          <a:graphicData uri="http://schemas.openxmlformats.org/drawingml/2006/chart">
            <c:chart xmlns:c="http://schemas.openxmlformats.org/drawingml/2006/chart" xmlns:r="http://schemas.openxmlformats.org/officeDocument/2006/relationships" r:id="rId4"/>
          </a:graphicData>
        </a:graphic>
      </p:graphicFrame>
      <p:sp>
        <p:nvSpPr>
          <p:cNvPr id="239" name="Text Box 10"/>
          <p:cNvSpPr txBox="1">
            <a:spLocks noChangeArrowheads="1"/>
          </p:cNvSpPr>
          <p:nvPr/>
        </p:nvSpPr>
        <p:spPr bwMode="auto">
          <a:xfrm>
            <a:off x="4913019"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85%</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42" name="Group 241"/>
          <p:cNvGrpSpPr/>
          <p:nvPr/>
        </p:nvGrpSpPr>
        <p:grpSpPr>
          <a:xfrm>
            <a:off x="6875673" y="2471971"/>
            <a:ext cx="303174" cy="234531"/>
            <a:chOff x="3667125" y="2889250"/>
            <a:chExt cx="1009650" cy="781051"/>
          </a:xfrm>
          <a:solidFill>
            <a:srgbClr val="0E7FB7"/>
          </a:solidFill>
        </p:grpSpPr>
        <p:sp>
          <p:nvSpPr>
            <p:cNvPr id="300" name="Freeform 29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30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3" name="Group 242"/>
          <p:cNvGrpSpPr/>
          <p:nvPr/>
        </p:nvGrpSpPr>
        <p:grpSpPr>
          <a:xfrm>
            <a:off x="7212533" y="2471971"/>
            <a:ext cx="303174" cy="234531"/>
            <a:chOff x="3667125" y="2889250"/>
            <a:chExt cx="1009650" cy="781051"/>
          </a:xfrm>
          <a:solidFill>
            <a:srgbClr val="0E7FB7"/>
          </a:solidFill>
        </p:grpSpPr>
        <p:sp>
          <p:nvSpPr>
            <p:cNvPr id="298" name="Freeform 29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29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4" name="Group 243"/>
          <p:cNvGrpSpPr/>
          <p:nvPr/>
        </p:nvGrpSpPr>
        <p:grpSpPr>
          <a:xfrm>
            <a:off x="6875672" y="2745102"/>
            <a:ext cx="303174" cy="234531"/>
            <a:chOff x="3667125" y="2889250"/>
            <a:chExt cx="1009650" cy="781051"/>
          </a:xfrm>
          <a:solidFill>
            <a:srgbClr val="0E7FB7"/>
          </a:solidFill>
        </p:grpSpPr>
        <p:sp>
          <p:nvSpPr>
            <p:cNvPr id="296" name="Freeform 29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29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7212532" y="2745102"/>
            <a:ext cx="303174" cy="234531"/>
            <a:chOff x="3667125" y="2889250"/>
            <a:chExt cx="1009650" cy="781051"/>
          </a:xfrm>
          <a:solidFill>
            <a:srgbClr val="0E7FB7"/>
          </a:solidFill>
        </p:grpSpPr>
        <p:sp>
          <p:nvSpPr>
            <p:cNvPr id="294" name="Freeform 293"/>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5" name="Freeform 29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6" name="Group 245"/>
          <p:cNvGrpSpPr/>
          <p:nvPr/>
        </p:nvGrpSpPr>
        <p:grpSpPr>
          <a:xfrm>
            <a:off x="6875672" y="3014590"/>
            <a:ext cx="303174" cy="234531"/>
            <a:chOff x="3667125" y="2889250"/>
            <a:chExt cx="1009650" cy="781051"/>
          </a:xfrm>
          <a:solidFill>
            <a:schemeClr val="bg1">
              <a:lumMod val="85000"/>
            </a:schemeClr>
          </a:solidFill>
        </p:grpSpPr>
        <p:sp>
          <p:nvSpPr>
            <p:cNvPr id="292" name="Freeform 291"/>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7" name="Group 246"/>
          <p:cNvGrpSpPr/>
          <p:nvPr/>
        </p:nvGrpSpPr>
        <p:grpSpPr>
          <a:xfrm>
            <a:off x="7212532" y="3014590"/>
            <a:ext cx="303174" cy="234531"/>
            <a:chOff x="3667125" y="2889250"/>
            <a:chExt cx="1009650" cy="781051"/>
          </a:xfrm>
          <a:solidFill>
            <a:schemeClr val="bg1">
              <a:lumMod val="85000"/>
            </a:schemeClr>
          </a:solidFill>
        </p:grpSpPr>
        <p:sp>
          <p:nvSpPr>
            <p:cNvPr id="290" name="Freeform 289"/>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9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8" name="Group 247"/>
          <p:cNvGrpSpPr/>
          <p:nvPr/>
        </p:nvGrpSpPr>
        <p:grpSpPr>
          <a:xfrm>
            <a:off x="6875670" y="3287720"/>
            <a:ext cx="303174" cy="234531"/>
            <a:chOff x="3667125" y="2889250"/>
            <a:chExt cx="1009650" cy="781051"/>
          </a:xfrm>
          <a:solidFill>
            <a:schemeClr val="bg1">
              <a:lumMod val="85000"/>
            </a:schemeClr>
          </a:solidFill>
        </p:grpSpPr>
        <p:sp>
          <p:nvSpPr>
            <p:cNvPr id="288" name="Freeform 28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8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9" name="Group 248"/>
          <p:cNvGrpSpPr/>
          <p:nvPr/>
        </p:nvGrpSpPr>
        <p:grpSpPr>
          <a:xfrm>
            <a:off x="7212531" y="3287720"/>
            <a:ext cx="303174" cy="234531"/>
            <a:chOff x="3667125" y="2889250"/>
            <a:chExt cx="1009650" cy="781051"/>
          </a:xfrm>
          <a:solidFill>
            <a:schemeClr val="bg1">
              <a:lumMod val="85000"/>
            </a:schemeClr>
          </a:solidFill>
        </p:grpSpPr>
        <p:sp>
          <p:nvSpPr>
            <p:cNvPr id="286" name="Freeform 28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8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7545532" y="2471971"/>
            <a:ext cx="303174" cy="234531"/>
            <a:chOff x="3667125" y="2889250"/>
            <a:chExt cx="1009650" cy="781051"/>
          </a:xfrm>
          <a:solidFill>
            <a:srgbClr val="0E7FB7"/>
          </a:solidFill>
        </p:grpSpPr>
        <p:sp>
          <p:nvSpPr>
            <p:cNvPr id="284" name="Freeform 28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Freeform 28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1" name="Group 250"/>
          <p:cNvGrpSpPr/>
          <p:nvPr/>
        </p:nvGrpSpPr>
        <p:grpSpPr>
          <a:xfrm>
            <a:off x="7882393" y="2471971"/>
            <a:ext cx="303174" cy="234531"/>
            <a:chOff x="3667125" y="2889250"/>
            <a:chExt cx="1009650" cy="781051"/>
          </a:xfrm>
          <a:solidFill>
            <a:srgbClr val="0E7FB7"/>
          </a:solidFill>
        </p:grpSpPr>
        <p:sp>
          <p:nvSpPr>
            <p:cNvPr id="282" name="Freeform 28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28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2" name="Group 251"/>
          <p:cNvGrpSpPr/>
          <p:nvPr/>
        </p:nvGrpSpPr>
        <p:grpSpPr>
          <a:xfrm>
            <a:off x="7545532" y="2745102"/>
            <a:ext cx="303174" cy="234531"/>
            <a:chOff x="3667125" y="2889250"/>
            <a:chExt cx="1009650" cy="781051"/>
          </a:xfrm>
          <a:solidFill>
            <a:schemeClr val="bg1">
              <a:lumMod val="85000"/>
            </a:schemeClr>
          </a:solidFill>
        </p:grpSpPr>
        <p:sp>
          <p:nvSpPr>
            <p:cNvPr id="280" name="Freeform 27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28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3" name="Group 252"/>
          <p:cNvGrpSpPr/>
          <p:nvPr/>
        </p:nvGrpSpPr>
        <p:grpSpPr>
          <a:xfrm>
            <a:off x="7882391" y="2745102"/>
            <a:ext cx="303174" cy="234531"/>
            <a:chOff x="3667125" y="2889250"/>
            <a:chExt cx="1009650" cy="781051"/>
          </a:xfrm>
          <a:solidFill>
            <a:schemeClr val="bg1">
              <a:lumMod val="85000"/>
            </a:schemeClr>
          </a:solidFill>
        </p:grpSpPr>
        <p:sp>
          <p:nvSpPr>
            <p:cNvPr id="278" name="Freeform 277"/>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27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7545532" y="3014590"/>
            <a:ext cx="303174" cy="234531"/>
            <a:chOff x="3667125" y="2889250"/>
            <a:chExt cx="1009650" cy="781051"/>
          </a:xfrm>
          <a:solidFill>
            <a:schemeClr val="bg1">
              <a:lumMod val="85000"/>
            </a:schemeClr>
          </a:solidFill>
        </p:grpSpPr>
        <p:sp>
          <p:nvSpPr>
            <p:cNvPr id="276" name="Freeform 275"/>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27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5" name="Group 254"/>
          <p:cNvGrpSpPr/>
          <p:nvPr/>
        </p:nvGrpSpPr>
        <p:grpSpPr>
          <a:xfrm>
            <a:off x="7882391" y="3014590"/>
            <a:ext cx="303174" cy="234531"/>
            <a:chOff x="3667125" y="2889250"/>
            <a:chExt cx="1009650" cy="781051"/>
          </a:xfrm>
          <a:solidFill>
            <a:schemeClr val="bg1">
              <a:lumMod val="85000"/>
            </a:schemeClr>
          </a:solidFill>
        </p:grpSpPr>
        <p:sp>
          <p:nvSpPr>
            <p:cNvPr id="274" name="Freeform 27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27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6" name="Group 255"/>
          <p:cNvGrpSpPr/>
          <p:nvPr/>
        </p:nvGrpSpPr>
        <p:grpSpPr>
          <a:xfrm>
            <a:off x="7545530" y="3287720"/>
            <a:ext cx="303174" cy="234531"/>
            <a:chOff x="3667125" y="2889250"/>
            <a:chExt cx="1009650" cy="781051"/>
          </a:xfrm>
          <a:solidFill>
            <a:schemeClr val="bg1">
              <a:lumMod val="85000"/>
            </a:schemeClr>
          </a:solidFill>
        </p:grpSpPr>
        <p:sp>
          <p:nvSpPr>
            <p:cNvPr id="272" name="Freeform 27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27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7" name="Group 256"/>
          <p:cNvGrpSpPr/>
          <p:nvPr/>
        </p:nvGrpSpPr>
        <p:grpSpPr>
          <a:xfrm>
            <a:off x="7882391" y="3287720"/>
            <a:ext cx="303174" cy="234531"/>
            <a:chOff x="3667125" y="2889250"/>
            <a:chExt cx="1009650" cy="781051"/>
          </a:xfrm>
          <a:solidFill>
            <a:schemeClr val="bg1">
              <a:lumMod val="85000"/>
            </a:schemeClr>
          </a:solidFill>
        </p:grpSpPr>
        <p:sp>
          <p:nvSpPr>
            <p:cNvPr id="270" name="Freeform 269"/>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270"/>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8" name="Group 257"/>
          <p:cNvGrpSpPr/>
          <p:nvPr/>
        </p:nvGrpSpPr>
        <p:grpSpPr>
          <a:xfrm>
            <a:off x="6875670" y="3555243"/>
            <a:ext cx="303174" cy="234531"/>
            <a:chOff x="3667125" y="2889250"/>
            <a:chExt cx="1009650" cy="781051"/>
          </a:xfrm>
          <a:solidFill>
            <a:schemeClr val="bg1">
              <a:lumMod val="85000"/>
            </a:schemeClr>
          </a:solidFill>
        </p:grpSpPr>
        <p:sp>
          <p:nvSpPr>
            <p:cNvPr id="268" name="Freeform 267"/>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268"/>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9" name="Group 258"/>
          <p:cNvGrpSpPr/>
          <p:nvPr/>
        </p:nvGrpSpPr>
        <p:grpSpPr>
          <a:xfrm>
            <a:off x="7212531" y="3555243"/>
            <a:ext cx="303174" cy="234531"/>
            <a:chOff x="3667125" y="2889250"/>
            <a:chExt cx="1009650" cy="781051"/>
          </a:xfrm>
          <a:solidFill>
            <a:schemeClr val="bg1">
              <a:lumMod val="85000"/>
            </a:schemeClr>
          </a:solidFill>
        </p:grpSpPr>
        <p:sp>
          <p:nvSpPr>
            <p:cNvPr id="266" name="Freeform 265"/>
            <p:cNvSpPr/>
            <p:nvPr/>
          </p:nvSpPr>
          <p:spPr bwMode="auto">
            <a:xfrm>
              <a:off x="4002088" y="3522663"/>
              <a:ext cx="339724"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266"/>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0" name="Group 259"/>
          <p:cNvGrpSpPr/>
          <p:nvPr/>
        </p:nvGrpSpPr>
        <p:grpSpPr>
          <a:xfrm>
            <a:off x="7545530" y="3555243"/>
            <a:ext cx="303174" cy="234531"/>
            <a:chOff x="3667125" y="2889250"/>
            <a:chExt cx="1009650" cy="781051"/>
          </a:xfrm>
          <a:solidFill>
            <a:schemeClr val="bg1">
              <a:lumMod val="85000"/>
            </a:schemeClr>
          </a:solidFill>
        </p:grpSpPr>
        <p:sp>
          <p:nvSpPr>
            <p:cNvPr id="264" name="Freeform 263"/>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264"/>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7882391" y="3555243"/>
            <a:ext cx="303174" cy="234531"/>
            <a:chOff x="3667125" y="2889250"/>
            <a:chExt cx="1009650" cy="781051"/>
          </a:xfrm>
          <a:solidFill>
            <a:schemeClr val="bg1">
              <a:lumMod val="85000"/>
            </a:schemeClr>
          </a:solidFill>
        </p:grpSpPr>
        <p:sp>
          <p:nvSpPr>
            <p:cNvPr id="262" name="Freeform 261"/>
            <p:cNvSpPr/>
            <p:nvPr/>
          </p:nvSpPr>
          <p:spPr bwMode="auto">
            <a:xfrm>
              <a:off x="4002088" y="3522663"/>
              <a:ext cx="339725" cy="147638"/>
            </a:xfrm>
            <a:custGeom>
              <a:avLst/>
              <a:gdLst>
                <a:gd name="T0" fmla="*/ 86 w 90"/>
                <a:gd name="T1" fmla="*/ 34 h 39"/>
                <a:gd name="T2" fmla="*/ 79 w 90"/>
                <a:gd name="T3" fmla="*/ 28 h 39"/>
                <a:gd name="T4" fmla="*/ 75 w 90"/>
                <a:gd name="T5" fmla="*/ 22 h 39"/>
                <a:gd name="T6" fmla="*/ 73 w 90"/>
                <a:gd name="T7" fmla="*/ 0 h 39"/>
                <a:gd name="T8" fmla="*/ 17 w 90"/>
                <a:gd name="T9" fmla="*/ 0 h 39"/>
                <a:gd name="T10" fmla="*/ 15 w 90"/>
                <a:gd name="T11" fmla="*/ 22 h 39"/>
                <a:gd name="T12" fmla="*/ 12 w 90"/>
                <a:gd name="T13" fmla="*/ 28 h 39"/>
                <a:gd name="T14" fmla="*/ 4 w 90"/>
                <a:gd name="T15" fmla="*/ 34 h 39"/>
                <a:gd name="T16" fmla="*/ 6 w 90"/>
                <a:gd name="T17" fmla="*/ 38 h 39"/>
                <a:gd name="T18" fmla="*/ 39 w 90"/>
                <a:gd name="T19" fmla="*/ 39 h 39"/>
                <a:gd name="T20" fmla="*/ 51 w 90"/>
                <a:gd name="T21" fmla="*/ 39 h 39"/>
                <a:gd name="T22" fmla="*/ 84 w 90"/>
                <a:gd name="T23" fmla="*/ 38 h 39"/>
                <a:gd name="T24" fmla="*/ 86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86" y="34"/>
                  </a:moveTo>
                  <a:cubicBezTo>
                    <a:pt x="86" y="34"/>
                    <a:pt x="81" y="30"/>
                    <a:pt x="79" y="28"/>
                  </a:cubicBezTo>
                  <a:cubicBezTo>
                    <a:pt x="76" y="25"/>
                    <a:pt x="75" y="22"/>
                    <a:pt x="75" y="22"/>
                  </a:cubicBezTo>
                  <a:cubicBezTo>
                    <a:pt x="73" y="0"/>
                    <a:pt x="73" y="0"/>
                    <a:pt x="73" y="0"/>
                  </a:cubicBezTo>
                  <a:cubicBezTo>
                    <a:pt x="17" y="0"/>
                    <a:pt x="17" y="0"/>
                    <a:pt x="17" y="0"/>
                  </a:cubicBezTo>
                  <a:cubicBezTo>
                    <a:pt x="15" y="22"/>
                    <a:pt x="15" y="22"/>
                    <a:pt x="15" y="22"/>
                  </a:cubicBezTo>
                  <a:cubicBezTo>
                    <a:pt x="15" y="22"/>
                    <a:pt x="14" y="25"/>
                    <a:pt x="12" y="28"/>
                  </a:cubicBezTo>
                  <a:cubicBezTo>
                    <a:pt x="9" y="30"/>
                    <a:pt x="4" y="34"/>
                    <a:pt x="4" y="34"/>
                  </a:cubicBezTo>
                  <a:cubicBezTo>
                    <a:pt x="4" y="34"/>
                    <a:pt x="0" y="37"/>
                    <a:pt x="6" y="38"/>
                  </a:cubicBezTo>
                  <a:cubicBezTo>
                    <a:pt x="10" y="39"/>
                    <a:pt x="26" y="39"/>
                    <a:pt x="39" y="39"/>
                  </a:cubicBezTo>
                  <a:cubicBezTo>
                    <a:pt x="51" y="39"/>
                    <a:pt x="51" y="39"/>
                    <a:pt x="51" y="39"/>
                  </a:cubicBezTo>
                  <a:cubicBezTo>
                    <a:pt x="64" y="39"/>
                    <a:pt x="80" y="39"/>
                    <a:pt x="84" y="38"/>
                  </a:cubicBezTo>
                  <a:cubicBezTo>
                    <a:pt x="90" y="37"/>
                    <a:pt x="86" y="34"/>
                    <a:pt x="86" y="3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262"/>
            <p:cNvSpPr>
              <a:spLocks noEditPoints="1"/>
            </p:cNvSpPr>
            <p:nvPr/>
          </p:nvSpPr>
          <p:spPr bwMode="auto">
            <a:xfrm>
              <a:off x="3667125" y="2889250"/>
              <a:ext cx="1009650" cy="619125"/>
            </a:xfrm>
            <a:custGeom>
              <a:avLst/>
              <a:gdLst>
                <a:gd name="T0" fmla="*/ 262 w 268"/>
                <a:gd name="T1" fmla="*/ 0 h 164"/>
                <a:gd name="T2" fmla="*/ 6 w 268"/>
                <a:gd name="T3" fmla="*/ 0 h 164"/>
                <a:gd name="T4" fmla="*/ 0 w 268"/>
                <a:gd name="T5" fmla="*/ 7 h 164"/>
                <a:gd name="T6" fmla="*/ 0 w 268"/>
                <a:gd name="T7" fmla="*/ 157 h 164"/>
                <a:gd name="T8" fmla="*/ 6 w 268"/>
                <a:gd name="T9" fmla="*/ 164 h 164"/>
                <a:gd name="T10" fmla="*/ 101 w 268"/>
                <a:gd name="T11" fmla="*/ 164 h 164"/>
                <a:gd name="T12" fmla="*/ 106 w 268"/>
                <a:gd name="T13" fmla="*/ 164 h 164"/>
                <a:gd name="T14" fmla="*/ 162 w 268"/>
                <a:gd name="T15" fmla="*/ 164 h 164"/>
                <a:gd name="T16" fmla="*/ 168 w 268"/>
                <a:gd name="T17" fmla="*/ 164 h 164"/>
                <a:gd name="T18" fmla="*/ 262 w 268"/>
                <a:gd name="T19" fmla="*/ 164 h 164"/>
                <a:gd name="T20" fmla="*/ 268 w 268"/>
                <a:gd name="T21" fmla="*/ 157 h 164"/>
                <a:gd name="T22" fmla="*/ 268 w 268"/>
                <a:gd name="T23" fmla="*/ 7 h 164"/>
                <a:gd name="T24" fmla="*/ 262 w 268"/>
                <a:gd name="T25" fmla="*/ 0 h 164"/>
                <a:gd name="T26" fmla="*/ 257 w 268"/>
                <a:gd name="T27" fmla="*/ 152 h 164"/>
                <a:gd name="T28" fmla="*/ 10 w 268"/>
                <a:gd name="T29" fmla="*/ 152 h 164"/>
                <a:gd name="T30" fmla="*/ 10 w 268"/>
                <a:gd name="T31" fmla="*/ 12 h 164"/>
                <a:gd name="T32" fmla="*/ 257 w 268"/>
                <a:gd name="T33" fmla="*/ 12 h 164"/>
                <a:gd name="T34" fmla="*/ 257 w 268"/>
                <a:gd name="T35"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8" h="164">
                  <a:moveTo>
                    <a:pt x="262" y="0"/>
                  </a:moveTo>
                  <a:cubicBezTo>
                    <a:pt x="6" y="0"/>
                    <a:pt x="6" y="0"/>
                    <a:pt x="6" y="0"/>
                  </a:cubicBezTo>
                  <a:cubicBezTo>
                    <a:pt x="3" y="0"/>
                    <a:pt x="0" y="4"/>
                    <a:pt x="0" y="7"/>
                  </a:cubicBezTo>
                  <a:cubicBezTo>
                    <a:pt x="0" y="157"/>
                    <a:pt x="0" y="157"/>
                    <a:pt x="0" y="157"/>
                  </a:cubicBezTo>
                  <a:cubicBezTo>
                    <a:pt x="0" y="161"/>
                    <a:pt x="3" y="164"/>
                    <a:pt x="6" y="164"/>
                  </a:cubicBezTo>
                  <a:cubicBezTo>
                    <a:pt x="101" y="164"/>
                    <a:pt x="101" y="164"/>
                    <a:pt x="101" y="164"/>
                  </a:cubicBezTo>
                  <a:cubicBezTo>
                    <a:pt x="106" y="164"/>
                    <a:pt x="106" y="164"/>
                    <a:pt x="106" y="164"/>
                  </a:cubicBezTo>
                  <a:cubicBezTo>
                    <a:pt x="162" y="164"/>
                    <a:pt x="162" y="164"/>
                    <a:pt x="162" y="164"/>
                  </a:cubicBezTo>
                  <a:cubicBezTo>
                    <a:pt x="168" y="164"/>
                    <a:pt x="168" y="164"/>
                    <a:pt x="168" y="164"/>
                  </a:cubicBezTo>
                  <a:cubicBezTo>
                    <a:pt x="262" y="164"/>
                    <a:pt x="262" y="164"/>
                    <a:pt x="262" y="164"/>
                  </a:cubicBezTo>
                  <a:cubicBezTo>
                    <a:pt x="265" y="164"/>
                    <a:pt x="268" y="161"/>
                    <a:pt x="268" y="157"/>
                  </a:cubicBezTo>
                  <a:cubicBezTo>
                    <a:pt x="268" y="7"/>
                    <a:pt x="268" y="7"/>
                    <a:pt x="268" y="7"/>
                  </a:cubicBezTo>
                  <a:cubicBezTo>
                    <a:pt x="268" y="4"/>
                    <a:pt x="265" y="0"/>
                    <a:pt x="262" y="0"/>
                  </a:cubicBezTo>
                  <a:moveTo>
                    <a:pt x="257" y="152"/>
                  </a:moveTo>
                  <a:cubicBezTo>
                    <a:pt x="10" y="152"/>
                    <a:pt x="10" y="152"/>
                    <a:pt x="10" y="152"/>
                  </a:cubicBezTo>
                  <a:cubicBezTo>
                    <a:pt x="10" y="12"/>
                    <a:pt x="10" y="12"/>
                    <a:pt x="10" y="12"/>
                  </a:cubicBezTo>
                  <a:cubicBezTo>
                    <a:pt x="257" y="12"/>
                    <a:pt x="257" y="12"/>
                    <a:pt x="257" y="12"/>
                  </a:cubicBezTo>
                  <a:lnTo>
                    <a:pt x="257"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aphicFrame>
        <p:nvGraphicFramePr>
          <p:cNvPr id="302" name="Chart 301"/>
          <p:cNvGraphicFramePr/>
          <p:nvPr/>
        </p:nvGraphicFramePr>
        <p:xfrm>
          <a:off x="6709064" y="895350"/>
          <a:ext cx="1672936" cy="1600200"/>
        </p:xfrm>
        <a:graphic>
          <a:graphicData uri="http://schemas.openxmlformats.org/drawingml/2006/chart">
            <c:chart xmlns:c="http://schemas.openxmlformats.org/drawingml/2006/chart" xmlns:r="http://schemas.openxmlformats.org/officeDocument/2006/relationships" r:id="rId5"/>
          </a:graphicData>
        </a:graphic>
      </p:graphicFrame>
      <p:sp>
        <p:nvSpPr>
          <p:cNvPr id="303" name="Text Box 10"/>
          <p:cNvSpPr txBox="1">
            <a:spLocks noChangeArrowheads="1"/>
          </p:cNvSpPr>
          <p:nvPr/>
        </p:nvSpPr>
        <p:spPr bwMode="auto">
          <a:xfrm>
            <a:off x="6908425" y="1487701"/>
            <a:ext cx="1274215"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30%</a:t>
            </a:r>
            <a:endParaRPr lang="en-US"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6" name="Text Box 10"/>
          <p:cNvSpPr txBox="1">
            <a:spLocks noChangeArrowheads="1"/>
          </p:cNvSpPr>
          <p:nvPr/>
        </p:nvSpPr>
        <p:spPr bwMode="auto">
          <a:xfrm>
            <a:off x="838200"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Notebook</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7" name="Text Box 10"/>
          <p:cNvSpPr txBox="1">
            <a:spLocks noChangeArrowheads="1"/>
          </p:cNvSpPr>
          <p:nvPr/>
        </p:nvSpPr>
        <p:spPr bwMode="auto">
          <a:xfrm>
            <a:off x="284851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Hardware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8" name="Text Box 10"/>
          <p:cNvSpPr txBox="1">
            <a:spLocks noChangeArrowheads="1"/>
          </p:cNvSpPr>
          <p:nvPr/>
        </p:nvSpPr>
        <p:spPr bwMode="auto">
          <a:xfrm>
            <a:off x="4877337"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Spying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9" name="Text Box 10"/>
          <p:cNvSpPr txBox="1">
            <a:spLocks noChangeArrowheads="1"/>
          </p:cNvSpPr>
          <p:nvPr/>
        </p:nvSpPr>
        <p:spPr bwMode="auto">
          <a:xfrm>
            <a:off x="6890581" y="3769050"/>
            <a:ext cx="1309897"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Software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311" name="Straight Connector 310"/>
          <p:cNvCxnSpPr/>
          <p:nvPr/>
        </p:nvCxnSpPr>
        <p:spPr>
          <a:xfrm>
            <a:off x="5334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p:cNvCxnSpPr/>
          <p:nvPr/>
        </p:nvCxnSpPr>
        <p:spPr>
          <a:xfrm>
            <a:off x="25146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3" name="Straight Connector 312"/>
          <p:cNvCxnSpPr/>
          <p:nvPr/>
        </p:nvCxnSpPr>
        <p:spPr>
          <a:xfrm>
            <a:off x="44958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4" name="Straight Connector 313"/>
          <p:cNvCxnSpPr/>
          <p:nvPr/>
        </p:nvCxnSpPr>
        <p:spPr>
          <a:xfrm>
            <a:off x="6553200" y="1047750"/>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p:cNvCxnSpPr/>
          <p:nvPr/>
        </p:nvCxnSpPr>
        <p:spPr>
          <a:xfrm>
            <a:off x="8534400" y="1009256"/>
            <a:ext cx="0" cy="36576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11"/>
                                        </p:tgtEl>
                                        <p:attrNameLst>
                                          <p:attrName>style.visibility</p:attrName>
                                        </p:attrNameLst>
                                      </p:cBhvr>
                                      <p:to>
                                        <p:strVal val="visible"/>
                                      </p:to>
                                    </p:set>
                                    <p:anim calcmode="lin" valueType="num">
                                      <p:cBhvr additive="base">
                                        <p:cTn id="12" dur="250" fill="hold"/>
                                        <p:tgtEl>
                                          <p:spTgt spid="311"/>
                                        </p:tgtEl>
                                        <p:attrNameLst>
                                          <p:attrName>ppt_x</p:attrName>
                                        </p:attrNameLst>
                                      </p:cBhvr>
                                      <p:tavLst>
                                        <p:tav tm="0">
                                          <p:val>
                                            <p:strVal val="#ppt_x"/>
                                          </p:val>
                                        </p:tav>
                                        <p:tav tm="100000">
                                          <p:val>
                                            <p:strVal val="#ppt_x"/>
                                          </p:val>
                                        </p:tav>
                                      </p:tavLst>
                                    </p:anim>
                                    <p:anim calcmode="lin" valueType="num">
                                      <p:cBhvr additive="base">
                                        <p:cTn id="13" dur="250" fill="hold"/>
                                        <p:tgtEl>
                                          <p:spTgt spid="3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9"/>
                                        </p:tgtEl>
                                        <p:attrNameLst>
                                          <p:attrName>style.visibility</p:attrName>
                                        </p:attrNameLst>
                                      </p:cBhvr>
                                      <p:to>
                                        <p:strVal val="visible"/>
                                      </p:to>
                                    </p:set>
                                    <p:anim calcmode="lin" valueType="num">
                                      <p:cBhvr additive="base">
                                        <p:cTn id="17" dur="250" fill="hold"/>
                                        <p:tgtEl>
                                          <p:spTgt spid="109"/>
                                        </p:tgtEl>
                                        <p:attrNameLst>
                                          <p:attrName>ppt_x</p:attrName>
                                        </p:attrNameLst>
                                      </p:cBhvr>
                                      <p:tavLst>
                                        <p:tav tm="0">
                                          <p:val>
                                            <p:strVal val="#ppt_x"/>
                                          </p:val>
                                        </p:tav>
                                        <p:tav tm="100000">
                                          <p:val>
                                            <p:strVal val="#ppt_x"/>
                                          </p:val>
                                        </p:tav>
                                      </p:tavLst>
                                    </p:anim>
                                    <p:anim calcmode="lin" valueType="num">
                                      <p:cBhvr additive="base">
                                        <p:cTn id="18" dur="250" fill="hold"/>
                                        <p:tgtEl>
                                          <p:spTgt spid="10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0"/>
                                        </p:tgtEl>
                                        <p:attrNameLst>
                                          <p:attrName>style.visibility</p:attrName>
                                        </p:attrNameLst>
                                      </p:cBhvr>
                                      <p:to>
                                        <p:strVal val="visible"/>
                                      </p:to>
                                    </p:set>
                                    <p:anim calcmode="lin" valueType="num">
                                      <p:cBhvr additive="base">
                                        <p:cTn id="22" dur="250" fill="hold"/>
                                        <p:tgtEl>
                                          <p:spTgt spid="110"/>
                                        </p:tgtEl>
                                        <p:attrNameLst>
                                          <p:attrName>ppt_x</p:attrName>
                                        </p:attrNameLst>
                                      </p:cBhvr>
                                      <p:tavLst>
                                        <p:tav tm="0">
                                          <p:val>
                                            <p:strVal val="#ppt_x"/>
                                          </p:val>
                                        </p:tav>
                                        <p:tav tm="100000">
                                          <p:val>
                                            <p:strVal val="#ppt_x"/>
                                          </p:val>
                                        </p:tav>
                                      </p:tavLst>
                                    </p:anim>
                                    <p:anim calcmode="lin" valueType="num">
                                      <p:cBhvr additive="base">
                                        <p:cTn id="23" dur="250" fill="hold"/>
                                        <p:tgtEl>
                                          <p:spTgt spid="11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250" fill="hold"/>
                                        <p:tgtEl>
                                          <p:spTgt spid="30"/>
                                        </p:tgtEl>
                                        <p:attrNameLst>
                                          <p:attrName>ppt_x</p:attrName>
                                        </p:attrNameLst>
                                      </p:cBhvr>
                                      <p:tavLst>
                                        <p:tav tm="0">
                                          <p:val>
                                            <p:strVal val="#ppt_x"/>
                                          </p:val>
                                        </p:tav>
                                        <p:tav tm="100000">
                                          <p:val>
                                            <p:strVal val="#ppt_x"/>
                                          </p:val>
                                        </p:tav>
                                      </p:tavLst>
                                    </p:anim>
                                    <p:anim calcmode="lin" valueType="num">
                                      <p:cBhvr additive="base">
                                        <p:cTn id="48" dur="250" fill="hold"/>
                                        <p:tgtEl>
                                          <p:spTgt spid="3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additive="base">
                                        <p:cTn id="52" dur="250" fill="hold"/>
                                        <p:tgtEl>
                                          <p:spTgt spid="33"/>
                                        </p:tgtEl>
                                        <p:attrNameLst>
                                          <p:attrName>ppt_x</p:attrName>
                                        </p:attrNameLst>
                                      </p:cBhvr>
                                      <p:tavLst>
                                        <p:tav tm="0">
                                          <p:val>
                                            <p:strVal val="#ppt_x"/>
                                          </p:val>
                                        </p:tav>
                                        <p:tav tm="100000">
                                          <p:val>
                                            <p:strVal val="#ppt_x"/>
                                          </p:val>
                                        </p:tav>
                                      </p:tavLst>
                                    </p:anim>
                                    <p:anim calcmode="lin" valueType="num">
                                      <p:cBhvr additive="base">
                                        <p:cTn id="53" dur="250" fill="hold"/>
                                        <p:tgtEl>
                                          <p:spTgt spid="3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250" fill="hold"/>
                                        <p:tgtEl>
                                          <p:spTgt spid="39"/>
                                        </p:tgtEl>
                                        <p:attrNameLst>
                                          <p:attrName>ppt_x</p:attrName>
                                        </p:attrNameLst>
                                      </p:cBhvr>
                                      <p:tavLst>
                                        <p:tav tm="0">
                                          <p:val>
                                            <p:strVal val="#ppt_x"/>
                                          </p:val>
                                        </p:tav>
                                        <p:tav tm="100000">
                                          <p:val>
                                            <p:strVal val="#ppt_x"/>
                                          </p:val>
                                        </p:tav>
                                      </p:tavLst>
                                    </p:anim>
                                    <p:anim calcmode="lin" valueType="num">
                                      <p:cBhvr additive="base">
                                        <p:cTn id="58" dur="250" fill="hold"/>
                                        <p:tgtEl>
                                          <p:spTgt spid="3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250" fill="hold"/>
                                        <p:tgtEl>
                                          <p:spTgt spid="42"/>
                                        </p:tgtEl>
                                        <p:attrNameLst>
                                          <p:attrName>ppt_x</p:attrName>
                                        </p:attrNameLst>
                                      </p:cBhvr>
                                      <p:tavLst>
                                        <p:tav tm="0">
                                          <p:val>
                                            <p:strVal val="#ppt_x"/>
                                          </p:val>
                                        </p:tav>
                                        <p:tav tm="100000">
                                          <p:val>
                                            <p:strVal val="#ppt_x"/>
                                          </p:val>
                                        </p:tav>
                                      </p:tavLst>
                                    </p:anim>
                                    <p:anim calcmode="lin" valueType="num">
                                      <p:cBhvr additive="base">
                                        <p:cTn id="63" dur="250" fill="hold"/>
                                        <p:tgtEl>
                                          <p:spTgt spid="4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61"/>
                                        </p:tgtEl>
                                        <p:attrNameLst>
                                          <p:attrName>style.visibility</p:attrName>
                                        </p:attrNameLst>
                                      </p:cBhvr>
                                      <p:to>
                                        <p:strVal val="visible"/>
                                      </p:to>
                                    </p:set>
                                    <p:anim calcmode="lin" valueType="num">
                                      <p:cBhvr additive="base">
                                        <p:cTn id="67" dur="250" fill="hold"/>
                                        <p:tgtEl>
                                          <p:spTgt spid="61"/>
                                        </p:tgtEl>
                                        <p:attrNameLst>
                                          <p:attrName>ppt_x</p:attrName>
                                        </p:attrNameLst>
                                      </p:cBhvr>
                                      <p:tavLst>
                                        <p:tav tm="0">
                                          <p:val>
                                            <p:strVal val="#ppt_x"/>
                                          </p:val>
                                        </p:tav>
                                        <p:tav tm="100000">
                                          <p:val>
                                            <p:strVal val="#ppt_x"/>
                                          </p:val>
                                        </p:tav>
                                      </p:tavLst>
                                    </p:anim>
                                    <p:anim calcmode="lin" valueType="num">
                                      <p:cBhvr additive="base">
                                        <p:cTn id="68" dur="250" fill="hold"/>
                                        <p:tgtEl>
                                          <p:spTgt spid="6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64"/>
                                        </p:tgtEl>
                                        <p:attrNameLst>
                                          <p:attrName>style.visibility</p:attrName>
                                        </p:attrNameLst>
                                      </p:cBhvr>
                                      <p:to>
                                        <p:strVal val="visible"/>
                                      </p:to>
                                    </p:set>
                                    <p:anim calcmode="lin" valueType="num">
                                      <p:cBhvr additive="base">
                                        <p:cTn id="72" dur="250" fill="hold"/>
                                        <p:tgtEl>
                                          <p:spTgt spid="64"/>
                                        </p:tgtEl>
                                        <p:attrNameLst>
                                          <p:attrName>ppt_x</p:attrName>
                                        </p:attrNameLst>
                                      </p:cBhvr>
                                      <p:tavLst>
                                        <p:tav tm="0">
                                          <p:val>
                                            <p:strVal val="#ppt_x"/>
                                          </p:val>
                                        </p:tav>
                                        <p:tav tm="100000">
                                          <p:val>
                                            <p:strVal val="#ppt_x"/>
                                          </p:val>
                                        </p:tav>
                                      </p:tavLst>
                                    </p:anim>
                                    <p:anim calcmode="lin" valueType="num">
                                      <p:cBhvr additive="base">
                                        <p:cTn id="73" dur="250" fill="hold"/>
                                        <p:tgtEl>
                                          <p:spTgt spid="6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67"/>
                                        </p:tgtEl>
                                        <p:attrNameLst>
                                          <p:attrName>style.visibility</p:attrName>
                                        </p:attrNameLst>
                                      </p:cBhvr>
                                      <p:to>
                                        <p:strVal val="visible"/>
                                      </p:to>
                                    </p:set>
                                    <p:anim calcmode="lin" valueType="num">
                                      <p:cBhvr additive="base">
                                        <p:cTn id="77" dur="250" fill="hold"/>
                                        <p:tgtEl>
                                          <p:spTgt spid="67"/>
                                        </p:tgtEl>
                                        <p:attrNameLst>
                                          <p:attrName>ppt_x</p:attrName>
                                        </p:attrNameLst>
                                      </p:cBhvr>
                                      <p:tavLst>
                                        <p:tav tm="0">
                                          <p:val>
                                            <p:strVal val="#ppt_x"/>
                                          </p:val>
                                        </p:tav>
                                        <p:tav tm="100000">
                                          <p:val>
                                            <p:strVal val="#ppt_x"/>
                                          </p:val>
                                        </p:tav>
                                      </p:tavLst>
                                    </p:anim>
                                    <p:anim calcmode="lin" valueType="num">
                                      <p:cBhvr additive="base">
                                        <p:cTn id="78" dur="250" fill="hold"/>
                                        <p:tgtEl>
                                          <p:spTgt spid="6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70"/>
                                        </p:tgtEl>
                                        <p:attrNameLst>
                                          <p:attrName>style.visibility</p:attrName>
                                        </p:attrNameLst>
                                      </p:cBhvr>
                                      <p:to>
                                        <p:strVal val="visible"/>
                                      </p:to>
                                    </p:set>
                                    <p:anim calcmode="lin" valueType="num">
                                      <p:cBhvr additive="base">
                                        <p:cTn id="82" dur="250" fill="hold"/>
                                        <p:tgtEl>
                                          <p:spTgt spid="70"/>
                                        </p:tgtEl>
                                        <p:attrNameLst>
                                          <p:attrName>ppt_x</p:attrName>
                                        </p:attrNameLst>
                                      </p:cBhvr>
                                      <p:tavLst>
                                        <p:tav tm="0">
                                          <p:val>
                                            <p:strVal val="#ppt_x"/>
                                          </p:val>
                                        </p:tav>
                                        <p:tav tm="100000">
                                          <p:val>
                                            <p:strVal val="#ppt_x"/>
                                          </p:val>
                                        </p:tav>
                                      </p:tavLst>
                                    </p:anim>
                                    <p:anim calcmode="lin" valueType="num">
                                      <p:cBhvr additive="base">
                                        <p:cTn id="83" dur="250" fill="hold"/>
                                        <p:tgtEl>
                                          <p:spTgt spid="7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73"/>
                                        </p:tgtEl>
                                        <p:attrNameLst>
                                          <p:attrName>style.visibility</p:attrName>
                                        </p:attrNameLst>
                                      </p:cBhvr>
                                      <p:to>
                                        <p:strVal val="visible"/>
                                      </p:to>
                                    </p:set>
                                    <p:anim calcmode="lin" valueType="num">
                                      <p:cBhvr additive="base">
                                        <p:cTn id="87" dur="250" fill="hold"/>
                                        <p:tgtEl>
                                          <p:spTgt spid="73"/>
                                        </p:tgtEl>
                                        <p:attrNameLst>
                                          <p:attrName>ppt_x</p:attrName>
                                        </p:attrNameLst>
                                      </p:cBhvr>
                                      <p:tavLst>
                                        <p:tav tm="0">
                                          <p:val>
                                            <p:strVal val="#ppt_x"/>
                                          </p:val>
                                        </p:tav>
                                        <p:tav tm="100000">
                                          <p:val>
                                            <p:strVal val="#ppt_x"/>
                                          </p:val>
                                        </p:tav>
                                      </p:tavLst>
                                    </p:anim>
                                    <p:anim calcmode="lin" valueType="num">
                                      <p:cBhvr additive="base">
                                        <p:cTn id="88" dur="250" fill="hold"/>
                                        <p:tgtEl>
                                          <p:spTgt spid="7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76"/>
                                        </p:tgtEl>
                                        <p:attrNameLst>
                                          <p:attrName>style.visibility</p:attrName>
                                        </p:attrNameLst>
                                      </p:cBhvr>
                                      <p:to>
                                        <p:strVal val="visible"/>
                                      </p:to>
                                    </p:set>
                                    <p:anim calcmode="lin" valueType="num">
                                      <p:cBhvr additive="base">
                                        <p:cTn id="92" dur="250" fill="hold"/>
                                        <p:tgtEl>
                                          <p:spTgt spid="76"/>
                                        </p:tgtEl>
                                        <p:attrNameLst>
                                          <p:attrName>ppt_x</p:attrName>
                                        </p:attrNameLst>
                                      </p:cBhvr>
                                      <p:tavLst>
                                        <p:tav tm="0">
                                          <p:val>
                                            <p:strVal val="#ppt_x"/>
                                          </p:val>
                                        </p:tav>
                                        <p:tav tm="100000">
                                          <p:val>
                                            <p:strVal val="#ppt_x"/>
                                          </p:val>
                                        </p:tav>
                                      </p:tavLst>
                                    </p:anim>
                                    <p:anim calcmode="lin" valueType="num">
                                      <p:cBhvr additive="base">
                                        <p:cTn id="93" dur="250" fill="hold"/>
                                        <p:tgtEl>
                                          <p:spTgt spid="7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9"/>
                                        </p:tgtEl>
                                        <p:attrNameLst>
                                          <p:attrName>style.visibility</p:attrName>
                                        </p:attrNameLst>
                                      </p:cBhvr>
                                      <p:to>
                                        <p:strVal val="visible"/>
                                      </p:to>
                                    </p:set>
                                    <p:anim calcmode="lin" valueType="num">
                                      <p:cBhvr additive="base">
                                        <p:cTn id="97" dur="250" fill="hold"/>
                                        <p:tgtEl>
                                          <p:spTgt spid="79"/>
                                        </p:tgtEl>
                                        <p:attrNameLst>
                                          <p:attrName>ppt_x</p:attrName>
                                        </p:attrNameLst>
                                      </p:cBhvr>
                                      <p:tavLst>
                                        <p:tav tm="0">
                                          <p:val>
                                            <p:strVal val="#ppt_x"/>
                                          </p:val>
                                        </p:tav>
                                        <p:tav tm="100000">
                                          <p:val>
                                            <p:strVal val="#ppt_x"/>
                                          </p:val>
                                        </p:tav>
                                      </p:tavLst>
                                    </p:anim>
                                    <p:anim calcmode="lin" valueType="num">
                                      <p:cBhvr additive="base">
                                        <p:cTn id="98" dur="250" fill="hold"/>
                                        <p:tgtEl>
                                          <p:spTgt spid="7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82"/>
                                        </p:tgtEl>
                                        <p:attrNameLst>
                                          <p:attrName>style.visibility</p:attrName>
                                        </p:attrNameLst>
                                      </p:cBhvr>
                                      <p:to>
                                        <p:strVal val="visible"/>
                                      </p:to>
                                    </p:set>
                                    <p:anim calcmode="lin" valueType="num">
                                      <p:cBhvr additive="base">
                                        <p:cTn id="102" dur="250" fill="hold"/>
                                        <p:tgtEl>
                                          <p:spTgt spid="82"/>
                                        </p:tgtEl>
                                        <p:attrNameLst>
                                          <p:attrName>ppt_x</p:attrName>
                                        </p:attrNameLst>
                                      </p:cBhvr>
                                      <p:tavLst>
                                        <p:tav tm="0">
                                          <p:val>
                                            <p:strVal val="#ppt_x"/>
                                          </p:val>
                                        </p:tav>
                                        <p:tav tm="100000">
                                          <p:val>
                                            <p:strVal val="#ppt_x"/>
                                          </p:val>
                                        </p:tav>
                                      </p:tavLst>
                                    </p:anim>
                                    <p:anim calcmode="lin" valueType="num">
                                      <p:cBhvr additive="base">
                                        <p:cTn id="103" dur="250" fill="hold"/>
                                        <p:tgtEl>
                                          <p:spTgt spid="8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96"/>
                                        </p:tgtEl>
                                        <p:attrNameLst>
                                          <p:attrName>style.visibility</p:attrName>
                                        </p:attrNameLst>
                                      </p:cBhvr>
                                      <p:to>
                                        <p:strVal val="visible"/>
                                      </p:to>
                                    </p:set>
                                    <p:anim calcmode="lin" valueType="num">
                                      <p:cBhvr additive="base">
                                        <p:cTn id="107" dur="250" fill="hold"/>
                                        <p:tgtEl>
                                          <p:spTgt spid="96"/>
                                        </p:tgtEl>
                                        <p:attrNameLst>
                                          <p:attrName>ppt_x</p:attrName>
                                        </p:attrNameLst>
                                      </p:cBhvr>
                                      <p:tavLst>
                                        <p:tav tm="0">
                                          <p:val>
                                            <p:strVal val="#ppt_x"/>
                                          </p:val>
                                        </p:tav>
                                        <p:tav tm="100000">
                                          <p:val>
                                            <p:strVal val="#ppt_x"/>
                                          </p:val>
                                        </p:tav>
                                      </p:tavLst>
                                    </p:anim>
                                    <p:anim calcmode="lin" valueType="num">
                                      <p:cBhvr additive="base">
                                        <p:cTn id="108" dur="250" fill="hold"/>
                                        <p:tgtEl>
                                          <p:spTgt spid="9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9"/>
                                        </p:tgtEl>
                                        <p:attrNameLst>
                                          <p:attrName>style.visibility</p:attrName>
                                        </p:attrNameLst>
                                      </p:cBhvr>
                                      <p:to>
                                        <p:strVal val="visible"/>
                                      </p:to>
                                    </p:set>
                                    <p:anim calcmode="lin" valueType="num">
                                      <p:cBhvr additive="base">
                                        <p:cTn id="112" dur="250" fill="hold"/>
                                        <p:tgtEl>
                                          <p:spTgt spid="99"/>
                                        </p:tgtEl>
                                        <p:attrNameLst>
                                          <p:attrName>ppt_x</p:attrName>
                                        </p:attrNameLst>
                                      </p:cBhvr>
                                      <p:tavLst>
                                        <p:tav tm="0">
                                          <p:val>
                                            <p:strVal val="#ppt_x"/>
                                          </p:val>
                                        </p:tav>
                                        <p:tav tm="100000">
                                          <p:val>
                                            <p:strVal val="#ppt_x"/>
                                          </p:val>
                                        </p:tav>
                                      </p:tavLst>
                                    </p:anim>
                                    <p:anim calcmode="lin" valueType="num">
                                      <p:cBhvr additive="base">
                                        <p:cTn id="113" dur="250" fill="hold"/>
                                        <p:tgtEl>
                                          <p:spTgt spid="9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102"/>
                                        </p:tgtEl>
                                        <p:attrNameLst>
                                          <p:attrName>style.visibility</p:attrName>
                                        </p:attrNameLst>
                                      </p:cBhvr>
                                      <p:to>
                                        <p:strVal val="visible"/>
                                      </p:to>
                                    </p:set>
                                    <p:anim calcmode="lin" valueType="num">
                                      <p:cBhvr additive="base">
                                        <p:cTn id="117" dur="250" fill="hold"/>
                                        <p:tgtEl>
                                          <p:spTgt spid="102"/>
                                        </p:tgtEl>
                                        <p:attrNameLst>
                                          <p:attrName>ppt_x</p:attrName>
                                        </p:attrNameLst>
                                      </p:cBhvr>
                                      <p:tavLst>
                                        <p:tav tm="0">
                                          <p:val>
                                            <p:strVal val="#ppt_x"/>
                                          </p:val>
                                        </p:tav>
                                        <p:tav tm="100000">
                                          <p:val>
                                            <p:strVal val="#ppt_x"/>
                                          </p:val>
                                        </p:tav>
                                      </p:tavLst>
                                    </p:anim>
                                    <p:anim calcmode="lin" valueType="num">
                                      <p:cBhvr additive="base">
                                        <p:cTn id="118" dur="250" fill="hold"/>
                                        <p:tgtEl>
                                          <p:spTgt spid="10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105"/>
                                        </p:tgtEl>
                                        <p:attrNameLst>
                                          <p:attrName>style.visibility</p:attrName>
                                        </p:attrNameLst>
                                      </p:cBhvr>
                                      <p:to>
                                        <p:strVal val="visible"/>
                                      </p:to>
                                    </p:set>
                                    <p:anim calcmode="lin" valueType="num">
                                      <p:cBhvr additive="base">
                                        <p:cTn id="122" dur="250" fill="hold"/>
                                        <p:tgtEl>
                                          <p:spTgt spid="105"/>
                                        </p:tgtEl>
                                        <p:attrNameLst>
                                          <p:attrName>ppt_x</p:attrName>
                                        </p:attrNameLst>
                                      </p:cBhvr>
                                      <p:tavLst>
                                        <p:tav tm="0">
                                          <p:val>
                                            <p:strVal val="#ppt_x"/>
                                          </p:val>
                                        </p:tav>
                                        <p:tav tm="100000">
                                          <p:val>
                                            <p:strVal val="#ppt_x"/>
                                          </p:val>
                                        </p:tav>
                                      </p:tavLst>
                                    </p:anim>
                                    <p:anim calcmode="lin" valueType="num">
                                      <p:cBhvr additive="base">
                                        <p:cTn id="123" dur="250" fill="hold"/>
                                        <p:tgtEl>
                                          <p:spTgt spid="10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6"/>
                                        </p:tgtEl>
                                        <p:attrNameLst>
                                          <p:attrName>style.visibility</p:attrName>
                                        </p:attrNameLst>
                                      </p:cBhvr>
                                      <p:to>
                                        <p:strVal val="visible"/>
                                      </p:to>
                                    </p:set>
                                    <p:anim calcmode="lin" valueType="num">
                                      <p:cBhvr additive="base">
                                        <p:cTn id="127" dur="250" fill="hold"/>
                                        <p:tgtEl>
                                          <p:spTgt spid="306"/>
                                        </p:tgtEl>
                                        <p:attrNameLst>
                                          <p:attrName>ppt_x</p:attrName>
                                        </p:attrNameLst>
                                      </p:cBhvr>
                                      <p:tavLst>
                                        <p:tav tm="0">
                                          <p:val>
                                            <p:strVal val="#ppt_x"/>
                                          </p:val>
                                        </p:tav>
                                        <p:tav tm="100000">
                                          <p:val>
                                            <p:strVal val="#ppt_x"/>
                                          </p:val>
                                        </p:tav>
                                      </p:tavLst>
                                    </p:anim>
                                    <p:anim calcmode="lin" valueType="num">
                                      <p:cBhvr additive="base">
                                        <p:cTn id="128" dur="250" fill="hold"/>
                                        <p:tgtEl>
                                          <p:spTgt spid="306"/>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312"/>
                                        </p:tgtEl>
                                        <p:attrNameLst>
                                          <p:attrName>style.visibility</p:attrName>
                                        </p:attrNameLst>
                                      </p:cBhvr>
                                      <p:to>
                                        <p:strVal val="visible"/>
                                      </p:to>
                                    </p:set>
                                    <p:anim calcmode="lin" valueType="num">
                                      <p:cBhvr additive="base">
                                        <p:cTn id="132" dur="250" fill="hold"/>
                                        <p:tgtEl>
                                          <p:spTgt spid="312"/>
                                        </p:tgtEl>
                                        <p:attrNameLst>
                                          <p:attrName>ppt_x</p:attrName>
                                        </p:attrNameLst>
                                      </p:cBhvr>
                                      <p:tavLst>
                                        <p:tav tm="0">
                                          <p:val>
                                            <p:strVal val="#ppt_x"/>
                                          </p:val>
                                        </p:tav>
                                        <p:tav tm="100000">
                                          <p:val>
                                            <p:strVal val="#ppt_x"/>
                                          </p:val>
                                        </p:tav>
                                      </p:tavLst>
                                    </p:anim>
                                    <p:anim calcmode="lin" valueType="num">
                                      <p:cBhvr additive="base">
                                        <p:cTn id="133" dur="250" fill="hold"/>
                                        <p:tgtEl>
                                          <p:spTgt spid="312"/>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73"/>
                                        </p:tgtEl>
                                        <p:attrNameLst>
                                          <p:attrName>style.visibility</p:attrName>
                                        </p:attrNameLst>
                                      </p:cBhvr>
                                      <p:to>
                                        <p:strVal val="visible"/>
                                      </p:to>
                                    </p:set>
                                    <p:anim calcmode="lin" valueType="num">
                                      <p:cBhvr additive="base">
                                        <p:cTn id="137" dur="250" fill="hold"/>
                                        <p:tgtEl>
                                          <p:spTgt spid="173"/>
                                        </p:tgtEl>
                                        <p:attrNameLst>
                                          <p:attrName>ppt_x</p:attrName>
                                        </p:attrNameLst>
                                      </p:cBhvr>
                                      <p:tavLst>
                                        <p:tav tm="0">
                                          <p:val>
                                            <p:strVal val="#ppt_x"/>
                                          </p:val>
                                        </p:tav>
                                        <p:tav tm="100000">
                                          <p:val>
                                            <p:strVal val="#ppt_x"/>
                                          </p:val>
                                        </p:tav>
                                      </p:tavLst>
                                    </p:anim>
                                    <p:anim calcmode="lin" valueType="num">
                                      <p:cBhvr additive="base">
                                        <p:cTn id="138" dur="250" fill="hold"/>
                                        <p:tgtEl>
                                          <p:spTgt spid="17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74"/>
                                        </p:tgtEl>
                                        <p:attrNameLst>
                                          <p:attrName>style.visibility</p:attrName>
                                        </p:attrNameLst>
                                      </p:cBhvr>
                                      <p:to>
                                        <p:strVal val="visible"/>
                                      </p:to>
                                    </p:set>
                                    <p:anim calcmode="lin" valueType="num">
                                      <p:cBhvr additive="base">
                                        <p:cTn id="142" dur="250" fill="hold"/>
                                        <p:tgtEl>
                                          <p:spTgt spid="174"/>
                                        </p:tgtEl>
                                        <p:attrNameLst>
                                          <p:attrName>ppt_x</p:attrName>
                                        </p:attrNameLst>
                                      </p:cBhvr>
                                      <p:tavLst>
                                        <p:tav tm="0">
                                          <p:val>
                                            <p:strVal val="#ppt_x"/>
                                          </p:val>
                                        </p:tav>
                                        <p:tav tm="100000">
                                          <p:val>
                                            <p:strVal val="#ppt_x"/>
                                          </p:val>
                                        </p:tav>
                                      </p:tavLst>
                                    </p:anim>
                                    <p:anim calcmode="lin" valueType="num">
                                      <p:cBhvr additive="base">
                                        <p:cTn id="143" dur="250" fill="hold"/>
                                        <p:tgtEl>
                                          <p:spTgt spid="17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 calcmode="lin" valueType="num">
                                      <p:cBhvr additive="base">
                                        <p:cTn id="147" dur="250" fill="hold"/>
                                        <p:tgtEl>
                                          <p:spTgt spid="113"/>
                                        </p:tgtEl>
                                        <p:attrNameLst>
                                          <p:attrName>ppt_x</p:attrName>
                                        </p:attrNameLst>
                                      </p:cBhvr>
                                      <p:tavLst>
                                        <p:tav tm="0">
                                          <p:val>
                                            <p:strVal val="#ppt_x"/>
                                          </p:val>
                                        </p:tav>
                                        <p:tav tm="100000">
                                          <p:val>
                                            <p:strVal val="#ppt_x"/>
                                          </p:val>
                                        </p:tav>
                                      </p:tavLst>
                                    </p:anim>
                                    <p:anim calcmode="lin" valueType="num">
                                      <p:cBhvr additive="base">
                                        <p:cTn id="148" dur="250" fill="hold"/>
                                        <p:tgtEl>
                                          <p:spTgt spid="11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114"/>
                                        </p:tgtEl>
                                        <p:attrNameLst>
                                          <p:attrName>style.visibility</p:attrName>
                                        </p:attrNameLst>
                                      </p:cBhvr>
                                      <p:to>
                                        <p:strVal val="visible"/>
                                      </p:to>
                                    </p:set>
                                    <p:anim calcmode="lin" valueType="num">
                                      <p:cBhvr additive="base">
                                        <p:cTn id="152" dur="250" fill="hold"/>
                                        <p:tgtEl>
                                          <p:spTgt spid="114"/>
                                        </p:tgtEl>
                                        <p:attrNameLst>
                                          <p:attrName>ppt_x</p:attrName>
                                        </p:attrNameLst>
                                      </p:cBhvr>
                                      <p:tavLst>
                                        <p:tav tm="0">
                                          <p:val>
                                            <p:strVal val="#ppt_x"/>
                                          </p:val>
                                        </p:tav>
                                        <p:tav tm="100000">
                                          <p:val>
                                            <p:strVal val="#ppt_x"/>
                                          </p:val>
                                        </p:tav>
                                      </p:tavLst>
                                    </p:anim>
                                    <p:anim calcmode="lin" valueType="num">
                                      <p:cBhvr additive="base">
                                        <p:cTn id="153" dur="250" fill="hold"/>
                                        <p:tgtEl>
                                          <p:spTgt spid="11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115"/>
                                        </p:tgtEl>
                                        <p:attrNameLst>
                                          <p:attrName>style.visibility</p:attrName>
                                        </p:attrNameLst>
                                      </p:cBhvr>
                                      <p:to>
                                        <p:strVal val="visible"/>
                                      </p:to>
                                    </p:set>
                                    <p:anim calcmode="lin" valueType="num">
                                      <p:cBhvr additive="base">
                                        <p:cTn id="157" dur="250" fill="hold"/>
                                        <p:tgtEl>
                                          <p:spTgt spid="115"/>
                                        </p:tgtEl>
                                        <p:attrNameLst>
                                          <p:attrName>ppt_x</p:attrName>
                                        </p:attrNameLst>
                                      </p:cBhvr>
                                      <p:tavLst>
                                        <p:tav tm="0">
                                          <p:val>
                                            <p:strVal val="#ppt_x"/>
                                          </p:val>
                                        </p:tav>
                                        <p:tav tm="100000">
                                          <p:val>
                                            <p:strVal val="#ppt_x"/>
                                          </p:val>
                                        </p:tav>
                                      </p:tavLst>
                                    </p:anim>
                                    <p:anim calcmode="lin" valueType="num">
                                      <p:cBhvr additive="base">
                                        <p:cTn id="158" dur="250" fill="hold"/>
                                        <p:tgtEl>
                                          <p:spTgt spid="11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116"/>
                                        </p:tgtEl>
                                        <p:attrNameLst>
                                          <p:attrName>style.visibility</p:attrName>
                                        </p:attrNameLst>
                                      </p:cBhvr>
                                      <p:to>
                                        <p:strVal val="visible"/>
                                      </p:to>
                                    </p:set>
                                    <p:anim calcmode="lin" valueType="num">
                                      <p:cBhvr additive="base">
                                        <p:cTn id="162" dur="250" fill="hold"/>
                                        <p:tgtEl>
                                          <p:spTgt spid="116"/>
                                        </p:tgtEl>
                                        <p:attrNameLst>
                                          <p:attrName>ppt_x</p:attrName>
                                        </p:attrNameLst>
                                      </p:cBhvr>
                                      <p:tavLst>
                                        <p:tav tm="0">
                                          <p:val>
                                            <p:strVal val="#ppt_x"/>
                                          </p:val>
                                        </p:tav>
                                        <p:tav tm="100000">
                                          <p:val>
                                            <p:strVal val="#ppt_x"/>
                                          </p:val>
                                        </p:tav>
                                      </p:tavLst>
                                    </p:anim>
                                    <p:anim calcmode="lin" valueType="num">
                                      <p:cBhvr additive="base">
                                        <p:cTn id="163" dur="250" fill="hold"/>
                                        <p:tgtEl>
                                          <p:spTgt spid="116"/>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117"/>
                                        </p:tgtEl>
                                        <p:attrNameLst>
                                          <p:attrName>style.visibility</p:attrName>
                                        </p:attrNameLst>
                                      </p:cBhvr>
                                      <p:to>
                                        <p:strVal val="visible"/>
                                      </p:to>
                                    </p:set>
                                    <p:anim calcmode="lin" valueType="num">
                                      <p:cBhvr additive="base">
                                        <p:cTn id="167" dur="250" fill="hold"/>
                                        <p:tgtEl>
                                          <p:spTgt spid="117"/>
                                        </p:tgtEl>
                                        <p:attrNameLst>
                                          <p:attrName>ppt_x</p:attrName>
                                        </p:attrNameLst>
                                      </p:cBhvr>
                                      <p:tavLst>
                                        <p:tav tm="0">
                                          <p:val>
                                            <p:strVal val="#ppt_x"/>
                                          </p:val>
                                        </p:tav>
                                        <p:tav tm="100000">
                                          <p:val>
                                            <p:strVal val="#ppt_x"/>
                                          </p:val>
                                        </p:tav>
                                      </p:tavLst>
                                    </p:anim>
                                    <p:anim calcmode="lin" valueType="num">
                                      <p:cBhvr additive="base">
                                        <p:cTn id="168" dur="250" fill="hold"/>
                                        <p:tgtEl>
                                          <p:spTgt spid="117"/>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118"/>
                                        </p:tgtEl>
                                        <p:attrNameLst>
                                          <p:attrName>style.visibility</p:attrName>
                                        </p:attrNameLst>
                                      </p:cBhvr>
                                      <p:to>
                                        <p:strVal val="visible"/>
                                      </p:to>
                                    </p:set>
                                    <p:anim calcmode="lin" valueType="num">
                                      <p:cBhvr additive="base">
                                        <p:cTn id="172" dur="250" fill="hold"/>
                                        <p:tgtEl>
                                          <p:spTgt spid="118"/>
                                        </p:tgtEl>
                                        <p:attrNameLst>
                                          <p:attrName>ppt_x</p:attrName>
                                        </p:attrNameLst>
                                      </p:cBhvr>
                                      <p:tavLst>
                                        <p:tav tm="0">
                                          <p:val>
                                            <p:strVal val="#ppt_x"/>
                                          </p:val>
                                        </p:tav>
                                        <p:tav tm="100000">
                                          <p:val>
                                            <p:strVal val="#ppt_x"/>
                                          </p:val>
                                        </p:tav>
                                      </p:tavLst>
                                    </p:anim>
                                    <p:anim calcmode="lin" valueType="num">
                                      <p:cBhvr additive="base">
                                        <p:cTn id="173" dur="250" fill="hold"/>
                                        <p:tgtEl>
                                          <p:spTgt spid="11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19"/>
                                        </p:tgtEl>
                                        <p:attrNameLst>
                                          <p:attrName>style.visibility</p:attrName>
                                        </p:attrNameLst>
                                      </p:cBhvr>
                                      <p:to>
                                        <p:strVal val="visible"/>
                                      </p:to>
                                    </p:set>
                                    <p:anim calcmode="lin" valueType="num">
                                      <p:cBhvr additive="base">
                                        <p:cTn id="177" dur="250" fill="hold"/>
                                        <p:tgtEl>
                                          <p:spTgt spid="119"/>
                                        </p:tgtEl>
                                        <p:attrNameLst>
                                          <p:attrName>ppt_x</p:attrName>
                                        </p:attrNameLst>
                                      </p:cBhvr>
                                      <p:tavLst>
                                        <p:tav tm="0">
                                          <p:val>
                                            <p:strVal val="#ppt_x"/>
                                          </p:val>
                                        </p:tav>
                                        <p:tav tm="100000">
                                          <p:val>
                                            <p:strVal val="#ppt_x"/>
                                          </p:val>
                                        </p:tav>
                                      </p:tavLst>
                                    </p:anim>
                                    <p:anim calcmode="lin" valueType="num">
                                      <p:cBhvr additive="base">
                                        <p:cTn id="178" dur="250" fill="hold"/>
                                        <p:tgtEl>
                                          <p:spTgt spid="11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120"/>
                                        </p:tgtEl>
                                        <p:attrNameLst>
                                          <p:attrName>style.visibility</p:attrName>
                                        </p:attrNameLst>
                                      </p:cBhvr>
                                      <p:to>
                                        <p:strVal val="visible"/>
                                      </p:to>
                                    </p:set>
                                    <p:anim calcmode="lin" valueType="num">
                                      <p:cBhvr additive="base">
                                        <p:cTn id="182" dur="250" fill="hold"/>
                                        <p:tgtEl>
                                          <p:spTgt spid="120"/>
                                        </p:tgtEl>
                                        <p:attrNameLst>
                                          <p:attrName>ppt_x</p:attrName>
                                        </p:attrNameLst>
                                      </p:cBhvr>
                                      <p:tavLst>
                                        <p:tav tm="0">
                                          <p:val>
                                            <p:strVal val="#ppt_x"/>
                                          </p:val>
                                        </p:tav>
                                        <p:tav tm="100000">
                                          <p:val>
                                            <p:strVal val="#ppt_x"/>
                                          </p:val>
                                        </p:tav>
                                      </p:tavLst>
                                    </p:anim>
                                    <p:anim calcmode="lin" valueType="num">
                                      <p:cBhvr additive="base">
                                        <p:cTn id="183" dur="250" fill="hold"/>
                                        <p:tgtEl>
                                          <p:spTgt spid="12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121"/>
                                        </p:tgtEl>
                                        <p:attrNameLst>
                                          <p:attrName>style.visibility</p:attrName>
                                        </p:attrNameLst>
                                      </p:cBhvr>
                                      <p:to>
                                        <p:strVal val="visible"/>
                                      </p:to>
                                    </p:set>
                                    <p:anim calcmode="lin" valueType="num">
                                      <p:cBhvr additive="base">
                                        <p:cTn id="187" dur="250" fill="hold"/>
                                        <p:tgtEl>
                                          <p:spTgt spid="121"/>
                                        </p:tgtEl>
                                        <p:attrNameLst>
                                          <p:attrName>ppt_x</p:attrName>
                                        </p:attrNameLst>
                                      </p:cBhvr>
                                      <p:tavLst>
                                        <p:tav tm="0">
                                          <p:val>
                                            <p:strVal val="#ppt_x"/>
                                          </p:val>
                                        </p:tav>
                                        <p:tav tm="100000">
                                          <p:val>
                                            <p:strVal val="#ppt_x"/>
                                          </p:val>
                                        </p:tav>
                                      </p:tavLst>
                                    </p:anim>
                                    <p:anim calcmode="lin" valueType="num">
                                      <p:cBhvr additive="base">
                                        <p:cTn id="188" dur="250" fill="hold"/>
                                        <p:tgtEl>
                                          <p:spTgt spid="121"/>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122"/>
                                        </p:tgtEl>
                                        <p:attrNameLst>
                                          <p:attrName>style.visibility</p:attrName>
                                        </p:attrNameLst>
                                      </p:cBhvr>
                                      <p:to>
                                        <p:strVal val="visible"/>
                                      </p:to>
                                    </p:set>
                                    <p:anim calcmode="lin" valueType="num">
                                      <p:cBhvr additive="base">
                                        <p:cTn id="192" dur="250" fill="hold"/>
                                        <p:tgtEl>
                                          <p:spTgt spid="122"/>
                                        </p:tgtEl>
                                        <p:attrNameLst>
                                          <p:attrName>ppt_x</p:attrName>
                                        </p:attrNameLst>
                                      </p:cBhvr>
                                      <p:tavLst>
                                        <p:tav tm="0">
                                          <p:val>
                                            <p:strVal val="#ppt_x"/>
                                          </p:val>
                                        </p:tav>
                                        <p:tav tm="100000">
                                          <p:val>
                                            <p:strVal val="#ppt_x"/>
                                          </p:val>
                                        </p:tav>
                                      </p:tavLst>
                                    </p:anim>
                                    <p:anim calcmode="lin" valueType="num">
                                      <p:cBhvr additive="base">
                                        <p:cTn id="193" dur="250" fill="hold"/>
                                        <p:tgtEl>
                                          <p:spTgt spid="122"/>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23"/>
                                        </p:tgtEl>
                                        <p:attrNameLst>
                                          <p:attrName>style.visibility</p:attrName>
                                        </p:attrNameLst>
                                      </p:cBhvr>
                                      <p:to>
                                        <p:strVal val="visible"/>
                                      </p:to>
                                    </p:set>
                                    <p:anim calcmode="lin" valueType="num">
                                      <p:cBhvr additive="base">
                                        <p:cTn id="197" dur="250" fill="hold"/>
                                        <p:tgtEl>
                                          <p:spTgt spid="123"/>
                                        </p:tgtEl>
                                        <p:attrNameLst>
                                          <p:attrName>ppt_x</p:attrName>
                                        </p:attrNameLst>
                                      </p:cBhvr>
                                      <p:tavLst>
                                        <p:tav tm="0">
                                          <p:val>
                                            <p:strVal val="#ppt_x"/>
                                          </p:val>
                                        </p:tav>
                                        <p:tav tm="100000">
                                          <p:val>
                                            <p:strVal val="#ppt_x"/>
                                          </p:val>
                                        </p:tav>
                                      </p:tavLst>
                                    </p:anim>
                                    <p:anim calcmode="lin" valueType="num">
                                      <p:cBhvr additive="base">
                                        <p:cTn id="198" dur="250" fill="hold"/>
                                        <p:tgtEl>
                                          <p:spTgt spid="12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124"/>
                                        </p:tgtEl>
                                        <p:attrNameLst>
                                          <p:attrName>style.visibility</p:attrName>
                                        </p:attrNameLst>
                                      </p:cBhvr>
                                      <p:to>
                                        <p:strVal val="visible"/>
                                      </p:to>
                                    </p:set>
                                    <p:anim calcmode="lin" valueType="num">
                                      <p:cBhvr additive="base">
                                        <p:cTn id="202" dur="250" fill="hold"/>
                                        <p:tgtEl>
                                          <p:spTgt spid="124"/>
                                        </p:tgtEl>
                                        <p:attrNameLst>
                                          <p:attrName>ppt_x</p:attrName>
                                        </p:attrNameLst>
                                      </p:cBhvr>
                                      <p:tavLst>
                                        <p:tav tm="0">
                                          <p:val>
                                            <p:strVal val="#ppt_x"/>
                                          </p:val>
                                        </p:tav>
                                        <p:tav tm="100000">
                                          <p:val>
                                            <p:strVal val="#ppt_x"/>
                                          </p:val>
                                        </p:tav>
                                      </p:tavLst>
                                    </p:anim>
                                    <p:anim calcmode="lin" valueType="num">
                                      <p:cBhvr additive="base">
                                        <p:cTn id="203" dur="250" fill="hold"/>
                                        <p:tgtEl>
                                          <p:spTgt spid="124"/>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125"/>
                                        </p:tgtEl>
                                        <p:attrNameLst>
                                          <p:attrName>style.visibility</p:attrName>
                                        </p:attrNameLst>
                                      </p:cBhvr>
                                      <p:to>
                                        <p:strVal val="visible"/>
                                      </p:to>
                                    </p:set>
                                    <p:anim calcmode="lin" valueType="num">
                                      <p:cBhvr additive="base">
                                        <p:cTn id="207" dur="250" fill="hold"/>
                                        <p:tgtEl>
                                          <p:spTgt spid="125"/>
                                        </p:tgtEl>
                                        <p:attrNameLst>
                                          <p:attrName>ppt_x</p:attrName>
                                        </p:attrNameLst>
                                      </p:cBhvr>
                                      <p:tavLst>
                                        <p:tav tm="0">
                                          <p:val>
                                            <p:strVal val="#ppt_x"/>
                                          </p:val>
                                        </p:tav>
                                        <p:tav tm="100000">
                                          <p:val>
                                            <p:strVal val="#ppt_x"/>
                                          </p:val>
                                        </p:tav>
                                      </p:tavLst>
                                    </p:anim>
                                    <p:anim calcmode="lin" valueType="num">
                                      <p:cBhvr additive="base">
                                        <p:cTn id="208" dur="250" fill="hold"/>
                                        <p:tgtEl>
                                          <p:spTgt spid="125"/>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26"/>
                                        </p:tgtEl>
                                        <p:attrNameLst>
                                          <p:attrName>style.visibility</p:attrName>
                                        </p:attrNameLst>
                                      </p:cBhvr>
                                      <p:to>
                                        <p:strVal val="visible"/>
                                      </p:to>
                                    </p:set>
                                    <p:anim calcmode="lin" valueType="num">
                                      <p:cBhvr additive="base">
                                        <p:cTn id="212" dur="250" fill="hold"/>
                                        <p:tgtEl>
                                          <p:spTgt spid="126"/>
                                        </p:tgtEl>
                                        <p:attrNameLst>
                                          <p:attrName>ppt_x</p:attrName>
                                        </p:attrNameLst>
                                      </p:cBhvr>
                                      <p:tavLst>
                                        <p:tav tm="0">
                                          <p:val>
                                            <p:strVal val="#ppt_x"/>
                                          </p:val>
                                        </p:tav>
                                        <p:tav tm="100000">
                                          <p:val>
                                            <p:strVal val="#ppt_x"/>
                                          </p:val>
                                        </p:tav>
                                      </p:tavLst>
                                    </p:anim>
                                    <p:anim calcmode="lin" valueType="num">
                                      <p:cBhvr additive="base">
                                        <p:cTn id="213" dur="250" fill="hold"/>
                                        <p:tgtEl>
                                          <p:spTgt spid="126"/>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27"/>
                                        </p:tgtEl>
                                        <p:attrNameLst>
                                          <p:attrName>style.visibility</p:attrName>
                                        </p:attrNameLst>
                                      </p:cBhvr>
                                      <p:to>
                                        <p:strVal val="visible"/>
                                      </p:to>
                                    </p:set>
                                    <p:anim calcmode="lin" valueType="num">
                                      <p:cBhvr additive="base">
                                        <p:cTn id="217" dur="250" fill="hold"/>
                                        <p:tgtEl>
                                          <p:spTgt spid="127"/>
                                        </p:tgtEl>
                                        <p:attrNameLst>
                                          <p:attrName>ppt_x</p:attrName>
                                        </p:attrNameLst>
                                      </p:cBhvr>
                                      <p:tavLst>
                                        <p:tav tm="0">
                                          <p:val>
                                            <p:strVal val="#ppt_x"/>
                                          </p:val>
                                        </p:tav>
                                        <p:tav tm="100000">
                                          <p:val>
                                            <p:strVal val="#ppt_x"/>
                                          </p:val>
                                        </p:tav>
                                      </p:tavLst>
                                    </p:anim>
                                    <p:anim calcmode="lin" valueType="num">
                                      <p:cBhvr additive="base">
                                        <p:cTn id="218" dur="250" fill="hold"/>
                                        <p:tgtEl>
                                          <p:spTgt spid="127"/>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28"/>
                                        </p:tgtEl>
                                        <p:attrNameLst>
                                          <p:attrName>style.visibility</p:attrName>
                                        </p:attrNameLst>
                                      </p:cBhvr>
                                      <p:to>
                                        <p:strVal val="visible"/>
                                      </p:to>
                                    </p:set>
                                    <p:anim calcmode="lin" valueType="num">
                                      <p:cBhvr additive="base">
                                        <p:cTn id="222" dur="250" fill="hold"/>
                                        <p:tgtEl>
                                          <p:spTgt spid="128"/>
                                        </p:tgtEl>
                                        <p:attrNameLst>
                                          <p:attrName>ppt_x</p:attrName>
                                        </p:attrNameLst>
                                      </p:cBhvr>
                                      <p:tavLst>
                                        <p:tav tm="0">
                                          <p:val>
                                            <p:strVal val="#ppt_x"/>
                                          </p:val>
                                        </p:tav>
                                        <p:tav tm="100000">
                                          <p:val>
                                            <p:strVal val="#ppt_x"/>
                                          </p:val>
                                        </p:tav>
                                      </p:tavLst>
                                    </p:anim>
                                    <p:anim calcmode="lin" valueType="num">
                                      <p:cBhvr additive="base">
                                        <p:cTn id="223" dur="250" fill="hold"/>
                                        <p:tgtEl>
                                          <p:spTgt spid="128"/>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9"/>
                                        </p:tgtEl>
                                        <p:attrNameLst>
                                          <p:attrName>style.visibility</p:attrName>
                                        </p:attrNameLst>
                                      </p:cBhvr>
                                      <p:to>
                                        <p:strVal val="visible"/>
                                      </p:to>
                                    </p:set>
                                    <p:anim calcmode="lin" valueType="num">
                                      <p:cBhvr additive="base">
                                        <p:cTn id="227" dur="250" fill="hold"/>
                                        <p:tgtEl>
                                          <p:spTgt spid="129"/>
                                        </p:tgtEl>
                                        <p:attrNameLst>
                                          <p:attrName>ppt_x</p:attrName>
                                        </p:attrNameLst>
                                      </p:cBhvr>
                                      <p:tavLst>
                                        <p:tav tm="0">
                                          <p:val>
                                            <p:strVal val="#ppt_x"/>
                                          </p:val>
                                        </p:tav>
                                        <p:tav tm="100000">
                                          <p:val>
                                            <p:strVal val="#ppt_x"/>
                                          </p:val>
                                        </p:tav>
                                      </p:tavLst>
                                    </p:anim>
                                    <p:anim calcmode="lin" valueType="num">
                                      <p:cBhvr additive="base">
                                        <p:cTn id="228" dur="250" fill="hold"/>
                                        <p:tgtEl>
                                          <p:spTgt spid="12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nodeType="afterEffect">
                                  <p:stCondLst>
                                    <p:cond delay="0"/>
                                  </p:stCondLst>
                                  <p:childTnLst>
                                    <p:set>
                                      <p:cBhvr>
                                        <p:cTn id="231" dur="1" fill="hold">
                                          <p:stCondLst>
                                            <p:cond delay="0"/>
                                          </p:stCondLst>
                                        </p:cTn>
                                        <p:tgtEl>
                                          <p:spTgt spid="130"/>
                                        </p:tgtEl>
                                        <p:attrNameLst>
                                          <p:attrName>style.visibility</p:attrName>
                                        </p:attrNameLst>
                                      </p:cBhvr>
                                      <p:to>
                                        <p:strVal val="visible"/>
                                      </p:to>
                                    </p:set>
                                    <p:anim calcmode="lin" valueType="num">
                                      <p:cBhvr additive="base">
                                        <p:cTn id="232" dur="250" fill="hold"/>
                                        <p:tgtEl>
                                          <p:spTgt spid="130"/>
                                        </p:tgtEl>
                                        <p:attrNameLst>
                                          <p:attrName>ppt_x</p:attrName>
                                        </p:attrNameLst>
                                      </p:cBhvr>
                                      <p:tavLst>
                                        <p:tav tm="0">
                                          <p:val>
                                            <p:strVal val="#ppt_x"/>
                                          </p:val>
                                        </p:tav>
                                        <p:tav tm="100000">
                                          <p:val>
                                            <p:strVal val="#ppt_x"/>
                                          </p:val>
                                        </p:tav>
                                      </p:tavLst>
                                    </p:anim>
                                    <p:anim calcmode="lin" valueType="num">
                                      <p:cBhvr additive="base">
                                        <p:cTn id="233" dur="250" fill="hold"/>
                                        <p:tgtEl>
                                          <p:spTgt spid="130"/>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2"/>
                                        </p:tgtEl>
                                        <p:attrNameLst>
                                          <p:attrName>style.visibility</p:attrName>
                                        </p:attrNameLst>
                                      </p:cBhvr>
                                      <p:to>
                                        <p:strVal val="visible"/>
                                      </p:to>
                                    </p:set>
                                    <p:anim calcmode="lin" valueType="num">
                                      <p:cBhvr additive="base">
                                        <p:cTn id="242" dur="250" fill="hold"/>
                                        <p:tgtEl>
                                          <p:spTgt spid="132"/>
                                        </p:tgtEl>
                                        <p:attrNameLst>
                                          <p:attrName>ppt_x</p:attrName>
                                        </p:attrNameLst>
                                      </p:cBhvr>
                                      <p:tavLst>
                                        <p:tav tm="0">
                                          <p:val>
                                            <p:strVal val="#ppt_x"/>
                                          </p:val>
                                        </p:tav>
                                        <p:tav tm="100000">
                                          <p:val>
                                            <p:strVal val="#ppt_x"/>
                                          </p:val>
                                        </p:tav>
                                      </p:tavLst>
                                    </p:anim>
                                    <p:anim calcmode="lin" valueType="num">
                                      <p:cBhvr additive="base">
                                        <p:cTn id="243" dur="250" fill="hold"/>
                                        <p:tgtEl>
                                          <p:spTgt spid="132"/>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07"/>
                                        </p:tgtEl>
                                        <p:attrNameLst>
                                          <p:attrName>style.visibility</p:attrName>
                                        </p:attrNameLst>
                                      </p:cBhvr>
                                      <p:to>
                                        <p:strVal val="visible"/>
                                      </p:to>
                                    </p:set>
                                    <p:anim calcmode="lin" valueType="num">
                                      <p:cBhvr additive="base">
                                        <p:cTn id="247" dur="250" fill="hold"/>
                                        <p:tgtEl>
                                          <p:spTgt spid="307"/>
                                        </p:tgtEl>
                                        <p:attrNameLst>
                                          <p:attrName>ppt_x</p:attrName>
                                        </p:attrNameLst>
                                      </p:cBhvr>
                                      <p:tavLst>
                                        <p:tav tm="0">
                                          <p:val>
                                            <p:strVal val="#ppt_x"/>
                                          </p:val>
                                        </p:tav>
                                        <p:tav tm="100000">
                                          <p:val>
                                            <p:strVal val="#ppt_x"/>
                                          </p:val>
                                        </p:tav>
                                      </p:tavLst>
                                    </p:anim>
                                    <p:anim calcmode="lin" valueType="num">
                                      <p:cBhvr additive="base">
                                        <p:cTn id="248" dur="250" fill="hold"/>
                                        <p:tgtEl>
                                          <p:spTgt spid="307"/>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313"/>
                                        </p:tgtEl>
                                        <p:attrNameLst>
                                          <p:attrName>style.visibility</p:attrName>
                                        </p:attrNameLst>
                                      </p:cBhvr>
                                      <p:to>
                                        <p:strVal val="visible"/>
                                      </p:to>
                                    </p:set>
                                    <p:anim calcmode="lin" valueType="num">
                                      <p:cBhvr additive="base">
                                        <p:cTn id="252" dur="250" fill="hold"/>
                                        <p:tgtEl>
                                          <p:spTgt spid="313"/>
                                        </p:tgtEl>
                                        <p:attrNameLst>
                                          <p:attrName>ppt_x</p:attrName>
                                        </p:attrNameLst>
                                      </p:cBhvr>
                                      <p:tavLst>
                                        <p:tav tm="0">
                                          <p:val>
                                            <p:strVal val="#ppt_x"/>
                                          </p:val>
                                        </p:tav>
                                        <p:tav tm="100000">
                                          <p:val>
                                            <p:strVal val="#ppt_x"/>
                                          </p:val>
                                        </p:tav>
                                      </p:tavLst>
                                    </p:anim>
                                    <p:anim calcmode="lin" valueType="num">
                                      <p:cBhvr additive="base">
                                        <p:cTn id="253" dur="250" fill="hold"/>
                                        <p:tgtEl>
                                          <p:spTgt spid="31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238"/>
                                        </p:tgtEl>
                                        <p:attrNameLst>
                                          <p:attrName>style.visibility</p:attrName>
                                        </p:attrNameLst>
                                      </p:cBhvr>
                                      <p:to>
                                        <p:strVal val="visible"/>
                                      </p:to>
                                    </p:set>
                                    <p:anim calcmode="lin" valueType="num">
                                      <p:cBhvr additive="base">
                                        <p:cTn id="257" dur="250" fill="hold"/>
                                        <p:tgtEl>
                                          <p:spTgt spid="238"/>
                                        </p:tgtEl>
                                        <p:attrNameLst>
                                          <p:attrName>ppt_x</p:attrName>
                                        </p:attrNameLst>
                                      </p:cBhvr>
                                      <p:tavLst>
                                        <p:tav tm="0">
                                          <p:val>
                                            <p:strVal val="#ppt_x"/>
                                          </p:val>
                                        </p:tav>
                                        <p:tav tm="100000">
                                          <p:val>
                                            <p:strVal val="#ppt_x"/>
                                          </p:val>
                                        </p:tav>
                                      </p:tavLst>
                                    </p:anim>
                                    <p:anim calcmode="lin" valueType="num">
                                      <p:cBhvr additive="base">
                                        <p:cTn id="258" dur="250" fill="hold"/>
                                        <p:tgtEl>
                                          <p:spTgt spid="238"/>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239"/>
                                        </p:tgtEl>
                                        <p:attrNameLst>
                                          <p:attrName>style.visibility</p:attrName>
                                        </p:attrNameLst>
                                      </p:cBhvr>
                                      <p:to>
                                        <p:strVal val="visible"/>
                                      </p:to>
                                    </p:set>
                                    <p:anim calcmode="lin" valueType="num">
                                      <p:cBhvr additive="base">
                                        <p:cTn id="262" dur="250" fill="hold"/>
                                        <p:tgtEl>
                                          <p:spTgt spid="239"/>
                                        </p:tgtEl>
                                        <p:attrNameLst>
                                          <p:attrName>ppt_x</p:attrName>
                                        </p:attrNameLst>
                                      </p:cBhvr>
                                      <p:tavLst>
                                        <p:tav tm="0">
                                          <p:val>
                                            <p:strVal val="#ppt_x"/>
                                          </p:val>
                                        </p:tav>
                                        <p:tav tm="100000">
                                          <p:val>
                                            <p:strVal val="#ppt_x"/>
                                          </p:val>
                                        </p:tav>
                                      </p:tavLst>
                                    </p:anim>
                                    <p:anim calcmode="lin" valueType="num">
                                      <p:cBhvr additive="base">
                                        <p:cTn id="263" dur="250" fill="hold"/>
                                        <p:tgtEl>
                                          <p:spTgt spid="239"/>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nodeType="afterEffect">
                                  <p:stCondLst>
                                    <p:cond delay="0"/>
                                  </p:stCondLst>
                                  <p:childTnLst>
                                    <p:set>
                                      <p:cBhvr>
                                        <p:cTn id="266" dur="1" fill="hold">
                                          <p:stCondLst>
                                            <p:cond delay="0"/>
                                          </p:stCondLst>
                                        </p:cTn>
                                        <p:tgtEl>
                                          <p:spTgt spid="178"/>
                                        </p:tgtEl>
                                        <p:attrNameLst>
                                          <p:attrName>style.visibility</p:attrName>
                                        </p:attrNameLst>
                                      </p:cBhvr>
                                      <p:to>
                                        <p:strVal val="visible"/>
                                      </p:to>
                                    </p:set>
                                    <p:anim calcmode="lin" valueType="num">
                                      <p:cBhvr additive="base">
                                        <p:cTn id="267" dur="250" fill="hold"/>
                                        <p:tgtEl>
                                          <p:spTgt spid="178"/>
                                        </p:tgtEl>
                                        <p:attrNameLst>
                                          <p:attrName>ppt_x</p:attrName>
                                        </p:attrNameLst>
                                      </p:cBhvr>
                                      <p:tavLst>
                                        <p:tav tm="0">
                                          <p:val>
                                            <p:strVal val="#ppt_x"/>
                                          </p:val>
                                        </p:tav>
                                        <p:tav tm="100000">
                                          <p:val>
                                            <p:strVal val="#ppt_x"/>
                                          </p:val>
                                        </p:tav>
                                      </p:tavLst>
                                    </p:anim>
                                    <p:anim calcmode="lin" valueType="num">
                                      <p:cBhvr additive="base">
                                        <p:cTn id="268" dur="250" fill="hold"/>
                                        <p:tgtEl>
                                          <p:spTgt spid="17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nodeType="afterEffect">
                                  <p:stCondLst>
                                    <p:cond delay="0"/>
                                  </p:stCondLst>
                                  <p:childTnLst>
                                    <p:set>
                                      <p:cBhvr>
                                        <p:cTn id="271" dur="1" fill="hold">
                                          <p:stCondLst>
                                            <p:cond delay="0"/>
                                          </p:stCondLst>
                                        </p:cTn>
                                        <p:tgtEl>
                                          <p:spTgt spid="179"/>
                                        </p:tgtEl>
                                        <p:attrNameLst>
                                          <p:attrName>style.visibility</p:attrName>
                                        </p:attrNameLst>
                                      </p:cBhvr>
                                      <p:to>
                                        <p:strVal val="visible"/>
                                      </p:to>
                                    </p:set>
                                    <p:anim calcmode="lin" valueType="num">
                                      <p:cBhvr additive="base">
                                        <p:cTn id="272" dur="250" fill="hold"/>
                                        <p:tgtEl>
                                          <p:spTgt spid="179"/>
                                        </p:tgtEl>
                                        <p:attrNameLst>
                                          <p:attrName>ppt_x</p:attrName>
                                        </p:attrNameLst>
                                      </p:cBhvr>
                                      <p:tavLst>
                                        <p:tav tm="0">
                                          <p:val>
                                            <p:strVal val="#ppt_x"/>
                                          </p:val>
                                        </p:tav>
                                        <p:tav tm="100000">
                                          <p:val>
                                            <p:strVal val="#ppt_x"/>
                                          </p:val>
                                        </p:tav>
                                      </p:tavLst>
                                    </p:anim>
                                    <p:anim calcmode="lin" valueType="num">
                                      <p:cBhvr additive="base">
                                        <p:cTn id="273" dur="250" fill="hold"/>
                                        <p:tgtEl>
                                          <p:spTgt spid="179"/>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nodeType="afterEffect">
                                  <p:stCondLst>
                                    <p:cond delay="0"/>
                                  </p:stCondLst>
                                  <p:childTnLst>
                                    <p:set>
                                      <p:cBhvr>
                                        <p:cTn id="276" dur="1" fill="hold">
                                          <p:stCondLst>
                                            <p:cond delay="0"/>
                                          </p:stCondLst>
                                        </p:cTn>
                                        <p:tgtEl>
                                          <p:spTgt spid="180"/>
                                        </p:tgtEl>
                                        <p:attrNameLst>
                                          <p:attrName>style.visibility</p:attrName>
                                        </p:attrNameLst>
                                      </p:cBhvr>
                                      <p:to>
                                        <p:strVal val="visible"/>
                                      </p:to>
                                    </p:set>
                                    <p:anim calcmode="lin" valueType="num">
                                      <p:cBhvr additive="base">
                                        <p:cTn id="277" dur="250" fill="hold"/>
                                        <p:tgtEl>
                                          <p:spTgt spid="180"/>
                                        </p:tgtEl>
                                        <p:attrNameLst>
                                          <p:attrName>ppt_x</p:attrName>
                                        </p:attrNameLst>
                                      </p:cBhvr>
                                      <p:tavLst>
                                        <p:tav tm="0">
                                          <p:val>
                                            <p:strVal val="#ppt_x"/>
                                          </p:val>
                                        </p:tav>
                                        <p:tav tm="100000">
                                          <p:val>
                                            <p:strVal val="#ppt_x"/>
                                          </p:val>
                                        </p:tav>
                                      </p:tavLst>
                                    </p:anim>
                                    <p:anim calcmode="lin" valueType="num">
                                      <p:cBhvr additive="base">
                                        <p:cTn id="278" dur="250" fill="hold"/>
                                        <p:tgtEl>
                                          <p:spTgt spid="180"/>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nodeType="afterEffect">
                                  <p:stCondLst>
                                    <p:cond delay="0"/>
                                  </p:stCondLst>
                                  <p:childTnLst>
                                    <p:set>
                                      <p:cBhvr>
                                        <p:cTn id="281" dur="1" fill="hold">
                                          <p:stCondLst>
                                            <p:cond delay="0"/>
                                          </p:stCondLst>
                                        </p:cTn>
                                        <p:tgtEl>
                                          <p:spTgt spid="181"/>
                                        </p:tgtEl>
                                        <p:attrNameLst>
                                          <p:attrName>style.visibility</p:attrName>
                                        </p:attrNameLst>
                                      </p:cBhvr>
                                      <p:to>
                                        <p:strVal val="visible"/>
                                      </p:to>
                                    </p:set>
                                    <p:anim calcmode="lin" valueType="num">
                                      <p:cBhvr additive="base">
                                        <p:cTn id="282" dur="250" fill="hold"/>
                                        <p:tgtEl>
                                          <p:spTgt spid="181"/>
                                        </p:tgtEl>
                                        <p:attrNameLst>
                                          <p:attrName>ppt_x</p:attrName>
                                        </p:attrNameLst>
                                      </p:cBhvr>
                                      <p:tavLst>
                                        <p:tav tm="0">
                                          <p:val>
                                            <p:strVal val="#ppt_x"/>
                                          </p:val>
                                        </p:tav>
                                        <p:tav tm="100000">
                                          <p:val>
                                            <p:strVal val="#ppt_x"/>
                                          </p:val>
                                        </p:tav>
                                      </p:tavLst>
                                    </p:anim>
                                    <p:anim calcmode="lin" valueType="num">
                                      <p:cBhvr additive="base">
                                        <p:cTn id="283" dur="250" fill="hold"/>
                                        <p:tgtEl>
                                          <p:spTgt spid="181"/>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nodeType="afterEffect">
                                  <p:stCondLst>
                                    <p:cond delay="0"/>
                                  </p:stCondLst>
                                  <p:childTnLst>
                                    <p:set>
                                      <p:cBhvr>
                                        <p:cTn id="286" dur="1" fill="hold">
                                          <p:stCondLst>
                                            <p:cond delay="0"/>
                                          </p:stCondLst>
                                        </p:cTn>
                                        <p:tgtEl>
                                          <p:spTgt spid="182"/>
                                        </p:tgtEl>
                                        <p:attrNameLst>
                                          <p:attrName>style.visibility</p:attrName>
                                        </p:attrNameLst>
                                      </p:cBhvr>
                                      <p:to>
                                        <p:strVal val="visible"/>
                                      </p:to>
                                    </p:set>
                                    <p:anim calcmode="lin" valueType="num">
                                      <p:cBhvr additive="base">
                                        <p:cTn id="287" dur="250" fill="hold"/>
                                        <p:tgtEl>
                                          <p:spTgt spid="182"/>
                                        </p:tgtEl>
                                        <p:attrNameLst>
                                          <p:attrName>ppt_x</p:attrName>
                                        </p:attrNameLst>
                                      </p:cBhvr>
                                      <p:tavLst>
                                        <p:tav tm="0">
                                          <p:val>
                                            <p:strVal val="#ppt_x"/>
                                          </p:val>
                                        </p:tav>
                                        <p:tav tm="100000">
                                          <p:val>
                                            <p:strVal val="#ppt_x"/>
                                          </p:val>
                                        </p:tav>
                                      </p:tavLst>
                                    </p:anim>
                                    <p:anim calcmode="lin" valueType="num">
                                      <p:cBhvr additive="base">
                                        <p:cTn id="288" dur="250" fill="hold"/>
                                        <p:tgtEl>
                                          <p:spTgt spid="182"/>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nodeType="afterEffect">
                                  <p:stCondLst>
                                    <p:cond delay="0"/>
                                  </p:stCondLst>
                                  <p:childTnLst>
                                    <p:set>
                                      <p:cBhvr>
                                        <p:cTn id="291" dur="1" fill="hold">
                                          <p:stCondLst>
                                            <p:cond delay="0"/>
                                          </p:stCondLst>
                                        </p:cTn>
                                        <p:tgtEl>
                                          <p:spTgt spid="183"/>
                                        </p:tgtEl>
                                        <p:attrNameLst>
                                          <p:attrName>style.visibility</p:attrName>
                                        </p:attrNameLst>
                                      </p:cBhvr>
                                      <p:to>
                                        <p:strVal val="visible"/>
                                      </p:to>
                                    </p:set>
                                    <p:anim calcmode="lin" valueType="num">
                                      <p:cBhvr additive="base">
                                        <p:cTn id="292" dur="250" fill="hold"/>
                                        <p:tgtEl>
                                          <p:spTgt spid="183"/>
                                        </p:tgtEl>
                                        <p:attrNameLst>
                                          <p:attrName>ppt_x</p:attrName>
                                        </p:attrNameLst>
                                      </p:cBhvr>
                                      <p:tavLst>
                                        <p:tav tm="0">
                                          <p:val>
                                            <p:strVal val="#ppt_x"/>
                                          </p:val>
                                        </p:tav>
                                        <p:tav tm="100000">
                                          <p:val>
                                            <p:strVal val="#ppt_x"/>
                                          </p:val>
                                        </p:tav>
                                      </p:tavLst>
                                    </p:anim>
                                    <p:anim calcmode="lin" valueType="num">
                                      <p:cBhvr additive="base">
                                        <p:cTn id="293" dur="250" fill="hold"/>
                                        <p:tgtEl>
                                          <p:spTgt spid="183"/>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nodeType="afterEffect">
                                  <p:stCondLst>
                                    <p:cond delay="0"/>
                                  </p:stCondLst>
                                  <p:childTnLst>
                                    <p:set>
                                      <p:cBhvr>
                                        <p:cTn id="296" dur="1" fill="hold">
                                          <p:stCondLst>
                                            <p:cond delay="0"/>
                                          </p:stCondLst>
                                        </p:cTn>
                                        <p:tgtEl>
                                          <p:spTgt spid="184"/>
                                        </p:tgtEl>
                                        <p:attrNameLst>
                                          <p:attrName>style.visibility</p:attrName>
                                        </p:attrNameLst>
                                      </p:cBhvr>
                                      <p:to>
                                        <p:strVal val="visible"/>
                                      </p:to>
                                    </p:set>
                                    <p:anim calcmode="lin" valueType="num">
                                      <p:cBhvr additive="base">
                                        <p:cTn id="297" dur="250" fill="hold"/>
                                        <p:tgtEl>
                                          <p:spTgt spid="184"/>
                                        </p:tgtEl>
                                        <p:attrNameLst>
                                          <p:attrName>ppt_x</p:attrName>
                                        </p:attrNameLst>
                                      </p:cBhvr>
                                      <p:tavLst>
                                        <p:tav tm="0">
                                          <p:val>
                                            <p:strVal val="#ppt_x"/>
                                          </p:val>
                                        </p:tav>
                                        <p:tav tm="100000">
                                          <p:val>
                                            <p:strVal val="#ppt_x"/>
                                          </p:val>
                                        </p:tav>
                                      </p:tavLst>
                                    </p:anim>
                                    <p:anim calcmode="lin" valueType="num">
                                      <p:cBhvr additive="base">
                                        <p:cTn id="298" dur="250" fill="hold"/>
                                        <p:tgtEl>
                                          <p:spTgt spid="184"/>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nodeType="afterEffect">
                                  <p:stCondLst>
                                    <p:cond delay="0"/>
                                  </p:stCondLst>
                                  <p:childTnLst>
                                    <p:set>
                                      <p:cBhvr>
                                        <p:cTn id="301" dur="1" fill="hold">
                                          <p:stCondLst>
                                            <p:cond delay="0"/>
                                          </p:stCondLst>
                                        </p:cTn>
                                        <p:tgtEl>
                                          <p:spTgt spid="185"/>
                                        </p:tgtEl>
                                        <p:attrNameLst>
                                          <p:attrName>style.visibility</p:attrName>
                                        </p:attrNameLst>
                                      </p:cBhvr>
                                      <p:to>
                                        <p:strVal val="visible"/>
                                      </p:to>
                                    </p:set>
                                    <p:anim calcmode="lin" valueType="num">
                                      <p:cBhvr additive="base">
                                        <p:cTn id="302" dur="250" fill="hold"/>
                                        <p:tgtEl>
                                          <p:spTgt spid="185"/>
                                        </p:tgtEl>
                                        <p:attrNameLst>
                                          <p:attrName>ppt_x</p:attrName>
                                        </p:attrNameLst>
                                      </p:cBhvr>
                                      <p:tavLst>
                                        <p:tav tm="0">
                                          <p:val>
                                            <p:strVal val="#ppt_x"/>
                                          </p:val>
                                        </p:tav>
                                        <p:tav tm="100000">
                                          <p:val>
                                            <p:strVal val="#ppt_x"/>
                                          </p:val>
                                        </p:tav>
                                      </p:tavLst>
                                    </p:anim>
                                    <p:anim calcmode="lin" valueType="num">
                                      <p:cBhvr additive="base">
                                        <p:cTn id="303" dur="250" fill="hold"/>
                                        <p:tgtEl>
                                          <p:spTgt spid="185"/>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nodeType="afterEffect">
                                  <p:stCondLst>
                                    <p:cond delay="0"/>
                                  </p:stCondLst>
                                  <p:childTnLst>
                                    <p:set>
                                      <p:cBhvr>
                                        <p:cTn id="306" dur="1" fill="hold">
                                          <p:stCondLst>
                                            <p:cond delay="0"/>
                                          </p:stCondLst>
                                        </p:cTn>
                                        <p:tgtEl>
                                          <p:spTgt spid="186"/>
                                        </p:tgtEl>
                                        <p:attrNameLst>
                                          <p:attrName>style.visibility</p:attrName>
                                        </p:attrNameLst>
                                      </p:cBhvr>
                                      <p:to>
                                        <p:strVal val="visible"/>
                                      </p:to>
                                    </p:set>
                                    <p:anim calcmode="lin" valueType="num">
                                      <p:cBhvr additive="base">
                                        <p:cTn id="307" dur="250" fill="hold"/>
                                        <p:tgtEl>
                                          <p:spTgt spid="186"/>
                                        </p:tgtEl>
                                        <p:attrNameLst>
                                          <p:attrName>ppt_x</p:attrName>
                                        </p:attrNameLst>
                                      </p:cBhvr>
                                      <p:tavLst>
                                        <p:tav tm="0">
                                          <p:val>
                                            <p:strVal val="#ppt_x"/>
                                          </p:val>
                                        </p:tav>
                                        <p:tav tm="100000">
                                          <p:val>
                                            <p:strVal val="#ppt_x"/>
                                          </p:val>
                                        </p:tav>
                                      </p:tavLst>
                                    </p:anim>
                                    <p:anim calcmode="lin" valueType="num">
                                      <p:cBhvr additive="base">
                                        <p:cTn id="308" dur="250" fill="hold"/>
                                        <p:tgtEl>
                                          <p:spTgt spid="186"/>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nodeType="afterEffect">
                                  <p:stCondLst>
                                    <p:cond delay="0"/>
                                  </p:stCondLst>
                                  <p:childTnLst>
                                    <p:set>
                                      <p:cBhvr>
                                        <p:cTn id="311" dur="1" fill="hold">
                                          <p:stCondLst>
                                            <p:cond delay="0"/>
                                          </p:stCondLst>
                                        </p:cTn>
                                        <p:tgtEl>
                                          <p:spTgt spid="187"/>
                                        </p:tgtEl>
                                        <p:attrNameLst>
                                          <p:attrName>style.visibility</p:attrName>
                                        </p:attrNameLst>
                                      </p:cBhvr>
                                      <p:to>
                                        <p:strVal val="visible"/>
                                      </p:to>
                                    </p:set>
                                    <p:anim calcmode="lin" valueType="num">
                                      <p:cBhvr additive="base">
                                        <p:cTn id="312" dur="250" fill="hold"/>
                                        <p:tgtEl>
                                          <p:spTgt spid="187"/>
                                        </p:tgtEl>
                                        <p:attrNameLst>
                                          <p:attrName>ppt_x</p:attrName>
                                        </p:attrNameLst>
                                      </p:cBhvr>
                                      <p:tavLst>
                                        <p:tav tm="0">
                                          <p:val>
                                            <p:strVal val="#ppt_x"/>
                                          </p:val>
                                        </p:tav>
                                        <p:tav tm="100000">
                                          <p:val>
                                            <p:strVal val="#ppt_x"/>
                                          </p:val>
                                        </p:tav>
                                      </p:tavLst>
                                    </p:anim>
                                    <p:anim calcmode="lin" valueType="num">
                                      <p:cBhvr additive="base">
                                        <p:cTn id="313" dur="250" fill="hold"/>
                                        <p:tgtEl>
                                          <p:spTgt spid="187"/>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nodeType="afterEffect">
                                  <p:stCondLst>
                                    <p:cond delay="0"/>
                                  </p:stCondLst>
                                  <p:childTnLst>
                                    <p:set>
                                      <p:cBhvr>
                                        <p:cTn id="316" dur="1" fill="hold">
                                          <p:stCondLst>
                                            <p:cond delay="0"/>
                                          </p:stCondLst>
                                        </p:cTn>
                                        <p:tgtEl>
                                          <p:spTgt spid="188"/>
                                        </p:tgtEl>
                                        <p:attrNameLst>
                                          <p:attrName>style.visibility</p:attrName>
                                        </p:attrNameLst>
                                      </p:cBhvr>
                                      <p:to>
                                        <p:strVal val="visible"/>
                                      </p:to>
                                    </p:set>
                                    <p:anim calcmode="lin" valueType="num">
                                      <p:cBhvr additive="base">
                                        <p:cTn id="317" dur="250" fill="hold"/>
                                        <p:tgtEl>
                                          <p:spTgt spid="188"/>
                                        </p:tgtEl>
                                        <p:attrNameLst>
                                          <p:attrName>ppt_x</p:attrName>
                                        </p:attrNameLst>
                                      </p:cBhvr>
                                      <p:tavLst>
                                        <p:tav tm="0">
                                          <p:val>
                                            <p:strVal val="#ppt_x"/>
                                          </p:val>
                                        </p:tav>
                                        <p:tav tm="100000">
                                          <p:val>
                                            <p:strVal val="#ppt_x"/>
                                          </p:val>
                                        </p:tav>
                                      </p:tavLst>
                                    </p:anim>
                                    <p:anim calcmode="lin" valueType="num">
                                      <p:cBhvr additive="base">
                                        <p:cTn id="318" dur="250" fill="hold"/>
                                        <p:tgtEl>
                                          <p:spTgt spid="188"/>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89"/>
                                        </p:tgtEl>
                                        <p:attrNameLst>
                                          <p:attrName>style.visibility</p:attrName>
                                        </p:attrNameLst>
                                      </p:cBhvr>
                                      <p:to>
                                        <p:strVal val="visible"/>
                                      </p:to>
                                    </p:set>
                                    <p:anim calcmode="lin" valueType="num">
                                      <p:cBhvr additive="base">
                                        <p:cTn id="322" dur="250" fill="hold"/>
                                        <p:tgtEl>
                                          <p:spTgt spid="189"/>
                                        </p:tgtEl>
                                        <p:attrNameLst>
                                          <p:attrName>ppt_x</p:attrName>
                                        </p:attrNameLst>
                                      </p:cBhvr>
                                      <p:tavLst>
                                        <p:tav tm="0">
                                          <p:val>
                                            <p:strVal val="#ppt_x"/>
                                          </p:val>
                                        </p:tav>
                                        <p:tav tm="100000">
                                          <p:val>
                                            <p:strVal val="#ppt_x"/>
                                          </p:val>
                                        </p:tav>
                                      </p:tavLst>
                                    </p:anim>
                                    <p:anim calcmode="lin" valueType="num">
                                      <p:cBhvr additive="base">
                                        <p:cTn id="323" dur="250" fill="hold"/>
                                        <p:tgtEl>
                                          <p:spTgt spid="189"/>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nodeType="afterEffect">
                                  <p:stCondLst>
                                    <p:cond delay="0"/>
                                  </p:stCondLst>
                                  <p:childTnLst>
                                    <p:set>
                                      <p:cBhvr>
                                        <p:cTn id="326" dur="1" fill="hold">
                                          <p:stCondLst>
                                            <p:cond delay="0"/>
                                          </p:stCondLst>
                                        </p:cTn>
                                        <p:tgtEl>
                                          <p:spTgt spid="190"/>
                                        </p:tgtEl>
                                        <p:attrNameLst>
                                          <p:attrName>style.visibility</p:attrName>
                                        </p:attrNameLst>
                                      </p:cBhvr>
                                      <p:to>
                                        <p:strVal val="visible"/>
                                      </p:to>
                                    </p:set>
                                    <p:anim calcmode="lin" valueType="num">
                                      <p:cBhvr additive="base">
                                        <p:cTn id="327" dur="250" fill="hold"/>
                                        <p:tgtEl>
                                          <p:spTgt spid="190"/>
                                        </p:tgtEl>
                                        <p:attrNameLst>
                                          <p:attrName>ppt_x</p:attrName>
                                        </p:attrNameLst>
                                      </p:cBhvr>
                                      <p:tavLst>
                                        <p:tav tm="0">
                                          <p:val>
                                            <p:strVal val="#ppt_x"/>
                                          </p:val>
                                        </p:tav>
                                        <p:tav tm="100000">
                                          <p:val>
                                            <p:strVal val="#ppt_x"/>
                                          </p:val>
                                        </p:tav>
                                      </p:tavLst>
                                    </p:anim>
                                    <p:anim calcmode="lin" valueType="num">
                                      <p:cBhvr additive="base">
                                        <p:cTn id="328" dur="250" fill="hold"/>
                                        <p:tgtEl>
                                          <p:spTgt spid="190"/>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nodeType="afterEffect">
                                  <p:stCondLst>
                                    <p:cond delay="0"/>
                                  </p:stCondLst>
                                  <p:childTnLst>
                                    <p:set>
                                      <p:cBhvr>
                                        <p:cTn id="331" dur="1" fill="hold">
                                          <p:stCondLst>
                                            <p:cond delay="0"/>
                                          </p:stCondLst>
                                        </p:cTn>
                                        <p:tgtEl>
                                          <p:spTgt spid="191"/>
                                        </p:tgtEl>
                                        <p:attrNameLst>
                                          <p:attrName>style.visibility</p:attrName>
                                        </p:attrNameLst>
                                      </p:cBhvr>
                                      <p:to>
                                        <p:strVal val="visible"/>
                                      </p:to>
                                    </p:set>
                                    <p:anim calcmode="lin" valueType="num">
                                      <p:cBhvr additive="base">
                                        <p:cTn id="332" dur="250" fill="hold"/>
                                        <p:tgtEl>
                                          <p:spTgt spid="191"/>
                                        </p:tgtEl>
                                        <p:attrNameLst>
                                          <p:attrName>ppt_x</p:attrName>
                                        </p:attrNameLst>
                                      </p:cBhvr>
                                      <p:tavLst>
                                        <p:tav tm="0">
                                          <p:val>
                                            <p:strVal val="#ppt_x"/>
                                          </p:val>
                                        </p:tav>
                                        <p:tav tm="100000">
                                          <p:val>
                                            <p:strVal val="#ppt_x"/>
                                          </p:val>
                                        </p:tav>
                                      </p:tavLst>
                                    </p:anim>
                                    <p:anim calcmode="lin" valueType="num">
                                      <p:cBhvr additive="base">
                                        <p:cTn id="333" dur="250" fill="hold"/>
                                        <p:tgtEl>
                                          <p:spTgt spid="191"/>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nodeType="afterEffect">
                                  <p:stCondLst>
                                    <p:cond delay="0"/>
                                  </p:stCondLst>
                                  <p:childTnLst>
                                    <p:set>
                                      <p:cBhvr>
                                        <p:cTn id="336" dur="1" fill="hold">
                                          <p:stCondLst>
                                            <p:cond delay="0"/>
                                          </p:stCondLst>
                                        </p:cTn>
                                        <p:tgtEl>
                                          <p:spTgt spid="192"/>
                                        </p:tgtEl>
                                        <p:attrNameLst>
                                          <p:attrName>style.visibility</p:attrName>
                                        </p:attrNameLst>
                                      </p:cBhvr>
                                      <p:to>
                                        <p:strVal val="visible"/>
                                      </p:to>
                                    </p:set>
                                    <p:anim calcmode="lin" valueType="num">
                                      <p:cBhvr additive="base">
                                        <p:cTn id="337" dur="250" fill="hold"/>
                                        <p:tgtEl>
                                          <p:spTgt spid="192"/>
                                        </p:tgtEl>
                                        <p:attrNameLst>
                                          <p:attrName>ppt_x</p:attrName>
                                        </p:attrNameLst>
                                      </p:cBhvr>
                                      <p:tavLst>
                                        <p:tav tm="0">
                                          <p:val>
                                            <p:strVal val="#ppt_x"/>
                                          </p:val>
                                        </p:tav>
                                        <p:tav tm="100000">
                                          <p:val>
                                            <p:strVal val="#ppt_x"/>
                                          </p:val>
                                        </p:tav>
                                      </p:tavLst>
                                    </p:anim>
                                    <p:anim calcmode="lin" valueType="num">
                                      <p:cBhvr additive="base">
                                        <p:cTn id="338" dur="250" fill="hold"/>
                                        <p:tgtEl>
                                          <p:spTgt spid="192"/>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nodeType="afterEffect">
                                  <p:stCondLst>
                                    <p:cond delay="0"/>
                                  </p:stCondLst>
                                  <p:childTnLst>
                                    <p:set>
                                      <p:cBhvr>
                                        <p:cTn id="341" dur="1" fill="hold">
                                          <p:stCondLst>
                                            <p:cond delay="0"/>
                                          </p:stCondLst>
                                        </p:cTn>
                                        <p:tgtEl>
                                          <p:spTgt spid="193"/>
                                        </p:tgtEl>
                                        <p:attrNameLst>
                                          <p:attrName>style.visibility</p:attrName>
                                        </p:attrNameLst>
                                      </p:cBhvr>
                                      <p:to>
                                        <p:strVal val="visible"/>
                                      </p:to>
                                    </p:set>
                                    <p:anim calcmode="lin" valueType="num">
                                      <p:cBhvr additive="base">
                                        <p:cTn id="342" dur="250" fill="hold"/>
                                        <p:tgtEl>
                                          <p:spTgt spid="193"/>
                                        </p:tgtEl>
                                        <p:attrNameLst>
                                          <p:attrName>ppt_x</p:attrName>
                                        </p:attrNameLst>
                                      </p:cBhvr>
                                      <p:tavLst>
                                        <p:tav tm="0">
                                          <p:val>
                                            <p:strVal val="#ppt_x"/>
                                          </p:val>
                                        </p:tav>
                                        <p:tav tm="100000">
                                          <p:val>
                                            <p:strVal val="#ppt_x"/>
                                          </p:val>
                                        </p:tav>
                                      </p:tavLst>
                                    </p:anim>
                                    <p:anim calcmode="lin" valueType="num">
                                      <p:cBhvr additive="base">
                                        <p:cTn id="343" dur="250" fill="hold"/>
                                        <p:tgtEl>
                                          <p:spTgt spid="193"/>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nodeType="afterEffect">
                                  <p:stCondLst>
                                    <p:cond delay="0"/>
                                  </p:stCondLst>
                                  <p:childTnLst>
                                    <p:set>
                                      <p:cBhvr>
                                        <p:cTn id="346" dur="1" fill="hold">
                                          <p:stCondLst>
                                            <p:cond delay="0"/>
                                          </p:stCondLst>
                                        </p:cTn>
                                        <p:tgtEl>
                                          <p:spTgt spid="194"/>
                                        </p:tgtEl>
                                        <p:attrNameLst>
                                          <p:attrName>style.visibility</p:attrName>
                                        </p:attrNameLst>
                                      </p:cBhvr>
                                      <p:to>
                                        <p:strVal val="visible"/>
                                      </p:to>
                                    </p:set>
                                    <p:anim calcmode="lin" valueType="num">
                                      <p:cBhvr additive="base">
                                        <p:cTn id="347" dur="250" fill="hold"/>
                                        <p:tgtEl>
                                          <p:spTgt spid="194"/>
                                        </p:tgtEl>
                                        <p:attrNameLst>
                                          <p:attrName>ppt_x</p:attrName>
                                        </p:attrNameLst>
                                      </p:cBhvr>
                                      <p:tavLst>
                                        <p:tav tm="0">
                                          <p:val>
                                            <p:strVal val="#ppt_x"/>
                                          </p:val>
                                        </p:tav>
                                        <p:tav tm="100000">
                                          <p:val>
                                            <p:strVal val="#ppt_x"/>
                                          </p:val>
                                        </p:tav>
                                      </p:tavLst>
                                    </p:anim>
                                    <p:anim calcmode="lin" valueType="num">
                                      <p:cBhvr additive="base">
                                        <p:cTn id="348" dur="250" fill="hold"/>
                                        <p:tgtEl>
                                          <p:spTgt spid="194"/>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nodeType="afterEffect">
                                  <p:stCondLst>
                                    <p:cond delay="0"/>
                                  </p:stCondLst>
                                  <p:childTnLst>
                                    <p:set>
                                      <p:cBhvr>
                                        <p:cTn id="351" dur="1" fill="hold">
                                          <p:stCondLst>
                                            <p:cond delay="0"/>
                                          </p:stCondLst>
                                        </p:cTn>
                                        <p:tgtEl>
                                          <p:spTgt spid="195"/>
                                        </p:tgtEl>
                                        <p:attrNameLst>
                                          <p:attrName>style.visibility</p:attrName>
                                        </p:attrNameLst>
                                      </p:cBhvr>
                                      <p:to>
                                        <p:strVal val="visible"/>
                                      </p:to>
                                    </p:set>
                                    <p:anim calcmode="lin" valueType="num">
                                      <p:cBhvr additive="base">
                                        <p:cTn id="352" dur="250" fill="hold"/>
                                        <p:tgtEl>
                                          <p:spTgt spid="195"/>
                                        </p:tgtEl>
                                        <p:attrNameLst>
                                          <p:attrName>ppt_x</p:attrName>
                                        </p:attrNameLst>
                                      </p:cBhvr>
                                      <p:tavLst>
                                        <p:tav tm="0">
                                          <p:val>
                                            <p:strVal val="#ppt_x"/>
                                          </p:val>
                                        </p:tav>
                                        <p:tav tm="100000">
                                          <p:val>
                                            <p:strVal val="#ppt_x"/>
                                          </p:val>
                                        </p:tav>
                                      </p:tavLst>
                                    </p:anim>
                                    <p:anim calcmode="lin" valueType="num">
                                      <p:cBhvr additive="base">
                                        <p:cTn id="353" dur="250" fill="hold"/>
                                        <p:tgtEl>
                                          <p:spTgt spid="195"/>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nodeType="afterEffect">
                                  <p:stCondLst>
                                    <p:cond delay="0"/>
                                  </p:stCondLst>
                                  <p:childTnLst>
                                    <p:set>
                                      <p:cBhvr>
                                        <p:cTn id="356" dur="1" fill="hold">
                                          <p:stCondLst>
                                            <p:cond delay="0"/>
                                          </p:stCondLst>
                                        </p:cTn>
                                        <p:tgtEl>
                                          <p:spTgt spid="196"/>
                                        </p:tgtEl>
                                        <p:attrNameLst>
                                          <p:attrName>style.visibility</p:attrName>
                                        </p:attrNameLst>
                                      </p:cBhvr>
                                      <p:to>
                                        <p:strVal val="visible"/>
                                      </p:to>
                                    </p:set>
                                    <p:anim calcmode="lin" valueType="num">
                                      <p:cBhvr additive="base">
                                        <p:cTn id="357" dur="250" fill="hold"/>
                                        <p:tgtEl>
                                          <p:spTgt spid="196"/>
                                        </p:tgtEl>
                                        <p:attrNameLst>
                                          <p:attrName>ppt_x</p:attrName>
                                        </p:attrNameLst>
                                      </p:cBhvr>
                                      <p:tavLst>
                                        <p:tav tm="0">
                                          <p:val>
                                            <p:strVal val="#ppt_x"/>
                                          </p:val>
                                        </p:tav>
                                        <p:tav tm="100000">
                                          <p:val>
                                            <p:strVal val="#ppt_x"/>
                                          </p:val>
                                        </p:tav>
                                      </p:tavLst>
                                    </p:anim>
                                    <p:anim calcmode="lin" valueType="num">
                                      <p:cBhvr additive="base">
                                        <p:cTn id="358" dur="250" fill="hold"/>
                                        <p:tgtEl>
                                          <p:spTgt spid="196"/>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nodeType="afterEffect">
                                  <p:stCondLst>
                                    <p:cond delay="0"/>
                                  </p:stCondLst>
                                  <p:childTnLst>
                                    <p:set>
                                      <p:cBhvr>
                                        <p:cTn id="361" dur="1" fill="hold">
                                          <p:stCondLst>
                                            <p:cond delay="0"/>
                                          </p:stCondLst>
                                        </p:cTn>
                                        <p:tgtEl>
                                          <p:spTgt spid="197"/>
                                        </p:tgtEl>
                                        <p:attrNameLst>
                                          <p:attrName>style.visibility</p:attrName>
                                        </p:attrNameLst>
                                      </p:cBhvr>
                                      <p:to>
                                        <p:strVal val="visible"/>
                                      </p:to>
                                    </p:set>
                                    <p:anim calcmode="lin" valueType="num">
                                      <p:cBhvr additive="base">
                                        <p:cTn id="362" dur="250" fill="hold"/>
                                        <p:tgtEl>
                                          <p:spTgt spid="197"/>
                                        </p:tgtEl>
                                        <p:attrNameLst>
                                          <p:attrName>ppt_x</p:attrName>
                                        </p:attrNameLst>
                                      </p:cBhvr>
                                      <p:tavLst>
                                        <p:tav tm="0">
                                          <p:val>
                                            <p:strVal val="#ppt_x"/>
                                          </p:val>
                                        </p:tav>
                                        <p:tav tm="100000">
                                          <p:val>
                                            <p:strVal val="#ppt_x"/>
                                          </p:val>
                                        </p:tav>
                                      </p:tavLst>
                                    </p:anim>
                                    <p:anim calcmode="lin" valueType="num">
                                      <p:cBhvr additive="base">
                                        <p:cTn id="363" dur="250" fill="hold"/>
                                        <p:tgtEl>
                                          <p:spTgt spid="197"/>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308"/>
                                        </p:tgtEl>
                                        <p:attrNameLst>
                                          <p:attrName>style.visibility</p:attrName>
                                        </p:attrNameLst>
                                      </p:cBhvr>
                                      <p:to>
                                        <p:strVal val="visible"/>
                                      </p:to>
                                    </p:set>
                                    <p:anim calcmode="lin" valueType="num">
                                      <p:cBhvr additive="base">
                                        <p:cTn id="367" dur="250" fill="hold"/>
                                        <p:tgtEl>
                                          <p:spTgt spid="308"/>
                                        </p:tgtEl>
                                        <p:attrNameLst>
                                          <p:attrName>ppt_x</p:attrName>
                                        </p:attrNameLst>
                                      </p:cBhvr>
                                      <p:tavLst>
                                        <p:tav tm="0">
                                          <p:val>
                                            <p:strVal val="#ppt_x"/>
                                          </p:val>
                                        </p:tav>
                                        <p:tav tm="100000">
                                          <p:val>
                                            <p:strVal val="#ppt_x"/>
                                          </p:val>
                                        </p:tav>
                                      </p:tavLst>
                                    </p:anim>
                                    <p:anim calcmode="lin" valueType="num">
                                      <p:cBhvr additive="base">
                                        <p:cTn id="368" dur="250" fill="hold"/>
                                        <p:tgtEl>
                                          <p:spTgt spid="308"/>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nodeType="afterEffect">
                                  <p:stCondLst>
                                    <p:cond delay="0"/>
                                  </p:stCondLst>
                                  <p:childTnLst>
                                    <p:set>
                                      <p:cBhvr>
                                        <p:cTn id="371" dur="1" fill="hold">
                                          <p:stCondLst>
                                            <p:cond delay="0"/>
                                          </p:stCondLst>
                                        </p:cTn>
                                        <p:tgtEl>
                                          <p:spTgt spid="314"/>
                                        </p:tgtEl>
                                        <p:attrNameLst>
                                          <p:attrName>style.visibility</p:attrName>
                                        </p:attrNameLst>
                                      </p:cBhvr>
                                      <p:to>
                                        <p:strVal val="visible"/>
                                      </p:to>
                                    </p:set>
                                    <p:anim calcmode="lin" valueType="num">
                                      <p:cBhvr additive="base">
                                        <p:cTn id="372" dur="250" fill="hold"/>
                                        <p:tgtEl>
                                          <p:spTgt spid="314"/>
                                        </p:tgtEl>
                                        <p:attrNameLst>
                                          <p:attrName>ppt_x</p:attrName>
                                        </p:attrNameLst>
                                      </p:cBhvr>
                                      <p:tavLst>
                                        <p:tav tm="0">
                                          <p:val>
                                            <p:strVal val="#ppt_x"/>
                                          </p:val>
                                        </p:tav>
                                        <p:tav tm="100000">
                                          <p:val>
                                            <p:strVal val="#ppt_x"/>
                                          </p:val>
                                        </p:tav>
                                      </p:tavLst>
                                    </p:anim>
                                    <p:anim calcmode="lin" valueType="num">
                                      <p:cBhvr additive="base">
                                        <p:cTn id="373" dur="250" fill="hold"/>
                                        <p:tgtEl>
                                          <p:spTgt spid="314"/>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302"/>
                                        </p:tgtEl>
                                        <p:attrNameLst>
                                          <p:attrName>style.visibility</p:attrName>
                                        </p:attrNameLst>
                                      </p:cBhvr>
                                      <p:to>
                                        <p:strVal val="visible"/>
                                      </p:to>
                                    </p:set>
                                    <p:anim calcmode="lin" valueType="num">
                                      <p:cBhvr additive="base">
                                        <p:cTn id="377" dur="250" fill="hold"/>
                                        <p:tgtEl>
                                          <p:spTgt spid="302"/>
                                        </p:tgtEl>
                                        <p:attrNameLst>
                                          <p:attrName>ppt_x</p:attrName>
                                        </p:attrNameLst>
                                      </p:cBhvr>
                                      <p:tavLst>
                                        <p:tav tm="0">
                                          <p:val>
                                            <p:strVal val="#ppt_x"/>
                                          </p:val>
                                        </p:tav>
                                        <p:tav tm="100000">
                                          <p:val>
                                            <p:strVal val="#ppt_x"/>
                                          </p:val>
                                        </p:tav>
                                      </p:tavLst>
                                    </p:anim>
                                    <p:anim calcmode="lin" valueType="num">
                                      <p:cBhvr additive="base">
                                        <p:cTn id="378" dur="250" fill="hold"/>
                                        <p:tgtEl>
                                          <p:spTgt spid="302"/>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303"/>
                                        </p:tgtEl>
                                        <p:attrNameLst>
                                          <p:attrName>style.visibility</p:attrName>
                                        </p:attrNameLst>
                                      </p:cBhvr>
                                      <p:to>
                                        <p:strVal val="visible"/>
                                      </p:to>
                                    </p:set>
                                    <p:anim calcmode="lin" valueType="num">
                                      <p:cBhvr additive="base">
                                        <p:cTn id="382" dur="250" fill="hold"/>
                                        <p:tgtEl>
                                          <p:spTgt spid="303"/>
                                        </p:tgtEl>
                                        <p:attrNameLst>
                                          <p:attrName>ppt_x</p:attrName>
                                        </p:attrNameLst>
                                      </p:cBhvr>
                                      <p:tavLst>
                                        <p:tav tm="0">
                                          <p:val>
                                            <p:strVal val="#ppt_x"/>
                                          </p:val>
                                        </p:tav>
                                        <p:tav tm="100000">
                                          <p:val>
                                            <p:strVal val="#ppt_x"/>
                                          </p:val>
                                        </p:tav>
                                      </p:tavLst>
                                    </p:anim>
                                    <p:anim calcmode="lin" valueType="num">
                                      <p:cBhvr additive="base">
                                        <p:cTn id="383" dur="250" fill="hold"/>
                                        <p:tgtEl>
                                          <p:spTgt spid="303"/>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nodeType="afterEffect">
                                  <p:stCondLst>
                                    <p:cond delay="0"/>
                                  </p:stCondLst>
                                  <p:childTnLst>
                                    <p:set>
                                      <p:cBhvr>
                                        <p:cTn id="386" dur="1" fill="hold">
                                          <p:stCondLst>
                                            <p:cond delay="0"/>
                                          </p:stCondLst>
                                        </p:cTn>
                                        <p:tgtEl>
                                          <p:spTgt spid="242"/>
                                        </p:tgtEl>
                                        <p:attrNameLst>
                                          <p:attrName>style.visibility</p:attrName>
                                        </p:attrNameLst>
                                      </p:cBhvr>
                                      <p:to>
                                        <p:strVal val="visible"/>
                                      </p:to>
                                    </p:set>
                                    <p:anim calcmode="lin" valueType="num">
                                      <p:cBhvr additive="base">
                                        <p:cTn id="387" dur="250" fill="hold"/>
                                        <p:tgtEl>
                                          <p:spTgt spid="242"/>
                                        </p:tgtEl>
                                        <p:attrNameLst>
                                          <p:attrName>ppt_x</p:attrName>
                                        </p:attrNameLst>
                                      </p:cBhvr>
                                      <p:tavLst>
                                        <p:tav tm="0">
                                          <p:val>
                                            <p:strVal val="#ppt_x"/>
                                          </p:val>
                                        </p:tav>
                                        <p:tav tm="100000">
                                          <p:val>
                                            <p:strVal val="#ppt_x"/>
                                          </p:val>
                                        </p:tav>
                                      </p:tavLst>
                                    </p:anim>
                                    <p:anim calcmode="lin" valueType="num">
                                      <p:cBhvr additive="base">
                                        <p:cTn id="388" dur="250" fill="hold"/>
                                        <p:tgtEl>
                                          <p:spTgt spid="242"/>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nodeType="afterEffect">
                                  <p:stCondLst>
                                    <p:cond delay="0"/>
                                  </p:stCondLst>
                                  <p:childTnLst>
                                    <p:set>
                                      <p:cBhvr>
                                        <p:cTn id="391" dur="1" fill="hold">
                                          <p:stCondLst>
                                            <p:cond delay="0"/>
                                          </p:stCondLst>
                                        </p:cTn>
                                        <p:tgtEl>
                                          <p:spTgt spid="243"/>
                                        </p:tgtEl>
                                        <p:attrNameLst>
                                          <p:attrName>style.visibility</p:attrName>
                                        </p:attrNameLst>
                                      </p:cBhvr>
                                      <p:to>
                                        <p:strVal val="visible"/>
                                      </p:to>
                                    </p:set>
                                    <p:anim calcmode="lin" valueType="num">
                                      <p:cBhvr additive="base">
                                        <p:cTn id="392" dur="250" fill="hold"/>
                                        <p:tgtEl>
                                          <p:spTgt spid="243"/>
                                        </p:tgtEl>
                                        <p:attrNameLst>
                                          <p:attrName>ppt_x</p:attrName>
                                        </p:attrNameLst>
                                      </p:cBhvr>
                                      <p:tavLst>
                                        <p:tav tm="0">
                                          <p:val>
                                            <p:strVal val="#ppt_x"/>
                                          </p:val>
                                        </p:tav>
                                        <p:tav tm="100000">
                                          <p:val>
                                            <p:strVal val="#ppt_x"/>
                                          </p:val>
                                        </p:tav>
                                      </p:tavLst>
                                    </p:anim>
                                    <p:anim calcmode="lin" valueType="num">
                                      <p:cBhvr additive="base">
                                        <p:cTn id="393" dur="250" fill="hold"/>
                                        <p:tgtEl>
                                          <p:spTgt spid="243"/>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nodeType="afterEffect">
                                  <p:stCondLst>
                                    <p:cond delay="0"/>
                                  </p:stCondLst>
                                  <p:childTnLst>
                                    <p:set>
                                      <p:cBhvr>
                                        <p:cTn id="396" dur="1" fill="hold">
                                          <p:stCondLst>
                                            <p:cond delay="0"/>
                                          </p:stCondLst>
                                        </p:cTn>
                                        <p:tgtEl>
                                          <p:spTgt spid="244"/>
                                        </p:tgtEl>
                                        <p:attrNameLst>
                                          <p:attrName>style.visibility</p:attrName>
                                        </p:attrNameLst>
                                      </p:cBhvr>
                                      <p:to>
                                        <p:strVal val="visible"/>
                                      </p:to>
                                    </p:set>
                                    <p:anim calcmode="lin" valueType="num">
                                      <p:cBhvr additive="base">
                                        <p:cTn id="397" dur="250" fill="hold"/>
                                        <p:tgtEl>
                                          <p:spTgt spid="244"/>
                                        </p:tgtEl>
                                        <p:attrNameLst>
                                          <p:attrName>ppt_x</p:attrName>
                                        </p:attrNameLst>
                                      </p:cBhvr>
                                      <p:tavLst>
                                        <p:tav tm="0">
                                          <p:val>
                                            <p:strVal val="#ppt_x"/>
                                          </p:val>
                                        </p:tav>
                                        <p:tav tm="100000">
                                          <p:val>
                                            <p:strVal val="#ppt_x"/>
                                          </p:val>
                                        </p:tav>
                                      </p:tavLst>
                                    </p:anim>
                                    <p:anim calcmode="lin" valueType="num">
                                      <p:cBhvr additive="base">
                                        <p:cTn id="398" dur="250" fill="hold"/>
                                        <p:tgtEl>
                                          <p:spTgt spid="244"/>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nodeType="afterEffect">
                                  <p:stCondLst>
                                    <p:cond delay="0"/>
                                  </p:stCondLst>
                                  <p:childTnLst>
                                    <p:set>
                                      <p:cBhvr>
                                        <p:cTn id="401" dur="1" fill="hold">
                                          <p:stCondLst>
                                            <p:cond delay="0"/>
                                          </p:stCondLst>
                                        </p:cTn>
                                        <p:tgtEl>
                                          <p:spTgt spid="245"/>
                                        </p:tgtEl>
                                        <p:attrNameLst>
                                          <p:attrName>style.visibility</p:attrName>
                                        </p:attrNameLst>
                                      </p:cBhvr>
                                      <p:to>
                                        <p:strVal val="visible"/>
                                      </p:to>
                                    </p:set>
                                    <p:anim calcmode="lin" valueType="num">
                                      <p:cBhvr additive="base">
                                        <p:cTn id="402" dur="250" fill="hold"/>
                                        <p:tgtEl>
                                          <p:spTgt spid="245"/>
                                        </p:tgtEl>
                                        <p:attrNameLst>
                                          <p:attrName>ppt_x</p:attrName>
                                        </p:attrNameLst>
                                      </p:cBhvr>
                                      <p:tavLst>
                                        <p:tav tm="0">
                                          <p:val>
                                            <p:strVal val="#ppt_x"/>
                                          </p:val>
                                        </p:tav>
                                        <p:tav tm="100000">
                                          <p:val>
                                            <p:strVal val="#ppt_x"/>
                                          </p:val>
                                        </p:tav>
                                      </p:tavLst>
                                    </p:anim>
                                    <p:anim calcmode="lin" valueType="num">
                                      <p:cBhvr additive="base">
                                        <p:cTn id="403" dur="250" fill="hold"/>
                                        <p:tgtEl>
                                          <p:spTgt spid="245"/>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nodeType="afterEffect">
                                  <p:stCondLst>
                                    <p:cond delay="0"/>
                                  </p:stCondLst>
                                  <p:childTnLst>
                                    <p:set>
                                      <p:cBhvr>
                                        <p:cTn id="406" dur="1" fill="hold">
                                          <p:stCondLst>
                                            <p:cond delay="0"/>
                                          </p:stCondLst>
                                        </p:cTn>
                                        <p:tgtEl>
                                          <p:spTgt spid="246"/>
                                        </p:tgtEl>
                                        <p:attrNameLst>
                                          <p:attrName>style.visibility</p:attrName>
                                        </p:attrNameLst>
                                      </p:cBhvr>
                                      <p:to>
                                        <p:strVal val="visible"/>
                                      </p:to>
                                    </p:set>
                                    <p:anim calcmode="lin" valueType="num">
                                      <p:cBhvr additive="base">
                                        <p:cTn id="407" dur="250" fill="hold"/>
                                        <p:tgtEl>
                                          <p:spTgt spid="246"/>
                                        </p:tgtEl>
                                        <p:attrNameLst>
                                          <p:attrName>ppt_x</p:attrName>
                                        </p:attrNameLst>
                                      </p:cBhvr>
                                      <p:tavLst>
                                        <p:tav tm="0">
                                          <p:val>
                                            <p:strVal val="#ppt_x"/>
                                          </p:val>
                                        </p:tav>
                                        <p:tav tm="100000">
                                          <p:val>
                                            <p:strVal val="#ppt_x"/>
                                          </p:val>
                                        </p:tav>
                                      </p:tavLst>
                                    </p:anim>
                                    <p:anim calcmode="lin" valueType="num">
                                      <p:cBhvr additive="base">
                                        <p:cTn id="408" dur="250" fill="hold"/>
                                        <p:tgtEl>
                                          <p:spTgt spid="246"/>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nodeType="afterEffect">
                                  <p:stCondLst>
                                    <p:cond delay="0"/>
                                  </p:stCondLst>
                                  <p:childTnLst>
                                    <p:set>
                                      <p:cBhvr>
                                        <p:cTn id="411" dur="1" fill="hold">
                                          <p:stCondLst>
                                            <p:cond delay="0"/>
                                          </p:stCondLst>
                                        </p:cTn>
                                        <p:tgtEl>
                                          <p:spTgt spid="247"/>
                                        </p:tgtEl>
                                        <p:attrNameLst>
                                          <p:attrName>style.visibility</p:attrName>
                                        </p:attrNameLst>
                                      </p:cBhvr>
                                      <p:to>
                                        <p:strVal val="visible"/>
                                      </p:to>
                                    </p:set>
                                    <p:anim calcmode="lin" valueType="num">
                                      <p:cBhvr additive="base">
                                        <p:cTn id="412" dur="250" fill="hold"/>
                                        <p:tgtEl>
                                          <p:spTgt spid="247"/>
                                        </p:tgtEl>
                                        <p:attrNameLst>
                                          <p:attrName>ppt_x</p:attrName>
                                        </p:attrNameLst>
                                      </p:cBhvr>
                                      <p:tavLst>
                                        <p:tav tm="0">
                                          <p:val>
                                            <p:strVal val="#ppt_x"/>
                                          </p:val>
                                        </p:tav>
                                        <p:tav tm="100000">
                                          <p:val>
                                            <p:strVal val="#ppt_x"/>
                                          </p:val>
                                        </p:tav>
                                      </p:tavLst>
                                    </p:anim>
                                    <p:anim calcmode="lin" valueType="num">
                                      <p:cBhvr additive="base">
                                        <p:cTn id="413" dur="250" fill="hold"/>
                                        <p:tgtEl>
                                          <p:spTgt spid="24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nodeType="afterEffect">
                                  <p:stCondLst>
                                    <p:cond delay="0"/>
                                  </p:stCondLst>
                                  <p:childTnLst>
                                    <p:set>
                                      <p:cBhvr>
                                        <p:cTn id="416" dur="1" fill="hold">
                                          <p:stCondLst>
                                            <p:cond delay="0"/>
                                          </p:stCondLst>
                                        </p:cTn>
                                        <p:tgtEl>
                                          <p:spTgt spid="248"/>
                                        </p:tgtEl>
                                        <p:attrNameLst>
                                          <p:attrName>style.visibility</p:attrName>
                                        </p:attrNameLst>
                                      </p:cBhvr>
                                      <p:to>
                                        <p:strVal val="visible"/>
                                      </p:to>
                                    </p:set>
                                    <p:anim calcmode="lin" valueType="num">
                                      <p:cBhvr additive="base">
                                        <p:cTn id="417" dur="250" fill="hold"/>
                                        <p:tgtEl>
                                          <p:spTgt spid="248"/>
                                        </p:tgtEl>
                                        <p:attrNameLst>
                                          <p:attrName>ppt_x</p:attrName>
                                        </p:attrNameLst>
                                      </p:cBhvr>
                                      <p:tavLst>
                                        <p:tav tm="0">
                                          <p:val>
                                            <p:strVal val="#ppt_x"/>
                                          </p:val>
                                        </p:tav>
                                        <p:tav tm="100000">
                                          <p:val>
                                            <p:strVal val="#ppt_x"/>
                                          </p:val>
                                        </p:tav>
                                      </p:tavLst>
                                    </p:anim>
                                    <p:anim calcmode="lin" valueType="num">
                                      <p:cBhvr additive="base">
                                        <p:cTn id="418" dur="250" fill="hold"/>
                                        <p:tgtEl>
                                          <p:spTgt spid="248"/>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nodeType="afterEffect">
                                  <p:stCondLst>
                                    <p:cond delay="0"/>
                                  </p:stCondLst>
                                  <p:childTnLst>
                                    <p:set>
                                      <p:cBhvr>
                                        <p:cTn id="421" dur="1" fill="hold">
                                          <p:stCondLst>
                                            <p:cond delay="0"/>
                                          </p:stCondLst>
                                        </p:cTn>
                                        <p:tgtEl>
                                          <p:spTgt spid="249"/>
                                        </p:tgtEl>
                                        <p:attrNameLst>
                                          <p:attrName>style.visibility</p:attrName>
                                        </p:attrNameLst>
                                      </p:cBhvr>
                                      <p:to>
                                        <p:strVal val="visible"/>
                                      </p:to>
                                    </p:set>
                                    <p:anim calcmode="lin" valueType="num">
                                      <p:cBhvr additive="base">
                                        <p:cTn id="422" dur="250" fill="hold"/>
                                        <p:tgtEl>
                                          <p:spTgt spid="249"/>
                                        </p:tgtEl>
                                        <p:attrNameLst>
                                          <p:attrName>ppt_x</p:attrName>
                                        </p:attrNameLst>
                                      </p:cBhvr>
                                      <p:tavLst>
                                        <p:tav tm="0">
                                          <p:val>
                                            <p:strVal val="#ppt_x"/>
                                          </p:val>
                                        </p:tav>
                                        <p:tav tm="100000">
                                          <p:val>
                                            <p:strVal val="#ppt_x"/>
                                          </p:val>
                                        </p:tav>
                                      </p:tavLst>
                                    </p:anim>
                                    <p:anim calcmode="lin" valueType="num">
                                      <p:cBhvr additive="base">
                                        <p:cTn id="423" dur="250" fill="hold"/>
                                        <p:tgtEl>
                                          <p:spTgt spid="249"/>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nodeType="afterEffect">
                                  <p:stCondLst>
                                    <p:cond delay="0"/>
                                  </p:stCondLst>
                                  <p:childTnLst>
                                    <p:set>
                                      <p:cBhvr>
                                        <p:cTn id="426" dur="1" fill="hold">
                                          <p:stCondLst>
                                            <p:cond delay="0"/>
                                          </p:stCondLst>
                                        </p:cTn>
                                        <p:tgtEl>
                                          <p:spTgt spid="250"/>
                                        </p:tgtEl>
                                        <p:attrNameLst>
                                          <p:attrName>style.visibility</p:attrName>
                                        </p:attrNameLst>
                                      </p:cBhvr>
                                      <p:to>
                                        <p:strVal val="visible"/>
                                      </p:to>
                                    </p:set>
                                    <p:anim calcmode="lin" valueType="num">
                                      <p:cBhvr additive="base">
                                        <p:cTn id="427" dur="250" fill="hold"/>
                                        <p:tgtEl>
                                          <p:spTgt spid="250"/>
                                        </p:tgtEl>
                                        <p:attrNameLst>
                                          <p:attrName>ppt_x</p:attrName>
                                        </p:attrNameLst>
                                      </p:cBhvr>
                                      <p:tavLst>
                                        <p:tav tm="0">
                                          <p:val>
                                            <p:strVal val="#ppt_x"/>
                                          </p:val>
                                        </p:tav>
                                        <p:tav tm="100000">
                                          <p:val>
                                            <p:strVal val="#ppt_x"/>
                                          </p:val>
                                        </p:tav>
                                      </p:tavLst>
                                    </p:anim>
                                    <p:anim calcmode="lin" valueType="num">
                                      <p:cBhvr additive="base">
                                        <p:cTn id="428" dur="250" fill="hold"/>
                                        <p:tgtEl>
                                          <p:spTgt spid="250"/>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nodeType="afterEffect">
                                  <p:stCondLst>
                                    <p:cond delay="0"/>
                                  </p:stCondLst>
                                  <p:childTnLst>
                                    <p:set>
                                      <p:cBhvr>
                                        <p:cTn id="431" dur="1" fill="hold">
                                          <p:stCondLst>
                                            <p:cond delay="0"/>
                                          </p:stCondLst>
                                        </p:cTn>
                                        <p:tgtEl>
                                          <p:spTgt spid="251"/>
                                        </p:tgtEl>
                                        <p:attrNameLst>
                                          <p:attrName>style.visibility</p:attrName>
                                        </p:attrNameLst>
                                      </p:cBhvr>
                                      <p:to>
                                        <p:strVal val="visible"/>
                                      </p:to>
                                    </p:set>
                                    <p:anim calcmode="lin" valueType="num">
                                      <p:cBhvr additive="base">
                                        <p:cTn id="432" dur="250" fill="hold"/>
                                        <p:tgtEl>
                                          <p:spTgt spid="251"/>
                                        </p:tgtEl>
                                        <p:attrNameLst>
                                          <p:attrName>ppt_x</p:attrName>
                                        </p:attrNameLst>
                                      </p:cBhvr>
                                      <p:tavLst>
                                        <p:tav tm="0">
                                          <p:val>
                                            <p:strVal val="#ppt_x"/>
                                          </p:val>
                                        </p:tav>
                                        <p:tav tm="100000">
                                          <p:val>
                                            <p:strVal val="#ppt_x"/>
                                          </p:val>
                                        </p:tav>
                                      </p:tavLst>
                                    </p:anim>
                                    <p:anim calcmode="lin" valueType="num">
                                      <p:cBhvr additive="base">
                                        <p:cTn id="433" dur="250" fill="hold"/>
                                        <p:tgtEl>
                                          <p:spTgt spid="251"/>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nodeType="afterEffect">
                                  <p:stCondLst>
                                    <p:cond delay="0"/>
                                  </p:stCondLst>
                                  <p:childTnLst>
                                    <p:set>
                                      <p:cBhvr>
                                        <p:cTn id="436" dur="1" fill="hold">
                                          <p:stCondLst>
                                            <p:cond delay="0"/>
                                          </p:stCondLst>
                                        </p:cTn>
                                        <p:tgtEl>
                                          <p:spTgt spid="252"/>
                                        </p:tgtEl>
                                        <p:attrNameLst>
                                          <p:attrName>style.visibility</p:attrName>
                                        </p:attrNameLst>
                                      </p:cBhvr>
                                      <p:to>
                                        <p:strVal val="visible"/>
                                      </p:to>
                                    </p:set>
                                    <p:anim calcmode="lin" valueType="num">
                                      <p:cBhvr additive="base">
                                        <p:cTn id="437" dur="250" fill="hold"/>
                                        <p:tgtEl>
                                          <p:spTgt spid="252"/>
                                        </p:tgtEl>
                                        <p:attrNameLst>
                                          <p:attrName>ppt_x</p:attrName>
                                        </p:attrNameLst>
                                      </p:cBhvr>
                                      <p:tavLst>
                                        <p:tav tm="0">
                                          <p:val>
                                            <p:strVal val="#ppt_x"/>
                                          </p:val>
                                        </p:tav>
                                        <p:tav tm="100000">
                                          <p:val>
                                            <p:strVal val="#ppt_x"/>
                                          </p:val>
                                        </p:tav>
                                      </p:tavLst>
                                    </p:anim>
                                    <p:anim calcmode="lin" valueType="num">
                                      <p:cBhvr additive="base">
                                        <p:cTn id="438" dur="250" fill="hold"/>
                                        <p:tgtEl>
                                          <p:spTgt spid="25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nodeType="afterEffect">
                                  <p:stCondLst>
                                    <p:cond delay="0"/>
                                  </p:stCondLst>
                                  <p:childTnLst>
                                    <p:set>
                                      <p:cBhvr>
                                        <p:cTn id="441" dur="1" fill="hold">
                                          <p:stCondLst>
                                            <p:cond delay="0"/>
                                          </p:stCondLst>
                                        </p:cTn>
                                        <p:tgtEl>
                                          <p:spTgt spid="253"/>
                                        </p:tgtEl>
                                        <p:attrNameLst>
                                          <p:attrName>style.visibility</p:attrName>
                                        </p:attrNameLst>
                                      </p:cBhvr>
                                      <p:to>
                                        <p:strVal val="visible"/>
                                      </p:to>
                                    </p:set>
                                    <p:anim calcmode="lin" valueType="num">
                                      <p:cBhvr additive="base">
                                        <p:cTn id="442" dur="250" fill="hold"/>
                                        <p:tgtEl>
                                          <p:spTgt spid="253"/>
                                        </p:tgtEl>
                                        <p:attrNameLst>
                                          <p:attrName>ppt_x</p:attrName>
                                        </p:attrNameLst>
                                      </p:cBhvr>
                                      <p:tavLst>
                                        <p:tav tm="0">
                                          <p:val>
                                            <p:strVal val="#ppt_x"/>
                                          </p:val>
                                        </p:tav>
                                        <p:tav tm="100000">
                                          <p:val>
                                            <p:strVal val="#ppt_x"/>
                                          </p:val>
                                        </p:tav>
                                      </p:tavLst>
                                    </p:anim>
                                    <p:anim calcmode="lin" valueType="num">
                                      <p:cBhvr additive="base">
                                        <p:cTn id="443" dur="250" fill="hold"/>
                                        <p:tgtEl>
                                          <p:spTgt spid="253"/>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254"/>
                                        </p:tgtEl>
                                        <p:attrNameLst>
                                          <p:attrName>style.visibility</p:attrName>
                                        </p:attrNameLst>
                                      </p:cBhvr>
                                      <p:to>
                                        <p:strVal val="visible"/>
                                      </p:to>
                                    </p:set>
                                    <p:anim calcmode="lin" valueType="num">
                                      <p:cBhvr additive="base">
                                        <p:cTn id="447" dur="250" fill="hold"/>
                                        <p:tgtEl>
                                          <p:spTgt spid="254"/>
                                        </p:tgtEl>
                                        <p:attrNameLst>
                                          <p:attrName>ppt_x</p:attrName>
                                        </p:attrNameLst>
                                      </p:cBhvr>
                                      <p:tavLst>
                                        <p:tav tm="0">
                                          <p:val>
                                            <p:strVal val="#ppt_x"/>
                                          </p:val>
                                        </p:tav>
                                        <p:tav tm="100000">
                                          <p:val>
                                            <p:strVal val="#ppt_x"/>
                                          </p:val>
                                        </p:tav>
                                      </p:tavLst>
                                    </p:anim>
                                    <p:anim calcmode="lin" valueType="num">
                                      <p:cBhvr additive="base">
                                        <p:cTn id="448" dur="250" fill="hold"/>
                                        <p:tgtEl>
                                          <p:spTgt spid="254"/>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nodeType="afterEffect">
                                  <p:stCondLst>
                                    <p:cond delay="0"/>
                                  </p:stCondLst>
                                  <p:childTnLst>
                                    <p:set>
                                      <p:cBhvr>
                                        <p:cTn id="451" dur="1" fill="hold">
                                          <p:stCondLst>
                                            <p:cond delay="0"/>
                                          </p:stCondLst>
                                        </p:cTn>
                                        <p:tgtEl>
                                          <p:spTgt spid="255"/>
                                        </p:tgtEl>
                                        <p:attrNameLst>
                                          <p:attrName>style.visibility</p:attrName>
                                        </p:attrNameLst>
                                      </p:cBhvr>
                                      <p:to>
                                        <p:strVal val="visible"/>
                                      </p:to>
                                    </p:set>
                                    <p:anim calcmode="lin" valueType="num">
                                      <p:cBhvr additive="base">
                                        <p:cTn id="452" dur="250" fill="hold"/>
                                        <p:tgtEl>
                                          <p:spTgt spid="255"/>
                                        </p:tgtEl>
                                        <p:attrNameLst>
                                          <p:attrName>ppt_x</p:attrName>
                                        </p:attrNameLst>
                                      </p:cBhvr>
                                      <p:tavLst>
                                        <p:tav tm="0">
                                          <p:val>
                                            <p:strVal val="#ppt_x"/>
                                          </p:val>
                                        </p:tav>
                                        <p:tav tm="100000">
                                          <p:val>
                                            <p:strVal val="#ppt_x"/>
                                          </p:val>
                                        </p:tav>
                                      </p:tavLst>
                                    </p:anim>
                                    <p:anim calcmode="lin" valueType="num">
                                      <p:cBhvr additive="base">
                                        <p:cTn id="453" dur="250" fill="hold"/>
                                        <p:tgtEl>
                                          <p:spTgt spid="255"/>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nodeType="afterEffect">
                                  <p:stCondLst>
                                    <p:cond delay="0"/>
                                  </p:stCondLst>
                                  <p:childTnLst>
                                    <p:set>
                                      <p:cBhvr>
                                        <p:cTn id="456" dur="1" fill="hold">
                                          <p:stCondLst>
                                            <p:cond delay="0"/>
                                          </p:stCondLst>
                                        </p:cTn>
                                        <p:tgtEl>
                                          <p:spTgt spid="256"/>
                                        </p:tgtEl>
                                        <p:attrNameLst>
                                          <p:attrName>style.visibility</p:attrName>
                                        </p:attrNameLst>
                                      </p:cBhvr>
                                      <p:to>
                                        <p:strVal val="visible"/>
                                      </p:to>
                                    </p:set>
                                    <p:anim calcmode="lin" valueType="num">
                                      <p:cBhvr additive="base">
                                        <p:cTn id="457" dur="250" fill="hold"/>
                                        <p:tgtEl>
                                          <p:spTgt spid="256"/>
                                        </p:tgtEl>
                                        <p:attrNameLst>
                                          <p:attrName>ppt_x</p:attrName>
                                        </p:attrNameLst>
                                      </p:cBhvr>
                                      <p:tavLst>
                                        <p:tav tm="0">
                                          <p:val>
                                            <p:strVal val="#ppt_x"/>
                                          </p:val>
                                        </p:tav>
                                        <p:tav tm="100000">
                                          <p:val>
                                            <p:strVal val="#ppt_x"/>
                                          </p:val>
                                        </p:tav>
                                      </p:tavLst>
                                    </p:anim>
                                    <p:anim calcmode="lin" valueType="num">
                                      <p:cBhvr additive="base">
                                        <p:cTn id="458" dur="250" fill="hold"/>
                                        <p:tgtEl>
                                          <p:spTgt spid="256"/>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nodeType="afterEffect">
                                  <p:stCondLst>
                                    <p:cond delay="0"/>
                                  </p:stCondLst>
                                  <p:childTnLst>
                                    <p:set>
                                      <p:cBhvr>
                                        <p:cTn id="461" dur="1" fill="hold">
                                          <p:stCondLst>
                                            <p:cond delay="0"/>
                                          </p:stCondLst>
                                        </p:cTn>
                                        <p:tgtEl>
                                          <p:spTgt spid="257"/>
                                        </p:tgtEl>
                                        <p:attrNameLst>
                                          <p:attrName>style.visibility</p:attrName>
                                        </p:attrNameLst>
                                      </p:cBhvr>
                                      <p:to>
                                        <p:strVal val="visible"/>
                                      </p:to>
                                    </p:set>
                                    <p:anim calcmode="lin" valueType="num">
                                      <p:cBhvr additive="base">
                                        <p:cTn id="462" dur="250" fill="hold"/>
                                        <p:tgtEl>
                                          <p:spTgt spid="257"/>
                                        </p:tgtEl>
                                        <p:attrNameLst>
                                          <p:attrName>ppt_x</p:attrName>
                                        </p:attrNameLst>
                                      </p:cBhvr>
                                      <p:tavLst>
                                        <p:tav tm="0">
                                          <p:val>
                                            <p:strVal val="#ppt_x"/>
                                          </p:val>
                                        </p:tav>
                                        <p:tav tm="100000">
                                          <p:val>
                                            <p:strVal val="#ppt_x"/>
                                          </p:val>
                                        </p:tav>
                                      </p:tavLst>
                                    </p:anim>
                                    <p:anim calcmode="lin" valueType="num">
                                      <p:cBhvr additive="base">
                                        <p:cTn id="463" dur="250" fill="hold"/>
                                        <p:tgtEl>
                                          <p:spTgt spid="257"/>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nodeType="afterEffect">
                                  <p:stCondLst>
                                    <p:cond delay="0"/>
                                  </p:stCondLst>
                                  <p:childTnLst>
                                    <p:set>
                                      <p:cBhvr>
                                        <p:cTn id="466" dur="1" fill="hold">
                                          <p:stCondLst>
                                            <p:cond delay="0"/>
                                          </p:stCondLst>
                                        </p:cTn>
                                        <p:tgtEl>
                                          <p:spTgt spid="258"/>
                                        </p:tgtEl>
                                        <p:attrNameLst>
                                          <p:attrName>style.visibility</p:attrName>
                                        </p:attrNameLst>
                                      </p:cBhvr>
                                      <p:to>
                                        <p:strVal val="visible"/>
                                      </p:to>
                                    </p:set>
                                    <p:anim calcmode="lin" valueType="num">
                                      <p:cBhvr additive="base">
                                        <p:cTn id="467" dur="250" fill="hold"/>
                                        <p:tgtEl>
                                          <p:spTgt spid="258"/>
                                        </p:tgtEl>
                                        <p:attrNameLst>
                                          <p:attrName>ppt_x</p:attrName>
                                        </p:attrNameLst>
                                      </p:cBhvr>
                                      <p:tavLst>
                                        <p:tav tm="0">
                                          <p:val>
                                            <p:strVal val="#ppt_x"/>
                                          </p:val>
                                        </p:tav>
                                        <p:tav tm="100000">
                                          <p:val>
                                            <p:strVal val="#ppt_x"/>
                                          </p:val>
                                        </p:tav>
                                      </p:tavLst>
                                    </p:anim>
                                    <p:anim calcmode="lin" valueType="num">
                                      <p:cBhvr additive="base">
                                        <p:cTn id="468" dur="250" fill="hold"/>
                                        <p:tgtEl>
                                          <p:spTgt spid="258"/>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nodeType="afterEffect">
                                  <p:stCondLst>
                                    <p:cond delay="0"/>
                                  </p:stCondLst>
                                  <p:childTnLst>
                                    <p:set>
                                      <p:cBhvr>
                                        <p:cTn id="471" dur="1" fill="hold">
                                          <p:stCondLst>
                                            <p:cond delay="0"/>
                                          </p:stCondLst>
                                        </p:cTn>
                                        <p:tgtEl>
                                          <p:spTgt spid="259"/>
                                        </p:tgtEl>
                                        <p:attrNameLst>
                                          <p:attrName>style.visibility</p:attrName>
                                        </p:attrNameLst>
                                      </p:cBhvr>
                                      <p:to>
                                        <p:strVal val="visible"/>
                                      </p:to>
                                    </p:set>
                                    <p:anim calcmode="lin" valueType="num">
                                      <p:cBhvr additive="base">
                                        <p:cTn id="472" dur="250" fill="hold"/>
                                        <p:tgtEl>
                                          <p:spTgt spid="259"/>
                                        </p:tgtEl>
                                        <p:attrNameLst>
                                          <p:attrName>ppt_x</p:attrName>
                                        </p:attrNameLst>
                                      </p:cBhvr>
                                      <p:tavLst>
                                        <p:tav tm="0">
                                          <p:val>
                                            <p:strVal val="#ppt_x"/>
                                          </p:val>
                                        </p:tav>
                                        <p:tav tm="100000">
                                          <p:val>
                                            <p:strVal val="#ppt_x"/>
                                          </p:val>
                                        </p:tav>
                                      </p:tavLst>
                                    </p:anim>
                                    <p:anim calcmode="lin" valueType="num">
                                      <p:cBhvr additive="base">
                                        <p:cTn id="473" dur="250" fill="hold"/>
                                        <p:tgtEl>
                                          <p:spTgt spid="259"/>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nodeType="afterEffect">
                                  <p:stCondLst>
                                    <p:cond delay="0"/>
                                  </p:stCondLst>
                                  <p:childTnLst>
                                    <p:set>
                                      <p:cBhvr>
                                        <p:cTn id="476" dur="1" fill="hold">
                                          <p:stCondLst>
                                            <p:cond delay="0"/>
                                          </p:stCondLst>
                                        </p:cTn>
                                        <p:tgtEl>
                                          <p:spTgt spid="260"/>
                                        </p:tgtEl>
                                        <p:attrNameLst>
                                          <p:attrName>style.visibility</p:attrName>
                                        </p:attrNameLst>
                                      </p:cBhvr>
                                      <p:to>
                                        <p:strVal val="visible"/>
                                      </p:to>
                                    </p:set>
                                    <p:anim calcmode="lin" valueType="num">
                                      <p:cBhvr additive="base">
                                        <p:cTn id="477" dur="250" fill="hold"/>
                                        <p:tgtEl>
                                          <p:spTgt spid="260"/>
                                        </p:tgtEl>
                                        <p:attrNameLst>
                                          <p:attrName>ppt_x</p:attrName>
                                        </p:attrNameLst>
                                      </p:cBhvr>
                                      <p:tavLst>
                                        <p:tav tm="0">
                                          <p:val>
                                            <p:strVal val="#ppt_x"/>
                                          </p:val>
                                        </p:tav>
                                        <p:tav tm="100000">
                                          <p:val>
                                            <p:strVal val="#ppt_x"/>
                                          </p:val>
                                        </p:tav>
                                      </p:tavLst>
                                    </p:anim>
                                    <p:anim calcmode="lin" valueType="num">
                                      <p:cBhvr additive="base">
                                        <p:cTn id="478" dur="250" fill="hold"/>
                                        <p:tgtEl>
                                          <p:spTgt spid="260"/>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nodeType="afterEffect">
                                  <p:stCondLst>
                                    <p:cond delay="0"/>
                                  </p:stCondLst>
                                  <p:childTnLst>
                                    <p:set>
                                      <p:cBhvr>
                                        <p:cTn id="481" dur="1" fill="hold">
                                          <p:stCondLst>
                                            <p:cond delay="0"/>
                                          </p:stCondLst>
                                        </p:cTn>
                                        <p:tgtEl>
                                          <p:spTgt spid="261"/>
                                        </p:tgtEl>
                                        <p:attrNameLst>
                                          <p:attrName>style.visibility</p:attrName>
                                        </p:attrNameLst>
                                      </p:cBhvr>
                                      <p:to>
                                        <p:strVal val="visible"/>
                                      </p:to>
                                    </p:set>
                                    <p:anim calcmode="lin" valueType="num">
                                      <p:cBhvr additive="base">
                                        <p:cTn id="482" dur="250" fill="hold"/>
                                        <p:tgtEl>
                                          <p:spTgt spid="261"/>
                                        </p:tgtEl>
                                        <p:attrNameLst>
                                          <p:attrName>ppt_x</p:attrName>
                                        </p:attrNameLst>
                                      </p:cBhvr>
                                      <p:tavLst>
                                        <p:tav tm="0">
                                          <p:val>
                                            <p:strVal val="#ppt_x"/>
                                          </p:val>
                                        </p:tav>
                                        <p:tav tm="100000">
                                          <p:val>
                                            <p:strVal val="#ppt_x"/>
                                          </p:val>
                                        </p:tav>
                                      </p:tavLst>
                                    </p:anim>
                                    <p:anim calcmode="lin" valueType="num">
                                      <p:cBhvr additive="base">
                                        <p:cTn id="483" dur="250" fill="hold"/>
                                        <p:tgtEl>
                                          <p:spTgt spid="261"/>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309"/>
                                        </p:tgtEl>
                                        <p:attrNameLst>
                                          <p:attrName>style.visibility</p:attrName>
                                        </p:attrNameLst>
                                      </p:cBhvr>
                                      <p:to>
                                        <p:strVal val="visible"/>
                                      </p:to>
                                    </p:set>
                                    <p:anim calcmode="lin" valueType="num">
                                      <p:cBhvr additive="base">
                                        <p:cTn id="487" dur="250" fill="hold"/>
                                        <p:tgtEl>
                                          <p:spTgt spid="309"/>
                                        </p:tgtEl>
                                        <p:attrNameLst>
                                          <p:attrName>ppt_x</p:attrName>
                                        </p:attrNameLst>
                                      </p:cBhvr>
                                      <p:tavLst>
                                        <p:tav tm="0">
                                          <p:val>
                                            <p:strVal val="#ppt_x"/>
                                          </p:val>
                                        </p:tav>
                                        <p:tav tm="100000">
                                          <p:val>
                                            <p:strVal val="#ppt_x"/>
                                          </p:val>
                                        </p:tav>
                                      </p:tavLst>
                                    </p:anim>
                                    <p:anim calcmode="lin" valueType="num">
                                      <p:cBhvr additive="base">
                                        <p:cTn id="488" dur="250" fill="hold"/>
                                        <p:tgtEl>
                                          <p:spTgt spid="309"/>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nodeType="afterEffect">
                                  <p:stCondLst>
                                    <p:cond delay="0"/>
                                  </p:stCondLst>
                                  <p:childTnLst>
                                    <p:set>
                                      <p:cBhvr>
                                        <p:cTn id="491" dur="1" fill="hold">
                                          <p:stCondLst>
                                            <p:cond delay="0"/>
                                          </p:stCondLst>
                                        </p:cTn>
                                        <p:tgtEl>
                                          <p:spTgt spid="315"/>
                                        </p:tgtEl>
                                        <p:attrNameLst>
                                          <p:attrName>style.visibility</p:attrName>
                                        </p:attrNameLst>
                                      </p:cBhvr>
                                      <p:to>
                                        <p:strVal val="visible"/>
                                      </p:to>
                                    </p:set>
                                    <p:anim calcmode="lin" valueType="num">
                                      <p:cBhvr additive="base">
                                        <p:cTn id="492" dur="250" fill="hold"/>
                                        <p:tgtEl>
                                          <p:spTgt spid="315"/>
                                        </p:tgtEl>
                                        <p:attrNameLst>
                                          <p:attrName>ppt_x</p:attrName>
                                        </p:attrNameLst>
                                      </p:cBhvr>
                                      <p:tavLst>
                                        <p:tav tm="0">
                                          <p:val>
                                            <p:strVal val="#ppt_x"/>
                                          </p:val>
                                        </p:tav>
                                        <p:tav tm="100000">
                                          <p:val>
                                            <p:strVal val="#ppt_x"/>
                                          </p:val>
                                        </p:tav>
                                      </p:tavLst>
                                    </p:anim>
                                    <p:anim calcmode="lin" valueType="num">
                                      <p:cBhvr additive="base">
                                        <p:cTn id="493" dur="250" fill="hold"/>
                                        <p:tgtEl>
                                          <p:spTgt spid="3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09" grpId="0">
        <p:bldAsOne/>
      </p:bldGraphic>
      <p:bldP spid="110" grpId="0"/>
      <p:bldGraphic spid="173" grpId="0">
        <p:bldAsOne/>
      </p:bldGraphic>
      <p:bldP spid="174" grpId="0"/>
      <p:bldGraphic spid="238" grpId="0">
        <p:bldAsOne/>
      </p:bldGraphic>
      <p:bldP spid="239" grpId="0"/>
      <p:bldGraphic spid="302" grpId="0">
        <p:bldAsOne/>
      </p:bldGraphic>
      <p:bldP spid="303" grpId="0"/>
      <p:bldP spid="306" grpId="0"/>
      <p:bldP spid="307" grpId="0"/>
      <p:bldP spid="308" grpId="0"/>
      <p:bldP spid="309"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Gadget Share</a:t>
            </a:r>
          </a:p>
        </p:txBody>
      </p:sp>
      <p:grpSp>
        <p:nvGrpSpPr>
          <p:cNvPr id="8" name="Group 7"/>
          <p:cNvGrpSpPr/>
          <p:nvPr/>
        </p:nvGrpSpPr>
        <p:grpSpPr>
          <a:xfrm>
            <a:off x="998310" y="1200150"/>
            <a:ext cx="679216" cy="499950"/>
            <a:chOff x="3937000" y="1643063"/>
            <a:chExt cx="541338" cy="398463"/>
          </a:xfrm>
          <a:solidFill>
            <a:srgbClr val="45C1A4"/>
          </a:solidFill>
        </p:grpSpPr>
        <p:sp>
          <p:nvSpPr>
            <p:cNvPr id="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1700341" y="1200150"/>
            <a:ext cx="679216" cy="499950"/>
            <a:chOff x="3937000" y="1643063"/>
            <a:chExt cx="541338" cy="398463"/>
          </a:xfrm>
          <a:solidFill>
            <a:srgbClr val="45C1A4"/>
          </a:solidFill>
        </p:grpSpPr>
        <p:sp>
          <p:nvSpPr>
            <p:cNvPr id="12"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2392615" y="1200150"/>
            <a:ext cx="679216" cy="499950"/>
            <a:chOff x="3937000" y="1643063"/>
            <a:chExt cx="541338" cy="398463"/>
          </a:xfrm>
          <a:solidFill>
            <a:srgbClr val="45C1A4"/>
          </a:solidFill>
        </p:grpSpPr>
        <p:sp>
          <p:nvSpPr>
            <p:cNvPr id="1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3104402" y="1200150"/>
            <a:ext cx="679216" cy="499950"/>
            <a:chOff x="3937000" y="1643063"/>
            <a:chExt cx="541338" cy="398463"/>
          </a:xfrm>
          <a:solidFill>
            <a:srgbClr val="45C1A4"/>
          </a:solidFill>
        </p:grpSpPr>
        <p:sp>
          <p:nvSpPr>
            <p:cNvPr id="18"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829247" y="1200150"/>
            <a:ext cx="679216" cy="499950"/>
            <a:chOff x="3937000" y="1643063"/>
            <a:chExt cx="541338" cy="398463"/>
          </a:xfrm>
          <a:solidFill>
            <a:srgbClr val="45C1A4"/>
          </a:solidFill>
        </p:grpSpPr>
        <p:sp>
          <p:nvSpPr>
            <p:cNvPr id="2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4531278" y="1200150"/>
            <a:ext cx="679216" cy="499950"/>
            <a:chOff x="3937000" y="1643063"/>
            <a:chExt cx="541338" cy="398463"/>
          </a:xfrm>
          <a:solidFill>
            <a:srgbClr val="45C1A4"/>
          </a:solidFill>
        </p:grpSpPr>
        <p:sp>
          <p:nvSpPr>
            <p:cNvPr id="24"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223552" y="1200150"/>
            <a:ext cx="679216" cy="499950"/>
            <a:chOff x="3937000" y="1643063"/>
            <a:chExt cx="541338" cy="398463"/>
          </a:xfrm>
          <a:solidFill>
            <a:schemeClr val="bg1">
              <a:lumMod val="85000"/>
            </a:schemeClr>
          </a:solidFill>
        </p:grpSpPr>
        <p:sp>
          <p:nvSpPr>
            <p:cNvPr id="2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935339" y="1200150"/>
            <a:ext cx="679216" cy="499950"/>
            <a:chOff x="3937000" y="1643063"/>
            <a:chExt cx="541338" cy="398463"/>
          </a:xfrm>
          <a:solidFill>
            <a:schemeClr val="bg1">
              <a:lumMod val="85000"/>
            </a:schemeClr>
          </a:solidFill>
        </p:grpSpPr>
        <p:sp>
          <p:nvSpPr>
            <p:cNvPr id="30"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627613" y="1200150"/>
            <a:ext cx="679216" cy="499950"/>
            <a:chOff x="3937000" y="1643063"/>
            <a:chExt cx="541338" cy="398463"/>
          </a:xfrm>
          <a:solidFill>
            <a:schemeClr val="bg1">
              <a:lumMod val="85000"/>
            </a:schemeClr>
          </a:solidFill>
        </p:grpSpPr>
        <p:sp>
          <p:nvSpPr>
            <p:cNvPr id="3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339400" y="1200150"/>
            <a:ext cx="679216" cy="499950"/>
            <a:chOff x="3937000" y="1643063"/>
            <a:chExt cx="541338" cy="398463"/>
          </a:xfrm>
          <a:solidFill>
            <a:schemeClr val="bg1">
              <a:lumMod val="85000"/>
            </a:schemeClr>
          </a:solidFill>
        </p:grpSpPr>
        <p:sp>
          <p:nvSpPr>
            <p:cNvPr id="36"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9" name="Text Box 10"/>
          <p:cNvSpPr txBox="1">
            <a:spLocks noChangeArrowheads="1"/>
          </p:cNvSpPr>
          <p:nvPr/>
        </p:nvSpPr>
        <p:spPr bwMode="auto">
          <a:xfrm>
            <a:off x="2919330" y="17231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5C1A4"/>
                </a:solidFill>
                <a:latin typeface="Open Sans" panose="020B0606030504020204" pitchFamily="34" charset="0"/>
                <a:ea typeface="Open Sans" panose="020B0606030504020204" pitchFamily="34" charset="0"/>
                <a:cs typeface="Open Sans" panose="020B0606030504020204" pitchFamily="34" charset="0"/>
              </a:rPr>
              <a:t>60%</a:t>
            </a:r>
            <a:endParaRPr lang="en-US" sz="105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ct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Mini Gadget</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grpSp>
        <p:nvGrpSpPr>
          <p:cNvPr id="41" name="Group 40"/>
          <p:cNvGrpSpPr/>
          <p:nvPr/>
        </p:nvGrpSpPr>
        <p:grpSpPr>
          <a:xfrm>
            <a:off x="990600" y="3181350"/>
            <a:ext cx="679216" cy="499950"/>
            <a:chOff x="3937000" y="1643063"/>
            <a:chExt cx="541338" cy="398463"/>
          </a:xfrm>
          <a:solidFill>
            <a:srgbClr val="4BACC6"/>
          </a:solidFill>
        </p:grpSpPr>
        <p:sp>
          <p:nvSpPr>
            <p:cNvPr id="6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1692631" y="3181350"/>
            <a:ext cx="679216" cy="499950"/>
            <a:chOff x="3937000" y="1643063"/>
            <a:chExt cx="541338" cy="398463"/>
          </a:xfrm>
          <a:solidFill>
            <a:srgbClr val="4BACC6"/>
          </a:solidFill>
        </p:grpSpPr>
        <p:sp>
          <p:nvSpPr>
            <p:cNvPr id="6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2384905" y="3181350"/>
            <a:ext cx="679216" cy="499950"/>
            <a:chOff x="3937000" y="1643063"/>
            <a:chExt cx="541338" cy="398463"/>
          </a:xfrm>
          <a:solidFill>
            <a:srgbClr val="4BACC6"/>
          </a:solidFill>
        </p:grpSpPr>
        <p:sp>
          <p:nvSpPr>
            <p:cNvPr id="6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3096692" y="3181350"/>
            <a:ext cx="679216" cy="499950"/>
            <a:chOff x="3937000" y="1643063"/>
            <a:chExt cx="541338" cy="398463"/>
          </a:xfrm>
          <a:solidFill>
            <a:srgbClr val="4BACC6"/>
          </a:solidFill>
        </p:grpSpPr>
        <p:sp>
          <p:nvSpPr>
            <p:cNvPr id="6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3821537" y="3181350"/>
            <a:ext cx="679216" cy="499950"/>
            <a:chOff x="3937000" y="1643063"/>
            <a:chExt cx="541338" cy="398463"/>
          </a:xfrm>
          <a:solidFill>
            <a:srgbClr val="4BACC6"/>
          </a:solidFill>
        </p:grpSpPr>
        <p:sp>
          <p:nvSpPr>
            <p:cNvPr id="6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4523568" y="3181350"/>
            <a:ext cx="679216" cy="499950"/>
            <a:chOff x="3937000" y="1643063"/>
            <a:chExt cx="541338" cy="398463"/>
          </a:xfrm>
          <a:solidFill>
            <a:srgbClr val="4BACC6"/>
          </a:solidFill>
        </p:grpSpPr>
        <p:sp>
          <p:nvSpPr>
            <p:cNvPr id="59"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7" name="Group 46"/>
          <p:cNvGrpSpPr/>
          <p:nvPr/>
        </p:nvGrpSpPr>
        <p:grpSpPr>
          <a:xfrm>
            <a:off x="5215842" y="3181350"/>
            <a:ext cx="679216" cy="499950"/>
            <a:chOff x="3937000" y="1643063"/>
            <a:chExt cx="541338" cy="398463"/>
          </a:xfrm>
          <a:solidFill>
            <a:srgbClr val="4BACC6"/>
          </a:solidFill>
        </p:grpSpPr>
        <p:sp>
          <p:nvSpPr>
            <p:cNvPr id="57"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8" name="Group 47"/>
          <p:cNvGrpSpPr/>
          <p:nvPr/>
        </p:nvGrpSpPr>
        <p:grpSpPr>
          <a:xfrm>
            <a:off x="5927629" y="3181350"/>
            <a:ext cx="679216" cy="499950"/>
            <a:chOff x="3937000" y="1643063"/>
            <a:chExt cx="541338" cy="398463"/>
          </a:xfrm>
          <a:solidFill>
            <a:srgbClr val="4BACC6"/>
          </a:solidFill>
        </p:grpSpPr>
        <p:sp>
          <p:nvSpPr>
            <p:cNvPr id="55"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6619903" y="3181350"/>
            <a:ext cx="679216" cy="499950"/>
            <a:chOff x="3937000" y="1643063"/>
            <a:chExt cx="541338" cy="398463"/>
          </a:xfrm>
          <a:solidFill>
            <a:schemeClr val="bg1">
              <a:lumMod val="85000"/>
            </a:schemeClr>
          </a:solidFill>
        </p:grpSpPr>
        <p:sp>
          <p:nvSpPr>
            <p:cNvPr id="53"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0" name="Group 49"/>
          <p:cNvGrpSpPr/>
          <p:nvPr/>
        </p:nvGrpSpPr>
        <p:grpSpPr>
          <a:xfrm>
            <a:off x="7331690" y="3181350"/>
            <a:ext cx="679216" cy="499950"/>
            <a:chOff x="3937000" y="1643063"/>
            <a:chExt cx="541338" cy="398463"/>
          </a:xfrm>
          <a:solidFill>
            <a:schemeClr val="bg1">
              <a:lumMod val="85000"/>
            </a:schemeClr>
          </a:solidFill>
        </p:grpSpPr>
        <p:sp>
          <p:nvSpPr>
            <p:cNvPr id="51" name="Freeform 18"/>
            <p:cNvSpPr>
              <a:spLocks noEditPoints="1"/>
            </p:cNvSpPr>
            <p:nvPr/>
          </p:nvSpPr>
          <p:spPr bwMode="auto">
            <a:xfrm>
              <a:off x="3952875" y="1643063"/>
              <a:ext cx="514350" cy="315913"/>
            </a:xfrm>
            <a:custGeom>
              <a:avLst/>
              <a:gdLst>
                <a:gd name="T0" fmla="*/ 324 w 324"/>
                <a:gd name="T1" fmla="*/ 0 h 199"/>
                <a:gd name="T2" fmla="*/ 0 w 324"/>
                <a:gd name="T3" fmla="*/ 0 h 199"/>
                <a:gd name="T4" fmla="*/ 0 w 324"/>
                <a:gd name="T5" fmla="*/ 199 h 199"/>
                <a:gd name="T6" fmla="*/ 324 w 324"/>
                <a:gd name="T7" fmla="*/ 199 h 199"/>
                <a:gd name="T8" fmla="*/ 324 w 324"/>
                <a:gd name="T9" fmla="*/ 0 h 199"/>
                <a:gd name="T10" fmla="*/ 310 w 324"/>
                <a:gd name="T11" fmla="*/ 182 h 199"/>
                <a:gd name="T12" fmla="*/ 14 w 324"/>
                <a:gd name="T13" fmla="*/ 182 h 199"/>
                <a:gd name="T14" fmla="*/ 14 w 324"/>
                <a:gd name="T15" fmla="*/ 14 h 199"/>
                <a:gd name="T16" fmla="*/ 310 w 324"/>
                <a:gd name="T17" fmla="*/ 14 h 199"/>
                <a:gd name="T18" fmla="*/ 310 w 324"/>
                <a:gd name="T19" fmla="*/ 18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4" h="199">
                  <a:moveTo>
                    <a:pt x="324" y="0"/>
                  </a:moveTo>
                  <a:lnTo>
                    <a:pt x="0" y="0"/>
                  </a:lnTo>
                  <a:lnTo>
                    <a:pt x="0" y="199"/>
                  </a:lnTo>
                  <a:lnTo>
                    <a:pt x="324" y="199"/>
                  </a:lnTo>
                  <a:lnTo>
                    <a:pt x="324" y="0"/>
                  </a:lnTo>
                  <a:close/>
                  <a:moveTo>
                    <a:pt x="310" y="182"/>
                  </a:moveTo>
                  <a:lnTo>
                    <a:pt x="14" y="182"/>
                  </a:lnTo>
                  <a:lnTo>
                    <a:pt x="14" y="14"/>
                  </a:lnTo>
                  <a:lnTo>
                    <a:pt x="310" y="14"/>
                  </a:lnTo>
                  <a:lnTo>
                    <a:pt x="310" y="1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9"/>
            <p:cNvSpPr/>
            <p:nvPr/>
          </p:nvSpPr>
          <p:spPr bwMode="auto">
            <a:xfrm>
              <a:off x="3937000" y="1973263"/>
              <a:ext cx="541338" cy="68263"/>
            </a:xfrm>
            <a:custGeom>
              <a:avLst/>
              <a:gdLst>
                <a:gd name="T0" fmla="*/ 341 w 341"/>
                <a:gd name="T1" fmla="*/ 26 h 43"/>
                <a:gd name="T2" fmla="*/ 334 w 341"/>
                <a:gd name="T3" fmla="*/ 0 h 43"/>
                <a:gd name="T4" fmla="*/ 7 w 341"/>
                <a:gd name="T5" fmla="*/ 0 h 43"/>
                <a:gd name="T6" fmla="*/ 0 w 341"/>
                <a:gd name="T7" fmla="*/ 26 h 43"/>
                <a:gd name="T8" fmla="*/ 0 w 341"/>
                <a:gd name="T9" fmla="*/ 26 h 43"/>
                <a:gd name="T10" fmla="*/ 0 w 341"/>
                <a:gd name="T11" fmla="*/ 43 h 43"/>
                <a:gd name="T12" fmla="*/ 341 w 341"/>
                <a:gd name="T13" fmla="*/ 43 h 43"/>
                <a:gd name="T14" fmla="*/ 341 w 341"/>
                <a:gd name="T15" fmla="*/ 26 h 43"/>
                <a:gd name="T16" fmla="*/ 341 w 341"/>
                <a:gd name="T17"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1" h="43">
                  <a:moveTo>
                    <a:pt x="341" y="26"/>
                  </a:moveTo>
                  <a:lnTo>
                    <a:pt x="334" y="0"/>
                  </a:lnTo>
                  <a:lnTo>
                    <a:pt x="7" y="0"/>
                  </a:lnTo>
                  <a:lnTo>
                    <a:pt x="0" y="26"/>
                  </a:lnTo>
                  <a:lnTo>
                    <a:pt x="0" y="26"/>
                  </a:lnTo>
                  <a:lnTo>
                    <a:pt x="0" y="43"/>
                  </a:lnTo>
                  <a:lnTo>
                    <a:pt x="341" y="43"/>
                  </a:lnTo>
                  <a:lnTo>
                    <a:pt x="341" y="26"/>
                  </a:lnTo>
                  <a:lnTo>
                    <a:pt x="34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2911620" y="3704332"/>
            <a:ext cx="3178267" cy="1077218"/>
          </a:xfrm>
          <a:prstGeom prst="rect">
            <a:avLst/>
          </a:prstGeom>
          <a:noFill/>
          <a:ln w="9525">
            <a:noFill/>
            <a:miter lim="800000"/>
          </a:ln>
        </p:spPr>
        <p:txBody>
          <a:bodyPr wrap="square" lIns="45720" tIns="22860" rIns="45720" bIns="22860">
            <a:spAutoFit/>
          </a:bodyPr>
          <a:lstStyle/>
          <a:p>
            <a:pPr algn="ct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80%</a:t>
            </a:r>
            <a:endParaRPr lang="en-US" sz="105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algn="ct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Enterprise Mainframe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250" fill="hold"/>
                                        <p:tgtEl>
                                          <p:spTgt spid="8"/>
                                        </p:tgtEl>
                                        <p:attrNameLst>
                                          <p:attrName>ppt_x</p:attrName>
                                        </p:attrNameLst>
                                      </p:cBhvr>
                                      <p:tavLst>
                                        <p:tav tm="0">
                                          <p:val>
                                            <p:strVal val="#ppt_x"/>
                                          </p:val>
                                        </p:tav>
                                        <p:tav tm="100000">
                                          <p:val>
                                            <p:strVal val="#ppt_x"/>
                                          </p:val>
                                        </p:tav>
                                      </p:tavLst>
                                    </p:anim>
                                    <p:anim calcmode="lin" valueType="num">
                                      <p:cBhvr additive="base">
                                        <p:cTn id="13" dur="25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250" fill="hold"/>
                                        <p:tgtEl>
                                          <p:spTgt spid="14"/>
                                        </p:tgtEl>
                                        <p:attrNameLst>
                                          <p:attrName>ppt_x</p:attrName>
                                        </p:attrNameLst>
                                      </p:cBhvr>
                                      <p:tavLst>
                                        <p:tav tm="0">
                                          <p:val>
                                            <p:strVal val="#ppt_x"/>
                                          </p:val>
                                        </p:tav>
                                        <p:tav tm="100000">
                                          <p:val>
                                            <p:strVal val="#ppt_x"/>
                                          </p:val>
                                        </p:tav>
                                      </p:tavLst>
                                    </p:anim>
                                    <p:anim calcmode="lin" valueType="num">
                                      <p:cBhvr additive="base">
                                        <p:cTn id="23" dur="250" fill="hold"/>
                                        <p:tgtEl>
                                          <p:spTgt spid="1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250" fill="hold"/>
                                        <p:tgtEl>
                                          <p:spTgt spid="17"/>
                                        </p:tgtEl>
                                        <p:attrNameLst>
                                          <p:attrName>ppt_x</p:attrName>
                                        </p:attrNameLst>
                                      </p:cBhvr>
                                      <p:tavLst>
                                        <p:tav tm="0">
                                          <p:val>
                                            <p:strVal val="#ppt_x"/>
                                          </p:val>
                                        </p:tav>
                                        <p:tav tm="100000">
                                          <p:val>
                                            <p:strVal val="#ppt_x"/>
                                          </p:val>
                                        </p:tav>
                                      </p:tavLst>
                                    </p:anim>
                                    <p:anim calcmode="lin" valueType="num">
                                      <p:cBhvr additive="base">
                                        <p:cTn id="28" dur="250" fill="hold"/>
                                        <p:tgtEl>
                                          <p:spTgt spid="1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0"/>
                                        </p:tgtEl>
                                        <p:attrNameLst>
                                          <p:attrName>style.visibility</p:attrName>
                                        </p:attrNameLst>
                                      </p:cBhvr>
                                      <p:to>
                                        <p:strVal val="visible"/>
                                      </p:to>
                                    </p:set>
                                    <p:anim calcmode="lin" valueType="num">
                                      <p:cBhvr additive="base">
                                        <p:cTn id="32" dur="250" fill="hold"/>
                                        <p:tgtEl>
                                          <p:spTgt spid="20"/>
                                        </p:tgtEl>
                                        <p:attrNameLst>
                                          <p:attrName>ppt_x</p:attrName>
                                        </p:attrNameLst>
                                      </p:cBhvr>
                                      <p:tavLst>
                                        <p:tav tm="0">
                                          <p:val>
                                            <p:strVal val="#ppt_x"/>
                                          </p:val>
                                        </p:tav>
                                        <p:tav tm="100000">
                                          <p:val>
                                            <p:strVal val="#ppt_x"/>
                                          </p:val>
                                        </p:tav>
                                      </p:tavLst>
                                    </p:anim>
                                    <p:anim calcmode="lin" valueType="num">
                                      <p:cBhvr additive="base">
                                        <p:cTn id="33" dur="250" fill="hold"/>
                                        <p:tgtEl>
                                          <p:spTgt spid="2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additive="base">
                                        <p:cTn id="42" dur="250" fill="hold"/>
                                        <p:tgtEl>
                                          <p:spTgt spid="26"/>
                                        </p:tgtEl>
                                        <p:attrNameLst>
                                          <p:attrName>ppt_x</p:attrName>
                                        </p:attrNameLst>
                                      </p:cBhvr>
                                      <p:tavLst>
                                        <p:tav tm="0">
                                          <p:val>
                                            <p:strVal val="#ppt_x"/>
                                          </p:val>
                                        </p:tav>
                                        <p:tav tm="100000">
                                          <p:val>
                                            <p:strVal val="#ppt_x"/>
                                          </p:val>
                                        </p:tav>
                                      </p:tavLst>
                                    </p:anim>
                                    <p:anim calcmode="lin" valueType="num">
                                      <p:cBhvr additive="base">
                                        <p:cTn id="43" dur="250" fill="hold"/>
                                        <p:tgtEl>
                                          <p:spTgt spid="2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250" fill="hold"/>
                                        <p:tgtEl>
                                          <p:spTgt spid="32"/>
                                        </p:tgtEl>
                                        <p:attrNameLst>
                                          <p:attrName>ppt_x</p:attrName>
                                        </p:attrNameLst>
                                      </p:cBhvr>
                                      <p:tavLst>
                                        <p:tav tm="0">
                                          <p:val>
                                            <p:strVal val="#ppt_x"/>
                                          </p:val>
                                        </p:tav>
                                        <p:tav tm="100000">
                                          <p:val>
                                            <p:strVal val="#ppt_x"/>
                                          </p:val>
                                        </p:tav>
                                      </p:tavLst>
                                    </p:anim>
                                    <p:anim calcmode="lin" valueType="num">
                                      <p:cBhvr additive="base">
                                        <p:cTn id="53" dur="250" fill="hold"/>
                                        <p:tgtEl>
                                          <p:spTgt spid="3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35"/>
                                        </p:tgtEl>
                                        <p:attrNameLst>
                                          <p:attrName>style.visibility</p:attrName>
                                        </p:attrNameLst>
                                      </p:cBhvr>
                                      <p:to>
                                        <p:strVal val="visible"/>
                                      </p:to>
                                    </p:set>
                                    <p:anim calcmode="lin" valueType="num">
                                      <p:cBhvr additive="base">
                                        <p:cTn id="57" dur="250" fill="hold"/>
                                        <p:tgtEl>
                                          <p:spTgt spid="35"/>
                                        </p:tgtEl>
                                        <p:attrNameLst>
                                          <p:attrName>ppt_x</p:attrName>
                                        </p:attrNameLst>
                                      </p:cBhvr>
                                      <p:tavLst>
                                        <p:tav tm="0">
                                          <p:val>
                                            <p:strVal val="#ppt_x"/>
                                          </p:val>
                                        </p:tav>
                                        <p:tav tm="100000">
                                          <p:val>
                                            <p:strVal val="#ppt_x"/>
                                          </p:val>
                                        </p:tav>
                                      </p:tavLst>
                                    </p:anim>
                                    <p:anim calcmode="lin" valueType="num">
                                      <p:cBhvr additive="base">
                                        <p:cTn id="58" dur="250" fill="hold"/>
                                        <p:tgtEl>
                                          <p:spTgt spid="3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additive="base">
                                        <p:cTn id="67" dur="250" fill="hold"/>
                                        <p:tgtEl>
                                          <p:spTgt spid="41"/>
                                        </p:tgtEl>
                                        <p:attrNameLst>
                                          <p:attrName>ppt_x</p:attrName>
                                        </p:attrNameLst>
                                      </p:cBhvr>
                                      <p:tavLst>
                                        <p:tav tm="0">
                                          <p:val>
                                            <p:strVal val="#ppt_x"/>
                                          </p:val>
                                        </p:tav>
                                        <p:tav tm="100000">
                                          <p:val>
                                            <p:strVal val="#ppt_x"/>
                                          </p:val>
                                        </p:tav>
                                      </p:tavLst>
                                    </p:anim>
                                    <p:anim calcmode="lin" valueType="num">
                                      <p:cBhvr additive="base">
                                        <p:cTn id="68" dur="250" fill="hold"/>
                                        <p:tgtEl>
                                          <p:spTgt spid="4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3"/>
                                        </p:tgtEl>
                                        <p:attrNameLst>
                                          <p:attrName>style.visibility</p:attrName>
                                        </p:attrNameLst>
                                      </p:cBhvr>
                                      <p:to>
                                        <p:strVal val="visible"/>
                                      </p:to>
                                    </p:set>
                                    <p:anim calcmode="lin" valueType="num">
                                      <p:cBhvr additive="base">
                                        <p:cTn id="77" dur="250" fill="hold"/>
                                        <p:tgtEl>
                                          <p:spTgt spid="43"/>
                                        </p:tgtEl>
                                        <p:attrNameLst>
                                          <p:attrName>ppt_x</p:attrName>
                                        </p:attrNameLst>
                                      </p:cBhvr>
                                      <p:tavLst>
                                        <p:tav tm="0">
                                          <p:val>
                                            <p:strVal val="#ppt_x"/>
                                          </p:val>
                                        </p:tav>
                                        <p:tav tm="100000">
                                          <p:val>
                                            <p:strVal val="#ppt_x"/>
                                          </p:val>
                                        </p:tav>
                                      </p:tavLst>
                                    </p:anim>
                                    <p:anim calcmode="lin" valueType="num">
                                      <p:cBhvr additive="base">
                                        <p:cTn id="78" dur="250" fill="hold"/>
                                        <p:tgtEl>
                                          <p:spTgt spid="4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4"/>
                                        </p:tgtEl>
                                        <p:attrNameLst>
                                          <p:attrName>style.visibility</p:attrName>
                                        </p:attrNameLst>
                                      </p:cBhvr>
                                      <p:to>
                                        <p:strVal val="visible"/>
                                      </p:to>
                                    </p:set>
                                    <p:anim calcmode="lin" valueType="num">
                                      <p:cBhvr additive="base">
                                        <p:cTn id="82" dur="250" fill="hold"/>
                                        <p:tgtEl>
                                          <p:spTgt spid="44"/>
                                        </p:tgtEl>
                                        <p:attrNameLst>
                                          <p:attrName>ppt_x</p:attrName>
                                        </p:attrNameLst>
                                      </p:cBhvr>
                                      <p:tavLst>
                                        <p:tav tm="0">
                                          <p:val>
                                            <p:strVal val="#ppt_x"/>
                                          </p:val>
                                        </p:tav>
                                        <p:tav tm="100000">
                                          <p:val>
                                            <p:strVal val="#ppt_x"/>
                                          </p:val>
                                        </p:tav>
                                      </p:tavLst>
                                    </p:anim>
                                    <p:anim calcmode="lin" valueType="num">
                                      <p:cBhvr additive="base">
                                        <p:cTn id="83" dur="250" fill="hold"/>
                                        <p:tgtEl>
                                          <p:spTgt spid="4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additive="base">
                                        <p:cTn id="87" dur="250" fill="hold"/>
                                        <p:tgtEl>
                                          <p:spTgt spid="45"/>
                                        </p:tgtEl>
                                        <p:attrNameLst>
                                          <p:attrName>ppt_x</p:attrName>
                                        </p:attrNameLst>
                                      </p:cBhvr>
                                      <p:tavLst>
                                        <p:tav tm="0">
                                          <p:val>
                                            <p:strVal val="#ppt_x"/>
                                          </p:val>
                                        </p:tav>
                                        <p:tav tm="100000">
                                          <p:val>
                                            <p:strVal val="#ppt_x"/>
                                          </p:val>
                                        </p:tav>
                                      </p:tavLst>
                                    </p:anim>
                                    <p:anim calcmode="lin" valueType="num">
                                      <p:cBhvr additive="base">
                                        <p:cTn id="88" dur="250" fill="hold"/>
                                        <p:tgtEl>
                                          <p:spTgt spid="4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additive="base">
                                        <p:cTn id="92" dur="250" fill="hold"/>
                                        <p:tgtEl>
                                          <p:spTgt spid="46"/>
                                        </p:tgtEl>
                                        <p:attrNameLst>
                                          <p:attrName>ppt_x</p:attrName>
                                        </p:attrNameLst>
                                      </p:cBhvr>
                                      <p:tavLst>
                                        <p:tav tm="0">
                                          <p:val>
                                            <p:strVal val="#ppt_x"/>
                                          </p:val>
                                        </p:tav>
                                        <p:tav tm="100000">
                                          <p:val>
                                            <p:strVal val="#ppt_x"/>
                                          </p:val>
                                        </p:tav>
                                      </p:tavLst>
                                    </p:anim>
                                    <p:anim calcmode="lin" valueType="num">
                                      <p:cBhvr additive="base">
                                        <p:cTn id="93" dur="250" fill="hold"/>
                                        <p:tgtEl>
                                          <p:spTgt spid="4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 calcmode="lin" valueType="num">
                                      <p:cBhvr additive="base">
                                        <p:cTn id="97" dur="250" fill="hold"/>
                                        <p:tgtEl>
                                          <p:spTgt spid="47"/>
                                        </p:tgtEl>
                                        <p:attrNameLst>
                                          <p:attrName>ppt_x</p:attrName>
                                        </p:attrNameLst>
                                      </p:cBhvr>
                                      <p:tavLst>
                                        <p:tav tm="0">
                                          <p:val>
                                            <p:strVal val="#ppt_x"/>
                                          </p:val>
                                        </p:tav>
                                        <p:tav tm="100000">
                                          <p:val>
                                            <p:strVal val="#ppt_x"/>
                                          </p:val>
                                        </p:tav>
                                      </p:tavLst>
                                    </p:anim>
                                    <p:anim calcmode="lin" valueType="num">
                                      <p:cBhvr additive="base">
                                        <p:cTn id="98" dur="250" fill="hold"/>
                                        <p:tgtEl>
                                          <p:spTgt spid="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48"/>
                                        </p:tgtEl>
                                        <p:attrNameLst>
                                          <p:attrName>style.visibility</p:attrName>
                                        </p:attrNameLst>
                                      </p:cBhvr>
                                      <p:to>
                                        <p:strVal val="visible"/>
                                      </p:to>
                                    </p:set>
                                    <p:anim calcmode="lin" valueType="num">
                                      <p:cBhvr additive="base">
                                        <p:cTn id="102" dur="250" fill="hold"/>
                                        <p:tgtEl>
                                          <p:spTgt spid="48"/>
                                        </p:tgtEl>
                                        <p:attrNameLst>
                                          <p:attrName>ppt_x</p:attrName>
                                        </p:attrNameLst>
                                      </p:cBhvr>
                                      <p:tavLst>
                                        <p:tav tm="0">
                                          <p:val>
                                            <p:strVal val="#ppt_x"/>
                                          </p:val>
                                        </p:tav>
                                        <p:tav tm="100000">
                                          <p:val>
                                            <p:strVal val="#ppt_x"/>
                                          </p:val>
                                        </p:tav>
                                      </p:tavLst>
                                    </p:anim>
                                    <p:anim calcmode="lin" valueType="num">
                                      <p:cBhvr additive="base">
                                        <p:cTn id="103" dur="250" fill="hold"/>
                                        <p:tgtEl>
                                          <p:spTgt spid="4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49"/>
                                        </p:tgtEl>
                                        <p:attrNameLst>
                                          <p:attrName>style.visibility</p:attrName>
                                        </p:attrNameLst>
                                      </p:cBhvr>
                                      <p:to>
                                        <p:strVal val="visible"/>
                                      </p:to>
                                    </p:set>
                                    <p:anim calcmode="lin" valueType="num">
                                      <p:cBhvr additive="base">
                                        <p:cTn id="107" dur="250" fill="hold"/>
                                        <p:tgtEl>
                                          <p:spTgt spid="49"/>
                                        </p:tgtEl>
                                        <p:attrNameLst>
                                          <p:attrName>ppt_x</p:attrName>
                                        </p:attrNameLst>
                                      </p:cBhvr>
                                      <p:tavLst>
                                        <p:tav tm="0">
                                          <p:val>
                                            <p:strVal val="#ppt_x"/>
                                          </p:val>
                                        </p:tav>
                                        <p:tav tm="100000">
                                          <p:val>
                                            <p:strVal val="#ppt_x"/>
                                          </p:val>
                                        </p:tav>
                                      </p:tavLst>
                                    </p:anim>
                                    <p:anim calcmode="lin" valueType="num">
                                      <p:cBhvr additive="base">
                                        <p:cTn id="108" dur="250" fill="hold"/>
                                        <p:tgtEl>
                                          <p:spTgt spid="4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250" fill="hold"/>
                                        <p:tgtEl>
                                          <p:spTgt spid="50"/>
                                        </p:tgtEl>
                                        <p:attrNameLst>
                                          <p:attrName>ppt_x</p:attrName>
                                        </p:attrNameLst>
                                      </p:cBhvr>
                                      <p:tavLst>
                                        <p:tav tm="0">
                                          <p:val>
                                            <p:strVal val="#ppt_x"/>
                                          </p:val>
                                        </p:tav>
                                        <p:tav tm="100000">
                                          <p:val>
                                            <p:strVal val="#ppt_x"/>
                                          </p:val>
                                        </p:tav>
                                      </p:tavLst>
                                    </p:anim>
                                    <p:anim calcmode="lin" valueType="num">
                                      <p:cBhvr additive="base">
                                        <p:cTn id="113" dur="250" fill="hold"/>
                                        <p:tgtEl>
                                          <p:spTgt spid="5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250" fill="hold"/>
                                        <p:tgtEl>
                                          <p:spTgt spid="71"/>
                                        </p:tgtEl>
                                        <p:attrNameLst>
                                          <p:attrName>ppt_x</p:attrName>
                                        </p:attrNameLst>
                                      </p:cBhvr>
                                      <p:tavLst>
                                        <p:tav tm="0">
                                          <p:val>
                                            <p:strVal val="#ppt_x"/>
                                          </p:val>
                                        </p:tav>
                                        <p:tav tm="100000">
                                          <p:val>
                                            <p:strVal val="#ppt_x"/>
                                          </p:val>
                                        </p:tav>
                                      </p:tavLst>
                                    </p:anim>
                                    <p:anim calcmode="lin" valueType="num">
                                      <p:cBhvr additive="base">
                                        <p:cTn id="11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9" grpId="0"/>
      <p:bldP spid="7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Around The World</a:t>
            </a:r>
          </a:p>
        </p:txBody>
      </p:sp>
      <p:sp>
        <p:nvSpPr>
          <p:cNvPr id="5"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4" name="Rectangle 3"/>
          <p:cNvSpPr/>
          <p:nvPr/>
        </p:nvSpPr>
        <p:spPr>
          <a:xfrm>
            <a:off x="3821139" y="1586235"/>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Asia</a:t>
            </a:r>
          </a:p>
        </p:txBody>
      </p:sp>
      <p:sp>
        <p:nvSpPr>
          <p:cNvPr id="6" name="Freeform 20"/>
          <p:cNvSpPr>
            <a:spLocks noEditPoints="1"/>
          </p:cNvSpPr>
          <p:nvPr/>
        </p:nvSpPr>
        <p:spPr bwMode="auto">
          <a:xfrm>
            <a:off x="5388682"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20"/>
          <p:cNvSpPr>
            <a:spLocks noEditPoints="1"/>
          </p:cNvSpPr>
          <p:nvPr/>
        </p:nvSpPr>
        <p:spPr bwMode="auto">
          <a:xfrm>
            <a:off x="5660571" y="158623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20"/>
          <p:cNvSpPr>
            <a:spLocks noEditPoints="1"/>
          </p:cNvSpPr>
          <p:nvPr/>
        </p:nvSpPr>
        <p:spPr bwMode="auto">
          <a:xfrm>
            <a:off x="5933980"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20"/>
          <p:cNvSpPr>
            <a:spLocks noEditPoints="1"/>
          </p:cNvSpPr>
          <p:nvPr/>
        </p:nvSpPr>
        <p:spPr bwMode="auto">
          <a:xfrm>
            <a:off x="6205869"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20"/>
          <p:cNvSpPr>
            <a:spLocks noEditPoints="1"/>
          </p:cNvSpPr>
          <p:nvPr/>
        </p:nvSpPr>
        <p:spPr bwMode="auto">
          <a:xfrm>
            <a:off x="647079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20"/>
          <p:cNvSpPr>
            <a:spLocks noEditPoints="1"/>
          </p:cNvSpPr>
          <p:nvPr/>
        </p:nvSpPr>
        <p:spPr bwMode="auto">
          <a:xfrm>
            <a:off x="6742688" y="158725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Freeform 20"/>
          <p:cNvSpPr>
            <a:spLocks noEditPoints="1"/>
          </p:cNvSpPr>
          <p:nvPr/>
        </p:nvSpPr>
        <p:spPr bwMode="auto">
          <a:xfrm>
            <a:off x="701609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 name="Freeform 20"/>
          <p:cNvSpPr>
            <a:spLocks noEditPoints="1"/>
          </p:cNvSpPr>
          <p:nvPr/>
        </p:nvSpPr>
        <p:spPr bwMode="auto">
          <a:xfrm>
            <a:off x="7287986" y="158828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 name="Freeform 20"/>
          <p:cNvSpPr>
            <a:spLocks noEditPoints="1"/>
          </p:cNvSpPr>
          <p:nvPr/>
        </p:nvSpPr>
        <p:spPr bwMode="auto">
          <a:xfrm>
            <a:off x="7566837"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5" name="Freeform 20"/>
          <p:cNvSpPr>
            <a:spLocks noEditPoints="1"/>
          </p:cNvSpPr>
          <p:nvPr/>
        </p:nvSpPr>
        <p:spPr bwMode="auto">
          <a:xfrm>
            <a:off x="783872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6" name="Freeform 20"/>
          <p:cNvSpPr>
            <a:spLocks noEditPoints="1"/>
          </p:cNvSpPr>
          <p:nvPr/>
        </p:nvSpPr>
        <p:spPr bwMode="auto">
          <a:xfrm>
            <a:off x="106730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7" name="Freeform 20"/>
          <p:cNvSpPr>
            <a:spLocks noEditPoints="1"/>
          </p:cNvSpPr>
          <p:nvPr/>
        </p:nvSpPr>
        <p:spPr bwMode="auto">
          <a:xfrm>
            <a:off x="1339196" y="158369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8" name="Freeform 20"/>
          <p:cNvSpPr>
            <a:spLocks noEditPoints="1"/>
          </p:cNvSpPr>
          <p:nvPr/>
        </p:nvSpPr>
        <p:spPr bwMode="auto">
          <a:xfrm>
            <a:off x="161260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1884494"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0" name="Freeform 20"/>
          <p:cNvSpPr>
            <a:spLocks noEditPoints="1"/>
          </p:cNvSpPr>
          <p:nvPr/>
        </p:nvSpPr>
        <p:spPr bwMode="auto">
          <a:xfrm>
            <a:off x="214942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2421312" y="1584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a:spLocks noEditPoints="1"/>
          </p:cNvSpPr>
          <p:nvPr/>
        </p:nvSpPr>
        <p:spPr bwMode="auto">
          <a:xfrm>
            <a:off x="2694720"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0"/>
          <p:cNvSpPr>
            <a:spLocks noEditPoints="1"/>
          </p:cNvSpPr>
          <p:nvPr/>
        </p:nvSpPr>
        <p:spPr bwMode="auto">
          <a:xfrm>
            <a:off x="2966611" y="1585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0"/>
          <p:cNvSpPr>
            <a:spLocks noEditPoints="1"/>
          </p:cNvSpPr>
          <p:nvPr/>
        </p:nvSpPr>
        <p:spPr bwMode="auto">
          <a:xfrm>
            <a:off x="324546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0"/>
          <p:cNvSpPr>
            <a:spLocks noEditPoints="1"/>
          </p:cNvSpPr>
          <p:nvPr/>
        </p:nvSpPr>
        <p:spPr bwMode="auto">
          <a:xfrm>
            <a:off x="3517351" y="1581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Rectangle 25"/>
          <p:cNvSpPr/>
          <p:nvPr/>
        </p:nvSpPr>
        <p:spPr>
          <a:xfrm>
            <a:off x="3821139" y="222352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North America</a:t>
            </a:r>
          </a:p>
        </p:txBody>
      </p:sp>
      <p:sp>
        <p:nvSpPr>
          <p:cNvPr id="27" name="Freeform 20"/>
          <p:cNvSpPr>
            <a:spLocks noEditPoints="1"/>
          </p:cNvSpPr>
          <p:nvPr/>
        </p:nvSpPr>
        <p:spPr bwMode="auto">
          <a:xfrm>
            <a:off x="5388682"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20"/>
          <p:cNvSpPr>
            <a:spLocks noEditPoints="1"/>
          </p:cNvSpPr>
          <p:nvPr/>
        </p:nvSpPr>
        <p:spPr bwMode="auto">
          <a:xfrm>
            <a:off x="5660571" y="222352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0"/>
          <p:cNvSpPr>
            <a:spLocks noEditPoints="1"/>
          </p:cNvSpPr>
          <p:nvPr/>
        </p:nvSpPr>
        <p:spPr bwMode="auto">
          <a:xfrm>
            <a:off x="5933980"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0"/>
          <p:cNvSpPr>
            <a:spLocks noEditPoints="1"/>
          </p:cNvSpPr>
          <p:nvPr/>
        </p:nvSpPr>
        <p:spPr bwMode="auto">
          <a:xfrm>
            <a:off x="6205869"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20"/>
          <p:cNvSpPr>
            <a:spLocks noEditPoints="1"/>
          </p:cNvSpPr>
          <p:nvPr/>
        </p:nvSpPr>
        <p:spPr bwMode="auto">
          <a:xfrm>
            <a:off x="647079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20"/>
          <p:cNvSpPr>
            <a:spLocks noEditPoints="1"/>
          </p:cNvSpPr>
          <p:nvPr/>
        </p:nvSpPr>
        <p:spPr bwMode="auto">
          <a:xfrm>
            <a:off x="6742688" y="222454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a:spLocks noEditPoints="1"/>
          </p:cNvSpPr>
          <p:nvPr/>
        </p:nvSpPr>
        <p:spPr bwMode="auto">
          <a:xfrm>
            <a:off x="701609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0"/>
          <p:cNvSpPr>
            <a:spLocks noEditPoints="1"/>
          </p:cNvSpPr>
          <p:nvPr/>
        </p:nvSpPr>
        <p:spPr bwMode="auto">
          <a:xfrm>
            <a:off x="7287986" y="222556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Freeform 20"/>
          <p:cNvSpPr>
            <a:spLocks noEditPoints="1"/>
          </p:cNvSpPr>
          <p:nvPr/>
        </p:nvSpPr>
        <p:spPr bwMode="auto">
          <a:xfrm>
            <a:off x="7566837"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6" name="Freeform 20"/>
          <p:cNvSpPr>
            <a:spLocks noEditPoints="1"/>
          </p:cNvSpPr>
          <p:nvPr/>
        </p:nvSpPr>
        <p:spPr bwMode="auto">
          <a:xfrm>
            <a:off x="783872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7" name="Freeform 20"/>
          <p:cNvSpPr>
            <a:spLocks noEditPoints="1"/>
          </p:cNvSpPr>
          <p:nvPr/>
        </p:nvSpPr>
        <p:spPr bwMode="auto">
          <a:xfrm>
            <a:off x="106730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8" name="Freeform 20"/>
          <p:cNvSpPr>
            <a:spLocks noEditPoints="1"/>
          </p:cNvSpPr>
          <p:nvPr/>
        </p:nvSpPr>
        <p:spPr bwMode="auto">
          <a:xfrm>
            <a:off x="1339196" y="222097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9" name="Freeform 20"/>
          <p:cNvSpPr>
            <a:spLocks noEditPoints="1"/>
          </p:cNvSpPr>
          <p:nvPr/>
        </p:nvSpPr>
        <p:spPr bwMode="auto">
          <a:xfrm>
            <a:off x="161260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0" name="Freeform 20"/>
          <p:cNvSpPr>
            <a:spLocks noEditPoints="1"/>
          </p:cNvSpPr>
          <p:nvPr/>
        </p:nvSpPr>
        <p:spPr bwMode="auto">
          <a:xfrm>
            <a:off x="1884494"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20"/>
          <p:cNvSpPr>
            <a:spLocks noEditPoints="1"/>
          </p:cNvSpPr>
          <p:nvPr/>
        </p:nvSpPr>
        <p:spPr bwMode="auto">
          <a:xfrm>
            <a:off x="214942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2421312" y="222200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20"/>
          <p:cNvSpPr>
            <a:spLocks noEditPoints="1"/>
          </p:cNvSpPr>
          <p:nvPr/>
        </p:nvSpPr>
        <p:spPr bwMode="auto">
          <a:xfrm>
            <a:off x="2694720"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20"/>
          <p:cNvSpPr>
            <a:spLocks noEditPoints="1"/>
          </p:cNvSpPr>
          <p:nvPr/>
        </p:nvSpPr>
        <p:spPr bwMode="auto">
          <a:xfrm>
            <a:off x="2966611" y="222302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20"/>
          <p:cNvSpPr>
            <a:spLocks noEditPoints="1"/>
          </p:cNvSpPr>
          <p:nvPr/>
        </p:nvSpPr>
        <p:spPr bwMode="auto">
          <a:xfrm>
            <a:off x="324546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Freeform 20"/>
          <p:cNvSpPr>
            <a:spLocks noEditPoints="1"/>
          </p:cNvSpPr>
          <p:nvPr/>
        </p:nvSpPr>
        <p:spPr bwMode="auto">
          <a:xfrm>
            <a:off x="3517351" y="221843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Rectangle 47"/>
          <p:cNvSpPr/>
          <p:nvPr/>
        </p:nvSpPr>
        <p:spPr>
          <a:xfrm>
            <a:off x="3831771" y="2872693"/>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Africa</a:t>
            </a:r>
          </a:p>
        </p:txBody>
      </p:sp>
      <p:sp>
        <p:nvSpPr>
          <p:cNvPr id="49" name="Freeform 20"/>
          <p:cNvSpPr>
            <a:spLocks noEditPoints="1"/>
          </p:cNvSpPr>
          <p:nvPr/>
        </p:nvSpPr>
        <p:spPr bwMode="auto">
          <a:xfrm>
            <a:off x="5399315"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0" name="Freeform 20"/>
          <p:cNvSpPr>
            <a:spLocks noEditPoints="1"/>
          </p:cNvSpPr>
          <p:nvPr/>
        </p:nvSpPr>
        <p:spPr bwMode="auto">
          <a:xfrm>
            <a:off x="5671204" y="287269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1" name="Freeform 20"/>
          <p:cNvSpPr>
            <a:spLocks noEditPoints="1"/>
          </p:cNvSpPr>
          <p:nvPr/>
        </p:nvSpPr>
        <p:spPr bwMode="auto">
          <a:xfrm>
            <a:off x="594461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2" name="Freeform 20"/>
          <p:cNvSpPr>
            <a:spLocks noEditPoints="1"/>
          </p:cNvSpPr>
          <p:nvPr/>
        </p:nvSpPr>
        <p:spPr bwMode="auto">
          <a:xfrm>
            <a:off x="6216502"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3" name="Freeform 20"/>
          <p:cNvSpPr>
            <a:spLocks noEditPoints="1"/>
          </p:cNvSpPr>
          <p:nvPr/>
        </p:nvSpPr>
        <p:spPr bwMode="auto">
          <a:xfrm>
            <a:off x="6481431"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4" name="Freeform 20"/>
          <p:cNvSpPr>
            <a:spLocks noEditPoints="1"/>
          </p:cNvSpPr>
          <p:nvPr/>
        </p:nvSpPr>
        <p:spPr bwMode="auto">
          <a:xfrm>
            <a:off x="6753320" y="287371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5" name="Freeform 20"/>
          <p:cNvSpPr>
            <a:spLocks noEditPoints="1"/>
          </p:cNvSpPr>
          <p:nvPr/>
        </p:nvSpPr>
        <p:spPr bwMode="auto">
          <a:xfrm>
            <a:off x="7026729"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6" name="Freeform 20"/>
          <p:cNvSpPr>
            <a:spLocks noEditPoints="1"/>
          </p:cNvSpPr>
          <p:nvPr/>
        </p:nvSpPr>
        <p:spPr bwMode="auto">
          <a:xfrm>
            <a:off x="7298618" y="287473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Freeform 20"/>
          <p:cNvSpPr>
            <a:spLocks noEditPoints="1"/>
          </p:cNvSpPr>
          <p:nvPr/>
        </p:nvSpPr>
        <p:spPr bwMode="auto">
          <a:xfrm>
            <a:off x="757746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8" name="Freeform 20"/>
          <p:cNvSpPr>
            <a:spLocks noEditPoints="1"/>
          </p:cNvSpPr>
          <p:nvPr/>
        </p:nvSpPr>
        <p:spPr bwMode="auto">
          <a:xfrm>
            <a:off x="7849360"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9" name="Freeform 20"/>
          <p:cNvSpPr>
            <a:spLocks noEditPoints="1"/>
          </p:cNvSpPr>
          <p:nvPr/>
        </p:nvSpPr>
        <p:spPr bwMode="auto">
          <a:xfrm>
            <a:off x="107793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0" name="Freeform 20"/>
          <p:cNvSpPr>
            <a:spLocks noEditPoints="1"/>
          </p:cNvSpPr>
          <p:nvPr/>
        </p:nvSpPr>
        <p:spPr bwMode="auto">
          <a:xfrm>
            <a:off x="1349829" y="287015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1" name="Freeform 20"/>
          <p:cNvSpPr>
            <a:spLocks noEditPoints="1"/>
          </p:cNvSpPr>
          <p:nvPr/>
        </p:nvSpPr>
        <p:spPr bwMode="auto">
          <a:xfrm>
            <a:off x="162323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2" name="Freeform 20"/>
          <p:cNvSpPr>
            <a:spLocks noEditPoints="1"/>
          </p:cNvSpPr>
          <p:nvPr/>
        </p:nvSpPr>
        <p:spPr bwMode="auto">
          <a:xfrm>
            <a:off x="1895127"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3" name="Freeform 20"/>
          <p:cNvSpPr>
            <a:spLocks noEditPoints="1"/>
          </p:cNvSpPr>
          <p:nvPr/>
        </p:nvSpPr>
        <p:spPr bwMode="auto">
          <a:xfrm>
            <a:off x="216005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4" name="Freeform 63"/>
          <p:cNvSpPr>
            <a:spLocks noEditPoints="1"/>
          </p:cNvSpPr>
          <p:nvPr/>
        </p:nvSpPr>
        <p:spPr bwMode="auto">
          <a:xfrm>
            <a:off x="2431945" y="2871173"/>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65" name="Freeform 20"/>
          <p:cNvSpPr>
            <a:spLocks noEditPoints="1"/>
          </p:cNvSpPr>
          <p:nvPr/>
        </p:nvSpPr>
        <p:spPr bwMode="auto">
          <a:xfrm>
            <a:off x="270535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20"/>
          <p:cNvSpPr>
            <a:spLocks noEditPoints="1"/>
          </p:cNvSpPr>
          <p:nvPr/>
        </p:nvSpPr>
        <p:spPr bwMode="auto">
          <a:xfrm>
            <a:off x="2977243" y="287219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7" name="Freeform 20"/>
          <p:cNvSpPr>
            <a:spLocks noEditPoints="1"/>
          </p:cNvSpPr>
          <p:nvPr/>
        </p:nvSpPr>
        <p:spPr bwMode="auto">
          <a:xfrm>
            <a:off x="3256093"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20"/>
          <p:cNvSpPr>
            <a:spLocks noEditPoints="1"/>
          </p:cNvSpPr>
          <p:nvPr/>
        </p:nvSpPr>
        <p:spPr bwMode="auto">
          <a:xfrm>
            <a:off x="3527984" y="2867608"/>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0" name="Rectangle 69"/>
          <p:cNvSpPr/>
          <p:nvPr/>
        </p:nvSpPr>
        <p:spPr>
          <a:xfrm>
            <a:off x="3831771" y="3534911"/>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Euro</a:t>
            </a:r>
          </a:p>
        </p:txBody>
      </p:sp>
      <p:sp>
        <p:nvSpPr>
          <p:cNvPr id="71" name="Freeform 20"/>
          <p:cNvSpPr>
            <a:spLocks noEditPoints="1"/>
          </p:cNvSpPr>
          <p:nvPr/>
        </p:nvSpPr>
        <p:spPr bwMode="auto">
          <a:xfrm>
            <a:off x="5399315"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2" name="Freeform 20"/>
          <p:cNvSpPr>
            <a:spLocks noEditPoints="1"/>
          </p:cNvSpPr>
          <p:nvPr/>
        </p:nvSpPr>
        <p:spPr bwMode="auto">
          <a:xfrm>
            <a:off x="5671204" y="353491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3" name="Freeform 20"/>
          <p:cNvSpPr>
            <a:spLocks noEditPoints="1"/>
          </p:cNvSpPr>
          <p:nvPr/>
        </p:nvSpPr>
        <p:spPr bwMode="auto">
          <a:xfrm>
            <a:off x="594461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20"/>
          <p:cNvSpPr>
            <a:spLocks noEditPoints="1"/>
          </p:cNvSpPr>
          <p:nvPr/>
        </p:nvSpPr>
        <p:spPr bwMode="auto">
          <a:xfrm>
            <a:off x="6216502"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5" name="Freeform 20"/>
          <p:cNvSpPr>
            <a:spLocks noEditPoints="1"/>
          </p:cNvSpPr>
          <p:nvPr/>
        </p:nvSpPr>
        <p:spPr bwMode="auto">
          <a:xfrm>
            <a:off x="6481431"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20"/>
          <p:cNvSpPr>
            <a:spLocks noEditPoints="1"/>
          </p:cNvSpPr>
          <p:nvPr/>
        </p:nvSpPr>
        <p:spPr bwMode="auto">
          <a:xfrm>
            <a:off x="6753320" y="353593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7" name="Freeform 20"/>
          <p:cNvSpPr>
            <a:spLocks noEditPoints="1"/>
          </p:cNvSpPr>
          <p:nvPr/>
        </p:nvSpPr>
        <p:spPr bwMode="auto">
          <a:xfrm>
            <a:off x="7026729"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8" name="Freeform 20"/>
          <p:cNvSpPr>
            <a:spLocks noEditPoints="1"/>
          </p:cNvSpPr>
          <p:nvPr/>
        </p:nvSpPr>
        <p:spPr bwMode="auto">
          <a:xfrm>
            <a:off x="7298618" y="353695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9" name="Freeform 20"/>
          <p:cNvSpPr>
            <a:spLocks noEditPoints="1"/>
          </p:cNvSpPr>
          <p:nvPr/>
        </p:nvSpPr>
        <p:spPr bwMode="auto">
          <a:xfrm>
            <a:off x="757746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0" name="Freeform 20"/>
          <p:cNvSpPr>
            <a:spLocks noEditPoints="1"/>
          </p:cNvSpPr>
          <p:nvPr/>
        </p:nvSpPr>
        <p:spPr bwMode="auto">
          <a:xfrm>
            <a:off x="7849360"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1" name="Freeform 20"/>
          <p:cNvSpPr>
            <a:spLocks noEditPoints="1"/>
          </p:cNvSpPr>
          <p:nvPr/>
        </p:nvSpPr>
        <p:spPr bwMode="auto">
          <a:xfrm>
            <a:off x="107793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2" name="Freeform 20"/>
          <p:cNvSpPr>
            <a:spLocks noEditPoints="1"/>
          </p:cNvSpPr>
          <p:nvPr/>
        </p:nvSpPr>
        <p:spPr bwMode="auto">
          <a:xfrm>
            <a:off x="1349829" y="3532369"/>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3" name="Freeform 20"/>
          <p:cNvSpPr>
            <a:spLocks noEditPoints="1"/>
          </p:cNvSpPr>
          <p:nvPr/>
        </p:nvSpPr>
        <p:spPr bwMode="auto">
          <a:xfrm>
            <a:off x="162323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4" name="Freeform 20"/>
          <p:cNvSpPr>
            <a:spLocks noEditPoints="1"/>
          </p:cNvSpPr>
          <p:nvPr/>
        </p:nvSpPr>
        <p:spPr bwMode="auto">
          <a:xfrm>
            <a:off x="1895127"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85" name="Freeform 20"/>
          <p:cNvSpPr>
            <a:spLocks noEditPoints="1"/>
          </p:cNvSpPr>
          <p:nvPr/>
        </p:nvSpPr>
        <p:spPr bwMode="auto">
          <a:xfrm>
            <a:off x="216005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6" name="Freeform 85"/>
          <p:cNvSpPr>
            <a:spLocks noEditPoints="1"/>
          </p:cNvSpPr>
          <p:nvPr/>
        </p:nvSpPr>
        <p:spPr bwMode="auto">
          <a:xfrm>
            <a:off x="2431945" y="3533391"/>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7" name="Freeform 20"/>
          <p:cNvSpPr>
            <a:spLocks noEditPoints="1"/>
          </p:cNvSpPr>
          <p:nvPr/>
        </p:nvSpPr>
        <p:spPr bwMode="auto">
          <a:xfrm>
            <a:off x="270535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8" name="Freeform 20"/>
          <p:cNvSpPr>
            <a:spLocks noEditPoints="1"/>
          </p:cNvSpPr>
          <p:nvPr/>
        </p:nvSpPr>
        <p:spPr bwMode="auto">
          <a:xfrm>
            <a:off x="2977243" y="3534414"/>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9" name="Freeform 20"/>
          <p:cNvSpPr>
            <a:spLocks noEditPoints="1"/>
          </p:cNvSpPr>
          <p:nvPr/>
        </p:nvSpPr>
        <p:spPr bwMode="auto">
          <a:xfrm>
            <a:off x="3256093"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0" name="Freeform 20"/>
          <p:cNvSpPr>
            <a:spLocks noEditPoints="1"/>
          </p:cNvSpPr>
          <p:nvPr/>
        </p:nvSpPr>
        <p:spPr bwMode="auto">
          <a:xfrm>
            <a:off x="3527984" y="3529826"/>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3" name="Rectangle 92"/>
          <p:cNvSpPr/>
          <p:nvPr/>
        </p:nvSpPr>
        <p:spPr>
          <a:xfrm>
            <a:off x="3831771" y="4198940"/>
            <a:ext cx="1502228" cy="39910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Oceania</a:t>
            </a:r>
          </a:p>
        </p:txBody>
      </p:sp>
      <p:sp>
        <p:nvSpPr>
          <p:cNvPr id="94" name="Freeform 20"/>
          <p:cNvSpPr>
            <a:spLocks noEditPoints="1"/>
          </p:cNvSpPr>
          <p:nvPr/>
        </p:nvSpPr>
        <p:spPr bwMode="auto">
          <a:xfrm>
            <a:off x="5399315"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5" name="Freeform 20"/>
          <p:cNvSpPr>
            <a:spLocks noEditPoints="1"/>
          </p:cNvSpPr>
          <p:nvPr/>
        </p:nvSpPr>
        <p:spPr bwMode="auto">
          <a:xfrm>
            <a:off x="5671204" y="419894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6" name="Freeform 20"/>
          <p:cNvSpPr>
            <a:spLocks noEditPoints="1"/>
          </p:cNvSpPr>
          <p:nvPr/>
        </p:nvSpPr>
        <p:spPr bwMode="auto">
          <a:xfrm>
            <a:off x="594461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7" name="Freeform 20"/>
          <p:cNvSpPr>
            <a:spLocks noEditPoints="1"/>
          </p:cNvSpPr>
          <p:nvPr/>
        </p:nvSpPr>
        <p:spPr bwMode="auto">
          <a:xfrm>
            <a:off x="6216502"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Freeform 20"/>
          <p:cNvSpPr>
            <a:spLocks noEditPoints="1"/>
          </p:cNvSpPr>
          <p:nvPr/>
        </p:nvSpPr>
        <p:spPr bwMode="auto">
          <a:xfrm>
            <a:off x="6481431"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Freeform 20"/>
          <p:cNvSpPr>
            <a:spLocks noEditPoints="1"/>
          </p:cNvSpPr>
          <p:nvPr/>
        </p:nvSpPr>
        <p:spPr bwMode="auto">
          <a:xfrm>
            <a:off x="6753320" y="419996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0" name="Freeform 20"/>
          <p:cNvSpPr>
            <a:spLocks noEditPoints="1"/>
          </p:cNvSpPr>
          <p:nvPr/>
        </p:nvSpPr>
        <p:spPr bwMode="auto">
          <a:xfrm>
            <a:off x="7026729"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1" name="Freeform 20"/>
          <p:cNvSpPr>
            <a:spLocks noEditPoints="1"/>
          </p:cNvSpPr>
          <p:nvPr/>
        </p:nvSpPr>
        <p:spPr bwMode="auto">
          <a:xfrm>
            <a:off x="7298618" y="420098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2" name="Freeform 20"/>
          <p:cNvSpPr>
            <a:spLocks noEditPoints="1"/>
          </p:cNvSpPr>
          <p:nvPr/>
        </p:nvSpPr>
        <p:spPr bwMode="auto">
          <a:xfrm>
            <a:off x="757746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3" name="Freeform 20"/>
          <p:cNvSpPr>
            <a:spLocks noEditPoints="1"/>
          </p:cNvSpPr>
          <p:nvPr/>
        </p:nvSpPr>
        <p:spPr bwMode="auto">
          <a:xfrm>
            <a:off x="7849360"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4" name="Freeform 20"/>
          <p:cNvSpPr>
            <a:spLocks noEditPoints="1"/>
          </p:cNvSpPr>
          <p:nvPr/>
        </p:nvSpPr>
        <p:spPr bwMode="auto">
          <a:xfrm>
            <a:off x="107793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5" name="Freeform 20"/>
          <p:cNvSpPr>
            <a:spLocks noEditPoints="1"/>
          </p:cNvSpPr>
          <p:nvPr/>
        </p:nvSpPr>
        <p:spPr bwMode="auto">
          <a:xfrm>
            <a:off x="1349829" y="4196397"/>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06" name="Freeform 20"/>
          <p:cNvSpPr>
            <a:spLocks noEditPoints="1"/>
          </p:cNvSpPr>
          <p:nvPr/>
        </p:nvSpPr>
        <p:spPr bwMode="auto">
          <a:xfrm>
            <a:off x="162323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7" name="Freeform 20"/>
          <p:cNvSpPr>
            <a:spLocks noEditPoints="1"/>
          </p:cNvSpPr>
          <p:nvPr/>
        </p:nvSpPr>
        <p:spPr bwMode="auto">
          <a:xfrm>
            <a:off x="1895127"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8" name="Freeform 20"/>
          <p:cNvSpPr>
            <a:spLocks noEditPoints="1"/>
          </p:cNvSpPr>
          <p:nvPr/>
        </p:nvSpPr>
        <p:spPr bwMode="auto">
          <a:xfrm>
            <a:off x="216005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108"/>
          <p:cNvSpPr>
            <a:spLocks noEditPoints="1"/>
          </p:cNvSpPr>
          <p:nvPr/>
        </p:nvSpPr>
        <p:spPr bwMode="auto">
          <a:xfrm>
            <a:off x="2431945" y="4197420"/>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0" name="Freeform 20"/>
          <p:cNvSpPr>
            <a:spLocks noEditPoints="1"/>
          </p:cNvSpPr>
          <p:nvPr/>
        </p:nvSpPr>
        <p:spPr bwMode="auto">
          <a:xfrm>
            <a:off x="270535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Freeform 20"/>
          <p:cNvSpPr>
            <a:spLocks noEditPoints="1"/>
          </p:cNvSpPr>
          <p:nvPr/>
        </p:nvSpPr>
        <p:spPr bwMode="auto">
          <a:xfrm>
            <a:off x="2977243" y="4198442"/>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2" name="Freeform 20"/>
          <p:cNvSpPr>
            <a:spLocks noEditPoints="1"/>
          </p:cNvSpPr>
          <p:nvPr/>
        </p:nvSpPr>
        <p:spPr bwMode="auto">
          <a:xfrm>
            <a:off x="3256093"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3" name="Freeform 20"/>
          <p:cNvSpPr>
            <a:spLocks noEditPoints="1"/>
          </p:cNvSpPr>
          <p:nvPr/>
        </p:nvSpPr>
        <p:spPr bwMode="auto">
          <a:xfrm>
            <a:off x="3527984" y="4193855"/>
            <a:ext cx="227840" cy="401642"/>
          </a:xfrm>
          <a:custGeom>
            <a:avLst/>
            <a:gdLst>
              <a:gd name="T0" fmla="*/ 9 w 66"/>
              <a:gd name="T1" fmla="*/ 0 h 116"/>
              <a:gd name="T2" fmla="*/ 0 w 66"/>
              <a:gd name="T3" fmla="*/ 108 h 116"/>
              <a:gd name="T4" fmla="*/ 58 w 66"/>
              <a:gd name="T5" fmla="*/ 116 h 116"/>
              <a:gd name="T6" fmla="*/ 66 w 66"/>
              <a:gd name="T7" fmla="*/ 8 h 116"/>
              <a:gd name="T8" fmla="*/ 22 w 66"/>
              <a:gd name="T9" fmla="*/ 6 h 116"/>
              <a:gd name="T10" fmla="*/ 45 w 66"/>
              <a:gd name="T11" fmla="*/ 8 h 116"/>
              <a:gd name="T12" fmla="*/ 22 w 66"/>
              <a:gd name="T13" fmla="*/ 6 h 116"/>
              <a:gd name="T14" fmla="*/ 60 w 66"/>
              <a:gd name="T15" fmla="*/ 14 h 116"/>
              <a:gd name="T16" fmla="*/ 7 w 66"/>
              <a:gd name="T17" fmla="*/ 60 h 116"/>
              <a:gd name="T18" fmla="*/ 44 w 66"/>
              <a:gd name="T19" fmla="*/ 82 h 116"/>
              <a:gd name="T20" fmla="*/ 59 w 66"/>
              <a:gd name="T21" fmla="*/ 75 h 116"/>
              <a:gd name="T22" fmla="*/ 44 w 66"/>
              <a:gd name="T23" fmla="*/ 82 h 116"/>
              <a:gd name="T24" fmla="*/ 59 w 66"/>
              <a:gd name="T25" fmla="*/ 94 h 116"/>
              <a:gd name="T26" fmla="*/ 44 w 66"/>
              <a:gd name="T27" fmla="*/ 86 h 116"/>
              <a:gd name="T28" fmla="*/ 44 w 66"/>
              <a:gd name="T29" fmla="*/ 71 h 116"/>
              <a:gd name="T30" fmla="*/ 59 w 66"/>
              <a:gd name="T31" fmla="*/ 64 h 116"/>
              <a:gd name="T32" fmla="*/ 44 w 66"/>
              <a:gd name="T33" fmla="*/ 71 h 116"/>
              <a:gd name="T34" fmla="*/ 8 w 66"/>
              <a:gd name="T35" fmla="*/ 105 h 116"/>
              <a:gd name="T36" fmla="*/ 23 w 66"/>
              <a:gd name="T37" fmla="*/ 98 h 116"/>
              <a:gd name="T38" fmla="*/ 23 w 66"/>
              <a:gd name="T39" fmla="*/ 94 h 116"/>
              <a:gd name="T40" fmla="*/ 8 w 66"/>
              <a:gd name="T41" fmla="*/ 86 h 116"/>
              <a:gd name="T42" fmla="*/ 23 w 66"/>
              <a:gd name="T43" fmla="*/ 94 h 116"/>
              <a:gd name="T44" fmla="*/ 8 w 66"/>
              <a:gd name="T45" fmla="*/ 82 h 116"/>
              <a:gd name="T46" fmla="*/ 23 w 66"/>
              <a:gd name="T47" fmla="*/ 75 h 116"/>
              <a:gd name="T48" fmla="*/ 23 w 66"/>
              <a:gd name="T49" fmla="*/ 71 h 116"/>
              <a:gd name="T50" fmla="*/ 8 w 66"/>
              <a:gd name="T51" fmla="*/ 64 h 116"/>
              <a:gd name="T52" fmla="*/ 23 w 66"/>
              <a:gd name="T53" fmla="*/ 71 h 116"/>
              <a:gd name="T54" fmla="*/ 26 w 66"/>
              <a:gd name="T55" fmla="*/ 105 h 116"/>
              <a:gd name="T56" fmla="*/ 41 w 66"/>
              <a:gd name="T57" fmla="*/ 98 h 116"/>
              <a:gd name="T58" fmla="*/ 41 w 66"/>
              <a:gd name="T59" fmla="*/ 94 h 116"/>
              <a:gd name="T60" fmla="*/ 26 w 66"/>
              <a:gd name="T61" fmla="*/ 86 h 116"/>
              <a:gd name="T62" fmla="*/ 41 w 66"/>
              <a:gd name="T63" fmla="*/ 94 h 116"/>
              <a:gd name="T64" fmla="*/ 26 w 66"/>
              <a:gd name="T65" fmla="*/ 82 h 116"/>
              <a:gd name="T66" fmla="*/ 41 w 66"/>
              <a:gd name="T67" fmla="*/ 75 h 116"/>
              <a:gd name="T68" fmla="*/ 41 w 66"/>
              <a:gd name="T69" fmla="*/ 71 h 116"/>
              <a:gd name="T70" fmla="*/ 26 w 66"/>
              <a:gd name="T71" fmla="*/ 64 h 116"/>
              <a:gd name="T72" fmla="*/ 41 w 66"/>
              <a:gd name="T73" fmla="*/ 71 h 116"/>
              <a:gd name="T74" fmla="*/ 59 w 66"/>
              <a:gd name="T75" fmla="*/ 98 h 116"/>
              <a:gd name="T76" fmla="*/ 44 w 66"/>
              <a:gd name="T77" fmla="*/ 105 h 116"/>
              <a:gd name="T78" fmla="*/ 58 w 66"/>
              <a:gd name="T79" fmla="*/ 116 h 116"/>
              <a:gd name="T80" fmla="*/ 52 w 66"/>
              <a:gd name="T81" fmla="*/ 114 h 116"/>
              <a:gd name="T82" fmla="*/ 58 w 66"/>
              <a:gd name="T83" fmla="*/ 111 h 116"/>
              <a:gd name="T84" fmla="*/ 58 w 66"/>
              <a:gd name="T8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116">
                <a:moveTo>
                  <a:pt x="58" y="0"/>
                </a:moveTo>
                <a:cubicBezTo>
                  <a:pt x="9" y="0"/>
                  <a:pt x="9" y="0"/>
                  <a:pt x="9" y="0"/>
                </a:cubicBezTo>
                <a:cubicBezTo>
                  <a:pt x="4" y="0"/>
                  <a:pt x="0" y="4"/>
                  <a:pt x="0" y="8"/>
                </a:cubicBezTo>
                <a:cubicBezTo>
                  <a:pt x="0" y="108"/>
                  <a:pt x="0" y="108"/>
                  <a:pt x="0" y="108"/>
                </a:cubicBezTo>
                <a:cubicBezTo>
                  <a:pt x="0" y="112"/>
                  <a:pt x="4" y="116"/>
                  <a:pt x="9" y="116"/>
                </a:cubicBezTo>
                <a:cubicBezTo>
                  <a:pt x="58" y="116"/>
                  <a:pt x="58" y="116"/>
                  <a:pt x="58" y="116"/>
                </a:cubicBezTo>
                <a:cubicBezTo>
                  <a:pt x="62" y="116"/>
                  <a:pt x="66" y="112"/>
                  <a:pt x="66" y="108"/>
                </a:cubicBezTo>
                <a:cubicBezTo>
                  <a:pt x="66" y="8"/>
                  <a:pt x="66" y="8"/>
                  <a:pt x="66" y="8"/>
                </a:cubicBezTo>
                <a:cubicBezTo>
                  <a:pt x="66" y="4"/>
                  <a:pt x="62" y="0"/>
                  <a:pt x="58" y="0"/>
                </a:cubicBezTo>
                <a:close/>
                <a:moveTo>
                  <a:pt x="22" y="6"/>
                </a:moveTo>
                <a:cubicBezTo>
                  <a:pt x="45" y="6"/>
                  <a:pt x="45" y="6"/>
                  <a:pt x="45" y="6"/>
                </a:cubicBezTo>
                <a:cubicBezTo>
                  <a:pt x="45" y="8"/>
                  <a:pt x="45" y="8"/>
                  <a:pt x="45" y="8"/>
                </a:cubicBezTo>
                <a:cubicBezTo>
                  <a:pt x="22" y="8"/>
                  <a:pt x="22" y="8"/>
                  <a:pt x="22" y="8"/>
                </a:cubicBezTo>
                <a:lnTo>
                  <a:pt x="22" y="6"/>
                </a:lnTo>
                <a:close/>
                <a:moveTo>
                  <a:pt x="7" y="14"/>
                </a:moveTo>
                <a:cubicBezTo>
                  <a:pt x="60" y="14"/>
                  <a:pt x="60" y="14"/>
                  <a:pt x="60" y="14"/>
                </a:cubicBezTo>
                <a:cubicBezTo>
                  <a:pt x="60" y="60"/>
                  <a:pt x="60" y="60"/>
                  <a:pt x="60" y="60"/>
                </a:cubicBezTo>
                <a:cubicBezTo>
                  <a:pt x="7" y="60"/>
                  <a:pt x="7" y="60"/>
                  <a:pt x="7" y="60"/>
                </a:cubicBezTo>
                <a:lnTo>
                  <a:pt x="7" y="14"/>
                </a:lnTo>
                <a:close/>
                <a:moveTo>
                  <a:pt x="44" y="82"/>
                </a:moveTo>
                <a:cubicBezTo>
                  <a:pt x="44" y="75"/>
                  <a:pt x="44" y="75"/>
                  <a:pt x="44" y="75"/>
                </a:cubicBezTo>
                <a:cubicBezTo>
                  <a:pt x="59" y="75"/>
                  <a:pt x="59" y="75"/>
                  <a:pt x="59" y="75"/>
                </a:cubicBezTo>
                <a:cubicBezTo>
                  <a:pt x="59" y="82"/>
                  <a:pt x="59" y="82"/>
                  <a:pt x="59" y="82"/>
                </a:cubicBezTo>
                <a:lnTo>
                  <a:pt x="44" y="82"/>
                </a:lnTo>
                <a:close/>
                <a:moveTo>
                  <a:pt x="59" y="86"/>
                </a:moveTo>
                <a:cubicBezTo>
                  <a:pt x="59" y="94"/>
                  <a:pt x="59" y="94"/>
                  <a:pt x="59" y="94"/>
                </a:cubicBezTo>
                <a:cubicBezTo>
                  <a:pt x="44" y="94"/>
                  <a:pt x="44" y="94"/>
                  <a:pt x="44" y="94"/>
                </a:cubicBezTo>
                <a:cubicBezTo>
                  <a:pt x="44" y="86"/>
                  <a:pt x="44" y="86"/>
                  <a:pt x="44" y="86"/>
                </a:cubicBezTo>
                <a:lnTo>
                  <a:pt x="59" y="86"/>
                </a:lnTo>
                <a:close/>
                <a:moveTo>
                  <a:pt x="44" y="71"/>
                </a:moveTo>
                <a:cubicBezTo>
                  <a:pt x="44" y="64"/>
                  <a:pt x="44" y="64"/>
                  <a:pt x="44" y="64"/>
                </a:cubicBezTo>
                <a:cubicBezTo>
                  <a:pt x="59" y="64"/>
                  <a:pt x="59" y="64"/>
                  <a:pt x="59" y="64"/>
                </a:cubicBezTo>
                <a:cubicBezTo>
                  <a:pt x="59" y="71"/>
                  <a:pt x="59" y="71"/>
                  <a:pt x="59" y="71"/>
                </a:cubicBezTo>
                <a:lnTo>
                  <a:pt x="44" y="71"/>
                </a:lnTo>
                <a:close/>
                <a:moveTo>
                  <a:pt x="23" y="105"/>
                </a:moveTo>
                <a:cubicBezTo>
                  <a:pt x="8" y="105"/>
                  <a:pt x="8" y="105"/>
                  <a:pt x="8" y="105"/>
                </a:cubicBezTo>
                <a:cubicBezTo>
                  <a:pt x="8" y="98"/>
                  <a:pt x="8" y="98"/>
                  <a:pt x="8" y="98"/>
                </a:cubicBezTo>
                <a:cubicBezTo>
                  <a:pt x="23" y="98"/>
                  <a:pt x="23" y="98"/>
                  <a:pt x="23" y="98"/>
                </a:cubicBezTo>
                <a:lnTo>
                  <a:pt x="23" y="105"/>
                </a:lnTo>
                <a:close/>
                <a:moveTo>
                  <a:pt x="23" y="94"/>
                </a:moveTo>
                <a:cubicBezTo>
                  <a:pt x="8" y="94"/>
                  <a:pt x="8" y="94"/>
                  <a:pt x="8" y="94"/>
                </a:cubicBezTo>
                <a:cubicBezTo>
                  <a:pt x="8" y="86"/>
                  <a:pt x="8" y="86"/>
                  <a:pt x="8" y="86"/>
                </a:cubicBezTo>
                <a:cubicBezTo>
                  <a:pt x="23" y="86"/>
                  <a:pt x="23" y="86"/>
                  <a:pt x="23" y="86"/>
                </a:cubicBezTo>
                <a:lnTo>
                  <a:pt x="23" y="94"/>
                </a:lnTo>
                <a:close/>
                <a:moveTo>
                  <a:pt x="23" y="82"/>
                </a:moveTo>
                <a:cubicBezTo>
                  <a:pt x="8" y="82"/>
                  <a:pt x="8" y="82"/>
                  <a:pt x="8" y="82"/>
                </a:cubicBezTo>
                <a:cubicBezTo>
                  <a:pt x="8" y="75"/>
                  <a:pt x="8" y="75"/>
                  <a:pt x="8" y="75"/>
                </a:cubicBezTo>
                <a:cubicBezTo>
                  <a:pt x="23" y="75"/>
                  <a:pt x="23" y="75"/>
                  <a:pt x="23" y="75"/>
                </a:cubicBezTo>
                <a:lnTo>
                  <a:pt x="23" y="82"/>
                </a:lnTo>
                <a:close/>
                <a:moveTo>
                  <a:pt x="23" y="71"/>
                </a:moveTo>
                <a:cubicBezTo>
                  <a:pt x="8" y="71"/>
                  <a:pt x="8" y="71"/>
                  <a:pt x="8" y="71"/>
                </a:cubicBezTo>
                <a:cubicBezTo>
                  <a:pt x="8" y="64"/>
                  <a:pt x="8" y="64"/>
                  <a:pt x="8" y="64"/>
                </a:cubicBezTo>
                <a:cubicBezTo>
                  <a:pt x="23" y="64"/>
                  <a:pt x="23" y="64"/>
                  <a:pt x="23" y="64"/>
                </a:cubicBezTo>
                <a:lnTo>
                  <a:pt x="23" y="71"/>
                </a:lnTo>
                <a:close/>
                <a:moveTo>
                  <a:pt x="41" y="105"/>
                </a:moveTo>
                <a:cubicBezTo>
                  <a:pt x="26" y="105"/>
                  <a:pt x="26" y="105"/>
                  <a:pt x="26" y="105"/>
                </a:cubicBezTo>
                <a:cubicBezTo>
                  <a:pt x="26" y="98"/>
                  <a:pt x="26" y="98"/>
                  <a:pt x="26" y="98"/>
                </a:cubicBezTo>
                <a:cubicBezTo>
                  <a:pt x="41" y="98"/>
                  <a:pt x="41" y="98"/>
                  <a:pt x="41" y="98"/>
                </a:cubicBezTo>
                <a:lnTo>
                  <a:pt x="41" y="105"/>
                </a:lnTo>
                <a:close/>
                <a:moveTo>
                  <a:pt x="41" y="94"/>
                </a:moveTo>
                <a:cubicBezTo>
                  <a:pt x="26" y="94"/>
                  <a:pt x="26" y="94"/>
                  <a:pt x="26" y="94"/>
                </a:cubicBezTo>
                <a:cubicBezTo>
                  <a:pt x="26" y="86"/>
                  <a:pt x="26" y="86"/>
                  <a:pt x="26" y="86"/>
                </a:cubicBezTo>
                <a:cubicBezTo>
                  <a:pt x="41" y="86"/>
                  <a:pt x="41" y="86"/>
                  <a:pt x="41" y="86"/>
                </a:cubicBezTo>
                <a:lnTo>
                  <a:pt x="41" y="94"/>
                </a:lnTo>
                <a:close/>
                <a:moveTo>
                  <a:pt x="41" y="82"/>
                </a:moveTo>
                <a:cubicBezTo>
                  <a:pt x="26" y="82"/>
                  <a:pt x="26" y="82"/>
                  <a:pt x="26" y="82"/>
                </a:cubicBezTo>
                <a:cubicBezTo>
                  <a:pt x="26" y="75"/>
                  <a:pt x="26" y="75"/>
                  <a:pt x="26" y="75"/>
                </a:cubicBezTo>
                <a:cubicBezTo>
                  <a:pt x="41" y="75"/>
                  <a:pt x="41" y="75"/>
                  <a:pt x="41" y="75"/>
                </a:cubicBezTo>
                <a:lnTo>
                  <a:pt x="41" y="82"/>
                </a:lnTo>
                <a:close/>
                <a:moveTo>
                  <a:pt x="41" y="71"/>
                </a:moveTo>
                <a:cubicBezTo>
                  <a:pt x="26" y="71"/>
                  <a:pt x="26" y="71"/>
                  <a:pt x="26" y="71"/>
                </a:cubicBezTo>
                <a:cubicBezTo>
                  <a:pt x="26" y="64"/>
                  <a:pt x="26" y="64"/>
                  <a:pt x="26" y="64"/>
                </a:cubicBezTo>
                <a:cubicBezTo>
                  <a:pt x="41" y="64"/>
                  <a:pt x="41" y="64"/>
                  <a:pt x="41" y="64"/>
                </a:cubicBezTo>
                <a:lnTo>
                  <a:pt x="41" y="71"/>
                </a:lnTo>
                <a:close/>
                <a:moveTo>
                  <a:pt x="44" y="98"/>
                </a:moveTo>
                <a:cubicBezTo>
                  <a:pt x="59" y="98"/>
                  <a:pt x="59" y="98"/>
                  <a:pt x="59" y="98"/>
                </a:cubicBezTo>
                <a:cubicBezTo>
                  <a:pt x="59" y="105"/>
                  <a:pt x="59" y="105"/>
                  <a:pt x="59" y="105"/>
                </a:cubicBezTo>
                <a:cubicBezTo>
                  <a:pt x="44" y="105"/>
                  <a:pt x="44" y="105"/>
                  <a:pt x="44" y="105"/>
                </a:cubicBezTo>
                <a:lnTo>
                  <a:pt x="44" y="98"/>
                </a:lnTo>
                <a:close/>
                <a:moveTo>
                  <a:pt x="58" y="116"/>
                </a:moveTo>
                <a:cubicBezTo>
                  <a:pt x="54" y="116"/>
                  <a:pt x="54" y="116"/>
                  <a:pt x="54" y="116"/>
                </a:cubicBezTo>
                <a:cubicBezTo>
                  <a:pt x="53" y="116"/>
                  <a:pt x="52" y="115"/>
                  <a:pt x="52" y="114"/>
                </a:cubicBezTo>
                <a:cubicBezTo>
                  <a:pt x="52" y="112"/>
                  <a:pt x="53" y="111"/>
                  <a:pt x="54" y="111"/>
                </a:cubicBezTo>
                <a:cubicBezTo>
                  <a:pt x="58" y="111"/>
                  <a:pt x="58" y="111"/>
                  <a:pt x="58" y="111"/>
                </a:cubicBezTo>
                <a:cubicBezTo>
                  <a:pt x="59" y="111"/>
                  <a:pt x="60" y="112"/>
                  <a:pt x="60" y="114"/>
                </a:cubicBezTo>
                <a:cubicBezTo>
                  <a:pt x="60" y="115"/>
                  <a:pt x="59" y="116"/>
                  <a:pt x="58" y="116"/>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15" name="Group 114"/>
          <p:cNvGrpSpPr/>
          <p:nvPr/>
        </p:nvGrpSpPr>
        <p:grpSpPr>
          <a:xfrm rot="5400000">
            <a:off x="8190840" y="1467510"/>
            <a:ext cx="506877" cy="581757"/>
            <a:chOff x="914400" y="1257300"/>
            <a:chExt cx="838200" cy="962025"/>
          </a:xfrm>
          <a:solidFill>
            <a:srgbClr val="45C1A4"/>
          </a:solidFill>
        </p:grpSpPr>
        <p:sp>
          <p:nvSpPr>
            <p:cNvPr id="116" name="Oval 115"/>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Isosceles Triangle 116"/>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8" name="Text Box 10"/>
          <p:cNvSpPr txBox="1">
            <a:spLocks noChangeArrowheads="1"/>
          </p:cNvSpPr>
          <p:nvPr/>
        </p:nvSpPr>
        <p:spPr bwMode="auto">
          <a:xfrm>
            <a:off x="8153400" y="1645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20" name="Group 119"/>
          <p:cNvGrpSpPr/>
          <p:nvPr/>
        </p:nvGrpSpPr>
        <p:grpSpPr>
          <a:xfrm rot="5400000">
            <a:off x="8190840" y="2128379"/>
            <a:ext cx="506877" cy="581757"/>
            <a:chOff x="914400" y="1257300"/>
            <a:chExt cx="838200" cy="962025"/>
          </a:xfrm>
          <a:solidFill>
            <a:srgbClr val="45C1A4"/>
          </a:solidFill>
        </p:grpSpPr>
        <p:sp>
          <p:nvSpPr>
            <p:cNvPr id="121" name="Oval 1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Isosceles Triangle 1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 Box 10"/>
          <p:cNvSpPr txBox="1">
            <a:spLocks noChangeArrowheads="1"/>
          </p:cNvSpPr>
          <p:nvPr/>
        </p:nvSpPr>
        <p:spPr bwMode="auto">
          <a:xfrm>
            <a:off x="8153400" y="230599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24" name="Group 123"/>
          <p:cNvGrpSpPr/>
          <p:nvPr/>
        </p:nvGrpSpPr>
        <p:grpSpPr>
          <a:xfrm rot="5400000">
            <a:off x="8190840" y="2762910"/>
            <a:ext cx="506877" cy="581757"/>
            <a:chOff x="914400" y="1257300"/>
            <a:chExt cx="838200" cy="962025"/>
          </a:xfrm>
          <a:solidFill>
            <a:srgbClr val="45C1A4"/>
          </a:solidFill>
        </p:grpSpPr>
        <p:sp>
          <p:nvSpPr>
            <p:cNvPr id="125" name="Oval 1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Isosceles Triangle 1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Text Box 10"/>
          <p:cNvSpPr txBox="1">
            <a:spLocks noChangeArrowheads="1"/>
          </p:cNvSpPr>
          <p:nvPr/>
        </p:nvSpPr>
        <p:spPr bwMode="auto">
          <a:xfrm>
            <a:off x="8153400" y="29405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28" name="Group 127"/>
          <p:cNvGrpSpPr/>
          <p:nvPr/>
        </p:nvGrpSpPr>
        <p:grpSpPr>
          <a:xfrm rot="5400000">
            <a:off x="8190840" y="3448710"/>
            <a:ext cx="506877" cy="581757"/>
            <a:chOff x="914400" y="1257300"/>
            <a:chExt cx="838200" cy="962025"/>
          </a:xfrm>
          <a:solidFill>
            <a:srgbClr val="45C1A4"/>
          </a:solidFill>
        </p:grpSpPr>
        <p:sp>
          <p:nvSpPr>
            <p:cNvPr id="129" name="Oval 1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Isosceles Triangle 1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1" name="Text Box 10"/>
          <p:cNvSpPr txBox="1">
            <a:spLocks noChangeArrowheads="1"/>
          </p:cNvSpPr>
          <p:nvPr/>
        </p:nvSpPr>
        <p:spPr bwMode="auto">
          <a:xfrm>
            <a:off x="8153400" y="36263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32" name="Group 131"/>
          <p:cNvGrpSpPr/>
          <p:nvPr/>
        </p:nvGrpSpPr>
        <p:grpSpPr>
          <a:xfrm rot="5400000">
            <a:off x="8190840" y="4134510"/>
            <a:ext cx="506877" cy="581757"/>
            <a:chOff x="914400" y="1257300"/>
            <a:chExt cx="838200" cy="962025"/>
          </a:xfrm>
          <a:solidFill>
            <a:srgbClr val="45C1A4"/>
          </a:solidFill>
        </p:grpSpPr>
        <p:sp>
          <p:nvSpPr>
            <p:cNvPr id="133" name="Oval 13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Isosceles Triangle 13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5" name="Text Box 10"/>
          <p:cNvSpPr txBox="1">
            <a:spLocks noChangeArrowheads="1"/>
          </p:cNvSpPr>
          <p:nvPr/>
        </p:nvSpPr>
        <p:spPr bwMode="auto">
          <a:xfrm>
            <a:off x="8153400" y="431212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36" name="Group 135"/>
          <p:cNvGrpSpPr/>
          <p:nvPr/>
        </p:nvGrpSpPr>
        <p:grpSpPr>
          <a:xfrm rot="16200000" flipH="1">
            <a:off x="418441" y="1477365"/>
            <a:ext cx="506877" cy="581757"/>
            <a:chOff x="914400" y="1257300"/>
            <a:chExt cx="838200" cy="962025"/>
          </a:xfrm>
          <a:solidFill>
            <a:srgbClr val="4BACC6"/>
          </a:solidFill>
        </p:grpSpPr>
        <p:sp>
          <p:nvSpPr>
            <p:cNvPr id="137" name="Oval 13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Isosceles Triangle 13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9" name="Text Box 10"/>
          <p:cNvSpPr txBox="1">
            <a:spLocks noChangeArrowheads="1"/>
          </p:cNvSpPr>
          <p:nvPr/>
        </p:nvSpPr>
        <p:spPr bwMode="auto">
          <a:xfrm>
            <a:off x="304800" y="1654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40" name="Group 139"/>
          <p:cNvGrpSpPr/>
          <p:nvPr/>
        </p:nvGrpSpPr>
        <p:grpSpPr>
          <a:xfrm rot="16200000" flipH="1">
            <a:off x="418441" y="2138234"/>
            <a:ext cx="506877" cy="581757"/>
            <a:chOff x="914400" y="1257300"/>
            <a:chExt cx="838200" cy="962025"/>
          </a:xfrm>
          <a:solidFill>
            <a:srgbClr val="4BACC6"/>
          </a:solidFill>
        </p:grpSpPr>
        <p:sp>
          <p:nvSpPr>
            <p:cNvPr id="141" name="Oval 14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Isosceles Triangle 14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3" name="Text Box 10"/>
          <p:cNvSpPr txBox="1">
            <a:spLocks noChangeArrowheads="1"/>
          </p:cNvSpPr>
          <p:nvPr/>
        </p:nvSpPr>
        <p:spPr bwMode="auto">
          <a:xfrm>
            <a:off x="304800" y="2315849"/>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44" name="Group 143"/>
          <p:cNvGrpSpPr/>
          <p:nvPr/>
        </p:nvGrpSpPr>
        <p:grpSpPr>
          <a:xfrm rot="16200000" flipH="1">
            <a:off x="418441" y="2772765"/>
            <a:ext cx="506877" cy="581757"/>
            <a:chOff x="914400" y="1257300"/>
            <a:chExt cx="838200" cy="962025"/>
          </a:xfrm>
          <a:solidFill>
            <a:srgbClr val="4BACC6"/>
          </a:solidFill>
        </p:grpSpPr>
        <p:sp>
          <p:nvSpPr>
            <p:cNvPr id="145" name="Oval 14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Isosceles Triangle 14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7" name="Text Box 10"/>
          <p:cNvSpPr txBox="1">
            <a:spLocks noChangeArrowheads="1"/>
          </p:cNvSpPr>
          <p:nvPr/>
        </p:nvSpPr>
        <p:spPr bwMode="auto">
          <a:xfrm>
            <a:off x="304800" y="29503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48" name="Group 147"/>
          <p:cNvGrpSpPr/>
          <p:nvPr/>
        </p:nvGrpSpPr>
        <p:grpSpPr>
          <a:xfrm rot="16200000" flipH="1">
            <a:off x="418441" y="3458565"/>
            <a:ext cx="506877" cy="581757"/>
            <a:chOff x="914400" y="1257300"/>
            <a:chExt cx="838200" cy="962025"/>
          </a:xfrm>
          <a:solidFill>
            <a:srgbClr val="4BACC6"/>
          </a:solidFill>
        </p:grpSpPr>
        <p:sp>
          <p:nvSpPr>
            <p:cNvPr id="149" name="Oval 14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Isosceles Triangle 14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1" name="Text Box 10"/>
          <p:cNvSpPr txBox="1">
            <a:spLocks noChangeArrowheads="1"/>
          </p:cNvSpPr>
          <p:nvPr/>
        </p:nvSpPr>
        <p:spPr bwMode="auto">
          <a:xfrm>
            <a:off x="304800" y="36361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52" name="Group 151"/>
          <p:cNvGrpSpPr/>
          <p:nvPr/>
        </p:nvGrpSpPr>
        <p:grpSpPr>
          <a:xfrm rot="16200000" flipH="1">
            <a:off x="418441" y="4144365"/>
            <a:ext cx="506877" cy="581757"/>
            <a:chOff x="914400" y="1257300"/>
            <a:chExt cx="838200" cy="962025"/>
          </a:xfrm>
          <a:solidFill>
            <a:srgbClr val="4BACC6"/>
          </a:solidFill>
        </p:grpSpPr>
        <p:sp>
          <p:nvSpPr>
            <p:cNvPr id="153" name="Oval 15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Isosceles Triangle 15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p:cNvSpPr txBox="1">
            <a:spLocks noChangeArrowheads="1"/>
          </p:cNvSpPr>
          <p:nvPr/>
        </p:nvSpPr>
        <p:spPr bwMode="auto">
          <a:xfrm>
            <a:off x="304800" y="432198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 calcmode="lin" valueType="num">
                                      <p:cBhvr additive="base">
                                        <p:cTn id="22" dur="250" fill="hold"/>
                                        <p:tgtEl>
                                          <p:spTgt spid="25"/>
                                        </p:tgtEl>
                                        <p:attrNameLst>
                                          <p:attrName>ppt_x</p:attrName>
                                        </p:attrNameLst>
                                      </p:cBhvr>
                                      <p:tavLst>
                                        <p:tav tm="0">
                                          <p:val>
                                            <p:strVal val="#ppt_x"/>
                                          </p:val>
                                        </p:tav>
                                        <p:tav tm="100000">
                                          <p:val>
                                            <p:strVal val="#ppt_x"/>
                                          </p:val>
                                        </p:tav>
                                      </p:tavLst>
                                    </p:anim>
                                    <p:anim calcmode="lin" valueType="num">
                                      <p:cBhvr additive="base">
                                        <p:cTn id="23" dur="250" fill="hold"/>
                                        <p:tgtEl>
                                          <p:spTgt spid="2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250" fill="hold"/>
                                        <p:tgtEl>
                                          <p:spTgt spid="24"/>
                                        </p:tgtEl>
                                        <p:attrNameLst>
                                          <p:attrName>ppt_x</p:attrName>
                                        </p:attrNameLst>
                                      </p:cBhvr>
                                      <p:tavLst>
                                        <p:tav tm="0">
                                          <p:val>
                                            <p:strVal val="#ppt_x"/>
                                          </p:val>
                                        </p:tav>
                                        <p:tav tm="100000">
                                          <p:val>
                                            <p:strVal val="#ppt_x"/>
                                          </p:val>
                                        </p:tav>
                                      </p:tavLst>
                                    </p:anim>
                                    <p:anim calcmode="lin" valueType="num">
                                      <p:cBhvr additive="base">
                                        <p:cTn id="28" dur="2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250" fill="hold"/>
                                        <p:tgtEl>
                                          <p:spTgt spid="22"/>
                                        </p:tgtEl>
                                        <p:attrNameLst>
                                          <p:attrName>ppt_x</p:attrName>
                                        </p:attrNameLst>
                                      </p:cBhvr>
                                      <p:tavLst>
                                        <p:tav tm="0">
                                          <p:val>
                                            <p:strVal val="#ppt_x"/>
                                          </p:val>
                                        </p:tav>
                                        <p:tav tm="100000">
                                          <p:val>
                                            <p:strVal val="#ppt_x"/>
                                          </p:val>
                                        </p:tav>
                                      </p:tavLst>
                                    </p:anim>
                                    <p:anim calcmode="lin" valueType="num">
                                      <p:cBhvr additive="base">
                                        <p:cTn id="38" dur="250" fill="hold"/>
                                        <p:tgtEl>
                                          <p:spTgt spid="2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250" fill="hold"/>
                                        <p:tgtEl>
                                          <p:spTgt spid="21"/>
                                        </p:tgtEl>
                                        <p:attrNameLst>
                                          <p:attrName>ppt_x</p:attrName>
                                        </p:attrNameLst>
                                      </p:cBhvr>
                                      <p:tavLst>
                                        <p:tav tm="0">
                                          <p:val>
                                            <p:strVal val="#ppt_x"/>
                                          </p:val>
                                        </p:tav>
                                        <p:tav tm="100000">
                                          <p:val>
                                            <p:strVal val="#ppt_x"/>
                                          </p:val>
                                        </p:tav>
                                      </p:tavLst>
                                    </p:anim>
                                    <p:anim calcmode="lin" valueType="num">
                                      <p:cBhvr additive="base">
                                        <p:cTn id="43" dur="250" fill="hold"/>
                                        <p:tgtEl>
                                          <p:spTgt spid="2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8"/>
                                        </p:tgtEl>
                                        <p:attrNameLst>
                                          <p:attrName>style.visibility</p:attrName>
                                        </p:attrNameLst>
                                      </p:cBhvr>
                                      <p:to>
                                        <p:strVal val="visible"/>
                                      </p:to>
                                    </p:set>
                                    <p:anim calcmode="lin" valueType="num">
                                      <p:cBhvr additive="base">
                                        <p:cTn id="57" dur="250" fill="hold"/>
                                        <p:tgtEl>
                                          <p:spTgt spid="18"/>
                                        </p:tgtEl>
                                        <p:attrNameLst>
                                          <p:attrName>ppt_x</p:attrName>
                                        </p:attrNameLst>
                                      </p:cBhvr>
                                      <p:tavLst>
                                        <p:tav tm="0">
                                          <p:val>
                                            <p:strVal val="#ppt_x"/>
                                          </p:val>
                                        </p:tav>
                                        <p:tav tm="100000">
                                          <p:val>
                                            <p:strVal val="#ppt_x"/>
                                          </p:val>
                                        </p:tav>
                                      </p:tavLst>
                                    </p:anim>
                                    <p:anim calcmode="lin" valueType="num">
                                      <p:cBhvr additive="base">
                                        <p:cTn id="58" dur="250" fill="hold"/>
                                        <p:tgtEl>
                                          <p:spTgt spid="1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7"/>
                                        </p:tgtEl>
                                        <p:attrNameLst>
                                          <p:attrName>style.visibility</p:attrName>
                                        </p:attrNameLst>
                                      </p:cBhvr>
                                      <p:to>
                                        <p:strVal val="visible"/>
                                      </p:to>
                                    </p:set>
                                    <p:anim calcmode="lin" valueType="num">
                                      <p:cBhvr additive="base">
                                        <p:cTn id="62" dur="250" fill="hold"/>
                                        <p:tgtEl>
                                          <p:spTgt spid="17"/>
                                        </p:tgtEl>
                                        <p:attrNameLst>
                                          <p:attrName>ppt_x</p:attrName>
                                        </p:attrNameLst>
                                      </p:cBhvr>
                                      <p:tavLst>
                                        <p:tav tm="0">
                                          <p:val>
                                            <p:strVal val="#ppt_x"/>
                                          </p:val>
                                        </p:tav>
                                        <p:tav tm="100000">
                                          <p:val>
                                            <p:strVal val="#ppt_x"/>
                                          </p:val>
                                        </p:tav>
                                      </p:tavLst>
                                    </p:anim>
                                    <p:anim calcmode="lin" valueType="num">
                                      <p:cBhvr additive="base">
                                        <p:cTn id="63" dur="250" fill="hold"/>
                                        <p:tgtEl>
                                          <p:spTgt spid="1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36"/>
                                        </p:tgtEl>
                                        <p:attrNameLst>
                                          <p:attrName>style.visibility</p:attrName>
                                        </p:attrNameLst>
                                      </p:cBhvr>
                                      <p:to>
                                        <p:strVal val="visible"/>
                                      </p:to>
                                    </p:set>
                                    <p:anim calcmode="lin" valueType="num">
                                      <p:cBhvr additive="base">
                                        <p:cTn id="72" dur="250" fill="hold"/>
                                        <p:tgtEl>
                                          <p:spTgt spid="136"/>
                                        </p:tgtEl>
                                        <p:attrNameLst>
                                          <p:attrName>ppt_x</p:attrName>
                                        </p:attrNameLst>
                                      </p:cBhvr>
                                      <p:tavLst>
                                        <p:tav tm="0">
                                          <p:val>
                                            <p:strVal val="#ppt_x"/>
                                          </p:val>
                                        </p:tav>
                                        <p:tav tm="100000">
                                          <p:val>
                                            <p:strVal val="#ppt_x"/>
                                          </p:val>
                                        </p:tav>
                                      </p:tavLst>
                                    </p:anim>
                                    <p:anim calcmode="lin" valueType="num">
                                      <p:cBhvr additive="base">
                                        <p:cTn id="73" dur="250" fill="hold"/>
                                        <p:tgtEl>
                                          <p:spTgt spid="13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additive="base">
                                        <p:cTn id="77" dur="250" fill="hold"/>
                                        <p:tgtEl>
                                          <p:spTgt spid="139"/>
                                        </p:tgtEl>
                                        <p:attrNameLst>
                                          <p:attrName>ppt_x</p:attrName>
                                        </p:attrNameLst>
                                      </p:cBhvr>
                                      <p:tavLst>
                                        <p:tav tm="0">
                                          <p:val>
                                            <p:strVal val="#ppt_x"/>
                                          </p:val>
                                        </p:tav>
                                        <p:tav tm="100000">
                                          <p:val>
                                            <p:strVal val="#ppt_x"/>
                                          </p:val>
                                        </p:tav>
                                      </p:tavLst>
                                    </p:anim>
                                    <p:anim calcmode="lin" valueType="num">
                                      <p:cBhvr additive="base">
                                        <p:cTn id="78" dur="250" fill="hold"/>
                                        <p:tgtEl>
                                          <p:spTgt spid="13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6"/>
                                        </p:tgtEl>
                                        <p:attrNameLst>
                                          <p:attrName>style.visibility</p:attrName>
                                        </p:attrNameLst>
                                      </p:cBhvr>
                                      <p:to>
                                        <p:strVal val="visible"/>
                                      </p:to>
                                    </p:set>
                                    <p:anim calcmode="lin" valueType="num">
                                      <p:cBhvr additive="base">
                                        <p:cTn id="82" dur="250" fill="hold"/>
                                        <p:tgtEl>
                                          <p:spTgt spid="6"/>
                                        </p:tgtEl>
                                        <p:attrNameLst>
                                          <p:attrName>ppt_x</p:attrName>
                                        </p:attrNameLst>
                                      </p:cBhvr>
                                      <p:tavLst>
                                        <p:tav tm="0">
                                          <p:val>
                                            <p:strVal val="#ppt_x"/>
                                          </p:val>
                                        </p:tav>
                                        <p:tav tm="100000">
                                          <p:val>
                                            <p:strVal val="#ppt_x"/>
                                          </p:val>
                                        </p:tav>
                                      </p:tavLst>
                                    </p:anim>
                                    <p:anim calcmode="lin" valueType="num">
                                      <p:cBhvr additive="base">
                                        <p:cTn id="83" dur="250" fill="hold"/>
                                        <p:tgtEl>
                                          <p:spTgt spid="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additive="base">
                                        <p:cTn id="87" dur="250" fill="hold"/>
                                        <p:tgtEl>
                                          <p:spTgt spid="7"/>
                                        </p:tgtEl>
                                        <p:attrNameLst>
                                          <p:attrName>ppt_x</p:attrName>
                                        </p:attrNameLst>
                                      </p:cBhvr>
                                      <p:tavLst>
                                        <p:tav tm="0">
                                          <p:val>
                                            <p:strVal val="#ppt_x"/>
                                          </p:val>
                                        </p:tav>
                                        <p:tav tm="100000">
                                          <p:val>
                                            <p:strVal val="#ppt_x"/>
                                          </p:val>
                                        </p:tav>
                                      </p:tavLst>
                                    </p:anim>
                                    <p:anim calcmode="lin" valueType="num">
                                      <p:cBhvr additive="base">
                                        <p:cTn id="88" dur="250" fill="hold"/>
                                        <p:tgtEl>
                                          <p:spTgt spid="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8"/>
                                        </p:tgtEl>
                                        <p:attrNameLst>
                                          <p:attrName>style.visibility</p:attrName>
                                        </p:attrNameLst>
                                      </p:cBhvr>
                                      <p:to>
                                        <p:strVal val="visible"/>
                                      </p:to>
                                    </p:set>
                                    <p:anim calcmode="lin" valueType="num">
                                      <p:cBhvr additive="base">
                                        <p:cTn id="92" dur="250" fill="hold"/>
                                        <p:tgtEl>
                                          <p:spTgt spid="8"/>
                                        </p:tgtEl>
                                        <p:attrNameLst>
                                          <p:attrName>ppt_x</p:attrName>
                                        </p:attrNameLst>
                                      </p:cBhvr>
                                      <p:tavLst>
                                        <p:tav tm="0">
                                          <p:val>
                                            <p:strVal val="#ppt_x"/>
                                          </p:val>
                                        </p:tav>
                                        <p:tav tm="100000">
                                          <p:val>
                                            <p:strVal val="#ppt_x"/>
                                          </p:val>
                                        </p:tav>
                                      </p:tavLst>
                                    </p:anim>
                                    <p:anim calcmode="lin" valueType="num">
                                      <p:cBhvr additive="base">
                                        <p:cTn id="93" dur="250" fill="hold"/>
                                        <p:tgtEl>
                                          <p:spTgt spid="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0"/>
                                        </p:tgtEl>
                                        <p:attrNameLst>
                                          <p:attrName>style.visibility</p:attrName>
                                        </p:attrNameLst>
                                      </p:cBhvr>
                                      <p:to>
                                        <p:strVal val="visible"/>
                                      </p:to>
                                    </p:set>
                                    <p:anim calcmode="lin" valueType="num">
                                      <p:cBhvr additive="base">
                                        <p:cTn id="102" dur="250" fill="hold"/>
                                        <p:tgtEl>
                                          <p:spTgt spid="10"/>
                                        </p:tgtEl>
                                        <p:attrNameLst>
                                          <p:attrName>ppt_x</p:attrName>
                                        </p:attrNameLst>
                                      </p:cBhvr>
                                      <p:tavLst>
                                        <p:tav tm="0">
                                          <p:val>
                                            <p:strVal val="#ppt_x"/>
                                          </p:val>
                                        </p:tav>
                                        <p:tav tm="100000">
                                          <p:val>
                                            <p:strVal val="#ppt_x"/>
                                          </p:val>
                                        </p:tav>
                                      </p:tavLst>
                                    </p:anim>
                                    <p:anim calcmode="lin" valueType="num">
                                      <p:cBhvr additive="base">
                                        <p:cTn id="103" dur="250" fill="hold"/>
                                        <p:tgtEl>
                                          <p:spTgt spid="10"/>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1"/>
                                        </p:tgtEl>
                                        <p:attrNameLst>
                                          <p:attrName>style.visibility</p:attrName>
                                        </p:attrNameLst>
                                      </p:cBhvr>
                                      <p:to>
                                        <p:strVal val="visible"/>
                                      </p:to>
                                    </p:set>
                                    <p:anim calcmode="lin" valueType="num">
                                      <p:cBhvr additive="base">
                                        <p:cTn id="107" dur="250" fill="hold"/>
                                        <p:tgtEl>
                                          <p:spTgt spid="11"/>
                                        </p:tgtEl>
                                        <p:attrNameLst>
                                          <p:attrName>ppt_x</p:attrName>
                                        </p:attrNameLst>
                                      </p:cBhvr>
                                      <p:tavLst>
                                        <p:tav tm="0">
                                          <p:val>
                                            <p:strVal val="#ppt_x"/>
                                          </p:val>
                                        </p:tav>
                                        <p:tav tm="100000">
                                          <p:val>
                                            <p:strVal val="#ppt_x"/>
                                          </p:val>
                                        </p:tav>
                                      </p:tavLst>
                                    </p:anim>
                                    <p:anim calcmode="lin" valueType="num">
                                      <p:cBhvr additive="base">
                                        <p:cTn id="108" dur="250" fill="hold"/>
                                        <p:tgtEl>
                                          <p:spTgt spid="1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4"/>
                                        </p:tgtEl>
                                        <p:attrNameLst>
                                          <p:attrName>style.visibility</p:attrName>
                                        </p:attrNameLst>
                                      </p:cBhvr>
                                      <p:to>
                                        <p:strVal val="visible"/>
                                      </p:to>
                                    </p:set>
                                    <p:anim calcmode="lin" valueType="num">
                                      <p:cBhvr additive="base">
                                        <p:cTn id="122" dur="250" fill="hold"/>
                                        <p:tgtEl>
                                          <p:spTgt spid="14"/>
                                        </p:tgtEl>
                                        <p:attrNameLst>
                                          <p:attrName>ppt_x</p:attrName>
                                        </p:attrNameLst>
                                      </p:cBhvr>
                                      <p:tavLst>
                                        <p:tav tm="0">
                                          <p:val>
                                            <p:strVal val="#ppt_x"/>
                                          </p:val>
                                        </p:tav>
                                        <p:tav tm="100000">
                                          <p:val>
                                            <p:strVal val="#ppt_x"/>
                                          </p:val>
                                        </p:tav>
                                      </p:tavLst>
                                    </p:anim>
                                    <p:anim calcmode="lin" valueType="num">
                                      <p:cBhvr additive="base">
                                        <p:cTn id="123" dur="250" fill="hold"/>
                                        <p:tgtEl>
                                          <p:spTgt spid="14"/>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5"/>
                                        </p:tgtEl>
                                        <p:attrNameLst>
                                          <p:attrName>style.visibility</p:attrName>
                                        </p:attrNameLst>
                                      </p:cBhvr>
                                      <p:to>
                                        <p:strVal val="visible"/>
                                      </p:to>
                                    </p:set>
                                    <p:anim calcmode="lin" valueType="num">
                                      <p:cBhvr additive="base">
                                        <p:cTn id="127" dur="250" fill="hold"/>
                                        <p:tgtEl>
                                          <p:spTgt spid="15"/>
                                        </p:tgtEl>
                                        <p:attrNameLst>
                                          <p:attrName>ppt_x</p:attrName>
                                        </p:attrNameLst>
                                      </p:cBhvr>
                                      <p:tavLst>
                                        <p:tav tm="0">
                                          <p:val>
                                            <p:strVal val="#ppt_x"/>
                                          </p:val>
                                        </p:tav>
                                        <p:tav tm="100000">
                                          <p:val>
                                            <p:strVal val="#ppt_x"/>
                                          </p:val>
                                        </p:tav>
                                      </p:tavLst>
                                    </p:anim>
                                    <p:anim calcmode="lin" valueType="num">
                                      <p:cBhvr additive="base">
                                        <p:cTn id="128" dur="250" fill="hold"/>
                                        <p:tgtEl>
                                          <p:spTgt spid="1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115"/>
                                        </p:tgtEl>
                                        <p:attrNameLst>
                                          <p:attrName>style.visibility</p:attrName>
                                        </p:attrNameLst>
                                      </p:cBhvr>
                                      <p:to>
                                        <p:strVal val="visible"/>
                                      </p:to>
                                    </p:set>
                                    <p:anim calcmode="lin" valueType="num">
                                      <p:cBhvr additive="base">
                                        <p:cTn id="132" dur="250" fill="hold"/>
                                        <p:tgtEl>
                                          <p:spTgt spid="115"/>
                                        </p:tgtEl>
                                        <p:attrNameLst>
                                          <p:attrName>ppt_x</p:attrName>
                                        </p:attrNameLst>
                                      </p:cBhvr>
                                      <p:tavLst>
                                        <p:tav tm="0">
                                          <p:val>
                                            <p:strVal val="#ppt_x"/>
                                          </p:val>
                                        </p:tav>
                                        <p:tav tm="100000">
                                          <p:val>
                                            <p:strVal val="#ppt_x"/>
                                          </p:val>
                                        </p:tav>
                                      </p:tavLst>
                                    </p:anim>
                                    <p:anim calcmode="lin" valueType="num">
                                      <p:cBhvr additive="base">
                                        <p:cTn id="133" dur="250" fill="hold"/>
                                        <p:tgtEl>
                                          <p:spTgt spid="11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118"/>
                                        </p:tgtEl>
                                        <p:attrNameLst>
                                          <p:attrName>style.visibility</p:attrName>
                                        </p:attrNameLst>
                                      </p:cBhvr>
                                      <p:to>
                                        <p:strVal val="visible"/>
                                      </p:to>
                                    </p:set>
                                    <p:anim calcmode="lin" valueType="num">
                                      <p:cBhvr additive="base">
                                        <p:cTn id="137" dur="250" fill="hold"/>
                                        <p:tgtEl>
                                          <p:spTgt spid="118"/>
                                        </p:tgtEl>
                                        <p:attrNameLst>
                                          <p:attrName>ppt_x</p:attrName>
                                        </p:attrNameLst>
                                      </p:cBhvr>
                                      <p:tavLst>
                                        <p:tav tm="0">
                                          <p:val>
                                            <p:strVal val="#ppt_x"/>
                                          </p:val>
                                        </p:tav>
                                        <p:tav tm="100000">
                                          <p:val>
                                            <p:strVal val="#ppt_x"/>
                                          </p:val>
                                        </p:tav>
                                      </p:tavLst>
                                    </p:anim>
                                    <p:anim calcmode="lin" valueType="num">
                                      <p:cBhvr additive="base">
                                        <p:cTn id="138" dur="250" fill="hold"/>
                                        <p:tgtEl>
                                          <p:spTgt spid="118"/>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6"/>
                                        </p:tgtEl>
                                        <p:attrNameLst>
                                          <p:attrName>style.visibility</p:attrName>
                                        </p:attrNameLst>
                                      </p:cBhvr>
                                      <p:to>
                                        <p:strVal val="visible"/>
                                      </p:to>
                                    </p:set>
                                    <p:anim calcmode="lin" valueType="num">
                                      <p:cBhvr additive="base">
                                        <p:cTn id="142" dur="250" fill="hold"/>
                                        <p:tgtEl>
                                          <p:spTgt spid="26"/>
                                        </p:tgtEl>
                                        <p:attrNameLst>
                                          <p:attrName>ppt_x</p:attrName>
                                        </p:attrNameLst>
                                      </p:cBhvr>
                                      <p:tavLst>
                                        <p:tav tm="0">
                                          <p:val>
                                            <p:strVal val="#ppt_x"/>
                                          </p:val>
                                        </p:tav>
                                        <p:tav tm="100000">
                                          <p:val>
                                            <p:strVal val="#ppt_x"/>
                                          </p:val>
                                        </p:tav>
                                      </p:tavLst>
                                    </p:anim>
                                    <p:anim calcmode="lin" valueType="num">
                                      <p:cBhvr additive="base">
                                        <p:cTn id="143" dur="250" fill="hold"/>
                                        <p:tgtEl>
                                          <p:spTgt spid="2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250" fill="hold"/>
                                        <p:tgtEl>
                                          <p:spTgt spid="46"/>
                                        </p:tgtEl>
                                        <p:attrNameLst>
                                          <p:attrName>ppt_x</p:attrName>
                                        </p:attrNameLst>
                                      </p:cBhvr>
                                      <p:tavLst>
                                        <p:tav tm="0">
                                          <p:val>
                                            <p:strVal val="#ppt_x"/>
                                          </p:val>
                                        </p:tav>
                                        <p:tav tm="100000">
                                          <p:val>
                                            <p:strVal val="#ppt_x"/>
                                          </p:val>
                                        </p:tav>
                                      </p:tavLst>
                                    </p:anim>
                                    <p:anim calcmode="lin" valueType="num">
                                      <p:cBhvr additive="base">
                                        <p:cTn id="148" dur="250" fill="hold"/>
                                        <p:tgtEl>
                                          <p:spTgt spid="4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5"/>
                                        </p:tgtEl>
                                        <p:attrNameLst>
                                          <p:attrName>style.visibility</p:attrName>
                                        </p:attrNameLst>
                                      </p:cBhvr>
                                      <p:to>
                                        <p:strVal val="visible"/>
                                      </p:to>
                                    </p:set>
                                    <p:anim calcmode="lin" valueType="num">
                                      <p:cBhvr additive="base">
                                        <p:cTn id="152" dur="250" fill="hold"/>
                                        <p:tgtEl>
                                          <p:spTgt spid="45"/>
                                        </p:tgtEl>
                                        <p:attrNameLst>
                                          <p:attrName>ppt_x</p:attrName>
                                        </p:attrNameLst>
                                      </p:cBhvr>
                                      <p:tavLst>
                                        <p:tav tm="0">
                                          <p:val>
                                            <p:strVal val="#ppt_x"/>
                                          </p:val>
                                        </p:tav>
                                        <p:tav tm="100000">
                                          <p:val>
                                            <p:strVal val="#ppt_x"/>
                                          </p:val>
                                        </p:tav>
                                      </p:tavLst>
                                    </p:anim>
                                    <p:anim calcmode="lin" valueType="num">
                                      <p:cBhvr additive="base">
                                        <p:cTn id="153" dur="250" fill="hold"/>
                                        <p:tgtEl>
                                          <p:spTgt spid="45"/>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4"/>
                                        </p:tgtEl>
                                        <p:attrNameLst>
                                          <p:attrName>style.visibility</p:attrName>
                                        </p:attrNameLst>
                                      </p:cBhvr>
                                      <p:to>
                                        <p:strVal val="visible"/>
                                      </p:to>
                                    </p:set>
                                    <p:anim calcmode="lin" valueType="num">
                                      <p:cBhvr additive="base">
                                        <p:cTn id="157" dur="250" fill="hold"/>
                                        <p:tgtEl>
                                          <p:spTgt spid="44"/>
                                        </p:tgtEl>
                                        <p:attrNameLst>
                                          <p:attrName>ppt_x</p:attrName>
                                        </p:attrNameLst>
                                      </p:cBhvr>
                                      <p:tavLst>
                                        <p:tav tm="0">
                                          <p:val>
                                            <p:strVal val="#ppt_x"/>
                                          </p:val>
                                        </p:tav>
                                        <p:tav tm="100000">
                                          <p:val>
                                            <p:strVal val="#ppt_x"/>
                                          </p:val>
                                        </p:tav>
                                      </p:tavLst>
                                    </p:anim>
                                    <p:anim calcmode="lin" valueType="num">
                                      <p:cBhvr additive="base">
                                        <p:cTn id="158" dur="250" fill="hold"/>
                                        <p:tgtEl>
                                          <p:spTgt spid="4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3"/>
                                        </p:tgtEl>
                                        <p:attrNameLst>
                                          <p:attrName>style.visibility</p:attrName>
                                        </p:attrNameLst>
                                      </p:cBhvr>
                                      <p:to>
                                        <p:strVal val="visible"/>
                                      </p:to>
                                    </p:set>
                                    <p:anim calcmode="lin" valueType="num">
                                      <p:cBhvr additive="base">
                                        <p:cTn id="162" dur="250" fill="hold"/>
                                        <p:tgtEl>
                                          <p:spTgt spid="43"/>
                                        </p:tgtEl>
                                        <p:attrNameLst>
                                          <p:attrName>ppt_x</p:attrName>
                                        </p:attrNameLst>
                                      </p:cBhvr>
                                      <p:tavLst>
                                        <p:tav tm="0">
                                          <p:val>
                                            <p:strVal val="#ppt_x"/>
                                          </p:val>
                                        </p:tav>
                                        <p:tav tm="100000">
                                          <p:val>
                                            <p:strVal val="#ppt_x"/>
                                          </p:val>
                                        </p:tav>
                                      </p:tavLst>
                                    </p:anim>
                                    <p:anim calcmode="lin" valueType="num">
                                      <p:cBhvr additive="base">
                                        <p:cTn id="163" dur="250" fill="hold"/>
                                        <p:tgtEl>
                                          <p:spTgt spid="43"/>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1"/>
                                        </p:tgtEl>
                                        <p:attrNameLst>
                                          <p:attrName>style.visibility</p:attrName>
                                        </p:attrNameLst>
                                      </p:cBhvr>
                                      <p:to>
                                        <p:strVal val="visible"/>
                                      </p:to>
                                    </p:set>
                                    <p:anim calcmode="lin" valueType="num">
                                      <p:cBhvr additive="base">
                                        <p:cTn id="172" dur="250" fill="hold"/>
                                        <p:tgtEl>
                                          <p:spTgt spid="41"/>
                                        </p:tgtEl>
                                        <p:attrNameLst>
                                          <p:attrName>ppt_x</p:attrName>
                                        </p:attrNameLst>
                                      </p:cBhvr>
                                      <p:tavLst>
                                        <p:tav tm="0">
                                          <p:val>
                                            <p:strVal val="#ppt_x"/>
                                          </p:val>
                                        </p:tav>
                                        <p:tav tm="100000">
                                          <p:val>
                                            <p:strVal val="#ppt_x"/>
                                          </p:val>
                                        </p:tav>
                                      </p:tavLst>
                                    </p:anim>
                                    <p:anim calcmode="lin" valueType="num">
                                      <p:cBhvr additive="base">
                                        <p:cTn id="173" dur="250" fill="hold"/>
                                        <p:tgtEl>
                                          <p:spTgt spid="41"/>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40"/>
                                        </p:tgtEl>
                                        <p:attrNameLst>
                                          <p:attrName>style.visibility</p:attrName>
                                        </p:attrNameLst>
                                      </p:cBhvr>
                                      <p:to>
                                        <p:strVal val="visible"/>
                                      </p:to>
                                    </p:set>
                                    <p:anim calcmode="lin" valueType="num">
                                      <p:cBhvr additive="base">
                                        <p:cTn id="177" dur="250" fill="hold"/>
                                        <p:tgtEl>
                                          <p:spTgt spid="40"/>
                                        </p:tgtEl>
                                        <p:attrNameLst>
                                          <p:attrName>ppt_x</p:attrName>
                                        </p:attrNameLst>
                                      </p:cBhvr>
                                      <p:tavLst>
                                        <p:tav tm="0">
                                          <p:val>
                                            <p:strVal val="#ppt_x"/>
                                          </p:val>
                                        </p:tav>
                                        <p:tav tm="100000">
                                          <p:val>
                                            <p:strVal val="#ppt_x"/>
                                          </p:val>
                                        </p:tav>
                                      </p:tavLst>
                                    </p:anim>
                                    <p:anim calcmode="lin" valueType="num">
                                      <p:cBhvr additive="base">
                                        <p:cTn id="178" dur="250" fill="hold"/>
                                        <p:tgtEl>
                                          <p:spTgt spid="40"/>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9"/>
                                        </p:tgtEl>
                                        <p:attrNameLst>
                                          <p:attrName>style.visibility</p:attrName>
                                        </p:attrNameLst>
                                      </p:cBhvr>
                                      <p:to>
                                        <p:strVal val="visible"/>
                                      </p:to>
                                    </p:set>
                                    <p:anim calcmode="lin" valueType="num">
                                      <p:cBhvr additive="base">
                                        <p:cTn id="182" dur="250" fill="hold"/>
                                        <p:tgtEl>
                                          <p:spTgt spid="39"/>
                                        </p:tgtEl>
                                        <p:attrNameLst>
                                          <p:attrName>ppt_x</p:attrName>
                                        </p:attrNameLst>
                                      </p:cBhvr>
                                      <p:tavLst>
                                        <p:tav tm="0">
                                          <p:val>
                                            <p:strVal val="#ppt_x"/>
                                          </p:val>
                                        </p:tav>
                                        <p:tav tm="100000">
                                          <p:val>
                                            <p:strVal val="#ppt_x"/>
                                          </p:val>
                                        </p:tav>
                                      </p:tavLst>
                                    </p:anim>
                                    <p:anim calcmode="lin" valueType="num">
                                      <p:cBhvr additive="base">
                                        <p:cTn id="183" dur="250" fill="hold"/>
                                        <p:tgtEl>
                                          <p:spTgt spid="3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8"/>
                                        </p:tgtEl>
                                        <p:attrNameLst>
                                          <p:attrName>style.visibility</p:attrName>
                                        </p:attrNameLst>
                                      </p:cBhvr>
                                      <p:to>
                                        <p:strVal val="visible"/>
                                      </p:to>
                                    </p:set>
                                    <p:anim calcmode="lin" valueType="num">
                                      <p:cBhvr additive="base">
                                        <p:cTn id="187" dur="250" fill="hold"/>
                                        <p:tgtEl>
                                          <p:spTgt spid="38"/>
                                        </p:tgtEl>
                                        <p:attrNameLst>
                                          <p:attrName>ppt_x</p:attrName>
                                        </p:attrNameLst>
                                      </p:cBhvr>
                                      <p:tavLst>
                                        <p:tav tm="0">
                                          <p:val>
                                            <p:strVal val="#ppt_x"/>
                                          </p:val>
                                        </p:tav>
                                        <p:tav tm="100000">
                                          <p:val>
                                            <p:strVal val="#ppt_x"/>
                                          </p:val>
                                        </p:tav>
                                      </p:tavLst>
                                    </p:anim>
                                    <p:anim calcmode="lin" valueType="num">
                                      <p:cBhvr additive="base">
                                        <p:cTn id="188" dur="250" fill="hold"/>
                                        <p:tgtEl>
                                          <p:spTgt spid="38"/>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7"/>
                                        </p:tgtEl>
                                        <p:attrNameLst>
                                          <p:attrName>style.visibility</p:attrName>
                                        </p:attrNameLst>
                                      </p:cBhvr>
                                      <p:to>
                                        <p:strVal val="visible"/>
                                      </p:to>
                                    </p:set>
                                    <p:anim calcmode="lin" valueType="num">
                                      <p:cBhvr additive="base">
                                        <p:cTn id="192" dur="250" fill="hold"/>
                                        <p:tgtEl>
                                          <p:spTgt spid="37"/>
                                        </p:tgtEl>
                                        <p:attrNameLst>
                                          <p:attrName>ppt_x</p:attrName>
                                        </p:attrNameLst>
                                      </p:cBhvr>
                                      <p:tavLst>
                                        <p:tav tm="0">
                                          <p:val>
                                            <p:strVal val="#ppt_x"/>
                                          </p:val>
                                        </p:tav>
                                        <p:tav tm="100000">
                                          <p:val>
                                            <p:strVal val="#ppt_x"/>
                                          </p:val>
                                        </p:tav>
                                      </p:tavLst>
                                    </p:anim>
                                    <p:anim calcmode="lin" valueType="num">
                                      <p:cBhvr additive="base">
                                        <p:cTn id="193" dur="250" fill="hold"/>
                                        <p:tgtEl>
                                          <p:spTgt spid="3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140"/>
                                        </p:tgtEl>
                                        <p:attrNameLst>
                                          <p:attrName>style.visibility</p:attrName>
                                        </p:attrNameLst>
                                      </p:cBhvr>
                                      <p:to>
                                        <p:strVal val="visible"/>
                                      </p:to>
                                    </p:set>
                                    <p:anim calcmode="lin" valueType="num">
                                      <p:cBhvr additive="base">
                                        <p:cTn id="197" dur="250" fill="hold"/>
                                        <p:tgtEl>
                                          <p:spTgt spid="140"/>
                                        </p:tgtEl>
                                        <p:attrNameLst>
                                          <p:attrName>ppt_x</p:attrName>
                                        </p:attrNameLst>
                                      </p:cBhvr>
                                      <p:tavLst>
                                        <p:tav tm="0">
                                          <p:val>
                                            <p:strVal val="#ppt_x"/>
                                          </p:val>
                                        </p:tav>
                                        <p:tav tm="100000">
                                          <p:val>
                                            <p:strVal val="#ppt_x"/>
                                          </p:val>
                                        </p:tav>
                                      </p:tavLst>
                                    </p:anim>
                                    <p:anim calcmode="lin" valueType="num">
                                      <p:cBhvr additive="base">
                                        <p:cTn id="198" dur="250" fill="hold"/>
                                        <p:tgtEl>
                                          <p:spTgt spid="140"/>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43"/>
                                        </p:tgtEl>
                                        <p:attrNameLst>
                                          <p:attrName>style.visibility</p:attrName>
                                        </p:attrNameLst>
                                      </p:cBhvr>
                                      <p:to>
                                        <p:strVal val="visible"/>
                                      </p:to>
                                    </p:set>
                                    <p:anim calcmode="lin" valueType="num">
                                      <p:cBhvr additive="base">
                                        <p:cTn id="202" dur="250" fill="hold"/>
                                        <p:tgtEl>
                                          <p:spTgt spid="143"/>
                                        </p:tgtEl>
                                        <p:attrNameLst>
                                          <p:attrName>ppt_x</p:attrName>
                                        </p:attrNameLst>
                                      </p:cBhvr>
                                      <p:tavLst>
                                        <p:tav tm="0">
                                          <p:val>
                                            <p:strVal val="#ppt_x"/>
                                          </p:val>
                                        </p:tav>
                                        <p:tav tm="100000">
                                          <p:val>
                                            <p:strVal val="#ppt_x"/>
                                          </p:val>
                                        </p:tav>
                                      </p:tavLst>
                                    </p:anim>
                                    <p:anim calcmode="lin" valueType="num">
                                      <p:cBhvr additive="base">
                                        <p:cTn id="203" dur="250" fill="hold"/>
                                        <p:tgtEl>
                                          <p:spTgt spid="143"/>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7"/>
                                        </p:tgtEl>
                                        <p:attrNameLst>
                                          <p:attrName>style.visibility</p:attrName>
                                        </p:attrNameLst>
                                      </p:cBhvr>
                                      <p:to>
                                        <p:strVal val="visible"/>
                                      </p:to>
                                    </p:set>
                                    <p:anim calcmode="lin" valueType="num">
                                      <p:cBhvr additive="base">
                                        <p:cTn id="207" dur="250" fill="hold"/>
                                        <p:tgtEl>
                                          <p:spTgt spid="27"/>
                                        </p:tgtEl>
                                        <p:attrNameLst>
                                          <p:attrName>ppt_x</p:attrName>
                                        </p:attrNameLst>
                                      </p:cBhvr>
                                      <p:tavLst>
                                        <p:tav tm="0">
                                          <p:val>
                                            <p:strVal val="#ppt_x"/>
                                          </p:val>
                                        </p:tav>
                                        <p:tav tm="100000">
                                          <p:val>
                                            <p:strVal val="#ppt_x"/>
                                          </p:val>
                                        </p:tav>
                                      </p:tavLst>
                                    </p:anim>
                                    <p:anim calcmode="lin" valueType="num">
                                      <p:cBhvr additive="base">
                                        <p:cTn id="208" dur="250" fill="hold"/>
                                        <p:tgtEl>
                                          <p:spTgt spid="27"/>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8"/>
                                        </p:tgtEl>
                                        <p:attrNameLst>
                                          <p:attrName>style.visibility</p:attrName>
                                        </p:attrNameLst>
                                      </p:cBhvr>
                                      <p:to>
                                        <p:strVal val="visible"/>
                                      </p:to>
                                    </p:set>
                                    <p:anim calcmode="lin" valueType="num">
                                      <p:cBhvr additive="base">
                                        <p:cTn id="212" dur="250" fill="hold"/>
                                        <p:tgtEl>
                                          <p:spTgt spid="28"/>
                                        </p:tgtEl>
                                        <p:attrNameLst>
                                          <p:attrName>ppt_x</p:attrName>
                                        </p:attrNameLst>
                                      </p:cBhvr>
                                      <p:tavLst>
                                        <p:tav tm="0">
                                          <p:val>
                                            <p:strVal val="#ppt_x"/>
                                          </p:val>
                                        </p:tav>
                                        <p:tav tm="100000">
                                          <p:val>
                                            <p:strVal val="#ppt_x"/>
                                          </p:val>
                                        </p:tav>
                                      </p:tavLst>
                                    </p:anim>
                                    <p:anim calcmode="lin" valueType="num">
                                      <p:cBhvr additive="base">
                                        <p:cTn id="213" dur="250" fill="hold"/>
                                        <p:tgtEl>
                                          <p:spTgt spid="28"/>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9"/>
                                        </p:tgtEl>
                                        <p:attrNameLst>
                                          <p:attrName>style.visibility</p:attrName>
                                        </p:attrNameLst>
                                      </p:cBhvr>
                                      <p:to>
                                        <p:strVal val="visible"/>
                                      </p:to>
                                    </p:set>
                                    <p:anim calcmode="lin" valueType="num">
                                      <p:cBhvr additive="base">
                                        <p:cTn id="217" dur="250" fill="hold"/>
                                        <p:tgtEl>
                                          <p:spTgt spid="29"/>
                                        </p:tgtEl>
                                        <p:attrNameLst>
                                          <p:attrName>ppt_x</p:attrName>
                                        </p:attrNameLst>
                                      </p:cBhvr>
                                      <p:tavLst>
                                        <p:tav tm="0">
                                          <p:val>
                                            <p:strVal val="#ppt_x"/>
                                          </p:val>
                                        </p:tav>
                                        <p:tav tm="100000">
                                          <p:val>
                                            <p:strVal val="#ppt_x"/>
                                          </p:val>
                                        </p:tav>
                                      </p:tavLst>
                                    </p:anim>
                                    <p:anim calcmode="lin" valueType="num">
                                      <p:cBhvr additive="base">
                                        <p:cTn id="218" dur="250" fill="hold"/>
                                        <p:tgtEl>
                                          <p:spTgt spid="29"/>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30"/>
                                        </p:tgtEl>
                                        <p:attrNameLst>
                                          <p:attrName>style.visibility</p:attrName>
                                        </p:attrNameLst>
                                      </p:cBhvr>
                                      <p:to>
                                        <p:strVal val="visible"/>
                                      </p:to>
                                    </p:set>
                                    <p:anim calcmode="lin" valueType="num">
                                      <p:cBhvr additive="base">
                                        <p:cTn id="222" dur="250" fill="hold"/>
                                        <p:tgtEl>
                                          <p:spTgt spid="30"/>
                                        </p:tgtEl>
                                        <p:attrNameLst>
                                          <p:attrName>ppt_x</p:attrName>
                                        </p:attrNameLst>
                                      </p:cBhvr>
                                      <p:tavLst>
                                        <p:tav tm="0">
                                          <p:val>
                                            <p:strVal val="#ppt_x"/>
                                          </p:val>
                                        </p:tav>
                                        <p:tav tm="100000">
                                          <p:val>
                                            <p:strVal val="#ppt_x"/>
                                          </p:val>
                                        </p:tav>
                                      </p:tavLst>
                                    </p:anim>
                                    <p:anim calcmode="lin" valueType="num">
                                      <p:cBhvr additive="base">
                                        <p:cTn id="223" dur="250" fill="hold"/>
                                        <p:tgtEl>
                                          <p:spTgt spid="3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31"/>
                                        </p:tgtEl>
                                        <p:attrNameLst>
                                          <p:attrName>style.visibility</p:attrName>
                                        </p:attrNameLst>
                                      </p:cBhvr>
                                      <p:to>
                                        <p:strVal val="visible"/>
                                      </p:to>
                                    </p:set>
                                    <p:anim calcmode="lin" valueType="num">
                                      <p:cBhvr additive="base">
                                        <p:cTn id="227" dur="250" fill="hold"/>
                                        <p:tgtEl>
                                          <p:spTgt spid="31"/>
                                        </p:tgtEl>
                                        <p:attrNameLst>
                                          <p:attrName>ppt_x</p:attrName>
                                        </p:attrNameLst>
                                      </p:cBhvr>
                                      <p:tavLst>
                                        <p:tav tm="0">
                                          <p:val>
                                            <p:strVal val="#ppt_x"/>
                                          </p:val>
                                        </p:tav>
                                        <p:tav tm="100000">
                                          <p:val>
                                            <p:strVal val="#ppt_x"/>
                                          </p:val>
                                        </p:tav>
                                      </p:tavLst>
                                    </p:anim>
                                    <p:anim calcmode="lin" valueType="num">
                                      <p:cBhvr additive="base">
                                        <p:cTn id="228" dur="250" fill="hold"/>
                                        <p:tgtEl>
                                          <p:spTgt spid="31"/>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32"/>
                                        </p:tgtEl>
                                        <p:attrNameLst>
                                          <p:attrName>style.visibility</p:attrName>
                                        </p:attrNameLst>
                                      </p:cBhvr>
                                      <p:to>
                                        <p:strVal val="visible"/>
                                      </p:to>
                                    </p:set>
                                    <p:anim calcmode="lin" valueType="num">
                                      <p:cBhvr additive="base">
                                        <p:cTn id="232" dur="250" fill="hold"/>
                                        <p:tgtEl>
                                          <p:spTgt spid="32"/>
                                        </p:tgtEl>
                                        <p:attrNameLst>
                                          <p:attrName>ppt_x</p:attrName>
                                        </p:attrNameLst>
                                      </p:cBhvr>
                                      <p:tavLst>
                                        <p:tav tm="0">
                                          <p:val>
                                            <p:strVal val="#ppt_x"/>
                                          </p:val>
                                        </p:tav>
                                        <p:tav tm="100000">
                                          <p:val>
                                            <p:strVal val="#ppt_x"/>
                                          </p:val>
                                        </p:tav>
                                      </p:tavLst>
                                    </p:anim>
                                    <p:anim calcmode="lin" valueType="num">
                                      <p:cBhvr additive="base">
                                        <p:cTn id="233" dur="250" fill="hold"/>
                                        <p:tgtEl>
                                          <p:spTgt spid="32"/>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33"/>
                                        </p:tgtEl>
                                        <p:attrNameLst>
                                          <p:attrName>style.visibility</p:attrName>
                                        </p:attrNameLst>
                                      </p:cBhvr>
                                      <p:to>
                                        <p:strVal val="visible"/>
                                      </p:to>
                                    </p:set>
                                    <p:anim calcmode="lin" valueType="num">
                                      <p:cBhvr additive="base">
                                        <p:cTn id="237" dur="250" fill="hold"/>
                                        <p:tgtEl>
                                          <p:spTgt spid="33"/>
                                        </p:tgtEl>
                                        <p:attrNameLst>
                                          <p:attrName>ppt_x</p:attrName>
                                        </p:attrNameLst>
                                      </p:cBhvr>
                                      <p:tavLst>
                                        <p:tav tm="0">
                                          <p:val>
                                            <p:strVal val="#ppt_x"/>
                                          </p:val>
                                        </p:tav>
                                        <p:tav tm="100000">
                                          <p:val>
                                            <p:strVal val="#ppt_x"/>
                                          </p:val>
                                        </p:tav>
                                      </p:tavLst>
                                    </p:anim>
                                    <p:anim calcmode="lin" valueType="num">
                                      <p:cBhvr additive="base">
                                        <p:cTn id="238" dur="250" fill="hold"/>
                                        <p:tgtEl>
                                          <p:spTgt spid="33"/>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34"/>
                                        </p:tgtEl>
                                        <p:attrNameLst>
                                          <p:attrName>style.visibility</p:attrName>
                                        </p:attrNameLst>
                                      </p:cBhvr>
                                      <p:to>
                                        <p:strVal val="visible"/>
                                      </p:to>
                                    </p:set>
                                    <p:anim calcmode="lin" valueType="num">
                                      <p:cBhvr additive="base">
                                        <p:cTn id="242" dur="250" fill="hold"/>
                                        <p:tgtEl>
                                          <p:spTgt spid="34"/>
                                        </p:tgtEl>
                                        <p:attrNameLst>
                                          <p:attrName>ppt_x</p:attrName>
                                        </p:attrNameLst>
                                      </p:cBhvr>
                                      <p:tavLst>
                                        <p:tav tm="0">
                                          <p:val>
                                            <p:strVal val="#ppt_x"/>
                                          </p:val>
                                        </p:tav>
                                        <p:tav tm="100000">
                                          <p:val>
                                            <p:strVal val="#ppt_x"/>
                                          </p:val>
                                        </p:tav>
                                      </p:tavLst>
                                    </p:anim>
                                    <p:anim calcmode="lin" valueType="num">
                                      <p:cBhvr additive="base">
                                        <p:cTn id="243" dur="250" fill="hold"/>
                                        <p:tgtEl>
                                          <p:spTgt spid="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35"/>
                                        </p:tgtEl>
                                        <p:attrNameLst>
                                          <p:attrName>style.visibility</p:attrName>
                                        </p:attrNameLst>
                                      </p:cBhvr>
                                      <p:to>
                                        <p:strVal val="visible"/>
                                      </p:to>
                                    </p:set>
                                    <p:anim calcmode="lin" valueType="num">
                                      <p:cBhvr additive="base">
                                        <p:cTn id="247" dur="250" fill="hold"/>
                                        <p:tgtEl>
                                          <p:spTgt spid="35"/>
                                        </p:tgtEl>
                                        <p:attrNameLst>
                                          <p:attrName>ppt_x</p:attrName>
                                        </p:attrNameLst>
                                      </p:cBhvr>
                                      <p:tavLst>
                                        <p:tav tm="0">
                                          <p:val>
                                            <p:strVal val="#ppt_x"/>
                                          </p:val>
                                        </p:tav>
                                        <p:tav tm="100000">
                                          <p:val>
                                            <p:strVal val="#ppt_x"/>
                                          </p:val>
                                        </p:tav>
                                      </p:tavLst>
                                    </p:anim>
                                    <p:anim calcmode="lin" valueType="num">
                                      <p:cBhvr additive="base">
                                        <p:cTn id="248" dur="250" fill="hold"/>
                                        <p:tgtEl>
                                          <p:spTgt spid="35"/>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36"/>
                                        </p:tgtEl>
                                        <p:attrNameLst>
                                          <p:attrName>style.visibility</p:attrName>
                                        </p:attrNameLst>
                                      </p:cBhvr>
                                      <p:to>
                                        <p:strVal val="visible"/>
                                      </p:to>
                                    </p:set>
                                    <p:anim calcmode="lin" valueType="num">
                                      <p:cBhvr additive="base">
                                        <p:cTn id="252" dur="250" fill="hold"/>
                                        <p:tgtEl>
                                          <p:spTgt spid="36"/>
                                        </p:tgtEl>
                                        <p:attrNameLst>
                                          <p:attrName>ppt_x</p:attrName>
                                        </p:attrNameLst>
                                      </p:cBhvr>
                                      <p:tavLst>
                                        <p:tav tm="0">
                                          <p:val>
                                            <p:strVal val="#ppt_x"/>
                                          </p:val>
                                        </p:tav>
                                        <p:tav tm="100000">
                                          <p:val>
                                            <p:strVal val="#ppt_x"/>
                                          </p:val>
                                        </p:tav>
                                      </p:tavLst>
                                    </p:anim>
                                    <p:anim calcmode="lin" valueType="num">
                                      <p:cBhvr additive="base">
                                        <p:cTn id="253" dur="250" fill="hold"/>
                                        <p:tgtEl>
                                          <p:spTgt spid="36"/>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20"/>
                                        </p:tgtEl>
                                        <p:attrNameLst>
                                          <p:attrName>style.visibility</p:attrName>
                                        </p:attrNameLst>
                                      </p:cBhvr>
                                      <p:to>
                                        <p:strVal val="visible"/>
                                      </p:to>
                                    </p:set>
                                    <p:anim calcmode="lin" valueType="num">
                                      <p:cBhvr additive="base">
                                        <p:cTn id="257" dur="250" fill="hold"/>
                                        <p:tgtEl>
                                          <p:spTgt spid="120"/>
                                        </p:tgtEl>
                                        <p:attrNameLst>
                                          <p:attrName>ppt_x</p:attrName>
                                        </p:attrNameLst>
                                      </p:cBhvr>
                                      <p:tavLst>
                                        <p:tav tm="0">
                                          <p:val>
                                            <p:strVal val="#ppt_x"/>
                                          </p:val>
                                        </p:tav>
                                        <p:tav tm="100000">
                                          <p:val>
                                            <p:strVal val="#ppt_x"/>
                                          </p:val>
                                        </p:tav>
                                      </p:tavLst>
                                    </p:anim>
                                    <p:anim calcmode="lin" valueType="num">
                                      <p:cBhvr additive="base">
                                        <p:cTn id="258" dur="250" fill="hold"/>
                                        <p:tgtEl>
                                          <p:spTgt spid="120"/>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123"/>
                                        </p:tgtEl>
                                        <p:attrNameLst>
                                          <p:attrName>style.visibility</p:attrName>
                                        </p:attrNameLst>
                                      </p:cBhvr>
                                      <p:to>
                                        <p:strVal val="visible"/>
                                      </p:to>
                                    </p:set>
                                    <p:anim calcmode="lin" valueType="num">
                                      <p:cBhvr additive="base">
                                        <p:cTn id="262" dur="250" fill="hold"/>
                                        <p:tgtEl>
                                          <p:spTgt spid="123"/>
                                        </p:tgtEl>
                                        <p:attrNameLst>
                                          <p:attrName>ppt_x</p:attrName>
                                        </p:attrNameLst>
                                      </p:cBhvr>
                                      <p:tavLst>
                                        <p:tav tm="0">
                                          <p:val>
                                            <p:strVal val="#ppt_x"/>
                                          </p:val>
                                        </p:tav>
                                        <p:tav tm="100000">
                                          <p:val>
                                            <p:strVal val="#ppt_x"/>
                                          </p:val>
                                        </p:tav>
                                      </p:tavLst>
                                    </p:anim>
                                    <p:anim calcmode="lin" valueType="num">
                                      <p:cBhvr additive="base">
                                        <p:cTn id="263" dur="250" fill="hold"/>
                                        <p:tgtEl>
                                          <p:spTgt spid="12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48"/>
                                        </p:tgtEl>
                                        <p:attrNameLst>
                                          <p:attrName>style.visibility</p:attrName>
                                        </p:attrNameLst>
                                      </p:cBhvr>
                                      <p:to>
                                        <p:strVal val="visible"/>
                                      </p:to>
                                    </p:set>
                                    <p:anim calcmode="lin" valueType="num">
                                      <p:cBhvr additive="base">
                                        <p:cTn id="267" dur="250" fill="hold"/>
                                        <p:tgtEl>
                                          <p:spTgt spid="48"/>
                                        </p:tgtEl>
                                        <p:attrNameLst>
                                          <p:attrName>ppt_x</p:attrName>
                                        </p:attrNameLst>
                                      </p:cBhvr>
                                      <p:tavLst>
                                        <p:tav tm="0">
                                          <p:val>
                                            <p:strVal val="#ppt_x"/>
                                          </p:val>
                                        </p:tav>
                                        <p:tav tm="100000">
                                          <p:val>
                                            <p:strVal val="#ppt_x"/>
                                          </p:val>
                                        </p:tav>
                                      </p:tavLst>
                                    </p:anim>
                                    <p:anim calcmode="lin" valueType="num">
                                      <p:cBhvr additive="base">
                                        <p:cTn id="268" dur="250" fill="hold"/>
                                        <p:tgtEl>
                                          <p:spTgt spid="48"/>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68"/>
                                        </p:tgtEl>
                                        <p:attrNameLst>
                                          <p:attrName>style.visibility</p:attrName>
                                        </p:attrNameLst>
                                      </p:cBhvr>
                                      <p:to>
                                        <p:strVal val="visible"/>
                                      </p:to>
                                    </p:set>
                                    <p:anim calcmode="lin" valueType="num">
                                      <p:cBhvr additive="base">
                                        <p:cTn id="272" dur="250" fill="hold"/>
                                        <p:tgtEl>
                                          <p:spTgt spid="68"/>
                                        </p:tgtEl>
                                        <p:attrNameLst>
                                          <p:attrName>ppt_x</p:attrName>
                                        </p:attrNameLst>
                                      </p:cBhvr>
                                      <p:tavLst>
                                        <p:tav tm="0">
                                          <p:val>
                                            <p:strVal val="#ppt_x"/>
                                          </p:val>
                                        </p:tav>
                                        <p:tav tm="100000">
                                          <p:val>
                                            <p:strVal val="#ppt_x"/>
                                          </p:val>
                                        </p:tav>
                                      </p:tavLst>
                                    </p:anim>
                                    <p:anim calcmode="lin" valueType="num">
                                      <p:cBhvr additive="base">
                                        <p:cTn id="273" dur="250" fill="hold"/>
                                        <p:tgtEl>
                                          <p:spTgt spid="68"/>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67"/>
                                        </p:tgtEl>
                                        <p:attrNameLst>
                                          <p:attrName>style.visibility</p:attrName>
                                        </p:attrNameLst>
                                      </p:cBhvr>
                                      <p:to>
                                        <p:strVal val="visible"/>
                                      </p:to>
                                    </p:set>
                                    <p:anim calcmode="lin" valueType="num">
                                      <p:cBhvr additive="base">
                                        <p:cTn id="277" dur="250" fill="hold"/>
                                        <p:tgtEl>
                                          <p:spTgt spid="67"/>
                                        </p:tgtEl>
                                        <p:attrNameLst>
                                          <p:attrName>ppt_x</p:attrName>
                                        </p:attrNameLst>
                                      </p:cBhvr>
                                      <p:tavLst>
                                        <p:tav tm="0">
                                          <p:val>
                                            <p:strVal val="#ppt_x"/>
                                          </p:val>
                                        </p:tav>
                                        <p:tav tm="100000">
                                          <p:val>
                                            <p:strVal val="#ppt_x"/>
                                          </p:val>
                                        </p:tav>
                                      </p:tavLst>
                                    </p:anim>
                                    <p:anim calcmode="lin" valueType="num">
                                      <p:cBhvr additive="base">
                                        <p:cTn id="278" dur="250" fill="hold"/>
                                        <p:tgtEl>
                                          <p:spTgt spid="67"/>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66"/>
                                        </p:tgtEl>
                                        <p:attrNameLst>
                                          <p:attrName>style.visibility</p:attrName>
                                        </p:attrNameLst>
                                      </p:cBhvr>
                                      <p:to>
                                        <p:strVal val="visible"/>
                                      </p:to>
                                    </p:set>
                                    <p:anim calcmode="lin" valueType="num">
                                      <p:cBhvr additive="base">
                                        <p:cTn id="282" dur="250" fill="hold"/>
                                        <p:tgtEl>
                                          <p:spTgt spid="66"/>
                                        </p:tgtEl>
                                        <p:attrNameLst>
                                          <p:attrName>ppt_x</p:attrName>
                                        </p:attrNameLst>
                                      </p:cBhvr>
                                      <p:tavLst>
                                        <p:tav tm="0">
                                          <p:val>
                                            <p:strVal val="#ppt_x"/>
                                          </p:val>
                                        </p:tav>
                                        <p:tav tm="100000">
                                          <p:val>
                                            <p:strVal val="#ppt_x"/>
                                          </p:val>
                                        </p:tav>
                                      </p:tavLst>
                                    </p:anim>
                                    <p:anim calcmode="lin" valueType="num">
                                      <p:cBhvr additive="base">
                                        <p:cTn id="283" dur="250" fill="hold"/>
                                        <p:tgtEl>
                                          <p:spTgt spid="66"/>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65"/>
                                        </p:tgtEl>
                                        <p:attrNameLst>
                                          <p:attrName>style.visibility</p:attrName>
                                        </p:attrNameLst>
                                      </p:cBhvr>
                                      <p:to>
                                        <p:strVal val="visible"/>
                                      </p:to>
                                    </p:set>
                                    <p:anim calcmode="lin" valueType="num">
                                      <p:cBhvr additive="base">
                                        <p:cTn id="287" dur="250" fill="hold"/>
                                        <p:tgtEl>
                                          <p:spTgt spid="65"/>
                                        </p:tgtEl>
                                        <p:attrNameLst>
                                          <p:attrName>ppt_x</p:attrName>
                                        </p:attrNameLst>
                                      </p:cBhvr>
                                      <p:tavLst>
                                        <p:tav tm="0">
                                          <p:val>
                                            <p:strVal val="#ppt_x"/>
                                          </p:val>
                                        </p:tav>
                                        <p:tav tm="100000">
                                          <p:val>
                                            <p:strVal val="#ppt_x"/>
                                          </p:val>
                                        </p:tav>
                                      </p:tavLst>
                                    </p:anim>
                                    <p:anim calcmode="lin" valueType="num">
                                      <p:cBhvr additive="base">
                                        <p:cTn id="288" dur="250" fill="hold"/>
                                        <p:tgtEl>
                                          <p:spTgt spid="65"/>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64"/>
                                        </p:tgtEl>
                                        <p:attrNameLst>
                                          <p:attrName>style.visibility</p:attrName>
                                        </p:attrNameLst>
                                      </p:cBhvr>
                                      <p:to>
                                        <p:strVal val="visible"/>
                                      </p:to>
                                    </p:set>
                                    <p:anim calcmode="lin" valueType="num">
                                      <p:cBhvr additive="base">
                                        <p:cTn id="292" dur="250" fill="hold"/>
                                        <p:tgtEl>
                                          <p:spTgt spid="64"/>
                                        </p:tgtEl>
                                        <p:attrNameLst>
                                          <p:attrName>ppt_x</p:attrName>
                                        </p:attrNameLst>
                                      </p:cBhvr>
                                      <p:tavLst>
                                        <p:tav tm="0">
                                          <p:val>
                                            <p:strVal val="#ppt_x"/>
                                          </p:val>
                                        </p:tav>
                                        <p:tav tm="100000">
                                          <p:val>
                                            <p:strVal val="#ppt_x"/>
                                          </p:val>
                                        </p:tav>
                                      </p:tavLst>
                                    </p:anim>
                                    <p:anim calcmode="lin" valueType="num">
                                      <p:cBhvr additive="base">
                                        <p:cTn id="293" dur="250" fill="hold"/>
                                        <p:tgtEl>
                                          <p:spTgt spid="64"/>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63"/>
                                        </p:tgtEl>
                                        <p:attrNameLst>
                                          <p:attrName>style.visibility</p:attrName>
                                        </p:attrNameLst>
                                      </p:cBhvr>
                                      <p:to>
                                        <p:strVal val="visible"/>
                                      </p:to>
                                    </p:set>
                                    <p:anim calcmode="lin" valueType="num">
                                      <p:cBhvr additive="base">
                                        <p:cTn id="297" dur="250" fill="hold"/>
                                        <p:tgtEl>
                                          <p:spTgt spid="63"/>
                                        </p:tgtEl>
                                        <p:attrNameLst>
                                          <p:attrName>ppt_x</p:attrName>
                                        </p:attrNameLst>
                                      </p:cBhvr>
                                      <p:tavLst>
                                        <p:tav tm="0">
                                          <p:val>
                                            <p:strVal val="#ppt_x"/>
                                          </p:val>
                                        </p:tav>
                                        <p:tav tm="100000">
                                          <p:val>
                                            <p:strVal val="#ppt_x"/>
                                          </p:val>
                                        </p:tav>
                                      </p:tavLst>
                                    </p:anim>
                                    <p:anim calcmode="lin" valueType="num">
                                      <p:cBhvr additive="base">
                                        <p:cTn id="298" dur="250" fill="hold"/>
                                        <p:tgtEl>
                                          <p:spTgt spid="63"/>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62"/>
                                        </p:tgtEl>
                                        <p:attrNameLst>
                                          <p:attrName>style.visibility</p:attrName>
                                        </p:attrNameLst>
                                      </p:cBhvr>
                                      <p:to>
                                        <p:strVal val="visible"/>
                                      </p:to>
                                    </p:set>
                                    <p:anim calcmode="lin" valueType="num">
                                      <p:cBhvr additive="base">
                                        <p:cTn id="302" dur="250" fill="hold"/>
                                        <p:tgtEl>
                                          <p:spTgt spid="62"/>
                                        </p:tgtEl>
                                        <p:attrNameLst>
                                          <p:attrName>ppt_x</p:attrName>
                                        </p:attrNameLst>
                                      </p:cBhvr>
                                      <p:tavLst>
                                        <p:tav tm="0">
                                          <p:val>
                                            <p:strVal val="#ppt_x"/>
                                          </p:val>
                                        </p:tav>
                                        <p:tav tm="100000">
                                          <p:val>
                                            <p:strVal val="#ppt_x"/>
                                          </p:val>
                                        </p:tav>
                                      </p:tavLst>
                                    </p:anim>
                                    <p:anim calcmode="lin" valueType="num">
                                      <p:cBhvr additive="base">
                                        <p:cTn id="303" dur="250" fill="hold"/>
                                        <p:tgtEl>
                                          <p:spTgt spid="62"/>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61"/>
                                        </p:tgtEl>
                                        <p:attrNameLst>
                                          <p:attrName>style.visibility</p:attrName>
                                        </p:attrNameLst>
                                      </p:cBhvr>
                                      <p:to>
                                        <p:strVal val="visible"/>
                                      </p:to>
                                    </p:set>
                                    <p:anim calcmode="lin" valueType="num">
                                      <p:cBhvr additive="base">
                                        <p:cTn id="307" dur="250" fill="hold"/>
                                        <p:tgtEl>
                                          <p:spTgt spid="61"/>
                                        </p:tgtEl>
                                        <p:attrNameLst>
                                          <p:attrName>ppt_x</p:attrName>
                                        </p:attrNameLst>
                                      </p:cBhvr>
                                      <p:tavLst>
                                        <p:tav tm="0">
                                          <p:val>
                                            <p:strVal val="#ppt_x"/>
                                          </p:val>
                                        </p:tav>
                                        <p:tav tm="100000">
                                          <p:val>
                                            <p:strVal val="#ppt_x"/>
                                          </p:val>
                                        </p:tav>
                                      </p:tavLst>
                                    </p:anim>
                                    <p:anim calcmode="lin" valueType="num">
                                      <p:cBhvr additive="base">
                                        <p:cTn id="308" dur="250" fill="hold"/>
                                        <p:tgtEl>
                                          <p:spTgt spid="61"/>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60"/>
                                        </p:tgtEl>
                                        <p:attrNameLst>
                                          <p:attrName>style.visibility</p:attrName>
                                        </p:attrNameLst>
                                      </p:cBhvr>
                                      <p:to>
                                        <p:strVal val="visible"/>
                                      </p:to>
                                    </p:set>
                                    <p:anim calcmode="lin" valueType="num">
                                      <p:cBhvr additive="base">
                                        <p:cTn id="312" dur="250" fill="hold"/>
                                        <p:tgtEl>
                                          <p:spTgt spid="60"/>
                                        </p:tgtEl>
                                        <p:attrNameLst>
                                          <p:attrName>ppt_x</p:attrName>
                                        </p:attrNameLst>
                                      </p:cBhvr>
                                      <p:tavLst>
                                        <p:tav tm="0">
                                          <p:val>
                                            <p:strVal val="#ppt_x"/>
                                          </p:val>
                                        </p:tav>
                                        <p:tav tm="100000">
                                          <p:val>
                                            <p:strVal val="#ppt_x"/>
                                          </p:val>
                                        </p:tav>
                                      </p:tavLst>
                                    </p:anim>
                                    <p:anim calcmode="lin" valueType="num">
                                      <p:cBhvr additive="base">
                                        <p:cTn id="313" dur="250" fill="hold"/>
                                        <p:tgtEl>
                                          <p:spTgt spid="60"/>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59"/>
                                        </p:tgtEl>
                                        <p:attrNameLst>
                                          <p:attrName>style.visibility</p:attrName>
                                        </p:attrNameLst>
                                      </p:cBhvr>
                                      <p:to>
                                        <p:strVal val="visible"/>
                                      </p:to>
                                    </p:set>
                                    <p:anim calcmode="lin" valueType="num">
                                      <p:cBhvr additive="base">
                                        <p:cTn id="317" dur="250" fill="hold"/>
                                        <p:tgtEl>
                                          <p:spTgt spid="59"/>
                                        </p:tgtEl>
                                        <p:attrNameLst>
                                          <p:attrName>ppt_x</p:attrName>
                                        </p:attrNameLst>
                                      </p:cBhvr>
                                      <p:tavLst>
                                        <p:tav tm="0">
                                          <p:val>
                                            <p:strVal val="#ppt_x"/>
                                          </p:val>
                                        </p:tav>
                                        <p:tav tm="100000">
                                          <p:val>
                                            <p:strVal val="#ppt_x"/>
                                          </p:val>
                                        </p:tav>
                                      </p:tavLst>
                                    </p:anim>
                                    <p:anim calcmode="lin" valueType="num">
                                      <p:cBhvr additive="base">
                                        <p:cTn id="318" dur="250" fill="hold"/>
                                        <p:tgtEl>
                                          <p:spTgt spid="59"/>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nodeType="afterEffect">
                                  <p:stCondLst>
                                    <p:cond delay="0"/>
                                  </p:stCondLst>
                                  <p:childTnLst>
                                    <p:set>
                                      <p:cBhvr>
                                        <p:cTn id="321" dur="1" fill="hold">
                                          <p:stCondLst>
                                            <p:cond delay="0"/>
                                          </p:stCondLst>
                                        </p:cTn>
                                        <p:tgtEl>
                                          <p:spTgt spid="144"/>
                                        </p:tgtEl>
                                        <p:attrNameLst>
                                          <p:attrName>style.visibility</p:attrName>
                                        </p:attrNameLst>
                                      </p:cBhvr>
                                      <p:to>
                                        <p:strVal val="visible"/>
                                      </p:to>
                                    </p:set>
                                    <p:anim calcmode="lin" valueType="num">
                                      <p:cBhvr additive="base">
                                        <p:cTn id="322" dur="250" fill="hold"/>
                                        <p:tgtEl>
                                          <p:spTgt spid="144"/>
                                        </p:tgtEl>
                                        <p:attrNameLst>
                                          <p:attrName>ppt_x</p:attrName>
                                        </p:attrNameLst>
                                      </p:cBhvr>
                                      <p:tavLst>
                                        <p:tav tm="0">
                                          <p:val>
                                            <p:strVal val="#ppt_x"/>
                                          </p:val>
                                        </p:tav>
                                        <p:tav tm="100000">
                                          <p:val>
                                            <p:strVal val="#ppt_x"/>
                                          </p:val>
                                        </p:tav>
                                      </p:tavLst>
                                    </p:anim>
                                    <p:anim calcmode="lin" valueType="num">
                                      <p:cBhvr additive="base">
                                        <p:cTn id="323" dur="250" fill="hold"/>
                                        <p:tgtEl>
                                          <p:spTgt spid="144"/>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147"/>
                                        </p:tgtEl>
                                        <p:attrNameLst>
                                          <p:attrName>style.visibility</p:attrName>
                                        </p:attrNameLst>
                                      </p:cBhvr>
                                      <p:to>
                                        <p:strVal val="visible"/>
                                      </p:to>
                                    </p:set>
                                    <p:anim calcmode="lin" valueType="num">
                                      <p:cBhvr additive="base">
                                        <p:cTn id="327" dur="250" fill="hold"/>
                                        <p:tgtEl>
                                          <p:spTgt spid="147"/>
                                        </p:tgtEl>
                                        <p:attrNameLst>
                                          <p:attrName>ppt_x</p:attrName>
                                        </p:attrNameLst>
                                      </p:cBhvr>
                                      <p:tavLst>
                                        <p:tav tm="0">
                                          <p:val>
                                            <p:strVal val="#ppt_x"/>
                                          </p:val>
                                        </p:tav>
                                        <p:tav tm="100000">
                                          <p:val>
                                            <p:strVal val="#ppt_x"/>
                                          </p:val>
                                        </p:tav>
                                      </p:tavLst>
                                    </p:anim>
                                    <p:anim calcmode="lin" valueType="num">
                                      <p:cBhvr additive="base">
                                        <p:cTn id="328" dur="250" fill="hold"/>
                                        <p:tgtEl>
                                          <p:spTgt spid="147"/>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49"/>
                                        </p:tgtEl>
                                        <p:attrNameLst>
                                          <p:attrName>style.visibility</p:attrName>
                                        </p:attrNameLst>
                                      </p:cBhvr>
                                      <p:to>
                                        <p:strVal val="visible"/>
                                      </p:to>
                                    </p:set>
                                    <p:anim calcmode="lin" valueType="num">
                                      <p:cBhvr additive="base">
                                        <p:cTn id="332" dur="250" fill="hold"/>
                                        <p:tgtEl>
                                          <p:spTgt spid="49"/>
                                        </p:tgtEl>
                                        <p:attrNameLst>
                                          <p:attrName>ppt_x</p:attrName>
                                        </p:attrNameLst>
                                      </p:cBhvr>
                                      <p:tavLst>
                                        <p:tav tm="0">
                                          <p:val>
                                            <p:strVal val="#ppt_x"/>
                                          </p:val>
                                        </p:tav>
                                        <p:tav tm="100000">
                                          <p:val>
                                            <p:strVal val="#ppt_x"/>
                                          </p:val>
                                        </p:tav>
                                      </p:tavLst>
                                    </p:anim>
                                    <p:anim calcmode="lin" valueType="num">
                                      <p:cBhvr additive="base">
                                        <p:cTn id="333" dur="250" fill="hold"/>
                                        <p:tgtEl>
                                          <p:spTgt spid="49"/>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50"/>
                                        </p:tgtEl>
                                        <p:attrNameLst>
                                          <p:attrName>style.visibility</p:attrName>
                                        </p:attrNameLst>
                                      </p:cBhvr>
                                      <p:to>
                                        <p:strVal val="visible"/>
                                      </p:to>
                                    </p:set>
                                    <p:anim calcmode="lin" valueType="num">
                                      <p:cBhvr additive="base">
                                        <p:cTn id="337" dur="250" fill="hold"/>
                                        <p:tgtEl>
                                          <p:spTgt spid="50"/>
                                        </p:tgtEl>
                                        <p:attrNameLst>
                                          <p:attrName>ppt_x</p:attrName>
                                        </p:attrNameLst>
                                      </p:cBhvr>
                                      <p:tavLst>
                                        <p:tav tm="0">
                                          <p:val>
                                            <p:strVal val="#ppt_x"/>
                                          </p:val>
                                        </p:tav>
                                        <p:tav tm="100000">
                                          <p:val>
                                            <p:strVal val="#ppt_x"/>
                                          </p:val>
                                        </p:tav>
                                      </p:tavLst>
                                    </p:anim>
                                    <p:anim calcmode="lin" valueType="num">
                                      <p:cBhvr additive="base">
                                        <p:cTn id="338" dur="250" fill="hold"/>
                                        <p:tgtEl>
                                          <p:spTgt spid="50"/>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51"/>
                                        </p:tgtEl>
                                        <p:attrNameLst>
                                          <p:attrName>style.visibility</p:attrName>
                                        </p:attrNameLst>
                                      </p:cBhvr>
                                      <p:to>
                                        <p:strVal val="visible"/>
                                      </p:to>
                                    </p:set>
                                    <p:anim calcmode="lin" valueType="num">
                                      <p:cBhvr additive="base">
                                        <p:cTn id="342" dur="250" fill="hold"/>
                                        <p:tgtEl>
                                          <p:spTgt spid="51"/>
                                        </p:tgtEl>
                                        <p:attrNameLst>
                                          <p:attrName>ppt_x</p:attrName>
                                        </p:attrNameLst>
                                      </p:cBhvr>
                                      <p:tavLst>
                                        <p:tav tm="0">
                                          <p:val>
                                            <p:strVal val="#ppt_x"/>
                                          </p:val>
                                        </p:tav>
                                        <p:tav tm="100000">
                                          <p:val>
                                            <p:strVal val="#ppt_x"/>
                                          </p:val>
                                        </p:tav>
                                      </p:tavLst>
                                    </p:anim>
                                    <p:anim calcmode="lin" valueType="num">
                                      <p:cBhvr additive="base">
                                        <p:cTn id="343" dur="250" fill="hold"/>
                                        <p:tgtEl>
                                          <p:spTgt spid="51"/>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52"/>
                                        </p:tgtEl>
                                        <p:attrNameLst>
                                          <p:attrName>style.visibility</p:attrName>
                                        </p:attrNameLst>
                                      </p:cBhvr>
                                      <p:to>
                                        <p:strVal val="visible"/>
                                      </p:to>
                                    </p:set>
                                    <p:anim calcmode="lin" valueType="num">
                                      <p:cBhvr additive="base">
                                        <p:cTn id="347" dur="250" fill="hold"/>
                                        <p:tgtEl>
                                          <p:spTgt spid="52"/>
                                        </p:tgtEl>
                                        <p:attrNameLst>
                                          <p:attrName>ppt_x</p:attrName>
                                        </p:attrNameLst>
                                      </p:cBhvr>
                                      <p:tavLst>
                                        <p:tav tm="0">
                                          <p:val>
                                            <p:strVal val="#ppt_x"/>
                                          </p:val>
                                        </p:tav>
                                        <p:tav tm="100000">
                                          <p:val>
                                            <p:strVal val="#ppt_x"/>
                                          </p:val>
                                        </p:tav>
                                      </p:tavLst>
                                    </p:anim>
                                    <p:anim calcmode="lin" valueType="num">
                                      <p:cBhvr additive="base">
                                        <p:cTn id="348" dur="250" fill="hold"/>
                                        <p:tgtEl>
                                          <p:spTgt spid="52"/>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53"/>
                                        </p:tgtEl>
                                        <p:attrNameLst>
                                          <p:attrName>style.visibility</p:attrName>
                                        </p:attrNameLst>
                                      </p:cBhvr>
                                      <p:to>
                                        <p:strVal val="visible"/>
                                      </p:to>
                                    </p:set>
                                    <p:anim calcmode="lin" valueType="num">
                                      <p:cBhvr additive="base">
                                        <p:cTn id="352" dur="250" fill="hold"/>
                                        <p:tgtEl>
                                          <p:spTgt spid="53"/>
                                        </p:tgtEl>
                                        <p:attrNameLst>
                                          <p:attrName>ppt_x</p:attrName>
                                        </p:attrNameLst>
                                      </p:cBhvr>
                                      <p:tavLst>
                                        <p:tav tm="0">
                                          <p:val>
                                            <p:strVal val="#ppt_x"/>
                                          </p:val>
                                        </p:tav>
                                        <p:tav tm="100000">
                                          <p:val>
                                            <p:strVal val="#ppt_x"/>
                                          </p:val>
                                        </p:tav>
                                      </p:tavLst>
                                    </p:anim>
                                    <p:anim calcmode="lin" valueType="num">
                                      <p:cBhvr additive="base">
                                        <p:cTn id="353" dur="250" fill="hold"/>
                                        <p:tgtEl>
                                          <p:spTgt spid="53"/>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54"/>
                                        </p:tgtEl>
                                        <p:attrNameLst>
                                          <p:attrName>style.visibility</p:attrName>
                                        </p:attrNameLst>
                                      </p:cBhvr>
                                      <p:to>
                                        <p:strVal val="visible"/>
                                      </p:to>
                                    </p:set>
                                    <p:anim calcmode="lin" valueType="num">
                                      <p:cBhvr additive="base">
                                        <p:cTn id="357" dur="250" fill="hold"/>
                                        <p:tgtEl>
                                          <p:spTgt spid="54"/>
                                        </p:tgtEl>
                                        <p:attrNameLst>
                                          <p:attrName>ppt_x</p:attrName>
                                        </p:attrNameLst>
                                      </p:cBhvr>
                                      <p:tavLst>
                                        <p:tav tm="0">
                                          <p:val>
                                            <p:strVal val="#ppt_x"/>
                                          </p:val>
                                        </p:tav>
                                        <p:tav tm="100000">
                                          <p:val>
                                            <p:strVal val="#ppt_x"/>
                                          </p:val>
                                        </p:tav>
                                      </p:tavLst>
                                    </p:anim>
                                    <p:anim calcmode="lin" valueType="num">
                                      <p:cBhvr additive="base">
                                        <p:cTn id="358" dur="250" fill="hold"/>
                                        <p:tgtEl>
                                          <p:spTgt spid="54"/>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55"/>
                                        </p:tgtEl>
                                        <p:attrNameLst>
                                          <p:attrName>style.visibility</p:attrName>
                                        </p:attrNameLst>
                                      </p:cBhvr>
                                      <p:to>
                                        <p:strVal val="visible"/>
                                      </p:to>
                                    </p:set>
                                    <p:anim calcmode="lin" valueType="num">
                                      <p:cBhvr additive="base">
                                        <p:cTn id="362" dur="250" fill="hold"/>
                                        <p:tgtEl>
                                          <p:spTgt spid="55"/>
                                        </p:tgtEl>
                                        <p:attrNameLst>
                                          <p:attrName>ppt_x</p:attrName>
                                        </p:attrNameLst>
                                      </p:cBhvr>
                                      <p:tavLst>
                                        <p:tav tm="0">
                                          <p:val>
                                            <p:strVal val="#ppt_x"/>
                                          </p:val>
                                        </p:tav>
                                        <p:tav tm="100000">
                                          <p:val>
                                            <p:strVal val="#ppt_x"/>
                                          </p:val>
                                        </p:tav>
                                      </p:tavLst>
                                    </p:anim>
                                    <p:anim calcmode="lin" valueType="num">
                                      <p:cBhvr additive="base">
                                        <p:cTn id="363" dur="250" fill="hold"/>
                                        <p:tgtEl>
                                          <p:spTgt spid="55"/>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56"/>
                                        </p:tgtEl>
                                        <p:attrNameLst>
                                          <p:attrName>style.visibility</p:attrName>
                                        </p:attrNameLst>
                                      </p:cBhvr>
                                      <p:to>
                                        <p:strVal val="visible"/>
                                      </p:to>
                                    </p:set>
                                    <p:anim calcmode="lin" valueType="num">
                                      <p:cBhvr additive="base">
                                        <p:cTn id="367" dur="250" fill="hold"/>
                                        <p:tgtEl>
                                          <p:spTgt spid="56"/>
                                        </p:tgtEl>
                                        <p:attrNameLst>
                                          <p:attrName>ppt_x</p:attrName>
                                        </p:attrNameLst>
                                      </p:cBhvr>
                                      <p:tavLst>
                                        <p:tav tm="0">
                                          <p:val>
                                            <p:strVal val="#ppt_x"/>
                                          </p:val>
                                        </p:tav>
                                        <p:tav tm="100000">
                                          <p:val>
                                            <p:strVal val="#ppt_x"/>
                                          </p:val>
                                        </p:tav>
                                      </p:tavLst>
                                    </p:anim>
                                    <p:anim calcmode="lin" valueType="num">
                                      <p:cBhvr additive="base">
                                        <p:cTn id="368" dur="250" fill="hold"/>
                                        <p:tgtEl>
                                          <p:spTgt spid="56"/>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57"/>
                                        </p:tgtEl>
                                        <p:attrNameLst>
                                          <p:attrName>style.visibility</p:attrName>
                                        </p:attrNameLst>
                                      </p:cBhvr>
                                      <p:to>
                                        <p:strVal val="visible"/>
                                      </p:to>
                                    </p:set>
                                    <p:anim calcmode="lin" valueType="num">
                                      <p:cBhvr additive="base">
                                        <p:cTn id="372" dur="250" fill="hold"/>
                                        <p:tgtEl>
                                          <p:spTgt spid="57"/>
                                        </p:tgtEl>
                                        <p:attrNameLst>
                                          <p:attrName>ppt_x</p:attrName>
                                        </p:attrNameLst>
                                      </p:cBhvr>
                                      <p:tavLst>
                                        <p:tav tm="0">
                                          <p:val>
                                            <p:strVal val="#ppt_x"/>
                                          </p:val>
                                        </p:tav>
                                        <p:tav tm="100000">
                                          <p:val>
                                            <p:strVal val="#ppt_x"/>
                                          </p:val>
                                        </p:tav>
                                      </p:tavLst>
                                    </p:anim>
                                    <p:anim calcmode="lin" valueType="num">
                                      <p:cBhvr additive="base">
                                        <p:cTn id="373" dur="250" fill="hold"/>
                                        <p:tgtEl>
                                          <p:spTgt spid="57"/>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58"/>
                                        </p:tgtEl>
                                        <p:attrNameLst>
                                          <p:attrName>style.visibility</p:attrName>
                                        </p:attrNameLst>
                                      </p:cBhvr>
                                      <p:to>
                                        <p:strVal val="visible"/>
                                      </p:to>
                                    </p:set>
                                    <p:anim calcmode="lin" valueType="num">
                                      <p:cBhvr additive="base">
                                        <p:cTn id="377" dur="250" fill="hold"/>
                                        <p:tgtEl>
                                          <p:spTgt spid="58"/>
                                        </p:tgtEl>
                                        <p:attrNameLst>
                                          <p:attrName>ppt_x</p:attrName>
                                        </p:attrNameLst>
                                      </p:cBhvr>
                                      <p:tavLst>
                                        <p:tav tm="0">
                                          <p:val>
                                            <p:strVal val="#ppt_x"/>
                                          </p:val>
                                        </p:tav>
                                        <p:tav tm="100000">
                                          <p:val>
                                            <p:strVal val="#ppt_x"/>
                                          </p:val>
                                        </p:tav>
                                      </p:tavLst>
                                    </p:anim>
                                    <p:anim calcmode="lin" valueType="num">
                                      <p:cBhvr additive="base">
                                        <p:cTn id="378" dur="250" fill="hold"/>
                                        <p:tgtEl>
                                          <p:spTgt spid="58"/>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nodeType="afterEffect">
                                  <p:stCondLst>
                                    <p:cond delay="0"/>
                                  </p:stCondLst>
                                  <p:childTnLst>
                                    <p:set>
                                      <p:cBhvr>
                                        <p:cTn id="381" dur="1" fill="hold">
                                          <p:stCondLst>
                                            <p:cond delay="0"/>
                                          </p:stCondLst>
                                        </p:cTn>
                                        <p:tgtEl>
                                          <p:spTgt spid="124"/>
                                        </p:tgtEl>
                                        <p:attrNameLst>
                                          <p:attrName>style.visibility</p:attrName>
                                        </p:attrNameLst>
                                      </p:cBhvr>
                                      <p:to>
                                        <p:strVal val="visible"/>
                                      </p:to>
                                    </p:set>
                                    <p:anim calcmode="lin" valueType="num">
                                      <p:cBhvr additive="base">
                                        <p:cTn id="382" dur="250" fill="hold"/>
                                        <p:tgtEl>
                                          <p:spTgt spid="124"/>
                                        </p:tgtEl>
                                        <p:attrNameLst>
                                          <p:attrName>ppt_x</p:attrName>
                                        </p:attrNameLst>
                                      </p:cBhvr>
                                      <p:tavLst>
                                        <p:tav tm="0">
                                          <p:val>
                                            <p:strVal val="#ppt_x"/>
                                          </p:val>
                                        </p:tav>
                                        <p:tav tm="100000">
                                          <p:val>
                                            <p:strVal val="#ppt_x"/>
                                          </p:val>
                                        </p:tav>
                                      </p:tavLst>
                                    </p:anim>
                                    <p:anim calcmode="lin" valueType="num">
                                      <p:cBhvr additive="base">
                                        <p:cTn id="383" dur="250" fill="hold"/>
                                        <p:tgtEl>
                                          <p:spTgt spid="124"/>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127"/>
                                        </p:tgtEl>
                                        <p:attrNameLst>
                                          <p:attrName>style.visibility</p:attrName>
                                        </p:attrNameLst>
                                      </p:cBhvr>
                                      <p:to>
                                        <p:strVal val="visible"/>
                                      </p:to>
                                    </p:set>
                                    <p:anim calcmode="lin" valueType="num">
                                      <p:cBhvr additive="base">
                                        <p:cTn id="387" dur="250" fill="hold"/>
                                        <p:tgtEl>
                                          <p:spTgt spid="127"/>
                                        </p:tgtEl>
                                        <p:attrNameLst>
                                          <p:attrName>ppt_x</p:attrName>
                                        </p:attrNameLst>
                                      </p:cBhvr>
                                      <p:tavLst>
                                        <p:tav tm="0">
                                          <p:val>
                                            <p:strVal val="#ppt_x"/>
                                          </p:val>
                                        </p:tav>
                                        <p:tav tm="100000">
                                          <p:val>
                                            <p:strVal val="#ppt_x"/>
                                          </p:val>
                                        </p:tav>
                                      </p:tavLst>
                                    </p:anim>
                                    <p:anim calcmode="lin" valueType="num">
                                      <p:cBhvr additive="base">
                                        <p:cTn id="388" dur="250" fill="hold"/>
                                        <p:tgtEl>
                                          <p:spTgt spid="127"/>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0"/>
                                        </p:tgtEl>
                                        <p:attrNameLst>
                                          <p:attrName>style.visibility</p:attrName>
                                        </p:attrNameLst>
                                      </p:cBhvr>
                                      <p:to>
                                        <p:strVal val="visible"/>
                                      </p:to>
                                    </p:set>
                                    <p:anim calcmode="lin" valueType="num">
                                      <p:cBhvr additive="base">
                                        <p:cTn id="392" dur="250" fill="hold"/>
                                        <p:tgtEl>
                                          <p:spTgt spid="70"/>
                                        </p:tgtEl>
                                        <p:attrNameLst>
                                          <p:attrName>ppt_x</p:attrName>
                                        </p:attrNameLst>
                                      </p:cBhvr>
                                      <p:tavLst>
                                        <p:tav tm="0">
                                          <p:val>
                                            <p:strVal val="#ppt_x"/>
                                          </p:val>
                                        </p:tav>
                                        <p:tav tm="100000">
                                          <p:val>
                                            <p:strVal val="#ppt_x"/>
                                          </p:val>
                                        </p:tav>
                                      </p:tavLst>
                                    </p:anim>
                                    <p:anim calcmode="lin" valueType="num">
                                      <p:cBhvr additive="base">
                                        <p:cTn id="393" dur="250" fill="hold"/>
                                        <p:tgtEl>
                                          <p:spTgt spid="70"/>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90"/>
                                        </p:tgtEl>
                                        <p:attrNameLst>
                                          <p:attrName>style.visibility</p:attrName>
                                        </p:attrNameLst>
                                      </p:cBhvr>
                                      <p:to>
                                        <p:strVal val="visible"/>
                                      </p:to>
                                    </p:set>
                                    <p:anim calcmode="lin" valueType="num">
                                      <p:cBhvr additive="base">
                                        <p:cTn id="397" dur="250" fill="hold"/>
                                        <p:tgtEl>
                                          <p:spTgt spid="90"/>
                                        </p:tgtEl>
                                        <p:attrNameLst>
                                          <p:attrName>ppt_x</p:attrName>
                                        </p:attrNameLst>
                                      </p:cBhvr>
                                      <p:tavLst>
                                        <p:tav tm="0">
                                          <p:val>
                                            <p:strVal val="#ppt_x"/>
                                          </p:val>
                                        </p:tav>
                                        <p:tav tm="100000">
                                          <p:val>
                                            <p:strVal val="#ppt_x"/>
                                          </p:val>
                                        </p:tav>
                                      </p:tavLst>
                                    </p:anim>
                                    <p:anim calcmode="lin" valueType="num">
                                      <p:cBhvr additive="base">
                                        <p:cTn id="398" dur="250" fill="hold"/>
                                        <p:tgtEl>
                                          <p:spTgt spid="9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89"/>
                                        </p:tgtEl>
                                        <p:attrNameLst>
                                          <p:attrName>style.visibility</p:attrName>
                                        </p:attrNameLst>
                                      </p:cBhvr>
                                      <p:to>
                                        <p:strVal val="visible"/>
                                      </p:to>
                                    </p:set>
                                    <p:anim calcmode="lin" valueType="num">
                                      <p:cBhvr additive="base">
                                        <p:cTn id="402" dur="250" fill="hold"/>
                                        <p:tgtEl>
                                          <p:spTgt spid="89"/>
                                        </p:tgtEl>
                                        <p:attrNameLst>
                                          <p:attrName>ppt_x</p:attrName>
                                        </p:attrNameLst>
                                      </p:cBhvr>
                                      <p:tavLst>
                                        <p:tav tm="0">
                                          <p:val>
                                            <p:strVal val="#ppt_x"/>
                                          </p:val>
                                        </p:tav>
                                        <p:tav tm="100000">
                                          <p:val>
                                            <p:strVal val="#ppt_x"/>
                                          </p:val>
                                        </p:tav>
                                      </p:tavLst>
                                    </p:anim>
                                    <p:anim calcmode="lin" valueType="num">
                                      <p:cBhvr additive="base">
                                        <p:cTn id="403" dur="250" fill="hold"/>
                                        <p:tgtEl>
                                          <p:spTgt spid="89"/>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88"/>
                                        </p:tgtEl>
                                        <p:attrNameLst>
                                          <p:attrName>style.visibility</p:attrName>
                                        </p:attrNameLst>
                                      </p:cBhvr>
                                      <p:to>
                                        <p:strVal val="visible"/>
                                      </p:to>
                                    </p:set>
                                    <p:anim calcmode="lin" valueType="num">
                                      <p:cBhvr additive="base">
                                        <p:cTn id="407" dur="250" fill="hold"/>
                                        <p:tgtEl>
                                          <p:spTgt spid="88"/>
                                        </p:tgtEl>
                                        <p:attrNameLst>
                                          <p:attrName>ppt_x</p:attrName>
                                        </p:attrNameLst>
                                      </p:cBhvr>
                                      <p:tavLst>
                                        <p:tav tm="0">
                                          <p:val>
                                            <p:strVal val="#ppt_x"/>
                                          </p:val>
                                        </p:tav>
                                        <p:tav tm="100000">
                                          <p:val>
                                            <p:strVal val="#ppt_x"/>
                                          </p:val>
                                        </p:tav>
                                      </p:tavLst>
                                    </p:anim>
                                    <p:anim calcmode="lin" valueType="num">
                                      <p:cBhvr additive="base">
                                        <p:cTn id="408" dur="250" fill="hold"/>
                                        <p:tgtEl>
                                          <p:spTgt spid="88"/>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87"/>
                                        </p:tgtEl>
                                        <p:attrNameLst>
                                          <p:attrName>style.visibility</p:attrName>
                                        </p:attrNameLst>
                                      </p:cBhvr>
                                      <p:to>
                                        <p:strVal val="visible"/>
                                      </p:to>
                                    </p:set>
                                    <p:anim calcmode="lin" valueType="num">
                                      <p:cBhvr additive="base">
                                        <p:cTn id="412" dur="250" fill="hold"/>
                                        <p:tgtEl>
                                          <p:spTgt spid="87"/>
                                        </p:tgtEl>
                                        <p:attrNameLst>
                                          <p:attrName>ppt_x</p:attrName>
                                        </p:attrNameLst>
                                      </p:cBhvr>
                                      <p:tavLst>
                                        <p:tav tm="0">
                                          <p:val>
                                            <p:strVal val="#ppt_x"/>
                                          </p:val>
                                        </p:tav>
                                        <p:tav tm="100000">
                                          <p:val>
                                            <p:strVal val="#ppt_x"/>
                                          </p:val>
                                        </p:tav>
                                      </p:tavLst>
                                    </p:anim>
                                    <p:anim calcmode="lin" valueType="num">
                                      <p:cBhvr additive="base">
                                        <p:cTn id="413" dur="250" fill="hold"/>
                                        <p:tgtEl>
                                          <p:spTgt spid="87"/>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86"/>
                                        </p:tgtEl>
                                        <p:attrNameLst>
                                          <p:attrName>style.visibility</p:attrName>
                                        </p:attrNameLst>
                                      </p:cBhvr>
                                      <p:to>
                                        <p:strVal val="visible"/>
                                      </p:to>
                                    </p:set>
                                    <p:anim calcmode="lin" valueType="num">
                                      <p:cBhvr additive="base">
                                        <p:cTn id="417" dur="250" fill="hold"/>
                                        <p:tgtEl>
                                          <p:spTgt spid="86"/>
                                        </p:tgtEl>
                                        <p:attrNameLst>
                                          <p:attrName>ppt_x</p:attrName>
                                        </p:attrNameLst>
                                      </p:cBhvr>
                                      <p:tavLst>
                                        <p:tav tm="0">
                                          <p:val>
                                            <p:strVal val="#ppt_x"/>
                                          </p:val>
                                        </p:tav>
                                        <p:tav tm="100000">
                                          <p:val>
                                            <p:strVal val="#ppt_x"/>
                                          </p:val>
                                        </p:tav>
                                      </p:tavLst>
                                    </p:anim>
                                    <p:anim calcmode="lin" valueType="num">
                                      <p:cBhvr additive="base">
                                        <p:cTn id="418" dur="250" fill="hold"/>
                                        <p:tgtEl>
                                          <p:spTgt spid="86"/>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85"/>
                                        </p:tgtEl>
                                        <p:attrNameLst>
                                          <p:attrName>style.visibility</p:attrName>
                                        </p:attrNameLst>
                                      </p:cBhvr>
                                      <p:to>
                                        <p:strVal val="visible"/>
                                      </p:to>
                                    </p:set>
                                    <p:anim calcmode="lin" valueType="num">
                                      <p:cBhvr additive="base">
                                        <p:cTn id="422" dur="250" fill="hold"/>
                                        <p:tgtEl>
                                          <p:spTgt spid="85"/>
                                        </p:tgtEl>
                                        <p:attrNameLst>
                                          <p:attrName>ppt_x</p:attrName>
                                        </p:attrNameLst>
                                      </p:cBhvr>
                                      <p:tavLst>
                                        <p:tav tm="0">
                                          <p:val>
                                            <p:strVal val="#ppt_x"/>
                                          </p:val>
                                        </p:tav>
                                        <p:tav tm="100000">
                                          <p:val>
                                            <p:strVal val="#ppt_x"/>
                                          </p:val>
                                        </p:tav>
                                      </p:tavLst>
                                    </p:anim>
                                    <p:anim calcmode="lin" valueType="num">
                                      <p:cBhvr additive="base">
                                        <p:cTn id="423" dur="250" fill="hold"/>
                                        <p:tgtEl>
                                          <p:spTgt spid="8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84"/>
                                        </p:tgtEl>
                                        <p:attrNameLst>
                                          <p:attrName>style.visibility</p:attrName>
                                        </p:attrNameLst>
                                      </p:cBhvr>
                                      <p:to>
                                        <p:strVal val="visible"/>
                                      </p:to>
                                    </p:set>
                                    <p:anim calcmode="lin" valueType="num">
                                      <p:cBhvr additive="base">
                                        <p:cTn id="427" dur="250" fill="hold"/>
                                        <p:tgtEl>
                                          <p:spTgt spid="84"/>
                                        </p:tgtEl>
                                        <p:attrNameLst>
                                          <p:attrName>ppt_x</p:attrName>
                                        </p:attrNameLst>
                                      </p:cBhvr>
                                      <p:tavLst>
                                        <p:tav tm="0">
                                          <p:val>
                                            <p:strVal val="#ppt_x"/>
                                          </p:val>
                                        </p:tav>
                                        <p:tav tm="100000">
                                          <p:val>
                                            <p:strVal val="#ppt_x"/>
                                          </p:val>
                                        </p:tav>
                                      </p:tavLst>
                                    </p:anim>
                                    <p:anim calcmode="lin" valueType="num">
                                      <p:cBhvr additive="base">
                                        <p:cTn id="428" dur="250" fill="hold"/>
                                        <p:tgtEl>
                                          <p:spTgt spid="84"/>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83"/>
                                        </p:tgtEl>
                                        <p:attrNameLst>
                                          <p:attrName>style.visibility</p:attrName>
                                        </p:attrNameLst>
                                      </p:cBhvr>
                                      <p:to>
                                        <p:strVal val="visible"/>
                                      </p:to>
                                    </p:set>
                                    <p:anim calcmode="lin" valueType="num">
                                      <p:cBhvr additive="base">
                                        <p:cTn id="432" dur="250" fill="hold"/>
                                        <p:tgtEl>
                                          <p:spTgt spid="83"/>
                                        </p:tgtEl>
                                        <p:attrNameLst>
                                          <p:attrName>ppt_x</p:attrName>
                                        </p:attrNameLst>
                                      </p:cBhvr>
                                      <p:tavLst>
                                        <p:tav tm="0">
                                          <p:val>
                                            <p:strVal val="#ppt_x"/>
                                          </p:val>
                                        </p:tav>
                                        <p:tav tm="100000">
                                          <p:val>
                                            <p:strVal val="#ppt_x"/>
                                          </p:val>
                                        </p:tav>
                                      </p:tavLst>
                                    </p:anim>
                                    <p:anim calcmode="lin" valueType="num">
                                      <p:cBhvr additive="base">
                                        <p:cTn id="433" dur="250" fill="hold"/>
                                        <p:tgtEl>
                                          <p:spTgt spid="83"/>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82"/>
                                        </p:tgtEl>
                                        <p:attrNameLst>
                                          <p:attrName>style.visibility</p:attrName>
                                        </p:attrNameLst>
                                      </p:cBhvr>
                                      <p:to>
                                        <p:strVal val="visible"/>
                                      </p:to>
                                    </p:set>
                                    <p:anim calcmode="lin" valueType="num">
                                      <p:cBhvr additive="base">
                                        <p:cTn id="437" dur="250" fill="hold"/>
                                        <p:tgtEl>
                                          <p:spTgt spid="82"/>
                                        </p:tgtEl>
                                        <p:attrNameLst>
                                          <p:attrName>ppt_x</p:attrName>
                                        </p:attrNameLst>
                                      </p:cBhvr>
                                      <p:tavLst>
                                        <p:tav tm="0">
                                          <p:val>
                                            <p:strVal val="#ppt_x"/>
                                          </p:val>
                                        </p:tav>
                                        <p:tav tm="100000">
                                          <p:val>
                                            <p:strVal val="#ppt_x"/>
                                          </p:val>
                                        </p:tav>
                                      </p:tavLst>
                                    </p:anim>
                                    <p:anim calcmode="lin" valueType="num">
                                      <p:cBhvr additive="base">
                                        <p:cTn id="438" dur="250" fill="hold"/>
                                        <p:tgtEl>
                                          <p:spTgt spid="82"/>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81"/>
                                        </p:tgtEl>
                                        <p:attrNameLst>
                                          <p:attrName>style.visibility</p:attrName>
                                        </p:attrNameLst>
                                      </p:cBhvr>
                                      <p:to>
                                        <p:strVal val="visible"/>
                                      </p:to>
                                    </p:set>
                                    <p:anim calcmode="lin" valueType="num">
                                      <p:cBhvr additive="base">
                                        <p:cTn id="442" dur="250" fill="hold"/>
                                        <p:tgtEl>
                                          <p:spTgt spid="81"/>
                                        </p:tgtEl>
                                        <p:attrNameLst>
                                          <p:attrName>ppt_x</p:attrName>
                                        </p:attrNameLst>
                                      </p:cBhvr>
                                      <p:tavLst>
                                        <p:tav tm="0">
                                          <p:val>
                                            <p:strVal val="#ppt_x"/>
                                          </p:val>
                                        </p:tav>
                                        <p:tav tm="100000">
                                          <p:val>
                                            <p:strVal val="#ppt_x"/>
                                          </p:val>
                                        </p:tav>
                                      </p:tavLst>
                                    </p:anim>
                                    <p:anim calcmode="lin" valueType="num">
                                      <p:cBhvr additive="base">
                                        <p:cTn id="443" dur="250" fill="hold"/>
                                        <p:tgtEl>
                                          <p:spTgt spid="81"/>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nodeType="afterEffect">
                                  <p:stCondLst>
                                    <p:cond delay="0"/>
                                  </p:stCondLst>
                                  <p:childTnLst>
                                    <p:set>
                                      <p:cBhvr>
                                        <p:cTn id="446" dur="1" fill="hold">
                                          <p:stCondLst>
                                            <p:cond delay="0"/>
                                          </p:stCondLst>
                                        </p:cTn>
                                        <p:tgtEl>
                                          <p:spTgt spid="148"/>
                                        </p:tgtEl>
                                        <p:attrNameLst>
                                          <p:attrName>style.visibility</p:attrName>
                                        </p:attrNameLst>
                                      </p:cBhvr>
                                      <p:to>
                                        <p:strVal val="visible"/>
                                      </p:to>
                                    </p:set>
                                    <p:anim calcmode="lin" valueType="num">
                                      <p:cBhvr additive="base">
                                        <p:cTn id="447" dur="250" fill="hold"/>
                                        <p:tgtEl>
                                          <p:spTgt spid="148"/>
                                        </p:tgtEl>
                                        <p:attrNameLst>
                                          <p:attrName>ppt_x</p:attrName>
                                        </p:attrNameLst>
                                      </p:cBhvr>
                                      <p:tavLst>
                                        <p:tav tm="0">
                                          <p:val>
                                            <p:strVal val="#ppt_x"/>
                                          </p:val>
                                        </p:tav>
                                        <p:tav tm="100000">
                                          <p:val>
                                            <p:strVal val="#ppt_x"/>
                                          </p:val>
                                        </p:tav>
                                      </p:tavLst>
                                    </p:anim>
                                    <p:anim calcmode="lin" valueType="num">
                                      <p:cBhvr additive="base">
                                        <p:cTn id="448" dur="250" fill="hold"/>
                                        <p:tgtEl>
                                          <p:spTgt spid="148"/>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151"/>
                                        </p:tgtEl>
                                        <p:attrNameLst>
                                          <p:attrName>style.visibility</p:attrName>
                                        </p:attrNameLst>
                                      </p:cBhvr>
                                      <p:to>
                                        <p:strVal val="visible"/>
                                      </p:to>
                                    </p:set>
                                    <p:anim calcmode="lin" valueType="num">
                                      <p:cBhvr additive="base">
                                        <p:cTn id="452" dur="250" fill="hold"/>
                                        <p:tgtEl>
                                          <p:spTgt spid="151"/>
                                        </p:tgtEl>
                                        <p:attrNameLst>
                                          <p:attrName>ppt_x</p:attrName>
                                        </p:attrNameLst>
                                      </p:cBhvr>
                                      <p:tavLst>
                                        <p:tav tm="0">
                                          <p:val>
                                            <p:strVal val="#ppt_x"/>
                                          </p:val>
                                        </p:tav>
                                        <p:tav tm="100000">
                                          <p:val>
                                            <p:strVal val="#ppt_x"/>
                                          </p:val>
                                        </p:tav>
                                      </p:tavLst>
                                    </p:anim>
                                    <p:anim calcmode="lin" valueType="num">
                                      <p:cBhvr additive="base">
                                        <p:cTn id="453" dur="250" fill="hold"/>
                                        <p:tgtEl>
                                          <p:spTgt spid="15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1"/>
                                        </p:tgtEl>
                                        <p:attrNameLst>
                                          <p:attrName>style.visibility</p:attrName>
                                        </p:attrNameLst>
                                      </p:cBhvr>
                                      <p:to>
                                        <p:strVal val="visible"/>
                                      </p:to>
                                    </p:set>
                                    <p:anim calcmode="lin" valueType="num">
                                      <p:cBhvr additive="base">
                                        <p:cTn id="457" dur="250" fill="hold"/>
                                        <p:tgtEl>
                                          <p:spTgt spid="71"/>
                                        </p:tgtEl>
                                        <p:attrNameLst>
                                          <p:attrName>ppt_x</p:attrName>
                                        </p:attrNameLst>
                                      </p:cBhvr>
                                      <p:tavLst>
                                        <p:tav tm="0">
                                          <p:val>
                                            <p:strVal val="#ppt_x"/>
                                          </p:val>
                                        </p:tav>
                                        <p:tav tm="100000">
                                          <p:val>
                                            <p:strVal val="#ppt_x"/>
                                          </p:val>
                                        </p:tav>
                                      </p:tavLst>
                                    </p:anim>
                                    <p:anim calcmode="lin" valueType="num">
                                      <p:cBhvr additive="base">
                                        <p:cTn id="458" dur="250" fill="hold"/>
                                        <p:tgtEl>
                                          <p:spTgt spid="71"/>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
                                        </p:tgtEl>
                                        <p:attrNameLst>
                                          <p:attrName>style.visibility</p:attrName>
                                        </p:attrNameLst>
                                      </p:cBhvr>
                                      <p:to>
                                        <p:strVal val="visible"/>
                                      </p:to>
                                    </p:set>
                                    <p:anim calcmode="lin" valueType="num">
                                      <p:cBhvr additive="base">
                                        <p:cTn id="462" dur="250" fill="hold"/>
                                        <p:tgtEl>
                                          <p:spTgt spid="72"/>
                                        </p:tgtEl>
                                        <p:attrNameLst>
                                          <p:attrName>ppt_x</p:attrName>
                                        </p:attrNameLst>
                                      </p:cBhvr>
                                      <p:tavLst>
                                        <p:tav tm="0">
                                          <p:val>
                                            <p:strVal val="#ppt_x"/>
                                          </p:val>
                                        </p:tav>
                                        <p:tav tm="100000">
                                          <p:val>
                                            <p:strVal val="#ppt_x"/>
                                          </p:val>
                                        </p:tav>
                                      </p:tavLst>
                                    </p:anim>
                                    <p:anim calcmode="lin" valueType="num">
                                      <p:cBhvr additive="base">
                                        <p:cTn id="463" dur="250" fill="hold"/>
                                        <p:tgtEl>
                                          <p:spTgt spid="72"/>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3"/>
                                        </p:tgtEl>
                                        <p:attrNameLst>
                                          <p:attrName>style.visibility</p:attrName>
                                        </p:attrNameLst>
                                      </p:cBhvr>
                                      <p:to>
                                        <p:strVal val="visible"/>
                                      </p:to>
                                    </p:set>
                                    <p:anim calcmode="lin" valueType="num">
                                      <p:cBhvr additive="base">
                                        <p:cTn id="467" dur="250" fill="hold"/>
                                        <p:tgtEl>
                                          <p:spTgt spid="73"/>
                                        </p:tgtEl>
                                        <p:attrNameLst>
                                          <p:attrName>ppt_x</p:attrName>
                                        </p:attrNameLst>
                                      </p:cBhvr>
                                      <p:tavLst>
                                        <p:tav tm="0">
                                          <p:val>
                                            <p:strVal val="#ppt_x"/>
                                          </p:val>
                                        </p:tav>
                                        <p:tav tm="100000">
                                          <p:val>
                                            <p:strVal val="#ppt_x"/>
                                          </p:val>
                                        </p:tav>
                                      </p:tavLst>
                                    </p:anim>
                                    <p:anim calcmode="lin" valueType="num">
                                      <p:cBhvr additive="base">
                                        <p:cTn id="468" dur="250" fill="hold"/>
                                        <p:tgtEl>
                                          <p:spTgt spid="73"/>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4"/>
                                        </p:tgtEl>
                                        <p:attrNameLst>
                                          <p:attrName>style.visibility</p:attrName>
                                        </p:attrNameLst>
                                      </p:cBhvr>
                                      <p:to>
                                        <p:strVal val="visible"/>
                                      </p:to>
                                    </p:set>
                                    <p:anim calcmode="lin" valueType="num">
                                      <p:cBhvr additive="base">
                                        <p:cTn id="472" dur="250" fill="hold"/>
                                        <p:tgtEl>
                                          <p:spTgt spid="74"/>
                                        </p:tgtEl>
                                        <p:attrNameLst>
                                          <p:attrName>ppt_x</p:attrName>
                                        </p:attrNameLst>
                                      </p:cBhvr>
                                      <p:tavLst>
                                        <p:tav tm="0">
                                          <p:val>
                                            <p:strVal val="#ppt_x"/>
                                          </p:val>
                                        </p:tav>
                                        <p:tav tm="100000">
                                          <p:val>
                                            <p:strVal val="#ppt_x"/>
                                          </p:val>
                                        </p:tav>
                                      </p:tavLst>
                                    </p:anim>
                                    <p:anim calcmode="lin" valueType="num">
                                      <p:cBhvr additive="base">
                                        <p:cTn id="473" dur="250" fill="hold"/>
                                        <p:tgtEl>
                                          <p:spTgt spid="74"/>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5"/>
                                        </p:tgtEl>
                                        <p:attrNameLst>
                                          <p:attrName>style.visibility</p:attrName>
                                        </p:attrNameLst>
                                      </p:cBhvr>
                                      <p:to>
                                        <p:strVal val="visible"/>
                                      </p:to>
                                    </p:set>
                                    <p:anim calcmode="lin" valueType="num">
                                      <p:cBhvr additive="base">
                                        <p:cTn id="477" dur="250" fill="hold"/>
                                        <p:tgtEl>
                                          <p:spTgt spid="75"/>
                                        </p:tgtEl>
                                        <p:attrNameLst>
                                          <p:attrName>ppt_x</p:attrName>
                                        </p:attrNameLst>
                                      </p:cBhvr>
                                      <p:tavLst>
                                        <p:tav tm="0">
                                          <p:val>
                                            <p:strVal val="#ppt_x"/>
                                          </p:val>
                                        </p:tav>
                                        <p:tav tm="100000">
                                          <p:val>
                                            <p:strVal val="#ppt_x"/>
                                          </p:val>
                                        </p:tav>
                                      </p:tavLst>
                                    </p:anim>
                                    <p:anim calcmode="lin" valueType="num">
                                      <p:cBhvr additive="base">
                                        <p:cTn id="478" dur="250" fill="hold"/>
                                        <p:tgtEl>
                                          <p:spTgt spid="75"/>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6"/>
                                        </p:tgtEl>
                                        <p:attrNameLst>
                                          <p:attrName>style.visibility</p:attrName>
                                        </p:attrNameLst>
                                      </p:cBhvr>
                                      <p:to>
                                        <p:strVal val="visible"/>
                                      </p:to>
                                    </p:set>
                                    <p:anim calcmode="lin" valueType="num">
                                      <p:cBhvr additive="base">
                                        <p:cTn id="482" dur="250" fill="hold"/>
                                        <p:tgtEl>
                                          <p:spTgt spid="76"/>
                                        </p:tgtEl>
                                        <p:attrNameLst>
                                          <p:attrName>ppt_x</p:attrName>
                                        </p:attrNameLst>
                                      </p:cBhvr>
                                      <p:tavLst>
                                        <p:tav tm="0">
                                          <p:val>
                                            <p:strVal val="#ppt_x"/>
                                          </p:val>
                                        </p:tav>
                                        <p:tav tm="100000">
                                          <p:val>
                                            <p:strVal val="#ppt_x"/>
                                          </p:val>
                                        </p:tav>
                                      </p:tavLst>
                                    </p:anim>
                                    <p:anim calcmode="lin" valueType="num">
                                      <p:cBhvr additive="base">
                                        <p:cTn id="483" dur="250" fill="hold"/>
                                        <p:tgtEl>
                                          <p:spTgt spid="76"/>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7"/>
                                        </p:tgtEl>
                                        <p:attrNameLst>
                                          <p:attrName>style.visibility</p:attrName>
                                        </p:attrNameLst>
                                      </p:cBhvr>
                                      <p:to>
                                        <p:strVal val="visible"/>
                                      </p:to>
                                    </p:set>
                                    <p:anim calcmode="lin" valueType="num">
                                      <p:cBhvr additive="base">
                                        <p:cTn id="487" dur="250" fill="hold"/>
                                        <p:tgtEl>
                                          <p:spTgt spid="77"/>
                                        </p:tgtEl>
                                        <p:attrNameLst>
                                          <p:attrName>ppt_x</p:attrName>
                                        </p:attrNameLst>
                                      </p:cBhvr>
                                      <p:tavLst>
                                        <p:tav tm="0">
                                          <p:val>
                                            <p:strVal val="#ppt_x"/>
                                          </p:val>
                                        </p:tav>
                                        <p:tav tm="100000">
                                          <p:val>
                                            <p:strVal val="#ppt_x"/>
                                          </p:val>
                                        </p:tav>
                                      </p:tavLst>
                                    </p:anim>
                                    <p:anim calcmode="lin" valueType="num">
                                      <p:cBhvr additive="base">
                                        <p:cTn id="488" dur="250" fill="hold"/>
                                        <p:tgtEl>
                                          <p:spTgt spid="77"/>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8"/>
                                        </p:tgtEl>
                                        <p:attrNameLst>
                                          <p:attrName>style.visibility</p:attrName>
                                        </p:attrNameLst>
                                      </p:cBhvr>
                                      <p:to>
                                        <p:strVal val="visible"/>
                                      </p:to>
                                    </p:set>
                                    <p:anim calcmode="lin" valueType="num">
                                      <p:cBhvr additive="base">
                                        <p:cTn id="492" dur="250" fill="hold"/>
                                        <p:tgtEl>
                                          <p:spTgt spid="78"/>
                                        </p:tgtEl>
                                        <p:attrNameLst>
                                          <p:attrName>ppt_x</p:attrName>
                                        </p:attrNameLst>
                                      </p:cBhvr>
                                      <p:tavLst>
                                        <p:tav tm="0">
                                          <p:val>
                                            <p:strVal val="#ppt_x"/>
                                          </p:val>
                                        </p:tav>
                                        <p:tav tm="100000">
                                          <p:val>
                                            <p:strVal val="#ppt_x"/>
                                          </p:val>
                                        </p:tav>
                                      </p:tavLst>
                                    </p:anim>
                                    <p:anim calcmode="lin" valueType="num">
                                      <p:cBhvr additive="base">
                                        <p:cTn id="493" dur="250" fill="hold"/>
                                        <p:tgtEl>
                                          <p:spTgt spid="78"/>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9"/>
                                        </p:tgtEl>
                                        <p:attrNameLst>
                                          <p:attrName>style.visibility</p:attrName>
                                        </p:attrNameLst>
                                      </p:cBhvr>
                                      <p:to>
                                        <p:strVal val="visible"/>
                                      </p:to>
                                    </p:set>
                                    <p:anim calcmode="lin" valueType="num">
                                      <p:cBhvr additive="base">
                                        <p:cTn id="497" dur="250" fill="hold"/>
                                        <p:tgtEl>
                                          <p:spTgt spid="79"/>
                                        </p:tgtEl>
                                        <p:attrNameLst>
                                          <p:attrName>ppt_x</p:attrName>
                                        </p:attrNameLst>
                                      </p:cBhvr>
                                      <p:tavLst>
                                        <p:tav tm="0">
                                          <p:val>
                                            <p:strVal val="#ppt_x"/>
                                          </p:val>
                                        </p:tav>
                                        <p:tav tm="100000">
                                          <p:val>
                                            <p:strVal val="#ppt_x"/>
                                          </p:val>
                                        </p:tav>
                                      </p:tavLst>
                                    </p:anim>
                                    <p:anim calcmode="lin" valueType="num">
                                      <p:cBhvr additive="base">
                                        <p:cTn id="498" dur="250" fill="hold"/>
                                        <p:tgtEl>
                                          <p:spTgt spid="79"/>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80"/>
                                        </p:tgtEl>
                                        <p:attrNameLst>
                                          <p:attrName>style.visibility</p:attrName>
                                        </p:attrNameLst>
                                      </p:cBhvr>
                                      <p:to>
                                        <p:strVal val="visible"/>
                                      </p:to>
                                    </p:set>
                                    <p:anim calcmode="lin" valueType="num">
                                      <p:cBhvr additive="base">
                                        <p:cTn id="502" dur="250" fill="hold"/>
                                        <p:tgtEl>
                                          <p:spTgt spid="80"/>
                                        </p:tgtEl>
                                        <p:attrNameLst>
                                          <p:attrName>ppt_x</p:attrName>
                                        </p:attrNameLst>
                                      </p:cBhvr>
                                      <p:tavLst>
                                        <p:tav tm="0">
                                          <p:val>
                                            <p:strVal val="#ppt_x"/>
                                          </p:val>
                                        </p:tav>
                                        <p:tav tm="100000">
                                          <p:val>
                                            <p:strVal val="#ppt_x"/>
                                          </p:val>
                                        </p:tav>
                                      </p:tavLst>
                                    </p:anim>
                                    <p:anim calcmode="lin" valueType="num">
                                      <p:cBhvr additive="base">
                                        <p:cTn id="503" dur="250" fill="hold"/>
                                        <p:tgtEl>
                                          <p:spTgt spid="80"/>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nodeType="afterEffect">
                                  <p:stCondLst>
                                    <p:cond delay="0"/>
                                  </p:stCondLst>
                                  <p:childTnLst>
                                    <p:set>
                                      <p:cBhvr>
                                        <p:cTn id="506" dur="1" fill="hold">
                                          <p:stCondLst>
                                            <p:cond delay="0"/>
                                          </p:stCondLst>
                                        </p:cTn>
                                        <p:tgtEl>
                                          <p:spTgt spid="128"/>
                                        </p:tgtEl>
                                        <p:attrNameLst>
                                          <p:attrName>style.visibility</p:attrName>
                                        </p:attrNameLst>
                                      </p:cBhvr>
                                      <p:to>
                                        <p:strVal val="visible"/>
                                      </p:to>
                                    </p:set>
                                    <p:anim calcmode="lin" valueType="num">
                                      <p:cBhvr additive="base">
                                        <p:cTn id="507" dur="250" fill="hold"/>
                                        <p:tgtEl>
                                          <p:spTgt spid="128"/>
                                        </p:tgtEl>
                                        <p:attrNameLst>
                                          <p:attrName>ppt_x</p:attrName>
                                        </p:attrNameLst>
                                      </p:cBhvr>
                                      <p:tavLst>
                                        <p:tav tm="0">
                                          <p:val>
                                            <p:strVal val="#ppt_x"/>
                                          </p:val>
                                        </p:tav>
                                        <p:tav tm="100000">
                                          <p:val>
                                            <p:strVal val="#ppt_x"/>
                                          </p:val>
                                        </p:tav>
                                      </p:tavLst>
                                    </p:anim>
                                    <p:anim calcmode="lin" valueType="num">
                                      <p:cBhvr additive="base">
                                        <p:cTn id="508" dur="250" fill="hold"/>
                                        <p:tgtEl>
                                          <p:spTgt spid="128"/>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131"/>
                                        </p:tgtEl>
                                        <p:attrNameLst>
                                          <p:attrName>style.visibility</p:attrName>
                                        </p:attrNameLst>
                                      </p:cBhvr>
                                      <p:to>
                                        <p:strVal val="visible"/>
                                      </p:to>
                                    </p:set>
                                    <p:anim calcmode="lin" valueType="num">
                                      <p:cBhvr additive="base">
                                        <p:cTn id="512" dur="250" fill="hold"/>
                                        <p:tgtEl>
                                          <p:spTgt spid="131"/>
                                        </p:tgtEl>
                                        <p:attrNameLst>
                                          <p:attrName>ppt_x</p:attrName>
                                        </p:attrNameLst>
                                      </p:cBhvr>
                                      <p:tavLst>
                                        <p:tav tm="0">
                                          <p:val>
                                            <p:strVal val="#ppt_x"/>
                                          </p:val>
                                        </p:tav>
                                        <p:tav tm="100000">
                                          <p:val>
                                            <p:strVal val="#ppt_x"/>
                                          </p:val>
                                        </p:tav>
                                      </p:tavLst>
                                    </p:anim>
                                    <p:anim calcmode="lin" valueType="num">
                                      <p:cBhvr additive="base">
                                        <p:cTn id="513" dur="250" fill="hold"/>
                                        <p:tgtEl>
                                          <p:spTgt spid="131"/>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93"/>
                                        </p:tgtEl>
                                        <p:attrNameLst>
                                          <p:attrName>style.visibility</p:attrName>
                                        </p:attrNameLst>
                                      </p:cBhvr>
                                      <p:to>
                                        <p:strVal val="visible"/>
                                      </p:to>
                                    </p:set>
                                    <p:anim calcmode="lin" valueType="num">
                                      <p:cBhvr additive="base">
                                        <p:cTn id="517" dur="250" fill="hold"/>
                                        <p:tgtEl>
                                          <p:spTgt spid="93"/>
                                        </p:tgtEl>
                                        <p:attrNameLst>
                                          <p:attrName>ppt_x</p:attrName>
                                        </p:attrNameLst>
                                      </p:cBhvr>
                                      <p:tavLst>
                                        <p:tav tm="0">
                                          <p:val>
                                            <p:strVal val="#ppt_x"/>
                                          </p:val>
                                        </p:tav>
                                        <p:tav tm="100000">
                                          <p:val>
                                            <p:strVal val="#ppt_x"/>
                                          </p:val>
                                        </p:tav>
                                      </p:tavLst>
                                    </p:anim>
                                    <p:anim calcmode="lin" valueType="num">
                                      <p:cBhvr additive="base">
                                        <p:cTn id="518" dur="250" fill="hold"/>
                                        <p:tgtEl>
                                          <p:spTgt spid="93"/>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113"/>
                                        </p:tgtEl>
                                        <p:attrNameLst>
                                          <p:attrName>style.visibility</p:attrName>
                                        </p:attrNameLst>
                                      </p:cBhvr>
                                      <p:to>
                                        <p:strVal val="visible"/>
                                      </p:to>
                                    </p:set>
                                    <p:anim calcmode="lin" valueType="num">
                                      <p:cBhvr additive="base">
                                        <p:cTn id="522" dur="250" fill="hold"/>
                                        <p:tgtEl>
                                          <p:spTgt spid="113"/>
                                        </p:tgtEl>
                                        <p:attrNameLst>
                                          <p:attrName>ppt_x</p:attrName>
                                        </p:attrNameLst>
                                      </p:cBhvr>
                                      <p:tavLst>
                                        <p:tav tm="0">
                                          <p:val>
                                            <p:strVal val="#ppt_x"/>
                                          </p:val>
                                        </p:tav>
                                        <p:tav tm="100000">
                                          <p:val>
                                            <p:strVal val="#ppt_x"/>
                                          </p:val>
                                        </p:tav>
                                      </p:tavLst>
                                    </p:anim>
                                    <p:anim calcmode="lin" valueType="num">
                                      <p:cBhvr additive="base">
                                        <p:cTn id="523" dur="250" fill="hold"/>
                                        <p:tgtEl>
                                          <p:spTgt spid="113"/>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112"/>
                                        </p:tgtEl>
                                        <p:attrNameLst>
                                          <p:attrName>style.visibility</p:attrName>
                                        </p:attrNameLst>
                                      </p:cBhvr>
                                      <p:to>
                                        <p:strVal val="visible"/>
                                      </p:to>
                                    </p:set>
                                    <p:anim calcmode="lin" valueType="num">
                                      <p:cBhvr additive="base">
                                        <p:cTn id="527" dur="250" fill="hold"/>
                                        <p:tgtEl>
                                          <p:spTgt spid="112"/>
                                        </p:tgtEl>
                                        <p:attrNameLst>
                                          <p:attrName>ppt_x</p:attrName>
                                        </p:attrNameLst>
                                      </p:cBhvr>
                                      <p:tavLst>
                                        <p:tav tm="0">
                                          <p:val>
                                            <p:strVal val="#ppt_x"/>
                                          </p:val>
                                        </p:tav>
                                        <p:tav tm="100000">
                                          <p:val>
                                            <p:strVal val="#ppt_x"/>
                                          </p:val>
                                        </p:tav>
                                      </p:tavLst>
                                    </p:anim>
                                    <p:anim calcmode="lin" valueType="num">
                                      <p:cBhvr additive="base">
                                        <p:cTn id="528" dur="250" fill="hold"/>
                                        <p:tgtEl>
                                          <p:spTgt spid="112"/>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111"/>
                                        </p:tgtEl>
                                        <p:attrNameLst>
                                          <p:attrName>style.visibility</p:attrName>
                                        </p:attrNameLst>
                                      </p:cBhvr>
                                      <p:to>
                                        <p:strVal val="visible"/>
                                      </p:to>
                                    </p:set>
                                    <p:anim calcmode="lin" valueType="num">
                                      <p:cBhvr additive="base">
                                        <p:cTn id="532" dur="250" fill="hold"/>
                                        <p:tgtEl>
                                          <p:spTgt spid="111"/>
                                        </p:tgtEl>
                                        <p:attrNameLst>
                                          <p:attrName>ppt_x</p:attrName>
                                        </p:attrNameLst>
                                      </p:cBhvr>
                                      <p:tavLst>
                                        <p:tav tm="0">
                                          <p:val>
                                            <p:strVal val="#ppt_x"/>
                                          </p:val>
                                        </p:tav>
                                        <p:tav tm="100000">
                                          <p:val>
                                            <p:strVal val="#ppt_x"/>
                                          </p:val>
                                        </p:tav>
                                      </p:tavLst>
                                    </p:anim>
                                    <p:anim calcmode="lin" valueType="num">
                                      <p:cBhvr additive="base">
                                        <p:cTn id="533" dur="250" fill="hold"/>
                                        <p:tgtEl>
                                          <p:spTgt spid="111"/>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110"/>
                                        </p:tgtEl>
                                        <p:attrNameLst>
                                          <p:attrName>style.visibility</p:attrName>
                                        </p:attrNameLst>
                                      </p:cBhvr>
                                      <p:to>
                                        <p:strVal val="visible"/>
                                      </p:to>
                                    </p:set>
                                    <p:anim calcmode="lin" valueType="num">
                                      <p:cBhvr additive="base">
                                        <p:cTn id="537" dur="250" fill="hold"/>
                                        <p:tgtEl>
                                          <p:spTgt spid="110"/>
                                        </p:tgtEl>
                                        <p:attrNameLst>
                                          <p:attrName>ppt_x</p:attrName>
                                        </p:attrNameLst>
                                      </p:cBhvr>
                                      <p:tavLst>
                                        <p:tav tm="0">
                                          <p:val>
                                            <p:strVal val="#ppt_x"/>
                                          </p:val>
                                        </p:tav>
                                        <p:tav tm="100000">
                                          <p:val>
                                            <p:strVal val="#ppt_x"/>
                                          </p:val>
                                        </p:tav>
                                      </p:tavLst>
                                    </p:anim>
                                    <p:anim calcmode="lin" valueType="num">
                                      <p:cBhvr additive="base">
                                        <p:cTn id="538" dur="250" fill="hold"/>
                                        <p:tgtEl>
                                          <p:spTgt spid="110"/>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109"/>
                                        </p:tgtEl>
                                        <p:attrNameLst>
                                          <p:attrName>style.visibility</p:attrName>
                                        </p:attrNameLst>
                                      </p:cBhvr>
                                      <p:to>
                                        <p:strVal val="visible"/>
                                      </p:to>
                                    </p:set>
                                    <p:anim calcmode="lin" valueType="num">
                                      <p:cBhvr additive="base">
                                        <p:cTn id="542" dur="250" fill="hold"/>
                                        <p:tgtEl>
                                          <p:spTgt spid="109"/>
                                        </p:tgtEl>
                                        <p:attrNameLst>
                                          <p:attrName>ppt_x</p:attrName>
                                        </p:attrNameLst>
                                      </p:cBhvr>
                                      <p:tavLst>
                                        <p:tav tm="0">
                                          <p:val>
                                            <p:strVal val="#ppt_x"/>
                                          </p:val>
                                        </p:tav>
                                        <p:tav tm="100000">
                                          <p:val>
                                            <p:strVal val="#ppt_x"/>
                                          </p:val>
                                        </p:tav>
                                      </p:tavLst>
                                    </p:anim>
                                    <p:anim calcmode="lin" valueType="num">
                                      <p:cBhvr additive="base">
                                        <p:cTn id="543" dur="250" fill="hold"/>
                                        <p:tgtEl>
                                          <p:spTgt spid="10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108"/>
                                        </p:tgtEl>
                                        <p:attrNameLst>
                                          <p:attrName>style.visibility</p:attrName>
                                        </p:attrNameLst>
                                      </p:cBhvr>
                                      <p:to>
                                        <p:strVal val="visible"/>
                                      </p:to>
                                    </p:set>
                                    <p:anim calcmode="lin" valueType="num">
                                      <p:cBhvr additive="base">
                                        <p:cTn id="547" dur="250" fill="hold"/>
                                        <p:tgtEl>
                                          <p:spTgt spid="108"/>
                                        </p:tgtEl>
                                        <p:attrNameLst>
                                          <p:attrName>ppt_x</p:attrName>
                                        </p:attrNameLst>
                                      </p:cBhvr>
                                      <p:tavLst>
                                        <p:tav tm="0">
                                          <p:val>
                                            <p:strVal val="#ppt_x"/>
                                          </p:val>
                                        </p:tav>
                                        <p:tav tm="100000">
                                          <p:val>
                                            <p:strVal val="#ppt_x"/>
                                          </p:val>
                                        </p:tav>
                                      </p:tavLst>
                                    </p:anim>
                                    <p:anim calcmode="lin" valueType="num">
                                      <p:cBhvr additive="base">
                                        <p:cTn id="548" dur="250" fill="hold"/>
                                        <p:tgtEl>
                                          <p:spTgt spid="108"/>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107"/>
                                        </p:tgtEl>
                                        <p:attrNameLst>
                                          <p:attrName>style.visibility</p:attrName>
                                        </p:attrNameLst>
                                      </p:cBhvr>
                                      <p:to>
                                        <p:strVal val="visible"/>
                                      </p:to>
                                    </p:set>
                                    <p:anim calcmode="lin" valueType="num">
                                      <p:cBhvr additive="base">
                                        <p:cTn id="552" dur="250" fill="hold"/>
                                        <p:tgtEl>
                                          <p:spTgt spid="107"/>
                                        </p:tgtEl>
                                        <p:attrNameLst>
                                          <p:attrName>ppt_x</p:attrName>
                                        </p:attrNameLst>
                                      </p:cBhvr>
                                      <p:tavLst>
                                        <p:tav tm="0">
                                          <p:val>
                                            <p:strVal val="#ppt_x"/>
                                          </p:val>
                                        </p:tav>
                                        <p:tav tm="100000">
                                          <p:val>
                                            <p:strVal val="#ppt_x"/>
                                          </p:val>
                                        </p:tav>
                                      </p:tavLst>
                                    </p:anim>
                                    <p:anim calcmode="lin" valueType="num">
                                      <p:cBhvr additive="base">
                                        <p:cTn id="553" dur="250" fill="hold"/>
                                        <p:tgtEl>
                                          <p:spTgt spid="107"/>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106"/>
                                        </p:tgtEl>
                                        <p:attrNameLst>
                                          <p:attrName>style.visibility</p:attrName>
                                        </p:attrNameLst>
                                      </p:cBhvr>
                                      <p:to>
                                        <p:strVal val="visible"/>
                                      </p:to>
                                    </p:set>
                                    <p:anim calcmode="lin" valueType="num">
                                      <p:cBhvr additive="base">
                                        <p:cTn id="557" dur="250" fill="hold"/>
                                        <p:tgtEl>
                                          <p:spTgt spid="106"/>
                                        </p:tgtEl>
                                        <p:attrNameLst>
                                          <p:attrName>ppt_x</p:attrName>
                                        </p:attrNameLst>
                                      </p:cBhvr>
                                      <p:tavLst>
                                        <p:tav tm="0">
                                          <p:val>
                                            <p:strVal val="#ppt_x"/>
                                          </p:val>
                                        </p:tav>
                                        <p:tav tm="100000">
                                          <p:val>
                                            <p:strVal val="#ppt_x"/>
                                          </p:val>
                                        </p:tav>
                                      </p:tavLst>
                                    </p:anim>
                                    <p:anim calcmode="lin" valueType="num">
                                      <p:cBhvr additive="base">
                                        <p:cTn id="558" dur="250" fill="hold"/>
                                        <p:tgtEl>
                                          <p:spTgt spid="106"/>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grpId="0" nodeType="afterEffect">
                                  <p:stCondLst>
                                    <p:cond delay="0"/>
                                  </p:stCondLst>
                                  <p:childTnLst>
                                    <p:set>
                                      <p:cBhvr>
                                        <p:cTn id="561" dur="1" fill="hold">
                                          <p:stCondLst>
                                            <p:cond delay="0"/>
                                          </p:stCondLst>
                                        </p:cTn>
                                        <p:tgtEl>
                                          <p:spTgt spid="105"/>
                                        </p:tgtEl>
                                        <p:attrNameLst>
                                          <p:attrName>style.visibility</p:attrName>
                                        </p:attrNameLst>
                                      </p:cBhvr>
                                      <p:to>
                                        <p:strVal val="visible"/>
                                      </p:to>
                                    </p:set>
                                    <p:anim calcmode="lin" valueType="num">
                                      <p:cBhvr additive="base">
                                        <p:cTn id="562" dur="250" fill="hold"/>
                                        <p:tgtEl>
                                          <p:spTgt spid="105"/>
                                        </p:tgtEl>
                                        <p:attrNameLst>
                                          <p:attrName>ppt_x</p:attrName>
                                        </p:attrNameLst>
                                      </p:cBhvr>
                                      <p:tavLst>
                                        <p:tav tm="0">
                                          <p:val>
                                            <p:strVal val="#ppt_x"/>
                                          </p:val>
                                        </p:tav>
                                        <p:tav tm="100000">
                                          <p:val>
                                            <p:strVal val="#ppt_x"/>
                                          </p:val>
                                        </p:tav>
                                      </p:tavLst>
                                    </p:anim>
                                    <p:anim calcmode="lin" valueType="num">
                                      <p:cBhvr additive="base">
                                        <p:cTn id="563" dur="250" fill="hold"/>
                                        <p:tgtEl>
                                          <p:spTgt spid="105"/>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04"/>
                                        </p:tgtEl>
                                        <p:attrNameLst>
                                          <p:attrName>style.visibility</p:attrName>
                                        </p:attrNameLst>
                                      </p:cBhvr>
                                      <p:to>
                                        <p:strVal val="visible"/>
                                      </p:to>
                                    </p:set>
                                    <p:anim calcmode="lin" valueType="num">
                                      <p:cBhvr additive="base">
                                        <p:cTn id="567" dur="250" fill="hold"/>
                                        <p:tgtEl>
                                          <p:spTgt spid="104"/>
                                        </p:tgtEl>
                                        <p:attrNameLst>
                                          <p:attrName>ppt_x</p:attrName>
                                        </p:attrNameLst>
                                      </p:cBhvr>
                                      <p:tavLst>
                                        <p:tav tm="0">
                                          <p:val>
                                            <p:strVal val="#ppt_x"/>
                                          </p:val>
                                        </p:tav>
                                        <p:tav tm="100000">
                                          <p:val>
                                            <p:strVal val="#ppt_x"/>
                                          </p:val>
                                        </p:tav>
                                      </p:tavLst>
                                    </p:anim>
                                    <p:anim calcmode="lin" valueType="num">
                                      <p:cBhvr additive="base">
                                        <p:cTn id="568" dur="250" fill="hold"/>
                                        <p:tgtEl>
                                          <p:spTgt spid="104"/>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nodeType="afterEffect">
                                  <p:stCondLst>
                                    <p:cond delay="0"/>
                                  </p:stCondLst>
                                  <p:childTnLst>
                                    <p:set>
                                      <p:cBhvr>
                                        <p:cTn id="571" dur="1" fill="hold">
                                          <p:stCondLst>
                                            <p:cond delay="0"/>
                                          </p:stCondLst>
                                        </p:cTn>
                                        <p:tgtEl>
                                          <p:spTgt spid="152"/>
                                        </p:tgtEl>
                                        <p:attrNameLst>
                                          <p:attrName>style.visibility</p:attrName>
                                        </p:attrNameLst>
                                      </p:cBhvr>
                                      <p:to>
                                        <p:strVal val="visible"/>
                                      </p:to>
                                    </p:set>
                                    <p:anim calcmode="lin" valueType="num">
                                      <p:cBhvr additive="base">
                                        <p:cTn id="572" dur="250" fill="hold"/>
                                        <p:tgtEl>
                                          <p:spTgt spid="152"/>
                                        </p:tgtEl>
                                        <p:attrNameLst>
                                          <p:attrName>ppt_x</p:attrName>
                                        </p:attrNameLst>
                                      </p:cBhvr>
                                      <p:tavLst>
                                        <p:tav tm="0">
                                          <p:val>
                                            <p:strVal val="#ppt_x"/>
                                          </p:val>
                                        </p:tav>
                                        <p:tav tm="100000">
                                          <p:val>
                                            <p:strVal val="#ppt_x"/>
                                          </p:val>
                                        </p:tav>
                                      </p:tavLst>
                                    </p:anim>
                                    <p:anim calcmode="lin" valueType="num">
                                      <p:cBhvr additive="base">
                                        <p:cTn id="573" dur="250" fill="hold"/>
                                        <p:tgtEl>
                                          <p:spTgt spid="152"/>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55"/>
                                        </p:tgtEl>
                                        <p:attrNameLst>
                                          <p:attrName>style.visibility</p:attrName>
                                        </p:attrNameLst>
                                      </p:cBhvr>
                                      <p:to>
                                        <p:strVal val="visible"/>
                                      </p:to>
                                    </p:set>
                                    <p:anim calcmode="lin" valueType="num">
                                      <p:cBhvr additive="base">
                                        <p:cTn id="577" dur="250" fill="hold"/>
                                        <p:tgtEl>
                                          <p:spTgt spid="155"/>
                                        </p:tgtEl>
                                        <p:attrNameLst>
                                          <p:attrName>ppt_x</p:attrName>
                                        </p:attrNameLst>
                                      </p:cBhvr>
                                      <p:tavLst>
                                        <p:tav tm="0">
                                          <p:val>
                                            <p:strVal val="#ppt_x"/>
                                          </p:val>
                                        </p:tav>
                                        <p:tav tm="100000">
                                          <p:val>
                                            <p:strVal val="#ppt_x"/>
                                          </p:val>
                                        </p:tav>
                                      </p:tavLst>
                                    </p:anim>
                                    <p:anim calcmode="lin" valueType="num">
                                      <p:cBhvr additive="base">
                                        <p:cTn id="578" dur="250" fill="hold"/>
                                        <p:tgtEl>
                                          <p:spTgt spid="15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94"/>
                                        </p:tgtEl>
                                        <p:attrNameLst>
                                          <p:attrName>style.visibility</p:attrName>
                                        </p:attrNameLst>
                                      </p:cBhvr>
                                      <p:to>
                                        <p:strVal val="visible"/>
                                      </p:to>
                                    </p:set>
                                    <p:anim calcmode="lin" valueType="num">
                                      <p:cBhvr additive="base">
                                        <p:cTn id="582" dur="250" fill="hold"/>
                                        <p:tgtEl>
                                          <p:spTgt spid="94"/>
                                        </p:tgtEl>
                                        <p:attrNameLst>
                                          <p:attrName>ppt_x</p:attrName>
                                        </p:attrNameLst>
                                      </p:cBhvr>
                                      <p:tavLst>
                                        <p:tav tm="0">
                                          <p:val>
                                            <p:strVal val="#ppt_x"/>
                                          </p:val>
                                        </p:tav>
                                        <p:tav tm="100000">
                                          <p:val>
                                            <p:strVal val="#ppt_x"/>
                                          </p:val>
                                        </p:tav>
                                      </p:tavLst>
                                    </p:anim>
                                    <p:anim calcmode="lin" valueType="num">
                                      <p:cBhvr additive="base">
                                        <p:cTn id="583" dur="250" fill="hold"/>
                                        <p:tgtEl>
                                          <p:spTgt spid="94"/>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95"/>
                                        </p:tgtEl>
                                        <p:attrNameLst>
                                          <p:attrName>style.visibility</p:attrName>
                                        </p:attrNameLst>
                                      </p:cBhvr>
                                      <p:to>
                                        <p:strVal val="visible"/>
                                      </p:to>
                                    </p:set>
                                    <p:anim calcmode="lin" valueType="num">
                                      <p:cBhvr additive="base">
                                        <p:cTn id="587" dur="250" fill="hold"/>
                                        <p:tgtEl>
                                          <p:spTgt spid="95"/>
                                        </p:tgtEl>
                                        <p:attrNameLst>
                                          <p:attrName>ppt_x</p:attrName>
                                        </p:attrNameLst>
                                      </p:cBhvr>
                                      <p:tavLst>
                                        <p:tav tm="0">
                                          <p:val>
                                            <p:strVal val="#ppt_x"/>
                                          </p:val>
                                        </p:tav>
                                        <p:tav tm="100000">
                                          <p:val>
                                            <p:strVal val="#ppt_x"/>
                                          </p:val>
                                        </p:tav>
                                      </p:tavLst>
                                    </p:anim>
                                    <p:anim calcmode="lin" valueType="num">
                                      <p:cBhvr additive="base">
                                        <p:cTn id="588" dur="250" fill="hold"/>
                                        <p:tgtEl>
                                          <p:spTgt spid="95"/>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96"/>
                                        </p:tgtEl>
                                        <p:attrNameLst>
                                          <p:attrName>style.visibility</p:attrName>
                                        </p:attrNameLst>
                                      </p:cBhvr>
                                      <p:to>
                                        <p:strVal val="visible"/>
                                      </p:to>
                                    </p:set>
                                    <p:anim calcmode="lin" valueType="num">
                                      <p:cBhvr additive="base">
                                        <p:cTn id="592" dur="250" fill="hold"/>
                                        <p:tgtEl>
                                          <p:spTgt spid="96"/>
                                        </p:tgtEl>
                                        <p:attrNameLst>
                                          <p:attrName>ppt_x</p:attrName>
                                        </p:attrNameLst>
                                      </p:cBhvr>
                                      <p:tavLst>
                                        <p:tav tm="0">
                                          <p:val>
                                            <p:strVal val="#ppt_x"/>
                                          </p:val>
                                        </p:tav>
                                        <p:tav tm="100000">
                                          <p:val>
                                            <p:strVal val="#ppt_x"/>
                                          </p:val>
                                        </p:tav>
                                      </p:tavLst>
                                    </p:anim>
                                    <p:anim calcmode="lin" valueType="num">
                                      <p:cBhvr additive="base">
                                        <p:cTn id="593" dur="250" fill="hold"/>
                                        <p:tgtEl>
                                          <p:spTgt spid="96"/>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97"/>
                                        </p:tgtEl>
                                        <p:attrNameLst>
                                          <p:attrName>style.visibility</p:attrName>
                                        </p:attrNameLst>
                                      </p:cBhvr>
                                      <p:to>
                                        <p:strVal val="visible"/>
                                      </p:to>
                                    </p:set>
                                    <p:anim calcmode="lin" valueType="num">
                                      <p:cBhvr additive="base">
                                        <p:cTn id="597" dur="250" fill="hold"/>
                                        <p:tgtEl>
                                          <p:spTgt spid="97"/>
                                        </p:tgtEl>
                                        <p:attrNameLst>
                                          <p:attrName>ppt_x</p:attrName>
                                        </p:attrNameLst>
                                      </p:cBhvr>
                                      <p:tavLst>
                                        <p:tav tm="0">
                                          <p:val>
                                            <p:strVal val="#ppt_x"/>
                                          </p:val>
                                        </p:tav>
                                        <p:tav tm="100000">
                                          <p:val>
                                            <p:strVal val="#ppt_x"/>
                                          </p:val>
                                        </p:tav>
                                      </p:tavLst>
                                    </p:anim>
                                    <p:anim calcmode="lin" valueType="num">
                                      <p:cBhvr additive="base">
                                        <p:cTn id="598" dur="250" fill="hold"/>
                                        <p:tgtEl>
                                          <p:spTgt spid="97"/>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98"/>
                                        </p:tgtEl>
                                        <p:attrNameLst>
                                          <p:attrName>style.visibility</p:attrName>
                                        </p:attrNameLst>
                                      </p:cBhvr>
                                      <p:to>
                                        <p:strVal val="visible"/>
                                      </p:to>
                                    </p:set>
                                    <p:anim calcmode="lin" valueType="num">
                                      <p:cBhvr additive="base">
                                        <p:cTn id="602" dur="250" fill="hold"/>
                                        <p:tgtEl>
                                          <p:spTgt spid="98"/>
                                        </p:tgtEl>
                                        <p:attrNameLst>
                                          <p:attrName>ppt_x</p:attrName>
                                        </p:attrNameLst>
                                      </p:cBhvr>
                                      <p:tavLst>
                                        <p:tav tm="0">
                                          <p:val>
                                            <p:strVal val="#ppt_x"/>
                                          </p:val>
                                        </p:tav>
                                        <p:tav tm="100000">
                                          <p:val>
                                            <p:strVal val="#ppt_x"/>
                                          </p:val>
                                        </p:tav>
                                      </p:tavLst>
                                    </p:anim>
                                    <p:anim calcmode="lin" valueType="num">
                                      <p:cBhvr additive="base">
                                        <p:cTn id="603" dur="250" fill="hold"/>
                                        <p:tgtEl>
                                          <p:spTgt spid="98"/>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99"/>
                                        </p:tgtEl>
                                        <p:attrNameLst>
                                          <p:attrName>style.visibility</p:attrName>
                                        </p:attrNameLst>
                                      </p:cBhvr>
                                      <p:to>
                                        <p:strVal val="visible"/>
                                      </p:to>
                                    </p:set>
                                    <p:anim calcmode="lin" valueType="num">
                                      <p:cBhvr additive="base">
                                        <p:cTn id="607" dur="250" fill="hold"/>
                                        <p:tgtEl>
                                          <p:spTgt spid="99"/>
                                        </p:tgtEl>
                                        <p:attrNameLst>
                                          <p:attrName>ppt_x</p:attrName>
                                        </p:attrNameLst>
                                      </p:cBhvr>
                                      <p:tavLst>
                                        <p:tav tm="0">
                                          <p:val>
                                            <p:strVal val="#ppt_x"/>
                                          </p:val>
                                        </p:tav>
                                        <p:tav tm="100000">
                                          <p:val>
                                            <p:strVal val="#ppt_x"/>
                                          </p:val>
                                        </p:tav>
                                      </p:tavLst>
                                    </p:anim>
                                    <p:anim calcmode="lin" valueType="num">
                                      <p:cBhvr additive="base">
                                        <p:cTn id="608" dur="250" fill="hold"/>
                                        <p:tgtEl>
                                          <p:spTgt spid="99"/>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00"/>
                                        </p:tgtEl>
                                        <p:attrNameLst>
                                          <p:attrName>style.visibility</p:attrName>
                                        </p:attrNameLst>
                                      </p:cBhvr>
                                      <p:to>
                                        <p:strVal val="visible"/>
                                      </p:to>
                                    </p:set>
                                    <p:anim calcmode="lin" valueType="num">
                                      <p:cBhvr additive="base">
                                        <p:cTn id="612" dur="250" fill="hold"/>
                                        <p:tgtEl>
                                          <p:spTgt spid="100"/>
                                        </p:tgtEl>
                                        <p:attrNameLst>
                                          <p:attrName>ppt_x</p:attrName>
                                        </p:attrNameLst>
                                      </p:cBhvr>
                                      <p:tavLst>
                                        <p:tav tm="0">
                                          <p:val>
                                            <p:strVal val="#ppt_x"/>
                                          </p:val>
                                        </p:tav>
                                        <p:tav tm="100000">
                                          <p:val>
                                            <p:strVal val="#ppt_x"/>
                                          </p:val>
                                        </p:tav>
                                      </p:tavLst>
                                    </p:anim>
                                    <p:anim calcmode="lin" valueType="num">
                                      <p:cBhvr additive="base">
                                        <p:cTn id="613" dur="250" fill="hold"/>
                                        <p:tgtEl>
                                          <p:spTgt spid="100"/>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01"/>
                                        </p:tgtEl>
                                        <p:attrNameLst>
                                          <p:attrName>style.visibility</p:attrName>
                                        </p:attrNameLst>
                                      </p:cBhvr>
                                      <p:to>
                                        <p:strVal val="visible"/>
                                      </p:to>
                                    </p:set>
                                    <p:anim calcmode="lin" valueType="num">
                                      <p:cBhvr additive="base">
                                        <p:cTn id="617" dur="250" fill="hold"/>
                                        <p:tgtEl>
                                          <p:spTgt spid="101"/>
                                        </p:tgtEl>
                                        <p:attrNameLst>
                                          <p:attrName>ppt_x</p:attrName>
                                        </p:attrNameLst>
                                      </p:cBhvr>
                                      <p:tavLst>
                                        <p:tav tm="0">
                                          <p:val>
                                            <p:strVal val="#ppt_x"/>
                                          </p:val>
                                        </p:tav>
                                        <p:tav tm="100000">
                                          <p:val>
                                            <p:strVal val="#ppt_x"/>
                                          </p:val>
                                        </p:tav>
                                      </p:tavLst>
                                    </p:anim>
                                    <p:anim calcmode="lin" valueType="num">
                                      <p:cBhvr additive="base">
                                        <p:cTn id="618" dur="250" fill="hold"/>
                                        <p:tgtEl>
                                          <p:spTgt spid="101"/>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02"/>
                                        </p:tgtEl>
                                        <p:attrNameLst>
                                          <p:attrName>style.visibility</p:attrName>
                                        </p:attrNameLst>
                                      </p:cBhvr>
                                      <p:to>
                                        <p:strVal val="visible"/>
                                      </p:to>
                                    </p:set>
                                    <p:anim calcmode="lin" valueType="num">
                                      <p:cBhvr additive="base">
                                        <p:cTn id="622" dur="250" fill="hold"/>
                                        <p:tgtEl>
                                          <p:spTgt spid="102"/>
                                        </p:tgtEl>
                                        <p:attrNameLst>
                                          <p:attrName>ppt_x</p:attrName>
                                        </p:attrNameLst>
                                      </p:cBhvr>
                                      <p:tavLst>
                                        <p:tav tm="0">
                                          <p:val>
                                            <p:strVal val="#ppt_x"/>
                                          </p:val>
                                        </p:tav>
                                        <p:tav tm="100000">
                                          <p:val>
                                            <p:strVal val="#ppt_x"/>
                                          </p:val>
                                        </p:tav>
                                      </p:tavLst>
                                    </p:anim>
                                    <p:anim calcmode="lin" valueType="num">
                                      <p:cBhvr additive="base">
                                        <p:cTn id="623" dur="250" fill="hold"/>
                                        <p:tgtEl>
                                          <p:spTgt spid="102"/>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03"/>
                                        </p:tgtEl>
                                        <p:attrNameLst>
                                          <p:attrName>style.visibility</p:attrName>
                                        </p:attrNameLst>
                                      </p:cBhvr>
                                      <p:to>
                                        <p:strVal val="visible"/>
                                      </p:to>
                                    </p:set>
                                    <p:anim calcmode="lin" valueType="num">
                                      <p:cBhvr additive="base">
                                        <p:cTn id="627" dur="250" fill="hold"/>
                                        <p:tgtEl>
                                          <p:spTgt spid="103"/>
                                        </p:tgtEl>
                                        <p:attrNameLst>
                                          <p:attrName>ppt_x</p:attrName>
                                        </p:attrNameLst>
                                      </p:cBhvr>
                                      <p:tavLst>
                                        <p:tav tm="0">
                                          <p:val>
                                            <p:strVal val="#ppt_x"/>
                                          </p:val>
                                        </p:tav>
                                        <p:tav tm="100000">
                                          <p:val>
                                            <p:strVal val="#ppt_x"/>
                                          </p:val>
                                        </p:tav>
                                      </p:tavLst>
                                    </p:anim>
                                    <p:anim calcmode="lin" valueType="num">
                                      <p:cBhvr additive="base">
                                        <p:cTn id="628" dur="250" fill="hold"/>
                                        <p:tgtEl>
                                          <p:spTgt spid="103"/>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nodeType="afterEffect">
                                  <p:stCondLst>
                                    <p:cond delay="0"/>
                                  </p:stCondLst>
                                  <p:childTnLst>
                                    <p:set>
                                      <p:cBhvr>
                                        <p:cTn id="631" dur="1" fill="hold">
                                          <p:stCondLst>
                                            <p:cond delay="0"/>
                                          </p:stCondLst>
                                        </p:cTn>
                                        <p:tgtEl>
                                          <p:spTgt spid="132"/>
                                        </p:tgtEl>
                                        <p:attrNameLst>
                                          <p:attrName>style.visibility</p:attrName>
                                        </p:attrNameLst>
                                      </p:cBhvr>
                                      <p:to>
                                        <p:strVal val="visible"/>
                                      </p:to>
                                    </p:set>
                                    <p:anim calcmode="lin" valueType="num">
                                      <p:cBhvr additive="base">
                                        <p:cTn id="632" dur="250" fill="hold"/>
                                        <p:tgtEl>
                                          <p:spTgt spid="132"/>
                                        </p:tgtEl>
                                        <p:attrNameLst>
                                          <p:attrName>ppt_x</p:attrName>
                                        </p:attrNameLst>
                                      </p:cBhvr>
                                      <p:tavLst>
                                        <p:tav tm="0">
                                          <p:val>
                                            <p:strVal val="#ppt_x"/>
                                          </p:val>
                                        </p:tav>
                                        <p:tav tm="100000">
                                          <p:val>
                                            <p:strVal val="#ppt_x"/>
                                          </p:val>
                                        </p:tav>
                                      </p:tavLst>
                                    </p:anim>
                                    <p:anim calcmode="lin" valueType="num">
                                      <p:cBhvr additive="base">
                                        <p:cTn id="633" dur="250" fill="hold"/>
                                        <p:tgtEl>
                                          <p:spTgt spid="132"/>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35"/>
                                        </p:tgtEl>
                                        <p:attrNameLst>
                                          <p:attrName>style.visibility</p:attrName>
                                        </p:attrNameLst>
                                      </p:cBhvr>
                                      <p:to>
                                        <p:strVal val="visible"/>
                                      </p:to>
                                    </p:set>
                                    <p:anim calcmode="lin" valueType="num">
                                      <p:cBhvr additive="base">
                                        <p:cTn id="637" dur="250" fill="hold"/>
                                        <p:tgtEl>
                                          <p:spTgt spid="135"/>
                                        </p:tgtEl>
                                        <p:attrNameLst>
                                          <p:attrName>ppt_x</p:attrName>
                                        </p:attrNameLst>
                                      </p:cBhvr>
                                      <p:tavLst>
                                        <p:tav tm="0">
                                          <p:val>
                                            <p:strVal val="#ppt_x"/>
                                          </p:val>
                                        </p:tav>
                                        <p:tav tm="100000">
                                          <p:val>
                                            <p:strVal val="#ppt_x"/>
                                          </p:val>
                                        </p:tav>
                                      </p:tavLst>
                                    </p:anim>
                                    <p:anim calcmode="lin" valueType="num">
                                      <p:cBhvr additive="base">
                                        <p:cTn id="638" dur="250" fill="hold"/>
                                        <p:tgtEl>
                                          <p:spTgt spid="1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8" grpId="0"/>
      <p:bldP spid="123" grpId="0"/>
      <p:bldP spid="127" grpId="0"/>
      <p:bldP spid="131" grpId="0"/>
      <p:bldP spid="135" grpId="0"/>
      <p:bldP spid="139" grpId="0"/>
      <p:bldP spid="143" grpId="0"/>
      <p:bldP spid="147" grpId="0"/>
      <p:bldP spid="151" grpId="0"/>
      <p:bldP spid="15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Portfolio</a:t>
            </a:r>
          </a:p>
        </p:txBody>
      </p:sp>
      <p:sp>
        <p:nvSpPr>
          <p:cNvPr id="4" name="Rectangle 3"/>
          <p:cNvSpPr/>
          <p:nvPr/>
        </p:nvSpPr>
        <p:spPr>
          <a:xfrm>
            <a:off x="838200" y="952868"/>
            <a:ext cx="1752600" cy="1066800"/>
          </a:xfrm>
          <a:prstGeom prst="rect">
            <a:avLst/>
          </a:prstGeom>
          <a:blipFill>
            <a:blip r:embed="rId2"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822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I</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 name="Rectangle 5"/>
          <p:cNvSpPr/>
          <p:nvPr/>
        </p:nvSpPr>
        <p:spPr>
          <a:xfrm>
            <a:off x="2747095" y="952868"/>
            <a:ext cx="1752600" cy="106680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273185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II</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 name="Rectangle 7"/>
          <p:cNvSpPr/>
          <p:nvPr/>
        </p:nvSpPr>
        <p:spPr>
          <a:xfrm>
            <a:off x="4644305" y="952868"/>
            <a:ext cx="1752600" cy="106680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4629065"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III</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0" name="Rectangle 9"/>
          <p:cNvSpPr/>
          <p:nvPr/>
        </p:nvSpPr>
        <p:spPr>
          <a:xfrm>
            <a:off x="6553200" y="952868"/>
            <a:ext cx="1752600" cy="1066800"/>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a:spLocks noChangeArrowheads="1"/>
          </p:cNvSpPr>
          <p:nvPr/>
        </p:nvSpPr>
        <p:spPr bwMode="auto">
          <a:xfrm>
            <a:off x="6537960" y="1943468"/>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IV</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Rectangle 11"/>
          <p:cNvSpPr/>
          <p:nvPr/>
        </p:nvSpPr>
        <p:spPr>
          <a:xfrm>
            <a:off x="830580" y="2966904"/>
            <a:ext cx="1752600" cy="1066800"/>
          </a:xfrm>
          <a:prstGeom prst="rect">
            <a:avLst/>
          </a:prstGeom>
          <a:blipFill>
            <a:blip r:embed="rId6"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815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V</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Rectangle 13"/>
          <p:cNvSpPr/>
          <p:nvPr/>
        </p:nvSpPr>
        <p:spPr>
          <a:xfrm>
            <a:off x="2739475" y="2966904"/>
            <a:ext cx="1752600" cy="1066800"/>
          </a:xfrm>
          <a:prstGeom prst="rect">
            <a:avLst/>
          </a:prstGeom>
          <a:blipFill>
            <a:blip r:embed="rId7"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272423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VI</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6" name="Rectangle 15"/>
          <p:cNvSpPr/>
          <p:nvPr/>
        </p:nvSpPr>
        <p:spPr>
          <a:xfrm>
            <a:off x="4636685" y="2966904"/>
            <a:ext cx="1752600" cy="1066800"/>
          </a:xfrm>
          <a:prstGeom prst="rect">
            <a:avLst/>
          </a:prstGeom>
          <a:blipFill>
            <a:blip r:embed="rId8"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p:cNvSpPr txBox="1">
            <a:spLocks noChangeArrowheads="1"/>
          </p:cNvSpPr>
          <p:nvPr/>
        </p:nvSpPr>
        <p:spPr bwMode="auto">
          <a:xfrm>
            <a:off x="4621445"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VII</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Rectangle 17"/>
          <p:cNvSpPr/>
          <p:nvPr/>
        </p:nvSpPr>
        <p:spPr>
          <a:xfrm>
            <a:off x="6545580" y="2966904"/>
            <a:ext cx="1752600" cy="1066800"/>
          </a:xfrm>
          <a:prstGeom prst="rect">
            <a:avLst/>
          </a:prstGeom>
          <a:blipFill>
            <a:blip r:embed="rId9"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6530340" y="3957504"/>
            <a:ext cx="1767840" cy="900246"/>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Portfolio VIII</a:t>
            </a:r>
          </a:p>
          <a:p>
            <a:pPr algn="ct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consequat risus.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200" fill="hold"/>
                                        <p:tgtEl>
                                          <p:spTgt spid="5"/>
                                        </p:tgtEl>
                                        <p:attrNameLst>
                                          <p:attrName>ppt_x</p:attrName>
                                        </p:attrNameLst>
                                      </p:cBhvr>
                                      <p:tavLst>
                                        <p:tav tm="0">
                                          <p:val>
                                            <p:strVal val="#ppt_x"/>
                                          </p:val>
                                        </p:tav>
                                        <p:tav tm="100000">
                                          <p:val>
                                            <p:strVal val="#ppt_x"/>
                                          </p:val>
                                        </p:tav>
                                      </p:tavLst>
                                    </p:anim>
                                    <p:anim calcmode="lin" valueType="num">
                                      <p:cBhvr additive="base">
                                        <p:cTn id="25" dur="200" fill="hold"/>
                                        <p:tgtEl>
                                          <p:spTgt spid="5"/>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00" fill="hold"/>
                                        <p:tgtEl>
                                          <p:spTgt spid="7"/>
                                        </p:tgtEl>
                                        <p:attrNameLst>
                                          <p:attrName>ppt_x</p:attrName>
                                        </p:attrNameLst>
                                      </p:cBhvr>
                                      <p:tavLst>
                                        <p:tav tm="0">
                                          <p:val>
                                            <p:strVal val="#ppt_x"/>
                                          </p:val>
                                        </p:tav>
                                        <p:tav tm="100000">
                                          <p:val>
                                            <p:strVal val="#ppt_x"/>
                                          </p:val>
                                        </p:tav>
                                      </p:tavLst>
                                    </p:anim>
                                    <p:anim calcmode="lin" valueType="num">
                                      <p:cBhvr additive="base">
                                        <p:cTn id="30" dur="2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200" fill="hold"/>
                                        <p:tgtEl>
                                          <p:spTgt spid="9"/>
                                        </p:tgtEl>
                                        <p:attrNameLst>
                                          <p:attrName>ppt_x</p:attrName>
                                        </p:attrNameLst>
                                      </p:cBhvr>
                                      <p:tavLst>
                                        <p:tav tm="0">
                                          <p:val>
                                            <p:strVal val="#ppt_x"/>
                                          </p:val>
                                        </p:tav>
                                        <p:tav tm="100000">
                                          <p:val>
                                            <p:strVal val="#ppt_x"/>
                                          </p:val>
                                        </p:tav>
                                      </p:tavLst>
                                    </p:anim>
                                    <p:anim calcmode="lin" valueType="num">
                                      <p:cBhvr additive="base">
                                        <p:cTn id="35" dur="200" fill="hold"/>
                                        <p:tgtEl>
                                          <p:spTgt spid="9"/>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200" fill="hold"/>
                                        <p:tgtEl>
                                          <p:spTgt spid="11"/>
                                        </p:tgtEl>
                                        <p:attrNameLst>
                                          <p:attrName>ppt_x</p:attrName>
                                        </p:attrNameLst>
                                      </p:cBhvr>
                                      <p:tavLst>
                                        <p:tav tm="0">
                                          <p:val>
                                            <p:strVal val="#ppt_x"/>
                                          </p:val>
                                        </p:tav>
                                        <p:tav tm="100000">
                                          <p:val>
                                            <p:strVal val="#ppt_x"/>
                                          </p:val>
                                        </p:tav>
                                      </p:tavLst>
                                    </p:anim>
                                    <p:anim calcmode="lin" valueType="num">
                                      <p:cBhvr additive="base">
                                        <p:cTn id="40" dur="200" fill="hold"/>
                                        <p:tgtEl>
                                          <p:spTgt spid="1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00" fill="hold"/>
                                        <p:tgtEl>
                                          <p:spTgt spid="13"/>
                                        </p:tgtEl>
                                        <p:attrNameLst>
                                          <p:attrName>ppt_x</p:attrName>
                                        </p:attrNameLst>
                                      </p:cBhvr>
                                      <p:tavLst>
                                        <p:tav tm="0">
                                          <p:val>
                                            <p:strVal val="#ppt_x"/>
                                          </p:val>
                                        </p:tav>
                                        <p:tav tm="100000">
                                          <p:val>
                                            <p:strVal val="#ppt_x"/>
                                          </p:val>
                                        </p:tav>
                                      </p:tavLst>
                                    </p:anim>
                                    <p:anim calcmode="lin" valueType="num">
                                      <p:cBhvr additive="base">
                                        <p:cTn id="45" dur="20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200" fill="hold"/>
                                        <p:tgtEl>
                                          <p:spTgt spid="15"/>
                                        </p:tgtEl>
                                        <p:attrNameLst>
                                          <p:attrName>ppt_x</p:attrName>
                                        </p:attrNameLst>
                                      </p:cBhvr>
                                      <p:tavLst>
                                        <p:tav tm="0">
                                          <p:val>
                                            <p:strVal val="#ppt_x"/>
                                          </p:val>
                                        </p:tav>
                                        <p:tav tm="100000">
                                          <p:val>
                                            <p:strVal val="#ppt_x"/>
                                          </p:val>
                                        </p:tav>
                                      </p:tavLst>
                                    </p:anim>
                                    <p:anim calcmode="lin" valueType="num">
                                      <p:cBhvr additive="base">
                                        <p:cTn id="50" dur="200" fill="hold"/>
                                        <p:tgtEl>
                                          <p:spTgt spid="1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additive="base">
                                        <p:cTn id="54" dur="200" fill="hold"/>
                                        <p:tgtEl>
                                          <p:spTgt spid="17"/>
                                        </p:tgtEl>
                                        <p:attrNameLst>
                                          <p:attrName>ppt_x</p:attrName>
                                        </p:attrNameLst>
                                      </p:cBhvr>
                                      <p:tavLst>
                                        <p:tav tm="0">
                                          <p:val>
                                            <p:strVal val="#ppt_x"/>
                                          </p:val>
                                        </p:tav>
                                        <p:tav tm="100000">
                                          <p:val>
                                            <p:strVal val="#ppt_x"/>
                                          </p:val>
                                        </p:tav>
                                      </p:tavLst>
                                    </p:anim>
                                    <p:anim calcmode="lin" valueType="num">
                                      <p:cBhvr additive="base">
                                        <p:cTn id="55" dur="200" fill="hold"/>
                                        <p:tgtEl>
                                          <p:spTgt spid="17"/>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9"/>
                                        </p:tgtEl>
                                        <p:attrNameLst>
                                          <p:attrName>style.visibility</p:attrName>
                                        </p:attrNameLst>
                                      </p:cBhvr>
                                      <p:to>
                                        <p:strVal val="visible"/>
                                      </p:to>
                                    </p:set>
                                    <p:anim calcmode="lin" valueType="num">
                                      <p:cBhvr additive="base">
                                        <p:cTn id="59" dur="200" fill="hold"/>
                                        <p:tgtEl>
                                          <p:spTgt spid="19"/>
                                        </p:tgtEl>
                                        <p:attrNameLst>
                                          <p:attrName>ppt_x</p:attrName>
                                        </p:attrNameLst>
                                      </p:cBhvr>
                                      <p:tavLst>
                                        <p:tav tm="0">
                                          <p:val>
                                            <p:strVal val="#ppt_x"/>
                                          </p:val>
                                        </p:tav>
                                        <p:tav tm="100000">
                                          <p:val>
                                            <p:strVal val="#ppt_x"/>
                                          </p:val>
                                        </p:tav>
                                      </p:tavLst>
                                    </p:anim>
                                    <p:anim calcmode="lin" valueType="num">
                                      <p:cBhvr additive="base">
                                        <p:cTn id="60" dur="2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7" grpId="0"/>
      <p:bldP spid="9" grpId="0"/>
      <p:bldP spid="11" grpId="0"/>
      <p:bldP spid="13" grpId="0"/>
      <p:bldP spid="15" grpId="0"/>
      <p:bldP spid="17" grpId="0"/>
      <p:bldP spid="1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Against Competitor</a:t>
            </a:r>
          </a:p>
        </p:txBody>
      </p:sp>
      <p:sp>
        <p:nvSpPr>
          <p:cNvPr id="3" name="Oval 2"/>
          <p:cNvSpPr/>
          <p:nvPr/>
        </p:nvSpPr>
        <p:spPr>
          <a:xfrm>
            <a:off x="533400" y="1123950"/>
            <a:ext cx="1475807" cy="1484276"/>
          </a:xfrm>
          <a:prstGeom prst="ellipse">
            <a:avLst/>
          </a:prstGeom>
          <a:solidFill>
            <a:srgbClr val="45C1A4">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381000"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Quick Repair</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a:t>
            </a:r>
          </a:p>
        </p:txBody>
      </p:sp>
      <p:sp>
        <p:nvSpPr>
          <p:cNvPr id="5" name="Oval 4"/>
          <p:cNvSpPr/>
          <p:nvPr/>
        </p:nvSpPr>
        <p:spPr>
          <a:xfrm>
            <a:off x="1814795" y="1145540"/>
            <a:ext cx="1475807" cy="1484276"/>
          </a:xfrm>
          <a:prstGeom prst="ellipse">
            <a:avLst/>
          </a:prstGeom>
          <a:solidFill>
            <a:srgbClr val="4BACC6">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3096193" y="1162508"/>
            <a:ext cx="1475807" cy="1484276"/>
          </a:xfrm>
          <a:prstGeom prst="ellipse">
            <a:avLst/>
          </a:prstGeom>
          <a:solidFill>
            <a:srgbClr val="0E7FB7">
              <a:alpha val="85000"/>
            </a:srgbClr>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756443"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Security</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a:t>
            </a:r>
          </a:p>
        </p:txBody>
      </p:sp>
      <p:sp>
        <p:nvSpPr>
          <p:cNvPr id="8" name="Text Box 10"/>
          <p:cNvSpPr txBox="1">
            <a:spLocks noChangeArrowheads="1"/>
          </p:cNvSpPr>
          <p:nvPr/>
        </p:nvSpPr>
        <p:spPr bwMode="auto">
          <a:xfrm>
            <a:off x="3124201" y="2724150"/>
            <a:ext cx="1600199" cy="807913"/>
          </a:xfrm>
          <a:prstGeom prst="rect">
            <a:avLst/>
          </a:prstGeom>
          <a:noFill/>
          <a:ln w="9525">
            <a:noFill/>
            <a:miter lim="800000"/>
          </a:ln>
        </p:spPr>
        <p:txBody>
          <a:bodyPr wrap="square" lIns="45720" tIns="22860" rIns="45720" bIns="22860">
            <a:spAutoFit/>
          </a:bodyPr>
          <a:lstStyle/>
          <a:p>
            <a:pPr algn="ctr" defTabSz="1087755">
              <a:lnSpc>
                <a:spcPct val="15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Defend System</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a:t>
            </a:r>
          </a:p>
        </p:txBody>
      </p:sp>
      <p:cxnSp>
        <p:nvCxnSpPr>
          <p:cNvPr id="9" name="Straight Connector 8"/>
          <p:cNvCxnSpPr/>
          <p:nvPr/>
        </p:nvCxnSpPr>
        <p:spPr>
          <a:xfrm>
            <a:off x="685800" y="3638550"/>
            <a:ext cx="3886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0" name="Text Box 10"/>
          <p:cNvSpPr txBox="1">
            <a:spLocks noChangeArrowheads="1"/>
          </p:cNvSpPr>
          <p:nvPr/>
        </p:nvSpPr>
        <p:spPr bwMode="auto">
          <a:xfrm>
            <a:off x="609600" y="3735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temporullam eu tempor purus. Nunc a leo magna, sit amet consequat risus. Nullam eu tempor purus. Nunc a leo magna.</a:t>
            </a:r>
          </a:p>
        </p:txBody>
      </p:sp>
      <p:cxnSp>
        <p:nvCxnSpPr>
          <p:cNvPr id="11" name="Straight Connector 10"/>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3" name="Chart 12"/>
          <p:cNvGraphicFramePr/>
          <p:nvPr/>
        </p:nvGraphicFramePr>
        <p:xfrm>
          <a:off x="4876800" y="586515"/>
          <a:ext cx="4021663" cy="2602326"/>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 Box 10"/>
          <p:cNvSpPr txBox="1">
            <a:spLocks noChangeArrowheads="1"/>
          </p:cNvSpPr>
          <p:nvPr/>
        </p:nvSpPr>
        <p:spPr bwMode="auto">
          <a:xfrm>
            <a:off x="5105400" y="3181350"/>
            <a:ext cx="3505200"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Progresif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magna, sit amet consequat risus. Nullam eu tempor purus.</a:t>
            </a:r>
          </a:p>
        </p:txBody>
      </p:sp>
      <p:sp>
        <p:nvSpPr>
          <p:cNvPr id="15" name="Freeform 45"/>
          <p:cNvSpPr>
            <a:spLocks noEditPoints="1"/>
          </p:cNvSpPr>
          <p:nvPr/>
        </p:nvSpPr>
        <p:spPr bwMode="auto">
          <a:xfrm>
            <a:off x="2262053" y="1529814"/>
            <a:ext cx="504766" cy="650974"/>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6" name="Freeform 105"/>
          <p:cNvSpPr>
            <a:spLocks noEditPoints="1"/>
          </p:cNvSpPr>
          <p:nvPr/>
        </p:nvSpPr>
        <p:spPr bwMode="auto">
          <a:xfrm>
            <a:off x="900508" y="1551389"/>
            <a:ext cx="713584" cy="629398"/>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3607566" y="1662803"/>
            <a:ext cx="481068" cy="625388"/>
            <a:chOff x="6421904" y="4798576"/>
            <a:chExt cx="299494" cy="389342"/>
          </a:xfrm>
          <a:solidFill>
            <a:schemeClr val="bg1"/>
          </a:solidFill>
        </p:grpSpPr>
        <p:sp>
          <p:nvSpPr>
            <p:cNvPr id="30"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250" fill="hold"/>
                                        <p:tgtEl>
                                          <p:spTgt spid="16"/>
                                        </p:tgtEl>
                                        <p:attrNameLst>
                                          <p:attrName>ppt_x</p:attrName>
                                        </p:attrNameLst>
                                      </p:cBhvr>
                                      <p:tavLst>
                                        <p:tav tm="0">
                                          <p:val>
                                            <p:strVal val="#ppt_x"/>
                                          </p:val>
                                        </p:tav>
                                        <p:tav tm="100000">
                                          <p:val>
                                            <p:strVal val="#ppt_x"/>
                                          </p:val>
                                        </p:tav>
                                      </p:tavLst>
                                    </p:anim>
                                    <p:anim calcmode="lin" valueType="num">
                                      <p:cBhvr additive="base">
                                        <p:cTn id="18" dur="25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250" fill="hold"/>
                                        <p:tgtEl>
                                          <p:spTgt spid="29"/>
                                        </p:tgtEl>
                                        <p:attrNameLst>
                                          <p:attrName>ppt_x</p:attrName>
                                        </p:attrNameLst>
                                      </p:cBhvr>
                                      <p:tavLst>
                                        <p:tav tm="0">
                                          <p:val>
                                            <p:strVal val="#ppt_x"/>
                                          </p:val>
                                        </p:tav>
                                        <p:tav tm="100000">
                                          <p:val>
                                            <p:strVal val="#ppt_x"/>
                                          </p:val>
                                        </p:tav>
                                      </p:tavLst>
                                    </p:anim>
                                    <p:anim calcmode="lin" valueType="num">
                                      <p:cBhvr additive="base">
                                        <p:cTn id="48" dur="250" fill="hold"/>
                                        <p:tgtEl>
                                          <p:spTgt spid="2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250" fill="hold"/>
                                        <p:tgtEl>
                                          <p:spTgt spid="9"/>
                                        </p:tgtEl>
                                        <p:attrNameLst>
                                          <p:attrName>ppt_x</p:attrName>
                                        </p:attrNameLst>
                                      </p:cBhvr>
                                      <p:tavLst>
                                        <p:tav tm="0">
                                          <p:val>
                                            <p:strVal val="#ppt_x"/>
                                          </p:val>
                                        </p:tav>
                                        <p:tav tm="100000">
                                          <p:val>
                                            <p:strVal val="#ppt_x"/>
                                          </p:val>
                                        </p:tav>
                                      </p:tavLst>
                                    </p:anim>
                                    <p:anim calcmode="lin" valueType="num">
                                      <p:cBhvr additive="base">
                                        <p:cTn id="58" dur="250" fill="hold"/>
                                        <p:tgtEl>
                                          <p:spTgt spid="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250" fill="hold"/>
                                        <p:tgtEl>
                                          <p:spTgt spid="11"/>
                                        </p:tgtEl>
                                        <p:attrNameLst>
                                          <p:attrName>ppt_x</p:attrName>
                                        </p:attrNameLst>
                                      </p:cBhvr>
                                      <p:tavLst>
                                        <p:tav tm="0">
                                          <p:val>
                                            <p:strVal val="#ppt_x"/>
                                          </p:val>
                                        </p:tav>
                                        <p:tav tm="100000">
                                          <p:val>
                                            <p:strVal val="#ppt_x"/>
                                          </p:val>
                                        </p:tav>
                                      </p:tavLst>
                                    </p:anim>
                                    <p:anim calcmode="lin" valueType="num">
                                      <p:cBhvr additive="base">
                                        <p:cTn id="68" dur="250" fill="hold"/>
                                        <p:tgtEl>
                                          <p:spTgt spid="1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additive="base">
                                        <p:cTn id="72" dur="250" fill="hold"/>
                                        <p:tgtEl>
                                          <p:spTgt spid="13"/>
                                        </p:tgtEl>
                                        <p:attrNameLst>
                                          <p:attrName>ppt_x</p:attrName>
                                        </p:attrNameLst>
                                      </p:cBhvr>
                                      <p:tavLst>
                                        <p:tav tm="0">
                                          <p:val>
                                            <p:strVal val="#ppt_x"/>
                                          </p:val>
                                        </p:tav>
                                        <p:tav tm="100000">
                                          <p:val>
                                            <p:strVal val="#ppt_x"/>
                                          </p:val>
                                        </p:tav>
                                      </p:tavLst>
                                    </p:anim>
                                    <p:anim calcmode="lin" valueType="num">
                                      <p:cBhvr additive="base">
                                        <p:cTn id="73" dur="250" fill="hold"/>
                                        <p:tgtEl>
                                          <p:spTgt spid="13"/>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250" fill="hold"/>
                                        <p:tgtEl>
                                          <p:spTgt spid="14"/>
                                        </p:tgtEl>
                                        <p:attrNameLst>
                                          <p:attrName>ppt_x</p:attrName>
                                        </p:attrNameLst>
                                      </p:cBhvr>
                                      <p:tavLst>
                                        <p:tav tm="0">
                                          <p:val>
                                            <p:strVal val="#ppt_x"/>
                                          </p:val>
                                        </p:tav>
                                        <p:tav tm="100000">
                                          <p:val>
                                            <p:strVal val="#ppt_x"/>
                                          </p:val>
                                        </p:tav>
                                      </p:tavLst>
                                    </p:anim>
                                    <p:anim calcmode="lin" valueType="num">
                                      <p:cBhvr additive="base">
                                        <p:cTn id="78"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P spid="5" grpId="0" animBg="1"/>
      <p:bldP spid="6" grpId="0" animBg="1"/>
      <p:bldP spid="7" grpId="0"/>
      <p:bldP spid="8" grpId="0"/>
      <p:bldP spid="10" grpId="0"/>
      <p:bldGraphic spid="13" grpId="0">
        <p:bldAsOne/>
      </p:bldGraphic>
      <p:bldP spid="14" grpId="0"/>
      <p:bldP spid="15" grpId="0" animBg="1"/>
      <p:bldP spid="1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 Growth</a:t>
            </a:r>
          </a:p>
        </p:txBody>
      </p:sp>
      <p:sp>
        <p:nvSpPr>
          <p:cNvPr id="3" name="Text Box 10"/>
          <p:cNvSpPr txBox="1">
            <a:spLocks noChangeArrowheads="1"/>
          </p:cNvSpPr>
          <p:nvPr/>
        </p:nvSpPr>
        <p:spPr bwMode="auto">
          <a:xfrm>
            <a:off x="457200" y="1068854"/>
            <a:ext cx="39624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temporullam eu tempor purus. Nunc a leo magna, sit amet consequat risus. Nullam eu tempor purus. Nunc a leo magna.</a:t>
            </a:r>
          </a:p>
        </p:txBody>
      </p:sp>
      <p:sp>
        <p:nvSpPr>
          <p:cNvPr id="4" name="Text Box 10"/>
          <p:cNvSpPr txBox="1">
            <a:spLocks noChangeArrowheads="1"/>
          </p:cNvSpPr>
          <p:nvPr/>
        </p:nvSpPr>
        <p:spPr bwMode="auto">
          <a:xfrm>
            <a:off x="457200" y="2114550"/>
            <a:ext cx="39624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Real Strategy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Nullam eu tempor purus magna, sit amet consequat risus. Nullam eu tempor purus.</a:t>
            </a:r>
          </a:p>
        </p:txBody>
      </p:sp>
      <p:graphicFrame>
        <p:nvGraphicFramePr>
          <p:cNvPr id="6" name="Chart 5"/>
          <p:cNvGraphicFramePr/>
          <p:nvPr/>
        </p:nvGraphicFramePr>
        <p:xfrm>
          <a:off x="4565734" y="361951"/>
          <a:ext cx="4044865" cy="3352800"/>
        </p:xfrm>
        <a:graphic>
          <a:graphicData uri="http://schemas.openxmlformats.org/drawingml/2006/chart">
            <c:chart xmlns:c="http://schemas.openxmlformats.org/drawingml/2006/chart" xmlns:r="http://schemas.openxmlformats.org/officeDocument/2006/relationships" r:id="rId2"/>
          </a:graphicData>
        </a:graphic>
      </p:graphicFrame>
      <p:cxnSp>
        <p:nvCxnSpPr>
          <p:cNvPr id="7" name="Straight Connector 6"/>
          <p:cNvCxnSpPr/>
          <p:nvPr/>
        </p:nvCxnSpPr>
        <p:spPr>
          <a:xfrm>
            <a:off x="533400" y="3562350"/>
            <a:ext cx="7924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2209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Business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leo magna, sit amet.</a:t>
            </a:r>
          </a:p>
        </p:txBody>
      </p:sp>
      <p:sp>
        <p:nvSpPr>
          <p:cNvPr id="10" name="Text Box 10"/>
          <p:cNvSpPr txBox="1">
            <a:spLocks noChangeArrowheads="1"/>
          </p:cNvSpPr>
          <p:nvPr/>
        </p:nvSpPr>
        <p:spPr bwMode="auto">
          <a:xfrm>
            <a:off x="381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34%</a:t>
            </a:r>
            <a:endParaRPr lang="en-US" sz="48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Text Box 10"/>
          <p:cNvSpPr txBox="1">
            <a:spLocks noChangeArrowheads="1"/>
          </p:cNvSpPr>
          <p:nvPr/>
        </p:nvSpPr>
        <p:spPr bwMode="auto">
          <a:xfrm>
            <a:off x="4572000" y="3638550"/>
            <a:ext cx="1828800" cy="1061829"/>
          </a:xfrm>
          <a:prstGeom prst="rect">
            <a:avLst/>
          </a:prstGeom>
          <a:noFill/>
          <a:ln w="9525">
            <a:noFill/>
            <a:miter lim="800000"/>
          </a:ln>
        </p:spPr>
        <p:txBody>
          <a:bodyPr wrap="square" lIns="45720" tIns="22860" rIns="45720" bIns="22860">
            <a:spAutoFit/>
          </a:bodyPr>
          <a:lstStyle/>
          <a:p>
            <a:pPr defTabSz="1087755"/>
            <a:r>
              <a:rPr lang="en-US" sz="66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55%</a:t>
            </a:r>
            <a:endParaRPr lang="en-US" sz="48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 Box 10"/>
          <p:cNvSpPr txBox="1">
            <a:spLocks noChangeArrowheads="1"/>
          </p:cNvSpPr>
          <p:nvPr/>
        </p:nvSpPr>
        <p:spPr bwMode="auto">
          <a:xfrm>
            <a:off x="6400800" y="3727035"/>
            <a:ext cx="2137495"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Compact Plan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leo magna, sit amet.</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Graphic spid="6" grpId="0">
        <p:bldAsOne/>
      </p:bldGraphic>
      <p:bldP spid="9" grpId="0"/>
      <p:bldP spid="10" grpId="0"/>
      <p:bldP spid="12" grpId="0"/>
      <p:bldP spid="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Against Competitor</a:t>
            </a:r>
          </a:p>
        </p:txBody>
      </p:sp>
      <p:cxnSp>
        <p:nvCxnSpPr>
          <p:cNvPr id="3" name="Straight Connector 2"/>
          <p:cNvCxnSpPr/>
          <p:nvPr/>
        </p:nvCxnSpPr>
        <p:spPr>
          <a:xfrm>
            <a:off x="4876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4" name="Chart 3"/>
          <p:cNvGraphicFramePr/>
          <p:nvPr/>
        </p:nvGraphicFramePr>
        <p:xfrm>
          <a:off x="533400" y="1075364"/>
          <a:ext cx="2514600" cy="176166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 Box 10"/>
          <p:cNvSpPr txBox="1">
            <a:spLocks noChangeArrowheads="1"/>
          </p:cNvSpPr>
          <p:nvPr/>
        </p:nvSpPr>
        <p:spPr bwMode="auto">
          <a:xfrm>
            <a:off x="3048000" y="1340644"/>
            <a:ext cx="1600200" cy="12311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Marketshare</a:t>
            </a: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6" name="Text Box 10"/>
          <p:cNvSpPr txBox="1">
            <a:spLocks noChangeArrowheads="1"/>
          </p:cNvSpPr>
          <p:nvPr/>
        </p:nvSpPr>
        <p:spPr bwMode="auto">
          <a:xfrm>
            <a:off x="533400" y="2853437"/>
            <a:ext cx="41910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amet consequat risus. </a:t>
            </a:r>
            <a:endPar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 name="Text Box 10"/>
          <p:cNvSpPr txBox="1">
            <a:spLocks noChangeArrowheads="1"/>
          </p:cNvSpPr>
          <p:nvPr/>
        </p:nvSpPr>
        <p:spPr bwMode="auto">
          <a:xfrm>
            <a:off x="533400" y="3573527"/>
            <a:ext cx="4191000" cy="1208023"/>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Fixing Competitor</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Nullam eu tempor purus magna, sit amet consequat risus. Nullam eu tempor purus.</a:t>
            </a:r>
          </a:p>
        </p:txBody>
      </p:sp>
      <p:cxnSp>
        <p:nvCxnSpPr>
          <p:cNvPr id="8" name="Straight Connector 7"/>
          <p:cNvCxnSpPr/>
          <p:nvPr/>
        </p:nvCxnSpPr>
        <p:spPr>
          <a:xfrm>
            <a:off x="533400" y="2724150"/>
            <a:ext cx="40386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11" name="Diagram 10"/>
          <p:cNvGraphicFramePr/>
          <p:nvPr/>
        </p:nvGraphicFramePr>
        <p:xfrm>
          <a:off x="5257800" y="1047750"/>
          <a:ext cx="3429000" cy="228599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2" name="Text Box 10"/>
          <p:cNvSpPr txBox="1">
            <a:spLocks noChangeArrowheads="1"/>
          </p:cNvSpPr>
          <p:nvPr/>
        </p:nvSpPr>
        <p:spPr bwMode="auto">
          <a:xfrm>
            <a:off x="5181600" y="3735110"/>
            <a:ext cx="3505200" cy="1046440"/>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Company Hierarchy</a:t>
            </a:r>
          </a:p>
          <a:p>
            <a:pPr algn="ct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250" fill="hold"/>
                                        <p:tgtEl>
                                          <p:spTgt spid="3"/>
                                        </p:tgtEl>
                                        <p:attrNameLst>
                                          <p:attrName>ppt_x</p:attrName>
                                        </p:attrNameLst>
                                      </p:cBhvr>
                                      <p:tavLst>
                                        <p:tav tm="0">
                                          <p:val>
                                            <p:strVal val="#ppt_x"/>
                                          </p:val>
                                        </p:tav>
                                        <p:tav tm="100000">
                                          <p:val>
                                            <p:strVal val="#ppt_x"/>
                                          </p:val>
                                        </p:tav>
                                      </p:tavLst>
                                    </p:anim>
                                    <p:anim calcmode="lin" valueType="num">
                                      <p:cBhvr additive="base">
                                        <p:cTn id="38" dur="250" fill="hold"/>
                                        <p:tgtEl>
                                          <p:spTgt spid="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P spid="5" grpId="0"/>
      <p:bldP spid="6" grpId="0"/>
      <p:bldP spid="7" grpId="0"/>
      <p:bldGraphic spid="11" grpId="0">
        <p:bldAsOne/>
      </p:bldGraphic>
      <p:bldP spid="12"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8000" b="-18000"/>
          </a:stretch>
        </a:blipFill>
        <a:effectLst/>
      </p:bgPr>
    </p:bg>
    <p:spTree>
      <p:nvGrpSpPr>
        <p:cNvPr id="1" name=""/>
        <p:cNvGrpSpPr/>
        <p:nvPr/>
      </p:nvGrpSpPr>
      <p:grpSpPr>
        <a:xfrm>
          <a:off x="0" y="0"/>
          <a:ext cx="0" cy="0"/>
          <a:chOff x="0" y="0"/>
          <a:chExt cx="0" cy="0"/>
        </a:xfrm>
      </p:grpSpPr>
      <p:sp>
        <p:nvSpPr>
          <p:cNvPr id="2" name="Rectangle 1"/>
          <p:cNvSpPr/>
          <p:nvPr/>
        </p:nvSpPr>
        <p:spPr>
          <a:xfrm>
            <a:off x="0" y="2876550"/>
            <a:ext cx="9144000" cy="1447800"/>
          </a:xfrm>
          <a:prstGeom prst="rect">
            <a:avLst/>
          </a:prstGeom>
          <a:solidFill>
            <a:srgbClr val="45C1A4">
              <a:alpha val="7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ardrop 2"/>
          <p:cNvSpPr/>
          <p:nvPr/>
        </p:nvSpPr>
        <p:spPr>
          <a:xfrm>
            <a:off x="6858000" y="2266950"/>
            <a:ext cx="1752600" cy="1752600"/>
          </a:xfrm>
          <a:prstGeom prst="teardrop">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7259713" y="2605074"/>
            <a:ext cx="949173" cy="1076351"/>
            <a:chOff x="3724276" y="2906713"/>
            <a:chExt cx="485775" cy="550863"/>
          </a:xfrm>
          <a:solidFill>
            <a:schemeClr val="bg1"/>
          </a:solidFill>
        </p:grpSpPr>
        <p:sp>
          <p:nvSpPr>
            <p:cNvPr id="5"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 name="Text Box 10"/>
          <p:cNvSpPr txBox="1">
            <a:spLocks noChangeArrowheads="1"/>
          </p:cNvSpPr>
          <p:nvPr/>
        </p:nvSpPr>
        <p:spPr bwMode="auto">
          <a:xfrm>
            <a:off x="4267200" y="3105150"/>
            <a:ext cx="23622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Landing System</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a:t>
            </a:r>
          </a:p>
        </p:txBody>
      </p:sp>
      <p:sp>
        <p:nvSpPr>
          <p:cNvPr id="13" name="Text Box 10"/>
          <p:cNvSpPr txBox="1">
            <a:spLocks noChangeArrowheads="1"/>
          </p:cNvSpPr>
          <p:nvPr/>
        </p:nvSpPr>
        <p:spPr bwMode="auto">
          <a:xfrm>
            <a:off x="2133600" y="3105150"/>
            <a:ext cx="1905000" cy="1046440"/>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Boarding</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a:t>
            </a:r>
          </a:p>
        </p:txBody>
      </p:sp>
      <p:sp>
        <p:nvSpPr>
          <p:cNvPr id="14" name="Text Box 10"/>
          <p:cNvSpPr txBox="1">
            <a:spLocks noChangeArrowheads="1"/>
          </p:cNvSpPr>
          <p:nvPr/>
        </p:nvSpPr>
        <p:spPr bwMode="auto">
          <a:xfrm>
            <a:off x="228600" y="3110121"/>
            <a:ext cx="1752600" cy="1061829"/>
          </a:xfrm>
          <a:prstGeom prst="rect">
            <a:avLst/>
          </a:prstGeom>
          <a:noFill/>
          <a:ln w="9525">
            <a:noFill/>
            <a:miter lim="800000"/>
          </a:ln>
        </p:spPr>
        <p:txBody>
          <a:bodyPr wrap="square" lIns="45720" tIns="22860" rIns="45720" bIns="22860">
            <a:spAutoFit/>
          </a:bodyPr>
          <a:lstStyle/>
          <a:p>
            <a:pPr defTabSz="1087755"/>
            <a:r>
              <a:rPr lang="en-US" sz="660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34%</a:t>
            </a:r>
            <a:endParaRPr lang="en-US" sz="6600" i="1">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17">
                                          <p:stCondLst>
                                            <p:cond delay="0"/>
                                          </p:stCondLst>
                                        </p:cTn>
                                        <p:tgtEl>
                                          <p:spTgt spid="2"/>
                                        </p:tgtEl>
                                      </p:cBhvr>
                                    </p:animEffect>
                                    <p:anim calcmode="lin" valueType="num">
                                      <p:cBhvr>
                                        <p:cTn id="8" dur="683"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249"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249" tmFilter="0, 0; 0.125,0.2665; 0.25,0.4; 0.375,0.465; 0.5,0.5;  0.625,0.535; 0.75,0.6; 0.875,0.7335; 1,1">
                                          <p:stCondLst>
                                            <p:cond delay="249"/>
                                          </p:stCondLst>
                                        </p:cTn>
                                        <p:tgtEl>
                                          <p:spTgt spid="2"/>
                                        </p:tgtEl>
                                        <p:attrNameLst>
                                          <p:attrName>ppt_y</p:attrName>
                                        </p:attrNameLst>
                                      </p:cBhvr>
                                      <p:tavLst>
                                        <p:tav tm="0" fmla="#ppt_y-sin(pi*$)/9">
                                          <p:val>
                                            <p:fltVal val="0"/>
                                          </p:val>
                                        </p:tav>
                                        <p:tav tm="100000">
                                          <p:val>
                                            <p:fltVal val="1"/>
                                          </p:val>
                                        </p:tav>
                                      </p:tavLst>
                                    </p:anim>
                                    <p:anim calcmode="lin" valueType="num">
                                      <p:cBhvr>
                                        <p:cTn id="11" dur="124" tmFilter="0, 0; 0.125,0.2665; 0.25,0.4; 0.375,0.465; 0.5,0.5;  0.625,0.535; 0.75,0.6; 0.875,0.7335; 1,1">
                                          <p:stCondLst>
                                            <p:cond delay="497"/>
                                          </p:stCondLst>
                                        </p:cTn>
                                        <p:tgtEl>
                                          <p:spTgt spid="2"/>
                                        </p:tgtEl>
                                        <p:attrNameLst>
                                          <p:attrName>ppt_y</p:attrName>
                                        </p:attrNameLst>
                                      </p:cBhvr>
                                      <p:tavLst>
                                        <p:tav tm="0" fmla="#ppt_y-sin(pi*$)/27">
                                          <p:val>
                                            <p:fltVal val="0"/>
                                          </p:val>
                                        </p:tav>
                                        <p:tav tm="100000">
                                          <p:val>
                                            <p:fltVal val="1"/>
                                          </p:val>
                                        </p:tav>
                                      </p:tavLst>
                                    </p:anim>
                                    <p:anim calcmode="lin" valueType="num">
                                      <p:cBhvr>
                                        <p:cTn id="12" dur="62" tmFilter="0, 0; 0.125,0.2665; 0.25,0.4; 0.375,0.465; 0.5,0.5;  0.625,0.535; 0.75,0.6; 0.875,0.7335; 1,1">
                                          <p:stCondLst>
                                            <p:cond delay="621"/>
                                          </p:stCondLst>
                                        </p:cTn>
                                        <p:tgtEl>
                                          <p:spTgt spid="2"/>
                                        </p:tgtEl>
                                        <p:attrNameLst>
                                          <p:attrName>ppt_y</p:attrName>
                                        </p:attrNameLst>
                                      </p:cBhvr>
                                      <p:tavLst>
                                        <p:tav tm="0" fmla="#ppt_y-sin(pi*$)/81">
                                          <p:val>
                                            <p:fltVal val="0"/>
                                          </p:val>
                                        </p:tav>
                                        <p:tav tm="100000">
                                          <p:val>
                                            <p:fltVal val="1"/>
                                          </p:val>
                                        </p:tav>
                                      </p:tavLst>
                                    </p:anim>
                                    <p:animScale>
                                      <p:cBhvr>
                                        <p:cTn id="13" dur="10">
                                          <p:stCondLst>
                                            <p:cond delay="244"/>
                                          </p:stCondLst>
                                        </p:cTn>
                                        <p:tgtEl>
                                          <p:spTgt spid="2"/>
                                        </p:tgtEl>
                                      </p:cBhvr>
                                      <p:to x="100000" y="60000"/>
                                    </p:animScale>
                                    <p:animScale>
                                      <p:cBhvr>
                                        <p:cTn id="14" dur="62" decel="50000">
                                          <p:stCondLst>
                                            <p:cond delay="254"/>
                                          </p:stCondLst>
                                        </p:cTn>
                                        <p:tgtEl>
                                          <p:spTgt spid="2"/>
                                        </p:tgtEl>
                                      </p:cBhvr>
                                      <p:to x="100000" y="100000"/>
                                    </p:animScale>
                                    <p:animScale>
                                      <p:cBhvr>
                                        <p:cTn id="15" dur="10">
                                          <p:stCondLst>
                                            <p:cond delay="492"/>
                                          </p:stCondLst>
                                        </p:cTn>
                                        <p:tgtEl>
                                          <p:spTgt spid="2"/>
                                        </p:tgtEl>
                                      </p:cBhvr>
                                      <p:to x="100000" y="80000"/>
                                    </p:animScale>
                                    <p:animScale>
                                      <p:cBhvr>
                                        <p:cTn id="16" dur="62" decel="50000">
                                          <p:stCondLst>
                                            <p:cond delay="502"/>
                                          </p:stCondLst>
                                        </p:cTn>
                                        <p:tgtEl>
                                          <p:spTgt spid="2"/>
                                        </p:tgtEl>
                                      </p:cBhvr>
                                      <p:to x="100000" y="100000"/>
                                    </p:animScale>
                                    <p:animScale>
                                      <p:cBhvr>
                                        <p:cTn id="17" dur="10">
                                          <p:stCondLst>
                                            <p:cond delay="616"/>
                                          </p:stCondLst>
                                        </p:cTn>
                                        <p:tgtEl>
                                          <p:spTgt spid="2"/>
                                        </p:tgtEl>
                                      </p:cBhvr>
                                      <p:to x="100000" y="90000"/>
                                    </p:animScale>
                                    <p:animScale>
                                      <p:cBhvr>
                                        <p:cTn id="18" dur="62" decel="50000">
                                          <p:stCondLst>
                                            <p:cond delay="625"/>
                                          </p:stCondLst>
                                        </p:cTn>
                                        <p:tgtEl>
                                          <p:spTgt spid="2"/>
                                        </p:tgtEl>
                                      </p:cBhvr>
                                      <p:to x="100000" y="100000"/>
                                    </p:animScale>
                                    <p:animScale>
                                      <p:cBhvr>
                                        <p:cTn id="19" dur="10">
                                          <p:stCondLst>
                                            <p:cond delay="678"/>
                                          </p:stCondLst>
                                        </p:cTn>
                                        <p:tgtEl>
                                          <p:spTgt spid="2"/>
                                        </p:tgtEl>
                                      </p:cBhvr>
                                      <p:to x="100000" y="95000"/>
                                    </p:animScale>
                                    <p:animScale>
                                      <p:cBhvr>
                                        <p:cTn id="20" dur="62" decel="50000">
                                          <p:stCondLst>
                                            <p:cond delay="688"/>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17">
                                          <p:stCondLst>
                                            <p:cond delay="0"/>
                                          </p:stCondLst>
                                        </p:cTn>
                                        <p:tgtEl>
                                          <p:spTgt spid="3"/>
                                        </p:tgtEl>
                                      </p:cBhvr>
                                    </p:animEffect>
                                    <p:anim calcmode="lin" valueType="num">
                                      <p:cBhvr>
                                        <p:cTn id="25" dur="683"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249"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249" tmFilter="0, 0; 0.125,0.2665; 0.25,0.4; 0.375,0.465; 0.5,0.5;  0.625,0.535; 0.75,0.6; 0.875,0.7335; 1,1">
                                          <p:stCondLst>
                                            <p:cond delay="249"/>
                                          </p:stCondLst>
                                        </p:cTn>
                                        <p:tgtEl>
                                          <p:spTgt spid="3"/>
                                        </p:tgtEl>
                                        <p:attrNameLst>
                                          <p:attrName>ppt_y</p:attrName>
                                        </p:attrNameLst>
                                      </p:cBhvr>
                                      <p:tavLst>
                                        <p:tav tm="0" fmla="#ppt_y-sin(pi*$)/9">
                                          <p:val>
                                            <p:fltVal val="0"/>
                                          </p:val>
                                        </p:tav>
                                        <p:tav tm="100000">
                                          <p:val>
                                            <p:fltVal val="1"/>
                                          </p:val>
                                        </p:tav>
                                      </p:tavLst>
                                    </p:anim>
                                    <p:anim calcmode="lin" valueType="num">
                                      <p:cBhvr>
                                        <p:cTn id="28" dur="124" tmFilter="0, 0; 0.125,0.2665; 0.25,0.4; 0.375,0.465; 0.5,0.5;  0.625,0.535; 0.75,0.6; 0.875,0.7335; 1,1">
                                          <p:stCondLst>
                                            <p:cond delay="497"/>
                                          </p:stCondLst>
                                        </p:cTn>
                                        <p:tgtEl>
                                          <p:spTgt spid="3"/>
                                        </p:tgtEl>
                                        <p:attrNameLst>
                                          <p:attrName>ppt_y</p:attrName>
                                        </p:attrNameLst>
                                      </p:cBhvr>
                                      <p:tavLst>
                                        <p:tav tm="0" fmla="#ppt_y-sin(pi*$)/27">
                                          <p:val>
                                            <p:fltVal val="0"/>
                                          </p:val>
                                        </p:tav>
                                        <p:tav tm="100000">
                                          <p:val>
                                            <p:fltVal val="1"/>
                                          </p:val>
                                        </p:tav>
                                      </p:tavLst>
                                    </p:anim>
                                    <p:anim calcmode="lin" valueType="num">
                                      <p:cBhvr>
                                        <p:cTn id="29" dur="62" tmFilter="0, 0; 0.125,0.2665; 0.25,0.4; 0.375,0.465; 0.5,0.5;  0.625,0.535; 0.75,0.6; 0.875,0.7335; 1,1">
                                          <p:stCondLst>
                                            <p:cond delay="621"/>
                                          </p:stCondLst>
                                        </p:cTn>
                                        <p:tgtEl>
                                          <p:spTgt spid="3"/>
                                        </p:tgtEl>
                                        <p:attrNameLst>
                                          <p:attrName>ppt_y</p:attrName>
                                        </p:attrNameLst>
                                      </p:cBhvr>
                                      <p:tavLst>
                                        <p:tav tm="0" fmla="#ppt_y-sin(pi*$)/81">
                                          <p:val>
                                            <p:fltVal val="0"/>
                                          </p:val>
                                        </p:tav>
                                        <p:tav tm="100000">
                                          <p:val>
                                            <p:fltVal val="1"/>
                                          </p:val>
                                        </p:tav>
                                      </p:tavLst>
                                    </p:anim>
                                    <p:animScale>
                                      <p:cBhvr>
                                        <p:cTn id="30" dur="10">
                                          <p:stCondLst>
                                            <p:cond delay="244"/>
                                          </p:stCondLst>
                                        </p:cTn>
                                        <p:tgtEl>
                                          <p:spTgt spid="3"/>
                                        </p:tgtEl>
                                      </p:cBhvr>
                                      <p:to x="100000" y="60000"/>
                                    </p:animScale>
                                    <p:animScale>
                                      <p:cBhvr>
                                        <p:cTn id="31" dur="62" decel="50000">
                                          <p:stCondLst>
                                            <p:cond delay="254"/>
                                          </p:stCondLst>
                                        </p:cTn>
                                        <p:tgtEl>
                                          <p:spTgt spid="3"/>
                                        </p:tgtEl>
                                      </p:cBhvr>
                                      <p:to x="100000" y="100000"/>
                                    </p:animScale>
                                    <p:animScale>
                                      <p:cBhvr>
                                        <p:cTn id="32" dur="10">
                                          <p:stCondLst>
                                            <p:cond delay="492"/>
                                          </p:stCondLst>
                                        </p:cTn>
                                        <p:tgtEl>
                                          <p:spTgt spid="3"/>
                                        </p:tgtEl>
                                      </p:cBhvr>
                                      <p:to x="100000" y="80000"/>
                                    </p:animScale>
                                    <p:animScale>
                                      <p:cBhvr>
                                        <p:cTn id="33" dur="62" decel="50000">
                                          <p:stCondLst>
                                            <p:cond delay="502"/>
                                          </p:stCondLst>
                                        </p:cTn>
                                        <p:tgtEl>
                                          <p:spTgt spid="3"/>
                                        </p:tgtEl>
                                      </p:cBhvr>
                                      <p:to x="100000" y="100000"/>
                                    </p:animScale>
                                    <p:animScale>
                                      <p:cBhvr>
                                        <p:cTn id="34" dur="10">
                                          <p:stCondLst>
                                            <p:cond delay="616"/>
                                          </p:stCondLst>
                                        </p:cTn>
                                        <p:tgtEl>
                                          <p:spTgt spid="3"/>
                                        </p:tgtEl>
                                      </p:cBhvr>
                                      <p:to x="100000" y="90000"/>
                                    </p:animScale>
                                    <p:animScale>
                                      <p:cBhvr>
                                        <p:cTn id="35" dur="62" decel="50000">
                                          <p:stCondLst>
                                            <p:cond delay="625"/>
                                          </p:stCondLst>
                                        </p:cTn>
                                        <p:tgtEl>
                                          <p:spTgt spid="3"/>
                                        </p:tgtEl>
                                      </p:cBhvr>
                                      <p:to x="100000" y="100000"/>
                                    </p:animScale>
                                    <p:animScale>
                                      <p:cBhvr>
                                        <p:cTn id="36" dur="10">
                                          <p:stCondLst>
                                            <p:cond delay="678"/>
                                          </p:stCondLst>
                                        </p:cTn>
                                        <p:tgtEl>
                                          <p:spTgt spid="3"/>
                                        </p:tgtEl>
                                      </p:cBhvr>
                                      <p:to x="100000" y="95000"/>
                                    </p:animScale>
                                    <p:animScale>
                                      <p:cBhvr>
                                        <p:cTn id="37" dur="62" decel="50000">
                                          <p:stCondLst>
                                            <p:cond delay="688"/>
                                          </p:stCondLst>
                                        </p:cTn>
                                        <p:tgtEl>
                                          <p:spTgt spid="3"/>
                                        </p:tgtEl>
                                      </p:cBhvr>
                                      <p:to x="100000" y="100000"/>
                                    </p:animScale>
                                  </p:childTnLst>
                                </p:cTn>
                              </p:par>
                            </p:childTnLst>
                          </p:cTn>
                        </p:par>
                        <p:par>
                          <p:cTn id="38" fill="hold">
                            <p:stCondLst>
                              <p:cond delay="2000"/>
                            </p:stCondLst>
                            <p:childTnLst>
                              <p:par>
                                <p:cTn id="39" presetID="26" presetClass="entr" presetSubtype="0"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down)">
                                      <p:cBhvr>
                                        <p:cTn id="41" dur="217">
                                          <p:stCondLst>
                                            <p:cond delay="0"/>
                                          </p:stCondLst>
                                        </p:cTn>
                                        <p:tgtEl>
                                          <p:spTgt spid="4"/>
                                        </p:tgtEl>
                                      </p:cBhvr>
                                    </p:animEffect>
                                    <p:anim calcmode="lin" valueType="num">
                                      <p:cBhvr>
                                        <p:cTn id="42" dur="683"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3" dur="249"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4" dur="249" tmFilter="0, 0; 0.125,0.2665; 0.25,0.4; 0.375,0.465; 0.5,0.5;  0.625,0.535; 0.75,0.6; 0.875,0.7335; 1,1">
                                          <p:stCondLst>
                                            <p:cond delay="249"/>
                                          </p:stCondLst>
                                        </p:cTn>
                                        <p:tgtEl>
                                          <p:spTgt spid="4"/>
                                        </p:tgtEl>
                                        <p:attrNameLst>
                                          <p:attrName>ppt_y</p:attrName>
                                        </p:attrNameLst>
                                      </p:cBhvr>
                                      <p:tavLst>
                                        <p:tav tm="0" fmla="#ppt_y-sin(pi*$)/9">
                                          <p:val>
                                            <p:fltVal val="0"/>
                                          </p:val>
                                        </p:tav>
                                        <p:tav tm="100000">
                                          <p:val>
                                            <p:fltVal val="1"/>
                                          </p:val>
                                        </p:tav>
                                      </p:tavLst>
                                    </p:anim>
                                    <p:anim calcmode="lin" valueType="num">
                                      <p:cBhvr>
                                        <p:cTn id="45" dur="124" tmFilter="0, 0; 0.125,0.2665; 0.25,0.4; 0.375,0.465; 0.5,0.5;  0.625,0.535; 0.75,0.6; 0.875,0.7335; 1,1">
                                          <p:stCondLst>
                                            <p:cond delay="497"/>
                                          </p:stCondLst>
                                        </p:cTn>
                                        <p:tgtEl>
                                          <p:spTgt spid="4"/>
                                        </p:tgtEl>
                                        <p:attrNameLst>
                                          <p:attrName>ppt_y</p:attrName>
                                        </p:attrNameLst>
                                      </p:cBhvr>
                                      <p:tavLst>
                                        <p:tav tm="0" fmla="#ppt_y-sin(pi*$)/27">
                                          <p:val>
                                            <p:fltVal val="0"/>
                                          </p:val>
                                        </p:tav>
                                        <p:tav tm="100000">
                                          <p:val>
                                            <p:fltVal val="1"/>
                                          </p:val>
                                        </p:tav>
                                      </p:tavLst>
                                    </p:anim>
                                    <p:anim calcmode="lin" valueType="num">
                                      <p:cBhvr>
                                        <p:cTn id="46" dur="62" tmFilter="0, 0; 0.125,0.2665; 0.25,0.4; 0.375,0.465; 0.5,0.5;  0.625,0.535; 0.75,0.6; 0.875,0.7335; 1,1">
                                          <p:stCondLst>
                                            <p:cond delay="621"/>
                                          </p:stCondLst>
                                        </p:cTn>
                                        <p:tgtEl>
                                          <p:spTgt spid="4"/>
                                        </p:tgtEl>
                                        <p:attrNameLst>
                                          <p:attrName>ppt_y</p:attrName>
                                        </p:attrNameLst>
                                      </p:cBhvr>
                                      <p:tavLst>
                                        <p:tav tm="0" fmla="#ppt_y-sin(pi*$)/81">
                                          <p:val>
                                            <p:fltVal val="0"/>
                                          </p:val>
                                        </p:tav>
                                        <p:tav tm="100000">
                                          <p:val>
                                            <p:fltVal val="1"/>
                                          </p:val>
                                        </p:tav>
                                      </p:tavLst>
                                    </p:anim>
                                    <p:animScale>
                                      <p:cBhvr>
                                        <p:cTn id="47" dur="10">
                                          <p:stCondLst>
                                            <p:cond delay="244"/>
                                          </p:stCondLst>
                                        </p:cTn>
                                        <p:tgtEl>
                                          <p:spTgt spid="4"/>
                                        </p:tgtEl>
                                      </p:cBhvr>
                                      <p:to x="100000" y="60000"/>
                                    </p:animScale>
                                    <p:animScale>
                                      <p:cBhvr>
                                        <p:cTn id="48" dur="62" decel="50000">
                                          <p:stCondLst>
                                            <p:cond delay="254"/>
                                          </p:stCondLst>
                                        </p:cTn>
                                        <p:tgtEl>
                                          <p:spTgt spid="4"/>
                                        </p:tgtEl>
                                      </p:cBhvr>
                                      <p:to x="100000" y="100000"/>
                                    </p:animScale>
                                    <p:animScale>
                                      <p:cBhvr>
                                        <p:cTn id="49" dur="10">
                                          <p:stCondLst>
                                            <p:cond delay="492"/>
                                          </p:stCondLst>
                                        </p:cTn>
                                        <p:tgtEl>
                                          <p:spTgt spid="4"/>
                                        </p:tgtEl>
                                      </p:cBhvr>
                                      <p:to x="100000" y="80000"/>
                                    </p:animScale>
                                    <p:animScale>
                                      <p:cBhvr>
                                        <p:cTn id="50" dur="62" decel="50000">
                                          <p:stCondLst>
                                            <p:cond delay="502"/>
                                          </p:stCondLst>
                                        </p:cTn>
                                        <p:tgtEl>
                                          <p:spTgt spid="4"/>
                                        </p:tgtEl>
                                      </p:cBhvr>
                                      <p:to x="100000" y="100000"/>
                                    </p:animScale>
                                    <p:animScale>
                                      <p:cBhvr>
                                        <p:cTn id="51" dur="10">
                                          <p:stCondLst>
                                            <p:cond delay="616"/>
                                          </p:stCondLst>
                                        </p:cTn>
                                        <p:tgtEl>
                                          <p:spTgt spid="4"/>
                                        </p:tgtEl>
                                      </p:cBhvr>
                                      <p:to x="100000" y="90000"/>
                                    </p:animScale>
                                    <p:animScale>
                                      <p:cBhvr>
                                        <p:cTn id="52" dur="62" decel="50000">
                                          <p:stCondLst>
                                            <p:cond delay="625"/>
                                          </p:stCondLst>
                                        </p:cTn>
                                        <p:tgtEl>
                                          <p:spTgt spid="4"/>
                                        </p:tgtEl>
                                      </p:cBhvr>
                                      <p:to x="100000" y="100000"/>
                                    </p:animScale>
                                    <p:animScale>
                                      <p:cBhvr>
                                        <p:cTn id="53" dur="10">
                                          <p:stCondLst>
                                            <p:cond delay="678"/>
                                          </p:stCondLst>
                                        </p:cTn>
                                        <p:tgtEl>
                                          <p:spTgt spid="4"/>
                                        </p:tgtEl>
                                      </p:cBhvr>
                                      <p:to x="100000" y="95000"/>
                                    </p:animScale>
                                    <p:animScale>
                                      <p:cBhvr>
                                        <p:cTn id="54" dur="62" decel="50000">
                                          <p:stCondLst>
                                            <p:cond delay="688"/>
                                          </p:stCondLst>
                                        </p:cTn>
                                        <p:tgtEl>
                                          <p:spTgt spid="4"/>
                                        </p:tgtEl>
                                      </p:cBhvr>
                                      <p:to x="100000" y="100000"/>
                                    </p:animScale>
                                  </p:childTnLst>
                                </p:cTn>
                              </p:par>
                            </p:childTnLst>
                          </p:cTn>
                        </p:par>
                        <p:par>
                          <p:cTn id="55" fill="hold">
                            <p:stCondLst>
                              <p:cond delay="3000"/>
                            </p:stCondLst>
                            <p:childTnLst>
                              <p:par>
                                <p:cTn id="56" presetID="26"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down)">
                                      <p:cBhvr>
                                        <p:cTn id="58" dur="217">
                                          <p:stCondLst>
                                            <p:cond delay="0"/>
                                          </p:stCondLst>
                                        </p:cTn>
                                        <p:tgtEl>
                                          <p:spTgt spid="14"/>
                                        </p:tgtEl>
                                      </p:cBhvr>
                                    </p:animEffect>
                                    <p:anim calcmode="lin" valueType="num">
                                      <p:cBhvr>
                                        <p:cTn id="59" dur="683"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60" dur="249"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61" dur="249" tmFilter="0, 0; 0.125,0.2665; 0.25,0.4; 0.375,0.465; 0.5,0.5;  0.625,0.535; 0.75,0.6; 0.875,0.7335; 1,1">
                                          <p:stCondLst>
                                            <p:cond delay="249"/>
                                          </p:stCondLst>
                                        </p:cTn>
                                        <p:tgtEl>
                                          <p:spTgt spid="14"/>
                                        </p:tgtEl>
                                        <p:attrNameLst>
                                          <p:attrName>ppt_y</p:attrName>
                                        </p:attrNameLst>
                                      </p:cBhvr>
                                      <p:tavLst>
                                        <p:tav tm="0" fmla="#ppt_y-sin(pi*$)/9">
                                          <p:val>
                                            <p:fltVal val="0"/>
                                          </p:val>
                                        </p:tav>
                                        <p:tav tm="100000">
                                          <p:val>
                                            <p:fltVal val="1"/>
                                          </p:val>
                                        </p:tav>
                                      </p:tavLst>
                                    </p:anim>
                                    <p:anim calcmode="lin" valueType="num">
                                      <p:cBhvr>
                                        <p:cTn id="62" dur="124" tmFilter="0, 0; 0.125,0.2665; 0.25,0.4; 0.375,0.465; 0.5,0.5;  0.625,0.535; 0.75,0.6; 0.875,0.7335; 1,1">
                                          <p:stCondLst>
                                            <p:cond delay="497"/>
                                          </p:stCondLst>
                                        </p:cTn>
                                        <p:tgtEl>
                                          <p:spTgt spid="14"/>
                                        </p:tgtEl>
                                        <p:attrNameLst>
                                          <p:attrName>ppt_y</p:attrName>
                                        </p:attrNameLst>
                                      </p:cBhvr>
                                      <p:tavLst>
                                        <p:tav tm="0" fmla="#ppt_y-sin(pi*$)/27">
                                          <p:val>
                                            <p:fltVal val="0"/>
                                          </p:val>
                                        </p:tav>
                                        <p:tav tm="100000">
                                          <p:val>
                                            <p:fltVal val="1"/>
                                          </p:val>
                                        </p:tav>
                                      </p:tavLst>
                                    </p:anim>
                                    <p:anim calcmode="lin" valueType="num">
                                      <p:cBhvr>
                                        <p:cTn id="63" dur="62" tmFilter="0, 0; 0.125,0.2665; 0.25,0.4; 0.375,0.465; 0.5,0.5;  0.625,0.535; 0.75,0.6; 0.875,0.7335; 1,1">
                                          <p:stCondLst>
                                            <p:cond delay="621"/>
                                          </p:stCondLst>
                                        </p:cTn>
                                        <p:tgtEl>
                                          <p:spTgt spid="14"/>
                                        </p:tgtEl>
                                        <p:attrNameLst>
                                          <p:attrName>ppt_y</p:attrName>
                                        </p:attrNameLst>
                                      </p:cBhvr>
                                      <p:tavLst>
                                        <p:tav tm="0" fmla="#ppt_y-sin(pi*$)/81">
                                          <p:val>
                                            <p:fltVal val="0"/>
                                          </p:val>
                                        </p:tav>
                                        <p:tav tm="100000">
                                          <p:val>
                                            <p:fltVal val="1"/>
                                          </p:val>
                                        </p:tav>
                                      </p:tavLst>
                                    </p:anim>
                                    <p:animScale>
                                      <p:cBhvr>
                                        <p:cTn id="64" dur="10">
                                          <p:stCondLst>
                                            <p:cond delay="244"/>
                                          </p:stCondLst>
                                        </p:cTn>
                                        <p:tgtEl>
                                          <p:spTgt spid="14"/>
                                        </p:tgtEl>
                                      </p:cBhvr>
                                      <p:to x="100000" y="60000"/>
                                    </p:animScale>
                                    <p:animScale>
                                      <p:cBhvr>
                                        <p:cTn id="65" dur="62" decel="50000">
                                          <p:stCondLst>
                                            <p:cond delay="254"/>
                                          </p:stCondLst>
                                        </p:cTn>
                                        <p:tgtEl>
                                          <p:spTgt spid="14"/>
                                        </p:tgtEl>
                                      </p:cBhvr>
                                      <p:to x="100000" y="100000"/>
                                    </p:animScale>
                                    <p:animScale>
                                      <p:cBhvr>
                                        <p:cTn id="66" dur="10">
                                          <p:stCondLst>
                                            <p:cond delay="492"/>
                                          </p:stCondLst>
                                        </p:cTn>
                                        <p:tgtEl>
                                          <p:spTgt spid="14"/>
                                        </p:tgtEl>
                                      </p:cBhvr>
                                      <p:to x="100000" y="80000"/>
                                    </p:animScale>
                                    <p:animScale>
                                      <p:cBhvr>
                                        <p:cTn id="67" dur="62" decel="50000">
                                          <p:stCondLst>
                                            <p:cond delay="502"/>
                                          </p:stCondLst>
                                        </p:cTn>
                                        <p:tgtEl>
                                          <p:spTgt spid="14"/>
                                        </p:tgtEl>
                                      </p:cBhvr>
                                      <p:to x="100000" y="100000"/>
                                    </p:animScale>
                                    <p:animScale>
                                      <p:cBhvr>
                                        <p:cTn id="68" dur="10">
                                          <p:stCondLst>
                                            <p:cond delay="616"/>
                                          </p:stCondLst>
                                        </p:cTn>
                                        <p:tgtEl>
                                          <p:spTgt spid="14"/>
                                        </p:tgtEl>
                                      </p:cBhvr>
                                      <p:to x="100000" y="90000"/>
                                    </p:animScale>
                                    <p:animScale>
                                      <p:cBhvr>
                                        <p:cTn id="69" dur="62" decel="50000">
                                          <p:stCondLst>
                                            <p:cond delay="625"/>
                                          </p:stCondLst>
                                        </p:cTn>
                                        <p:tgtEl>
                                          <p:spTgt spid="14"/>
                                        </p:tgtEl>
                                      </p:cBhvr>
                                      <p:to x="100000" y="100000"/>
                                    </p:animScale>
                                    <p:animScale>
                                      <p:cBhvr>
                                        <p:cTn id="70" dur="10">
                                          <p:stCondLst>
                                            <p:cond delay="678"/>
                                          </p:stCondLst>
                                        </p:cTn>
                                        <p:tgtEl>
                                          <p:spTgt spid="14"/>
                                        </p:tgtEl>
                                      </p:cBhvr>
                                      <p:to x="100000" y="95000"/>
                                    </p:animScale>
                                    <p:animScale>
                                      <p:cBhvr>
                                        <p:cTn id="71" dur="62" decel="50000">
                                          <p:stCondLst>
                                            <p:cond delay="688"/>
                                          </p:stCondLst>
                                        </p:cTn>
                                        <p:tgtEl>
                                          <p:spTgt spid="14"/>
                                        </p:tgtEl>
                                      </p:cBhvr>
                                      <p:to x="100000" y="100000"/>
                                    </p:animScale>
                                  </p:childTnLst>
                                </p:cTn>
                              </p:par>
                            </p:childTnLst>
                          </p:cTn>
                        </p:par>
                        <p:par>
                          <p:cTn id="72" fill="hold">
                            <p:stCondLst>
                              <p:cond delay="4000"/>
                            </p:stCondLst>
                            <p:childTnLst>
                              <p:par>
                                <p:cTn id="73" presetID="26" presetClass="entr" presetSubtype="0"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down)">
                                      <p:cBhvr>
                                        <p:cTn id="75" dur="217">
                                          <p:stCondLst>
                                            <p:cond delay="0"/>
                                          </p:stCondLst>
                                        </p:cTn>
                                        <p:tgtEl>
                                          <p:spTgt spid="13"/>
                                        </p:tgtEl>
                                      </p:cBhvr>
                                    </p:animEffect>
                                    <p:anim calcmode="lin" valueType="num">
                                      <p:cBhvr>
                                        <p:cTn id="76" dur="683"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77" dur="249"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8" dur="249" tmFilter="0, 0; 0.125,0.2665; 0.25,0.4; 0.375,0.465; 0.5,0.5;  0.625,0.535; 0.75,0.6; 0.875,0.7335; 1,1">
                                          <p:stCondLst>
                                            <p:cond delay="249"/>
                                          </p:stCondLst>
                                        </p:cTn>
                                        <p:tgtEl>
                                          <p:spTgt spid="13"/>
                                        </p:tgtEl>
                                        <p:attrNameLst>
                                          <p:attrName>ppt_y</p:attrName>
                                        </p:attrNameLst>
                                      </p:cBhvr>
                                      <p:tavLst>
                                        <p:tav tm="0" fmla="#ppt_y-sin(pi*$)/9">
                                          <p:val>
                                            <p:fltVal val="0"/>
                                          </p:val>
                                        </p:tav>
                                        <p:tav tm="100000">
                                          <p:val>
                                            <p:fltVal val="1"/>
                                          </p:val>
                                        </p:tav>
                                      </p:tavLst>
                                    </p:anim>
                                    <p:anim calcmode="lin" valueType="num">
                                      <p:cBhvr>
                                        <p:cTn id="79" dur="124" tmFilter="0, 0; 0.125,0.2665; 0.25,0.4; 0.375,0.465; 0.5,0.5;  0.625,0.535; 0.75,0.6; 0.875,0.7335; 1,1">
                                          <p:stCondLst>
                                            <p:cond delay="497"/>
                                          </p:stCondLst>
                                        </p:cTn>
                                        <p:tgtEl>
                                          <p:spTgt spid="13"/>
                                        </p:tgtEl>
                                        <p:attrNameLst>
                                          <p:attrName>ppt_y</p:attrName>
                                        </p:attrNameLst>
                                      </p:cBhvr>
                                      <p:tavLst>
                                        <p:tav tm="0" fmla="#ppt_y-sin(pi*$)/27">
                                          <p:val>
                                            <p:fltVal val="0"/>
                                          </p:val>
                                        </p:tav>
                                        <p:tav tm="100000">
                                          <p:val>
                                            <p:fltVal val="1"/>
                                          </p:val>
                                        </p:tav>
                                      </p:tavLst>
                                    </p:anim>
                                    <p:anim calcmode="lin" valueType="num">
                                      <p:cBhvr>
                                        <p:cTn id="80" dur="62" tmFilter="0, 0; 0.125,0.2665; 0.25,0.4; 0.375,0.465; 0.5,0.5;  0.625,0.535; 0.75,0.6; 0.875,0.7335; 1,1">
                                          <p:stCondLst>
                                            <p:cond delay="621"/>
                                          </p:stCondLst>
                                        </p:cTn>
                                        <p:tgtEl>
                                          <p:spTgt spid="13"/>
                                        </p:tgtEl>
                                        <p:attrNameLst>
                                          <p:attrName>ppt_y</p:attrName>
                                        </p:attrNameLst>
                                      </p:cBhvr>
                                      <p:tavLst>
                                        <p:tav tm="0" fmla="#ppt_y-sin(pi*$)/81">
                                          <p:val>
                                            <p:fltVal val="0"/>
                                          </p:val>
                                        </p:tav>
                                        <p:tav tm="100000">
                                          <p:val>
                                            <p:fltVal val="1"/>
                                          </p:val>
                                        </p:tav>
                                      </p:tavLst>
                                    </p:anim>
                                    <p:animScale>
                                      <p:cBhvr>
                                        <p:cTn id="81" dur="10">
                                          <p:stCondLst>
                                            <p:cond delay="244"/>
                                          </p:stCondLst>
                                        </p:cTn>
                                        <p:tgtEl>
                                          <p:spTgt spid="13"/>
                                        </p:tgtEl>
                                      </p:cBhvr>
                                      <p:to x="100000" y="60000"/>
                                    </p:animScale>
                                    <p:animScale>
                                      <p:cBhvr>
                                        <p:cTn id="82" dur="62" decel="50000">
                                          <p:stCondLst>
                                            <p:cond delay="254"/>
                                          </p:stCondLst>
                                        </p:cTn>
                                        <p:tgtEl>
                                          <p:spTgt spid="13"/>
                                        </p:tgtEl>
                                      </p:cBhvr>
                                      <p:to x="100000" y="100000"/>
                                    </p:animScale>
                                    <p:animScale>
                                      <p:cBhvr>
                                        <p:cTn id="83" dur="10">
                                          <p:stCondLst>
                                            <p:cond delay="492"/>
                                          </p:stCondLst>
                                        </p:cTn>
                                        <p:tgtEl>
                                          <p:spTgt spid="13"/>
                                        </p:tgtEl>
                                      </p:cBhvr>
                                      <p:to x="100000" y="80000"/>
                                    </p:animScale>
                                    <p:animScale>
                                      <p:cBhvr>
                                        <p:cTn id="84" dur="62" decel="50000">
                                          <p:stCondLst>
                                            <p:cond delay="502"/>
                                          </p:stCondLst>
                                        </p:cTn>
                                        <p:tgtEl>
                                          <p:spTgt spid="13"/>
                                        </p:tgtEl>
                                      </p:cBhvr>
                                      <p:to x="100000" y="100000"/>
                                    </p:animScale>
                                    <p:animScale>
                                      <p:cBhvr>
                                        <p:cTn id="85" dur="10">
                                          <p:stCondLst>
                                            <p:cond delay="616"/>
                                          </p:stCondLst>
                                        </p:cTn>
                                        <p:tgtEl>
                                          <p:spTgt spid="13"/>
                                        </p:tgtEl>
                                      </p:cBhvr>
                                      <p:to x="100000" y="90000"/>
                                    </p:animScale>
                                    <p:animScale>
                                      <p:cBhvr>
                                        <p:cTn id="86" dur="62" decel="50000">
                                          <p:stCondLst>
                                            <p:cond delay="625"/>
                                          </p:stCondLst>
                                        </p:cTn>
                                        <p:tgtEl>
                                          <p:spTgt spid="13"/>
                                        </p:tgtEl>
                                      </p:cBhvr>
                                      <p:to x="100000" y="100000"/>
                                    </p:animScale>
                                    <p:animScale>
                                      <p:cBhvr>
                                        <p:cTn id="87" dur="10">
                                          <p:stCondLst>
                                            <p:cond delay="678"/>
                                          </p:stCondLst>
                                        </p:cTn>
                                        <p:tgtEl>
                                          <p:spTgt spid="13"/>
                                        </p:tgtEl>
                                      </p:cBhvr>
                                      <p:to x="100000" y="95000"/>
                                    </p:animScale>
                                    <p:animScale>
                                      <p:cBhvr>
                                        <p:cTn id="88" dur="62" decel="50000">
                                          <p:stCondLst>
                                            <p:cond delay="688"/>
                                          </p:stCondLst>
                                        </p:cTn>
                                        <p:tgtEl>
                                          <p:spTgt spid="13"/>
                                        </p:tgtEl>
                                      </p:cBhvr>
                                      <p:to x="100000" y="100000"/>
                                    </p:animScale>
                                  </p:childTnLst>
                                </p:cTn>
                              </p:par>
                            </p:childTnLst>
                          </p:cTn>
                        </p:par>
                        <p:par>
                          <p:cTn id="89" fill="hold">
                            <p:stCondLst>
                              <p:cond delay="5000"/>
                            </p:stCondLst>
                            <p:childTnLst>
                              <p:par>
                                <p:cTn id="90" presetID="26" presetClass="entr" presetSubtype="0" fill="hold" grpId="0"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down)">
                                      <p:cBhvr>
                                        <p:cTn id="92" dur="217">
                                          <p:stCondLst>
                                            <p:cond delay="0"/>
                                          </p:stCondLst>
                                        </p:cTn>
                                        <p:tgtEl>
                                          <p:spTgt spid="12"/>
                                        </p:tgtEl>
                                      </p:cBhvr>
                                    </p:animEffect>
                                    <p:anim calcmode="lin" valueType="num">
                                      <p:cBhvr>
                                        <p:cTn id="93" dur="683"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4" dur="249"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95" dur="249" tmFilter="0, 0; 0.125,0.2665; 0.25,0.4; 0.375,0.465; 0.5,0.5;  0.625,0.535; 0.75,0.6; 0.875,0.7335; 1,1">
                                          <p:stCondLst>
                                            <p:cond delay="249"/>
                                          </p:stCondLst>
                                        </p:cTn>
                                        <p:tgtEl>
                                          <p:spTgt spid="12"/>
                                        </p:tgtEl>
                                        <p:attrNameLst>
                                          <p:attrName>ppt_y</p:attrName>
                                        </p:attrNameLst>
                                      </p:cBhvr>
                                      <p:tavLst>
                                        <p:tav tm="0" fmla="#ppt_y-sin(pi*$)/9">
                                          <p:val>
                                            <p:fltVal val="0"/>
                                          </p:val>
                                        </p:tav>
                                        <p:tav tm="100000">
                                          <p:val>
                                            <p:fltVal val="1"/>
                                          </p:val>
                                        </p:tav>
                                      </p:tavLst>
                                    </p:anim>
                                    <p:anim calcmode="lin" valueType="num">
                                      <p:cBhvr>
                                        <p:cTn id="96" dur="124" tmFilter="0, 0; 0.125,0.2665; 0.25,0.4; 0.375,0.465; 0.5,0.5;  0.625,0.535; 0.75,0.6; 0.875,0.7335; 1,1">
                                          <p:stCondLst>
                                            <p:cond delay="497"/>
                                          </p:stCondLst>
                                        </p:cTn>
                                        <p:tgtEl>
                                          <p:spTgt spid="12"/>
                                        </p:tgtEl>
                                        <p:attrNameLst>
                                          <p:attrName>ppt_y</p:attrName>
                                        </p:attrNameLst>
                                      </p:cBhvr>
                                      <p:tavLst>
                                        <p:tav tm="0" fmla="#ppt_y-sin(pi*$)/27">
                                          <p:val>
                                            <p:fltVal val="0"/>
                                          </p:val>
                                        </p:tav>
                                        <p:tav tm="100000">
                                          <p:val>
                                            <p:fltVal val="1"/>
                                          </p:val>
                                        </p:tav>
                                      </p:tavLst>
                                    </p:anim>
                                    <p:anim calcmode="lin" valueType="num">
                                      <p:cBhvr>
                                        <p:cTn id="97" dur="62" tmFilter="0, 0; 0.125,0.2665; 0.25,0.4; 0.375,0.465; 0.5,0.5;  0.625,0.535; 0.75,0.6; 0.875,0.7335; 1,1">
                                          <p:stCondLst>
                                            <p:cond delay="621"/>
                                          </p:stCondLst>
                                        </p:cTn>
                                        <p:tgtEl>
                                          <p:spTgt spid="12"/>
                                        </p:tgtEl>
                                        <p:attrNameLst>
                                          <p:attrName>ppt_y</p:attrName>
                                        </p:attrNameLst>
                                      </p:cBhvr>
                                      <p:tavLst>
                                        <p:tav tm="0" fmla="#ppt_y-sin(pi*$)/81">
                                          <p:val>
                                            <p:fltVal val="0"/>
                                          </p:val>
                                        </p:tav>
                                        <p:tav tm="100000">
                                          <p:val>
                                            <p:fltVal val="1"/>
                                          </p:val>
                                        </p:tav>
                                      </p:tavLst>
                                    </p:anim>
                                    <p:animScale>
                                      <p:cBhvr>
                                        <p:cTn id="98" dur="10">
                                          <p:stCondLst>
                                            <p:cond delay="244"/>
                                          </p:stCondLst>
                                        </p:cTn>
                                        <p:tgtEl>
                                          <p:spTgt spid="12"/>
                                        </p:tgtEl>
                                      </p:cBhvr>
                                      <p:to x="100000" y="60000"/>
                                    </p:animScale>
                                    <p:animScale>
                                      <p:cBhvr>
                                        <p:cTn id="99" dur="62" decel="50000">
                                          <p:stCondLst>
                                            <p:cond delay="254"/>
                                          </p:stCondLst>
                                        </p:cTn>
                                        <p:tgtEl>
                                          <p:spTgt spid="12"/>
                                        </p:tgtEl>
                                      </p:cBhvr>
                                      <p:to x="100000" y="100000"/>
                                    </p:animScale>
                                    <p:animScale>
                                      <p:cBhvr>
                                        <p:cTn id="100" dur="10">
                                          <p:stCondLst>
                                            <p:cond delay="492"/>
                                          </p:stCondLst>
                                        </p:cTn>
                                        <p:tgtEl>
                                          <p:spTgt spid="12"/>
                                        </p:tgtEl>
                                      </p:cBhvr>
                                      <p:to x="100000" y="80000"/>
                                    </p:animScale>
                                    <p:animScale>
                                      <p:cBhvr>
                                        <p:cTn id="101" dur="62" decel="50000">
                                          <p:stCondLst>
                                            <p:cond delay="502"/>
                                          </p:stCondLst>
                                        </p:cTn>
                                        <p:tgtEl>
                                          <p:spTgt spid="12"/>
                                        </p:tgtEl>
                                      </p:cBhvr>
                                      <p:to x="100000" y="100000"/>
                                    </p:animScale>
                                    <p:animScale>
                                      <p:cBhvr>
                                        <p:cTn id="102" dur="10">
                                          <p:stCondLst>
                                            <p:cond delay="616"/>
                                          </p:stCondLst>
                                        </p:cTn>
                                        <p:tgtEl>
                                          <p:spTgt spid="12"/>
                                        </p:tgtEl>
                                      </p:cBhvr>
                                      <p:to x="100000" y="90000"/>
                                    </p:animScale>
                                    <p:animScale>
                                      <p:cBhvr>
                                        <p:cTn id="103" dur="62" decel="50000">
                                          <p:stCondLst>
                                            <p:cond delay="625"/>
                                          </p:stCondLst>
                                        </p:cTn>
                                        <p:tgtEl>
                                          <p:spTgt spid="12"/>
                                        </p:tgtEl>
                                      </p:cBhvr>
                                      <p:to x="100000" y="100000"/>
                                    </p:animScale>
                                    <p:animScale>
                                      <p:cBhvr>
                                        <p:cTn id="104" dur="10">
                                          <p:stCondLst>
                                            <p:cond delay="678"/>
                                          </p:stCondLst>
                                        </p:cTn>
                                        <p:tgtEl>
                                          <p:spTgt spid="12"/>
                                        </p:tgtEl>
                                      </p:cBhvr>
                                      <p:to x="100000" y="95000"/>
                                    </p:animScale>
                                    <p:animScale>
                                      <p:cBhvr>
                                        <p:cTn id="105" dur="62" decel="50000">
                                          <p:stCondLst>
                                            <p:cond delay="688"/>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2" grpId="0"/>
      <p:bldP spid="13" grpId="0"/>
      <p:bldP spid="1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Strategy</a:t>
            </a:r>
          </a:p>
        </p:txBody>
      </p:sp>
      <p:sp>
        <p:nvSpPr>
          <p:cNvPr id="7" name="Rounded Rectangle 6"/>
          <p:cNvSpPr/>
          <p:nvPr/>
        </p:nvSpPr>
        <p:spPr>
          <a:xfrm>
            <a:off x="61722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74676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p:cNvSpPr/>
          <p:nvPr/>
        </p:nvSpPr>
        <p:spPr>
          <a:xfrm>
            <a:off x="35814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ounded Rectangle 10"/>
          <p:cNvSpPr/>
          <p:nvPr/>
        </p:nvSpPr>
        <p:spPr>
          <a:xfrm>
            <a:off x="4876800" y="1123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p:cNvSpPr txBox="1">
            <a:spLocks noChangeArrowheads="1"/>
          </p:cNvSpPr>
          <p:nvPr/>
        </p:nvSpPr>
        <p:spPr bwMode="auto">
          <a:xfrm>
            <a:off x="35052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Good Display</a:t>
            </a:r>
          </a:p>
          <a:p>
            <a:pPr defTabSz="1087755"/>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tpurus.</a:t>
            </a:r>
          </a:p>
        </p:txBody>
      </p:sp>
      <p:sp>
        <p:nvSpPr>
          <p:cNvPr id="13" name="Text Box 10"/>
          <p:cNvSpPr txBox="1">
            <a:spLocks noChangeArrowheads="1"/>
          </p:cNvSpPr>
          <p:nvPr/>
        </p:nvSpPr>
        <p:spPr bwMode="auto">
          <a:xfrm>
            <a:off x="48006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Branding </a:t>
            </a:r>
          </a:p>
          <a:p>
            <a:pPr defTabSz="1087755"/>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tpurus.</a:t>
            </a:r>
          </a:p>
        </p:txBody>
      </p:sp>
      <p:sp>
        <p:nvSpPr>
          <p:cNvPr id="14" name="Text Box 10"/>
          <p:cNvSpPr txBox="1">
            <a:spLocks noChangeArrowheads="1"/>
          </p:cNvSpPr>
          <p:nvPr/>
        </p:nvSpPr>
        <p:spPr bwMode="auto">
          <a:xfrm>
            <a:off x="60960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Back Up Plan</a:t>
            </a:r>
          </a:p>
          <a:p>
            <a:pPr defTabSz="1087755"/>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tpurus.</a:t>
            </a:r>
          </a:p>
        </p:txBody>
      </p:sp>
      <p:sp>
        <p:nvSpPr>
          <p:cNvPr id="15" name="Text Box 10"/>
          <p:cNvSpPr txBox="1">
            <a:spLocks noChangeArrowheads="1"/>
          </p:cNvSpPr>
          <p:nvPr/>
        </p:nvSpPr>
        <p:spPr bwMode="auto">
          <a:xfrm>
            <a:off x="7391400" y="2419350"/>
            <a:ext cx="1295400" cy="119263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New Area</a:t>
            </a:r>
          </a:p>
          <a:p>
            <a:pPr defTabSz="1087755"/>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tpurus.</a:t>
            </a:r>
          </a:p>
        </p:txBody>
      </p:sp>
      <p:cxnSp>
        <p:nvCxnSpPr>
          <p:cNvPr id="16" name="Straight Connector 15"/>
          <p:cNvCxnSpPr/>
          <p:nvPr/>
        </p:nvCxnSpPr>
        <p:spPr>
          <a:xfrm>
            <a:off x="3581400" y="3735854"/>
            <a:ext cx="50292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3505200" y="3920520"/>
            <a:ext cx="51054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 purus</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sit amet consequat 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temporullam eu tempor purus. Nunc a leo magna, sit amet consequat risus. Nullam eutempor purus. Nullam eu tempor purus. Nunc a leo magna.</a:t>
            </a:r>
          </a:p>
        </p:txBody>
      </p:sp>
      <p:cxnSp>
        <p:nvCxnSpPr>
          <p:cNvPr id="19" name="Straight Connector 18"/>
          <p:cNvCxnSpPr/>
          <p:nvPr/>
        </p:nvCxnSpPr>
        <p:spPr>
          <a:xfrm>
            <a:off x="33528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0" name="Diagram 19"/>
          <p:cNvGraphicFramePr/>
          <p:nvPr/>
        </p:nvGraphicFramePr>
        <p:xfrm>
          <a:off x="533400" y="971550"/>
          <a:ext cx="2506866" cy="24759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1" name="Text Box 10"/>
          <p:cNvSpPr txBox="1">
            <a:spLocks noChangeArrowheads="1"/>
          </p:cNvSpPr>
          <p:nvPr/>
        </p:nvSpPr>
        <p:spPr bwMode="auto">
          <a:xfrm>
            <a:off x="533400" y="3497327"/>
            <a:ext cx="2590800"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Spying Strategy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p:txBody>
      </p:sp>
      <p:grpSp>
        <p:nvGrpSpPr>
          <p:cNvPr id="22" name="Group 21"/>
          <p:cNvGrpSpPr/>
          <p:nvPr/>
        </p:nvGrpSpPr>
        <p:grpSpPr>
          <a:xfrm>
            <a:off x="5173898" y="1462040"/>
            <a:ext cx="548803" cy="502237"/>
            <a:chOff x="6726389" y="1486674"/>
            <a:chExt cx="411805" cy="376863"/>
          </a:xfrm>
          <a:solidFill>
            <a:schemeClr val="bg1"/>
          </a:solidFill>
        </p:grpSpPr>
        <p:sp>
          <p:nvSpPr>
            <p:cNvPr id="23"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1143000" y="1766202"/>
            <a:ext cx="324452" cy="406813"/>
            <a:chOff x="5106627" y="2260366"/>
            <a:chExt cx="324452" cy="406813"/>
          </a:xfrm>
          <a:solidFill>
            <a:schemeClr val="bg1"/>
          </a:solidFill>
        </p:grpSpPr>
        <p:sp>
          <p:nvSpPr>
            <p:cNvPr id="27"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8"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29"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0"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1" name="Group 30"/>
          <p:cNvGrpSpPr/>
          <p:nvPr/>
        </p:nvGrpSpPr>
        <p:grpSpPr>
          <a:xfrm>
            <a:off x="1535781" y="2556443"/>
            <a:ext cx="521619" cy="459224"/>
            <a:chOff x="6040049" y="4182118"/>
            <a:chExt cx="521619" cy="459224"/>
          </a:xfrm>
          <a:solidFill>
            <a:schemeClr val="bg1"/>
          </a:solidFill>
        </p:grpSpPr>
        <p:sp>
          <p:nvSpPr>
            <p:cNvPr id="3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37" name="Group 36"/>
          <p:cNvGrpSpPr/>
          <p:nvPr/>
        </p:nvGrpSpPr>
        <p:grpSpPr>
          <a:xfrm>
            <a:off x="2057400" y="1731261"/>
            <a:ext cx="431769" cy="429274"/>
            <a:chOff x="6559551" y="1588"/>
            <a:chExt cx="274637" cy="273050"/>
          </a:xfrm>
          <a:solidFill>
            <a:schemeClr val="bg1"/>
          </a:solidFill>
        </p:grpSpPr>
        <p:sp>
          <p:nvSpPr>
            <p:cNvPr id="38"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39"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40"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grpSp>
        <p:nvGrpSpPr>
          <p:cNvPr id="41" name="Group 40"/>
          <p:cNvGrpSpPr/>
          <p:nvPr/>
        </p:nvGrpSpPr>
        <p:grpSpPr>
          <a:xfrm>
            <a:off x="6462814" y="1430085"/>
            <a:ext cx="522596" cy="566147"/>
            <a:chOff x="6941027" y="4788593"/>
            <a:chExt cx="359392" cy="389342"/>
          </a:xfrm>
          <a:solidFill>
            <a:schemeClr val="bg1"/>
          </a:solidFill>
        </p:grpSpPr>
        <p:sp>
          <p:nvSpPr>
            <p:cNvPr id="4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45" name="Group 44"/>
          <p:cNvGrpSpPr/>
          <p:nvPr/>
        </p:nvGrpSpPr>
        <p:grpSpPr>
          <a:xfrm>
            <a:off x="7819542" y="1421152"/>
            <a:ext cx="429274" cy="584013"/>
            <a:chOff x="8248816" y="4047345"/>
            <a:chExt cx="429274" cy="584013"/>
          </a:xfrm>
          <a:solidFill>
            <a:schemeClr val="bg1"/>
          </a:solidFill>
        </p:grpSpPr>
        <p:sp>
          <p:nvSpPr>
            <p:cNvPr id="4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1" name="Group 50"/>
          <p:cNvGrpSpPr/>
          <p:nvPr/>
        </p:nvGrpSpPr>
        <p:grpSpPr>
          <a:xfrm>
            <a:off x="3874131" y="1398732"/>
            <a:ext cx="557537" cy="628852"/>
            <a:chOff x="5513440" y="1766202"/>
            <a:chExt cx="429274" cy="484183"/>
          </a:xfrm>
          <a:solidFill>
            <a:schemeClr val="bg1"/>
          </a:solidFill>
        </p:grpSpPr>
        <p:sp>
          <p:nvSpPr>
            <p:cNvPr id="5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250" fill="hold"/>
                                        <p:tgtEl>
                                          <p:spTgt spid="20"/>
                                        </p:tgtEl>
                                        <p:attrNameLst>
                                          <p:attrName>ppt_x</p:attrName>
                                        </p:attrNameLst>
                                      </p:cBhvr>
                                      <p:tavLst>
                                        <p:tav tm="0">
                                          <p:val>
                                            <p:strVal val="#ppt_x"/>
                                          </p:val>
                                        </p:tav>
                                        <p:tav tm="100000">
                                          <p:val>
                                            <p:strVal val="#ppt_x"/>
                                          </p:val>
                                        </p:tav>
                                      </p:tavLst>
                                    </p:anim>
                                    <p:anim calcmode="lin" valueType="num">
                                      <p:cBhvr additive="base">
                                        <p:cTn id="13" dur="250" fill="hold"/>
                                        <p:tgtEl>
                                          <p:spTgt spid="2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250" fill="hold"/>
                                        <p:tgtEl>
                                          <p:spTgt spid="37"/>
                                        </p:tgtEl>
                                        <p:attrNameLst>
                                          <p:attrName>ppt_x</p:attrName>
                                        </p:attrNameLst>
                                      </p:cBhvr>
                                      <p:tavLst>
                                        <p:tav tm="0">
                                          <p:val>
                                            <p:strVal val="#ppt_x"/>
                                          </p:val>
                                        </p:tav>
                                        <p:tav tm="100000">
                                          <p:val>
                                            <p:strVal val="#ppt_x"/>
                                          </p:val>
                                        </p:tav>
                                      </p:tavLst>
                                    </p:anim>
                                    <p:anim calcmode="lin" valueType="num">
                                      <p:cBhvr additive="base">
                                        <p:cTn id="23" dur="250" fill="hold"/>
                                        <p:tgtEl>
                                          <p:spTgt spid="3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250" fill="hold"/>
                                        <p:tgtEl>
                                          <p:spTgt spid="31"/>
                                        </p:tgtEl>
                                        <p:attrNameLst>
                                          <p:attrName>ppt_x</p:attrName>
                                        </p:attrNameLst>
                                      </p:cBhvr>
                                      <p:tavLst>
                                        <p:tav tm="0">
                                          <p:val>
                                            <p:strVal val="#ppt_x"/>
                                          </p:val>
                                        </p:tav>
                                        <p:tav tm="100000">
                                          <p:val>
                                            <p:strVal val="#ppt_x"/>
                                          </p:val>
                                        </p:tav>
                                      </p:tavLst>
                                    </p:anim>
                                    <p:anim calcmode="lin" valueType="num">
                                      <p:cBhvr additive="base">
                                        <p:cTn id="28" dur="250" fill="hold"/>
                                        <p:tgtEl>
                                          <p:spTgt spid="3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250" fill="hold"/>
                                        <p:tgtEl>
                                          <p:spTgt spid="21"/>
                                        </p:tgtEl>
                                        <p:attrNameLst>
                                          <p:attrName>ppt_x</p:attrName>
                                        </p:attrNameLst>
                                      </p:cBhvr>
                                      <p:tavLst>
                                        <p:tav tm="0">
                                          <p:val>
                                            <p:strVal val="#ppt_x"/>
                                          </p:val>
                                        </p:tav>
                                        <p:tav tm="100000">
                                          <p:val>
                                            <p:strVal val="#ppt_x"/>
                                          </p:val>
                                        </p:tav>
                                      </p:tavLst>
                                    </p:anim>
                                    <p:anim calcmode="lin" valueType="num">
                                      <p:cBhvr additive="base">
                                        <p:cTn id="33" dur="250" fill="hold"/>
                                        <p:tgtEl>
                                          <p:spTgt spid="2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250" fill="hold"/>
                                        <p:tgtEl>
                                          <p:spTgt spid="19"/>
                                        </p:tgtEl>
                                        <p:attrNameLst>
                                          <p:attrName>ppt_x</p:attrName>
                                        </p:attrNameLst>
                                      </p:cBhvr>
                                      <p:tavLst>
                                        <p:tav tm="0">
                                          <p:val>
                                            <p:strVal val="#ppt_x"/>
                                          </p:val>
                                        </p:tav>
                                        <p:tav tm="100000">
                                          <p:val>
                                            <p:strVal val="#ppt_x"/>
                                          </p:val>
                                        </p:tav>
                                      </p:tavLst>
                                    </p:anim>
                                    <p:anim calcmode="lin" valueType="num">
                                      <p:cBhvr additive="base">
                                        <p:cTn id="38" dur="250" fill="hold"/>
                                        <p:tgtEl>
                                          <p:spTgt spid="1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250" fill="hold"/>
                                        <p:tgtEl>
                                          <p:spTgt spid="10"/>
                                        </p:tgtEl>
                                        <p:attrNameLst>
                                          <p:attrName>ppt_x</p:attrName>
                                        </p:attrNameLst>
                                      </p:cBhvr>
                                      <p:tavLst>
                                        <p:tav tm="0">
                                          <p:val>
                                            <p:strVal val="#ppt_x"/>
                                          </p:val>
                                        </p:tav>
                                        <p:tav tm="100000">
                                          <p:val>
                                            <p:strVal val="#ppt_x"/>
                                          </p:val>
                                        </p:tav>
                                      </p:tavLst>
                                    </p:anim>
                                    <p:anim calcmode="lin" valueType="num">
                                      <p:cBhvr additive="base">
                                        <p:cTn id="43" dur="250" fill="hold"/>
                                        <p:tgtEl>
                                          <p:spTgt spid="1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additive="base">
                                        <p:cTn id="47" dur="250" fill="hold"/>
                                        <p:tgtEl>
                                          <p:spTgt spid="51"/>
                                        </p:tgtEl>
                                        <p:attrNameLst>
                                          <p:attrName>ppt_x</p:attrName>
                                        </p:attrNameLst>
                                      </p:cBhvr>
                                      <p:tavLst>
                                        <p:tav tm="0">
                                          <p:val>
                                            <p:strVal val="#ppt_x"/>
                                          </p:val>
                                        </p:tav>
                                        <p:tav tm="100000">
                                          <p:val>
                                            <p:strVal val="#ppt_x"/>
                                          </p:val>
                                        </p:tav>
                                      </p:tavLst>
                                    </p:anim>
                                    <p:anim calcmode="lin" valueType="num">
                                      <p:cBhvr additive="base">
                                        <p:cTn id="48" dur="250" fill="hold"/>
                                        <p:tgtEl>
                                          <p:spTgt spid="5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additive="base">
                                        <p:cTn id="62" dur="250" fill="hold"/>
                                        <p:tgtEl>
                                          <p:spTgt spid="22"/>
                                        </p:tgtEl>
                                        <p:attrNameLst>
                                          <p:attrName>ppt_x</p:attrName>
                                        </p:attrNameLst>
                                      </p:cBhvr>
                                      <p:tavLst>
                                        <p:tav tm="0">
                                          <p:val>
                                            <p:strVal val="#ppt_x"/>
                                          </p:val>
                                        </p:tav>
                                        <p:tav tm="100000">
                                          <p:val>
                                            <p:strVal val="#ppt_x"/>
                                          </p:val>
                                        </p:tav>
                                      </p:tavLst>
                                    </p:anim>
                                    <p:anim calcmode="lin" valueType="num">
                                      <p:cBhvr additive="base">
                                        <p:cTn id="63" dur="250" fill="hold"/>
                                        <p:tgtEl>
                                          <p:spTgt spid="22"/>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3"/>
                                        </p:tgtEl>
                                        <p:attrNameLst>
                                          <p:attrName>style.visibility</p:attrName>
                                        </p:attrNameLst>
                                      </p:cBhvr>
                                      <p:to>
                                        <p:strVal val="visible"/>
                                      </p:to>
                                    </p:set>
                                    <p:anim calcmode="lin" valueType="num">
                                      <p:cBhvr additive="base">
                                        <p:cTn id="67" dur="250" fill="hold"/>
                                        <p:tgtEl>
                                          <p:spTgt spid="13"/>
                                        </p:tgtEl>
                                        <p:attrNameLst>
                                          <p:attrName>ppt_x</p:attrName>
                                        </p:attrNameLst>
                                      </p:cBhvr>
                                      <p:tavLst>
                                        <p:tav tm="0">
                                          <p:val>
                                            <p:strVal val="#ppt_x"/>
                                          </p:val>
                                        </p:tav>
                                        <p:tav tm="100000">
                                          <p:val>
                                            <p:strVal val="#ppt_x"/>
                                          </p:val>
                                        </p:tav>
                                      </p:tavLst>
                                    </p:anim>
                                    <p:anim calcmode="lin" valueType="num">
                                      <p:cBhvr additive="base">
                                        <p:cTn id="68" dur="250" fill="hold"/>
                                        <p:tgtEl>
                                          <p:spTgt spid="1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250" fill="hold"/>
                                        <p:tgtEl>
                                          <p:spTgt spid="14"/>
                                        </p:tgtEl>
                                        <p:attrNameLst>
                                          <p:attrName>ppt_x</p:attrName>
                                        </p:attrNameLst>
                                      </p:cBhvr>
                                      <p:tavLst>
                                        <p:tav tm="0">
                                          <p:val>
                                            <p:strVal val="#ppt_x"/>
                                          </p:val>
                                        </p:tav>
                                        <p:tav tm="100000">
                                          <p:val>
                                            <p:strVal val="#ppt_x"/>
                                          </p:val>
                                        </p:tav>
                                      </p:tavLst>
                                    </p:anim>
                                    <p:anim calcmode="lin" valueType="num">
                                      <p:cBhvr additive="base">
                                        <p:cTn id="83" dur="250" fill="hold"/>
                                        <p:tgtEl>
                                          <p:spTgt spid="1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45"/>
                                        </p:tgtEl>
                                        <p:attrNameLst>
                                          <p:attrName>style.visibility</p:attrName>
                                        </p:attrNameLst>
                                      </p:cBhvr>
                                      <p:to>
                                        <p:strVal val="visible"/>
                                      </p:to>
                                    </p:set>
                                    <p:anim calcmode="lin" valueType="num">
                                      <p:cBhvr additive="base">
                                        <p:cTn id="92" dur="250" fill="hold"/>
                                        <p:tgtEl>
                                          <p:spTgt spid="45"/>
                                        </p:tgtEl>
                                        <p:attrNameLst>
                                          <p:attrName>ppt_x</p:attrName>
                                        </p:attrNameLst>
                                      </p:cBhvr>
                                      <p:tavLst>
                                        <p:tav tm="0">
                                          <p:val>
                                            <p:strVal val="#ppt_x"/>
                                          </p:val>
                                        </p:tav>
                                        <p:tav tm="100000">
                                          <p:val>
                                            <p:strVal val="#ppt_x"/>
                                          </p:val>
                                        </p:tav>
                                      </p:tavLst>
                                    </p:anim>
                                    <p:anim calcmode="lin" valueType="num">
                                      <p:cBhvr additive="base">
                                        <p:cTn id="93" dur="250" fill="hold"/>
                                        <p:tgtEl>
                                          <p:spTgt spid="4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additive="base">
                                        <p:cTn id="97" dur="250" fill="hold"/>
                                        <p:tgtEl>
                                          <p:spTgt spid="15"/>
                                        </p:tgtEl>
                                        <p:attrNameLst>
                                          <p:attrName>ppt_x</p:attrName>
                                        </p:attrNameLst>
                                      </p:cBhvr>
                                      <p:tavLst>
                                        <p:tav tm="0">
                                          <p:val>
                                            <p:strVal val="#ppt_x"/>
                                          </p:val>
                                        </p:tav>
                                        <p:tav tm="100000">
                                          <p:val>
                                            <p:strVal val="#ppt_x"/>
                                          </p:val>
                                        </p:tav>
                                      </p:tavLst>
                                    </p:anim>
                                    <p:anim calcmode="lin" valueType="num">
                                      <p:cBhvr additive="base">
                                        <p:cTn id="98" dur="250" fill="hold"/>
                                        <p:tgtEl>
                                          <p:spTgt spid="1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6"/>
                                        </p:tgtEl>
                                        <p:attrNameLst>
                                          <p:attrName>style.visibility</p:attrName>
                                        </p:attrNameLst>
                                      </p:cBhvr>
                                      <p:to>
                                        <p:strVal val="visible"/>
                                      </p:to>
                                    </p:set>
                                    <p:anim calcmode="lin" valueType="num">
                                      <p:cBhvr additive="base">
                                        <p:cTn id="102" dur="250" fill="hold"/>
                                        <p:tgtEl>
                                          <p:spTgt spid="16"/>
                                        </p:tgtEl>
                                        <p:attrNameLst>
                                          <p:attrName>ppt_x</p:attrName>
                                        </p:attrNameLst>
                                      </p:cBhvr>
                                      <p:tavLst>
                                        <p:tav tm="0">
                                          <p:val>
                                            <p:strVal val="#ppt_x"/>
                                          </p:val>
                                        </p:tav>
                                        <p:tav tm="100000">
                                          <p:val>
                                            <p:strVal val="#ppt_x"/>
                                          </p:val>
                                        </p:tav>
                                      </p:tavLst>
                                    </p:anim>
                                    <p:anim calcmode="lin" valueType="num">
                                      <p:cBhvr additive="base">
                                        <p:cTn id="103" dur="250" fill="hold"/>
                                        <p:tgtEl>
                                          <p:spTgt spid="1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7"/>
                                        </p:tgtEl>
                                        <p:attrNameLst>
                                          <p:attrName>style.visibility</p:attrName>
                                        </p:attrNameLst>
                                      </p:cBhvr>
                                      <p:to>
                                        <p:strVal val="visible"/>
                                      </p:to>
                                    </p:set>
                                    <p:anim calcmode="lin" valueType="num">
                                      <p:cBhvr additive="base">
                                        <p:cTn id="107" dur="250" fill="hold"/>
                                        <p:tgtEl>
                                          <p:spTgt spid="17"/>
                                        </p:tgtEl>
                                        <p:attrNameLst>
                                          <p:attrName>ppt_x</p:attrName>
                                        </p:attrNameLst>
                                      </p:cBhvr>
                                      <p:tavLst>
                                        <p:tav tm="0">
                                          <p:val>
                                            <p:strVal val="#ppt_x"/>
                                          </p:val>
                                        </p:tav>
                                        <p:tav tm="100000">
                                          <p:val>
                                            <p:strVal val="#ppt_x"/>
                                          </p:val>
                                        </p:tav>
                                      </p:tavLst>
                                    </p:anim>
                                    <p:anim calcmode="lin" valueType="num">
                                      <p:cBhvr additive="base">
                                        <p:cTn id="108" dur="2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10" grpId="0" animBg="1"/>
      <p:bldP spid="11" grpId="0" animBg="1"/>
      <p:bldP spid="12" grpId="0"/>
      <p:bldP spid="13" grpId="0"/>
      <p:bldP spid="14" grpId="0"/>
      <p:bldP spid="15" grpId="0"/>
      <p:bldP spid="17" grpId="0"/>
      <p:bldGraphic spid="20" grpId="0">
        <p:bldAsOne/>
      </p:bldGraphic>
      <p:bldP spid="2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Target Opposite</a:t>
            </a: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515498" y="1504950"/>
            <a:ext cx="2675951" cy="3311252"/>
          </a:xfrm>
          <a:prstGeom prst="rect">
            <a:avLst/>
          </a:prstGeom>
        </p:spPr>
      </p:pic>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3343849" y="1504950"/>
            <a:ext cx="2675951" cy="3311252"/>
          </a:xfrm>
          <a:prstGeom prst="rect">
            <a:avLst/>
          </a:prstGeom>
        </p:spPr>
      </p:pic>
      <p:sp>
        <p:nvSpPr>
          <p:cNvPr id="7" name="Rounded Rectangle 6"/>
          <p:cNvSpPr/>
          <p:nvPr/>
        </p:nvSpPr>
        <p:spPr>
          <a:xfrm>
            <a:off x="6172200" y="16158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Box 10"/>
          <p:cNvSpPr txBox="1">
            <a:spLocks noChangeArrowheads="1"/>
          </p:cNvSpPr>
          <p:nvPr/>
        </p:nvSpPr>
        <p:spPr bwMode="auto">
          <a:xfrm>
            <a:off x="6281420" y="16158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Low Flexibility</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risus. Nullam eu tempor purus.</a:t>
            </a:r>
          </a:p>
        </p:txBody>
      </p:sp>
      <p:sp>
        <p:nvSpPr>
          <p:cNvPr id="9" name="Rounded Rectangle 8"/>
          <p:cNvSpPr/>
          <p:nvPr/>
        </p:nvSpPr>
        <p:spPr>
          <a:xfrm>
            <a:off x="6172200" y="3292202"/>
            <a:ext cx="2362200" cy="137160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6281420" y="3292202"/>
            <a:ext cx="2100580" cy="1223412"/>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Low Maintenance Cost</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risus. Nullam eu tempor purus.</a:t>
            </a:r>
          </a:p>
        </p:txBody>
      </p:sp>
      <p:sp>
        <p:nvSpPr>
          <p:cNvPr id="11" name="Rectangle 10"/>
          <p:cNvSpPr/>
          <p:nvPr/>
        </p:nvSpPr>
        <p:spPr>
          <a:xfrm>
            <a:off x="918876" y="1890122"/>
            <a:ext cx="1905000" cy="2468880"/>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733800" y="1890122"/>
            <a:ext cx="1905000" cy="2468880"/>
          </a:xfrm>
          <a:prstGeom prst="rect">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420498" y="2301602"/>
            <a:ext cx="1714502" cy="1724341"/>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13" name="Group 12"/>
          <p:cNvGrpSpPr/>
          <p:nvPr/>
        </p:nvGrpSpPr>
        <p:grpSpPr>
          <a:xfrm>
            <a:off x="2936478" y="2648169"/>
            <a:ext cx="682541" cy="678597"/>
            <a:chOff x="6559551" y="1588"/>
            <a:chExt cx="274637" cy="273050"/>
          </a:xfrm>
          <a:solidFill>
            <a:schemeClr val="bg1"/>
          </a:solidFill>
        </p:grpSpPr>
        <p:sp>
          <p:nvSpPr>
            <p:cNvPr id="14"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5"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sp>
          <p:nvSpPr>
            <p:cNvPr id="16"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solidFill>
                  <a:schemeClr val="bg1"/>
                </a:solidFill>
              </a:endParaRPr>
            </a:p>
          </p:txBody>
        </p:sp>
      </p:grpSp>
      <p:sp>
        <p:nvSpPr>
          <p:cNvPr id="17" name="Text Box 10"/>
          <p:cNvSpPr txBox="1">
            <a:spLocks noChangeArrowheads="1"/>
          </p:cNvSpPr>
          <p:nvPr/>
        </p:nvSpPr>
        <p:spPr bwMode="auto">
          <a:xfrm>
            <a:off x="2689642" y="3441286"/>
            <a:ext cx="1176214"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Structure</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250" fill="hold"/>
                                        <p:tgtEl>
                                          <p:spTgt spid="18"/>
                                        </p:tgtEl>
                                        <p:attrNameLst>
                                          <p:attrName>ppt_x</p:attrName>
                                        </p:attrNameLst>
                                      </p:cBhvr>
                                      <p:tavLst>
                                        <p:tav tm="0">
                                          <p:val>
                                            <p:strVal val="#ppt_x"/>
                                          </p:val>
                                        </p:tav>
                                        <p:tav tm="100000">
                                          <p:val>
                                            <p:strVal val="#ppt_x"/>
                                          </p:val>
                                        </p:tav>
                                      </p:tavLst>
                                    </p:anim>
                                    <p:anim calcmode="lin" valueType="num">
                                      <p:cBhvr additive="base">
                                        <p:cTn id="13" dur="250" fill="hold"/>
                                        <p:tgtEl>
                                          <p:spTgt spid="1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250" fill="hold"/>
                                        <p:tgtEl>
                                          <p:spTgt spid="11"/>
                                        </p:tgtEl>
                                        <p:attrNameLst>
                                          <p:attrName>ppt_x</p:attrName>
                                        </p:attrNameLst>
                                      </p:cBhvr>
                                      <p:tavLst>
                                        <p:tav tm="0">
                                          <p:val>
                                            <p:strVal val="#ppt_x"/>
                                          </p:val>
                                        </p:tav>
                                        <p:tav tm="100000">
                                          <p:val>
                                            <p:strVal val="#ppt_x"/>
                                          </p:val>
                                        </p:tav>
                                      </p:tavLst>
                                    </p:anim>
                                    <p:anim calcmode="lin" valueType="num">
                                      <p:cBhvr additive="base">
                                        <p:cTn id="23" dur="250" fill="hold"/>
                                        <p:tgtEl>
                                          <p:spTgt spid="1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50" fill="hold"/>
                                        <p:tgtEl>
                                          <p:spTgt spid="4"/>
                                        </p:tgtEl>
                                        <p:attrNameLst>
                                          <p:attrName>ppt_x</p:attrName>
                                        </p:attrNameLst>
                                      </p:cBhvr>
                                      <p:tavLst>
                                        <p:tav tm="0">
                                          <p:val>
                                            <p:strVal val="#ppt_x"/>
                                          </p:val>
                                        </p:tav>
                                        <p:tav tm="100000">
                                          <p:val>
                                            <p:strVal val="#ppt_x"/>
                                          </p:val>
                                        </p:tav>
                                      </p:tavLst>
                                    </p:anim>
                                    <p:anim calcmode="lin" valueType="num">
                                      <p:cBhvr additive="base">
                                        <p:cTn id="28" dur="250" fill="hold"/>
                                        <p:tgtEl>
                                          <p:spTgt spid="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250" fill="hold"/>
                                        <p:tgtEl>
                                          <p:spTgt spid="12"/>
                                        </p:tgtEl>
                                        <p:attrNameLst>
                                          <p:attrName>ppt_x</p:attrName>
                                        </p:attrNameLst>
                                      </p:cBhvr>
                                      <p:tavLst>
                                        <p:tav tm="0">
                                          <p:val>
                                            <p:strVal val="#ppt_x"/>
                                          </p:val>
                                        </p:tav>
                                        <p:tav tm="100000">
                                          <p:val>
                                            <p:strVal val="#ppt_x"/>
                                          </p:val>
                                        </p:tav>
                                      </p:tavLst>
                                    </p:anim>
                                    <p:anim calcmode="lin" valueType="num">
                                      <p:cBhvr additive="base">
                                        <p:cTn id="33" dur="250" fill="hold"/>
                                        <p:tgtEl>
                                          <p:spTgt spid="1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250" fill="hold"/>
                                        <p:tgtEl>
                                          <p:spTgt spid="5"/>
                                        </p:tgtEl>
                                        <p:attrNameLst>
                                          <p:attrName>ppt_x</p:attrName>
                                        </p:attrNameLst>
                                      </p:cBhvr>
                                      <p:tavLst>
                                        <p:tav tm="0">
                                          <p:val>
                                            <p:strVal val="#ppt_x"/>
                                          </p:val>
                                        </p:tav>
                                        <p:tav tm="100000">
                                          <p:val>
                                            <p:strVal val="#ppt_x"/>
                                          </p:val>
                                        </p:tav>
                                      </p:tavLst>
                                    </p:anim>
                                    <p:anim calcmode="lin" valueType="num">
                                      <p:cBhvr additive="base">
                                        <p:cTn id="38" dur="250" fill="hold"/>
                                        <p:tgtEl>
                                          <p:spTgt spid="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additive="base">
                                        <p:cTn id="42" dur="250" fill="hold"/>
                                        <p:tgtEl>
                                          <p:spTgt spid="13"/>
                                        </p:tgtEl>
                                        <p:attrNameLst>
                                          <p:attrName>ppt_x</p:attrName>
                                        </p:attrNameLst>
                                      </p:cBhvr>
                                      <p:tavLst>
                                        <p:tav tm="0">
                                          <p:val>
                                            <p:strVal val="#ppt_x"/>
                                          </p:val>
                                        </p:tav>
                                        <p:tav tm="100000">
                                          <p:val>
                                            <p:strVal val="#ppt_x"/>
                                          </p:val>
                                        </p:tav>
                                      </p:tavLst>
                                    </p:anim>
                                    <p:anim calcmode="lin" valueType="num">
                                      <p:cBhvr additive="base">
                                        <p:cTn id="43" dur="250" fill="hold"/>
                                        <p:tgtEl>
                                          <p:spTgt spid="1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250" fill="hold"/>
                                        <p:tgtEl>
                                          <p:spTgt spid="8"/>
                                        </p:tgtEl>
                                        <p:attrNameLst>
                                          <p:attrName>ppt_x</p:attrName>
                                        </p:attrNameLst>
                                      </p:cBhvr>
                                      <p:tavLst>
                                        <p:tav tm="0">
                                          <p:val>
                                            <p:strVal val="#ppt_x"/>
                                          </p:val>
                                        </p:tav>
                                        <p:tav tm="100000">
                                          <p:val>
                                            <p:strVal val="#ppt_x"/>
                                          </p:val>
                                        </p:tav>
                                      </p:tavLst>
                                    </p:anim>
                                    <p:anim calcmode="lin" valueType="num">
                                      <p:cBhvr additive="base">
                                        <p:cTn id="58" dur="250" fill="hold"/>
                                        <p:tgtEl>
                                          <p:spTgt spid="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250" fill="hold"/>
                                        <p:tgtEl>
                                          <p:spTgt spid="10"/>
                                        </p:tgtEl>
                                        <p:attrNameLst>
                                          <p:attrName>ppt_x</p:attrName>
                                        </p:attrNameLst>
                                      </p:cBhvr>
                                      <p:tavLst>
                                        <p:tav tm="0">
                                          <p:val>
                                            <p:strVal val="#ppt_x"/>
                                          </p:val>
                                        </p:tav>
                                        <p:tav tm="100000">
                                          <p:val>
                                            <p:strVal val="#ppt_x"/>
                                          </p:val>
                                        </p:tav>
                                      </p:tavLst>
                                    </p:anim>
                                    <p:anim calcmode="lin" valueType="num">
                                      <p:cBhvr additive="base">
                                        <p:cTn id="68"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p:bldP spid="9" grpId="0" animBg="1"/>
      <p:bldP spid="10" grpId="0"/>
      <p:bldP spid="11" grpId="0" animBg="1"/>
      <p:bldP spid="12" grpId="0" animBg="1"/>
      <p:bldP spid="5" grpId="0" animBg="1"/>
      <p:bldP spid="17" grpId="0"/>
      <p:bldP spid="18"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World Marketplace</a:t>
            </a:r>
          </a:p>
        </p:txBody>
      </p:sp>
      <p:grpSp>
        <p:nvGrpSpPr>
          <p:cNvPr id="3" name="Group 2"/>
          <p:cNvGrpSpPr/>
          <p:nvPr/>
        </p:nvGrpSpPr>
        <p:grpSpPr>
          <a:xfrm>
            <a:off x="2625697" y="1017270"/>
            <a:ext cx="5903064" cy="3154680"/>
            <a:chOff x="815256" y="742950"/>
            <a:chExt cx="6726508" cy="3688771"/>
          </a:xfrm>
          <a:solidFill>
            <a:schemeClr val="tx1">
              <a:lumMod val="50000"/>
              <a:lumOff val="50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sp>
        <p:nvSpPr>
          <p:cNvPr id="260" name="Text Box 10"/>
          <p:cNvSpPr txBox="1">
            <a:spLocks noChangeArrowheads="1"/>
          </p:cNvSpPr>
          <p:nvPr/>
        </p:nvSpPr>
        <p:spPr bwMode="auto">
          <a:xfrm>
            <a:off x="438388" y="960388"/>
            <a:ext cx="2152412"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a:t>
            </a:r>
          </a:p>
        </p:txBody>
      </p:sp>
      <p:sp>
        <p:nvSpPr>
          <p:cNvPr id="261" name="Rounded Rectangle 260"/>
          <p:cNvSpPr/>
          <p:nvPr/>
        </p:nvSpPr>
        <p:spPr>
          <a:xfrm>
            <a:off x="457200" y="2066033"/>
            <a:ext cx="2286000" cy="873940"/>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2" name="Text Box 10"/>
          <p:cNvSpPr txBox="1">
            <a:spLocks noChangeArrowheads="1"/>
          </p:cNvSpPr>
          <p:nvPr/>
        </p:nvSpPr>
        <p:spPr bwMode="auto">
          <a:xfrm>
            <a:off x="566420" y="2012796"/>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Global Vengeance</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3" name="Rounded Rectangle 262"/>
          <p:cNvSpPr/>
          <p:nvPr/>
        </p:nvSpPr>
        <p:spPr>
          <a:xfrm>
            <a:off x="457200" y="3145610"/>
            <a:ext cx="2286000" cy="873940"/>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4" name="Text Box 10"/>
          <p:cNvSpPr txBox="1">
            <a:spLocks noChangeArrowheads="1"/>
          </p:cNvSpPr>
          <p:nvPr/>
        </p:nvSpPr>
        <p:spPr bwMode="auto">
          <a:xfrm>
            <a:off x="566420" y="3092373"/>
            <a:ext cx="210058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Marketplace Share</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0" name="Rectangle 269"/>
          <p:cNvSpPr/>
          <p:nvPr/>
        </p:nvSpPr>
        <p:spPr>
          <a:xfrm>
            <a:off x="457200" y="4248150"/>
            <a:ext cx="8153400" cy="54864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 Box 7"/>
          <p:cNvSpPr txBox="1">
            <a:spLocks noChangeArrowheads="1"/>
          </p:cNvSpPr>
          <p:nvPr/>
        </p:nvSpPr>
        <p:spPr bwMode="auto">
          <a:xfrm>
            <a:off x="630017" y="4314721"/>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p>
        </p:txBody>
      </p:sp>
      <p:graphicFrame>
        <p:nvGraphicFramePr>
          <p:cNvPr id="272" name="Chart 271"/>
          <p:cNvGraphicFramePr/>
          <p:nvPr/>
        </p:nvGraphicFramePr>
        <p:xfrm>
          <a:off x="3494974" y="1278051"/>
          <a:ext cx="922238" cy="120276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3" name="Chart 272"/>
          <p:cNvGraphicFramePr/>
          <p:nvPr/>
        </p:nvGraphicFramePr>
        <p:xfrm>
          <a:off x="6791295" y="1664659"/>
          <a:ext cx="922238" cy="10071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4" name="Chart 273"/>
          <p:cNvGraphicFramePr/>
          <p:nvPr/>
        </p:nvGraphicFramePr>
        <p:xfrm>
          <a:off x="4201424" y="2486226"/>
          <a:ext cx="922238" cy="112801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32" name="Chart 531"/>
          <p:cNvGraphicFramePr/>
          <p:nvPr/>
        </p:nvGraphicFramePr>
        <p:xfrm>
          <a:off x="5627474" y="2178519"/>
          <a:ext cx="922238" cy="10071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33" name="Chart 532"/>
          <p:cNvGraphicFramePr/>
          <p:nvPr/>
        </p:nvGraphicFramePr>
        <p:xfrm>
          <a:off x="7684174" y="2788269"/>
          <a:ext cx="922238" cy="100713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72"/>
                                        </p:tgtEl>
                                        <p:attrNameLst>
                                          <p:attrName>style.visibility</p:attrName>
                                        </p:attrNameLst>
                                      </p:cBhvr>
                                      <p:to>
                                        <p:strVal val="visible"/>
                                      </p:to>
                                    </p:set>
                                    <p:anim calcmode="lin" valueType="num">
                                      <p:cBhvr additive="base">
                                        <p:cTn id="17" dur="250" fill="hold"/>
                                        <p:tgtEl>
                                          <p:spTgt spid="272"/>
                                        </p:tgtEl>
                                        <p:attrNameLst>
                                          <p:attrName>ppt_x</p:attrName>
                                        </p:attrNameLst>
                                      </p:cBhvr>
                                      <p:tavLst>
                                        <p:tav tm="0">
                                          <p:val>
                                            <p:strVal val="#ppt_x"/>
                                          </p:val>
                                        </p:tav>
                                        <p:tav tm="100000">
                                          <p:val>
                                            <p:strVal val="#ppt_x"/>
                                          </p:val>
                                        </p:tav>
                                      </p:tavLst>
                                    </p:anim>
                                    <p:anim calcmode="lin" valueType="num">
                                      <p:cBhvr additive="base">
                                        <p:cTn id="18" dur="250" fill="hold"/>
                                        <p:tgtEl>
                                          <p:spTgt spid="2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74"/>
                                        </p:tgtEl>
                                        <p:attrNameLst>
                                          <p:attrName>style.visibility</p:attrName>
                                        </p:attrNameLst>
                                      </p:cBhvr>
                                      <p:to>
                                        <p:strVal val="visible"/>
                                      </p:to>
                                    </p:set>
                                    <p:anim calcmode="lin" valueType="num">
                                      <p:cBhvr additive="base">
                                        <p:cTn id="22" dur="250" fill="hold"/>
                                        <p:tgtEl>
                                          <p:spTgt spid="274"/>
                                        </p:tgtEl>
                                        <p:attrNameLst>
                                          <p:attrName>ppt_x</p:attrName>
                                        </p:attrNameLst>
                                      </p:cBhvr>
                                      <p:tavLst>
                                        <p:tav tm="0">
                                          <p:val>
                                            <p:strVal val="#ppt_x"/>
                                          </p:val>
                                        </p:tav>
                                        <p:tav tm="100000">
                                          <p:val>
                                            <p:strVal val="#ppt_x"/>
                                          </p:val>
                                        </p:tav>
                                      </p:tavLst>
                                    </p:anim>
                                    <p:anim calcmode="lin" valueType="num">
                                      <p:cBhvr additive="base">
                                        <p:cTn id="23" dur="250" fill="hold"/>
                                        <p:tgtEl>
                                          <p:spTgt spid="27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32"/>
                                        </p:tgtEl>
                                        <p:attrNameLst>
                                          <p:attrName>style.visibility</p:attrName>
                                        </p:attrNameLst>
                                      </p:cBhvr>
                                      <p:to>
                                        <p:strVal val="visible"/>
                                      </p:to>
                                    </p:set>
                                    <p:anim calcmode="lin" valueType="num">
                                      <p:cBhvr additive="base">
                                        <p:cTn id="27" dur="250" fill="hold"/>
                                        <p:tgtEl>
                                          <p:spTgt spid="532"/>
                                        </p:tgtEl>
                                        <p:attrNameLst>
                                          <p:attrName>ppt_x</p:attrName>
                                        </p:attrNameLst>
                                      </p:cBhvr>
                                      <p:tavLst>
                                        <p:tav tm="0">
                                          <p:val>
                                            <p:strVal val="#ppt_x"/>
                                          </p:val>
                                        </p:tav>
                                        <p:tav tm="100000">
                                          <p:val>
                                            <p:strVal val="#ppt_x"/>
                                          </p:val>
                                        </p:tav>
                                      </p:tavLst>
                                    </p:anim>
                                    <p:anim calcmode="lin" valueType="num">
                                      <p:cBhvr additive="base">
                                        <p:cTn id="28" dur="250" fill="hold"/>
                                        <p:tgtEl>
                                          <p:spTgt spid="5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73"/>
                                        </p:tgtEl>
                                        <p:attrNameLst>
                                          <p:attrName>style.visibility</p:attrName>
                                        </p:attrNameLst>
                                      </p:cBhvr>
                                      <p:to>
                                        <p:strVal val="visible"/>
                                      </p:to>
                                    </p:set>
                                    <p:anim calcmode="lin" valueType="num">
                                      <p:cBhvr additive="base">
                                        <p:cTn id="32" dur="250" fill="hold"/>
                                        <p:tgtEl>
                                          <p:spTgt spid="273"/>
                                        </p:tgtEl>
                                        <p:attrNameLst>
                                          <p:attrName>ppt_x</p:attrName>
                                        </p:attrNameLst>
                                      </p:cBhvr>
                                      <p:tavLst>
                                        <p:tav tm="0">
                                          <p:val>
                                            <p:strVal val="#ppt_x"/>
                                          </p:val>
                                        </p:tav>
                                        <p:tav tm="100000">
                                          <p:val>
                                            <p:strVal val="#ppt_x"/>
                                          </p:val>
                                        </p:tav>
                                      </p:tavLst>
                                    </p:anim>
                                    <p:anim calcmode="lin" valueType="num">
                                      <p:cBhvr additive="base">
                                        <p:cTn id="33" dur="250" fill="hold"/>
                                        <p:tgtEl>
                                          <p:spTgt spid="27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533"/>
                                        </p:tgtEl>
                                        <p:attrNameLst>
                                          <p:attrName>style.visibility</p:attrName>
                                        </p:attrNameLst>
                                      </p:cBhvr>
                                      <p:to>
                                        <p:strVal val="visible"/>
                                      </p:to>
                                    </p:set>
                                    <p:anim calcmode="lin" valueType="num">
                                      <p:cBhvr additive="base">
                                        <p:cTn id="37" dur="250" fill="hold"/>
                                        <p:tgtEl>
                                          <p:spTgt spid="533"/>
                                        </p:tgtEl>
                                        <p:attrNameLst>
                                          <p:attrName>ppt_x</p:attrName>
                                        </p:attrNameLst>
                                      </p:cBhvr>
                                      <p:tavLst>
                                        <p:tav tm="0">
                                          <p:val>
                                            <p:strVal val="#ppt_x"/>
                                          </p:val>
                                        </p:tav>
                                        <p:tav tm="100000">
                                          <p:val>
                                            <p:strVal val="#ppt_x"/>
                                          </p:val>
                                        </p:tav>
                                      </p:tavLst>
                                    </p:anim>
                                    <p:anim calcmode="lin" valueType="num">
                                      <p:cBhvr additive="base">
                                        <p:cTn id="38" dur="250" fill="hold"/>
                                        <p:tgtEl>
                                          <p:spTgt spid="5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60"/>
                                        </p:tgtEl>
                                        <p:attrNameLst>
                                          <p:attrName>style.visibility</p:attrName>
                                        </p:attrNameLst>
                                      </p:cBhvr>
                                      <p:to>
                                        <p:strVal val="visible"/>
                                      </p:to>
                                    </p:set>
                                    <p:anim calcmode="lin" valueType="num">
                                      <p:cBhvr additive="base">
                                        <p:cTn id="42" dur="250" fill="hold"/>
                                        <p:tgtEl>
                                          <p:spTgt spid="260"/>
                                        </p:tgtEl>
                                        <p:attrNameLst>
                                          <p:attrName>ppt_x</p:attrName>
                                        </p:attrNameLst>
                                      </p:cBhvr>
                                      <p:tavLst>
                                        <p:tav tm="0">
                                          <p:val>
                                            <p:strVal val="#ppt_x"/>
                                          </p:val>
                                        </p:tav>
                                        <p:tav tm="100000">
                                          <p:val>
                                            <p:strVal val="#ppt_x"/>
                                          </p:val>
                                        </p:tav>
                                      </p:tavLst>
                                    </p:anim>
                                    <p:anim calcmode="lin" valueType="num">
                                      <p:cBhvr additive="base">
                                        <p:cTn id="43" dur="250" fill="hold"/>
                                        <p:tgtEl>
                                          <p:spTgt spid="26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1"/>
                                        </p:tgtEl>
                                        <p:attrNameLst>
                                          <p:attrName>style.visibility</p:attrName>
                                        </p:attrNameLst>
                                      </p:cBhvr>
                                      <p:to>
                                        <p:strVal val="visible"/>
                                      </p:to>
                                    </p:set>
                                    <p:anim calcmode="lin" valueType="num">
                                      <p:cBhvr additive="base">
                                        <p:cTn id="47" dur="250" fill="hold"/>
                                        <p:tgtEl>
                                          <p:spTgt spid="261"/>
                                        </p:tgtEl>
                                        <p:attrNameLst>
                                          <p:attrName>ppt_x</p:attrName>
                                        </p:attrNameLst>
                                      </p:cBhvr>
                                      <p:tavLst>
                                        <p:tav tm="0">
                                          <p:val>
                                            <p:strVal val="#ppt_x"/>
                                          </p:val>
                                        </p:tav>
                                        <p:tav tm="100000">
                                          <p:val>
                                            <p:strVal val="#ppt_x"/>
                                          </p:val>
                                        </p:tav>
                                      </p:tavLst>
                                    </p:anim>
                                    <p:anim calcmode="lin" valueType="num">
                                      <p:cBhvr additive="base">
                                        <p:cTn id="48" dur="250" fill="hold"/>
                                        <p:tgtEl>
                                          <p:spTgt spid="26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62"/>
                                        </p:tgtEl>
                                        <p:attrNameLst>
                                          <p:attrName>style.visibility</p:attrName>
                                        </p:attrNameLst>
                                      </p:cBhvr>
                                      <p:to>
                                        <p:strVal val="visible"/>
                                      </p:to>
                                    </p:set>
                                    <p:anim calcmode="lin" valueType="num">
                                      <p:cBhvr additive="base">
                                        <p:cTn id="52" dur="250" fill="hold"/>
                                        <p:tgtEl>
                                          <p:spTgt spid="262"/>
                                        </p:tgtEl>
                                        <p:attrNameLst>
                                          <p:attrName>ppt_x</p:attrName>
                                        </p:attrNameLst>
                                      </p:cBhvr>
                                      <p:tavLst>
                                        <p:tav tm="0">
                                          <p:val>
                                            <p:strVal val="#ppt_x"/>
                                          </p:val>
                                        </p:tav>
                                        <p:tav tm="100000">
                                          <p:val>
                                            <p:strVal val="#ppt_x"/>
                                          </p:val>
                                        </p:tav>
                                      </p:tavLst>
                                    </p:anim>
                                    <p:anim calcmode="lin" valueType="num">
                                      <p:cBhvr additive="base">
                                        <p:cTn id="53" dur="250" fill="hold"/>
                                        <p:tgtEl>
                                          <p:spTgt spid="26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3"/>
                                        </p:tgtEl>
                                        <p:attrNameLst>
                                          <p:attrName>style.visibility</p:attrName>
                                        </p:attrNameLst>
                                      </p:cBhvr>
                                      <p:to>
                                        <p:strVal val="visible"/>
                                      </p:to>
                                    </p:set>
                                    <p:anim calcmode="lin" valueType="num">
                                      <p:cBhvr additive="base">
                                        <p:cTn id="57" dur="250" fill="hold"/>
                                        <p:tgtEl>
                                          <p:spTgt spid="263"/>
                                        </p:tgtEl>
                                        <p:attrNameLst>
                                          <p:attrName>ppt_x</p:attrName>
                                        </p:attrNameLst>
                                      </p:cBhvr>
                                      <p:tavLst>
                                        <p:tav tm="0">
                                          <p:val>
                                            <p:strVal val="#ppt_x"/>
                                          </p:val>
                                        </p:tav>
                                        <p:tav tm="100000">
                                          <p:val>
                                            <p:strVal val="#ppt_x"/>
                                          </p:val>
                                        </p:tav>
                                      </p:tavLst>
                                    </p:anim>
                                    <p:anim calcmode="lin" valueType="num">
                                      <p:cBhvr additive="base">
                                        <p:cTn id="58" dur="250" fill="hold"/>
                                        <p:tgtEl>
                                          <p:spTgt spid="26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4"/>
                                        </p:tgtEl>
                                        <p:attrNameLst>
                                          <p:attrName>style.visibility</p:attrName>
                                        </p:attrNameLst>
                                      </p:cBhvr>
                                      <p:to>
                                        <p:strVal val="visible"/>
                                      </p:to>
                                    </p:set>
                                    <p:anim calcmode="lin" valueType="num">
                                      <p:cBhvr additive="base">
                                        <p:cTn id="62" dur="250" fill="hold"/>
                                        <p:tgtEl>
                                          <p:spTgt spid="264"/>
                                        </p:tgtEl>
                                        <p:attrNameLst>
                                          <p:attrName>ppt_x</p:attrName>
                                        </p:attrNameLst>
                                      </p:cBhvr>
                                      <p:tavLst>
                                        <p:tav tm="0">
                                          <p:val>
                                            <p:strVal val="#ppt_x"/>
                                          </p:val>
                                        </p:tav>
                                        <p:tav tm="100000">
                                          <p:val>
                                            <p:strVal val="#ppt_x"/>
                                          </p:val>
                                        </p:tav>
                                      </p:tavLst>
                                    </p:anim>
                                    <p:anim calcmode="lin" valueType="num">
                                      <p:cBhvr additive="base">
                                        <p:cTn id="63" dur="250" fill="hold"/>
                                        <p:tgtEl>
                                          <p:spTgt spid="26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0"/>
                                        </p:tgtEl>
                                        <p:attrNameLst>
                                          <p:attrName>style.visibility</p:attrName>
                                        </p:attrNameLst>
                                      </p:cBhvr>
                                      <p:to>
                                        <p:strVal val="visible"/>
                                      </p:to>
                                    </p:set>
                                    <p:anim calcmode="lin" valueType="num">
                                      <p:cBhvr additive="base">
                                        <p:cTn id="67" dur="250" fill="hold"/>
                                        <p:tgtEl>
                                          <p:spTgt spid="270"/>
                                        </p:tgtEl>
                                        <p:attrNameLst>
                                          <p:attrName>ppt_x</p:attrName>
                                        </p:attrNameLst>
                                      </p:cBhvr>
                                      <p:tavLst>
                                        <p:tav tm="0">
                                          <p:val>
                                            <p:strVal val="#ppt_x"/>
                                          </p:val>
                                        </p:tav>
                                        <p:tav tm="100000">
                                          <p:val>
                                            <p:strVal val="#ppt_x"/>
                                          </p:val>
                                        </p:tav>
                                      </p:tavLst>
                                    </p:anim>
                                    <p:anim calcmode="lin" valueType="num">
                                      <p:cBhvr additive="base">
                                        <p:cTn id="68" dur="250" fill="hold"/>
                                        <p:tgtEl>
                                          <p:spTgt spid="27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71"/>
                                        </p:tgtEl>
                                        <p:attrNameLst>
                                          <p:attrName>style.visibility</p:attrName>
                                        </p:attrNameLst>
                                      </p:cBhvr>
                                      <p:to>
                                        <p:strVal val="visible"/>
                                      </p:to>
                                    </p:set>
                                    <p:anim calcmode="lin" valueType="num">
                                      <p:cBhvr additive="base">
                                        <p:cTn id="72" dur="250" fill="hold"/>
                                        <p:tgtEl>
                                          <p:spTgt spid="271"/>
                                        </p:tgtEl>
                                        <p:attrNameLst>
                                          <p:attrName>ppt_x</p:attrName>
                                        </p:attrNameLst>
                                      </p:cBhvr>
                                      <p:tavLst>
                                        <p:tav tm="0">
                                          <p:val>
                                            <p:strVal val="#ppt_x"/>
                                          </p:val>
                                        </p:tav>
                                        <p:tav tm="100000">
                                          <p:val>
                                            <p:strVal val="#ppt_x"/>
                                          </p:val>
                                        </p:tav>
                                      </p:tavLst>
                                    </p:anim>
                                    <p:anim calcmode="lin" valueType="num">
                                      <p:cBhvr additive="base">
                                        <p:cTn id="7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0" grpId="0"/>
      <p:bldP spid="261" grpId="0" animBg="1"/>
      <p:bldP spid="262" grpId="0"/>
      <p:bldP spid="263" grpId="0" animBg="1"/>
      <p:bldP spid="264" grpId="0"/>
      <p:bldP spid="270" grpId="0" animBg="1"/>
      <p:bldP spid="271" grpId="0"/>
      <p:bldGraphic spid="272" grpId="0">
        <p:bldAsOne/>
      </p:bldGraphic>
      <p:bldGraphic spid="273" grpId="0">
        <p:bldAsOne/>
      </p:bldGraphic>
      <p:bldGraphic spid="274" grpId="0">
        <p:bldAsOne/>
      </p:bldGraphic>
      <p:bldGraphic spid="532" grpId="0">
        <p:bldAsOne/>
      </p:bldGraphic>
      <p:bldGraphic spid="533" grpId="0">
        <p:bldAsOne/>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015405" y="209550"/>
            <a:ext cx="6680795" cy="3639422"/>
            <a:chOff x="815256" y="742950"/>
            <a:chExt cx="6726508" cy="3688771"/>
          </a:xfrm>
          <a:solidFill>
            <a:schemeClr val="bg1">
              <a:lumMod val="75000"/>
            </a:schemeClr>
          </a:solidFill>
        </p:grpSpPr>
        <p:sp>
          <p:nvSpPr>
            <p:cNvPr id="4" name="Freeform 5"/>
            <p:cNvSpPr>
              <a:spLocks noEditPoints="1"/>
            </p:cNvSpPr>
            <p:nvPr/>
          </p:nvSpPr>
          <p:spPr bwMode="auto">
            <a:xfrm>
              <a:off x="1287450" y="2365392"/>
              <a:ext cx="99071" cy="75912"/>
            </a:xfrm>
            <a:custGeom>
              <a:avLst/>
              <a:gdLst>
                <a:gd name="T0" fmla="*/ 0 w 77"/>
                <a:gd name="T1" fmla="*/ 7 h 59"/>
                <a:gd name="T2" fmla="*/ 3 w 77"/>
                <a:gd name="T3" fmla="*/ 3 h 59"/>
                <a:gd name="T4" fmla="*/ 0 w 77"/>
                <a:gd name="T5" fmla="*/ 3 h 59"/>
                <a:gd name="T6" fmla="*/ 0 w 77"/>
                <a:gd name="T7" fmla="*/ 7 h 59"/>
                <a:gd name="T8" fmla="*/ 0 w 77"/>
                <a:gd name="T9" fmla="*/ 7 h 59"/>
                <a:gd name="T10" fmla="*/ 0 w 77"/>
                <a:gd name="T11" fmla="*/ 7 h 59"/>
                <a:gd name="T12" fmla="*/ 14 w 77"/>
                <a:gd name="T13" fmla="*/ 3 h 59"/>
                <a:gd name="T14" fmla="*/ 14 w 77"/>
                <a:gd name="T15" fmla="*/ 0 h 59"/>
                <a:gd name="T16" fmla="*/ 14 w 77"/>
                <a:gd name="T17" fmla="*/ 0 h 59"/>
                <a:gd name="T18" fmla="*/ 11 w 77"/>
                <a:gd name="T19" fmla="*/ 0 h 59"/>
                <a:gd name="T20" fmla="*/ 11 w 77"/>
                <a:gd name="T21" fmla="*/ 3 h 59"/>
                <a:gd name="T22" fmla="*/ 11 w 77"/>
                <a:gd name="T23" fmla="*/ 3 h 59"/>
                <a:gd name="T24" fmla="*/ 14 w 77"/>
                <a:gd name="T25" fmla="*/ 3 h 59"/>
                <a:gd name="T26" fmla="*/ 14 w 77"/>
                <a:gd name="T27" fmla="*/ 3 h 59"/>
                <a:gd name="T28" fmla="*/ 37 w 77"/>
                <a:gd name="T29" fmla="*/ 15 h 59"/>
                <a:gd name="T30" fmla="*/ 37 w 77"/>
                <a:gd name="T31" fmla="*/ 15 h 59"/>
                <a:gd name="T32" fmla="*/ 33 w 77"/>
                <a:gd name="T33" fmla="*/ 11 h 59"/>
                <a:gd name="T34" fmla="*/ 33 w 77"/>
                <a:gd name="T35" fmla="*/ 11 h 59"/>
                <a:gd name="T36" fmla="*/ 29 w 77"/>
                <a:gd name="T37" fmla="*/ 11 h 59"/>
                <a:gd name="T38" fmla="*/ 33 w 77"/>
                <a:gd name="T39" fmla="*/ 15 h 59"/>
                <a:gd name="T40" fmla="*/ 37 w 77"/>
                <a:gd name="T41" fmla="*/ 15 h 59"/>
                <a:gd name="T42" fmla="*/ 37 w 77"/>
                <a:gd name="T43" fmla="*/ 15 h 59"/>
                <a:gd name="T44" fmla="*/ 37 w 77"/>
                <a:gd name="T45" fmla="*/ 15 h 59"/>
                <a:gd name="T46" fmla="*/ 51 w 77"/>
                <a:gd name="T47" fmla="*/ 18 h 59"/>
                <a:gd name="T48" fmla="*/ 48 w 77"/>
                <a:gd name="T49" fmla="*/ 18 h 59"/>
                <a:gd name="T50" fmla="*/ 48 w 77"/>
                <a:gd name="T51" fmla="*/ 18 h 59"/>
                <a:gd name="T52" fmla="*/ 44 w 77"/>
                <a:gd name="T53" fmla="*/ 18 h 59"/>
                <a:gd name="T54" fmla="*/ 48 w 77"/>
                <a:gd name="T55" fmla="*/ 18 h 59"/>
                <a:gd name="T56" fmla="*/ 51 w 77"/>
                <a:gd name="T57" fmla="*/ 18 h 59"/>
                <a:gd name="T58" fmla="*/ 51 w 77"/>
                <a:gd name="T59" fmla="*/ 18 h 59"/>
                <a:gd name="T60" fmla="*/ 51 w 77"/>
                <a:gd name="T61" fmla="*/ 18 h 59"/>
                <a:gd name="T62" fmla="*/ 55 w 77"/>
                <a:gd name="T63" fmla="*/ 26 h 59"/>
                <a:gd name="T64" fmla="*/ 55 w 77"/>
                <a:gd name="T65" fmla="*/ 26 h 59"/>
                <a:gd name="T66" fmla="*/ 51 w 77"/>
                <a:gd name="T67" fmla="*/ 22 h 59"/>
                <a:gd name="T68" fmla="*/ 51 w 77"/>
                <a:gd name="T69" fmla="*/ 22 h 59"/>
                <a:gd name="T70" fmla="*/ 51 w 77"/>
                <a:gd name="T71" fmla="*/ 22 h 59"/>
                <a:gd name="T72" fmla="*/ 55 w 77"/>
                <a:gd name="T73" fmla="*/ 22 h 59"/>
                <a:gd name="T74" fmla="*/ 59 w 77"/>
                <a:gd name="T75" fmla="*/ 22 h 59"/>
                <a:gd name="T76" fmla="*/ 63 w 77"/>
                <a:gd name="T77" fmla="*/ 26 h 59"/>
                <a:gd name="T78" fmla="*/ 59 w 77"/>
                <a:gd name="T79" fmla="*/ 26 h 59"/>
                <a:gd name="T80" fmla="*/ 55 w 77"/>
                <a:gd name="T81" fmla="*/ 26 h 59"/>
                <a:gd name="T82" fmla="*/ 55 w 77"/>
                <a:gd name="T83" fmla="*/ 26 h 59"/>
                <a:gd name="T84" fmla="*/ 59 w 77"/>
                <a:gd name="T85" fmla="*/ 44 h 59"/>
                <a:gd name="T86" fmla="*/ 63 w 77"/>
                <a:gd name="T87" fmla="*/ 48 h 59"/>
                <a:gd name="T88" fmla="*/ 63 w 77"/>
                <a:gd name="T89" fmla="*/ 55 h 59"/>
                <a:gd name="T90" fmla="*/ 66 w 77"/>
                <a:gd name="T91" fmla="*/ 59 h 59"/>
                <a:gd name="T92" fmla="*/ 70 w 77"/>
                <a:gd name="T93" fmla="*/ 52 h 59"/>
                <a:gd name="T94" fmla="*/ 77 w 77"/>
                <a:gd name="T95" fmla="*/ 48 h 59"/>
                <a:gd name="T96" fmla="*/ 77 w 77"/>
                <a:gd name="T97" fmla="*/ 48 h 59"/>
                <a:gd name="T98" fmla="*/ 74 w 77"/>
                <a:gd name="T99" fmla="*/ 44 h 59"/>
                <a:gd name="T100" fmla="*/ 74 w 77"/>
                <a:gd name="T101" fmla="*/ 44 h 59"/>
                <a:gd name="T102" fmla="*/ 74 w 77"/>
                <a:gd name="T103" fmla="*/ 41 h 59"/>
                <a:gd name="T104" fmla="*/ 74 w 77"/>
                <a:gd name="T105" fmla="*/ 41 h 59"/>
                <a:gd name="T106" fmla="*/ 70 w 77"/>
                <a:gd name="T107" fmla="*/ 41 h 59"/>
                <a:gd name="T108" fmla="*/ 66 w 77"/>
                <a:gd name="T109" fmla="*/ 37 h 59"/>
                <a:gd name="T110" fmla="*/ 63 w 77"/>
                <a:gd name="T111" fmla="*/ 33 h 59"/>
                <a:gd name="T112" fmla="*/ 63 w 77"/>
                <a:gd name="T113" fmla="*/ 37 h 59"/>
                <a:gd name="T114" fmla="*/ 63 w 77"/>
                <a:gd name="T115" fmla="*/ 37 h 59"/>
                <a:gd name="T116" fmla="*/ 63 w 77"/>
                <a:gd name="T117" fmla="*/ 41 h 59"/>
                <a:gd name="T118" fmla="*/ 59 w 77"/>
                <a:gd name="T119" fmla="*/ 44 h 59"/>
                <a:gd name="T120" fmla="*/ 59 w 77"/>
                <a:gd name="T12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 h="59">
                  <a:moveTo>
                    <a:pt x="0" y="7"/>
                  </a:moveTo>
                  <a:lnTo>
                    <a:pt x="3" y="3"/>
                  </a:lnTo>
                  <a:lnTo>
                    <a:pt x="0" y="3"/>
                  </a:lnTo>
                  <a:lnTo>
                    <a:pt x="0" y="7"/>
                  </a:lnTo>
                  <a:lnTo>
                    <a:pt x="0" y="7"/>
                  </a:lnTo>
                  <a:lnTo>
                    <a:pt x="0" y="7"/>
                  </a:lnTo>
                  <a:close/>
                  <a:moveTo>
                    <a:pt x="14" y="3"/>
                  </a:moveTo>
                  <a:lnTo>
                    <a:pt x="14" y="0"/>
                  </a:lnTo>
                  <a:lnTo>
                    <a:pt x="14" y="0"/>
                  </a:lnTo>
                  <a:lnTo>
                    <a:pt x="11" y="0"/>
                  </a:lnTo>
                  <a:lnTo>
                    <a:pt x="11" y="3"/>
                  </a:lnTo>
                  <a:lnTo>
                    <a:pt x="11" y="3"/>
                  </a:lnTo>
                  <a:lnTo>
                    <a:pt x="14" y="3"/>
                  </a:lnTo>
                  <a:lnTo>
                    <a:pt x="14" y="3"/>
                  </a:lnTo>
                  <a:close/>
                  <a:moveTo>
                    <a:pt x="37" y="15"/>
                  </a:moveTo>
                  <a:lnTo>
                    <a:pt x="37" y="15"/>
                  </a:lnTo>
                  <a:lnTo>
                    <a:pt x="33" y="11"/>
                  </a:lnTo>
                  <a:lnTo>
                    <a:pt x="33" y="11"/>
                  </a:lnTo>
                  <a:lnTo>
                    <a:pt x="29" y="11"/>
                  </a:lnTo>
                  <a:lnTo>
                    <a:pt x="33" y="15"/>
                  </a:lnTo>
                  <a:lnTo>
                    <a:pt x="37" y="15"/>
                  </a:lnTo>
                  <a:lnTo>
                    <a:pt x="37" y="15"/>
                  </a:lnTo>
                  <a:lnTo>
                    <a:pt x="37" y="15"/>
                  </a:lnTo>
                  <a:close/>
                  <a:moveTo>
                    <a:pt x="51" y="18"/>
                  </a:moveTo>
                  <a:lnTo>
                    <a:pt x="48" y="18"/>
                  </a:lnTo>
                  <a:lnTo>
                    <a:pt x="48" y="18"/>
                  </a:lnTo>
                  <a:lnTo>
                    <a:pt x="44" y="18"/>
                  </a:lnTo>
                  <a:lnTo>
                    <a:pt x="48" y="18"/>
                  </a:lnTo>
                  <a:lnTo>
                    <a:pt x="51" y="18"/>
                  </a:lnTo>
                  <a:lnTo>
                    <a:pt x="51" y="18"/>
                  </a:lnTo>
                  <a:lnTo>
                    <a:pt x="51" y="18"/>
                  </a:lnTo>
                  <a:close/>
                  <a:moveTo>
                    <a:pt x="55" y="26"/>
                  </a:moveTo>
                  <a:lnTo>
                    <a:pt x="55" y="26"/>
                  </a:lnTo>
                  <a:lnTo>
                    <a:pt x="51" y="22"/>
                  </a:lnTo>
                  <a:lnTo>
                    <a:pt x="51" y="22"/>
                  </a:lnTo>
                  <a:lnTo>
                    <a:pt x="51" y="22"/>
                  </a:lnTo>
                  <a:lnTo>
                    <a:pt x="55" y="22"/>
                  </a:lnTo>
                  <a:lnTo>
                    <a:pt x="59" y="22"/>
                  </a:lnTo>
                  <a:lnTo>
                    <a:pt x="63" y="26"/>
                  </a:lnTo>
                  <a:lnTo>
                    <a:pt x="59" y="26"/>
                  </a:lnTo>
                  <a:lnTo>
                    <a:pt x="55" y="26"/>
                  </a:lnTo>
                  <a:lnTo>
                    <a:pt x="55" y="26"/>
                  </a:lnTo>
                  <a:close/>
                  <a:moveTo>
                    <a:pt x="59" y="44"/>
                  </a:moveTo>
                  <a:lnTo>
                    <a:pt x="63" y="48"/>
                  </a:lnTo>
                  <a:lnTo>
                    <a:pt x="63" y="55"/>
                  </a:lnTo>
                  <a:lnTo>
                    <a:pt x="66" y="59"/>
                  </a:lnTo>
                  <a:lnTo>
                    <a:pt x="70" y="52"/>
                  </a:lnTo>
                  <a:lnTo>
                    <a:pt x="77" y="48"/>
                  </a:lnTo>
                  <a:lnTo>
                    <a:pt x="77" y="48"/>
                  </a:lnTo>
                  <a:lnTo>
                    <a:pt x="74" y="44"/>
                  </a:lnTo>
                  <a:lnTo>
                    <a:pt x="74" y="44"/>
                  </a:lnTo>
                  <a:lnTo>
                    <a:pt x="74" y="41"/>
                  </a:lnTo>
                  <a:lnTo>
                    <a:pt x="74" y="41"/>
                  </a:lnTo>
                  <a:lnTo>
                    <a:pt x="70" y="41"/>
                  </a:lnTo>
                  <a:lnTo>
                    <a:pt x="66" y="37"/>
                  </a:lnTo>
                  <a:lnTo>
                    <a:pt x="63" y="33"/>
                  </a:lnTo>
                  <a:lnTo>
                    <a:pt x="63" y="37"/>
                  </a:lnTo>
                  <a:lnTo>
                    <a:pt x="63" y="37"/>
                  </a:lnTo>
                  <a:lnTo>
                    <a:pt x="63" y="41"/>
                  </a:lnTo>
                  <a:lnTo>
                    <a:pt x="59" y="44"/>
                  </a:lnTo>
                  <a:lnTo>
                    <a:pt x="59" y="44"/>
                  </a:lnTo>
                  <a:close/>
                </a:path>
              </a:pathLst>
            </a:custGeom>
            <a:grpFill/>
            <a:ln>
              <a:noFill/>
            </a:ln>
          </p:spPr>
          <p:txBody>
            <a:bodyPr vert="horz" wrap="square" lIns="91440" tIns="45720" rIns="91440" bIns="45720" numCol="1" anchor="t" anchorCtr="0" compatLnSpc="1"/>
            <a:lstStyle/>
            <a:p>
              <a:endParaRPr lang="en-US"/>
            </a:p>
          </p:txBody>
        </p:sp>
        <p:sp>
          <p:nvSpPr>
            <p:cNvPr id="5" name="Freeform 6"/>
            <p:cNvSpPr/>
            <p:nvPr/>
          </p:nvSpPr>
          <p:spPr bwMode="auto">
            <a:xfrm>
              <a:off x="5241266" y="3424288"/>
              <a:ext cx="5147" cy="10293"/>
            </a:xfrm>
            <a:custGeom>
              <a:avLst/>
              <a:gdLst>
                <a:gd name="T0" fmla="*/ 0 w 4"/>
                <a:gd name="T1" fmla="*/ 4 h 8"/>
                <a:gd name="T2" fmla="*/ 0 w 4"/>
                <a:gd name="T3" fmla="*/ 0 h 8"/>
                <a:gd name="T4" fmla="*/ 0 w 4"/>
                <a:gd name="T5" fmla="*/ 0 h 8"/>
                <a:gd name="T6" fmla="*/ 4 w 4"/>
                <a:gd name="T7" fmla="*/ 0 h 8"/>
                <a:gd name="T8" fmla="*/ 4 w 4"/>
                <a:gd name="T9" fmla="*/ 0 h 8"/>
                <a:gd name="T10" fmla="*/ 4 w 4"/>
                <a:gd name="T11" fmla="*/ 8 h 8"/>
                <a:gd name="T12" fmla="*/ 0 w 4"/>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4"/>
                  </a:moveTo>
                  <a:lnTo>
                    <a:pt x="0" y="0"/>
                  </a:lnTo>
                  <a:lnTo>
                    <a:pt x="0" y="0"/>
                  </a:lnTo>
                  <a:lnTo>
                    <a:pt x="4" y="0"/>
                  </a:lnTo>
                  <a:lnTo>
                    <a:pt x="4" y="0"/>
                  </a:lnTo>
                  <a:lnTo>
                    <a:pt x="4" y="8"/>
                  </a:lnTo>
                  <a:lnTo>
                    <a:pt x="0" y="4"/>
                  </a:lnTo>
                  <a:close/>
                </a:path>
              </a:pathLst>
            </a:custGeom>
            <a:grpFill/>
            <a:ln>
              <a:noFill/>
            </a:ln>
          </p:spPr>
          <p:txBody>
            <a:bodyPr vert="horz" wrap="square" lIns="91440" tIns="45720" rIns="91440" bIns="45720" numCol="1" anchor="t" anchorCtr="0" compatLnSpc="1"/>
            <a:lstStyle/>
            <a:p>
              <a:endParaRPr lang="en-US"/>
            </a:p>
          </p:txBody>
        </p:sp>
        <p:sp>
          <p:nvSpPr>
            <p:cNvPr id="6" name="Freeform 7"/>
            <p:cNvSpPr>
              <a:spLocks noEditPoints="1"/>
            </p:cNvSpPr>
            <p:nvPr/>
          </p:nvSpPr>
          <p:spPr bwMode="auto">
            <a:xfrm>
              <a:off x="5202669" y="3395983"/>
              <a:ext cx="28306" cy="24446"/>
            </a:xfrm>
            <a:custGeom>
              <a:avLst/>
              <a:gdLst>
                <a:gd name="T0" fmla="*/ 4 w 22"/>
                <a:gd name="T1" fmla="*/ 11 h 19"/>
                <a:gd name="T2" fmla="*/ 4 w 22"/>
                <a:gd name="T3" fmla="*/ 7 h 19"/>
                <a:gd name="T4" fmla="*/ 4 w 22"/>
                <a:gd name="T5" fmla="*/ 4 h 19"/>
                <a:gd name="T6" fmla="*/ 4 w 22"/>
                <a:gd name="T7" fmla="*/ 4 h 19"/>
                <a:gd name="T8" fmla="*/ 4 w 22"/>
                <a:gd name="T9" fmla="*/ 0 h 19"/>
                <a:gd name="T10" fmla="*/ 0 w 22"/>
                <a:gd name="T11" fmla="*/ 0 h 19"/>
                <a:gd name="T12" fmla="*/ 0 w 22"/>
                <a:gd name="T13" fmla="*/ 4 h 19"/>
                <a:gd name="T14" fmla="*/ 0 w 22"/>
                <a:gd name="T15" fmla="*/ 7 h 19"/>
                <a:gd name="T16" fmla="*/ 0 w 22"/>
                <a:gd name="T17" fmla="*/ 7 h 19"/>
                <a:gd name="T18" fmla="*/ 0 w 22"/>
                <a:gd name="T19" fmla="*/ 11 h 19"/>
                <a:gd name="T20" fmla="*/ 4 w 22"/>
                <a:gd name="T21" fmla="*/ 11 h 19"/>
                <a:gd name="T22" fmla="*/ 4 w 22"/>
                <a:gd name="T23" fmla="*/ 11 h 19"/>
                <a:gd name="T24" fmla="*/ 4 w 22"/>
                <a:gd name="T25" fmla="*/ 15 h 19"/>
                <a:gd name="T26" fmla="*/ 8 w 22"/>
                <a:gd name="T27" fmla="*/ 15 h 19"/>
                <a:gd name="T28" fmla="*/ 8 w 22"/>
                <a:gd name="T29" fmla="*/ 19 h 19"/>
                <a:gd name="T30" fmla="*/ 4 w 22"/>
                <a:gd name="T31" fmla="*/ 19 h 19"/>
                <a:gd name="T32" fmla="*/ 4 w 22"/>
                <a:gd name="T33" fmla="*/ 15 h 19"/>
                <a:gd name="T34" fmla="*/ 4 w 22"/>
                <a:gd name="T35" fmla="*/ 15 h 19"/>
                <a:gd name="T36" fmla="*/ 4 w 22"/>
                <a:gd name="T37" fmla="*/ 15 h 19"/>
                <a:gd name="T38" fmla="*/ 22 w 22"/>
                <a:gd name="T39" fmla="*/ 19 h 19"/>
                <a:gd name="T40" fmla="*/ 22 w 22"/>
                <a:gd name="T41" fmla="*/ 15 h 19"/>
                <a:gd name="T42" fmla="*/ 22 w 22"/>
                <a:gd name="T43" fmla="*/ 11 h 19"/>
                <a:gd name="T44" fmla="*/ 22 w 22"/>
                <a:gd name="T45" fmla="*/ 15 h 19"/>
                <a:gd name="T46" fmla="*/ 19 w 22"/>
                <a:gd name="T47" fmla="*/ 15 h 19"/>
                <a:gd name="T48" fmla="*/ 19 w 22"/>
                <a:gd name="T49" fmla="*/ 15 h 19"/>
                <a:gd name="T50" fmla="*/ 22 w 22"/>
                <a:gd name="T5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19">
                  <a:moveTo>
                    <a:pt x="4" y="11"/>
                  </a:moveTo>
                  <a:lnTo>
                    <a:pt x="4" y="7"/>
                  </a:lnTo>
                  <a:lnTo>
                    <a:pt x="4" y="4"/>
                  </a:lnTo>
                  <a:lnTo>
                    <a:pt x="4" y="4"/>
                  </a:lnTo>
                  <a:lnTo>
                    <a:pt x="4" y="0"/>
                  </a:lnTo>
                  <a:lnTo>
                    <a:pt x="0" y="0"/>
                  </a:lnTo>
                  <a:lnTo>
                    <a:pt x="0" y="4"/>
                  </a:lnTo>
                  <a:lnTo>
                    <a:pt x="0" y="7"/>
                  </a:lnTo>
                  <a:lnTo>
                    <a:pt x="0" y="7"/>
                  </a:lnTo>
                  <a:lnTo>
                    <a:pt x="0" y="11"/>
                  </a:lnTo>
                  <a:lnTo>
                    <a:pt x="4" y="11"/>
                  </a:lnTo>
                  <a:lnTo>
                    <a:pt x="4" y="11"/>
                  </a:lnTo>
                  <a:close/>
                  <a:moveTo>
                    <a:pt x="4" y="15"/>
                  </a:moveTo>
                  <a:lnTo>
                    <a:pt x="8" y="15"/>
                  </a:lnTo>
                  <a:lnTo>
                    <a:pt x="8" y="19"/>
                  </a:lnTo>
                  <a:lnTo>
                    <a:pt x="4" y="19"/>
                  </a:lnTo>
                  <a:lnTo>
                    <a:pt x="4" y="15"/>
                  </a:lnTo>
                  <a:lnTo>
                    <a:pt x="4" y="15"/>
                  </a:lnTo>
                  <a:lnTo>
                    <a:pt x="4" y="15"/>
                  </a:lnTo>
                  <a:close/>
                  <a:moveTo>
                    <a:pt x="22" y="19"/>
                  </a:moveTo>
                  <a:lnTo>
                    <a:pt x="22" y="15"/>
                  </a:lnTo>
                  <a:lnTo>
                    <a:pt x="22" y="11"/>
                  </a:lnTo>
                  <a:lnTo>
                    <a:pt x="22" y="15"/>
                  </a:lnTo>
                  <a:lnTo>
                    <a:pt x="19" y="15"/>
                  </a:lnTo>
                  <a:lnTo>
                    <a:pt x="19" y="15"/>
                  </a:lnTo>
                  <a:lnTo>
                    <a:pt x="22" y="19"/>
                  </a:lnTo>
                  <a:close/>
                </a:path>
              </a:pathLst>
            </a:custGeom>
            <a:grpFill/>
            <a:ln>
              <a:noFill/>
            </a:ln>
          </p:spPr>
          <p:txBody>
            <a:bodyPr vert="horz" wrap="square" lIns="91440" tIns="45720" rIns="91440" bIns="45720" numCol="1" anchor="t" anchorCtr="0" compatLnSpc="1"/>
            <a:lstStyle/>
            <a:p>
              <a:endParaRPr lang="en-US"/>
            </a:p>
          </p:txBody>
        </p:sp>
        <p:sp>
          <p:nvSpPr>
            <p:cNvPr id="7" name="Freeform 8"/>
            <p:cNvSpPr>
              <a:spLocks noEditPoints="1"/>
            </p:cNvSpPr>
            <p:nvPr/>
          </p:nvSpPr>
          <p:spPr bwMode="auto">
            <a:xfrm>
              <a:off x="5269572" y="3267319"/>
              <a:ext cx="200714" cy="100357"/>
            </a:xfrm>
            <a:custGeom>
              <a:avLst/>
              <a:gdLst>
                <a:gd name="T0" fmla="*/ 152 w 156"/>
                <a:gd name="T1" fmla="*/ 4 h 78"/>
                <a:gd name="T2" fmla="*/ 156 w 156"/>
                <a:gd name="T3" fmla="*/ 4 h 78"/>
                <a:gd name="T4" fmla="*/ 156 w 156"/>
                <a:gd name="T5" fmla="*/ 4 h 78"/>
                <a:gd name="T6" fmla="*/ 152 w 156"/>
                <a:gd name="T7" fmla="*/ 0 h 78"/>
                <a:gd name="T8" fmla="*/ 152 w 156"/>
                <a:gd name="T9" fmla="*/ 4 h 78"/>
                <a:gd name="T10" fmla="*/ 152 w 156"/>
                <a:gd name="T11" fmla="*/ 4 h 78"/>
                <a:gd name="T12" fmla="*/ 152 w 156"/>
                <a:gd name="T13" fmla="*/ 4 h 78"/>
                <a:gd name="T14" fmla="*/ 4 w 156"/>
                <a:gd name="T15" fmla="*/ 78 h 78"/>
                <a:gd name="T16" fmla="*/ 7 w 156"/>
                <a:gd name="T17" fmla="*/ 78 h 78"/>
                <a:gd name="T18" fmla="*/ 4 w 156"/>
                <a:gd name="T19" fmla="*/ 78 h 78"/>
                <a:gd name="T20" fmla="*/ 4 w 156"/>
                <a:gd name="T21" fmla="*/ 78 h 78"/>
                <a:gd name="T22" fmla="*/ 4 w 156"/>
                <a:gd name="T23" fmla="*/ 78 h 78"/>
                <a:gd name="T24" fmla="*/ 0 w 156"/>
                <a:gd name="T25" fmla="*/ 70 h 78"/>
                <a:gd name="T26" fmla="*/ 4 w 156"/>
                <a:gd name="T27" fmla="*/ 70 h 78"/>
                <a:gd name="T28" fmla="*/ 4 w 156"/>
                <a:gd name="T29" fmla="*/ 70 h 78"/>
                <a:gd name="T30" fmla="*/ 7 w 156"/>
                <a:gd name="T31" fmla="*/ 70 h 78"/>
                <a:gd name="T32" fmla="*/ 4 w 156"/>
                <a:gd name="T33" fmla="*/ 70 h 78"/>
                <a:gd name="T34" fmla="*/ 4 w 156"/>
                <a:gd name="T35" fmla="*/ 74 h 78"/>
                <a:gd name="T36" fmla="*/ 0 w 156"/>
                <a:gd name="T37"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78">
                  <a:moveTo>
                    <a:pt x="152" y="4"/>
                  </a:moveTo>
                  <a:lnTo>
                    <a:pt x="156" y="4"/>
                  </a:lnTo>
                  <a:lnTo>
                    <a:pt x="156" y="4"/>
                  </a:lnTo>
                  <a:lnTo>
                    <a:pt x="152" y="0"/>
                  </a:lnTo>
                  <a:lnTo>
                    <a:pt x="152" y="4"/>
                  </a:lnTo>
                  <a:lnTo>
                    <a:pt x="152" y="4"/>
                  </a:lnTo>
                  <a:lnTo>
                    <a:pt x="152" y="4"/>
                  </a:lnTo>
                  <a:close/>
                  <a:moveTo>
                    <a:pt x="4" y="78"/>
                  </a:moveTo>
                  <a:lnTo>
                    <a:pt x="7" y="78"/>
                  </a:lnTo>
                  <a:lnTo>
                    <a:pt x="4" y="78"/>
                  </a:lnTo>
                  <a:lnTo>
                    <a:pt x="4" y="78"/>
                  </a:lnTo>
                  <a:lnTo>
                    <a:pt x="4" y="78"/>
                  </a:lnTo>
                  <a:close/>
                  <a:moveTo>
                    <a:pt x="0" y="70"/>
                  </a:moveTo>
                  <a:lnTo>
                    <a:pt x="4" y="70"/>
                  </a:lnTo>
                  <a:lnTo>
                    <a:pt x="4" y="70"/>
                  </a:lnTo>
                  <a:lnTo>
                    <a:pt x="7" y="70"/>
                  </a:lnTo>
                  <a:lnTo>
                    <a:pt x="4" y="70"/>
                  </a:lnTo>
                  <a:lnTo>
                    <a:pt x="4" y="74"/>
                  </a:lnTo>
                  <a:lnTo>
                    <a:pt x="0" y="70"/>
                  </a:lnTo>
                  <a:close/>
                </a:path>
              </a:pathLst>
            </a:custGeom>
            <a:grpFill/>
            <a:ln>
              <a:noFill/>
            </a:ln>
          </p:spPr>
          <p:txBody>
            <a:bodyPr vert="horz" wrap="square" lIns="91440" tIns="45720" rIns="91440" bIns="45720" numCol="1" anchor="t" anchorCtr="0" compatLnSpc="1"/>
            <a:lstStyle/>
            <a:p>
              <a:endParaRPr lang="en-US"/>
            </a:p>
          </p:txBody>
        </p:sp>
        <p:sp>
          <p:nvSpPr>
            <p:cNvPr id="8" name="Freeform 9"/>
            <p:cNvSpPr>
              <a:spLocks noEditPoints="1"/>
            </p:cNvSpPr>
            <p:nvPr/>
          </p:nvSpPr>
          <p:spPr bwMode="auto">
            <a:xfrm>
              <a:off x="6240979" y="2909636"/>
              <a:ext cx="47606" cy="137670"/>
            </a:xfrm>
            <a:custGeom>
              <a:avLst/>
              <a:gdLst>
                <a:gd name="T0" fmla="*/ 4 w 10"/>
                <a:gd name="T1" fmla="*/ 5 h 29"/>
                <a:gd name="T2" fmla="*/ 4 w 10"/>
                <a:gd name="T3" fmla="*/ 3 h 29"/>
                <a:gd name="T4" fmla="*/ 4 w 10"/>
                <a:gd name="T5" fmla="*/ 1 h 29"/>
                <a:gd name="T6" fmla="*/ 4 w 10"/>
                <a:gd name="T7" fmla="*/ 0 h 29"/>
                <a:gd name="T8" fmla="*/ 3 w 10"/>
                <a:gd name="T9" fmla="*/ 1 h 29"/>
                <a:gd name="T10" fmla="*/ 3 w 10"/>
                <a:gd name="T11" fmla="*/ 3 h 29"/>
                <a:gd name="T12" fmla="*/ 3 w 10"/>
                <a:gd name="T13" fmla="*/ 5 h 29"/>
                <a:gd name="T14" fmla="*/ 3 w 10"/>
                <a:gd name="T15" fmla="*/ 10 h 29"/>
                <a:gd name="T16" fmla="*/ 3 w 10"/>
                <a:gd name="T17" fmla="*/ 8 h 29"/>
                <a:gd name="T18" fmla="*/ 3 w 10"/>
                <a:gd name="T19" fmla="*/ 7 h 29"/>
                <a:gd name="T20" fmla="*/ 4 w 10"/>
                <a:gd name="T21" fmla="*/ 6 h 29"/>
                <a:gd name="T22" fmla="*/ 3 w 10"/>
                <a:gd name="T23" fmla="*/ 7 h 29"/>
                <a:gd name="T24" fmla="*/ 3 w 10"/>
                <a:gd name="T25" fmla="*/ 9 h 29"/>
                <a:gd name="T26" fmla="*/ 3 w 10"/>
                <a:gd name="T27" fmla="*/ 10 h 29"/>
                <a:gd name="T28" fmla="*/ 1 w 10"/>
                <a:gd name="T29" fmla="*/ 9 h 29"/>
                <a:gd name="T30" fmla="*/ 0 w 10"/>
                <a:gd name="T31" fmla="*/ 9 h 29"/>
                <a:gd name="T32" fmla="*/ 3 w 10"/>
                <a:gd name="T33" fmla="*/ 14 h 29"/>
                <a:gd name="T34" fmla="*/ 3 w 10"/>
                <a:gd name="T35" fmla="*/ 12 h 29"/>
                <a:gd name="T36" fmla="*/ 2 w 10"/>
                <a:gd name="T37" fmla="*/ 13 h 29"/>
                <a:gd name="T38" fmla="*/ 5 w 10"/>
                <a:gd name="T39" fmla="*/ 19 h 29"/>
                <a:gd name="T40" fmla="*/ 4 w 10"/>
                <a:gd name="T41" fmla="*/ 19 h 29"/>
                <a:gd name="T42" fmla="*/ 6 w 10"/>
                <a:gd name="T43" fmla="*/ 22 h 29"/>
                <a:gd name="T44" fmla="*/ 7 w 10"/>
                <a:gd name="T45" fmla="*/ 23 h 29"/>
                <a:gd name="T46" fmla="*/ 6 w 10"/>
                <a:gd name="T47" fmla="*/ 22 h 29"/>
                <a:gd name="T48" fmla="*/ 8 w 10"/>
                <a:gd name="T49" fmla="*/ 23 h 29"/>
                <a:gd name="T50" fmla="*/ 8 w 10"/>
                <a:gd name="T51" fmla="*/ 23 h 29"/>
                <a:gd name="T52" fmla="*/ 8 w 10"/>
                <a:gd name="T53" fmla="*/ 22 h 29"/>
                <a:gd name="T54" fmla="*/ 7 w 10"/>
                <a:gd name="T55" fmla="*/ 25 h 29"/>
                <a:gd name="T56" fmla="*/ 7 w 10"/>
                <a:gd name="T57" fmla="*/ 24 h 29"/>
                <a:gd name="T58" fmla="*/ 7 w 10"/>
                <a:gd name="T59" fmla="*/ 24 h 29"/>
                <a:gd name="T60" fmla="*/ 9 w 10"/>
                <a:gd name="T61" fmla="*/ 26 h 29"/>
                <a:gd name="T62" fmla="*/ 8 w 10"/>
                <a:gd name="T63" fmla="*/ 26 h 29"/>
                <a:gd name="T64" fmla="*/ 9 w 10"/>
                <a:gd name="T65" fmla="*/ 27 h 29"/>
                <a:gd name="T66" fmla="*/ 9 w 10"/>
                <a:gd name="T67" fmla="*/ 28 h 29"/>
                <a:gd name="T68" fmla="*/ 9 w 10"/>
                <a:gd name="T69" fmla="*/ 29 h 29"/>
                <a:gd name="T70" fmla="*/ 10 w 10"/>
                <a:gd name="T71" fmla="*/ 28 h 29"/>
                <a:gd name="T72" fmla="*/ 9 w 10"/>
                <a:gd name="T73"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29">
                  <a:moveTo>
                    <a:pt x="3" y="5"/>
                  </a:moveTo>
                  <a:cubicBezTo>
                    <a:pt x="4" y="5"/>
                    <a:pt x="4" y="5"/>
                    <a:pt x="4" y="5"/>
                  </a:cubicBezTo>
                  <a:cubicBezTo>
                    <a:pt x="4" y="4"/>
                    <a:pt x="4" y="4"/>
                    <a:pt x="4" y="4"/>
                  </a:cubicBezTo>
                  <a:cubicBezTo>
                    <a:pt x="4" y="3"/>
                    <a:pt x="4" y="3"/>
                    <a:pt x="4" y="3"/>
                  </a:cubicBezTo>
                  <a:cubicBezTo>
                    <a:pt x="4" y="2"/>
                    <a:pt x="4" y="2"/>
                    <a:pt x="4" y="2"/>
                  </a:cubicBezTo>
                  <a:cubicBezTo>
                    <a:pt x="4" y="1"/>
                    <a:pt x="4" y="1"/>
                    <a:pt x="4" y="1"/>
                  </a:cubicBezTo>
                  <a:cubicBezTo>
                    <a:pt x="4" y="1"/>
                    <a:pt x="4" y="1"/>
                    <a:pt x="4" y="1"/>
                  </a:cubicBezTo>
                  <a:cubicBezTo>
                    <a:pt x="4" y="0"/>
                    <a:pt x="4" y="0"/>
                    <a:pt x="4" y="0"/>
                  </a:cubicBezTo>
                  <a:cubicBezTo>
                    <a:pt x="4" y="0"/>
                    <a:pt x="4" y="0"/>
                    <a:pt x="4" y="0"/>
                  </a:cubicBezTo>
                  <a:cubicBezTo>
                    <a:pt x="3" y="1"/>
                    <a:pt x="3" y="1"/>
                    <a:pt x="3" y="1"/>
                  </a:cubicBezTo>
                  <a:cubicBezTo>
                    <a:pt x="3" y="2"/>
                    <a:pt x="3" y="2"/>
                    <a:pt x="3" y="2"/>
                  </a:cubicBezTo>
                  <a:cubicBezTo>
                    <a:pt x="3" y="3"/>
                    <a:pt x="3" y="3"/>
                    <a:pt x="3" y="3"/>
                  </a:cubicBezTo>
                  <a:cubicBezTo>
                    <a:pt x="3" y="3"/>
                    <a:pt x="3" y="3"/>
                    <a:pt x="3" y="3"/>
                  </a:cubicBezTo>
                  <a:cubicBezTo>
                    <a:pt x="3" y="5"/>
                    <a:pt x="3" y="5"/>
                    <a:pt x="3" y="5"/>
                  </a:cubicBezTo>
                  <a:cubicBezTo>
                    <a:pt x="3" y="5"/>
                    <a:pt x="3" y="5"/>
                    <a:pt x="3" y="5"/>
                  </a:cubicBezTo>
                  <a:close/>
                  <a:moveTo>
                    <a:pt x="3" y="10"/>
                  </a:moveTo>
                  <a:cubicBezTo>
                    <a:pt x="3" y="9"/>
                    <a:pt x="3" y="9"/>
                    <a:pt x="3" y="9"/>
                  </a:cubicBezTo>
                  <a:cubicBezTo>
                    <a:pt x="3" y="8"/>
                    <a:pt x="3" y="8"/>
                    <a:pt x="3" y="8"/>
                  </a:cubicBezTo>
                  <a:cubicBezTo>
                    <a:pt x="3" y="7"/>
                    <a:pt x="3" y="7"/>
                    <a:pt x="3" y="7"/>
                  </a:cubicBezTo>
                  <a:cubicBezTo>
                    <a:pt x="3" y="7"/>
                    <a:pt x="3" y="7"/>
                    <a:pt x="3" y="7"/>
                  </a:cubicBezTo>
                  <a:cubicBezTo>
                    <a:pt x="4" y="6"/>
                    <a:pt x="4" y="6"/>
                    <a:pt x="4" y="6"/>
                  </a:cubicBezTo>
                  <a:cubicBezTo>
                    <a:pt x="4" y="6"/>
                    <a:pt x="4" y="6"/>
                    <a:pt x="4" y="6"/>
                  </a:cubicBezTo>
                  <a:cubicBezTo>
                    <a:pt x="3" y="6"/>
                    <a:pt x="3" y="6"/>
                    <a:pt x="3" y="6"/>
                  </a:cubicBezTo>
                  <a:cubicBezTo>
                    <a:pt x="3" y="7"/>
                    <a:pt x="3" y="7"/>
                    <a:pt x="3" y="7"/>
                  </a:cubicBezTo>
                  <a:cubicBezTo>
                    <a:pt x="2" y="8"/>
                    <a:pt x="2" y="8"/>
                    <a:pt x="2" y="8"/>
                  </a:cubicBezTo>
                  <a:cubicBezTo>
                    <a:pt x="3" y="9"/>
                    <a:pt x="3" y="9"/>
                    <a:pt x="3" y="9"/>
                  </a:cubicBezTo>
                  <a:cubicBezTo>
                    <a:pt x="3" y="9"/>
                    <a:pt x="3" y="9"/>
                    <a:pt x="3" y="9"/>
                  </a:cubicBezTo>
                  <a:cubicBezTo>
                    <a:pt x="3" y="10"/>
                    <a:pt x="3" y="10"/>
                    <a:pt x="3" y="10"/>
                  </a:cubicBezTo>
                  <a:close/>
                  <a:moveTo>
                    <a:pt x="0" y="9"/>
                  </a:moveTo>
                  <a:cubicBezTo>
                    <a:pt x="1" y="9"/>
                    <a:pt x="1" y="9"/>
                    <a:pt x="1" y="9"/>
                  </a:cubicBezTo>
                  <a:cubicBezTo>
                    <a:pt x="1" y="9"/>
                    <a:pt x="1" y="9"/>
                    <a:pt x="1" y="9"/>
                  </a:cubicBezTo>
                  <a:cubicBezTo>
                    <a:pt x="0" y="9"/>
                    <a:pt x="0" y="9"/>
                    <a:pt x="0" y="9"/>
                  </a:cubicBezTo>
                  <a:close/>
                  <a:moveTo>
                    <a:pt x="2" y="14"/>
                  </a:moveTo>
                  <a:cubicBezTo>
                    <a:pt x="3" y="14"/>
                    <a:pt x="3" y="14"/>
                    <a:pt x="3" y="14"/>
                  </a:cubicBezTo>
                  <a:cubicBezTo>
                    <a:pt x="3" y="13"/>
                    <a:pt x="3" y="13"/>
                    <a:pt x="3" y="13"/>
                  </a:cubicBezTo>
                  <a:cubicBezTo>
                    <a:pt x="3" y="12"/>
                    <a:pt x="3" y="12"/>
                    <a:pt x="3" y="12"/>
                  </a:cubicBezTo>
                  <a:cubicBezTo>
                    <a:pt x="2" y="12"/>
                    <a:pt x="2" y="12"/>
                    <a:pt x="2" y="12"/>
                  </a:cubicBezTo>
                  <a:cubicBezTo>
                    <a:pt x="2" y="13"/>
                    <a:pt x="2" y="13"/>
                    <a:pt x="2" y="13"/>
                  </a:cubicBezTo>
                  <a:cubicBezTo>
                    <a:pt x="2" y="13"/>
                    <a:pt x="2" y="14"/>
                    <a:pt x="2" y="14"/>
                  </a:cubicBezTo>
                  <a:close/>
                  <a:moveTo>
                    <a:pt x="5" y="19"/>
                  </a:moveTo>
                  <a:cubicBezTo>
                    <a:pt x="4" y="19"/>
                    <a:pt x="4" y="19"/>
                    <a:pt x="4" y="19"/>
                  </a:cubicBezTo>
                  <a:cubicBezTo>
                    <a:pt x="4" y="19"/>
                    <a:pt x="4" y="19"/>
                    <a:pt x="4" y="19"/>
                  </a:cubicBezTo>
                  <a:cubicBezTo>
                    <a:pt x="5" y="19"/>
                    <a:pt x="5" y="19"/>
                    <a:pt x="5" y="19"/>
                  </a:cubicBezTo>
                  <a:close/>
                  <a:moveTo>
                    <a:pt x="6" y="22"/>
                  </a:moveTo>
                  <a:cubicBezTo>
                    <a:pt x="6" y="22"/>
                    <a:pt x="6" y="22"/>
                    <a:pt x="6" y="22"/>
                  </a:cubicBezTo>
                  <a:cubicBezTo>
                    <a:pt x="7" y="23"/>
                    <a:pt x="7" y="23"/>
                    <a:pt x="7" y="23"/>
                  </a:cubicBezTo>
                  <a:cubicBezTo>
                    <a:pt x="6" y="22"/>
                    <a:pt x="6" y="22"/>
                    <a:pt x="6" y="22"/>
                  </a:cubicBezTo>
                  <a:cubicBezTo>
                    <a:pt x="6" y="22"/>
                    <a:pt x="6" y="22"/>
                    <a:pt x="6" y="22"/>
                  </a:cubicBezTo>
                  <a:close/>
                  <a:moveTo>
                    <a:pt x="8" y="22"/>
                  </a:moveTo>
                  <a:cubicBezTo>
                    <a:pt x="8" y="23"/>
                    <a:pt x="8" y="23"/>
                    <a:pt x="8" y="23"/>
                  </a:cubicBezTo>
                  <a:cubicBezTo>
                    <a:pt x="8" y="24"/>
                    <a:pt x="8" y="24"/>
                    <a:pt x="8" y="24"/>
                  </a:cubicBezTo>
                  <a:cubicBezTo>
                    <a:pt x="8" y="23"/>
                    <a:pt x="8" y="23"/>
                    <a:pt x="8" y="23"/>
                  </a:cubicBezTo>
                  <a:cubicBezTo>
                    <a:pt x="8" y="23"/>
                    <a:pt x="8" y="23"/>
                    <a:pt x="8" y="23"/>
                  </a:cubicBezTo>
                  <a:cubicBezTo>
                    <a:pt x="8" y="22"/>
                    <a:pt x="8" y="22"/>
                    <a:pt x="8" y="22"/>
                  </a:cubicBezTo>
                  <a:close/>
                  <a:moveTo>
                    <a:pt x="7" y="24"/>
                  </a:moveTo>
                  <a:cubicBezTo>
                    <a:pt x="7" y="25"/>
                    <a:pt x="7" y="25"/>
                    <a:pt x="7" y="25"/>
                  </a:cubicBezTo>
                  <a:cubicBezTo>
                    <a:pt x="8" y="24"/>
                    <a:pt x="8" y="24"/>
                    <a:pt x="8" y="24"/>
                  </a:cubicBezTo>
                  <a:cubicBezTo>
                    <a:pt x="7" y="24"/>
                    <a:pt x="7" y="24"/>
                    <a:pt x="7" y="24"/>
                  </a:cubicBezTo>
                  <a:cubicBezTo>
                    <a:pt x="7" y="24"/>
                    <a:pt x="7" y="24"/>
                    <a:pt x="7" y="24"/>
                  </a:cubicBezTo>
                  <a:cubicBezTo>
                    <a:pt x="7" y="24"/>
                    <a:pt x="7" y="24"/>
                    <a:pt x="7" y="24"/>
                  </a:cubicBezTo>
                  <a:close/>
                  <a:moveTo>
                    <a:pt x="8" y="26"/>
                  </a:moveTo>
                  <a:cubicBezTo>
                    <a:pt x="9" y="26"/>
                    <a:pt x="9" y="26"/>
                    <a:pt x="9" y="26"/>
                  </a:cubicBezTo>
                  <a:cubicBezTo>
                    <a:pt x="9" y="26"/>
                    <a:pt x="9" y="26"/>
                    <a:pt x="9" y="26"/>
                  </a:cubicBezTo>
                  <a:cubicBezTo>
                    <a:pt x="8" y="26"/>
                    <a:pt x="8" y="26"/>
                    <a:pt x="8" y="26"/>
                  </a:cubicBezTo>
                  <a:cubicBezTo>
                    <a:pt x="8" y="26"/>
                    <a:pt x="8" y="26"/>
                    <a:pt x="8" y="26"/>
                  </a:cubicBezTo>
                  <a:close/>
                  <a:moveTo>
                    <a:pt x="9" y="27"/>
                  </a:moveTo>
                  <a:cubicBezTo>
                    <a:pt x="8" y="27"/>
                    <a:pt x="8" y="27"/>
                    <a:pt x="8" y="27"/>
                  </a:cubicBezTo>
                  <a:cubicBezTo>
                    <a:pt x="9" y="28"/>
                    <a:pt x="9" y="28"/>
                    <a:pt x="9" y="28"/>
                  </a:cubicBezTo>
                  <a:cubicBezTo>
                    <a:pt x="9" y="28"/>
                    <a:pt x="9" y="28"/>
                    <a:pt x="9" y="28"/>
                  </a:cubicBezTo>
                  <a:cubicBezTo>
                    <a:pt x="9" y="28"/>
                    <a:pt x="9" y="29"/>
                    <a:pt x="9" y="29"/>
                  </a:cubicBezTo>
                  <a:cubicBezTo>
                    <a:pt x="10" y="29"/>
                    <a:pt x="10" y="29"/>
                    <a:pt x="10" y="29"/>
                  </a:cubicBezTo>
                  <a:cubicBezTo>
                    <a:pt x="10" y="28"/>
                    <a:pt x="10" y="28"/>
                    <a:pt x="10" y="28"/>
                  </a:cubicBezTo>
                  <a:cubicBezTo>
                    <a:pt x="10" y="27"/>
                    <a:pt x="10" y="27"/>
                    <a:pt x="10" y="27"/>
                  </a:cubicBezTo>
                  <a:lnTo>
                    <a:pt x="9" y="27"/>
                  </a:lnTo>
                  <a:close/>
                </a:path>
              </a:pathLst>
            </a:custGeom>
            <a:grpFill/>
            <a:ln>
              <a:noFill/>
            </a:ln>
          </p:spPr>
          <p:txBody>
            <a:bodyPr vert="horz" wrap="square" lIns="91440" tIns="45720" rIns="91440" bIns="45720" numCol="1" anchor="t" anchorCtr="0" compatLnSpc="1"/>
            <a:lstStyle/>
            <a:p>
              <a:endParaRPr lang="en-US"/>
            </a:p>
          </p:txBody>
        </p:sp>
        <p:sp>
          <p:nvSpPr>
            <p:cNvPr id="9" name="Freeform 10"/>
            <p:cNvSpPr>
              <a:spLocks noEditPoints="1"/>
            </p:cNvSpPr>
            <p:nvPr/>
          </p:nvSpPr>
          <p:spPr bwMode="auto">
            <a:xfrm>
              <a:off x="4760068" y="808568"/>
              <a:ext cx="2781696" cy="1523371"/>
            </a:xfrm>
            <a:custGeom>
              <a:avLst/>
              <a:gdLst>
                <a:gd name="T0" fmla="*/ 447 w 584"/>
                <a:gd name="T1" fmla="*/ 261 h 319"/>
                <a:gd name="T2" fmla="*/ 408 w 584"/>
                <a:gd name="T3" fmla="*/ 228 h 319"/>
                <a:gd name="T4" fmla="*/ 364 w 584"/>
                <a:gd name="T5" fmla="*/ 257 h 319"/>
                <a:gd name="T6" fmla="*/ 283 w 584"/>
                <a:gd name="T7" fmla="*/ 258 h 319"/>
                <a:gd name="T8" fmla="*/ 199 w 584"/>
                <a:gd name="T9" fmla="*/ 245 h 319"/>
                <a:gd name="T10" fmla="*/ 147 w 584"/>
                <a:gd name="T11" fmla="*/ 252 h 319"/>
                <a:gd name="T12" fmla="*/ 99 w 584"/>
                <a:gd name="T13" fmla="*/ 272 h 319"/>
                <a:gd name="T14" fmla="*/ 84 w 584"/>
                <a:gd name="T15" fmla="*/ 318 h 319"/>
                <a:gd name="T16" fmla="*/ 49 w 584"/>
                <a:gd name="T17" fmla="*/ 272 h 319"/>
                <a:gd name="T18" fmla="*/ 8 w 584"/>
                <a:gd name="T19" fmla="*/ 214 h 319"/>
                <a:gd name="T20" fmla="*/ 16 w 584"/>
                <a:gd name="T21" fmla="*/ 152 h 319"/>
                <a:gd name="T22" fmla="*/ 21 w 584"/>
                <a:gd name="T23" fmla="*/ 173 h 319"/>
                <a:gd name="T24" fmla="*/ 59 w 584"/>
                <a:gd name="T25" fmla="*/ 168 h 319"/>
                <a:gd name="T26" fmla="*/ 91 w 584"/>
                <a:gd name="T27" fmla="*/ 153 h 319"/>
                <a:gd name="T28" fmla="*/ 144 w 584"/>
                <a:gd name="T29" fmla="*/ 144 h 319"/>
                <a:gd name="T30" fmla="*/ 160 w 584"/>
                <a:gd name="T31" fmla="*/ 145 h 319"/>
                <a:gd name="T32" fmla="*/ 174 w 584"/>
                <a:gd name="T33" fmla="*/ 141 h 319"/>
                <a:gd name="T34" fmla="*/ 168 w 584"/>
                <a:gd name="T35" fmla="*/ 110 h 319"/>
                <a:gd name="T36" fmla="*/ 175 w 584"/>
                <a:gd name="T37" fmla="*/ 92 h 319"/>
                <a:gd name="T38" fmla="*/ 193 w 584"/>
                <a:gd name="T39" fmla="*/ 62 h 319"/>
                <a:gd name="T40" fmla="*/ 220 w 584"/>
                <a:gd name="T41" fmla="*/ 42 h 319"/>
                <a:gd name="T42" fmla="*/ 257 w 584"/>
                <a:gd name="T43" fmla="*/ 61 h 319"/>
                <a:gd name="T44" fmla="*/ 272 w 584"/>
                <a:gd name="T45" fmla="*/ 73 h 319"/>
                <a:gd name="T46" fmla="*/ 329 w 584"/>
                <a:gd name="T47" fmla="*/ 70 h 319"/>
                <a:gd name="T48" fmla="*/ 371 w 584"/>
                <a:gd name="T49" fmla="*/ 66 h 319"/>
                <a:gd name="T50" fmla="*/ 410 w 584"/>
                <a:gd name="T51" fmla="*/ 59 h 319"/>
                <a:gd name="T52" fmla="*/ 497 w 584"/>
                <a:gd name="T53" fmla="*/ 60 h 319"/>
                <a:gd name="T54" fmla="*/ 553 w 584"/>
                <a:gd name="T55" fmla="*/ 50 h 319"/>
                <a:gd name="T56" fmla="*/ 578 w 584"/>
                <a:gd name="T57" fmla="*/ 63 h 319"/>
                <a:gd name="T58" fmla="*/ 562 w 584"/>
                <a:gd name="T59" fmla="*/ 84 h 319"/>
                <a:gd name="T60" fmla="*/ 565 w 584"/>
                <a:gd name="T61" fmla="*/ 120 h 319"/>
                <a:gd name="T62" fmla="*/ 535 w 584"/>
                <a:gd name="T63" fmla="*/ 159 h 319"/>
                <a:gd name="T64" fmla="*/ 545 w 584"/>
                <a:gd name="T65" fmla="*/ 217 h 319"/>
                <a:gd name="T66" fmla="*/ 523 w 584"/>
                <a:gd name="T67" fmla="*/ 132 h 319"/>
                <a:gd name="T68" fmla="*/ 498 w 584"/>
                <a:gd name="T69" fmla="*/ 147 h 319"/>
                <a:gd name="T70" fmla="*/ 467 w 584"/>
                <a:gd name="T71" fmla="*/ 169 h 319"/>
                <a:gd name="T72" fmla="*/ 460 w 584"/>
                <a:gd name="T73" fmla="*/ 213 h 319"/>
                <a:gd name="T74" fmla="*/ 463 w 584"/>
                <a:gd name="T75" fmla="*/ 290 h 319"/>
                <a:gd name="T76" fmla="*/ 39 w 584"/>
                <a:gd name="T77" fmla="*/ 33 h 319"/>
                <a:gd name="T78" fmla="*/ 54 w 584"/>
                <a:gd name="T79" fmla="*/ 20 h 319"/>
                <a:gd name="T80" fmla="*/ 50 w 584"/>
                <a:gd name="T81" fmla="*/ 33 h 319"/>
                <a:gd name="T82" fmla="*/ 52 w 584"/>
                <a:gd name="T83" fmla="*/ 34 h 319"/>
                <a:gd name="T84" fmla="*/ 65 w 584"/>
                <a:gd name="T85" fmla="*/ 29 h 319"/>
                <a:gd name="T86" fmla="*/ 84 w 584"/>
                <a:gd name="T87" fmla="*/ 110 h 319"/>
                <a:gd name="T88" fmla="*/ 102 w 584"/>
                <a:gd name="T89" fmla="*/ 72 h 319"/>
                <a:gd name="T90" fmla="*/ 80 w 584"/>
                <a:gd name="T91" fmla="*/ 102 h 319"/>
                <a:gd name="T92" fmla="*/ 76 w 584"/>
                <a:gd name="T93" fmla="*/ 115 h 319"/>
                <a:gd name="T94" fmla="*/ 96 w 584"/>
                <a:gd name="T95" fmla="*/ 135 h 319"/>
                <a:gd name="T96" fmla="*/ 187 w 584"/>
                <a:gd name="T97" fmla="*/ 122 h 319"/>
                <a:gd name="T98" fmla="*/ 146 w 584"/>
                <a:gd name="T99" fmla="*/ 106 h 319"/>
                <a:gd name="T100" fmla="*/ 158 w 584"/>
                <a:gd name="T101" fmla="*/ 70 h 319"/>
                <a:gd name="T102" fmla="*/ 190 w 584"/>
                <a:gd name="T103" fmla="*/ 51 h 319"/>
                <a:gd name="T104" fmla="*/ 145 w 584"/>
                <a:gd name="T105" fmla="*/ 6 h 319"/>
                <a:gd name="T106" fmla="*/ 166 w 584"/>
                <a:gd name="T107" fmla="*/ 25 h 319"/>
                <a:gd name="T108" fmla="*/ 360 w 584"/>
                <a:gd name="T109" fmla="*/ 17 h 319"/>
                <a:gd name="T110" fmla="*/ 326 w 584"/>
                <a:gd name="T111" fmla="*/ 25 h 319"/>
                <a:gd name="T112" fmla="*/ 195 w 584"/>
                <a:gd name="T113" fmla="*/ 19 h 319"/>
                <a:gd name="T114" fmla="*/ 265 w 584"/>
                <a:gd name="T115" fmla="*/ 66 h 319"/>
                <a:gd name="T116" fmla="*/ 461 w 584"/>
                <a:gd name="T117" fmla="*/ 63 h 319"/>
                <a:gd name="T118" fmla="*/ 494 w 584"/>
                <a:gd name="T119" fmla="*/ 243 h 319"/>
                <a:gd name="T120" fmla="*/ 490 w 584"/>
                <a:gd name="T121" fmla="*/ 257 h 319"/>
                <a:gd name="T122" fmla="*/ 540 w 584"/>
                <a:gd name="T123" fmla="*/ 162 h 319"/>
                <a:gd name="T124" fmla="*/ 537 w 584"/>
                <a:gd name="T125" fmla="*/ 24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319">
                  <a:moveTo>
                    <a:pt x="453" y="293"/>
                  </a:moveTo>
                  <a:cubicBezTo>
                    <a:pt x="453" y="293"/>
                    <a:pt x="453" y="293"/>
                    <a:pt x="453" y="293"/>
                  </a:cubicBezTo>
                  <a:cubicBezTo>
                    <a:pt x="452" y="292"/>
                    <a:pt x="452" y="292"/>
                    <a:pt x="452" y="292"/>
                  </a:cubicBezTo>
                  <a:cubicBezTo>
                    <a:pt x="452" y="292"/>
                    <a:pt x="452" y="292"/>
                    <a:pt x="452" y="292"/>
                  </a:cubicBezTo>
                  <a:cubicBezTo>
                    <a:pt x="452" y="292"/>
                    <a:pt x="452" y="292"/>
                    <a:pt x="452" y="292"/>
                  </a:cubicBezTo>
                  <a:cubicBezTo>
                    <a:pt x="452" y="291"/>
                    <a:pt x="452" y="291"/>
                    <a:pt x="452" y="291"/>
                  </a:cubicBezTo>
                  <a:cubicBezTo>
                    <a:pt x="452" y="291"/>
                    <a:pt x="452" y="291"/>
                    <a:pt x="452" y="291"/>
                  </a:cubicBezTo>
                  <a:cubicBezTo>
                    <a:pt x="452" y="290"/>
                    <a:pt x="452" y="290"/>
                    <a:pt x="452" y="290"/>
                  </a:cubicBezTo>
                  <a:cubicBezTo>
                    <a:pt x="452" y="290"/>
                    <a:pt x="452" y="290"/>
                    <a:pt x="452" y="290"/>
                  </a:cubicBezTo>
                  <a:cubicBezTo>
                    <a:pt x="452" y="290"/>
                    <a:pt x="452" y="290"/>
                    <a:pt x="452" y="290"/>
                  </a:cubicBezTo>
                  <a:cubicBezTo>
                    <a:pt x="453" y="290"/>
                    <a:pt x="453" y="290"/>
                    <a:pt x="453" y="290"/>
                  </a:cubicBezTo>
                  <a:cubicBezTo>
                    <a:pt x="454" y="290"/>
                    <a:pt x="454" y="290"/>
                    <a:pt x="454" y="290"/>
                  </a:cubicBezTo>
                  <a:cubicBezTo>
                    <a:pt x="454" y="289"/>
                    <a:pt x="454" y="289"/>
                    <a:pt x="454" y="289"/>
                  </a:cubicBezTo>
                  <a:cubicBezTo>
                    <a:pt x="454" y="289"/>
                    <a:pt x="454" y="289"/>
                    <a:pt x="454" y="289"/>
                  </a:cubicBezTo>
                  <a:cubicBezTo>
                    <a:pt x="454" y="288"/>
                    <a:pt x="454" y="288"/>
                    <a:pt x="454" y="288"/>
                  </a:cubicBezTo>
                  <a:cubicBezTo>
                    <a:pt x="454" y="288"/>
                    <a:pt x="454" y="288"/>
                    <a:pt x="454" y="288"/>
                  </a:cubicBezTo>
                  <a:cubicBezTo>
                    <a:pt x="454" y="287"/>
                    <a:pt x="454" y="287"/>
                    <a:pt x="454" y="287"/>
                  </a:cubicBezTo>
                  <a:cubicBezTo>
                    <a:pt x="454" y="286"/>
                    <a:pt x="454" y="286"/>
                    <a:pt x="454" y="286"/>
                  </a:cubicBezTo>
                  <a:cubicBezTo>
                    <a:pt x="453" y="286"/>
                    <a:pt x="453" y="286"/>
                    <a:pt x="453" y="286"/>
                  </a:cubicBezTo>
                  <a:cubicBezTo>
                    <a:pt x="453" y="285"/>
                    <a:pt x="453" y="285"/>
                    <a:pt x="453" y="285"/>
                  </a:cubicBezTo>
                  <a:cubicBezTo>
                    <a:pt x="453" y="284"/>
                    <a:pt x="453" y="284"/>
                    <a:pt x="453" y="284"/>
                  </a:cubicBezTo>
                  <a:cubicBezTo>
                    <a:pt x="453" y="283"/>
                    <a:pt x="453" y="283"/>
                    <a:pt x="453" y="283"/>
                  </a:cubicBezTo>
                  <a:cubicBezTo>
                    <a:pt x="453" y="282"/>
                    <a:pt x="453" y="282"/>
                    <a:pt x="453" y="282"/>
                  </a:cubicBezTo>
                  <a:cubicBezTo>
                    <a:pt x="452" y="282"/>
                    <a:pt x="452" y="282"/>
                    <a:pt x="452" y="282"/>
                  </a:cubicBezTo>
                  <a:cubicBezTo>
                    <a:pt x="452" y="281"/>
                    <a:pt x="452" y="281"/>
                    <a:pt x="452" y="281"/>
                  </a:cubicBezTo>
                  <a:cubicBezTo>
                    <a:pt x="452" y="280"/>
                    <a:pt x="452" y="280"/>
                    <a:pt x="452" y="280"/>
                  </a:cubicBezTo>
                  <a:cubicBezTo>
                    <a:pt x="451" y="279"/>
                    <a:pt x="451" y="279"/>
                    <a:pt x="451" y="279"/>
                  </a:cubicBezTo>
                  <a:cubicBezTo>
                    <a:pt x="451" y="278"/>
                    <a:pt x="451" y="278"/>
                    <a:pt x="451" y="278"/>
                  </a:cubicBezTo>
                  <a:cubicBezTo>
                    <a:pt x="451" y="278"/>
                    <a:pt x="451" y="278"/>
                    <a:pt x="451" y="278"/>
                  </a:cubicBezTo>
                  <a:cubicBezTo>
                    <a:pt x="451" y="278"/>
                    <a:pt x="451" y="278"/>
                    <a:pt x="451" y="278"/>
                  </a:cubicBezTo>
                  <a:cubicBezTo>
                    <a:pt x="452" y="278"/>
                    <a:pt x="452" y="278"/>
                    <a:pt x="452" y="278"/>
                  </a:cubicBezTo>
                  <a:cubicBezTo>
                    <a:pt x="452" y="277"/>
                    <a:pt x="452" y="277"/>
                    <a:pt x="452" y="277"/>
                  </a:cubicBezTo>
                  <a:cubicBezTo>
                    <a:pt x="452" y="277"/>
                    <a:pt x="452" y="277"/>
                    <a:pt x="452" y="277"/>
                  </a:cubicBezTo>
                  <a:cubicBezTo>
                    <a:pt x="453" y="275"/>
                    <a:pt x="453" y="275"/>
                    <a:pt x="453" y="275"/>
                  </a:cubicBezTo>
                  <a:cubicBezTo>
                    <a:pt x="454" y="275"/>
                    <a:pt x="454" y="275"/>
                    <a:pt x="454" y="275"/>
                  </a:cubicBezTo>
                  <a:cubicBezTo>
                    <a:pt x="454" y="275"/>
                    <a:pt x="454" y="275"/>
                    <a:pt x="454" y="275"/>
                  </a:cubicBezTo>
                  <a:cubicBezTo>
                    <a:pt x="455" y="276"/>
                    <a:pt x="455" y="276"/>
                    <a:pt x="455" y="276"/>
                  </a:cubicBezTo>
                  <a:cubicBezTo>
                    <a:pt x="458" y="276"/>
                    <a:pt x="458" y="276"/>
                    <a:pt x="458" y="276"/>
                  </a:cubicBezTo>
                  <a:cubicBezTo>
                    <a:pt x="458" y="276"/>
                    <a:pt x="458" y="276"/>
                    <a:pt x="458" y="276"/>
                  </a:cubicBezTo>
                  <a:cubicBezTo>
                    <a:pt x="459" y="276"/>
                    <a:pt x="459" y="276"/>
                    <a:pt x="459" y="276"/>
                  </a:cubicBezTo>
                  <a:cubicBezTo>
                    <a:pt x="459" y="276"/>
                    <a:pt x="459" y="276"/>
                    <a:pt x="459" y="276"/>
                  </a:cubicBezTo>
                  <a:cubicBezTo>
                    <a:pt x="459" y="275"/>
                    <a:pt x="459" y="275"/>
                    <a:pt x="459" y="275"/>
                  </a:cubicBezTo>
                  <a:cubicBezTo>
                    <a:pt x="459" y="275"/>
                    <a:pt x="459" y="275"/>
                    <a:pt x="459" y="275"/>
                  </a:cubicBezTo>
                  <a:cubicBezTo>
                    <a:pt x="459" y="274"/>
                    <a:pt x="459" y="274"/>
                    <a:pt x="459" y="274"/>
                  </a:cubicBezTo>
                  <a:cubicBezTo>
                    <a:pt x="459" y="274"/>
                    <a:pt x="459" y="274"/>
                    <a:pt x="459" y="274"/>
                  </a:cubicBezTo>
                  <a:cubicBezTo>
                    <a:pt x="459" y="274"/>
                    <a:pt x="459" y="274"/>
                    <a:pt x="459" y="274"/>
                  </a:cubicBezTo>
                  <a:cubicBezTo>
                    <a:pt x="458" y="273"/>
                    <a:pt x="458" y="273"/>
                    <a:pt x="458" y="273"/>
                  </a:cubicBezTo>
                  <a:cubicBezTo>
                    <a:pt x="459" y="272"/>
                    <a:pt x="459" y="272"/>
                    <a:pt x="459" y="272"/>
                  </a:cubicBezTo>
                  <a:cubicBezTo>
                    <a:pt x="459" y="272"/>
                    <a:pt x="459" y="272"/>
                    <a:pt x="459" y="272"/>
                  </a:cubicBezTo>
                  <a:cubicBezTo>
                    <a:pt x="459" y="272"/>
                    <a:pt x="459" y="272"/>
                    <a:pt x="459" y="272"/>
                  </a:cubicBezTo>
                  <a:cubicBezTo>
                    <a:pt x="459" y="271"/>
                    <a:pt x="459" y="271"/>
                    <a:pt x="459" y="271"/>
                  </a:cubicBezTo>
                  <a:cubicBezTo>
                    <a:pt x="459" y="271"/>
                    <a:pt x="459" y="271"/>
                    <a:pt x="459" y="271"/>
                  </a:cubicBezTo>
                  <a:cubicBezTo>
                    <a:pt x="459" y="271"/>
                    <a:pt x="459" y="271"/>
                    <a:pt x="459" y="271"/>
                  </a:cubicBezTo>
                  <a:cubicBezTo>
                    <a:pt x="459" y="270"/>
                    <a:pt x="459" y="270"/>
                    <a:pt x="459" y="270"/>
                  </a:cubicBezTo>
                  <a:cubicBezTo>
                    <a:pt x="459" y="270"/>
                    <a:pt x="459" y="270"/>
                    <a:pt x="459" y="270"/>
                  </a:cubicBezTo>
                  <a:cubicBezTo>
                    <a:pt x="459" y="269"/>
                    <a:pt x="459" y="269"/>
                    <a:pt x="459" y="269"/>
                  </a:cubicBezTo>
                  <a:cubicBezTo>
                    <a:pt x="459" y="269"/>
                    <a:pt x="459" y="269"/>
                    <a:pt x="459" y="269"/>
                  </a:cubicBezTo>
                  <a:cubicBezTo>
                    <a:pt x="459" y="269"/>
                    <a:pt x="459" y="269"/>
                    <a:pt x="459" y="269"/>
                  </a:cubicBezTo>
                  <a:cubicBezTo>
                    <a:pt x="459" y="268"/>
                    <a:pt x="459" y="268"/>
                    <a:pt x="459" y="268"/>
                  </a:cubicBezTo>
                  <a:cubicBezTo>
                    <a:pt x="459" y="268"/>
                    <a:pt x="459" y="268"/>
                    <a:pt x="459" y="268"/>
                  </a:cubicBezTo>
                  <a:cubicBezTo>
                    <a:pt x="459" y="267"/>
                    <a:pt x="459" y="267"/>
                    <a:pt x="459" y="267"/>
                  </a:cubicBezTo>
                  <a:cubicBezTo>
                    <a:pt x="459" y="266"/>
                    <a:pt x="459" y="266"/>
                    <a:pt x="459" y="266"/>
                  </a:cubicBezTo>
                  <a:cubicBezTo>
                    <a:pt x="459" y="266"/>
                    <a:pt x="459" y="266"/>
                    <a:pt x="459" y="266"/>
                  </a:cubicBezTo>
                  <a:cubicBezTo>
                    <a:pt x="459" y="266"/>
                    <a:pt x="459" y="266"/>
                    <a:pt x="459" y="266"/>
                  </a:cubicBezTo>
                  <a:cubicBezTo>
                    <a:pt x="459" y="265"/>
                    <a:pt x="459" y="265"/>
                    <a:pt x="459" y="265"/>
                  </a:cubicBezTo>
                  <a:cubicBezTo>
                    <a:pt x="459" y="265"/>
                    <a:pt x="459" y="265"/>
                    <a:pt x="459" y="265"/>
                  </a:cubicBezTo>
                  <a:cubicBezTo>
                    <a:pt x="459" y="265"/>
                    <a:pt x="459" y="265"/>
                    <a:pt x="459" y="265"/>
                  </a:cubicBezTo>
                  <a:cubicBezTo>
                    <a:pt x="459" y="264"/>
                    <a:pt x="459" y="264"/>
                    <a:pt x="459" y="264"/>
                  </a:cubicBezTo>
                  <a:cubicBezTo>
                    <a:pt x="458" y="264"/>
                    <a:pt x="458" y="264"/>
                    <a:pt x="458" y="264"/>
                  </a:cubicBezTo>
                  <a:cubicBezTo>
                    <a:pt x="459" y="264"/>
                    <a:pt x="459" y="264"/>
                    <a:pt x="459" y="264"/>
                  </a:cubicBezTo>
                  <a:cubicBezTo>
                    <a:pt x="459" y="263"/>
                    <a:pt x="459" y="263"/>
                    <a:pt x="459" y="263"/>
                  </a:cubicBezTo>
                  <a:cubicBezTo>
                    <a:pt x="459" y="263"/>
                    <a:pt x="459" y="263"/>
                    <a:pt x="459" y="263"/>
                  </a:cubicBezTo>
                  <a:cubicBezTo>
                    <a:pt x="458" y="262"/>
                    <a:pt x="458" y="262"/>
                    <a:pt x="458" y="262"/>
                  </a:cubicBezTo>
                  <a:cubicBezTo>
                    <a:pt x="458" y="262"/>
                    <a:pt x="458" y="262"/>
                    <a:pt x="458" y="262"/>
                  </a:cubicBezTo>
                  <a:cubicBezTo>
                    <a:pt x="459" y="261"/>
                    <a:pt x="459" y="261"/>
                    <a:pt x="459" y="261"/>
                  </a:cubicBezTo>
                  <a:cubicBezTo>
                    <a:pt x="459" y="261"/>
                    <a:pt x="459" y="261"/>
                    <a:pt x="459" y="261"/>
                  </a:cubicBezTo>
                  <a:cubicBezTo>
                    <a:pt x="460" y="261"/>
                    <a:pt x="460" y="261"/>
                    <a:pt x="460" y="261"/>
                  </a:cubicBezTo>
                  <a:cubicBezTo>
                    <a:pt x="460" y="260"/>
                    <a:pt x="460" y="260"/>
                    <a:pt x="460" y="260"/>
                  </a:cubicBezTo>
                  <a:cubicBezTo>
                    <a:pt x="460" y="259"/>
                    <a:pt x="460" y="259"/>
                    <a:pt x="460" y="259"/>
                  </a:cubicBezTo>
                  <a:cubicBezTo>
                    <a:pt x="459" y="259"/>
                    <a:pt x="459" y="259"/>
                    <a:pt x="459" y="259"/>
                  </a:cubicBezTo>
                  <a:cubicBezTo>
                    <a:pt x="459" y="258"/>
                    <a:pt x="459" y="258"/>
                    <a:pt x="459" y="258"/>
                  </a:cubicBezTo>
                  <a:cubicBezTo>
                    <a:pt x="459" y="258"/>
                    <a:pt x="459" y="258"/>
                    <a:pt x="459" y="258"/>
                  </a:cubicBezTo>
                  <a:cubicBezTo>
                    <a:pt x="458" y="257"/>
                    <a:pt x="458" y="257"/>
                    <a:pt x="458" y="257"/>
                  </a:cubicBezTo>
                  <a:cubicBezTo>
                    <a:pt x="458" y="257"/>
                    <a:pt x="458" y="257"/>
                    <a:pt x="458" y="257"/>
                  </a:cubicBezTo>
                  <a:cubicBezTo>
                    <a:pt x="458" y="256"/>
                    <a:pt x="458" y="256"/>
                    <a:pt x="458" y="256"/>
                  </a:cubicBezTo>
                  <a:cubicBezTo>
                    <a:pt x="458" y="256"/>
                    <a:pt x="458" y="256"/>
                    <a:pt x="458" y="256"/>
                  </a:cubicBezTo>
                  <a:cubicBezTo>
                    <a:pt x="458" y="255"/>
                    <a:pt x="458" y="255"/>
                    <a:pt x="458" y="255"/>
                  </a:cubicBezTo>
                  <a:cubicBezTo>
                    <a:pt x="457" y="255"/>
                    <a:pt x="457" y="255"/>
                    <a:pt x="457" y="255"/>
                  </a:cubicBezTo>
                  <a:cubicBezTo>
                    <a:pt x="456" y="255"/>
                    <a:pt x="456" y="255"/>
                    <a:pt x="456" y="255"/>
                  </a:cubicBezTo>
                  <a:cubicBezTo>
                    <a:pt x="456" y="255"/>
                    <a:pt x="456" y="255"/>
                    <a:pt x="456" y="255"/>
                  </a:cubicBezTo>
                  <a:cubicBezTo>
                    <a:pt x="455" y="255"/>
                    <a:pt x="455" y="255"/>
                    <a:pt x="455" y="255"/>
                  </a:cubicBezTo>
                  <a:cubicBezTo>
                    <a:pt x="454" y="255"/>
                    <a:pt x="454" y="255"/>
                    <a:pt x="454" y="255"/>
                  </a:cubicBezTo>
                  <a:cubicBezTo>
                    <a:pt x="454" y="255"/>
                    <a:pt x="454" y="255"/>
                    <a:pt x="454" y="255"/>
                  </a:cubicBezTo>
                  <a:cubicBezTo>
                    <a:pt x="454" y="256"/>
                    <a:pt x="454" y="256"/>
                    <a:pt x="454" y="256"/>
                  </a:cubicBezTo>
                  <a:cubicBezTo>
                    <a:pt x="453" y="256"/>
                    <a:pt x="453" y="256"/>
                    <a:pt x="453" y="256"/>
                  </a:cubicBezTo>
                  <a:cubicBezTo>
                    <a:pt x="453" y="256"/>
                    <a:pt x="453" y="256"/>
                    <a:pt x="453" y="256"/>
                  </a:cubicBezTo>
                  <a:cubicBezTo>
                    <a:pt x="453" y="257"/>
                    <a:pt x="453" y="257"/>
                    <a:pt x="453" y="257"/>
                  </a:cubicBezTo>
                  <a:cubicBezTo>
                    <a:pt x="452" y="257"/>
                    <a:pt x="452" y="257"/>
                    <a:pt x="452" y="257"/>
                  </a:cubicBezTo>
                  <a:cubicBezTo>
                    <a:pt x="451" y="257"/>
                    <a:pt x="451" y="257"/>
                    <a:pt x="451" y="257"/>
                  </a:cubicBezTo>
                  <a:cubicBezTo>
                    <a:pt x="451" y="258"/>
                    <a:pt x="451" y="258"/>
                    <a:pt x="451" y="258"/>
                  </a:cubicBezTo>
                  <a:cubicBezTo>
                    <a:pt x="451" y="258"/>
                    <a:pt x="451" y="258"/>
                    <a:pt x="451" y="258"/>
                  </a:cubicBezTo>
                  <a:cubicBezTo>
                    <a:pt x="450" y="259"/>
                    <a:pt x="450" y="259"/>
                    <a:pt x="450" y="259"/>
                  </a:cubicBezTo>
                  <a:cubicBezTo>
                    <a:pt x="450" y="259"/>
                    <a:pt x="450" y="259"/>
                    <a:pt x="450" y="259"/>
                  </a:cubicBezTo>
                  <a:cubicBezTo>
                    <a:pt x="450" y="260"/>
                    <a:pt x="450" y="260"/>
                    <a:pt x="450" y="260"/>
                  </a:cubicBezTo>
                  <a:cubicBezTo>
                    <a:pt x="450" y="260"/>
                    <a:pt x="450" y="260"/>
                    <a:pt x="450" y="260"/>
                  </a:cubicBezTo>
                  <a:cubicBezTo>
                    <a:pt x="449" y="260"/>
                    <a:pt x="449" y="260"/>
                    <a:pt x="449" y="260"/>
                  </a:cubicBezTo>
                  <a:cubicBezTo>
                    <a:pt x="448" y="261"/>
                    <a:pt x="448" y="261"/>
                    <a:pt x="448" y="261"/>
                  </a:cubicBezTo>
                  <a:cubicBezTo>
                    <a:pt x="448" y="261"/>
                    <a:pt x="448" y="261"/>
                    <a:pt x="448" y="261"/>
                  </a:cubicBezTo>
                  <a:cubicBezTo>
                    <a:pt x="447" y="261"/>
                    <a:pt x="447" y="261"/>
                    <a:pt x="447" y="261"/>
                  </a:cubicBezTo>
                  <a:cubicBezTo>
                    <a:pt x="447" y="261"/>
                    <a:pt x="447" y="261"/>
                    <a:pt x="447" y="261"/>
                  </a:cubicBezTo>
                  <a:cubicBezTo>
                    <a:pt x="446" y="261"/>
                    <a:pt x="446" y="261"/>
                    <a:pt x="446" y="261"/>
                  </a:cubicBezTo>
                  <a:cubicBezTo>
                    <a:pt x="446" y="261"/>
                    <a:pt x="446" y="261"/>
                    <a:pt x="446" y="261"/>
                  </a:cubicBezTo>
                  <a:cubicBezTo>
                    <a:pt x="445" y="260"/>
                    <a:pt x="445" y="260"/>
                    <a:pt x="445" y="260"/>
                  </a:cubicBezTo>
                  <a:cubicBezTo>
                    <a:pt x="445" y="260"/>
                    <a:pt x="445" y="260"/>
                    <a:pt x="445" y="260"/>
                  </a:cubicBezTo>
                  <a:cubicBezTo>
                    <a:pt x="444" y="261"/>
                    <a:pt x="444" y="261"/>
                    <a:pt x="444" y="261"/>
                  </a:cubicBezTo>
                  <a:cubicBezTo>
                    <a:pt x="443" y="261"/>
                    <a:pt x="443" y="261"/>
                    <a:pt x="443" y="261"/>
                  </a:cubicBezTo>
                  <a:cubicBezTo>
                    <a:pt x="443" y="260"/>
                    <a:pt x="443" y="260"/>
                    <a:pt x="443" y="260"/>
                  </a:cubicBezTo>
                  <a:cubicBezTo>
                    <a:pt x="443" y="260"/>
                    <a:pt x="443" y="260"/>
                    <a:pt x="443" y="260"/>
                  </a:cubicBezTo>
                  <a:cubicBezTo>
                    <a:pt x="442" y="259"/>
                    <a:pt x="442" y="259"/>
                    <a:pt x="442" y="259"/>
                  </a:cubicBezTo>
                  <a:cubicBezTo>
                    <a:pt x="441" y="258"/>
                    <a:pt x="441" y="258"/>
                    <a:pt x="441" y="258"/>
                  </a:cubicBezTo>
                  <a:cubicBezTo>
                    <a:pt x="441" y="258"/>
                    <a:pt x="441" y="258"/>
                    <a:pt x="441" y="258"/>
                  </a:cubicBezTo>
                  <a:cubicBezTo>
                    <a:pt x="442" y="258"/>
                    <a:pt x="442" y="258"/>
                    <a:pt x="442" y="258"/>
                  </a:cubicBezTo>
                  <a:cubicBezTo>
                    <a:pt x="442" y="257"/>
                    <a:pt x="442" y="257"/>
                    <a:pt x="442" y="257"/>
                  </a:cubicBezTo>
                  <a:cubicBezTo>
                    <a:pt x="441" y="256"/>
                    <a:pt x="441" y="256"/>
                    <a:pt x="441" y="256"/>
                  </a:cubicBezTo>
                  <a:cubicBezTo>
                    <a:pt x="441" y="255"/>
                    <a:pt x="441" y="255"/>
                    <a:pt x="441" y="255"/>
                  </a:cubicBezTo>
                  <a:cubicBezTo>
                    <a:pt x="441" y="255"/>
                    <a:pt x="441" y="255"/>
                    <a:pt x="441" y="255"/>
                  </a:cubicBezTo>
                  <a:cubicBezTo>
                    <a:pt x="440" y="255"/>
                    <a:pt x="440" y="255"/>
                    <a:pt x="440" y="255"/>
                  </a:cubicBezTo>
                  <a:cubicBezTo>
                    <a:pt x="440" y="254"/>
                    <a:pt x="440" y="254"/>
                    <a:pt x="440" y="254"/>
                  </a:cubicBezTo>
                  <a:cubicBezTo>
                    <a:pt x="441" y="254"/>
                    <a:pt x="441" y="254"/>
                    <a:pt x="441" y="254"/>
                  </a:cubicBezTo>
                  <a:cubicBezTo>
                    <a:pt x="441" y="253"/>
                    <a:pt x="441" y="253"/>
                    <a:pt x="441" y="253"/>
                  </a:cubicBezTo>
                  <a:cubicBezTo>
                    <a:pt x="441" y="253"/>
                    <a:pt x="441" y="253"/>
                    <a:pt x="441" y="253"/>
                  </a:cubicBezTo>
                  <a:cubicBezTo>
                    <a:pt x="440" y="253"/>
                    <a:pt x="440" y="253"/>
                    <a:pt x="440" y="253"/>
                  </a:cubicBezTo>
                  <a:cubicBezTo>
                    <a:pt x="440" y="254"/>
                    <a:pt x="440" y="254"/>
                    <a:pt x="440" y="254"/>
                  </a:cubicBezTo>
                  <a:cubicBezTo>
                    <a:pt x="439" y="254"/>
                    <a:pt x="439" y="254"/>
                    <a:pt x="439" y="254"/>
                  </a:cubicBezTo>
                  <a:cubicBezTo>
                    <a:pt x="439" y="254"/>
                    <a:pt x="439" y="254"/>
                    <a:pt x="439" y="254"/>
                  </a:cubicBezTo>
                  <a:cubicBezTo>
                    <a:pt x="438" y="254"/>
                    <a:pt x="438" y="254"/>
                    <a:pt x="438" y="254"/>
                  </a:cubicBezTo>
                  <a:cubicBezTo>
                    <a:pt x="438" y="253"/>
                    <a:pt x="438" y="253"/>
                    <a:pt x="438" y="253"/>
                  </a:cubicBezTo>
                  <a:cubicBezTo>
                    <a:pt x="437" y="253"/>
                    <a:pt x="437" y="253"/>
                    <a:pt x="437" y="253"/>
                  </a:cubicBezTo>
                  <a:cubicBezTo>
                    <a:pt x="437" y="253"/>
                    <a:pt x="437" y="253"/>
                    <a:pt x="437" y="253"/>
                  </a:cubicBezTo>
                  <a:cubicBezTo>
                    <a:pt x="436" y="253"/>
                    <a:pt x="436" y="253"/>
                    <a:pt x="436" y="253"/>
                  </a:cubicBezTo>
                  <a:cubicBezTo>
                    <a:pt x="436" y="252"/>
                    <a:pt x="436" y="252"/>
                    <a:pt x="436" y="252"/>
                  </a:cubicBezTo>
                  <a:cubicBezTo>
                    <a:pt x="436" y="252"/>
                    <a:pt x="436" y="252"/>
                    <a:pt x="436" y="252"/>
                  </a:cubicBezTo>
                  <a:cubicBezTo>
                    <a:pt x="435" y="252"/>
                    <a:pt x="435" y="252"/>
                    <a:pt x="435" y="252"/>
                  </a:cubicBezTo>
                  <a:cubicBezTo>
                    <a:pt x="435" y="252"/>
                    <a:pt x="435" y="252"/>
                    <a:pt x="435" y="252"/>
                  </a:cubicBezTo>
                  <a:cubicBezTo>
                    <a:pt x="435" y="251"/>
                    <a:pt x="435" y="251"/>
                    <a:pt x="435" y="251"/>
                  </a:cubicBezTo>
                  <a:cubicBezTo>
                    <a:pt x="434" y="251"/>
                    <a:pt x="434" y="251"/>
                    <a:pt x="434" y="251"/>
                  </a:cubicBezTo>
                  <a:cubicBezTo>
                    <a:pt x="434" y="251"/>
                    <a:pt x="434" y="251"/>
                    <a:pt x="434" y="251"/>
                  </a:cubicBezTo>
                  <a:cubicBezTo>
                    <a:pt x="434" y="250"/>
                    <a:pt x="434" y="250"/>
                    <a:pt x="434" y="250"/>
                  </a:cubicBezTo>
                  <a:cubicBezTo>
                    <a:pt x="433" y="250"/>
                    <a:pt x="433" y="250"/>
                    <a:pt x="433" y="250"/>
                  </a:cubicBezTo>
                  <a:cubicBezTo>
                    <a:pt x="433" y="250"/>
                    <a:pt x="433" y="250"/>
                    <a:pt x="433" y="250"/>
                  </a:cubicBezTo>
                  <a:cubicBezTo>
                    <a:pt x="433" y="251"/>
                    <a:pt x="433" y="251"/>
                    <a:pt x="433" y="251"/>
                  </a:cubicBezTo>
                  <a:cubicBezTo>
                    <a:pt x="432" y="250"/>
                    <a:pt x="432" y="250"/>
                    <a:pt x="432" y="250"/>
                  </a:cubicBezTo>
                  <a:cubicBezTo>
                    <a:pt x="432" y="251"/>
                    <a:pt x="432" y="251"/>
                    <a:pt x="432" y="251"/>
                  </a:cubicBezTo>
                  <a:cubicBezTo>
                    <a:pt x="432" y="251"/>
                    <a:pt x="432" y="251"/>
                    <a:pt x="432" y="251"/>
                  </a:cubicBezTo>
                  <a:cubicBezTo>
                    <a:pt x="431" y="251"/>
                    <a:pt x="431" y="251"/>
                    <a:pt x="431" y="251"/>
                  </a:cubicBezTo>
                  <a:cubicBezTo>
                    <a:pt x="431" y="250"/>
                    <a:pt x="431" y="250"/>
                    <a:pt x="431" y="250"/>
                  </a:cubicBezTo>
                  <a:cubicBezTo>
                    <a:pt x="430" y="250"/>
                    <a:pt x="430" y="250"/>
                    <a:pt x="430" y="250"/>
                  </a:cubicBezTo>
                  <a:cubicBezTo>
                    <a:pt x="429" y="250"/>
                    <a:pt x="429" y="250"/>
                    <a:pt x="429" y="250"/>
                  </a:cubicBezTo>
                  <a:cubicBezTo>
                    <a:pt x="429" y="250"/>
                    <a:pt x="429" y="250"/>
                    <a:pt x="429" y="250"/>
                  </a:cubicBezTo>
                  <a:cubicBezTo>
                    <a:pt x="429" y="249"/>
                    <a:pt x="429" y="249"/>
                    <a:pt x="429" y="249"/>
                  </a:cubicBezTo>
                  <a:cubicBezTo>
                    <a:pt x="429" y="249"/>
                    <a:pt x="429" y="249"/>
                    <a:pt x="429" y="249"/>
                  </a:cubicBezTo>
                  <a:cubicBezTo>
                    <a:pt x="429" y="249"/>
                    <a:pt x="429" y="249"/>
                    <a:pt x="429" y="249"/>
                  </a:cubicBezTo>
                  <a:cubicBezTo>
                    <a:pt x="428" y="250"/>
                    <a:pt x="428" y="250"/>
                    <a:pt x="428" y="250"/>
                  </a:cubicBezTo>
                  <a:cubicBezTo>
                    <a:pt x="427" y="249"/>
                    <a:pt x="427" y="249"/>
                    <a:pt x="427" y="249"/>
                  </a:cubicBezTo>
                  <a:cubicBezTo>
                    <a:pt x="427" y="250"/>
                    <a:pt x="427" y="250"/>
                    <a:pt x="427" y="250"/>
                  </a:cubicBezTo>
                  <a:cubicBezTo>
                    <a:pt x="427" y="249"/>
                    <a:pt x="427" y="249"/>
                    <a:pt x="427" y="249"/>
                  </a:cubicBezTo>
                  <a:cubicBezTo>
                    <a:pt x="426" y="250"/>
                    <a:pt x="426" y="250"/>
                    <a:pt x="426" y="250"/>
                  </a:cubicBezTo>
                  <a:cubicBezTo>
                    <a:pt x="426" y="249"/>
                    <a:pt x="426" y="249"/>
                    <a:pt x="426" y="249"/>
                  </a:cubicBezTo>
                  <a:cubicBezTo>
                    <a:pt x="425" y="249"/>
                    <a:pt x="425" y="249"/>
                    <a:pt x="425" y="249"/>
                  </a:cubicBezTo>
                  <a:cubicBezTo>
                    <a:pt x="425" y="249"/>
                    <a:pt x="425" y="249"/>
                    <a:pt x="425" y="249"/>
                  </a:cubicBezTo>
                  <a:cubicBezTo>
                    <a:pt x="424" y="248"/>
                    <a:pt x="424" y="248"/>
                    <a:pt x="424" y="248"/>
                  </a:cubicBezTo>
                  <a:cubicBezTo>
                    <a:pt x="423" y="247"/>
                    <a:pt x="423" y="247"/>
                    <a:pt x="423" y="247"/>
                  </a:cubicBezTo>
                  <a:cubicBezTo>
                    <a:pt x="423" y="246"/>
                    <a:pt x="423" y="246"/>
                    <a:pt x="423" y="246"/>
                  </a:cubicBezTo>
                  <a:cubicBezTo>
                    <a:pt x="423" y="246"/>
                    <a:pt x="423" y="246"/>
                    <a:pt x="423" y="246"/>
                  </a:cubicBezTo>
                  <a:cubicBezTo>
                    <a:pt x="422" y="246"/>
                    <a:pt x="422" y="246"/>
                    <a:pt x="422" y="246"/>
                  </a:cubicBezTo>
                  <a:cubicBezTo>
                    <a:pt x="422" y="245"/>
                    <a:pt x="422" y="245"/>
                    <a:pt x="422" y="245"/>
                  </a:cubicBezTo>
                  <a:cubicBezTo>
                    <a:pt x="422" y="245"/>
                    <a:pt x="422" y="245"/>
                    <a:pt x="422" y="245"/>
                  </a:cubicBezTo>
                  <a:cubicBezTo>
                    <a:pt x="422" y="244"/>
                    <a:pt x="422" y="244"/>
                    <a:pt x="422" y="244"/>
                  </a:cubicBezTo>
                  <a:cubicBezTo>
                    <a:pt x="421" y="244"/>
                    <a:pt x="421" y="244"/>
                    <a:pt x="421" y="244"/>
                  </a:cubicBezTo>
                  <a:cubicBezTo>
                    <a:pt x="421" y="243"/>
                    <a:pt x="421" y="243"/>
                    <a:pt x="421" y="243"/>
                  </a:cubicBezTo>
                  <a:cubicBezTo>
                    <a:pt x="420" y="242"/>
                    <a:pt x="420" y="242"/>
                    <a:pt x="420" y="242"/>
                  </a:cubicBezTo>
                  <a:cubicBezTo>
                    <a:pt x="419" y="241"/>
                    <a:pt x="419" y="241"/>
                    <a:pt x="419" y="241"/>
                  </a:cubicBezTo>
                  <a:cubicBezTo>
                    <a:pt x="419" y="240"/>
                    <a:pt x="419" y="240"/>
                    <a:pt x="419" y="240"/>
                  </a:cubicBezTo>
                  <a:cubicBezTo>
                    <a:pt x="418" y="240"/>
                    <a:pt x="418" y="240"/>
                    <a:pt x="418" y="240"/>
                  </a:cubicBezTo>
                  <a:cubicBezTo>
                    <a:pt x="418" y="240"/>
                    <a:pt x="418" y="240"/>
                    <a:pt x="418" y="240"/>
                  </a:cubicBezTo>
                  <a:cubicBezTo>
                    <a:pt x="417" y="240"/>
                    <a:pt x="417" y="240"/>
                    <a:pt x="417" y="240"/>
                  </a:cubicBezTo>
                  <a:cubicBezTo>
                    <a:pt x="418" y="239"/>
                    <a:pt x="418" y="239"/>
                    <a:pt x="418" y="239"/>
                  </a:cubicBezTo>
                  <a:cubicBezTo>
                    <a:pt x="418" y="239"/>
                    <a:pt x="418" y="239"/>
                    <a:pt x="418" y="239"/>
                  </a:cubicBezTo>
                  <a:cubicBezTo>
                    <a:pt x="417" y="239"/>
                    <a:pt x="417" y="239"/>
                    <a:pt x="417" y="239"/>
                  </a:cubicBezTo>
                  <a:cubicBezTo>
                    <a:pt x="417" y="238"/>
                    <a:pt x="417" y="238"/>
                    <a:pt x="417" y="238"/>
                  </a:cubicBezTo>
                  <a:cubicBezTo>
                    <a:pt x="416" y="238"/>
                    <a:pt x="416" y="238"/>
                    <a:pt x="416" y="238"/>
                  </a:cubicBezTo>
                  <a:cubicBezTo>
                    <a:pt x="416" y="237"/>
                    <a:pt x="416" y="237"/>
                    <a:pt x="416" y="237"/>
                  </a:cubicBezTo>
                  <a:cubicBezTo>
                    <a:pt x="416" y="237"/>
                    <a:pt x="416" y="237"/>
                    <a:pt x="416" y="237"/>
                  </a:cubicBezTo>
                  <a:cubicBezTo>
                    <a:pt x="415" y="236"/>
                    <a:pt x="415" y="236"/>
                    <a:pt x="415" y="236"/>
                  </a:cubicBezTo>
                  <a:cubicBezTo>
                    <a:pt x="414" y="235"/>
                    <a:pt x="414" y="235"/>
                    <a:pt x="414" y="235"/>
                  </a:cubicBezTo>
                  <a:cubicBezTo>
                    <a:pt x="414" y="235"/>
                    <a:pt x="414" y="235"/>
                    <a:pt x="414" y="235"/>
                  </a:cubicBezTo>
                  <a:cubicBezTo>
                    <a:pt x="414" y="234"/>
                    <a:pt x="414" y="234"/>
                    <a:pt x="414" y="234"/>
                  </a:cubicBezTo>
                  <a:cubicBezTo>
                    <a:pt x="414" y="234"/>
                    <a:pt x="414" y="234"/>
                    <a:pt x="414" y="234"/>
                  </a:cubicBezTo>
                  <a:cubicBezTo>
                    <a:pt x="413" y="234"/>
                    <a:pt x="413" y="234"/>
                    <a:pt x="413" y="234"/>
                  </a:cubicBezTo>
                  <a:cubicBezTo>
                    <a:pt x="413" y="234"/>
                    <a:pt x="413" y="234"/>
                    <a:pt x="413" y="234"/>
                  </a:cubicBezTo>
                  <a:cubicBezTo>
                    <a:pt x="413" y="233"/>
                    <a:pt x="413" y="233"/>
                    <a:pt x="413" y="233"/>
                  </a:cubicBezTo>
                  <a:cubicBezTo>
                    <a:pt x="413" y="233"/>
                    <a:pt x="413" y="233"/>
                    <a:pt x="413" y="233"/>
                  </a:cubicBezTo>
                  <a:cubicBezTo>
                    <a:pt x="413" y="232"/>
                    <a:pt x="413" y="232"/>
                    <a:pt x="413" y="232"/>
                  </a:cubicBezTo>
                  <a:cubicBezTo>
                    <a:pt x="412" y="232"/>
                    <a:pt x="412" y="232"/>
                    <a:pt x="412" y="232"/>
                  </a:cubicBezTo>
                  <a:cubicBezTo>
                    <a:pt x="412" y="231"/>
                    <a:pt x="412" y="231"/>
                    <a:pt x="412" y="231"/>
                  </a:cubicBezTo>
                  <a:cubicBezTo>
                    <a:pt x="412" y="231"/>
                    <a:pt x="412" y="231"/>
                    <a:pt x="412" y="231"/>
                  </a:cubicBezTo>
                  <a:cubicBezTo>
                    <a:pt x="412" y="231"/>
                    <a:pt x="412" y="231"/>
                    <a:pt x="412" y="231"/>
                  </a:cubicBezTo>
                  <a:cubicBezTo>
                    <a:pt x="411" y="231"/>
                    <a:pt x="411" y="231"/>
                    <a:pt x="411" y="231"/>
                  </a:cubicBezTo>
                  <a:cubicBezTo>
                    <a:pt x="410" y="231"/>
                    <a:pt x="410" y="231"/>
                    <a:pt x="410" y="231"/>
                  </a:cubicBezTo>
                  <a:cubicBezTo>
                    <a:pt x="410" y="230"/>
                    <a:pt x="410" y="230"/>
                    <a:pt x="410" y="230"/>
                  </a:cubicBezTo>
                  <a:cubicBezTo>
                    <a:pt x="410" y="230"/>
                    <a:pt x="410" y="230"/>
                    <a:pt x="410" y="230"/>
                  </a:cubicBezTo>
                  <a:cubicBezTo>
                    <a:pt x="410" y="230"/>
                    <a:pt x="410" y="230"/>
                    <a:pt x="410" y="230"/>
                  </a:cubicBezTo>
                  <a:cubicBezTo>
                    <a:pt x="410" y="229"/>
                    <a:pt x="410" y="229"/>
                    <a:pt x="410" y="229"/>
                  </a:cubicBezTo>
                  <a:cubicBezTo>
                    <a:pt x="409" y="230"/>
                    <a:pt x="409" y="230"/>
                    <a:pt x="409" y="230"/>
                  </a:cubicBezTo>
                  <a:cubicBezTo>
                    <a:pt x="409" y="229"/>
                    <a:pt x="409" y="229"/>
                    <a:pt x="409" y="229"/>
                  </a:cubicBezTo>
                  <a:cubicBezTo>
                    <a:pt x="409" y="229"/>
                    <a:pt x="409" y="229"/>
                    <a:pt x="409" y="229"/>
                  </a:cubicBezTo>
                  <a:cubicBezTo>
                    <a:pt x="408" y="229"/>
                    <a:pt x="408" y="229"/>
                    <a:pt x="408" y="229"/>
                  </a:cubicBezTo>
                  <a:cubicBezTo>
                    <a:pt x="409" y="229"/>
                    <a:pt x="409" y="229"/>
                    <a:pt x="409" y="229"/>
                  </a:cubicBezTo>
                  <a:cubicBezTo>
                    <a:pt x="408" y="228"/>
                    <a:pt x="408" y="228"/>
                    <a:pt x="408" y="228"/>
                  </a:cubicBezTo>
                  <a:cubicBezTo>
                    <a:pt x="408" y="228"/>
                    <a:pt x="408" y="228"/>
                    <a:pt x="408" y="228"/>
                  </a:cubicBezTo>
                  <a:cubicBezTo>
                    <a:pt x="407" y="228"/>
                    <a:pt x="407" y="228"/>
                    <a:pt x="407" y="228"/>
                  </a:cubicBezTo>
                  <a:cubicBezTo>
                    <a:pt x="407" y="228"/>
                    <a:pt x="407" y="228"/>
                    <a:pt x="407" y="228"/>
                  </a:cubicBezTo>
                  <a:cubicBezTo>
                    <a:pt x="406" y="228"/>
                    <a:pt x="406" y="228"/>
                    <a:pt x="406" y="228"/>
                  </a:cubicBezTo>
                  <a:cubicBezTo>
                    <a:pt x="406" y="228"/>
                    <a:pt x="406" y="228"/>
                    <a:pt x="406" y="228"/>
                  </a:cubicBezTo>
                  <a:cubicBezTo>
                    <a:pt x="405" y="228"/>
                    <a:pt x="405" y="228"/>
                    <a:pt x="405" y="228"/>
                  </a:cubicBezTo>
                  <a:cubicBezTo>
                    <a:pt x="405" y="228"/>
                    <a:pt x="405" y="228"/>
                    <a:pt x="405" y="228"/>
                  </a:cubicBezTo>
                  <a:cubicBezTo>
                    <a:pt x="405" y="228"/>
                    <a:pt x="405" y="228"/>
                    <a:pt x="405" y="228"/>
                  </a:cubicBezTo>
                  <a:cubicBezTo>
                    <a:pt x="405" y="229"/>
                    <a:pt x="405" y="229"/>
                    <a:pt x="405" y="229"/>
                  </a:cubicBezTo>
                  <a:cubicBezTo>
                    <a:pt x="404" y="228"/>
                    <a:pt x="404" y="228"/>
                    <a:pt x="404" y="228"/>
                  </a:cubicBezTo>
                  <a:cubicBezTo>
                    <a:pt x="404" y="228"/>
                    <a:pt x="404" y="228"/>
                    <a:pt x="404" y="228"/>
                  </a:cubicBezTo>
                  <a:cubicBezTo>
                    <a:pt x="403" y="228"/>
                    <a:pt x="403" y="228"/>
                    <a:pt x="403" y="228"/>
                  </a:cubicBezTo>
                  <a:cubicBezTo>
                    <a:pt x="402" y="228"/>
                    <a:pt x="402" y="228"/>
                    <a:pt x="402" y="228"/>
                  </a:cubicBezTo>
                  <a:cubicBezTo>
                    <a:pt x="402" y="228"/>
                    <a:pt x="402" y="228"/>
                    <a:pt x="402" y="228"/>
                  </a:cubicBezTo>
                  <a:cubicBezTo>
                    <a:pt x="401" y="227"/>
                    <a:pt x="401" y="227"/>
                    <a:pt x="401" y="227"/>
                  </a:cubicBezTo>
                  <a:cubicBezTo>
                    <a:pt x="400" y="227"/>
                    <a:pt x="400" y="227"/>
                    <a:pt x="400" y="227"/>
                  </a:cubicBezTo>
                  <a:cubicBezTo>
                    <a:pt x="399" y="227"/>
                    <a:pt x="399" y="227"/>
                    <a:pt x="399" y="227"/>
                  </a:cubicBezTo>
                  <a:cubicBezTo>
                    <a:pt x="399" y="227"/>
                    <a:pt x="399" y="227"/>
                    <a:pt x="399" y="227"/>
                  </a:cubicBezTo>
                  <a:cubicBezTo>
                    <a:pt x="398" y="227"/>
                    <a:pt x="398" y="227"/>
                    <a:pt x="398" y="227"/>
                  </a:cubicBezTo>
                  <a:cubicBezTo>
                    <a:pt x="398" y="227"/>
                    <a:pt x="398" y="227"/>
                    <a:pt x="398" y="227"/>
                  </a:cubicBezTo>
                  <a:cubicBezTo>
                    <a:pt x="397" y="227"/>
                    <a:pt x="397" y="227"/>
                    <a:pt x="397" y="227"/>
                  </a:cubicBezTo>
                  <a:cubicBezTo>
                    <a:pt x="396" y="227"/>
                    <a:pt x="396" y="227"/>
                    <a:pt x="396" y="227"/>
                  </a:cubicBezTo>
                  <a:cubicBezTo>
                    <a:pt x="396" y="227"/>
                    <a:pt x="396" y="227"/>
                    <a:pt x="396" y="227"/>
                  </a:cubicBezTo>
                  <a:cubicBezTo>
                    <a:pt x="396" y="228"/>
                    <a:pt x="396" y="228"/>
                    <a:pt x="396" y="228"/>
                  </a:cubicBezTo>
                  <a:cubicBezTo>
                    <a:pt x="395" y="228"/>
                    <a:pt x="395" y="228"/>
                    <a:pt x="395" y="228"/>
                  </a:cubicBezTo>
                  <a:cubicBezTo>
                    <a:pt x="394" y="228"/>
                    <a:pt x="394" y="228"/>
                    <a:pt x="394" y="228"/>
                  </a:cubicBezTo>
                  <a:cubicBezTo>
                    <a:pt x="393" y="228"/>
                    <a:pt x="393" y="228"/>
                    <a:pt x="393" y="228"/>
                  </a:cubicBezTo>
                  <a:cubicBezTo>
                    <a:pt x="393" y="228"/>
                    <a:pt x="393" y="228"/>
                    <a:pt x="393" y="228"/>
                  </a:cubicBezTo>
                  <a:cubicBezTo>
                    <a:pt x="392" y="228"/>
                    <a:pt x="392" y="228"/>
                    <a:pt x="392" y="228"/>
                  </a:cubicBezTo>
                  <a:cubicBezTo>
                    <a:pt x="392" y="229"/>
                    <a:pt x="392" y="229"/>
                    <a:pt x="392" y="229"/>
                  </a:cubicBezTo>
                  <a:cubicBezTo>
                    <a:pt x="391" y="229"/>
                    <a:pt x="391" y="229"/>
                    <a:pt x="391" y="229"/>
                  </a:cubicBezTo>
                  <a:cubicBezTo>
                    <a:pt x="390" y="229"/>
                    <a:pt x="390" y="229"/>
                    <a:pt x="390" y="229"/>
                  </a:cubicBezTo>
                  <a:cubicBezTo>
                    <a:pt x="390" y="229"/>
                    <a:pt x="390" y="229"/>
                    <a:pt x="390" y="229"/>
                  </a:cubicBezTo>
                  <a:cubicBezTo>
                    <a:pt x="390" y="229"/>
                    <a:pt x="390" y="229"/>
                    <a:pt x="390" y="229"/>
                  </a:cubicBezTo>
                  <a:cubicBezTo>
                    <a:pt x="389" y="229"/>
                    <a:pt x="389" y="229"/>
                    <a:pt x="389" y="229"/>
                  </a:cubicBezTo>
                  <a:cubicBezTo>
                    <a:pt x="388" y="230"/>
                    <a:pt x="388" y="230"/>
                    <a:pt x="388" y="230"/>
                  </a:cubicBezTo>
                  <a:cubicBezTo>
                    <a:pt x="387" y="230"/>
                    <a:pt x="387" y="230"/>
                    <a:pt x="387" y="230"/>
                  </a:cubicBezTo>
                  <a:cubicBezTo>
                    <a:pt x="387" y="230"/>
                    <a:pt x="387" y="230"/>
                    <a:pt x="387" y="230"/>
                  </a:cubicBezTo>
                  <a:cubicBezTo>
                    <a:pt x="387" y="231"/>
                    <a:pt x="387" y="231"/>
                    <a:pt x="387" y="231"/>
                  </a:cubicBezTo>
                  <a:cubicBezTo>
                    <a:pt x="386" y="232"/>
                    <a:pt x="386" y="232"/>
                    <a:pt x="386" y="232"/>
                  </a:cubicBezTo>
                  <a:cubicBezTo>
                    <a:pt x="386" y="232"/>
                    <a:pt x="386" y="232"/>
                    <a:pt x="386" y="232"/>
                  </a:cubicBezTo>
                  <a:cubicBezTo>
                    <a:pt x="386" y="233"/>
                    <a:pt x="386" y="233"/>
                    <a:pt x="386" y="233"/>
                  </a:cubicBezTo>
                  <a:cubicBezTo>
                    <a:pt x="386" y="233"/>
                    <a:pt x="386" y="233"/>
                    <a:pt x="386" y="233"/>
                  </a:cubicBezTo>
                  <a:cubicBezTo>
                    <a:pt x="386" y="234"/>
                    <a:pt x="386" y="234"/>
                    <a:pt x="386" y="234"/>
                  </a:cubicBezTo>
                  <a:cubicBezTo>
                    <a:pt x="386" y="234"/>
                    <a:pt x="386" y="234"/>
                    <a:pt x="386" y="234"/>
                  </a:cubicBezTo>
                  <a:cubicBezTo>
                    <a:pt x="387" y="234"/>
                    <a:pt x="387" y="234"/>
                    <a:pt x="387" y="234"/>
                  </a:cubicBezTo>
                  <a:cubicBezTo>
                    <a:pt x="388" y="234"/>
                    <a:pt x="388" y="234"/>
                    <a:pt x="388" y="234"/>
                  </a:cubicBezTo>
                  <a:cubicBezTo>
                    <a:pt x="388" y="234"/>
                    <a:pt x="388" y="234"/>
                    <a:pt x="388" y="234"/>
                  </a:cubicBezTo>
                  <a:cubicBezTo>
                    <a:pt x="389" y="234"/>
                    <a:pt x="389" y="234"/>
                    <a:pt x="389" y="234"/>
                  </a:cubicBezTo>
                  <a:cubicBezTo>
                    <a:pt x="389" y="235"/>
                    <a:pt x="389" y="235"/>
                    <a:pt x="389" y="235"/>
                  </a:cubicBezTo>
                  <a:cubicBezTo>
                    <a:pt x="390" y="235"/>
                    <a:pt x="390" y="235"/>
                    <a:pt x="390" y="235"/>
                  </a:cubicBezTo>
                  <a:cubicBezTo>
                    <a:pt x="390" y="236"/>
                    <a:pt x="390" y="236"/>
                    <a:pt x="390" y="236"/>
                  </a:cubicBezTo>
                  <a:cubicBezTo>
                    <a:pt x="390" y="236"/>
                    <a:pt x="390" y="236"/>
                    <a:pt x="390" y="236"/>
                  </a:cubicBezTo>
                  <a:cubicBezTo>
                    <a:pt x="391" y="237"/>
                    <a:pt x="391" y="237"/>
                    <a:pt x="391" y="237"/>
                  </a:cubicBezTo>
                  <a:cubicBezTo>
                    <a:pt x="390" y="238"/>
                    <a:pt x="390" y="238"/>
                    <a:pt x="390" y="238"/>
                  </a:cubicBezTo>
                  <a:cubicBezTo>
                    <a:pt x="390" y="238"/>
                    <a:pt x="390" y="238"/>
                    <a:pt x="390" y="238"/>
                  </a:cubicBezTo>
                  <a:cubicBezTo>
                    <a:pt x="389" y="239"/>
                    <a:pt x="389" y="239"/>
                    <a:pt x="389" y="239"/>
                  </a:cubicBezTo>
                  <a:cubicBezTo>
                    <a:pt x="389" y="240"/>
                    <a:pt x="389" y="240"/>
                    <a:pt x="389" y="240"/>
                  </a:cubicBezTo>
                  <a:cubicBezTo>
                    <a:pt x="389" y="240"/>
                    <a:pt x="389" y="240"/>
                    <a:pt x="389" y="240"/>
                  </a:cubicBezTo>
                  <a:cubicBezTo>
                    <a:pt x="388" y="241"/>
                    <a:pt x="388" y="241"/>
                    <a:pt x="388" y="241"/>
                  </a:cubicBezTo>
                  <a:cubicBezTo>
                    <a:pt x="388" y="242"/>
                    <a:pt x="388" y="242"/>
                    <a:pt x="388" y="242"/>
                  </a:cubicBezTo>
                  <a:cubicBezTo>
                    <a:pt x="388" y="242"/>
                    <a:pt x="388" y="242"/>
                    <a:pt x="388" y="242"/>
                  </a:cubicBezTo>
                  <a:cubicBezTo>
                    <a:pt x="388" y="243"/>
                    <a:pt x="388" y="243"/>
                    <a:pt x="388" y="243"/>
                  </a:cubicBezTo>
                  <a:cubicBezTo>
                    <a:pt x="388" y="244"/>
                    <a:pt x="388" y="244"/>
                    <a:pt x="388" y="244"/>
                  </a:cubicBezTo>
                  <a:cubicBezTo>
                    <a:pt x="389" y="244"/>
                    <a:pt x="389" y="244"/>
                    <a:pt x="389" y="244"/>
                  </a:cubicBezTo>
                  <a:cubicBezTo>
                    <a:pt x="389" y="245"/>
                    <a:pt x="389" y="245"/>
                    <a:pt x="389" y="245"/>
                  </a:cubicBezTo>
                  <a:cubicBezTo>
                    <a:pt x="388" y="245"/>
                    <a:pt x="388" y="245"/>
                    <a:pt x="388" y="245"/>
                  </a:cubicBezTo>
                  <a:cubicBezTo>
                    <a:pt x="388" y="246"/>
                    <a:pt x="388" y="246"/>
                    <a:pt x="388" y="246"/>
                  </a:cubicBezTo>
                  <a:cubicBezTo>
                    <a:pt x="389" y="246"/>
                    <a:pt x="389" y="246"/>
                    <a:pt x="389" y="246"/>
                  </a:cubicBezTo>
                  <a:cubicBezTo>
                    <a:pt x="389" y="248"/>
                    <a:pt x="389" y="248"/>
                    <a:pt x="389" y="248"/>
                  </a:cubicBezTo>
                  <a:cubicBezTo>
                    <a:pt x="388" y="248"/>
                    <a:pt x="388" y="248"/>
                    <a:pt x="388" y="248"/>
                  </a:cubicBezTo>
                  <a:cubicBezTo>
                    <a:pt x="388" y="249"/>
                    <a:pt x="388" y="249"/>
                    <a:pt x="388" y="249"/>
                  </a:cubicBezTo>
                  <a:cubicBezTo>
                    <a:pt x="389" y="249"/>
                    <a:pt x="389" y="249"/>
                    <a:pt x="389" y="249"/>
                  </a:cubicBezTo>
                  <a:cubicBezTo>
                    <a:pt x="389" y="249"/>
                    <a:pt x="389" y="249"/>
                    <a:pt x="389" y="249"/>
                  </a:cubicBezTo>
                  <a:cubicBezTo>
                    <a:pt x="389" y="249"/>
                    <a:pt x="389" y="249"/>
                    <a:pt x="389" y="249"/>
                  </a:cubicBezTo>
                  <a:cubicBezTo>
                    <a:pt x="390" y="249"/>
                    <a:pt x="390" y="249"/>
                    <a:pt x="390" y="249"/>
                  </a:cubicBezTo>
                  <a:cubicBezTo>
                    <a:pt x="390" y="250"/>
                    <a:pt x="390" y="250"/>
                    <a:pt x="390" y="250"/>
                  </a:cubicBezTo>
                  <a:cubicBezTo>
                    <a:pt x="390" y="251"/>
                    <a:pt x="390" y="251"/>
                    <a:pt x="390" y="251"/>
                  </a:cubicBezTo>
                  <a:cubicBezTo>
                    <a:pt x="389" y="252"/>
                    <a:pt x="389" y="252"/>
                    <a:pt x="389" y="252"/>
                  </a:cubicBezTo>
                  <a:cubicBezTo>
                    <a:pt x="387" y="252"/>
                    <a:pt x="387" y="252"/>
                    <a:pt x="387" y="252"/>
                  </a:cubicBezTo>
                  <a:cubicBezTo>
                    <a:pt x="386" y="252"/>
                    <a:pt x="386" y="252"/>
                    <a:pt x="386" y="252"/>
                  </a:cubicBezTo>
                  <a:cubicBezTo>
                    <a:pt x="384" y="254"/>
                    <a:pt x="384" y="254"/>
                    <a:pt x="384" y="254"/>
                  </a:cubicBezTo>
                  <a:cubicBezTo>
                    <a:pt x="384" y="254"/>
                    <a:pt x="384" y="254"/>
                    <a:pt x="384" y="254"/>
                  </a:cubicBezTo>
                  <a:cubicBezTo>
                    <a:pt x="383" y="254"/>
                    <a:pt x="383" y="254"/>
                    <a:pt x="383" y="254"/>
                  </a:cubicBezTo>
                  <a:cubicBezTo>
                    <a:pt x="382" y="254"/>
                    <a:pt x="382" y="254"/>
                    <a:pt x="382" y="254"/>
                  </a:cubicBezTo>
                  <a:cubicBezTo>
                    <a:pt x="381" y="254"/>
                    <a:pt x="381" y="254"/>
                    <a:pt x="381" y="254"/>
                  </a:cubicBezTo>
                  <a:cubicBezTo>
                    <a:pt x="381" y="254"/>
                    <a:pt x="381" y="254"/>
                    <a:pt x="381" y="254"/>
                  </a:cubicBezTo>
                  <a:cubicBezTo>
                    <a:pt x="380" y="253"/>
                    <a:pt x="380" y="253"/>
                    <a:pt x="380" y="253"/>
                  </a:cubicBezTo>
                  <a:cubicBezTo>
                    <a:pt x="380" y="254"/>
                    <a:pt x="380" y="254"/>
                    <a:pt x="380" y="254"/>
                  </a:cubicBezTo>
                  <a:cubicBezTo>
                    <a:pt x="379" y="253"/>
                    <a:pt x="379" y="253"/>
                    <a:pt x="379" y="253"/>
                  </a:cubicBezTo>
                  <a:cubicBezTo>
                    <a:pt x="378" y="253"/>
                    <a:pt x="378" y="253"/>
                    <a:pt x="378" y="253"/>
                  </a:cubicBezTo>
                  <a:cubicBezTo>
                    <a:pt x="376" y="253"/>
                    <a:pt x="376" y="253"/>
                    <a:pt x="376" y="253"/>
                  </a:cubicBezTo>
                  <a:cubicBezTo>
                    <a:pt x="376" y="253"/>
                    <a:pt x="376" y="253"/>
                    <a:pt x="376" y="253"/>
                  </a:cubicBezTo>
                  <a:cubicBezTo>
                    <a:pt x="375" y="254"/>
                    <a:pt x="375" y="254"/>
                    <a:pt x="375" y="254"/>
                  </a:cubicBezTo>
                  <a:cubicBezTo>
                    <a:pt x="374" y="254"/>
                    <a:pt x="374" y="254"/>
                    <a:pt x="374" y="254"/>
                  </a:cubicBezTo>
                  <a:cubicBezTo>
                    <a:pt x="374" y="254"/>
                    <a:pt x="374" y="254"/>
                    <a:pt x="374" y="254"/>
                  </a:cubicBezTo>
                  <a:cubicBezTo>
                    <a:pt x="373" y="254"/>
                    <a:pt x="373" y="254"/>
                    <a:pt x="373" y="254"/>
                  </a:cubicBezTo>
                  <a:cubicBezTo>
                    <a:pt x="373" y="254"/>
                    <a:pt x="373" y="254"/>
                    <a:pt x="373" y="254"/>
                  </a:cubicBezTo>
                  <a:cubicBezTo>
                    <a:pt x="372" y="253"/>
                    <a:pt x="372" y="253"/>
                    <a:pt x="372" y="253"/>
                  </a:cubicBezTo>
                  <a:cubicBezTo>
                    <a:pt x="371" y="252"/>
                    <a:pt x="371" y="252"/>
                    <a:pt x="371" y="252"/>
                  </a:cubicBezTo>
                  <a:cubicBezTo>
                    <a:pt x="370" y="252"/>
                    <a:pt x="370" y="252"/>
                    <a:pt x="370" y="252"/>
                  </a:cubicBezTo>
                  <a:cubicBezTo>
                    <a:pt x="369" y="253"/>
                    <a:pt x="369" y="253"/>
                    <a:pt x="369" y="253"/>
                  </a:cubicBezTo>
                  <a:cubicBezTo>
                    <a:pt x="369" y="252"/>
                    <a:pt x="369" y="252"/>
                    <a:pt x="369" y="252"/>
                  </a:cubicBezTo>
                  <a:cubicBezTo>
                    <a:pt x="368" y="252"/>
                    <a:pt x="368" y="252"/>
                    <a:pt x="368" y="252"/>
                  </a:cubicBezTo>
                  <a:cubicBezTo>
                    <a:pt x="367" y="253"/>
                    <a:pt x="367" y="253"/>
                    <a:pt x="367" y="253"/>
                  </a:cubicBezTo>
                  <a:cubicBezTo>
                    <a:pt x="367" y="254"/>
                    <a:pt x="367" y="254"/>
                    <a:pt x="367" y="254"/>
                  </a:cubicBezTo>
                  <a:cubicBezTo>
                    <a:pt x="366" y="254"/>
                    <a:pt x="366" y="254"/>
                    <a:pt x="366" y="254"/>
                  </a:cubicBezTo>
                  <a:cubicBezTo>
                    <a:pt x="365" y="255"/>
                    <a:pt x="365" y="255"/>
                    <a:pt x="365" y="255"/>
                  </a:cubicBezTo>
                  <a:cubicBezTo>
                    <a:pt x="365" y="256"/>
                    <a:pt x="365" y="256"/>
                    <a:pt x="365" y="256"/>
                  </a:cubicBezTo>
                  <a:cubicBezTo>
                    <a:pt x="365" y="256"/>
                    <a:pt x="365" y="256"/>
                    <a:pt x="365" y="256"/>
                  </a:cubicBezTo>
                  <a:cubicBezTo>
                    <a:pt x="364" y="257"/>
                    <a:pt x="364" y="257"/>
                    <a:pt x="364" y="257"/>
                  </a:cubicBezTo>
                  <a:cubicBezTo>
                    <a:pt x="363" y="257"/>
                    <a:pt x="363" y="257"/>
                    <a:pt x="363" y="257"/>
                  </a:cubicBezTo>
                  <a:cubicBezTo>
                    <a:pt x="361" y="257"/>
                    <a:pt x="361" y="257"/>
                    <a:pt x="361" y="257"/>
                  </a:cubicBezTo>
                  <a:cubicBezTo>
                    <a:pt x="361" y="258"/>
                    <a:pt x="361" y="258"/>
                    <a:pt x="361" y="258"/>
                  </a:cubicBezTo>
                  <a:cubicBezTo>
                    <a:pt x="360" y="258"/>
                    <a:pt x="360" y="258"/>
                    <a:pt x="360" y="258"/>
                  </a:cubicBezTo>
                  <a:cubicBezTo>
                    <a:pt x="359" y="258"/>
                    <a:pt x="359" y="258"/>
                    <a:pt x="359" y="258"/>
                  </a:cubicBezTo>
                  <a:cubicBezTo>
                    <a:pt x="357" y="259"/>
                    <a:pt x="357" y="259"/>
                    <a:pt x="357" y="259"/>
                  </a:cubicBezTo>
                  <a:cubicBezTo>
                    <a:pt x="357" y="260"/>
                    <a:pt x="357" y="260"/>
                    <a:pt x="357" y="260"/>
                  </a:cubicBezTo>
                  <a:cubicBezTo>
                    <a:pt x="356" y="260"/>
                    <a:pt x="356" y="260"/>
                    <a:pt x="356" y="260"/>
                  </a:cubicBezTo>
                  <a:cubicBezTo>
                    <a:pt x="355" y="260"/>
                    <a:pt x="355" y="260"/>
                    <a:pt x="355" y="260"/>
                  </a:cubicBezTo>
                  <a:cubicBezTo>
                    <a:pt x="354" y="260"/>
                    <a:pt x="354" y="260"/>
                    <a:pt x="354" y="260"/>
                  </a:cubicBezTo>
                  <a:cubicBezTo>
                    <a:pt x="354" y="260"/>
                    <a:pt x="354" y="260"/>
                    <a:pt x="354" y="260"/>
                  </a:cubicBezTo>
                  <a:cubicBezTo>
                    <a:pt x="353" y="260"/>
                    <a:pt x="353" y="260"/>
                    <a:pt x="353" y="260"/>
                  </a:cubicBezTo>
                  <a:cubicBezTo>
                    <a:pt x="350" y="260"/>
                    <a:pt x="350" y="260"/>
                    <a:pt x="350" y="260"/>
                  </a:cubicBezTo>
                  <a:cubicBezTo>
                    <a:pt x="348" y="260"/>
                    <a:pt x="348" y="260"/>
                    <a:pt x="348" y="260"/>
                  </a:cubicBezTo>
                  <a:cubicBezTo>
                    <a:pt x="346" y="260"/>
                    <a:pt x="346" y="260"/>
                    <a:pt x="346" y="260"/>
                  </a:cubicBezTo>
                  <a:cubicBezTo>
                    <a:pt x="346" y="260"/>
                    <a:pt x="346" y="260"/>
                    <a:pt x="346" y="260"/>
                  </a:cubicBezTo>
                  <a:cubicBezTo>
                    <a:pt x="345" y="259"/>
                    <a:pt x="345" y="259"/>
                    <a:pt x="345" y="259"/>
                  </a:cubicBezTo>
                  <a:cubicBezTo>
                    <a:pt x="344" y="259"/>
                    <a:pt x="344" y="259"/>
                    <a:pt x="344" y="259"/>
                  </a:cubicBezTo>
                  <a:cubicBezTo>
                    <a:pt x="344" y="259"/>
                    <a:pt x="344" y="259"/>
                    <a:pt x="344" y="259"/>
                  </a:cubicBezTo>
                  <a:cubicBezTo>
                    <a:pt x="343" y="258"/>
                    <a:pt x="343" y="258"/>
                    <a:pt x="343" y="258"/>
                  </a:cubicBezTo>
                  <a:cubicBezTo>
                    <a:pt x="342" y="257"/>
                    <a:pt x="342" y="257"/>
                    <a:pt x="342" y="257"/>
                  </a:cubicBezTo>
                  <a:cubicBezTo>
                    <a:pt x="342" y="257"/>
                    <a:pt x="342" y="257"/>
                    <a:pt x="342" y="257"/>
                  </a:cubicBezTo>
                  <a:cubicBezTo>
                    <a:pt x="341" y="257"/>
                    <a:pt x="341" y="257"/>
                    <a:pt x="341" y="257"/>
                  </a:cubicBezTo>
                  <a:cubicBezTo>
                    <a:pt x="340" y="257"/>
                    <a:pt x="340" y="257"/>
                    <a:pt x="340" y="257"/>
                  </a:cubicBezTo>
                  <a:cubicBezTo>
                    <a:pt x="338" y="256"/>
                    <a:pt x="338" y="256"/>
                    <a:pt x="338" y="256"/>
                  </a:cubicBezTo>
                  <a:cubicBezTo>
                    <a:pt x="337" y="255"/>
                    <a:pt x="337" y="255"/>
                    <a:pt x="337" y="255"/>
                  </a:cubicBezTo>
                  <a:cubicBezTo>
                    <a:pt x="336" y="255"/>
                    <a:pt x="336" y="255"/>
                    <a:pt x="336" y="255"/>
                  </a:cubicBezTo>
                  <a:cubicBezTo>
                    <a:pt x="334" y="255"/>
                    <a:pt x="334" y="255"/>
                    <a:pt x="334" y="255"/>
                  </a:cubicBezTo>
                  <a:cubicBezTo>
                    <a:pt x="333" y="255"/>
                    <a:pt x="333" y="255"/>
                    <a:pt x="333" y="255"/>
                  </a:cubicBezTo>
                  <a:cubicBezTo>
                    <a:pt x="332" y="255"/>
                    <a:pt x="332" y="255"/>
                    <a:pt x="332" y="255"/>
                  </a:cubicBezTo>
                  <a:cubicBezTo>
                    <a:pt x="331" y="255"/>
                    <a:pt x="331" y="255"/>
                    <a:pt x="331" y="255"/>
                  </a:cubicBezTo>
                  <a:cubicBezTo>
                    <a:pt x="330" y="255"/>
                    <a:pt x="330" y="255"/>
                    <a:pt x="330" y="255"/>
                  </a:cubicBezTo>
                  <a:cubicBezTo>
                    <a:pt x="328" y="255"/>
                    <a:pt x="328" y="255"/>
                    <a:pt x="328" y="255"/>
                  </a:cubicBezTo>
                  <a:cubicBezTo>
                    <a:pt x="327" y="256"/>
                    <a:pt x="327" y="256"/>
                    <a:pt x="327" y="256"/>
                  </a:cubicBezTo>
                  <a:cubicBezTo>
                    <a:pt x="326" y="257"/>
                    <a:pt x="326" y="257"/>
                    <a:pt x="326" y="257"/>
                  </a:cubicBezTo>
                  <a:cubicBezTo>
                    <a:pt x="326" y="257"/>
                    <a:pt x="326" y="257"/>
                    <a:pt x="326" y="257"/>
                  </a:cubicBezTo>
                  <a:cubicBezTo>
                    <a:pt x="325" y="257"/>
                    <a:pt x="325" y="257"/>
                    <a:pt x="325" y="257"/>
                  </a:cubicBezTo>
                  <a:cubicBezTo>
                    <a:pt x="324" y="257"/>
                    <a:pt x="324" y="257"/>
                    <a:pt x="324" y="257"/>
                  </a:cubicBezTo>
                  <a:cubicBezTo>
                    <a:pt x="324" y="257"/>
                    <a:pt x="324" y="257"/>
                    <a:pt x="324" y="257"/>
                  </a:cubicBezTo>
                  <a:cubicBezTo>
                    <a:pt x="323" y="257"/>
                    <a:pt x="323" y="257"/>
                    <a:pt x="323" y="257"/>
                  </a:cubicBezTo>
                  <a:cubicBezTo>
                    <a:pt x="322" y="257"/>
                    <a:pt x="322" y="257"/>
                    <a:pt x="322" y="257"/>
                  </a:cubicBezTo>
                  <a:cubicBezTo>
                    <a:pt x="322" y="257"/>
                    <a:pt x="322" y="257"/>
                    <a:pt x="322" y="257"/>
                  </a:cubicBezTo>
                  <a:cubicBezTo>
                    <a:pt x="320" y="256"/>
                    <a:pt x="320" y="256"/>
                    <a:pt x="320" y="256"/>
                  </a:cubicBezTo>
                  <a:cubicBezTo>
                    <a:pt x="319" y="256"/>
                    <a:pt x="319" y="256"/>
                    <a:pt x="319" y="256"/>
                  </a:cubicBezTo>
                  <a:cubicBezTo>
                    <a:pt x="319" y="256"/>
                    <a:pt x="319" y="256"/>
                    <a:pt x="319" y="256"/>
                  </a:cubicBezTo>
                  <a:cubicBezTo>
                    <a:pt x="318" y="255"/>
                    <a:pt x="318" y="255"/>
                    <a:pt x="318" y="255"/>
                  </a:cubicBezTo>
                  <a:cubicBezTo>
                    <a:pt x="317" y="255"/>
                    <a:pt x="317" y="255"/>
                    <a:pt x="317" y="255"/>
                  </a:cubicBezTo>
                  <a:cubicBezTo>
                    <a:pt x="317" y="255"/>
                    <a:pt x="317" y="255"/>
                    <a:pt x="317" y="255"/>
                  </a:cubicBezTo>
                  <a:cubicBezTo>
                    <a:pt x="317" y="254"/>
                    <a:pt x="317" y="254"/>
                    <a:pt x="317" y="254"/>
                  </a:cubicBezTo>
                  <a:cubicBezTo>
                    <a:pt x="316" y="253"/>
                    <a:pt x="316" y="253"/>
                    <a:pt x="316" y="253"/>
                  </a:cubicBezTo>
                  <a:cubicBezTo>
                    <a:pt x="316" y="253"/>
                    <a:pt x="316" y="253"/>
                    <a:pt x="316" y="253"/>
                  </a:cubicBezTo>
                  <a:cubicBezTo>
                    <a:pt x="316" y="252"/>
                    <a:pt x="316" y="252"/>
                    <a:pt x="316" y="252"/>
                  </a:cubicBezTo>
                  <a:cubicBezTo>
                    <a:pt x="315" y="251"/>
                    <a:pt x="315" y="251"/>
                    <a:pt x="315" y="251"/>
                  </a:cubicBezTo>
                  <a:cubicBezTo>
                    <a:pt x="315" y="251"/>
                    <a:pt x="315" y="251"/>
                    <a:pt x="315" y="251"/>
                  </a:cubicBezTo>
                  <a:cubicBezTo>
                    <a:pt x="315" y="250"/>
                    <a:pt x="315" y="250"/>
                    <a:pt x="315" y="250"/>
                  </a:cubicBezTo>
                  <a:cubicBezTo>
                    <a:pt x="314" y="250"/>
                    <a:pt x="314" y="250"/>
                    <a:pt x="314" y="250"/>
                  </a:cubicBezTo>
                  <a:cubicBezTo>
                    <a:pt x="313" y="250"/>
                    <a:pt x="313" y="250"/>
                    <a:pt x="313" y="250"/>
                  </a:cubicBezTo>
                  <a:cubicBezTo>
                    <a:pt x="312" y="250"/>
                    <a:pt x="312" y="250"/>
                    <a:pt x="312" y="250"/>
                  </a:cubicBezTo>
                  <a:cubicBezTo>
                    <a:pt x="311" y="250"/>
                    <a:pt x="311" y="250"/>
                    <a:pt x="311" y="250"/>
                  </a:cubicBezTo>
                  <a:cubicBezTo>
                    <a:pt x="310" y="250"/>
                    <a:pt x="310" y="250"/>
                    <a:pt x="310" y="250"/>
                  </a:cubicBezTo>
                  <a:cubicBezTo>
                    <a:pt x="310" y="249"/>
                    <a:pt x="310" y="249"/>
                    <a:pt x="310" y="249"/>
                  </a:cubicBezTo>
                  <a:cubicBezTo>
                    <a:pt x="309" y="249"/>
                    <a:pt x="309" y="249"/>
                    <a:pt x="309" y="249"/>
                  </a:cubicBezTo>
                  <a:cubicBezTo>
                    <a:pt x="307" y="249"/>
                    <a:pt x="307" y="249"/>
                    <a:pt x="307" y="249"/>
                  </a:cubicBezTo>
                  <a:cubicBezTo>
                    <a:pt x="306" y="249"/>
                    <a:pt x="306" y="249"/>
                    <a:pt x="306" y="249"/>
                  </a:cubicBezTo>
                  <a:cubicBezTo>
                    <a:pt x="305" y="248"/>
                    <a:pt x="305" y="248"/>
                    <a:pt x="305" y="248"/>
                  </a:cubicBezTo>
                  <a:cubicBezTo>
                    <a:pt x="305" y="248"/>
                    <a:pt x="305" y="248"/>
                    <a:pt x="305" y="248"/>
                  </a:cubicBezTo>
                  <a:cubicBezTo>
                    <a:pt x="304" y="248"/>
                    <a:pt x="304" y="248"/>
                    <a:pt x="304" y="248"/>
                  </a:cubicBezTo>
                  <a:cubicBezTo>
                    <a:pt x="303" y="247"/>
                    <a:pt x="303" y="247"/>
                    <a:pt x="303" y="247"/>
                  </a:cubicBezTo>
                  <a:cubicBezTo>
                    <a:pt x="302" y="247"/>
                    <a:pt x="302" y="247"/>
                    <a:pt x="302" y="247"/>
                  </a:cubicBezTo>
                  <a:cubicBezTo>
                    <a:pt x="301" y="247"/>
                    <a:pt x="301" y="247"/>
                    <a:pt x="301" y="247"/>
                  </a:cubicBezTo>
                  <a:cubicBezTo>
                    <a:pt x="301" y="247"/>
                    <a:pt x="301" y="247"/>
                    <a:pt x="301" y="247"/>
                  </a:cubicBezTo>
                  <a:cubicBezTo>
                    <a:pt x="301" y="248"/>
                    <a:pt x="301" y="248"/>
                    <a:pt x="301" y="248"/>
                  </a:cubicBezTo>
                  <a:cubicBezTo>
                    <a:pt x="301" y="249"/>
                    <a:pt x="301" y="249"/>
                    <a:pt x="301" y="249"/>
                  </a:cubicBezTo>
                  <a:cubicBezTo>
                    <a:pt x="301" y="249"/>
                    <a:pt x="301" y="249"/>
                    <a:pt x="301" y="249"/>
                  </a:cubicBezTo>
                  <a:cubicBezTo>
                    <a:pt x="300" y="249"/>
                    <a:pt x="300" y="249"/>
                    <a:pt x="300" y="249"/>
                  </a:cubicBezTo>
                  <a:cubicBezTo>
                    <a:pt x="299" y="249"/>
                    <a:pt x="299" y="249"/>
                    <a:pt x="299" y="249"/>
                  </a:cubicBezTo>
                  <a:cubicBezTo>
                    <a:pt x="299" y="250"/>
                    <a:pt x="299" y="250"/>
                    <a:pt x="299" y="250"/>
                  </a:cubicBezTo>
                  <a:cubicBezTo>
                    <a:pt x="299" y="251"/>
                    <a:pt x="299" y="251"/>
                    <a:pt x="299" y="251"/>
                  </a:cubicBezTo>
                  <a:cubicBezTo>
                    <a:pt x="298" y="252"/>
                    <a:pt x="298" y="252"/>
                    <a:pt x="298" y="252"/>
                  </a:cubicBezTo>
                  <a:cubicBezTo>
                    <a:pt x="298" y="254"/>
                    <a:pt x="298" y="254"/>
                    <a:pt x="298" y="254"/>
                  </a:cubicBezTo>
                  <a:cubicBezTo>
                    <a:pt x="298" y="255"/>
                    <a:pt x="298" y="255"/>
                    <a:pt x="298" y="255"/>
                  </a:cubicBezTo>
                  <a:cubicBezTo>
                    <a:pt x="300" y="255"/>
                    <a:pt x="300" y="255"/>
                    <a:pt x="300" y="255"/>
                  </a:cubicBezTo>
                  <a:cubicBezTo>
                    <a:pt x="300" y="255"/>
                    <a:pt x="300" y="255"/>
                    <a:pt x="300" y="255"/>
                  </a:cubicBezTo>
                  <a:cubicBezTo>
                    <a:pt x="301" y="256"/>
                    <a:pt x="301" y="256"/>
                    <a:pt x="301" y="256"/>
                  </a:cubicBezTo>
                  <a:cubicBezTo>
                    <a:pt x="301" y="256"/>
                    <a:pt x="301" y="256"/>
                    <a:pt x="301" y="256"/>
                  </a:cubicBezTo>
                  <a:cubicBezTo>
                    <a:pt x="301" y="258"/>
                    <a:pt x="301" y="258"/>
                    <a:pt x="301" y="258"/>
                  </a:cubicBezTo>
                  <a:cubicBezTo>
                    <a:pt x="301" y="259"/>
                    <a:pt x="301" y="259"/>
                    <a:pt x="301" y="259"/>
                  </a:cubicBezTo>
                  <a:cubicBezTo>
                    <a:pt x="302" y="259"/>
                    <a:pt x="302" y="259"/>
                    <a:pt x="302" y="259"/>
                  </a:cubicBezTo>
                  <a:cubicBezTo>
                    <a:pt x="302" y="260"/>
                    <a:pt x="302" y="260"/>
                    <a:pt x="302" y="260"/>
                  </a:cubicBezTo>
                  <a:cubicBezTo>
                    <a:pt x="301" y="261"/>
                    <a:pt x="301" y="261"/>
                    <a:pt x="301" y="261"/>
                  </a:cubicBezTo>
                  <a:cubicBezTo>
                    <a:pt x="300" y="261"/>
                    <a:pt x="300" y="261"/>
                    <a:pt x="300" y="261"/>
                  </a:cubicBezTo>
                  <a:cubicBezTo>
                    <a:pt x="299" y="261"/>
                    <a:pt x="299" y="261"/>
                    <a:pt x="299" y="261"/>
                  </a:cubicBezTo>
                  <a:cubicBezTo>
                    <a:pt x="299" y="261"/>
                    <a:pt x="299" y="261"/>
                    <a:pt x="299" y="261"/>
                  </a:cubicBezTo>
                  <a:cubicBezTo>
                    <a:pt x="298" y="261"/>
                    <a:pt x="298" y="261"/>
                    <a:pt x="298" y="261"/>
                  </a:cubicBezTo>
                  <a:cubicBezTo>
                    <a:pt x="297" y="261"/>
                    <a:pt x="297" y="261"/>
                    <a:pt x="297" y="261"/>
                  </a:cubicBezTo>
                  <a:cubicBezTo>
                    <a:pt x="295" y="261"/>
                    <a:pt x="295" y="261"/>
                    <a:pt x="295" y="261"/>
                  </a:cubicBezTo>
                  <a:cubicBezTo>
                    <a:pt x="295" y="261"/>
                    <a:pt x="295" y="261"/>
                    <a:pt x="295" y="261"/>
                  </a:cubicBezTo>
                  <a:cubicBezTo>
                    <a:pt x="294" y="261"/>
                    <a:pt x="294" y="261"/>
                    <a:pt x="294" y="261"/>
                  </a:cubicBezTo>
                  <a:cubicBezTo>
                    <a:pt x="293" y="261"/>
                    <a:pt x="293" y="261"/>
                    <a:pt x="293" y="261"/>
                  </a:cubicBezTo>
                  <a:cubicBezTo>
                    <a:pt x="292" y="261"/>
                    <a:pt x="292" y="261"/>
                    <a:pt x="292" y="261"/>
                  </a:cubicBezTo>
                  <a:cubicBezTo>
                    <a:pt x="291" y="261"/>
                    <a:pt x="291" y="261"/>
                    <a:pt x="291" y="261"/>
                  </a:cubicBezTo>
                  <a:cubicBezTo>
                    <a:pt x="290" y="262"/>
                    <a:pt x="290" y="262"/>
                    <a:pt x="290" y="262"/>
                  </a:cubicBezTo>
                  <a:cubicBezTo>
                    <a:pt x="290" y="262"/>
                    <a:pt x="290" y="262"/>
                    <a:pt x="290" y="262"/>
                  </a:cubicBezTo>
                  <a:cubicBezTo>
                    <a:pt x="288" y="261"/>
                    <a:pt x="288" y="261"/>
                    <a:pt x="288" y="261"/>
                  </a:cubicBezTo>
                  <a:cubicBezTo>
                    <a:pt x="287" y="261"/>
                    <a:pt x="287" y="261"/>
                    <a:pt x="287" y="261"/>
                  </a:cubicBezTo>
                  <a:cubicBezTo>
                    <a:pt x="285" y="259"/>
                    <a:pt x="285" y="259"/>
                    <a:pt x="285" y="259"/>
                  </a:cubicBezTo>
                  <a:cubicBezTo>
                    <a:pt x="285" y="259"/>
                    <a:pt x="285" y="259"/>
                    <a:pt x="285" y="259"/>
                  </a:cubicBezTo>
                  <a:cubicBezTo>
                    <a:pt x="285" y="258"/>
                    <a:pt x="285" y="258"/>
                    <a:pt x="285" y="258"/>
                  </a:cubicBezTo>
                  <a:cubicBezTo>
                    <a:pt x="285" y="258"/>
                    <a:pt x="285" y="258"/>
                    <a:pt x="285" y="258"/>
                  </a:cubicBezTo>
                  <a:cubicBezTo>
                    <a:pt x="283" y="258"/>
                    <a:pt x="283" y="258"/>
                    <a:pt x="283" y="258"/>
                  </a:cubicBezTo>
                  <a:cubicBezTo>
                    <a:pt x="283" y="258"/>
                    <a:pt x="283" y="258"/>
                    <a:pt x="283" y="258"/>
                  </a:cubicBezTo>
                  <a:cubicBezTo>
                    <a:pt x="282" y="258"/>
                    <a:pt x="282" y="258"/>
                    <a:pt x="282" y="258"/>
                  </a:cubicBezTo>
                  <a:cubicBezTo>
                    <a:pt x="281" y="258"/>
                    <a:pt x="281" y="258"/>
                    <a:pt x="281" y="258"/>
                  </a:cubicBezTo>
                  <a:cubicBezTo>
                    <a:pt x="280" y="258"/>
                    <a:pt x="280" y="258"/>
                    <a:pt x="280" y="258"/>
                  </a:cubicBezTo>
                  <a:cubicBezTo>
                    <a:pt x="280" y="258"/>
                    <a:pt x="280" y="258"/>
                    <a:pt x="280" y="258"/>
                  </a:cubicBezTo>
                  <a:cubicBezTo>
                    <a:pt x="280" y="257"/>
                    <a:pt x="280" y="257"/>
                    <a:pt x="280" y="257"/>
                  </a:cubicBezTo>
                  <a:cubicBezTo>
                    <a:pt x="279" y="257"/>
                    <a:pt x="279" y="257"/>
                    <a:pt x="279" y="257"/>
                  </a:cubicBezTo>
                  <a:cubicBezTo>
                    <a:pt x="279" y="257"/>
                    <a:pt x="279" y="257"/>
                    <a:pt x="279" y="257"/>
                  </a:cubicBezTo>
                  <a:cubicBezTo>
                    <a:pt x="278" y="257"/>
                    <a:pt x="278" y="257"/>
                    <a:pt x="278" y="257"/>
                  </a:cubicBezTo>
                  <a:cubicBezTo>
                    <a:pt x="277" y="257"/>
                    <a:pt x="277" y="257"/>
                    <a:pt x="277" y="257"/>
                  </a:cubicBezTo>
                  <a:cubicBezTo>
                    <a:pt x="277" y="257"/>
                    <a:pt x="277" y="257"/>
                    <a:pt x="277" y="257"/>
                  </a:cubicBezTo>
                  <a:cubicBezTo>
                    <a:pt x="276" y="257"/>
                    <a:pt x="276" y="257"/>
                    <a:pt x="276" y="257"/>
                  </a:cubicBezTo>
                  <a:cubicBezTo>
                    <a:pt x="274" y="257"/>
                    <a:pt x="274" y="257"/>
                    <a:pt x="274" y="257"/>
                  </a:cubicBezTo>
                  <a:cubicBezTo>
                    <a:pt x="273" y="258"/>
                    <a:pt x="273" y="258"/>
                    <a:pt x="273" y="258"/>
                  </a:cubicBezTo>
                  <a:cubicBezTo>
                    <a:pt x="273" y="259"/>
                    <a:pt x="273" y="259"/>
                    <a:pt x="273" y="259"/>
                  </a:cubicBezTo>
                  <a:cubicBezTo>
                    <a:pt x="272" y="259"/>
                    <a:pt x="272" y="259"/>
                    <a:pt x="272" y="259"/>
                  </a:cubicBezTo>
                  <a:cubicBezTo>
                    <a:pt x="271" y="259"/>
                    <a:pt x="271" y="259"/>
                    <a:pt x="271" y="259"/>
                  </a:cubicBezTo>
                  <a:cubicBezTo>
                    <a:pt x="271" y="259"/>
                    <a:pt x="271" y="259"/>
                    <a:pt x="271" y="259"/>
                  </a:cubicBezTo>
                  <a:cubicBezTo>
                    <a:pt x="271" y="259"/>
                    <a:pt x="271" y="259"/>
                    <a:pt x="271" y="259"/>
                  </a:cubicBezTo>
                  <a:cubicBezTo>
                    <a:pt x="271" y="260"/>
                    <a:pt x="271" y="260"/>
                    <a:pt x="271" y="260"/>
                  </a:cubicBezTo>
                  <a:cubicBezTo>
                    <a:pt x="271" y="260"/>
                    <a:pt x="271" y="260"/>
                    <a:pt x="271" y="260"/>
                  </a:cubicBezTo>
                  <a:cubicBezTo>
                    <a:pt x="270" y="261"/>
                    <a:pt x="270" y="261"/>
                    <a:pt x="270" y="261"/>
                  </a:cubicBezTo>
                  <a:cubicBezTo>
                    <a:pt x="269" y="261"/>
                    <a:pt x="269" y="261"/>
                    <a:pt x="269" y="261"/>
                  </a:cubicBezTo>
                  <a:cubicBezTo>
                    <a:pt x="269" y="262"/>
                    <a:pt x="269" y="262"/>
                    <a:pt x="269" y="262"/>
                  </a:cubicBezTo>
                  <a:cubicBezTo>
                    <a:pt x="269" y="262"/>
                    <a:pt x="269" y="262"/>
                    <a:pt x="269" y="262"/>
                  </a:cubicBezTo>
                  <a:cubicBezTo>
                    <a:pt x="267" y="263"/>
                    <a:pt x="267" y="263"/>
                    <a:pt x="267" y="263"/>
                  </a:cubicBezTo>
                  <a:cubicBezTo>
                    <a:pt x="267" y="264"/>
                    <a:pt x="267" y="264"/>
                    <a:pt x="267" y="264"/>
                  </a:cubicBezTo>
                  <a:cubicBezTo>
                    <a:pt x="267" y="264"/>
                    <a:pt x="267" y="264"/>
                    <a:pt x="267" y="264"/>
                  </a:cubicBezTo>
                  <a:cubicBezTo>
                    <a:pt x="266" y="265"/>
                    <a:pt x="266" y="265"/>
                    <a:pt x="266" y="265"/>
                  </a:cubicBezTo>
                  <a:cubicBezTo>
                    <a:pt x="265" y="266"/>
                    <a:pt x="265" y="266"/>
                    <a:pt x="265" y="266"/>
                  </a:cubicBezTo>
                  <a:cubicBezTo>
                    <a:pt x="265" y="266"/>
                    <a:pt x="265" y="266"/>
                    <a:pt x="265" y="266"/>
                  </a:cubicBezTo>
                  <a:cubicBezTo>
                    <a:pt x="263" y="266"/>
                    <a:pt x="263" y="266"/>
                    <a:pt x="263" y="266"/>
                  </a:cubicBezTo>
                  <a:cubicBezTo>
                    <a:pt x="262" y="266"/>
                    <a:pt x="262" y="266"/>
                    <a:pt x="262" y="266"/>
                  </a:cubicBezTo>
                  <a:cubicBezTo>
                    <a:pt x="261" y="268"/>
                    <a:pt x="261" y="268"/>
                    <a:pt x="261" y="268"/>
                  </a:cubicBezTo>
                  <a:cubicBezTo>
                    <a:pt x="261" y="268"/>
                    <a:pt x="261" y="268"/>
                    <a:pt x="261" y="268"/>
                  </a:cubicBezTo>
                  <a:cubicBezTo>
                    <a:pt x="261" y="268"/>
                    <a:pt x="261" y="268"/>
                    <a:pt x="261" y="268"/>
                  </a:cubicBezTo>
                  <a:cubicBezTo>
                    <a:pt x="260" y="268"/>
                    <a:pt x="260" y="268"/>
                    <a:pt x="260" y="268"/>
                  </a:cubicBezTo>
                  <a:cubicBezTo>
                    <a:pt x="259" y="268"/>
                    <a:pt x="259" y="268"/>
                    <a:pt x="259" y="268"/>
                  </a:cubicBezTo>
                  <a:cubicBezTo>
                    <a:pt x="259" y="267"/>
                    <a:pt x="259" y="267"/>
                    <a:pt x="259" y="267"/>
                  </a:cubicBezTo>
                  <a:cubicBezTo>
                    <a:pt x="258" y="267"/>
                    <a:pt x="258" y="267"/>
                    <a:pt x="258" y="267"/>
                  </a:cubicBezTo>
                  <a:cubicBezTo>
                    <a:pt x="257" y="266"/>
                    <a:pt x="257" y="266"/>
                    <a:pt x="257" y="266"/>
                  </a:cubicBezTo>
                  <a:cubicBezTo>
                    <a:pt x="256" y="266"/>
                    <a:pt x="256" y="266"/>
                    <a:pt x="256" y="266"/>
                  </a:cubicBezTo>
                  <a:cubicBezTo>
                    <a:pt x="256" y="265"/>
                    <a:pt x="256" y="265"/>
                    <a:pt x="256" y="265"/>
                  </a:cubicBezTo>
                  <a:cubicBezTo>
                    <a:pt x="256" y="264"/>
                    <a:pt x="256" y="264"/>
                    <a:pt x="256" y="264"/>
                  </a:cubicBezTo>
                  <a:cubicBezTo>
                    <a:pt x="256" y="264"/>
                    <a:pt x="256" y="264"/>
                    <a:pt x="256" y="264"/>
                  </a:cubicBezTo>
                  <a:cubicBezTo>
                    <a:pt x="255" y="265"/>
                    <a:pt x="255" y="265"/>
                    <a:pt x="255" y="265"/>
                  </a:cubicBezTo>
                  <a:cubicBezTo>
                    <a:pt x="254" y="265"/>
                    <a:pt x="254" y="265"/>
                    <a:pt x="254" y="265"/>
                  </a:cubicBezTo>
                  <a:cubicBezTo>
                    <a:pt x="253" y="265"/>
                    <a:pt x="253" y="265"/>
                    <a:pt x="253" y="265"/>
                  </a:cubicBezTo>
                  <a:cubicBezTo>
                    <a:pt x="251" y="266"/>
                    <a:pt x="251" y="266"/>
                    <a:pt x="251" y="266"/>
                  </a:cubicBezTo>
                  <a:cubicBezTo>
                    <a:pt x="251" y="266"/>
                    <a:pt x="251" y="266"/>
                    <a:pt x="251" y="266"/>
                  </a:cubicBezTo>
                  <a:cubicBezTo>
                    <a:pt x="250" y="266"/>
                    <a:pt x="250" y="266"/>
                    <a:pt x="250" y="266"/>
                  </a:cubicBezTo>
                  <a:cubicBezTo>
                    <a:pt x="250" y="266"/>
                    <a:pt x="250" y="266"/>
                    <a:pt x="250" y="266"/>
                  </a:cubicBezTo>
                  <a:cubicBezTo>
                    <a:pt x="249" y="266"/>
                    <a:pt x="249" y="266"/>
                    <a:pt x="249" y="266"/>
                  </a:cubicBezTo>
                  <a:cubicBezTo>
                    <a:pt x="248" y="266"/>
                    <a:pt x="248" y="266"/>
                    <a:pt x="248" y="266"/>
                  </a:cubicBezTo>
                  <a:cubicBezTo>
                    <a:pt x="248" y="266"/>
                    <a:pt x="248" y="266"/>
                    <a:pt x="248" y="266"/>
                  </a:cubicBezTo>
                  <a:cubicBezTo>
                    <a:pt x="248" y="265"/>
                    <a:pt x="248" y="265"/>
                    <a:pt x="248" y="265"/>
                  </a:cubicBezTo>
                  <a:cubicBezTo>
                    <a:pt x="248" y="265"/>
                    <a:pt x="248" y="265"/>
                    <a:pt x="248" y="265"/>
                  </a:cubicBezTo>
                  <a:cubicBezTo>
                    <a:pt x="248" y="264"/>
                    <a:pt x="248" y="264"/>
                    <a:pt x="248" y="264"/>
                  </a:cubicBezTo>
                  <a:cubicBezTo>
                    <a:pt x="248" y="264"/>
                    <a:pt x="248" y="264"/>
                    <a:pt x="248" y="264"/>
                  </a:cubicBezTo>
                  <a:cubicBezTo>
                    <a:pt x="248" y="263"/>
                    <a:pt x="248" y="263"/>
                    <a:pt x="248" y="263"/>
                  </a:cubicBezTo>
                  <a:cubicBezTo>
                    <a:pt x="247" y="263"/>
                    <a:pt x="247" y="263"/>
                    <a:pt x="247" y="263"/>
                  </a:cubicBezTo>
                  <a:cubicBezTo>
                    <a:pt x="247" y="263"/>
                    <a:pt x="247" y="263"/>
                    <a:pt x="247" y="263"/>
                  </a:cubicBezTo>
                  <a:cubicBezTo>
                    <a:pt x="246" y="262"/>
                    <a:pt x="246" y="262"/>
                    <a:pt x="246" y="262"/>
                  </a:cubicBezTo>
                  <a:cubicBezTo>
                    <a:pt x="245" y="262"/>
                    <a:pt x="245" y="262"/>
                    <a:pt x="245" y="262"/>
                  </a:cubicBezTo>
                  <a:cubicBezTo>
                    <a:pt x="244" y="262"/>
                    <a:pt x="244" y="262"/>
                    <a:pt x="244" y="262"/>
                  </a:cubicBezTo>
                  <a:cubicBezTo>
                    <a:pt x="244" y="261"/>
                    <a:pt x="244" y="261"/>
                    <a:pt x="244" y="261"/>
                  </a:cubicBezTo>
                  <a:cubicBezTo>
                    <a:pt x="243" y="260"/>
                    <a:pt x="243" y="260"/>
                    <a:pt x="243" y="260"/>
                  </a:cubicBezTo>
                  <a:cubicBezTo>
                    <a:pt x="242" y="259"/>
                    <a:pt x="242" y="259"/>
                    <a:pt x="242" y="259"/>
                  </a:cubicBezTo>
                  <a:cubicBezTo>
                    <a:pt x="240" y="259"/>
                    <a:pt x="240" y="259"/>
                    <a:pt x="240" y="259"/>
                  </a:cubicBezTo>
                  <a:cubicBezTo>
                    <a:pt x="239" y="259"/>
                    <a:pt x="239" y="259"/>
                    <a:pt x="239" y="259"/>
                  </a:cubicBezTo>
                  <a:cubicBezTo>
                    <a:pt x="237" y="259"/>
                    <a:pt x="237" y="259"/>
                    <a:pt x="237" y="259"/>
                  </a:cubicBezTo>
                  <a:cubicBezTo>
                    <a:pt x="237" y="259"/>
                    <a:pt x="237" y="259"/>
                    <a:pt x="237" y="259"/>
                  </a:cubicBezTo>
                  <a:cubicBezTo>
                    <a:pt x="238" y="260"/>
                    <a:pt x="238" y="260"/>
                    <a:pt x="238" y="260"/>
                  </a:cubicBezTo>
                  <a:cubicBezTo>
                    <a:pt x="237" y="260"/>
                    <a:pt x="237" y="260"/>
                    <a:pt x="237" y="260"/>
                  </a:cubicBezTo>
                  <a:cubicBezTo>
                    <a:pt x="236" y="260"/>
                    <a:pt x="236" y="260"/>
                    <a:pt x="236" y="260"/>
                  </a:cubicBezTo>
                  <a:cubicBezTo>
                    <a:pt x="236" y="260"/>
                    <a:pt x="236" y="260"/>
                    <a:pt x="236" y="260"/>
                  </a:cubicBezTo>
                  <a:cubicBezTo>
                    <a:pt x="235" y="261"/>
                    <a:pt x="235" y="261"/>
                    <a:pt x="235" y="261"/>
                  </a:cubicBezTo>
                  <a:cubicBezTo>
                    <a:pt x="234" y="260"/>
                    <a:pt x="234" y="260"/>
                    <a:pt x="234" y="260"/>
                  </a:cubicBezTo>
                  <a:cubicBezTo>
                    <a:pt x="233" y="260"/>
                    <a:pt x="233" y="260"/>
                    <a:pt x="233" y="260"/>
                  </a:cubicBezTo>
                  <a:cubicBezTo>
                    <a:pt x="232" y="261"/>
                    <a:pt x="232" y="261"/>
                    <a:pt x="232" y="261"/>
                  </a:cubicBezTo>
                  <a:cubicBezTo>
                    <a:pt x="232" y="261"/>
                    <a:pt x="232" y="261"/>
                    <a:pt x="232" y="261"/>
                  </a:cubicBezTo>
                  <a:cubicBezTo>
                    <a:pt x="231" y="260"/>
                    <a:pt x="231" y="260"/>
                    <a:pt x="231" y="260"/>
                  </a:cubicBezTo>
                  <a:cubicBezTo>
                    <a:pt x="230" y="260"/>
                    <a:pt x="230" y="260"/>
                    <a:pt x="230" y="260"/>
                  </a:cubicBezTo>
                  <a:cubicBezTo>
                    <a:pt x="230" y="259"/>
                    <a:pt x="230" y="259"/>
                    <a:pt x="230" y="259"/>
                  </a:cubicBezTo>
                  <a:cubicBezTo>
                    <a:pt x="230" y="259"/>
                    <a:pt x="230" y="259"/>
                    <a:pt x="230" y="259"/>
                  </a:cubicBezTo>
                  <a:cubicBezTo>
                    <a:pt x="229" y="258"/>
                    <a:pt x="229" y="258"/>
                    <a:pt x="229" y="258"/>
                  </a:cubicBezTo>
                  <a:cubicBezTo>
                    <a:pt x="228" y="258"/>
                    <a:pt x="228" y="258"/>
                    <a:pt x="228" y="258"/>
                  </a:cubicBezTo>
                  <a:cubicBezTo>
                    <a:pt x="228" y="259"/>
                    <a:pt x="228" y="259"/>
                    <a:pt x="228" y="259"/>
                  </a:cubicBezTo>
                  <a:cubicBezTo>
                    <a:pt x="228" y="259"/>
                    <a:pt x="228" y="259"/>
                    <a:pt x="228" y="259"/>
                  </a:cubicBezTo>
                  <a:cubicBezTo>
                    <a:pt x="228" y="260"/>
                    <a:pt x="228" y="260"/>
                    <a:pt x="228" y="260"/>
                  </a:cubicBezTo>
                  <a:cubicBezTo>
                    <a:pt x="227" y="260"/>
                    <a:pt x="227" y="260"/>
                    <a:pt x="227" y="260"/>
                  </a:cubicBezTo>
                  <a:cubicBezTo>
                    <a:pt x="226" y="260"/>
                    <a:pt x="226" y="260"/>
                    <a:pt x="226" y="260"/>
                  </a:cubicBezTo>
                  <a:cubicBezTo>
                    <a:pt x="215" y="248"/>
                    <a:pt x="215" y="248"/>
                    <a:pt x="215" y="248"/>
                  </a:cubicBezTo>
                  <a:cubicBezTo>
                    <a:pt x="207" y="243"/>
                    <a:pt x="207" y="243"/>
                    <a:pt x="207" y="243"/>
                  </a:cubicBezTo>
                  <a:cubicBezTo>
                    <a:pt x="207" y="242"/>
                    <a:pt x="207" y="242"/>
                    <a:pt x="207" y="242"/>
                  </a:cubicBezTo>
                  <a:cubicBezTo>
                    <a:pt x="208" y="242"/>
                    <a:pt x="208" y="242"/>
                    <a:pt x="208" y="242"/>
                  </a:cubicBezTo>
                  <a:cubicBezTo>
                    <a:pt x="208" y="241"/>
                    <a:pt x="208" y="241"/>
                    <a:pt x="208" y="241"/>
                  </a:cubicBezTo>
                  <a:cubicBezTo>
                    <a:pt x="208" y="241"/>
                    <a:pt x="208" y="241"/>
                    <a:pt x="208" y="241"/>
                  </a:cubicBezTo>
                  <a:cubicBezTo>
                    <a:pt x="208" y="240"/>
                    <a:pt x="208" y="240"/>
                    <a:pt x="208" y="240"/>
                  </a:cubicBezTo>
                  <a:cubicBezTo>
                    <a:pt x="207" y="241"/>
                    <a:pt x="207" y="241"/>
                    <a:pt x="207" y="241"/>
                  </a:cubicBezTo>
                  <a:cubicBezTo>
                    <a:pt x="206" y="241"/>
                    <a:pt x="206" y="241"/>
                    <a:pt x="206" y="241"/>
                  </a:cubicBezTo>
                  <a:cubicBezTo>
                    <a:pt x="205" y="241"/>
                    <a:pt x="205" y="241"/>
                    <a:pt x="205" y="241"/>
                  </a:cubicBezTo>
                  <a:cubicBezTo>
                    <a:pt x="205" y="242"/>
                    <a:pt x="205" y="242"/>
                    <a:pt x="205" y="242"/>
                  </a:cubicBezTo>
                  <a:cubicBezTo>
                    <a:pt x="204" y="243"/>
                    <a:pt x="204" y="243"/>
                    <a:pt x="204" y="243"/>
                  </a:cubicBezTo>
                  <a:cubicBezTo>
                    <a:pt x="203" y="243"/>
                    <a:pt x="203" y="243"/>
                    <a:pt x="203" y="243"/>
                  </a:cubicBezTo>
                  <a:cubicBezTo>
                    <a:pt x="203" y="244"/>
                    <a:pt x="203" y="244"/>
                    <a:pt x="203" y="244"/>
                  </a:cubicBezTo>
                  <a:cubicBezTo>
                    <a:pt x="202" y="244"/>
                    <a:pt x="202" y="244"/>
                    <a:pt x="202" y="244"/>
                  </a:cubicBezTo>
                  <a:cubicBezTo>
                    <a:pt x="202" y="245"/>
                    <a:pt x="202" y="245"/>
                    <a:pt x="202" y="245"/>
                  </a:cubicBezTo>
                  <a:cubicBezTo>
                    <a:pt x="200" y="245"/>
                    <a:pt x="200" y="245"/>
                    <a:pt x="200" y="245"/>
                  </a:cubicBezTo>
                  <a:cubicBezTo>
                    <a:pt x="199" y="245"/>
                    <a:pt x="199" y="245"/>
                    <a:pt x="199" y="245"/>
                  </a:cubicBezTo>
                  <a:cubicBezTo>
                    <a:pt x="200" y="246"/>
                    <a:pt x="200" y="246"/>
                    <a:pt x="200" y="246"/>
                  </a:cubicBezTo>
                  <a:cubicBezTo>
                    <a:pt x="199" y="247"/>
                    <a:pt x="199" y="247"/>
                    <a:pt x="199" y="247"/>
                  </a:cubicBezTo>
                  <a:cubicBezTo>
                    <a:pt x="199" y="246"/>
                    <a:pt x="199" y="246"/>
                    <a:pt x="199" y="246"/>
                  </a:cubicBezTo>
                  <a:cubicBezTo>
                    <a:pt x="197" y="246"/>
                    <a:pt x="197" y="246"/>
                    <a:pt x="197" y="246"/>
                  </a:cubicBezTo>
                  <a:cubicBezTo>
                    <a:pt x="196" y="246"/>
                    <a:pt x="196" y="246"/>
                    <a:pt x="196" y="246"/>
                  </a:cubicBezTo>
                  <a:cubicBezTo>
                    <a:pt x="195" y="247"/>
                    <a:pt x="195" y="247"/>
                    <a:pt x="195" y="247"/>
                  </a:cubicBezTo>
                  <a:cubicBezTo>
                    <a:pt x="195" y="247"/>
                    <a:pt x="195" y="247"/>
                    <a:pt x="195" y="247"/>
                  </a:cubicBezTo>
                  <a:cubicBezTo>
                    <a:pt x="194" y="246"/>
                    <a:pt x="194" y="246"/>
                    <a:pt x="194" y="246"/>
                  </a:cubicBezTo>
                  <a:cubicBezTo>
                    <a:pt x="194" y="245"/>
                    <a:pt x="194" y="245"/>
                    <a:pt x="194" y="245"/>
                  </a:cubicBezTo>
                  <a:cubicBezTo>
                    <a:pt x="195" y="245"/>
                    <a:pt x="195" y="245"/>
                    <a:pt x="195" y="245"/>
                  </a:cubicBezTo>
                  <a:cubicBezTo>
                    <a:pt x="195" y="244"/>
                    <a:pt x="195" y="244"/>
                    <a:pt x="195" y="244"/>
                  </a:cubicBezTo>
                  <a:cubicBezTo>
                    <a:pt x="195" y="244"/>
                    <a:pt x="195" y="244"/>
                    <a:pt x="195" y="244"/>
                  </a:cubicBezTo>
                  <a:cubicBezTo>
                    <a:pt x="194" y="244"/>
                    <a:pt x="194" y="244"/>
                    <a:pt x="194" y="244"/>
                  </a:cubicBezTo>
                  <a:cubicBezTo>
                    <a:pt x="193" y="244"/>
                    <a:pt x="193" y="244"/>
                    <a:pt x="193" y="244"/>
                  </a:cubicBezTo>
                  <a:cubicBezTo>
                    <a:pt x="192" y="243"/>
                    <a:pt x="192" y="243"/>
                    <a:pt x="192" y="243"/>
                  </a:cubicBezTo>
                  <a:cubicBezTo>
                    <a:pt x="191" y="243"/>
                    <a:pt x="191" y="243"/>
                    <a:pt x="191" y="243"/>
                  </a:cubicBezTo>
                  <a:cubicBezTo>
                    <a:pt x="191" y="244"/>
                    <a:pt x="191" y="244"/>
                    <a:pt x="191" y="244"/>
                  </a:cubicBezTo>
                  <a:cubicBezTo>
                    <a:pt x="191" y="244"/>
                    <a:pt x="191" y="244"/>
                    <a:pt x="191" y="244"/>
                  </a:cubicBezTo>
                  <a:cubicBezTo>
                    <a:pt x="191" y="245"/>
                    <a:pt x="191" y="245"/>
                    <a:pt x="191" y="245"/>
                  </a:cubicBezTo>
                  <a:cubicBezTo>
                    <a:pt x="190" y="245"/>
                    <a:pt x="190" y="245"/>
                    <a:pt x="190" y="245"/>
                  </a:cubicBezTo>
                  <a:cubicBezTo>
                    <a:pt x="190" y="244"/>
                    <a:pt x="190" y="244"/>
                    <a:pt x="190" y="244"/>
                  </a:cubicBezTo>
                  <a:cubicBezTo>
                    <a:pt x="190" y="243"/>
                    <a:pt x="190" y="243"/>
                    <a:pt x="190" y="243"/>
                  </a:cubicBezTo>
                  <a:cubicBezTo>
                    <a:pt x="188" y="242"/>
                    <a:pt x="188" y="242"/>
                    <a:pt x="188" y="242"/>
                  </a:cubicBezTo>
                  <a:cubicBezTo>
                    <a:pt x="188" y="242"/>
                    <a:pt x="188" y="242"/>
                    <a:pt x="188" y="242"/>
                  </a:cubicBezTo>
                  <a:cubicBezTo>
                    <a:pt x="188" y="243"/>
                    <a:pt x="188" y="243"/>
                    <a:pt x="188" y="243"/>
                  </a:cubicBezTo>
                  <a:cubicBezTo>
                    <a:pt x="188" y="243"/>
                    <a:pt x="188" y="243"/>
                    <a:pt x="188" y="243"/>
                  </a:cubicBezTo>
                  <a:cubicBezTo>
                    <a:pt x="187" y="243"/>
                    <a:pt x="187" y="243"/>
                    <a:pt x="187" y="243"/>
                  </a:cubicBezTo>
                  <a:cubicBezTo>
                    <a:pt x="187" y="242"/>
                    <a:pt x="187" y="242"/>
                    <a:pt x="187" y="242"/>
                  </a:cubicBezTo>
                  <a:cubicBezTo>
                    <a:pt x="187" y="243"/>
                    <a:pt x="187" y="243"/>
                    <a:pt x="187" y="243"/>
                  </a:cubicBezTo>
                  <a:cubicBezTo>
                    <a:pt x="186" y="243"/>
                    <a:pt x="186" y="243"/>
                    <a:pt x="186" y="243"/>
                  </a:cubicBezTo>
                  <a:cubicBezTo>
                    <a:pt x="186" y="243"/>
                    <a:pt x="186" y="243"/>
                    <a:pt x="186" y="243"/>
                  </a:cubicBezTo>
                  <a:cubicBezTo>
                    <a:pt x="185" y="243"/>
                    <a:pt x="185" y="243"/>
                    <a:pt x="185" y="243"/>
                  </a:cubicBezTo>
                  <a:cubicBezTo>
                    <a:pt x="184" y="243"/>
                    <a:pt x="184" y="243"/>
                    <a:pt x="184" y="243"/>
                  </a:cubicBezTo>
                  <a:cubicBezTo>
                    <a:pt x="184" y="243"/>
                    <a:pt x="184" y="243"/>
                    <a:pt x="184" y="243"/>
                  </a:cubicBezTo>
                  <a:cubicBezTo>
                    <a:pt x="183" y="242"/>
                    <a:pt x="183" y="242"/>
                    <a:pt x="183" y="242"/>
                  </a:cubicBezTo>
                  <a:cubicBezTo>
                    <a:pt x="184" y="242"/>
                    <a:pt x="184" y="242"/>
                    <a:pt x="184" y="242"/>
                  </a:cubicBezTo>
                  <a:cubicBezTo>
                    <a:pt x="184" y="242"/>
                    <a:pt x="184" y="242"/>
                    <a:pt x="184" y="242"/>
                  </a:cubicBezTo>
                  <a:cubicBezTo>
                    <a:pt x="184" y="241"/>
                    <a:pt x="184" y="241"/>
                    <a:pt x="184" y="241"/>
                  </a:cubicBezTo>
                  <a:cubicBezTo>
                    <a:pt x="184" y="240"/>
                    <a:pt x="184" y="240"/>
                    <a:pt x="184" y="240"/>
                  </a:cubicBezTo>
                  <a:cubicBezTo>
                    <a:pt x="184" y="240"/>
                    <a:pt x="184" y="240"/>
                    <a:pt x="184" y="240"/>
                  </a:cubicBezTo>
                  <a:cubicBezTo>
                    <a:pt x="183" y="240"/>
                    <a:pt x="183" y="240"/>
                    <a:pt x="183" y="240"/>
                  </a:cubicBezTo>
                  <a:cubicBezTo>
                    <a:pt x="183" y="239"/>
                    <a:pt x="183" y="239"/>
                    <a:pt x="183" y="239"/>
                  </a:cubicBezTo>
                  <a:cubicBezTo>
                    <a:pt x="182" y="238"/>
                    <a:pt x="182" y="238"/>
                    <a:pt x="182" y="238"/>
                  </a:cubicBezTo>
                  <a:cubicBezTo>
                    <a:pt x="182" y="238"/>
                    <a:pt x="182" y="238"/>
                    <a:pt x="182" y="238"/>
                  </a:cubicBezTo>
                  <a:cubicBezTo>
                    <a:pt x="182" y="237"/>
                    <a:pt x="182" y="237"/>
                    <a:pt x="182" y="237"/>
                  </a:cubicBezTo>
                  <a:cubicBezTo>
                    <a:pt x="181" y="237"/>
                    <a:pt x="181" y="237"/>
                    <a:pt x="181" y="237"/>
                  </a:cubicBezTo>
                  <a:cubicBezTo>
                    <a:pt x="180" y="237"/>
                    <a:pt x="180" y="237"/>
                    <a:pt x="180" y="237"/>
                  </a:cubicBezTo>
                  <a:cubicBezTo>
                    <a:pt x="179" y="237"/>
                    <a:pt x="179" y="237"/>
                    <a:pt x="179" y="237"/>
                  </a:cubicBezTo>
                  <a:cubicBezTo>
                    <a:pt x="178" y="237"/>
                    <a:pt x="178" y="237"/>
                    <a:pt x="178" y="237"/>
                  </a:cubicBezTo>
                  <a:cubicBezTo>
                    <a:pt x="177" y="237"/>
                    <a:pt x="177" y="237"/>
                    <a:pt x="177" y="237"/>
                  </a:cubicBezTo>
                  <a:cubicBezTo>
                    <a:pt x="175" y="236"/>
                    <a:pt x="175" y="236"/>
                    <a:pt x="175" y="236"/>
                  </a:cubicBezTo>
                  <a:cubicBezTo>
                    <a:pt x="175" y="237"/>
                    <a:pt x="175" y="237"/>
                    <a:pt x="175" y="237"/>
                  </a:cubicBezTo>
                  <a:cubicBezTo>
                    <a:pt x="174" y="236"/>
                    <a:pt x="174" y="236"/>
                    <a:pt x="174" y="236"/>
                  </a:cubicBezTo>
                  <a:cubicBezTo>
                    <a:pt x="173" y="237"/>
                    <a:pt x="173" y="237"/>
                    <a:pt x="173" y="237"/>
                  </a:cubicBezTo>
                  <a:cubicBezTo>
                    <a:pt x="173" y="238"/>
                    <a:pt x="173" y="238"/>
                    <a:pt x="173" y="238"/>
                  </a:cubicBezTo>
                  <a:cubicBezTo>
                    <a:pt x="172" y="238"/>
                    <a:pt x="172" y="238"/>
                    <a:pt x="172" y="238"/>
                  </a:cubicBezTo>
                  <a:cubicBezTo>
                    <a:pt x="172" y="238"/>
                    <a:pt x="172" y="238"/>
                    <a:pt x="172" y="238"/>
                  </a:cubicBezTo>
                  <a:cubicBezTo>
                    <a:pt x="172" y="239"/>
                    <a:pt x="172" y="239"/>
                    <a:pt x="172" y="239"/>
                  </a:cubicBezTo>
                  <a:cubicBezTo>
                    <a:pt x="172" y="239"/>
                    <a:pt x="172" y="239"/>
                    <a:pt x="172" y="239"/>
                  </a:cubicBezTo>
                  <a:cubicBezTo>
                    <a:pt x="171" y="239"/>
                    <a:pt x="171" y="239"/>
                    <a:pt x="171" y="239"/>
                  </a:cubicBezTo>
                  <a:cubicBezTo>
                    <a:pt x="170" y="239"/>
                    <a:pt x="170" y="239"/>
                    <a:pt x="170" y="239"/>
                  </a:cubicBezTo>
                  <a:cubicBezTo>
                    <a:pt x="170" y="240"/>
                    <a:pt x="170" y="240"/>
                    <a:pt x="170" y="240"/>
                  </a:cubicBezTo>
                  <a:cubicBezTo>
                    <a:pt x="169" y="240"/>
                    <a:pt x="169" y="240"/>
                    <a:pt x="169" y="240"/>
                  </a:cubicBezTo>
                  <a:cubicBezTo>
                    <a:pt x="168" y="240"/>
                    <a:pt x="168" y="240"/>
                    <a:pt x="168" y="240"/>
                  </a:cubicBezTo>
                  <a:cubicBezTo>
                    <a:pt x="168" y="240"/>
                    <a:pt x="168" y="240"/>
                    <a:pt x="168" y="240"/>
                  </a:cubicBezTo>
                  <a:cubicBezTo>
                    <a:pt x="166" y="242"/>
                    <a:pt x="166" y="242"/>
                    <a:pt x="166" y="242"/>
                  </a:cubicBezTo>
                  <a:cubicBezTo>
                    <a:pt x="165" y="242"/>
                    <a:pt x="165" y="242"/>
                    <a:pt x="165" y="242"/>
                  </a:cubicBezTo>
                  <a:cubicBezTo>
                    <a:pt x="164" y="242"/>
                    <a:pt x="164" y="242"/>
                    <a:pt x="164" y="242"/>
                  </a:cubicBezTo>
                  <a:cubicBezTo>
                    <a:pt x="163" y="242"/>
                    <a:pt x="163" y="242"/>
                    <a:pt x="163" y="242"/>
                  </a:cubicBezTo>
                  <a:cubicBezTo>
                    <a:pt x="163" y="242"/>
                    <a:pt x="163" y="242"/>
                    <a:pt x="163" y="242"/>
                  </a:cubicBezTo>
                  <a:cubicBezTo>
                    <a:pt x="162" y="242"/>
                    <a:pt x="162" y="242"/>
                    <a:pt x="162" y="242"/>
                  </a:cubicBezTo>
                  <a:cubicBezTo>
                    <a:pt x="162" y="243"/>
                    <a:pt x="162" y="243"/>
                    <a:pt x="162" y="243"/>
                  </a:cubicBezTo>
                  <a:cubicBezTo>
                    <a:pt x="161" y="243"/>
                    <a:pt x="161" y="243"/>
                    <a:pt x="161" y="243"/>
                  </a:cubicBezTo>
                  <a:cubicBezTo>
                    <a:pt x="161" y="243"/>
                    <a:pt x="161" y="243"/>
                    <a:pt x="161" y="243"/>
                  </a:cubicBezTo>
                  <a:cubicBezTo>
                    <a:pt x="161" y="244"/>
                    <a:pt x="161" y="244"/>
                    <a:pt x="161" y="244"/>
                  </a:cubicBezTo>
                  <a:cubicBezTo>
                    <a:pt x="160" y="244"/>
                    <a:pt x="160" y="244"/>
                    <a:pt x="160" y="244"/>
                  </a:cubicBezTo>
                  <a:cubicBezTo>
                    <a:pt x="160" y="244"/>
                    <a:pt x="160" y="244"/>
                    <a:pt x="160" y="244"/>
                  </a:cubicBezTo>
                  <a:cubicBezTo>
                    <a:pt x="159" y="244"/>
                    <a:pt x="159" y="244"/>
                    <a:pt x="159" y="244"/>
                  </a:cubicBezTo>
                  <a:cubicBezTo>
                    <a:pt x="158" y="244"/>
                    <a:pt x="158" y="244"/>
                    <a:pt x="158" y="244"/>
                  </a:cubicBezTo>
                  <a:cubicBezTo>
                    <a:pt x="157" y="245"/>
                    <a:pt x="157" y="245"/>
                    <a:pt x="157" y="245"/>
                  </a:cubicBezTo>
                  <a:cubicBezTo>
                    <a:pt x="156" y="245"/>
                    <a:pt x="156" y="245"/>
                    <a:pt x="156" y="245"/>
                  </a:cubicBezTo>
                  <a:cubicBezTo>
                    <a:pt x="156" y="246"/>
                    <a:pt x="156" y="246"/>
                    <a:pt x="156" y="246"/>
                  </a:cubicBezTo>
                  <a:cubicBezTo>
                    <a:pt x="155" y="246"/>
                    <a:pt x="155" y="246"/>
                    <a:pt x="155" y="246"/>
                  </a:cubicBezTo>
                  <a:cubicBezTo>
                    <a:pt x="154" y="246"/>
                    <a:pt x="154" y="246"/>
                    <a:pt x="154" y="246"/>
                  </a:cubicBezTo>
                  <a:cubicBezTo>
                    <a:pt x="153" y="246"/>
                    <a:pt x="153" y="246"/>
                    <a:pt x="153" y="246"/>
                  </a:cubicBezTo>
                  <a:cubicBezTo>
                    <a:pt x="151" y="247"/>
                    <a:pt x="151" y="247"/>
                    <a:pt x="151" y="247"/>
                  </a:cubicBezTo>
                  <a:cubicBezTo>
                    <a:pt x="151" y="247"/>
                    <a:pt x="151" y="247"/>
                    <a:pt x="151" y="247"/>
                  </a:cubicBezTo>
                  <a:cubicBezTo>
                    <a:pt x="151" y="248"/>
                    <a:pt x="151" y="248"/>
                    <a:pt x="151" y="248"/>
                  </a:cubicBezTo>
                  <a:cubicBezTo>
                    <a:pt x="150" y="247"/>
                    <a:pt x="150" y="247"/>
                    <a:pt x="150" y="247"/>
                  </a:cubicBezTo>
                  <a:cubicBezTo>
                    <a:pt x="149" y="247"/>
                    <a:pt x="149" y="247"/>
                    <a:pt x="149" y="247"/>
                  </a:cubicBezTo>
                  <a:cubicBezTo>
                    <a:pt x="149" y="247"/>
                    <a:pt x="149" y="247"/>
                    <a:pt x="149" y="247"/>
                  </a:cubicBezTo>
                  <a:cubicBezTo>
                    <a:pt x="149" y="248"/>
                    <a:pt x="149" y="248"/>
                    <a:pt x="149" y="248"/>
                  </a:cubicBezTo>
                  <a:cubicBezTo>
                    <a:pt x="148" y="248"/>
                    <a:pt x="148" y="248"/>
                    <a:pt x="148" y="248"/>
                  </a:cubicBezTo>
                  <a:cubicBezTo>
                    <a:pt x="147" y="248"/>
                    <a:pt x="147" y="248"/>
                    <a:pt x="147" y="248"/>
                  </a:cubicBezTo>
                  <a:cubicBezTo>
                    <a:pt x="146" y="248"/>
                    <a:pt x="146" y="248"/>
                    <a:pt x="146" y="248"/>
                  </a:cubicBezTo>
                  <a:cubicBezTo>
                    <a:pt x="146" y="247"/>
                    <a:pt x="146" y="247"/>
                    <a:pt x="146" y="247"/>
                  </a:cubicBezTo>
                  <a:cubicBezTo>
                    <a:pt x="145" y="247"/>
                    <a:pt x="145" y="247"/>
                    <a:pt x="145" y="247"/>
                  </a:cubicBezTo>
                  <a:cubicBezTo>
                    <a:pt x="145" y="248"/>
                    <a:pt x="145" y="248"/>
                    <a:pt x="145" y="248"/>
                  </a:cubicBezTo>
                  <a:cubicBezTo>
                    <a:pt x="144" y="248"/>
                    <a:pt x="144" y="248"/>
                    <a:pt x="144" y="248"/>
                  </a:cubicBezTo>
                  <a:cubicBezTo>
                    <a:pt x="144" y="248"/>
                    <a:pt x="144" y="248"/>
                    <a:pt x="144" y="248"/>
                  </a:cubicBezTo>
                  <a:cubicBezTo>
                    <a:pt x="144" y="249"/>
                    <a:pt x="144" y="249"/>
                    <a:pt x="144" y="249"/>
                  </a:cubicBezTo>
                  <a:cubicBezTo>
                    <a:pt x="144" y="250"/>
                    <a:pt x="144" y="250"/>
                    <a:pt x="144" y="250"/>
                  </a:cubicBezTo>
                  <a:cubicBezTo>
                    <a:pt x="145" y="250"/>
                    <a:pt x="145" y="250"/>
                    <a:pt x="145" y="250"/>
                  </a:cubicBezTo>
                  <a:cubicBezTo>
                    <a:pt x="146" y="250"/>
                    <a:pt x="146" y="250"/>
                    <a:pt x="146" y="250"/>
                  </a:cubicBezTo>
                  <a:cubicBezTo>
                    <a:pt x="146" y="251"/>
                    <a:pt x="146" y="251"/>
                    <a:pt x="146" y="251"/>
                  </a:cubicBezTo>
                  <a:cubicBezTo>
                    <a:pt x="145" y="251"/>
                    <a:pt x="145" y="251"/>
                    <a:pt x="145" y="251"/>
                  </a:cubicBezTo>
                  <a:cubicBezTo>
                    <a:pt x="144" y="251"/>
                    <a:pt x="144" y="251"/>
                    <a:pt x="144" y="251"/>
                  </a:cubicBezTo>
                  <a:cubicBezTo>
                    <a:pt x="145" y="251"/>
                    <a:pt x="145" y="251"/>
                    <a:pt x="145" y="251"/>
                  </a:cubicBezTo>
                  <a:cubicBezTo>
                    <a:pt x="146" y="251"/>
                    <a:pt x="146" y="251"/>
                    <a:pt x="146" y="251"/>
                  </a:cubicBezTo>
                  <a:cubicBezTo>
                    <a:pt x="147" y="252"/>
                    <a:pt x="147" y="252"/>
                    <a:pt x="147" y="252"/>
                  </a:cubicBezTo>
                  <a:cubicBezTo>
                    <a:pt x="147" y="251"/>
                    <a:pt x="147" y="251"/>
                    <a:pt x="147" y="251"/>
                  </a:cubicBezTo>
                  <a:cubicBezTo>
                    <a:pt x="148" y="251"/>
                    <a:pt x="148" y="251"/>
                    <a:pt x="148" y="251"/>
                  </a:cubicBezTo>
                  <a:cubicBezTo>
                    <a:pt x="149" y="252"/>
                    <a:pt x="149" y="252"/>
                    <a:pt x="149" y="252"/>
                  </a:cubicBezTo>
                  <a:cubicBezTo>
                    <a:pt x="149" y="252"/>
                    <a:pt x="149" y="252"/>
                    <a:pt x="149" y="252"/>
                  </a:cubicBezTo>
                  <a:cubicBezTo>
                    <a:pt x="149" y="253"/>
                    <a:pt x="149" y="253"/>
                    <a:pt x="149" y="253"/>
                  </a:cubicBezTo>
                  <a:cubicBezTo>
                    <a:pt x="149" y="253"/>
                    <a:pt x="149" y="253"/>
                    <a:pt x="149" y="253"/>
                  </a:cubicBezTo>
                  <a:cubicBezTo>
                    <a:pt x="148" y="253"/>
                    <a:pt x="148" y="253"/>
                    <a:pt x="148" y="253"/>
                  </a:cubicBezTo>
                  <a:cubicBezTo>
                    <a:pt x="146" y="253"/>
                    <a:pt x="146" y="253"/>
                    <a:pt x="146" y="253"/>
                  </a:cubicBezTo>
                  <a:cubicBezTo>
                    <a:pt x="145" y="254"/>
                    <a:pt x="145" y="254"/>
                    <a:pt x="145" y="254"/>
                  </a:cubicBezTo>
                  <a:cubicBezTo>
                    <a:pt x="144" y="255"/>
                    <a:pt x="144" y="255"/>
                    <a:pt x="144" y="255"/>
                  </a:cubicBezTo>
                  <a:cubicBezTo>
                    <a:pt x="144" y="256"/>
                    <a:pt x="144" y="256"/>
                    <a:pt x="144" y="256"/>
                  </a:cubicBezTo>
                  <a:cubicBezTo>
                    <a:pt x="145" y="256"/>
                    <a:pt x="145" y="256"/>
                    <a:pt x="145" y="256"/>
                  </a:cubicBezTo>
                  <a:cubicBezTo>
                    <a:pt x="145" y="257"/>
                    <a:pt x="145" y="257"/>
                    <a:pt x="145" y="257"/>
                  </a:cubicBezTo>
                  <a:cubicBezTo>
                    <a:pt x="145" y="258"/>
                    <a:pt x="145" y="258"/>
                    <a:pt x="145" y="258"/>
                  </a:cubicBezTo>
                  <a:cubicBezTo>
                    <a:pt x="144" y="259"/>
                    <a:pt x="144" y="259"/>
                    <a:pt x="144" y="259"/>
                  </a:cubicBezTo>
                  <a:cubicBezTo>
                    <a:pt x="144" y="259"/>
                    <a:pt x="144" y="259"/>
                    <a:pt x="144" y="259"/>
                  </a:cubicBezTo>
                  <a:cubicBezTo>
                    <a:pt x="143" y="259"/>
                    <a:pt x="143" y="259"/>
                    <a:pt x="143" y="259"/>
                  </a:cubicBezTo>
                  <a:cubicBezTo>
                    <a:pt x="144" y="260"/>
                    <a:pt x="144" y="260"/>
                    <a:pt x="144" y="260"/>
                  </a:cubicBezTo>
                  <a:cubicBezTo>
                    <a:pt x="144" y="260"/>
                    <a:pt x="144" y="260"/>
                    <a:pt x="144" y="260"/>
                  </a:cubicBezTo>
                  <a:cubicBezTo>
                    <a:pt x="145" y="260"/>
                    <a:pt x="145" y="260"/>
                    <a:pt x="145" y="260"/>
                  </a:cubicBezTo>
                  <a:cubicBezTo>
                    <a:pt x="145" y="261"/>
                    <a:pt x="145" y="261"/>
                    <a:pt x="145" y="261"/>
                  </a:cubicBezTo>
                  <a:cubicBezTo>
                    <a:pt x="146" y="261"/>
                    <a:pt x="146" y="261"/>
                    <a:pt x="146" y="261"/>
                  </a:cubicBezTo>
                  <a:cubicBezTo>
                    <a:pt x="147" y="262"/>
                    <a:pt x="147" y="262"/>
                    <a:pt x="147" y="262"/>
                  </a:cubicBezTo>
                  <a:cubicBezTo>
                    <a:pt x="147" y="262"/>
                    <a:pt x="147" y="262"/>
                    <a:pt x="147" y="262"/>
                  </a:cubicBezTo>
                  <a:cubicBezTo>
                    <a:pt x="149" y="262"/>
                    <a:pt x="149" y="262"/>
                    <a:pt x="149" y="262"/>
                  </a:cubicBezTo>
                  <a:cubicBezTo>
                    <a:pt x="149" y="262"/>
                    <a:pt x="149" y="262"/>
                    <a:pt x="149" y="262"/>
                  </a:cubicBezTo>
                  <a:cubicBezTo>
                    <a:pt x="149" y="266"/>
                    <a:pt x="149" y="266"/>
                    <a:pt x="149" y="266"/>
                  </a:cubicBezTo>
                  <a:cubicBezTo>
                    <a:pt x="149" y="266"/>
                    <a:pt x="149" y="266"/>
                    <a:pt x="149" y="266"/>
                  </a:cubicBezTo>
                  <a:cubicBezTo>
                    <a:pt x="147" y="267"/>
                    <a:pt x="147" y="267"/>
                    <a:pt x="147" y="267"/>
                  </a:cubicBezTo>
                  <a:cubicBezTo>
                    <a:pt x="146" y="267"/>
                    <a:pt x="146" y="267"/>
                    <a:pt x="146" y="267"/>
                  </a:cubicBezTo>
                  <a:cubicBezTo>
                    <a:pt x="145" y="266"/>
                    <a:pt x="145" y="266"/>
                    <a:pt x="145" y="266"/>
                  </a:cubicBezTo>
                  <a:cubicBezTo>
                    <a:pt x="144" y="266"/>
                    <a:pt x="144" y="266"/>
                    <a:pt x="144" y="266"/>
                  </a:cubicBezTo>
                  <a:cubicBezTo>
                    <a:pt x="144" y="267"/>
                    <a:pt x="144" y="267"/>
                    <a:pt x="144" y="267"/>
                  </a:cubicBezTo>
                  <a:cubicBezTo>
                    <a:pt x="144" y="268"/>
                    <a:pt x="144" y="268"/>
                    <a:pt x="144" y="268"/>
                  </a:cubicBezTo>
                  <a:cubicBezTo>
                    <a:pt x="143" y="268"/>
                    <a:pt x="143" y="268"/>
                    <a:pt x="143" y="268"/>
                  </a:cubicBezTo>
                  <a:cubicBezTo>
                    <a:pt x="141" y="267"/>
                    <a:pt x="141" y="267"/>
                    <a:pt x="141" y="267"/>
                  </a:cubicBezTo>
                  <a:cubicBezTo>
                    <a:pt x="140" y="267"/>
                    <a:pt x="140" y="267"/>
                    <a:pt x="140" y="267"/>
                  </a:cubicBezTo>
                  <a:cubicBezTo>
                    <a:pt x="139" y="267"/>
                    <a:pt x="139" y="267"/>
                    <a:pt x="139" y="267"/>
                  </a:cubicBezTo>
                  <a:cubicBezTo>
                    <a:pt x="139" y="267"/>
                    <a:pt x="139" y="267"/>
                    <a:pt x="139" y="267"/>
                  </a:cubicBezTo>
                  <a:cubicBezTo>
                    <a:pt x="138" y="267"/>
                    <a:pt x="138" y="267"/>
                    <a:pt x="138" y="267"/>
                  </a:cubicBezTo>
                  <a:cubicBezTo>
                    <a:pt x="137" y="266"/>
                    <a:pt x="137" y="266"/>
                    <a:pt x="137" y="266"/>
                  </a:cubicBezTo>
                  <a:cubicBezTo>
                    <a:pt x="138" y="266"/>
                    <a:pt x="138" y="266"/>
                    <a:pt x="138" y="266"/>
                  </a:cubicBezTo>
                  <a:cubicBezTo>
                    <a:pt x="138" y="265"/>
                    <a:pt x="138" y="265"/>
                    <a:pt x="138" y="265"/>
                  </a:cubicBezTo>
                  <a:cubicBezTo>
                    <a:pt x="138" y="265"/>
                    <a:pt x="138" y="265"/>
                    <a:pt x="138" y="265"/>
                  </a:cubicBezTo>
                  <a:cubicBezTo>
                    <a:pt x="137" y="264"/>
                    <a:pt x="137" y="264"/>
                    <a:pt x="137" y="264"/>
                  </a:cubicBezTo>
                  <a:cubicBezTo>
                    <a:pt x="136" y="265"/>
                    <a:pt x="136" y="265"/>
                    <a:pt x="136" y="265"/>
                  </a:cubicBezTo>
                  <a:cubicBezTo>
                    <a:pt x="135" y="265"/>
                    <a:pt x="135" y="265"/>
                    <a:pt x="135" y="265"/>
                  </a:cubicBezTo>
                  <a:cubicBezTo>
                    <a:pt x="134" y="265"/>
                    <a:pt x="134" y="265"/>
                    <a:pt x="134" y="265"/>
                  </a:cubicBezTo>
                  <a:cubicBezTo>
                    <a:pt x="135" y="266"/>
                    <a:pt x="135" y="266"/>
                    <a:pt x="135" y="266"/>
                  </a:cubicBezTo>
                  <a:cubicBezTo>
                    <a:pt x="133" y="266"/>
                    <a:pt x="133" y="266"/>
                    <a:pt x="133" y="266"/>
                  </a:cubicBezTo>
                  <a:cubicBezTo>
                    <a:pt x="133" y="266"/>
                    <a:pt x="133" y="266"/>
                    <a:pt x="133" y="266"/>
                  </a:cubicBezTo>
                  <a:cubicBezTo>
                    <a:pt x="132" y="265"/>
                    <a:pt x="132" y="265"/>
                    <a:pt x="132" y="265"/>
                  </a:cubicBezTo>
                  <a:cubicBezTo>
                    <a:pt x="131" y="265"/>
                    <a:pt x="131" y="265"/>
                    <a:pt x="131" y="265"/>
                  </a:cubicBezTo>
                  <a:cubicBezTo>
                    <a:pt x="130" y="265"/>
                    <a:pt x="130" y="265"/>
                    <a:pt x="130" y="265"/>
                  </a:cubicBezTo>
                  <a:cubicBezTo>
                    <a:pt x="130" y="265"/>
                    <a:pt x="130" y="265"/>
                    <a:pt x="130" y="265"/>
                  </a:cubicBezTo>
                  <a:cubicBezTo>
                    <a:pt x="129" y="265"/>
                    <a:pt x="129" y="265"/>
                    <a:pt x="129" y="265"/>
                  </a:cubicBezTo>
                  <a:cubicBezTo>
                    <a:pt x="129" y="266"/>
                    <a:pt x="129" y="266"/>
                    <a:pt x="129" y="266"/>
                  </a:cubicBezTo>
                  <a:cubicBezTo>
                    <a:pt x="128" y="266"/>
                    <a:pt x="128" y="266"/>
                    <a:pt x="128" y="266"/>
                  </a:cubicBezTo>
                  <a:cubicBezTo>
                    <a:pt x="128" y="267"/>
                    <a:pt x="128" y="267"/>
                    <a:pt x="128" y="267"/>
                  </a:cubicBezTo>
                  <a:cubicBezTo>
                    <a:pt x="127" y="268"/>
                    <a:pt x="127" y="268"/>
                    <a:pt x="127" y="268"/>
                  </a:cubicBezTo>
                  <a:cubicBezTo>
                    <a:pt x="126" y="268"/>
                    <a:pt x="126" y="268"/>
                    <a:pt x="126" y="268"/>
                  </a:cubicBezTo>
                  <a:cubicBezTo>
                    <a:pt x="126" y="267"/>
                    <a:pt x="126" y="267"/>
                    <a:pt x="126" y="267"/>
                  </a:cubicBezTo>
                  <a:cubicBezTo>
                    <a:pt x="124" y="267"/>
                    <a:pt x="124" y="267"/>
                    <a:pt x="124" y="267"/>
                  </a:cubicBezTo>
                  <a:cubicBezTo>
                    <a:pt x="124" y="266"/>
                    <a:pt x="124" y="266"/>
                    <a:pt x="124" y="266"/>
                  </a:cubicBezTo>
                  <a:cubicBezTo>
                    <a:pt x="123" y="267"/>
                    <a:pt x="123" y="267"/>
                    <a:pt x="123" y="267"/>
                  </a:cubicBezTo>
                  <a:cubicBezTo>
                    <a:pt x="123" y="268"/>
                    <a:pt x="123" y="268"/>
                    <a:pt x="123" y="268"/>
                  </a:cubicBezTo>
                  <a:cubicBezTo>
                    <a:pt x="122" y="268"/>
                    <a:pt x="122" y="268"/>
                    <a:pt x="122" y="268"/>
                  </a:cubicBezTo>
                  <a:cubicBezTo>
                    <a:pt x="122" y="268"/>
                    <a:pt x="122" y="268"/>
                    <a:pt x="122" y="268"/>
                  </a:cubicBezTo>
                  <a:cubicBezTo>
                    <a:pt x="122" y="267"/>
                    <a:pt x="122" y="267"/>
                    <a:pt x="122" y="267"/>
                  </a:cubicBezTo>
                  <a:cubicBezTo>
                    <a:pt x="121" y="267"/>
                    <a:pt x="121" y="267"/>
                    <a:pt x="121" y="267"/>
                  </a:cubicBezTo>
                  <a:cubicBezTo>
                    <a:pt x="121" y="267"/>
                    <a:pt x="121" y="267"/>
                    <a:pt x="121" y="267"/>
                  </a:cubicBezTo>
                  <a:cubicBezTo>
                    <a:pt x="119" y="266"/>
                    <a:pt x="119" y="266"/>
                    <a:pt x="119" y="266"/>
                  </a:cubicBezTo>
                  <a:cubicBezTo>
                    <a:pt x="119" y="265"/>
                    <a:pt x="119" y="265"/>
                    <a:pt x="119" y="265"/>
                  </a:cubicBezTo>
                  <a:cubicBezTo>
                    <a:pt x="118" y="265"/>
                    <a:pt x="118" y="265"/>
                    <a:pt x="118" y="265"/>
                  </a:cubicBezTo>
                  <a:cubicBezTo>
                    <a:pt x="117" y="264"/>
                    <a:pt x="117" y="264"/>
                    <a:pt x="117" y="264"/>
                  </a:cubicBezTo>
                  <a:cubicBezTo>
                    <a:pt x="116" y="264"/>
                    <a:pt x="116" y="264"/>
                    <a:pt x="116" y="264"/>
                  </a:cubicBezTo>
                  <a:cubicBezTo>
                    <a:pt x="116" y="263"/>
                    <a:pt x="116" y="263"/>
                    <a:pt x="116" y="263"/>
                  </a:cubicBezTo>
                  <a:cubicBezTo>
                    <a:pt x="115" y="263"/>
                    <a:pt x="115" y="263"/>
                    <a:pt x="115" y="263"/>
                  </a:cubicBezTo>
                  <a:cubicBezTo>
                    <a:pt x="113" y="264"/>
                    <a:pt x="113" y="264"/>
                    <a:pt x="113" y="264"/>
                  </a:cubicBezTo>
                  <a:cubicBezTo>
                    <a:pt x="112" y="263"/>
                    <a:pt x="112" y="263"/>
                    <a:pt x="112" y="263"/>
                  </a:cubicBezTo>
                  <a:cubicBezTo>
                    <a:pt x="112" y="262"/>
                    <a:pt x="112" y="262"/>
                    <a:pt x="112" y="262"/>
                  </a:cubicBezTo>
                  <a:cubicBezTo>
                    <a:pt x="111" y="262"/>
                    <a:pt x="111" y="262"/>
                    <a:pt x="111" y="262"/>
                  </a:cubicBezTo>
                  <a:cubicBezTo>
                    <a:pt x="110" y="263"/>
                    <a:pt x="110" y="263"/>
                    <a:pt x="110" y="263"/>
                  </a:cubicBezTo>
                  <a:cubicBezTo>
                    <a:pt x="109" y="263"/>
                    <a:pt x="109" y="263"/>
                    <a:pt x="109" y="263"/>
                  </a:cubicBezTo>
                  <a:cubicBezTo>
                    <a:pt x="109" y="263"/>
                    <a:pt x="109" y="263"/>
                    <a:pt x="109" y="263"/>
                  </a:cubicBezTo>
                  <a:cubicBezTo>
                    <a:pt x="109" y="264"/>
                    <a:pt x="109" y="264"/>
                    <a:pt x="109" y="264"/>
                  </a:cubicBezTo>
                  <a:cubicBezTo>
                    <a:pt x="109" y="263"/>
                    <a:pt x="109" y="263"/>
                    <a:pt x="109" y="263"/>
                  </a:cubicBezTo>
                  <a:cubicBezTo>
                    <a:pt x="108" y="263"/>
                    <a:pt x="108" y="263"/>
                    <a:pt x="108" y="263"/>
                  </a:cubicBezTo>
                  <a:cubicBezTo>
                    <a:pt x="108" y="264"/>
                    <a:pt x="108" y="264"/>
                    <a:pt x="108" y="264"/>
                  </a:cubicBezTo>
                  <a:cubicBezTo>
                    <a:pt x="107" y="265"/>
                    <a:pt x="107" y="265"/>
                    <a:pt x="107" y="265"/>
                  </a:cubicBezTo>
                  <a:cubicBezTo>
                    <a:pt x="107" y="264"/>
                    <a:pt x="107" y="264"/>
                    <a:pt x="107" y="264"/>
                  </a:cubicBezTo>
                  <a:cubicBezTo>
                    <a:pt x="107" y="263"/>
                    <a:pt x="107" y="263"/>
                    <a:pt x="107" y="263"/>
                  </a:cubicBezTo>
                  <a:cubicBezTo>
                    <a:pt x="107" y="263"/>
                    <a:pt x="107" y="263"/>
                    <a:pt x="107" y="263"/>
                  </a:cubicBezTo>
                  <a:cubicBezTo>
                    <a:pt x="106" y="263"/>
                    <a:pt x="106" y="263"/>
                    <a:pt x="106" y="263"/>
                  </a:cubicBezTo>
                  <a:cubicBezTo>
                    <a:pt x="105" y="262"/>
                    <a:pt x="105" y="262"/>
                    <a:pt x="105" y="262"/>
                  </a:cubicBezTo>
                  <a:cubicBezTo>
                    <a:pt x="105" y="262"/>
                    <a:pt x="105" y="262"/>
                    <a:pt x="105" y="262"/>
                  </a:cubicBezTo>
                  <a:cubicBezTo>
                    <a:pt x="105" y="263"/>
                    <a:pt x="105" y="263"/>
                    <a:pt x="105" y="263"/>
                  </a:cubicBezTo>
                  <a:cubicBezTo>
                    <a:pt x="105" y="264"/>
                    <a:pt x="105" y="264"/>
                    <a:pt x="105" y="264"/>
                  </a:cubicBezTo>
                  <a:cubicBezTo>
                    <a:pt x="104" y="264"/>
                    <a:pt x="104" y="264"/>
                    <a:pt x="104" y="264"/>
                  </a:cubicBezTo>
                  <a:cubicBezTo>
                    <a:pt x="103" y="264"/>
                    <a:pt x="103" y="264"/>
                    <a:pt x="103" y="264"/>
                  </a:cubicBezTo>
                  <a:cubicBezTo>
                    <a:pt x="103" y="265"/>
                    <a:pt x="103" y="265"/>
                    <a:pt x="103" y="265"/>
                  </a:cubicBezTo>
                  <a:cubicBezTo>
                    <a:pt x="102" y="265"/>
                    <a:pt x="102" y="265"/>
                    <a:pt x="102" y="265"/>
                  </a:cubicBezTo>
                  <a:cubicBezTo>
                    <a:pt x="101" y="266"/>
                    <a:pt x="101" y="266"/>
                    <a:pt x="101" y="266"/>
                  </a:cubicBezTo>
                  <a:cubicBezTo>
                    <a:pt x="101" y="267"/>
                    <a:pt x="101" y="267"/>
                    <a:pt x="101" y="267"/>
                  </a:cubicBezTo>
                  <a:cubicBezTo>
                    <a:pt x="101" y="268"/>
                    <a:pt x="101" y="268"/>
                    <a:pt x="101" y="268"/>
                  </a:cubicBezTo>
                  <a:cubicBezTo>
                    <a:pt x="101" y="268"/>
                    <a:pt x="101" y="268"/>
                    <a:pt x="101" y="268"/>
                  </a:cubicBezTo>
                  <a:cubicBezTo>
                    <a:pt x="100" y="268"/>
                    <a:pt x="100" y="268"/>
                    <a:pt x="100" y="268"/>
                  </a:cubicBezTo>
                  <a:cubicBezTo>
                    <a:pt x="98" y="269"/>
                    <a:pt x="98" y="269"/>
                    <a:pt x="98" y="269"/>
                  </a:cubicBezTo>
                  <a:cubicBezTo>
                    <a:pt x="99" y="272"/>
                    <a:pt x="99" y="272"/>
                    <a:pt x="99" y="272"/>
                  </a:cubicBezTo>
                  <a:cubicBezTo>
                    <a:pt x="99" y="272"/>
                    <a:pt x="99" y="272"/>
                    <a:pt x="99" y="272"/>
                  </a:cubicBezTo>
                  <a:cubicBezTo>
                    <a:pt x="99" y="273"/>
                    <a:pt x="99" y="273"/>
                    <a:pt x="99" y="273"/>
                  </a:cubicBezTo>
                  <a:cubicBezTo>
                    <a:pt x="98" y="274"/>
                    <a:pt x="98" y="274"/>
                    <a:pt x="98" y="274"/>
                  </a:cubicBezTo>
                  <a:cubicBezTo>
                    <a:pt x="96" y="273"/>
                    <a:pt x="96" y="273"/>
                    <a:pt x="96" y="273"/>
                  </a:cubicBezTo>
                  <a:cubicBezTo>
                    <a:pt x="96" y="272"/>
                    <a:pt x="96" y="272"/>
                    <a:pt x="96" y="272"/>
                  </a:cubicBezTo>
                  <a:cubicBezTo>
                    <a:pt x="94" y="270"/>
                    <a:pt x="94" y="270"/>
                    <a:pt x="94" y="270"/>
                  </a:cubicBezTo>
                  <a:cubicBezTo>
                    <a:pt x="93" y="271"/>
                    <a:pt x="93" y="271"/>
                    <a:pt x="93" y="271"/>
                  </a:cubicBezTo>
                  <a:cubicBezTo>
                    <a:pt x="93" y="272"/>
                    <a:pt x="93" y="272"/>
                    <a:pt x="93" y="272"/>
                  </a:cubicBezTo>
                  <a:cubicBezTo>
                    <a:pt x="92" y="273"/>
                    <a:pt x="92" y="273"/>
                    <a:pt x="92" y="273"/>
                  </a:cubicBezTo>
                  <a:cubicBezTo>
                    <a:pt x="91" y="274"/>
                    <a:pt x="91" y="274"/>
                    <a:pt x="91" y="274"/>
                  </a:cubicBezTo>
                  <a:cubicBezTo>
                    <a:pt x="91" y="276"/>
                    <a:pt x="91" y="276"/>
                    <a:pt x="91" y="276"/>
                  </a:cubicBezTo>
                  <a:cubicBezTo>
                    <a:pt x="92" y="276"/>
                    <a:pt x="92" y="276"/>
                    <a:pt x="92" y="276"/>
                  </a:cubicBezTo>
                  <a:cubicBezTo>
                    <a:pt x="91" y="279"/>
                    <a:pt x="91" y="279"/>
                    <a:pt x="91" y="279"/>
                  </a:cubicBezTo>
                  <a:cubicBezTo>
                    <a:pt x="91" y="280"/>
                    <a:pt x="91" y="280"/>
                    <a:pt x="91" y="280"/>
                  </a:cubicBezTo>
                  <a:cubicBezTo>
                    <a:pt x="93" y="281"/>
                    <a:pt x="93" y="281"/>
                    <a:pt x="93" y="281"/>
                  </a:cubicBezTo>
                  <a:cubicBezTo>
                    <a:pt x="93" y="282"/>
                    <a:pt x="93" y="282"/>
                    <a:pt x="93" y="282"/>
                  </a:cubicBezTo>
                  <a:cubicBezTo>
                    <a:pt x="93" y="282"/>
                    <a:pt x="93" y="282"/>
                    <a:pt x="93" y="282"/>
                  </a:cubicBezTo>
                  <a:cubicBezTo>
                    <a:pt x="95" y="284"/>
                    <a:pt x="95" y="284"/>
                    <a:pt x="95" y="284"/>
                  </a:cubicBezTo>
                  <a:cubicBezTo>
                    <a:pt x="95" y="283"/>
                    <a:pt x="95" y="283"/>
                    <a:pt x="95" y="283"/>
                  </a:cubicBezTo>
                  <a:cubicBezTo>
                    <a:pt x="98" y="284"/>
                    <a:pt x="98" y="284"/>
                    <a:pt x="98" y="284"/>
                  </a:cubicBezTo>
                  <a:cubicBezTo>
                    <a:pt x="100" y="285"/>
                    <a:pt x="100" y="285"/>
                    <a:pt x="100" y="285"/>
                  </a:cubicBezTo>
                  <a:cubicBezTo>
                    <a:pt x="102" y="288"/>
                    <a:pt x="102" y="288"/>
                    <a:pt x="102" y="288"/>
                  </a:cubicBezTo>
                  <a:cubicBezTo>
                    <a:pt x="100" y="288"/>
                    <a:pt x="100" y="288"/>
                    <a:pt x="100" y="288"/>
                  </a:cubicBezTo>
                  <a:cubicBezTo>
                    <a:pt x="100" y="289"/>
                    <a:pt x="100" y="289"/>
                    <a:pt x="100" y="289"/>
                  </a:cubicBezTo>
                  <a:cubicBezTo>
                    <a:pt x="101" y="290"/>
                    <a:pt x="101" y="290"/>
                    <a:pt x="101" y="290"/>
                  </a:cubicBezTo>
                  <a:cubicBezTo>
                    <a:pt x="103" y="289"/>
                    <a:pt x="103" y="289"/>
                    <a:pt x="103" y="289"/>
                  </a:cubicBezTo>
                  <a:cubicBezTo>
                    <a:pt x="104" y="290"/>
                    <a:pt x="104" y="290"/>
                    <a:pt x="104" y="290"/>
                  </a:cubicBezTo>
                  <a:cubicBezTo>
                    <a:pt x="104" y="290"/>
                    <a:pt x="104" y="290"/>
                    <a:pt x="104" y="290"/>
                  </a:cubicBezTo>
                  <a:cubicBezTo>
                    <a:pt x="104" y="290"/>
                    <a:pt x="104" y="290"/>
                    <a:pt x="104" y="290"/>
                  </a:cubicBezTo>
                  <a:cubicBezTo>
                    <a:pt x="104" y="290"/>
                    <a:pt x="104" y="290"/>
                    <a:pt x="104" y="290"/>
                  </a:cubicBezTo>
                  <a:cubicBezTo>
                    <a:pt x="104" y="291"/>
                    <a:pt x="104" y="291"/>
                    <a:pt x="104" y="291"/>
                  </a:cubicBezTo>
                  <a:cubicBezTo>
                    <a:pt x="103" y="291"/>
                    <a:pt x="103" y="291"/>
                    <a:pt x="103" y="291"/>
                  </a:cubicBezTo>
                  <a:cubicBezTo>
                    <a:pt x="103" y="291"/>
                    <a:pt x="103" y="291"/>
                    <a:pt x="103" y="291"/>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3" y="292"/>
                    <a:pt x="103" y="292"/>
                    <a:pt x="103" y="292"/>
                  </a:cubicBezTo>
                  <a:cubicBezTo>
                    <a:pt x="102" y="292"/>
                    <a:pt x="102" y="292"/>
                    <a:pt x="102" y="292"/>
                  </a:cubicBezTo>
                  <a:cubicBezTo>
                    <a:pt x="101" y="292"/>
                    <a:pt x="101" y="292"/>
                    <a:pt x="101" y="292"/>
                  </a:cubicBezTo>
                  <a:cubicBezTo>
                    <a:pt x="101" y="292"/>
                    <a:pt x="101" y="292"/>
                    <a:pt x="101" y="292"/>
                  </a:cubicBezTo>
                  <a:cubicBezTo>
                    <a:pt x="102" y="293"/>
                    <a:pt x="102" y="293"/>
                    <a:pt x="102" y="293"/>
                  </a:cubicBezTo>
                  <a:cubicBezTo>
                    <a:pt x="102" y="293"/>
                    <a:pt x="102" y="293"/>
                    <a:pt x="102" y="293"/>
                  </a:cubicBezTo>
                  <a:cubicBezTo>
                    <a:pt x="102" y="294"/>
                    <a:pt x="102" y="294"/>
                    <a:pt x="102" y="294"/>
                  </a:cubicBezTo>
                  <a:cubicBezTo>
                    <a:pt x="102" y="293"/>
                    <a:pt x="102" y="293"/>
                    <a:pt x="102" y="293"/>
                  </a:cubicBezTo>
                  <a:cubicBezTo>
                    <a:pt x="102" y="293"/>
                    <a:pt x="101" y="293"/>
                    <a:pt x="101" y="293"/>
                  </a:cubicBezTo>
                  <a:cubicBezTo>
                    <a:pt x="101" y="293"/>
                    <a:pt x="100" y="293"/>
                    <a:pt x="100" y="293"/>
                  </a:cubicBezTo>
                  <a:cubicBezTo>
                    <a:pt x="100" y="293"/>
                    <a:pt x="100" y="293"/>
                    <a:pt x="100" y="293"/>
                  </a:cubicBezTo>
                  <a:cubicBezTo>
                    <a:pt x="101" y="293"/>
                    <a:pt x="101" y="293"/>
                    <a:pt x="101" y="293"/>
                  </a:cubicBezTo>
                  <a:cubicBezTo>
                    <a:pt x="101" y="294"/>
                    <a:pt x="101" y="294"/>
                    <a:pt x="101" y="294"/>
                  </a:cubicBezTo>
                  <a:cubicBezTo>
                    <a:pt x="100" y="294"/>
                    <a:pt x="100" y="294"/>
                    <a:pt x="100" y="294"/>
                  </a:cubicBezTo>
                  <a:cubicBezTo>
                    <a:pt x="100" y="294"/>
                    <a:pt x="100" y="294"/>
                    <a:pt x="100" y="294"/>
                  </a:cubicBezTo>
                  <a:cubicBezTo>
                    <a:pt x="99" y="295"/>
                    <a:pt x="99" y="295"/>
                    <a:pt x="99" y="295"/>
                  </a:cubicBezTo>
                  <a:cubicBezTo>
                    <a:pt x="99" y="294"/>
                    <a:pt x="99" y="294"/>
                    <a:pt x="99" y="294"/>
                  </a:cubicBezTo>
                  <a:cubicBezTo>
                    <a:pt x="99" y="295"/>
                    <a:pt x="99" y="295"/>
                    <a:pt x="99" y="295"/>
                  </a:cubicBezTo>
                  <a:cubicBezTo>
                    <a:pt x="98" y="295"/>
                    <a:pt x="98" y="295"/>
                    <a:pt x="98" y="295"/>
                  </a:cubicBezTo>
                  <a:cubicBezTo>
                    <a:pt x="98" y="295"/>
                    <a:pt x="98" y="295"/>
                    <a:pt x="98" y="295"/>
                  </a:cubicBezTo>
                  <a:cubicBezTo>
                    <a:pt x="97" y="294"/>
                    <a:pt x="97" y="294"/>
                    <a:pt x="97" y="294"/>
                  </a:cubicBezTo>
                  <a:cubicBezTo>
                    <a:pt x="97" y="295"/>
                    <a:pt x="97" y="295"/>
                    <a:pt x="97" y="295"/>
                  </a:cubicBezTo>
                  <a:cubicBezTo>
                    <a:pt x="97" y="296"/>
                    <a:pt x="97" y="296"/>
                    <a:pt x="97" y="296"/>
                  </a:cubicBezTo>
                  <a:cubicBezTo>
                    <a:pt x="97" y="296"/>
                    <a:pt x="97" y="296"/>
                    <a:pt x="97" y="296"/>
                  </a:cubicBezTo>
                  <a:cubicBezTo>
                    <a:pt x="96" y="297"/>
                    <a:pt x="96" y="297"/>
                    <a:pt x="96" y="297"/>
                  </a:cubicBezTo>
                  <a:cubicBezTo>
                    <a:pt x="96" y="298"/>
                    <a:pt x="96" y="298"/>
                    <a:pt x="96" y="298"/>
                  </a:cubicBezTo>
                  <a:cubicBezTo>
                    <a:pt x="96" y="298"/>
                    <a:pt x="96" y="298"/>
                    <a:pt x="96" y="298"/>
                  </a:cubicBezTo>
                  <a:cubicBezTo>
                    <a:pt x="96" y="300"/>
                    <a:pt x="96" y="300"/>
                    <a:pt x="96" y="300"/>
                  </a:cubicBezTo>
                  <a:cubicBezTo>
                    <a:pt x="95" y="300"/>
                    <a:pt x="95" y="300"/>
                    <a:pt x="95" y="300"/>
                  </a:cubicBezTo>
                  <a:cubicBezTo>
                    <a:pt x="95" y="301"/>
                    <a:pt x="95" y="301"/>
                    <a:pt x="95" y="301"/>
                  </a:cubicBezTo>
                  <a:cubicBezTo>
                    <a:pt x="95" y="302"/>
                    <a:pt x="95" y="302"/>
                    <a:pt x="95" y="302"/>
                  </a:cubicBezTo>
                  <a:cubicBezTo>
                    <a:pt x="96" y="302"/>
                    <a:pt x="96" y="302"/>
                    <a:pt x="96" y="302"/>
                  </a:cubicBezTo>
                  <a:cubicBezTo>
                    <a:pt x="97" y="302"/>
                    <a:pt x="97" y="302"/>
                    <a:pt x="97" y="302"/>
                  </a:cubicBezTo>
                  <a:cubicBezTo>
                    <a:pt x="97" y="303"/>
                    <a:pt x="97" y="303"/>
                    <a:pt x="97" y="303"/>
                  </a:cubicBezTo>
                  <a:cubicBezTo>
                    <a:pt x="98" y="303"/>
                    <a:pt x="98" y="303"/>
                    <a:pt x="98" y="303"/>
                  </a:cubicBezTo>
                  <a:cubicBezTo>
                    <a:pt x="98" y="304"/>
                    <a:pt x="98" y="304"/>
                    <a:pt x="98" y="304"/>
                  </a:cubicBezTo>
                  <a:cubicBezTo>
                    <a:pt x="99" y="305"/>
                    <a:pt x="99" y="305"/>
                    <a:pt x="99" y="305"/>
                  </a:cubicBezTo>
                  <a:cubicBezTo>
                    <a:pt x="99" y="304"/>
                    <a:pt x="99" y="304"/>
                    <a:pt x="99" y="304"/>
                  </a:cubicBezTo>
                  <a:cubicBezTo>
                    <a:pt x="100" y="304"/>
                    <a:pt x="100" y="304"/>
                    <a:pt x="100" y="304"/>
                  </a:cubicBezTo>
                  <a:cubicBezTo>
                    <a:pt x="100" y="305"/>
                    <a:pt x="100" y="305"/>
                    <a:pt x="100" y="305"/>
                  </a:cubicBezTo>
                  <a:cubicBezTo>
                    <a:pt x="99" y="306"/>
                    <a:pt x="99" y="306"/>
                    <a:pt x="99" y="306"/>
                  </a:cubicBezTo>
                  <a:cubicBezTo>
                    <a:pt x="99" y="306"/>
                    <a:pt x="99" y="306"/>
                    <a:pt x="99" y="306"/>
                  </a:cubicBezTo>
                  <a:cubicBezTo>
                    <a:pt x="99" y="306"/>
                    <a:pt x="99" y="306"/>
                    <a:pt x="99" y="306"/>
                  </a:cubicBezTo>
                  <a:cubicBezTo>
                    <a:pt x="99" y="306"/>
                    <a:pt x="99" y="306"/>
                    <a:pt x="99" y="306"/>
                  </a:cubicBezTo>
                  <a:cubicBezTo>
                    <a:pt x="100" y="307"/>
                    <a:pt x="100" y="307"/>
                    <a:pt x="100" y="307"/>
                  </a:cubicBezTo>
                  <a:cubicBezTo>
                    <a:pt x="100" y="307"/>
                    <a:pt x="100" y="307"/>
                    <a:pt x="100" y="307"/>
                  </a:cubicBezTo>
                  <a:cubicBezTo>
                    <a:pt x="100" y="308"/>
                    <a:pt x="100" y="308"/>
                    <a:pt x="100" y="308"/>
                  </a:cubicBezTo>
                  <a:cubicBezTo>
                    <a:pt x="101" y="309"/>
                    <a:pt x="101" y="309"/>
                    <a:pt x="101" y="309"/>
                  </a:cubicBezTo>
                  <a:cubicBezTo>
                    <a:pt x="101" y="310"/>
                    <a:pt x="101" y="310"/>
                    <a:pt x="101" y="310"/>
                  </a:cubicBezTo>
                  <a:cubicBezTo>
                    <a:pt x="103" y="312"/>
                    <a:pt x="103" y="312"/>
                    <a:pt x="103" y="312"/>
                  </a:cubicBezTo>
                  <a:cubicBezTo>
                    <a:pt x="105" y="314"/>
                    <a:pt x="105" y="314"/>
                    <a:pt x="105" y="314"/>
                  </a:cubicBezTo>
                  <a:cubicBezTo>
                    <a:pt x="105" y="314"/>
                    <a:pt x="105" y="314"/>
                    <a:pt x="105" y="314"/>
                  </a:cubicBezTo>
                  <a:cubicBezTo>
                    <a:pt x="105" y="314"/>
                    <a:pt x="105" y="314"/>
                    <a:pt x="105" y="314"/>
                  </a:cubicBezTo>
                  <a:cubicBezTo>
                    <a:pt x="104" y="316"/>
                    <a:pt x="104" y="316"/>
                    <a:pt x="104" y="316"/>
                  </a:cubicBezTo>
                  <a:cubicBezTo>
                    <a:pt x="102" y="316"/>
                    <a:pt x="102" y="316"/>
                    <a:pt x="102" y="316"/>
                  </a:cubicBezTo>
                  <a:cubicBezTo>
                    <a:pt x="102" y="317"/>
                    <a:pt x="102" y="317"/>
                    <a:pt x="102" y="317"/>
                  </a:cubicBezTo>
                  <a:cubicBezTo>
                    <a:pt x="100" y="317"/>
                    <a:pt x="100" y="317"/>
                    <a:pt x="100" y="317"/>
                  </a:cubicBezTo>
                  <a:cubicBezTo>
                    <a:pt x="99" y="316"/>
                    <a:pt x="99" y="316"/>
                    <a:pt x="99" y="316"/>
                  </a:cubicBezTo>
                  <a:cubicBezTo>
                    <a:pt x="97" y="315"/>
                    <a:pt x="97" y="315"/>
                    <a:pt x="97" y="315"/>
                  </a:cubicBezTo>
                  <a:cubicBezTo>
                    <a:pt x="96" y="314"/>
                    <a:pt x="96" y="314"/>
                    <a:pt x="96" y="314"/>
                  </a:cubicBezTo>
                  <a:cubicBezTo>
                    <a:pt x="96" y="316"/>
                    <a:pt x="96" y="316"/>
                    <a:pt x="96" y="316"/>
                  </a:cubicBezTo>
                  <a:cubicBezTo>
                    <a:pt x="97" y="316"/>
                    <a:pt x="97" y="316"/>
                    <a:pt x="97" y="316"/>
                  </a:cubicBezTo>
                  <a:cubicBezTo>
                    <a:pt x="97" y="317"/>
                    <a:pt x="97" y="317"/>
                    <a:pt x="97" y="317"/>
                  </a:cubicBezTo>
                  <a:cubicBezTo>
                    <a:pt x="97" y="319"/>
                    <a:pt x="97" y="319"/>
                    <a:pt x="97" y="319"/>
                  </a:cubicBezTo>
                  <a:cubicBezTo>
                    <a:pt x="96" y="318"/>
                    <a:pt x="96" y="318"/>
                    <a:pt x="96" y="318"/>
                  </a:cubicBezTo>
                  <a:cubicBezTo>
                    <a:pt x="94" y="318"/>
                    <a:pt x="94" y="318"/>
                    <a:pt x="94" y="318"/>
                  </a:cubicBezTo>
                  <a:cubicBezTo>
                    <a:pt x="91" y="317"/>
                    <a:pt x="91" y="317"/>
                    <a:pt x="91" y="317"/>
                  </a:cubicBezTo>
                  <a:cubicBezTo>
                    <a:pt x="90" y="317"/>
                    <a:pt x="90" y="317"/>
                    <a:pt x="90" y="317"/>
                  </a:cubicBezTo>
                  <a:cubicBezTo>
                    <a:pt x="90" y="318"/>
                    <a:pt x="90" y="318"/>
                    <a:pt x="90" y="318"/>
                  </a:cubicBezTo>
                  <a:cubicBezTo>
                    <a:pt x="91" y="319"/>
                    <a:pt x="91" y="319"/>
                    <a:pt x="91" y="319"/>
                  </a:cubicBezTo>
                  <a:cubicBezTo>
                    <a:pt x="90" y="318"/>
                    <a:pt x="90" y="318"/>
                    <a:pt x="90" y="318"/>
                  </a:cubicBezTo>
                  <a:cubicBezTo>
                    <a:pt x="87" y="318"/>
                    <a:pt x="87" y="318"/>
                    <a:pt x="87" y="318"/>
                  </a:cubicBezTo>
                  <a:cubicBezTo>
                    <a:pt x="86" y="318"/>
                    <a:pt x="86" y="318"/>
                    <a:pt x="86" y="318"/>
                  </a:cubicBezTo>
                  <a:cubicBezTo>
                    <a:pt x="84" y="318"/>
                    <a:pt x="84" y="318"/>
                    <a:pt x="84" y="318"/>
                  </a:cubicBezTo>
                  <a:cubicBezTo>
                    <a:pt x="83" y="318"/>
                    <a:pt x="83" y="318"/>
                    <a:pt x="83" y="318"/>
                  </a:cubicBezTo>
                  <a:cubicBezTo>
                    <a:pt x="83" y="318"/>
                    <a:pt x="83" y="318"/>
                    <a:pt x="83" y="318"/>
                  </a:cubicBezTo>
                  <a:cubicBezTo>
                    <a:pt x="82" y="318"/>
                    <a:pt x="82" y="318"/>
                    <a:pt x="82" y="318"/>
                  </a:cubicBezTo>
                  <a:cubicBezTo>
                    <a:pt x="80" y="317"/>
                    <a:pt x="80" y="317"/>
                    <a:pt x="80" y="317"/>
                  </a:cubicBezTo>
                  <a:cubicBezTo>
                    <a:pt x="80" y="317"/>
                    <a:pt x="80" y="317"/>
                    <a:pt x="80" y="317"/>
                  </a:cubicBezTo>
                  <a:cubicBezTo>
                    <a:pt x="79" y="317"/>
                    <a:pt x="79" y="317"/>
                    <a:pt x="79" y="317"/>
                  </a:cubicBezTo>
                  <a:cubicBezTo>
                    <a:pt x="78" y="317"/>
                    <a:pt x="78" y="317"/>
                    <a:pt x="78" y="317"/>
                  </a:cubicBezTo>
                  <a:cubicBezTo>
                    <a:pt x="77" y="317"/>
                    <a:pt x="77" y="317"/>
                    <a:pt x="77" y="317"/>
                  </a:cubicBezTo>
                  <a:cubicBezTo>
                    <a:pt x="77" y="317"/>
                    <a:pt x="77" y="317"/>
                    <a:pt x="77" y="317"/>
                  </a:cubicBezTo>
                  <a:cubicBezTo>
                    <a:pt x="76" y="317"/>
                    <a:pt x="76" y="317"/>
                    <a:pt x="76" y="317"/>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6"/>
                    <a:pt x="76" y="316"/>
                    <a:pt x="76" y="316"/>
                  </a:cubicBezTo>
                  <a:cubicBezTo>
                    <a:pt x="76" y="315"/>
                    <a:pt x="76" y="315"/>
                    <a:pt x="76" y="315"/>
                  </a:cubicBezTo>
                  <a:cubicBezTo>
                    <a:pt x="75" y="314"/>
                    <a:pt x="75" y="314"/>
                    <a:pt x="75" y="314"/>
                  </a:cubicBezTo>
                  <a:cubicBezTo>
                    <a:pt x="75" y="312"/>
                    <a:pt x="75" y="312"/>
                    <a:pt x="75" y="312"/>
                  </a:cubicBezTo>
                  <a:cubicBezTo>
                    <a:pt x="74" y="312"/>
                    <a:pt x="74" y="312"/>
                    <a:pt x="74" y="312"/>
                  </a:cubicBezTo>
                  <a:cubicBezTo>
                    <a:pt x="73" y="310"/>
                    <a:pt x="73" y="310"/>
                    <a:pt x="73" y="310"/>
                  </a:cubicBezTo>
                  <a:cubicBezTo>
                    <a:pt x="72" y="310"/>
                    <a:pt x="72" y="310"/>
                    <a:pt x="72" y="310"/>
                  </a:cubicBezTo>
                  <a:cubicBezTo>
                    <a:pt x="72" y="310"/>
                    <a:pt x="72" y="310"/>
                    <a:pt x="72" y="310"/>
                  </a:cubicBezTo>
                  <a:cubicBezTo>
                    <a:pt x="71" y="309"/>
                    <a:pt x="71" y="309"/>
                    <a:pt x="71" y="309"/>
                  </a:cubicBezTo>
                  <a:cubicBezTo>
                    <a:pt x="71" y="309"/>
                    <a:pt x="71" y="309"/>
                    <a:pt x="71" y="309"/>
                  </a:cubicBezTo>
                  <a:cubicBezTo>
                    <a:pt x="70" y="309"/>
                    <a:pt x="70" y="309"/>
                    <a:pt x="70" y="309"/>
                  </a:cubicBezTo>
                  <a:cubicBezTo>
                    <a:pt x="69" y="309"/>
                    <a:pt x="69" y="309"/>
                    <a:pt x="69" y="309"/>
                  </a:cubicBezTo>
                  <a:cubicBezTo>
                    <a:pt x="69" y="308"/>
                    <a:pt x="69" y="308"/>
                    <a:pt x="69" y="308"/>
                  </a:cubicBezTo>
                  <a:cubicBezTo>
                    <a:pt x="68" y="308"/>
                    <a:pt x="68" y="308"/>
                    <a:pt x="68" y="308"/>
                  </a:cubicBezTo>
                  <a:cubicBezTo>
                    <a:pt x="67" y="307"/>
                    <a:pt x="67" y="307"/>
                    <a:pt x="67" y="307"/>
                  </a:cubicBezTo>
                  <a:cubicBezTo>
                    <a:pt x="67" y="307"/>
                    <a:pt x="67" y="307"/>
                    <a:pt x="67" y="307"/>
                  </a:cubicBezTo>
                  <a:cubicBezTo>
                    <a:pt x="66" y="307"/>
                    <a:pt x="66" y="307"/>
                    <a:pt x="66" y="307"/>
                  </a:cubicBezTo>
                  <a:cubicBezTo>
                    <a:pt x="66" y="306"/>
                    <a:pt x="66" y="306"/>
                    <a:pt x="66" y="306"/>
                  </a:cubicBezTo>
                  <a:cubicBezTo>
                    <a:pt x="65" y="306"/>
                    <a:pt x="65" y="306"/>
                    <a:pt x="65" y="306"/>
                  </a:cubicBezTo>
                  <a:cubicBezTo>
                    <a:pt x="65" y="306"/>
                    <a:pt x="65" y="306"/>
                    <a:pt x="65" y="306"/>
                  </a:cubicBezTo>
                  <a:cubicBezTo>
                    <a:pt x="64" y="305"/>
                    <a:pt x="64" y="305"/>
                    <a:pt x="64" y="305"/>
                  </a:cubicBezTo>
                  <a:cubicBezTo>
                    <a:pt x="61" y="303"/>
                    <a:pt x="61" y="303"/>
                    <a:pt x="61" y="303"/>
                  </a:cubicBezTo>
                  <a:cubicBezTo>
                    <a:pt x="60" y="302"/>
                    <a:pt x="60" y="302"/>
                    <a:pt x="60" y="302"/>
                  </a:cubicBezTo>
                  <a:cubicBezTo>
                    <a:pt x="58" y="301"/>
                    <a:pt x="58" y="301"/>
                    <a:pt x="58" y="301"/>
                  </a:cubicBezTo>
                  <a:cubicBezTo>
                    <a:pt x="57" y="302"/>
                    <a:pt x="57" y="302"/>
                    <a:pt x="57" y="302"/>
                  </a:cubicBezTo>
                  <a:cubicBezTo>
                    <a:pt x="56" y="301"/>
                    <a:pt x="56" y="301"/>
                    <a:pt x="56" y="301"/>
                  </a:cubicBezTo>
                  <a:cubicBezTo>
                    <a:pt x="56" y="300"/>
                    <a:pt x="56" y="300"/>
                    <a:pt x="56" y="300"/>
                  </a:cubicBezTo>
                  <a:cubicBezTo>
                    <a:pt x="54" y="299"/>
                    <a:pt x="54" y="299"/>
                    <a:pt x="54" y="299"/>
                  </a:cubicBezTo>
                  <a:cubicBezTo>
                    <a:pt x="54" y="299"/>
                    <a:pt x="54" y="299"/>
                    <a:pt x="54" y="299"/>
                  </a:cubicBezTo>
                  <a:cubicBezTo>
                    <a:pt x="53" y="299"/>
                    <a:pt x="53" y="299"/>
                    <a:pt x="53" y="299"/>
                  </a:cubicBezTo>
                  <a:cubicBezTo>
                    <a:pt x="53" y="299"/>
                    <a:pt x="53" y="299"/>
                    <a:pt x="53" y="299"/>
                  </a:cubicBezTo>
                  <a:cubicBezTo>
                    <a:pt x="54" y="298"/>
                    <a:pt x="54" y="298"/>
                    <a:pt x="54" y="298"/>
                  </a:cubicBezTo>
                  <a:cubicBezTo>
                    <a:pt x="54" y="298"/>
                    <a:pt x="54" y="298"/>
                    <a:pt x="54" y="298"/>
                  </a:cubicBezTo>
                  <a:cubicBezTo>
                    <a:pt x="54" y="297"/>
                    <a:pt x="54" y="297"/>
                    <a:pt x="54" y="297"/>
                  </a:cubicBezTo>
                  <a:cubicBezTo>
                    <a:pt x="55" y="298"/>
                    <a:pt x="55" y="298"/>
                    <a:pt x="55" y="298"/>
                  </a:cubicBezTo>
                  <a:cubicBezTo>
                    <a:pt x="55" y="298"/>
                    <a:pt x="55" y="298"/>
                    <a:pt x="55" y="298"/>
                  </a:cubicBezTo>
                  <a:cubicBezTo>
                    <a:pt x="56" y="298"/>
                    <a:pt x="56" y="298"/>
                    <a:pt x="56" y="298"/>
                  </a:cubicBezTo>
                  <a:cubicBezTo>
                    <a:pt x="57" y="298"/>
                    <a:pt x="57" y="298"/>
                    <a:pt x="57" y="298"/>
                  </a:cubicBezTo>
                  <a:cubicBezTo>
                    <a:pt x="57" y="297"/>
                    <a:pt x="57" y="297"/>
                    <a:pt x="57" y="297"/>
                  </a:cubicBezTo>
                  <a:cubicBezTo>
                    <a:pt x="56" y="297"/>
                    <a:pt x="56" y="297"/>
                    <a:pt x="56" y="297"/>
                  </a:cubicBezTo>
                  <a:cubicBezTo>
                    <a:pt x="56" y="296"/>
                    <a:pt x="56" y="296"/>
                    <a:pt x="56" y="296"/>
                  </a:cubicBezTo>
                  <a:cubicBezTo>
                    <a:pt x="57" y="295"/>
                    <a:pt x="57" y="295"/>
                    <a:pt x="57" y="295"/>
                  </a:cubicBezTo>
                  <a:cubicBezTo>
                    <a:pt x="57" y="295"/>
                    <a:pt x="57" y="295"/>
                    <a:pt x="57" y="295"/>
                  </a:cubicBezTo>
                  <a:cubicBezTo>
                    <a:pt x="58" y="294"/>
                    <a:pt x="58" y="294"/>
                    <a:pt x="58" y="294"/>
                  </a:cubicBezTo>
                  <a:cubicBezTo>
                    <a:pt x="58" y="294"/>
                    <a:pt x="58" y="294"/>
                    <a:pt x="58" y="294"/>
                  </a:cubicBezTo>
                  <a:cubicBezTo>
                    <a:pt x="59" y="294"/>
                    <a:pt x="59" y="294"/>
                    <a:pt x="59" y="294"/>
                  </a:cubicBezTo>
                  <a:cubicBezTo>
                    <a:pt x="59" y="294"/>
                    <a:pt x="59" y="294"/>
                    <a:pt x="59" y="294"/>
                  </a:cubicBezTo>
                  <a:cubicBezTo>
                    <a:pt x="59" y="294"/>
                    <a:pt x="59" y="294"/>
                    <a:pt x="59" y="294"/>
                  </a:cubicBezTo>
                  <a:cubicBezTo>
                    <a:pt x="58" y="293"/>
                    <a:pt x="58" y="293"/>
                    <a:pt x="58" y="293"/>
                  </a:cubicBezTo>
                  <a:cubicBezTo>
                    <a:pt x="58" y="293"/>
                    <a:pt x="58" y="293"/>
                    <a:pt x="58" y="293"/>
                  </a:cubicBezTo>
                  <a:cubicBezTo>
                    <a:pt x="58" y="293"/>
                    <a:pt x="58" y="293"/>
                    <a:pt x="58" y="293"/>
                  </a:cubicBezTo>
                  <a:cubicBezTo>
                    <a:pt x="57" y="293"/>
                    <a:pt x="57" y="293"/>
                    <a:pt x="57" y="293"/>
                  </a:cubicBezTo>
                  <a:cubicBezTo>
                    <a:pt x="56" y="291"/>
                    <a:pt x="56" y="291"/>
                    <a:pt x="56" y="291"/>
                  </a:cubicBezTo>
                  <a:cubicBezTo>
                    <a:pt x="58" y="291"/>
                    <a:pt x="58" y="291"/>
                    <a:pt x="58" y="291"/>
                  </a:cubicBezTo>
                  <a:cubicBezTo>
                    <a:pt x="59" y="291"/>
                    <a:pt x="59" y="291"/>
                    <a:pt x="59" y="291"/>
                  </a:cubicBezTo>
                  <a:cubicBezTo>
                    <a:pt x="59" y="291"/>
                    <a:pt x="59" y="291"/>
                    <a:pt x="59" y="291"/>
                  </a:cubicBezTo>
                  <a:cubicBezTo>
                    <a:pt x="59" y="291"/>
                    <a:pt x="59" y="291"/>
                    <a:pt x="59" y="291"/>
                  </a:cubicBezTo>
                  <a:cubicBezTo>
                    <a:pt x="58" y="291"/>
                    <a:pt x="58" y="291"/>
                    <a:pt x="58" y="291"/>
                  </a:cubicBezTo>
                  <a:cubicBezTo>
                    <a:pt x="59" y="290"/>
                    <a:pt x="59" y="290"/>
                    <a:pt x="59" y="290"/>
                  </a:cubicBezTo>
                  <a:cubicBezTo>
                    <a:pt x="62" y="289"/>
                    <a:pt x="62" y="289"/>
                    <a:pt x="62" y="289"/>
                  </a:cubicBezTo>
                  <a:cubicBezTo>
                    <a:pt x="62" y="288"/>
                    <a:pt x="62" y="288"/>
                    <a:pt x="62" y="288"/>
                  </a:cubicBezTo>
                  <a:cubicBezTo>
                    <a:pt x="62" y="288"/>
                    <a:pt x="62" y="288"/>
                    <a:pt x="62" y="288"/>
                  </a:cubicBezTo>
                  <a:cubicBezTo>
                    <a:pt x="61" y="288"/>
                    <a:pt x="61" y="288"/>
                    <a:pt x="61" y="288"/>
                  </a:cubicBezTo>
                  <a:cubicBezTo>
                    <a:pt x="60" y="288"/>
                    <a:pt x="60" y="288"/>
                    <a:pt x="60" y="288"/>
                  </a:cubicBezTo>
                  <a:cubicBezTo>
                    <a:pt x="59" y="288"/>
                    <a:pt x="59" y="288"/>
                    <a:pt x="59" y="288"/>
                  </a:cubicBezTo>
                  <a:cubicBezTo>
                    <a:pt x="58" y="288"/>
                    <a:pt x="58" y="288"/>
                    <a:pt x="58" y="288"/>
                  </a:cubicBezTo>
                  <a:cubicBezTo>
                    <a:pt x="58" y="288"/>
                    <a:pt x="58" y="288"/>
                    <a:pt x="58" y="288"/>
                  </a:cubicBezTo>
                  <a:cubicBezTo>
                    <a:pt x="59" y="287"/>
                    <a:pt x="59" y="287"/>
                    <a:pt x="59" y="287"/>
                  </a:cubicBezTo>
                  <a:cubicBezTo>
                    <a:pt x="59" y="286"/>
                    <a:pt x="59" y="286"/>
                    <a:pt x="59" y="286"/>
                  </a:cubicBezTo>
                  <a:cubicBezTo>
                    <a:pt x="60" y="285"/>
                    <a:pt x="60" y="285"/>
                    <a:pt x="60" y="285"/>
                  </a:cubicBezTo>
                  <a:cubicBezTo>
                    <a:pt x="62" y="285"/>
                    <a:pt x="62" y="285"/>
                    <a:pt x="62" y="285"/>
                  </a:cubicBezTo>
                  <a:cubicBezTo>
                    <a:pt x="63" y="284"/>
                    <a:pt x="63" y="284"/>
                    <a:pt x="63" y="284"/>
                  </a:cubicBezTo>
                  <a:cubicBezTo>
                    <a:pt x="63" y="283"/>
                    <a:pt x="63" y="283"/>
                    <a:pt x="63" y="283"/>
                  </a:cubicBezTo>
                  <a:cubicBezTo>
                    <a:pt x="64" y="282"/>
                    <a:pt x="64" y="282"/>
                    <a:pt x="64" y="282"/>
                  </a:cubicBezTo>
                  <a:cubicBezTo>
                    <a:pt x="63" y="281"/>
                    <a:pt x="63" y="281"/>
                    <a:pt x="63" y="281"/>
                  </a:cubicBezTo>
                  <a:cubicBezTo>
                    <a:pt x="62" y="280"/>
                    <a:pt x="62" y="280"/>
                    <a:pt x="62" y="280"/>
                  </a:cubicBezTo>
                  <a:cubicBezTo>
                    <a:pt x="62" y="278"/>
                    <a:pt x="62" y="278"/>
                    <a:pt x="62" y="278"/>
                  </a:cubicBezTo>
                  <a:cubicBezTo>
                    <a:pt x="63" y="278"/>
                    <a:pt x="63" y="278"/>
                    <a:pt x="63" y="278"/>
                  </a:cubicBezTo>
                  <a:cubicBezTo>
                    <a:pt x="64" y="277"/>
                    <a:pt x="64" y="277"/>
                    <a:pt x="64" y="277"/>
                  </a:cubicBezTo>
                  <a:cubicBezTo>
                    <a:pt x="64" y="276"/>
                    <a:pt x="64" y="276"/>
                    <a:pt x="64" y="276"/>
                  </a:cubicBezTo>
                  <a:cubicBezTo>
                    <a:pt x="63" y="276"/>
                    <a:pt x="63" y="276"/>
                    <a:pt x="63" y="276"/>
                  </a:cubicBezTo>
                  <a:cubicBezTo>
                    <a:pt x="63" y="275"/>
                    <a:pt x="63" y="275"/>
                    <a:pt x="63" y="275"/>
                  </a:cubicBezTo>
                  <a:cubicBezTo>
                    <a:pt x="62" y="275"/>
                    <a:pt x="62" y="275"/>
                    <a:pt x="62" y="275"/>
                  </a:cubicBezTo>
                  <a:cubicBezTo>
                    <a:pt x="61" y="275"/>
                    <a:pt x="61" y="275"/>
                    <a:pt x="61" y="275"/>
                  </a:cubicBezTo>
                  <a:cubicBezTo>
                    <a:pt x="60" y="274"/>
                    <a:pt x="60" y="274"/>
                    <a:pt x="60" y="274"/>
                  </a:cubicBezTo>
                  <a:cubicBezTo>
                    <a:pt x="59" y="275"/>
                    <a:pt x="59" y="275"/>
                    <a:pt x="59" y="275"/>
                  </a:cubicBezTo>
                  <a:cubicBezTo>
                    <a:pt x="58" y="274"/>
                    <a:pt x="58" y="274"/>
                    <a:pt x="58" y="274"/>
                  </a:cubicBezTo>
                  <a:cubicBezTo>
                    <a:pt x="57" y="274"/>
                    <a:pt x="57" y="274"/>
                    <a:pt x="57" y="274"/>
                  </a:cubicBezTo>
                  <a:cubicBezTo>
                    <a:pt x="55" y="274"/>
                    <a:pt x="55" y="274"/>
                    <a:pt x="55" y="274"/>
                  </a:cubicBezTo>
                  <a:cubicBezTo>
                    <a:pt x="55" y="274"/>
                    <a:pt x="55" y="274"/>
                    <a:pt x="55" y="274"/>
                  </a:cubicBezTo>
                  <a:cubicBezTo>
                    <a:pt x="54" y="274"/>
                    <a:pt x="54" y="274"/>
                    <a:pt x="54" y="274"/>
                  </a:cubicBezTo>
                  <a:cubicBezTo>
                    <a:pt x="53" y="273"/>
                    <a:pt x="53" y="273"/>
                    <a:pt x="53" y="273"/>
                  </a:cubicBezTo>
                  <a:cubicBezTo>
                    <a:pt x="52" y="271"/>
                    <a:pt x="52" y="271"/>
                    <a:pt x="52" y="271"/>
                  </a:cubicBezTo>
                  <a:cubicBezTo>
                    <a:pt x="51" y="271"/>
                    <a:pt x="51" y="271"/>
                    <a:pt x="51" y="271"/>
                  </a:cubicBezTo>
                  <a:cubicBezTo>
                    <a:pt x="50" y="272"/>
                    <a:pt x="50" y="272"/>
                    <a:pt x="50" y="272"/>
                  </a:cubicBezTo>
                  <a:cubicBezTo>
                    <a:pt x="49" y="272"/>
                    <a:pt x="49" y="272"/>
                    <a:pt x="49" y="272"/>
                  </a:cubicBezTo>
                  <a:cubicBezTo>
                    <a:pt x="48" y="272"/>
                    <a:pt x="48" y="272"/>
                    <a:pt x="48" y="272"/>
                  </a:cubicBezTo>
                  <a:cubicBezTo>
                    <a:pt x="46" y="271"/>
                    <a:pt x="46" y="271"/>
                    <a:pt x="46" y="271"/>
                  </a:cubicBezTo>
                  <a:cubicBezTo>
                    <a:pt x="46" y="272"/>
                    <a:pt x="46" y="272"/>
                    <a:pt x="46" y="272"/>
                  </a:cubicBezTo>
                  <a:cubicBezTo>
                    <a:pt x="44" y="270"/>
                    <a:pt x="44" y="270"/>
                    <a:pt x="44" y="270"/>
                  </a:cubicBezTo>
                  <a:cubicBezTo>
                    <a:pt x="43" y="269"/>
                    <a:pt x="43" y="269"/>
                    <a:pt x="43" y="269"/>
                  </a:cubicBezTo>
                  <a:cubicBezTo>
                    <a:pt x="43" y="268"/>
                    <a:pt x="43" y="268"/>
                    <a:pt x="43" y="268"/>
                  </a:cubicBezTo>
                  <a:cubicBezTo>
                    <a:pt x="42" y="268"/>
                    <a:pt x="42" y="268"/>
                    <a:pt x="42" y="268"/>
                  </a:cubicBezTo>
                  <a:cubicBezTo>
                    <a:pt x="42" y="267"/>
                    <a:pt x="42" y="267"/>
                    <a:pt x="42" y="267"/>
                  </a:cubicBezTo>
                  <a:cubicBezTo>
                    <a:pt x="41" y="266"/>
                    <a:pt x="41" y="266"/>
                    <a:pt x="41" y="266"/>
                  </a:cubicBezTo>
                  <a:cubicBezTo>
                    <a:pt x="39" y="267"/>
                    <a:pt x="39" y="267"/>
                    <a:pt x="39" y="267"/>
                  </a:cubicBezTo>
                  <a:cubicBezTo>
                    <a:pt x="38" y="265"/>
                    <a:pt x="38" y="265"/>
                    <a:pt x="38" y="265"/>
                  </a:cubicBezTo>
                  <a:cubicBezTo>
                    <a:pt x="38" y="264"/>
                    <a:pt x="38" y="264"/>
                    <a:pt x="38" y="264"/>
                  </a:cubicBezTo>
                  <a:cubicBezTo>
                    <a:pt x="37" y="264"/>
                    <a:pt x="37" y="264"/>
                    <a:pt x="37" y="264"/>
                  </a:cubicBezTo>
                  <a:cubicBezTo>
                    <a:pt x="37" y="262"/>
                    <a:pt x="37" y="262"/>
                    <a:pt x="37" y="262"/>
                  </a:cubicBezTo>
                  <a:cubicBezTo>
                    <a:pt x="36" y="262"/>
                    <a:pt x="36" y="262"/>
                    <a:pt x="36" y="262"/>
                  </a:cubicBezTo>
                  <a:cubicBezTo>
                    <a:pt x="34" y="262"/>
                    <a:pt x="34" y="262"/>
                    <a:pt x="34" y="262"/>
                  </a:cubicBezTo>
                  <a:cubicBezTo>
                    <a:pt x="32" y="262"/>
                    <a:pt x="32" y="262"/>
                    <a:pt x="32" y="262"/>
                  </a:cubicBezTo>
                  <a:cubicBezTo>
                    <a:pt x="30" y="262"/>
                    <a:pt x="30" y="262"/>
                    <a:pt x="30" y="262"/>
                  </a:cubicBezTo>
                  <a:cubicBezTo>
                    <a:pt x="29" y="262"/>
                    <a:pt x="29" y="262"/>
                    <a:pt x="29" y="262"/>
                  </a:cubicBezTo>
                  <a:cubicBezTo>
                    <a:pt x="29" y="263"/>
                    <a:pt x="29" y="263"/>
                    <a:pt x="29" y="263"/>
                  </a:cubicBezTo>
                  <a:cubicBezTo>
                    <a:pt x="28" y="263"/>
                    <a:pt x="28" y="263"/>
                    <a:pt x="28" y="263"/>
                  </a:cubicBezTo>
                  <a:cubicBezTo>
                    <a:pt x="28" y="263"/>
                    <a:pt x="28" y="263"/>
                    <a:pt x="28" y="263"/>
                  </a:cubicBezTo>
                  <a:cubicBezTo>
                    <a:pt x="28" y="262"/>
                    <a:pt x="28" y="262"/>
                    <a:pt x="28" y="262"/>
                  </a:cubicBezTo>
                  <a:cubicBezTo>
                    <a:pt x="27" y="261"/>
                    <a:pt x="27" y="261"/>
                    <a:pt x="27" y="261"/>
                  </a:cubicBezTo>
                  <a:cubicBezTo>
                    <a:pt x="27" y="260"/>
                    <a:pt x="27" y="260"/>
                    <a:pt x="27" y="260"/>
                  </a:cubicBezTo>
                  <a:cubicBezTo>
                    <a:pt x="26" y="259"/>
                    <a:pt x="26" y="259"/>
                    <a:pt x="26" y="259"/>
                  </a:cubicBezTo>
                  <a:cubicBezTo>
                    <a:pt x="26" y="258"/>
                    <a:pt x="26" y="258"/>
                    <a:pt x="26" y="258"/>
                  </a:cubicBezTo>
                  <a:cubicBezTo>
                    <a:pt x="26" y="257"/>
                    <a:pt x="26" y="257"/>
                    <a:pt x="26" y="257"/>
                  </a:cubicBezTo>
                  <a:cubicBezTo>
                    <a:pt x="27" y="258"/>
                    <a:pt x="27" y="258"/>
                    <a:pt x="27" y="258"/>
                  </a:cubicBezTo>
                  <a:cubicBezTo>
                    <a:pt x="29" y="258"/>
                    <a:pt x="29" y="258"/>
                    <a:pt x="29" y="258"/>
                  </a:cubicBezTo>
                  <a:cubicBezTo>
                    <a:pt x="30" y="256"/>
                    <a:pt x="30" y="256"/>
                    <a:pt x="30" y="256"/>
                  </a:cubicBezTo>
                  <a:cubicBezTo>
                    <a:pt x="31" y="256"/>
                    <a:pt x="31" y="256"/>
                    <a:pt x="31" y="256"/>
                  </a:cubicBezTo>
                  <a:cubicBezTo>
                    <a:pt x="30" y="255"/>
                    <a:pt x="30" y="255"/>
                    <a:pt x="30" y="255"/>
                  </a:cubicBezTo>
                  <a:cubicBezTo>
                    <a:pt x="30" y="254"/>
                    <a:pt x="30" y="254"/>
                    <a:pt x="30" y="254"/>
                  </a:cubicBezTo>
                  <a:cubicBezTo>
                    <a:pt x="28" y="253"/>
                    <a:pt x="28" y="253"/>
                    <a:pt x="28" y="253"/>
                  </a:cubicBezTo>
                  <a:cubicBezTo>
                    <a:pt x="26" y="253"/>
                    <a:pt x="26" y="253"/>
                    <a:pt x="26" y="253"/>
                  </a:cubicBezTo>
                  <a:cubicBezTo>
                    <a:pt x="26" y="251"/>
                    <a:pt x="26" y="251"/>
                    <a:pt x="26" y="251"/>
                  </a:cubicBezTo>
                  <a:cubicBezTo>
                    <a:pt x="25" y="251"/>
                    <a:pt x="25" y="251"/>
                    <a:pt x="25" y="251"/>
                  </a:cubicBezTo>
                  <a:cubicBezTo>
                    <a:pt x="24" y="249"/>
                    <a:pt x="24" y="249"/>
                    <a:pt x="24" y="249"/>
                  </a:cubicBezTo>
                  <a:cubicBezTo>
                    <a:pt x="23" y="248"/>
                    <a:pt x="23" y="248"/>
                    <a:pt x="23" y="248"/>
                  </a:cubicBezTo>
                  <a:cubicBezTo>
                    <a:pt x="22" y="247"/>
                    <a:pt x="22" y="247"/>
                    <a:pt x="22" y="247"/>
                  </a:cubicBezTo>
                  <a:cubicBezTo>
                    <a:pt x="22" y="246"/>
                    <a:pt x="22" y="246"/>
                    <a:pt x="22" y="246"/>
                  </a:cubicBezTo>
                  <a:cubicBezTo>
                    <a:pt x="22" y="245"/>
                    <a:pt x="22" y="245"/>
                    <a:pt x="22" y="245"/>
                  </a:cubicBezTo>
                  <a:cubicBezTo>
                    <a:pt x="22" y="244"/>
                    <a:pt x="22" y="244"/>
                    <a:pt x="22" y="244"/>
                  </a:cubicBezTo>
                  <a:cubicBezTo>
                    <a:pt x="22" y="243"/>
                    <a:pt x="22" y="243"/>
                    <a:pt x="22" y="243"/>
                  </a:cubicBezTo>
                  <a:cubicBezTo>
                    <a:pt x="20" y="243"/>
                    <a:pt x="20" y="243"/>
                    <a:pt x="20" y="243"/>
                  </a:cubicBezTo>
                  <a:cubicBezTo>
                    <a:pt x="19" y="243"/>
                    <a:pt x="19" y="243"/>
                    <a:pt x="19" y="243"/>
                  </a:cubicBezTo>
                  <a:cubicBezTo>
                    <a:pt x="19" y="242"/>
                    <a:pt x="19" y="242"/>
                    <a:pt x="19" y="242"/>
                  </a:cubicBezTo>
                  <a:cubicBezTo>
                    <a:pt x="17" y="242"/>
                    <a:pt x="17" y="242"/>
                    <a:pt x="17" y="242"/>
                  </a:cubicBezTo>
                  <a:cubicBezTo>
                    <a:pt x="16" y="243"/>
                    <a:pt x="16" y="243"/>
                    <a:pt x="16" y="243"/>
                  </a:cubicBezTo>
                  <a:cubicBezTo>
                    <a:pt x="15" y="242"/>
                    <a:pt x="15" y="242"/>
                    <a:pt x="15" y="242"/>
                  </a:cubicBezTo>
                  <a:cubicBezTo>
                    <a:pt x="14" y="242"/>
                    <a:pt x="14" y="242"/>
                    <a:pt x="14" y="242"/>
                  </a:cubicBezTo>
                  <a:cubicBezTo>
                    <a:pt x="13" y="242"/>
                    <a:pt x="13" y="242"/>
                    <a:pt x="13" y="242"/>
                  </a:cubicBezTo>
                  <a:cubicBezTo>
                    <a:pt x="12" y="241"/>
                    <a:pt x="12" y="241"/>
                    <a:pt x="12" y="241"/>
                  </a:cubicBezTo>
                  <a:cubicBezTo>
                    <a:pt x="12" y="242"/>
                    <a:pt x="12" y="242"/>
                    <a:pt x="12" y="242"/>
                  </a:cubicBezTo>
                  <a:cubicBezTo>
                    <a:pt x="11" y="241"/>
                    <a:pt x="11" y="241"/>
                    <a:pt x="11" y="241"/>
                  </a:cubicBezTo>
                  <a:cubicBezTo>
                    <a:pt x="10" y="241"/>
                    <a:pt x="10" y="241"/>
                    <a:pt x="10" y="241"/>
                  </a:cubicBezTo>
                  <a:cubicBezTo>
                    <a:pt x="10" y="240"/>
                    <a:pt x="10" y="240"/>
                    <a:pt x="10" y="240"/>
                  </a:cubicBezTo>
                  <a:cubicBezTo>
                    <a:pt x="10" y="239"/>
                    <a:pt x="10" y="239"/>
                    <a:pt x="10" y="239"/>
                  </a:cubicBezTo>
                  <a:cubicBezTo>
                    <a:pt x="9" y="238"/>
                    <a:pt x="9" y="238"/>
                    <a:pt x="9" y="238"/>
                  </a:cubicBezTo>
                  <a:cubicBezTo>
                    <a:pt x="9" y="238"/>
                    <a:pt x="9" y="238"/>
                    <a:pt x="9" y="238"/>
                  </a:cubicBezTo>
                  <a:cubicBezTo>
                    <a:pt x="8" y="237"/>
                    <a:pt x="8" y="237"/>
                    <a:pt x="8" y="237"/>
                  </a:cubicBezTo>
                  <a:cubicBezTo>
                    <a:pt x="8" y="236"/>
                    <a:pt x="8" y="236"/>
                    <a:pt x="8" y="236"/>
                  </a:cubicBezTo>
                  <a:cubicBezTo>
                    <a:pt x="8" y="236"/>
                    <a:pt x="8" y="236"/>
                    <a:pt x="8" y="236"/>
                  </a:cubicBezTo>
                  <a:cubicBezTo>
                    <a:pt x="8" y="235"/>
                    <a:pt x="8" y="235"/>
                    <a:pt x="8" y="235"/>
                  </a:cubicBezTo>
                  <a:cubicBezTo>
                    <a:pt x="8" y="235"/>
                    <a:pt x="8" y="235"/>
                    <a:pt x="8" y="235"/>
                  </a:cubicBezTo>
                  <a:cubicBezTo>
                    <a:pt x="8" y="234"/>
                    <a:pt x="8" y="234"/>
                    <a:pt x="8" y="234"/>
                  </a:cubicBezTo>
                  <a:cubicBezTo>
                    <a:pt x="7" y="234"/>
                    <a:pt x="7" y="234"/>
                    <a:pt x="7" y="234"/>
                  </a:cubicBezTo>
                  <a:cubicBezTo>
                    <a:pt x="8" y="233"/>
                    <a:pt x="8" y="233"/>
                    <a:pt x="8" y="233"/>
                  </a:cubicBezTo>
                  <a:cubicBezTo>
                    <a:pt x="7" y="232"/>
                    <a:pt x="7" y="232"/>
                    <a:pt x="7" y="232"/>
                  </a:cubicBezTo>
                  <a:cubicBezTo>
                    <a:pt x="8" y="232"/>
                    <a:pt x="8" y="232"/>
                    <a:pt x="8" y="232"/>
                  </a:cubicBezTo>
                  <a:cubicBezTo>
                    <a:pt x="8" y="231"/>
                    <a:pt x="8" y="231"/>
                    <a:pt x="8" y="231"/>
                  </a:cubicBezTo>
                  <a:cubicBezTo>
                    <a:pt x="6" y="228"/>
                    <a:pt x="6" y="228"/>
                    <a:pt x="6" y="228"/>
                  </a:cubicBezTo>
                  <a:cubicBezTo>
                    <a:pt x="6" y="225"/>
                    <a:pt x="6" y="225"/>
                    <a:pt x="6" y="225"/>
                  </a:cubicBezTo>
                  <a:cubicBezTo>
                    <a:pt x="7" y="224"/>
                    <a:pt x="7" y="224"/>
                    <a:pt x="7" y="224"/>
                  </a:cubicBezTo>
                  <a:cubicBezTo>
                    <a:pt x="7" y="223"/>
                    <a:pt x="7" y="223"/>
                    <a:pt x="7" y="223"/>
                  </a:cubicBezTo>
                  <a:cubicBezTo>
                    <a:pt x="8" y="222"/>
                    <a:pt x="8" y="222"/>
                    <a:pt x="8" y="222"/>
                  </a:cubicBezTo>
                  <a:cubicBezTo>
                    <a:pt x="8" y="222"/>
                    <a:pt x="8" y="222"/>
                    <a:pt x="8" y="222"/>
                  </a:cubicBezTo>
                  <a:cubicBezTo>
                    <a:pt x="8" y="222"/>
                    <a:pt x="8" y="222"/>
                    <a:pt x="8" y="222"/>
                  </a:cubicBezTo>
                  <a:cubicBezTo>
                    <a:pt x="8" y="221"/>
                    <a:pt x="8" y="221"/>
                    <a:pt x="8" y="221"/>
                  </a:cubicBezTo>
                  <a:cubicBezTo>
                    <a:pt x="8" y="221"/>
                    <a:pt x="8" y="221"/>
                    <a:pt x="8" y="221"/>
                  </a:cubicBezTo>
                  <a:cubicBezTo>
                    <a:pt x="8" y="220"/>
                    <a:pt x="8" y="220"/>
                    <a:pt x="8" y="220"/>
                  </a:cubicBezTo>
                  <a:cubicBezTo>
                    <a:pt x="7" y="220"/>
                    <a:pt x="7" y="220"/>
                    <a:pt x="7" y="220"/>
                  </a:cubicBezTo>
                  <a:cubicBezTo>
                    <a:pt x="7" y="219"/>
                    <a:pt x="7" y="219"/>
                    <a:pt x="7" y="219"/>
                  </a:cubicBezTo>
                  <a:cubicBezTo>
                    <a:pt x="8" y="219"/>
                    <a:pt x="8" y="219"/>
                    <a:pt x="8" y="219"/>
                  </a:cubicBezTo>
                  <a:cubicBezTo>
                    <a:pt x="8" y="220"/>
                    <a:pt x="8" y="220"/>
                    <a:pt x="8" y="220"/>
                  </a:cubicBezTo>
                  <a:cubicBezTo>
                    <a:pt x="9" y="220"/>
                    <a:pt x="9" y="220"/>
                    <a:pt x="9" y="220"/>
                  </a:cubicBezTo>
                  <a:cubicBezTo>
                    <a:pt x="9" y="219"/>
                    <a:pt x="9" y="219"/>
                    <a:pt x="9" y="219"/>
                  </a:cubicBezTo>
                  <a:cubicBezTo>
                    <a:pt x="10" y="219"/>
                    <a:pt x="10" y="219"/>
                    <a:pt x="10" y="219"/>
                  </a:cubicBezTo>
                  <a:cubicBezTo>
                    <a:pt x="10" y="219"/>
                    <a:pt x="10" y="219"/>
                    <a:pt x="10" y="219"/>
                  </a:cubicBezTo>
                  <a:cubicBezTo>
                    <a:pt x="11" y="218"/>
                    <a:pt x="11" y="218"/>
                    <a:pt x="11" y="218"/>
                  </a:cubicBezTo>
                  <a:cubicBezTo>
                    <a:pt x="12" y="218"/>
                    <a:pt x="12" y="218"/>
                    <a:pt x="12" y="218"/>
                  </a:cubicBezTo>
                  <a:cubicBezTo>
                    <a:pt x="12" y="217"/>
                    <a:pt x="12" y="217"/>
                    <a:pt x="12" y="217"/>
                  </a:cubicBezTo>
                  <a:cubicBezTo>
                    <a:pt x="14" y="218"/>
                    <a:pt x="14" y="218"/>
                    <a:pt x="14" y="218"/>
                  </a:cubicBezTo>
                  <a:cubicBezTo>
                    <a:pt x="14" y="217"/>
                    <a:pt x="14" y="217"/>
                    <a:pt x="14" y="217"/>
                  </a:cubicBezTo>
                  <a:cubicBezTo>
                    <a:pt x="13" y="216"/>
                    <a:pt x="13" y="216"/>
                    <a:pt x="13" y="216"/>
                  </a:cubicBezTo>
                  <a:cubicBezTo>
                    <a:pt x="13" y="216"/>
                    <a:pt x="13" y="216"/>
                    <a:pt x="13" y="216"/>
                  </a:cubicBezTo>
                  <a:cubicBezTo>
                    <a:pt x="12" y="216"/>
                    <a:pt x="12" y="216"/>
                    <a:pt x="12" y="216"/>
                  </a:cubicBezTo>
                  <a:cubicBezTo>
                    <a:pt x="11" y="216"/>
                    <a:pt x="11" y="216"/>
                    <a:pt x="11" y="216"/>
                  </a:cubicBezTo>
                  <a:cubicBezTo>
                    <a:pt x="11" y="216"/>
                    <a:pt x="11" y="216"/>
                    <a:pt x="11" y="216"/>
                  </a:cubicBezTo>
                  <a:cubicBezTo>
                    <a:pt x="10" y="216"/>
                    <a:pt x="10" y="216"/>
                    <a:pt x="10" y="216"/>
                  </a:cubicBezTo>
                  <a:cubicBezTo>
                    <a:pt x="9" y="215"/>
                    <a:pt x="9" y="215"/>
                    <a:pt x="9" y="215"/>
                  </a:cubicBezTo>
                  <a:cubicBezTo>
                    <a:pt x="9" y="214"/>
                    <a:pt x="9" y="214"/>
                    <a:pt x="9" y="214"/>
                  </a:cubicBezTo>
                  <a:cubicBezTo>
                    <a:pt x="10" y="215"/>
                    <a:pt x="10" y="215"/>
                    <a:pt x="10" y="215"/>
                  </a:cubicBezTo>
                  <a:cubicBezTo>
                    <a:pt x="10" y="214"/>
                    <a:pt x="10" y="214"/>
                    <a:pt x="10" y="214"/>
                  </a:cubicBezTo>
                  <a:cubicBezTo>
                    <a:pt x="9" y="214"/>
                    <a:pt x="9" y="214"/>
                    <a:pt x="9" y="214"/>
                  </a:cubicBezTo>
                  <a:cubicBezTo>
                    <a:pt x="10" y="213"/>
                    <a:pt x="10" y="213"/>
                    <a:pt x="10" y="213"/>
                  </a:cubicBezTo>
                  <a:cubicBezTo>
                    <a:pt x="9" y="213"/>
                    <a:pt x="9" y="213"/>
                    <a:pt x="9" y="213"/>
                  </a:cubicBezTo>
                  <a:cubicBezTo>
                    <a:pt x="9" y="213"/>
                    <a:pt x="8" y="214"/>
                    <a:pt x="8" y="214"/>
                  </a:cubicBezTo>
                  <a:cubicBezTo>
                    <a:pt x="8" y="214"/>
                    <a:pt x="8" y="214"/>
                    <a:pt x="8" y="214"/>
                  </a:cubicBezTo>
                  <a:cubicBezTo>
                    <a:pt x="8" y="214"/>
                    <a:pt x="8" y="214"/>
                    <a:pt x="8" y="214"/>
                  </a:cubicBezTo>
                  <a:cubicBezTo>
                    <a:pt x="7" y="213"/>
                    <a:pt x="7" y="213"/>
                    <a:pt x="7" y="213"/>
                  </a:cubicBezTo>
                  <a:cubicBezTo>
                    <a:pt x="9" y="211"/>
                    <a:pt x="9" y="211"/>
                    <a:pt x="9" y="211"/>
                  </a:cubicBezTo>
                  <a:cubicBezTo>
                    <a:pt x="11" y="211"/>
                    <a:pt x="11" y="211"/>
                    <a:pt x="11" y="211"/>
                  </a:cubicBezTo>
                  <a:cubicBezTo>
                    <a:pt x="12" y="209"/>
                    <a:pt x="12" y="209"/>
                    <a:pt x="12" y="209"/>
                  </a:cubicBezTo>
                  <a:cubicBezTo>
                    <a:pt x="13" y="207"/>
                    <a:pt x="13" y="207"/>
                    <a:pt x="13" y="207"/>
                  </a:cubicBezTo>
                  <a:cubicBezTo>
                    <a:pt x="14" y="205"/>
                    <a:pt x="14" y="205"/>
                    <a:pt x="14" y="205"/>
                  </a:cubicBezTo>
                  <a:cubicBezTo>
                    <a:pt x="16" y="202"/>
                    <a:pt x="16" y="202"/>
                    <a:pt x="16" y="202"/>
                  </a:cubicBezTo>
                  <a:cubicBezTo>
                    <a:pt x="17" y="200"/>
                    <a:pt x="17" y="200"/>
                    <a:pt x="17" y="200"/>
                  </a:cubicBezTo>
                  <a:cubicBezTo>
                    <a:pt x="17" y="198"/>
                    <a:pt x="17" y="198"/>
                    <a:pt x="17" y="198"/>
                  </a:cubicBezTo>
                  <a:cubicBezTo>
                    <a:pt x="15" y="196"/>
                    <a:pt x="15" y="196"/>
                    <a:pt x="15" y="196"/>
                  </a:cubicBezTo>
                  <a:cubicBezTo>
                    <a:pt x="14" y="196"/>
                    <a:pt x="14" y="196"/>
                    <a:pt x="14" y="196"/>
                  </a:cubicBezTo>
                  <a:cubicBezTo>
                    <a:pt x="12" y="193"/>
                    <a:pt x="12" y="193"/>
                    <a:pt x="12" y="193"/>
                  </a:cubicBezTo>
                  <a:cubicBezTo>
                    <a:pt x="12" y="192"/>
                    <a:pt x="12" y="192"/>
                    <a:pt x="12" y="192"/>
                  </a:cubicBezTo>
                  <a:cubicBezTo>
                    <a:pt x="13" y="191"/>
                    <a:pt x="13" y="191"/>
                    <a:pt x="13" y="191"/>
                  </a:cubicBezTo>
                  <a:cubicBezTo>
                    <a:pt x="13" y="190"/>
                    <a:pt x="13" y="190"/>
                    <a:pt x="13" y="190"/>
                  </a:cubicBezTo>
                  <a:cubicBezTo>
                    <a:pt x="11" y="189"/>
                    <a:pt x="11" y="189"/>
                    <a:pt x="11" y="189"/>
                  </a:cubicBezTo>
                  <a:cubicBezTo>
                    <a:pt x="11" y="188"/>
                    <a:pt x="11" y="188"/>
                    <a:pt x="11" y="188"/>
                  </a:cubicBezTo>
                  <a:cubicBezTo>
                    <a:pt x="11" y="187"/>
                    <a:pt x="11" y="187"/>
                    <a:pt x="11" y="187"/>
                  </a:cubicBezTo>
                  <a:cubicBezTo>
                    <a:pt x="11" y="186"/>
                    <a:pt x="11" y="186"/>
                    <a:pt x="11" y="186"/>
                  </a:cubicBezTo>
                  <a:cubicBezTo>
                    <a:pt x="11" y="186"/>
                    <a:pt x="11" y="186"/>
                    <a:pt x="11" y="186"/>
                  </a:cubicBezTo>
                  <a:cubicBezTo>
                    <a:pt x="10" y="185"/>
                    <a:pt x="10" y="185"/>
                    <a:pt x="10" y="185"/>
                  </a:cubicBezTo>
                  <a:cubicBezTo>
                    <a:pt x="9" y="185"/>
                    <a:pt x="9" y="185"/>
                    <a:pt x="9" y="185"/>
                  </a:cubicBezTo>
                  <a:cubicBezTo>
                    <a:pt x="9" y="183"/>
                    <a:pt x="9" y="183"/>
                    <a:pt x="9" y="183"/>
                  </a:cubicBezTo>
                  <a:cubicBezTo>
                    <a:pt x="10" y="183"/>
                    <a:pt x="10" y="183"/>
                    <a:pt x="10" y="183"/>
                  </a:cubicBezTo>
                  <a:cubicBezTo>
                    <a:pt x="9" y="183"/>
                    <a:pt x="9" y="183"/>
                    <a:pt x="9" y="183"/>
                  </a:cubicBezTo>
                  <a:cubicBezTo>
                    <a:pt x="9" y="182"/>
                    <a:pt x="9" y="182"/>
                    <a:pt x="9" y="182"/>
                  </a:cubicBezTo>
                  <a:cubicBezTo>
                    <a:pt x="9" y="179"/>
                    <a:pt x="9" y="179"/>
                    <a:pt x="9" y="179"/>
                  </a:cubicBezTo>
                  <a:cubicBezTo>
                    <a:pt x="10" y="179"/>
                    <a:pt x="10" y="179"/>
                    <a:pt x="10" y="179"/>
                  </a:cubicBezTo>
                  <a:cubicBezTo>
                    <a:pt x="8" y="175"/>
                    <a:pt x="8" y="175"/>
                    <a:pt x="8" y="175"/>
                  </a:cubicBezTo>
                  <a:cubicBezTo>
                    <a:pt x="6" y="172"/>
                    <a:pt x="6" y="172"/>
                    <a:pt x="6" y="172"/>
                  </a:cubicBezTo>
                  <a:cubicBezTo>
                    <a:pt x="6" y="171"/>
                    <a:pt x="6" y="171"/>
                    <a:pt x="6" y="171"/>
                  </a:cubicBezTo>
                  <a:cubicBezTo>
                    <a:pt x="5" y="170"/>
                    <a:pt x="5" y="170"/>
                    <a:pt x="5" y="170"/>
                  </a:cubicBezTo>
                  <a:cubicBezTo>
                    <a:pt x="5" y="168"/>
                    <a:pt x="5" y="168"/>
                    <a:pt x="5" y="168"/>
                  </a:cubicBezTo>
                  <a:cubicBezTo>
                    <a:pt x="6" y="166"/>
                    <a:pt x="6" y="166"/>
                    <a:pt x="6" y="166"/>
                  </a:cubicBezTo>
                  <a:cubicBezTo>
                    <a:pt x="7" y="165"/>
                    <a:pt x="7" y="165"/>
                    <a:pt x="7" y="165"/>
                  </a:cubicBezTo>
                  <a:cubicBezTo>
                    <a:pt x="6" y="165"/>
                    <a:pt x="6" y="165"/>
                    <a:pt x="6" y="165"/>
                  </a:cubicBezTo>
                  <a:cubicBezTo>
                    <a:pt x="4" y="164"/>
                    <a:pt x="4" y="164"/>
                    <a:pt x="4" y="164"/>
                  </a:cubicBezTo>
                  <a:cubicBezTo>
                    <a:pt x="4" y="163"/>
                    <a:pt x="4" y="163"/>
                    <a:pt x="4" y="163"/>
                  </a:cubicBezTo>
                  <a:cubicBezTo>
                    <a:pt x="3" y="162"/>
                    <a:pt x="3" y="162"/>
                    <a:pt x="3" y="162"/>
                  </a:cubicBezTo>
                  <a:cubicBezTo>
                    <a:pt x="2" y="161"/>
                    <a:pt x="2" y="161"/>
                    <a:pt x="2" y="161"/>
                  </a:cubicBezTo>
                  <a:cubicBezTo>
                    <a:pt x="1" y="161"/>
                    <a:pt x="1" y="161"/>
                    <a:pt x="1" y="161"/>
                  </a:cubicBezTo>
                  <a:cubicBezTo>
                    <a:pt x="0" y="159"/>
                    <a:pt x="0" y="159"/>
                    <a:pt x="0" y="159"/>
                  </a:cubicBezTo>
                  <a:cubicBezTo>
                    <a:pt x="0" y="159"/>
                    <a:pt x="0" y="159"/>
                    <a:pt x="0" y="159"/>
                  </a:cubicBezTo>
                  <a:cubicBezTo>
                    <a:pt x="0" y="157"/>
                    <a:pt x="0" y="157"/>
                    <a:pt x="0" y="157"/>
                  </a:cubicBezTo>
                  <a:cubicBezTo>
                    <a:pt x="0" y="156"/>
                    <a:pt x="0" y="156"/>
                    <a:pt x="0" y="156"/>
                  </a:cubicBezTo>
                  <a:cubicBezTo>
                    <a:pt x="0" y="156"/>
                    <a:pt x="0" y="156"/>
                    <a:pt x="0" y="156"/>
                  </a:cubicBezTo>
                  <a:cubicBezTo>
                    <a:pt x="0" y="156"/>
                    <a:pt x="0" y="156"/>
                    <a:pt x="0" y="156"/>
                  </a:cubicBezTo>
                  <a:cubicBezTo>
                    <a:pt x="1" y="155"/>
                    <a:pt x="1" y="155"/>
                    <a:pt x="1" y="155"/>
                  </a:cubicBezTo>
                  <a:cubicBezTo>
                    <a:pt x="1" y="155"/>
                    <a:pt x="1" y="155"/>
                    <a:pt x="1" y="155"/>
                  </a:cubicBezTo>
                  <a:cubicBezTo>
                    <a:pt x="2" y="155"/>
                    <a:pt x="2" y="155"/>
                    <a:pt x="2" y="155"/>
                  </a:cubicBezTo>
                  <a:cubicBezTo>
                    <a:pt x="2" y="154"/>
                    <a:pt x="2" y="154"/>
                    <a:pt x="2" y="154"/>
                  </a:cubicBezTo>
                  <a:cubicBezTo>
                    <a:pt x="3" y="153"/>
                    <a:pt x="3" y="153"/>
                    <a:pt x="3" y="153"/>
                  </a:cubicBezTo>
                  <a:cubicBezTo>
                    <a:pt x="4" y="153"/>
                    <a:pt x="4" y="153"/>
                    <a:pt x="4" y="153"/>
                  </a:cubicBezTo>
                  <a:cubicBezTo>
                    <a:pt x="5" y="152"/>
                    <a:pt x="5" y="152"/>
                    <a:pt x="5" y="152"/>
                  </a:cubicBezTo>
                  <a:cubicBezTo>
                    <a:pt x="5" y="151"/>
                    <a:pt x="5" y="151"/>
                    <a:pt x="5" y="151"/>
                  </a:cubicBezTo>
                  <a:cubicBezTo>
                    <a:pt x="6" y="151"/>
                    <a:pt x="6" y="151"/>
                    <a:pt x="6" y="151"/>
                  </a:cubicBezTo>
                  <a:cubicBezTo>
                    <a:pt x="7" y="151"/>
                    <a:pt x="7" y="151"/>
                    <a:pt x="7" y="151"/>
                  </a:cubicBezTo>
                  <a:cubicBezTo>
                    <a:pt x="7" y="150"/>
                    <a:pt x="7" y="150"/>
                    <a:pt x="7" y="150"/>
                  </a:cubicBezTo>
                  <a:cubicBezTo>
                    <a:pt x="7" y="149"/>
                    <a:pt x="7" y="149"/>
                    <a:pt x="7" y="149"/>
                  </a:cubicBezTo>
                  <a:cubicBezTo>
                    <a:pt x="7" y="149"/>
                    <a:pt x="7" y="149"/>
                    <a:pt x="7" y="149"/>
                  </a:cubicBezTo>
                  <a:cubicBezTo>
                    <a:pt x="8" y="150"/>
                    <a:pt x="8" y="150"/>
                    <a:pt x="8" y="150"/>
                  </a:cubicBezTo>
                  <a:cubicBezTo>
                    <a:pt x="8" y="150"/>
                    <a:pt x="8" y="150"/>
                    <a:pt x="8" y="150"/>
                  </a:cubicBezTo>
                  <a:cubicBezTo>
                    <a:pt x="8" y="151"/>
                    <a:pt x="8" y="151"/>
                    <a:pt x="8" y="151"/>
                  </a:cubicBezTo>
                  <a:cubicBezTo>
                    <a:pt x="9" y="151"/>
                    <a:pt x="9" y="151"/>
                    <a:pt x="9" y="151"/>
                  </a:cubicBezTo>
                  <a:cubicBezTo>
                    <a:pt x="9" y="150"/>
                    <a:pt x="9" y="150"/>
                    <a:pt x="9" y="150"/>
                  </a:cubicBezTo>
                  <a:cubicBezTo>
                    <a:pt x="9" y="150"/>
                    <a:pt x="9" y="150"/>
                    <a:pt x="9" y="150"/>
                  </a:cubicBezTo>
                  <a:cubicBezTo>
                    <a:pt x="10" y="150"/>
                    <a:pt x="10" y="150"/>
                    <a:pt x="10" y="150"/>
                  </a:cubicBezTo>
                  <a:cubicBezTo>
                    <a:pt x="10" y="149"/>
                    <a:pt x="10" y="149"/>
                    <a:pt x="10" y="149"/>
                  </a:cubicBezTo>
                  <a:cubicBezTo>
                    <a:pt x="9" y="149"/>
                    <a:pt x="9" y="149"/>
                    <a:pt x="9" y="149"/>
                  </a:cubicBezTo>
                  <a:cubicBezTo>
                    <a:pt x="9" y="149"/>
                    <a:pt x="9" y="149"/>
                    <a:pt x="9" y="149"/>
                  </a:cubicBezTo>
                  <a:cubicBezTo>
                    <a:pt x="10" y="149"/>
                    <a:pt x="10" y="149"/>
                    <a:pt x="10" y="149"/>
                  </a:cubicBezTo>
                  <a:cubicBezTo>
                    <a:pt x="10" y="149"/>
                    <a:pt x="10" y="149"/>
                    <a:pt x="10" y="149"/>
                  </a:cubicBezTo>
                  <a:cubicBezTo>
                    <a:pt x="10" y="148"/>
                    <a:pt x="10" y="148"/>
                    <a:pt x="10" y="148"/>
                  </a:cubicBezTo>
                  <a:cubicBezTo>
                    <a:pt x="10" y="148"/>
                    <a:pt x="10" y="148"/>
                    <a:pt x="10" y="148"/>
                  </a:cubicBezTo>
                  <a:cubicBezTo>
                    <a:pt x="10" y="148"/>
                    <a:pt x="10" y="148"/>
                    <a:pt x="10" y="148"/>
                  </a:cubicBezTo>
                  <a:cubicBezTo>
                    <a:pt x="10" y="148"/>
                    <a:pt x="10" y="148"/>
                    <a:pt x="10" y="148"/>
                  </a:cubicBezTo>
                  <a:cubicBezTo>
                    <a:pt x="11" y="148"/>
                    <a:pt x="11" y="148"/>
                    <a:pt x="11" y="148"/>
                  </a:cubicBezTo>
                  <a:cubicBezTo>
                    <a:pt x="12" y="148"/>
                    <a:pt x="12" y="148"/>
                    <a:pt x="12" y="148"/>
                  </a:cubicBezTo>
                  <a:cubicBezTo>
                    <a:pt x="12" y="149"/>
                    <a:pt x="12" y="149"/>
                    <a:pt x="12" y="149"/>
                  </a:cubicBezTo>
                  <a:cubicBezTo>
                    <a:pt x="13" y="149"/>
                    <a:pt x="13" y="149"/>
                    <a:pt x="13" y="149"/>
                  </a:cubicBezTo>
                  <a:cubicBezTo>
                    <a:pt x="13" y="149"/>
                    <a:pt x="13" y="149"/>
                    <a:pt x="13" y="149"/>
                  </a:cubicBezTo>
                  <a:cubicBezTo>
                    <a:pt x="14" y="149"/>
                    <a:pt x="14" y="149"/>
                    <a:pt x="14" y="149"/>
                  </a:cubicBezTo>
                  <a:cubicBezTo>
                    <a:pt x="14" y="149"/>
                    <a:pt x="14" y="149"/>
                    <a:pt x="14" y="149"/>
                  </a:cubicBezTo>
                  <a:cubicBezTo>
                    <a:pt x="15" y="150"/>
                    <a:pt x="15" y="150"/>
                    <a:pt x="15" y="150"/>
                  </a:cubicBezTo>
                  <a:cubicBezTo>
                    <a:pt x="15" y="150"/>
                    <a:pt x="15" y="150"/>
                    <a:pt x="15" y="150"/>
                  </a:cubicBezTo>
                  <a:cubicBezTo>
                    <a:pt x="14" y="151"/>
                    <a:pt x="14" y="151"/>
                    <a:pt x="14" y="151"/>
                  </a:cubicBezTo>
                  <a:cubicBezTo>
                    <a:pt x="13" y="150"/>
                    <a:pt x="13" y="150"/>
                    <a:pt x="13" y="150"/>
                  </a:cubicBezTo>
                  <a:cubicBezTo>
                    <a:pt x="12" y="150"/>
                    <a:pt x="12" y="150"/>
                    <a:pt x="12" y="150"/>
                  </a:cubicBezTo>
                  <a:cubicBezTo>
                    <a:pt x="11" y="150"/>
                    <a:pt x="11" y="150"/>
                    <a:pt x="11" y="150"/>
                  </a:cubicBezTo>
                  <a:cubicBezTo>
                    <a:pt x="11" y="149"/>
                    <a:pt x="11" y="149"/>
                    <a:pt x="11" y="149"/>
                  </a:cubicBezTo>
                  <a:cubicBezTo>
                    <a:pt x="11" y="150"/>
                    <a:pt x="11" y="150"/>
                    <a:pt x="11" y="150"/>
                  </a:cubicBezTo>
                  <a:cubicBezTo>
                    <a:pt x="11" y="151"/>
                    <a:pt x="11" y="151"/>
                    <a:pt x="11" y="151"/>
                  </a:cubicBezTo>
                  <a:cubicBezTo>
                    <a:pt x="11" y="151"/>
                    <a:pt x="11" y="151"/>
                    <a:pt x="11" y="151"/>
                  </a:cubicBezTo>
                  <a:cubicBezTo>
                    <a:pt x="12" y="151"/>
                    <a:pt x="12" y="151"/>
                    <a:pt x="12" y="151"/>
                  </a:cubicBezTo>
                  <a:cubicBezTo>
                    <a:pt x="12" y="151"/>
                    <a:pt x="12" y="151"/>
                    <a:pt x="12" y="151"/>
                  </a:cubicBezTo>
                  <a:cubicBezTo>
                    <a:pt x="12" y="152"/>
                    <a:pt x="12" y="152"/>
                    <a:pt x="12" y="152"/>
                  </a:cubicBezTo>
                  <a:cubicBezTo>
                    <a:pt x="13" y="151"/>
                    <a:pt x="13" y="151"/>
                    <a:pt x="13" y="151"/>
                  </a:cubicBezTo>
                  <a:cubicBezTo>
                    <a:pt x="14" y="151"/>
                    <a:pt x="14" y="151"/>
                    <a:pt x="14" y="151"/>
                  </a:cubicBezTo>
                  <a:cubicBezTo>
                    <a:pt x="14" y="152"/>
                    <a:pt x="14" y="152"/>
                    <a:pt x="14" y="152"/>
                  </a:cubicBezTo>
                  <a:cubicBezTo>
                    <a:pt x="14" y="152"/>
                    <a:pt x="14" y="152"/>
                    <a:pt x="14" y="152"/>
                  </a:cubicBezTo>
                  <a:cubicBezTo>
                    <a:pt x="14" y="152"/>
                    <a:pt x="14" y="152"/>
                    <a:pt x="14" y="152"/>
                  </a:cubicBezTo>
                  <a:cubicBezTo>
                    <a:pt x="15" y="152"/>
                    <a:pt x="15" y="152"/>
                    <a:pt x="15" y="152"/>
                  </a:cubicBezTo>
                  <a:cubicBezTo>
                    <a:pt x="15" y="152"/>
                    <a:pt x="15" y="152"/>
                    <a:pt x="15" y="152"/>
                  </a:cubicBezTo>
                  <a:cubicBezTo>
                    <a:pt x="15" y="153"/>
                    <a:pt x="15" y="153"/>
                    <a:pt x="15" y="153"/>
                  </a:cubicBezTo>
                  <a:cubicBezTo>
                    <a:pt x="15" y="152"/>
                    <a:pt x="15" y="152"/>
                    <a:pt x="15" y="152"/>
                  </a:cubicBezTo>
                  <a:cubicBezTo>
                    <a:pt x="16" y="151"/>
                    <a:pt x="16" y="151"/>
                    <a:pt x="16" y="151"/>
                  </a:cubicBezTo>
                  <a:cubicBezTo>
                    <a:pt x="16" y="152"/>
                    <a:pt x="16" y="152"/>
                    <a:pt x="16" y="152"/>
                  </a:cubicBezTo>
                  <a:cubicBezTo>
                    <a:pt x="16" y="152"/>
                    <a:pt x="16" y="152"/>
                    <a:pt x="16" y="152"/>
                  </a:cubicBezTo>
                  <a:cubicBezTo>
                    <a:pt x="16" y="152"/>
                    <a:pt x="16" y="152"/>
                    <a:pt x="16" y="152"/>
                  </a:cubicBezTo>
                  <a:cubicBezTo>
                    <a:pt x="16" y="152"/>
                    <a:pt x="16" y="152"/>
                    <a:pt x="16" y="152"/>
                  </a:cubicBezTo>
                  <a:cubicBezTo>
                    <a:pt x="17" y="153"/>
                    <a:pt x="17" y="153"/>
                    <a:pt x="17" y="153"/>
                  </a:cubicBezTo>
                  <a:cubicBezTo>
                    <a:pt x="16" y="153"/>
                    <a:pt x="16" y="153"/>
                    <a:pt x="16" y="153"/>
                  </a:cubicBezTo>
                  <a:cubicBezTo>
                    <a:pt x="16" y="154"/>
                    <a:pt x="16" y="154"/>
                    <a:pt x="16" y="154"/>
                  </a:cubicBezTo>
                  <a:cubicBezTo>
                    <a:pt x="17" y="154"/>
                    <a:pt x="17" y="154"/>
                    <a:pt x="17" y="154"/>
                  </a:cubicBezTo>
                  <a:cubicBezTo>
                    <a:pt x="17" y="153"/>
                    <a:pt x="17" y="153"/>
                    <a:pt x="17" y="153"/>
                  </a:cubicBezTo>
                  <a:cubicBezTo>
                    <a:pt x="17" y="152"/>
                    <a:pt x="17" y="152"/>
                    <a:pt x="17" y="152"/>
                  </a:cubicBezTo>
                  <a:cubicBezTo>
                    <a:pt x="17" y="152"/>
                    <a:pt x="17" y="152"/>
                    <a:pt x="17" y="152"/>
                  </a:cubicBezTo>
                  <a:cubicBezTo>
                    <a:pt x="18" y="152"/>
                    <a:pt x="18" y="152"/>
                    <a:pt x="18" y="152"/>
                  </a:cubicBezTo>
                  <a:cubicBezTo>
                    <a:pt x="19" y="152"/>
                    <a:pt x="19" y="152"/>
                    <a:pt x="19" y="152"/>
                  </a:cubicBezTo>
                  <a:cubicBezTo>
                    <a:pt x="19" y="152"/>
                    <a:pt x="19" y="152"/>
                    <a:pt x="19" y="152"/>
                  </a:cubicBezTo>
                  <a:cubicBezTo>
                    <a:pt x="18" y="151"/>
                    <a:pt x="18" y="151"/>
                    <a:pt x="18" y="151"/>
                  </a:cubicBezTo>
                  <a:cubicBezTo>
                    <a:pt x="18" y="151"/>
                    <a:pt x="18" y="151"/>
                    <a:pt x="18" y="151"/>
                  </a:cubicBezTo>
                  <a:cubicBezTo>
                    <a:pt x="19" y="151"/>
                    <a:pt x="19" y="151"/>
                    <a:pt x="19" y="151"/>
                  </a:cubicBezTo>
                  <a:cubicBezTo>
                    <a:pt x="20" y="152"/>
                    <a:pt x="20" y="152"/>
                    <a:pt x="20" y="152"/>
                  </a:cubicBezTo>
                  <a:cubicBezTo>
                    <a:pt x="21" y="152"/>
                    <a:pt x="21" y="152"/>
                    <a:pt x="21" y="152"/>
                  </a:cubicBezTo>
                  <a:cubicBezTo>
                    <a:pt x="22" y="152"/>
                    <a:pt x="22" y="152"/>
                    <a:pt x="22" y="152"/>
                  </a:cubicBezTo>
                  <a:cubicBezTo>
                    <a:pt x="23" y="152"/>
                    <a:pt x="23" y="152"/>
                    <a:pt x="23" y="152"/>
                  </a:cubicBezTo>
                  <a:cubicBezTo>
                    <a:pt x="23" y="152"/>
                    <a:pt x="23" y="152"/>
                    <a:pt x="23" y="152"/>
                  </a:cubicBezTo>
                  <a:cubicBezTo>
                    <a:pt x="24" y="152"/>
                    <a:pt x="24" y="152"/>
                    <a:pt x="24" y="152"/>
                  </a:cubicBezTo>
                  <a:cubicBezTo>
                    <a:pt x="25" y="152"/>
                    <a:pt x="25" y="152"/>
                    <a:pt x="25" y="152"/>
                  </a:cubicBezTo>
                  <a:cubicBezTo>
                    <a:pt x="25" y="152"/>
                    <a:pt x="25" y="152"/>
                    <a:pt x="25" y="152"/>
                  </a:cubicBezTo>
                  <a:cubicBezTo>
                    <a:pt x="26" y="152"/>
                    <a:pt x="26" y="152"/>
                    <a:pt x="26" y="152"/>
                  </a:cubicBezTo>
                  <a:cubicBezTo>
                    <a:pt x="30" y="155"/>
                    <a:pt x="30" y="155"/>
                    <a:pt x="30" y="155"/>
                  </a:cubicBezTo>
                  <a:cubicBezTo>
                    <a:pt x="33" y="156"/>
                    <a:pt x="33" y="156"/>
                    <a:pt x="33" y="156"/>
                  </a:cubicBezTo>
                  <a:cubicBezTo>
                    <a:pt x="34" y="157"/>
                    <a:pt x="34" y="157"/>
                    <a:pt x="34" y="157"/>
                  </a:cubicBezTo>
                  <a:cubicBezTo>
                    <a:pt x="35" y="157"/>
                    <a:pt x="35" y="157"/>
                    <a:pt x="35" y="157"/>
                  </a:cubicBezTo>
                  <a:cubicBezTo>
                    <a:pt x="36" y="159"/>
                    <a:pt x="36" y="159"/>
                    <a:pt x="36" y="159"/>
                  </a:cubicBezTo>
                  <a:cubicBezTo>
                    <a:pt x="37" y="159"/>
                    <a:pt x="37" y="159"/>
                    <a:pt x="37" y="159"/>
                  </a:cubicBezTo>
                  <a:cubicBezTo>
                    <a:pt x="36" y="158"/>
                    <a:pt x="36" y="158"/>
                    <a:pt x="36" y="158"/>
                  </a:cubicBezTo>
                  <a:cubicBezTo>
                    <a:pt x="36" y="158"/>
                    <a:pt x="36" y="158"/>
                    <a:pt x="36" y="158"/>
                  </a:cubicBezTo>
                  <a:cubicBezTo>
                    <a:pt x="37" y="158"/>
                    <a:pt x="37" y="158"/>
                    <a:pt x="37" y="158"/>
                  </a:cubicBezTo>
                  <a:cubicBezTo>
                    <a:pt x="38" y="159"/>
                    <a:pt x="38" y="159"/>
                    <a:pt x="38" y="159"/>
                  </a:cubicBezTo>
                  <a:cubicBezTo>
                    <a:pt x="39" y="159"/>
                    <a:pt x="39" y="159"/>
                    <a:pt x="39" y="159"/>
                  </a:cubicBezTo>
                  <a:cubicBezTo>
                    <a:pt x="40" y="160"/>
                    <a:pt x="40" y="160"/>
                    <a:pt x="40" y="160"/>
                  </a:cubicBezTo>
                  <a:cubicBezTo>
                    <a:pt x="41" y="160"/>
                    <a:pt x="41" y="160"/>
                    <a:pt x="41" y="160"/>
                  </a:cubicBezTo>
                  <a:cubicBezTo>
                    <a:pt x="40" y="159"/>
                    <a:pt x="40" y="159"/>
                    <a:pt x="40" y="159"/>
                  </a:cubicBezTo>
                  <a:cubicBezTo>
                    <a:pt x="40" y="159"/>
                    <a:pt x="40" y="159"/>
                    <a:pt x="40" y="159"/>
                  </a:cubicBezTo>
                  <a:cubicBezTo>
                    <a:pt x="40" y="159"/>
                    <a:pt x="40" y="159"/>
                    <a:pt x="40" y="159"/>
                  </a:cubicBezTo>
                  <a:cubicBezTo>
                    <a:pt x="41" y="159"/>
                    <a:pt x="41" y="159"/>
                    <a:pt x="41" y="159"/>
                  </a:cubicBezTo>
                  <a:cubicBezTo>
                    <a:pt x="41" y="160"/>
                    <a:pt x="41" y="160"/>
                    <a:pt x="41" y="160"/>
                  </a:cubicBezTo>
                  <a:cubicBezTo>
                    <a:pt x="43" y="161"/>
                    <a:pt x="43" y="161"/>
                    <a:pt x="43" y="161"/>
                  </a:cubicBezTo>
                  <a:cubicBezTo>
                    <a:pt x="43" y="162"/>
                    <a:pt x="43" y="162"/>
                    <a:pt x="43" y="162"/>
                  </a:cubicBezTo>
                  <a:cubicBezTo>
                    <a:pt x="44" y="162"/>
                    <a:pt x="44" y="162"/>
                    <a:pt x="44" y="162"/>
                  </a:cubicBezTo>
                  <a:cubicBezTo>
                    <a:pt x="44" y="162"/>
                    <a:pt x="44" y="162"/>
                    <a:pt x="44" y="162"/>
                  </a:cubicBezTo>
                  <a:cubicBezTo>
                    <a:pt x="45" y="162"/>
                    <a:pt x="45" y="162"/>
                    <a:pt x="45" y="162"/>
                  </a:cubicBezTo>
                  <a:cubicBezTo>
                    <a:pt x="46" y="163"/>
                    <a:pt x="46" y="163"/>
                    <a:pt x="46" y="163"/>
                  </a:cubicBezTo>
                  <a:cubicBezTo>
                    <a:pt x="46" y="164"/>
                    <a:pt x="46" y="164"/>
                    <a:pt x="46" y="164"/>
                  </a:cubicBezTo>
                  <a:cubicBezTo>
                    <a:pt x="46" y="164"/>
                    <a:pt x="46" y="164"/>
                    <a:pt x="46" y="164"/>
                  </a:cubicBezTo>
                  <a:cubicBezTo>
                    <a:pt x="47" y="165"/>
                    <a:pt x="47" y="165"/>
                    <a:pt x="47" y="165"/>
                  </a:cubicBezTo>
                  <a:cubicBezTo>
                    <a:pt x="47" y="165"/>
                    <a:pt x="47" y="165"/>
                    <a:pt x="47" y="165"/>
                  </a:cubicBezTo>
                  <a:cubicBezTo>
                    <a:pt x="48" y="165"/>
                    <a:pt x="48" y="165"/>
                    <a:pt x="48" y="165"/>
                  </a:cubicBezTo>
                  <a:cubicBezTo>
                    <a:pt x="48" y="166"/>
                    <a:pt x="48" y="166"/>
                    <a:pt x="48" y="166"/>
                  </a:cubicBezTo>
                  <a:cubicBezTo>
                    <a:pt x="48" y="167"/>
                    <a:pt x="48" y="167"/>
                    <a:pt x="48" y="167"/>
                  </a:cubicBezTo>
                  <a:cubicBezTo>
                    <a:pt x="48" y="169"/>
                    <a:pt x="48" y="169"/>
                    <a:pt x="48" y="169"/>
                  </a:cubicBezTo>
                  <a:cubicBezTo>
                    <a:pt x="47" y="169"/>
                    <a:pt x="47" y="169"/>
                    <a:pt x="47" y="169"/>
                  </a:cubicBezTo>
                  <a:cubicBezTo>
                    <a:pt x="47" y="170"/>
                    <a:pt x="47" y="170"/>
                    <a:pt x="47" y="170"/>
                  </a:cubicBezTo>
                  <a:cubicBezTo>
                    <a:pt x="46" y="171"/>
                    <a:pt x="46" y="171"/>
                    <a:pt x="46" y="171"/>
                  </a:cubicBezTo>
                  <a:cubicBezTo>
                    <a:pt x="46" y="171"/>
                    <a:pt x="46" y="171"/>
                    <a:pt x="46" y="171"/>
                  </a:cubicBezTo>
                  <a:cubicBezTo>
                    <a:pt x="45" y="173"/>
                    <a:pt x="45" y="173"/>
                    <a:pt x="45" y="173"/>
                  </a:cubicBezTo>
                  <a:cubicBezTo>
                    <a:pt x="43" y="174"/>
                    <a:pt x="43" y="174"/>
                    <a:pt x="43" y="174"/>
                  </a:cubicBezTo>
                  <a:cubicBezTo>
                    <a:pt x="42" y="174"/>
                    <a:pt x="42" y="174"/>
                    <a:pt x="42" y="174"/>
                  </a:cubicBezTo>
                  <a:cubicBezTo>
                    <a:pt x="41" y="175"/>
                    <a:pt x="41" y="175"/>
                    <a:pt x="41" y="175"/>
                  </a:cubicBezTo>
                  <a:cubicBezTo>
                    <a:pt x="40" y="175"/>
                    <a:pt x="40" y="175"/>
                    <a:pt x="40" y="175"/>
                  </a:cubicBezTo>
                  <a:cubicBezTo>
                    <a:pt x="40" y="175"/>
                    <a:pt x="40" y="175"/>
                    <a:pt x="40" y="175"/>
                  </a:cubicBezTo>
                  <a:cubicBezTo>
                    <a:pt x="38" y="175"/>
                    <a:pt x="38" y="175"/>
                    <a:pt x="38" y="175"/>
                  </a:cubicBezTo>
                  <a:cubicBezTo>
                    <a:pt x="35" y="175"/>
                    <a:pt x="35" y="175"/>
                    <a:pt x="35" y="175"/>
                  </a:cubicBezTo>
                  <a:cubicBezTo>
                    <a:pt x="34" y="175"/>
                    <a:pt x="34" y="175"/>
                    <a:pt x="34" y="175"/>
                  </a:cubicBezTo>
                  <a:cubicBezTo>
                    <a:pt x="33" y="174"/>
                    <a:pt x="33" y="174"/>
                    <a:pt x="33" y="174"/>
                  </a:cubicBezTo>
                  <a:cubicBezTo>
                    <a:pt x="32" y="174"/>
                    <a:pt x="32" y="174"/>
                    <a:pt x="32" y="174"/>
                  </a:cubicBezTo>
                  <a:cubicBezTo>
                    <a:pt x="31" y="174"/>
                    <a:pt x="31" y="174"/>
                    <a:pt x="31" y="174"/>
                  </a:cubicBezTo>
                  <a:cubicBezTo>
                    <a:pt x="30" y="174"/>
                    <a:pt x="30" y="174"/>
                    <a:pt x="30" y="174"/>
                  </a:cubicBezTo>
                  <a:cubicBezTo>
                    <a:pt x="30" y="174"/>
                    <a:pt x="30" y="174"/>
                    <a:pt x="30" y="174"/>
                  </a:cubicBezTo>
                  <a:cubicBezTo>
                    <a:pt x="29" y="174"/>
                    <a:pt x="29" y="174"/>
                    <a:pt x="29" y="174"/>
                  </a:cubicBezTo>
                  <a:cubicBezTo>
                    <a:pt x="28" y="174"/>
                    <a:pt x="28" y="174"/>
                    <a:pt x="28" y="174"/>
                  </a:cubicBezTo>
                  <a:cubicBezTo>
                    <a:pt x="27" y="173"/>
                    <a:pt x="27" y="173"/>
                    <a:pt x="27" y="173"/>
                  </a:cubicBezTo>
                  <a:cubicBezTo>
                    <a:pt x="27" y="173"/>
                    <a:pt x="27" y="173"/>
                    <a:pt x="27" y="173"/>
                  </a:cubicBezTo>
                  <a:cubicBezTo>
                    <a:pt x="26" y="173"/>
                    <a:pt x="26" y="173"/>
                    <a:pt x="26" y="173"/>
                  </a:cubicBezTo>
                  <a:cubicBezTo>
                    <a:pt x="26" y="173"/>
                    <a:pt x="26" y="173"/>
                    <a:pt x="26" y="173"/>
                  </a:cubicBezTo>
                  <a:cubicBezTo>
                    <a:pt x="26" y="172"/>
                    <a:pt x="26" y="172"/>
                    <a:pt x="26" y="172"/>
                  </a:cubicBezTo>
                  <a:cubicBezTo>
                    <a:pt x="25" y="172"/>
                    <a:pt x="25" y="172"/>
                    <a:pt x="25" y="172"/>
                  </a:cubicBezTo>
                  <a:cubicBezTo>
                    <a:pt x="24" y="173"/>
                    <a:pt x="24" y="173"/>
                    <a:pt x="24" y="173"/>
                  </a:cubicBezTo>
                  <a:cubicBezTo>
                    <a:pt x="23" y="173"/>
                    <a:pt x="23" y="173"/>
                    <a:pt x="23" y="173"/>
                  </a:cubicBezTo>
                  <a:cubicBezTo>
                    <a:pt x="23" y="172"/>
                    <a:pt x="23" y="172"/>
                    <a:pt x="23" y="172"/>
                  </a:cubicBezTo>
                  <a:cubicBezTo>
                    <a:pt x="23" y="172"/>
                    <a:pt x="23" y="172"/>
                    <a:pt x="23" y="172"/>
                  </a:cubicBezTo>
                  <a:cubicBezTo>
                    <a:pt x="24" y="172"/>
                    <a:pt x="24" y="172"/>
                    <a:pt x="24" y="172"/>
                  </a:cubicBezTo>
                  <a:cubicBezTo>
                    <a:pt x="23" y="171"/>
                    <a:pt x="23" y="171"/>
                    <a:pt x="23" y="171"/>
                  </a:cubicBezTo>
                  <a:cubicBezTo>
                    <a:pt x="23" y="172"/>
                    <a:pt x="23" y="172"/>
                    <a:pt x="23" y="172"/>
                  </a:cubicBezTo>
                  <a:cubicBezTo>
                    <a:pt x="21" y="172"/>
                    <a:pt x="21" y="172"/>
                    <a:pt x="21" y="172"/>
                  </a:cubicBezTo>
                  <a:cubicBezTo>
                    <a:pt x="21" y="171"/>
                    <a:pt x="21" y="171"/>
                    <a:pt x="21" y="171"/>
                  </a:cubicBezTo>
                  <a:cubicBezTo>
                    <a:pt x="20" y="171"/>
                    <a:pt x="20" y="171"/>
                    <a:pt x="20" y="171"/>
                  </a:cubicBezTo>
                  <a:cubicBezTo>
                    <a:pt x="20" y="171"/>
                    <a:pt x="20" y="171"/>
                    <a:pt x="20" y="171"/>
                  </a:cubicBezTo>
                  <a:cubicBezTo>
                    <a:pt x="18" y="170"/>
                    <a:pt x="18" y="170"/>
                    <a:pt x="18" y="170"/>
                  </a:cubicBezTo>
                  <a:cubicBezTo>
                    <a:pt x="18" y="169"/>
                    <a:pt x="18" y="169"/>
                    <a:pt x="18" y="169"/>
                  </a:cubicBezTo>
                  <a:cubicBezTo>
                    <a:pt x="17" y="169"/>
                    <a:pt x="17" y="169"/>
                    <a:pt x="17" y="169"/>
                  </a:cubicBezTo>
                  <a:cubicBezTo>
                    <a:pt x="16" y="169"/>
                    <a:pt x="16" y="169"/>
                    <a:pt x="16" y="169"/>
                  </a:cubicBezTo>
                  <a:cubicBezTo>
                    <a:pt x="15" y="169"/>
                    <a:pt x="15" y="169"/>
                    <a:pt x="15" y="169"/>
                  </a:cubicBezTo>
                  <a:cubicBezTo>
                    <a:pt x="15" y="169"/>
                    <a:pt x="15" y="169"/>
                    <a:pt x="15" y="169"/>
                  </a:cubicBezTo>
                  <a:cubicBezTo>
                    <a:pt x="16" y="170"/>
                    <a:pt x="16" y="170"/>
                    <a:pt x="16" y="170"/>
                  </a:cubicBezTo>
                  <a:cubicBezTo>
                    <a:pt x="16" y="171"/>
                    <a:pt x="16" y="171"/>
                    <a:pt x="16" y="171"/>
                  </a:cubicBezTo>
                  <a:cubicBezTo>
                    <a:pt x="17" y="171"/>
                    <a:pt x="17" y="171"/>
                    <a:pt x="17" y="171"/>
                  </a:cubicBezTo>
                  <a:cubicBezTo>
                    <a:pt x="18" y="172"/>
                    <a:pt x="18" y="172"/>
                    <a:pt x="18" y="172"/>
                  </a:cubicBezTo>
                  <a:cubicBezTo>
                    <a:pt x="19" y="172"/>
                    <a:pt x="19" y="172"/>
                    <a:pt x="19" y="172"/>
                  </a:cubicBezTo>
                  <a:cubicBezTo>
                    <a:pt x="19" y="172"/>
                    <a:pt x="19" y="172"/>
                    <a:pt x="19" y="172"/>
                  </a:cubicBezTo>
                  <a:cubicBezTo>
                    <a:pt x="18" y="173"/>
                    <a:pt x="18" y="173"/>
                    <a:pt x="18" y="173"/>
                  </a:cubicBezTo>
                  <a:cubicBezTo>
                    <a:pt x="18" y="173"/>
                    <a:pt x="18" y="173"/>
                    <a:pt x="18" y="173"/>
                  </a:cubicBezTo>
                  <a:cubicBezTo>
                    <a:pt x="18" y="174"/>
                    <a:pt x="18" y="174"/>
                    <a:pt x="18" y="174"/>
                  </a:cubicBezTo>
                  <a:cubicBezTo>
                    <a:pt x="20" y="173"/>
                    <a:pt x="20" y="173"/>
                    <a:pt x="20" y="173"/>
                  </a:cubicBezTo>
                  <a:cubicBezTo>
                    <a:pt x="20" y="173"/>
                    <a:pt x="20" y="173"/>
                    <a:pt x="20" y="173"/>
                  </a:cubicBezTo>
                  <a:cubicBezTo>
                    <a:pt x="21" y="173"/>
                    <a:pt x="21" y="173"/>
                    <a:pt x="21" y="173"/>
                  </a:cubicBezTo>
                  <a:cubicBezTo>
                    <a:pt x="20" y="173"/>
                    <a:pt x="20" y="173"/>
                    <a:pt x="20" y="173"/>
                  </a:cubicBezTo>
                  <a:cubicBezTo>
                    <a:pt x="20" y="174"/>
                    <a:pt x="20" y="174"/>
                    <a:pt x="20" y="174"/>
                  </a:cubicBezTo>
                  <a:cubicBezTo>
                    <a:pt x="21" y="174"/>
                    <a:pt x="21" y="174"/>
                    <a:pt x="21" y="174"/>
                  </a:cubicBezTo>
                  <a:cubicBezTo>
                    <a:pt x="21" y="174"/>
                    <a:pt x="21" y="174"/>
                    <a:pt x="21" y="174"/>
                  </a:cubicBezTo>
                  <a:cubicBezTo>
                    <a:pt x="20" y="175"/>
                    <a:pt x="20" y="175"/>
                    <a:pt x="20" y="175"/>
                  </a:cubicBezTo>
                  <a:cubicBezTo>
                    <a:pt x="20" y="175"/>
                    <a:pt x="20" y="175"/>
                    <a:pt x="20" y="175"/>
                  </a:cubicBezTo>
                  <a:cubicBezTo>
                    <a:pt x="21" y="175"/>
                    <a:pt x="21" y="175"/>
                    <a:pt x="21" y="175"/>
                  </a:cubicBezTo>
                  <a:cubicBezTo>
                    <a:pt x="21" y="175"/>
                    <a:pt x="21" y="175"/>
                    <a:pt x="21" y="175"/>
                  </a:cubicBezTo>
                  <a:cubicBezTo>
                    <a:pt x="22" y="175"/>
                    <a:pt x="22" y="175"/>
                    <a:pt x="22" y="175"/>
                  </a:cubicBezTo>
                  <a:cubicBezTo>
                    <a:pt x="22" y="175"/>
                    <a:pt x="22" y="175"/>
                    <a:pt x="22" y="175"/>
                  </a:cubicBezTo>
                  <a:cubicBezTo>
                    <a:pt x="23" y="175"/>
                    <a:pt x="23" y="175"/>
                    <a:pt x="23" y="175"/>
                  </a:cubicBezTo>
                  <a:cubicBezTo>
                    <a:pt x="25" y="176"/>
                    <a:pt x="25" y="176"/>
                    <a:pt x="25" y="176"/>
                  </a:cubicBezTo>
                  <a:cubicBezTo>
                    <a:pt x="26" y="177"/>
                    <a:pt x="26" y="177"/>
                    <a:pt x="26" y="177"/>
                  </a:cubicBezTo>
                  <a:cubicBezTo>
                    <a:pt x="26" y="177"/>
                    <a:pt x="26" y="177"/>
                    <a:pt x="26" y="177"/>
                  </a:cubicBezTo>
                  <a:cubicBezTo>
                    <a:pt x="26" y="177"/>
                    <a:pt x="26" y="177"/>
                    <a:pt x="26" y="177"/>
                  </a:cubicBezTo>
                  <a:cubicBezTo>
                    <a:pt x="26" y="178"/>
                    <a:pt x="26" y="178"/>
                    <a:pt x="26" y="178"/>
                  </a:cubicBezTo>
                  <a:cubicBezTo>
                    <a:pt x="26" y="178"/>
                    <a:pt x="26" y="178"/>
                    <a:pt x="26" y="178"/>
                  </a:cubicBezTo>
                  <a:cubicBezTo>
                    <a:pt x="26" y="179"/>
                    <a:pt x="26" y="179"/>
                    <a:pt x="26" y="179"/>
                  </a:cubicBezTo>
                  <a:cubicBezTo>
                    <a:pt x="26" y="180"/>
                    <a:pt x="26" y="180"/>
                    <a:pt x="26" y="180"/>
                  </a:cubicBezTo>
                  <a:cubicBezTo>
                    <a:pt x="25" y="180"/>
                    <a:pt x="25" y="180"/>
                    <a:pt x="25" y="180"/>
                  </a:cubicBezTo>
                  <a:cubicBezTo>
                    <a:pt x="25" y="181"/>
                    <a:pt x="25" y="181"/>
                    <a:pt x="25" y="181"/>
                  </a:cubicBezTo>
                  <a:cubicBezTo>
                    <a:pt x="26" y="181"/>
                    <a:pt x="26" y="181"/>
                    <a:pt x="26" y="181"/>
                  </a:cubicBezTo>
                  <a:cubicBezTo>
                    <a:pt x="26" y="182"/>
                    <a:pt x="26" y="182"/>
                    <a:pt x="26" y="182"/>
                  </a:cubicBezTo>
                  <a:cubicBezTo>
                    <a:pt x="27" y="183"/>
                    <a:pt x="27" y="183"/>
                    <a:pt x="27" y="183"/>
                  </a:cubicBezTo>
                  <a:cubicBezTo>
                    <a:pt x="27" y="184"/>
                    <a:pt x="27" y="184"/>
                    <a:pt x="27" y="184"/>
                  </a:cubicBezTo>
                  <a:cubicBezTo>
                    <a:pt x="28" y="184"/>
                    <a:pt x="28" y="184"/>
                    <a:pt x="28" y="184"/>
                  </a:cubicBezTo>
                  <a:cubicBezTo>
                    <a:pt x="28" y="185"/>
                    <a:pt x="28" y="185"/>
                    <a:pt x="28" y="185"/>
                  </a:cubicBezTo>
                  <a:cubicBezTo>
                    <a:pt x="28" y="186"/>
                    <a:pt x="28" y="186"/>
                    <a:pt x="28" y="186"/>
                  </a:cubicBezTo>
                  <a:cubicBezTo>
                    <a:pt x="28" y="187"/>
                    <a:pt x="28" y="187"/>
                    <a:pt x="28" y="187"/>
                  </a:cubicBezTo>
                  <a:cubicBezTo>
                    <a:pt x="28" y="187"/>
                    <a:pt x="28" y="187"/>
                    <a:pt x="28" y="187"/>
                  </a:cubicBezTo>
                  <a:cubicBezTo>
                    <a:pt x="29" y="188"/>
                    <a:pt x="29" y="188"/>
                    <a:pt x="29" y="188"/>
                  </a:cubicBezTo>
                  <a:cubicBezTo>
                    <a:pt x="30" y="188"/>
                    <a:pt x="30" y="188"/>
                    <a:pt x="30" y="188"/>
                  </a:cubicBezTo>
                  <a:cubicBezTo>
                    <a:pt x="31" y="188"/>
                    <a:pt x="31" y="188"/>
                    <a:pt x="31" y="188"/>
                  </a:cubicBezTo>
                  <a:cubicBezTo>
                    <a:pt x="32" y="188"/>
                    <a:pt x="32" y="188"/>
                    <a:pt x="32" y="188"/>
                  </a:cubicBezTo>
                  <a:cubicBezTo>
                    <a:pt x="32" y="189"/>
                    <a:pt x="32" y="189"/>
                    <a:pt x="32" y="189"/>
                  </a:cubicBezTo>
                  <a:cubicBezTo>
                    <a:pt x="33" y="189"/>
                    <a:pt x="33" y="189"/>
                    <a:pt x="33" y="189"/>
                  </a:cubicBezTo>
                  <a:cubicBezTo>
                    <a:pt x="33" y="190"/>
                    <a:pt x="33" y="190"/>
                    <a:pt x="33" y="190"/>
                  </a:cubicBezTo>
                  <a:cubicBezTo>
                    <a:pt x="34" y="190"/>
                    <a:pt x="34" y="190"/>
                    <a:pt x="34" y="190"/>
                  </a:cubicBezTo>
                  <a:cubicBezTo>
                    <a:pt x="35" y="190"/>
                    <a:pt x="35" y="190"/>
                    <a:pt x="35" y="190"/>
                  </a:cubicBezTo>
                  <a:cubicBezTo>
                    <a:pt x="35" y="191"/>
                    <a:pt x="35" y="191"/>
                    <a:pt x="35" y="191"/>
                  </a:cubicBezTo>
                  <a:cubicBezTo>
                    <a:pt x="37" y="191"/>
                    <a:pt x="37" y="191"/>
                    <a:pt x="37" y="191"/>
                  </a:cubicBezTo>
                  <a:cubicBezTo>
                    <a:pt x="38" y="191"/>
                    <a:pt x="38" y="191"/>
                    <a:pt x="38" y="191"/>
                  </a:cubicBezTo>
                  <a:cubicBezTo>
                    <a:pt x="38" y="192"/>
                    <a:pt x="38" y="192"/>
                    <a:pt x="38" y="192"/>
                  </a:cubicBezTo>
                  <a:cubicBezTo>
                    <a:pt x="39" y="191"/>
                    <a:pt x="39" y="191"/>
                    <a:pt x="39" y="191"/>
                  </a:cubicBezTo>
                  <a:cubicBezTo>
                    <a:pt x="40" y="191"/>
                    <a:pt x="40" y="191"/>
                    <a:pt x="40" y="191"/>
                  </a:cubicBezTo>
                  <a:cubicBezTo>
                    <a:pt x="40" y="190"/>
                    <a:pt x="40" y="190"/>
                    <a:pt x="40" y="190"/>
                  </a:cubicBezTo>
                  <a:cubicBezTo>
                    <a:pt x="40" y="189"/>
                    <a:pt x="40" y="189"/>
                    <a:pt x="40" y="189"/>
                  </a:cubicBezTo>
                  <a:cubicBezTo>
                    <a:pt x="40" y="189"/>
                    <a:pt x="40" y="189"/>
                    <a:pt x="40" y="189"/>
                  </a:cubicBezTo>
                  <a:cubicBezTo>
                    <a:pt x="40" y="188"/>
                    <a:pt x="40" y="188"/>
                    <a:pt x="40" y="188"/>
                  </a:cubicBezTo>
                  <a:cubicBezTo>
                    <a:pt x="40" y="188"/>
                    <a:pt x="40" y="188"/>
                    <a:pt x="40" y="188"/>
                  </a:cubicBezTo>
                  <a:cubicBezTo>
                    <a:pt x="39" y="187"/>
                    <a:pt x="39" y="187"/>
                    <a:pt x="39" y="187"/>
                  </a:cubicBezTo>
                  <a:cubicBezTo>
                    <a:pt x="39" y="187"/>
                    <a:pt x="39" y="187"/>
                    <a:pt x="39" y="187"/>
                  </a:cubicBezTo>
                  <a:cubicBezTo>
                    <a:pt x="38" y="187"/>
                    <a:pt x="38" y="187"/>
                    <a:pt x="38" y="187"/>
                  </a:cubicBezTo>
                  <a:cubicBezTo>
                    <a:pt x="38" y="187"/>
                    <a:pt x="38" y="187"/>
                    <a:pt x="38" y="187"/>
                  </a:cubicBezTo>
                  <a:cubicBezTo>
                    <a:pt x="37" y="188"/>
                    <a:pt x="37" y="188"/>
                    <a:pt x="37" y="188"/>
                  </a:cubicBezTo>
                  <a:cubicBezTo>
                    <a:pt x="36" y="187"/>
                    <a:pt x="36" y="187"/>
                    <a:pt x="36" y="187"/>
                  </a:cubicBezTo>
                  <a:cubicBezTo>
                    <a:pt x="35" y="186"/>
                    <a:pt x="35" y="186"/>
                    <a:pt x="35" y="186"/>
                  </a:cubicBezTo>
                  <a:cubicBezTo>
                    <a:pt x="34" y="186"/>
                    <a:pt x="34" y="186"/>
                    <a:pt x="34" y="186"/>
                  </a:cubicBezTo>
                  <a:cubicBezTo>
                    <a:pt x="33" y="185"/>
                    <a:pt x="33" y="185"/>
                    <a:pt x="33" y="185"/>
                  </a:cubicBezTo>
                  <a:cubicBezTo>
                    <a:pt x="33" y="184"/>
                    <a:pt x="33" y="184"/>
                    <a:pt x="33" y="184"/>
                  </a:cubicBezTo>
                  <a:cubicBezTo>
                    <a:pt x="34" y="184"/>
                    <a:pt x="34" y="184"/>
                    <a:pt x="34" y="184"/>
                  </a:cubicBezTo>
                  <a:cubicBezTo>
                    <a:pt x="34" y="183"/>
                    <a:pt x="34" y="183"/>
                    <a:pt x="34" y="183"/>
                  </a:cubicBezTo>
                  <a:cubicBezTo>
                    <a:pt x="34" y="183"/>
                    <a:pt x="34" y="183"/>
                    <a:pt x="34" y="183"/>
                  </a:cubicBezTo>
                  <a:cubicBezTo>
                    <a:pt x="34" y="182"/>
                    <a:pt x="34" y="182"/>
                    <a:pt x="34" y="182"/>
                  </a:cubicBezTo>
                  <a:cubicBezTo>
                    <a:pt x="34" y="182"/>
                    <a:pt x="34" y="182"/>
                    <a:pt x="34" y="182"/>
                  </a:cubicBezTo>
                  <a:cubicBezTo>
                    <a:pt x="34" y="181"/>
                    <a:pt x="34" y="181"/>
                    <a:pt x="34" y="181"/>
                  </a:cubicBezTo>
                  <a:cubicBezTo>
                    <a:pt x="35" y="181"/>
                    <a:pt x="35" y="181"/>
                    <a:pt x="35" y="181"/>
                  </a:cubicBezTo>
                  <a:cubicBezTo>
                    <a:pt x="36" y="182"/>
                    <a:pt x="36" y="182"/>
                    <a:pt x="36" y="182"/>
                  </a:cubicBezTo>
                  <a:cubicBezTo>
                    <a:pt x="37" y="182"/>
                    <a:pt x="37" y="182"/>
                    <a:pt x="37" y="182"/>
                  </a:cubicBezTo>
                  <a:cubicBezTo>
                    <a:pt x="38" y="183"/>
                    <a:pt x="38" y="183"/>
                    <a:pt x="38" y="183"/>
                  </a:cubicBezTo>
                  <a:cubicBezTo>
                    <a:pt x="39" y="184"/>
                    <a:pt x="39" y="184"/>
                    <a:pt x="39" y="184"/>
                  </a:cubicBezTo>
                  <a:cubicBezTo>
                    <a:pt x="40" y="184"/>
                    <a:pt x="40" y="184"/>
                    <a:pt x="40" y="184"/>
                  </a:cubicBezTo>
                  <a:cubicBezTo>
                    <a:pt x="41" y="184"/>
                    <a:pt x="41" y="184"/>
                    <a:pt x="41" y="184"/>
                  </a:cubicBezTo>
                  <a:cubicBezTo>
                    <a:pt x="42" y="184"/>
                    <a:pt x="42" y="184"/>
                    <a:pt x="42" y="184"/>
                  </a:cubicBezTo>
                  <a:cubicBezTo>
                    <a:pt x="44" y="185"/>
                    <a:pt x="44" y="185"/>
                    <a:pt x="44" y="185"/>
                  </a:cubicBezTo>
                  <a:cubicBezTo>
                    <a:pt x="46" y="186"/>
                    <a:pt x="46" y="186"/>
                    <a:pt x="46" y="186"/>
                  </a:cubicBezTo>
                  <a:cubicBezTo>
                    <a:pt x="46" y="186"/>
                    <a:pt x="46" y="186"/>
                    <a:pt x="46" y="186"/>
                  </a:cubicBezTo>
                  <a:cubicBezTo>
                    <a:pt x="47" y="185"/>
                    <a:pt x="47" y="185"/>
                    <a:pt x="47" y="185"/>
                  </a:cubicBezTo>
                  <a:cubicBezTo>
                    <a:pt x="47" y="184"/>
                    <a:pt x="47" y="184"/>
                    <a:pt x="47" y="184"/>
                  </a:cubicBezTo>
                  <a:cubicBezTo>
                    <a:pt x="47" y="184"/>
                    <a:pt x="47" y="184"/>
                    <a:pt x="47" y="184"/>
                  </a:cubicBezTo>
                  <a:cubicBezTo>
                    <a:pt x="48" y="184"/>
                    <a:pt x="48" y="184"/>
                    <a:pt x="48" y="184"/>
                  </a:cubicBezTo>
                  <a:cubicBezTo>
                    <a:pt x="47" y="182"/>
                    <a:pt x="47" y="182"/>
                    <a:pt x="47" y="182"/>
                  </a:cubicBezTo>
                  <a:cubicBezTo>
                    <a:pt x="45" y="180"/>
                    <a:pt x="45" y="180"/>
                    <a:pt x="45" y="180"/>
                  </a:cubicBezTo>
                  <a:cubicBezTo>
                    <a:pt x="45" y="179"/>
                    <a:pt x="45" y="179"/>
                    <a:pt x="45" y="179"/>
                  </a:cubicBezTo>
                  <a:cubicBezTo>
                    <a:pt x="45" y="178"/>
                    <a:pt x="45" y="178"/>
                    <a:pt x="45" y="178"/>
                  </a:cubicBezTo>
                  <a:cubicBezTo>
                    <a:pt x="46" y="178"/>
                    <a:pt x="46" y="178"/>
                    <a:pt x="46" y="178"/>
                  </a:cubicBezTo>
                  <a:cubicBezTo>
                    <a:pt x="47" y="176"/>
                    <a:pt x="47" y="176"/>
                    <a:pt x="47" y="176"/>
                  </a:cubicBezTo>
                  <a:cubicBezTo>
                    <a:pt x="47" y="175"/>
                    <a:pt x="47" y="175"/>
                    <a:pt x="47" y="175"/>
                  </a:cubicBezTo>
                  <a:cubicBezTo>
                    <a:pt x="48" y="175"/>
                    <a:pt x="48" y="175"/>
                    <a:pt x="48" y="175"/>
                  </a:cubicBezTo>
                  <a:cubicBezTo>
                    <a:pt x="49" y="174"/>
                    <a:pt x="49" y="174"/>
                    <a:pt x="49" y="174"/>
                  </a:cubicBezTo>
                  <a:cubicBezTo>
                    <a:pt x="50" y="173"/>
                    <a:pt x="50" y="173"/>
                    <a:pt x="50" y="173"/>
                  </a:cubicBezTo>
                  <a:cubicBezTo>
                    <a:pt x="51" y="171"/>
                    <a:pt x="51" y="171"/>
                    <a:pt x="51" y="171"/>
                  </a:cubicBezTo>
                  <a:cubicBezTo>
                    <a:pt x="52" y="171"/>
                    <a:pt x="52" y="171"/>
                    <a:pt x="52" y="171"/>
                  </a:cubicBezTo>
                  <a:cubicBezTo>
                    <a:pt x="53" y="171"/>
                    <a:pt x="53" y="171"/>
                    <a:pt x="53" y="171"/>
                  </a:cubicBezTo>
                  <a:cubicBezTo>
                    <a:pt x="54" y="172"/>
                    <a:pt x="54" y="172"/>
                    <a:pt x="54" y="172"/>
                  </a:cubicBezTo>
                  <a:cubicBezTo>
                    <a:pt x="55" y="172"/>
                    <a:pt x="55" y="172"/>
                    <a:pt x="55" y="172"/>
                  </a:cubicBezTo>
                  <a:cubicBezTo>
                    <a:pt x="57" y="172"/>
                    <a:pt x="57" y="172"/>
                    <a:pt x="57" y="172"/>
                  </a:cubicBezTo>
                  <a:cubicBezTo>
                    <a:pt x="57" y="172"/>
                    <a:pt x="57" y="172"/>
                    <a:pt x="57" y="172"/>
                  </a:cubicBezTo>
                  <a:cubicBezTo>
                    <a:pt x="57" y="173"/>
                    <a:pt x="57" y="173"/>
                    <a:pt x="57" y="173"/>
                  </a:cubicBezTo>
                  <a:cubicBezTo>
                    <a:pt x="58" y="172"/>
                    <a:pt x="58" y="172"/>
                    <a:pt x="58" y="172"/>
                  </a:cubicBezTo>
                  <a:cubicBezTo>
                    <a:pt x="59" y="173"/>
                    <a:pt x="59" y="173"/>
                    <a:pt x="59" y="173"/>
                  </a:cubicBezTo>
                  <a:cubicBezTo>
                    <a:pt x="59" y="174"/>
                    <a:pt x="59" y="174"/>
                    <a:pt x="59" y="174"/>
                  </a:cubicBezTo>
                  <a:cubicBezTo>
                    <a:pt x="60" y="175"/>
                    <a:pt x="60" y="175"/>
                    <a:pt x="60" y="175"/>
                  </a:cubicBezTo>
                  <a:cubicBezTo>
                    <a:pt x="60" y="173"/>
                    <a:pt x="60" y="173"/>
                    <a:pt x="60" y="173"/>
                  </a:cubicBezTo>
                  <a:cubicBezTo>
                    <a:pt x="59" y="172"/>
                    <a:pt x="59" y="172"/>
                    <a:pt x="59" y="172"/>
                  </a:cubicBezTo>
                  <a:cubicBezTo>
                    <a:pt x="60" y="172"/>
                    <a:pt x="60" y="172"/>
                    <a:pt x="60" y="172"/>
                  </a:cubicBezTo>
                  <a:cubicBezTo>
                    <a:pt x="60" y="170"/>
                    <a:pt x="60" y="170"/>
                    <a:pt x="60" y="170"/>
                  </a:cubicBezTo>
                  <a:cubicBezTo>
                    <a:pt x="60" y="169"/>
                    <a:pt x="60" y="169"/>
                    <a:pt x="60" y="169"/>
                  </a:cubicBezTo>
                  <a:cubicBezTo>
                    <a:pt x="59" y="169"/>
                    <a:pt x="59" y="169"/>
                    <a:pt x="59" y="169"/>
                  </a:cubicBezTo>
                  <a:cubicBezTo>
                    <a:pt x="59" y="168"/>
                    <a:pt x="59" y="168"/>
                    <a:pt x="59" y="168"/>
                  </a:cubicBezTo>
                  <a:cubicBezTo>
                    <a:pt x="60" y="168"/>
                    <a:pt x="60" y="168"/>
                    <a:pt x="60" y="168"/>
                  </a:cubicBezTo>
                  <a:cubicBezTo>
                    <a:pt x="59" y="167"/>
                    <a:pt x="59" y="167"/>
                    <a:pt x="59" y="167"/>
                  </a:cubicBezTo>
                  <a:cubicBezTo>
                    <a:pt x="60" y="167"/>
                    <a:pt x="60" y="167"/>
                    <a:pt x="60" y="167"/>
                  </a:cubicBezTo>
                  <a:cubicBezTo>
                    <a:pt x="59" y="166"/>
                    <a:pt x="59" y="166"/>
                    <a:pt x="59" y="166"/>
                  </a:cubicBezTo>
                  <a:cubicBezTo>
                    <a:pt x="58" y="166"/>
                    <a:pt x="58" y="166"/>
                    <a:pt x="58" y="166"/>
                  </a:cubicBezTo>
                  <a:cubicBezTo>
                    <a:pt x="57" y="166"/>
                    <a:pt x="57" y="166"/>
                    <a:pt x="57" y="166"/>
                  </a:cubicBezTo>
                  <a:cubicBezTo>
                    <a:pt x="56" y="165"/>
                    <a:pt x="56" y="165"/>
                    <a:pt x="56" y="165"/>
                  </a:cubicBezTo>
                  <a:cubicBezTo>
                    <a:pt x="57" y="164"/>
                    <a:pt x="57" y="164"/>
                    <a:pt x="57" y="164"/>
                  </a:cubicBezTo>
                  <a:cubicBezTo>
                    <a:pt x="57" y="162"/>
                    <a:pt x="57" y="162"/>
                    <a:pt x="57" y="162"/>
                  </a:cubicBezTo>
                  <a:cubicBezTo>
                    <a:pt x="57" y="162"/>
                    <a:pt x="57" y="162"/>
                    <a:pt x="57" y="162"/>
                  </a:cubicBezTo>
                  <a:cubicBezTo>
                    <a:pt x="57" y="161"/>
                    <a:pt x="57" y="161"/>
                    <a:pt x="57" y="161"/>
                  </a:cubicBezTo>
                  <a:cubicBezTo>
                    <a:pt x="57" y="161"/>
                    <a:pt x="57" y="161"/>
                    <a:pt x="57" y="161"/>
                  </a:cubicBezTo>
                  <a:cubicBezTo>
                    <a:pt x="57" y="160"/>
                    <a:pt x="57" y="160"/>
                    <a:pt x="57" y="160"/>
                  </a:cubicBezTo>
                  <a:cubicBezTo>
                    <a:pt x="57" y="160"/>
                    <a:pt x="57" y="160"/>
                    <a:pt x="57" y="160"/>
                  </a:cubicBezTo>
                  <a:cubicBezTo>
                    <a:pt x="57" y="159"/>
                    <a:pt x="57" y="159"/>
                    <a:pt x="57" y="159"/>
                  </a:cubicBezTo>
                  <a:cubicBezTo>
                    <a:pt x="56" y="157"/>
                    <a:pt x="56" y="157"/>
                    <a:pt x="56" y="157"/>
                  </a:cubicBezTo>
                  <a:cubicBezTo>
                    <a:pt x="55" y="156"/>
                    <a:pt x="55" y="156"/>
                    <a:pt x="55" y="156"/>
                  </a:cubicBezTo>
                  <a:cubicBezTo>
                    <a:pt x="53" y="155"/>
                    <a:pt x="53" y="155"/>
                    <a:pt x="53" y="155"/>
                  </a:cubicBezTo>
                  <a:cubicBezTo>
                    <a:pt x="53" y="154"/>
                    <a:pt x="53" y="154"/>
                    <a:pt x="53" y="154"/>
                  </a:cubicBezTo>
                  <a:cubicBezTo>
                    <a:pt x="54" y="154"/>
                    <a:pt x="54" y="154"/>
                    <a:pt x="54" y="154"/>
                  </a:cubicBezTo>
                  <a:cubicBezTo>
                    <a:pt x="55" y="155"/>
                    <a:pt x="55" y="155"/>
                    <a:pt x="55" y="155"/>
                  </a:cubicBezTo>
                  <a:cubicBezTo>
                    <a:pt x="56" y="155"/>
                    <a:pt x="56" y="155"/>
                    <a:pt x="56" y="155"/>
                  </a:cubicBezTo>
                  <a:cubicBezTo>
                    <a:pt x="57" y="155"/>
                    <a:pt x="57" y="155"/>
                    <a:pt x="57" y="155"/>
                  </a:cubicBezTo>
                  <a:cubicBezTo>
                    <a:pt x="59" y="155"/>
                    <a:pt x="59" y="155"/>
                    <a:pt x="59" y="155"/>
                  </a:cubicBezTo>
                  <a:cubicBezTo>
                    <a:pt x="61" y="155"/>
                    <a:pt x="61" y="155"/>
                    <a:pt x="61" y="155"/>
                  </a:cubicBezTo>
                  <a:cubicBezTo>
                    <a:pt x="62" y="156"/>
                    <a:pt x="62" y="156"/>
                    <a:pt x="62" y="156"/>
                  </a:cubicBezTo>
                  <a:cubicBezTo>
                    <a:pt x="62" y="156"/>
                    <a:pt x="62" y="156"/>
                    <a:pt x="62" y="156"/>
                  </a:cubicBezTo>
                  <a:cubicBezTo>
                    <a:pt x="63" y="157"/>
                    <a:pt x="63" y="157"/>
                    <a:pt x="63" y="157"/>
                  </a:cubicBezTo>
                  <a:cubicBezTo>
                    <a:pt x="64" y="158"/>
                    <a:pt x="64" y="158"/>
                    <a:pt x="64" y="158"/>
                  </a:cubicBezTo>
                  <a:cubicBezTo>
                    <a:pt x="64" y="158"/>
                    <a:pt x="64" y="158"/>
                    <a:pt x="64" y="158"/>
                  </a:cubicBezTo>
                  <a:cubicBezTo>
                    <a:pt x="66" y="160"/>
                    <a:pt x="66" y="160"/>
                    <a:pt x="66" y="160"/>
                  </a:cubicBezTo>
                  <a:cubicBezTo>
                    <a:pt x="65" y="160"/>
                    <a:pt x="65" y="160"/>
                    <a:pt x="65" y="160"/>
                  </a:cubicBezTo>
                  <a:cubicBezTo>
                    <a:pt x="64" y="160"/>
                    <a:pt x="64" y="160"/>
                    <a:pt x="64" y="160"/>
                  </a:cubicBezTo>
                  <a:cubicBezTo>
                    <a:pt x="63" y="161"/>
                    <a:pt x="63" y="161"/>
                    <a:pt x="63" y="161"/>
                  </a:cubicBezTo>
                  <a:cubicBezTo>
                    <a:pt x="62" y="161"/>
                    <a:pt x="62" y="161"/>
                    <a:pt x="62" y="161"/>
                  </a:cubicBezTo>
                  <a:cubicBezTo>
                    <a:pt x="62" y="161"/>
                    <a:pt x="62" y="161"/>
                    <a:pt x="62" y="161"/>
                  </a:cubicBezTo>
                  <a:cubicBezTo>
                    <a:pt x="62" y="162"/>
                    <a:pt x="62" y="162"/>
                    <a:pt x="62" y="162"/>
                  </a:cubicBezTo>
                  <a:cubicBezTo>
                    <a:pt x="61" y="162"/>
                    <a:pt x="61" y="162"/>
                    <a:pt x="61" y="162"/>
                  </a:cubicBezTo>
                  <a:cubicBezTo>
                    <a:pt x="61" y="162"/>
                    <a:pt x="61" y="162"/>
                    <a:pt x="61" y="162"/>
                  </a:cubicBezTo>
                  <a:cubicBezTo>
                    <a:pt x="61" y="162"/>
                    <a:pt x="61" y="162"/>
                    <a:pt x="61" y="162"/>
                  </a:cubicBezTo>
                  <a:cubicBezTo>
                    <a:pt x="61" y="164"/>
                    <a:pt x="61" y="164"/>
                    <a:pt x="61" y="164"/>
                  </a:cubicBezTo>
                  <a:cubicBezTo>
                    <a:pt x="61" y="164"/>
                    <a:pt x="61" y="164"/>
                    <a:pt x="61" y="164"/>
                  </a:cubicBezTo>
                  <a:cubicBezTo>
                    <a:pt x="63" y="165"/>
                    <a:pt x="63" y="165"/>
                    <a:pt x="63" y="165"/>
                  </a:cubicBezTo>
                  <a:cubicBezTo>
                    <a:pt x="65" y="167"/>
                    <a:pt x="65" y="167"/>
                    <a:pt x="65" y="167"/>
                  </a:cubicBezTo>
                  <a:cubicBezTo>
                    <a:pt x="66" y="167"/>
                    <a:pt x="66" y="167"/>
                    <a:pt x="66" y="167"/>
                  </a:cubicBezTo>
                  <a:cubicBezTo>
                    <a:pt x="67" y="167"/>
                    <a:pt x="67" y="167"/>
                    <a:pt x="67" y="167"/>
                  </a:cubicBezTo>
                  <a:cubicBezTo>
                    <a:pt x="67" y="168"/>
                    <a:pt x="67" y="168"/>
                    <a:pt x="67" y="168"/>
                  </a:cubicBezTo>
                  <a:cubicBezTo>
                    <a:pt x="68" y="167"/>
                    <a:pt x="68" y="167"/>
                    <a:pt x="68" y="167"/>
                  </a:cubicBezTo>
                  <a:cubicBezTo>
                    <a:pt x="69" y="167"/>
                    <a:pt x="69" y="167"/>
                    <a:pt x="69" y="167"/>
                  </a:cubicBezTo>
                  <a:cubicBezTo>
                    <a:pt x="69" y="167"/>
                    <a:pt x="69" y="167"/>
                    <a:pt x="69" y="167"/>
                  </a:cubicBezTo>
                  <a:cubicBezTo>
                    <a:pt x="71" y="166"/>
                    <a:pt x="71" y="166"/>
                    <a:pt x="71" y="166"/>
                  </a:cubicBezTo>
                  <a:cubicBezTo>
                    <a:pt x="71" y="165"/>
                    <a:pt x="71" y="165"/>
                    <a:pt x="71" y="165"/>
                  </a:cubicBezTo>
                  <a:cubicBezTo>
                    <a:pt x="70" y="164"/>
                    <a:pt x="70" y="164"/>
                    <a:pt x="70" y="164"/>
                  </a:cubicBezTo>
                  <a:cubicBezTo>
                    <a:pt x="71" y="163"/>
                    <a:pt x="71" y="163"/>
                    <a:pt x="71" y="163"/>
                  </a:cubicBezTo>
                  <a:cubicBezTo>
                    <a:pt x="71" y="162"/>
                    <a:pt x="71" y="162"/>
                    <a:pt x="71" y="162"/>
                  </a:cubicBezTo>
                  <a:cubicBezTo>
                    <a:pt x="70" y="162"/>
                    <a:pt x="70" y="162"/>
                    <a:pt x="70" y="162"/>
                  </a:cubicBezTo>
                  <a:cubicBezTo>
                    <a:pt x="71" y="161"/>
                    <a:pt x="71" y="161"/>
                    <a:pt x="71" y="161"/>
                  </a:cubicBezTo>
                  <a:cubicBezTo>
                    <a:pt x="73" y="161"/>
                    <a:pt x="73" y="161"/>
                    <a:pt x="73" y="161"/>
                  </a:cubicBezTo>
                  <a:cubicBezTo>
                    <a:pt x="74" y="161"/>
                    <a:pt x="74" y="161"/>
                    <a:pt x="74" y="161"/>
                  </a:cubicBezTo>
                  <a:cubicBezTo>
                    <a:pt x="75" y="161"/>
                    <a:pt x="75" y="161"/>
                    <a:pt x="75" y="161"/>
                  </a:cubicBezTo>
                  <a:cubicBezTo>
                    <a:pt x="75" y="160"/>
                    <a:pt x="75" y="160"/>
                    <a:pt x="75" y="160"/>
                  </a:cubicBezTo>
                  <a:cubicBezTo>
                    <a:pt x="74" y="160"/>
                    <a:pt x="74" y="160"/>
                    <a:pt x="74" y="160"/>
                  </a:cubicBezTo>
                  <a:cubicBezTo>
                    <a:pt x="73" y="159"/>
                    <a:pt x="73" y="159"/>
                    <a:pt x="73" y="159"/>
                  </a:cubicBezTo>
                  <a:cubicBezTo>
                    <a:pt x="74" y="159"/>
                    <a:pt x="74" y="159"/>
                    <a:pt x="74" y="159"/>
                  </a:cubicBezTo>
                  <a:cubicBezTo>
                    <a:pt x="74" y="159"/>
                    <a:pt x="74" y="159"/>
                    <a:pt x="74" y="159"/>
                  </a:cubicBezTo>
                  <a:cubicBezTo>
                    <a:pt x="75" y="159"/>
                    <a:pt x="75" y="159"/>
                    <a:pt x="75" y="159"/>
                  </a:cubicBezTo>
                  <a:cubicBezTo>
                    <a:pt x="77" y="157"/>
                    <a:pt x="77" y="157"/>
                    <a:pt x="77" y="157"/>
                  </a:cubicBezTo>
                  <a:cubicBezTo>
                    <a:pt x="77" y="157"/>
                    <a:pt x="77" y="157"/>
                    <a:pt x="77" y="157"/>
                  </a:cubicBezTo>
                  <a:cubicBezTo>
                    <a:pt x="79" y="155"/>
                    <a:pt x="79" y="155"/>
                    <a:pt x="79" y="155"/>
                  </a:cubicBezTo>
                  <a:cubicBezTo>
                    <a:pt x="79" y="155"/>
                    <a:pt x="79" y="155"/>
                    <a:pt x="79" y="155"/>
                  </a:cubicBezTo>
                  <a:cubicBezTo>
                    <a:pt x="80" y="154"/>
                    <a:pt x="80" y="154"/>
                    <a:pt x="80" y="154"/>
                  </a:cubicBezTo>
                  <a:cubicBezTo>
                    <a:pt x="81" y="155"/>
                    <a:pt x="81" y="155"/>
                    <a:pt x="81" y="155"/>
                  </a:cubicBezTo>
                  <a:cubicBezTo>
                    <a:pt x="82" y="154"/>
                    <a:pt x="82" y="154"/>
                    <a:pt x="82" y="154"/>
                  </a:cubicBezTo>
                  <a:cubicBezTo>
                    <a:pt x="82" y="154"/>
                    <a:pt x="82" y="154"/>
                    <a:pt x="82" y="154"/>
                  </a:cubicBezTo>
                  <a:cubicBezTo>
                    <a:pt x="84" y="153"/>
                    <a:pt x="84" y="153"/>
                    <a:pt x="84" y="153"/>
                  </a:cubicBezTo>
                  <a:cubicBezTo>
                    <a:pt x="84" y="154"/>
                    <a:pt x="84" y="154"/>
                    <a:pt x="84" y="154"/>
                  </a:cubicBezTo>
                  <a:cubicBezTo>
                    <a:pt x="84" y="154"/>
                    <a:pt x="84" y="154"/>
                    <a:pt x="84" y="154"/>
                  </a:cubicBezTo>
                  <a:cubicBezTo>
                    <a:pt x="84" y="154"/>
                    <a:pt x="84" y="154"/>
                    <a:pt x="84" y="154"/>
                  </a:cubicBezTo>
                  <a:cubicBezTo>
                    <a:pt x="84" y="155"/>
                    <a:pt x="84" y="155"/>
                    <a:pt x="84" y="155"/>
                  </a:cubicBezTo>
                  <a:cubicBezTo>
                    <a:pt x="84" y="155"/>
                    <a:pt x="84" y="155"/>
                    <a:pt x="84" y="155"/>
                  </a:cubicBezTo>
                  <a:cubicBezTo>
                    <a:pt x="85" y="154"/>
                    <a:pt x="85" y="154"/>
                    <a:pt x="85" y="154"/>
                  </a:cubicBezTo>
                  <a:cubicBezTo>
                    <a:pt x="86" y="154"/>
                    <a:pt x="86" y="154"/>
                    <a:pt x="86" y="154"/>
                  </a:cubicBezTo>
                  <a:cubicBezTo>
                    <a:pt x="85" y="153"/>
                    <a:pt x="85" y="153"/>
                    <a:pt x="85" y="153"/>
                  </a:cubicBezTo>
                  <a:cubicBezTo>
                    <a:pt x="84" y="153"/>
                    <a:pt x="84" y="153"/>
                    <a:pt x="84" y="153"/>
                  </a:cubicBezTo>
                  <a:cubicBezTo>
                    <a:pt x="84" y="152"/>
                    <a:pt x="84" y="152"/>
                    <a:pt x="84" y="152"/>
                  </a:cubicBezTo>
                  <a:cubicBezTo>
                    <a:pt x="86" y="151"/>
                    <a:pt x="86" y="151"/>
                    <a:pt x="86" y="151"/>
                  </a:cubicBezTo>
                  <a:cubicBezTo>
                    <a:pt x="86" y="151"/>
                    <a:pt x="86" y="151"/>
                    <a:pt x="86" y="151"/>
                  </a:cubicBezTo>
                  <a:cubicBezTo>
                    <a:pt x="86" y="151"/>
                    <a:pt x="86" y="151"/>
                    <a:pt x="86" y="151"/>
                  </a:cubicBezTo>
                  <a:cubicBezTo>
                    <a:pt x="86" y="152"/>
                    <a:pt x="86" y="152"/>
                    <a:pt x="86" y="152"/>
                  </a:cubicBezTo>
                  <a:cubicBezTo>
                    <a:pt x="86" y="152"/>
                    <a:pt x="86" y="152"/>
                    <a:pt x="86" y="152"/>
                  </a:cubicBezTo>
                  <a:cubicBezTo>
                    <a:pt x="87" y="153"/>
                    <a:pt x="87" y="153"/>
                    <a:pt x="87" y="153"/>
                  </a:cubicBezTo>
                  <a:cubicBezTo>
                    <a:pt x="87" y="153"/>
                    <a:pt x="87" y="153"/>
                    <a:pt x="87" y="153"/>
                  </a:cubicBezTo>
                  <a:cubicBezTo>
                    <a:pt x="88" y="152"/>
                    <a:pt x="88" y="152"/>
                    <a:pt x="88" y="152"/>
                  </a:cubicBezTo>
                  <a:cubicBezTo>
                    <a:pt x="87" y="152"/>
                    <a:pt x="87" y="152"/>
                    <a:pt x="87" y="152"/>
                  </a:cubicBezTo>
                  <a:cubicBezTo>
                    <a:pt x="87" y="151"/>
                    <a:pt x="87" y="151"/>
                    <a:pt x="87" y="151"/>
                  </a:cubicBezTo>
                  <a:cubicBezTo>
                    <a:pt x="87" y="150"/>
                    <a:pt x="87" y="150"/>
                    <a:pt x="87" y="150"/>
                  </a:cubicBezTo>
                  <a:cubicBezTo>
                    <a:pt x="87" y="150"/>
                    <a:pt x="87" y="150"/>
                    <a:pt x="87" y="150"/>
                  </a:cubicBezTo>
                  <a:cubicBezTo>
                    <a:pt x="90" y="149"/>
                    <a:pt x="90" y="149"/>
                    <a:pt x="90" y="149"/>
                  </a:cubicBezTo>
                  <a:cubicBezTo>
                    <a:pt x="91" y="149"/>
                    <a:pt x="91" y="149"/>
                    <a:pt x="91" y="149"/>
                  </a:cubicBezTo>
                  <a:cubicBezTo>
                    <a:pt x="92" y="149"/>
                    <a:pt x="92" y="149"/>
                    <a:pt x="92" y="149"/>
                  </a:cubicBezTo>
                  <a:cubicBezTo>
                    <a:pt x="91" y="150"/>
                    <a:pt x="91" y="150"/>
                    <a:pt x="91" y="150"/>
                  </a:cubicBezTo>
                  <a:cubicBezTo>
                    <a:pt x="90" y="150"/>
                    <a:pt x="90" y="150"/>
                    <a:pt x="90" y="150"/>
                  </a:cubicBezTo>
                  <a:cubicBezTo>
                    <a:pt x="88" y="150"/>
                    <a:pt x="88" y="150"/>
                    <a:pt x="88" y="150"/>
                  </a:cubicBezTo>
                  <a:cubicBezTo>
                    <a:pt x="89" y="151"/>
                    <a:pt x="89" y="151"/>
                    <a:pt x="89" y="151"/>
                  </a:cubicBezTo>
                  <a:cubicBezTo>
                    <a:pt x="89" y="151"/>
                    <a:pt x="89" y="151"/>
                    <a:pt x="89" y="151"/>
                  </a:cubicBezTo>
                  <a:cubicBezTo>
                    <a:pt x="90" y="151"/>
                    <a:pt x="90" y="151"/>
                    <a:pt x="90" y="151"/>
                  </a:cubicBezTo>
                  <a:cubicBezTo>
                    <a:pt x="91" y="151"/>
                    <a:pt x="91" y="151"/>
                    <a:pt x="91" y="151"/>
                  </a:cubicBezTo>
                  <a:cubicBezTo>
                    <a:pt x="90" y="152"/>
                    <a:pt x="90" y="152"/>
                    <a:pt x="90" y="152"/>
                  </a:cubicBezTo>
                  <a:cubicBezTo>
                    <a:pt x="90" y="152"/>
                    <a:pt x="90" y="152"/>
                    <a:pt x="90" y="152"/>
                  </a:cubicBezTo>
                  <a:cubicBezTo>
                    <a:pt x="91" y="153"/>
                    <a:pt x="91" y="153"/>
                    <a:pt x="91" y="153"/>
                  </a:cubicBezTo>
                  <a:cubicBezTo>
                    <a:pt x="90" y="153"/>
                    <a:pt x="90" y="153"/>
                    <a:pt x="90" y="153"/>
                  </a:cubicBezTo>
                  <a:cubicBezTo>
                    <a:pt x="89" y="153"/>
                    <a:pt x="89" y="153"/>
                    <a:pt x="89" y="153"/>
                  </a:cubicBezTo>
                  <a:cubicBezTo>
                    <a:pt x="88" y="154"/>
                    <a:pt x="88" y="154"/>
                    <a:pt x="88" y="154"/>
                  </a:cubicBezTo>
                  <a:cubicBezTo>
                    <a:pt x="89" y="155"/>
                    <a:pt x="89" y="155"/>
                    <a:pt x="89" y="155"/>
                  </a:cubicBezTo>
                  <a:cubicBezTo>
                    <a:pt x="89" y="155"/>
                    <a:pt x="89" y="155"/>
                    <a:pt x="89" y="155"/>
                  </a:cubicBezTo>
                  <a:cubicBezTo>
                    <a:pt x="90" y="155"/>
                    <a:pt x="90" y="155"/>
                    <a:pt x="90" y="155"/>
                  </a:cubicBezTo>
                  <a:cubicBezTo>
                    <a:pt x="91" y="155"/>
                    <a:pt x="91" y="155"/>
                    <a:pt x="91" y="155"/>
                  </a:cubicBezTo>
                  <a:cubicBezTo>
                    <a:pt x="91" y="155"/>
                    <a:pt x="91" y="155"/>
                    <a:pt x="91" y="155"/>
                  </a:cubicBezTo>
                  <a:cubicBezTo>
                    <a:pt x="92" y="155"/>
                    <a:pt x="92" y="155"/>
                    <a:pt x="92" y="155"/>
                  </a:cubicBezTo>
                  <a:cubicBezTo>
                    <a:pt x="92" y="156"/>
                    <a:pt x="92" y="156"/>
                    <a:pt x="92" y="156"/>
                  </a:cubicBezTo>
                  <a:cubicBezTo>
                    <a:pt x="92" y="155"/>
                    <a:pt x="92" y="155"/>
                    <a:pt x="92" y="155"/>
                  </a:cubicBezTo>
                  <a:cubicBezTo>
                    <a:pt x="93" y="154"/>
                    <a:pt x="93" y="154"/>
                    <a:pt x="93" y="154"/>
                  </a:cubicBezTo>
                  <a:cubicBezTo>
                    <a:pt x="94" y="154"/>
                    <a:pt x="94" y="154"/>
                    <a:pt x="94" y="154"/>
                  </a:cubicBezTo>
                  <a:cubicBezTo>
                    <a:pt x="94" y="154"/>
                    <a:pt x="94" y="154"/>
                    <a:pt x="94" y="154"/>
                  </a:cubicBezTo>
                  <a:cubicBezTo>
                    <a:pt x="95" y="155"/>
                    <a:pt x="95" y="155"/>
                    <a:pt x="95" y="155"/>
                  </a:cubicBezTo>
                  <a:cubicBezTo>
                    <a:pt x="95" y="155"/>
                    <a:pt x="95" y="155"/>
                    <a:pt x="95" y="155"/>
                  </a:cubicBezTo>
                  <a:cubicBezTo>
                    <a:pt x="95" y="154"/>
                    <a:pt x="95" y="154"/>
                    <a:pt x="95" y="154"/>
                  </a:cubicBezTo>
                  <a:cubicBezTo>
                    <a:pt x="95" y="154"/>
                    <a:pt x="95" y="154"/>
                    <a:pt x="95" y="154"/>
                  </a:cubicBezTo>
                  <a:cubicBezTo>
                    <a:pt x="95" y="153"/>
                    <a:pt x="95" y="153"/>
                    <a:pt x="95" y="153"/>
                  </a:cubicBezTo>
                  <a:cubicBezTo>
                    <a:pt x="95" y="153"/>
                    <a:pt x="95" y="153"/>
                    <a:pt x="95" y="153"/>
                  </a:cubicBezTo>
                  <a:cubicBezTo>
                    <a:pt x="95" y="152"/>
                    <a:pt x="95" y="152"/>
                    <a:pt x="95" y="152"/>
                  </a:cubicBezTo>
                  <a:cubicBezTo>
                    <a:pt x="96" y="152"/>
                    <a:pt x="96" y="152"/>
                    <a:pt x="96" y="152"/>
                  </a:cubicBezTo>
                  <a:cubicBezTo>
                    <a:pt x="97" y="151"/>
                    <a:pt x="97" y="151"/>
                    <a:pt x="97" y="151"/>
                  </a:cubicBezTo>
                  <a:cubicBezTo>
                    <a:pt x="98" y="151"/>
                    <a:pt x="98" y="151"/>
                    <a:pt x="98" y="151"/>
                  </a:cubicBezTo>
                  <a:cubicBezTo>
                    <a:pt x="98" y="151"/>
                    <a:pt x="98" y="151"/>
                    <a:pt x="98" y="151"/>
                  </a:cubicBezTo>
                  <a:cubicBezTo>
                    <a:pt x="99" y="151"/>
                    <a:pt x="99" y="151"/>
                    <a:pt x="99" y="151"/>
                  </a:cubicBezTo>
                  <a:cubicBezTo>
                    <a:pt x="99" y="151"/>
                    <a:pt x="99" y="151"/>
                    <a:pt x="99" y="151"/>
                  </a:cubicBezTo>
                  <a:cubicBezTo>
                    <a:pt x="100" y="151"/>
                    <a:pt x="100" y="151"/>
                    <a:pt x="100" y="151"/>
                  </a:cubicBezTo>
                  <a:cubicBezTo>
                    <a:pt x="102" y="151"/>
                    <a:pt x="102" y="151"/>
                    <a:pt x="102" y="151"/>
                  </a:cubicBezTo>
                  <a:cubicBezTo>
                    <a:pt x="102" y="151"/>
                    <a:pt x="102" y="151"/>
                    <a:pt x="102" y="151"/>
                  </a:cubicBezTo>
                  <a:cubicBezTo>
                    <a:pt x="102" y="150"/>
                    <a:pt x="102" y="150"/>
                    <a:pt x="102" y="150"/>
                  </a:cubicBezTo>
                  <a:cubicBezTo>
                    <a:pt x="103" y="150"/>
                    <a:pt x="103" y="150"/>
                    <a:pt x="103" y="150"/>
                  </a:cubicBezTo>
                  <a:cubicBezTo>
                    <a:pt x="104" y="150"/>
                    <a:pt x="104" y="150"/>
                    <a:pt x="104" y="150"/>
                  </a:cubicBezTo>
                  <a:cubicBezTo>
                    <a:pt x="104" y="149"/>
                    <a:pt x="104" y="149"/>
                    <a:pt x="104" y="149"/>
                  </a:cubicBezTo>
                  <a:cubicBezTo>
                    <a:pt x="105" y="149"/>
                    <a:pt x="105" y="149"/>
                    <a:pt x="105" y="149"/>
                  </a:cubicBezTo>
                  <a:cubicBezTo>
                    <a:pt x="106" y="148"/>
                    <a:pt x="106" y="148"/>
                    <a:pt x="106" y="148"/>
                  </a:cubicBezTo>
                  <a:cubicBezTo>
                    <a:pt x="107" y="147"/>
                    <a:pt x="107" y="147"/>
                    <a:pt x="107" y="147"/>
                  </a:cubicBezTo>
                  <a:cubicBezTo>
                    <a:pt x="107" y="147"/>
                    <a:pt x="107" y="147"/>
                    <a:pt x="107" y="147"/>
                  </a:cubicBezTo>
                  <a:cubicBezTo>
                    <a:pt x="108" y="147"/>
                    <a:pt x="108" y="147"/>
                    <a:pt x="108" y="147"/>
                  </a:cubicBezTo>
                  <a:cubicBezTo>
                    <a:pt x="108" y="147"/>
                    <a:pt x="108" y="147"/>
                    <a:pt x="108" y="147"/>
                  </a:cubicBezTo>
                  <a:cubicBezTo>
                    <a:pt x="107" y="148"/>
                    <a:pt x="107" y="148"/>
                    <a:pt x="107" y="148"/>
                  </a:cubicBezTo>
                  <a:cubicBezTo>
                    <a:pt x="108" y="148"/>
                    <a:pt x="108" y="148"/>
                    <a:pt x="108" y="148"/>
                  </a:cubicBezTo>
                  <a:cubicBezTo>
                    <a:pt x="109" y="149"/>
                    <a:pt x="109" y="149"/>
                    <a:pt x="109" y="149"/>
                  </a:cubicBezTo>
                  <a:cubicBezTo>
                    <a:pt x="109" y="150"/>
                    <a:pt x="109" y="150"/>
                    <a:pt x="109" y="150"/>
                  </a:cubicBezTo>
                  <a:cubicBezTo>
                    <a:pt x="108" y="150"/>
                    <a:pt x="108" y="150"/>
                    <a:pt x="108" y="150"/>
                  </a:cubicBezTo>
                  <a:cubicBezTo>
                    <a:pt x="109" y="151"/>
                    <a:pt x="109" y="151"/>
                    <a:pt x="109" y="151"/>
                  </a:cubicBezTo>
                  <a:cubicBezTo>
                    <a:pt x="109" y="152"/>
                    <a:pt x="109" y="152"/>
                    <a:pt x="109" y="152"/>
                  </a:cubicBezTo>
                  <a:cubicBezTo>
                    <a:pt x="109" y="152"/>
                    <a:pt x="109" y="152"/>
                    <a:pt x="109" y="152"/>
                  </a:cubicBezTo>
                  <a:cubicBezTo>
                    <a:pt x="111" y="152"/>
                    <a:pt x="111" y="152"/>
                    <a:pt x="111" y="152"/>
                  </a:cubicBezTo>
                  <a:cubicBezTo>
                    <a:pt x="112" y="152"/>
                    <a:pt x="112" y="152"/>
                    <a:pt x="112" y="152"/>
                  </a:cubicBezTo>
                  <a:cubicBezTo>
                    <a:pt x="112" y="151"/>
                    <a:pt x="112" y="151"/>
                    <a:pt x="112" y="151"/>
                  </a:cubicBezTo>
                  <a:cubicBezTo>
                    <a:pt x="111" y="151"/>
                    <a:pt x="111" y="151"/>
                    <a:pt x="111" y="151"/>
                  </a:cubicBezTo>
                  <a:cubicBezTo>
                    <a:pt x="110" y="150"/>
                    <a:pt x="110" y="150"/>
                    <a:pt x="110" y="150"/>
                  </a:cubicBezTo>
                  <a:cubicBezTo>
                    <a:pt x="111" y="150"/>
                    <a:pt x="111" y="150"/>
                    <a:pt x="111" y="150"/>
                  </a:cubicBezTo>
                  <a:cubicBezTo>
                    <a:pt x="111" y="149"/>
                    <a:pt x="111" y="149"/>
                    <a:pt x="111" y="149"/>
                  </a:cubicBezTo>
                  <a:cubicBezTo>
                    <a:pt x="112" y="150"/>
                    <a:pt x="112" y="150"/>
                    <a:pt x="112" y="150"/>
                  </a:cubicBezTo>
                  <a:cubicBezTo>
                    <a:pt x="113" y="149"/>
                    <a:pt x="113" y="149"/>
                    <a:pt x="113" y="149"/>
                  </a:cubicBezTo>
                  <a:cubicBezTo>
                    <a:pt x="114" y="148"/>
                    <a:pt x="114" y="148"/>
                    <a:pt x="114" y="148"/>
                  </a:cubicBezTo>
                  <a:cubicBezTo>
                    <a:pt x="114" y="148"/>
                    <a:pt x="114" y="148"/>
                    <a:pt x="114" y="148"/>
                  </a:cubicBezTo>
                  <a:cubicBezTo>
                    <a:pt x="115" y="148"/>
                    <a:pt x="115" y="148"/>
                    <a:pt x="115" y="148"/>
                  </a:cubicBezTo>
                  <a:cubicBezTo>
                    <a:pt x="116" y="148"/>
                    <a:pt x="116" y="148"/>
                    <a:pt x="116" y="148"/>
                  </a:cubicBezTo>
                  <a:cubicBezTo>
                    <a:pt x="115" y="147"/>
                    <a:pt x="115" y="147"/>
                    <a:pt x="115" y="147"/>
                  </a:cubicBezTo>
                  <a:cubicBezTo>
                    <a:pt x="114" y="147"/>
                    <a:pt x="114" y="147"/>
                    <a:pt x="114" y="147"/>
                  </a:cubicBezTo>
                  <a:cubicBezTo>
                    <a:pt x="114" y="146"/>
                    <a:pt x="114" y="146"/>
                    <a:pt x="114" y="146"/>
                  </a:cubicBezTo>
                  <a:cubicBezTo>
                    <a:pt x="113" y="145"/>
                    <a:pt x="113" y="145"/>
                    <a:pt x="113" y="145"/>
                  </a:cubicBezTo>
                  <a:cubicBezTo>
                    <a:pt x="112" y="145"/>
                    <a:pt x="112" y="145"/>
                    <a:pt x="112" y="145"/>
                  </a:cubicBezTo>
                  <a:cubicBezTo>
                    <a:pt x="112" y="145"/>
                    <a:pt x="112" y="145"/>
                    <a:pt x="112" y="145"/>
                  </a:cubicBezTo>
                  <a:cubicBezTo>
                    <a:pt x="112" y="145"/>
                    <a:pt x="112" y="145"/>
                    <a:pt x="112" y="145"/>
                  </a:cubicBezTo>
                  <a:cubicBezTo>
                    <a:pt x="111" y="143"/>
                    <a:pt x="111" y="143"/>
                    <a:pt x="111" y="143"/>
                  </a:cubicBezTo>
                  <a:cubicBezTo>
                    <a:pt x="111" y="143"/>
                    <a:pt x="111" y="143"/>
                    <a:pt x="111" y="143"/>
                  </a:cubicBezTo>
                  <a:cubicBezTo>
                    <a:pt x="110" y="142"/>
                    <a:pt x="110" y="142"/>
                    <a:pt x="110" y="142"/>
                  </a:cubicBezTo>
                  <a:cubicBezTo>
                    <a:pt x="110" y="142"/>
                    <a:pt x="110" y="142"/>
                    <a:pt x="110" y="142"/>
                  </a:cubicBezTo>
                  <a:cubicBezTo>
                    <a:pt x="111" y="141"/>
                    <a:pt x="111" y="141"/>
                    <a:pt x="111" y="141"/>
                  </a:cubicBezTo>
                  <a:cubicBezTo>
                    <a:pt x="111" y="141"/>
                    <a:pt x="111" y="141"/>
                    <a:pt x="111" y="141"/>
                  </a:cubicBezTo>
                  <a:cubicBezTo>
                    <a:pt x="110" y="140"/>
                    <a:pt x="110" y="140"/>
                    <a:pt x="110" y="140"/>
                  </a:cubicBezTo>
                  <a:cubicBezTo>
                    <a:pt x="111" y="139"/>
                    <a:pt x="111" y="139"/>
                    <a:pt x="111" y="139"/>
                  </a:cubicBezTo>
                  <a:cubicBezTo>
                    <a:pt x="112" y="140"/>
                    <a:pt x="112" y="140"/>
                    <a:pt x="112" y="140"/>
                  </a:cubicBezTo>
                  <a:cubicBezTo>
                    <a:pt x="112" y="139"/>
                    <a:pt x="112" y="139"/>
                    <a:pt x="112" y="139"/>
                  </a:cubicBezTo>
                  <a:cubicBezTo>
                    <a:pt x="113" y="140"/>
                    <a:pt x="113" y="140"/>
                    <a:pt x="113" y="140"/>
                  </a:cubicBezTo>
                  <a:cubicBezTo>
                    <a:pt x="114" y="140"/>
                    <a:pt x="114" y="140"/>
                    <a:pt x="114" y="140"/>
                  </a:cubicBezTo>
                  <a:cubicBezTo>
                    <a:pt x="115" y="140"/>
                    <a:pt x="115" y="140"/>
                    <a:pt x="115" y="140"/>
                  </a:cubicBezTo>
                  <a:cubicBezTo>
                    <a:pt x="118" y="140"/>
                    <a:pt x="118" y="140"/>
                    <a:pt x="118" y="140"/>
                  </a:cubicBezTo>
                  <a:cubicBezTo>
                    <a:pt x="122" y="140"/>
                    <a:pt x="122" y="140"/>
                    <a:pt x="122" y="140"/>
                  </a:cubicBezTo>
                  <a:cubicBezTo>
                    <a:pt x="123" y="141"/>
                    <a:pt x="123" y="141"/>
                    <a:pt x="123" y="141"/>
                  </a:cubicBezTo>
                  <a:cubicBezTo>
                    <a:pt x="126" y="141"/>
                    <a:pt x="126" y="141"/>
                    <a:pt x="126" y="141"/>
                  </a:cubicBezTo>
                  <a:cubicBezTo>
                    <a:pt x="126" y="142"/>
                    <a:pt x="126" y="142"/>
                    <a:pt x="126" y="142"/>
                  </a:cubicBezTo>
                  <a:cubicBezTo>
                    <a:pt x="126" y="142"/>
                    <a:pt x="126" y="142"/>
                    <a:pt x="126" y="142"/>
                  </a:cubicBezTo>
                  <a:cubicBezTo>
                    <a:pt x="127" y="143"/>
                    <a:pt x="127" y="143"/>
                    <a:pt x="127" y="143"/>
                  </a:cubicBezTo>
                  <a:cubicBezTo>
                    <a:pt x="127" y="143"/>
                    <a:pt x="127" y="143"/>
                    <a:pt x="127" y="143"/>
                  </a:cubicBezTo>
                  <a:cubicBezTo>
                    <a:pt x="129" y="142"/>
                    <a:pt x="129" y="142"/>
                    <a:pt x="129" y="142"/>
                  </a:cubicBezTo>
                  <a:cubicBezTo>
                    <a:pt x="129" y="143"/>
                    <a:pt x="129" y="143"/>
                    <a:pt x="129" y="143"/>
                  </a:cubicBezTo>
                  <a:cubicBezTo>
                    <a:pt x="130" y="143"/>
                    <a:pt x="130" y="143"/>
                    <a:pt x="130" y="143"/>
                  </a:cubicBezTo>
                  <a:cubicBezTo>
                    <a:pt x="130" y="144"/>
                    <a:pt x="130" y="144"/>
                    <a:pt x="130" y="144"/>
                  </a:cubicBezTo>
                  <a:cubicBezTo>
                    <a:pt x="132" y="144"/>
                    <a:pt x="132" y="144"/>
                    <a:pt x="132" y="144"/>
                  </a:cubicBezTo>
                  <a:cubicBezTo>
                    <a:pt x="134" y="145"/>
                    <a:pt x="134" y="145"/>
                    <a:pt x="134" y="145"/>
                  </a:cubicBezTo>
                  <a:cubicBezTo>
                    <a:pt x="137" y="145"/>
                    <a:pt x="137" y="145"/>
                    <a:pt x="137" y="145"/>
                  </a:cubicBezTo>
                  <a:cubicBezTo>
                    <a:pt x="137" y="146"/>
                    <a:pt x="137" y="146"/>
                    <a:pt x="137" y="146"/>
                  </a:cubicBezTo>
                  <a:cubicBezTo>
                    <a:pt x="138" y="147"/>
                    <a:pt x="138" y="147"/>
                    <a:pt x="138" y="147"/>
                  </a:cubicBezTo>
                  <a:cubicBezTo>
                    <a:pt x="139" y="147"/>
                    <a:pt x="139" y="147"/>
                    <a:pt x="139" y="147"/>
                  </a:cubicBezTo>
                  <a:cubicBezTo>
                    <a:pt x="141" y="148"/>
                    <a:pt x="141" y="148"/>
                    <a:pt x="141" y="148"/>
                  </a:cubicBezTo>
                  <a:cubicBezTo>
                    <a:pt x="142" y="150"/>
                    <a:pt x="142" y="150"/>
                    <a:pt x="142" y="150"/>
                  </a:cubicBezTo>
                  <a:cubicBezTo>
                    <a:pt x="143" y="150"/>
                    <a:pt x="143" y="150"/>
                    <a:pt x="143" y="150"/>
                  </a:cubicBezTo>
                  <a:cubicBezTo>
                    <a:pt x="143" y="150"/>
                    <a:pt x="143" y="150"/>
                    <a:pt x="143" y="150"/>
                  </a:cubicBezTo>
                  <a:cubicBezTo>
                    <a:pt x="142" y="149"/>
                    <a:pt x="142" y="149"/>
                    <a:pt x="142" y="149"/>
                  </a:cubicBezTo>
                  <a:cubicBezTo>
                    <a:pt x="143" y="148"/>
                    <a:pt x="143" y="148"/>
                    <a:pt x="143" y="148"/>
                  </a:cubicBezTo>
                  <a:cubicBezTo>
                    <a:pt x="143" y="148"/>
                    <a:pt x="143" y="148"/>
                    <a:pt x="143" y="148"/>
                  </a:cubicBezTo>
                  <a:cubicBezTo>
                    <a:pt x="143" y="147"/>
                    <a:pt x="143" y="147"/>
                    <a:pt x="143" y="147"/>
                  </a:cubicBezTo>
                  <a:cubicBezTo>
                    <a:pt x="143" y="147"/>
                    <a:pt x="143" y="147"/>
                    <a:pt x="143" y="147"/>
                  </a:cubicBezTo>
                  <a:cubicBezTo>
                    <a:pt x="143" y="144"/>
                    <a:pt x="143" y="144"/>
                    <a:pt x="143" y="144"/>
                  </a:cubicBezTo>
                  <a:cubicBezTo>
                    <a:pt x="144" y="144"/>
                    <a:pt x="144" y="144"/>
                    <a:pt x="144" y="144"/>
                  </a:cubicBezTo>
                  <a:cubicBezTo>
                    <a:pt x="143" y="144"/>
                    <a:pt x="143" y="144"/>
                    <a:pt x="143" y="144"/>
                  </a:cubicBezTo>
                  <a:cubicBezTo>
                    <a:pt x="143" y="144"/>
                    <a:pt x="143" y="144"/>
                    <a:pt x="143" y="144"/>
                  </a:cubicBezTo>
                  <a:cubicBezTo>
                    <a:pt x="142" y="144"/>
                    <a:pt x="142" y="144"/>
                    <a:pt x="142" y="144"/>
                  </a:cubicBezTo>
                  <a:cubicBezTo>
                    <a:pt x="141" y="144"/>
                    <a:pt x="141" y="144"/>
                    <a:pt x="141" y="144"/>
                  </a:cubicBezTo>
                  <a:cubicBezTo>
                    <a:pt x="140" y="144"/>
                    <a:pt x="140" y="144"/>
                    <a:pt x="140" y="144"/>
                  </a:cubicBezTo>
                  <a:cubicBezTo>
                    <a:pt x="138" y="142"/>
                    <a:pt x="138" y="142"/>
                    <a:pt x="138" y="142"/>
                  </a:cubicBezTo>
                  <a:cubicBezTo>
                    <a:pt x="138" y="142"/>
                    <a:pt x="138" y="142"/>
                    <a:pt x="138" y="142"/>
                  </a:cubicBezTo>
                  <a:cubicBezTo>
                    <a:pt x="137" y="141"/>
                    <a:pt x="137" y="141"/>
                    <a:pt x="137" y="141"/>
                  </a:cubicBezTo>
                  <a:cubicBezTo>
                    <a:pt x="137" y="140"/>
                    <a:pt x="137" y="140"/>
                    <a:pt x="137" y="140"/>
                  </a:cubicBezTo>
                  <a:cubicBezTo>
                    <a:pt x="137" y="139"/>
                    <a:pt x="137" y="139"/>
                    <a:pt x="137" y="139"/>
                  </a:cubicBezTo>
                  <a:cubicBezTo>
                    <a:pt x="136" y="140"/>
                    <a:pt x="136" y="140"/>
                    <a:pt x="136" y="140"/>
                  </a:cubicBezTo>
                  <a:cubicBezTo>
                    <a:pt x="135" y="140"/>
                    <a:pt x="135" y="140"/>
                    <a:pt x="135" y="140"/>
                  </a:cubicBezTo>
                  <a:cubicBezTo>
                    <a:pt x="134" y="140"/>
                    <a:pt x="134" y="140"/>
                    <a:pt x="134" y="140"/>
                  </a:cubicBezTo>
                  <a:cubicBezTo>
                    <a:pt x="133" y="139"/>
                    <a:pt x="133" y="139"/>
                    <a:pt x="133" y="139"/>
                  </a:cubicBezTo>
                  <a:cubicBezTo>
                    <a:pt x="133" y="140"/>
                    <a:pt x="133" y="140"/>
                    <a:pt x="133" y="140"/>
                  </a:cubicBezTo>
                  <a:cubicBezTo>
                    <a:pt x="132" y="138"/>
                    <a:pt x="132" y="138"/>
                    <a:pt x="132" y="138"/>
                  </a:cubicBezTo>
                  <a:cubicBezTo>
                    <a:pt x="132" y="138"/>
                    <a:pt x="132" y="138"/>
                    <a:pt x="132" y="138"/>
                  </a:cubicBezTo>
                  <a:cubicBezTo>
                    <a:pt x="131" y="136"/>
                    <a:pt x="131" y="136"/>
                    <a:pt x="131" y="136"/>
                  </a:cubicBezTo>
                  <a:cubicBezTo>
                    <a:pt x="131" y="136"/>
                    <a:pt x="131" y="136"/>
                    <a:pt x="131" y="136"/>
                  </a:cubicBezTo>
                  <a:cubicBezTo>
                    <a:pt x="132" y="136"/>
                    <a:pt x="132" y="136"/>
                    <a:pt x="132" y="136"/>
                  </a:cubicBezTo>
                  <a:cubicBezTo>
                    <a:pt x="132" y="135"/>
                    <a:pt x="132" y="135"/>
                    <a:pt x="132" y="135"/>
                  </a:cubicBezTo>
                  <a:cubicBezTo>
                    <a:pt x="132" y="134"/>
                    <a:pt x="132" y="134"/>
                    <a:pt x="132" y="134"/>
                  </a:cubicBezTo>
                  <a:cubicBezTo>
                    <a:pt x="131" y="134"/>
                    <a:pt x="131" y="134"/>
                    <a:pt x="131" y="134"/>
                  </a:cubicBezTo>
                  <a:cubicBezTo>
                    <a:pt x="131" y="133"/>
                    <a:pt x="131" y="133"/>
                    <a:pt x="131" y="133"/>
                  </a:cubicBezTo>
                  <a:cubicBezTo>
                    <a:pt x="132" y="132"/>
                    <a:pt x="132" y="132"/>
                    <a:pt x="132" y="132"/>
                  </a:cubicBezTo>
                  <a:cubicBezTo>
                    <a:pt x="132" y="132"/>
                    <a:pt x="132" y="132"/>
                    <a:pt x="132" y="132"/>
                  </a:cubicBezTo>
                  <a:cubicBezTo>
                    <a:pt x="131" y="131"/>
                    <a:pt x="131" y="131"/>
                    <a:pt x="131" y="131"/>
                  </a:cubicBezTo>
                  <a:cubicBezTo>
                    <a:pt x="130" y="131"/>
                    <a:pt x="130" y="131"/>
                    <a:pt x="130" y="131"/>
                  </a:cubicBezTo>
                  <a:cubicBezTo>
                    <a:pt x="130" y="130"/>
                    <a:pt x="130" y="130"/>
                    <a:pt x="130" y="130"/>
                  </a:cubicBezTo>
                  <a:cubicBezTo>
                    <a:pt x="129" y="129"/>
                    <a:pt x="129" y="129"/>
                    <a:pt x="129" y="129"/>
                  </a:cubicBezTo>
                  <a:cubicBezTo>
                    <a:pt x="129" y="130"/>
                    <a:pt x="129" y="130"/>
                    <a:pt x="129" y="130"/>
                  </a:cubicBezTo>
                  <a:cubicBezTo>
                    <a:pt x="128" y="129"/>
                    <a:pt x="128" y="129"/>
                    <a:pt x="128" y="129"/>
                  </a:cubicBezTo>
                  <a:cubicBezTo>
                    <a:pt x="128" y="127"/>
                    <a:pt x="128" y="127"/>
                    <a:pt x="128" y="127"/>
                  </a:cubicBezTo>
                  <a:cubicBezTo>
                    <a:pt x="128" y="127"/>
                    <a:pt x="128" y="127"/>
                    <a:pt x="128" y="127"/>
                  </a:cubicBezTo>
                  <a:cubicBezTo>
                    <a:pt x="128" y="126"/>
                    <a:pt x="128" y="126"/>
                    <a:pt x="128" y="126"/>
                  </a:cubicBezTo>
                  <a:cubicBezTo>
                    <a:pt x="127" y="125"/>
                    <a:pt x="127" y="125"/>
                    <a:pt x="127" y="125"/>
                  </a:cubicBezTo>
                  <a:cubicBezTo>
                    <a:pt x="128" y="125"/>
                    <a:pt x="128" y="125"/>
                    <a:pt x="128" y="125"/>
                  </a:cubicBezTo>
                  <a:cubicBezTo>
                    <a:pt x="130" y="123"/>
                    <a:pt x="130" y="123"/>
                    <a:pt x="130" y="123"/>
                  </a:cubicBezTo>
                  <a:cubicBezTo>
                    <a:pt x="131" y="122"/>
                    <a:pt x="131" y="122"/>
                    <a:pt x="131" y="122"/>
                  </a:cubicBezTo>
                  <a:cubicBezTo>
                    <a:pt x="131" y="122"/>
                    <a:pt x="131" y="122"/>
                    <a:pt x="131" y="122"/>
                  </a:cubicBezTo>
                  <a:cubicBezTo>
                    <a:pt x="130" y="121"/>
                    <a:pt x="130" y="121"/>
                    <a:pt x="130" y="121"/>
                  </a:cubicBezTo>
                  <a:cubicBezTo>
                    <a:pt x="130" y="120"/>
                    <a:pt x="130" y="120"/>
                    <a:pt x="130" y="120"/>
                  </a:cubicBezTo>
                  <a:cubicBezTo>
                    <a:pt x="131" y="119"/>
                    <a:pt x="131" y="119"/>
                    <a:pt x="131" y="119"/>
                  </a:cubicBezTo>
                  <a:cubicBezTo>
                    <a:pt x="130" y="118"/>
                    <a:pt x="130" y="118"/>
                    <a:pt x="130" y="118"/>
                  </a:cubicBezTo>
                  <a:cubicBezTo>
                    <a:pt x="130" y="117"/>
                    <a:pt x="130" y="117"/>
                    <a:pt x="130" y="117"/>
                  </a:cubicBezTo>
                  <a:cubicBezTo>
                    <a:pt x="130" y="116"/>
                    <a:pt x="130" y="116"/>
                    <a:pt x="130" y="116"/>
                  </a:cubicBezTo>
                  <a:cubicBezTo>
                    <a:pt x="130" y="115"/>
                    <a:pt x="130" y="115"/>
                    <a:pt x="130" y="115"/>
                  </a:cubicBezTo>
                  <a:cubicBezTo>
                    <a:pt x="130" y="115"/>
                    <a:pt x="130" y="115"/>
                    <a:pt x="130" y="115"/>
                  </a:cubicBezTo>
                  <a:cubicBezTo>
                    <a:pt x="130" y="114"/>
                    <a:pt x="130" y="114"/>
                    <a:pt x="130" y="114"/>
                  </a:cubicBezTo>
                  <a:cubicBezTo>
                    <a:pt x="130" y="113"/>
                    <a:pt x="130" y="113"/>
                    <a:pt x="130" y="113"/>
                  </a:cubicBezTo>
                  <a:cubicBezTo>
                    <a:pt x="130" y="112"/>
                    <a:pt x="130" y="112"/>
                    <a:pt x="130" y="112"/>
                  </a:cubicBezTo>
                  <a:cubicBezTo>
                    <a:pt x="130" y="111"/>
                    <a:pt x="130" y="111"/>
                    <a:pt x="130" y="111"/>
                  </a:cubicBezTo>
                  <a:cubicBezTo>
                    <a:pt x="130" y="110"/>
                    <a:pt x="130" y="110"/>
                    <a:pt x="130" y="110"/>
                  </a:cubicBezTo>
                  <a:cubicBezTo>
                    <a:pt x="130" y="108"/>
                    <a:pt x="130" y="108"/>
                    <a:pt x="130" y="108"/>
                  </a:cubicBezTo>
                  <a:cubicBezTo>
                    <a:pt x="130" y="108"/>
                    <a:pt x="130" y="108"/>
                    <a:pt x="130" y="108"/>
                  </a:cubicBezTo>
                  <a:cubicBezTo>
                    <a:pt x="131" y="108"/>
                    <a:pt x="131" y="108"/>
                    <a:pt x="131" y="108"/>
                  </a:cubicBezTo>
                  <a:cubicBezTo>
                    <a:pt x="131" y="109"/>
                    <a:pt x="131" y="109"/>
                    <a:pt x="131" y="109"/>
                  </a:cubicBezTo>
                  <a:cubicBezTo>
                    <a:pt x="131" y="109"/>
                    <a:pt x="131" y="109"/>
                    <a:pt x="131" y="109"/>
                  </a:cubicBezTo>
                  <a:cubicBezTo>
                    <a:pt x="132" y="109"/>
                    <a:pt x="132" y="109"/>
                    <a:pt x="132" y="109"/>
                  </a:cubicBezTo>
                  <a:cubicBezTo>
                    <a:pt x="133" y="109"/>
                    <a:pt x="133" y="109"/>
                    <a:pt x="133" y="109"/>
                  </a:cubicBezTo>
                  <a:cubicBezTo>
                    <a:pt x="135" y="108"/>
                    <a:pt x="135" y="108"/>
                    <a:pt x="135" y="108"/>
                  </a:cubicBezTo>
                  <a:cubicBezTo>
                    <a:pt x="135" y="108"/>
                    <a:pt x="135" y="108"/>
                    <a:pt x="135" y="108"/>
                  </a:cubicBezTo>
                  <a:cubicBezTo>
                    <a:pt x="136" y="109"/>
                    <a:pt x="136" y="109"/>
                    <a:pt x="136" y="109"/>
                  </a:cubicBezTo>
                  <a:cubicBezTo>
                    <a:pt x="137" y="108"/>
                    <a:pt x="137" y="108"/>
                    <a:pt x="137" y="108"/>
                  </a:cubicBezTo>
                  <a:cubicBezTo>
                    <a:pt x="138" y="108"/>
                    <a:pt x="138" y="108"/>
                    <a:pt x="138" y="108"/>
                  </a:cubicBezTo>
                  <a:cubicBezTo>
                    <a:pt x="140" y="109"/>
                    <a:pt x="140" y="109"/>
                    <a:pt x="140" y="109"/>
                  </a:cubicBezTo>
                  <a:cubicBezTo>
                    <a:pt x="142" y="109"/>
                    <a:pt x="142" y="109"/>
                    <a:pt x="142" y="109"/>
                  </a:cubicBezTo>
                  <a:cubicBezTo>
                    <a:pt x="142" y="109"/>
                    <a:pt x="142" y="109"/>
                    <a:pt x="142" y="109"/>
                  </a:cubicBezTo>
                  <a:cubicBezTo>
                    <a:pt x="143" y="110"/>
                    <a:pt x="143" y="110"/>
                    <a:pt x="143" y="110"/>
                  </a:cubicBezTo>
                  <a:cubicBezTo>
                    <a:pt x="142" y="110"/>
                    <a:pt x="142" y="110"/>
                    <a:pt x="142" y="110"/>
                  </a:cubicBezTo>
                  <a:cubicBezTo>
                    <a:pt x="143" y="111"/>
                    <a:pt x="143" y="111"/>
                    <a:pt x="143" y="111"/>
                  </a:cubicBezTo>
                  <a:cubicBezTo>
                    <a:pt x="143" y="112"/>
                    <a:pt x="143" y="112"/>
                    <a:pt x="143" y="112"/>
                  </a:cubicBezTo>
                  <a:cubicBezTo>
                    <a:pt x="143" y="113"/>
                    <a:pt x="143" y="113"/>
                    <a:pt x="143" y="113"/>
                  </a:cubicBezTo>
                  <a:cubicBezTo>
                    <a:pt x="143" y="114"/>
                    <a:pt x="143" y="114"/>
                    <a:pt x="143" y="114"/>
                  </a:cubicBezTo>
                  <a:cubicBezTo>
                    <a:pt x="144" y="115"/>
                    <a:pt x="144" y="115"/>
                    <a:pt x="144" y="115"/>
                  </a:cubicBezTo>
                  <a:cubicBezTo>
                    <a:pt x="143" y="118"/>
                    <a:pt x="143" y="118"/>
                    <a:pt x="143" y="118"/>
                  </a:cubicBezTo>
                  <a:cubicBezTo>
                    <a:pt x="144" y="118"/>
                    <a:pt x="144" y="118"/>
                    <a:pt x="144" y="118"/>
                  </a:cubicBezTo>
                  <a:cubicBezTo>
                    <a:pt x="144" y="119"/>
                    <a:pt x="144" y="119"/>
                    <a:pt x="144" y="119"/>
                  </a:cubicBezTo>
                  <a:cubicBezTo>
                    <a:pt x="144" y="119"/>
                    <a:pt x="144" y="119"/>
                    <a:pt x="144" y="119"/>
                  </a:cubicBezTo>
                  <a:cubicBezTo>
                    <a:pt x="144" y="120"/>
                    <a:pt x="144" y="120"/>
                    <a:pt x="144" y="120"/>
                  </a:cubicBezTo>
                  <a:cubicBezTo>
                    <a:pt x="143" y="120"/>
                    <a:pt x="143" y="120"/>
                    <a:pt x="143" y="120"/>
                  </a:cubicBezTo>
                  <a:cubicBezTo>
                    <a:pt x="144" y="121"/>
                    <a:pt x="144" y="121"/>
                    <a:pt x="144" y="121"/>
                  </a:cubicBezTo>
                  <a:cubicBezTo>
                    <a:pt x="144" y="122"/>
                    <a:pt x="144" y="122"/>
                    <a:pt x="144" y="122"/>
                  </a:cubicBezTo>
                  <a:cubicBezTo>
                    <a:pt x="145" y="123"/>
                    <a:pt x="145" y="123"/>
                    <a:pt x="145" y="123"/>
                  </a:cubicBezTo>
                  <a:cubicBezTo>
                    <a:pt x="146" y="123"/>
                    <a:pt x="146" y="123"/>
                    <a:pt x="146" y="123"/>
                  </a:cubicBezTo>
                  <a:cubicBezTo>
                    <a:pt x="146" y="124"/>
                    <a:pt x="146" y="124"/>
                    <a:pt x="146" y="124"/>
                  </a:cubicBezTo>
                  <a:cubicBezTo>
                    <a:pt x="147" y="123"/>
                    <a:pt x="147" y="123"/>
                    <a:pt x="147" y="123"/>
                  </a:cubicBezTo>
                  <a:cubicBezTo>
                    <a:pt x="147" y="124"/>
                    <a:pt x="147" y="124"/>
                    <a:pt x="147" y="124"/>
                  </a:cubicBezTo>
                  <a:cubicBezTo>
                    <a:pt x="148" y="125"/>
                    <a:pt x="148" y="125"/>
                    <a:pt x="148" y="125"/>
                  </a:cubicBezTo>
                  <a:cubicBezTo>
                    <a:pt x="149" y="126"/>
                    <a:pt x="149" y="126"/>
                    <a:pt x="149" y="126"/>
                  </a:cubicBezTo>
                  <a:cubicBezTo>
                    <a:pt x="149" y="127"/>
                    <a:pt x="149" y="127"/>
                    <a:pt x="149" y="127"/>
                  </a:cubicBezTo>
                  <a:cubicBezTo>
                    <a:pt x="150" y="129"/>
                    <a:pt x="150" y="129"/>
                    <a:pt x="150" y="129"/>
                  </a:cubicBezTo>
                  <a:cubicBezTo>
                    <a:pt x="150" y="130"/>
                    <a:pt x="150" y="130"/>
                    <a:pt x="150" y="130"/>
                  </a:cubicBezTo>
                  <a:cubicBezTo>
                    <a:pt x="150" y="130"/>
                    <a:pt x="150" y="130"/>
                    <a:pt x="150" y="130"/>
                  </a:cubicBezTo>
                  <a:cubicBezTo>
                    <a:pt x="150" y="131"/>
                    <a:pt x="150" y="131"/>
                    <a:pt x="150" y="131"/>
                  </a:cubicBezTo>
                  <a:cubicBezTo>
                    <a:pt x="151" y="132"/>
                    <a:pt x="151" y="132"/>
                    <a:pt x="151" y="132"/>
                  </a:cubicBezTo>
                  <a:cubicBezTo>
                    <a:pt x="151" y="133"/>
                    <a:pt x="151" y="133"/>
                    <a:pt x="151" y="133"/>
                  </a:cubicBezTo>
                  <a:cubicBezTo>
                    <a:pt x="152" y="135"/>
                    <a:pt x="152" y="135"/>
                    <a:pt x="152" y="135"/>
                  </a:cubicBezTo>
                  <a:cubicBezTo>
                    <a:pt x="152" y="136"/>
                    <a:pt x="152" y="136"/>
                    <a:pt x="152" y="136"/>
                  </a:cubicBezTo>
                  <a:cubicBezTo>
                    <a:pt x="153" y="137"/>
                    <a:pt x="153" y="137"/>
                    <a:pt x="153" y="137"/>
                  </a:cubicBezTo>
                  <a:cubicBezTo>
                    <a:pt x="153" y="137"/>
                    <a:pt x="153" y="137"/>
                    <a:pt x="153" y="137"/>
                  </a:cubicBezTo>
                  <a:cubicBezTo>
                    <a:pt x="153" y="138"/>
                    <a:pt x="153" y="138"/>
                    <a:pt x="153" y="138"/>
                  </a:cubicBezTo>
                  <a:cubicBezTo>
                    <a:pt x="154" y="139"/>
                    <a:pt x="154" y="139"/>
                    <a:pt x="154" y="139"/>
                  </a:cubicBezTo>
                  <a:cubicBezTo>
                    <a:pt x="154" y="140"/>
                    <a:pt x="154" y="140"/>
                    <a:pt x="154" y="140"/>
                  </a:cubicBezTo>
                  <a:cubicBezTo>
                    <a:pt x="156" y="142"/>
                    <a:pt x="156" y="142"/>
                    <a:pt x="156" y="142"/>
                  </a:cubicBezTo>
                  <a:cubicBezTo>
                    <a:pt x="157" y="143"/>
                    <a:pt x="157" y="143"/>
                    <a:pt x="157" y="143"/>
                  </a:cubicBezTo>
                  <a:cubicBezTo>
                    <a:pt x="158" y="143"/>
                    <a:pt x="158" y="143"/>
                    <a:pt x="158" y="143"/>
                  </a:cubicBezTo>
                  <a:cubicBezTo>
                    <a:pt x="158" y="144"/>
                    <a:pt x="158" y="144"/>
                    <a:pt x="158" y="144"/>
                  </a:cubicBezTo>
                  <a:cubicBezTo>
                    <a:pt x="160" y="145"/>
                    <a:pt x="160" y="145"/>
                    <a:pt x="160" y="145"/>
                  </a:cubicBezTo>
                  <a:cubicBezTo>
                    <a:pt x="160" y="145"/>
                    <a:pt x="160" y="145"/>
                    <a:pt x="160" y="145"/>
                  </a:cubicBezTo>
                  <a:cubicBezTo>
                    <a:pt x="159" y="145"/>
                    <a:pt x="159" y="145"/>
                    <a:pt x="159" y="145"/>
                  </a:cubicBezTo>
                  <a:cubicBezTo>
                    <a:pt x="159" y="146"/>
                    <a:pt x="159" y="146"/>
                    <a:pt x="159" y="146"/>
                  </a:cubicBezTo>
                  <a:cubicBezTo>
                    <a:pt x="159" y="147"/>
                    <a:pt x="159" y="147"/>
                    <a:pt x="159" y="147"/>
                  </a:cubicBezTo>
                  <a:cubicBezTo>
                    <a:pt x="160" y="149"/>
                    <a:pt x="160" y="149"/>
                    <a:pt x="160" y="149"/>
                  </a:cubicBezTo>
                  <a:cubicBezTo>
                    <a:pt x="161" y="150"/>
                    <a:pt x="161" y="150"/>
                    <a:pt x="161" y="150"/>
                  </a:cubicBezTo>
                  <a:cubicBezTo>
                    <a:pt x="161" y="151"/>
                    <a:pt x="161" y="151"/>
                    <a:pt x="161" y="151"/>
                  </a:cubicBezTo>
                  <a:cubicBezTo>
                    <a:pt x="160" y="152"/>
                    <a:pt x="160" y="152"/>
                    <a:pt x="160" y="152"/>
                  </a:cubicBezTo>
                  <a:cubicBezTo>
                    <a:pt x="160" y="152"/>
                    <a:pt x="160" y="152"/>
                    <a:pt x="160" y="152"/>
                  </a:cubicBezTo>
                  <a:cubicBezTo>
                    <a:pt x="159" y="153"/>
                    <a:pt x="159" y="153"/>
                    <a:pt x="159" y="153"/>
                  </a:cubicBezTo>
                  <a:cubicBezTo>
                    <a:pt x="160" y="153"/>
                    <a:pt x="160" y="153"/>
                    <a:pt x="160" y="153"/>
                  </a:cubicBezTo>
                  <a:cubicBezTo>
                    <a:pt x="160" y="155"/>
                    <a:pt x="160" y="155"/>
                    <a:pt x="160" y="155"/>
                  </a:cubicBezTo>
                  <a:cubicBezTo>
                    <a:pt x="159" y="155"/>
                    <a:pt x="159" y="155"/>
                    <a:pt x="159" y="155"/>
                  </a:cubicBezTo>
                  <a:cubicBezTo>
                    <a:pt x="159" y="156"/>
                    <a:pt x="159" y="156"/>
                    <a:pt x="159" y="156"/>
                  </a:cubicBezTo>
                  <a:cubicBezTo>
                    <a:pt x="160" y="155"/>
                    <a:pt x="160" y="155"/>
                    <a:pt x="160" y="155"/>
                  </a:cubicBezTo>
                  <a:cubicBezTo>
                    <a:pt x="160" y="156"/>
                    <a:pt x="160" y="156"/>
                    <a:pt x="160" y="156"/>
                  </a:cubicBezTo>
                  <a:cubicBezTo>
                    <a:pt x="159" y="156"/>
                    <a:pt x="159" y="156"/>
                    <a:pt x="159" y="156"/>
                  </a:cubicBezTo>
                  <a:cubicBezTo>
                    <a:pt x="159" y="158"/>
                    <a:pt x="159" y="158"/>
                    <a:pt x="159" y="158"/>
                  </a:cubicBezTo>
                  <a:cubicBezTo>
                    <a:pt x="158" y="159"/>
                    <a:pt x="158" y="159"/>
                    <a:pt x="158" y="159"/>
                  </a:cubicBezTo>
                  <a:cubicBezTo>
                    <a:pt x="157" y="158"/>
                    <a:pt x="157" y="158"/>
                    <a:pt x="157" y="158"/>
                  </a:cubicBezTo>
                  <a:cubicBezTo>
                    <a:pt x="157" y="159"/>
                    <a:pt x="157" y="159"/>
                    <a:pt x="157" y="159"/>
                  </a:cubicBezTo>
                  <a:cubicBezTo>
                    <a:pt x="158" y="160"/>
                    <a:pt x="158" y="160"/>
                    <a:pt x="158" y="160"/>
                  </a:cubicBezTo>
                  <a:cubicBezTo>
                    <a:pt x="158" y="160"/>
                    <a:pt x="158" y="160"/>
                    <a:pt x="158" y="160"/>
                  </a:cubicBezTo>
                  <a:cubicBezTo>
                    <a:pt x="157" y="161"/>
                    <a:pt x="157" y="161"/>
                    <a:pt x="157" y="161"/>
                  </a:cubicBezTo>
                  <a:cubicBezTo>
                    <a:pt x="156" y="161"/>
                    <a:pt x="156" y="161"/>
                    <a:pt x="156" y="161"/>
                  </a:cubicBezTo>
                  <a:cubicBezTo>
                    <a:pt x="155" y="161"/>
                    <a:pt x="155" y="161"/>
                    <a:pt x="155" y="161"/>
                  </a:cubicBezTo>
                  <a:cubicBezTo>
                    <a:pt x="154" y="161"/>
                    <a:pt x="154" y="161"/>
                    <a:pt x="154" y="161"/>
                  </a:cubicBezTo>
                  <a:cubicBezTo>
                    <a:pt x="155" y="160"/>
                    <a:pt x="155" y="160"/>
                    <a:pt x="155" y="160"/>
                  </a:cubicBezTo>
                  <a:cubicBezTo>
                    <a:pt x="155" y="160"/>
                    <a:pt x="155" y="160"/>
                    <a:pt x="155" y="160"/>
                  </a:cubicBezTo>
                  <a:cubicBezTo>
                    <a:pt x="154" y="160"/>
                    <a:pt x="154" y="160"/>
                    <a:pt x="154" y="160"/>
                  </a:cubicBezTo>
                  <a:cubicBezTo>
                    <a:pt x="154" y="160"/>
                    <a:pt x="154" y="160"/>
                    <a:pt x="154" y="160"/>
                  </a:cubicBezTo>
                  <a:cubicBezTo>
                    <a:pt x="154" y="160"/>
                    <a:pt x="154" y="160"/>
                    <a:pt x="154" y="160"/>
                  </a:cubicBezTo>
                  <a:cubicBezTo>
                    <a:pt x="152" y="159"/>
                    <a:pt x="152" y="159"/>
                    <a:pt x="152" y="159"/>
                  </a:cubicBezTo>
                  <a:cubicBezTo>
                    <a:pt x="151" y="160"/>
                    <a:pt x="151" y="160"/>
                    <a:pt x="151" y="160"/>
                  </a:cubicBezTo>
                  <a:cubicBezTo>
                    <a:pt x="149" y="160"/>
                    <a:pt x="149" y="160"/>
                    <a:pt x="149" y="160"/>
                  </a:cubicBezTo>
                  <a:cubicBezTo>
                    <a:pt x="147" y="160"/>
                    <a:pt x="147" y="160"/>
                    <a:pt x="147" y="160"/>
                  </a:cubicBezTo>
                  <a:cubicBezTo>
                    <a:pt x="147" y="161"/>
                    <a:pt x="147" y="161"/>
                    <a:pt x="147" y="161"/>
                  </a:cubicBezTo>
                  <a:cubicBezTo>
                    <a:pt x="147" y="161"/>
                    <a:pt x="147" y="161"/>
                    <a:pt x="147" y="161"/>
                  </a:cubicBezTo>
                  <a:cubicBezTo>
                    <a:pt x="148" y="161"/>
                    <a:pt x="148" y="161"/>
                    <a:pt x="148" y="161"/>
                  </a:cubicBezTo>
                  <a:cubicBezTo>
                    <a:pt x="148" y="161"/>
                    <a:pt x="148" y="161"/>
                    <a:pt x="148" y="161"/>
                  </a:cubicBezTo>
                  <a:cubicBezTo>
                    <a:pt x="149" y="160"/>
                    <a:pt x="149" y="160"/>
                    <a:pt x="149" y="160"/>
                  </a:cubicBezTo>
                  <a:cubicBezTo>
                    <a:pt x="150" y="161"/>
                    <a:pt x="150" y="161"/>
                    <a:pt x="150" y="161"/>
                  </a:cubicBezTo>
                  <a:cubicBezTo>
                    <a:pt x="151" y="162"/>
                    <a:pt x="151" y="162"/>
                    <a:pt x="151" y="162"/>
                  </a:cubicBezTo>
                  <a:cubicBezTo>
                    <a:pt x="154" y="163"/>
                    <a:pt x="154" y="163"/>
                    <a:pt x="154" y="163"/>
                  </a:cubicBezTo>
                  <a:cubicBezTo>
                    <a:pt x="156" y="163"/>
                    <a:pt x="156" y="163"/>
                    <a:pt x="156" y="163"/>
                  </a:cubicBezTo>
                  <a:cubicBezTo>
                    <a:pt x="157" y="163"/>
                    <a:pt x="157" y="163"/>
                    <a:pt x="157" y="163"/>
                  </a:cubicBezTo>
                  <a:cubicBezTo>
                    <a:pt x="159" y="163"/>
                    <a:pt x="159" y="163"/>
                    <a:pt x="159" y="163"/>
                  </a:cubicBezTo>
                  <a:cubicBezTo>
                    <a:pt x="159" y="163"/>
                    <a:pt x="159" y="163"/>
                    <a:pt x="159" y="163"/>
                  </a:cubicBezTo>
                  <a:cubicBezTo>
                    <a:pt x="161" y="164"/>
                    <a:pt x="161" y="164"/>
                    <a:pt x="161" y="164"/>
                  </a:cubicBezTo>
                  <a:cubicBezTo>
                    <a:pt x="162" y="163"/>
                    <a:pt x="162" y="163"/>
                    <a:pt x="162" y="163"/>
                  </a:cubicBezTo>
                  <a:cubicBezTo>
                    <a:pt x="162" y="162"/>
                    <a:pt x="162" y="162"/>
                    <a:pt x="162" y="162"/>
                  </a:cubicBezTo>
                  <a:cubicBezTo>
                    <a:pt x="162" y="162"/>
                    <a:pt x="162" y="162"/>
                    <a:pt x="162" y="162"/>
                  </a:cubicBezTo>
                  <a:cubicBezTo>
                    <a:pt x="162" y="161"/>
                    <a:pt x="162" y="161"/>
                    <a:pt x="162" y="161"/>
                  </a:cubicBezTo>
                  <a:cubicBezTo>
                    <a:pt x="162" y="160"/>
                    <a:pt x="162" y="160"/>
                    <a:pt x="162" y="160"/>
                  </a:cubicBezTo>
                  <a:cubicBezTo>
                    <a:pt x="163" y="159"/>
                    <a:pt x="163" y="159"/>
                    <a:pt x="163" y="159"/>
                  </a:cubicBezTo>
                  <a:cubicBezTo>
                    <a:pt x="163" y="159"/>
                    <a:pt x="163" y="159"/>
                    <a:pt x="163" y="159"/>
                  </a:cubicBezTo>
                  <a:cubicBezTo>
                    <a:pt x="164" y="158"/>
                    <a:pt x="164" y="158"/>
                    <a:pt x="164" y="158"/>
                  </a:cubicBezTo>
                  <a:cubicBezTo>
                    <a:pt x="164" y="157"/>
                    <a:pt x="164" y="157"/>
                    <a:pt x="164" y="157"/>
                  </a:cubicBezTo>
                  <a:cubicBezTo>
                    <a:pt x="165" y="155"/>
                    <a:pt x="165" y="155"/>
                    <a:pt x="165" y="155"/>
                  </a:cubicBezTo>
                  <a:cubicBezTo>
                    <a:pt x="164" y="154"/>
                    <a:pt x="164" y="154"/>
                    <a:pt x="164" y="154"/>
                  </a:cubicBezTo>
                  <a:cubicBezTo>
                    <a:pt x="165" y="153"/>
                    <a:pt x="165" y="153"/>
                    <a:pt x="165" y="153"/>
                  </a:cubicBezTo>
                  <a:cubicBezTo>
                    <a:pt x="166" y="150"/>
                    <a:pt x="166" y="150"/>
                    <a:pt x="166" y="150"/>
                  </a:cubicBezTo>
                  <a:cubicBezTo>
                    <a:pt x="166" y="150"/>
                    <a:pt x="166" y="150"/>
                    <a:pt x="166" y="150"/>
                  </a:cubicBezTo>
                  <a:cubicBezTo>
                    <a:pt x="165" y="147"/>
                    <a:pt x="165" y="147"/>
                    <a:pt x="165" y="147"/>
                  </a:cubicBezTo>
                  <a:cubicBezTo>
                    <a:pt x="163" y="146"/>
                    <a:pt x="163" y="146"/>
                    <a:pt x="163" y="146"/>
                  </a:cubicBezTo>
                  <a:cubicBezTo>
                    <a:pt x="163" y="145"/>
                    <a:pt x="163" y="145"/>
                    <a:pt x="163" y="145"/>
                  </a:cubicBezTo>
                  <a:cubicBezTo>
                    <a:pt x="162" y="143"/>
                    <a:pt x="162" y="143"/>
                    <a:pt x="162" y="143"/>
                  </a:cubicBezTo>
                  <a:cubicBezTo>
                    <a:pt x="164" y="142"/>
                    <a:pt x="164" y="142"/>
                    <a:pt x="164" y="142"/>
                  </a:cubicBezTo>
                  <a:cubicBezTo>
                    <a:pt x="164" y="141"/>
                    <a:pt x="164" y="141"/>
                    <a:pt x="164" y="141"/>
                  </a:cubicBezTo>
                  <a:cubicBezTo>
                    <a:pt x="166" y="141"/>
                    <a:pt x="166" y="141"/>
                    <a:pt x="166" y="141"/>
                  </a:cubicBezTo>
                  <a:cubicBezTo>
                    <a:pt x="167" y="139"/>
                    <a:pt x="167" y="139"/>
                    <a:pt x="167" y="139"/>
                  </a:cubicBezTo>
                  <a:cubicBezTo>
                    <a:pt x="169" y="139"/>
                    <a:pt x="169" y="139"/>
                    <a:pt x="169" y="139"/>
                  </a:cubicBezTo>
                  <a:cubicBezTo>
                    <a:pt x="170" y="140"/>
                    <a:pt x="170" y="140"/>
                    <a:pt x="170" y="140"/>
                  </a:cubicBezTo>
                  <a:cubicBezTo>
                    <a:pt x="170" y="141"/>
                    <a:pt x="170" y="141"/>
                    <a:pt x="170" y="141"/>
                  </a:cubicBezTo>
                  <a:cubicBezTo>
                    <a:pt x="171" y="142"/>
                    <a:pt x="171" y="142"/>
                    <a:pt x="171" y="142"/>
                  </a:cubicBezTo>
                  <a:cubicBezTo>
                    <a:pt x="172" y="143"/>
                    <a:pt x="172" y="143"/>
                    <a:pt x="172" y="143"/>
                  </a:cubicBezTo>
                  <a:cubicBezTo>
                    <a:pt x="172" y="143"/>
                    <a:pt x="172" y="143"/>
                    <a:pt x="172" y="143"/>
                  </a:cubicBezTo>
                  <a:cubicBezTo>
                    <a:pt x="173" y="144"/>
                    <a:pt x="173" y="144"/>
                    <a:pt x="173" y="144"/>
                  </a:cubicBezTo>
                  <a:cubicBezTo>
                    <a:pt x="173" y="145"/>
                    <a:pt x="173" y="145"/>
                    <a:pt x="173" y="145"/>
                  </a:cubicBezTo>
                  <a:cubicBezTo>
                    <a:pt x="174" y="145"/>
                    <a:pt x="174" y="145"/>
                    <a:pt x="174" y="145"/>
                  </a:cubicBezTo>
                  <a:cubicBezTo>
                    <a:pt x="174" y="146"/>
                    <a:pt x="174" y="146"/>
                    <a:pt x="174" y="146"/>
                  </a:cubicBezTo>
                  <a:cubicBezTo>
                    <a:pt x="175" y="147"/>
                    <a:pt x="175" y="147"/>
                    <a:pt x="175" y="147"/>
                  </a:cubicBezTo>
                  <a:cubicBezTo>
                    <a:pt x="175" y="148"/>
                    <a:pt x="175" y="148"/>
                    <a:pt x="175" y="148"/>
                  </a:cubicBezTo>
                  <a:cubicBezTo>
                    <a:pt x="175" y="149"/>
                    <a:pt x="175" y="149"/>
                    <a:pt x="175" y="149"/>
                  </a:cubicBezTo>
                  <a:cubicBezTo>
                    <a:pt x="175" y="149"/>
                    <a:pt x="175" y="149"/>
                    <a:pt x="175" y="149"/>
                  </a:cubicBezTo>
                  <a:cubicBezTo>
                    <a:pt x="177" y="150"/>
                    <a:pt x="177" y="150"/>
                    <a:pt x="177" y="150"/>
                  </a:cubicBezTo>
                  <a:cubicBezTo>
                    <a:pt x="178" y="150"/>
                    <a:pt x="178" y="150"/>
                    <a:pt x="178" y="150"/>
                  </a:cubicBezTo>
                  <a:cubicBezTo>
                    <a:pt x="179" y="150"/>
                    <a:pt x="179" y="150"/>
                    <a:pt x="179" y="150"/>
                  </a:cubicBezTo>
                  <a:cubicBezTo>
                    <a:pt x="180" y="150"/>
                    <a:pt x="180" y="150"/>
                    <a:pt x="180" y="150"/>
                  </a:cubicBezTo>
                  <a:cubicBezTo>
                    <a:pt x="181" y="150"/>
                    <a:pt x="181" y="150"/>
                    <a:pt x="181" y="150"/>
                  </a:cubicBezTo>
                  <a:cubicBezTo>
                    <a:pt x="181" y="149"/>
                    <a:pt x="181" y="149"/>
                    <a:pt x="181" y="149"/>
                  </a:cubicBezTo>
                  <a:cubicBezTo>
                    <a:pt x="182" y="149"/>
                    <a:pt x="182" y="149"/>
                    <a:pt x="182" y="149"/>
                  </a:cubicBezTo>
                  <a:cubicBezTo>
                    <a:pt x="181" y="149"/>
                    <a:pt x="181" y="149"/>
                    <a:pt x="181" y="149"/>
                  </a:cubicBezTo>
                  <a:cubicBezTo>
                    <a:pt x="180" y="149"/>
                    <a:pt x="180" y="149"/>
                    <a:pt x="180" y="149"/>
                  </a:cubicBezTo>
                  <a:cubicBezTo>
                    <a:pt x="180" y="148"/>
                    <a:pt x="180" y="148"/>
                    <a:pt x="180" y="148"/>
                  </a:cubicBezTo>
                  <a:cubicBezTo>
                    <a:pt x="179" y="149"/>
                    <a:pt x="179" y="149"/>
                    <a:pt x="179" y="149"/>
                  </a:cubicBezTo>
                  <a:cubicBezTo>
                    <a:pt x="178" y="149"/>
                    <a:pt x="178" y="149"/>
                    <a:pt x="178" y="149"/>
                  </a:cubicBezTo>
                  <a:cubicBezTo>
                    <a:pt x="177" y="149"/>
                    <a:pt x="177" y="149"/>
                    <a:pt x="177" y="149"/>
                  </a:cubicBezTo>
                  <a:cubicBezTo>
                    <a:pt x="176" y="149"/>
                    <a:pt x="176" y="149"/>
                    <a:pt x="176" y="149"/>
                  </a:cubicBezTo>
                  <a:cubicBezTo>
                    <a:pt x="176" y="148"/>
                    <a:pt x="176" y="148"/>
                    <a:pt x="176" y="148"/>
                  </a:cubicBezTo>
                  <a:cubicBezTo>
                    <a:pt x="176" y="147"/>
                    <a:pt x="176" y="147"/>
                    <a:pt x="176" y="147"/>
                  </a:cubicBezTo>
                  <a:cubicBezTo>
                    <a:pt x="176" y="147"/>
                    <a:pt x="176" y="147"/>
                    <a:pt x="176" y="147"/>
                  </a:cubicBezTo>
                  <a:cubicBezTo>
                    <a:pt x="175" y="146"/>
                    <a:pt x="175" y="146"/>
                    <a:pt x="175" y="146"/>
                  </a:cubicBezTo>
                  <a:cubicBezTo>
                    <a:pt x="175" y="145"/>
                    <a:pt x="175" y="145"/>
                    <a:pt x="175" y="145"/>
                  </a:cubicBezTo>
                  <a:cubicBezTo>
                    <a:pt x="176" y="144"/>
                    <a:pt x="176" y="144"/>
                    <a:pt x="176" y="144"/>
                  </a:cubicBezTo>
                  <a:cubicBezTo>
                    <a:pt x="177" y="144"/>
                    <a:pt x="177" y="144"/>
                    <a:pt x="177" y="144"/>
                  </a:cubicBezTo>
                  <a:cubicBezTo>
                    <a:pt x="176" y="143"/>
                    <a:pt x="176" y="143"/>
                    <a:pt x="176" y="143"/>
                  </a:cubicBezTo>
                  <a:cubicBezTo>
                    <a:pt x="176" y="143"/>
                    <a:pt x="176" y="143"/>
                    <a:pt x="176" y="143"/>
                  </a:cubicBezTo>
                  <a:cubicBezTo>
                    <a:pt x="176" y="143"/>
                    <a:pt x="176" y="143"/>
                    <a:pt x="176" y="143"/>
                  </a:cubicBezTo>
                  <a:cubicBezTo>
                    <a:pt x="175" y="142"/>
                    <a:pt x="175" y="142"/>
                    <a:pt x="175" y="142"/>
                  </a:cubicBezTo>
                  <a:cubicBezTo>
                    <a:pt x="174" y="141"/>
                    <a:pt x="174" y="141"/>
                    <a:pt x="174" y="141"/>
                  </a:cubicBezTo>
                  <a:cubicBezTo>
                    <a:pt x="174" y="141"/>
                    <a:pt x="174" y="141"/>
                    <a:pt x="174" y="141"/>
                  </a:cubicBezTo>
                  <a:cubicBezTo>
                    <a:pt x="173" y="139"/>
                    <a:pt x="173" y="139"/>
                    <a:pt x="173" y="139"/>
                  </a:cubicBezTo>
                  <a:cubicBezTo>
                    <a:pt x="171" y="139"/>
                    <a:pt x="171" y="139"/>
                    <a:pt x="171" y="139"/>
                  </a:cubicBezTo>
                  <a:cubicBezTo>
                    <a:pt x="169" y="139"/>
                    <a:pt x="169" y="139"/>
                    <a:pt x="169" y="139"/>
                  </a:cubicBezTo>
                  <a:cubicBezTo>
                    <a:pt x="169" y="138"/>
                    <a:pt x="169" y="138"/>
                    <a:pt x="169" y="138"/>
                  </a:cubicBezTo>
                  <a:cubicBezTo>
                    <a:pt x="168" y="138"/>
                    <a:pt x="168" y="138"/>
                    <a:pt x="168" y="138"/>
                  </a:cubicBezTo>
                  <a:cubicBezTo>
                    <a:pt x="166" y="137"/>
                    <a:pt x="166" y="137"/>
                    <a:pt x="166" y="137"/>
                  </a:cubicBezTo>
                  <a:cubicBezTo>
                    <a:pt x="165" y="137"/>
                    <a:pt x="165" y="137"/>
                    <a:pt x="165" y="137"/>
                  </a:cubicBezTo>
                  <a:cubicBezTo>
                    <a:pt x="164" y="137"/>
                    <a:pt x="164" y="137"/>
                    <a:pt x="164" y="137"/>
                  </a:cubicBezTo>
                  <a:cubicBezTo>
                    <a:pt x="163" y="138"/>
                    <a:pt x="163" y="138"/>
                    <a:pt x="163" y="138"/>
                  </a:cubicBezTo>
                  <a:cubicBezTo>
                    <a:pt x="163" y="139"/>
                    <a:pt x="163" y="139"/>
                    <a:pt x="163" y="139"/>
                  </a:cubicBezTo>
                  <a:cubicBezTo>
                    <a:pt x="162" y="140"/>
                    <a:pt x="162" y="140"/>
                    <a:pt x="162" y="140"/>
                  </a:cubicBezTo>
                  <a:cubicBezTo>
                    <a:pt x="161" y="139"/>
                    <a:pt x="161" y="139"/>
                    <a:pt x="161" y="139"/>
                  </a:cubicBezTo>
                  <a:cubicBezTo>
                    <a:pt x="159" y="140"/>
                    <a:pt x="159" y="140"/>
                    <a:pt x="159" y="140"/>
                  </a:cubicBezTo>
                  <a:cubicBezTo>
                    <a:pt x="158" y="140"/>
                    <a:pt x="158" y="140"/>
                    <a:pt x="158" y="140"/>
                  </a:cubicBezTo>
                  <a:cubicBezTo>
                    <a:pt x="158" y="139"/>
                    <a:pt x="158" y="139"/>
                    <a:pt x="158" y="139"/>
                  </a:cubicBezTo>
                  <a:cubicBezTo>
                    <a:pt x="158" y="138"/>
                    <a:pt x="158" y="138"/>
                    <a:pt x="158" y="138"/>
                  </a:cubicBezTo>
                  <a:cubicBezTo>
                    <a:pt x="158" y="137"/>
                    <a:pt x="158" y="137"/>
                    <a:pt x="158" y="137"/>
                  </a:cubicBezTo>
                  <a:cubicBezTo>
                    <a:pt x="156" y="136"/>
                    <a:pt x="156" y="136"/>
                    <a:pt x="156" y="136"/>
                  </a:cubicBezTo>
                  <a:cubicBezTo>
                    <a:pt x="156" y="135"/>
                    <a:pt x="156" y="135"/>
                    <a:pt x="156" y="135"/>
                  </a:cubicBezTo>
                  <a:cubicBezTo>
                    <a:pt x="156" y="133"/>
                    <a:pt x="156" y="133"/>
                    <a:pt x="156" y="133"/>
                  </a:cubicBezTo>
                  <a:cubicBezTo>
                    <a:pt x="155" y="131"/>
                    <a:pt x="155" y="131"/>
                    <a:pt x="155" y="131"/>
                  </a:cubicBezTo>
                  <a:cubicBezTo>
                    <a:pt x="155" y="130"/>
                    <a:pt x="155" y="130"/>
                    <a:pt x="155" y="130"/>
                  </a:cubicBezTo>
                  <a:cubicBezTo>
                    <a:pt x="155" y="128"/>
                    <a:pt x="155" y="128"/>
                    <a:pt x="155" y="128"/>
                  </a:cubicBezTo>
                  <a:cubicBezTo>
                    <a:pt x="154" y="126"/>
                    <a:pt x="154" y="126"/>
                    <a:pt x="154" y="126"/>
                  </a:cubicBezTo>
                  <a:cubicBezTo>
                    <a:pt x="153" y="125"/>
                    <a:pt x="153" y="125"/>
                    <a:pt x="153" y="125"/>
                  </a:cubicBezTo>
                  <a:cubicBezTo>
                    <a:pt x="152" y="125"/>
                    <a:pt x="152" y="125"/>
                    <a:pt x="152" y="125"/>
                  </a:cubicBezTo>
                  <a:cubicBezTo>
                    <a:pt x="152" y="124"/>
                    <a:pt x="152" y="124"/>
                    <a:pt x="152" y="124"/>
                  </a:cubicBezTo>
                  <a:cubicBezTo>
                    <a:pt x="150" y="123"/>
                    <a:pt x="150" y="123"/>
                    <a:pt x="150" y="123"/>
                  </a:cubicBezTo>
                  <a:cubicBezTo>
                    <a:pt x="148" y="122"/>
                    <a:pt x="148" y="122"/>
                    <a:pt x="148" y="122"/>
                  </a:cubicBezTo>
                  <a:cubicBezTo>
                    <a:pt x="148" y="121"/>
                    <a:pt x="148" y="121"/>
                    <a:pt x="148" y="121"/>
                  </a:cubicBezTo>
                  <a:cubicBezTo>
                    <a:pt x="149" y="119"/>
                    <a:pt x="149" y="119"/>
                    <a:pt x="149" y="119"/>
                  </a:cubicBezTo>
                  <a:cubicBezTo>
                    <a:pt x="148" y="118"/>
                    <a:pt x="148" y="118"/>
                    <a:pt x="148" y="118"/>
                  </a:cubicBezTo>
                  <a:cubicBezTo>
                    <a:pt x="148" y="117"/>
                    <a:pt x="148" y="117"/>
                    <a:pt x="148" y="117"/>
                  </a:cubicBezTo>
                  <a:cubicBezTo>
                    <a:pt x="148" y="117"/>
                    <a:pt x="148" y="117"/>
                    <a:pt x="148" y="117"/>
                  </a:cubicBezTo>
                  <a:cubicBezTo>
                    <a:pt x="149" y="116"/>
                    <a:pt x="149" y="116"/>
                    <a:pt x="149" y="116"/>
                  </a:cubicBezTo>
                  <a:cubicBezTo>
                    <a:pt x="150" y="114"/>
                    <a:pt x="150" y="114"/>
                    <a:pt x="150" y="114"/>
                  </a:cubicBezTo>
                  <a:cubicBezTo>
                    <a:pt x="151" y="113"/>
                    <a:pt x="151" y="113"/>
                    <a:pt x="151" y="113"/>
                  </a:cubicBezTo>
                  <a:cubicBezTo>
                    <a:pt x="150" y="111"/>
                    <a:pt x="150" y="111"/>
                    <a:pt x="150" y="111"/>
                  </a:cubicBezTo>
                  <a:cubicBezTo>
                    <a:pt x="148" y="107"/>
                    <a:pt x="148" y="107"/>
                    <a:pt x="148" y="107"/>
                  </a:cubicBezTo>
                  <a:cubicBezTo>
                    <a:pt x="149" y="107"/>
                    <a:pt x="149" y="107"/>
                    <a:pt x="149" y="107"/>
                  </a:cubicBezTo>
                  <a:cubicBezTo>
                    <a:pt x="150" y="108"/>
                    <a:pt x="150" y="108"/>
                    <a:pt x="150" y="108"/>
                  </a:cubicBezTo>
                  <a:cubicBezTo>
                    <a:pt x="150" y="109"/>
                    <a:pt x="150" y="109"/>
                    <a:pt x="150" y="109"/>
                  </a:cubicBezTo>
                  <a:cubicBezTo>
                    <a:pt x="151" y="109"/>
                    <a:pt x="151" y="109"/>
                    <a:pt x="151" y="109"/>
                  </a:cubicBezTo>
                  <a:cubicBezTo>
                    <a:pt x="151" y="109"/>
                    <a:pt x="151" y="109"/>
                    <a:pt x="151" y="109"/>
                  </a:cubicBezTo>
                  <a:cubicBezTo>
                    <a:pt x="151" y="111"/>
                    <a:pt x="151" y="111"/>
                    <a:pt x="151" y="111"/>
                  </a:cubicBezTo>
                  <a:cubicBezTo>
                    <a:pt x="152" y="112"/>
                    <a:pt x="152" y="112"/>
                    <a:pt x="152" y="112"/>
                  </a:cubicBezTo>
                  <a:cubicBezTo>
                    <a:pt x="152" y="113"/>
                    <a:pt x="152" y="113"/>
                    <a:pt x="152" y="113"/>
                  </a:cubicBezTo>
                  <a:cubicBezTo>
                    <a:pt x="153" y="114"/>
                    <a:pt x="153" y="114"/>
                    <a:pt x="153" y="114"/>
                  </a:cubicBezTo>
                  <a:cubicBezTo>
                    <a:pt x="153" y="115"/>
                    <a:pt x="153" y="115"/>
                    <a:pt x="153" y="115"/>
                  </a:cubicBezTo>
                  <a:cubicBezTo>
                    <a:pt x="153" y="116"/>
                    <a:pt x="153" y="116"/>
                    <a:pt x="153" y="116"/>
                  </a:cubicBezTo>
                  <a:cubicBezTo>
                    <a:pt x="154" y="117"/>
                    <a:pt x="154" y="117"/>
                    <a:pt x="154" y="117"/>
                  </a:cubicBezTo>
                  <a:cubicBezTo>
                    <a:pt x="154" y="118"/>
                    <a:pt x="154" y="118"/>
                    <a:pt x="154" y="118"/>
                  </a:cubicBezTo>
                  <a:cubicBezTo>
                    <a:pt x="155" y="119"/>
                    <a:pt x="155" y="119"/>
                    <a:pt x="155" y="119"/>
                  </a:cubicBezTo>
                  <a:cubicBezTo>
                    <a:pt x="155" y="119"/>
                    <a:pt x="155" y="119"/>
                    <a:pt x="155" y="119"/>
                  </a:cubicBezTo>
                  <a:cubicBezTo>
                    <a:pt x="154" y="120"/>
                    <a:pt x="154" y="120"/>
                    <a:pt x="154" y="120"/>
                  </a:cubicBezTo>
                  <a:cubicBezTo>
                    <a:pt x="155" y="120"/>
                    <a:pt x="155" y="120"/>
                    <a:pt x="155" y="120"/>
                  </a:cubicBezTo>
                  <a:cubicBezTo>
                    <a:pt x="156" y="120"/>
                    <a:pt x="156" y="120"/>
                    <a:pt x="156" y="120"/>
                  </a:cubicBezTo>
                  <a:cubicBezTo>
                    <a:pt x="157" y="121"/>
                    <a:pt x="157" y="121"/>
                    <a:pt x="157" y="121"/>
                  </a:cubicBezTo>
                  <a:cubicBezTo>
                    <a:pt x="159" y="121"/>
                    <a:pt x="159" y="121"/>
                    <a:pt x="159" y="121"/>
                  </a:cubicBezTo>
                  <a:cubicBezTo>
                    <a:pt x="160" y="120"/>
                    <a:pt x="160" y="120"/>
                    <a:pt x="160" y="120"/>
                  </a:cubicBezTo>
                  <a:cubicBezTo>
                    <a:pt x="160" y="121"/>
                    <a:pt x="160" y="121"/>
                    <a:pt x="160" y="121"/>
                  </a:cubicBezTo>
                  <a:cubicBezTo>
                    <a:pt x="161" y="122"/>
                    <a:pt x="161" y="122"/>
                    <a:pt x="161" y="122"/>
                  </a:cubicBezTo>
                  <a:cubicBezTo>
                    <a:pt x="161" y="121"/>
                    <a:pt x="161" y="121"/>
                    <a:pt x="161" y="121"/>
                  </a:cubicBezTo>
                  <a:cubicBezTo>
                    <a:pt x="162" y="121"/>
                    <a:pt x="162" y="121"/>
                    <a:pt x="162" y="121"/>
                  </a:cubicBezTo>
                  <a:cubicBezTo>
                    <a:pt x="163" y="120"/>
                    <a:pt x="163" y="120"/>
                    <a:pt x="163" y="120"/>
                  </a:cubicBezTo>
                  <a:cubicBezTo>
                    <a:pt x="164" y="120"/>
                    <a:pt x="164" y="120"/>
                    <a:pt x="164" y="120"/>
                  </a:cubicBezTo>
                  <a:cubicBezTo>
                    <a:pt x="165" y="122"/>
                    <a:pt x="165" y="122"/>
                    <a:pt x="165" y="122"/>
                  </a:cubicBezTo>
                  <a:cubicBezTo>
                    <a:pt x="166" y="122"/>
                    <a:pt x="166" y="122"/>
                    <a:pt x="166" y="122"/>
                  </a:cubicBezTo>
                  <a:cubicBezTo>
                    <a:pt x="167" y="122"/>
                    <a:pt x="167" y="122"/>
                    <a:pt x="167" y="122"/>
                  </a:cubicBezTo>
                  <a:cubicBezTo>
                    <a:pt x="169" y="122"/>
                    <a:pt x="169" y="122"/>
                    <a:pt x="169" y="122"/>
                  </a:cubicBezTo>
                  <a:cubicBezTo>
                    <a:pt x="170" y="121"/>
                    <a:pt x="170" y="121"/>
                    <a:pt x="170" y="121"/>
                  </a:cubicBezTo>
                  <a:cubicBezTo>
                    <a:pt x="169" y="122"/>
                    <a:pt x="169" y="122"/>
                    <a:pt x="169" y="122"/>
                  </a:cubicBezTo>
                  <a:cubicBezTo>
                    <a:pt x="167" y="122"/>
                    <a:pt x="167" y="122"/>
                    <a:pt x="167" y="122"/>
                  </a:cubicBezTo>
                  <a:cubicBezTo>
                    <a:pt x="167" y="121"/>
                    <a:pt x="167" y="121"/>
                    <a:pt x="167" y="121"/>
                  </a:cubicBezTo>
                  <a:cubicBezTo>
                    <a:pt x="166" y="121"/>
                    <a:pt x="166" y="121"/>
                    <a:pt x="166" y="121"/>
                  </a:cubicBezTo>
                  <a:cubicBezTo>
                    <a:pt x="166" y="120"/>
                    <a:pt x="166" y="120"/>
                    <a:pt x="166" y="120"/>
                  </a:cubicBezTo>
                  <a:cubicBezTo>
                    <a:pt x="164" y="120"/>
                    <a:pt x="164" y="120"/>
                    <a:pt x="164" y="120"/>
                  </a:cubicBezTo>
                  <a:cubicBezTo>
                    <a:pt x="164" y="119"/>
                    <a:pt x="164" y="119"/>
                    <a:pt x="164" y="119"/>
                  </a:cubicBezTo>
                  <a:cubicBezTo>
                    <a:pt x="164" y="119"/>
                    <a:pt x="164" y="119"/>
                    <a:pt x="164" y="119"/>
                  </a:cubicBezTo>
                  <a:cubicBezTo>
                    <a:pt x="163" y="119"/>
                    <a:pt x="163" y="119"/>
                    <a:pt x="163" y="119"/>
                  </a:cubicBezTo>
                  <a:cubicBezTo>
                    <a:pt x="161" y="119"/>
                    <a:pt x="161" y="119"/>
                    <a:pt x="161" y="119"/>
                  </a:cubicBezTo>
                  <a:cubicBezTo>
                    <a:pt x="160" y="119"/>
                    <a:pt x="160" y="119"/>
                    <a:pt x="160" y="119"/>
                  </a:cubicBezTo>
                  <a:cubicBezTo>
                    <a:pt x="159" y="119"/>
                    <a:pt x="159" y="119"/>
                    <a:pt x="159" y="119"/>
                  </a:cubicBezTo>
                  <a:cubicBezTo>
                    <a:pt x="157" y="117"/>
                    <a:pt x="157" y="117"/>
                    <a:pt x="157" y="117"/>
                  </a:cubicBezTo>
                  <a:cubicBezTo>
                    <a:pt x="157" y="116"/>
                    <a:pt x="157" y="116"/>
                    <a:pt x="157" y="116"/>
                  </a:cubicBezTo>
                  <a:cubicBezTo>
                    <a:pt x="156" y="116"/>
                    <a:pt x="156" y="116"/>
                    <a:pt x="156" y="116"/>
                  </a:cubicBezTo>
                  <a:cubicBezTo>
                    <a:pt x="155" y="114"/>
                    <a:pt x="155" y="114"/>
                    <a:pt x="155" y="114"/>
                  </a:cubicBezTo>
                  <a:cubicBezTo>
                    <a:pt x="156" y="114"/>
                    <a:pt x="156" y="114"/>
                    <a:pt x="156" y="114"/>
                  </a:cubicBezTo>
                  <a:cubicBezTo>
                    <a:pt x="156" y="114"/>
                    <a:pt x="156" y="114"/>
                    <a:pt x="156" y="114"/>
                  </a:cubicBezTo>
                  <a:cubicBezTo>
                    <a:pt x="157" y="113"/>
                    <a:pt x="157" y="113"/>
                    <a:pt x="157" y="113"/>
                  </a:cubicBezTo>
                  <a:cubicBezTo>
                    <a:pt x="158" y="113"/>
                    <a:pt x="158" y="113"/>
                    <a:pt x="158" y="113"/>
                  </a:cubicBezTo>
                  <a:cubicBezTo>
                    <a:pt x="159" y="114"/>
                    <a:pt x="159" y="114"/>
                    <a:pt x="159" y="114"/>
                  </a:cubicBezTo>
                  <a:cubicBezTo>
                    <a:pt x="161" y="115"/>
                    <a:pt x="161" y="115"/>
                    <a:pt x="161" y="115"/>
                  </a:cubicBezTo>
                  <a:cubicBezTo>
                    <a:pt x="162" y="115"/>
                    <a:pt x="162" y="115"/>
                    <a:pt x="162" y="115"/>
                  </a:cubicBezTo>
                  <a:cubicBezTo>
                    <a:pt x="163" y="113"/>
                    <a:pt x="163" y="113"/>
                    <a:pt x="163" y="113"/>
                  </a:cubicBezTo>
                  <a:cubicBezTo>
                    <a:pt x="163" y="112"/>
                    <a:pt x="163" y="112"/>
                    <a:pt x="163" y="112"/>
                  </a:cubicBezTo>
                  <a:cubicBezTo>
                    <a:pt x="161" y="111"/>
                    <a:pt x="161" y="111"/>
                    <a:pt x="161" y="111"/>
                  </a:cubicBezTo>
                  <a:cubicBezTo>
                    <a:pt x="159" y="112"/>
                    <a:pt x="159" y="112"/>
                    <a:pt x="159" y="112"/>
                  </a:cubicBezTo>
                  <a:cubicBezTo>
                    <a:pt x="159" y="112"/>
                    <a:pt x="159" y="112"/>
                    <a:pt x="159" y="112"/>
                  </a:cubicBezTo>
                  <a:cubicBezTo>
                    <a:pt x="159" y="111"/>
                    <a:pt x="159" y="111"/>
                    <a:pt x="159" y="111"/>
                  </a:cubicBezTo>
                  <a:cubicBezTo>
                    <a:pt x="160" y="111"/>
                    <a:pt x="160" y="111"/>
                    <a:pt x="160" y="111"/>
                  </a:cubicBezTo>
                  <a:cubicBezTo>
                    <a:pt x="160" y="111"/>
                    <a:pt x="160" y="111"/>
                    <a:pt x="160" y="111"/>
                  </a:cubicBezTo>
                  <a:cubicBezTo>
                    <a:pt x="160" y="110"/>
                    <a:pt x="160" y="110"/>
                    <a:pt x="160" y="110"/>
                  </a:cubicBezTo>
                  <a:cubicBezTo>
                    <a:pt x="161" y="109"/>
                    <a:pt x="161" y="109"/>
                    <a:pt x="161" y="109"/>
                  </a:cubicBezTo>
                  <a:cubicBezTo>
                    <a:pt x="162" y="108"/>
                    <a:pt x="162" y="108"/>
                    <a:pt x="162" y="108"/>
                  </a:cubicBezTo>
                  <a:cubicBezTo>
                    <a:pt x="163" y="108"/>
                    <a:pt x="163" y="108"/>
                    <a:pt x="163" y="108"/>
                  </a:cubicBezTo>
                  <a:cubicBezTo>
                    <a:pt x="166" y="108"/>
                    <a:pt x="166" y="108"/>
                    <a:pt x="166" y="108"/>
                  </a:cubicBezTo>
                  <a:cubicBezTo>
                    <a:pt x="167" y="109"/>
                    <a:pt x="167" y="109"/>
                    <a:pt x="167" y="109"/>
                  </a:cubicBezTo>
                  <a:cubicBezTo>
                    <a:pt x="168" y="110"/>
                    <a:pt x="168" y="110"/>
                    <a:pt x="168" y="110"/>
                  </a:cubicBezTo>
                  <a:cubicBezTo>
                    <a:pt x="171" y="110"/>
                    <a:pt x="171" y="110"/>
                    <a:pt x="171" y="110"/>
                  </a:cubicBezTo>
                  <a:cubicBezTo>
                    <a:pt x="171" y="111"/>
                    <a:pt x="171" y="111"/>
                    <a:pt x="171" y="111"/>
                  </a:cubicBezTo>
                  <a:cubicBezTo>
                    <a:pt x="172" y="112"/>
                    <a:pt x="172" y="112"/>
                    <a:pt x="172" y="112"/>
                  </a:cubicBezTo>
                  <a:cubicBezTo>
                    <a:pt x="174" y="113"/>
                    <a:pt x="174" y="113"/>
                    <a:pt x="174" y="113"/>
                  </a:cubicBezTo>
                  <a:cubicBezTo>
                    <a:pt x="175" y="113"/>
                    <a:pt x="175" y="113"/>
                    <a:pt x="175" y="113"/>
                  </a:cubicBezTo>
                  <a:cubicBezTo>
                    <a:pt x="178" y="113"/>
                    <a:pt x="178" y="113"/>
                    <a:pt x="178" y="113"/>
                  </a:cubicBezTo>
                  <a:cubicBezTo>
                    <a:pt x="180" y="112"/>
                    <a:pt x="180" y="112"/>
                    <a:pt x="180" y="112"/>
                  </a:cubicBezTo>
                  <a:cubicBezTo>
                    <a:pt x="180" y="113"/>
                    <a:pt x="180" y="113"/>
                    <a:pt x="180" y="113"/>
                  </a:cubicBezTo>
                  <a:cubicBezTo>
                    <a:pt x="181" y="113"/>
                    <a:pt x="181" y="113"/>
                    <a:pt x="181" y="113"/>
                  </a:cubicBezTo>
                  <a:cubicBezTo>
                    <a:pt x="182" y="113"/>
                    <a:pt x="182" y="113"/>
                    <a:pt x="182" y="113"/>
                  </a:cubicBezTo>
                  <a:cubicBezTo>
                    <a:pt x="181" y="114"/>
                    <a:pt x="181" y="114"/>
                    <a:pt x="181" y="114"/>
                  </a:cubicBezTo>
                  <a:cubicBezTo>
                    <a:pt x="182" y="115"/>
                    <a:pt x="182" y="115"/>
                    <a:pt x="182" y="115"/>
                  </a:cubicBezTo>
                  <a:cubicBezTo>
                    <a:pt x="181" y="115"/>
                    <a:pt x="181" y="115"/>
                    <a:pt x="181" y="115"/>
                  </a:cubicBezTo>
                  <a:cubicBezTo>
                    <a:pt x="180" y="116"/>
                    <a:pt x="180" y="116"/>
                    <a:pt x="180" y="116"/>
                  </a:cubicBezTo>
                  <a:cubicBezTo>
                    <a:pt x="180" y="117"/>
                    <a:pt x="180" y="117"/>
                    <a:pt x="180" y="117"/>
                  </a:cubicBezTo>
                  <a:cubicBezTo>
                    <a:pt x="181" y="118"/>
                    <a:pt x="181" y="118"/>
                    <a:pt x="181" y="118"/>
                  </a:cubicBezTo>
                  <a:cubicBezTo>
                    <a:pt x="181" y="119"/>
                    <a:pt x="181" y="119"/>
                    <a:pt x="181" y="119"/>
                  </a:cubicBezTo>
                  <a:cubicBezTo>
                    <a:pt x="182" y="121"/>
                    <a:pt x="182" y="121"/>
                    <a:pt x="182" y="121"/>
                  </a:cubicBezTo>
                  <a:cubicBezTo>
                    <a:pt x="182" y="121"/>
                    <a:pt x="182" y="121"/>
                    <a:pt x="182" y="121"/>
                  </a:cubicBezTo>
                  <a:cubicBezTo>
                    <a:pt x="182" y="122"/>
                    <a:pt x="182" y="122"/>
                    <a:pt x="182" y="122"/>
                  </a:cubicBezTo>
                  <a:cubicBezTo>
                    <a:pt x="182" y="125"/>
                    <a:pt x="182" y="125"/>
                    <a:pt x="182" y="125"/>
                  </a:cubicBezTo>
                  <a:cubicBezTo>
                    <a:pt x="183" y="125"/>
                    <a:pt x="183" y="125"/>
                    <a:pt x="183" y="125"/>
                  </a:cubicBezTo>
                  <a:cubicBezTo>
                    <a:pt x="183" y="124"/>
                    <a:pt x="183" y="124"/>
                    <a:pt x="183" y="124"/>
                  </a:cubicBezTo>
                  <a:cubicBezTo>
                    <a:pt x="183" y="123"/>
                    <a:pt x="183" y="123"/>
                    <a:pt x="183" y="123"/>
                  </a:cubicBezTo>
                  <a:cubicBezTo>
                    <a:pt x="183" y="123"/>
                    <a:pt x="183" y="123"/>
                    <a:pt x="183" y="123"/>
                  </a:cubicBezTo>
                  <a:cubicBezTo>
                    <a:pt x="183" y="122"/>
                    <a:pt x="183" y="122"/>
                    <a:pt x="183" y="122"/>
                  </a:cubicBezTo>
                  <a:cubicBezTo>
                    <a:pt x="184" y="121"/>
                    <a:pt x="184" y="121"/>
                    <a:pt x="184" y="121"/>
                  </a:cubicBezTo>
                  <a:cubicBezTo>
                    <a:pt x="184" y="120"/>
                    <a:pt x="184" y="120"/>
                    <a:pt x="184" y="120"/>
                  </a:cubicBezTo>
                  <a:cubicBezTo>
                    <a:pt x="185" y="121"/>
                    <a:pt x="185" y="121"/>
                    <a:pt x="185" y="121"/>
                  </a:cubicBezTo>
                  <a:cubicBezTo>
                    <a:pt x="185" y="122"/>
                    <a:pt x="185" y="122"/>
                    <a:pt x="185" y="122"/>
                  </a:cubicBezTo>
                  <a:cubicBezTo>
                    <a:pt x="186" y="124"/>
                    <a:pt x="186" y="124"/>
                    <a:pt x="186" y="124"/>
                  </a:cubicBezTo>
                  <a:cubicBezTo>
                    <a:pt x="186" y="124"/>
                    <a:pt x="186" y="124"/>
                    <a:pt x="186" y="124"/>
                  </a:cubicBezTo>
                  <a:cubicBezTo>
                    <a:pt x="185" y="125"/>
                    <a:pt x="185" y="125"/>
                    <a:pt x="185" y="125"/>
                  </a:cubicBezTo>
                  <a:cubicBezTo>
                    <a:pt x="185" y="126"/>
                    <a:pt x="185" y="126"/>
                    <a:pt x="185" y="126"/>
                  </a:cubicBezTo>
                  <a:cubicBezTo>
                    <a:pt x="185" y="126"/>
                    <a:pt x="185" y="126"/>
                    <a:pt x="185" y="126"/>
                  </a:cubicBezTo>
                  <a:cubicBezTo>
                    <a:pt x="186" y="127"/>
                    <a:pt x="186" y="127"/>
                    <a:pt x="186" y="127"/>
                  </a:cubicBezTo>
                  <a:cubicBezTo>
                    <a:pt x="188" y="127"/>
                    <a:pt x="188" y="127"/>
                    <a:pt x="188" y="127"/>
                  </a:cubicBezTo>
                  <a:cubicBezTo>
                    <a:pt x="189" y="127"/>
                    <a:pt x="189" y="127"/>
                    <a:pt x="189" y="127"/>
                  </a:cubicBezTo>
                  <a:cubicBezTo>
                    <a:pt x="190" y="128"/>
                    <a:pt x="190" y="128"/>
                    <a:pt x="190" y="128"/>
                  </a:cubicBezTo>
                  <a:cubicBezTo>
                    <a:pt x="190" y="129"/>
                    <a:pt x="190" y="129"/>
                    <a:pt x="190" y="129"/>
                  </a:cubicBezTo>
                  <a:cubicBezTo>
                    <a:pt x="191" y="130"/>
                    <a:pt x="191" y="130"/>
                    <a:pt x="191" y="130"/>
                  </a:cubicBezTo>
                  <a:cubicBezTo>
                    <a:pt x="193" y="130"/>
                    <a:pt x="193" y="130"/>
                    <a:pt x="193" y="130"/>
                  </a:cubicBezTo>
                  <a:cubicBezTo>
                    <a:pt x="195" y="131"/>
                    <a:pt x="195" y="131"/>
                    <a:pt x="195" y="131"/>
                  </a:cubicBezTo>
                  <a:cubicBezTo>
                    <a:pt x="194" y="131"/>
                    <a:pt x="194" y="131"/>
                    <a:pt x="194" y="131"/>
                  </a:cubicBezTo>
                  <a:cubicBezTo>
                    <a:pt x="194" y="130"/>
                    <a:pt x="194" y="130"/>
                    <a:pt x="194" y="130"/>
                  </a:cubicBezTo>
                  <a:cubicBezTo>
                    <a:pt x="196" y="129"/>
                    <a:pt x="196" y="129"/>
                    <a:pt x="196" y="129"/>
                  </a:cubicBezTo>
                  <a:cubicBezTo>
                    <a:pt x="197" y="128"/>
                    <a:pt x="197" y="128"/>
                    <a:pt x="197" y="128"/>
                  </a:cubicBezTo>
                  <a:cubicBezTo>
                    <a:pt x="199" y="130"/>
                    <a:pt x="199" y="130"/>
                    <a:pt x="199" y="130"/>
                  </a:cubicBezTo>
                  <a:cubicBezTo>
                    <a:pt x="200" y="130"/>
                    <a:pt x="200" y="130"/>
                    <a:pt x="200" y="130"/>
                  </a:cubicBezTo>
                  <a:cubicBezTo>
                    <a:pt x="201" y="131"/>
                    <a:pt x="201" y="131"/>
                    <a:pt x="201" y="131"/>
                  </a:cubicBezTo>
                  <a:cubicBezTo>
                    <a:pt x="201" y="132"/>
                    <a:pt x="201" y="132"/>
                    <a:pt x="201" y="132"/>
                  </a:cubicBezTo>
                  <a:cubicBezTo>
                    <a:pt x="201" y="131"/>
                    <a:pt x="201" y="131"/>
                    <a:pt x="201" y="131"/>
                  </a:cubicBezTo>
                  <a:cubicBezTo>
                    <a:pt x="200" y="129"/>
                    <a:pt x="200" y="129"/>
                    <a:pt x="200" y="129"/>
                  </a:cubicBezTo>
                  <a:cubicBezTo>
                    <a:pt x="200" y="129"/>
                    <a:pt x="200" y="129"/>
                    <a:pt x="200" y="129"/>
                  </a:cubicBezTo>
                  <a:cubicBezTo>
                    <a:pt x="198" y="129"/>
                    <a:pt x="198" y="129"/>
                    <a:pt x="198" y="129"/>
                  </a:cubicBezTo>
                  <a:cubicBezTo>
                    <a:pt x="197" y="128"/>
                    <a:pt x="197" y="128"/>
                    <a:pt x="197" y="128"/>
                  </a:cubicBezTo>
                  <a:cubicBezTo>
                    <a:pt x="195" y="128"/>
                    <a:pt x="195" y="128"/>
                    <a:pt x="195" y="128"/>
                  </a:cubicBezTo>
                  <a:cubicBezTo>
                    <a:pt x="194" y="129"/>
                    <a:pt x="194" y="129"/>
                    <a:pt x="194" y="129"/>
                  </a:cubicBezTo>
                  <a:cubicBezTo>
                    <a:pt x="193" y="129"/>
                    <a:pt x="193" y="129"/>
                    <a:pt x="193" y="129"/>
                  </a:cubicBezTo>
                  <a:cubicBezTo>
                    <a:pt x="193" y="129"/>
                    <a:pt x="193" y="129"/>
                    <a:pt x="193" y="129"/>
                  </a:cubicBezTo>
                  <a:cubicBezTo>
                    <a:pt x="191" y="129"/>
                    <a:pt x="191" y="129"/>
                    <a:pt x="191" y="129"/>
                  </a:cubicBezTo>
                  <a:cubicBezTo>
                    <a:pt x="190" y="127"/>
                    <a:pt x="190" y="127"/>
                    <a:pt x="190" y="127"/>
                  </a:cubicBezTo>
                  <a:cubicBezTo>
                    <a:pt x="189" y="127"/>
                    <a:pt x="189" y="127"/>
                    <a:pt x="189" y="127"/>
                  </a:cubicBezTo>
                  <a:cubicBezTo>
                    <a:pt x="187" y="126"/>
                    <a:pt x="187" y="126"/>
                    <a:pt x="187" y="126"/>
                  </a:cubicBezTo>
                  <a:cubicBezTo>
                    <a:pt x="187" y="125"/>
                    <a:pt x="187" y="125"/>
                    <a:pt x="187" y="125"/>
                  </a:cubicBezTo>
                  <a:cubicBezTo>
                    <a:pt x="187" y="125"/>
                    <a:pt x="187" y="125"/>
                    <a:pt x="187" y="125"/>
                  </a:cubicBezTo>
                  <a:cubicBezTo>
                    <a:pt x="188" y="125"/>
                    <a:pt x="188" y="125"/>
                    <a:pt x="188" y="125"/>
                  </a:cubicBezTo>
                  <a:cubicBezTo>
                    <a:pt x="189" y="124"/>
                    <a:pt x="189" y="124"/>
                    <a:pt x="189" y="124"/>
                  </a:cubicBezTo>
                  <a:cubicBezTo>
                    <a:pt x="189" y="123"/>
                    <a:pt x="189" y="123"/>
                    <a:pt x="189" y="123"/>
                  </a:cubicBezTo>
                  <a:cubicBezTo>
                    <a:pt x="187" y="122"/>
                    <a:pt x="187" y="122"/>
                    <a:pt x="187" y="122"/>
                  </a:cubicBezTo>
                  <a:cubicBezTo>
                    <a:pt x="187" y="120"/>
                    <a:pt x="187" y="120"/>
                    <a:pt x="187" y="120"/>
                  </a:cubicBezTo>
                  <a:cubicBezTo>
                    <a:pt x="185" y="118"/>
                    <a:pt x="185" y="118"/>
                    <a:pt x="185" y="118"/>
                  </a:cubicBezTo>
                  <a:cubicBezTo>
                    <a:pt x="184" y="118"/>
                    <a:pt x="184" y="118"/>
                    <a:pt x="184" y="118"/>
                  </a:cubicBezTo>
                  <a:cubicBezTo>
                    <a:pt x="183" y="117"/>
                    <a:pt x="183" y="117"/>
                    <a:pt x="183" y="117"/>
                  </a:cubicBezTo>
                  <a:cubicBezTo>
                    <a:pt x="184" y="116"/>
                    <a:pt x="184" y="116"/>
                    <a:pt x="184" y="116"/>
                  </a:cubicBezTo>
                  <a:cubicBezTo>
                    <a:pt x="183" y="115"/>
                    <a:pt x="183" y="115"/>
                    <a:pt x="183" y="115"/>
                  </a:cubicBezTo>
                  <a:cubicBezTo>
                    <a:pt x="183" y="113"/>
                    <a:pt x="183" y="113"/>
                    <a:pt x="183" y="113"/>
                  </a:cubicBezTo>
                  <a:cubicBezTo>
                    <a:pt x="182" y="112"/>
                    <a:pt x="182" y="112"/>
                    <a:pt x="182" y="112"/>
                  </a:cubicBezTo>
                  <a:cubicBezTo>
                    <a:pt x="182" y="112"/>
                    <a:pt x="182" y="112"/>
                    <a:pt x="182" y="112"/>
                  </a:cubicBezTo>
                  <a:cubicBezTo>
                    <a:pt x="180" y="111"/>
                    <a:pt x="180" y="111"/>
                    <a:pt x="180" y="111"/>
                  </a:cubicBezTo>
                  <a:cubicBezTo>
                    <a:pt x="178" y="111"/>
                    <a:pt x="178" y="111"/>
                    <a:pt x="178" y="111"/>
                  </a:cubicBezTo>
                  <a:cubicBezTo>
                    <a:pt x="177" y="110"/>
                    <a:pt x="177" y="110"/>
                    <a:pt x="177" y="110"/>
                  </a:cubicBezTo>
                  <a:cubicBezTo>
                    <a:pt x="176" y="109"/>
                    <a:pt x="176" y="109"/>
                    <a:pt x="176" y="109"/>
                  </a:cubicBezTo>
                  <a:cubicBezTo>
                    <a:pt x="176" y="108"/>
                    <a:pt x="176" y="108"/>
                    <a:pt x="176" y="108"/>
                  </a:cubicBezTo>
                  <a:cubicBezTo>
                    <a:pt x="175" y="107"/>
                    <a:pt x="175" y="107"/>
                    <a:pt x="175" y="107"/>
                  </a:cubicBezTo>
                  <a:cubicBezTo>
                    <a:pt x="175" y="107"/>
                    <a:pt x="175" y="107"/>
                    <a:pt x="175" y="107"/>
                  </a:cubicBezTo>
                  <a:cubicBezTo>
                    <a:pt x="174" y="107"/>
                    <a:pt x="174" y="107"/>
                    <a:pt x="174" y="107"/>
                  </a:cubicBezTo>
                  <a:cubicBezTo>
                    <a:pt x="171" y="107"/>
                    <a:pt x="171" y="107"/>
                    <a:pt x="171" y="107"/>
                  </a:cubicBezTo>
                  <a:cubicBezTo>
                    <a:pt x="170" y="107"/>
                    <a:pt x="170" y="107"/>
                    <a:pt x="170" y="107"/>
                  </a:cubicBezTo>
                  <a:cubicBezTo>
                    <a:pt x="169" y="107"/>
                    <a:pt x="169" y="107"/>
                    <a:pt x="169" y="107"/>
                  </a:cubicBezTo>
                  <a:cubicBezTo>
                    <a:pt x="169" y="105"/>
                    <a:pt x="169" y="105"/>
                    <a:pt x="169" y="105"/>
                  </a:cubicBezTo>
                  <a:cubicBezTo>
                    <a:pt x="168" y="105"/>
                    <a:pt x="168" y="105"/>
                    <a:pt x="168" y="105"/>
                  </a:cubicBezTo>
                  <a:cubicBezTo>
                    <a:pt x="168" y="105"/>
                    <a:pt x="168" y="105"/>
                    <a:pt x="168" y="105"/>
                  </a:cubicBezTo>
                  <a:cubicBezTo>
                    <a:pt x="168" y="103"/>
                    <a:pt x="168" y="103"/>
                    <a:pt x="168" y="103"/>
                  </a:cubicBezTo>
                  <a:cubicBezTo>
                    <a:pt x="167" y="102"/>
                    <a:pt x="167" y="102"/>
                    <a:pt x="167" y="102"/>
                  </a:cubicBezTo>
                  <a:cubicBezTo>
                    <a:pt x="165" y="101"/>
                    <a:pt x="165" y="101"/>
                    <a:pt x="165" y="101"/>
                  </a:cubicBezTo>
                  <a:cubicBezTo>
                    <a:pt x="166" y="100"/>
                    <a:pt x="166" y="100"/>
                    <a:pt x="166" y="100"/>
                  </a:cubicBezTo>
                  <a:cubicBezTo>
                    <a:pt x="166" y="100"/>
                    <a:pt x="166" y="100"/>
                    <a:pt x="166" y="100"/>
                  </a:cubicBezTo>
                  <a:cubicBezTo>
                    <a:pt x="165" y="100"/>
                    <a:pt x="165" y="100"/>
                    <a:pt x="165" y="100"/>
                  </a:cubicBezTo>
                  <a:cubicBezTo>
                    <a:pt x="164" y="99"/>
                    <a:pt x="164" y="99"/>
                    <a:pt x="164" y="99"/>
                  </a:cubicBezTo>
                  <a:cubicBezTo>
                    <a:pt x="165" y="98"/>
                    <a:pt x="165" y="98"/>
                    <a:pt x="165" y="98"/>
                  </a:cubicBezTo>
                  <a:cubicBezTo>
                    <a:pt x="165" y="97"/>
                    <a:pt x="165" y="97"/>
                    <a:pt x="165" y="97"/>
                  </a:cubicBezTo>
                  <a:cubicBezTo>
                    <a:pt x="164" y="97"/>
                    <a:pt x="164" y="97"/>
                    <a:pt x="164" y="97"/>
                  </a:cubicBezTo>
                  <a:cubicBezTo>
                    <a:pt x="164" y="96"/>
                    <a:pt x="164" y="96"/>
                    <a:pt x="164" y="96"/>
                  </a:cubicBezTo>
                  <a:cubicBezTo>
                    <a:pt x="165" y="96"/>
                    <a:pt x="165" y="96"/>
                    <a:pt x="165" y="96"/>
                  </a:cubicBezTo>
                  <a:cubicBezTo>
                    <a:pt x="167" y="95"/>
                    <a:pt x="167" y="95"/>
                    <a:pt x="167" y="95"/>
                  </a:cubicBezTo>
                  <a:cubicBezTo>
                    <a:pt x="168" y="95"/>
                    <a:pt x="168" y="95"/>
                    <a:pt x="168" y="95"/>
                  </a:cubicBezTo>
                  <a:cubicBezTo>
                    <a:pt x="170" y="95"/>
                    <a:pt x="170" y="95"/>
                    <a:pt x="170" y="95"/>
                  </a:cubicBezTo>
                  <a:cubicBezTo>
                    <a:pt x="173" y="93"/>
                    <a:pt x="173" y="93"/>
                    <a:pt x="173" y="93"/>
                  </a:cubicBezTo>
                  <a:cubicBezTo>
                    <a:pt x="175" y="92"/>
                    <a:pt x="175" y="92"/>
                    <a:pt x="175" y="92"/>
                  </a:cubicBezTo>
                  <a:cubicBezTo>
                    <a:pt x="176" y="92"/>
                    <a:pt x="176" y="92"/>
                    <a:pt x="176" y="92"/>
                  </a:cubicBezTo>
                  <a:cubicBezTo>
                    <a:pt x="177" y="93"/>
                    <a:pt x="177" y="93"/>
                    <a:pt x="177" y="93"/>
                  </a:cubicBezTo>
                  <a:cubicBezTo>
                    <a:pt x="178" y="92"/>
                    <a:pt x="178" y="92"/>
                    <a:pt x="178" y="92"/>
                  </a:cubicBezTo>
                  <a:cubicBezTo>
                    <a:pt x="178" y="91"/>
                    <a:pt x="178" y="91"/>
                    <a:pt x="178" y="91"/>
                  </a:cubicBezTo>
                  <a:cubicBezTo>
                    <a:pt x="180" y="91"/>
                    <a:pt x="180" y="91"/>
                    <a:pt x="180" y="91"/>
                  </a:cubicBezTo>
                  <a:cubicBezTo>
                    <a:pt x="183" y="89"/>
                    <a:pt x="183" y="89"/>
                    <a:pt x="183" y="89"/>
                  </a:cubicBezTo>
                  <a:cubicBezTo>
                    <a:pt x="183" y="90"/>
                    <a:pt x="183" y="90"/>
                    <a:pt x="183" y="90"/>
                  </a:cubicBezTo>
                  <a:cubicBezTo>
                    <a:pt x="183" y="91"/>
                    <a:pt x="183" y="91"/>
                    <a:pt x="183" y="91"/>
                  </a:cubicBezTo>
                  <a:cubicBezTo>
                    <a:pt x="183" y="91"/>
                    <a:pt x="183" y="91"/>
                    <a:pt x="183" y="91"/>
                  </a:cubicBezTo>
                  <a:cubicBezTo>
                    <a:pt x="182" y="92"/>
                    <a:pt x="182" y="92"/>
                    <a:pt x="182" y="92"/>
                  </a:cubicBezTo>
                  <a:cubicBezTo>
                    <a:pt x="181" y="93"/>
                    <a:pt x="181" y="93"/>
                    <a:pt x="181" y="93"/>
                  </a:cubicBezTo>
                  <a:cubicBezTo>
                    <a:pt x="181" y="94"/>
                    <a:pt x="181" y="94"/>
                    <a:pt x="181" y="94"/>
                  </a:cubicBezTo>
                  <a:cubicBezTo>
                    <a:pt x="183" y="96"/>
                    <a:pt x="183" y="96"/>
                    <a:pt x="183" y="96"/>
                  </a:cubicBezTo>
                  <a:cubicBezTo>
                    <a:pt x="185" y="96"/>
                    <a:pt x="185" y="96"/>
                    <a:pt x="185" y="96"/>
                  </a:cubicBezTo>
                  <a:cubicBezTo>
                    <a:pt x="184" y="95"/>
                    <a:pt x="184" y="95"/>
                    <a:pt x="184" y="95"/>
                  </a:cubicBezTo>
                  <a:cubicBezTo>
                    <a:pt x="182" y="94"/>
                    <a:pt x="182" y="94"/>
                    <a:pt x="182" y="94"/>
                  </a:cubicBezTo>
                  <a:cubicBezTo>
                    <a:pt x="182" y="93"/>
                    <a:pt x="182" y="93"/>
                    <a:pt x="182" y="93"/>
                  </a:cubicBezTo>
                  <a:cubicBezTo>
                    <a:pt x="183" y="92"/>
                    <a:pt x="183" y="92"/>
                    <a:pt x="183" y="92"/>
                  </a:cubicBezTo>
                  <a:cubicBezTo>
                    <a:pt x="185" y="91"/>
                    <a:pt x="185" y="91"/>
                    <a:pt x="185" y="91"/>
                  </a:cubicBezTo>
                  <a:cubicBezTo>
                    <a:pt x="185" y="90"/>
                    <a:pt x="185" y="90"/>
                    <a:pt x="185" y="90"/>
                  </a:cubicBezTo>
                  <a:cubicBezTo>
                    <a:pt x="185" y="89"/>
                    <a:pt x="185" y="89"/>
                    <a:pt x="185" y="89"/>
                  </a:cubicBezTo>
                  <a:cubicBezTo>
                    <a:pt x="184" y="89"/>
                    <a:pt x="184" y="89"/>
                    <a:pt x="184" y="89"/>
                  </a:cubicBezTo>
                  <a:cubicBezTo>
                    <a:pt x="182" y="88"/>
                    <a:pt x="182" y="88"/>
                    <a:pt x="182" y="88"/>
                  </a:cubicBezTo>
                  <a:cubicBezTo>
                    <a:pt x="183" y="87"/>
                    <a:pt x="183" y="87"/>
                    <a:pt x="183" y="87"/>
                  </a:cubicBezTo>
                  <a:cubicBezTo>
                    <a:pt x="181" y="87"/>
                    <a:pt x="181" y="87"/>
                    <a:pt x="181" y="87"/>
                  </a:cubicBezTo>
                  <a:cubicBezTo>
                    <a:pt x="181" y="88"/>
                    <a:pt x="181" y="88"/>
                    <a:pt x="181" y="88"/>
                  </a:cubicBezTo>
                  <a:cubicBezTo>
                    <a:pt x="180" y="87"/>
                    <a:pt x="180" y="87"/>
                    <a:pt x="180" y="87"/>
                  </a:cubicBezTo>
                  <a:cubicBezTo>
                    <a:pt x="180" y="86"/>
                    <a:pt x="180" y="86"/>
                    <a:pt x="180" y="86"/>
                  </a:cubicBezTo>
                  <a:cubicBezTo>
                    <a:pt x="178" y="86"/>
                    <a:pt x="178" y="86"/>
                    <a:pt x="178" y="86"/>
                  </a:cubicBezTo>
                  <a:cubicBezTo>
                    <a:pt x="178" y="87"/>
                    <a:pt x="178" y="87"/>
                    <a:pt x="178" y="87"/>
                  </a:cubicBezTo>
                  <a:cubicBezTo>
                    <a:pt x="177" y="85"/>
                    <a:pt x="177" y="85"/>
                    <a:pt x="177" y="85"/>
                  </a:cubicBezTo>
                  <a:cubicBezTo>
                    <a:pt x="177" y="85"/>
                    <a:pt x="177" y="85"/>
                    <a:pt x="177" y="85"/>
                  </a:cubicBezTo>
                  <a:cubicBezTo>
                    <a:pt x="177" y="84"/>
                    <a:pt x="177" y="84"/>
                    <a:pt x="177" y="84"/>
                  </a:cubicBezTo>
                  <a:cubicBezTo>
                    <a:pt x="178" y="84"/>
                    <a:pt x="178" y="84"/>
                    <a:pt x="178" y="84"/>
                  </a:cubicBezTo>
                  <a:cubicBezTo>
                    <a:pt x="179" y="85"/>
                    <a:pt x="179" y="85"/>
                    <a:pt x="179" y="85"/>
                  </a:cubicBezTo>
                  <a:cubicBezTo>
                    <a:pt x="180" y="85"/>
                    <a:pt x="180" y="85"/>
                    <a:pt x="180" y="85"/>
                  </a:cubicBezTo>
                  <a:cubicBezTo>
                    <a:pt x="181" y="84"/>
                    <a:pt x="181" y="84"/>
                    <a:pt x="181" y="84"/>
                  </a:cubicBezTo>
                  <a:cubicBezTo>
                    <a:pt x="180" y="84"/>
                    <a:pt x="180" y="84"/>
                    <a:pt x="180" y="84"/>
                  </a:cubicBezTo>
                  <a:cubicBezTo>
                    <a:pt x="180" y="84"/>
                    <a:pt x="180" y="84"/>
                    <a:pt x="180" y="84"/>
                  </a:cubicBezTo>
                  <a:cubicBezTo>
                    <a:pt x="179" y="84"/>
                    <a:pt x="179" y="84"/>
                    <a:pt x="179" y="84"/>
                  </a:cubicBezTo>
                  <a:cubicBezTo>
                    <a:pt x="178" y="84"/>
                    <a:pt x="178" y="84"/>
                    <a:pt x="178" y="84"/>
                  </a:cubicBezTo>
                  <a:cubicBezTo>
                    <a:pt x="178" y="83"/>
                    <a:pt x="178" y="83"/>
                    <a:pt x="178" y="83"/>
                  </a:cubicBezTo>
                  <a:cubicBezTo>
                    <a:pt x="177" y="83"/>
                    <a:pt x="177" y="83"/>
                    <a:pt x="177" y="83"/>
                  </a:cubicBezTo>
                  <a:cubicBezTo>
                    <a:pt x="175" y="83"/>
                    <a:pt x="175" y="83"/>
                    <a:pt x="175" y="83"/>
                  </a:cubicBezTo>
                  <a:cubicBezTo>
                    <a:pt x="175" y="83"/>
                    <a:pt x="175" y="83"/>
                    <a:pt x="175" y="83"/>
                  </a:cubicBezTo>
                  <a:cubicBezTo>
                    <a:pt x="174" y="82"/>
                    <a:pt x="174" y="82"/>
                    <a:pt x="174" y="82"/>
                  </a:cubicBezTo>
                  <a:cubicBezTo>
                    <a:pt x="175" y="82"/>
                    <a:pt x="175" y="82"/>
                    <a:pt x="175" y="82"/>
                  </a:cubicBezTo>
                  <a:cubicBezTo>
                    <a:pt x="174" y="81"/>
                    <a:pt x="174" y="81"/>
                    <a:pt x="174" y="81"/>
                  </a:cubicBezTo>
                  <a:cubicBezTo>
                    <a:pt x="174" y="80"/>
                    <a:pt x="174" y="80"/>
                    <a:pt x="174" y="80"/>
                  </a:cubicBezTo>
                  <a:cubicBezTo>
                    <a:pt x="174" y="80"/>
                    <a:pt x="174" y="80"/>
                    <a:pt x="174" y="80"/>
                  </a:cubicBezTo>
                  <a:cubicBezTo>
                    <a:pt x="175" y="80"/>
                    <a:pt x="175" y="80"/>
                    <a:pt x="175" y="80"/>
                  </a:cubicBezTo>
                  <a:cubicBezTo>
                    <a:pt x="176" y="81"/>
                    <a:pt x="176" y="81"/>
                    <a:pt x="176" y="81"/>
                  </a:cubicBezTo>
                  <a:cubicBezTo>
                    <a:pt x="176" y="81"/>
                    <a:pt x="176" y="81"/>
                    <a:pt x="176" y="81"/>
                  </a:cubicBezTo>
                  <a:cubicBezTo>
                    <a:pt x="177" y="82"/>
                    <a:pt x="177" y="82"/>
                    <a:pt x="177" y="82"/>
                  </a:cubicBezTo>
                  <a:cubicBezTo>
                    <a:pt x="178" y="82"/>
                    <a:pt x="178" y="82"/>
                    <a:pt x="178" y="82"/>
                  </a:cubicBezTo>
                  <a:cubicBezTo>
                    <a:pt x="177" y="81"/>
                    <a:pt x="177" y="81"/>
                    <a:pt x="177" y="81"/>
                  </a:cubicBezTo>
                  <a:cubicBezTo>
                    <a:pt x="178" y="81"/>
                    <a:pt x="178" y="81"/>
                    <a:pt x="178" y="81"/>
                  </a:cubicBezTo>
                  <a:cubicBezTo>
                    <a:pt x="178" y="79"/>
                    <a:pt x="178" y="79"/>
                    <a:pt x="178" y="79"/>
                  </a:cubicBezTo>
                  <a:cubicBezTo>
                    <a:pt x="178" y="78"/>
                    <a:pt x="178" y="78"/>
                    <a:pt x="178" y="78"/>
                  </a:cubicBezTo>
                  <a:cubicBezTo>
                    <a:pt x="178" y="78"/>
                    <a:pt x="178" y="78"/>
                    <a:pt x="178" y="78"/>
                  </a:cubicBezTo>
                  <a:cubicBezTo>
                    <a:pt x="179" y="78"/>
                    <a:pt x="179" y="78"/>
                    <a:pt x="179" y="78"/>
                  </a:cubicBezTo>
                  <a:cubicBezTo>
                    <a:pt x="179" y="78"/>
                    <a:pt x="179" y="78"/>
                    <a:pt x="179" y="78"/>
                  </a:cubicBezTo>
                  <a:cubicBezTo>
                    <a:pt x="177" y="77"/>
                    <a:pt x="177" y="77"/>
                    <a:pt x="177" y="77"/>
                  </a:cubicBezTo>
                  <a:cubicBezTo>
                    <a:pt x="177" y="78"/>
                    <a:pt x="177" y="78"/>
                    <a:pt x="177" y="78"/>
                  </a:cubicBezTo>
                  <a:cubicBezTo>
                    <a:pt x="176" y="78"/>
                    <a:pt x="176" y="78"/>
                    <a:pt x="176" y="78"/>
                  </a:cubicBezTo>
                  <a:cubicBezTo>
                    <a:pt x="176" y="77"/>
                    <a:pt x="176" y="77"/>
                    <a:pt x="176" y="77"/>
                  </a:cubicBezTo>
                  <a:cubicBezTo>
                    <a:pt x="177" y="76"/>
                    <a:pt x="177" y="76"/>
                    <a:pt x="177" y="76"/>
                  </a:cubicBezTo>
                  <a:cubicBezTo>
                    <a:pt x="179" y="76"/>
                    <a:pt x="179" y="76"/>
                    <a:pt x="179" y="76"/>
                  </a:cubicBezTo>
                  <a:cubicBezTo>
                    <a:pt x="180" y="76"/>
                    <a:pt x="180" y="76"/>
                    <a:pt x="180" y="76"/>
                  </a:cubicBezTo>
                  <a:cubicBezTo>
                    <a:pt x="179" y="75"/>
                    <a:pt x="179" y="75"/>
                    <a:pt x="179" y="75"/>
                  </a:cubicBezTo>
                  <a:cubicBezTo>
                    <a:pt x="180" y="74"/>
                    <a:pt x="180" y="74"/>
                    <a:pt x="180" y="74"/>
                  </a:cubicBezTo>
                  <a:cubicBezTo>
                    <a:pt x="180" y="74"/>
                    <a:pt x="180" y="74"/>
                    <a:pt x="180" y="74"/>
                  </a:cubicBezTo>
                  <a:cubicBezTo>
                    <a:pt x="181" y="73"/>
                    <a:pt x="181" y="73"/>
                    <a:pt x="181" y="73"/>
                  </a:cubicBezTo>
                  <a:cubicBezTo>
                    <a:pt x="181" y="73"/>
                    <a:pt x="181" y="73"/>
                    <a:pt x="181" y="73"/>
                  </a:cubicBezTo>
                  <a:cubicBezTo>
                    <a:pt x="181" y="72"/>
                    <a:pt x="181" y="72"/>
                    <a:pt x="181" y="72"/>
                  </a:cubicBezTo>
                  <a:cubicBezTo>
                    <a:pt x="182" y="72"/>
                    <a:pt x="182" y="72"/>
                    <a:pt x="182" y="72"/>
                  </a:cubicBezTo>
                  <a:cubicBezTo>
                    <a:pt x="182" y="72"/>
                    <a:pt x="182" y="72"/>
                    <a:pt x="182" y="72"/>
                  </a:cubicBezTo>
                  <a:cubicBezTo>
                    <a:pt x="183" y="72"/>
                    <a:pt x="183" y="72"/>
                    <a:pt x="183" y="72"/>
                  </a:cubicBezTo>
                  <a:cubicBezTo>
                    <a:pt x="183" y="71"/>
                    <a:pt x="183" y="71"/>
                    <a:pt x="183" y="71"/>
                  </a:cubicBezTo>
                  <a:cubicBezTo>
                    <a:pt x="183" y="71"/>
                    <a:pt x="183" y="71"/>
                    <a:pt x="183" y="71"/>
                  </a:cubicBezTo>
                  <a:cubicBezTo>
                    <a:pt x="183" y="71"/>
                    <a:pt x="183" y="71"/>
                    <a:pt x="183" y="71"/>
                  </a:cubicBezTo>
                  <a:cubicBezTo>
                    <a:pt x="183" y="70"/>
                    <a:pt x="183" y="70"/>
                    <a:pt x="183" y="70"/>
                  </a:cubicBezTo>
                  <a:cubicBezTo>
                    <a:pt x="184" y="70"/>
                    <a:pt x="184" y="70"/>
                    <a:pt x="184" y="70"/>
                  </a:cubicBezTo>
                  <a:cubicBezTo>
                    <a:pt x="185" y="70"/>
                    <a:pt x="185" y="70"/>
                    <a:pt x="185" y="70"/>
                  </a:cubicBezTo>
                  <a:cubicBezTo>
                    <a:pt x="185" y="69"/>
                    <a:pt x="185" y="69"/>
                    <a:pt x="185" y="69"/>
                  </a:cubicBezTo>
                  <a:cubicBezTo>
                    <a:pt x="185" y="69"/>
                    <a:pt x="185" y="69"/>
                    <a:pt x="185" y="69"/>
                  </a:cubicBezTo>
                  <a:cubicBezTo>
                    <a:pt x="186" y="69"/>
                    <a:pt x="186" y="69"/>
                    <a:pt x="186" y="69"/>
                  </a:cubicBezTo>
                  <a:cubicBezTo>
                    <a:pt x="188" y="69"/>
                    <a:pt x="188" y="69"/>
                    <a:pt x="188" y="69"/>
                  </a:cubicBezTo>
                  <a:cubicBezTo>
                    <a:pt x="187" y="68"/>
                    <a:pt x="187" y="68"/>
                    <a:pt x="187" y="68"/>
                  </a:cubicBezTo>
                  <a:cubicBezTo>
                    <a:pt x="187" y="68"/>
                    <a:pt x="187" y="68"/>
                    <a:pt x="187" y="68"/>
                  </a:cubicBezTo>
                  <a:cubicBezTo>
                    <a:pt x="189" y="67"/>
                    <a:pt x="189" y="67"/>
                    <a:pt x="189" y="67"/>
                  </a:cubicBezTo>
                  <a:cubicBezTo>
                    <a:pt x="190" y="67"/>
                    <a:pt x="190" y="67"/>
                    <a:pt x="190" y="67"/>
                  </a:cubicBezTo>
                  <a:cubicBezTo>
                    <a:pt x="191" y="66"/>
                    <a:pt x="191" y="66"/>
                    <a:pt x="191" y="66"/>
                  </a:cubicBezTo>
                  <a:cubicBezTo>
                    <a:pt x="193" y="65"/>
                    <a:pt x="193" y="65"/>
                    <a:pt x="193" y="65"/>
                  </a:cubicBezTo>
                  <a:cubicBezTo>
                    <a:pt x="194" y="64"/>
                    <a:pt x="194" y="64"/>
                    <a:pt x="194" y="64"/>
                  </a:cubicBezTo>
                  <a:cubicBezTo>
                    <a:pt x="193" y="64"/>
                    <a:pt x="193" y="64"/>
                    <a:pt x="193" y="64"/>
                  </a:cubicBezTo>
                  <a:cubicBezTo>
                    <a:pt x="192" y="65"/>
                    <a:pt x="192" y="65"/>
                    <a:pt x="192" y="65"/>
                  </a:cubicBezTo>
                  <a:cubicBezTo>
                    <a:pt x="191" y="65"/>
                    <a:pt x="191" y="65"/>
                    <a:pt x="191" y="65"/>
                  </a:cubicBezTo>
                  <a:cubicBezTo>
                    <a:pt x="190" y="65"/>
                    <a:pt x="190" y="65"/>
                    <a:pt x="190" y="65"/>
                  </a:cubicBezTo>
                  <a:cubicBezTo>
                    <a:pt x="190" y="65"/>
                    <a:pt x="190" y="65"/>
                    <a:pt x="190" y="65"/>
                  </a:cubicBezTo>
                  <a:cubicBezTo>
                    <a:pt x="190" y="63"/>
                    <a:pt x="190" y="63"/>
                    <a:pt x="190" y="63"/>
                  </a:cubicBezTo>
                  <a:cubicBezTo>
                    <a:pt x="190" y="63"/>
                    <a:pt x="190" y="63"/>
                    <a:pt x="190" y="63"/>
                  </a:cubicBezTo>
                  <a:cubicBezTo>
                    <a:pt x="190" y="62"/>
                    <a:pt x="190" y="62"/>
                    <a:pt x="190" y="62"/>
                  </a:cubicBezTo>
                  <a:cubicBezTo>
                    <a:pt x="191" y="62"/>
                    <a:pt x="191" y="62"/>
                    <a:pt x="191" y="62"/>
                  </a:cubicBezTo>
                  <a:cubicBezTo>
                    <a:pt x="191" y="63"/>
                    <a:pt x="191" y="63"/>
                    <a:pt x="191" y="63"/>
                  </a:cubicBezTo>
                  <a:cubicBezTo>
                    <a:pt x="191" y="63"/>
                    <a:pt x="191" y="63"/>
                    <a:pt x="191" y="63"/>
                  </a:cubicBezTo>
                  <a:cubicBezTo>
                    <a:pt x="192" y="62"/>
                    <a:pt x="192" y="62"/>
                    <a:pt x="192" y="62"/>
                  </a:cubicBezTo>
                  <a:cubicBezTo>
                    <a:pt x="191" y="61"/>
                    <a:pt x="191" y="61"/>
                    <a:pt x="191" y="61"/>
                  </a:cubicBezTo>
                  <a:cubicBezTo>
                    <a:pt x="192" y="61"/>
                    <a:pt x="192" y="61"/>
                    <a:pt x="192" y="61"/>
                  </a:cubicBezTo>
                  <a:cubicBezTo>
                    <a:pt x="193" y="62"/>
                    <a:pt x="193" y="62"/>
                    <a:pt x="193" y="62"/>
                  </a:cubicBezTo>
                  <a:cubicBezTo>
                    <a:pt x="194" y="62"/>
                    <a:pt x="194" y="62"/>
                    <a:pt x="194" y="62"/>
                  </a:cubicBezTo>
                  <a:cubicBezTo>
                    <a:pt x="195" y="61"/>
                    <a:pt x="195" y="61"/>
                    <a:pt x="195" y="61"/>
                  </a:cubicBezTo>
                  <a:cubicBezTo>
                    <a:pt x="196" y="61"/>
                    <a:pt x="196" y="61"/>
                    <a:pt x="196" y="61"/>
                  </a:cubicBezTo>
                  <a:cubicBezTo>
                    <a:pt x="198" y="61"/>
                    <a:pt x="198" y="61"/>
                    <a:pt x="198" y="61"/>
                  </a:cubicBezTo>
                  <a:cubicBezTo>
                    <a:pt x="199" y="61"/>
                    <a:pt x="199" y="61"/>
                    <a:pt x="199" y="61"/>
                  </a:cubicBezTo>
                  <a:cubicBezTo>
                    <a:pt x="199" y="61"/>
                    <a:pt x="199" y="61"/>
                    <a:pt x="199" y="61"/>
                  </a:cubicBezTo>
                  <a:cubicBezTo>
                    <a:pt x="198" y="63"/>
                    <a:pt x="198" y="63"/>
                    <a:pt x="198" y="63"/>
                  </a:cubicBezTo>
                  <a:cubicBezTo>
                    <a:pt x="198" y="64"/>
                    <a:pt x="198" y="64"/>
                    <a:pt x="198" y="64"/>
                  </a:cubicBezTo>
                  <a:cubicBezTo>
                    <a:pt x="199" y="64"/>
                    <a:pt x="199" y="64"/>
                    <a:pt x="199" y="64"/>
                  </a:cubicBezTo>
                  <a:cubicBezTo>
                    <a:pt x="200" y="63"/>
                    <a:pt x="200" y="63"/>
                    <a:pt x="200" y="63"/>
                  </a:cubicBezTo>
                  <a:cubicBezTo>
                    <a:pt x="201" y="62"/>
                    <a:pt x="201" y="62"/>
                    <a:pt x="201" y="62"/>
                  </a:cubicBezTo>
                  <a:cubicBezTo>
                    <a:pt x="200" y="61"/>
                    <a:pt x="200" y="61"/>
                    <a:pt x="200" y="61"/>
                  </a:cubicBezTo>
                  <a:cubicBezTo>
                    <a:pt x="201" y="61"/>
                    <a:pt x="201" y="61"/>
                    <a:pt x="201" y="61"/>
                  </a:cubicBezTo>
                  <a:cubicBezTo>
                    <a:pt x="201" y="62"/>
                    <a:pt x="201" y="62"/>
                    <a:pt x="201" y="62"/>
                  </a:cubicBezTo>
                  <a:cubicBezTo>
                    <a:pt x="201" y="63"/>
                    <a:pt x="201" y="63"/>
                    <a:pt x="201" y="63"/>
                  </a:cubicBezTo>
                  <a:cubicBezTo>
                    <a:pt x="202" y="63"/>
                    <a:pt x="202" y="63"/>
                    <a:pt x="202" y="63"/>
                  </a:cubicBezTo>
                  <a:cubicBezTo>
                    <a:pt x="202" y="62"/>
                    <a:pt x="202" y="62"/>
                    <a:pt x="202" y="62"/>
                  </a:cubicBezTo>
                  <a:cubicBezTo>
                    <a:pt x="202" y="61"/>
                    <a:pt x="202" y="61"/>
                    <a:pt x="202" y="61"/>
                  </a:cubicBezTo>
                  <a:cubicBezTo>
                    <a:pt x="203" y="61"/>
                    <a:pt x="203" y="61"/>
                    <a:pt x="203" y="61"/>
                  </a:cubicBezTo>
                  <a:cubicBezTo>
                    <a:pt x="203" y="61"/>
                    <a:pt x="203" y="61"/>
                    <a:pt x="203" y="61"/>
                  </a:cubicBezTo>
                  <a:cubicBezTo>
                    <a:pt x="203" y="62"/>
                    <a:pt x="203" y="62"/>
                    <a:pt x="203" y="62"/>
                  </a:cubicBezTo>
                  <a:cubicBezTo>
                    <a:pt x="205" y="61"/>
                    <a:pt x="205" y="61"/>
                    <a:pt x="205" y="61"/>
                  </a:cubicBezTo>
                  <a:cubicBezTo>
                    <a:pt x="205" y="60"/>
                    <a:pt x="205" y="60"/>
                    <a:pt x="205" y="60"/>
                  </a:cubicBezTo>
                  <a:cubicBezTo>
                    <a:pt x="204" y="60"/>
                    <a:pt x="204" y="60"/>
                    <a:pt x="204" y="60"/>
                  </a:cubicBezTo>
                  <a:cubicBezTo>
                    <a:pt x="205" y="60"/>
                    <a:pt x="205" y="60"/>
                    <a:pt x="205" y="60"/>
                  </a:cubicBezTo>
                  <a:cubicBezTo>
                    <a:pt x="206" y="59"/>
                    <a:pt x="206" y="59"/>
                    <a:pt x="206" y="59"/>
                  </a:cubicBezTo>
                  <a:cubicBezTo>
                    <a:pt x="205" y="59"/>
                    <a:pt x="205" y="59"/>
                    <a:pt x="205" y="59"/>
                  </a:cubicBezTo>
                  <a:cubicBezTo>
                    <a:pt x="206" y="58"/>
                    <a:pt x="206" y="58"/>
                    <a:pt x="206" y="58"/>
                  </a:cubicBezTo>
                  <a:cubicBezTo>
                    <a:pt x="207" y="58"/>
                    <a:pt x="207" y="58"/>
                    <a:pt x="207" y="58"/>
                  </a:cubicBezTo>
                  <a:cubicBezTo>
                    <a:pt x="208" y="57"/>
                    <a:pt x="208" y="57"/>
                    <a:pt x="208" y="57"/>
                  </a:cubicBezTo>
                  <a:cubicBezTo>
                    <a:pt x="208" y="58"/>
                    <a:pt x="208" y="58"/>
                    <a:pt x="208" y="58"/>
                  </a:cubicBezTo>
                  <a:cubicBezTo>
                    <a:pt x="208" y="58"/>
                    <a:pt x="208" y="58"/>
                    <a:pt x="208" y="58"/>
                  </a:cubicBezTo>
                  <a:cubicBezTo>
                    <a:pt x="209" y="58"/>
                    <a:pt x="209" y="58"/>
                    <a:pt x="209" y="58"/>
                  </a:cubicBezTo>
                  <a:cubicBezTo>
                    <a:pt x="210" y="58"/>
                    <a:pt x="210" y="58"/>
                    <a:pt x="210" y="58"/>
                  </a:cubicBezTo>
                  <a:cubicBezTo>
                    <a:pt x="210" y="60"/>
                    <a:pt x="210" y="60"/>
                    <a:pt x="210" y="60"/>
                  </a:cubicBezTo>
                  <a:cubicBezTo>
                    <a:pt x="210" y="60"/>
                    <a:pt x="210" y="60"/>
                    <a:pt x="210" y="60"/>
                  </a:cubicBezTo>
                  <a:cubicBezTo>
                    <a:pt x="210" y="62"/>
                    <a:pt x="210" y="62"/>
                    <a:pt x="210" y="62"/>
                  </a:cubicBezTo>
                  <a:cubicBezTo>
                    <a:pt x="211" y="61"/>
                    <a:pt x="211" y="61"/>
                    <a:pt x="211" y="61"/>
                  </a:cubicBezTo>
                  <a:cubicBezTo>
                    <a:pt x="212" y="60"/>
                    <a:pt x="212" y="60"/>
                    <a:pt x="212" y="60"/>
                  </a:cubicBezTo>
                  <a:cubicBezTo>
                    <a:pt x="211" y="58"/>
                    <a:pt x="211" y="58"/>
                    <a:pt x="211" y="58"/>
                  </a:cubicBezTo>
                  <a:cubicBezTo>
                    <a:pt x="210" y="57"/>
                    <a:pt x="210" y="57"/>
                    <a:pt x="210" y="57"/>
                  </a:cubicBezTo>
                  <a:cubicBezTo>
                    <a:pt x="209" y="56"/>
                    <a:pt x="209" y="56"/>
                    <a:pt x="209" y="56"/>
                  </a:cubicBezTo>
                  <a:cubicBezTo>
                    <a:pt x="208" y="57"/>
                    <a:pt x="208" y="57"/>
                    <a:pt x="208" y="57"/>
                  </a:cubicBezTo>
                  <a:cubicBezTo>
                    <a:pt x="207" y="57"/>
                    <a:pt x="207" y="57"/>
                    <a:pt x="207" y="57"/>
                  </a:cubicBezTo>
                  <a:cubicBezTo>
                    <a:pt x="206" y="57"/>
                    <a:pt x="206" y="57"/>
                    <a:pt x="206" y="57"/>
                  </a:cubicBezTo>
                  <a:cubicBezTo>
                    <a:pt x="206" y="56"/>
                    <a:pt x="206" y="56"/>
                    <a:pt x="206" y="56"/>
                  </a:cubicBezTo>
                  <a:cubicBezTo>
                    <a:pt x="205" y="56"/>
                    <a:pt x="205" y="56"/>
                    <a:pt x="205" y="56"/>
                  </a:cubicBezTo>
                  <a:cubicBezTo>
                    <a:pt x="205" y="55"/>
                    <a:pt x="205" y="55"/>
                    <a:pt x="205" y="55"/>
                  </a:cubicBezTo>
                  <a:cubicBezTo>
                    <a:pt x="206" y="55"/>
                    <a:pt x="206" y="55"/>
                    <a:pt x="206" y="55"/>
                  </a:cubicBezTo>
                  <a:cubicBezTo>
                    <a:pt x="208" y="55"/>
                    <a:pt x="208" y="55"/>
                    <a:pt x="208" y="55"/>
                  </a:cubicBezTo>
                  <a:cubicBezTo>
                    <a:pt x="208" y="54"/>
                    <a:pt x="208" y="54"/>
                    <a:pt x="208" y="54"/>
                  </a:cubicBezTo>
                  <a:cubicBezTo>
                    <a:pt x="209" y="54"/>
                    <a:pt x="209" y="54"/>
                    <a:pt x="209" y="54"/>
                  </a:cubicBezTo>
                  <a:cubicBezTo>
                    <a:pt x="210" y="54"/>
                    <a:pt x="210" y="54"/>
                    <a:pt x="210" y="54"/>
                  </a:cubicBezTo>
                  <a:cubicBezTo>
                    <a:pt x="211" y="54"/>
                    <a:pt x="211" y="54"/>
                    <a:pt x="211" y="54"/>
                  </a:cubicBezTo>
                  <a:cubicBezTo>
                    <a:pt x="211" y="54"/>
                    <a:pt x="211" y="54"/>
                    <a:pt x="211" y="54"/>
                  </a:cubicBezTo>
                  <a:cubicBezTo>
                    <a:pt x="213" y="54"/>
                    <a:pt x="213" y="54"/>
                    <a:pt x="213" y="54"/>
                  </a:cubicBezTo>
                  <a:cubicBezTo>
                    <a:pt x="214" y="54"/>
                    <a:pt x="214" y="54"/>
                    <a:pt x="214" y="54"/>
                  </a:cubicBezTo>
                  <a:cubicBezTo>
                    <a:pt x="215" y="54"/>
                    <a:pt x="215" y="54"/>
                    <a:pt x="215" y="54"/>
                  </a:cubicBezTo>
                  <a:cubicBezTo>
                    <a:pt x="216" y="54"/>
                    <a:pt x="216" y="54"/>
                    <a:pt x="216" y="54"/>
                  </a:cubicBezTo>
                  <a:cubicBezTo>
                    <a:pt x="217" y="54"/>
                    <a:pt x="217" y="54"/>
                    <a:pt x="217" y="54"/>
                  </a:cubicBezTo>
                  <a:cubicBezTo>
                    <a:pt x="216" y="53"/>
                    <a:pt x="216" y="53"/>
                    <a:pt x="216" y="53"/>
                  </a:cubicBezTo>
                  <a:cubicBezTo>
                    <a:pt x="215" y="53"/>
                    <a:pt x="215" y="53"/>
                    <a:pt x="215" y="53"/>
                  </a:cubicBezTo>
                  <a:cubicBezTo>
                    <a:pt x="213" y="53"/>
                    <a:pt x="213" y="53"/>
                    <a:pt x="213" y="53"/>
                  </a:cubicBezTo>
                  <a:cubicBezTo>
                    <a:pt x="212" y="53"/>
                    <a:pt x="212" y="53"/>
                    <a:pt x="212" y="53"/>
                  </a:cubicBezTo>
                  <a:cubicBezTo>
                    <a:pt x="211" y="53"/>
                    <a:pt x="211" y="53"/>
                    <a:pt x="211" y="53"/>
                  </a:cubicBezTo>
                  <a:cubicBezTo>
                    <a:pt x="211" y="52"/>
                    <a:pt x="211" y="52"/>
                    <a:pt x="211" y="52"/>
                  </a:cubicBezTo>
                  <a:cubicBezTo>
                    <a:pt x="210" y="51"/>
                    <a:pt x="210" y="51"/>
                    <a:pt x="210" y="51"/>
                  </a:cubicBezTo>
                  <a:cubicBezTo>
                    <a:pt x="212" y="51"/>
                    <a:pt x="212" y="51"/>
                    <a:pt x="212" y="51"/>
                  </a:cubicBezTo>
                  <a:cubicBezTo>
                    <a:pt x="210" y="50"/>
                    <a:pt x="210" y="50"/>
                    <a:pt x="210" y="50"/>
                  </a:cubicBezTo>
                  <a:cubicBezTo>
                    <a:pt x="209" y="49"/>
                    <a:pt x="209" y="49"/>
                    <a:pt x="209" y="49"/>
                  </a:cubicBezTo>
                  <a:cubicBezTo>
                    <a:pt x="208" y="49"/>
                    <a:pt x="208" y="49"/>
                    <a:pt x="208" y="49"/>
                  </a:cubicBezTo>
                  <a:cubicBezTo>
                    <a:pt x="208" y="48"/>
                    <a:pt x="208" y="48"/>
                    <a:pt x="208" y="48"/>
                  </a:cubicBezTo>
                  <a:cubicBezTo>
                    <a:pt x="208" y="47"/>
                    <a:pt x="208" y="47"/>
                    <a:pt x="208" y="47"/>
                  </a:cubicBezTo>
                  <a:cubicBezTo>
                    <a:pt x="208" y="47"/>
                    <a:pt x="208" y="47"/>
                    <a:pt x="208" y="47"/>
                  </a:cubicBezTo>
                  <a:cubicBezTo>
                    <a:pt x="208" y="46"/>
                    <a:pt x="208" y="46"/>
                    <a:pt x="208" y="46"/>
                  </a:cubicBezTo>
                  <a:cubicBezTo>
                    <a:pt x="207" y="45"/>
                    <a:pt x="207" y="45"/>
                    <a:pt x="207" y="45"/>
                  </a:cubicBezTo>
                  <a:cubicBezTo>
                    <a:pt x="207" y="42"/>
                    <a:pt x="207" y="42"/>
                    <a:pt x="207" y="42"/>
                  </a:cubicBezTo>
                  <a:cubicBezTo>
                    <a:pt x="208" y="41"/>
                    <a:pt x="208" y="41"/>
                    <a:pt x="208" y="41"/>
                  </a:cubicBezTo>
                  <a:cubicBezTo>
                    <a:pt x="208" y="40"/>
                    <a:pt x="208" y="40"/>
                    <a:pt x="208" y="40"/>
                  </a:cubicBezTo>
                  <a:cubicBezTo>
                    <a:pt x="208" y="38"/>
                    <a:pt x="208" y="38"/>
                    <a:pt x="208" y="38"/>
                  </a:cubicBezTo>
                  <a:cubicBezTo>
                    <a:pt x="209" y="38"/>
                    <a:pt x="209" y="38"/>
                    <a:pt x="209" y="38"/>
                  </a:cubicBezTo>
                  <a:cubicBezTo>
                    <a:pt x="208" y="37"/>
                    <a:pt x="208" y="37"/>
                    <a:pt x="208" y="37"/>
                  </a:cubicBezTo>
                  <a:cubicBezTo>
                    <a:pt x="209" y="37"/>
                    <a:pt x="209" y="37"/>
                    <a:pt x="209" y="37"/>
                  </a:cubicBezTo>
                  <a:cubicBezTo>
                    <a:pt x="209" y="36"/>
                    <a:pt x="209" y="36"/>
                    <a:pt x="209" y="36"/>
                  </a:cubicBezTo>
                  <a:cubicBezTo>
                    <a:pt x="211" y="35"/>
                    <a:pt x="211" y="35"/>
                    <a:pt x="211" y="35"/>
                  </a:cubicBezTo>
                  <a:cubicBezTo>
                    <a:pt x="211" y="35"/>
                    <a:pt x="211" y="35"/>
                    <a:pt x="211" y="35"/>
                  </a:cubicBezTo>
                  <a:cubicBezTo>
                    <a:pt x="212" y="36"/>
                    <a:pt x="212" y="36"/>
                    <a:pt x="212" y="36"/>
                  </a:cubicBezTo>
                  <a:cubicBezTo>
                    <a:pt x="213" y="35"/>
                    <a:pt x="213" y="35"/>
                    <a:pt x="213" y="35"/>
                  </a:cubicBezTo>
                  <a:cubicBezTo>
                    <a:pt x="214" y="35"/>
                    <a:pt x="214" y="35"/>
                    <a:pt x="214" y="35"/>
                  </a:cubicBezTo>
                  <a:cubicBezTo>
                    <a:pt x="214" y="37"/>
                    <a:pt x="214" y="37"/>
                    <a:pt x="214" y="37"/>
                  </a:cubicBezTo>
                  <a:cubicBezTo>
                    <a:pt x="216" y="37"/>
                    <a:pt x="216" y="37"/>
                    <a:pt x="216" y="37"/>
                  </a:cubicBezTo>
                  <a:cubicBezTo>
                    <a:pt x="217" y="36"/>
                    <a:pt x="217" y="36"/>
                    <a:pt x="217" y="36"/>
                  </a:cubicBezTo>
                  <a:cubicBezTo>
                    <a:pt x="217" y="36"/>
                    <a:pt x="217" y="36"/>
                    <a:pt x="217" y="36"/>
                  </a:cubicBezTo>
                  <a:cubicBezTo>
                    <a:pt x="217" y="37"/>
                    <a:pt x="217" y="37"/>
                    <a:pt x="217" y="37"/>
                  </a:cubicBezTo>
                  <a:cubicBezTo>
                    <a:pt x="218" y="37"/>
                    <a:pt x="218" y="37"/>
                    <a:pt x="218" y="37"/>
                  </a:cubicBezTo>
                  <a:cubicBezTo>
                    <a:pt x="219" y="38"/>
                    <a:pt x="219" y="38"/>
                    <a:pt x="219" y="38"/>
                  </a:cubicBezTo>
                  <a:cubicBezTo>
                    <a:pt x="219" y="38"/>
                    <a:pt x="219" y="38"/>
                    <a:pt x="219" y="38"/>
                  </a:cubicBezTo>
                  <a:cubicBezTo>
                    <a:pt x="218" y="39"/>
                    <a:pt x="218" y="39"/>
                    <a:pt x="218" y="39"/>
                  </a:cubicBezTo>
                  <a:cubicBezTo>
                    <a:pt x="218" y="39"/>
                    <a:pt x="218" y="39"/>
                    <a:pt x="218" y="39"/>
                  </a:cubicBezTo>
                  <a:cubicBezTo>
                    <a:pt x="218" y="40"/>
                    <a:pt x="218" y="40"/>
                    <a:pt x="218" y="40"/>
                  </a:cubicBezTo>
                  <a:cubicBezTo>
                    <a:pt x="218" y="41"/>
                    <a:pt x="218" y="41"/>
                    <a:pt x="218" y="41"/>
                  </a:cubicBezTo>
                  <a:cubicBezTo>
                    <a:pt x="217" y="42"/>
                    <a:pt x="217" y="42"/>
                    <a:pt x="217" y="42"/>
                  </a:cubicBezTo>
                  <a:cubicBezTo>
                    <a:pt x="216" y="42"/>
                    <a:pt x="216" y="42"/>
                    <a:pt x="216" y="42"/>
                  </a:cubicBezTo>
                  <a:cubicBezTo>
                    <a:pt x="215" y="43"/>
                    <a:pt x="215" y="43"/>
                    <a:pt x="215" y="43"/>
                  </a:cubicBezTo>
                  <a:cubicBezTo>
                    <a:pt x="216" y="43"/>
                    <a:pt x="216" y="43"/>
                    <a:pt x="216" y="43"/>
                  </a:cubicBezTo>
                  <a:cubicBezTo>
                    <a:pt x="218" y="43"/>
                    <a:pt x="218" y="43"/>
                    <a:pt x="218" y="43"/>
                  </a:cubicBezTo>
                  <a:cubicBezTo>
                    <a:pt x="220" y="41"/>
                    <a:pt x="220" y="41"/>
                    <a:pt x="220" y="41"/>
                  </a:cubicBezTo>
                  <a:cubicBezTo>
                    <a:pt x="220" y="41"/>
                    <a:pt x="220" y="41"/>
                    <a:pt x="220" y="41"/>
                  </a:cubicBezTo>
                  <a:cubicBezTo>
                    <a:pt x="220" y="41"/>
                    <a:pt x="220" y="41"/>
                    <a:pt x="220" y="41"/>
                  </a:cubicBezTo>
                  <a:cubicBezTo>
                    <a:pt x="220" y="42"/>
                    <a:pt x="220" y="42"/>
                    <a:pt x="220" y="42"/>
                  </a:cubicBezTo>
                  <a:cubicBezTo>
                    <a:pt x="220" y="43"/>
                    <a:pt x="220" y="43"/>
                    <a:pt x="220" y="43"/>
                  </a:cubicBezTo>
                  <a:cubicBezTo>
                    <a:pt x="221" y="43"/>
                    <a:pt x="221" y="43"/>
                    <a:pt x="221" y="43"/>
                  </a:cubicBezTo>
                  <a:cubicBezTo>
                    <a:pt x="221" y="42"/>
                    <a:pt x="221" y="42"/>
                    <a:pt x="221" y="42"/>
                  </a:cubicBezTo>
                  <a:cubicBezTo>
                    <a:pt x="222" y="41"/>
                    <a:pt x="222" y="41"/>
                    <a:pt x="222" y="41"/>
                  </a:cubicBezTo>
                  <a:cubicBezTo>
                    <a:pt x="223" y="42"/>
                    <a:pt x="223" y="42"/>
                    <a:pt x="223" y="42"/>
                  </a:cubicBezTo>
                  <a:cubicBezTo>
                    <a:pt x="224" y="41"/>
                    <a:pt x="224" y="41"/>
                    <a:pt x="224" y="41"/>
                  </a:cubicBezTo>
                  <a:cubicBezTo>
                    <a:pt x="224" y="41"/>
                    <a:pt x="224" y="41"/>
                    <a:pt x="224" y="41"/>
                  </a:cubicBezTo>
                  <a:cubicBezTo>
                    <a:pt x="224" y="40"/>
                    <a:pt x="224" y="40"/>
                    <a:pt x="224" y="40"/>
                  </a:cubicBezTo>
                  <a:cubicBezTo>
                    <a:pt x="225" y="41"/>
                    <a:pt x="225" y="41"/>
                    <a:pt x="225" y="41"/>
                  </a:cubicBezTo>
                  <a:cubicBezTo>
                    <a:pt x="226" y="40"/>
                    <a:pt x="226" y="40"/>
                    <a:pt x="226" y="40"/>
                  </a:cubicBezTo>
                  <a:cubicBezTo>
                    <a:pt x="227" y="42"/>
                    <a:pt x="227" y="42"/>
                    <a:pt x="227" y="42"/>
                  </a:cubicBezTo>
                  <a:cubicBezTo>
                    <a:pt x="227" y="42"/>
                    <a:pt x="227" y="42"/>
                    <a:pt x="227" y="42"/>
                  </a:cubicBezTo>
                  <a:cubicBezTo>
                    <a:pt x="227" y="44"/>
                    <a:pt x="227" y="44"/>
                    <a:pt x="227" y="44"/>
                  </a:cubicBezTo>
                  <a:cubicBezTo>
                    <a:pt x="227" y="44"/>
                    <a:pt x="227" y="44"/>
                    <a:pt x="227" y="44"/>
                  </a:cubicBezTo>
                  <a:cubicBezTo>
                    <a:pt x="227" y="45"/>
                    <a:pt x="227" y="45"/>
                    <a:pt x="227" y="45"/>
                  </a:cubicBezTo>
                  <a:cubicBezTo>
                    <a:pt x="226" y="46"/>
                    <a:pt x="226" y="46"/>
                    <a:pt x="226" y="46"/>
                  </a:cubicBezTo>
                  <a:cubicBezTo>
                    <a:pt x="228" y="48"/>
                    <a:pt x="228" y="48"/>
                    <a:pt x="228" y="48"/>
                  </a:cubicBezTo>
                  <a:cubicBezTo>
                    <a:pt x="227" y="48"/>
                    <a:pt x="227" y="48"/>
                    <a:pt x="227" y="48"/>
                  </a:cubicBezTo>
                  <a:cubicBezTo>
                    <a:pt x="227" y="49"/>
                    <a:pt x="227" y="49"/>
                    <a:pt x="227" y="49"/>
                  </a:cubicBezTo>
                  <a:cubicBezTo>
                    <a:pt x="226" y="49"/>
                    <a:pt x="226" y="49"/>
                    <a:pt x="226" y="49"/>
                  </a:cubicBezTo>
                  <a:cubicBezTo>
                    <a:pt x="227" y="49"/>
                    <a:pt x="227" y="49"/>
                    <a:pt x="227" y="49"/>
                  </a:cubicBezTo>
                  <a:cubicBezTo>
                    <a:pt x="228" y="49"/>
                    <a:pt x="228" y="49"/>
                    <a:pt x="228" y="49"/>
                  </a:cubicBezTo>
                  <a:cubicBezTo>
                    <a:pt x="229" y="48"/>
                    <a:pt x="229" y="48"/>
                    <a:pt x="229" y="48"/>
                  </a:cubicBezTo>
                  <a:cubicBezTo>
                    <a:pt x="231" y="48"/>
                    <a:pt x="231" y="48"/>
                    <a:pt x="231" y="48"/>
                  </a:cubicBezTo>
                  <a:cubicBezTo>
                    <a:pt x="231" y="47"/>
                    <a:pt x="231" y="47"/>
                    <a:pt x="231" y="47"/>
                  </a:cubicBezTo>
                  <a:cubicBezTo>
                    <a:pt x="231" y="45"/>
                    <a:pt x="231" y="45"/>
                    <a:pt x="231" y="45"/>
                  </a:cubicBezTo>
                  <a:cubicBezTo>
                    <a:pt x="231" y="44"/>
                    <a:pt x="231" y="44"/>
                    <a:pt x="231" y="44"/>
                  </a:cubicBezTo>
                  <a:cubicBezTo>
                    <a:pt x="230" y="44"/>
                    <a:pt x="230" y="44"/>
                    <a:pt x="230" y="44"/>
                  </a:cubicBezTo>
                  <a:cubicBezTo>
                    <a:pt x="230" y="44"/>
                    <a:pt x="230" y="44"/>
                    <a:pt x="230" y="44"/>
                  </a:cubicBezTo>
                  <a:cubicBezTo>
                    <a:pt x="230" y="43"/>
                    <a:pt x="230" y="43"/>
                    <a:pt x="230" y="43"/>
                  </a:cubicBezTo>
                  <a:cubicBezTo>
                    <a:pt x="230" y="43"/>
                    <a:pt x="230" y="43"/>
                    <a:pt x="230" y="43"/>
                  </a:cubicBezTo>
                  <a:cubicBezTo>
                    <a:pt x="231" y="43"/>
                    <a:pt x="231" y="43"/>
                    <a:pt x="231" y="43"/>
                  </a:cubicBezTo>
                  <a:cubicBezTo>
                    <a:pt x="231" y="43"/>
                    <a:pt x="231" y="43"/>
                    <a:pt x="231" y="43"/>
                  </a:cubicBezTo>
                  <a:cubicBezTo>
                    <a:pt x="232" y="43"/>
                    <a:pt x="232" y="43"/>
                    <a:pt x="232" y="43"/>
                  </a:cubicBezTo>
                  <a:cubicBezTo>
                    <a:pt x="233" y="43"/>
                    <a:pt x="233" y="43"/>
                    <a:pt x="233" y="43"/>
                  </a:cubicBezTo>
                  <a:cubicBezTo>
                    <a:pt x="234" y="42"/>
                    <a:pt x="234" y="42"/>
                    <a:pt x="234" y="42"/>
                  </a:cubicBezTo>
                  <a:cubicBezTo>
                    <a:pt x="235" y="42"/>
                    <a:pt x="235" y="42"/>
                    <a:pt x="235" y="42"/>
                  </a:cubicBezTo>
                  <a:cubicBezTo>
                    <a:pt x="236" y="42"/>
                    <a:pt x="236" y="42"/>
                    <a:pt x="236" y="42"/>
                  </a:cubicBezTo>
                  <a:cubicBezTo>
                    <a:pt x="236" y="41"/>
                    <a:pt x="236" y="41"/>
                    <a:pt x="236" y="41"/>
                  </a:cubicBezTo>
                  <a:cubicBezTo>
                    <a:pt x="237" y="40"/>
                    <a:pt x="237" y="40"/>
                    <a:pt x="237" y="40"/>
                  </a:cubicBezTo>
                  <a:cubicBezTo>
                    <a:pt x="237" y="41"/>
                    <a:pt x="237" y="41"/>
                    <a:pt x="237" y="41"/>
                  </a:cubicBezTo>
                  <a:cubicBezTo>
                    <a:pt x="238" y="40"/>
                    <a:pt x="238" y="40"/>
                    <a:pt x="238" y="40"/>
                  </a:cubicBezTo>
                  <a:cubicBezTo>
                    <a:pt x="239" y="40"/>
                    <a:pt x="239" y="40"/>
                    <a:pt x="239" y="40"/>
                  </a:cubicBezTo>
                  <a:cubicBezTo>
                    <a:pt x="239" y="40"/>
                    <a:pt x="239" y="40"/>
                    <a:pt x="239" y="40"/>
                  </a:cubicBezTo>
                  <a:cubicBezTo>
                    <a:pt x="240" y="40"/>
                    <a:pt x="240" y="40"/>
                    <a:pt x="240" y="40"/>
                  </a:cubicBezTo>
                  <a:cubicBezTo>
                    <a:pt x="240" y="40"/>
                    <a:pt x="240" y="40"/>
                    <a:pt x="240" y="40"/>
                  </a:cubicBezTo>
                  <a:cubicBezTo>
                    <a:pt x="240" y="41"/>
                    <a:pt x="240" y="41"/>
                    <a:pt x="240" y="41"/>
                  </a:cubicBezTo>
                  <a:cubicBezTo>
                    <a:pt x="240" y="42"/>
                    <a:pt x="240" y="42"/>
                    <a:pt x="240" y="42"/>
                  </a:cubicBezTo>
                  <a:cubicBezTo>
                    <a:pt x="242" y="41"/>
                    <a:pt x="242" y="41"/>
                    <a:pt x="242" y="41"/>
                  </a:cubicBezTo>
                  <a:cubicBezTo>
                    <a:pt x="243" y="42"/>
                    <a:pt x="243" y="42"/>
                    <a:pt x="243" y="42"/>
                  </a:cubicBezTo>
                  <a:cubicBezTo>
                    <a:pt x="243" y="42"/>
                    <a:pt x="243" y="42"/>
                    <a:pt x="243" y="42"/>
                  </a:cubicBezTo>
                  <a:cubicBezTo>
                    <a:pt x="247" y="44"/>
                    <a:pt x="247" y="44"/>
                    <a:pt x="247" y="44"/>
                  </a:cubicBezTo>
                  <a:cubicBezTo>
                    <a:pt x="248" y="44"/>
                    <a:pt x="248" y="44"/>
                    <a:pt x="248" y="44"/>
                  </a:cubicBezTo>
                  <a:cubicBezTo>
                    <a:pt x="248" y="45"/>
                    <a:pt x="248" y="45"/>
                    <a:pt x="248" y="45"/>
                  </a:cubicBezTo>
                  <a:cubicBezTo>
                    <a:pt x="248" y="45"/>
                    <a:pt x="248" y="45"/>
                    <a:pt x="248" y="45"/>
                  </a:cubicBezTo>
                  <a:cubicBezTo>
                    <a:pt x="249" y="47"/>
                    <a:pt x="249" y="47"/>
                    <a:pt x="249" y="47"/>
                  </a:cubicBezTo>
                  <a:cubicBezTo>
                    <a:pt x="250" y="47"/>
                    <a:pt x="250" y="47"/>
                    <a:pt x="250" y="47"/>
                  </a:cubicBezTo>
                  <a:cubicBezTo>
                    <a:pt x="250" y="46"/>
                    <a:pt x="250" y="46"/>
                    <a:pt x="250" y="46"/>
                  </a:cubicBezTo>
                  <a:cubicBezTo>
                    <a:pt x="250" y="46"/>
                    <a:pt x="250" y="46"/>
                    <a:pt x="250" y="46"/>
                  </a:cubicBezTo>
                  <a:cubicBezTo>
                    <a:pt x="251" y="45"/>
                    <a:pt x="251" y="45"/>
                    <a:pt x="251" y="45"/>
                  </a:cubicBezTo>
                  <a:cubicBezTo>
                    <a:pt x="250" y="45"/>
                    <a:pt x="250" y="45"/>
                    <a:pt x="250" y="45"/>
                  </a:cubicBezTo>
                  <a:cubicBezTo>
                    <a:pt x="249" y="45"/>
                    <a:pt x="249" y="45"/>
                    <a:pt x="249" y="45"/>
                  </a:cubicBezTo>
                  <a:cubicBezTo>
                    <a:pt x="249" y="44"/>
                    <a:pt x="249" y="44"/>
                    <a:pt x="249" y="44"/>
                  </a:cubicBezTo>
                  <a:cubicBezTo>
                    <a:pt x="250" y="44"/>
                    <a:pt x="250" y="44"/>
                    <a:pt x="250" y="44"/>
                  </a:cubicBezTo>
                  <a:cubicBezTo>
                    <a:pt x="250" y="44"/>
                    <a:pt x="250" y="44"/>
                    <a:pt x="250" y="44"/>
                  </a:cubicBezTo>
                  <a:cubicBezTo>
                    <a:pt x="251" y="44"/>
                    <a:pt x="251" y="44"/>
                    <a:pt x="251" y="44"/>
                  </a:cubicBezTo>
                  <a:cubicBezTo>
                    <a:pt x="252" y="45"/>
                    <a:pt x="252" y="45"/>
                    <a:pt x="252" y="45"/>
                  </a:cubicBezTo>
                  <a:cubicBezTo>
                    <a:pt x="252" y="46"/>
                    <a:pt x="252" y="46"/>
                    <a:pt x="252" y="46"/>
                  </a:cubicBezTo>
                  <a:cubicBezTo>
                    <a:pt x="253" y="47"/>
                    <a:pt x="253" y="47"/>
                    <a:pt x="253" y="47"/>
                  </a:cubicBezTo>
                  <a:cubicBezTo>
                    <a:pt x="253" y="48"/>
                    <a:pt x="253" y="48"/>
                    <a:pt x="253" y="48"/>
                  </a:cubicBezTo>
                  <a:cubicBezTo>
                    <a:pt x="254" y="48"/>
                    <a:pt x="254" y="48"/>
                    <a:pt x="254" y="48"/>
                  </a:cubicBezTo>
                  <a:cubicBezTo>
                    <a:pt x="254" y="48"/>
                    <a:pt x="254" y="48"/>
                    <a:pt x="254" y="48"/>
                  </a:cubicBezTo>
                  <a:cubicBezTo>
                    <a:pt x="254" y="47"/>
                    <a:pt x="254" y="47"/>
                    <a:pt x="254" y="47"/>
                  </a:cubicBezTo>
                  <a:cubicBezTo>
                    <a:pt x="255" y="48"/>
                    <a:pt x="255" y="48"/>
                    <a:pt x="255" y="48"/>
                  </a:cubicBezTo>
                  <a:cubicBezTo>
                    <a:pt x="256" y="49"/>
                    <a:pt x="256" y="49"/>
                    <a:pt x="256" y="49"/>
                  </a:cubicBezTo>
                  <a:cubicBezTo>
                    <a:pt x="256" y="49"/>
                    <a:pt x="256" y="49"/>
                    <a:pt x="256" y="49"/>
                  </a:cubicBezTo>
                  <a:cubicBezTo>
                    <a:pt x="256" y="50"/>
                    <a:pt x="256" y="50"/>
                    <a:pt x="256" y="50"/>
                  </a:cubicBezTo>
                  <a:cubicBezTo>
                    <a:pt x="256" y="51"/>
                    <a:pt x="256" y="51"/>
                    <a:pt x="256" y="51"/>
                  </a:cubicBezTo>
                  <a:cubicBezTo>
                    <a:pt x="256" y="51"/>
                    <a:pt x="256" y="51"/>
                    <a:pt x="256" y="51"/>
                  </a:cubicBezTo>
                  <a:cubicBezTo>
                    <a:pt x="256" y="50"/>
                    <a:pt x="256" y="50"/>
                    <a:pt x="256" y="50"/>
                  </a:cubicBezTo>
                  <a:cubicBezTo>
                    <a:pt x="256" y="50"/>
                    <a:pt x="256" y="50"/>
                    <a:pt x="256" y="50"/>
                  </a:cubicBezTo>
                  <a:cubicBezTo>
                    <a:pt x="255" y="50"/>
                    <a:pt x="255" y="50"/>
                    <a:pt x="255" y="50"/>
                  </a:cubicBezTo>
                  <a:cubicBezTo>
                    <a:pt x="255" y="50"/>
                    <a:pt x="255" y="50"/>
                    <a:pt x="255" y="50"/>
                  </a:cubicBezTo>
                  <a:cubicBezTo>
                    <a:pt x="254" y="50"/>
                    <a:pt x="254" y="50"/>
                    <a:pt x="254" y="50"/>
                  </a:cubicBezTo>
                  <a:cubicBezTo>
                    <a:pt x="253" y="49"/>
                    <a:pt x="253" y="49"/>
                    <a:pt x="253" y="49"/>
                  </a:cubicBezTo>
                  <a:cubicBezTo>
                    <a:pt x="251" y="49"/>
                    <a:pt x="251" y="49"/>
                    <a:pt x="251" y="49"/>
                  </a:cubicBezTo>
                  <a:cubicBezTo>
                    <a:pt x="251" y="49"/>
                    <a:pt x="251" y="49"/>
                    <a:pt x="251" y="49"/>
                  </a:cubicBezTo>
                  <a:cubicBezTo>
                    <a:pt x="252" y="50"/>
                    <a:pt x="252" y="50"/>
                    <a:pt x="252" y="50"/>
                  </a:cubicBezTo>
                  <a:cubicBezTo>
                    <a:pt x="253" y="50"/>
                    <a:pt x="253" y="50"/>
                    <a:pt x="253" y="50"/>
                  </a:cubicBezTo>
                  <a:cubicBezTo>
                    <a:pt x="253" y="51"/>
                    <a:pt x="253" y="51"/>
                    <a:pt x="253" y="51"/>
                  </a:cubicBezTo>
                  <a:cubicBezTo>
                    <a:pt x="253" y="51"/>
                    <a:pt x="253" y="51"/>
                    <a:pt x="253" y="51"/>
                  </a:cubicBezTo>
                  <a:cubicBezTo>
                    <a:pt x="254" y="52"/>
                    <a:pt x="254" y="52"/>
                    <a:pt x="254" y="52"/>
                  </a:cubicBezTo>
                  <a:cubicBezTo>
                    <a:pt x="254" y="52"/>
                    <a:pt x="254" y="52"/>
                    <a:pt x="254" y="52"/>
                  </a:cubicBezTo>
                  <a:cubicBezTo>
                    <a:pt x="255" y="52"/>
                    <a:pt x="255" y="52"/>
                    <a:pt x="255" y="52"/>
                  </a:cubicBezTo>
                  <a:cubicBezTo>
                    <a:pt x="255" y="51"/>
                    <a:pt x="255" y="51"/>
                    <a:pt x="255" y="51"/>
                  </a:cubicBezTo>
                  <a:cubicBezTo>
                    <a:pt x="255" y="51"/>
                    <a:pt x="255" y="51"/>
                    <a:pt x="255" y="51"/>
                  </a:cubicBezTo>
                  <a:cubicBezTo>
                    <a:pt x="256" y="51"/>
                    <a:pt x="256" y="51"/>
                    <a:pt x="256" y="51"/>
                  </a:cubicBezTo>
                  <a:cubicBezTo>
                    <a:pt x="256" y="52"/>
                    <a:pt x="256" y="52"/>
                    <a:pt x="256" y="52"/>
                  </a:cubicBezTo>
                  <a:cubicBezTo>
                    <a:pt x="257" y="52"/>
                    <a:pt x="257" y="52"/>
                    <a:pt x="257" y="52"/>
                  </a:cubicBezTo>
                  <a:cubicBezTo>
                    <a:pt x="257" y="52"/>
                    <a:pt x="257" y="52"/>
                    <a:pt x="257" y="52"/>
                  </a:cubicBezTo>
                  <a:cubicBezTo>
                    <a:pt x="258" y="52"/>
                    <a:pt x="258" y="52"/>
                    <a:pt x="258" y="52"/>
                  </a:cubicBezTo>
                  <a:cubicBezTo>
                    <a:pt x="257" y="53"/>
                    <a:pt x="257" y="53"/>
                    <a:pt x="257" y="53"/>
                  </a:cubicBezTo>
                  <a:cubicBezTo>
                    <a:pt x="258" y="54"/>
                    <a:pt x="258" y="54"/>
                    <a:pt x="258" y="54"/>
                  </a:cubicBezTo>
                  <a:cubicBezTo>
                    <a:pt x="258" y="55"/>
                    <a:pt x="258" y="55"/>
                    <a:pt x="258" y="55"/>
                  </a:cubicBezTo>
                  <a:cubicBezTo>
                    <a:pt x="258" y="57"/>
                    <a:pt x="258" y="57"/>
                    <a:pt x="258" y="57"/>
                  </a:cubicBezTo>
                  <a:cubicBezTo>
                    <a:pt x="258" y="58"/>
                    <a:pt x="258" y="58"/>
                    <a:pt x="258" y="58"/>
                  </a:cubicBezTo>
                  <a:cubicBezTo>
                    <a:pt x="257" y="58"/>
                    <a:pt x="257" y="58"/>
                    <a:pt x="257" y="58"/>
                  </a:cubicBezTo>
                  <a:cubicBezTo>
                    <a:pt x="257" y="59"/>
                    <a:pt x="257" y="59"/>
                    <a:pt x="257" y="59"/>
                  </a:cubicBezTo>
                  <a:cubicBezTo>
                    <a:pt x="257" y="60"/>
                    <a:pt x="257" y="60"/>
                    <a:pt x="257" y="60"/>
                  </a:cubicBezTo>
                  <a:cubicBezTo>
                    <a:pt x="257" y="61"/>
                    <a:pt x="257" y="61"/>
                    <a:pt x="257" y="61"/>
                  </a:cubicBezTo>
                  <a:cubicBezTo>
                    <a:pt x="257" y="61"/>
                    <a:pt x="257" y="61"/>
                    <a:pt x="257" y="61"/>
                  </a:cubicBezTo>
                  <a:cubicBezTo>
                    <a:pt x="257" y="62"/>
                    <a:pt x="257" y="62"/>
                    <a:pt x="257" y="62"/>
                  </a:cubicBezTo>
                  <a:cubicBezTo>
                    <a:pt x="257" y="62"/>
                    <a:pt x="257" y="62"/>
                    <a:pt x="257" y="62"/>
                  </a:cubicBezTo>
                  <a:cubicBezTo>
                    <a:pt x="256" y="63"/>
                    <a:pt x="256" y="63"/>
                    <a:pt x="256" y="63"/>
                  </a:cubicBezTo>
                  <a:cubicBezTo>
                    <a:pt x="256" y="64"/>
                    <a:pt x="256" y="64"/>
                    <a:pt x="256" y="64"/>
                  </a:cubicBezTo>
                  <a:cubicBezTo>
                    <a:pt x="256" y="64"/>
                    <a:pt x="256" y="64"/>
                    <a:pt x="256" y="64"/>
                  </a:cubicBezTo>
                  <a:cubicBezTo>
                    <a:pt x="255" y="65"/>
                    <a:pt x="255" y="65"/>
                    <a:pt x="255" y="65"/>
                  </a:cubicBezTo>
                  <a:cubicBezTo>
                    <a:pt x="255" y="66"/>
                    <a:pt x="255" y="66"/>
                    <a:pt x="255" y="66"/>
                  </a:cubicBezTo>
                  <a:cubicBezTo>
                    <a:pt x="255" y="66"/>
                    <a:pt x="255" y="66"/>
                    <a:pt x="255" y="66"/>
                  </a:cubicBezTo>
                  <a:cubicBezTo>
                    <a:pt x="255" y="67"/>
                    <a:pt x="255" y="67"/>
                    <a:pt x="255" y="67"/>
                  </a:cubicBezTo>
                  <a:cubicBezTo>
                    <a:pt x="254" y="67"/>
                    <a:pt x="254" y="67"/>
                    <a:pt x="254" y="67"/>
                  </a:cubicBezTo>
                  <a:cubicBezTo>
                    <a:pt x="253" y="68"/>
                    <a:pt x="253" y="68"/>
                    <a:pt x="253" y="68"/>
                  </a:cubicBezTo>
                  <a:cubicBezTo>
                    <a:pt x="252" y="68"/>
                    <a:pt x="252" y="68"/>
                    <a:pt x="252" y="68"/>
                  </a:cubicBezTo>
                  <a:cubicBezTo>
                    <a:pt x="253" y="68"/>
                    <a:pt x="253" y="68"/>
                    <a:pt x="253" y="68"/>
                  </a:cubicBezTo>
                  <a:cubicBezTo>
                    <a:pt x="254" y="68"/>
                    <a:pt x="254" y="68"/>
                    <a:pt x="254" y="68"/>
                  </a:cubicBezTo>
                  <a:cubicBezTo>
                    <a:pt x="254" y="68"/>
                    <a:pt x="254" y="68"/>
                    <a:pt x="254" y="68"/>
                  </a:cubicBezTo>
                  <a:cubicBezTo>
                    <a:pt x="254" y="68"/>
                    <a:pt x="254" y="68"/>
                    <a:pt x="254" y="68"/>
                  </a:cubicBezTo>
                  <a:cubicBezTo>
                    <a:pt x="255" y="69"/>
                    <a:pt x="255" y="69"/>
                    <a:pt x="255" y="69"/>
                  </a:cubicBezTo>
                  <a:cubicBezTo>
                    <a:pt x="254" y="70"/>
                    <a:pt x="254" y="70"/>
                    <a:pt x="254" y="70"/>
                  </a:cubicBezTo>
                  <a:cubicBezTo>
                    <a:pt x="253" y="71"/>
                    <a:pt x="253" y="71"/>
                    <a:pt x="253" y="71"/>
                  </a:cubicBezTo>
                  <a:cubicBezTo>
                    <a:pt x="253" y="73"/>
                    <a:pt x="253" y="73"/>
                    <a:pt x="253" y="73"/>
                  </a:cubicBezTo>
                  <a:cubicBezTo>
                    <a:pt x="253" y="74"/>
                    <a:pt x="253" y="74"/>
                    <a:pt x="253" y="74"/>
                  </a:cubicBezTo>
                  <a:cubicBezTo>
                    <a:pt x="253" y="75"/>
                    <a:pt x="253" y="75"/>
                    <a:pt x="253" y="75"/>
                  </a:cubicBezTo>
                  <a:cubicBezTo>
                    <a:pt x="253" y="76"/>
                    <a:pt x="253" y="76"/>
                    <a:pt x="253" y="76"/>
                  </a:cubicBezTo>
                  <a:cubicBezTo>
                    <a:pt x="252" y="77"/>
                    <a:pt x="252" y="77"/>
                    <a:pt x="252" y="77"/>
                  </a:cubicBezTo>
                  <a:cubicBezTo>
                    <a:pt x="251" y="77"/>
                    <a:pt x="251" y="77"/>
                    <a:pt x="251" y="77"/>
                  </a:cubicBezTo>
                  <a:cubicBezTo>
                    <a:pt x="251" y="77"/>
                    <a:pt x="251" y="77"/>
                    <a:pt x="251" y="77"/>
                  </a:cubicBezTo>
                  <a:cubicBezTo>
                    <a:pt x="250" y="77"/>
                    <a:pt x="250" y="77"/>
                    <a:pt x="250" y="77"/>
                  </a:cubicBezTo>
                  <a:cubicBezTo>
                    <a:pt x="251" y="78"/>
                    <a:pt x="251" y="78"/>
                    <a:pt x="251" y="78"/>
                  </a:cubicBezTo>
                  <a:cubicBezTo>
                    <a:pt x="251" y="79"/>
                    <a:pt x="251" y="79"/>
                    <a:pt x="251" y="79"/>
                  </a:cubicBezTo>
                  <a:cubicBezTo>
                    <a:pt x="251" y="80"/>
                    <a:pt x="251" y="80"/>
                    <a:pt x="251" y="80"/>
                  </a:cubicBezTo>
                  <a:cubicBezTo>
                    <a:pt x="250" y="80"/>
                    <a:pt x="250" y="80"/>
                    <a:pt x="250" y="80"/>
                  </a:cubicBezTo>
                  <a:cubicBezTo>
                    <a:pt x="249" y="82"/>
                    <a:pt x="249" y="82"/>
                    <a:pt x="249" y="82"/>
                  </a:cubicBezTo>
                  <a:cubicBezTo>
                    <a:pt x="250" y="83"/>
                    <a:pt x="250" y="83"/>
                    <a:pt x="250" y="83"/>
                  </a:cubicBezTo>
                  <a:cubicBezTo>
                    <a:pt x="250" y="84"/>
                    <a:pt x="250" y="84"/>
                    <a:pt x="250" y="84"/>
                  </a:cubicBezTo>
                  <a:cubicBezTo>
                    <a:pt x="250" y="84"/>
                    <a:pt x="250" y="84"/>
                    <a:pt x="250" y="84"/>
                  </a:cubicBezTo>
                  <a:cubicBezTo>
                    <a:pt x="250" y="85"/>
                    <a:pt x="250" y="85"/>
                    <a:pt x="250" y="85"/>
                  </a:cubicBezTo>
                  <a:cubicBezTo>
                    <a:pt x="250" y="85"/>
                    <a:pt x="250" y="85"/>
                    <a:pt x="250" y="85"/>
                  </a:cubicBezTo>
                  <a:cubicBezTo>
                    <a:pt x="250" y="87"/>
                    <a:pt x="250" y="87"/>
                    <a:pt x="250" y="87"/>
                  </a:cubicBezTo>
                  <a:cubicBezTo>
                    <a:pt x="249" y="88"/>
                    <a:pt x="249" y="88"/>
                    <a:pt x="249" y="88"/>
                  </a:cubicBezTo>
                  <a:cubicBezTo>
                    <a:pt x="249" y="88"/>
                    <a:pt x="249" y="88"/>
                    <a:pt x="249" y="88"/>
                  </a:cubicBezTo>
                  <a:cubicBezTo>
                    <a:pt x="249" y="88"/>
                    <a:pt x="249" y="88"/>
                    <a:pt x="249" y="88"/>
                  </a:cubicBezTo>
                  <a:cubicBezTo>
                    <a:pt x="250" y="88"/>
                    <a:pt x="250" y="88"/>
                    <a:pt x="250" y="88"/>
                  </a:cubicBezTo>
                  <a:cubicBezTo>
                    <a:pt x="251" y="87"/>
                    <a:pt x="251" y="87"/>
                    <a:pt x="251" y="87"/>
                  </a:cubicBezTo>
                  <a:cubicBezTo>
                    <a:pt x="251" y="86"/>
                    <a:pt x="251" y="86"/>
                    <a:pt x="251" y="86"/>
                  </a:cubicBezTo>
                  <a:cubicBezTo>
                    <a:pt x="251" y="86"/>
                    <a:pt x="251" y="86"/>
                    <a:pt x="251" y="86"/>
                  </a:cubicBezTo>
                  <a:cubicBezTo>
                    <a:pt x="251" y="86"/>
                    <a:pt x="251" y="86"/>
                    <a:pt x="251" y="86"/>
                  </a:cubicBezTo>
                  <a:cubicBezTo>
                    <a:pt x="252" y="85"/>
                    <a:pt x="252" y="85"/>
                    <a:pt x="252" y="85"/>
                  </a:cubicBezTo>
                  <a:cubicBezTo>
                    <a:pt x="253" y="85"/>
                    <a:pt x="253" y="85"/>
                    <a:pt x="253" y="85"/>
                  </a:cubicBezTo>
                  <a:cubicBezTo>
                    <a:pt x="252" y="85"/>
                    <a:pt x="252" y="85"/>
                    <a:pt x="252" y="85"/>
                  </a:cubicBezTo>
                  <a:cubicBezTo>
                    <a:pt x="251" y="84"/>
                    <a:pt x="251" y="84"/>
                    <a:pt x="251" y="84"/>
                  </a:cubicBezTo>
                  <a:cubicBezTo>
                    <a:pt x="250" y="83"/>
                    <a:pt x="250" y="83"/>
                    <a:pt x="250" y="83"/>
                  </a:cubicBezTo>
                  <a:cubicBezTo>
                    <a:pt x="251" y="82"/>
                    <a:pt x="251" y="82"/>
                    <a:pt x="251" y="82"/>
                  </a:cubicBezTo>
                  <a:cubicBezTo>
                    <a:pt x="252" y="82"/>
                    <a:pt x="252" y="82"/>
                    <a:pt x="252" y="82"/>
                  </a:cubicBezTo>
                  <a:cubicBezTo>
                    <a:pt x="254" y="81"/>
                    <a:pt x="254" y="81"/>
                    <a:pt x="254" y="81"/>
                  </a:cubicBezTo>
                  <a:cubicBezTo>
                    <a:pt x="255" y="80"/>
                    <a:pt x="255" y="80"/>
                    <a:pt x="255" y="80"/>
                  </a:cubicBezTo>
                  <a:cubicBezTo>
                    <a:pt x="256" y="80"/>
                    <a:pt x="256" y="80"/>
                    <a:pt x="256" y="80"/>
                  </a:cubicBezTo>
                  <a:cubicBezTo>
                    <a:pt x="256" y="80"/>
                    <a:pt x="256" y="80"/>
                    <a:pt x="256" y="80"/>
                  </a:cubicBezTo>
                  <a:cubicBezTo>
                    <a:pt x="256" y="79"/>
                    <a:pt x="256" y="79"/>
                    <a:pt x="256" y="79"/>
                  </a:cubicBezTo>
                  <a:cubicBezTo>
                    <a:pt x="257" y="78"/>
                    <a:pt x="257" y="78"/>
                    <a:pt x="257" y="78"/>
                  </a:cubicBezTo>
                  <a:cubicBezTo>
                    <a:pt x="258" y="77"/>
                    <a:pt x="258" y="77"/>
                    <a:pt x="258" y="77"/>
                  </a:cubicBezTo>
                  <a:cubicBezTo>
                    <a:pt x="257" y="77"/>
                    <a:pt x="257" y="77"/>
                    <a:pt x="257" y="77"/>
                  </a:cubicBezTo>
                  <a:cubicBezTo>
                    <a:pt x="257" y="76"/>
                    <a:pt x="257" y="76"/>
                    <a:pt x="257" y="76"/>
                  </a:cubicBezTo>
                  <a:cubicBezTo>
                    <a:pt x="258" y="77"/>
                    <a:pt x="258" y="77"/>
                    <a:pt x="258" y="77"/>
                  </a:cubicBezTo>
                  <a:cubicBezTo>
                    <a:pt x="259" y="77"/>
                    <a:pt x="259" y="77"/>
                    <a:pt x="259" y="77"/>
                  </a:cubicBezTo>
                  <a:cubicBezTo>
                    <a:pt x="260" y="76"/>
                    <a:pt x="260" y="76"/>
                    <a:pt x="260" y="76"/>
                  </a:cubicBezTo>
                  <a:cubicBezTo>
                    <a:pt x="260" y="75"/>
                    <a:pt x="260" y="75"/>
                    <a:pt x="260" y="75"/>
                  </a:cubicBezTo>
                  <a:cubicBezTo>
                    <a:pt x="261" y="74"/>
                    <a:pt x="261" y="74"/>
                    <a:pt x="261" y="74"/>
                  </a:cubicBezTo>
                  <a:cubicBezTo>
                    <a:pt x="261" y="73"/>
                    <a:pt x="261" y="73"/>
                    <a:pt x="261" y="73"/>
                  </a:cubicBezTo>
                  <a:cubicBezTo>
                    <a:pt x="261" y="72"/>
                    <a:pt x="261" y="72"/>
                    <a:pt x="261" y="72"/>
                  </a:cubicBezTo>
                  <a:cubicBezTo>
                    <a:pt x="259" y="73"/>
                    <a:pt x="259" y="73"/>
                    <a:pt x="259" y="73"/>
                  </a:cubicBezTo>
                  <a:cubicBezTo>
                    <a:pt x="259" y="74"/>
                    <a:pt x="259" y="74"/>
                    <a:pt x="259" y="74"/>
                  </a:cubicBezTo>
                  <a:cubicBezTo>
                    <a:pt x="258" y="75"/>
                    <a:pt x="258" y="75"/>
                    <a:pt x="258" y="75"/>
                  </a:cubicBezTo>
                  <a:cubicBezTo>
                    <a:pt x="257" y="74"/>
                    <a:pt x="257" y="74"/>
                    <a:pt x="257" y="74"/>
                  </a:cubicBezTo>
                  <a:cubicBezTo>
                    <a:pt x="256" y="73"/>
                    <a:pt x="256" y="73"/>
                    <a:pt x="256" y="73"/>
                  </a:cubicBezTo>
                  <a:cubicBezTo>
                    <a:pt x="257" y="72"/>
                    <a:pt x="257" y="72"/>
                    <a:pt x="257" y="72"/>
                  </a:cubicBezTo>
                  <a:cubicBezTo>
                    <a:pt x="257" y="71"/>
                    <a:pt x="257" y="71"/>
                    <a:pt x="257" y="71"/>
                  </a:cubicBezTo>
                  <a:cubicBezTo>
                    <a:pt x="258" y="70"/>
                    <a:pt x="258" y="70"/>
                    <a:pt x="258" y="70"/>
                  </a:cubicBezTo>
                  <a:cubicBezTo>
                    <a:pt x="259" y="70"/>
                    <a:pt x="259" y="70"/>
                    <a:pt x="259" y="70"/>
                  </a:cubicBezTo>
                  <a:cubicBezTo>
                    <a:pt x="260" y="71"/>
                    <a:pt x="260" y="71"/>
                    <a:pt x="260" y="71"/>
                  </a:cubicBezTo>
                  <a:cubicBezTo>
                    <a:pt x="261" y="71"/>
                    <a:pt x="261" y="71"/>
                    <a:pt x="261" y="71"/>
                  </a:cubicBezTo>
                  <a:cubicBezTo>
                    <a:pt x="261" y="70"/>
                    <a:pt x="261" y="70"/>
                    <a:pt x="261" y="70"/>
                  </a:cubicBezTo>
                  <a:cubicBezTo>
                    <a:pt x="262" y="69"/>
                    <a:pt x="262" y="69"/>
                    <a:pt x="262" y="69"/>
                  </a:cubicBezTo>
                  <a:cubicBezTo>
                    <a:pt x="262" y="70"/>
                    <a:pt x="262" y="70"/>
                    <a:pt x="262" y="70"/>
                  </a:cubicBezTo>
                  <a:cubicBezTo>
                    <a:pt x="262" y="70"/>
                    <a:pt x="262" y="70"/>
                    <a:pt x="262" y="70"/>
                  </a:cubicBezTo>
                  <a:cubicBezTo>
                    <a:pt x="262" y="71"/>
                    <a:pt x="262" y="71"/>
                    <a:pt x="262" y="71"/>
                  </a:cubicBezTo>
                  <a:cubicBezTo>
                    <a:pt x="264" y="73"/>
                    <a:pt x="264" y="73"/>
                    <a:pt x="264" y="73"/>
                  </a:cubicBezTo>
                  <a:cubicBezTo>
                    <a:pt x="265" y="73"/>
                    <a:pt x="265" y="73"/>
                    <a:pt x="265" y="73"/>
                  </a:cubicBezTo>
                  <a:cubicBezTo>
                    <a:pt x="266" y="73"/>
                    <a:pt x="266" y="73"/>
                    <a:pt x="266" y="73"/>
                  </a:cubicBezTo>
                  <a:cubicBezTo>
                    <a:pt x="268" y="72"/>
                    <a:pt x="268" y="72"/>
                    <a:pt x="268" y="72"/>
                  </a:cubicBezTo>
                  <a:cubicBezTo>
                    <a:pt x="268" y="72"/>
                    <a:pt x="268" y="72"/>
                    <a:pt x="268" y="72"/>
                  </a:cubicBezTo>
                  <a:cubicBezTo>
                    <a:pt x="268" y="71"/>
                    <a:pt x="268" y="71"/>
                    <a:pt x="268" y="71"/>
                  </a:cubicBezTo>
                  <a:cubicBezTo>
                    <a:pt x="267" y="69"/>
                    <a:pt x="267" y="69"/>
                    <a:pt x="267" y="69"/>
                  </a:cubicBezTo>
                  <a:cubicBezTo>
                    <a:pt x="267" y="69"/>
                    <a:pt x="267" y="69"/>
                    <a:pt x="267" y="69"/>
                  </a:cubicBezTo>
                  <a:cubicBezTo>
                    <a:pt x="267" y="69"/>
                    <a:pt x="267" y="69"/>
                    <a:pt x="267" y="69"/>
                  </a:cubicBezTo>
                  <a:cubicBezTo>
                    <a:pt x="269" y="70"/>
                    <a:pt x="269" y="70"/>
                    <a:pt x="269" y="70"/>
                  </a:cubicBezTo>
                  <a:cubicBezTo>
                    <a:pt x="270" y="71"/>
                    <a:pt x="270" y="71"/>
                    <a:pt x="270" y="71"/>
                  </a:cubicBezTo>
                  <a:cubicBezTo>
                    <a:pt x="271" y="71"/>
                    <a:pt x="271" y="71"/>
                    <a:pt x="271" y="71"/>
                  </a:cubicBezTo>
                  <a:cubicBezTo>
                    <a:pt x="270" y="72"/>
                    <a:pt x="270" y="72"/>
                    <a:pt x="270" y="72"/>
                  </a:cubicBezTo>
                  <a:cubicBezTo>
                    <a:pt x="271" y="72"/>
                    <a:pt x="271" y="72"/>
                    <a:pt x="271" y="72"/>
                  </a:cubicBezTo>
                  <a:cubicBezTo>
                    <a:pt x="272" y="73"/>
                    <a:pt x="272" y="73"/>
                    <a:pt x="272" y="73"/>
                  </a:cubicBezTo>
                  <a:cubicBezTo>
                    <a:pt x="272" y="75"/>
                    <a:pt x="272" y="75"/>
                    <a:pt x="272" y="75"/>
                  </a:cubicBezTo>
                  <a:cubicBezTo>
                    <a:pt x="272" y="75"/>
                    <a:pt x="272" y="75"/>
                    <a:pt x="272" y="75"/>
                  </a:cubicBezTo>
                  <a:cubicBezTo>
                    <a:pt x="272" y="75"/>
                    <a:pt x="272" y="75"/>
                    <a:pt x="272" y="75"/>
                  </a:cubicBezTo>
                  <a:cubicBezTo>
                    <a:pt x="273" y="74"/>
                    <a:pt x="273" y="74"/>
                    <a:pt x="273" y="74"/>
                  </a:cubicBezTo>
                  <a:cubicBezTo>
                    <a:pt x="273" y="74"/>
                    <a:pt x="273" y="74"/>
                    <a:pt x="273" y="74"/>
                  </a:cubicBezTo>
                  <a:cubicBezTo>
                    <a:pt x="274" y="73"/>
                    <a:pt x="274" y="73"/>
                    <a:pt x="274" y="73"/>
                  </a:cubicBezTo>
                  <a:cubicBezTo>
                    <a:pt x="274" y="73"/>
                    <a:pt x="274" y="73"/>
                    <a:pt x="274" y="73"/>
                  </a:cubicBezTo>
                  <a:cubicBezTo>
                    <a:pt x="273" y="73"/>
                    <a:pt x="273" y="73"/>
                    <a:pt x="273" y="73"/>
                  </a:cubicBezTo>
                  <a:cubicBezTo>
                    <a:pt x="272" y="73"/>
                    <a:pt x="272" y="73"/>
                    <a:pt x="272" y="73"/>
                  </a:cubicBezTo>
                  <a:cubicBezTo>
                    <a:pt x="272" y="72"/>
                    <a:pt x="272" y="72"/>
                    <a:pt x="272" y="72"/>
                  </a:cubicBezTo>
                  <a:cubicBezTo>
                    <a:pt x="273" y="71"/>
                    <a:pt x="273" y="71"/>
                    <a:pt x="273" y="71"/>
                  </a:cubicBezTo>
                  <a:cubicBezTo>
                    <a:pt x="274" y="71"/>
                    <a:pt x="274" y="71"/>
                    <a:pt x="274" y="71"/>
                  </a:cubicBezTo>
                  <a:cubicBezTo>
                    <a:pt x="274" y="70"/>
                    <a:pt x="274" y="70"/>
                    <a:pt x="274" y="70"/>
                  </a:cubicBezTo>
                  <a:cubicBezTo>
                    <a:pt x="275" y="70"/>
                    <a:pt x="275" y="70"/>
                    <a:pt x="275" y="70"/>
                  </a:cubicBezTo>
                  <a:cubicBezTo>
                    <a:pt x="275" y="70"/>
                    <a:pt x="275" y="70"/>
                    <a:pt x="275" y="70"/>
                  </a:cubicBezTo>
                  <a:cubicBezTo>
                    <a:pt x="277" y="69"/>
                    <a:pt x="277" y="69"/>
                    <a:pt x="277" y="69"/>
                  </a:cubicBezTo>
                  <a:cubicBezTo>
                    <a:pt x="280" y="69"/>
                    <a:pt x="280" y="69"/>
                    <a:pt x="280" y="69"/>
                  </a:cubicBezTo>
                  <a:cubicBezTo>
                    <a:pt x="283" y="68"/>
                    <a:pt x="283" y="68"/>
                    <a:pt x="283" y="68"/>
                  </a:cubicBezTo>
                  <a:cubicBezTo>
                    <a:pt x="286" y="67"/>
                    <a:pt x="286" y="67"/>
                    <a:pt x="286" y="67"/>
                  </a:cubicBezTo>
                  <a:cubicBezTo>
                    <a:pt x="287" y="67"/>
                    <a:pt x="287" y="67"/>
                    <a:pt x="287" y="67"/>
                  </a:cubicBezTo>
                  <a:cubicBezTo>
                    <a:pt x="289" y="68"/>
                    <a:pt x="289" y="68"/>
                    <a:pt x="289" y="68"/>
                  </a:cubicBezTo>
                  <a:cubicBezTo>
                    <a:pt x="289" y="68"/>
                    <a:pt x="289" y="68"/>
                    <a:pt x="289" y="68"/>
                  </a:cubicBezTo>
                  <a:cubicBezTo>
                    <a:pt x="288" y="69"/>
                    <a:pt x="288" y="69"/>
                    <a:pt x="288" y="69"/>
                  </a:cubicBezTo>
                  <a:cubicBezTo>
                    <a:pt x="288" y="69"/>
                    <a:pt x="288" y="69"/>
                    <a:pt x="288" y="69"/>
                  </a:cubicBezTo>
                  <a:cubicBezTo>
                    <a:pt x="288" y="71"/>
                    <a:pt x="288" y="71"/>
                    <a:pt x="288" y="71"/>
                  </a:cubicBezTo>
                  <a:cubicBezTo>
                    <a:pt x="289" y="72"/>
                    <a:pt x="289" y="72"/>
                    <a:pt x="289" y="72"/>
                  </a:cubicBezTo>
                  <a:cubicBezTo>
                    <a:pt x="293" y="72"/>
                    <a:pt x="293" y="72"/>
                    <a:pt x="293" y="72"/>
                  </a:cubicBezTo>
                  <a:cubicBezTo>
                    <a:pt x="294" y="72"/>
                    <a:pt x="294" y="72"/>
                    <a:pt x="294" y="72"/>
                  </a:cubicBezTo>
                  <a:cubicBezTo>
                    <a:pt x="294" y="72"/>
                    <a:pt x="294" y="72"/>
                    <a:pt x="294" y="72"/>
                  </a:cubicBezTo>
                  <a:cubicBezTo>
                    <a:pt x="296" y="72"/>
                    <a:pt x="296" y="72"/>
                    <a:pt x="296" y="72"/>
                  </a:cubicBezTo>
                  <a:cubicBezTo>
                    <a:pt x="297" y="72"/>
                    <a:pt x="297" y="72"/>
                    <a:pt x="297" y="72"/>
                  </a:cubicBezTo>
                  <a:cubicBezTo>
                    <a:pt x="300" y="72"/>
                    <a:pt x="300" y="72"/>
                    <a:pt x="300" y="72"/>
                  </a:cubicBezTo>
                  <a:cubicBezTo>
                    <a:pt x="302" y="71"/>
                    <a:pt x="302" y="71"/>
                    <a:pt x="302" y="71"/>
                  </a:cubicBezTo>
                  <a:cubicBezTo>
                    <a:pt x="302" y="71"/>
                    <a:pt x="302" y="71"/>
                    <a:pt x="302" y="71"/>
                  </a:cubicBezTo>
                  <a:cubicBezTo>
                    <a:pt x="303" y="71"/>
                    <a:pt x="303" y="71"/>
                    <a:pt x="303" y="71"/>
                  </a:cubicBezTo>
                  <a:cubicBezTo>
                    <a:pt x="304" y="70"/>
                    <a:pt x="304" y="70"/>
                    <a:pt x="304" y="70"/>
                  </a:cubicBezTo>
                  <a:cubicBezTo>
                    <a:pt x="303" y="70"/>
                    <a:pt x="303" y="70"/>
                    <a:pt x="303" y="70"/>
                  </a:cubicBezTo>
                  <a:cubicBezTo>
                    <a:pt x="304" y="70"/>
                    <a:pt x="304" y="70"/>
                    <a:pt x="304" y="70"/>
                  </a:cubicBezTo>
                  <a:cubicBezTo>
                    <a:pt x="305" y="70"/>
                    <a:pt x="305" y="70"/>
                    <a:pt x="305" y="70"/>
                  </a:cubicBezTo>
                  <a:cubicBezTo>
                    <a:pt x="306" y="70"/>
                    <a:pt x="306" y="70"/>
                    <a:pt x="306" y="70"/>
                  </a:cubicBezTo>
                  <a:cubicBezTo>
                    <a:pt x="306" y="70"/>
                    <a:pt x="306" y="70"/>
                    <a:pt x="306" y="70"/>
                  </a:cubicBezTo>
                  <a:cubicBezTo>
                    <a:pt x="307" y="70"/>
                    <a:pt x="307" y="70"/>
                    <a:pt x="307" y="70"/>
                  </a:cubicBezTo>
                  <a:cubicBezTo>
                    <a:pt x="307" y="69"/>
                    <a:pt x="307" y="69"/>
                    <a:pt x="307" y="69"/>
                  </a:cubicBezTo>
                  <a:cubicBezTo>
                    <a:pt x="307" y="69"/>
                    <a:pt x="307" y="69"/>
                    <a:pt x="307" y="69"/>
                  </a:cubicBezTo>
                  <a:cubicBezTo>
                    <a:pt x="306" y="68"/>
                    <a:pt x="306" y="68"/>
                    <a:pt x="306" y="68"/>
                  </a:cubicBezTo>
                  <a:cubicBezTo>
                    <a:pt x="307" y="67"/>
                    <a:pt x="307" y="67"/>
                    <a:pt x="307" y="67"/>
                  </a:cubicBezTo>
                  <a:cubicBezTo>
                    <a:pt x="306" y="67"/>
                    <a:pt x="306" y="67"/>
                    <a:pt x="306" y="67"/>
                  </a:cubicBezTo>
                  <a:cubicBezTo>
                    <a:pt x="305" y="67"/>
                    <a:pt x="305" y="67"/>
                    <a:pt x="305" y="67"/>
                  </a:cubicBezTo>
                  <a:cubicBezTo>
                    <a:pt x="305" y="66"/>
                    <a:pt x="305" y="66"/>
                    <a:pt x="305" y="66"/>
                  </a:cubicBezTo>
                  <a:cubicBezTo>
                    <a:pt x="304" y="65"/>
                    <a:pt x="304" y="65"/>
                    <a:pt x="304" y="65"/>
                  </a:cubicBezTo>
                  <a:cubicBezTo>
                    <a:pt x="304" y="65"/>
                    <a:pt x="304" y="65"/>
                    <a:pt x="304" y="65"/>
                  </a:cubicBezTo>
                  <a:cubicBezTo>
                    <a:pt x="304" y="64"/>
                    <a:pt x="304" y="64"/>
                    <a:pt x="304" y="64"/>
                  </a:cubicBezTo>
                  <a:cubicBezTo>
                    <a:pt x="304" y="63"/>
                    <a:pt x="304" y="63"/>
                    <a:pt x="304" y="63"/>
                  </a:cubicBezTo>
                  <a:cubicBezTo>
                    <a:pt x="304" y="62"/>
                    <a:pt x="304" y="62"/>
                    <a:pt x="304" y="62"/>
                  </a:cubicBezTo>
                  <a:cubicBezTo>
                    <a:pt x="304" y="63"/>
                    <a:pt x="304" y="63"/>
                    <a:pt x="304" y="63"/>
                  </a:cubicBezTo>
                  <a:cubicBezTo>
                    <a:pt x="305" y="63"/>
                    <a:pt x="305" y="63"/>
                    <a:pt x="305" y="63"/>
                  </a:cubicBezTo>
                  <a:cubicBezTo>
                    <a:pt x="306" y="62"/>
                    <a:pt x="306" y="62"/>
                    <a:pt x="306" y="62"/>
                  </a:cubicBezTo>
                  <a:cubicBezTo>
                    <a:pt x="305" y="62"/>
                    <a:pt x="305" y="62"/>
                    <a:pt x="305" y="62"/>
                  </a:cubicBezTo>
                  <a:cubicBezTo>
                    <a:pt x="305" y="61"/>
                    <a:pt x="305" y="61"/>
                    <a:pt x="305" y="61"/>
                  </a:cubicBezTo>
                  <a:cubicBezTo>
                    <a:pt x="306" y="61"/>
                    <a:pt x="306" y="61"/>
                    <a:pt x="306" y="61"/>
                  </a:cubicBezTo>
                  <a:cubicBezTo>
                    <a:pt x="307" y="62"/>
                    <a:pt x="307" y="62"/>
                    <a:pt x="307" y="62"/>
                  </a:cubicBezTo>
                  <a:cubicBezTo>
                    <a:pt x="307" y="62"/>
                    <a:pt x="307" y="62"/>
                    <a:pt x="307" y="62"/>
                  </a:cubicBezTo>
                  <a:cubicBezTo>
                    <a:pt x="308" y="61"/>
                    <a:pt x="308" y="61"/>
                    <a:pt x="308" y="61"/>
                  </a:cubicBezTo>
                  <a:cubicBezTo>
                    <a:pt x="308" y="61"/>
                    <a:pt x="308" y="61"/>
                    <a:pt x="308" y="61"/>
                  </a:cubicBezTo>
                  <a:cubicBezTo>
                    <a:pt x="309" y="61"/>
                    <a:pt x="309" y="61"/>
                    <a:pt x="309" y="61"/>
                  </a:cubicBezTo>
                  <a:cubicBezTo>
                    <a:pt x="310" y="61"/>
                    <a:pt x="310" y="61"/>
                    <a:pt x="310" y="61"/>
                  </a:cubicBezTo>
                  <a:cubicBezTo>
                    <a:pt x="310" y="61"/>
                    <a:pt x="310" y="61"/>
                    <a:pt x="310" y="61"/>
                  </a:cubicBezTo>
                  <a:cubicBezTo>
                    <a:pt x="311" y="61"/>
                    <a:pt x="311" y="61"/>
                    <a:pt x="311" y="61"/>
                  </a:cubicBezTo>
                  <a:cubicBezTo>
                    <a:pt x="312" y="62"/>
                    <a:pt x="312" y="62"/>
                    <a:pt x="312" y="62"/>
                  </a:cubicBezTo>
                  <a:cubicBezTo>
                    <a:pt x="312" y="62"/>
                    <a:pt x="312" y="62"/>
                    <a:pt x="312" y="62"/>
                  </a:cubicBezTo>
                  <a:cubicBezTo>
                    <a:pt x="313" y="62"/>
                    <a:pt x="313" y="62"/>
                    <a:pt x="313" y="62"/>
                  </a:cubicBezTo>
                  <a:cubicBezTo>
                    <a:pt x="313" y="61"/>
                    <a:pt x="313" y="61"/>
                    <a:pt x="313" y="61"/>
                  </a:cubicBezTo>
                  <a:cubicBezTo>
                    <a:pt x="313" y="61"/>
                    <a:pt x="313" y="61"/>
                    <a:pt x="313" y="61"/>
                  </a:cubicBezTo>
                  <a:cubicBezTo>
                    <a:pt x="314" y="62"/>
                    <a:pt x="314" y="62"/>
                    <a:pt x="314" y="62"/>
                  </a:cubicBezTo>
                  <a:cubicBezTo>
                    <a:pt x="313" y="63"/>
                    <a:pt x="313" y="63"/>
                    <a:pt x="313" y="63"/>
                  </a:cubicBezTo>
                  <a:cubicBezTo>
                    <a:pt x="313" y="63"/>
                    <a:pt x="313" y="63"/>
                    <a:pt x="313" y="63"/>
                  </a:cubicBezTo>
                  <a:cubicBezTo>
                    <a:pt x="313" y="63"/>
                    <a:pt x="313" y="63"/>
                    <a:pt x="313" y="63"/>
                  </a:cubicBezTo>
                  <a:cubicBezTo>
                    <a:pt x="314" y="63"/>
                    <a:pt x="314" y="63"/>
                    <a:pt x="314" y="63"/>
                  </a:cubicBezTo>
                  <a:cubicBezTo>
                    <a:pt x="315" y="63"/>
                    <a:pt x="315" y="63"/>
                    <a:pt x="315" y="63"/>
                  </a:cubicBezTo>
                  <a:cubicBezTo>
                    <a:pt x="315" y="63"/>
                    <a:pt x="315" y="63"/>
                    <a:pt x="315" y="63"/>
                  </a:cubicBezTo>
                  <a:cubicBezTo>
                    <a:pt x="315" y="63"/>
                    <a:pt x="315" y="63"/>
                    <a:pt x="315" y="63"/>
                  </a:cubicBezTo>
                  <a:cubicBezTo>
                    <a:pt x="316" y="63"/>
                    <a:pt x="316" y="63"/>
                    <a:pt x="316" y="63"/>
                  </a:cubicBezTo>
                  <a:cubicBezTo>
                    <a:pt x="315" y="62"/>
                    <a:pt x="315" y="62"/>
                    <a:pt x="315" y="62"/>
                  </a:cubicBezTo>
                  <a:cubicBezTo>
                    <a:pt x="315" y="62"/>
                    <a:pt x="315" y="62"/>
                    <a:pt x="315" y="62"/>
                  </a:cubicBezTo>
                  <a:cubicBezTo>
                    <a:pt x="315" y="61"/>
                    <a:pt x="315" y="61"/>
                    <a:pt x="315" y="61"/>
                  </a:cubicBezTo>
                  <a:cubicBezTo>
                    <a:pt x="316" y="61"/>
                    <a:pt x="316" y="61"/>
                    <a:pt x="316" y="61"/>
                  </a:cubicBezTo>
                  <a:cubicBezTo>
                    <a:pt x="317" y="61"/>
                    <a:pt x="317" y="61"/>
                    <a:pt x="317" y="61"/>
                  </a:cubicBezTo>
                  <a:cubicBezTo>
                    <a:pt x="318" y="61"/>
                    <a:pt x="318" y="61"/>
                    <a:pt x="318" y="61"/>
                  </a:cubicBezTo>
                  <a:cubicBezTo>
                    <a:pt x="318" y="61"/>
                    <a:pt x="318" y="61"/>
                    <a:pt x="318" y="61"/>
                  </a:cubicBezTo>
                  <a:cubicBezTo>
                    <a:pt x="319" y="61"/>
                    <a:pt x="319" y="61"/>
                    <a:pt x="319" y="61"/>
                  </a:cubicBezTo>
                  <a:cubicBezTo>
                    <a:pt x="319" y="62"/>
                    <a:pt x="319" y="62"/>
                    <a:pt x="319" y="62"/>
                  </a:cubicBezTo>
                  <a:cubicBezTo>
                    <a:pt x="320" y="63"/>
                    <a:pt x="320" y="63"/>
                    <a:pt x="320" y="63"/>
                  </a:cubicBezTo>
                  <a:cubicBezTo>
                    <a:pt x="320" y="62"/>
                    <a:pt x="320" y="62"/>
                    <a:pt x="320" y="62"/>
                  </a:cubicBezTo>
                  <a:cubicBezTo>
                    <a:pt x="320" y="62"/>
                    <a:pt x="320" y="62"/>
                    <a:pt x="320" y="62"/>
                  </a:cubicBezTo>
                  <a:cubicBezTo>
                    <a:pt x="321" y="61"/>
                    <a:pt x="321" y="61"/>
                    <a:pt x="321" y="61"/>
                  </a:cubicBezTo>
                  <a:cubicBezTo>
                    <a:pt x="321" y="62"/>
                    <a:pt x="321" y="62"/>
                    <a:pt x="321" y="62"/>
                  </a:cubicBezTo>
                  <a:cubicBezTo>
                    <a:pt x="322" y="63"/>
                    <a:pt x="322" y="63"/>
                    <a:pt x="322" y="63"/>
                  </a:cubicBezTo>
                  <a:cubicBezTo>
                    <a:pt x="323" y="62"/>
                    <a:pt x="323" y="62"/>
                    <a:pt x="323" y="62"/>
                  </a:cubicBezTo>
                  <a:cubicBezTo>
                    <a:pt x="323" y="63"/>
                    <a:pt x="323" y="63"/>
                    <a:pt x="323" y="63"/>
                  </a:cubicBezTo>
                  <a:cubicBezTo>
                    <a:pt x="324" y="64"/>
                    <a:pt x="324" y="64"/>
                    <a:pt x="324" y="64"/>
                  </a:cubicBezTo>
                  <a:cubicBezTo>
                    <a:pt x="324" y="63"/>
                    <a:pt x="324" y="63"/>
                    <a:pt x="324" y="63"/>
                  </a:cubicBezTo>
                  <a:cubicBezTo>
                    <a:pt x="325" y="63"/>
                    <a:pt x="325" y="63"/>
                    <a:pt x="325" y="63"/>
                  </a:cubicBezTo>
                  <a:cubicBezTo>
                    <a:pt x="325" y="63"/>
                    <a:pt x="325" y="63"/>
                    <a:pt x="325" y="63"/>
                  </a:cubicBezTo>
                  <a:cubicBezTo>
                    <a:pt x="325" y="64"/>
                    <a:pt x="325" y="64"/>
                    <a:pt x="325" y="64"/>
                  </a:cubicBezTo>
                  <a:cubicBezTo>
                    <a:pt x="325" y="65"/>
                    <a:pt x="325" y="65"/>
                    <a:pt x="325" y="65"/>
                  </a:cubicBezTo>
                  <a:cubicBezTo>
                    <a:pt x="326" y="65"/>
                    <a:pt x="326" y="65"/>
                    <a:pt x="326" y="65"/>
                  </a:cubicBezTo>
                  <a:cubicBezTo>
                    <a:pt x="327" y="65"/>
                    <a:pt x="327" y="65"/>
                    <a:pt x="327" y="65"/>
                  </a:cubicBezTo>
                  <a:cubicBezTo>
                    <a:pt x="327" y="66"/>
                    <a:pt x="327" y="66"/>
                    <a:pt x="327" y="66"/>
                  </a:cubicBezTo>
                  <a:cubicBezTo>
                    <a:pt x="327" y="65"/>
                    <a:pt x="327" y="65"/>
                    <a:pt x="327" y="65"/>
                  </a:cubicBezTo>
                  <a:cubicBezTo>
                    <a:pt x="328" y="65"/>
                    <a:pt x="328" y="65"/>
                    <a:pt x="328" y="65"/>
                  </a:cubicBezTo>
                  <a:cubicBezTo>
                    <a:pt x="328" y="66"/>
                    <a:pt x="328" y="66"/>
                    <a:pt x="328" y="66"/>
                  </a:cubicBezTo>
                  <a:cubicBezTo>
                    <a:pt x="327" y="67"/>
                    <a:pt x="327" y="67"/>
                    <a:pt x="327" y="67"/>
                  </a:cubicBezTo>
                  <a:cubicBezTo>
                    <a:pt x="327" y="68"/>
                    <a:pt x="327" y="68"/>
                    <a:pt x="327" y="68"/>
                  </a:cubicBezTo>
                  <a:cubicBezTo>
                    <a:pt x="328" y="67"/>
                    <a:pt x="328" y="67"/>
                    <a:pt x="328" y="67"/>
                  </a:cubicBezTo>
                  <a:cubicBezTo>
                    <a:pt x="329" y="67"/>
                    <a:pt x="329" y="67"/>
                    <a:pt x="329" y="67"/>
                  </a:cubicBezTo>
                  <a:cubicBezTo>
                    <a:pt x="329" y="67"/>
                    <a:pt x="329" y="67"/>
                    <a:pt x="329" y="67"/>
                  </a:cubicBezTo>
                  <a:cubicBezTo>
                    <a:pt x="328" y="69"/>
                    <a:pt x="328" y="69"/>
                    <a:pt x="328" y="69"/>
                  </a:cubicBezTo>
                  <a:cubicBezTo>
                    <a:pt x="328" y="70"/>
                    <a:pt x="328" y="70"/>
                    <a:pt x="328" y="70"/>
                  </a:cubicBezTo>
                  <a:cubicBezTo>
                    <a:pt x="329" y="70"/>
                    <a:pt x="329" y="70"/>
                    <a:pt x="329" y="70"/>
                  </a:cubicBezTo>
                  <a:cubicBezTo>
                    <a:pt x="330" y="70"/>
                    <a:pt x="330" y="70"/>
                    <a:pt x="330" y="70"/>
                  </a:cubicBezTo>
                  <a:cubicBezTo>
                    <a:pt x="330" y="69"/>
                    <a:pt x="330" y="69"/>
                    <a:pt x="330" y="69"/>
                  </a:cubicBezTo>
                  <a:cubicBezTo>
                    <a:pt x="331" y="69"/>
                    <a:pt x="331" y="69"/>
                    <a:pt x="331" y="69"/>
                  </a:cubicBezTo>
                  <a:cubicBezTo>
                    <a:pt x="331" y="70"/>
                    <a:pt x="331" y="70"/>
                    <a:pt x="331" y="70"/>
                  </a:cubicBezTo>
                  <a:cubicBezTo>
                    <a:pt x="332" y="70"/>
                    <a:pt x="332" y="70"/>
                    <a:pt x="332" y="70"/>
                  </a:cubicBezTo>
                  <a:cubicBezTo>
                    <a:pt x="332" y="71"/>
                    <a:pt x="332" y="71"/>
                    <a:pt x="332" y="71"/>
                  </a:cubicBezTo>
                  <a:cubicBezTo>
                    <a:pt x="332" y="72"/>
                    <a:pt x="332" y="72"/>
                    <a:pt x="332" y="72"/>
                  </a:cubicBezTo>
                  <a:cubicBezTo>
                    <a:pt x="333" y="72"/>
                    <a:pt x="333" y="72"/>
                    <a:pt x="333" y="72"/>
                  </a:cubicBezTo>
                  <a:cubicBezTo>
                    <a:pt x="333" y="72"/>
                    <a:pt x="333" y="72"/>
                    <a:pt x="333" y="72"/>
                  </a:cubicBezTo>
                  <a:cubicBezTo>
                    <a:pt x="334" y="72"/>
                    <a:pt x="334" y="72"/>
                    <a:pt x="334" y="72"/>
                  </a:cubicBezTo>
                  <a:cubicBezTo>
                    <a:pt x="334" y="73"/>
                    <a:pt x="334" y="73"/>
                    <a:pt x="334" y="73"/>
                  </a:cubicBezTo>
                  <a:cubicBezTo>
                    <a:pt x="333" y="74"/>
                    <a:pt x="333" y="74"/>
                    <a:pt x="333" y="74"/>
                  </a:cubicBezTo>
                  <a:cubicBezTo>
                    <a:pt x="332" y="74"/>
                    <a:pt x="332" y="74"/>
                    <a:pt x="332" y="74"/>
                  </a:cubicBezTo>
                  <a:cubicBezTo>
                    <a:pt x="331" y="74"/>
                    <a:pt x="331" y="74"/>
                    <a:pt x="331" y="74"/>
                  </a:cubicBezTo>
                  <a:cubicBezTo>
                    <a:pt x="330" y="73"/>
                    <a:pt x="330" y="73"/>
                    <a:pt x="330" y="73"/>
                  </a:cubicBezTo>
                  <a:cubicBezTo>
                    <a:pt x="328" y="73"/>
                    <a:pt x="328" y="73"/>
                    <a:pt x="328" y="73"/>
                  </a:cubicBezTo>
                  <a:cubicBezTo>
                    <a:pt x="329" y="74"/>
                    <a:pt x="329" y="74"/>
                    <a:pt x="329" y="74"/>
                  </a:cubicBezTo>
                  <a:cubicBezTo>
                    <a:pt x="329" y="75"/>
                    <a:pt x="329" y="75"/>
                    <a:pt x="329" y="75"/>
                  </a:cubicBezTo>
                  <a:cubicBezTo>
                    <a:pt x="331" y="75"/>
                    <a:pt x="331" y="75"/>
                    <a:pt x="331" y="75"/>
                  </a:cubicBezTo>
                  <a:cubicBezTo>
                    <a:pt x="331" y="76"/>
                    <a:pt x="331" y="76"/>
                    <a:pt x="331" y="76"/>
                  </a:cubicBezTo>
                  <a:cubicBezTo>
                    <a:pt x="333" y="77"/>
                    <a:pt x="333" y="77"/>
                    <a:pt x="333" y="77"/>
                  </a:cubicBezTo>
                  <a:cubicBezTo>
                    <a:pt x="334" y="77"/>
                    <a:pt x="334" y="77"/>
                    <a:pt x="334" y="77"/>
                  </a:cubicBezTo>
                  <a:cubicBezTo>
                    <a:pt x="335" y="76"/>
                    <a:pt x="335" y="76"/>
                    <a:pt x="335" y="76"/>
                  </a:cubicBezTo>
                  <a:cubicBezTo>
                    <a:pt x="335" y="76"/>
                    <a:pt x="335" y="76"/>
                    <a:pt x="335" y="76"/>
                  </a:cubicBezTo>
                  <a:cubicBezTo>
                    <a:pt x="335" y="75"/>
                    <a:pt x="335" y="75"/>
                    <a:pt x="335" y="75"/>
                  </a:cubicBezTo>
                  <a:cubicBezTo>
                    <a:pt x="334" y="74"/>
                    <a:pt x="334" y="74"/>
                    <a:pt x="334" y="74"/>
                  </a:cubicBezTo>
                  <a:cubicBezTo>
                    <a:pt x="335" y="74"/>
                    <a:pt x="335" y="74"/>
                    <a:pt x="335" y="74"/>
                  </a:cubicBezTo>
                  <a:cubicBezTo>
                    <a:pt x="336" y="75"/>
                    <a:pt x="336" y="75"/>
                    <a:pt x="336" y="75"/>
                  </a:cubicBezTo>
                  <a:cubicBezTo>
                    <a:pt x="337" y="76"/>
                    <a:pt x="337" y="76"/>
                    <a:pt x="337" y="76"/>
                  </a:cubicBezTo>
                  <a:cubicBezTo>
                    <a:pt x="337" y="76"/>
                    <a:pt x="337" y="76"/>
                    <a:pt x="337" y="76"/>
                  </a:cubicBezTo>
                  <a:cubicBezTo>
                    <a:pt x="336" y="76"/>
                    <a:pt x="336" y="76"/>
                    <a:pt x="336" y="76"/>
                  </a:cubicBezTo>
                  <a:cubicBezTo>
                    <a:pt x="335" y="78"/>
                    <a:pt x="335" y="78"/>
                    <a:pt x="335" y="78"/>
                  </a:cubicBezTo>
                  <a:cubicBezTo>
                    <a:pt x="335" y="78"/>
                    <a:pt x="335" y="78"/>
                    <a:pt x="335" y="78"/>
                  </a:cubicBezTo>
                  <a:cubicBezTo>
                    <a:pt x="336" y="78"/>
                    <a:pt x="336" y="78"/>
                    <a:pt x="336" y="78"/>
                  </a:cubicBezTo>
                  <a:cubicBezTo>
                    <a:pt x="336" y="78"/>
                    <a:pt x="336" y="78"/>
                    <a:pt x="336" y="78"/>
                  </a:cubicBezTo>
                  <a:cubicBezTo>
                    <a:pt x="337" y="78"/>
                    <a:pt x="337" y="78"/>
                    <a:pt x="337" y="78"/>
                  </a:cubicBezTo>
                  <a:cubicBezTo>
                    <a:pt x="340" y="80"/>
                    <a:pt x="340" y="80"/>
                    <a:pt x="340" y="80"/>
                  </a:cubicBezTo>
                  <a:cubicBezTo>
                    <a:pt x="341" y="80"/>
                    <a:pt x="341" y="80"/>
                    <a:pt x="341" y="80"/>
                  </a:cubicBezTo>
                  <a:cubicBezTo>
                    <a:pt x="341" y="81"/>
                    <a:pt x="341" y="81"/>
                    <a:pt x="341" y="81"/>
                  </a:cubicBezTo>
                  <a:cubicBezTo>
                    <a:pt x="344" y="82"/>
                    <a:pt x="344" y="82"/>
                    <a:pt x="344" y="82"/>
                  </a:cubicBezTo>
                  <a:cubicBezTo>
                    <a:pt x="345" y="83"/>
                    <a:pt x="345" y="83"/>
                    <a:pt x="345" y="83"/>
                  </a:cubicBezTo>
                  <a:cubicBezTo>
                    <a:pt x="346" y="83"/>
                    <a:pt x="346" y="83"/>
                    <a:pt x="346" y="83"/>
                  </a:cubicBezTo>
                  <a:cubicBezTo>
                    <a:pt x="346" y="83"/>
                    <a:pt x="346" y="83"/>
                    <a:pt x="346" y="83"/>
                  </a:cubicBezTo>
                  <a:cubicBezTo>
                    <a:pt x="346" y="82"/>
                    <a:pt x="346" y="82"/>
                    <a:pt x="346" y="82"/>
                  </a:cubicBezTo>
                  <a:cubicBezTo>
                    <a:pt x="347" y="82"/>
                    <a:pt x="347" y="82"/>
                    <a:pt x="347" y="82"/>
                  </a:cubicBezTo>
                  <a:cubicBezTo>
                    <a:pt x="347" y="83"/>
                    <a:pt x="347" y="83"/>
                    <a:pt x="347" y="83"/>
                  </a:cubicBezTo>
                  <a:cubicBezTo>
                    <a:pt x="348" y="83"/>
                    <a:pt x="348" y="83"/>
                    <a:pt x="348" y="83"/>
                  </a:cubicBezTo>
                  <a:cubicBezTo>
                    <a:pt x="348" y="84"/>
                    <a:pt x="348" y="84"/>
                    <a:pt x="348" y="84"/>
                  </a:cubicBezTo>
                  <a:cubicBezTo>
                    <a:pt x="349" y="84"/>
                    <a:pt x="349" y="84"/>
                    <a:pt x="349" y="84"/>
                  </a:cubicBezTo>
                  <a:cubicBezTo>
                    <a:pt x="349" y="83"/>
                    <a:pt x="349" y="83"/>
                    <a:pt x="349" y="83"/>
                  </a:cubicBezTo>
                  <a:cubicBezTo>
                    <a:pt x="348" y="79"/>
                    <a:pt x="348" y="79"/>
                    <a:pt x="348" y="79"/>
                  </a:cubicBezTo>
                  <a:cubicBezTo>
                    <a:pt x="347" y="77"/>
                    <a:pt x="347" y="77"/>
                    <a:pt x="347" y="77"/>
                  </a:cubicBezTo>
                  <a:cubicBezTo>
                    <a:pt x="346" y="74"/>
                    <a:pt x="346" y="74"/>
                    <a:pt x="346" y="74"/>
                  </a:cubicBezTo>
                  <a:cubicBezTo>
                    <a:pt x="346" y="72"/>
                    <a:pt x="346" y="72"/>
                    <a:pt x="346" y="72"/>
                  </a:cubicBezTo>
                  <a:cubicBezTo>
                    <a:pt x="345" y="71"/>
                    <a:pt x="345" y="71"/>
                    <a:pt x="345" y="71"/>
                  </a:cubicBezTo>
                  <a:cubicBezTo>
                    <a:pt x="345" y="70"/>
                    <a:pt x="345" y="70"/>
                    <a:pt x="345" y="70"/>
                  </a:cubicBezTo>
                  <a:cubicBezTo>
                    <a:pt x="346" y="71"/>
                    <a:pt x="346" y="71"/>
                    <a:pt x="346" y="71"/>
                  </a:cubicBezTo>
                  <a:cubicBezTo>
                    <a:pt x="346" y="72"/>
                    <a:pt x="346" y="72"/>
                    <a:pt x="346" y="72"/>
                  </a:cubicBezTo>
                  <a:cubicBezTo>
                    <a:pt x="347" y="73"/>
                    <a:pt x="347" y="73"/>
                    <a:pt x="347" y="73"/>
                  </a:cubicBezTo>
                  <a:cubicBezTo>
                    <a:pt x="348" y="73"/>
                    <a:pt x="348" y="73"/>
                    <a:pt x="348" y="73"/>
                  </a:cubicBezTo>
                  <a:cubicBezTo>
                    <a:pt x="349" y="74"/>
                    <a:pt x="349" y="74"/>
                    <a:pt x="349" y="74"/>
                  </a:cubicBezTo>
                  <a:cubicBezTo>
                    <a:pt x="351" y="74"/>
                    <a:pt x="351" y="74"/>
                    <a:pt x="351" y="74"/>
                  </a:cubicBezTo>
                  <a:cubicBezTo>
                    <a:pt x="354" y="74"/>
                    <a:pt x="354" y="74"/>
                    <a:pt x="354" y="74"/>
                  </a:cubicBezTo>
                  <a:cubicBezTo>
                    <a:pt x="355" y="74"/>
                    <a:pt x="355" y="74"/>
                    <a:pt x="355" y="74"/>
                  </a:cubicBezTo>
                  <a:cubicBezTo>
                    <a:pt x="356" y="74"/>
                    <a:pt x="356" y="74"/>
                    <a:pt x="356" y="74"/>
                  </a:cubicBezTo>
                  <a:cubicBezTo>
                    <a:pt x="357" y="74"/>
                    <a:pt x="357" y="74"/>
                    <a:pt x="357" y="74"/>
                  </a:cubicBezTo>
                  <a:cubicBezTo>
                    <a:pt x="357" y="74"/>
                    <a:pt x="357" y="74"/>
                    <a:pt x="357" y="74"/>
                  </a:cubicBezTo>
                  <a:cubicBezTo>
                    <a:pt x="356" y="73"/>
                    <a:pt x="356" y="73"/>
                    <a:pt x="356" y="73"/>
                  </a:cubicBezTo>
                  <a:cubicBezTo>
                    <a:pt x="356" y="73"/>
                    <a:pt x="356" y="73"/>
                    <a:pt x="356" y="73"/>
                  </a:cubicBezTo>
                  <a:cubicBezTo>
                    <a:pt x="356" y="72"/>
                    <a:pt x="356" y="72"/>
                    <a:pt x="356" y="72"/>
                  </a:cubicBezTo>
                  <a:cubicBezTo>
                    <a:pt x="356" y="72"/>
                    <a:pt x="356" y="72"/>
                    <a:pt x="356" y="72"/>
                  </a:cubicBezTo>
                  <a:cubicBezTo>
                    <a:pt x="356" y="71"/>
                    <a:pt x="356" y="71"/>
                    <a:pt x="356" y="71"/>
                  </a:cubicBezTo>
                  <a:cubicBezTo>
                    <a:pt x="359" y="70"/>
                    <a:pt x="359" y="70"/>
                    <a:pt x="359" y="70"/>
                  </a:cubicBezTo>
                  <a:cubicBezTo>
                    <a:pt x="360" y="70"/>
                    <a:pt x="360" y="70"/>
                    <a:pt x="360" y="70"/>
                  </a:cubicBezTo>
                  <a:cubicBezTo>
                    <a:pt x="360" y="70"/>
                    <a:pt x="360" y="70"/>
                    <a:pt x="360" y="70"/>
                  </a:cubicBezTo>
                  <a:cubicBezTo>
                    <a:pt x="361" y="70"/>
                    <a:pt x="361" y="70"/>
                    <a:pt x="361" y="70"/>
                  </a:cubicBezTo>
                  <a:cubicBezTo>
                    <a:pt x="363" y="70"/>
                    <a:pt x="363" y="70"/>
                    <a:pt x="363" y="70"/>
                  </a:cubicBezTo>
                  <a:cubicBezTo>
                    <a:pt x="364" y="71"/>
                    <a:pt x="364" y="71"/>
                    <a:pt x="364" y="71"/>
                  </a:cubicBezTo>
                  <a:cubicBezTo>
                    <a:pt x="365" y="72"/>
                    <a:pt x="365" y="72"/>
                    <a:pt x="365" y="72"/>
                  </a:cubicBezTo>
                  <a:cubicBezTo>
                    <a:pt x="365" y="72"/>
                    <a:pt x="365" y="72"/>
                    <a:pt x="365" y="72"/>
                  </a:cubicBezTo>
                  <a:cubicBezTo>
                    <a:pt x="367" y="73"/>
                    <a:pt x="367" y="73"/>
                    <a:pt x="367" y="73"/>
                  </a:cubicBezTo>
                  <a:cubicBezTo>
                    <a:pt x="367" y="73"/>
                    <a:pt x="367" y="73"/>
                    <a:pt x="367" y="73"/>
                  </a:cubicBezTo>
                  <a:cubicBezTo>
                    <a:pt x="369" y="73"/>
                    <a:pt x="369" y="73"/>
                    <a:pt x="369" y="73"/>
                  </a:cubicBezTo>
                  <a:cubicBezTo>
                    <a:pt x="368" y="73"/>
                    <a:pt x="368" y="73"/>
                    <a:pt x="368" y="73"/>
                  </a:cubicBezTo>
                  <a:cubicBezTo>
                    <a:pt x="368" y="72"/>
                    <a:pt x="368" y="72"/>
                    <a:pt x="368" y="72"/>
                  </a:cubicBezTo>
                  <a:cubicBezTo>
                    <a:pt x="369" y="73"/>
                    <a:pt x="369" y="73"/>
                    <a:pt x="369" y="73"/>
                  </a:cubicBezTo>
                  <a:cubicBezTo>
                    <a:pt x="370" y="72"/>
                    <a:pt x="370" y="72"/>
                    <a:pt x="370" y="72"/>
                  </a:cubicBezTo>
                  <a:cubicBezTo>
                    <a:pt x="369" y="72"/>
                    <a:pt x="369" y="72"/>
                    <a:pt x="369" y="72"/>
                  </a:cubicBezTo>
                  <a:cubicBezTo>
                    <a:pt x="370" y="71"/>
                    <a:pt x="370" y="71"/>
                    <a:pt x="370" y="71"/>
                  </a:cubicBezTo>
                  <a:cubicBezTo>
                    <a:pt x="369" y="70"/>
                    <a:pt x="369" y="70"/>
                    <a:pt x="369" y="70"/>
                  </a:cubicBezTo>
                  <a:cubicBezTo>
                    <a:pt x="368" y="71"/>
                    <a:pt x="368" y="71"/>
                    <a:pt x="368" y="71"/>
                  </a:cubicBezTo>
                  <a:cubicBezTo>
                    <a:pt x="367" y="71"/>
                    <a:pt x="367" y="71"/>
                    <a:pt x="367" y="71"/>
                  </a:cubicBezTo>
                  <a:cubicBezTo>
                    <a:pt x="367" y="69"/>
                    <a:pt x="367" y="69"/>
                    <a:pt x="367" y="69"/>
                  </a:cubicBezTo>
                  <a:cubicBezTo>
                    <a:pt x="366" y="68"/>
                    <a:pt x="366" y="68"/>
                    <a:pt x="366" y="68"/>
                  </a:cubicBezTo>
                  <a:cubicBezTo>
                    <a:pt x="367" y="68"/>
                    <a:pt x="367" y="68"/>
                    <a:pt x="367" y="68"/>
                  </a:cubicBezTo>
                  <a:cubicBezTo>
                    <a:pt x="367" y="68"/>
                    <a:pt x="367" y="68"/>
                    <a:pt x="367" y="68"/>
                  </a:cubicBezTo>
                  <a:cubicBezTo>
                    <a:pt x="368" y="68"/>
                    <a:pt x="368" y="68"/>
                    <a:pt x="368" y="68"/>
                  </a:cubicBezTo>
                  <a:cubicBezTo>
                    <a:pt x="368" y="67"/>
                    <a:pt x="368" y="67"/>
                    <a:pt x="368" y="67"/>
                  </a:cubicBezTo>
                  <a:cubicBezTo>
                    <a:pt x="368" y="67"/>
                    <a:pt x="368" y="67"/>
                    <a:pt x="368" y="67"/>
                  </a:cubicBezTo>
                  <a:cubicBezTo>
                    <a:pt x="370" y="68"/>
                    <a:pt x="370" y="68"/>
                    <a:pt x="370" y="68"/>
                  </a:cubicBezTo>
                  <a:cubicBezTo>
                    <a:pt x="370" y="69"/>
                    <a:pt x="370" y="69"/>
                    <a:pt x="370" y="69"/>
                  </a:cubicBezTo>
                  <a:cubicBezTo>
                    <a:pt x="371" y="69"/>
                    <a:pt x="371" y="69"/>
                    <a:pt x="371" y="69"/>
                  </a:cubicBezTo>
                  <a:cubicBezTo>
                    <a:pt x="371" y="69"/>
                    <a:pt x="371" y="69"/>
                    <a:pt x="371" y="69"/>
                  </a:cubicBezTo>
                  <a:cubicBezTo>
                    <a:pt x="372" y="69"/>
                    <a:pt x="372" y="69"/>
                    <a:pt x="372" y="69"/>
                  </a:cubicBezTo>
                  <a:cubicBezTo>
                    <a:pt x="371" y="68"/>
                    <a:pt x="371" y="68"/>
                    <a:pt x="371" y="68"/>
                  </a:cubicBezTo>
                  <a:cubicBezTo>
                    <a:pt x="372" y="68"/>
                    <a:pt x="372" y="68"/>
                    <a:pt x="372" y="68"/>
                  </a:cubicBezTo>
                  <a:cubicBezTo>
                    <a:pt x="373" y="68"/>
                    <a:pt x="373" y="68"/>
                    <a:pt x="373" y="68"/>
                  </a:cubicBezTo>
                  <a:cubicBezTo>
                    <a:pt x="373" y="67"/>
                    <a:pt x="373" y="67"/>
                    <a:pt x="373" y="67"/>
                  </a:cubicBezTo>
                  <a:cubicBezTo>
                    <a:pt x="372" y="66"/>
                    <a:pt x="372" y="66"/>
                    <a:pt x="372" y="66"/>
                  </a:cubicBezTo>
                  <a:cubicBezTo>
                    <a:pt x="371" y="66"/>
                    <a:pt x="371" y="66"/>
                    <a:pt x="371" y="66"/>
                  </a:cubicBezTo>
                  <a:cubicBezTo>
                    <a:pt x="370" y="65"/>
                    <a:pt x="370" y="65"/>
                    <a:pt x="370" y="65"/>
                  </a:cubicBezTo>
                  <a:cubicBezTo>
                    <a:pt x="370" y="64"/>
                    <a:pt x="370" y="64"/>
                    <a:pt x="370" y="64"/>
                  </a:cubicBezTo>
                  <a:cubicBezTo>
                    <a:pt x="369" y="63"/>
                    <a:pt x="369" y="63"/>
                    <a:pt x="369" y="63"/>
                  </a:cubicBezTo>
                  <a:cubicBezTo>
                    <a:pt x="368" y="64"/>
                    <a:pt x="368" y="64"/>
                    <a:pt x="368" y="64"/>
                  </a:cubicBezTo>
                  <a:cubicBezTo>
                    <a:pt x="367" y="63"/>
                    <a:pt x="367" y="63"/>
                    <a:pt x="367" y="63"/>
                  </a:cubicBezTo>
                  <a:cubicBezTo>
                    <a:pt x="369" y="63"/>
                    <a:pt x="369" y="63"/>
                    <a:pt x="369" y="63"/>
                  </a:cubicBezTo>
                  <a:cubicBezTo>
                    <a:pt x="368" y="62"/>
                    <a:pt x="368" y="62"/>
                    <a:pt x="368" y="62"/>
                  </a:cubicBezTo>
                  <a:cubicBezTo>
                    <a:pt x="368" y="62"/>
                    <a:pt x="368" y="62"/>
                    <a:pt x="368" y="62"/>
                  </a:cubicBezTo>
                  <a:cubicBezTo>
                    <a:pt x="368" y="61"/>
                    <a:pt x="368" y="61"/>
                    <a:pt x="368" y="61"/>
                  </a:cubicBezTo>
                  <a:cubicBezTo>
                    <a:pt x="369" y="61"/>
                    <a:pt x="369" y="61"/>
                    <a:pt x="369" y="61"/>
                  </a:cubicBezTo>
                  <a:cubicBezTo>
                    <a:pt x="369" y="59"/>
                    <a:pt x="369" y="59"/>
                    <a:pt x="369" y="59"/>
                  </a:cubicBezTo>
                  <a:cubicBezTo>
                    <a:pt x="368" y="60"/>
                    <a:pt x="368" y="60"/>
                    <a:pt x="368" y="60"/>
                  </a:cubicBezTo>
                  <a:cubicBezTo>
                    <a:pt x="367" y="61"/>
                    <a:pt x="367" y="61"/>
                    <a:pt x="367" y="61"/>
                  </a:cubicBezTo>
                  <a:cubicBezTo>
                    <a:pt x="367" y="62"/>
                    <a:pt x="367" y="62"/>
                    <a:pt x="367" y="62"/>
                  </a:cubicBezTo>
                  <a:cubicBezTo>
                    <a:pt x="365" y="61"/>
                    <a:pt x="365" y="61"/>
                    <a:pt x="365" y="61"/>
                  </a:cubicBezTo>
                  <a:cubicBezTo>
                    <a:pt x="364" y="60"/>
                    <a:pt x="364" y="60"/>
                    <a:pt x="364" y="60"/>
                  </a:cubicBezTo>
                  <a:cubicBezTo>
                    <a:pt x="365" y="59"/>
                    <a:pt x="365" y="59"/>
                    <a:pt x="365" y="59"/>
                  </a:cubicBezTo>
                  <a:cubicBezTo>
                    <a:pt x="365" y="58"/>
                    <a:pt x="365" y="58"/>
                    <a:pt x="365" y="58"/>
                  </a:cubicBezTo>
                  <a:cubicBezTo>
                    <a:pt x="366" y="57"/>
                    <a:pt x="366" y="57"/>
                    <a:pt x="366" y="57"/>
                  </a:cubicBezTo>
                  <a:cubicBezTo>
                    <a:pt x="367" y="57"/>
                    <a:pt x="367" y="57"/>
                    <a:pt x="367" y="57"/>
                  </a:cubicBezTo>
                  <a:cubicBezTo>
                    <a:pt x="369" y="56"/>
                    <a:pt x="369" y="56"/>
                    <a:pt x="369" y="56"/>
                  </a:cubicBezTo>
                  <a:cubicBezTo>
                    <a:pt x="369" y="56"/>
                    <a:pt x="369" y="56"/>
                    <a:pt x="369" y="56"/>
                  </a:cubicBezTo>
                  <a:cubicBezTo>
                    <a:pt x="368" y="55"/>
                    <a:pt x="368" y="55"/>
                    <a:pt x="368" y="55"/>
                  </a:cubicBezTo>
                  <a:cubicBezTo>
                    <a:pt x="367" y="55"/>
                    <a:pt x="367" y="55"/>
                    <a:pt x="367" y="55"/>
                  </a:cubicBezTo>
                  <a:cubicBezTo>
                    <a:pt x="366" y="54"/>
                    <a:pt x="366" y="54"/>
                    <a:pt x="366" y="54"/>
                  </a:cubicBezTo>
                  <a:cubicBezTo>
                    <a:pt x="365" y="54"/>
                    <a:pt x="365" y="54"/>
                    <a:pt x="365" y="54"/>
                  </a:cubicBezTo>
                  <a:cubicBezTo>
                    <a:pt x="364" y="53"/>
                    <a:pt x="364" y="53"/>
                    <a:pt x="364" y="53"/>
                  </a:cubicBezTo>
                  <a:cubicBezTo>
                    <a:pt x="365" y="53"/>
                    <a:pt x="365" y="53"/>
                    <a:pt x="365" y="53"/>
                  </a:cubicBezTo>
                  <a:cubicBezTo>
                    <a:pt x="367" y="53"/>
                    <a:pt x="367" y="53"/>
                    <a:pt x="367" y="53"/>
                  </a:cubicBezTo>
                  <a:cubicBezTo>
                    <a:pt x="369" y="53"/>
                    <a:pt x="369" y="53"/>
                    <a:pt x="369" y="53"/>
                  </a:cubicBezTo>
                  <a:cubicBezTo>
                    <a:pt x="371" y="53"/>
                    <a:pt x="371" y="53"/>
                    <a:pt x="371" y="53"/>
                  </a:cubicBezTo>
                  <a:cubicBezTo>
                    <a:pt x="374" y="53"/>
                    <a:pt x="374" y="53"/>
                    <a:pt x="374" y="53"/>
                  </a:cubicBezTo>
                  <a:cubicBezTo>
                    <a:pt x="379" y="53"/>
                    <a:pt x="379" y="53"/>
                    <a:pt x="379" y="53"/>
                  </a:cubicBezTo>
                  <a:cubicBezTo>
                    <a:pt x="380" y="52"/>
                    <a:pt x="380" y="52"/>
                    <a:pt x="380" y="52"/>
                  </a:cubicBezTo>
                  <a:cubicBezTo>
                    <a:pt x="383" y="52"/>
                    <a:pt x="383" y="52"/>
                    <a:pt x="383" y="52"/>
                  </a:cubicBezTo>
                  <a:cubicBezTo>
                    <a:pt x="385" y="52"/>
                    <a:pt x="385" y="52"/>
                    <a:pt x="385" y="52"/>
                  </a:cubicBezTo>
                  <a:cubicBezTo>
                    <a:pt x="386" y="52"/>
                    <a:pt x="386" y="52"/>
                    <a:pt x="386" y="52"/>
                  </a:cubicBezTo>
                  <a:cubicBezTo>
                    <a:pt x="389" y="52"/>
                    <a:pt x="389" y="52"/>
                    <a:pt x="389" y="52"/>
                  </a:cubicBezTo>
                  <a:cubicBezTo>
                    <a:pt x="387" y="53"/>
                    <a:pt x="387" y="53"/>
                    <a:pt x="387" y="53"/>
                  </a:cubicBezTo>
                  <a:cubicBezTo>
                    <a:pt x="385" y="54"/>
                    <a:pt x="385" y="54"/>
                    <a:pt x="385" y="54"/>
                  </a:cubicBezTo>
                  <a:cubicBezTo>
                    <a:pt x="384" y="53"/>
                    <a:pt x="384" y="53"/>
                    <a:pt x="384" y="53"/>
                  </a:cubicBezTo>
                  <a:cubicBezTo>
                    <a:pt x="383" y="53"/>
                    <a:pt x="383" y="53"/>
                    <a:pt x="383" y="53"/>
                  </a:cubicBezTo>
                  <a:cubicBezTo>
                    <a:pt x="382" y="53"/>
                    <a:pt x="382" y="53"/>
                    <a:pt x="382" y="53"/>
                  </a:cubicBezTo>
                  <a:cubicBezTo>
                    <a:pt x="382" y="55"/>
                    <a:pt x="382" y="55"/>
                    <a:pt x="382" y="55"/>
                  </a:cubicBezTo>
                  <a:cubicBezTo>
                    <a:pt x="382" y="56"/>
                    <a:pt x="382" y="56"/>
                    <a:pt x="382" y="56"/>
                  </a:cubicBezTo>
                  <a:cubicBezTo>
                    <a:pt x="382" y="56"/>
                    <a:pt x="382" y="56"/>
                    <a:pt x="382" y="56"/>
                  </a:cubicBezTo>
                  <a:cubicBezTo>
                    <a:pt x="382" y="57"/>
                    <a:pt x="382" y="57"/>
                    <a:pt x="382" y="57"/>
                  </a:cubicBezTo>
                  <a:cubicBezTo>
                    <a:pt x="382" y="57"/>
                    <a:pt x="382" y="57"/>
                    <a:pt x="382" y="57"/>
                  </a:cubicBezTo>
                  <a:cubicBezTo>
                    <a:pt x="384" y="56"/>
                    <a:pt x="384" y="56"/>
                    <a:pt x="384" y="56"/>
                  </a:cubicBezTo>
                  <a:cubicBezTo>
                    <a:pt x="384" y="55"/>
                    <a:pt x="384" y="55"/>
                    <a:pt x="384" y="55"/>
                  </a:cubicBezTo>
                  <a:cubicBezTo>
                    <a:pt x="386" y="54"/>
                    <a:pt x="386" y="54"/>
                    <a:pt x="386" y="54"/>
                  </a:cubicBezTo>
                  <a:cubicBezTo>
                    <a:pt x="389" y="53"/>
                    <a:pt x="389" y="53"/>
                    <a:pt x="389" y="53"/>
                  </a:cubicBezTo>
                  <a:cubicBezTo>
                    <a:pt x="390" y="54"/>
                    <a:pt x="390" y="54"/>
                    <a:pt x="390" y="54"/>
                  </a:cubicBezTo>
                  <a:cubicBezTo>
                    <a:pt x="390" y="56"/>
                    <a:pt x="390" y="56"/>
                    <a:pt x="390" y="56"/>
                  </a:cubicBezTo>
                  <a:cubicBezTo>
                    <a:pt x="389" y="57"/>
                    <a:pt x="389" y="57"/>
                    <a:pt x="389" y="57"/>
                  </a:cubicBezTo>
                  <a:cubicBezTo>
                    <a:pt x="389" y="56"/>
                    <a:pt x="389" y="56"/>
                    <a:pt x="389" y="56"/>
                  </a:cubicBezTo>
                  <a:cubicBezTo>
                    <a:pt x="388" y="55"/>
                    <a:pt x="388" y="55"/>
                    <a:pt x="388" y="55"/>
                  </a:cubicBezTo>
                  <a:cubicBezTo>
                    <a:pt x="388" y="54"/>
                    <a:pt x="388" y="54"/>
                    <a:pt x="388" y="54"/>
                  </a:cubicBezTo>
                  <a:cubicBezTo>
                    <a:pt x="387" y="55"/>
                    <a:pt x="387" y="55"/>
                    <a:pt x="387" y="55"/>
                  </a:cubicBezTo>
                  <a:cubicBezTo>
                    <a:pt x="386" y="54"/>
                    <a:pt x="386" y="54"/>
                    <a:pt x="386" y="54"/>
                  </a:cubicBezTo>
                  <a:cubicBezTo>
                    <a:pt x="387" y="56"/>
                    <a:pt x="387" y="56"/>
                    <a:pt x="387" y="56"/>
                  </a:cubicBezTo>
                  <a:cubicBezTo>
                    <a:pt x="388" y="56"/>
                    <a:pt x="388" y="56"/>
                    <a:pt x="388" y="56"/>
                  </a:cubicBezTo>
                  <a:cubicBezTo>
                    <a:pt x="388" y="58"/>
                    <a:pt x="388" y="58"/>
                    <a:pt x="388" y="58"/>
                  </a:cubicBezTo>
                  <a:cubicBezTo>
                    <a:pt x="388" y="59"/>
                    <a:pt x="388" y="59"/>
                    <a:pt x="388" y="59"/>
                  </a:cubicBezTo>
                  <a:cubicBezTo>
                    <a:pt x="387" y="59"/>
                    <a:pt x="387" y="59"/>
                    <a:pt x="387" y="59"/>
                  </a:cubicBezTo>
                  <a:cubicBezTo>
                    <a:pt x="386" y="59"/>
                    <a:pt x="386" y="59"/>
                    <a:pt x="386" y="59"/>
                  </a:cubicBezTo>
                  <a:cubicBezTo>
                    <a:pt x="387" y="60"/>
                    <a:pt x="387" y="60"/>
                    <a:pt x="387" y="60"/>
                  </a:cubicBezTo>
                  <a:cubicBezTo>
                    <a:pt x="387" y="61"/>
                    <a:pt x="387" y="61"/>
                    <a:pt x="387" y="61"/>
                  </a:cubicBezTo>
                  <a:cubicBezTo>
                    <a:pt x="388" y="61"/>
                    <a:pt x="388" y="61"/>
                    <a:pt x="388" y="61"/>
                  </a:cubicBezTo>
                  <a:cubicBezTo>
                    <a:pt x="388" y="61"/>
                    <a:pt x="388" y="61"/>
                    <a:pt x="388" y="61"/>
                  </a:cubicBezTo>
                  <a:cubicBezTo>
                    <a:pt x="390" y="60"/>
                    <a:pt x="390" y="60"/>
                    <a:pt x="390" y="60"/>
                  </a:cubicBezTo>
                  <a:cubicBezTo>
                    <a:pt x="390" y="59"/>
                    <a:pt x="390" y="59"/>
                    <a:pt x="390" y="59"/>
                  </a:cubicBezTo>
                  <a:cubicBezTo>
                    <a:pt x="390" y="58"/>
                    <a:pt x="390" y="58"/>
                    <a:pt x="390" y="58"/>
                  </a:cubicBezTo>
                  <a:cubicBezTo>
                    <a:pt x="390" y="57"/>
                    <a:pt x="390" y="57"/>
                    <a:pt x="390" y="57"/>
                  </a:cubicBezTo>
                  <a:cubicBezTo>
                    <a:pt x="390" y="56"/>
                    <a:pt x="390" y="56"/>
                    <a:pt x="390" y="56"/>
                  </a:cubicBezTo>
                  <a:cubicBezTo>
                    <a:pt x="390" y="52"/>
                    <a:pt x="390" y="52"/>
                    <a:pt x="390" y="52"/>
                  </a:cubicBezTo>
                  <a:cubicBezTo>
                    <a:pt x="391" y="51"/>
                    <a:pt x="391" y="51"/>
                    <a:pt x="391" y="51"/>
                  </a:cubicBezTo>
                  <a:cubicBezTo>
                    <a:pt x="394" y="50"/>
                    <a:pt x="394" y="50"/>
                    <a:pt x="394" y="50"/>
                  </a:cubicBezTo>
                  <a:cubicBezTo>
                    <a:pt x="396" y="50"/>
                    <a:pt x="396" y="50"/>
                    <a:pt x="396" y="50"/>
                  </a:cubicBezTo>
                  <a:cubicBezTo>
                    <a:pt x="399" y="50"/>
                    <a:pt x="399" y="50"/>
                    <a:pt x="399" y="50"/>
                  </a:cubicBezTo>
                  <a:cubicBezTo>
                    <a:pt x="402" y="51"/>
                    <a:pt x="402" y="51"/>
                    <a:pt x="402" y="51"/>
                  </a:cubicBezTo>
                  <a:cubicBezTo>
                    <a:pt x="403" y="53"/>
                    <a:pt x="403" y="53"/>
                    <a:pt x="403" y="53"/>
                  </a:cubicBezTo>
                  <a:cubicBezTo>
                    <a:pt x="403" y="54"/>
                    <a:pt x="403" y="54"/>
                    <a:pt x="403" y="54"/>
                  </a:cubicBezTo>
                  <a:cubicBezTo>
                    <a:pt x="402" y="54"/>
                    <a:pt x="402" y="54"/>
                    <a:pt x="402" y="54"/>
                  </a:cubicBezTo>
                  <a:cubicBezTo>
                    <a:pt x="401" y="53"/>
                    <a:pt x="401" y="53"/>
                    <a:pt x="401" y="53"/>
                  </a:cubicBezTo>
                  <a:cubicBezTo>
                    <a:pt x="401" y="53"/>
                    <a:pt x="401" y="53"/>
                    <a:pt x="401" y="53"/>
                  </a:cubicBezTo>
                  <a:cubicBezTo>
                    <a:pt x="401" y="54"/>
                    <a:pt x="401" y="54"/>
                    <a:pt x="401" y="54"/>
                  </a:cubicBezTo>
                  <a:cubicBezTo>
                    <a:pt x="401" y="55"/>
                    <a:pt x="401" y="55"/>
                    <a:pt x="401" y="55"/>
                  </a:cubicBezTo>
                  <a:cubicBezTo>
                    <a:pt x="401" y="56"/>
                    <a:pt x="401" y="56"/>
                    <a:pt x="401" y="56"/>
                  </a:cubicBezTo>
                  <a:cubicBezTo>
                    <a:pt x="400" y="56"/>
                    <a:pt x="400" y="56"/>
                    <a:pt x="400" y="56"/>
                  </a:cubicBezTo>
                  <a:cubicBezTo>
                    <a:pt x="401" y="56"/>
                    <a:pt x="401" y="56"/>
                    <a:pt x="401" y="56"/>
                  </a:cubicBezTo>
                  <a:cubicBezTo>
                    <a:pt x="402" y="56"/>
                    <a:pt x="402" y="56"/>
                    <a:pt x="402" y="56"/>
                  </a:cubicBezTo>
                  <a:cubicBezTo>
                    <a:pt x="403" y="56"/>
                    <a:pt x="403" y="56"/>
                    <a:pt x="403" y="56"/>
                  </a:cubicBezTo>
                  <a:cubicBezTo>
                    <a:pt x="404" y="55"/>
                    <a:pt x="404" y="55"/>
                    <a:pt x="404" y="55"/>
                  </a:cubicBezTo>
                  <a:cubicBezTo>
                    <a:pt x="405" y="56"/>
                    <a:pt x="405" y="56"/>
                    <a:pt x="405" y="56"/>
                  </a:cubicBezTo>
                  <a:cubicBezTo>
                    <a:pt x="405" y="57"/>
                    <a:pt x="405" y="57"/>
                    <a:pt x="405" y="57"/>
                  </a:cubicBezTo>
                  <a:cubicBezTo>
                    <a:pt x="405" y="58"/>
                    <a:pt x="405" y="58"/>
                    <a:pt x="405" y="58"/>
                  </a:cubicBezTo>
                  <a:cubicBezTo>
                    <a:pt x="406" y="59"/>
                    <a:pt x="406" y="59"/>
                    <a:pt x="406" y="59"/>
                  </a:cubicBezTo>
                  <a:cubicBezTo>
                    <a:pt x="406" y="58"/>
                    <a:pt x="406" y="58"/>
                    <a:pt x="406" y="58"/>
                  </a:cubicBezTo>
                  <a:cubicBezTo>
                    <a:pt x="406" y="57"/>
                    <a:pt x="406" y="57"/>
                    <a:pt x="406" y="57"/>
                  </a:cubicBezTo>
                  <a:cubicBezTo>
                    <a:pt x="407" y="56"/>
                    <a:pt x="407" y="56"/>
                    <a:pt x="407" y="56"/>
                  </a:cubicBezTo>
                  <a:cubicBezTo>
                    <a:pt x="408" y="57"/>
                    <a:pt x="408" y="57"/>
                    <a:pt x="408" y="57"/>
                  </a:cubicBezTo>
                  <a:cubicBezTo>
                    <a:pt x="409" y="58"/>
                    <a:pt x="409" y="58"/>
                    <a:pt x="409" y="58"/>
                  </a:cubicBezTo>
                  <a:cubicBezTo>
                    <a:pt x="408" y="58"/>
                    <a:pt x="408" y="58"/>
                    <a:pt x="408" y="58"/>
                  </a:cubicBezTo>
                  <a:cubicBezTo>
                    <a:pt x="408" y="59"/>
                    <a:pt x="408" y="59"/>
                    <a:pt x="408" y="59"/>
                  </a:cubicBezTo>
                  <a:cubicBezTo>
                    <a:pt x="408" y="60"/>
                    <a:pt x="408" y="60"/>
                    <a:pt x="408" y="60"/>
                  </a:cubicBezTo>
                  <a:cubicBezTo>
                    <a:pt x="409" y="59"/>
                    <a:pt x="409" y="59"/>
                    <a:pt x="409" y="59"/>
                  </a:cubicBezTo>
                  <a:cubicBezTo>
                    <a:pt x="409" y="58"/>
                    <a:pt x="409" y="58"/>
                    <a:pt x="409" y="58"/>
                  </a:cubicBezTo>
                  <a:cubicBezTo>
                    <a:pt x="410" y="58"/>
                    <a:pt x="410" y="58"/>
                    <a:pt x="410" y="58"/>
                  </a:cubicBezTo>
                  <a:cubicBezTo>
                    <a:pt x="410" y="59"/>
                    <a:pt x="410" y="59"/>
                    <a:pt x="410" y="59"/>
                  </a:cubicBezTo>
                  <a:cubicBezTo>
                    <a:pt x="410" y="58"/>
                    <a:pt x="410" y="58"/>
                    <a:pt x="410" y="58"/>
                  </a:cubicBezTo>
                  <a:cubicBezTo>
                    <a:pt x="411" y="56"/>
                    <a:pt x="411" y="56"/>
                    <a:pt x="411" y="56"/>
                  </a:cubicBezTo>
                  <a:cubicBezTo>
                    <a:pt x="411" y="56"/>
                    <a:pt x="411" y="56"/>
                    <a:pt x="411" y="56"/>
                  </a:cubicBezTo>
                  <a:cubicBezTo>
                    <a:pt x="412" y="56"/>
                    <a:pt x="412" y="56"/>
                    <a:pt x="412" y="56"/>
                  </a:cubicBezTo>
                  <a:cubicBezTo>
                    <a:pt x="414" y="58"/>
                    <a:pt x="414" y="58"/>
                    <a:pt x="414" y="58"/>
                  </a:cubicBezTo>
                  <a:cubicBezTo>
                    <a:pt x="416" y="58"/>
                    <a:pt x="416" y="58"/>
                    <a:pt x="416" y="58"/>
                  </a:cubicBezTo>
                  <a:cubicBezTo>
                    <a:pt x="418" y="59"/>
                    <a:pt x="418" y="59"/>
                    <a:pt x="418" y="59"/>
                  </a:cubicBezTo>
                  <a:cubicBezTo>
                    <a:pt x="417" y="60"/>
                    <a:pt x="417" y="60"/>
                    <a:pt x="417" y="60"/>
                  </a:cubicBezTo>
                  <a:cubicBezTo>
                    <a:pt x="416" y="61"/>
                    <a:pt x="416" y="61"/>
                    <a:pt x="416" y="61"/>
                  </a:cubicBezTo>
                  <a:cubicBezTo>
                    <a:pt x="415" y="62"/>
                    <a:pt x="415" y="62"/>
                    <a:pt x="415" y="62"/>
                  </a:cubicBezTo>
                  <a:cubicBezTo>
                    <a:pt x="416" y="61"/>
                    <a:pt x="416" y="61"/>
                    <a:pt x="416" y="61"/>
                  </a:cubicBezTo>
                  <a:cubicBezTo>
                    <a:pt x="418" y="61"/>
                    <a:pt x="418" y="61"/>
                    <a:pt x="418" y="61"/>
                  </a:cubicBezTo>
                  <a:cubicBezTo>
                    <a:pt x="419" y="61"/>
                    <a:pt x="419" y="61"/>
                    <a:pt x="419" y="61"/>
                  </a:cubicBezTo>
                  <a:cubicBezTo>
                    <a:pt x="421" y="61"/>
                    <a:pt x="421" y="61"/>
                    <a:pt x="421" y="61"/>
                  </a:cubicBezTo>
                  <a:cubicBezTo>
                    <a:pt x="422" y="60"/>
                    <a:pt x="422" y="60"/>
                    <a:pt x="422" y="60"/>
                  </a:cubicBezTo>
                  <a:cubicBezTo>
                    <a:pt x="423" y="60"/>
                    <a:pt x="423" y="60"/>
                    <a:pt x="423" y="60"/>
                  </a:cubicBezTo>
                  <a:cubicBezTo>
                    <a:pt x="425" y="58"/>
                    <a:pt x="425" y="58"/>
                    <a:pt x="425" y="58"/>
                  </a:cubicBezTo>
                  <a:cubicBezTo>
                    <a:pt x="426" y="58"/>
                    <a:pt x="426" y="58"/>
                    <a:pt x="426" y="58"/>
                  </a:cubicBezTo>
                  <a:cubicBezTo>
                    <a:pt x="427" y="57"/>
                    <a:pt x="427" y="57"/>
                    <a:pt x="427" y="57"/>
                  </a:cubicBezTo>
                  <a:cubicBezTo>
                    <a:pt x="428" y="56"/>
                    <a:pt x="428" y="56"/>
                    <a:pt x="428" y="56"/>
                  </a:cubicBezTo>
                  <a:cubicBezTo>
                    <a:pt x="432" y="55"/>
                    <a:pt x="432" y="55"/>
                    <a:pt x="432" y="55"/>
                  </a:cubicBezTo>
                  <a:cubicBezTo>
                    <a:pt x="433" y="54"/>
                    <a:pt x="433" y="54"/>
                    <a:pt x="433" y="54"/>
                  </a:cubicBezTo>
                  <a:cubicBezTo>
                    <a:pt x="434" y="55"/>
                    <a:pt x="434" y="55"/>
                    <a:pt x="434" y="55"/>
                  </a:cubicBezTo>
                  <a:cubicBezTo>
                    <a:pt x="434" y="54"/>
                    <a:pt x="434" y="54"/>
                    <a:pt x="434" y="54"/>
                  </a:cubicBezTo>
                  <a:cubicBezTo>
                    <a:pt x="436" y="53"/>
                    <a:pt x="436" y="53"/>
                    <a:pt x="436" y="53"/>
                  </a:cubicBezTo>
                  <a:cubicBezTo>
                    <a:pt x="437" y="53"/>
                    <a:pt x="437" y="53"/>
                    <a:pt x="437" y="53"/>
                  </a:cubicBezTo>
                  <a:cubicBezTo>
                    <a:pt x="440" y="53"/>
                    <a:pt x="440" y="53"/>
                    <a:pt x="440" y="53"/>
                  </a:cubicBezTo>
                  <a:cubicBezTo>
                    <a:pt x="444" y="54"/>
                    <a:pt x="444" y="54"/>
                    <a:pt x="444" y="54"/>
                  </a:cubicBezTo>
                  <a:cubicBezTo>
                    <a:pt x="446" y="56"/>
                    <a:pt x="446" y="56"/>
                    <a:pt x="446" y="56"/>
                  </a:cubicBezTo>
                  <a:cubicBezTo>
                    <a:pt x="448" y="57"/>
                    <a:pt x="448" y="57"/>
                    <a:pt x="448" y="57"/>
                  </a:cubicBezTo>
                  <a:cubicBezTo>
                    <a:pt x="449" y="59"/>
                    <a:pt x="449" y="59"/>
                    <a:pt x="449" y="59"/>
                  </a:cubicBezTo>
                  <a:cubicBezTo>
                    <a:pt x="450" y="60"/>
                    <a:pt x="450" y="60"/>
                    <a:pt x="450" y="60"/>
                  </a:cubicBezTo>
                  <a:cubicBezTo>
                    <a:pt x="450" y="61"/>
                    <a:pt x="450" y="61"/>
                    <a:pt x="450" y="61"/>
                  </a:cubicBezTo>
                  <a:cubicBezTo>
                    <a:pt x="451" y="61"/>
                    <a:pt x="451" y="61"/>
                    <a:pt x="451" y="61"/>
                  </a:cubicBezTo>
                  <a:cubicBezTo>
                    <a:pt x="450" y="62"/>
                    <a:pt x="450" y="62"/>
                    <a:pt x="450" y="62"/>
                  </a:cubicBezTo>
                  <a:cubicBezTo>
                    <a:pt x="451" y="64"/>
                    <a:pt x="451" y="64"/>
                    <a:pt x="451" y="64"/>
                  </a:cubicBezTo>
                  <a:cubicBezTo>
                    <a:pt x="451" y="65"/>
                    <a:pt x="451" y="65"/>
                    <a:pt x="451" y="65"/>
                  </a:cubicBezTo>
                  <a:cubicBezTo>
                    <a:pt x="451" y="65"/>
                    <a:pt x="451" y="65"/>
                    <a:pt x="451" y="65"/>
                  </a:cubicBezTo>
                  <a:cubicBezTo>
                    <a:pt x="452" y="65"/>
                    <a:pt x="452" y="65"/>
                    <a:pt x="452" y="65"/>
                  </a:cubicBezTo>
                  <a:cubicBezTo>
                    <a:pt x="453" y="64"/>
                    <a:pt x="453" y="64"/>
                    <a:pt x="453" y="64"/>
                  </a:cubicBezTo>
                  <a:cubicBezTo>
                    <a:pt x="454" y="64"/>
                    <a:pt x="454" y="64"/>
                    <a:pt x="454" y="64"/>
                  </a:cubicBezTo>
                  <a:cubicBezTo>
                    <a:pt x="455" y="65"/>
                    <a:pt x="455" y="65"/>
                    <a:pt x="455" y="65"/>
                  </a:cubicBezTo>
                  <a:cubicBezTo>
                    <a:pt x="455" y="64"/>
                    <a:pt x="455" y="64"/>
                    <a:pt x="455" y="64"/>
                  </a:cubicBezTo>
                  <a:cubicBezTo>
                    <a:pt x="456" y="64"/>
                    <a:pt x="456" y="64"/>
                    <a:pt x="456" y="64"/>
                  </a:cubicBezTo>
                  <a:cubicBezTo>
                    <a:pt x="457" y="64"/>
                    <a:pt x="457" y="64"/>
                    <a:pt x="457" y="64"/>
                  </a:cubicBezTo>
                  <a:cubicBezTo>
                    <a:pt x="457" y="65"/>
                    <a:pt x="457" y="65"/>
                    <a:pt x="457" y="65"/>
                  </a:cubicBezTo>
                  <a:cubicBezTo>
                    <a:pt x="458" y="65"/>
                    <a:pt x="458" y="65"/>
                    <a:pt x="458" y="65"/>
                  </a:cubicBezTo>
                  <a:cubicBezTo>
                    <a:pt x="457" y="63"/>
                    <a:pt x="457" y="63"/>
                    <a:pt x="457" y="63"/>
                  </a:cubicBezTo>
                  <a:cubicBezTo>
                    <a:pt x="458" y="63"/>
                    <a:pt x="458" y="63"/>
                    <a:pt x="458" y="63"/>
                  </a:cubicBezTo>
                  <a:cubicBezTo>
                    <a:pt x="459" y="64"/>
                    <a:pt x="459" y="64"/>
                    <a:pt x="459" y="64"/>
                  </a:cubicBezTo>
                  <a:cubicBezTo>
                    <a:pt x="460" y="66"/>
                    <a:pt x="460" y="66"/>
                    <a:pt x="460" y="66"/>
                  </a:cubicBezTo>
                  <a:cubicBezTo>
                    <a:pt x="460" y="67"/>
                    <a:pt x="460" y="67"/>
                    <a:pt x="460" y="67"/>
                  </a:cubicBezTo>
                  <a:cubicBezTo>
                    <a:pt x="461" y="67"/>
                    <a:pt x="461" y="67"/>
                    <a:pt x="461" y="67"/>
                  </a:cubicBezTo>
                  <a:cubicBezTo>
                    <a:pt x="462" y="69"/>
                    <a:pt x="462" y="69"/>
                    <a:pt x="462" y="69"/>
                  </a:cubicBezTo>
                  <a:cubicBezTo>
                    <a:pt x="462" y="68"/>
                    <a:pt x="462" y="68"/>
                    <a:pt x="462" y="68"/>
                  </a:cubicBezTo>
                  <a:cubicBezTo>
                    <a:pt x="462" y="67"/>
                    <a:pt x="462" y="67"/>
                    <a:pt x="462" y="67"/>
                  </a:cubicBezTo>
                  <a:cubicBezTo>
                    <a:pt x="461" y="67"/>
                    <a:pt x="461" y="67"/>
                    <a:pt x="461" y="67"/>
                  </a:cubicBezTo>
                  <a:cubicBezTo>
                    <a:pt x="461" y="66"/>
                    <a:pt x="461" y="66"/>
                    <a:pt x="461" y="66"/>
                  </a:cubicBezTo>
                  <a:cubicBezTo>
                    <a:pt x="462" y="66"/>
                    <a:pt x="462" y="66"/>
                    <a:pt x="462" y="66"/>
                  </a:cubicBezTo>
                  <a:cubicBezTo>
                    <a:pt x="463" y="66"/>
                    <a:pt x="463" y="66"/>
                    <a:pt x="463" y="66"/>
                  </a:cubicBezTo>
                  <a:cubicBezTo>
                    <a:pt x="464" y="67"/>
                    <a:pt x="464" y="67"/>
                    <a:pt x="464" y="67"/>
                  </a:cubicBezTo>
                  <a:cubicBezTo>
                    <a:pt x="465" y="69"/>
                    <a:pt x="465" y="69"/>
                    <a:pt x="465" y="69"/>
                  </a:cubicBezTo>
                  <a:cubicBezTo>
                    <a:pt x="464" y="67"/>
                    <a:pt x="464" y="67"/>
                    <a:pt x="464" y="67"/>
                  </a:cubicBezTo>
                  <a:cubicBezTo>
                    <a:pt x="463" y="65"/>
                    <a:pt x="463" y="65"/>
                    <a:pt x="463" y="65"/>
                  </a:cubicBezTo>
                  <a:cubicBezTo>
                    <a:pt x="463" y="63"/>
                    <a:pt x="463" y="63"/>
                    <a:pt x="463" y="63"/>
                  </a:cubicBezTo>
                  <a:cubicBezTo>
                    <a:pt x="463" y="62"/>
                    <a:pt x="463" y="62"/>
                    <a:pt x="463" y="62"/>
                  </a:cubicBezTo>
                  <a:cubicBezTo>
                    <a:pt x="464" y="61"/>
                    <a:pt x="464" y="61"/>
                    <a:pt x="464" y="61"/>
                  </a:cubicBezTo>
                  <a:cubicBezTo>
                    <a:pt x="466" y="61"/>
                    <a:pt x="466" y="61"/>
                    <a:pt x="466" y="61"/>
                  </a:cubicBezTo>
                  <a:cubicBezTo>
                    <a:pt x="467" y="60"/>
                    <a:pt x="467" y="60"/>
                    <a:pt x="467" y="60"/>
                  </a:cubicBezTo>
                  <a:cubicBezTo>
                    <a:pt x="468" y="59"/>
                    <a:pt x="468" y="59"/>
                    <a:pt x="468" y="59"/>
                  </a:cubicBezTo>
                  <a:cubicBezTo>
                    <a:pt x="468" y="59"/>
                    <a:pt x="468" y="59"/>
                    <a:pt x="468" y="59"/>
                  </a:cubicBezTo>
                  <a:cubicBezTo>
                    <a:pt x="468" y="58"/>
                    <a:pt x="468" y="58"/>
                    <a:pt x="468" y="58"/>
                  </a:cubicBezTo>
                  <a:cubicBezTo>
                    <a:pt x="469" y="58"/>
                    <a:pt x="469" y="58"/>
                    <a:pt x="469" y="58"/>
                  </a:cubicBezTo>
                  <a:cubicBezTo>
                    <a:pt x="470" y="59"/>
                    <a:pt x="470" y="59"/>
                    <a:pt x="470" y="59"/>
                  </a:cubicBezTo>
                  <a:cubicBezTo>
                    <a:pt x="471" y="59"/>
                    <a:pt x="471" y="59"/>
                    <a:pt x="471" y="59"/>
                  </a:cubicBezTo>
                  <a:cubicBezTo>
                    <a:pt x="472" y="59"/>
                    <a:pt x="472" y="59"/>
                    <a:pt x="472" y="59"/>
                  </a:cubicBezTo>
                  <a:cubicBezTo>
                    <a:pt x="473" y="58"/>
                    <a:pt x="473" y="58"/>
                    <a:pt x="473" y="58"/>
                  </a:cubicBezTo>
                  <a:cubicBezTo>
                    <a:pt x="474" y="59"/>
                    <a:pt x="474" y="59"/>
                    <a:pt x="474" y="59"/>
                  </a:cubicBezTo>
                  <a:cubicBezTo>
                    <a:pt x="475" y="58"/>
                    <a:pt x="475" y="58"/>
                    <a:pt x="475" y="58"/>
                  </a:cubicBezTo>
                  <a:cubicBezTo>
                    <a:pt x="477" y="58"/>
                    <a:pt x="477" y="58"/>
                    <a:pt x="477" y="58"/>
                  </a:cubicBezTo>
                  <a:cubicBezTo>
                    <a:pt x="478" y="58"/>
                    <a:pt x="478" y="58"/>
                    <a:pt x="478" y="58"/>
                  </a:cubicBezTo>
                  <a:cubicBezTo>
                    <a:pt x="478" y="58"/>
                    <a:pt x="478" y="58"/>
                    <a:pt x="478" y="58"/>
                  </a:cubicBezTo>
                  <a:cubicBezTo>
                    <a:pt x="478" y="58"/>
                    <a:pt x="478" y="58"/>
                    <a:pt x="478" y="58"/>
                  </a:cubicBezTo>
                  <a:cubicBezTo>
                    <a:pt x="479" y="59"/>
                    <a:pt x="479" y="59"/>
                    <a:pt x="479" y="59"/>
                  </a:cubicBezTo>
                  <a:cubicBezTo>
                    <a:pt x="479" y="58"/>
                    <a:pt x="479" y="58"/>
                    <a:pt x="479" y="58"/>
                  </a:cubicBezTo>
                  <a:cubicBezTo>
                    <a:pt x="480" y="57"/>
                    <a:pt x="480" y="57"/>
                    <a:pt x="480" y="57"/>
                  </a:cubicBezTo>
                  <a:cubicBezTo>
                    <a:pt x="480" y="56"/>
                    <a:pt x="480" y="56"/>
                    <a:pt x="480" y="56"/>
                  </a:cubicBezTo>
                  <a:cubicBezTo>
                    <a:pt x="480" y="55"/>
                    <a:pt x="480" y="55"/>
                    <a:pt x="480" y="55"/>
                  </a:cubicBezTo>
                  <a:cubicBezTo>
                    <a:pt x="480" y="54"/>
                    <a:pt x="480" y="54"/>
                    <a:pt x="480" y="54"/>
                  </a:cubicBezTo>
                  <a:cubicBezTo>
                    <a:pt x="481" y="54"/>
                    <a:pt x="481" y="54"/>
                    <a:pt x="481" y="54"/>
                  </a:cubicBezTo>
                  <a:cubicBezTo>
                    <a:pt x="482" y="54"/>
                    <a:pt x="482" y="54"/>
                    <a:pt x="482" y="54"/>
                  </a:cubicBezTo>
                  <a:cubicBezTo>
                    <a:pt x="483" y="55"/>
                    <a:pt x="483" y="55"/>
                    <a:pt x="483" y="55"/>
                  </a:cubicBezTo>
                  <a:cubicBezTo>
                    <a:pt x="483" y="55"/>
                    <a:pt x="483" y="55"/>
                    <a:pt x="483" y="55"/>
                  </a:cubicBezTo>
                  <a:cubicBezTo>
                    <a:pt x="484" y="55"/>
                    <a:pt x="484" y="55"/>
                    <a:pt x="484" y="55"/>
                  </a:cubicBezTo>
                  <a:cubicBezTo>
                    <a:pt x="485" y="56"/>
                    <a:pt x="485" y="56"/>
                    <a:pt x="485" y="56"/>
                  </a:cubicBezTo>
                  <a:cubicBezTo>
                    <a:pt x="485" y="57"/>
                    <a:pt x="485" y="57"/>
                    <a:pt x="485" y="57"/>
                  </a:cubicBezTo>
                  <a:cubicBezTo>
                    <a:pt x="486" y="58"/>
                    <a:pt x="486" y="58"/>
                    <a:pt x="486" y="58"/>
                  </a:cubicBezTo>
                  <a:cubicBezTo>
                    <a:pt x="487" y="59"/>
                    <a:pt x="487" y="59"/>
                    <a:pt x="487" y="59"/>
                  </a:cubicBezTo>
                  <a:cubicBezTo>
                    <a:pt x="488" y="58"/>
                    <a:pt x="488" y="58"/>
                    <a:pt x="488" y="58"/>
                  </a:cubicBezTo>
                  <a:cubicBezTo>
                    <a:pt x="490" y="59"/>
                    <a:pt x="490" y="59"/>
                    <a:pt x="490" y="59"/>
                  </a:cubicBezTo>
                  <a:cubicBezTo>
                    <a:pt x="490" y="59"/>
                    <a:pt x="490" y="59"/>
                    <a:pt x="490" y="59"/>
                  </a:cubicBezTo>
                  <a:cubicBezTo>
                    <a:pt x="491" y="59"/>
                    <a:pt x="491" y="59"/>
                    <a:pt x="491" y="59"/>
                  </a:cubicBezTo>
                  <a:cubicBezTo>
                    <a:pt x="493" y="61"/>
                    <a:pt x="493" y="61"/>
                    <a:pt x="493" y="61"/>
                  </a:cubicBezTo>
                  <a:cubicBezTo>
                    <a:pt x="493" y="61"/>
                    <a:pt x="493" y="61"/>
                    <a:pt x="493" y="61"/>
                  </a:cubicBezTo>
                  <a:cubicBezTo>
                    <a:pt x="493" y="62"/>
                    <a:pt x="493" y="62"/>
                    <a:pt x="493" y="62"/>
                  </a:cubicBezTo>
                  <a:cubicBezTo>
                    <a:pt x="495" y="62"/>
                    <a:pt x="495" y="62"/>
                    <a:pt x="495" y="62"/>
                  </a:cubicBezTo>
                  <a:cubicBezTo>
                    <a:pt x="495" y="62"/>
                    <a:pt x="495" y="62"/>
                    <a:pt x="495" y="62"/>
                  </a:cubicBezTo>
                  <a:cubicBezTo>
                    <a:pt x="496" y="62"/>
                    <a:pt x="496" y="62"/>
                    <a:pt x="496" y="62"/>
                  </a:cubicBezTo>
                  <a:cubicBezTo>
                    <a:pt x="496" y="61"/>
                    <a:pt x="496" y="61"/>
                    <a:pt x="496" y="61"/>
                  </a:cubicBezTo>
                  <a:cubicBezTo>
                    <a:pt x="497" y="60"/>
                    <a:pt x="497" y="60"/>
                    <a:pt x="497" y="60"/>
                  </a:cubicBezTo>
                  <a:cubicBezTo>
                    <a:pt x="498" y="60"/>
                    <a:pt x="498" y="60"/>
                    <a:pt x="498" y="60"/>
                  </a:cubicBezTo>
                  <a:cubicBezTo>
                    <a:pt x="498" y="60"/>
                    <a:pt x="498" y="60"/>
                    <a:pt x="498" y="60"/>
                  </a:cubicBezTo>
                  <a:cubicBezTo>
                    <a:pt x="498" y="59"/>
                    <a:pt x="498" y="59"/>
                    <a:pt x="498" y="59"/>
                  </a:cubicBezTo>
                  <a:cubicBezTo>
                    <a:pt x="498" y="59"/>
                    <a:pt x="498" y="59"/>
                    <a:pt x="498" y="59"/>
                  </a:cubicBezTo>
                  <a:cubicBezTo>
                    <a:pt x="498" y="59"/>
                    <a:pt x="498" y="59"/>
                    <a:pt x="498" y="59"/>
                  </a:cubicBezTo>
                  <a:cubicBezTo>
                    <a:pt x="498" y="58"/>
                    <a:pt x="498" y="58"/>
                    <a:pt x="498" y="58"/>
                  </a:cubicBezTo>
                  <a:cubicBezTo>
                    <a:pt x="497" y="57"/>
                    <a:pt x="497" y="57"/>
                    <a:pt x="497" y="57"/>
                  </a:cubicBezTo>
                  <a:cubicBezTo>
                    <a:pt x="496" y="57"/>
                    <a:pt x="496" y="57"/>
                    <a:pt x="496" y="57"/>
                  </a:cubicBezTo>
                  <a:cubicBezTo>
                    <a:pt x="496" y="55"/>
                    <a:pt x="496" y="55"/>
                    <a:pt x="496" y="55"/>
                  </a:cubicBezTo>
                  <a:cubicBezTo>
                    <a:pt x="494" y="54"/>
                    <a:pt x="494" y="54"/>
                    <a:pt x="494" y="54"/>
                  </a:cubicBezTo>
                  <a:cubicBezTo>
                    <a:pt x="493" y="54"/>
                    <a:pt x="493" y="54"/>
                    <a:pt x="493" y="54"/>
                  </a:cubicBezTo>
                  <a:cubicBezTo>
                    <a:pt x="493" y="53"/>
                    <a:pt x="493" y="53"/>
                    <a:pt x="493" y="53"/>
                  </a:cubicBezTo>
                  <a:cubicBezTo>
                    <a:pt x="491" y="52"/>
                    <a:pt x="491" y="52"/>
                    <a:pt x="491" y="52"/>
                  </a:cubicBezTo>
                  <a:cubicBezTo>
                    <a:pt x="490" y="53"/>
                    <a:pt x="490" y="53"/>
                    <a:pt x="490" y="53"/>
                  </a:cubicBezTo>
                  <a:cubicBezTo>
                    <a:pt x="490" y="53"/>
                    <a:pt x="490" y="53"/>
                    <a:pt x="490" y="53"/>
                  </a:cubicBezTo>
                  <a:cubicBezTo>
                    <a:pt x="490" y="52"/>
                    <a:pt x="490" y="52"/>
                    <a:pt x="490" y="52"/>
                  </a:cubicBezTo>
                  <a:cubicBezTo>
                    <a:pt x="490" y="52"/>
                    <a:pt x="490" y="52"/>
                    <a:pt x="490" y="52"/>
                  </a:cubicBezTo>
                  <a:cubicBezTo>
                    <a:pt x="490" y="50"/>
                    <a:pt x="490" y="50"/>
                    <a:pt x="490" y="50"/>
                  </a:cubicBezTo>
                  <a:cubicBezTo>
                    <a:pt x="489" y="50"/>
                    <a:pt x="489" y="50"/>
                    <a:pt x="489" y="50"/>
                  </a:cubicBezTo>
                  <a:cubicBezTo>
                    <a:pt x="489" y="49"/>
                    <a:pt x="489" y="49"/>
                    <a:pt x="489" y="49"/>
                  </a:cubicBezTo>
                  <a:cubicBezTo>
                    <a:pt x="488" y="48"/>
                    <a:pt x="488" y="48"/>
                    <a:pt x="488" y="48"/>
                  </a:cubicBezTo>
                  <a:cubicBezTo>
                    <a:pt x="487" y="47"/>
                    <a:pt x="487" y="47"/>
                    <a:pt x="487" y="47"/>
                  </a:cubicBezTo>
                  <a:cubicBezTo>
                    <a:pt x="487" y="47"/>
                    <a:pt x="487" y="47"/>
                    <a:pt x="487" y="47"/>
                  </a:cubicBezTo>
                  <a:cubicBezTo>
                    <a:pt x="489" y="47"/>
                    <a:pt x="489" y="47"/>
                    <a:pt x="489" y="47"/>
                  </a:cubicBezTo>
                  <a:cubicBezTo>
                    <a:pt x="490" y="47"/>
                    <a:pt x="490" y="47"/>
                    <a:pt x="490" y="47"/>
                  </a:cubicBezTo>
                  <a:cubicBezTo>
                    <a:pt x="492" y="47"/>
                    <a:pt x="492" y="47"/>
                    <a:pt x="492" y="47"/>
                  </a:cubicBezTo>
                  <a:cubicBezTo>
                    <a:pt x="494" y="47"/>
                    <a:pt x="494" y="47"/>
                    <a:pt x="494" y="47"/>
                  </a:cubicBezTo>
                  <a:cubicBezTo>
                    <a:pt x="494" y="46"/>
                    <a:pt x="494" y="46"/>
                    <a:pt x="494" y="46"/>
                  </a:cubicBezTo>
                  <a:cubicBezTo>
                    <a:pt x="495" y="46"/>
                    <a:pt x="495" y="46"/>
                    <a:pt x="495" y="46"/>
                  </a:cubicBezTo>
                  <a:cubicBezTo>
                    <a:pt x="497" y="46"/>
                    <a:pt x="497" y="46"/>
                    <a:pt x="497" y="46"/>
                  </a:cubicBezTo>
                  <a:cubicBezTo>
                    <a:pt x="497" y="46"/>
                    <a:pt x="497" y="46"/>
                    <a:pt x="497" y="46"/>
                  </a:cubicBezTo>
                  <a:cubicBezTo>
                    <a:pt x="498" y="46"/>
                    <a:pt x="498" y="46"/>
                    <a:pt x="498" y="46"/>
                  </a:cubicBezTo>
                  <a:cubicBezTo>
                    <a:pt x="498" y="45"/>
                    <a:pt x="498" y="45"/>
                    <a:pt x="498" y="45"/>
                  </a:cubicBezTo>
                  <a:cubicBezTo>
                    <a:pt x="499" y="45"/>
                    <a:pt x="499" y="45"/>
                    <a:pt x="499" y="45"/>
                  </a:cubicBezTo>
                  <a:cubicBezTo>
                    <a:pt x="499" y="46"/>
                    <a:pt x="499" y="46"/>
                    <a:pt x="499" y="46"/>
                  </a:cubicBezTo>
                  <a:cubicBezTo>
                    <a:pt x="500" y="46"/>
                    <a:pt x="500" y="46"/>
                    <a:pt x="500" y="46"/>
                  </a:cubicBezTo>
                  <a:cubicBezTo>
                    <a:pt x="500" y="45"/>
                    <a:pt x="500" y="45"/>
                    <a:pt x="500" y="45"/>
                  </a:cubicBezTo>
                  <a:cubicBezTo>
                    <a:pt x="501" y="45"/>
                    <a:pt x="501" y="45"/>
                    <a:pt x="501" y="45"/>
                  </a:cubicBezTo>
                  <a:cubicBezTo>
                    <a:pt x="501" y="44"/>
                    <a:pt x="501" y="44"/>
                    <a:pt x="501" y="44"/>
                  </a:cubicBezTo>
                  <a:cubicBezTo>
                    <a:pt x="505" y="44"/>
                    <a:pt x="505" y="44"/>
                    <a:pt x="505" y="44"/>
                  </a:cubicBezTo>
                  <a:cubicBezTo>
                    <a:pt x="505" y="44"/>
                    <a:pt x="505" y="44"/>
                    <a:pt x="505" y="44"/>
                  </a:cubicBezTo>
                  <a:cubicBezTo>
                    <a:pt x="505" y="44"/>
                    <a:pt x="505" y="44"/>
                    <a:pt x="505" y="44"/>
                  </a:cubicBezTo>
                  <a:cubicBezTo>
                    <a:pt x="506" y="43"/>
                    <a:pt x="506" y="43"/>
                    <a:pt x="506" y="43"/>
                  </a:cubicBezTo>
                  <a:cubicBezTo>
                    <a:pt x="506" y="43"/>
                    <a:pt x="506" y="43"/>
                    <a:pt x="506" y="43"/>
                  </a:cubicBezTo>
                  <a:cubicBezTo>
                    <a:pt x="507" y="43"/>
                    <a:pt x="507" y="43"/>
                    <a:pt x="507" y="43"/>
                  </a:cubicBezTo>
                  <a:cubicBezTo>
                    <a:pt x="508" y="43"/>
                    <a:pt x="508" y="43"/>
                    <a:pt x="508" y="43"/>
                  </a:cubicBezTo>
                  <a:cubicBezTo>
                    <a:pt x="509" y="44"/>
                    <a:pt x="509" y="44"/>
                    <a:pt x="509" y="44"/>
                  </a:cubicBezTo>
                  <a:cubicBezTo>
                    <a:pt x="510" y="44"/>
                    <a:pt x="510" y="44"/>
                    <a:pt x="510" y="44"/>
                  </a:cubicBezTo>
                  <a:cubicBezTo>
                    <a:pt x="511" y="43"/>
                    <a:pt x="511" y="43"/>
                    <a:pt x="511" y="43"/>
                  </a:cubicBezTo>
                  <a:cubicBezTo>
                    <a:pt x="512" y="44"/>
                    <a:pt x="512" y="44"/>
                    <a:pt x="512" y="44"/>
                  </a:cubicBezTo>
                  <a:cubicBezTo>
                    <a:pt x="512" y="44"/>
                    <a:pt x="512" y="44"/>
                    <a:pt x="512" y="44"/>
                  </a:cubicBezTo>
                  <a:cubicBezTo>
                    <a:pt x="513" y="44"/>
                    <a:pt x="513" y="44"/>
                    <a:pt x="513" y="44"/>
                  </a:cubicBezTo>
                  <a:cubicBezTo>
                    <a:pt x="514" y="43"/>
                    <a:pt x="514" y="43"/>
                    <a:pt x="514" y="43"/>
                  </a:cubicBezTo>
                  <a:cubicBezTo>
                    <a:pt x="517" y="44"/>
                    <a:pt x="517" y="44"/>
                    <a:pt x="517" y="44"/>
                  </a:cubicBezTo>
                  <a:cubicBezTo>
                    <a:pt x="518" y="45"/>
                    <a:pt x="518" y="45"/>
                    <a:pt x="518" y="45"/>
                  </a:cubicBezTo>
                  <a:cubicBezTo>
                    <a:pt x="519" y="44"/>
                    <a:pt x="519" y="44"/>
                    <a:pt x="519" y="44"/>
                  </a:cubicBezTo>
                  <a:cubicBezTo>
                    <a:pt x="518" y="44"/>
                    <a:pt x="518" y="44"/>
                    <a:pt x="518" y="44"/>
                  </a:cubicBezTo>
                  <a:cubicBezTo>
                    <a:pt x="519" y="44"/>
                    <a:pt x="519" y="44"/>
                    <a:pt x="519" y="44"/>
                  </a:cubicBezTo>
                  <a:cubicBezTo>
                    <a:pt x="520" y="44"/>
                    <a:pt x="520" y="44"/>
                    <a:pt x="520" y="44"/>
                  </a:cubicBezTo>
                  <a:cubicBezTo>
                    <a:pt x="520" y="45"/>
                    <a:pt x="520" y="45"/>
                    <a:pt x="520" y="45"/>
                  </a:cubicBezTo>
                  <a:cubicBezTo>
                    <a:pt x="520" y="45"/>
                    <a:pt x="520" y="45"/>
                    <a:pt x="520" y="45"/>
                  </a:cubicBezTo>
                  <a:cubicBezTo>
                    <a:pt x="521" y="45"/>
                    <a:pt x="521" y="45"/>
                    <a:pt x="521" y="45"/>
                  </a:cubicBezTo>
                  <a:cubicBezTo>
                    <a:pt x="524" y="45"/>
                    <a:pt x="524" y="45"/>
                    <a:pt x="524" y="45"/>
                  </a:cubicBezTo>
                  <a:cubicBezTo>
                    <a:pt x="527" y="47"/>
                    <a:pt x="527" y="47"/>
                    <a:pt x="527" y="47"/>
                  </a:cubicBezTo>
                  <a:cubicBezTo>
                    <a:pt x="527" y="47"/>
                    <a:pt x="527" y="47"/>
                    <a:pt x="527" y="47"/>
                  </a:cubicBezTo>
                  <a:cubicBezTo>
                    <a:pt x="526" y="47"/>
                    <a:pt x="526" y="47"/>
                    <a:pt x="526" y="47"/>
                  </a:cubicBezTo>
                  <a:cubicBezTo>
                    <a:pt x="524" y="46"/>
                    <a:pt x="524" y="46"/>
                    <a:pt x="524" y="46"/>
                  </a:cubicBezTo>
                  <a:cubicBezTo>
                    <a:pt x="524" y="46"/>
                    <a:pt x="524" y="46"/>
                    <a:pt x="524" y="46"/>
                  </a:cubicBezTo>
                  <a:cubicBezTo>
                    <a:pt x="527" y="47"/>
                    <a:pt x="527" y="47"/>
                    <a:pt x="527" y="47"/>
                  </a:cubicBezTo>
                  <a:cubicBezTo>
                    <a:pt x="528" y="47"/>
                    <a:pt x="528" y="47"/>
                    <a:pt x="528" y="47"/>
                  </a:cubicBezTo>
                  <a:cubicBezTo>
                    <a:pt x="529" y="47"/>
                    <a:pt x="529" y="47"/>
                    <a:pt x="529" y="47"/>
                  </a:cubicBezTo>
                  <a:cubicBezTo>
                    <a:pt x="530" y="47"/>
                    <a:pt x="530" y="47"/>
                    <a:pt x="530" y="47"/>
                  </a:cubicBezTo>
                  <a:cubicBezTo>
                    <a:pt x="531" y="47"/>
                    <a:pt x="531" y="47"/>
                    <a:pt x="531" y="47"/>
                  </a:cubicBezTo>
                  <a:cubicBezTo>
                    <a:pt x="531" y="46"/>
                    <a:pt x="531" y="46"/>
                    <a:pt x="531" y="46"/>
                  </a:cubicBezTo>
                  <a:cubicBezTo>
                    <a:pt x="531" y="46"/>
                    <a:pt x="531" y="46"/>
                    <a:pt x="531" y="46"/>
                  </a:cubicBezTo>
                  <a:cubicBezTo>
                    <a:pt x="532" y="46"/>
                    <a:pt x="532" y="46"/>
                    <a:pt x="532" y="46"/>
                  </a:cubicBezTo>
                  <a:cubicBezTo>
                    <a:pt x="533" y="47"/>
                    <a:pt x="533" y="47"/>
                    <a:pt x="533" y="47"/>
                  </a:cubicBezTo>
                  <a:cubicBezTo>
                    <a:pt x="533" y="47"/>
                    <a:pt x="533" y="47"/>
                    <a:pt x="533" y="47"/>
                  </a:cubicBezTo>
                  <a:cubicBezTo>
                    <a:pt x="534" y="46"/>
                    <a:pt x="534" y="46"/>
                    <a:pt x="534" y="46"/>
                  </a:cubicBezTo>
                  <a:cubicBezTo>
                    <a:pt x="534" y="46"/>
                    <a:pt x="534" y="46"/>
                    <a:pt x="534" y="46"/>
                  </a:cubicBezTo>
                  <a:cubicBezTo>
                    <a:pt x="535" y="47"/>
                    <a:pt x="535" y="47"/>
                    <a:pt x="535" y="47"/>
                  </a:cubicBezTo>
                  <a:cubicBezTo>
                    <a:pt x="535" y="47"/>
                    <a:pt x="535" y="47"/>
                    <a:pt x="535" y="47"/>
                  </a:cubicBezTo>
                  <a:cubicBezTo>
                    <a:pt x="536" y="48"/>
                    <a:pt x="536" y="48"/>
                    <a:pt x="536" y="48"/>
                  </a:cubicBezTo>
                  <a:cubicBezTo>
                    <a:pt x="537" y="47"/>
                    <a:pt x="537" y="47"/>
                    <a:pt x="537" y="47"/>
                  </a:cubicBezTo>
                  <a:cubicBezTo>
                    <a:pt x="541" y="48"/>
                    <a:pt x="541" y="48"/>
                    <a:pt x="541" y="48"/>
                  </a:cubicBezTo>
                  <a:cubicBezTo>
                    <a:pt x="541" y="47"/>
                    <a:pt x="541" y="47"/>
                    <a:pt x="541" y="47"/>
                  </a:cubicBezTo>
                  <a:cubicBezTo>
                    <a:pt x="542" y="47"/>
                    <a:pt x="542" y="47"/>
                    <a:pt x="542" y="47"/>
                  </a:cubicBezTo>
                  <a:cubicBezTo>
                    <a:pt x="543" y="48"/>
                    <a:pt x="543" y="48"/>
                    <a:pt x="543" y="48"/>
                  </a:cubicBezTo>
                  <a:cubicBezTo>
                    <a:pt x="543" y="48"/>
                    <a:pt x="543" y="48"/>
                    <a:pt x="543" y="48"/>
                  </a:cubicBezTo>
                  <a:cubicBezTo>
                    <a:pt x="543" y="47"/>
                    <a:pt x="543" y="47"/>
                    <a:pt x="543" y="47"/>
                  </a:cubicBezTo>
                  <a:cubicBezTo>
                    <a:pt x="543" y="47"/>
                    <a:pt x="543" y="47"/>
                    <a:pt x="543" y="47"/>
                  </a:cubicBezTo>
                  <a:cubicBezTo>
                    <a:pt x="545" y="47"/>
                    <a:pt x="545" y="47"/>
                    <a:pt x="545" y="47"/>
                  </a:cubicBezTo>
                  <a:cubicBezTo>
                    <a:pt x="545" y="48"/>
                    <a:pt x="545" y="48"/>
                    <a:pt x="545" y="48"/>
                  </a:cubicBezTo>
                  <a:cubicBezTo>
                    <a:pt x="545" y="49"/>
                    <a:pt x="545" y="49"/>
                    <a:pt x="545" y="49"/>
                  </a:cubicBezTo>
                  <a:cubicBezTo>
                    <a:pt x="547" y="48"/>
                    <a:pt x="547" y="48"/>
                    <a:pt x="547" y="48"/>
                  </a:cubicBezTo>
                  <a:cubicBezTo>
                    <a:pt x="547" y="48"/>
                    <a:pt x="547" y="48"/>
                    <a:pt x="547" y="48"/>
                  </a:cubicBezTo>
                  <a:cubicBezTo>
                    <a:pt x="546" y="48"/>
                    <a:pt x="546" y="48"/>
                    <a:pt x="546" y="48"/>
                  </a:cubicBezTo>
                  <a:cubicBezTo>
                    <a:pt x="547" y="48"/>
                    <a:pt x="547" y="48"/>
                    <a:pt x="547" y="48"/>
                  </a:cubicBezTo>
                  <a:cubicBezTo>
                    <a:pt x="548" y="48"/>
                    <a:pt x="548" y="48"/>
                    <a:pt x="548" y="48"/>
                  </a:cubicBezTo>
                  <a:cubicBezTo>
                    <a:pt x="548" y="49"/>
                    <a:pt x="548" y="49"/>
                    <a:pt x="548" y="49"/>
                  </a:cubicBezTo>
                  <a:cubicBezTo>
                    <a:pt x="549" y="49"/>
                    <a:pt x="549" y="49"/>
                    <a:pt x="549" y="49"/>
                  </a:cubicBezTo>
                  <a:cubicBezTo>
                    <a:pt x="550" y="50"/>
                    <a:pt x="550" y="50"/>
                    <a:pt x="550" y="50"/>
                  </a:cubicBezTo>
                  <a:cubicBezTo>
                    <a:pt x="551" y="49"/>
                    <a:pt x="551" y="49"/>
                    <a:pt x="551" y="49"/>
                  </a:cubicBezTo>
                  <a:cubicBezTo>
                    <a:pt x="550" y="49"/>
                    <a:pt x="550" y="49"/>
                    <a:pt x="550" y="49"/>
                  </a:cubicBezTo>
                  <a:cubicBezTo>
                    <a:pt x="549" y="48"/>
                    <a:pt x="549" y="48"/>
                    <a:pt x="549" y="48"/>
                  </a:cubicBezTo>
                  <a:cubicBezTo>
                    <a:pt x="549" y="48"/>
                    <a:pt x="549" y="48"/>
                    <a:pt x="549" y="48"/>
                  </a:cubicBezTo>
                  <a:cubicBezTo>
                    <a:pt x="550" y="48"/>
                    <a:pt x="550" y="48"/>
                    <a:pt x="550" y="48"/>
                  </a:cubicBezTo>
                  <a:cubicBezTo>
                    <a:pt x="551" y="48"/>
                    <a:pt x="551" y="48"/>
                    <a:pt x="551" y="48"/>
                  </a:cubicBezTo>
                  <a:cubicBezTo>
                    <a:pt x="552" y="49"/>
                    <a:pt x="552" y="49"/>
                    <a:pt x="552" y="49"/>
                  </a:cubicBezTo>
                  <a:cubicBezTo>
                    <a:pt x="553" y="50"/>
                    <a:pt x="553" y="50"/>
                    <a:pt x="553" y="50"/>
                  </a:cubicBezTo>
                  <a:cubicBezTo>
                    <a:pt x="553" y="50"/>
                    <a:pt x="553" y="50"/>
                    <a:pt x="553" y="50"/>
                  </a:cubicBezTo>
                  <a:cubicBezTo>
                    <a:pt x="553" y="49"/>
                    <a:pt x="553" y="49"/>
                    <a:pt x="553" y="49"/>
                  </a:cubicBezTo>
                  <a:cubicBezTo>
                    <a:pt x="553" y="49"/>
                    <a:pt x="553" y="49"/>
                    <a:pt x="553" y="49"/>
                  </a:cubicBezTo>
                  <a:cubicBezTo>
                    <a:pt x="554" y="49"/>
                    <a:pt x="554" y="49"/>
                    <a:pt x="554" y="49"/>
                  </a:cubicBezTo>
                  <a:cubicBezTo>
                    <a:pt x="554" y="49"/>
                    <a:pt x="554" y="49"/>
                    <a:pt x="554" y="49"/>
                  </a:cubicBezTo>
                  <a:cubicBezTo>
                    <a:pt x="554" y="50"/>
                    <a:pt x="554" y="50"/>
                    <a:pt x="554" y="50"/>
                  </a:cubicBezTo>
                  <a:cubicBezTo>
                    <a:pt x="555" y="51"/>
                    <a:pt x="555" y="51"/>
                    <a:pt x="555" y="51"/>
                  </a:cubicBezTo>
                  <a:cubicBezTo>
                    <a:pt x="557" y="53"/>
                    <a:pt x="557" y="53"/>
                    <a:pt x="557" y="53"/>
                  </a:cubicBezTo>
                  <a:cubicBezTo>
                    <a:pt x="558" y="54"/>
                    <a:pt x="558" y="54"/>
                    <a:pt x="558" y="54"/>
                  </a:cubicBezTo>
                  <a:cubicBezTo>
                    <a:pt x="558" y="54"/>
                    <a:pt x="558" y="54"/>
                    <a:pt x="558" y="54"/>
                  </a:cubicBezTo>
                  <a:cubicBezTo>
                    <a:pt x="559" y="55"/>
                    <a:pt x="559" y="55"/>
                    <a:pt x="559" y="55"/>
                  </a:cubicBezTo>
                  <a:cubicBezTo>
                    <a:pt x="560" y="56"/>
                    <a:pt x="560" y="56"/>
                    <a:pt x="560" y="56"/>
                  </a:cubicBezTo>
                  <a:cubicBezTo>
                    <a:pt x="559" y="56"/>
                    <a:pt x="559" y="56"/>
                    <a:pt x="559" y="56"/>
                  </a:cubicBezTo>
                  <a:cubicBezTo>
                    <a:pt x="560" y="57"/>
                    <a:pt x="560" y="57"/>
                    <a:pt x="560" y="57"/>
                  </a:cubicBezTo>
                  <a:cubicBezTo>
                    <a:pt x="560" y="57"/>
                    <a:pt x="560" y="57"/>
                    <a:pt x="560" y="57"/>
                  </a:cubicBezTo>
                  <a:cubicBezTo>
                    <a:pt x="561" y="57"/>
                    <a:pt x="561" y="57"/>
                    <a:pt x="561" y="57"/>
                  </a:cubicBezTo>
                  <a:cubicBezTo>
                    <a:pt x="562" y="57"/>
                    <a:pt x="562" y="57"/>
                    <a:pt x="562" y="57"/>
                  </a:cubicBezTo>
                  <a:cubicBezTo>
                    <a:pt x="563" y="58"/>
                    <a:pt x="563" y="58"/>
                    <a:pt x="563" y="58"/>
                  </a:cubicBezTo>
                  <a:cubicBezTo>
                    <a:pt x="564" y="58"/>
                    <a:pt x="564" y="58"/>
                    <a:pt x="564" y="58"/>
                  </a:cubicBezTo>
                  <a:cubicBezTo>
                    <a:pt x="564" y="58"/>
                    <a:pt x="564" y="58"/>
                    <a:pt x="564" y="58"/>
                  </a:cubicBezTo>
                  <a:cubicBezTo>
                    <a:pt x="564" y="58"/>
                    <a:pt x="564" y="58"/>
                    <a:pt x="564" y="58"/>
                  </a:cubicBezTo>
                  <a:cubicBezTo>
                    <a:pt x="563" y="57"/>
                    <a:pt x="563" y="57"/>
                    <a:pt x="563" y="57"/>
                  </a:cubicBezTo>
                  <a:cubicBezTo>
                    <a:pt x="564" y="56"/>
                    <a:pt x="564" y="56"/>
                    <a:pt x="564" y="56"/>
                  </a:cubicBezTo>
                  <a:cubicBezTo>
                    <a:pt x="564" y="56"/>
                    <a:pt x="564" y="56"/>
                    <a:pt x="564" y="56"/>
                  </a:cubicBezTo>
                  <a:cubicBezTo>
                    <a:pt x="565" y="57"/>
                    <a:pt x="565" y="57"/>
                    <a:pt x="565" y="57"/>
                  </a:cubicBezTo>
                  <a:cubicBezTo>
                    <a:pt x="566" y="58"/>
                    <a:pt x="566" y="58"/>
                    <a:pt x="566" y="58"/>
                  </a:cubicBezTo>
                  <a:cubicBezTo>
                    <a:pt x="566" y="58"/>
                    <a:pt x="566" y="58"/>
                    <a:pt x="566" y="58"/>
                  </a:cubicBezTo>
                  <a:cubicBezTo>
                    <a:pt x="565" y="57"/>
                    <a:pt x="565" y="57"/>
                    <a:pt x="565" y="57"/>
                  </a:cubicBezTo>
                  <a:cubicBezTo>
                    <a:pt x="565" y="56"/>
                    <a:pt x="565" y="56"/>
                    <a:pt x="565" y="56"/>
                  </a:cubicBezTo>
                  <a:cubicBezTo>
                    <a:pt x="564" y="55"/>
                    <a:pt x="564" y="55"/>
                    <a:pt x="564" y="55"/>
                  </a:cubicBezTo>
                  <a:cubicBezTo>
                    <a:pt x="563" y="56"/>
                    <a:pt x="563" y="56"/>
                    <a:pt x="563" y="56"/>
                  </a:cubicBezTo>
                  <a:cubicBezTo>
                    <a:pt x="562" y="56"/>
                    <a:pt x="562" y="56"/>
                    <a:pt x="562" y="56"/>
                  </a:cubicBezTo>
                  <a:cubicBezTo>
                    <a:pt x="562" y="55"/>
                    <a:pt x="562" y="55"/>
                    <a:pt x="562" y="55"/>
                  </a:cubicBezTo>
                  <a:cubicBezTo>
                    <a:pt x="562" y="55"/>
                    <a:pt x="562" y="55"/>
                    <a:pt x="562" y="55"/>
                  </a:cubicBezTo>
                  <a:cubicBezTo>
                    <a:pt x="562" y="54"/>
                    <a:pt x="562" y="54"/>
                    <a:pt x="562" y="54"/>
                  </a:cubicBezTo>
                  <a:cubicBezTo>
                    <a:pt x="561" y="53"/>
                    <a:pt x="561" y="53"/>
                    <a:pt x="561" y="53"/>
                  </a:cubicBezTo>
                  <a:cubicBezTo>
                    <a:pt x="560" y="52"/>
                    <a:pt x="560" y="52"/>
                    <a:pt x="560" y="52"/>
                  </a:cubicBezTo>
                  <a:cubicBezTo>
                    <a:pt x="559" y="51"/>
                    <a:pt x="559" y="51"/>
                    <a:pt x="559" y="51"/>
                  </a:cubicBezTo>
                  <a:cubicBezTo>
                    <a:pt x="559" y="51"/>
                    <a:pt x="559" y="51"/>
                    <a:pt x="559" y="51"/>
                  </a:cubicBezTo>
                  <a:cubicBezTo>
                    <a:pt x="558" y="52"/>
                    <a:pt x="558" y="52"/>
                    <a:pt x="558" y="52"/>
                  </a:cubicBezTo>
                  <a:cubicBezTo>
                    <a:pt x="558" y="52"/>
                    <a:pt x="558" y="52"/>
                    <a:pt x="558" y="52"/>
                  </a:cubicBezTo>
                  <a:cubicBezTo>
                    <a:pt x="558" y="51"/>
                    <a:pt x="558" y="51"/>
                    <a:pt x="558" y="51"/>
                  </a:cubicBezTo>
                  <a:cubicBezTo>
                    <a:pt x="559" y="50"/>
                    <a:pt x="559" y="50"/>
                    <a:pt x="559" y="50"/>
                  </a:cubicBezTo>
                  <a:cubicBezTo>
                    <a:pt x="560" y="48"/>
                    <a:pt x="560" y="48"/>
                    <a:pt x="560" y="48"/>
                  </a:cubicBezTo>
                  <a:cubicBezTo>
                    <a:pt x="561" y="48"/>
                    <a:pt x="561" y="48"/>
                    <a:pt x="561" y="48"/>
                  </a:cubicBezTo>
                  <a:cubicBezTo>
                    <a:pt x="561" y="49"/>
                    <a:pt x="561" y="49"/>
                    <a:pt x="561" y="49"/>
                  </a:cubicBezTo>
                  <a:cubicBezTo>
                    <a:pt x="561" y="50"/>
                    <a:pt x="561" y="50"/>
                    <a:pt x="561" y="50"/>
                  </a:cubicBezTo>
                  <a:cubicBezTo>
                    <a:pt x="562" y="50"/>
                    <a:pt x="562" y="50"/>
                    <a:pt x="562" y="50"/>
                  </a:cubicBezTo>
                  <a:cubicBezTo>
                    <a:pt x="562" y="50"/>
                    <a:pt x="562" y="50"/>
                    <a:pt x="562" y="50"/>
                  </a:cubicBezTo>
                  <a:cubicBezTo>
                    <a:pt x="562" y="49"/>
                    <a:pt x="562" y="49"/>
                    <a:pt x="562" y="49"/>
                  </a:cubicBezTo>
                  <a:cubicBezTo>
                    <a:pt x="561" y="49"/>
                    <a:pt x="561" y="49"/>
                    <a:pt x="561" y="49"/>
                  </a:cubicBezTo>
                  <a:cubicBezTo>
                    <a:pt x="562" y="49"/>
                    <a:pt x="562" y="49"/>
                    <a:pt x="562" y="49"/>
                  </a:cubicBezTo>
                  <a:cubicBezTo>
                    <a:pt x="563" y="48"/>
                    <a:pt x="563" y="48"/>
                    <a:pt x="563" y="48"/>
                  </a:cubicBezTo>
                  <a:cubicBezTo>
                    <a:pt x="563" y="47"/>
                    <a:pt x="563" y="47"/>
                    <a:pt x="563" y="47"/>
                  </a:cubicBezTo>
                  <a:cubicBezTo>
                    <a:pt x="562" y="47"/>
                    <a:pt x="562" y="47"/>
                    <a:pt x="562" y="47"/>
                  </a:cubicBezTo>
                  <a:cubicBezTo>
                    <a:pt x="563" y="47"/>
                    <a:pt x="563" y="47"/>
                    <a:pt x="563" y="47"/>
                  </a:cubicBezTo>
                  <a:cubicBezTo>
                    <a:pt x="563" y="47"/>
                    <a:pt x="563" y="47"/>
                    <a:pt x="563" y="47"/>
                  </a:cubicBezTo>
                  <a:cubicBezTo>
                    <a:pt x="564" y="47"/>
                    <a:pt x="564" y="47"/>
                    <a:pt x="564" y="47"/>
                  </a:cubicBezTo>
                  <a:cubicBezTo>
                    <a:pt x="565" y="46"/>
                    <a:pt x="565" y="46"/>
                    <a:pt x="565" y="46"/>
                  </a:cubicBezTo>
                  <a:cubicBezTo>
                    <a:pt x="565" y="46"/>
                    <a:pt x="565" y="46"/>
                    <a:pt x="565" y="46"/>
                  </a:cubicBezTo>
                  <a:cubicBezTo>
                    <a:pt x="566" y="46"/>
                    <a:pt x="566" y="46"/>
                    <a:pt x="566" y="46"/>
                  </a:cubicBezTo>
                  <a:cubicBezTo>
                    <a:pt x="566" y="46"/>
                    <a:pt x="566" y="46"/>
                    <a:pt x="566" y="46"/>
                  </a:cubicBezTo>
                  <a:cubicBezTo>
                    <a:pt x="567" y="46"/>
                    <a:pt x="567" y="46"/>
                    <a:pt x="567" y="46"/>
                  </a:cubicBezTo>
                  <a:cubicBezTo>
                    <a:pt x="567" y="47"/>
                    <a:pt x="567" y="47"/>
                    <a:pt x="567" y="47"/>
                  </a:cubicBezTo>
                  <a:cubicBezTo>
                    <a:pt x="568" y="47"/>
                    <a:pt x="568" y="47"/>
                    <a:pt x="568" y="47"/>
                  </a:cubicBezTo>
                  <a:cubicBezTo>
                    <a:pt x="569" y="47"/>
                    <a:pt x="569" y="47"/>
                    <a:pt x="569" y="47"/>
                  </a:cubicBezTo>
                  <a:cubicBezTo>
                    <a:pt x="570" y="47"/>
                    <a:pt x="570" y="47"/>
                    <a:pt x="570" y="47"/>
                  </a:cubicBezTo>
                  <a:cubicBezTo>
                    <a:pt x="572" y="48"/>
                    <a:pt x="572" y="48"/>
                    <a:pt x="572" y="48"/>
                  </a:cubicBezTo>
                  <a:cubicBezTo>
                    <a:pt x="572" y="48"/>
                    <a:pt x="572" y="48"/>
                    <a:pt x="572" y="48"/>
                  </a:cubicBezTo>
                  <a:cubicBezTo>
                    <a:pt x="572" y="49"/>
                    <a:pt x="572" y="49"/>
                    <a:pt x="572" y="49"/>
                  </a:cubicBezTo>
                  <a:cubicBezTo>
                    <a:pt x="573" y="49"/>
                    <a:pt x="573" y="49"/>
                    <a:pt x="573" y="49"/>
                  </a:cubicBezTo>
                  <a:cubicBezTo>
                    <a:pt x="573" y="48"/>
                    <a:pt x="573" y="48"/>
                    <a:pt x="573" y="48"/>
                  </a:cubicBezTo>
                  <a:cubicBezTo>
                    <a:pt x="574" y="48"/>
                    <a:pt x="574" y="48"/>
                    <a:pt x="574" y="48"/>
                  </a:cubicBezTo>
                  <a:cubicBezTo>
                    <a:pt x="574" y="49"/>
                    <a:pt x="574" y="49"/>
                    <a:pt x="574" y="49"/>
                  </a:cubicBezTo>
                  <a:cubicBezTo>
                    <a:pt x="575" y="49"/>
                    <a:pt x="575" y="49"/>
                    <a:pt x="575" y="49"/>
                  </a:cubicBezTo>
                  <a:cubicBezTo>
                    <a:pt x="576" y="48"/>
                    <a:pt x="576" y="48"/>
                    <a:pt x="576" y="48"/>
                  </a:cubicBezTo>
                  <a:cubicBezTo>
                    <a:pt x="576" y="48"/>
                    <a:pt x="576" y="48"/>
                    <a:pt x="576" y="48"/>
                  </a:cubicBezTo>
                  <a:cubicBezTo>
                    <a:pt x="576" y="49"/>
                    <a:pt x="576" y="49"/>
                    <a:pt x="576" y="49"/>
                  </a:cubicBezTo>
                  <a:cubicBezTo>
                    <a:pt x="576" y="49"/>
                    <a:pt x="576" y="49"/>
                    <a:pt x="576" y="49"/>
                  </a:cubicBezTo>
                  <a:cubicBezTo>
                    <a:pt x="576" y="50"/>
                    <a:pt x="576" y="50"/>
                    <a:pt x="576" y="50"/>
                  </a:cubicBezTo>
                  <a:cubicBezTo>
                    <a:pt x="576" y="52"/>
                    <a:pt x="576" y="52"/>
                    <a:pt x="576" y="52"/>
                  </a:cubicBezTo>
                  <a:cubicBezTo>
                    <a:pt x="576" y="53"/>
                    <a:pt x="576" y="53"/>
                    <a:pt x="576" y="53"/>
                  </a:cubicBezTo>
                  <a:cubicBezTo>
                    <a:pt x="576" y="53"/>
                    <a:pt x="576" y="53"/>
                    <a:pt x="576" y="53"/>
                  </a:cubicBezTo>
                  <a:cubicBezTo>
                    <a:pt x="577" y="53"/>
                    <a:pt x="577" y="53"/>
                    <a:pt x="577" y="53"/>
                  </a:cubicBezTo>
                  <a:cubicBezTo>
                    <a:pt x="578" y="54"/>
                    <a:pt x="578" y="54"/>
                    <a:pt x="578" y="54"/>
                  </a:cubicBezTo>
                  <a:cubicBezTo>
                    <a:pt x="579" y="54"/>
                    <a:pt x="579" y="54"/>
                    <a:pt x="579" y="54"/>
                  </a:cubicBezTo>
                  <a:cubicBezTo>
                    <a:pt x="579" y="55"/>
                    <a:pt x="579" y="55"/>
                    <a:pt x="579" y="55"/>
                  </a:cubicBezTo>
                  <a:cubicBezTo>
                    <a:pt x="578" y="56"/>
                    <a:pt x="578" y="56"/>
                    <a:pt x="578" y="56"/>
                  </a:cubicBezTo>
                  <a:cubicBezTo>
                    <a:pt x="577" y="56"/>
                    <a:pt x="577" y="56"/>
                    <a:pt x="577" y="56"/>
                  </a:cubicBezTo>
                  <a:cubicBezTo>
                    <a:pt x="576" y="56"/>
                    <a:pt x="576" y="56"/>
                    <a:pt x="576" y="56"/>
                  </a:cubicBezTo>
                  <a:cubicBezTo>
                    <a:pt x="577" y="56"/>
                    <a:pt x="577" y="56"/>
                    <a:pt x="577" y="56"/>
                  </a:cubicBezTo>
                  <a:cubicBezTo>
                    <a:pt x="578" y="57"/>
                    <a:pt x="578" y="57"/>
                    <a:pt x="578" y="57"/>
                  </a:cubicBezTo>
                  <a:cubicBezTo>
                    <a:pt x="578" y="58"/>
                    <a:pt x="578" y="58"/>
                    <a:pt x="578" y="58"/>
                  </a:cubicBezTo>
                  <a:cubicBezTo>
                    <a:pt x="577" y="58"/>
                    <a:pt x="577" y="58"/>
                    <a:pt x="577" y="58"/>
                  </a:cubicBezTo>
                  <a:cubicBezTo>
                    <a:pt x="576" y="59"/>
                    <a:pt x="576" y="59"/>
                    <a:pt x="576" y="59"/>
                  </a:cubicBezTo>
                  <a:cubicBezTo>
                    <a:pt x="576" y="59"/>
                    <a:pt x="576" y="59"/>
                    <a:pt x="576" y="59"/>
                  </a:cubicBezTo>
                  <a:cubicBezTo>
                    <a:pt x="575" y="60"/>
                    <a:pt x="575" y="60"/>
                    <a:pt x="575" y="60"/>
                  </a:cubicBezTo>
                  <a:cubicBezTo>
                    <a:pt x="573" y="60"/>
                    <a:pt x="573" y="60"/>
                    <a:pt x="573" y="60"/>
                  </a:cubicBezTo>
                  <a:cubicBezTo>
                    <a:pt x="572" y="60"/>
                    <a:pt x="572" y="60"/>
                    <a:pt x="572" y="60"/>
                  </a:cubicBezTo>
                  <a:cubicBezTo>
                    <a:pt x="574" y="60"/>
                    <a:pt x="574" y="60"/>
                    <a:pt x="574" y="60"/>
                  </a:cubicBezTo>
                  <a:cubicBezTo>
                    <a:pt x="574" y="60"/>
                    <a:pt x="574" y="60"/>
                    <a:pt x="574" y="60"/>
                  </a:cubicBezTo>
                  <a:cubicBezTo>
                    <a:pt x="575" y="61"/>
                    <a:pt x="575" y="61"/>
                    <a:pt x="575" y="61"/>
                  </a:cubicBezTo>
                  <a:cubicBezTo>
                    <a:pt x="576" y="60"/>
                    <a:pt x="576" y="60"/>
                    <a:pt x="576" y="60"/>
                  </a:cubicBezTo>
                  <a:cubicBezTo>
                    <a:pt x="576" y="60"/>
                    <a:pt x="576" y="60"/>
                    <a:pt x="576" y="60"/>
                  </a:cubicBezTo>
                  <a:cubicBezTo>
                    <a:pt x="576" y="61"/>
                    <a:pt x="576" y="61"/>
                    <a:pt x="576" y="61"/>
                  </a:cubicBezTo>
                  <a:cubicBezTo>
                    <a:pt x="577" y="62"/>
                    <a:pt x="577" y="62"/>
                    <a:pt x="577" y="62"/>
                  </a:cubicBezTo>
                  <a:cubicBezTo>
                    <a:pt x="576" y="63"/>
                    <a:pt x="576" y="63"/>
                    <a:pt x="576" y="63"/>
                  </a:cubicBezTo>
                  <a:cubicBezTo>
                    <a:pt x="576" y="64"/>
                    <a:pt x="576" y="64"/>
                    <a:pt x="576" y="64"/>
                  </a:cubicBezTo>
                  <a:cubicBezTo>
                    <a:pt x="577" y="63"/>
                    <a:pt x="577" y="63"/>
                    <a:pt x="577" y="63"/>
                  </a:cubicBezTo>
                  <a:cubicBezTo>
                    <a:pt x="578" y="63"/>
                    <a:pt x="578" y="63"/>
                    <a:pt x="578" y="63"/>
                  </a:cubicBezTo>
                  <a:cubicBezTo>
                    <a:pt x="579" y="64"/>
                    <a:pt x="579" y="64"/>
                    <a:pt x="579" y="64"/>
                  </a:cubicBezTo>
                  <a:cubicBezTo>
                    <a:pt x="579" y="64"/>
                    <a:pt x="579" y="64"/>
                    <a:pt x="579" y="64"/>
                  </a:cubicBezTo>
                  <a:cubicBezTo>
                    <a:pt x="580" y="65"/>
                    <a:pt x="580" y="65"/>
                    <a:pt x="580" y="65"/>
                  </a:cubicBezTo>
                  <a:cubicBezTo>
                    <a:pt x="579" y="66"/>
                    <a:pt x="579" y="66"/>
                    <a:pt x="579" y="66"/>
                  </a:cubicBezTo>
                  <a:cubicBezTo>
                    <a:pt x="579" y="66"/>
                    <a:pt x="579" y="66"/>
                    <a:pt x="579" y="66"/>
                  </a:cubicBezTo>
                  <a:cubicBezTo>
                    <a:pt x="580" y="67"/>
                    <a:pt x="580" y="67"/>
                    <a:pt x="580" y="67"/>
                  </a:cubicBezTo>
                  <a:cubicBezTo>
                    <a:pt x="579" y="68"/>
                    <a:pt x="579" y="68"/>
                    <a:pt x="579" y="68"/>
                  </a:cubicBezTo>
                  <a:cubicBezTo>
                    <a:pt x="578" y="68"/>
                    <a:pt x="578" y="68"/>
                    <a:pt x="578" y="68"/>
                  </a:cubicBezTo>
                  <a:cubicBezTo>
                    <a:pt x="579" y="69"/>
                    <a:pt x="579" y="69"/>
                    <a:pt x="579" y="69"/>
                  </a:cubicBezTo>
                  <a:cubicBezTo>
                    <a:pt x="579" y="68"/>
                    <a:pt x="579" y="68"/>
                    <a:pt x="579" y="68"/>
                  </a:cubicBezTo>
                  <a:cubicBezTo>
                    <a:pt x="580" y="68"/>
                    <a:pt x="580" y="68"/>
                    <a:pt x="580" y="68"/>
                  </a:cubicBezTo>
                  <a:cubicBezTo>
                    <a:pt x="580" y="69"/>
                    <a:pt x="580" y="69"/>
                    <a:pt x="580" y="69"/>
                  </a:cubicBezTo>
                  <a:cubicBezTo>
                    <a:pt x="580" y="70"/>
                    <a:pt x="580" y="70"/>
                    <a:pt x="580" y="70"/>
                  </a:cubicBezTo>
                  <a:cubicBezTo>
                    <a:pt x="581" y="69"/>
                    <a:pt x="581" y="69"/>
                    <a:pt x="581" y="69"/>
                  </a:cubicBezTo>
                  <a:cubicBezTo>
                    <a:pt x="581" y="70"/>
                    <a:pt x="581" y="70"/>
                    <a:pt x="581" y="70"/>
                  </a:cubicBezTo>
                  <a:cubicBezTo>
                    <a:pt x="581" y="69"/>
                    <a:pt x="581" y="69"/>
                    <a:pt x="581" y="69"/>
                  </a:cubicBezTo>
                  <a:cubicBezTo>
                    <a:pt x="582" y="69"/>
                    <a:pt x="582" y="69"/>
                    <a:pt x="582" y="69"/>
                  </a:cubicBezTo>
                  <a:cubicBezTo>
                    <a:pt x="583" y="69"/>
                    <a:pt x="583" y="69"/>
                    <a:pt x="583" y="69"/>
                  </a:cubicBezTo>
                  <a:cubicBezTo>
                    <a:pt x="584" y="69"/>
                    <a:pt x="584" y="69"/>
                    <a:pt x="584" y="69"/>
                  </a:cubicBezTo>
                  <a:cubicBezTo>
                    <a:pt x="584" y="70"/>
                    <a:pt x="584" y="70"/>
                    <a:pt x="584" y="70"/>
                  </a:cubicBezTo>
                  <a:cubicBezTo>
                    <a:pt x="583" y="71"/>
                    <a:pt x="583" y="71"/>
                    <a:pt x="583" y="71"/>
                  </a:cubicBezTo>
                  <a:cubicBezTo>
                    <a:pt x="582" y="70"/>
                    <a:pt x="582" y="70"/>
                    <a:pt x="582" y="70"/>
                  </a:cubicBezTo>
                  <a:cubicBezTo>
                    <a:pt x="582" y="71"/>
                    <a:pt x="582" y="71"/>
                    <a:pt x="582" y="71"/>
                  </a:cubicBezTo>
                  <a:cubicBezTo>
                    <a:pt x="583" y="71"/>
                    <a:pt x="583" y="71"/>
                    <a:pt x="583" y="71"/>
                  </a:cubicBezTo>
                  <a:cubicBezTo>
                    <a:pt x="583" y="71"/>
                    <a:pt x="583" y="71"/>
                    <a:pt x="583" y="71"/>
                  </a:cubicBezTo>
                  <a:cubicBezTo>
                    <a:pt x="584" y="72"/>
                    <a:pt x="584" y="72"/>
                    <a:pt x="584" y="72"/>
                  </a:cubicBezTo>
                  <a:cubicBezTo>
                    <a:pt x="584" y="73"/>
                    <a:pt x="584" y="73"/>
                    <a:pt x="584" y="73"/>
                  </a:cubicBezTo>
                  <a:cubicBezTo>
                    <a:pt x="583" y="73"/>
                    <a:pt x="583" y="73"/>
                    <a:pt x="583" y="73"/>
                  </a:cubicBezTo>
                  <a:cubicBezTo>
                    <a:pt x="582" y="72"/>
                    <a:pt x="582" y="72"/>
                    <a:pt x="582" y="72"/>
                  </a:cubicBezTo>
                  <a:cubicBezTo>
                    <a:pt x="581" y="72"/>
                    <a:pt x="581" y="72"/>
                    <a:pt x="581" y="72"/>
                  </a:cubicBezTo>
                  <a:cubicBezTo>
                    <a:pt x="582" y="73"/>
                    <a:pt x="582" y="73"/>
                    <a:pt x="582" y="73"/>
                  </a:cubicBezTo>
                  <a:cubicBezTo>
                    <a:pt x="581" y="74"/>
                    <a:pt x="581" y="74"/>
                    <a:pt x="581" y="74"/>
                  </a:cubicBezTo>
                  <a:cubicBezTo>
                    <a:pt x="581" y="74"/>
                    <a:pt x="581" y="74"/>
                    <a:pt x="581" y="74"/>
                  </a:cubicBezTo>
                  <a:cubicBezTo>
                    <a:pt x="580" y="74"/>
                    <a:pt x="580" y="74"/>
                    <a:pt x="580" y="74"/>
                  </a:cubicBezTo>
                  <a:cubicBezTo>
                    <a:pt x="580" y="74"/>
                    <a:pt x="580" y="74"/>
                    <a:pt x="580" y="74"/>
                  </a:cubicBezTo>
                  <a:cubicBezTo>
                    <a:pt x="579" y="73"/>
                    <a:pt x="579" y="73"/>
                    <a:pt x="579" y="73"/>
                  </a:cubicBezTo>
                  <a:cubicBezTo>
                    <a:pt x="577" y="73"/>
                    <a:pt x="577" y="73"/>
                    <a:pt x="577" y="73"/>
                  </a:cubicBezTo>
                  <a:cubicBezTo>
                    <a:pt x="576" y="74"/>
                    <a:pt x="576" y="74"/>
                    <a:pt x="576" y="74"/>
                  </a:cubicBezTo>
                  <a:cubicBezTo>
                    <a:pt x="576" y="74"/>
                    <a:pt x="576" y="74"/>
                    <a:pt x="576" y="74"/>
                  </a:cubicBezTo>
                  <a:cubicBezTo>
                    <a:pt x="576" y="73"/>
                    <a:pt x="576" y="73"/>
                    <a:pt x="576" y="73"/>
                  </a:cubicBezTo>
                  <a:cubicBezTo>
                    <a:pt x="575" y="72"/>
                    <a:pt x="575" y="72"/>
                    <a:pt x="575" y="72"/>
                  </a:cubicBezTo>
                  <a:cubicBezTo>
                    <a:pt x="575" y="72"/>
                    <a:pt x="575" y="72"/>
                    <a:pt x="575" y="72"/>
                  </a:cubicBezTo>
                  <a:cubicBezTo>
                    <a:pt x="575" y="73"/>
                    <a:pt x="575" y="73"/>
                    <a:pt x="575" y="73"/>
                  </a:cubicBezTo>
                  <a:cubicBezTo>
                    <a:pt x="574" y="73"/>
                    <a:pt x="574" y="73"/>
                    <a:pt x="574" y="73"/>
                  </a:cubicBezTo>
                  <a:cubicBezTo>
                    <a:pt x="574" y="74"/>
                    <a:pt x="574" y="74"/>
                    <a:pt x="574" y="74"/>
                  </a:cubicBezTo>
                  <a:cubicBezTo>
                    <a:pt x="575" y="74"/>
                    <a:pt x="575" y="74"/>
                    <a:pt x="575" y="74"/>
                  </a:cubicBezTo>
                  <a:cubicBezTo>
                    <a:pt x="574" y="75"/>
                    <a:pt x="574" y="75"/>
                    <a:pt x="574" y="75"/>
                  </a:cubicBezTo>
                  <a:cubicBezTo>
                    <a:pt x="574" y="75"/>
                    <a:pt x="574" y="75"/>
                    <a:pt x="574" y="75"/>
                  </a:cubicBezTo>
                  <a:cubicBezTo>
                    <a:pt x="574" y="75"/>
                    <a:pt x="574" y="75"/>
                    <a:pt x="574" y="75"/>
                  </a:cubicBezTo>
                  <a:cubicBezTo>
                    <a:pt x="573" y="74"/>
                    <a:pt x="573" y="74"/>
                    <a:pt x="573" y="74"/>
                  </a:cubicBezTo>
                  <a:cubicBezTo>
                    <a:pt x="571" y="75"/>
                    <a:pt x="571" y="75"/>
                    <a:pt x="571" y="75"/>
                  </a:cubicBezTo>
                  <a:cubicBezTo>
                    <a:pt x="571" y="75"/>
                    <a:pt x="571" y="75"/>
                    <a:pt x="571" y="75"/>
                  </a:cubicBezTo>
                  <a:cubicBezTo>
                    <a:pt x="571" y="74"/>
                    <a:pt x="571" y="74"/>
                    <a:pt x="571" y="74"/>
                  </a:cubicBezTo>
                  <a:cubicBezTo>
                    <a:pt x="571" y="73"/>
                    <a:pt x="571" y="73"/>
                    <a:pt x="571" y="73"/>
                  </a:cubicBezTo>
                  <a:cubicBezTo>
                    <a:pt x="570" y="73"/>
                    <a:pt x="570" y="73"/>
                    <a:pt x="570" y="73"/>
                  </a:cubicBezTo>
                  <a:cubicBezTo>
                    <a:pt x="568" y="72"/>
                    <a:pt x="568" y="72"/>
                    <a:pt x="568" y="72"/>
                  </a:cubicBezTo>
                  <a:cubicBezTo>
                    <a:pt x="568" y="71"/>
                    <a:pt x="568" y="71"/>
                    <a:pt x="568" y="71"/>
                  </a:cubicBezTo>
                  <a:cubicBezTo>
                    <a:pt x="568" y="71"/>
                    <a:pt x="568" y="71"/>
                    <a:pt x="568" y="71"/>
                  </a:cubicBezTo>
                  <a:cubicBezTo>
                    <a:pt x="567" y="70"/>
                    <a:pt x="567" y="70"/>
                    <a:pt x="567" y="70"/>
                  </a:cubicBezTo>
                  <a:cubicBezTo>
                    <a:pt x="566" y="71"/>
                    <a:pt x="566" y="71"/>
                    <a:pt x="566" y="71"/>
                  </a:cubicBezTo>
                  <a:cubicBezTo>
                    <a:pt x="565" y="72"/>
                    <a:pt x="565" y="72"/>
                    <a:pt x="565" y="72"/>
                  </a:cubicBezTo>
                  <a:cubicBezTo>
                    <a:pt x="564" y="72"/>
                    <a:pt x="564" y="72"/>
                    <a:pt x="564" y="72"/>
                  </a:cubicBezTo>
                  <a:cubicBezTo>
                    <a:pt x="564" y="72"/>
                    <a:pt x="564" y="72"/>
                    <a:pt x="564" y="72"/>
                  </a:cubicBezTo>
                  <a:cubicBezTo>
                    <a:pt x="564" y="71"/>
                    <a:pt x="564" y="71"/>
                    <a:pt x="564" y="71"/>
                  </a:cubicBezTo>
                  <a:cubicBezTo>
                    <a:pt x="563" y="71"/>
                    <a:pt x="563" y="71"/>
                    <a:pt x="563" y="71"/>
                  </a:cubicBezTo>
                  <a:cubicBezTo>
                    <a:pt x="563" y="71"/>
                    <a:pt x="563" y="71"/>
                    <a:pt x="563" y="71"/>
                  </a:cubicBezTo>
                  <a:cubicBezTo>
                    <a:pt x="563" y="73"/>
                    <a:pt x="563" y="73"/>
                    <a:pt x="563" y="73"/>
                  </a:cubicBezTo>
                  <a:cubicBezTo>
                    <a:pt x="564" y="74"/>
                    <a:pt x="564" y="74"/>
                    <a:pt x="564" y="74"/>
                  </a:cubicBezTo>
                  <a:cubicBezTo>
                    <a:pt x="563" y="75"/>
                    <a:pt x="563" y="75"/>
                    <a:pt x="563" y="75"/>
                  </a:cubicBezTo>
                  <a:cubicBezTo>
                    <a:pt x="562" y="77"/>
                    <a:pt x="562" y="77"/>
                    <a:pt x="562" y="77"/>
                  </a:cubicBezTo>
                  <a:cubicBezTo>
                    <a:pt x="561" y="77"/>
                    <a:pt x="561" y="77"/>
                    <a:pt x="561" y="77"/>
                  </a:cubicBezTo>
                  <a:cubicBezTo>
                    <a:pt x="561" y="75"/>
                    <a:pt x="561" y="75"/>
                    <a:pt x="561" y="75"/>
                  </a:cubicBezTo>
                  <a:cubicBezTo>
                    <a:pt x="560" y="75"/>
                    <a:pt x="560" y="75"/>
                    <a:pt x="560" y="75"/>
                  </a:cubicBezTo>
                  <a:cubicBezTo>
                    <a:pt x="559" y="76"/>
                    <a:pt x="559" y="76"/>
                    <a:pt x="559" y="76"/>
                  </a:cubicBezTo>
                  <a:cubicBezTo>
                    <a:pt x="557" y="74"/>
                    <a:pt x="557" y="74"/>
                    <a:pt x="557" y="74"/>
                  </a:cubicBezTo>
                  <a:cubicBezTo>
                    <a:pt x="557" y="73"/>
                    <a:pt x="557" y="73"/>
                    <a:pt x="557" y="73"/>
                  </a:cubicBezTo>
                  <a:cubicBezTo>
                    <a:pt x="557" y="71"/>
                    <a:pt x="557" y="71"/>
                    <a:pt x="557" y="71"/>
                  </a:cubicBezTo>
                  <a:cubicBezTo>
                    <a:pt x="556" y="71"/>
                    <a:pt x="556" y="71"/>
                    <a:pt x="556" y="71"/>
                  </a:cubicBezTo>
                  <a:cubicBezTo>
                    <a:pt x="556" y="71"/>
                    <a:pt x="556" y="71"/>
                    <a:pt x="556" y="71"/>
                  </a:cubicBezTo>
                  <a:cubicBezTo>
                    <a:pt x="555" y="70"/>
                    <a:pt x="555" y="70"/>
                    <a:pt x="555" y="70"/>
                  </a:cubicBezTo>
                  <a:cubicBezTo>
                    <a:pt x="555" y="71"/>
                    <a:pt x="555" y="71"/>
                    <a:pt x="555" y="71"/>
                  </a:cubicBezTo>
                  <a:cubicBezTo>
                    <a:pt x="555" y="71"/>
                    <a:pt x="555" y="71"/>
                    <a:pt x="555" y="71"/>
                  </a:cubicBezTo>
                  <a:cubicBezTo>
                    <a:pt x="555" y="72"/>
                    <a:pt x="555" y="72"/>
                    <a:pt x="555" y="72"/>
                  </a:cubicBezTo>
                  <a:cubicBezTo>
                    <a:pt x="555" y="72"/>
                    <a:pt x="555" y="72"/>
                    <a:pt x="555" y="72"/>
                  </a:cubicBezTo>
                  <a:cubicBezTo>
                    <a:pt x="555" y="73"/>
                    <a:pt x="555" y="73"/>
                    <a:pt x="555" y="73"/>
                  </a:cubicBezTo>
                  <a:cubicBezTo>
                    <a:pt x="554" y="72"/>
                    <a:pt x="554" y="72"/>
                    <a:pt x="554" y="72"/>
                  </a:cubicBezTo>
                  <a:cubicBezTo>
                    <a:pt x="553" y="71"/>
                    <a:pt x="553" y="71"/>
                    <a:pt x="553" y="71"/>
                  </a:cubicBezTo>
                  <a:cubicBezTo>
                    <a:pt x="553" y="71"/>
                    <a:pt x="553" y="71"/>
                    <a:pt x="553" y="71"/>
                  </a:cubicBezTo>
                  <a:cubicBezTo>
                    <a:pt x="553" y="72"/>
                    <a:pt x="553" y="72"/>
                    <a:pt x="553" y="72"/>
                  </a:cubicBezTo>
                  <a:cubicBezTo>
                    <a:pt x="553" y="73"/>
                    <a:pt x="553" y="73"/>
                    <a:pt x="553" y="73"/>
                  </a:cubicBezTo>
                  <a:cubicBezTo>
                    <a:pt x="553" y="73"/>
                    <a:pt x="553" y="73"/>
                    <a:pt x="553" y="73"/>
                  </a:cubicBezTo>
                  <a:cubicBezTo>
                    <a:pt x="554" y="73"/>
                    <a:pt x="554" y="73"/>
                    <a:pt x="554" y="73"/>
                  </a:cubicBezTo>
                  <a:cubicBezTo>
                    <a:pt x="555" y="74"/>
                    <a:pt x="555" y="74"/>
                    <a:pt x="555" y="74"/>
                  </a:cubicBezTo>
                  <a:cubicBezTo>
                    <a:pt x="554" y="75"/>
                    <a:pt x="554" y="75"/>
                    <a:pt x="554" y="75"/>
                  </a:cubicBezTo>
                  <a:cubicBezTo>
                    <a:pt x="553" y="75"/>
                    <a:pt x="553" y="75"/>
                    <a:pt x="553" y="75"/>
                  </a:cubicBezTo>
                  <a:cubicBezTo>
                    <a:pt x="553" y="75"/>
                    <a:pt x="553" y="75"/>
                    <a:pt x="553" y="75"/>
                  </a:cubicBezTo>
                  <a:cubicBezTo>
                    <a:pt x="553" y="75"/>
                    <a:pt x="553" y="75"/>
                    <a:pt x="553" y="75"/>
                  </a:cubicBezTo>
                  <a:cubicBezTo>
                    <a:pt x="556" y="78"/>
                    <a:pt x="556" y="78"/>
                    <a:pt x="556" y="78"/>
                  </a:cubicBezTo>
                  <a:cubicBezTo>
                    <a:pt x="558" y="78"/>
                    <a:pt x="558" y="78"/>
                    <a:pt x="558" y="78"/>
                  </a:cubicBezTo>
                  <a:cubicBezTo>
                    <a:pt x="559" y="78"/>
                    <a:pt x="559" y="78"/>
                    <a:pt x="559" y="78"/>
                  </a:cubicBezTo>
                  <a:cubicBezTo>
                    <a:pt x="560" y="79"/>
                    <a:pt x="560" y="79"/>
                    <a:pt x="560" y="79"/>
                  </a:cubicBezTo>
                  <a:cubicBezTo>
                    <a:pt x="560" y="80"/>
                    <a:pt x="560" y="80"/>
                    <a:pt x="560" y="80"/>
                  </a:cubicBezTo>
                  <a:cubicBezTo>
                    <a:pt x="560" y="80"/>
                    <a:pt x="560" y="80"/>
                    <a:pt x="560" y="80"/>
                  </a:cubicBezTo>
                  <a:cubicBezTo>
                    <a:pt x="559" y="79"/>
                    <a:pt x="559" y="79"/>
                    <a:pt x="559" y="79"/>
                  </a:cubicBezTo>
                  <a:cubicBezTo>
                    <a:pt x="559" y="79"/>
                    <a:pt x="559" y="79"/>
                    <a:pt x="559" y="79"/>
                  </a:cubicBezTo>
                  <a:cubicBezTo>
                    <a:pt x="559" y="80"/>
                    <a:pt x="559" y="80"/>
                    <a:pt x="559" y="80"/>
                  </a:cubicBezTo>
                  <a:cubicBezTo>
                    <a:pt x="560" y="81"/>
                    <a:pt x="560" y="81"/>
                    <a:pt x="560" y="81"/>
                  </a:cubicBezTo>
                  <a:cubicBezTo>
                    <a:pt x="561" y="82"/>
                    <a:pt x="561" y="82"/>
                    <a:pt x="561" y="82"/>
                  </a:cubicBezTo>
                  <a:cubicBezTo>
                    <a:pt x="562" y="83"/>
                    <a:pt x="562" y="83"/>
                    <a:pt x="562" y="83"/>
                  </a:cubicBezTo>
                  <a:cubicBezTo>
                    <a:pt x="562" y="84"/>
                    <a:pt x="562" y="84"/>
                    <a:pt x="562" y="84"/>
                  </a:cubicBezTo>
                  <a:cubicBezTo>
                    <a:pt x="561" y="87"/>
                    <a:pt x="561" y="87"/>
                    <a:pt x="561" y="87"/>
                  </a:cubicBezTo>
                  <a:cubicBezTo>
                    <a:pt x="561" y="89"/>
                    <a:pt x="561" y="89"/>
                    <a:pt x="561" y="89"/>
                  </a:cubicBezTo>
                  <a:cubicBezTo>
                    <a:pt x="561" y="90"/>
                    <a:pt x="561" y="90"/>
                    <a:pt x="561" y="90"/>
                  </a:cubicBezTo>
                  <a:cubicBezTo>
                    <a:pt x="562" y="90"/>
                    <a:pt x="562" y="90"/>
                    <a:pt x="562" y="90"/>
                  </a:cubicBezTo>
                  <a:cubicBezTo>
                    <a:pt x="561" y="92"/>
                    <a:pt x="561" y="92"/>
                    <a:pt x="561" y="92"/>
                  </a:cubicBezTo>
                  <a:cubicBezTo>
                    <a:pt x="561" y="93"/>
                    <a:pt x="561" y="93"/>
                    <a:pt x="561" y="93"/>
                  </a:cubicBezTo>
                  <a:cubicBezTo>
                    <a:pt x="560" y="93"/>
                    <a:pt x="560" y="93"/>
                    <a:pt x="560" y="93"/>
                  </a:cubicBezTo>
                  <a:cubicBezTo>
                    <a:pt x="560" y="92"/>
                    <a:pt x="560" y="92"/>
                    <a:pt x="560" y="92"/>
                  </a:cubicBezTo>
                  <a:cubicBezTo>
                    <a:pt x="560" y="92"/>
                    <a:pt x="560" y="92"/>
                    <a:pt x="560" y="92"/>
                  </a:cubicBezTo>
                  <a:cubicBezTo>
                    <a:pt x="558" y="94"/>
                    <a:pt x="558" y="94"/>
                    <a:pt x="558" y="94"/>
                  </a:cubicBezTo>
                  <a:cubicBezTo>
                    <a:pt x="557" y="93"/>
                    <a:pt x="557" y="93"/>
                    <a:pt x="557" y="93"/>
                  </a:cubicBezTo>
                  <a:cubicBezTo>
                    <a:pt x="556" y="94"/>
                    <a:pt x="556" y="94"/>
                    <a:pt x="556" y="94"/>
                  </a:cubicBezTo>
                  <a:cubicBezTo>
                    <a:pt x="556" y="93"/>
                    <a:pt x="556" y="93"/>
                    <a:pt x="556" y="93"/>
                  </a:cubicBezTo>
                  <a:cubicBezTo>
                    <a:pt x="555" y="93"/>
                    <a:pt x="555" y="93"/>
                    <a:pt x="555" y="93"/>
                  </a:cubicBezTo>
                  <a:cubicBezTo>
                    <a:pt x="554" y="93"/>
                    <a:pt x="554" y="93"/>
                    <a:pt x="554" y="93"/>
                  </a:cubicBezTo>
                  <a:cubicBezTo>
                    <a:pt x="553" y="91"/>
                    <a:pt x="553" y="91"/>
                    <a:pt x="553" y="91"/>
                  </a:cubicBezTo>
                  <a:cubicBezTo>
                    <a:pt x="552" y="91"/>
                    <a:pt x="552" y="91"/>
                    <a:pt x="552" y="91"/>
                  </a:cubicBezTo>
                  <a:cubicBezTo>
                    <a:pt x="551" y="91"/>
                    <a:pt x="551" y="91"/>
                    <a:pt x="551" y="91"/>
                  </a:cubicBezTo>
                  <a:cubicBezTo>
                    <a:pt x="550" y="90"/>
                    <a:pt x="550" y="90"/>
                    <a:pt x="550" y="90"/>
                  </a:cubicBezTo>
                  <a:cubicBezTo>
                    <a:pt x="549" y="90"/>
                    <a:pt x="549" y="90"/>
                    <a:pt x="549" y="90"/>
                  </a:cubicBezTo>
                  <a:cubicBezTo>
                    <a:pt x="548" y="91"/>
                    <a:pt x="548" y="91"/>
                    <a:pt x="548" y="91"/>
                  </a:cubicBezTo>
                  <a:cubicBezTo>
                    <a:pt x="547" y="91"/>
                    <a:pt x="547" y="91"/>
                    <a:pt x="547" y="91"/>
                  </a:cubicBezTo>
                  <a:cubicBezTo>
                    <a:pt x="548" y="92"/>
                    <a:pt x="548" y="92"/>
                    <a:pt x="548" y="92"/>
                  </a:cubicBezTo>
                  <a:cubicBezTo>
                    <a:pt x="550" y="92"/>
                    <a:pt x="550" y="92"/>
                    <a:pt x="550" y="92"/>
                  </a:cubicBezTo>
                  <a:cubicBezTo>
                    <a:pt x="550" y="91"/>
                    <a:pt x="550" y="91"/>
                    <a:pt x="550" y="91"/>
                  </a:cubicBezTo>
                  <a:cubicBezTo>
                    <a:pt x="553" y="92"/>
                    <a:pt x="553" y="92"/>
                    <a:pt x="553" y="92"/>
                  </a:cubicBezTo>
                  <a:cubicBezTo>
                    <a:pt x="553" y="93"/>
                    <a:pt x="553" y="93"/>
                    <a:pt x="553" y="93"/>
                  </a:cubicBezTo>
                  <a:cubicBezTo>
                    <a:pt x="552" y="93"/>
                    <a:pt x="552" y="93"/>
                    <a:pt x="552" y="93"/>
                  </a:cubicBezTo>
                  <a:cubicBezTo>
                    <a:pt x="551" y="93"/>
                    <a:pt x="551" y="93"/>
                    <a:pt x="551" y="93"/>
                  </a:cubicBezTo>
                  <a:cubicBezTo>
                    <a:pt x="550" y="93"/>
                    <a:pt x="550" y="93"/>
                    <a:pt x="550" y="93"/>
                  </a:cubicBezTo>
                  <a:cubicBezTo>
                    <a:pt x="550" y="94"/>
                    <a:pt x="550" y="94"/>
                    <a:pt x="550" y="94"/>
                  </a:cubicBezTo>
                  <a:cubicBezTo>
                    <a:pt x="549" y="93"/>
                    <a:pt x="549" y="93"/>
                    <a:pt x="549" y="93"/>
                  </a:cubicBezTo>
                  <a:cubicBezTo>
                    <a:pt x="548" y="93"/>
                    <a:pt x="548" y="93"/>
                    <a:pt x="548" y="93"/>
                  </a:cubicBezTo>
                  <a:cubicBezTo>
                    <a:pt x="549" y="93"/>
                    <a:pt x="549" y="93"/>
                    <a:pt x="549" y="93"/>
                  </a:cubicBezTo>
                  <a:cubicBezTo>
                    <a:pt x="549" y="94"/>
                    <a:pt x="549" y="94"/>
                    <a:pt x="549" y="94"/>
                  </a:cubicBezTo>
                  <a:cubicBezTo>
                    <a:pt x="551" y="95"/>
                    <a:pt x="551" y="95"/>
                    <a:pt x="551" y="95"/>
                  </a:cubicBezTo>
                  <a:cubicBezTo>
                    <a:pt x="550" y="96"/>
                    <a:pt x="550" y="96"/>
                    <a:pt x="550" y="96"/>
                  </a:cubicBezTo>
                  <a:cubicBezTo>
                    <a:pt x="551" y="97"/>
                    <a:pt x="551" y="97"/>
                    <a:pt x="551" y="97"/>
                  </a:cubicBezTo>
                  <a:cubicBezTo>
                    <a:pt x="552" y="98"/>
                    <a:pt x="552" y="98"/>
                    <a:pt x="552" y="98"/>
                  </a:cubicBezTo>
                  <a:cubicBezTo>
                    <a:pt x="551" y="97"/>
                    <a:pt x="551" y="97"/>
                    <a:pt x="551" y="97"/>
                  </a:cubicBezTo>
                  <a:cubicBezTo>
                    <a:pt x="551" y="95"/>
                    <a:pt x="551" y="95"/>
                    <a:pt x="551" y="95"/>
                  </a:cubicBezTo>
                  <a:cubicBezTo>
                    <a:pt x="552" y="95"/>
                    <a:pt x="552" y="95"/>
                    <a:pt x="552" y="95"/>
                  </a:cubicBezTo>
                  <a:cubicBezTo>
                    <a:pt x="553" y="95"/>
                    <a:pt x="553" y="95"/>
                    <a:pt x="553" y="95"/>
                  </a:cubicBezTo>
                  <a:cubicBezTo>
                    <a:pt x="553" y="95"/>
                    <a:pt x="553" y="95"/>
                    <a:pt x="553" y="95"/>
                  </a:cubicBezTo>
                  <a:cubicBezTo>
                    <a:pt x="554" y="94"/>
                    <a:pt x="554" y="94"/>
                    <a:pt x="554" y="94"/>
                  </a:cubicBezTo>
                  <a:cubicBezTo>
                    <a:pt x="555" y="94"/>
                    <a:pt x="555" y="94"/>
                    <a:pt x="555" y="94"/>
                  </a:cubicBezTo>
                  <a:cubicBezTo>
                    <a:pt x="555" y="94"/>
                    <a:pt x="555" y="94"/>
                    <a:pt x="555" y="94"/>
                  </a:cubicBezTo>
                  <a:cubicBezTo>
                    <a:pt x="555" y="95"/>
                    <a:pt x="555" y="95"/>
                    <a:pt x="555" y="95"/>
                  </a:cubicBezTo>
                  <a:cubicBezTo>
                    <a:pt x="556" y="96"/>
                    <a:pt x="556" y="96"/>
                    <a:pt x="556" y="96"/>
                  </a:cubicBezTo>
                  <a:cubicBezTo>
                    <a:pt x="558" y="96"/>
                    <a:pt x="558" y="96"/>
                    <a:pt x="558" y="96"/>
                  </a:cubicBezTo>
                  <a:cubicBezTo>
                    <a:pt x="559" y="97"/>
                    <a:pt x="559" y="97"/>
                    <a:pt x="559" y="97"/>
                  </a:cubicBezTo>
                  <a:cubicBezTo>
                    <a:pt x="560" y="97"/>
                    <a:pt x="560" y="97"/>
                    <a:pt x="560" y="97"/>
                  </a:cubicBezTo>
                  <a:cubicBezTo>
                    <a:pt x="560" y="96"/>
                    <a:pt x="560" y="96"/>
                    <a:pt x="560" y="96"/>
                  </a:cubicBezTo>
                  <a:cubicBezTo>
                    <a:pt x="560" y="96"/>
                    <a:pt x="560" y="96"/>
                    <a:pt x="560" y="96"/>
                  </a:cubicBezTo>
                  <a:cubicBezTo>
                    <a:pt x="560" y="96"/>
                    <a:pt x="560" y="96"/>
                    <a:pt x="560" y="96"/>
                  </a:cubicBezTo>
                  <a:cubicBezTo>
                    <a:pt x="563" y="98"/>
                    <a:pt x="563" y="98"/>
                    <a:pt x="563" y="98"/>
                  </a:cubicBezTo>
                  <a:cubicBezTo>
                    <a:pt x="563" y="98"/>
                    <a:pt x="563" y="98"/>
                    <a:pt x="563" y="98"/>
                  </a:cubicBezTo>
                  <a:cubicBezTo>
                    <a:pt x="562" y="98"/>
                    <a:pt x="562" y="98"/>
                    <a:pt x="562" y="98"/>
                  </a:cubicBezTo>
                  <a:cubicBezTo>
                    <a:pt x="562" y="99"/>
                    <a:pt x="562" y="99"/>
                    <a:pt x="562" y="99"/>
                  </a:cubicBezTo>
                  <a:cubicBezTo>
                    <a:pt x="564" y="100"/>
                    <a:pt x="564" y="100"/>
                    <a:pt x="564" y="100"/>
                  </a:cubicBezTo>
                  <a:cubicBezTo>
                    <a:pt x="564" y="100"/>
                    <a:pt x="564" y="100"/>
                    <a:pt x="564" y="100"/>
                  </a:cubicBezTo>
                  <a:cubicBezTo>
                    <a:pt x="564" y="100"/>
                    <a:pt x="564" y="100"/>
                    <a:pt x="564" y="100"/>
                  </a:cubicBezTo>
                  <a:cubicBezTo>
                    <a:pt x="564" y="99"/>
                    <a:pt x="564" y="99"/>
                    <a:pt x="564" y="99"/>
                  </a:cubicBezTo>
                  <a:cubicBezTo>
                    <a:pt x="566" y="100"/>
                    <a:pt x="566" y="100"/>
                    <a:pt x="566" y="100"/>
                  </a:cubicBezTo>
                  <a:cubicBezTo>
                    <a:pt x="567" y="102"/>
                    <a:pt x="567" y="102"/>
                    <a:pt x="567" y="102"/>
                  </a:cubicBezTo>
                  <a:cubicBezTo>
                    <a:pt x="567" y="102"/>
                    <a:pt x="567" y="102"/>
                    <a:pt x="567" y="102"/>
                  </a:cubicBezTo>
                  <a:cubicBezTo>
                    <a:pt x="566" y="102"/>
                    <a:pt x="566" y="102"/>
                    <a:pt x="566" y="102"/>
                  </a:cubicBezTo>
                  <a:cubicBezTo>
                    <a:pt x="566" y="102"/>
                    <a:pt x="566" y="102"/>
                    <a:pt x="566" y="102"/>
                  </a:cubicBezTo>
                  <a:cubicBezTo>
                    <a:pt x="567" y="103"/>
                    <a:pt x="567" y="103"/>
                    <a:pt x="567" y="103"/>
                  </a:cubicBezTo>
                  <a:cubicBezTo>
                    <a:pt x="566" y="103"/>
                    <a:pt x="566" y="103"/>
                    <a:pt x="566" y="103"/>
                  </a:cubicBezTo>
                  <a:cubicBezTo>
                    <a:pt x="566" y="104"/>
                    <a:pt x="566" y="104"/>
                    <a:pt x="566" y="104"/>
                  </a:cubicBezTo>
                  <a:cubicBezTo>
                    <a:pt x="566" y="105"/>
                    <a:pt x="566" y="105"/>
                    <a:pt x="566" y="105"/>
                  </a:cubicBezTo>
                  <a:cubicBezTo>
                    <a:pt x="567" y="104"/>
                    <a:pt x="567" y="104"/>
                    <a:pt x="567" y="104"/>
                  </a:cubicBezTo>
                  <a:cubicBezTo>
                    <a:pt x="567" y="104"/>
                    <a:pt x="567" y="104"/>
                    <a:pt x="567" y="104"/>
                  </a:cubicBezTo>
                  <a:cubicBezTo>
                    <a:pt x="567" y="103"/>
                    <a:pt x="567" y="103"/>
                    <a:pt x="567" y="103"/>
                  </a:cubicBezTo>
                  <a:cubicBezTo>
                    <a:pt x="568" y="104"/>
                    <a:pt x="568" y="104"/>
                    <a:pt x="568" y="104"/>
                  </a:cubicBezTo>
                  <a:cubicBezTo>
                    <a:pt x="568" y="103"/>
                    <a:pt x="568" y="103"/>
                    <a:pt x="568" y="103"/>
                  </a:cubicBezTo>
                  <a:cubicBezTo>
                    <a:pt x="569" y="104"/>
                    <a:pt x="569" y="104"/>
                    <a:pt x="569" y="104"/>
                  </a:cubicBezTo>
                  <a:cubicBezTo>
                    <a:pt x="571" y="105"/>
                    <a:pt x="571" y="105"/>
                    <a:pt x="571" y="105"/>
                  </a:cubicBezTo>
                  <a:cubicBezTo>
                    <a:pt x="573" y="106"/>
                    <a:pt x="573" y="106"/>
                    <a:pt x="573" y="106"/>
                  </a:cubicBezTo>
                  <a:cubicBezTo>
                    <a:pt x="574" y="107"/>
                    <a:pt x="574" y="107"/>
                    <a:pt x="574" y="107"/>
                  </a:cubicBezTo>
                  <a:cubicBezTo>
                    <a:pt x="573" y="107"/>
                    <a:pt x="573" y="107"/>
                    <a:pt x="573" y="107"/>
                  </a:cubicBezTo>
                  <a:cubicBezTo>
                    <a:pt x="575" y="109"/>
                    <a:pt x="575" y="109"/>
                    <a:pt x="575" y="109"/>
                  </a:cubicBezTo>
                  <a:cubicBezTo>
                    <a:pt x="576" y="109"/>
                    <a:pt x="576" y="109"/>
                    <a:pt x="576" y="109"/>
                  </a:cubicBezTo>
                  <a:cubicBezTo>
                    <a:pt x="577" y="110"/>
                    <a:pt x="577" y="110"/>
                    <a:pt x="577" y="110"/>
                  </a:cubicBezTo>
                  <a:cubicBezTo>
                    <a:pt x="577" y="113"/>
                    <a:pt x="577" y="113"/>
                    <a:pt x="577" y="113"/>
                  </a:cubicBezTo>
                  <a:cubicBezTo>
                    <a:pt x="576" y="113"/>
                    <a:pt x="576" y="113"/>
                    <a:pt x="576" y="113"/>
                  </a:cubicBezTo>
                  <a:cubicBezTo>
                    <a:pt x="576" y="113"/>
                    <a:pt x="576" y="113"/>
                    <a:pt x="576" y="113"/>
                  </a:cubicBezTo>
                  <a:cubicBezTo>
                    <a:pt x="577" y="114"/>
                    <a:pt x="577" y="114"/>
                    <a:pt x="577" y="114"/>
                  </a:cubicBezTo>
                  <a:cubicBezTo>
                    <a:pt x="578" y="115"/>
                    <a:pt x="578" y="115"/>
                    <a:pt x="578" y="115"/>
                  </a:cubicBezTo>
                  <a:cubicBezTo>
                    <a:pt x="577" y="115"/>
                    <a:pt x="577" y="115"/>
                    <a:pt x="577" y="115"/>
                  </a:cubicBezTo>
                  <a:cubicBezTo>
                    <a:pt x="577" y="115"/>
                    <a:pt x="577" y="115"/>
                    <a:pt x="577" y="115"/>
                  </a:cubicBezTo>
                  <a:cubicBezTo>
                    <a:pt x="573" y="115"/>
                    <a:pt x="573" y="115"/>
                    <a:pt x="573" y="115"/>
                  </a:cubicBezTo>
                  <a:cubicBezTo>
                    <a:pt x="572" y="114"/>
                    <a:pt x="572" y="114"/>
                    <a:pt x="572" y="114"/>
                  </a:cubicBezTo>
                  <a:cubicBezTo>
                    <a:pt x="572" y="114"/>
                    <a:pt x="572" y="114"/>
                    <a:pt x="572" y="114"/>
                  </a:cubicBezTo>
                  <a:cubicBezTo>
                    <a:pt x="571" y="114"/>
                    <a:pt x="571" y="114"/>
                    <a:pt x="571" y="114"/>
                  </a:cubicBezTo>
                  <a:cubicBezTo>
                    <a:pt x="571" y="113"/>
                    <a:pt x="571" y="113"/>
                    <a:pt x="571" y="113"/>
                  </a:cubicBezTo>
                  <a:cubicBezTo>
                    <a:pt x="570" y="113"/>
                    <a:pt x="570" y="113"/>
                    <a:pt x="570" y="113"/>
                  </a:cubicBezTo>
                  <a:cubicBezTo>
                    <a:pt x="570" y="114"/>
                    <a:pt x="570" y="114"/>
                    <a:pt x="570" y="114"/>
                  </a:cubicBezTo>
                  <a:cubicBezTo>
                    <a:pt x="570" y="114"/>
                    <a:pt x="570" y="114"/>
                    <a:pt x="570" y="114"/>
                  </a:cubicBezTo>
                  <a:cubicBezTo>
                    <a:pt x="569" y="115"/>
                    <a:pt x="569" y="115"/>
                    <a:pt x="569" y="115"/>
                  </a:cubicBezTo>
                  <a:cubicBezTo>
                    <a:pt x="568" y="115"/>
                    <a:pt x="568" y="115"/>
                    <a:pt x="568" y="115"/>
                  </a:cubicBezTo>
                  <a:cubicBezTo>
                    <a:pt x="568" y="115"/>
                    <a:pt x="568" y="115"/>
                    <a:pt x="568" y="115"/>
                  </a:cubicBezTo>
                  <a:cubicBezTo>
                    <a:pt x="568" y="116"/>
                    <a:pt x="568" y="116"/>
                    <a:pt x="568" y="116"/>
                  </a:cubicBezTo>
                  <a:cubicBezTo>
                    <a:pt x="567" y="117"/>
                    <a:pt x="567" y="117"/>
                    <a:pt x="567" y="117"/>
                  </a:cubicBezTo>
                  <a:cubicBezTo>
                    <a:pt x="566" y="117"/>
                    <a:pt x="566" y="117"/>
                    <a:pt x="566" y="117"/>
                  </a:cubicBezTo>
                  <a:cubicBezTo>
                    <a:pt x="566" y="118"/>
                    <a:pt x="566" y="118"/>
                    <a:pt x="566" y="118"/>
                  </a:cubicBezTo>
                  <a:cubicBezTo>
                    <a:pt x="566" y="118"/>
                    <a:pt x="566" y="118"/>
                    <a:pt x="566" y="118"/>
                  </a:cubicBezTo>
                  <a:cubicBezTo>
                    <a:pt x="565" y="119"/>
                    <a:pt x="565" y="119"/>
                    <a:pt x="565" y="119"/>
                  </a:cubicBezTo>
                  <a:cubicBezTo>
                    <a:pt x="565" y="120"/>
                    <a:pt x="565" y="120"/>
                    <a:pt x="565" y="120"/>
                  </a:cubicBezTo>
                  <a:cubicBezTo>
                    <a:pt x="564" y="120"/>
                    <a:pt x="564" y="120"/>
                    <a:pt x="564" y="120"/>
                  </a:cubicBezTo>
                  <a:cubicBezTo>
                    <a:pt x="564" y="120"/>
                    <a:pt x="564" y="120"/>
                    <a:pt x="564" y="120"/>
                  </a:cubicBezTo>
                  <a:cubicBezTo>
                    <a:pt x="564" y="121"/>
                    <a:pt x="564" y="121"/>
                    <a:pt x="564" y="121"/>
                  </a:cubicBezTo>
                  <a:cubicBezTo>
                    <a:pt x="564" y="122"/>
                    <a:pt x="564" y="122"/>
                    <a:pt x="564" y="122"/>
                  </a:cubicBezTo>
                  <a:cubicBezTo>
                    <a:pt x="563" y="123"/>
                    <a:pt x="563" y="123"/>
                    <a:pt x="563" y="123"/>
                  </a:cubicBezTo>
                  <a:cubicBezTo>
                    <a:pt x="563" y="122"/>
                    <a:pt x="563" y="122"/>
                    <a:pt x="563" y="122"/>
                  </a:cubicBezTo>
                  <a:cubicBezTo>
                    <a:pt x="563" y="123"/>
                    <a:pt x="563" y="123"/>
                    <a:pt x="563" y="123"/>
                  </a:cubicBezTo>
                  <a:cubicBezTo>
                    <a:pt x="563" y="124"/>
                    <a:pt x="563" y="124"/>
                    <a:pt x="563" y="124"/>
                  </a:cubicBezTo>
                  <a:cubicBezTo>
                    <a:pt x="562" y="124"/>
                    <a:pt x="562" y="124"/>
                    <a:pt x="562" y="124"/>
                  </a:cubicBezTo>
                  <a:cubicBezTo>
                    <a:pt x="561" y="125"/>
                    <a:pt x="561" y="125"/>
                    <a:pt x="561" y="125"/>
                  </a:cubicBezTo>
                  <a:cubicBezTo>
                    <a:pt x="562" y="125"/>
                    <a:pt x="562" y="125"/>
                    <a:pt x="562" y="125"/>
                  </a:cubicBezTo>
                  <a:cubicBezTo>
                    <a:pt x="562" y="125"/>
                    <a:pt x="562" y="125"/>
                    <a:pt x="562" y="125"/>
                  </a:cubicBezTo>
                  <a:cubicBezTo>
                    <a:pt x="561" y="126"/>
                    <a:pt x="561" y="126"/>
                    <a:pt x="561" y="126"/>
                  </a:cubicBezTo>
                  <a:cubicBezTo>
                    <a:pt x="561" y="126"/>
                    <a:pt x="561" y="126"/>
                    <a:pt x="561" y="126"/>
                  </a:cubicBezTo>
                  <a:cubicBezTo>
                    <a:pt x="560" y="126"/>
                    <a:pt x="560" y="126"/>
                    <a:pt x="560" y="126"/>
                  </a:cubicBezTo>
                  <a:cubicBezTo>
                    <a:pt x="561" y="127"/>
                    <a:pt x="561" y="127"/>
                    <a:pt x="561" y="127"/>
                  </a:cubicBezTo>
                  <a:cubicBezTo>
                    <a:pt x="561" y="127"/>
                    <a:pt x="561" y="127"/>
                    <a:pt x="561" y="127"/>
                  </a:cubicBezTo>
                  <a:cubicBezTo>
                    <a:pt x="560" y="128"/>
                    <a:pt x="560" y="128"/>
                    <a:pt x="560" y="128"/>
                  </a:cubicBezTo>
                  <a:cubicBezTo>
                    <a:pt x="560" y="129"/>
                    <a:pt x="560" y="129"/>
                    <a:pt x="560" y="129"/>
                  </a:cubicBezTo>
                  <a:cubicBezTo>
                    <a:pt x="560" y="129"/>
                    <a:pt x="560" y="129"/>
                    <a:pt x="560" y="129"/>
                  </a:cubicBezTo>
                  <a:cubicBezTo>
                    <a:pt x="559" y="129"/>
                    <a:pt x="559" y="129"/>
                    <a:pt x="559" y="129"/>
                  </a:cubicBezTo>
                  <a:cubicBezTo>
                    <a:pt x="559" y="129"/>
                    <a:pt x="559" y="129"/>
                    <a:pt x="559" y="129"/>
                  </a:cubicBezTo>
                  <a:cubicBezTo>
                    <a:pt x="558" y="129"/>
                    <a:pt x="558" y="129"/>
                    <a:pt x="558" y="129"/>
                  </a:cubicBezTo>
                  <a:cubicBezTo>
                    <a:pt x="559" y="130"/>
                    <a:pt x="559" y="130"/>
                    <a:pt x="559" y="130"/>
                  </a:cubicBezTo>
                  <a:cubicBezTo>
                    <a:pt x="560" y="130"/>
                    <a:pt x="560" y="130"/>
                    <a:pt x="560" y="130"/>
                  </a:cubicBezTo>
                  <a:cubicBezTo>
                    <a:pt x="560" y="131"/>
                    <a:pt x="560" y="131"/>
                    <a:pt x="560" y="131"/>
                  </a:cubicBezTo>
                  <a:cubicBezTo>
                    <a:pt x="558" y="131"/>
                    <a:pt x="558" y="131"/>
                    <a:pt x="558" y="131"/>
                  </a:cubicBezTo>
                  <a:cubicBezTo>
                    <a:pt x="558" y="132"/>
                    <a:pt x="558" y="132"/>
                    <a:pt x="558" y="132"/>
                  </a:cubicBezTo>
                  <a:cubicBezTo>
                    <a:pt x="559" y="132"/>
                    <a:pt x="559" y="132"/>
                    <a:pt x="559" y="132"/>
                  </a:cubicBezTo>
                  <a:cubicBezTo>
                    <a:pt x="560" y="133"/>
                    <a:pt x="560" y="133"/>
                    <a:pt x="560" y="133"/>
                  </a:cubicBezTo>
                  <a:cubicBezTo>
                    <a:pt x="559" y="134"/>
                    <a:pt x="559" y="134"/>
                    <a:pt x="559" y="134"/>
                  </a:cubicBezTo>
                  <a:cubicBezTo>
                    <a:pt x="560" y="134"/>
                    <a:pt x="560" y="134"/>
                    <a:pt x="560" y="134"/>
                  </a:cubicBezTo>
                  <a:cubicBezTo>
                    <a:pt x="559" y="136"/>
                    <a:pt x="559" y="136"/>
                    <a:pt x="559" y="136"/>
                  </a:cubicBezTo>
                  <a:cubicBezTo>
                    <a:pt x="559" y="136"/>
                    <a:pt x="559" y="136"/>
                    <a:pt x="559" y="136"/>
                  </a:cubicBezTo>
                  <a:cubicBezTo>
                    <a:pt x="558" y="138"/>
                    <a:pt x="558" y="138"/>
                    <a:pt x="558" y="138"/>
                  </a:cubicBezTo>
                  <a:cubicBezTo>
                    <a:pt x="558" y="139"/>
                    <a:pt x="558" y="139"/>
                    <a:pt x="558" y="139"/>
                  </a:cubicBezTo>
                  <a:cubicBezTo>
                    <a:pt x="557" y="140"/>
                    <a:pt x="557" y="140"/>
                    <a:pt x="557" y="140"/>
                  </a:cubicBezTo>
                  <a:cubicBezTo>
                    <a:pt x="557" y="141"/>
                    <a:pt x="557" y="141"/>
                    <a:pt x="557" y="141"/>
                  </a:cubicBezTo>
                  <a:cubicBezTo>
                    <a:pt x="558" y="141"/>
                    <a:pt x="558" y="141"/>
                    <a:pt x="558" y="141"/>
                  </a:cubicBezTo>
                  <a:cubicBezTo>
                    <a:pt x="558" y="142"/>
                    <a:pt x="558" y="142"/>
                    <a:pt x="558" y="142"/>
                  </a:cubicBezTo>
                  <a:cubicBezTo>
                    <a:pt x="558" y="142"/>
                    <a:pt x="558" y="142"/>
                    <a:pt x="558" y="142"/>
                  </a:cubicBezTo>
                  <a:cubicBezTo>
                    <a:pt x="559" y="144"/>
                    <a:pt x="559" y="144"/>
                    <a:pt x="559" y="144"/>
                  </a:cubicBezTo>
                  <a:cubicBezTo>
                    <a:pt x="559" y="144"/>
                    <a:pt x="559" y="144"/>
                    <a:pt x="559" y="144"/>
                  </a:cubicBezTo>
                  <a:cubicBezTo>
                    <a:pt x="558" y="144"/>
                    <a:pt x="558" y="144"/>
                    <a:pt x="558" y="144"/>
                  </a:cubicBezTo>
                  <a:cubicBezTo>
                    <a:pt x="557" y="144"/>
                    <a:pt x="557" y="144"/>
                    <a:pt x="557" y="144"/>
                  </a:cubicBezTo>
                  <a:cubicBezTo>
                    <a:pt x="557" y="143"/>
                    <a:pt x="557" y="143"/>
                    <a:pt x="557" y="143"/>
                  </a:cubicBezTo>
                  <a:cubicBezTo>
                    <a:pt x="556" y="144"/>
                    <a:pt x="556" y="144"/>
                    <a:pt x="556" y="144"/>
                  </a:cubicBezTo>
                  <a:cubicBezTo>
                    <a:pt x="555" y="143"/>
                    <a:pt x="555" y="143"/>
                    <a:pt x="555" y="143"/>
                  </a:cubicBezTo>
                  <a:cubicBezTo>
                    <a:pt x="555" y="142"/>
                    <a:pt x="555" y="142"/>
                    <a:pt x="555" y="142"/>
                  </a:cubicBezTo>
                  <a:cubicBezTo>
                    <a:pt x="555" y="142"/>
                    <a:pt x="555" y="142"/>
                    <a:pt x="555" y="142"/>
                  </a:cubicBezTo>
                  <a:cubicBezTo>
                    <a:pt x="554" y="142"/>
                    <a:pt x="554" y="142"/>
                    <a:pt x="554" y="142"/>
                  </a:cubicBezTo>
                  <a:cubicBezTo>
                    <a:pt x="553" y="142"/>
                    <a:pt x="553" y="142"/>
                    <a:pt x="553" y="142"/>
                  </a:cubicBezTo>
                  <a:cubicBezTo>
                    <a:pt x="553" y="141"/>
                    <a:pt x="553" y="141"/>
                    <a:pt x="553" y="141"/>
                  </a:cubicBezTo>
                  <a:cubicBezTo>
                    <a:pt x="551" y="140"/>
                    <a:pt x="551" y="140"/>
                    <a:pt x="551" y="140"/>
                  </a:cubicBezTo>
                  <a:cubicBezTo>
                    <a:pt x="550" y="140"/>
                    <a:pt x="550" y="140"/>
                    <a:pt x="550" y="140"/>
                  </a:cubicBezTo>
                  <a:cubicBezTo>
                    <a:pt x="548" y="141"/>
                    <a:pt x="548" y="141"/>
                    <a:pt x="548" y="141"/>
                  </a:cubicBezTo>
                  <a:cubicBezTo>
                    <a:pt x="548" y="140"/>
                    <a:pt x="548" y="140"/>
                    <a:pt x="548" y="140"/>
                  </a:cubicBezTo>
                  <a:cubicBezTo>
                    <a:pt x="547" y="141"/>
                    <a:pt x="547" y="141"/>
                    <a:pt x="547" y="141"/>
                  </a:cubicBezTo>
                  <a:cubicBezTo>
                    <a:pt x="546" y="142"/>
                    <a:pt x="546" y="142"/>
                    <a:pt x="546" y="142"/>
                  </a:cubicBezTo>
                  <a:cubicBezTo>
                    <a:pt x="545" y="142"/>
                    <a:pt x="545" y="142"/>
                    <a:pt x="545" y="142"/>
                  </a:cubicBezTo>
                  <a:cubicBezTo>
                    <a:pt x="544" y="143"/>
                    <a:pt x="544" y="143"/>
                    <a:pt x="544" y="143"/>
                  </a:cubicBezTo>
                  <a:cubicBezTo>
                    <a:pt x="544" y="144"/>
                    <a:pt x="544" y="144"/>
                    <a:pt x="544" y="144"/>
                  </a:cubicBezTo>
                  <a:cubicBezTo>
                    <a:pt x="543" y="143"/>
                    <a:pt x="543" y="143"/>
                    <a:pt x="543" y="143"/>
                  </a:cubicBezTo>
                  <a:cubicBezTo>
                    <a:pt x="544" y="145"/>
                    <a:pt x="544" y="145"/>
                    <a:pt x="544" y="145"/>
                  </a:cubicBezTo>
                  <a:cubicBezTo>
                    <a:pt x="543" y="145"/>
                    <a:pt x="543" y="145"/>
                    <a:pt x="543" y="145"/>
                  </a:cubicBezTo>
                  <a:cubicBezTo>
                    <a:pt x="543" y="146"/>
                    <a:pt x="543" y="146"/>
                    <a:pt x="543" y="146"/>
                  </a:cubicBezTo>
                  <a:cubicBezTo>
                    <a:pt x="543" y="147"/>
                    <a:pt x="543" y="147"/>
                    <a:pt x="543" y="147"/>
                  </a:cubicBezTo>
                  <a:cubicBezTo>
                    <a:pt x="543" y="149"/>
                    <a:pt x="543" y="149"/>
                    <a:pt x="543" y="149"/>
                  </a:cubicBezTo>
                  <a:cubicBezTo>
                    <a:pt x="542" y="149"/>
                    <a:pt x="542" y="149"/>
                    <a:pt x="542" y="149"/>
                  </a:cubicBezTo>
                  <a:cubicBezTo>
                    <a:pt x="542" y="149"/>
                    <a:pt x="542" y="149"/>
                    <a:pt x="542" y="149"/>
                  </a:cubicBezTo>
                  <a:cubicBezTo>
                    <a:pt x="541" y="146"/>
                    <a:pt x="541" y="146"/>
                    <a:pt x="541" y="146"/>
                  </a:cubicBezTo>
                  <a:cubicBezTo>
                    <a:pt x="541" y="145"/>
                    <a:pt x="541" y="145"/>
                    <a:pt x="541" y="145"/>
                  </a:cubicBezTo>
                  <a:cubicBezTo>
                    <a:pt x="540" y="145"/>
                    <a:pt x="540" y="145"/>
                    <a:pt x="540" y="145"/>
                  </a:cubicBezTo>
                  <a:cubicBezTo>
                    <a:pt x="539" y="144"/>
                    <a:pt x="539" y="144"/>
                    <a:pt x="539" y="144"/>
                  </a:cubicBezTo>
                  <a:cubicBezTo>
                    <a:pt x="539" y="145"/>
                    <a:pt x="539" y="145"/>
                    <a:pt x="539" y="145"/>
                  </a:cubicBezTo>
                  <a:cubicBezTo>
                    <a:pt x="538" y="147"/>
                    <a:pt x="538" y="147"/>
                    <a:pt x="538" y="147"/>
                  </a:cubicBezTo>
                  <a:cubicBezTo>
                    <a:pt x="537" y="147"/>
                    <a:pt x="537" y="147"/>
                    <a:pt x="537" y="147"/>
                  </a:cubicBezTo>
                  <a:cubicBezTo>
                    <a:pt x="537" y="148"/>
                    <a:pt x="537" y="148"/>
                    <a:pt x="537" y="148"/>
                  </a:cubicBezTo>
                  <a:cubicBezTo>
                    <a:pt x="538" y="148"/>
                    <a:pt x="538" y="148"/>
                    <a:pt x="538" y="148"/>
                  </a:cubicBezTo>
                  <a:cubicBezTo>
                    <a:pt x="537" y="150"/>
                    <a:pt x="537" y="150"/>
                    <a:pt x="537" y="150"/>
                  </a:cubicBezTo>
                  <a:cubicBezTo>
                    <a:pt x="536" y="149"/>
                    <a:pt x="536" y="149"/>
                    <a:pt x="536" y="149"/>
                  </a:cubicBezTo>
                  <a:cubicBezTo>
                    <a:pt x="536" y="149"/>
                    <a:pt x="536" y="149"/>
                    <a:pt x="536" y="149"/>
                  </a:cubicBezTo>
                  <a:cubicBezTo>
                    <a:pt x="536" y="148"/>
                    <a:pt x="536" y="148"/>
                    <a:pt x="536" y="148"/>
                  </a:cubicBezTo>
                  <a:cubicBezTo>
                    <a:pt x="535" y="148"/>
                    <a:pt x="535" y="148"/>
                    <a:pt x="535" y="148"/>
                  </a:cubicBezTo>
                  <a:cubicBezTo>
                    <a:pt x="535" y="150"/>
                    <a:pt x="535" y="150"/>
                    <a:pt x="535" y="150"/>
                  </a:cubicBezTo>
                  <a:cubicBezTo>
                    <a:pt x="534" y="150"/>
                    <a:pt x="534" y="150"/>
                    <a:pt x="534" y="150"/>
                  </a:cubicBezTo>
                  <a:cubicBezTo>
                    <a:pt x="533" y="149"/>
                    <a:pt x="533" y="149"/>
                    <a:pt x="533" y="149"/>
                  </a:cubicBezTo>
                  <a:cubicBezTo>
                    <a:pt x="532" y="149"/>
                    <a:pt x="532" y="149"/>
                    <a:pt x="532" y="149"/>
                  </a:cubicBezTo>
                  <a:cubicBezTo>
                    <a:pt x="532" y="150"/>
                    <a:pt x="532" y="150"/>
                    <a:pt x="532" y="150"/>
                  </a:cubicBezTo>
                  <a:cubicBezTo>
                    <a:pt x="533" y="151"/>
                    <a:pt x="533" y="151"/>
                    <a:pt x="533" y="151"/>
                  </a:cubicBezTo>
                  <a:cubicBezTo>
                    <a:pt x="533" y="151"/>
                    <a:pt x="533" y="151"/>
                    <a:pt x="533" y="151"/>
                  </a:cubicBezTo>
                  <a:cubicBezTo>
                    <a:pt x="532" y="152"/>
                    <a:pt x="532" y="152"/>
                    <a:pt x="532" y="152"/>
                  </a:cubicBezTo>
                  <a:cubicBezTo>
                    <a:pt x="532" y="152"/>
                    <a:pt x="532" y="152"/>
                    <a:pt x="532" y="152"/>
                  </a:cubicBezTo>
                  <a:cubicBezTo>
                    <a:pt x="533" y="153"/>
                    <a:pt x="533" y="153"/>
                    <a:pt x="533" y="153"/>
                  </a:cubicBezTo>
                  <a:cubicBezTo>
                    <a:pt x="533" y="154"/>
                    <a:pt x="533" y="154"/>
                    <a:pt x="533" y="154"/>
                  </a:cubicBezTo>
                  <a:cubicBezTo>
                    <a:pt x="533" y="154"/>
                    <a:pt x="533" y="154"/>
                    <a:pt x="533" y="154"/>
                  </a:cubicBezTo>
                  <a:cubicBezTo>
                    <a:pt x="533" y="155"/>
                    <a:pt x="533" y="155"/>
                    <a:pt x="533" y="155"/>
                  </a:cubicBezTo>
                  <a:cubicBezTo>
                    <a:pt x="534" y="155"/>
                    <a:pt x="534" y="155"/>
                    <a:pt x="534" y="155"/>
                  </a:cubicBezTo>
                  <a:cubicBezTo>
                    <a:pt x="535" y="156"/>
                    <a:pt x="535" y="156"/>
                    <a:pt x="535" y="156"/>
                  </a:cubicBezTo>
                  <a:cubicBezTo>
                    <a:pt x="535" y="156"/>
                    <a:pt x="535" y="156"/>
                    <a:pt x="535" y="156"/>
                  </a:cubicBezTo>
                  <a:cubicBezTo>
                    <a:pt x="534" y="156"/>
                    <a:pt x="534" y="156"/>
                    <a:pt x="534" y="156"/>
                  </a:cubicBezTo>
                  <a:cubicBezTo>
                    <a:pt x="534" y="157"/>
                    <a:pt x="534" y="157"/>
                    <a:pt x="534" y="157"/>
                  </a:cubicBezTo>
                  <a:cubicBezTo>
                    <a:pt x="535" y="157"/>
                    <a:pt x="535" y="157"/>
                    <a:pt x="535" y="157"/>
                  </a:cubicBezTo>
                  <a:cubicBezTo>
                    <a:pt x="535" y="158"/>
                    <a:pt x="535" y="158"/>
                    <a:pt x="535" y="158"/>
                  </a:cubicBezTo>
                  <a:cubicBezTo>
                    <a:pt x="535" y="158"/>
                    <a:pt x="535" y="158"/>
                    <a:pt x="535" y="158"/>
                  </a:cubicBezTo>
                  <a:cubicBezTo>
                    <a:pt x="535" y="158"/>
                    <a:pt x="535" y="158"/>
                    <a:pt x="535" y="158"/>
                  </a:cubicBezTo>
                  <a:cubicBezTo>
                    <a:pt x="534" y="158"/>
                    <a:pt x="534" y="158"/>
                    <a:pt x="534" y="158"/>
                  </a:cubicBezTo>
                  <a:cubicBezTo>
                    <a:pt x="534" y="158"/>
                    <a:pt x="534" y="158"/>
                    <a:pt x="534" y="158"/>
                  </a:cubicBezTo>
                  <a:cubicBezTo>
                    <a:pt x="535" y="159"/>
                    <a:pt x="535" y="159"/>
                    <a:pt x="535" y="159"/>
                  </a:cubicBezTo>
                  <a:cubicBezTo>
                    <a:pt x="535" y="159"/>
                    <a:pt x="535" y="159"/>
                    <a:pt x="535" y="159"/>
                  </a:cubicBezTo>
                  <a:cubicBezTo>
                    <a:pt x="535" y="160"/>
                    <a:pt x="535" y="160"/>
                    <a:pt x="535" y="160"/>
                  </a:cubicBezTo>
                  <a:cubicBezTo>
                    <a:pt x="535" y="161"/>
                    <a:pt x="535" y="161"/>
                    <a:pt x="535" y="161"/>
                  </a:cubicBezTo>
                  <a:cubicBezTo>
                    <a:pt x="535" y="161"/>
                    <a:pt x="535" y="161"/>
                    <a:pt x="535" y="161"/>
                  </a:cubicBezTo>
                  <a:cubicBezTo>
                    <a:pt x="534" y="162"/>
                    <a:pt x="534" y="162"/>
                    <a:pt x="534" y="162"/>
                  </a:cubicBezTo>
                  <a:cubicBezTo>
                    <a:pt x="535" y="163"/>
                    <a:pt x="535" y="163"/>
                    <a:pt x="535" y="163"/>
                  </a:cubicBezTo>
                  <a:cubicBezTo>
                    <a:pt x="535" y="164"/>
                    <a:pt x="535" y="164"/>
                    <a:pt x="535" y="164"/>
                  </a:cubicBezTo>
                  <a:cubicBezTo>
                    <a:pt x="535" y="164"/>
                    <a:pt x="535" y="164"/>
                    <a:pt x="535" y="164"/>
                  </a:cubicBezTo>
                  <a:cubicBezTo>
                    <a:pt x="535" y="165"/>
                    <a:pt x="535" y="165"/>
                    <a:pt x="535" y="165"/>
                  </a:cubicBezTo>
                  <a:cubicBezTo>
                    <a:pt x="535" y="166"/>
                    <a:pt x="535" y="166"/>
                    <a:pt x="535" y="166"/>
                  </a:cubicBezTo>
                  <a:cubicBezTo>
                    <a:pt x="536" y="167"/>
                    <a:pt x="536" y="167"/>
                    <a:pt x="536" y="167"/>
                  </a:cubicBezTo>
                  <a:cubicBezTo>
                    <a:pt x="535" y="168"/>
                    <a:pt x="535" y="168"/>
                    <a:pt x="535" y="168"/>
                  </a:cubicBezTo>
                  <a:cubicBezTo>
                    <a:pt x="536" y="168"/>
                    <a:pt x="536" y="168"/>
                    <a:pt x="536" y="168"/>
                  </a:cubicBezTo>
                  <a:cubicBezTo>
                    <a:pt x="537" y="169"/>
                    <a:pt x="537" y="169"/>
                    <a:pt x="537" y="169"/>
                  </a:cubicBezTo>
                  <a:cubicBezTo>
                    <a:pt x="538" y="170"/>
                    <a:pt x="538" y="170"/>
                    <a:pt x="538" y="170"/>
                  </a:cubicBezTo>
                  <a:cubicBezTo>
                    <a:pt x="539" y="171"/>
                    <a:pt x="539" y="171"/>
                    <a:pt x="539" y="171"/>
                  </a:cubicBezTo>
                  <a:cubicBezTo>
                    <a:pt x="540" y="170"/>
                    <a:pt x="540" y="170"/>
                    <a:pt x="540" y="170"/>
                  </a:cubicBezTo>
                  <a:cubicBezTo>
                    <a:pt x="540" y="170"/>
                    <a:pt x="540" y="170"/>
                    <a:pt x="540" y="170"/>
                  </a:cubicBezTo>
                  <a:cubicBezTo>
                    <a:pt x="539" y="169"/>
                    <a:pt x="539" y="169"/>
                    <a:pt x="539" y="169"/>
                  </a:cubicBezTo>
                  <a:cubicBezTo>
                    <a:pt x="538" y="168"/>
                    <a:pt x="538" y="168"/>
                    <a:pt x="538" y="168"/>
                  </a:cubicBezTo>
                  <a:cubicBezTo>
                    <a:pt x="539" y="168"/>
                    <a:pt x="539" y="168"/>
                    <a:pt x="539" y="168"/>
                  </a:cubicBezTo>
                  <a:cubicBezTo>
                    <a:pt x="540" y="168"/>
                    <a:pt x="540" y="168"/>
                    <a:pt x="540" y="168"/>
                  </a:cubicBezTo>
                  <a:cubicBezTo>
                    <a:pt x="542" y="169"/>
                    <a:pt x="542" y="169"/>
                    <a:pt x="542" y="169"/>
                  </a:cubicBezTo>
                  <a:cubicBezTo>
                    <a:pt x="542" y="168"/>
                    <a:pt x="542" y="168"/>
                    <a:pt x="542" y="168"/>
                  </a:cubicBezTo>
                  <a:cubicBezTo>
                    <a:pt x="543" y="169"/>
                    <a:pt x="543" y="169"/>
                    <a:pt x="543" y="169"/>
                  </a:cubicBezTo>
                  <a:cubicBezTo>
                    <a:pt x="543" y="169"/>
                    <a:pt x="543" y="169"/>
                    <a:pt x="543" y="169"/>
                  </a:cubicBezTo>
                  <a:cubicBezTo>
                    <a:pt x="543" y="170"/>
                    <a:pt x="543" y="170"/>
                    <a:pt x="543" y="170"/>
                  </a:cubicBezTo>
                  <a:cubicBezTo>
                    <a:pt x="543" y="171"/>
                    <a:pt x="543" y="171"/>
                    <a:pt x="543" y="171"/>
                  </a:cubicBezTo>
                  <a:cubicBezTo>
                    <a:pt x="543" y="171"/>
                    <a:pt x="543" y="171"/>
                    <a:pt x="543" y="171"/>
                  </a:cubicBezTo>
                  <a:cubicBezTo>
                    <a:pt x="543" y="172"/>
                    <a:pt x="543" y="172"/>
                    <a:pt x="543" y="172"/>
                  </a:cubicBezTo>
                  <a:cubicBezTo>
                    <a:pt x="543" y="172"/>
                    <a:pt x="543" y="172"/>
                    <a:pt x="543" y="172"/>
                  </a:cubicBezTo>
                  <a:cubicBezTo>
                    <a:pt x="542" y="173"/>
                    <a:pt x="542" y="173"/>
                    <a:pt x="542" y="173"/>
                  </a:cubicBezTo>
                  <a:cubicBezTo>
                    <a:pt x="543" y="174"/>
                    <a:pt x="543" y="174"/>
                    <a:pt x="543" y="174"/>
                  </a:cubicBezTo>
                  <a:cubicBezTo>
                    <a:pt x="543" y="175"/>
                    <a:pt x="543" y="175"/>
                    <a:pt x="543" y="175"/>
                  </a:cubicBezTo>
                  <a:cubicBezTo>
                    <a:pt x="543" y="177"/>
                    <a:pt x="543" y="177"/>
                    <a:pt x="543" y="177"/>
                  </a:cubicBezTo>
                  <a:cubicBezTo>
                    <a:pt x="544" y="177"/>
                    <a:pt x="544" y="177"/>
                    <a:pt x="544" y="177"/>
                  </a:cubicBezTo>
                  <a:cubicBezTo>
                    <a:pt x="545" y="177"/>
                    <a:pt x="545" y="177"/>
                    <a:pt x="545" y="177"/>
                  </a:cubicBezTo>
                  <a:cubicBezTo>
                    <a:pt x="545" y="177"/>
                    <a:pt x="545" y="177"/>
                    <a:pt x="545" y="177"/>
                  </a:cubicBezTo>
                  <a:cubicBezTo>
                    <a:pt x="546" y="176"/>
                    <a:pt x="546" y="176"/>
                    <a:pt x="546" y="176"/>
                  </a:cubicBezTo>
                  <a:cubicBezTo>
                    <a:pt x="546" y="176"/>
                    <a:pt x="546" y="176"/>
                    <a:pt x="546" y="176"/>
                  </a:cubicBezTo>
                  <a:cubicBezTo>
                    <a:pt x="546" y="176"/>
                    <a:pt x="546" y="176"/>
                    <a:pt x="546" y="176"/>
                  </a:cubicBezTo>
                  <a:cubicBezTo>
                    <a:pt x="547" y="176"/>
                    <a:pt x="547" y="176"/>
                    <a:pt x="547" y="176"/>
                  </a:cubicBezTo>
                  <a:cubicBezTo>
                    <a:pt x="547" y="178"/>
                    <a:pt x="547" y="178"/>
                    <a:pt x="547" y="178"/>
                  </a:cubicBezTo>
                  <a:cubicBezTo>
                    <a:pt x="549" y="180"/>
                    <a:pt x="549" y="180"/>
                    <a:pt x="549" y="180"/>
                  </a:cubicBezTo>
                  <a:cubicBezTo>
                    <a:pt x="550" y="181"/>
                    <a:pt x="550" y="181"/>
                    <a:pt x="550" y="181"/>
                  </a:cubicBezTo>
                  <a:cubicBezTo>
                    <a:pt x="549" y="182"/>
                    <a:pt x="549" y="182"/>
                    <a:pt x="549" y="182"/>
                  </a:cubicBezTo>
                  <a:cubicBezTo>
                    <a:pt x="549" y="183"/>
                    <a:pt x="549" y="183"/>
                    <a:pt x="549" y="183"/>
                  </a:cubicBezTo>
                  <a:cubicBezTo>
                    <a:pt x="549" y="183"/>
                    <a:pt x="549" y="183"/>
                    <a:pt x="549" y="183"/>
                  </a:cubicBezTo>
                  <a:cubicBezTo>
                    <a:pt x="547" y="182"/>
                    <a:pt x="547" y="182"/>
                    <a:pt x="547" y="182"/>
                  </a:cubicBezTo>
                  <a:cubicBezTo>
                    <a:pt x="546" y="182"/>
                    <a:pt x="546" y="182"/>
                    <a:pt x="546" y="182"/>
                  </a:cubicBezTo>
                  <a:cubicBezTo>
                    <a:pt x="546" y="181"/>
                    <a:pt x="546" y="181"/>
                    <a:pt x="546" y="181"/>
                  </a:cubicBezTo>
                  <a:cubicBezTo>
                    <a:pt x="546" y="180"/>
                    <a:pt x="546" y="180"/>
                    <a:pt x="546" y="180"/>
                  </a:cubicBezTo>
                  <a:cubicBezTo>
                    <a:pt x="546" y="179"/>
                    <a:pt x="546" y="179"/>
                    <a:pt x="546" y="179"/>
                  </a:cubicBezTo>
                  <a:cubicBezTo>
                    <a:pt x="546" y="178"/>
                    <a:pt x="546" y="178"/>
                    <a:pt x="546" y="178"/>
                  </a:cubicBezTo>
                  <a:cubicBezTo>
                    <a:pt x="546" y="178"/>
                    <a:pt x="546" y="178"/>
                    <a:pt x="546" y="178"/>
                  </a:cubicBezTo>
                  <a:cubicBezTo>
                    <a:pt x="546" y="179"/>
                    <a:pt x="546" y="179"/>
                    <a:pt x="546" y="179"/>
                  </a:cubicBezTo>
                  <a:cubicBezTo>
                    <a:pt x="546" y="179"/>
                    <a:pt x="546" y="179"/>
                    <a:pt x="546" y="179"/>
                  </a:cubicBezTo>
                  <a:cubicBezTo>
                    <a:pt x="545" y="179"/>
                    <a:pt x="545" y="179"/>
                    <a:pt x="545" y="179"/>
                  </a:cubicBezTo>
                  <a:cubicBezTo>
                    <a:pt x="544" y="181"/>
                    <a:pt x="544" y="181"/>
                    <a:pt x="544" y="181"/>
                  </a:cubicBezTo>
                  <a:cubicBezTo>
                    <a:pt x="544" y="181"/>
                    <a:pt x="544" y="181"/>
                    <a:pt x="544" y="181"/>
                  </a:cubicBezTo>
                  <a:cubicBezTo>
                    <a:pt x="546" y="181"/>
                    <a:pt x="546" y="181"/>
                    <a:pt x="546" y="181"/>
                  </a:cubicBezTo>
                  <a:cubicBezTo>
                    <a:pt x="546" y="182"/>
                    <a:pt x="546" y="182"/>
                    <a:pt x="546" y="182"/>
                  </a:cubicBezTo>
                  <a:cubicBezTo>
                    <a:pt x="545" y="183"/>
                    <a:pt x="545" y="183"/>
                    <a:pt x="545" y="183"/>
                  </a:cubicBezTo>
                  <a:cubicBezTo>
                    <a:pt x="545" y="184"/>
                    <a:pt x="545" y="184"/>
                    <a:pt x="545" y="184"/>
                  </a:cubicBezTo>
                  <a:cubicBezTo>
                    <a:pt x="545" y="184"/>
                    <a:pt x="545" y="184"/>
                    <a:pt x="545" y="184"/>
                  </a:cubicBezTo>
                  <a:cubicBezTo>
                    <a:pt x="545" y="187"/>
                    <a:pt x="545" y="187"/>
                    <a:pt x="545" y="187"/>
                  </a:cubicBezTo>
                  <a:cubicBezTo>
                    <a:pt x="546" y="188"/>
                    <a:pt x="546" y="188"/>
                    <a:pt x="546" y="188"/>
                  </a:cubicBezTo>
                  <a:cubicBezTo>
                    <a:pt x="546" y="188"/>
                    <a:pt x="546" y="188"/>
                    <a:pt x="546" y="188"/>
                  </a:cubicBezTo>
                  <a:cubicBezTo>
                    <a:pt x="548" y="191"/>
                    <a:pt x="548" y="191"/>
                    <a:pt x="548" y="191"/>
                  </a:cubicBezTo>
                  <a:cubicBezTo>
                    <a:pt x="549" y="191"/>
                    <a:pt x="549" y="191"/>
                    <a:pt x="549" y="191"/>
                  </a:cubicBezTo>
                  <a:cubicBezTo>
                    <a:pt x="550" y="193"/>
                    <a:pt x="550" y="193"/>
                    <a:pt x="550" y="193"/>
                  </a:cubicBezTo>
                  <a:cubicBezTo>
                    <a:pt x="551" y="194"/>
                    <a:pt x="551" y="194"/>
                    <a:pt x="551" y="194"/>
                  </a:cubicBezTo>
                  <a:cubicBezTo>
                    <a:pt x="551" y="194"/>
                    <a:pt x="551" y="194"/>
                    <a:pt x="551" y="194"/>
                  </a:cubicBezTo>
                  <a:cubicBezTo>
                    <a:pt x="551" y="195"/>
                    <a:pt x="551" y="195"/>
                    <a:pt x="551" y="195"/>
                  </a:cubicBezTo>
                  <a:cubicBezTo>
                    <a:pt x="548" y="196"/>
                    <a:pt x="548" y="196"/>
                    <a:pt x="548" y="196"/>
                  </a:cubicBezTo>
                  <a:cubicBezTo>
                    <a:pt x="548" y="196"/>
                    <a:pt x="548" y="196"/>
                    <a:pt x="548" y="196"/>
                  </a:cubicBezTo>
                  <a:cubicBezTo>
                    <a:pt x="546" y="197"/>
                    <a:pt x="546" y="197"/>
                    <a:pt x="546" y="197"/>
                  </a:cubicBezTo>
                  <a:cubicBezTo>
                    <a:pt x="546" y="197"/>
                    <a:pt x="546" y="197"/>
                    <a:pt x="546" y="197"/>
                  </a:cubicBezTo>
                  <a:cubicBezTo>
                    <a:pt x="546" y="197"/>
                    <a:pt x="546" y="197"/>
                    <a:pt x="546" y="197"/>
                  </a:cubicBezTo>
                  <a:cubicBezTo>
                    <a:pt x="545" y="199"/>
                    <a:pt x="545" y="199"/>
                    <a:pt x="545" y="199"/>
                  </a:cubicBezTo>
                  <a:cubicBezTo>
                    <a:pt x="545" y="200"/>
                    <a:pt x="545" y="200"/>
                    <a:pt x="545" y="200"/>
                  </a:cubicBezTo>
                  <a:cubicBezTo>
                    <a:pt x="545" y="200"/>
                    <a:pt x="545" y="200"/>
                    <a:pt x="545" y="200"/>
                  </a:cubicBezTo>
                  <a:cubicBezTo>
                    <a:pt x="545" y="201"/>
                    <a:pt x="545" y="201"/>
                    <a:pt x="545" y="201"/>
                  </a:cubicBezTo>
                  <a:cubicBezTo>
                    <a:pt x="545" y="203"/>
                    <a:pt x="545" y="203"/>
                    <a:pt x="545" y="203"/>
                  </a:cubicBezTo>
                  <a:cubicBezTo>
                    <a:pt x="546" y="205"/>
                    <a:pt x="546" y="205"/>
                    <a:pt x="546" y="205"/>
                  </a:cubicBezTo>
                  <a:cubicBezTo>
                    <a:pt x="547" y="206"/>
                    <a:pt x="547" y="206"/>
                    <a:pt x="547" y="206"/>
                  </a:cubicBezTo>
                  <a:cubicBezTo>
                    <a:pt x="547" y="207"/>
                    <a:pt x="547" y="207"/>
                    <a:pt x="547" y="207"/>
                  </a:cubicBezTo>
                  <a:cubicBezTo>
                    <a:pt x="548" y="207"/>
                    <a:pt x="548" y="207"/>
                    <a:pt x="548" y="207"/>
                  </a:cubicBezTo>
                  <a:cubicBezTo>
                    <a:pt x="549" y="208"/>
                    <a:pt x="549" y="208"/>
                    <a:pt x="549" y="208"/>
                  </a:cubicBezTo>
                  <a:cubicBezTo>
                    <a:pt x="548" y="208"/>
                    <a:pt x="548" y="208"/>
                    <a:pt x="548" y="208"/>
                  </a:cubicBezTo>
                  <a:cubicBezTo>
                    <a:pt x="547" y="208"/>
                    <a:pt x="547" y="208"/>
                    <a:pt x="547" y="208"/>
                  </a:cubicBezTo>
                  <a:cubicBezTo>
                    <a:pt x="547" y="208"/>
                    <a:pt x="547" y="208"/>
                    <a:pt x="547" y="208"/>
                  </a:cubicBezTo>
                  <a:cubicBezTo>
                    <a:pt x="546" y="209"/>
                    <a:pt x="546" y="209"/>
                    <a:pt x="546" y="209"/>
                  </a:cubicBezTo>
                  <a:cubicBezTo>
                    <a:pt x="545" y="209"/>
                    <a:pt x="545" y="209"/>
                    <a:pt x="545" y="209"/>
                  </a:cubicBezTo>
                  <a:cubicBezTo>
                    <a:pt x="544" y="210"/>
                    <a:pt x="544" y="210"/>
                    <a:pt x="544" y="210"/>
                  </a:cubicBezTo>
                  <a:cubicBezTo>
                    <a:pt x="543" y="209"/>
                    <a:pt x="543" y="209"/>
                    <a:pt x="543" y="209"/>
                  </a:cubicBezTo>
                  <a:cubicBezTo>
                    <a:pt x="542" y="210"/>
                    <a:pt x="542" y="210"/>
                    <a:pt x="542" y="210"/>
                  </a:cubicBezTo>
                  <a:cubicBezTo>
                    <a:pt x="543" y="210"/>
                    <a:pt x="543" y="210"/>
                    <a:pt x="543" y="210"/>
                  </a:cubicBezTo>
                  <a:cubicBezTo>
                    <a:pt x="544" y="210"/>
                    <a:pt x="544" y="210"/>
                    <a:pt x="544" y="210"/>
                  </a:cubicBezTo>
                  <a:cubicBezTo>
                    <a:pt x="544" y="211"/>
                    <a:pt x="544" y="211"/>
                    <a:pt x="544" y="211"/>
                  </a:cubicBezTo>
                  <a:cubicBezTo>
                    <a:pt x="543" y="212"/>
                    <a:pt x="543" y="212"/>
                    <a:pt x="543" y="212"/>
                  </a:cubicBezTo>
                  <a:cubicBezTo>
                    <a:pt x="544" y="213"/>
                    <a:pt x="544" y="213"/>
                    <a:pt x="544" y="213"/>
                  </a:cubicBezTo>
                  <a:cubicBezTo>
                    <a:pt x="544" y="213"/>
                    <a:pt x="544" y="213"/>
                    <a:pt x="544" y="213"/>
                  </a:cubicBezTo>
                  <a:cubicBezTo>
                    <a:pt x="544" y="213"/>
                    <a:pt x="544" y="213"/>
                    <a:pt x="544" y="213"/>
                  </a:cubicBezTo>
                  <a:cubicBezTo>
                    <a:pt x="544" y="214"/>
                    <a:pt x="544" y="214"/>
                    <a:pt x="544" y="214"/>
                  </a:cubicBezTo>
                  <a:cubicBezTo>
                    <a:pt x="544" y="215"/>
                    <a:pt x="544" y="215"/>
                    <a:pt x="544" y="215"/>
                  </a:cubicBezTo>
                  <a:cubicBezTo>
                    <a:pt x="544" y="215"/>
                    <a:pt x="544" y="215"/>
                    <a:pt x="544" y="215"/>
                  </a:cubicBezTo>
                  <a:cubicBezTo>
                    <a:pt x="545" y="214"/>
                    <a:pt x="545" y="214"/>
                    <a:pt x="545" y="214"/>
                  </a:cubicBezTo>
                  <a:cubicBezTo>
                    <a:pt x="546" y="215"/>
                    <a:pt x="546" y="215"/>
                    <a:pt x="546" y="215"/>
                  </a:cubicBezTo>
                  <a:cubicBezTo>
                    <a:pt x="545" y="216"/>
                    <a:pt x="545" y="216"/>
                    <a:pt x="545" y="216"/>
                  </a:cubicBezTo>
                  <a:cubicBezTo>
                    <a:pt x="545" y="217"/>
                    <a:pt x="545" y="217"/>
                    <a:pt x="545" y="217"/>
                  </a:cubicBezTo>
                  <a:cubicBezTo>
                    <a:pt x="545" y="218"/>
                    <a:pt x="545" y="218"/>
                    <a:pt x="545" y="218"/>
                  </a:cubicBezTo>
                  <a:cubicBezTo>
                    <a:pt x="545" y="219"/>
                    <a:pt x="545" y="219"/>
                    <a:pt x="545" y="219"/>
                  </a:cubicBezTo>
                  <a:cubicBezTo>
                    <a:pt x="545" y="220"/>
                    <a:pt x="545" y="220"/>
                    <a:pt x="545" y="220"/>
                  </a:cubicBezTo>
                  <a:cubicBezTo>
                    <a:pt x="545" y="220"/>
                    <a:pt x="545" y="220"/>
                    <a:pt x="545" y="220"/>
                  </a:cubicBezTo>
                  <a:cubicBezTo>
                    <a:pt x="545" y="221"/>
                    <a:pt x="545" y="221"/>
                    <a:pt x="545" y="221"/>
                  </a:cubicBezTo>
                  <a:cubicBezTo>
                    <a:pt x="544" y="222"/>
                    <a:pt x="544" y="222"/>
                    <a:pt x="544" y="222"/>
                  </a:cubicBezTo>
                  <a:cubicBezTo>
                    <a:pt x="544" y="223"/>
                    <a:pt x="544" y="223"/>
                    <a:pt x="544" y="223"/>
                  </a:cubicBezTo>
                  <a:cubicBezTo>
                    <a:pt x="543" y="223"/>
                    <a:pt x="543" y="223"/>
                    <a:pt x="543" y="223"/>
                  </a:cubicBezTo>
                  <a:cubicBezTo>
                    <a:pt x="543" y="225"/>
                    <a:pt x="543" y="225"/>
                    <a:pt x="543" y="225"/>
                  </a:cubicBezTo>
                  <a:cubicBezTo>
                    <a:pt x="542" y="227"/>
                    <a:pt x="542" y="227"/>
                    <a:pt x="542" y="227"/>
                  </a:cubicBezTo>
                  <a:cubicBezTo>
                    <a:pt x="542" y="226"/>
                    <a:pt x="542" y="226"/>
                    <a:pt x="542" y="226"/>
                  </a:cubicBezTo>
                  <a:cubicBezTo>
                    <a:pt x="542" y="225"/>
                    <a:pt x="542" y="225"/>
                    <a:pt x="542" y="225"/>
                  </a:cubicBezTo>
                  <a:cubicBezTo>
                    <a:pt x="542" y="224"/>
                    <a:pt x="542" y="224"/>
                    <a:pt x="542" y="224"/>
                  </a:cubicBezTo>
                  <a:cubicBezTo>
                    <a:pt x="542" y="224"/>
                    <a:pt x="542" y="224"/>
                    <a:pt x="542" y="224"/>
                  </a:cubicBezTo>
                  <a:cubicBezTo>
                    <a:pt x="540" y="224"/>
                    <a:pt x="540" y="224"/>
                    <a:pt x="540" y="224"/>
                  </a:cubicBezTo>
                  <a:cubicBezTo>
                    <a:pt x="539" y="222"/>
                    <a:pt x="539" y="222"/>
                    <a:pt x="539" y="222"/>
                  </a:cubicBezTo>
                  <a:cubicBezTo>
                    <a:pt x="539" y="221"/>
                    <a:pt x="539" y="221"/>
                    <a:pt x="539" y="221"/>
                  </a:cubicBezTo>
                  <a:cubicBezTo>
                    <a:pt x="537" y="217"/>
                    <a:pt x="537" y="217"/>
                    <a:pt x="537" y="217"/>
                  </a:cubicBezTo>
                  <a:cubicBezTo>
                    <a:pt x="536" y="216"/>
                    <a:pt x="536" y="216"/>
                    <a:pt x="536" y="216"/>
                  </a:cubicBezTo>
                  <a:cubicBezTo>
                    <a:pt x="536" y="216"/>
                    <a:pt x="536" y="216"/>
                    <a:pt x="536" y="216"/>
                  </a:cubicBezTo>
                  <a:cubicBezTo>
                    <a:pt x="537" y="216"/>
                    <a:pt x="537" y="216"/>
                    <a:pt x="537" y="216"/>
                  </a:cubicBezTo>
                  <a:cubicBezTo>
                    <a:pt x="538" y="215"/>
                    <a:pt x="538" y="215"/>
                    <a:pt x="538" y="215"/>
                  </a:cubicBezTo>
                  <a:cubicBezTo>
                    <a:pt x="537" y="215"/>
                    <a:pt x="537" y="215"/>
                    <a:pt x="537" y="215"/>
                  </a:cubicBezTo>
                  <a:cubicBezTo>
                    <a:pt x="536" y="215"/>
                    <a:pt x="536" y="215"/>
                    <a:pt x="536" y="215"/>
                  </a:cubicBezTo>
                  <a:cubicBezTo>
                    <a:pt x="534" y="214"/>
                    <a:pt x="534" y="214"/>
                    <a:pt x="534" y="214"/>
                  </a:cubicBezTo>
                  <a:cubicBezTo>
                    <a:pt x="531" y="209"/>
                    <a:pt x="531" y="209"/>
                    <a:pt x="531" y="209"/>
                  </a:cubicBezTo>
                  <a:cubicBezTo>
                    <a:pt x="528" y="206"/>
                    <a:pt x="528" y="206"/>
                    <a:pt x="528" y="206"/>
                  </a:cubicBezTo>
                  <a:cubicBezTo>
                    <a:pt x="527" y="204"/>
                    <a:pt x="527" y="204"/>
                    <a:pt x="527" y="204"/>
                  </a:cubicBezTo>
                  <a:cubicBezTo>
                    <a:pt x="526" y="203"/>
                    <a:pt x="526" y="203"/>
                    <a:pt x="526" y="203"/>
                  </a:cubicBezTo>
                  <a:cubicBezTo>
                    <a:pt x="524" y="200"/>
                    <a:pt x="524" y="200"/>
                    <a:pt x="524" y="200"/>
                  </a:cubicBezTo>
                  <a:cubicBezTo>
                    <a:pt x="522" y="195"/>
                    <a:pt x="522" y="195"/>
                    <a:pt x="522" y="195"/>
                  </a:cubicBezTo>
                  <a:cubicBezTo>
                    <a:pt x="520" y="191"/>
                    <a:pt x="520" y="191"/>
                    <a:pt x="520" y="191"/>
                  </a:cubicBezTo>
                  <a:cubicBezTo>
                    <a:pt x="520" y="190"/>
                    <a:pt x="520" y="190"/>
                    <a:pt x="520" y="190"/>
                  </a:cubicBezTo>
                  <a:cubicBezTo>
                    <a:pt x="518" y="188"/>
                    <a:pt x="518" y="188"/>
                    <a:pt x="518" y="188"/>
                  </a:cubicBezTo>
                  <a:cubicBezTo>
                    <a:pt x="518" y="185"/>
                    <a:pt x="518" y="185"/>
                    <a:pt x="518" y="185"/>
                  </a:cubicBezTo>
                  <a:cubicBezTo>
                    <a:pt x="517" y="184"/>
                    <a:pt x="517" y="184"/>
                    <a:pt x="517" y="184"/>
                  </a:cubicBezTo>
                  <a:cubicBezTo>
                    <a:pt x="517" y="182"/>
                    <a:pt x="517" y="182"/>
                    <a:pt x="517" y="182"/>
                  </a:cubicBezTo>
                  <a:cubicBezTo>
                    <a:pt x="518" y="181"/>
                    <a:pt x="518" y="181"/>
                    <a:pt x="518" y="181"/>
                  </a:cubicBezTo>
                  <a:cubicBezTo>
                    <a:pt x="519" y="180"/>
                    <a:pt x="519" y="180"/>
                    <a:pt x="519" y="180"/>
                  </a:cubicBezTo>
                  <a:cubicBezTo>
                    <a:pt x="519" y="180"/>
                    <a:pt x="519" y="180"/>
                    <a:pt x="519" y="180"/>
                  </a:cubicBezTo>
                  <a:cubicBezTo>
                    <a:pt x="519" y="179"/>
                    <a:pt x="519" y="179"/>
                    <a:pt x="519" y="179"/>
                  </a:cubicBezTo>
                  <a:cubicBezTo>
                    <a:pt x="519" y="179"/>
                    <a:pt x="519" y="179"/>
                    <a:pt x="519" y="179"/>
                  </a:cubicBezTo>
                  <a:cubicBezTo>
                    <a:pt x="519" y="177"/>
                    <a:pt x="519" y="177"/>
                    <a:pt x="519" y="177"/>
                  </a:cubicBezTo>
                  <a:cubicBezTo>
                    <a:pt x="518" y="175"/>
                    <a:pt x="518" y="175"/>
                    <a:pt x="518" y="175"/>
                  </a:cubicBezTo>
                  <a:cubicBezTo>
                    <a:pt x="516" y="175"/>
                    <a:pt x="516" y="175"/>
                    <a:pt x="516" y="175"/>
                  </a:cubicBezTo>
                  <a:cubicBezTo>
                    <a:pt x="516" y="174"/>
                    <a:pt x="516" y="174"/>
                    <a:pt x="516" y="174"/>
                  </a:cubicBezTo>
                  <a:cubicBezTo>
                    <a:pt x="517" y="173"/>
                    <a:pt x="517" y="173"/>
                    <a:pt x="517" y="173"/>
                  </a:cubicBezTo>
                  <a:cubicBezTo>
                    <a:pt x="519" y="174"/>
                    <a:pt x="519" y="174"/>
                    <a:pt x="519" y="174"/>
                  </a:cubicBezTo>
                  <a:cubicBezTo>
                    <a:pt x="520" y="173"/>
                    <a:pt x="520" y="173"/>
                    <a:pt x="520" y="173"/>
                  </a:cubicBezTo>
                  <a:cubicBezTo>
                    <a:pt x="520" y="172"/>
                    <a:pt x="520" y="172"/>
                    <a:pt x="520" y="172"/>
                  </a:cubicBezTo>
                  <a:cubicBezTo>
                    <a:pt x="520" y="171"/>
                    <a:pt x="520" y="171"/>
                    <a:pt x="520" y="171"/>
                  </a:cubicBezTo>
                  <a:cubicBezTo>
                    <a:pt x="521" y="171"/>
                    <a:pt x="521" y="171"/>
                    <a:pt x="521" y="171"/>
                  </a:cubicBezTo>
                  <a:cubicBezTo>
                    <a:pt x="522" y="171"/>
                    <a:pt x="522" y="171"/>
                    <a:pt x="522" y="171"/>
                  </a:cubicBezTo>
                  <a:cubicBezTo>
                    <a:pt x="521" y="170"/>
                    <a:pt x="521" y="170"/>
                    <a:pt x="521" y="170"/>
                  </a:cubicBezTo>
                  <a:cubicBezTo>
                    <a:pt x="523" y="168"/>
                    <a:pt x="523" y="168"/>
                    <a:pt x="523" y="168"/>
                  </a:cubicBezTo>
                  <a:cubicBezTo>
                    <a:pt x="522" y="166"/>
                    <a:pt x="522" y="166"/>
                    <a:pt x="522" y="166"/>
                  </a:cubicBezTo>
                  <a:cubicBezTo>
                    <a:pt x="522" y="165"/>
                    <a:pt x="522" y="165"/>
                    <a:pt x="522" y="165"/>
                  </a:cubicBezTo>
                  <a:cubicBezTo>
                    <a:pt x="522" y="164"/>
                    <a:pt x="522" y="164"/>
                    <a:pt x="522" y="164"/>
                  </a:cubicBezTo>
                  <a:cubicBezTo>
                    <a:pt x="522" y="163"/>
                    <a:pt x="522" y="163"/>
                    <a:pt x="522" y="163"/>
                  </a:cubicBezTo>
                  <a:cubicBezTo>
                    <a:pt x="522" y="162"/>
                    <a:pt x="522" y="162"/>
                    <a:pt x="522" y="162"/>
                  </a:cubicBezTo>
                  <a:cubicBezTo>
                    <a:pt x="522" y="162"/>
                    <a:pt x="522" y="162"/>
                    <a:pt x="522" y="162"/>
                  </a:cubicBezTo>
                  <a:cubicBezTo>
                    <a:pt x="522" y="160"/>
                    <a:pt x="522" y="160"/>
                    <a:pt x="522" y="160"/>
                  </a:cubicBezTo>
                  <a:cubicBezTo>
                    <a:pt x="523" y="160"/>
                    <a:pt x="523" y="160"/>
                    <a:pt x="523" y="160"/>
                  </a:cubicBezTo>
                  <a:cubicBezTo>
                    <a:pt x="522" y="159"/>
                    <a:pt x="522" y="159"/>
                    <a:pt x="522" y="159"/>
                  </a:cubicBezTo>
                  <a:cubicBezTo>
                    <a:pt x="522" y="159"/>
                    <a:pt x="522" y="159"/>
                    <a:pt x="522" y="159"/>
                  </a:cubicBezTo>
                  <a:cubicBezTo>
                    <a:pt x="522" y="158"/>
                    <a:pt x="522" y="158"/>
                    <a:pt x="522" y="158"/>
                  </a:cubicBezTo>
                  <a:cubicBezTo>
                    <a:pt x="523" y="157"/>
                    <a:pt x="523" y="157"/>
                    <a:pt x="523" y="157"/>
                  </a:cubicBezTo>
                  <a:cubicBezTo>
                    <a:pt x="522" y="157"/>
                    <a:pt x="522" y="157"/>
                    <a:pt x="522" y="157"/>
                  </a:cubicBezTo>
                  <a:cubicBezTo>
                    <a:pt x="522" y="156"/>
                    <a:pt x="522" y="156"/>
                    <a:pt x="522" y="156"/>
                  </a:cubicBezTo>
                  <a:cubicBezTo>
                    <a:pt x="523" y="155"/>
                    <a:pt x="523" y="155"/>
                    <a:pt x="523" y="155"/>
                  </a:cubicBezTo>
                  <a:cubicBezTo>
                    <a:pt x="524" y="155"/>
                    <a:pt x="524" y="155"/>
                    <a:pt x="524" y="155"/>
                  </a:cubicBezTo>
                  <a:cubicBezTo>
                    <a:pt x="523" y="154"/>
                    <a:pt x="523" y="154"/>
                    <a:pt x="523" y="154"/>
                  </a:cubicBezTo>
                  <a:cubicBezTo>
                    <a:pt x="524" y="152"/>
                    <a:pt x="524" y="152"/>
                    <a:pt x="524" y="152"/>
                  </a:cubicBezTo>
                  <a:cubicBezTo>
                    <a:pt x="523" y="152"/>
                    <a:pt x="523" y="152"/>
                    <a:pt x="523" y="152"/>
                  </a:cubicBezTo>
                  <a:cubicBezTo>
                    <a:pt x="523" y="151"/>
                    <a:pt x="523" y="151"/>
                    <a:pt x="523" y="151"/>
                  </a:cubicBezTo>
                  <a:cubicBezTo>
                    <a:pt x="524" y="150"/>
                    <a:pt x="524" y="150"/>
                    <a:pt x="524" y="150"/>
                  </a:cubicBezTo>
                  <a:cubicBezTo>
                    <a:pt x="524" y="149"/>
                    <a:pt x="524" y="149"/>
                    <a:pt x="524" y="149"/>
                  </a:cubicBezTo>
                  <a:cubicBezTo>
                    <a:pt x="523" y="149"/>
                    <a:pt x="523" y="149"/>
                    <a:pt x="523" y="149"/>
                  </a:cubicBezTo>
                  <a:cubicBezTo>
                    <a:pt x="523" y="148"/>
                    <a:pt x="523" y="148"/>
                    <a:pt x="523" y="148"/>
                  </a:cubicBezTo>
                  <a:cubicBezTo>
                    <a:pt x="523" y="147"/>
                    <a:pt x="523" y="147"/>
                    <a:pt x="523" y="147"/>
                  </a:cubicBezTo>
                  <a:cubicBezTo>
                    <a:pt x="524" y="147"/>
                    <a:pt x="524" y="147"/>
                    <a:pt x="524" y="147"/>
                  </a:cubicBezTo>
                  <a:cubicBezTo>
                    <a:pt x="524" y="146"/>
                    <a:pt x="524" y="146"/>
                    <a:pt x="524" y="146"/>
                  </a:cubicBezTo>
                  <a:cubicBezTo>
                    <a:pt x="524" y="146"/>
                    <a:pt x="524" y="146"/>
                    <a:pt x="524" y="146"/>
                  </a:cubicBezTo>
                  <a:cubicBezTo>
                    <a:pt x="525" y="145"/>
                    <a:pt x="525" y="145"/>
                    <a:pt x="525" y="145"/>
                  </a:cubicBezTo>
                  <a:cubicBezTo>
                    <a:pt x="526" y="145"/>
                    <a:pt x="526" y="145"/>
                    <a:pt x="526" y="145"/>
                  </a:cubicBezTo>
                  <a:cubicBezTo>
                    <a:pt x="527" y="144"/>
                    <a:pt x="527" y="144"/>
                    <a:pt x="527" y="144"/>
                  </a:cubicBezTo>
                  <a:cubicBezTo>
                    <a:pt x="527" y="144"/>
                    <a:pt x="527" y="144"/>
                    <a:pt x="527" y="144"/>
                  </a:cubicBezTo>
                  <a:cubicBezTo>
                    <a:pt x="528" y="143"/>
                    <a:pt x="528" y="143"/>
                    <a:pt x="528" y="143"/>
                  </a:cubicBezTo>
                  <a:cubicBezTo>
                    <a:pt x="528" y="143"/>
                    <a:pt x="528" y="143"/>
                    <a:pt x="528" y="143"/>
                  </a:cubicBezTo>
                  <a:cubicBezTo>
                    <a:pt x="528" y="143"/>
                    <a:pt x="528" y="143"/>
                    <a:pt x="528" y="143"/>
                  </a:cubicBezTo>
                  <a:cubicBezTo>
                    <a:pt x="528" y="142"/>
                    <a:pt x="528" y="142"/>
                    <a:pt x="528" y="142"/>
                  </a:cubicBezTo>
                  <a:cubicBezTo>
                    <a:pt x="527" y="142"/>
                    <a:pt x="527" y="142"/>
                    <a:pt x="527" y="142"/>
                  </a:cubicBezTo>
                  <a:cubicBezTo>
                    <a:pt x="527" y="143"/>
                    <a:pt x="527" y="143"/>
                    <a:pt x="527" y="143"/>
                  </a:cubicBezTo>
                  <a:cubicBezTo>
                    <a:pt x="526" y="142"/>
                    <a:pt x="526" y="142"/>
                    <a:pt x="526" y="142"/>
                  </a:cubicBezTo>
                  <a:cubicBezTo>
                    <a:pt x="526" y="141"/>
                    <a:pt x="526" y="141"/>
                    <a:pt x="526" y="141"/>
                  </a:cubicBezTo>
                  <a:cubicBezTo>
                    <a:pt x="527" y="139"/>
                    <a:pt x="527" y="139"/>
                    <a:pt x="527" y="139"/>
                  </a:cubicBezTo>
                  <a:cubicBezTo>
                    <a:pt x="526" y="139"/>
                    <a:pt x="526" y="139"/>
                    <a:pt x="526" y="139"/>
                  </a:cubicBezTo>
                  <a:cubicBezTo>
                    <a:pt x="526" y="138"/>
                    <a:pt x="526" y="138"/>
                    <a:pt x="526" y="138"/>
                  </a:cubicBezTo>
                  <a:cubicBezTo>
                    <a:pt x="526" y="138"/>
                    <a:pt x="526" y="138"/>
                    <a:pt x="526" y="138"/>
                  </a:cubicBezTo>
                  <a:cubicBezTo>
                    <a:pt x="525" y="138"/>
                    <a:pt x="525" y="138"/>
                    <a:pt x="525" y="138"/>
                  </a:cubicBezTo>
                  <a:cubicBezTo>
                    <a:pt x="525" y="138"/>
                    <a:pt x="525" y="138"/>
                    <a:pt x="525" y="138"/>
                  </a:cubicBezTo>
                  <a:cubicBezTo>
                    <a:pt x="525" y="136"/>
                    <a:pt x="525" y="136"/>
                    <a:pt x="525" y="136"/>
                  </a:cubicBezTo>
                  <a:cubicBezTo>
                    <a:pt x="525" y="136"/>
                    <a:pt x="525" y="136"/>
                    <a:pt x="525" y="136"/>
                  </a:cubicBezTo>
                  <a:cubicBezTo>
                    <a:pt x="525" y="136"/>
                    <a:pt x="525" y="136"/>
                    <a:pt x="525" y="136"/>
                  </a:cubicBezTo>
                  <a:cubicBezTo>
                    <a:pt x="525" y="135"/>
                    <a:pt x="525" y="135"/>
                    <a:pt x="525" y="135"/>
                  </a:cubicBezTo>
                  <a:cubicBezTo>
                    <a:pt x="524" y="134"/>
                    <a:pt x="524" y="134"/>
                    <a:pt x="524" y="134"/>
                  </a:cubicBezTo>
                  <a:cubicBezTo>
                    <a:pt x="524" y="134"/>
                    <a:pt x="524" y="134"/>
                    <a:pt x="524" y="134"/>
                  </a:cubicBezTo>
                  <a:cubicBezTo>
                    <a:pt x="524" y="134"/>
                    <a:pt x="524" y="134"/>
                    <a:pt x="524" y="134"/>
                  </a:cubicBezTo>
                  <a:cubicBezTo>
                    <a:pt x="524" y="133"/>
                    <a:pt x="524" y="133"/>
                    <a:pt x="524" y="133"/>
                  </a:cubicBezTo>
                  <a:cubicBezTo>
                    <a:pt x="523" y="132"/>
                    <a:pt x="523" y="132"/>
                    <a:pt x="523" y="132"/>
                  </a:cubicBezTo>
                  <a:cubicBezTo>
                    <a:pt x="523" y="132"/>
                    <a:pt x="523" y="132"/>
                    <a:pt x="523" y="132"/>
                  </a:cubicBezTo>
                  <a:cubicBezTo>
                    <a:pt x="522" y="131"/>
                    <a:pt x="522" y="131"/>
                    <a:pt x="522" y="131"/>
                  </a:cubicBezTo>
                  <a:cubicBezTo>
                    <a:pt x="522" y="131"/>
                    <a:pt x="522" y="131"/>
                    <a:pt x="522" y="131"/>
                  </a:cubicBezTo>
                  <a:cubicBezTo>
                    <a:pt x="522" y="130"/>
                    <a:pt x="522" y="130"/>
                    <a:pt x="522" y="130"/>
                  </a:cubicBezTo>
                  <a:cubicBezTo>
                    <a:pt x="522" y="129"/>
                    <a:pt x="522" y="129"/>
                    <a:pt x="522" y="129"/>
                  </a:cubicBezTo>
                  <a:cubicBezTo>
                    <a:pt x="523" y="128"/>
                    <a:pt x="523" y="128"/>
                    <a:pt x="523" y="128"/>
                  </a:cubicBezTo>
                  <a:cubicBezTo>
                    <a:pt x="524" y="128"/>
                    <a:pt x="524" y="128"/>
                    <a:pt x="524" y="128"/>
                  </a:cubicBezTo>
                  <a:cubicBezTo>
                    <a:pt x="525" y="128"/>
                    <a:pt x="525" y="128"/>
                    <a:pt x="525" y="128"/>
                  </a:cubicBezTo>
                  <a:cubicBezTo>
                    <a:pt x="524" y="127"/>
                    <a:pt x="524" y="127"/>
                    <a:pt x="524" y="127"/>
                  </a:cubicBezTo>
                  <a:cubicBezTo>
                    <a:pt x="526" y="127"/>
                    <a:pt x="526" y="127"/>
                    <a:pt x="526" y="127"/>
                  </a:cubicBezTo>
                  <a:cubicBezTo>
                    <a:pt x="525" y="127"/>
                    <a:pt x="525" y="127"/>
                    <a:pt x="525" y="127"/>
                  </a:cubicBezTo>
                  <a:cubicBezTo>
                    <a:pt x="524" y="127"/>
                    <a:pt x="524" y="127"/>
                    <a:pt x="524" y="127"/>
                  </a:cubicBezTo>
                  <a:cubicBezTo>
                    <a:pt x="524" y="127"/>
                    <a:pt x="524" y="127"/>
                    <a:pt x="524" y="127"/>
                  </a:cubicBezTo>
                  <a:cubicBezTo>
                    <a:pt x="522" y="127"/>
                    <a:pt x="522" y="127"/>
                    <a:pt x="522" y="127"/>
                  </a:cubicBezTo>
                  <a:cubicBezTo>
                    <a:pt x="521" y="126"/>
                    <a:pt x="521" y="126"/>
                    <a:pt x="521" y="126"/>
                  </a:cubicBezTo>
                  <a:cubicBezTo>
                    <a:pt x="521" y="126"/>
                    <a:pt x="521" y="126"/>
                    <a:pt x="521" y="126"/>
                  </a:cubicBezTo>
                  <a:cubicBezTo>
                    <a:pt x="520" y="126"/>
                    <a:pt x="520" y="126"/>
                    <a:pt x="520" y="126"/>
                  </a:cubicBezTo>
                  <a:cubicBezTo>
                    <a:pt x="519" y="127"/>
                    <a:pt x="519" y="127"/>
                    <a:pt x="519" y="127"/>
                  </a:cubicBezTo>
                  <a:cubicBezTo>
                    <a:pt x="518" y="127"/>
                    <a:pt x="518" y="127"/>
                    <a:pt x="518" y="127"/>
                  </a:cubicBezTo>
                  <a:cubicBezTo>
                    <a:pt x="517" y="128"/>
                    <a:pt x="517" y="128"/>
                    <a:pt x="517" y="128"/>
                  </a:cubicBezTo>
                  <a:cubicBezTo>
                    <a:pt x="517" y="128"/>
                    <a:pt x="517" y="128"/>
                    <a:pt x="517" y="128"/>
                  </a:cubicBezTo>
                  <a:cubicBezTo>
                    <a:pt x="517" y="129"/>
                    <a:pt x="517" y="129"/>
                    <a:pt x="517" y="129"/>
                  </a:cubicBezTo>
                  <a:cubicBezTo>
                    <a:pt x="518" y="130"/>
                    <a:pt x="518" y="130"/>
                    <a:pt x="518" y="130"/>
                  </a:cubicBezTo>
                  <a:cubicBezTo>
                    <a:pt x="518" y="130"/>
                    <a:pt x="518" y="130"/>
                    <a:pt x="518" y="130"/>
                  </a:cubicBezTo>
                  <a:cubicBezTo>
                    <a:pt x="518" y="131"/>
                    <a:pt x="518" y="131"/>
                    <a:pt x="518" y="131"/>
                  </a:cubicBezTo>
                  <a:cubicBezTo>
                    <a:pt x="518" y="132"/>
                    <a:pt x="518" y="132"/>
                    <a:pt x="518" y="132"/>
                  </a:cubicBezTo>
                  <a:cubicBezTo>
                    <a:pt x="519" y="133"/>
                    <a:pt x="519" y="133"/>
                    <a:pt x="519" y="133"/>
                  </a:cubicBezTo>
                  <a:cubicBezTo>
                    <a:pt x="519" y="133"/>
                    <a:pt x="519" y="133"/>
                    <a:pt x="519" y="133"/>
                  </a:cubicBezTo>
                  <a:cubicBezTo>
                    <a:pt x="520" y="133"/>
                    <a:pt x="520" y="133"/>
                    <a:pt x="520" y="133"/>
                  </a:cubicBezTo>
                  <a:cubicBezTo>
                    <a:pt x="520" y="135"/>
                    <a:pt x="520" y="135"/>
                    <a:pt x="520" y="135"/>
                  </a:cubicBezTo>
                  <a:cubicBezTo>
                    <a:pt x="521" y="135"/>
                    <a:pt x="521" y="135"/>
                    <a:pt x="521" y="135"/>
                  </a:cubicBezTo>
                  <a:cubicBezTo>
                    <a:pt x="521" y="136"/>
                    <a:pt x="521" y="136"/>
                    <a:pt x="521" y="136"/>
                  </a:cubicBezTo>
                  <a:cubicBezTo>
                    <a:pt x="522" y="137"/>
                    <a:pt x="522" y="137"/>
                    <a:pt x="522" y="137"/>
                  </a:cubicBezTo>
                  <a:cubicBezTo>
                    <a:pt x="521" y="137"/>
                    <a:pt x="521" y="137"/>
                    <a:pt x="521" y="137"/>
                  </a:cubicBezTo>
                  <a:cubicBezTo>
                    <a:pt x="521" y="137"/>
                    <a:pt x="521" y="137"/>
                    <a:pt x="521" y="137"/>
                  </a:cubicBezTo>
                  <a:cubicBezTo>
                    <a:pt x="520" y="136"/>
                    <a:pt x="520" y="136"/>
                    <a:pt x="520" y="136"/>
                  </a:cubicBezTo>
                  <a:cubicBezTo>
                    <a:pt x="519" y="136"/>
                    <a:pt x="519" y="136"/>
                    <a:pt x="519" y="136"/>
                  </a:cubicBezTo>
                  <a:cubicBezTo>
                    <a:pt x="519" y="137"/>
                    <a:pt x="519" y="137"/>
                    <a:pt x="519" y="137"/>
                  </a:cubicBezTo>
                  <a:cubicBezTo>
                    <a:pt x="518" y="138"/>
                    <a:pt x="518" y="138"/>
                    <a:pt x="518" y="138"/>
                  </a:cubicBezTo>
                  <a:cubicBezTo>
                    <a:pt x="519" y="139"/>
                    <a:pt x="519" y="139"/>
                    <a:pt x="519" y="139"/>
                  </a:cubicBezTo>
                  <a:cubicBezTo>
                    <a:pt x="518" y="140"/>
                    <a:pt x="518" y="140"/>
                    <a:pt x="518" y="140"/>
                  </a:cubicBezTo>
                  <a:cubicBezTo>
                    <a:pt x="518" y="140"/>
                    <a:pt x="518" y="140"/>
                    <a:pt x="518" y="140"/>
                  </a:cubicBezTo>
                  <a:cubicBezTo>
                    <a:pt x="518" y="140"/>
                    <a:pt x="518" y="140"/>
                    <a:pt x="518" y="140"/>
                  </a:cubicBezTo>
                  <a:cubicBezTo>
                    <a:pt x="518" y="141"/>
                    <a:pt x="518" y="141"/>
                    <a:pt x="518" y="141"/>
                  </a:cubicBezTo>
                  <a:cubicBezTo>
                    <a:pt x="518" y="141"/>
                    <a:pt x="518" y="141"/>
                    <a:pt x="518" y="141"/>
                  </a:cubicBezTo>
                  <a:cubicBezTo>
                    <a:pt x="518" y="142"/>
                    <a:pt x="518" y="142"/>
                    <a:pt x="518" y="142"/>
                  </a:cubicBezTo>
                  <a:cubicBezTo>
                    <a:pt x="518" y="142"/>
                    <a:pt x="518" y="142"/>
                    <a:pt x="518" y="142"/>
                  </a:cubicBezTo>
                  <a:cubicBezTo>
                    <a:pt x="518" y="143"/>
                    <a:pt x="518" y="143"/>
                    <a:pt x="518" y="143"/>
                  </a:cubicBezTo>
                  <a:cubicBezTo>
                    <a:pt x="518" y="145"/>
                    <a:pt x="518" y="145"/>
                    <a:pt x="518" y="145"/>
                  </a:cubicBezTo>
                  <a:cubicBezTo>
                    <a:pt x="517" y="145"/>
                    <a:pt x="517" y="145"/>
                    <a:pt x="517" y="145"/>
                  </a:cubicBezTo>
                  <a:cubicBezTo>
                    <a:pt x="517" y="146"/>
                    <a:pt x="517" y="146"/>
                    <a:pt x="517" y="146"/>
                  </a:cubicBezTo>
                  <a:cubicBezTo>
                    <a:pt x="517" y="146"/>
                    <a:pt x="517" y="146"/>
                    <a:pt x="517" y="146"/>
                  </a:cubicBezTo>
                  <a:cubicBezTo>
                    <a:pt x="516" y="147"/>
                    <a:pt x="516" y="147"/>
                    <a:pt x="516" y="147"/>
                  </a:cubicBezTo>
                  <a:cubicBezTo>
                    <a:pt x="516" y="147"/>
                    <a:pt x="516" y="147"/>
                    <a:pt x="516" y="147"/>
                  </a:cubicBezTo>
                  <a:cubicBezTo>
                    <a:pt x="515" y="146"/>
                    <a:pt x="515" y="146"/>
                    <a:pt x="515" y="146"/>
                  </a:cubicBezTo>
                  <a:cubicBezTo>
                    <a:pt x="516" y="145"/>
                    <a:pt x="516" y="145"/>
                    <a:pt x="516" y="145"/>
                  </a:cubicBezTo>
                  <a:cubicBezTo>
                    <a:pt x="515" y="144"/>
                    <a:pt x="515" y="144"/>
                    <a:pt x="515" y="144"/>
                  </a:cubicBezTo>
                  <a:cubicBezTo>
                    <a:pt x="515" y="144"/>
                    <a:pt x="515" y="144"/>
                    <a:pt x="515" y="144"/>
                  </a:cubicBezTo>
                  <a:cubicBezTo>
                    <a:pt x="514" y="145"/>
                    <a:pt x="514" y="145"/>
                    <a:pt x="514" y="145"/>
                  </a:cubicBezTo>
                  <a:cubicBezTo>
                    <a:pt x="514" y="145"/>
                    <a:pt x="514" y="145"/>
                    <a:pt x="514" y="145"/>
                  </a:cubicBezTo>
                  <a:cubicBezTo>
                    <a:pt x="513" y="146"/>
                    <a:pt x="513" y="146"/>
                    <a:pt x="513" y="146"/>
                  </a:cubicBezTo>
                  <a:cubicBezTo>
                    <a:pt x="513" y="144"/>
                    <a:pt x="513" y="144"/>
                    <a:pt x="513" y="144"/>
                  </a:cubicBezTo>
                  <a:cubicBezTo>
                    <a:pt x="512" y="144"/>
                    <a:pt x="512" y="144"/>
                    <a:pt x="512" y="144"/>
                  </a:cubicBezTo>
                  <a:cubicBezTo>
                    <a:pt x="512" y="144"/>
                    <a:pt x="512" y="144"/>
                    <a:pt x="512" y="144"/>
                  </a:cubicBezTo>
                  <a:cubicBezTo>
                    <a:pt x="511" y="144"/>
                    <a:pt x="511" y="144"/>
                    <a:pt x="511" y="144"/>
                  </a:cubicBezTo>
                  <a:cubicBezTo>
                    <a:pt x="511" y="144"/>
                    <a:pt x="511" y="144"/>
                    <a:pt x="511" y="144"/>
                  </a:cubicBezTo>
                  <a:cubicBezTo>
                    <a:pt x="511" y="144"/>
                    <a:pt x="511" y="144"/>
                    <a:pt x="511" y="144"/>
                  </a:cubicBezTo>
                  <a:cubicBezTo>
                    <a:pt x="512" y="143"/>
                    <a:pt x="512" y="143"/>
                    <a:pt x="512" y="143"/>
                  </a:cubicBezTo>
                  <a:cubicBezTo>
                    <a:pt x="511" y="143"/>
                    <a:pt x="511" y="143"/>
                    <a:pt x="511" y="143"/>
                  </a:cubicBezTo>
                  <a:cubicBezTo>
                    <a:pt x="511" y="142"/>
                    <a:pt x="511" y="142"/>
                    <a:pt x="511" y="142"/>
                  </a:cubicBezTo>
                  <a:cubicBezTo>
                    <a:pt x="512" y="142"/>
                    <a:pt x="512" y="142"/>
                    <a:pt x="512" y="142"/>
                  </a:cubicBezTo>
                  <a:cubicBezTo>
                    <a:pt x="511" y="141"/>
                    <a:pt x="511" y="141"/>
                    <a:pt x="511" y="141"/>
                  </a:cubicBezTo>
                  <a:cubicBezTo>
                    <a:pt x="511" y="141"/>
                    <a:pt x="511" y="141"/>
                    <a:pt x="511" y="141"/>
                  </a:cubicBezTo>
                  <a:cubicBezTo>
                    <a:pt x="512" y="140"/>
                    <a:pt x="512" y="140"/>
                    <a:pt x="512" y="140"/>
                  </a:cubicBezTo>
                  <a:cubicBezTo>
                    <a:pt x="511" y="140"/>
                    <a:pt x="511" y="140"/>
                    <a:pt x="511" y="140"/>
                  </a:cubicBezTo>
                  <a:cubicBezTo>
                    <a:pt x="511" y="139"/>
                    <a:pt x="511" y="139"/>
                    <a:pt x="511" y="139"/>
                  </a:cubicBezTo>
                  <a:cubicBezTo>
                    <a:pt x="511" y="139"/>
                    <a:pt x="511" y="139"/>
                    <a:pt x="511" y="139"/>
                  </a:cubicBezTo>
                  <a:cubicBezTo>
                    <a:pt x="511" y="138"/>
                    <a:pt x="511" y="138"/>
                    <a:pt x="511" y="138"/>
                  </a:cubicBezTo>
                  <a:cubicBezTo>
                    <a:pt x="510" y="137"/>
                    <a:pt x="510" y="137"/>
                    <a:pt x="510" y="137"/>
                  </a:cubicBezTo>
                  <a:cubicBezTo>
                    <a:pt x="510" y="137"/>
                    <a:pt x="510" y="137"/>
                    <a:pt x="510" y="137"/>
                  </a:cubicBezTo>
                  <a:cubicBezTo>
                    <a:pt x="510" y="137"/>
                    <a:pt x="510" y="137"/>
                    <a:pt x="510" y="137"/>
                  </a:cubicBezTo>
                  <a:cubicBezTo>
                    <a:pt x="509" y="138"/>
                    <a:pt x="509" y="138"/>
                    <a:pt x="509" y="138"/>
                  </a:cubicBezTo>
                  <a:cubicBezTo>
                    <a:pt x="509" y="138"/>
                    <a:pt x="509" y="138"/>
                    <a:pt x="509" y="138"/>
                  </a:cubicBezTo>
                  <a:cubicBezTo>
                    <a:pt x="509" y="139"/>
                    <a:pt x="509" y="139"/>
                    <a:pt x="509" y="139"/>
                  </a:cubicBezTo>
                  <a:cubicBezTo>
                    <a:pt x="508" y="140"/>
                    <a:pt x="508" y="140"/>
                    <a:pt x="508" y="140"/>
                  </a:cubicBezTo>
                  <a:cubicBezTo>
                    <a:pt x="508" y="140"/>
                    <a:pt x="508" y="140"/>
                    <a:pt x="508" y="140"/>
                  </a:cubicBezTo>
                  <a:cubicBezTo>
                    <a:pt x="507" y="139"/>
                    <a:pt x="507" y="139"/>
                    <a:pt x="507" y="139"/>
                  </a:cubicBezTo>
                  <a:cubicBezTo>
                    <a:pt x="507" y="139"/>
                    <a:pt x="507" y="139"/>
                    <a:pt x="507" y="139"/>
                  </a:cubicBezTo>
                  <a:cubicBezTo>
                    <a:pt x="507" y="139"/>
                    <a:pt x="507" y="139"/>
                    <a:pt x="507" y="139"/>
                  </a:cubicBezTo>
                  <a:cubicBezTo>
                    <a:pt x="506" y="138"/>
                    <a:pt x="506" y="138"/>
                    <a:pt x="506" y="138"/>
                  </a:cubicBezTo>
                  <a:cubicBezTo>
                    <a:pt x="505" y="138"/>
                    <a:pt x="505" y="138"/>
                    <a:pt x="505" y="138"/>
                  </a:cubicBezTo>
                  <a:cubicBezTo>
                    <a:pt x="505" y="138"/>
                    <a:pt x="505" y="138"/>
                    <a:pt x="505" y="138"/>
                  </a:cubicBezTo>
                  <a:cubicBezTo>
                    <a:pt x="505" y="138"/>
                    <a:pt x="505" y="138"/>
                    <a:pt x="505" y="138"/>
                  </a:cubicBezTo>
                  <a:cubicBezTo>
                    <a:pt x="505" y="139"/>
                    <a:pt x="505" y="139"/>
                    <a:pt x="505" y="139"/>
                  </a:cubicBezTo>
                  <a:cubicBezTo>
                    <a:pt x="504" y="139"/>
                    <a:pt x="504" y="139"/>
                    <a:pt x="504" y="139"/>
                  </a:cubicBezTo>
                  <a:cubicBezTo>
                    <a:pt x="504" y="140"/>
                    <a:pt x="504" y="140"/>
                    <a:pt x="504" y="140"/>
                  </a:cubicBezTo>
                  <a:cubicBezTo>
                    <a:pt x="502" y="140"/>
                    <a:pt x="502" y="140"/>
                    <a:pt x="502" y="140"/>
                  </a:cubicBezTo>
                  <a:cubicBezTo>
                    <a:pt x="502" y="140"/>
                    <a:pt x="502" y="140"/>
                    <a:pt x="502" y="140"/>
                  </a:cubicBezTo>
                  <a:cubicBezTo>
                    <a:pt x="501" y="140"/>
                    <a:pt x="501" y="140"/>
                    <a:pt x="501" y="140"/>
                  </a:cubicBezTo>
                  <a:cubicBezTo>
                    <a:pt x="501" y="141"/>
                    <a:pt x="501" y="141"/>
                    <a:pt x="501" y="141"/>
                  </a:cubicBezTo>
                  <a:cubicBezTo>
                    <a:pt x="499" y="140"/>
                    <a:pt x="499" y="140"/>
                    <a:pt x="499" y="140"/>
                  </a:cubicBezTo>
                  <a:cubicBezTo>
                    <a:pt x="498" y="142"/>
                    <a:pt x="498" y="142"/>
                    <a:pt x="498" y="142"/>
                  </a:cubicBezTo>
                  <a:cubicBezTo>
                    <a:pt x="498" y="142"/>
                    <a:pt x="498" y="142"/>
                    <a:pt x="498" y="142"/>
                  </a:cubicBezTo>
                  <a:cubicBezTo>
                    <a:pt x="498" y="143"/>
                    <a:pt x="498" y="143"/>
                    <a:pt x="498" y="143"/>
                  </a:cubicBezTo>
                  <a:cubicBezTo>
                    <a:pt x="497" y="144"/>
                    <a:pt x="497" y="144"/>
                    <a:pt x="497" y="144"/>
                  </a:cubicBezTo>
                  <a:cubicBezTo>
                    <a:pt x="497" y="144"/>
                    <a:pt x="497" y="144"/>
                    <a:pt x="497" y="144"/>
                  </a:cubicBezTo>
                  <a:cubicBezTo>
                    <a:pt x="498" y="145"/>
                    <a:pt x="498" y="145"/>
                    <a:pt x="498" y="145"/>
                  </a:cubicBezTo>
                  <a:cubicBezTo>
                    <a:pt x="498" y="146"/>
                    <a:pt x="498" y="146"/>
                    <a:pt x="498" y="146"/>
                  </a:cubicBezTo>
                  <a:cubicBezTo>
                    <a:pt x="499" y="147"/>
                    <a:pt x="499" y="147"/>
                    <a:pt x="499" y="147"/>
                  </a:cubicBezTo>
                  <a:cubicBezTo>
                    <a:pt x="498" y="147"/>
                    <a:pt x="498" y="147"/>
                    <a:pt x="498" y="147"/>
                  </a:cubicBezTo>
                  <a:cubicBezTo>
                    <a:pt x="498" y="150"/>
                    <a:pt x="498" y="150"/>
                    <a:pt x="498" y="150"/>
                  </a:cubicBezTo>
                  <a:cubicBezTo>
                    <a:pt x="499" y="151"/>
                    <a:pt x="499" y="151"/>
                    <a:pt x="499" y="151"/>
                  </a:cubicBezTo>
                  <a:cubicBezTo>
                    <a:pt x="498" y="152"/>
                    <a:pt x="498" y="152"/>
                    <a:pt x="498" y="152"/>
                  </a:cubicBezTo>
                  <a:cubicBezTo>
                    <a:pt x="498" y="152"/>
                    <a:pt x="498" y="152"/>
                    <a:pt x="498" y="152"/>
                  </a:cubicBezTo>
                  <a:cubicBezTo>
                    <a:pt x="498" y="153"/>
                    <a:pt x="498" y="153"/>
                    <a:pt x="498" y="153"/>
                  </a:cubicBezTo>
                  <a:cubicBezTo>
                    <a:pt x="497" y="153"/>
                    <a:pt x="497" y="153"/>
                    <a:pt x="497" y="153"/>
                  </a:cubicBezTo>
                  <a:cubicBezTo>
                    <a:pt x="497" y="155"/>
                    <a:pt x="497" y="155"/>
                    <a:pt x="497" y="155"/>
                  </a:cubicBezTo>
                  <a:cubicBezTo>
                    <a:pt x="497" y="155"/>
                    <a:pt x="497" y="155"/>
                    <a:pt x="497" y="155"/>
                  </a:cubicBezTo>
                  <a:cubicBezTo>
                    <a:pt x="497" y="156"/>
                    <a:pt x="497" y="156"/>
                    <a:pt x="497" y="156"/>
                  </a:cubicBezTo>
                  <a:cubicBezTo>
                    <a:pt x="496" y="158"/>
                    <a:pt x="496" y="158"/>
                    <a:pt x="496" y="158"/>
                  </a:cubicBezTo>
                  <a:cubicBezTo>
                    <a:pt x="497" y="159"/>
                    <a:pt x="497" y="159"/>
                    <a:pt x="497" y="159"/>
                  </a:cubicBezTo>
                  <a:cubicBezTo>
                    <a:pt x="496" y="159"/>
                    <a:pt x="496" y="159"/>
                    <a:pt x="496" y="159"/>
                  </a:cubicBezTo>
                  <a:cubicBezTo>
                    <a:pt x="497" y="161"/>
                    <a:pt x="497" y="161"/>
                    <a:pt x="497" y="161"/>
                  </a:cubicBezTo>
                  <a:cubicBezTo>
                    <a:pt x="497" y="161"/>
                    <a:pt x="497" y="161"/>
                    <a:pt x="497" y="161"/>
                  </a:cubicBezTo>
                  <a:cubicBezTo>
                    <a:pt x="497" y="162"/>
                    <a:pt x="497" y="162"/>
                    <a:pt x="497" y="162"/>
                  </a:cubicBezTo>
                  <a:cubicBezTo>
                    <a:pt x="497" y="162"/>
                    <a:pt x="497" y="162"/>
                    <a:pt x="497" y="162"/>
                  </a:cubicBezTo>
                  <a:cubicBezTo>
                    <a:pt x="498" y="162"/>
                    <a:pt x="498" y="162"/>
                    <a:pt x="498" y="162"/>
                  </a:cubicBezTo>
                  <a:cubicBezTo>
                    <a:pt x="499" y="162"/>
                    <a:pt x="499" y="162"/>
                    <a:pt x="499" y="162"/>
                  </a:cubicBezTo>
                  <a:cubicBezTo>
                    <a:pt x="499" y="161"/>
                    <a:pt x="499" y="161"/>
                    <a:pt x="499" y="161"/>
                  </a:cubicBezTo>
                  <a:cubicBezTo>
                    <a:pt x="499" y="161"/>
                    <a:pt x="499" y="161"/>
                    <a:pt x="499" y="161"/>
                  </a:cubicBezTo>
                  <a:cubicBezTo>
                    <a:pt x="500" y="161"/>
                    <a:pt x="500" y="161"/>
                    <a:pt x="500" y="161"/>
                  </a:cubicBezTo>
                  <a:cubicBezTo>
                    <a:pt x="500" y="161"/>
                    <a:pt x="500" y="161"/>
                    <a:pt x="500" y="161"/>
                  </a:cubicBezTo>
                  <a:cubicBezTo>
                    <a:pt x="500" y="161"/>
                    <a:pt x="500" y="161"/>
                    <a:pt x="500" y="161"/>
                  </a:cubicBezTo>
                  <a:cubicBezTo>
                    <a:pt x="500" y="161"/>
                    <a:pt x="500" y="161"/>
                    <a:pt x="500" y="161"/>
                  </a:cubicBezTo>
                  <a:cubicBezTo>
                    <a:pt x="501" y="161"/>
                    <a:pt x="501" y="161"/>
                    <a:pt x="501" y="161"/>
                  </a:cubicBezTo>
                  <a:cubicBezTo>
                    <a:pt x="502" y="162"/>
                    <a:pt x="502" y="162"/>
                    <a:pt x="502" y="162"/>
                  </a:cubicBezTo>
                  <a:cubicBezTo>
                    <a:pt x="502" y="162"/>
                    <a:pt x="502" y="162"/>
                    <a:pt x="502" y="162"/>
                  </a:cubicBezTo>
                  <a:cubicBezTo>
                    <a:pt x="501" y="162"/>
                    <a:pt x="501" y="162"/>
                    <a:pt x="501" y="162"/>
                  </a:cubicBezTo>
                  <a:cubicBezTo>
                    <a:pt x="502" y="163"/>
                    <a:pt x="502" y="163"/>
                    <a:pt x="502" y="163"/>
                  </a:cubicBezTo>
                  <a:cubicBezTo>
                    <a:pt x="502" y="163"/>
                    <a:pt x="502" y="163"/>
                    <a:pt x="502" y="163"/>
                  </a:cubicBezTo>
                  <a:cubicBezTo>
                    <a:pt x="501" y="163"/>
                    <a:pt x="501" y="163"/>
                    <a:pt x="501" y="163"/>
                  </a:cubicBezTo>
                  <a:cubicBezTo>
                    <a:pt x="501" y="164"/>
                    <a:pt x="501" y="164"/>
                    <a:pt x="501" y="164"/>
                  </a:cubicBezTo>
                  <a:cubicBezTo>
                    <a:pt x="500" y="163"/>
                    <a:pt x="500" y="163"/>
                    <a:pt x="500" y="163"/>
                  </a:cubicBezTo>
                  <a:cubicBezTo>
                    <a:pt x="500" y="164"/>
                    <a:pt x="500" y="164"/>
                    <a:pt x="500" y="164"/>
                  </a:cubicBezTo>
                  <a:cubicBezTo>
                    <a:pt x="500" y="164"/>
                    <a:pt x="500" y="164"/>
                    <a:pt x="500" y="164"/>
                  </a:cubicBezTo>
                  <a:cubicBezTo>
                    <a:pt x="500" y="165"/>
                    <a:pt x="500" y="165"/>
                    <a:pt x="500" y="165"/>
                  </a:cubicBezTo>
                  <a:cubicBezTo>
                    <a:pt x="499" y="166"/>
                    <a:pt x="499" y="166"/>
                    <a:pt x="499" y="166"/>
                  </a:cubicBezTo>
                  <a:cubicBezTo>
                    <a:pt x="498" y="165"/>
                    <a:pt x="498" y="165"/>
                    <a:pt x="498" y="165"/>
                  </a:cubicBezTo>
                  <a:cubicBezTo>
                    <a:pt x="498" y="165"/>
                    <a:pt x="498" y="165"/>
                    <a:pt x="498" y="165"/>
                  </a:cubicBezTo>
                  <a:cubicBezTo>
                    <a:pt x="498" y="164"/>
                    <a:pt x="498" y="164"/>
                    <a:pt x="498" y="164"/>
                  </a:cubicBezTo>
                  <a:cubicBezTo>
                    <a:pt x="497" y="165"/>
                    <a:pt x="497" y="165"/>
                    <a:pt x="497" y="165"/>
                  </a:cubicBezTo>
                  <a:cubicBezTo>
                    <a:pt x="497" y="164"/>
                    <a:pt x="497" y="164"/>
                    <a:pt x="497" y="164"/>
                  </a:cubicBezTo>
                  <a:cubicBezTo>
                    <a:pt x="496" y="164"/>
                    <a:pt x="496" y="164"/>
                    <a:pt x="496" y="164"/>
                  </a:cubicBezTo>
                  <a:cubicBezTo>
                    <a:pt x="496" y="165"/>
                    <a:pt x="496" y="165"/>
                    <a:pt x="496" y="165"/>
                  </a:cubicBezTo>
                  <a:cubicBezTo>
                    <a:pt x="496" y="166"/>
                    <a:pt x="496" y="166"/>
                    <a:pt x="496" y="166"/>
                  </a:cubicBezTo>
                  <a:cubicBezTo>
                    <a:pt x="496" y="166"/>
                    <a:pt x="496" y="166"/>
                    <a:pt x="496" y="166"/>
                  </a:cubicBezTo>
                  <a:cubicBezTo>
                    <a:pt x="495" y="166"/>
                    <a:pt x="495" y="166"/>
                    <a:pt x="495" y="166"/>
                  </a:cubicBezTo>
                  <a:cubicBezTo>
                    <a:pt x="495" y="167"/>
                    <a:pt x="495" y="167"/>
                    <a:pt x="495" y="167"/>
                  </a:cubicBezTo>
                  <a:cubicBezTo>
                    <a:pt x="495" y="167"/>
                    <a:pt x="495" y="167"/>
                    <a:pt x="495" y="167"/>
                  </a:cubicBezTo>
                  <a:cubicBezTo>
                    <a:pt x="495" y="168"/>
                    <a:pt x="495" y="168"/>
                    <a:pt x="495" y="168"/>
                  </a:cubicBezTo>
                  <a:cubicBezTo>
                    <a:pt x="494" y="167"/>
                    <a:pt x="494" y="167"/>
                    <a:pt x="494" y="167"/>
                  </a:cubicBezTo>
                  <a:cubicBezTo>
                    <a:pt x="493" y="166"/>
                    <a:pt x="493" y="166"/>
                    <a:pt x="493" y="166"/>
                  </a:cubicBezTo>
                  <a:cubicBezTo>
                    <a:pt x="492" y="166"/>
                    <a:pt x="492" y="166"/>
                    <a:pt x="492" y="166"/>
                  </a:cubicBezTo>
                  <a:cubicBezTo>
                    <a:pt x="493" y="167"/>
                    <a:pt x="493" y="167"/>
                    <a:pt x="493" y="167"/>
                  </a:cubicBezTo>
                  <a:cubicBezTo>
                    <a:pt x="492" y="168"/>
                    <a:pt x="492" y="168"/>
                    <a:pt x="492" y="168"/>
                  </a:cubicBezTo>
                  <a:cubicBezTo>
                    <a:pt x="492" y="168"/>
                    <a:pt x="492" y="168"/>
                    <a:pt x="492" y="168"/>
                  </a:cubicBezTo>
                  <a:cubicBezTo>
                    <a:pt x="492" y="169"/>
                    <a:pt x="492" y="169"/>
                    <a:pt x="492" y="169"/>
                  </a:cubicBezTo>
                  <a:cubicBezTo>
                    <a:pt x="491" y="169"/>
                    <a:pt x="491" y="169"/>
                    <a:pt x="491" y="169"/>
                  </a:cubicBezTo>
                  <a:cubicBezTo>
                    <a:pt x="490" y="169"/>
                    <a:pt x="490" y="169"/>
                    <a:pt x="490" y="169"/>
                  </a:cubicBezTo>
                  <a:cubicBezTo>
                    <a:pt x="489" y="168"/>
                    <a:pt x="489" y="168"/>
                    <a:pt x="489" y="168"/>
                  </a:cubicBezTo>
                  <a:cubicBezTo>
                    <a:pt x="488" y="168"/>
                    <a:pt x="488" y="168"/>
                    <a:pt x="488" y="168"/>
                  </a:cubicBezTo>
                  <a:cubicBezTo>
                    <a:pt x="488" y="168"/>
                    <a:pt x="488" y="168"/>
                    <a:pt x="488" y="168"/>
                  </a:cubicBezTo>
                  <a:cubicBezTo>
                    <a:pt x="488" y="167"/>
                    <a:pt x="488" y="167"/>
                    <a:pt x="488" y="167"/>
                  </a:cubicBezTo>
                  <a:cubicBezTo>
                    <a:pt x="489" y="167"/>
                    <a:pt x="489" y="167"/>
                    <a:pt x="489" y="167"/>
                  </a:cubicBezTo>
                  <a:cubicBezTo>
                    <a:pt x="489" y="166"/>
                    <a:pt x="489" y="166"/>
                    <a:pt x="489" y="166"/>
                  </a:cubicBezTo>
                  <a:cubicBezTo>
                    <a:pt x="489" y="166"/>
                    <a:pt x="489" y="166"/>
                    <a:pt x="489" y="166"/>
                  </a:cubicBezTo>
                  <a:cubicBezTo>
                    <a:pt x="491" y="166"/>
                    <a:pt x="491" y="166"/>
                    <a:pt x="491" y="166"/>
                  </a:cubicBezTo>
                  <a:cubicBezTo>
                    <a:pt x="492" y="165"/>
                    <a:pt x="492" y="165"/>
                    <a:pt x="492" y="165"/>
                  </a:cubicBezTo>
                  <a:cubicBezTo>
                    <a:pt x="492" y="165"/>
                    <a:pt x="492" y="165"/>
                    <a:pt x="492" y="165"/>
                  </a:cubicBezTo>
                  <a:cubicBezTo>
                    <a:pt x="491" y="164"/>
                    <a:pt x="491" y="164"/>
                    <a:pt x="491" y="164"/>
                  </a:cubicBezTo>
                  <a:cubicBezTo>
                    <a:pt x="490" y="165"/>
                    <a:pt x="490" y="165"/>
                    <a:pt x="490" y="165"/>
                  </a:cubicBezTo>
                  <a:cubicBezTo>
                    <a:pt x="489" y="165"/>
                    <a:pt x="489" y="165"/>
                    <a:pt x="489" y="165"/>
                  </a:cubicBezTo>
                  <a:cubicBezTo>
                    <a:pt x="489" y="165"/>
                    <a:pt x="489" y="165"/>
                    <a:pt x="489" y="165"/>
                  </a:cubicBezTo>
                  <a:cubicBezTo>
                    <a:pt x="488" y="164"/>
                    <a:pt x="488" y="164"/>
                    <a:pt x="488" y="164"/>
                  </a:cubicBezTo>
                  <a:cubicBezTo>
                    <a:pt x="488" y="164"/>
                    <a:pt x="488" y="164"/>
                    <a:pt x="488" y="164"/>
                  </a:cubicBezTo>
                  <a:cubicBezTo>
                    <a:pt x="486" y="164"/>
                    <a:pt x="486" y="164"/>
                    <a:pt x="486" y="164"/>
                  </a:cubicBezTo>
                  <a:cubicBezTo>
                    <a:pt x="485" y="164"/>
                    <a:pt x="485" y="164"/>
                    <a:pt x="485" y="164"/>
                  </a:cubicBezTo>
                  <a:cubicBezTo>
                    <a:pt x="485" y="164"/>
                    <a:pt x="485" y="164"/>
                    <a:pt x="485" y="164"/>
                  </a:cubicBezTo>
                  <a:cubicBezTo>
                    <a:pt x="485" y="164"/>
                    <a:pt x="485" y="164"/>
                    <a:pt x="485" y="164"/>
                  </a:cubicBezTo>
                  <a:cubicBezTo>
                    <a:pt x="484" y="164"/>
                    <a:pt x="484" y="164"/>
                    <a:pt x="484" y="164"/>
                  </a:cubicBezTo>
                  <a:cubicBezTo>
                    <a:pt x="484" y="164"/>
                    <a:pt x="484" y="164"/>
                    <a:pt x="484" y="164"/>
                  </a:cubicBezTo>
                  <a:cubicBezTo>
                    <a:pt x="483" y="164"/>
                    <a:pt x="483" y="164"/>
                    <a:pt x="483" y="164"/>
                  </a:cubicBezTo>
                  <a:cubicBezTo>
                    <a:pt x="482" y="163"/>
                    <a:pt x="482" y="163"/>
                    <a:pt x="482" y="163"/>
                  </a:cubicBezTo>
                  <a:cubicBezTo>
                    <a:pt x="481" y="164"/>
                    <a:pt x="481" y="164"/>
                    <a:pt x="481" y="164"/>
                  </a:cubicBezTo>
                  <a:cubicBezTo>
                    <a:pt x="480" y="163"/>
                    <a:pt x="480" y="163"/>
                    <a:pt x="480" y="163"/>
                  </a:cubicBezTo>
                  <a:cubicBezTo>
                    <a:pt x="479" y="163"/>
                    <a:pt x="479" y="163"/>
                    <a:pt x="479" y="163"/>
                  </a:cubicBezTo>
                  <a:cubicBezTo>
                    <a:pt x="478" y="164"/>
                    <a:pt x="478" y="164"/>
                    <a:pt x="478" y="164"/>
                  </a:cubicBezTo>
                  <a:cubicBezTo>
                    <a:pt x="477" y="165"/>
                    <a:pt x="477" y="165"/>
                    <a:pt x="477" y="165"/>
                  </a:cubicBezTo>
                  <a:cubicBezTo>
                    <a:pt x="477" y="165"/>
                    <a:pt x="477" y="165"/>
                    <a:pt x="477" y="165"/>
                  </a:cubicBezTo>
                  <a:cubicBezTo>
                    <a:pt x="478" y="166"/>
                    <a:pt x="478" y="166"/>
                    <a:pt x="478" y="166"/>
                  </a:cubicBezTo>
                  <a:cubicBezTo>
                    <a:pt x="477" y="166"/>
                    <a:pt x="477" y="166"/>
                    <a:pt x="477" y="166"/>
                  </a:cubicBezTo>
                  <a:cubicBezTo>
                    <a:pt x="477" y="166"/>
                    <a:pt x="477" y="166"/>
                    <a:pt x="477" y="166"/>
                  </a:cubicBezTo>
                  <a:cubicBezTo>
                    <a:pt x="476" y="167"/>
                    <a:pt x="476" y="167"/>
                    <a:pt x="476" y="167"/>
                  </a:cubicBezTo>
                  <a:cubicBezTo>
                    <a:pt x="477" y="167"/>
                    <a:pt x="477" y="167"/>
                    <a:pt x="477" y="167"/>
                  </a:cubicBezTo>
                  <a:cubicBezTo>
                    <a:pt x="478" y="167"/>
                    <a:pt x="478" y="167"/>
                    <a:pt x="478" y="167"/>
                  </a:cubicBezTo>
                  <a:cubicBezTo>
                    <a:pt x="478" y="167"/>
                    <a:pt x="478" y="167"/>
                    <a:pt x="478" y="167"/>
                  </a:cubicBezTo>
                  <a:cubicBezTo>
                    <a:pt x="478" y="168"/>
                    <a:pt x="478" y="168"/>
                    <a:pt x="478" y="168"/>
                  </a:cubicBezTo>
                  <a:cubicBezTo>
                    <a:pt x="476" y="168"/>
                    <a:pt x="476" y="168"/>
                    <a:pt x="476" y="168"/>
                  </a:cubicBezTo>
                  <a:cubicBezTo>
                    <a:pt x="476" y="168"/>
                    <a:pt x="476" y="168"/>
                    <a:pt x="476" y="168"/>
                  </a:cubicBezTo>
                  <a:cubicBezTo>
                    <a:pt x="474" y="168"/>
                    <a:pt x="474" y="168"/>
                    <a:pt x="474" y="168"/>
                  </a:cubicBezTo>
                  <a:cubicBezTo>
                    <a:pt x="474" y="168"/>
                    <a:pt x="474" y="168"/>
                    <a:pt x="474" y="168"/>
                  </a:cubicBezTo>
                  <a:cubicBezTo>
                    <a:pt x="474" y="169"/>
                    <a:pt x="474" y="169"/>
                    <a:pt x="474" y="169"/>
                  </a:cubicBezTo>
                  <a:cubicBezTo>
                    <a:pt x="473" y="168"/>
                    <a:pt x="473" y="168"/>
                    <a:pt x="473" y="168"/>
                  </a:cubicBezTo>
                  <a:cubicBezTo>
                    <a:pt x="473" y="169"/>
                    <a:pt x="473" y="169"/>
                    <a:pt x="473" y="169"/>
                  </a:cubicBezTo>
                  <a:cubicBezTo>
                    <a:pt x="472" y="169"/>
                    <a:pt x="472" y="169"/>
                    <a:pt x="472" y="169"/>
                  </a:cubicBezTo>
                  <a:cubicBezTo>
                    <a:pt x="472" y="168"/>
                    <a:pt x="472" y="168"/>
                    <a:pt x="472" y="168"/>
                  </a:cubicBezTo>
                  <a:cubicBezTo>
                    <a:pt x="470" y="168"/>
                    <a:pt x="470" y="168"/>
                    <a:pt x="470" y="168"/>
                  </a:cubicBezTo>
                  <a:cubicBezTo>
                    <a:pt x="470" y="169"/>
                    <a:pt x="470" y="169"/>
                    <a:pt x="470" y="169"/>
                  </a:cubicBezTo>
                  <a:cubicBezTo>
                    <a:pt x="468" y="168"/>
                    <a:pt x="468" y="168"/>
                    <a:pt x="468" y="168"/>
                  </a:cubicBezTo>
                  <a:cubicBezTo>
                    <a:pt x="467" y="169"/>
                    <a:pt x="467" y="169"/>
                    <a:pt x="467" y="169"/>
                  </a:cubicBezTo>
                  <a:cubicBezTo>
                    <a:pt x="467" y="169"/>
                    <a:pt x="467" y="169"/>
                    <a:pt x="467" y="169"/>
                  </a:cubicBezTo>
                  <a:cubicBezTo>
                    <a:pt x="468" y="170"/>
                    <a:pt x="468" y="170"/>
                    <a:pt x="468" y="170"/>
                  </a:cubicBezTo>
                  <a:cubicBezTo>
                    <a:pt x="467" y="171"/>
                    <a:pt x="467" y="171"/>
                    <a:pt x="467" y="171"/>
                  </a:cubicBezTo>
                  <a:cubicBezTo>
                    <a:pt x="467" y="172"/>
                    <a:pt x="467" y="172"/>
                    <a:pt x="467" y="172"/>
                  </a:cubicBezTo>
                  <a:cubicBezTo>
                    <a:pt x="466" y="171"/>
                    <a:pt x="466" y="171"/>
                    <a:pt x="466" y="171"/>
                  </a:cubicBezTo>
                  <a:cubicBezTo>
                    <a:pt x="466" y="171"/>
                    <a:pt x="466" y="171"/>
                    <a:pt x="466" y="171"/>
                  </a:cubicBezTo>
                  <a:cubicBezTo>
                    <a:pt x="466" y="170"/>
                    <a:pt x="466" y="170"/>
                    <a:pt x="466" y="170"/>
                  </a:cubicBezTo>
                  <a:cubicBezTo>
                    <a:pt x="465" y="169"/>
                    <a:pt x="465" y="169"/>
                    <a:pt x="465" y="169"/>
                  </a:cubicBezTo>
                  <a:cubicBezTo>
                    <a:pt x="465" y="170"/>
                    <a:pt x="465" y="170"/>
                    <a:pt x="465" y="170"/>
                  </a:cubicBezTo>
                  <a:cubicBezTo>
                    <a:pt x="464" y="170"/>
                    <a:pt x="464" y="170"/>
                    <a:pt x="464" y="170"/>
                  </a:cubicBezTo>
                  <a:cubicBezTo>
                    <a:pt x="463" y="170"/>
                    <a:pt x="463" y="170"/>
                    <a:pt x="463" y="170"/>
                  </a:cubicBezTo>
                  <a:cubicBezTo>
                    <a:pt x="462" y="171"/>
                    <a:pt x="462" y="171"/>
                    <a:pt x="462" y="171"/>
                  </a:cubicBezTo>
                  <a:cubicBezTo>
                    <a:pt x="461" y="170"/>
                    <a:pt x="461" y="170"/>
                    <a:pt x="461" y="170"/>
                  </a:cubicBezTo>
                  <a:cubicBezTo>
                    <a:pt x="460" y="171"/>
                    <a:pt x="460" y="171"/>
                    <a:pt x="460" y="171"/>
                  </a:cubicBezTo>
                  <a:cubicBezTo>
                    <a:pt x="459" y="171"/>
                    <a:pt x="459" y="171"/>
                    <a:pt x="459" y="171"/>
                  </a:cubicBezTo>
                  <a:cubicBezTo>
                    <a:pt x="457" y="172"/>
                    <a:pt x="457" y="172"/>
                    <a:pt x="457" y="172"/>
                  </a:cubicBezTo>
                  <a:cubicBezTo>
                    <a:pt x="456" y="173"/>
                    <a:pt x="456" y="173"/>
                    <a:pt x="456" y="173"/>
                  </a:cubicBezTo>
                  <a:cubicBezTo>
                    <a:pt x="456" y="172"/>
                    <a:pt x="456" y="172"/>
                    <a:pt x="456" y="172"/>
                  </a:cubicBezTo>
                  <a:cubicBezTo>
                    <a:pt x="455" y="172"/>
                    <a:pt x="455" y="172"/>
                    <a:pt x="455" y="172"/>
                  </a:cubicBezTo>
                  <a:cubicBezTo>
                    <a:pt x="455" y="173"/>
                    <a:pt x="455" y="173"/>
                    <a:pt x="455" y="173"/>
                  </a:cubicBezTo>
                  <a:cubicBezTo>
                    <a:pt x="453" y="174"/>
                    <a:pt x="453" y="174"/>
                    <a:pt x="453" y="174"/>
                  </a:cubicBezTo>
                  <a:cubicBezTo>
                    <a:pt x="453" y="175"/>
                    <a:pt x="453" y="175"/>
                    <a:pt x="453" y="175"/>
                  </a:cubicBezTo>
                  <a:cubicBezTo>
                    <a:pt x="452" y="175"/>
                    <a:pt x="452" y="175"/>
                    <a:pt x="452" y="175"/>
                  </a:cubicBezTo>
                  <a:cubicBezTo>
                    <a:pt x="452" y="176"/>
                    <a:pt x="452" y="176"/>
                    <a:pt x="452" y="176"/>
                  </a:cubicBezTo>
                  <a:cubicBezTo>
                    <a:pt x="453" y="178"/>
                    <a:pt x="453" y="178"/>
                    <a:pt x="453" y="178"/>
                  </a:cubicBezTo>
                  <a:cubicBezTo>
                    <a:pt x="453" y="180"/>
                    <a:pt x="453" y="180"/>
                    <a:pt x="453" y="180"/>
                  </a:cubicBezTo>
                  <a:cubicBezTo>
                    <a:pt x="452" y="181"/>
                    <a:pt x="452" y="181"/>
                    <a:pt x="452" y="181"/>
                  </a:cubicBezTo>
                  <a:cubicBezTo>
                    <a:pt x="451" y="182"/>
                    <a:pt x="451" y="182"/>
                    <a:pt x="451" y="182"/>
                  </a:cubicBezTo>
                  <a:cubicBezTo>
                    <a:pt x="451" y="183"/>
                    <a:pt x="451" y="183"/>
                    <a:pt x="451" y="183"/>
                  </a:cubicBezTo>
                  <a:cubicBezTo>
                    <a:pt x="451" y="185"/>
                    <a:pt x="451" y="185"/>
                    <a:pt x="451" y="185"/>
                  </a:cubicBezTo>
                  <a:cubicBezTo>
                    <a:pt x="452" y="185"/>
                    <a:pt x="452" y="185"/>
                    <a:pt x="452" y="185"/>
                  </a:cubicBezTo>
                  <a:cubicBezTo>
                    <a:pt x="452" y="186"/>
                    <a:pt x="452" y="186"/>
                    <a:pt x="452" y="186"/>
                  </a:cubicBezTo>
                  <a:cubicBezTo>
                    <a:pt x="451" y="186"/>
                    <a:pt x="451" y="186"/>
                    <a:pt x="451" y="186"/>
                  </a:cubicBezTo>
                  <a:cubicBezTo>
                    <a:pt x="451" y="186"/>
                    <a:pt x="451" y="186"/>
                    <a:pt x="451" y="186"/>
                  </a:cubicBezTo>
                  <a:cubicBezTo>
                    <a:pt x="451" y="187"/>
                    <a:pt x="451" y="187"/>
                    <a:pt x="451" y="187"/>
                  </a:cubicBezTo>
                  <a:cubicBezTo>
                    <a:pt x="450" y="188"/>
                    <a:pt x="450" y="188"/>
                    <a:pt x="450" y="188"/>
                  </a:cubicBezTo>
                  <a:cubicBezTo>
                    <a:pt x="451" y="189"/>
                    <a:pt x="451" y="189"/>
                    <a:pt x="451" y="189"/>
                  </a:cubicBezTo>
                  <a:cubicBezTo>
                    <a:pt x="450" y="190"/>
                    <a:pt x="450" y="190"/>
                    <a:pt x="450" y="190"/>
                  </a:cubicBezTo>
                  <a:cubicBezTo>
                    <a:pt x="450" y="191"/>
                    <a:pt x="450" y="191"/>
                    <a:pt x="450" y="191"/>
                  </a:cubicBezTo>
                  <a:cubicBezTo>
                    <a:pt x="448" y="192"/>
                    <a:pt x="448" y="192"/>
                    <a:pt x="448" y="192"/>
                  </a:cubicBezTo>
                  <a:cubicBezTo>
                    <a:pt x="449" y="193"/>
                    <a:pt x="449" y="193"/>
                    <a:pt x="449" y="193"/>
                  </a:cubicBezTo>
                  <a:cubicBezTo>
                    <a:pt x="448" y="193"/>
                    <a:pt x="448" y="193"/>
                    <a:pt x="448" y="193"/>
                  </a:cubicBezTo>
                  <a:cubicBezTo>
                    <a:pt x="448" y="195"/>
                    <a:pt x="448" y="195"/>
                    <a:pt x="448" y="195"/>
                  </a:cubicBezTo>
                  <a:cubicBezTo>
                    <a:pt x="447" y="195"/>
                    <a:pt x="447" y="195"/>
                    <a:pt x="447" y="195"/>
                  </a:cubicBezTo>
                  <a:cubicBezTo>
                    <a:pt x="447" y="197"/>
                    <a:pt x="447" y="197"/>
                    <a:pt x="447" y="197"/>
                  </a:cubicBezTo>
                  <a:cubicBezTo>
                    <a:pt x="447" y="198"/>
                    <a:pt x="447" y="198"/>
                    <a:pt x="447" y="198"/>
                  </a:cubicBezTo>
                  <a:cubicBezTo>
                    <a:pt x="447" y="199"/>
                    <a:pt x="447" y="199"/>
                    <a:pt x="447" y="199"/>
                  </a:cubicBezTo>
                  <a:cubicBezTo>
                    <a:pt x="447" y="200"/>
                    <a:pt x="447" y="200"/>
                    <a:pt x="447" y="200"/>
                  </a:cubicBezTo>
                  <a:cubicBezTo>
                    <a:pt x="446" y="200"/>
                    <a:pt x="446" y="200"/>
                    <a:pt x="446" y="200"/>
                  </a:cubicBezTo>
                  <a:cubicBezTo>
                    <a:pt x="446" y="201"/>
                    <a:pt x="446" y="201"/>
                    <a:pt x="446" y="201"/>
                  </a:cubicBezTo>
                  <a:cubicBezTo>
                    <a:pt x="445" y="202"/>
                    <a:pt x="445" y="202"/>
                    <a:pt x="445" y="202"/>
                  </a:cubicBezTo>
                  <a:cubicBezTo>
                    <a:pt x="445" y="203"/>
                    <a:pt x="445" y="203"/>
                    <a:pt x="445" y="203"/>
                  </a:cubicBezTo>
                  <a:cubicBezTo>
                    <a:pt x="445" y="203"/>
                    <a:pt x="445" y="203"/>
                    <a:pt x="445" y="203"/>
                  </a:cubicBezTo>
                  <a:cubicBezTo>
                    <a:pt x="445" y="204"/>
                    <a:pt x="445" y="204"/>
                    <a:pt x="445" y="204"/>
                  </a:cubicBezTo>
                  <a:cubicBezTo>
                    <a:pt x="444" y="205"/>
                    <a:pt x="444" y="205"/>
                    <a:pt x="444" y="205"/>
                  </a:cubicBezTo>
                  <a:cubicBezTo>
                    <a:pt x="444" y="206"/>
                    <a:pt x="444" y="206"/>
                    <a:pt x="444" y="206"/>
                  </a:cubicBezTo>
                  <a:cubicBezTo>
                    <a:pt x="442" y="207"/>
                    <a:pt x="442" y="207"/>
                    <a:pt x="442" y="207"/>
                  </a:cubicBezTo>
                  <a:cubicBezTo>
                    <a:pt x="442" y="208"/>
                    <a:pt x="442" y="208"/>
                    <a:pt x="442" y="208"/>
                  </a:cubicBezTo>
                  <a:cubicBezTo>
                    <a:pt x="441" y="209"/>
                    <a:pt x="441" y="209"/>
                    <a:pt x="441" y="209"/>
                  </a:cubicBezTo>
                  <a:cubicBezTo>
                    <a:pt x="441" y="210"/>
                    <a:pt x="441" y="210"/>
                    <a:pt x="441" y="210"/>
                  </a:cubicBezTo>
                  <a:cubicBezTo>
                    <a:pt x="441" y="211"/>
                    <a:pt x="441" y="211"/>
                    <a:pt x="441" y="211"/>
                  </a:cubicBezTo>
                  <a:cubicBezTo>
                    <a:pt x="441" y="212"/>
                    <a:pt x="441" y="212"/>
                    <a:pt x="441" y="212"/>
                  </a:cubicBezTo>
                  <a:cubicBezTo>
                    <a:pt x="442" y="212"/>
                    <a:pt x="442" y="212"/>
                    <a:pt x="442" y="212"/>
                  </a:cubicBezTo>
                  <a:cubicBezTo>
                    <a:pt x="443" y="212"/>
                    <a:pt x="443" y="212"/>
                    <a:pt x="443" y="212"/>
                  </a:cubicBezTo>
                  <a:cubicBezTo>
                    <a:pt x="444" y="212"/>
                    <a:pt x="444" y="212"/>
                    <a:pt x="444" y="212"/>
                  </a:cubicBezTo>
                  <a:cubicBezTo>
                    <a:pt x="444" y="212"/>
                    <a:pt x="444" y="212"/>
                    <a:pt x="444" y="212"/>
                  </a:cubicBezTo>
                  <a:cubicBezTo>
                    <a:pt x="446" y="212"/>
                    <a:pt x="446" y="212"/>
                    <a:pt x="446" y="212"/>
                  </a:cubicBezTo>
                  <a:cubicBezTo>
                    <a:pt x="446" y="212"/>
                    <a:pt x="446" y="212"/>
                    <a:pt x="446" y="212"/>
                  </a:cubicBezTo>
                  <a:cubicBezTo>
                    <a:pt x="447" y="211"/>
                    <a:pt x="447" y="211"/>
                    <a:pt x="447" y="211"/>
                  </a:cubicBezTo>
                  <a:cubicBezTo>
                    <a:pt x="447" y="211"/>
                    <a:pt x="447" y="211"/>
                    <a:pt x="447" y="211"/>
                  </a:cubicBezTo>
                  <a:cubicBezTo>
                    <a:pt x="448" y="211"/>
                    <a:pt x="448" y="211"/>
                    <a:pt x="448" y="211"/>
                  </a:cubicBezTo>
                  <a:cubicBezTo>
                    <a:pt x="448" y="213"/>
                    <a:pt x="448" y="213"/>
                    <a:pt x="448" y="213"/>
                  </a:cubicBezTo>
                  <a:cubicBezTo>
                    <a:pt x="449" y="214"/>
                    <a:pt x="449" y="214"/>
                    <a:pt x="449" y="214"/>
                  </a:cubicBezTo>
                  <a:cubicBezTo>
                    <a:pt x="450" y="215"/>
                    <a:pt x="450" y="215"/>
                    <a:pt x="450" y="215"/>
                  </a:cubicBezTo>
                  <a:cubicBezTo>
                    <a:pt x="450" y="216"/>
                    <a:pt x="450" y="216"/>
                    <a:pt x="450" y="216"/>
                  </a:cubicBezTo>
                  <a:cubicBezTo>
                    <a:pt x="451" y="217"/>
                    <a:pt x="451" y="217"/>
                    <a:pt x="451" y="217"/>
                  </a:cubicBezTo>
                  <a:cubicBezTo>
                    <a:pt x="451" y="217"/>
                    <a:pt x="451" y="217"/>
                    <a:pt x="451" y="217"/>
                  </a:cubicBezTo>
                  <a:cubicBezTo>
                    <a:pt x="452" y="217"/>
                    <a:pt x="452" y="217"/>
                    <a:pt x="452" y="217"/>
                  </a:cubicBezTo>
                  <a:cubicBezTo>
                    <a:pt x="452" y="216"/>
                    <a:pt x="452" y="216"/>
                    <a:pt x="452" y="216"/>
                  </a:cubicBezTo>
                  <a:cubicBezTo>
                    <a:pt x="453" y="216"/>
                    <a:pt x="453" y="216"/>
                    <a:pt x="453" y="216"/>
                  </a:cubicBezTo>
                  <a:cubicBezTo>
                    <a:pt x="453" y="215"/>
                    <a:pt x="453" y="215"/>
                    <a:pt x="453" y="215"/>
                  </a:cubicBezTo>
                  <a:cubicBezTo>
                    <a:pt x="453" y="216"/>
                    <a:pt x="453" y="216"/>
                    <a:pt x="453" y="216"/>
                  </a:cubicBezTo>
                  <a:cubicBezTo>
                    <a:pt x="454" y="215"/>
                    <a:pt x="454" y="215"/>
                    <a:pt x="454" y="215"/>
                  </a:cubicBezTo>
                  <a:cubicBezTo>
                    <a:pt x="455" y="216"/>
                    <a:pt x="455" y="216"/>
                    <a:pt x="455" y="216"/>
                  </a:cubicBezTo>
                  <a:cubicBezTo>
                    <a:pt x="455" y="216"/>
                    <a:pt x="455" y="216"/>
                    <a:pt x="455" y="216"/>
                  </a:cubicBezTo>
                  <a:cubicBezTo>
                    <a:pt x="454" y="216"/>
                    <a:pt x="454" y="216"/>
                    <a:pt x="454" y="216"/>
                  </a:cubicBezTo>
                  <a:cubicBezTo>
                    <a:pt x="454" y="218"/>
                    <a:pt x="454" y="218"/>
                    <a:pt x="454" y="218"/>
                  </a:cubicBezTo>
                  <a:cubicBezTo>
                    <a:pt x="454" y="218"/>
                    <a:pt x="454" y="218"/>
                    <a:pt x="454" y="218"/>
                  </a:cubicBezTo>
                  <a:cubicBezTo>
                    <a:pt x="453" y="218"/>
                    <a:pt x="453" y="218"/>
                    <a:pt x="453" y="218"/>
                  </a:cubicBezTo>
                  <a:cubicBezTo>
                    <a:pt x="453" y="219"/>
                    <a:pt x="453" y="219"/>
                    <a:pt x="453" y="219"/>
                  </a:cubicBezTo>
                  <a:cubicBezTo>
                    <a:pt x="455" y="218"/>
                    <a:pt x="455" y="218"/>
                    <a:pt x="455" y="218"/>
                  </a:cubicBezTo>
                  <a:cubicBezTo>
                    <a:pt x="456" y="218"/>
                    <a:pt x="456" y="218"/>
                    <a:pt x="456" y="218"/>
                  </a:cubicBezTo>
                  <a:cubicBezTo>
                    <a:pt x="457" y="217"/>
                    <a:pt x="457" y="217"/>
                    <a:pt x="457" y="217"/>
                  </a:cubicBezTo>
                  <a:cubicBezTo>
                    <a:pt x="457" y="216"/>
                    <a:pt x="457" y="216"/>
                    <a:pt x="457" y="216"/>
                  </a:cubicBezTo>
                  <a:cubicBezTo>
                    <a:pt x="457" y="215"/>
                    <a:pt x="457" y="215"/>
                    <a:pt x="457" y="215"/>
                  </a:cubicBezTo>
                  <a:cubicBezTo>
                    <a:pt x="457" y="216"/>
                    <a:pt x="457" y="216"/>
                    <a:pt x="457" y="216"/>
                  </a:cubicBezTo>
                  <a:cubicBezTo>
                    <a:pt x="457" y="217"/>
                    <a:pt x="457" y="217"/>
                    <a:pt x="457" y="217"/>
                  </a:cubicBezTo>
                  <a:cubicBezTo>
                    <a:pt x="457" y="218"/>
                    <a:pt x="457" y="218"/>
                    <a:pt x="457" y="218"/>
                  </a:cubicBezTo>
                  <a:cubicBezTo>
                    <a:pt x="458" y="218"/>
                    <a:pt x="458" y="218"/>
                    <a:pt x="458" y="218"/>
                  </a:cubicBezTo>
                  <a:cubicBezTo>
                    <a:pt x="458" y="217"/>
                    <a:pt x="458" y="217"/>
                    <a:pt x="458" y="217"/>
                  </a:cubicBezTo>
                  <a:cubicBezTo>
                    <a:pt x="458" y="215"/>
                    <a:pt x="458" y="215"/>
                    <a:pt x="458" y="215"/>
                  </a:cubicBezTo>
                  <a:cubicBezTo>
                    <a:pt x="458" y="215"/>
                    <a:pt x="458" y="215"/>
                    <a:pt x="458" y="215"/>
                  </a:cubicBezTo>
                  <a:cubicBezTo>
                    <a:pt x="457" y="214"/>
                    <a:pt x="457" y="214"/>
                    <a:pt x="457" y="214"/>
                  </a:cubicBezTo>
                  <a:cubicBezTo>
                    <a:pt x="457" y="213"/>
                    <a:pt x="457" y="213"/>
                    <a:pt x="457" y="213"/>
                  </a:cubicBezTo>
                  <a:cubicBezTo>
                    <a:pt x="458" y="213"/>
                    <a:pt x="458" y="213"/>
                    <a:pt x="458" y="213"/>
                  </a:cubicBezTo>
                  <a:cubicBezTo>
                    <a:pt x="459" y="213"/>
                    <a:pt x="459" y="213"/>
                    <a:pt x="459" y="213"/>
                  </a:cubicBezTo>
                  <a:cubicBezTo>
                    <a:pt x="459" y="213"/>
                    <a:pt x="459" y="213"/>
                    <a:pt x="459" y="213"/>
                  </a:cubicBezTo>
                  <a:cubicBezTo>
                    <a:pt x="459" y="214"/>
                    <a:pt x="459" y="214"/>
                    <a:pt x="459" y="214"/>
                  </a:cubicBezTo>
                  <a:cubicBezTo>
                    <a:pt x="459" y="214"/>
                    <a:pt x="459" y="214"/>
                    <a:pt x="459" y="214"/>
                  </a:cubicBezTo>
                  <a:cubicBezTo>
                    <a:pt x="460" y="213"/>
                    <a:pt x="460" y="213"/>
                    <a:pt x="460" y="213"/>
                  </a:cubicBezTo>
                  <a:cubicBezTo>
                    <a:pt x="461" y="213"/>
                    <a:pt x="461" y="213"/>
                    <a:pt x="461" y="213"/>
                  </a:cubicBezTo>
                  <a:cubicBezTo>
                    <a:pt x="462" y="213"/>
                    <a:pt x="462" y="213"/>
                    <a:pt x="462" y="213"/>
                  </a:cubicBezTo>
                  <a:cubicBezTo>
                    <a:pt x="463" y="213"/>
                    <a:pt x="463" y="213"/>
                    <a:pt x="463" y="213"/>
                  </a:cubicBezTo>
                  <a:cubicBezTo>
                    <a:pt x="464" y="213"/>
                    <a:pt x="464" y="213"/>
                    <a:pt x="464" y="213"/>
                  </a:cubicBezTo>
                  <a:cubicBezTo>
                    <a:pt x="464" y="214"/>
                    <a:pt x="464" y="214"/>
                    <a:pt x="464" y="214"/>
                  </a:cubicBezTo>
                  <a:cubicBezTo>
                    <a:pt x="465" y="215"/>
                    <a:pt x="465" y="215"/>
                    <a:pt x="465" y="215"/>
                  </a:cubicBezTo>
                  <a:cubicBezTo>
                    <a:pt x="465" y="215"/>
                    <a:pt x="465" y="215"/>
                    <a:pt x="465" y="215"/>
                  </a:cubicBezTo>
                  <a:cubicBezTo>
                    <a:pt x="467" y="215"/>
                    <a:pt x="467" y="215"/>
                    <a:pt x="467" y="215"/>
                  </a:cubicBezTo>
                  <a:cubicBezTo>
                    <a:pt x="467" y="216"/>
                    <a:pt x="467" y="216"/>
                    <a:pt x="467" y="216"/>
                  </a:cubicBezTo>
                  <a:cubicBezTo>
                    <a:pt x="469" y="216"/>
                    <a:pt x="469" y="216"/>
                    <a:pt x="469" y="216"/>
                  </a:cubicBezTo>
                  <a:cubicBezTo>
                    <a:pt x="469" y="217"/>
                    <a:pt x="469" y="217"/>
                    <a:pt x="469" y="217"/>
                  </a:cubicBezTo>
                  <a:cubicBezTo>
                    <a:pt x="470" y="217"/>
                    <a:pt x="470" y="217"/>
                    <a:pt x="470" y="217"/>
                  </a:cubicBezTo>
                  <a:cubicBezTo>
                    <a:pt x="470" y="218"/>
                    <a:pt x="470" y="218"/>
                    <a:pt x="470" y="218"/>
                  </a:cubicBezTo>
                  <a:cubicBezTo>
                    <a:pt x="471" y="218"/>
                    <a:pt x="471" y="218"/>
                    <a:pt x="471" y="218"/>
                  </a:cubicBezTo>
                  <a:cubicBezTo>
                    <a:pt x="472" y="219"/>
                    <a:pt x="472" y="219"/>
                    <a:pt x="472" y="219"/>
                  </a:cubicBezTo>
                  <a:cubicBezTo>
                    <a:pt x="471" y="220"/>
                    <a:pt x="471" y="220"/>
                    <a:pt x="471" y="220"/>
                  </a:cubicBezTo>
                  <a:cubicBezTo>
                    <a:pt x="471" y="220"/>
                    <a:pt x="471" y="220"/>
                    <a:pt x="471" y="220"/>
                  </a:cubicBezTo>
                  <a:cubicBezTo>
                    <a:pt x="471" y="221"/>
                    <a:pt x="471" y="221"/>
                    <a:pt x="471" y="221"/>
                  </a:cubicBezTo>
                  <a:cubicBezTo>
                    <a:pt x="471" y="222"/>
                    <a:pt x="471" y="222"/>
                    <a:pt x="471" y="222"/>
                  </a:cubicBezTo>
                  <a:cubicBezTo>
                    <a:pt x="472" y="222"/>
                    <a:pt x="472" y="222"/>
                    <a:pt x="472" y="222"/>
                  </a:cubicBezTo>
                  <a:cubicBezTo>
                    <a:pt x="473" y="223"/>
                    <a:pt x="473" y="223"/>
                    <a:pt x="473" y="223"/>
                  </a:cubicBezTo>
                  <a:cubicBezTo>
                    <a:pt x="473" y="224"/>
                    <a:pt x="473" y="224"/>
                    <a:pt x="473" y="224"/>
                  </a:cubicBezTo>
                  <a:cubicBezTo>
                    <a:pt x="473" y="224"/>
                    <a:pt x="473" y="224"/>
                    <a:pt x="473" y="224"/>
                  </a:cubicBezTo>
                  <a:cubicBezTo>
                    <a:pt x="473" y="225"/>
                    <a:pt x="473" y="225"/>
                    <a:pt x="473" y="225"/>
                  </a:cubicBezTo>
                  <a:cubicBezTo>
                    <a:pt x="474" y="226"/>
                    <a:pt x="474" y="226"/>
                    <a:pt x="474" y="226"/>
                  </a:cubicBezTo>
                  <a:cubicBezTo>
                    <a:pt x="474" y="226"/>
                    <a:pt x="474" y="226"/>
                    <a:pt x="474" y="226"/>
                  </a:cubicBezTo>
                  <a:cubicBezTo>
                    <a:pt x="475" y="225"/>
                    <a:pt x="475" y="225"/>
                    <a:pt x="475" y="225"/>
                  </a:cubicBezTo>
                  <a:cubicBezTo>
                    <a:pt x="475" y="226"/>
                    <a:pt x="475" y="226"/>
                    <a:pt x="475" y="226"/>
                  </a:cubicBezTo>
                  <a:cubicBezTo>
                    <a:pt x="475" y="227"/>
                    <a:pt x="475" y="227"/>
                    <a:pt x="475" y="227"/>
                  </a:cubicBezTo>
                  <a:cubicBezTo>
                    <a:pt x="475" y="228"/>
                    <a:pt x="475" y="228"/>
                    <a:pt x="475" y="228"/>
                  </a:cubicBezTo>
                  <a:cubicBezTo>
                    <a:pt x="476" y="228"/>
                    <a:pt x="476" y="228"/>
                    <a:pt x="476" y="228"/>
                  </a:cubicBezTo>
                  <a:cubicBezTo>
                    <a:pt x="475" y="229"/>
                    <a:pt x="475" y="229"/>
                    <a:pt x="475" y="229"/>
                  </a:cubicBezTo>
                  <a:cubicBezTo>
                    <a:pt x="475" y="229"/>
                    <a:pt x="475" y="229"/>
                    <a:pt x="475" y="229"/>
                  </a:cubicBezTo>
                  <a:cubicBezTo>
                    <a:pt x="475" y="230"/>
                    <a:pt x="475" y="230"/>
                    <a:pt x="475" y="230"/>
                  </a:cubicBezTo>
                  <a:cubicBezTo>
                    <a:pt x="475" y="231"/>
                    <a:pt x="475" y="231"/>
                    <a:pt x="475" y="231"/>
                  </a:cubicBezTo>
                  <a:cubicBezTo>
                    <a:pt x="475" y="231"/>
                    <a:pt x="475" y="231"/>
                    <a:pt x="475" y="231"/>
                  </a:cubicBezTo>
                  <a:cubicBezTo>
                    <a:pt x="475" y="231"/>
                    <a:pt x="475" y="231"/>
                    <a:pt x="475" y="231"/>
                  </a:cubicBezTo>
                  <a:cubicBezTo>
                    <a:pt x="475" y="232"/>
                    <a:pt x="475" y="232"/>
                    <a:pt x="475" y="232"/>
                  </a:cubicBezTo>
                  <a:cubicBezTo>
                    <a:pt x="475" y="232"/>
                    <a:pt x="475" y="232"/>
                    <a:pt x="475" y="232"/>
                  </a:cubicBezTo>
                  <a:cubicBezTo>
                    <a:pt x="475" y="233"/>
                    <a:pt x="475" y="233"/>
                    <a:pt x="475" y="233"/>
                  </a:cubicBezTo>
                  <a:cubicBezTo>
                    <a:pt x="476" y="235"/>
                    <a:pt x="476" y="235"/>
                    <a:pt x="476" y="235"/>
                  </a:cubicBezTo>
                  <a:cubicBezTo>
                    <a:pt x="475" y="235"/>
                    <a:pt x="475" y="235"/>
                    <a:pt x="475" y="235"/>
                  </a:cubicBezTo>
                  <a:cubicBezTo>
                    <a:pt x="476" y="237"/>
                    <a:pt x="476" y="237"/>
                    <a:pt x="476" y="237"/>
                  </a:cubicBezTo>
                  <a:cubicBezTo>
                    <a:pt x="476" y="237"/>
                    <a:pt x="476" y="237"/>
                    <a:pt x="476" y="237"/>
                  </a:cubicBezTo>
                  <a:cubicBezTo>
                    <a:pt x="476" y="238"/>
                    <a:pt x="476" y="238"/>
                    <a:pt x="476" y="238"/>
                  </a:cubicBezTo>
                  <a:cubicBezTo>
                    <a:pt x="477" y="241"/>
                    <a:pt x="477" y="241"/>
                    <a:pt x="477" y="241"/>
                  </a:cubicBezTo>
                  <a:cubicBezTo>
                    <a:pt x="477" y="241"/>
                    <a:pt x="477" y="241"/>
                    <a:pt x="477" y="241"/>
                  </a:cubicBezTo>
                  <a:cubicBezTo>
                    <a:pt x="478" y="240"/>
                    <a:pt x="478" y="240"/>
                    <a:pt x="478" y="240"/>
                  </a:cubicBezTo>
                  <a:cubicBezTo>
                    <a:pt x="478" y="241"/>
                    <a:pt x="478" y="241"/>
                    <a:pt x="478" y="241"/>
                  </a:cubicBezTo>
                  <a:cubicBezTo>
                    <a:pt x="477" y="242"/>
                    <a:pt x="477" y="242"/>
                    <a:pt x="477" y="242"/>
                  </a:cubicBezTo>
                  <a:cubicBezTo>
                    <a:pt x="477" y="242"/>
                    <a:pt x="477" y="242"/>
                    <a:pt x="477" y="242"/>
                  </a:cubicBezTo>
                  <a:cubicBezTo>
                    <a:pt x="478" y="243"/>
                    <a:pt x="478" y="243"/>
                    <a:pt x="478" y="243"/>
                  </a:cubicBezTo>
                  <a:cubicBezTo>
                    <a:pt x="478" y="243"/>
                    <a:pt x="478" y="243"/>
                    <a:pt x="478" y="243"/>
                  </a:cubicBezTo>
                  <a:cubicBezTo>
                    <a:pt x="479" y="244"/>
                    <a:pt x="479" y="244"/>
                    <a:pt x="479" y="244"/>
                  </a:cubicBezTo>
                  <a:cubicBezTo>
                    <a:pt x="479" y="245"/>
                    <a:pt x="479" y="245"/>
                    <a:pt x="479" y="245"/>
                  </a:cubicBezTo>
                  <a:cubicBezTo>
                    <a:pt x="479" y="246"/>
                    <a:pt x="479" y="246"/>
                    <a:pt x="479" y="246"/>
                  </a:cubicBezTo>
                  <a:cubicBezTo>
                    <a:pt x="479" y="246"/>
                    <a:pt x="479" y="246"/>
                    <a:pt x="479" y="246"/>
                  </a:cubicBezTo>
                  <a:cubicBezTo>
                    <a:pt x="480" y="248"/>
                    <a:pt x="480" y="248"/>
                    <a:pt x="480" y="248"/>
                  </a:cubicBezTo>
                  <a:cubicBezTo>
                    <a:pt x="480" y="248"/>
                    <a:pt x="480" y="248"/>
                    <a:pt x="480" y="248"/>
                  </a:cubicBezTo>
                  <a:cubicBezTo>
                    <a:pt x="480" y="249"/>
                    <a:pt x="480" y="249"/>
                    <a:pt x="480" y="249"/>
                  </a:cubicBezTo>
                  <a:cubicBezTo>
                    <a:pt x="480" y="250"/>
                    <a:pt x="480" y="250"/>
                    <a:pt x="480" y="250"/>
                  </a:cubicBezTo>
                  <a:cubicBezTo>
                    <a:pt x="480" y="251"/>
                    <a:pt x="480" y="251"/>
                    <a:pt x="480" y="251"/>
                  </a:cubicBezTo>
                  <a:cubicBezTo>
                    <a:pt x="480" y="252"/>
                    <a:pt x="480" y="252"/>
                    <a:pt x="480" y="252"/>
                  </a:cubicBezTo>
                  <a:cubicBezTo>
                    <a:pt x="480" y="253"/>
                    <a:pt x="480" y="253"/>
                    <a:pt x="480" y="253"/>
                  </a:cubicBezTo>
                  <a:cubicBezTo>
                    <a:pt x="479" y="254"/>
                    <a:pt x="479" y="254"/>
                    <a:pt x="479" y="254"/>
                  </a:cubicBezTo>
                  <a:cubicBezTo>
                    <a:pt x="479" y="255"/>
                    <a:pt x="479" y="255"/>
                    <a:pt x="479" y="255"/>
                  </a:cubicBezTo>
                  <a:cubicBezTo>
                    <a:pt x="479" y="256"/>
                    <a:pt x="479" y="256"/>
                    <a:pt x="479" y="256"/>
                  </a:cubicBezTo>
                  <a:cubicBezTo>
                    <a:pt x="479" y="258"/>
                    <a:pt x="479" y="258"/>
                    <a:pt x="479" y="258"/>
                  </a:cubicBezTo>
                  <a:cubicBezTo>
                    <a:pt x="479" y="258"/>
                    <a:pt x="479" y="258"/>
                    <a:pt x="479" y="258"/>
                  </a:cubicBezTo>
                  <a:cubicBezTo>
                    <a:pt x="479" y="259"/>
                    <a:pt x="479" y="259"/>
                    <a:pt x="479" y="259"/>
                  </a:cubicBezTo>
                  <a:cubicBezTo>
                    <a:pt x="478" y="260"/>
                    <a:pt x="478" y="260"/>
                    <a:pt x="478" y="260"/>
                  </a:cubicBezTo>
                  <a:cubicBezTo>
                    <a:pt x="478" y="261"/>
                    <a:pt x="478" y="261"/>
                    <a:pt x="478" y="261"/>
                  </a:cubicBezTo>
                  <a:cubicBezTo>
                    <a:pt x="477" y="262"/>
                    <a:pt x="477" y="262"/>
                    <a:pt x="477" y="262"/>
                  </a:cubicBezTo>
                  <a:cubicBezTo>
                    <a:pt x="478" y="262"/>
                    <a:pt x="478" y="262"/>
                    <a:pt x="478" y="262"/>
                  </a:cubicBezTo>
                  <a:cubicBezTo>
                    <a:pt x="478" y="263"/>
                    <a:pt x="478" y="263"/>
                    <a:pt x="478" y="263"/>
                  </a:cubicBezTo>
                  <a:cubicBezTo>
                    <a:pt x="477" y="263"/>
                    <a:pt x="477" y="263"/>
                    <a:pt x="477" y="263"/>
                  </a:cubicBezTo>
                  <a:cubicBezTo>
                    <a:pt x="478" y="265"/>
                    <a:pt x="478" y="265"/>
                    <a:pt x="478" y="265"/>
                  </a:cubicBezTo>
                  <a:cubicBezTo>
                    <a:pt x="477" y="266"/>
                    <a:pt x="477" y="266"/>
                    <a:pt x="477" y="266"/>
                  </a:cubicBezTo>
                  <a:cubicBezTo>
                    <a:pt x="477" y="267"/>
                    <a:pt x="477" y="267"/>
                    <a:pt x="477" y="267"/>
                  </a:cubicBezTo>
                  <a:cubicBezTo>
                    <a:pt x="477" y="267"/>
                    <a:pt x="477" y="267"/>
                    <a:pt x="477" y="267"/>
                  </a:cubicBezTo>
                  <a:cubicBezTo>
                    <a:pt x="477" y="268"/>
                    <a:pt x="477" y="268"/>
                    <a:pt x="477" y="268"/>
                  </a:cubicBezTo>
                  <a:cubicBezTo>
                    <a:pt x="476" y="269"/>
                    <a:pt x="476" y="269"/>
                    <a:pt x="476" y="269"/>
                  </a:cubicBezTo>
                  <a:cubicBezTo>
                    <a:pt x="476" y="270"/>
                    <a:pt x="476" y="270"/>
                    <a:pt x="476" y="270"/>
                  </a:cubicBezTo>
                  <a:cubicBezTo>
                    <a:pt x="475" y="271"/>
                    <a:pt x="475" y="271"/>
                    <a:pt x="475" y="271"/>
                  </a:cubicBezTo>
                  <a:cubicBezTo>
                    <a:pt x="475" y="272"/>
                    <a:pt x="475" y="272"/>
                    <a:pt x="475" y="272"/>
                  </a:cubicBezTo>
                  <a:cubicBezTo>
                    <a:pt x="474" y="273"/>
                    <a:pt x="474" y="273"/>
                    <a:pt x="474" y="273"/>
                  </a:cubicBezTo>
                  <a:cubicBezTo>
                    <a:pt x="473" y="276"/>
                    <a:pt x="473" y="276"/>
                    <a:pt x="473" y="276"/>
                  </a:cubicBezTo>
                  <a:cubicBezTo>
                    <a:pt x="473" y="276"/>
                    <a:pt x="473" y="276"/>
                    <a:pt x="473" y="276"/>
                  </a:cubicBezTo>
                  <a:cubicBezTo>
                    <a:pt x="473" y="277"/>
                    <a:pt x="473" y="277"/>
                    <a:pt x="473" y="277"/>
                  </a:cubicBezTo>
                  <a:cubicBezTo>
                    <a:pt x="473" y="278"/>
                    <a:pt x="473" y="278"/>
                    <a:pt x="473" y="278"/>
                  </a:cubicBezTo>
                  <a:cubicBezTo>
                    <a:pt x="473" y="278"/>
                    <a:pt x="473" y="278"/>
                    <a:pt x="473" y="278"/>
                  </a:cubicBezTo>
                  <a:cubicBezTo>
                    <a:pt x="472" y="279"/>
                    <a:pt x="472" y="279"/>
                    <a:pt x="472" y="279"/>
                  </a:cubicBezTo>
                  <a:cubicBezTo>
                    <a:pt x="472" y="280"/>
                    <a:pt x="472" y="280"/>
                    <a:pt x="472" y="280"/>
                  </a:cubicBezTo>
                  <a:cubicBezTo>
                    <a:pt x="471" y="280"/>
                    <a:pt x="471" y="280"/>
                    <a:pt x="471" y="280"/>
                  </a:cubicBezTo>
                  <a:cubicBezTo>
                    <a:pt x="471" y="281"/>
                    <a:pt x="471" y="281"/>
                    <a:pt x="471" y="281"/>
                  </a:cubicBezTo>
                  <a:cubicBezTo>
                    <a:pt x="470" y="281"/>
                    <a:pt x="470" y="281"/>
                    <a:pt x="470" y="281"/>
                  </a:cubicBezTo>
                  <a:cubicBezTo>
                    <a:pt x="471" y="282"/>
                    <a:pt x="471" y="282"/>
                    <a:pt x="471" y="282"/>
                  </a:cubicBezTo>
                  <a:cubicBezTo>
                    <a:pt x="470" y="283"/>
                    <a:pt x="470" y="283"/>
                    <a:pt x="470" y="283"/>
                  </a:cubicBezTo>
                  <a:cubicBezTo>
                    <a:pt x="470" y="283"/>
                    <a:pt x="470" y="283"/>
                    <a:pt x="470" y="283"/>
                  </a:cubicBezTo>
                  <a:cubicBezTo>
                    <a:pt x="469" y="283"/>
                    <a:pt x="469" y="283"/>
                    <a:pt x="469" y="283"/>
                  </a:cubicBezTo>
                  <a:cubicBezTo>
                    <a:pt x="469" y="284"/>
                    <a:pt x="469" y="284"/>
                    <a:pt x="469" y="284"/>
                  </a:cubicBezTo>
                  <a:cubicBezTo>
                    <a:pt x="469" y="285"/>
                    <a:pt x="469" y="285"/>
                    <a:pt x="469" y="285"/>
                  </a:cubicBezTo>
                  <a:cubicBezTo>
                    <a:pt x="468" y="285"/>
                    <a:pt x="468" y="285"/>
                    <a:pt x="468" y="285"/>
                  </a:cubicBezTo>
                  <a:cubicBezTo>
                    <a:pt x="469" y="286"/>
                    <a:pt x="469" y="286"/>
                    <a:pt x="469" y="286"/>
                  </a:cubicBezTo>
                  <a:cubicBezTo>
                    <a:pt x="467" y="287"/>
                    <a:pt x="467" y="287"/>
                    <a:pt x="467" y="287"/>
                  </a:cubicBezTo>
                  <a:cubicBezTo>
                    <a:pt x="466" y="288"/>
                    <a:pt x="466" y="288"/>
                    <a:pt x="466" y="288"/>
                  </a:cubicBezTo>
                  <a:cubicBezTo>
                    <a:pt x="466" y="288"/>
                    <a:pt x="466" y="288"/>
                    <a:pt x="466" y="288"/>
                  </a:cubicBezTo>
                  <a:cubicBezTo>
                    <a:pt x="466" y="289"/>
                    <a:pt x="466" y="289"/>
                    <a:pt x="466" y="289"/>
                  </a:cubicBezTo>
                  <a:cubicBezTo>
                    <a:pt x="464" y="289"/>
                    <a:pt x="464" y="289"/>
                    <a:pt x="464" y="289"/>
                  </a:cubicBezTo>
                  <a:cubicBezTo>
                    <a:pt x="463" y="290"/>
                    <a:pt x="463" y="290"/>
                    <a:pt x="463" y="290"/>
                  </a:cubicBezTo>
                  <a:cubicBezTo>
                    <a:pt x="463" y="290"/>
                    <a:pt x="463" y="290"/>
                    <a:pt x="463" y="290"/>
                  </a:cubicBezTo>
                  <a:cubicBezTo>
                    <a:pt x="462" y="290"/>
                    <a:pt x="462" y="290"/>
                    <a:pt x="462" y="290"/>
                  </a:cubicBezTo>
                  <a:cubicBezTo>
                    <a:pt x="461" y="289"/>
                    <a:pt x="461" y="289"/>
                    <a:pt x="461" y="289"/>
                  </a:cubicBezTo>
                  <a:cubicBezTo>
                    <a:pt x="460" y="289"/>
                    <a:pt x="460" y="289"/>
                    <a:pt x="460" y="289"/>
                  </a:cubicBezTo>
                  <a:cubicBezTo>
                    <a:pt x="460" y="287"/>
                    <a:pt x="460" y="287"/>
                    <a:pt x="460" y="287"/>
                  </a:cubicBezTo>
                  <a:cubicBezTo>
                    <a:pt x="459" y="287"/>
                    <a:pt x="459" y="287"/>
                    <a:pt x="459" y="287"/>
                  </a:cubicBezTo>
                  <a:cubicBezTo>
                    <a:pt x="458" y="287"/>
                    <a:pt x="458" y="287"/>
                    <a:pt x="458" y="287"/>
                  </a:cubicBezTo>
                  <a:cubicBezTo>
                    <a:pt x="457" y="287"/>
                    <a:pt x="457" y="287"/>
                    <a:pt x="457" y="287"/>
                  </a:cubicBezTo>
                  <a:cubicBezTo>
                    <a:pt x="457" y="287"/>
                    <a:pt x="457" y="287"/>
                    <a:pt x="457" y="287"/>
                  </a:cubicBezTo>
                  <a:cubicBezTo>
                    <a:pt x="457" y="288"/>
                    <a:pt x="457" y="288"/>
                    <a:pt x="457" y="288"/>
                  </a:cubicBezTo>
                  <a:cubicBezTo>
                    <a:pt x="456" y="289"/>
                    <a:pt x="456" y="289"/>
                    <a:pt x="456" y="289"/>
                  </a:cubicBezTo>
                  <a:cubicBezTo>
                    <a:pt x="456" y="290"/>
                    <a:pt x="456" y="290"/>
                    <a:pt x="456" y="290"/>
                  </a:cubicBezTo>
                  <a:cubicBezTo>
                    <a:pt x="455" y="290"/>
                    <a:pt x="455" y="290"/>
                    <a:pt x="455" y="290"/>
                  </a:cubicBezTo>
                  <a:cubicBezTo>
                    <a:pt x="455" y="292"/>
                    <a:pt x="455" y="292"/>
                    <a:pt x="455" y="292"/>
                  </a:cubicBezTo>
                  <a:cubicBezTo>
                    <a:pt x="455" y="291"/>
                    <a:pt x="455" y="291"/>
                    <a:pt x="455" y="291"/>
                  </a:cubicBezTo>
                  <a:cubicBezTo>
                    <a:pt x="453" y="292"/>
                    <a:pt x="453" y="292"/>
                    <a:pt x="453" y="292"/>
                  </a:cubicBezTo>
                  <a:cubicBezTo>
                    <a:pt x="453" y="293"/>
                    <a:pt x="453" y="293"/>
                    <a:pt x="453" y="293"/>
                  </a:cubicBezTo>
                  <a:cubicBezTo>
                    <a:pt x="453" y="293"/>
                    <a:pt x="453" y="293"/>
                    <a:pt x="453" y="293"/>
                  </a:cubicBezTo>
                  <a:close/>
                  <a:moveTo>
                    <a:pt x="147" y="296"/>
                  </a:moveTo>
                  <a:cubicBezTo>
                    <a:pt x="146" y="295"/>
                    <a:pt x="146" y="295"/>
                    <a:pt x="146" y="295"/>
                  </a:cubicBezTo>
                  <a:cubicBezTo>
                    <a:pt x="140" y="296"/>
                    <a:pt x="140" y="296"/>
                    <a:pt x="140" y="296"/>
                  </a:cubicBezTo>
                  <a:cubicBezTo>
                    <a:pt x="147" y="296"/>
                    <a:pt x="147" y="296"/>
                    <a:pt x="147" y="296"/>
                  </a:cubicBezTo>
                  <a:close/>
                  <a:moveTo>
                    <a:pt x="518" y="279"/>
                  </a:moveTo>
                  <a:cubicBezTo>
                    <a:pt x="519" y="279"/>
                    <a:pt x="519" y="279"/>
                    <a:pt x="519" y="279"/>
                  </a:cubicBezTo>
                  <a:cubicBezTo>
                    <a:pt x="519" y="278"/>
                    <a:pt x="519" y="278"/>
                    <a:pt x="519" y="278"/>
                  </a:cubicBezTo>
                  <a:cubicBezTo>
                    <a:pt x="520" y="278"/>
                    <a:pt x="520" y="278"/>
                    <a:pt x="520" y="278"/>
                  </a:cubicBezTo>
                  <a:cubicBezTo>
                    <a:pt x="519" y="278"/>
                    <a:pt x="519" y="278"/>
                    <a:pt x="519" y="278"/>
                  </a:cubicBezTo>
                  <a:cubicBezTo>
                    <a:pt x="518" y="279"/>
                    <a:pt x="518" y="279"/>
                    <a:pt x="518" y="279"/>
                  </a:cubicBezTo>
                  <a:close/>
                  <a:moveTo>
                    <a:pt x="29" y="41"/>
                  </a:moveTo>
                  <a:cubicBezTo>
                    <a:pt x="28" y="40"/>
                    <a:pt x="28" y="40"/>
                    <a:pt x="28" y="40"/>
                  </a:cubicBezTo>
                  <a:cubicBezTo>
                    <a:pt x="28" y="39"/>
                    <a:pt x="28" y="39"/>
                    <a:pt x="28" y="39"/>
                  </a:cubicBezTo>
                  <a:cubicBezTo>
                    <a:pt x="28" y="39"/>
                    <a:pt x="28" y="39"/>
                    <a:pt x="28" y="39"/>
                  </a:cubicBezTo>
                  <a:cubicBezTo>
                    <a:pt x="27" y="38"/>
                    <a:pt x="27" y="38"/>
                    <a:pt x="27" y="38"/>
                  </a:cubicBezTo>
                  <a:cubicBezTo>
                    <a:pt x="27" y="38"/>
                    <a:pt x="27" y="38"/>
                    <a:pt x="27" y="38"/>
                  </a:cubicBezTo>
                  <a:cubicBezTo>
                    <a:pt x="28" y="37"/>
                    <a:pt x="28" y="37"/>
                    <a:pt x="28" y="37"/>
                  </a:cubicBezTo>
                  <a:cubicBezTo>
                    <a:pt x="28" y="36"/>
                    <a:pt x="28" y="36"/>
                    <a:pt x="28" y="36"/>
                  </a:cubicBezTo>
                  <a:cubicBezTo>
                    <a:pt x="30" y="36"/>
                    <a:pt x="30" y="36"/>
                    <a:pt x="30" y="36"/>
                  </a:cubicBezTo>
                  <a:cubicBezTo>
                    <a:pt x="30" y="36"/>
                    <a:pt x="30" y="36"/>
                    <a:pt x="30" y="36"/>
                  </a:cubicBezTo>
                  <a:cubicBezTo>
                    <a:pt x="31" y="36"/>
                    <a:pt x="31" y="36"/>
                    <a:pt x="31" y="36"/>
                  </a:cubicBezTo>
                  <a:cubicBezTo>
                    <a:pt x="31" y="37"/>
                    <a:pt x="31" y="37"/>
                    <a:pt x="31" y="37"/>
                  </a:cubicBezTo>
                  <a:cubicBezTo>
                    <a:pt x="32" y="37"/>
                    <a:pt x="32" y="37"/>
                    <a:pt x="32" y="37"/>
                  </a:cubicBezTo>
                  <a:cubicBezTo>
                    <a:pt x="33" y="37"/>
                    <a:pt x="33" y="37"/>
                    <a:pt x="33" y="37"/>
                  </a:cubicBezTo>
                  <a:cubicBezTo>
                    <a:pt x="33" y="37"/>
                    <a:pt x="33" y="37"/>
                    <a:pt x="33" y="37"/>
                  </a:cubicBezTo>
                  <a:cubicBezTo>
                    <a:pt x="34" y="36"/>
                    <a:pt x="34" y="36"/>
                    <a:pt x="34" y="36"/>
                  </a:cubicBezTo>
                  <a:cubicBezTo>
                    <a:pt x="33" y="36"/>
                    <a:pt x="33" y="36"/>
                    <a:pt x="33" y="36"/>
                  </a:cubicBezTo>
                  <a:cubicBezTo>
                    <a:pt x="32" y="36"/>
                    <a:pt x="32" y="36"/>
                    <a:pt x="32" y="36"/>
                  </a:cubicBezTo>
                  <a:cubicBezTo>
                    <a:pt x="30" y="34"/>
                    <a:pt x="30" y="34"/>
                    <a:pt x="30" y="34"/>
                  </a:cubicBezTo>
                  <a:cubicBezTo>
                    <a:pt x="28" y="34"/>
                    <a:pt x="28" y="34"/>
                    <a:pt x="28" y="34"/>
                  </a:cubicBezTo>
                  <a:cubicBezTo>
                    <a:pt x="27" y="34"/>
                    <a:pt x="27" y="34"/>
                    <a:pt x="27" y="34"/>
                  </a:cubicBezTo>
                  <a:cubicBezTo>
                    <a:pt x="25" y="36"/>
                    <a:pt x="25" y="36"/>
                    <a:pt x="25" y="36"/>
                  </a:cubicBezTo>
                  <a:cubicBezTo>
                    <a:pt x="25" y="37"/>
                    <a:pt x="25" y="37"/>
                    <a:pt x="25" y="37"/>
                  </a:cubicBezTo>
                  <a:cubicBezTo>
                    <a:pt x="24" y="37"/>
                    <a:pt x="24" y="37"/>
                    <a:pt x="24" y="37"/>
                  </a:cubicBezTo>
                  <a:cubicBezTo>
                    <a:pt x="22" y="38"/>
                    <a:pt x="22" y="38"/>
                    <a:pt x="22" y="38"/>
                  </a:cubicBezTo>
                  <a:cubicBezTo>
                    <a:pt x="22" y="40"/>
                    <a:pt x="22" y="40"/>
                    <a:pt x="22" y="40"/>
                  </a:cubicBezTo>
                  <a:cubicBezTo>
                    <a:pt x="23" y="40"/>
                    <a:pt x="23" y="40"/>
                    <a:pt x="23" y="40"/>
                  </a:cubicBezTo>
                  <a:cubicBezTo>
                    <a:pt x="24" y="40"/>
                    <a:pt x="24" y="40"/>
                    <a:pt x="24" y="40"/>
                  </a:cubicBezTo>
                  <a:cubicBezTo>
                    <a:pt x="25" y="40"/>
                    <a:pt x="25" y="40"/>
                    <a:pt x="25" y="40"/>
                  </a:cubicBezTo>
                  <a:cubicBezTo>
                    <a:pt x="25" y="41"/>
                    <a:pt x="25" y="41"/>
                    <a:pt x="25" y="41"/>
                  </a:cubicBezTo>
                  <a:cubicBezTo>
                    <a:pt x="26" y="41"/>
                    <a:pt x="26" y="41"/>
                    <a:pt x="26" y="41"/>
                  </a:cubicBezTo>
                  <a:cubicBezTo>
                    <a:pt x="26" y="40"/>
                    <a:pt x="26" y="40"/>
                    <a:pt x="26" y="40"/>
                  </a:cubicBezTo>
                  <a:cubicBezTo>
                    <a:pt x="26" y="40"/>
                    <a:pt x="26" y="40"/>
                    <a:pt x="26" y="40"/>
                  </a:cubicBezTo>
                  <a:cubicBezTo>
                    <a:pt x="27" y="40"/>
                    <a:pt x="27" y="40"/>
                    <a:pt x="27" y="40"/>
                  </a:cubicBezTo>
                  <a:cubicBezTo>
                    <a:pt x="27" y="40"/>
                    <a:pt x="27" y="40"/>
                    <a:pt x="27" y="40"/>
                  </a:cubicBezTo>
                  <a:cubicBezTo>
                    <a:pt x="28" y="41"/>
                    <a:pt x="28" y="41"/>
                    <a:pt x="28" y="41"/>
                  </a:cubicBezTo>
                  <a:cubicBezTo>
                    <a:pt x="29" y="42"/>
                    <a:pt x="29" y="42"/>
                    <a:pt x="29" y="42"/>
                  </a:cubicBezTo>
                  <a:cubicBezTo>
                    <a:pt x="29" y="41"/>
                    <a:pt x="29" y="41"/>
                    <a:pt x="29" y="41"/>
                  </a:cubicBezTo>
                  <a:close/>
                  <a:moveTo>
                    <a:pt x="36" y="29"/>
                  </a:moveTo>
                  <a:cubicBezTo>
                    <a:pt x="36" y="29"/>
                    <a:pt x="36" y="29"/>
                    <a:pt x="36" y="29"/>
                  </a:cubicBezTo>
                  <a:cubicBezTo>
                    <a:pt x="37" y="28"/>
                    <a:pt x="37" y="28"/>
                    <a:pt x="37" y="28"/>
                  </a:cubicBezTo>
                  <a:cubicBezTo>
                    <a:pt x="37" y="28"/>
                    <a:pt x="37" y="28"/>
                    <a:pt x="37" y="28"/>
                  </a:cubicBezTo>
                  <a:cubicBezTo>
                    <a:pt x="37" y="29"/>
                    <a:pt x="37" y="29"/>
                    <a:pt x="37" y="29"/>
                  </a:cubicBezTo>
                  <a:cubicBezTo>
                    <a:pt x="37" y="29"/>
                    <a:pt x="37" y="29"/>
                    <a:pt x="37" y="29"/>
                  </a:cubicBezTo>
                  <a:cubicBezTo>
                    <a:pt x="37" y="30"/>
                    <a:pt x="37" y="30"/>
                    <a:pt x="37" y="30"/>
                  </a:cubicBezTo>
                  <a:cubicBezTo>
                    <a:pt x="36" y="30"/>
                    <a:pt x="36" y="30"/>
                    <a:pt x="36" y="30"/>
                  </a:cubicBezTo>
                  <a:cubicBezTo>
                    <a:pt x="36" y="30"/>
                    <a:pt x="36" y="29"/>
                    <a:pt x="36" y="29"/>
                  </a:cubicBezTo>
                  <a:close/>
                  <a:moveTo>
                    <a:pt x="34" y="45"/>
                  </a:moveTo>
                  <a:cubicBezTo>
                    <a:pt x="34" y="45"/>
                    <a:pt x="34" y="45"/>
                    <a:pt x="34" y="45"/>
                  </a:cubicBezTo>
                  <a:cubicBezTo>
                    <a:pt x="35" y="45"/>
                    <a:pt x="35" y="45"/>
                    <a:pt x="35" y="45"/>
                  </a:cubicBezTo>
                  <a:cubicBezTo>
                    <a:pt x="35" y="45"/>
                    <a:pt x="35" y="45"/>
                    <a:pt x="35" y="45"/>
                  </a:cubicBezTo>
                  <a:cubicBezTo>
                    <a:pt x="35" y="44"/>
                    <a:pt x="35" y="44"/>
                    <a:pt x="35" y="44"/>
                  </a:cubicBezTo>
                  <a:cubicBezTo>
                    <a:pt x="35" y="44"/>
                    <a:pt x="35" y="44"/>
                    <a:pt x="35" y="44"/>
                  </a:cubicBezTo>
                  <a:cubicBezTo>
                    <a:pt x="36" y="44"/>
                    <a:pt x="36" y="44"/>
                    <a:pt x="36" y="44"/>
                  </a:cubicBezTo>
                  <a:cubicBezTo>
                    <a:pt x="36" y="43"/>
                    <a:pt x="36" y="43"/>
                    <a:pt x="36" y="43"/>
                  </a:cubicBezTo>
                  <a:cubicBezTo>
                    <a:pt x="37" y="42"/>
                    <a:pt x="37" y="42"/>
                    <a:pt x="37" y="42"/>
                  </a:cubicBezTo>
                  <a:cubicBezTo>
                    <a:pt x="36" y="41"/>
                    <a:pt x="36" y="41"/>
                    <a:pt x="36" y="41"/>
                  </a:cubicBezTo>
                  <a:cubicBezTo>
                    <a:pt x="36" y="41"/>
                    <a:pt x="36" y="41"/>
                    <a:pt x="36" y="41"/>
                  </a:cubicBezTo>
                  <a:cubicBezTo>
                    <a:pt x="36" y="40"/>
                    <a:pt x="36" y="40"/>
                    <a:pt x="36" y="40"/>
                  </a:cubicBezTo>
                  <a:cubicBezTo>
                    <a:pt x="36" y="40"/>
                    <a:pt x="36" y="40"/>
                    <a:pt x="36" y="40"/>
                  </a:cubicBezTo>
                  <a:cubicBezTo>
                    <a:pt x="37" y="40"/>
                    <a:pt x="37" y="40"/>
                    <a:pt x="37" y="40"/>
                  </a:cubicBezTo>
                  <a:cubicBezTo>
                    <a:pt x="39" y="40"/>
                    <a:pt x="39" y="40"/>
                    <a:pt x="39" y="40"/>
                  </a:cubicBezTo>
                  <a:cubicBezTo>
                    <a:pt x="39" y="40"/>
                    <a:pt x="39" y="40"/>
                    <a:pt x="39" y="40"/>
                  </a:cubicBezTo>
                  <a:cubicBezTo>
                    <a:pt x="39" y="39"/>
                    <a:pt x="39" y="39"/>
                    <a:pt x="39" y="39"/>
                  </a:cubicBezTo>
                  <a:cubicBezTo>
                    <a:pt x="39" y="39"/>
                    <a:pt x="39" y="39"/>
                    <a:pt x="39" y="39"/>
                  </a:cubicBezTo>
                  <a:cubicBezTo>
                    <a:pt x="38" y="39"/>
                    <a:pt x="38" y="39"/>
                    <a:pt x="38" y="39"/>
                  </a:cubicBezTo>
                  <a:cubicBezTo>
                    <a:pt x="38" y="38"/>
                    <a:pt x="38" y="38"/>
                    <a:pt x="38" y="38"/>
                  </a:cubicBezTo>
                  <a:cubicBezTo>
                    <a:pt x="38" y="38"/>
                    <a:pt x="38" y="38"/>
                    <a:pt x="38" y="38"/>
                  </a:cubicBezTo>
                  <a:cubicBezTo>
                    <a:pt x="38" y="37"/>
                    <a:pt x="38" y="37"/>
                    <a:pt x="38" y="37"/>
                  </a:cubicBezTo>
                  <a:cubicBezTo>
                    <a:pt x="38" y="37"/>
                    <a:pt x="38" y="37"/>
                    <a:pt x="38" y="37"/>
                  </a:cubicBezTo>
                  <a:cubicBezTo>
                    <a:pt x="38" y="37"/>
                    <a:pt x="38" y="37"/>
                    <a:pt x="38" y="37"/>
                  </a:cubicBezTo>
                  <a:cubicBezTo>
                    <a:pt x="39" y="37"/>
                    <a:pt x="39" y="37"/>
                    <a:pt x="39" y="37"/>
                  </a:cubicBezTo>
                  <a:cubicBezTo>
                    <a:pt x="39" y="38"/>
                    <a:pt x="39" y="38"/>
                    <a:pt x="39" y="38"/>
                  </a:cubicBezTo>
                  <a:cubicBezTo>
                    <a:pt x="40" y="37"/>
                    <a:pt x="40" y="37"/>
                    <a:pt x="40" y="37"/>
                  </a:cubicBezTo>
                  <a:cubicBezTo>
                    <a:pt x="40" y="37"/>
                    <a:pt x="40" y="37"/>
                    <a:pt x="40" y="37"/>
                  </a:cubicBezTo>
                  <a:cubicBezTo>
                    <a:pt x="41" y="36"/>
                    <a:pt x="41" y="36"/>
                    <a:pt x="41" y="36"/>
                  </a:cubicBezTo>
                  <a:cubicBezTo>
                    <a:pt x="41" y="36"/>
                    <a:pt x="41" y="36"/>
                    <a:pt x="41" y="36"/>
                  </a:cubicBezTo>
                  <a:cubicBezTo>
                    <a:pt x="41" y="35"/>
                    <a:pt x="41" y="35"/>
                    <a:pt x="41" y="35"/>
                  </a:cubicBezTo>
                  <a:cubicBezTo>
                    <a:pt x="41" y="35"/>
                    <a:pt x="41" y="35"/>
                    <a:pt x="41" y="35"/>
                  </a:cubicBezTo>
                  <a:cubicBezTo>
                    <a:pt x="40" y="34"/>
                    <a:pt x="40" y="34"/>
                    <a:pt x="40" y="34"/>
                  </a:cubicBezTo>
                  <a:cubicBezTo>
                    <a:pt x="40" y="34"/>
                    <a:pt x="40" y="34"/>
                    <a:pt x="40" y="34"/>
                  </a:cubicBezTo>
                  <a:cubicBezTo>
                    <a:pt x="39" y="33"/>
                    <a:pt x="39" y="33"/>
                    <a:pt x="39" y="33"/>
                  </a:cubicBezTo>
                  <a:cubicBezTo>
                    <a:pt x="38" y="34"/>
                    <a:pt x="38" y="34"/>
                    <a:pt x="38" y="34"/>
                  </a:cubicBezTo>
                  <a:cubicBezTo>
                    <a:pt x="38" y="35"/>
                    <a:pt x="38" y="35"/>
                    <a:pt x="38" y="35"/>
                  </a:cubicBezTo>
                  <a:cubicBezTo>
                    <a:pt x="37" y="35"/>
                    <a:pt x="37" y="35"/>
                    <a:pt x="37" y="35"/>
                  </a:cubicBezTo>
                  <a:cubicBezTo>
                    <a:pt x="37" y="35"/>
                    <a:pt x="37" y="35"/>
                    <a:pt x="37" y="35"/>
                  </a:cubicBezTo>
                  <a:cubicBezTo>
                    <a:pt x="37" y="34"/>
                    <a:pt x="37" y="34"/>
                    <a:pt x="37" y="34"/>
                  </a:cubicBezTo>
                  <a:cubicBezTo>
                    <a:pt x="38" y="33"/>
                    <a:pt x="38" y="33"/>
                    <a:pt x="38" y="33"/>
                  </a:cubicBezTo>
                  <a:cubicBezTo>
                    <a:pt x="38" y="32"/>
                    <a:pt x="38" y="32"/>
                    <a:pt x="38" y="32"/>
                  </a:cubicBezTo>
                  <a:cubicBezTo>
                    <a:pt x="38" y="31"/>
                    <a:pt x="38" y="31"/>
                    <a:pt x="38" y="31"/>
                  </a:cubicBezTo>
                  <a:cubicBezTo>
                    <a:pt x="38" y="31"/>
                    <a:pt x="38" y="31"/>
                    <a:pt x="38" y="31"/>
                  </a:cubicBezTo>
                  <a:cubicBezTo>
                    <a:pt x="37" y="32"/>
                    <a:pt x="37" y="32"/>
                    <a:pt x="37" y="32"/>
                  </a:cubicBezTo>
                  <a:cubicBezTo>
                    <a:pt x="37" y="33"/>
                    <a:pt x="37" y="33"/>
                    <a:pt x="37" y="33"/>
                  </a:cubicBezTo>
                  <a:cubicBezTo>
                    <a:pt x="36" y="33"/>
                    <a:pt x="36" y="33"/>
                    <a:pt x="36" y="33"/>
                  </a:cubicBezTo>
                  <a:cubicBezTo>
                    <a:pt x="36" y="33"/>
                    <a:pt x="36" y="33"/>
                    <a:pt x="36" y="33"/>
                  </a:cubicBezTo>
                  <a:cubicBezTo>
                    <a:pt x="37" y="32"/>
                    <a:pt x="37" y="32"/>
                    <a:pt x="37" y="32"/>
                  </a:cubicBezTo>
                  <a:cubicBezTo>
                    <a:pt x="36" y="32"/>
                    <a:pt x="36" y="32"/>
                    <a:pt x="36" y="32"/>
                  </a:cubicBezTo>
                  <a:cubicBezTo>
                    <a:pt x="36" y="32"/>
                    <a:pt x="36" y="32"/>
                    <a:pt x="36" y="32"/>
                  </a:cubicBezTo>
                  <a:cubicBezTo>
                    <a:pt x="36" y="33"/>
                    <a:pt x="36" y="33"/>
                    <a:pt x="36" y="33"/>
                  </a:cubicBezTo>
                  <a:cubicBezTo>
                    <a:pt x="35" y="33"/>
                    <a:pt x="35" y="33"/>
                    <a:pt x="35" y="33"/>
                  </a:cubicBezTo>
                  <a:cubicBezTo>
                    <a:pt x="35" y="34"/>
                    <a:pt x="35" y="34"/>
                    <a:pt x="35" y="34"/>
                  </a:cubicBezTo>
                  <a:cubicBezTo>
                    <a:pt x="35" y="34"/>
                    <a:pt x="35" y="34"/>
                    <a:pt x="35" y="34"/>
                  </a:cubicBezTo>
                  <a:cubicBezTo>
                    <a:pt x="36" y="34"/>
                    <a:pt x="36" y="34"/>
                    <a:pt x="36" y="34"/>
                  </a:cubicBezTo>
                  <a:cubicBezTo>
                    <a:pt x="36" y="34"/>
                    <a:pt x="36" y="34"/>
                    <a:pt x="36" y="34"/>
                  </a:cubicBezTo>
                  <a:cubicBezTo>
                    <a:pt x="36" y="35"/>
                    <a:pt x="36" y="35"/>
                    <a:pt x="36" y="35"/>
                  </a:cubicBezTo>
                  <a:cubicBezTo>
                    <a:pt x="36" y="35"/>
                    <a:pt x="36" y="35"/>
                    <a:pt x="36" y="35"/>
                  </a:cubicBezTo>
                  <a:cubicBezTo>
                    <a:pt x="35" y="36"/>
                    <a:pt x="35" y="36"/>
                    <a:pt x="35" y="36"/>
                  </a:cubicBezTo>
                  <a:cubicBezTo>
                    <a:pt x="35" y="36"/>
                    <a:pt x="35" y="36"/>
                    <a:pt x="35" y="36"/>
                  </a:cubicBezTo>
                  <a:cubicBezTo>
                    <a:pt x="35" y="37"/>
                    <a:pt x="35" y="37"/>
                    <a:pt x="35" y="37"/>
                  </a:cubicBezTo>
                  <a:cubicBezTo>
                    <a:pt x="34" y="37"/>
                    <a:pt x="34" y="37"/>
                    <a:pt x="34" y="37"/>
                  </a:cubicBezTo>
                  <a:cubicBezTo>
                    <a:pt x="34" y="38"/>
                    <a:pt x="34" y="38"/>
                    <a:pt x="34" y="38"/>
                  </a:cubicBezTo>
                  <a:cubicBezTo>
                    <a:pt x="33" y="38"/>
                    <a:pt x="33" y="38"/>
                    <a:pt x="33" y="38"/>
                  </a:cubicBezTo>
                  <a:cubicBezTo>
                    <a:pt x="32" y="38"/>
                    <a:pt x="32" y="38"/>
                    <a:pt x="32" y="38"/>
                  </a:cubicBezTo>
                  <a:cubicBezTo>
                    <a:pt x="31" y="38"/>
                    <a:pt x="31" y="38"/>
                    <a:pt x="31" y="38"/>
                  </a:cubicBezTo>
                  <a:cubicBezTo>
                    <a:pt x="30" y="38"/>
                    <a:pt x="30" y="38"/>
                    <a:pt x="30" y="38"/>
                  </a:cubicBezTo>
                  <a:cubicBezTo>
                    <a:pt x="30" y="37"/>
                    <a:pt x="30" y="37"/>
                    <a:pt x="30" y="37"/>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39"/>
                    <a:pt x="31" y="39"/>
                    <a:pt x="31" y="39"/>
                  </a:cubicBezTo>
                  <a:cubicBezTo>
                    <a:pt x="31" y="39"/>
                    <a:pt x="31" y="39"/>
                    <a:pt x="31" y="39"/>
                  </a:cubicBezTo>
                  <a:cubicBezTo>
                    <a:pt x="31" y="40"/>
                    <a:pt x="31" y="40"/>
                    <a:pt x="31" y="40"/>
                  </a:cubicBezTo>
                  <a:cubicBezTo>
                    <a:pt x="32" y="40"/>
                    <a:pt x="32" y="40"/>
                    <a:pt x="32" y="40"/>
                  </a:cubicBezTo>
                  <a:cubicBezTo>
                    <a:pt x="32" y="41"/>
                    <a:pt x="32" y="41"/>
                    <a:pt x="32" y="41"/>
                  </a:cubicBezTo>
                  <a:cubicBezTo>
                    <a:pt x="32" y="41"/>
                    <a:pt x="32" y="41"/>
                    <a:pt x="32" y="41"/>
                  </a:cubicBezTo>
                  <a:cubicBezTo>
                    <a:pt x="31" y="41"/>
                    <a:pt x="31" y="41"/>
                    <a:pt x="31" y="41"/>
                  </a:cubicBezTo>
                  <a:cubicBezTo>
                    <a:pt x="30" y="41"/>
                    <a:pt x="30" y="41"/>
                    <a:pt x="30" y="41"/>
                  </a:cubicBezTo>
                  <a:cubicBezTo>
                    <a:pt x="30" y="43"/>
                    <a:pt x="30" y="43"/>
                    <a:pt x="30" y="43"/>
                  </a:cubicBezTo>
                  <a:cubicBezTo>
                    <a:pt x="31" y="44"/>
                    <a:pt x="31" y="44"/>
                    <a:pt x="31" y="44"/>
                  </a:cubicBezTo>
                  <a:cubicBezTo>
                    <a:pt x="31" y="44"/>
                    <a:pt x="31" y="44"/>
                    <a:pt x="31" y="44"/>
                  </a:cubicBezTo>
                  <a:cubicBezTo>
                    <a:pt x="31" y="45"/>
                    <a:pt x="31" y="45"/>
                    <a:pt x="31" y="45"/>
                  </a:cubicBezTo>
                  <a:cubicBezTo>
                    <a:pt x="31" y="45"/>
                    <a:pt x="31" y="45"/>
                    <a:pt x="31" y="45"/>
                  </a:cubicBezTo>
                  <a:cubicBezTo>
                    <a:pt x="32" y="45"/>
                    <a:pt x="32" y="45"/>
                    <a:pt x="32" y="45"/>
                  </a:cubicBezTo>
                  <a:cubicBezTo>
                    <a:pt x="33" y="44"/>
                    <a:pt x="33" y="44"/>
                    <a:pt x="33" y="44"/>
                  </a:cubicBezTo>
                  <a:cubicBezTo>
                    <a:pt x="33" y="43"/>
                    <a:pt x="33" y="43"/>
                    <a:pt x="33" y="43"/>
                  </a:cubicBezTo>
                  <a:cubicBezTo>
                    <a:pt x="33" y="43"/>
                    <a:pt x="33" y="43"/>
                    <a:pt x="33" y="43"/>
                  </a:cubicBezTo>
                  <a:cubicBezTo>
                    <a:pt x="34" y="44"/>
                    <a:pt x="34" y="44"/>
                    <a:pt x="34" y="44"/>
                  </a:cubicBezTo>
                  <a:cubicBezTo>
                    <a:pt x="34" y="45"/>
                    <a:pt x="34" y="45"/>
                    <a:pt x="34" y="45"/>
                  </a:cubicBezTo>
                  <a:close/>
                  <a:moveTo>
                    <a:pt x="40" y="44"/>
                  </a:moveTo>
                  <a:cubicBezTo>
                    <a:pt x="40" y="43"/>
                    <a:pt x="40" y="43"/>
                    <a:pt x="40" y="43"/>
                  </a:cubicBezTo>
                  <a:cubicBezTo>
                    <a:pt x="40" y="43"/>
                    <a:pt x="40" y="43"/>
                    <a:pt x="40" y="43"/>
                  </a:cubicBezTo>
                  <a:cubicBezTo>
                    <a:pt x="40" y="42"/>
                    <a:pt x="40" y="42"/>
                    <a:pt x="40" y="42"/>
                  </a:cubicBezTo>
                  <a:cubicBezTo>
                    <a:pt x="39" y="42"/>
                    <a:pt x="39" y="42"/>
                    <a:pt x="39" y="42"/>
                  </a:cubicBezTo>
                  <a:cubicBezTo>
                    <a:pt x="38" y="41"/>
                    <a:pt x="38" y="41"/>
                    <a:pt x="38" y="41"/>
                  </a:cubicBezTo>
                  <a:cubicBezTo>
                    <a:pt x="38" y="42"/>
                    <a:pt x="38" y="42"/>
                    <a:pt x="38" y="42"/>
                  </a:cubicBezTo>
                  <a:cubicBezTo>
                    <a:pt x="38" y="43"/>
                    <a:pt x="38" y="43"/>
                    <a:pt x="38" y="43"/>
                  </a:cubicBezTo>
                  <a:cubicBezTo>
                    <a:pt x="38" y="43"/>
                    <a:pt x="38" y="43"/>
                    <a:pt x="38" y="43"/>
                  </a:cubicBezTo>
                  <a:cubicBezTo>
                    <a:pt x="40" y="44"/>
                    <a:pt x="40" y="44"/>
                    <a:pt x="40" y="44"/>
                  </a:cubicBezTo>
                  <a:close/>
                  <a:moveTo>
                    <a:pt x="41" y="46"/>
                  </a:moveTo>
                  <a:cubicBezTo>
                    <a:pt x="41" y="46"/>
                    <a:pt x="42" y="46"/>
                    <a:pt x="42" y="46"/>
                  </a:cubicBezTo>
                  <a:cubicBezTo>
                    <a:pt x="42" y="46"/>
                    <a:pt x="42" y="46"/>
                    <a:pt x="42" y="46"/>
                  </a:cubicBezTo>
                  <a:cubicBezTo>
                    <a:pt x="44" y="46"/>
                    <a:pt x="44" y="46"/>
                    <a:pt x="44" y="46"/>
                  </a:cubicBezTo>
                  <a:cubicBezTo>
                    <a:pt x="44" y="45"/>
                    <a:pt x="44" y="45"/>
                    <a:pt x="44" y="45"/>
                  </a:cubicBezTo>
                  <a:cubicBezTo>
                    <a:pt x="44" y="45"/>
                    <a:pt x="44" y="45"/>
                    <a:pt x="44" y="45"/>
                  </a:cubicBezTo>
                  <a:cubicBezTo>
                    <a:pt x="43" y="44"/>
                    <a:pt x="43" y="44"/>
                    <a:pt x="43" y="44"/>
                  </a:cubicBezTo>
                  <a:cubicBezTo>
                    <a:pt x="43" y="44"/>
                    <a:pt x="43" y="44"/>
                    <a:pt x="43" y="44"/>
                  </a:cubicBezTo>
                  <a:cubicBezTo>
                    <a:pt x="42" y="42"/>
                    <a:pt x="42" y="42"/>
                    <a:pt x="42" y="42"/>
                  </a:cubicBezTo>
                  <a:cubicBezTo>
                    <a:pt x="42" y="43"/>
                    <a:pt x="42" y="43"/>
                    <a:pt x="42" y="43"/>
                  </a:cubicBezTo>
                  <a:cubicBezTo>
                    <a:pt x="42" y="44"/>
                    <a:pt x="42" y="44"/>
                    <a:pt x="42" y="44"/>
                  </a:cubicBezTo>
                  <a:cubicBezTo>
                    <a:pt x="41" y="45"/>
                    <a:pt x="41" y="45"/>
                    <a:pt x="41" y="45"/>
                  </a:cubicBezTo>
                  <a:cubicBezTo>
                    <a:pt x="40" y="45"/>
                    <a:pt x="40" y="45"/>
                    <a:pt x="40" y="45"/>
                  </a:cubicBezTo>
                  <a:cubicBezTo>
                    <a:pt x="40" y="45"/>
                    <a:pt x="40" y="45"/>
                    <a:pt x="40" y="45"/>
                  </a:cubicBezTo>
                  <a:cubicBezTo>
                    <a:pt x="41" y="45"/>
                    <a:pt x="41" y="45"/>
                    <a:pt x="41" y="45"/>
                  </a:cubicBezTo>
                  <a:cubicBezTo>
                    <a:pt x="41" y="46"/>
                    <a:pt x="41" y="46"/>
                    <a:pt x="41" y="46"/>
                  </a:cubicBezTo>
                  <a:close/>
                  <a:moveTo>
                    <a:pt x="52" y="18"/>
                  </a:moveTo>
                  <a:cubicBezTo>
                    <a:pt x="53" y="17"/>
                    <a:pt x="53" y="17"/>
                    <a:pt x="53" y="17"/>
                  </a:cubicBezTo>
                  <a:cubicBezTo>
                    <a:pt x="54" y="17"/>
                    <a:pt x="54" y="17"/>
                    <a:pt x="54" y="17"/>
                  </a:cubicBezTo>
                  <a:cubicBezTo>
                    <a:pt x="54" y="17"/>
                    <a:pt x="54" y="17"/>
                    <a:pt x="54" y="17"/>
                  </a:cubicBezTo>
                  <a:cubicBezTo>
                    <a:pt x="55" y="16"/>
                    <a:pt x="55" y="16"/>
                    <a:pt x="55" y="16"/>
                  </a:cubicBezTo>
                  <a:cubicBezTo>
                    <a:pt x="54" y="16"/>
                    <a:pt x="54" y="16"/>
                    <a:pt x="54" y="16"/>
                  </a:cubicBezTo>
                  <a:cubicBezTo>
                    <a:pt x="54" y="15"/>
                    <a:pt x="54" y="15"/>
                    <a:pt x="54" y="15"/>
                  </a:cubicBezTo>
                  <a:cubicBezTo>
                    <a:pt x="54" y="15"/>
                    <a:pt x="54" y="15"/>
                    <a:pt x="54" y="15"/>
                  </a:cubicBezTo>
                  <a:cubicBezTo>
                    <a:pt x="53" y="15"/>
                    <a:pt x="53" y="15"/>
                    <a:pt x="53" y="15"/>
                  </a:cubicBezTo>
                  <a:cubicBezTo>
                    <a:pt x="52" y="15"/>
                    <a:pt x="52" y="15"/>
                    <a:pt x="52" y="15"/>
                  </a:cubicBezTo>
                  <a:cubicBezTo>
                    <a:pt x="51" y="16"/>
                    <a:pt x="51" y="16"/>
                    <a:pt x="51" y="16"/>
                  </a:cubicBezTo>
                  <a:cubicBezTo>
                    <a:pt x="51" y="16"/>
                    <a:pt x="51" y="16"/>
                    <a:pt x="51" y="16"/>
                  </a:cubicBezTo>
                  <a:cubicBezTo>
                    <a:pt x="52" y="17"/>
                    <a:pt x="52" y="17"/>
                    <a:pt x="52" y="17"/>
                  </a:cubicBezTo>
                  <a:cubicBezTo>
                    <a:pt x="52" y="17"/>
                    <a:pt x="52" y="17"/>
                    <a:pt x="52" y="17"/>
                  </a:cubicBezTo>
                  <a:cubicBezTo>
                    <a:pt x="52" y="17"/>
                    <a:pt x="52" y="18"/>
                    <a:pt x="52" y="18"/>
                  </a:cubicBezTo>
                  <a:close/>
                  <a:moveTo>
                    <a:pt x="53" y="19"/>
                  </a:moveTo>
                  <a:cubicBezTo>
                    <a:pt x="53" y="19"/>
                    <a:pt x="53" y="19"/>
                    <a:pt x="53" y="19"/>
                  </a:cubicBezTo>
                  <a:cubicBezTo>
                    <a:pt x="54" y="18"/>
                    <a:pt x="54" y="18"/>
                    <a:pt x="54" y="18"/>
                  </a:cubicBezTo>
                  <a:cubicBezTo>
                    <a:pt x="54" y="19"/>
                    <a:pt x="54" y="19"/>
                    <a:pt x="54" y="19"/>
                  </a:cubicBezTo>
                  <a:cubicBezTo>
                    <a:pt x="53" y="19"/>
                    <a:pt x="53" y="19"/>
                    <a:pt x="53" y="19"/>
                  </a:cubicBezTo>
                  <a:close/>
                  <a:moveTo>
                    <a:pt x="54" y="22"/>
                  </a:moveTo>
                  <a:cubicBezTo>
                    <a:pt x="54" y="21"/>
                    <a:pt x="54" y="21"/>
                    <a:pt x="54" y="21"/>
                  </a:cubicBezTo>
                  <a:cubicBezTo>
                    <a:pt x="54" y="21"/>
                    <a:pt x="54" y="21"/>
                    <a:pt x="54" y="21"/>
                  </a:cubicBezTo>
                  <a:cubicBezTo>
                    <a:pt x="55" y="20"/>
                    <a:pt x="55" y="20"/>
                    <a:pt x="55" y="20"/>
                  </a:cubicBezTo>
                  <a:cubicBezTo>
                    <a:pt x="54" y="20"/>
                    <a:pt x="54" y="20"/>
                    <a:pt x="54" y="20"/>
                  </a:cubicBezTo>
                  <a:cubicBezTo>
                    <a:pt x="54" y="20"/>
                    <a:pt x="54" y="20"/>
                    <a:pt x="54" y="20"/>
                  </a:cubicBezTo>
                  <a:cubicBezTo>
                    <a:pt x="53" y="20"/>
                    <a:pt x="53" y="20"/>
                    <a:pt x="53" y="20"/>
                  </a:cubicBezTo>
                  <a:cubicBezTo>
                    <a:pt x="53" y="20"/>
                    <a:pt x="53" y="20"/>
                    <a:pt x="53" y="20"/>
                  </a:cubicBezTo>
                  <a:cubicBezTo>
                    <a:pt x="52" y="20"/>
                    <a:pt x="52" y="20"/>
                    <a:pt x="52" y="20"/>
                  </a:cubicBezTo>
                  <a:cubicBezTo>
                    <a:pt x="51" y="20"/>
                    <a:pt x="51" y="20"/>
                    <a:pt x="51" y="20"/>
                  </a:cubicBezTo>
                  <a:cubicBezTo>
                    <a:pt x="50" y="21"/>
                    <a:pt x="50" y="21"/>
                    <a:pt x="50" y="21"/>
                  </a:cubicBezTo>
                  <a:cubicBezTo>
                    <a:pt x="50" y="21"/>
                    <a:pt x="50" y="21"/>
                    <a:pt x="50" y="21"/>
                  </a:cubicBezTo>
                  <a:cubicBezTo>
                    <a:pt x="50" y="22"/>
                    <a:pt x="50" y="22"/>
                    <a:pt x="50" y="22"/>
                  </a:cubicBezTo>
                  <a:cubicBezTo>
                    <a:pt x="51" y="22"/>
                    <a:pt x="51" y="22"/>
                    <a:pt x="51" y="22"/>
                  </a:cubicBezTo>
                  <a:cubicBezTo>
                    <a:pt x="52" y="22"/>
                    <a:pt x="52" y="22"/>
                    <a:pt x="52" y="22"/>
                  </a:cubicBezTo>
                  <a:cubicBezTo>
                    <a:pt x="53" y="22"/>
                    <a:pt x="53" y="22"/>
                    <a:pt x="53" y="22"/>
                  </a:cubicBezTo>
                  <a:cubicBezTo>
                    <a:pt x="53" y="22"/>
                    <a:pt x="53" y="22"/>
                    <a:pt x="53" y="22"/>
                  </a:cubicBezTo>
                  <a:cubicBezTo>
                    <a:pt x="54" y="22"/>
                    <a:pt x="54" y="22"/>
                    <a:pt x="54" y="22"/>
                  </a:cubicBezTo>
                  <a:close/>
                  <a:moveTo>
                    <a:pt x="56" y="22"/>
                  </a:moveTo>
                  <a:cubicBezTo>
                    <a:pt x="55" y="21"/>
                    <a:pt x="55" y="21"/>
                    <a:pt x="55" y="21"/>
                  </a:cubicBezTo>
                  <a:cubicBezTo>
                    <a:pt x="56" y="20"/>
                    <a:pt x="56" y="20"/>
                    <a:pt x="56" y="20"/>
                  </a:cubicBezTo>
                  <a:cubicBezTo>
                    <a:pt x="56" y="20"/>
                    <a:pt x="56" y="20"/>
                    <a:pt x="56" y="20"/>
                  </a:cubicBezTo>
                  <a:cubicBezTo>
                    <a:pt x="57" y="21"/>
                    <a:pt x="57" y="21"/>
                    <a:pt x="57" y="21"/>
                  </a:cubicBezTo>
                  <a:cubicBezTo>
                    <a:pt x="57" y="21"/>
                    <a:pt x="57" y="21"/>
                    <a:pt x="57" y="21"/>
                  </a:cubicBezTo>
                  <a:cubicBezTo>
                    <a:pt x="57" y="22"/>
                    <a:pt x="57" y="22"/>
                    <a:pt x="57" y="22"/>
                  </a:cubicBezTo>
                  <a:cubicBezTo>
                    <a:pt x="56" y="22"/>
                    <a:pt x="56" y="22"/>
                    <a:pt x="56" y="22"/>
                  </a:cubicBezTo>
                  <a:cubicBezTo>
                    <a:pt x="56" y="22"/>
                    <a:pt x="56" y="22"/>
                    <a:pt x="56" y="22"/>
                  </a:cubicBezTo>
                  <a:close/>
                  <a:moveTo>
                    <a:pt x="52" y="26"/>
                  </a:moveTo>
                  <a:cubicBezTo>
                    <a:pt x="53" y="25"/>
                    <a:pt x="53" y="25"/>
                    <a:pt x="53" y="25"/>
                  </a:cubicBezTo>
                  <a:cubicBezTo>
                    <a:pt x="53" y="24"/>
                    <a:pt x="53" y="24"/>
                    <a:pt x="53" y="24"/>
                  </a:cubicBezTo>
                  <a:cubicBezTo>
                    <a:pt x="54" y="23"/>
                    <a:pt x="54" y="23"/>
                    <a:pt x="54" y="23"/>
                  </a:cubicBezTo>
                  <a:cubicBezTo>
                    <a:pt x="54" y="23"/>
                    <a:pt x="54" y="23"/>
                    <a:pt x="54" y="23"/>
                  </a:cubicBezTo>
                  <a:cubicBezTo>
                    <a:pt x="54" y="22"/>
                    <a:pt x="54" y="22"/>
                    <a:pt x="54" y="22"/>
                  </a:cubicBezTo>
                  <a:cubicBezTo>
                    <a:pt x="53" y="23"/>
                    <a:pt x="53" y="23"/>
                    <a:pt x="53" y="23"/>
                  </a:cubicBezTo>
                  <a:cubicBezTo>
                    <a:pt x="52" y="23"/>
                    <a:pt x="52" y="23"/>
                    <a:pt x="52" y="23"/>
                  </a:cubicBezTo>
                  <a:cubicBezTo>
                    <a:pt x="51" y="23"/>
                    <a:pt x="51" y="23"/>
                    <a:pt x="51" y="23"/>
                  </a:cubicBezTo>
                  <a:cubicBezTo>
                    <a:pt x="50" y="23"/>
                    <a:pt x="50" y="23"/>
                    <a:pt x="50" y="23"/>
                  </a:cubicBezTo>
                  <a:cubicBezTo>
                    <a:pt x="50" y="24"/>
                    <a:pt x="50" y="24"/>
                    <a:pt x="50" y="24"/>
                  </a:cubicBezTo>
                  <a:cubicBezTo>
                    <a:pt x="50" y="24"/>
                    <a:pt x="50" y="24"/>
                    <a:pt x="50" y="24"/>
                  </a:cubicBezTo>
                  <a:cubicBezTo>
                    <a:pt x="51" y="24"/>
                    <a:pt x="51" y="24"/>
                    <a:pt x="51" y="24"/>
                  </a:cubicBezTo>
                  <a:cubicBezTo>
                    <a:pt x="51" y="25"/>
                    <a:pt x="51" y="25"/>
                    <a:pt x="51" y="25"/>
                  </a:cubicBezTo>
                  <a:cubicBezTo>
                    <a:pt x="51" y="25"/>
                    <a:pt x="51" y="25"/>
                    <a:pt x="51" y="25"/>
                  </a:cubicBezTo>
                  <a:cubicBezTo>
                    <a:pt x="50" y="25"/>
                    <a:pt x="50" y="25"/>
                    <a:pt x="50" y="25"/>
                  </a:cubicBezTo>
                  <a:cubicBezTo>
                    <a:pt x="49" y="26"/>
                    <a:pt x="49" y="26"/>
                    <a:pt x="49" y="26"/>
                  </a:cubicBezTo>
                  <a:cubicBezTo>
                    <a:pt x="49" y="26"/>
                    <a:pt x="49" y="26"/>
                    <a:pt x="49" y="26"/>
                  </a:cubicBezTo>
                  <a:cubicBezTo>
                    <a:pt x="49" y="27"/>
                    <a:pt x="49" y="27"/>
                    <a:pt x="49" y="27"/>
                  </a:cubicBezTo>
                  <a:cubicBezTo>
                    <a:pt x="50" y="27"/>
                    <a:pt x="50" y="27"/>
                    <a:pt x="50" y="27"/>
                  </a:cubicBezTo>
                  <a:cubicBezTo>
                    <a:pt x="51" y="26"/>
                    <a:pt x="51" y="26"/>
                    <a:pt x="51" y="26"/>
                  </a:cubicBezTo>
                  <a:cubicBezTo>
                    <a:pt x="51" y="26"/>
                    <a:pt x="52" y="26"/>
                    <a:pt x="52" y="26"/>
                  </a:cubicBezTo>
                  <a:close/>
                  <a:moveTo>
                    <a:pt x="55" y="26"/>
                  </a:moveTo>
                  <a:cubicBezTo>
                    <a:pt x="54" y="26"/>
                    <a:pt x="54" y="26"/>
                    <a:pt x="54" y="26"/>
                  </a:cubicBezTo>
                  <a:cubicBezTo>
                    <a:pt x="53" y="26"/>
                    <a:pt x="53" y="26"/>
                    <a:pt x="53" y="26"/>
                  </a:cubicBezTo>
                  <a:cubicBezTo>
                    <a:pt x="53" y="26"/>
                    <a:pt x="53" y="26"/>
                    <a:pt x="53" y="26"/>
                  </a:cubicBezTo>
                  <a:cubicBezTo>
                    <a:pt x="53" y="25"/>
                    <a:pt x="53" y="25"/>
                    <a:pt x="53" y="25"/>
                  </a:cubicBezTo>
                  <a:cubicBezTo>
                    <a:pt x="54" y="25"/>
                    <a:pt x="54" y="25"/>
                    <a:pt x="54" y="25"/>
                  </a:cubicBezTo>
                  <a:cubicBezTo>
                    <a:pt x="54" y="24"/>
                    <a:pt x="54" y="24"/>
                    <a:pt x="54" y="24"/>
                  </a:cubicBezTo>
                  <a:cubicBezTo>
                    <a:pt x="55" y="25"/>
                    <a:pt x="55" y="25"/>
                    <a:pt x="55" y="25"/>
                  </a:cubicBezTo>
                  <a:cubicBezTo>
                    <a:pt x="55" y="25"/>
                    <a:pt x="55" y="25"/>
                    <a:pt x="55" y="25"/>
                  </a:cubicBezTo>
                  <a:cubicBezTo>
                    <a:pt x="55" y="26"/>
                    <a:pt x="55" y="26"/>
                    <a:pt x="55" y="26"/>
                  </a:cubicBezTo>
                  <a:close/>
                  <a:moveTo>
                    <a:pt x="57" y="28"/>
                  </a:moveTo>
                  <a:cubicBezTo>
                    <a:pt x="56" y="27"/>
                    <a:pt x="56" y="27"/>
                    <a:pt x="56" y="27"/>
                  </a:cubicBezTo>
                  <a:cubicBezTo>
                    <a:pt x="56" y="26"/>
                    <a:pt x="56" y="26"/>
                    <a:pt x="56" y="26"/>
                  </a:cubicBezTo>
                  <a:cubicBezTo>
                    <a:pt x="56" y="26"/>
                    <a:pt x="56" y="26"/>
                    <a:pt x="56" y="26"/>
                  </a:cubicBezTo>
                  <a:cubicBezTo>
                    <a:pt x="56" y="26"/>
                    <a:pt x="56" y="26"/>
                    <a:pt x="56" y="26"/>
                  </a:cubicBezTo>
                  <a:cubicBezTo>
                    <a:pt x="57" y="26"/>
                    <a:pt x="57" y="26"/>
                    <a:pt x="57" y="26"/>
                  </a:cubicBezTo>
                  <a:cubicBezTo>
                    <a:pt x="58" y="26"/>
                    <a:pt x="58" y="26"/>
                    <a:pt x="58" y="26"/>
                  </a:cubicBezTo>
                  <a:cubicBezTo>
                    <a:pt x="58" y="27"/>
                    <a:pt x="58" y="27"/>
                    <a:pt x="58" y="27"/>
                  </a:cubicBezTo>
                  <a:cubicBezTo>
                    <a:pt x="58" y="27"/>
                    <a:pt x="58" y="27"/>
                    <a:pt x="58" y="27"/>
                  </a:cubicBezTo>
                  <a:cubicBezTo>
                    <a:pt x="57" y="28"/>
                    <a:pt x="57" y="28"/>
                    <a:pt x="57" y="28"/>
                  </a:cubicBezTo>
                  <a:close/>
                  <a:moveTo>
                    <a:pt x="56" y="30"/>
                  </a:moveTo>
                  <a:cubicBezTo>
                    <a:pt x="55" y="29"/>
                    <a:pt x="55" y="29"/>
                    <a:pt x="55" y="29"/>
                  </a:cubicBezTo>
                  <a:cubicBezTo>
                    <a:pt x="54" y="28"/>
                    <a:pt x="54" y="28"/>
                    <a:pt x="54" y="28"/>
                  </a:cubicBezTo>
                  <a:cubicBezTo>
                    <a:pt x="52" y="27"/>
                    <a:pt x="52" y="27"/>
                    <a:pt x="52" y="27"/>
                  </a:cubicBezTo>
                  <a:cubicBezTo>
                    <a:pt x="51" y="27"/>
                    <a:pt x="51" y="27"/>
                    <a:pt x="51" y="27"/>
                  </a:cubicBezTo>
                  <a:cubicBezTo>
                    <a:pt x="51" y="27"/>
                    <a:pt x="51" y="27"/>
                    <a:pt x="51" y="27"/>
                  </a:cubicBezTo>
                  <a:cubicBezTo>
                    <a:pt x="51" y="27"/>
                    <a:pt x="51" y="27"/>
                    <a:pt x="51" y="27"/>
                  </a:cubicBezTo>
                  <a:cubicBezTo>
                    <a:pt x="52" y="27"/>
                    <a:pt x="52" y="27"/>
                    <a:pt x="52" y="27"/>
                  </a:cubicBezTo>
                  <a:cubicBezTo>
                    <a:pt x="53" y="27"/>
                    <a:pt x="53" y="27"/>
                    <a:pt x="53" y="27"/>
                  </a:cubicBezTo>
                  <a:cubicBezTo>
                    <a:pt x="54" y="27"/>
                    <a:pt x="54" y="27"/>
                    <a:pt x="54" y="27"/>
                  </a:cubicBezTo>
                  <a:cubicBezTo>
                    <a:pt x="56" y="28"/>
                    <a:pt x="56" y="28"/>
                    <a:pt x="56" y="28"/>
                  </a:cubicBezTo>
                  <a:cubicBezTo>
                    <a:pt x="56" y="28"/>
                    <a:pt x="56" y="28"/>
                    <a:pt x="56" y="28"/>
                  </a:cubicBezTo>
                  <a:cubicBezTo>
                    <a:pt x="57" y="28"/>
                    <a:pt x="57" y="28"/>
                    <a:pt x="57" y="28"/>
                  </a:cubicBezTo>
                  <a:cubicBezTo>
                    <a:pt x="57" y="28"/>
                    <a:pt x="57" y="28"/>
                    <a:pt x="57" y="28"/>
                  </a:cubicBezTo>
                  <a:cubicBezTo>
                    <a:pt x="57" y="29"/>
                    <a:pt x="57" y="29"/>
                    <a:pt x="57" y="29"/>
                  </a:cubicBezTo>
                  <a:cubicBezTo>
                    <a:pt x="57" y="30"/>
                    <a:pt x="57" y="30"/>
                    <a:pt x="57" y="30"/>
                  </a:cubicBezTo>
                  <a:cubicBezTo>
                    <a:pt x="56" y="30"/>
                    <a:pt x="56" y="30"/>
                    <a:pt x="56" y="30"/>
                  </a:cubicBezTo>
                  <a:close/>
                  <a:moveTo>
                    <a:pt x="57" y="32"/>
                  </a:moveTo>
                  <a:cubicBezTo>
                    <a:pt x="57" y="31"/>
                    <a:pt x="57" y="31"/>
                    <a:pt x="57" y="31"/>
                  </a:cubicBezTo>
                  <a:cubicBezTo>
                    <a:pt x="56" y="30"/>
                    <a:pt x="56" y="30"/>
                    <a:pt x="56" y="30"/>
                  </a:cubicBezTo>
                  <a:cubicBezTo>
                    <a:pt x="55" y="30"/>
                    <a:pt x="55" y="30"/>
                    <a:pt x="55" y="30"/>
                  </a:cubicBezTo>
                  <a:cubicBezTo>
                    <a:pt x="54" y="30"/>
                    <a:pt x="54" y="30"/>
                    <a:pt x="54" y="30"/>
                  </a:cubicBezTo>
                  <a:cubicBezTo>
                    <a:pt x="53" y="29"/>
                    <a:pt x="53" y="29"/>
                    <a:pt x="53" y="29"/>
                  </a:cubicBezTo>
                  <a:cubicBezTo>
                    <a:pt x="52" y="29"/>
                    <a:pt x="52" y="29"/>
                    <a:pt x="52" y="29"/>
                  </a:cubicBezTo>
                  <a:cubicBezTo>
                    <a:pt x="52" y="28"/>
                    <a:pt x="52" y="28"/>
                    <a:pt x="52" y="28"/>
                  </a:cubicBezTo>
                  <a:cubicBezTo>
                    <a:pt x="51" y="28"/>
                    <a:pt x="51" y="28"/>
                    <a:pt x="51" y="28"/>
                  </a:cubicBezTo>
                  <a:cubicBezTo>
                    <a:pt x="50" y="28"/>
                    <a:pt x="50" y="28"/>
                    <a:pt x="50" y="28"/>
                  </a:cubicBezTo>
                  <a:cubicBezTo>
                    <a:pt x="48" y="28"/>
                    <a:pt x="48" y="28"/>
                    <a:pt x="48" y="28"/>
                  </a:cubicBezTo>
                  <a:cubicBezTo>
                    <a:pt x="47" y="28"/>
                    <a:pt x="47" y="28"/>
                    <a:pt x="47" y="28"/>
                  </a:cubicBezTo>
                  <a:cubicBezTo>
                    <a:pt x="47" y="29"/>
                    <a:pt x="47" y="29"/>
                    <a:pt x="47" y="29"/>
                  </a:cubicBezTo>
                  <a:cubicBezTo>
                    <a:pt x="47" y="29"/>
                    <a:pt x="47" y="29"/>
                    <a:pt x="47" y="29"/>
                  </a:cubicBezTo>
                  <a:cubicBezTo>
                    <a:pt x="47" y="30"/>
                    <a:pt x="47" y="30"/>
                    <a:pt x="47" y="30"/>
                  </a:cubicBezTo>
                  <a:cubicBezTo>
                    <a:pt x="49" y="30"/>
                    <a:pt x="49" y="30"/>
                    <a:pt x="49" y="30"/>
                  </a:cubicBezTo>
                  <a:cubicBezTo>
                    <a:pt x="49" y="30"/>
                    <a:pt x="49" y="30"/>
                    <a:pt x="49" y="30"/>
                  </a:cubicBezTo>
                  <a:cubicBezTo>
                    <a:pt x="50" y="30"/>
                    <a:pt x="50" y="30"/>
                    <a:pt x="50" y="30"/>
                  </a:cubicBezTo>
                  <a:cubicBezTo>
                    <a:pt x="50" y="30"/>
                    <a:pt x="50" y="30"/>
                    <a:pt x="50" y="30"/>
                  </a:cubicBezTo>
                  <a:cubicBezTo>
                    <a:pt x="51" y="31"/>
                    <a:pt x="51" y="31"/>
                    <a:pt x="51" y="31"/>
                  </a:cubicBezTo>
                  <a:cubicBezTo>
                    <a:pt x="51" y="31"/>
                    <a:pt x="51" y="31"/>
                    <a:pt x="51" y="31"/>
                  </a:cubicBezTo>
                  <a:cubicBezTo>
                    <a:pt x="52" y="31"/>
                    <a:pt x="52" y="31"/>
                    <a:pt x="52" y="31"/>
                  </a:cubicBezTo>
                  <a:cubicBezTo>
                    <a:pt x="52" y="31"/>
                    <a:pt x="52" y="31"/>
                    <a:pt x="52" y="31"/>
                  </a:cubicBezTo>
                  <a:cubicBezTo>
                    <a:pt x="53" y="32"/>
                    <a:pt x="53" y="32"/>
                    <a:pt x="53" y="32"/>
                  </a:cubicBezTo>
                  <a:cubicBezTo>
                    <a:pt x="54" y="32"/>
                    <a:pt x="54" y="32"/>
                    <a:pt x="54" y="32"/>
                  </a:cubicBezTo>
                  <a:cubicBezTo>
                    <a:pt x="55" y="32"/>
                    <a:pt x="55" y="32"/>
                    <a:pt x="55" y="32"/>
                  </a:cubicBezTo>
                  <a:cubicBezTo>
                    <a:pt x="56" y="32"/>
                    <a:pt x="56" y="32"/>
                    <a:pt x="56" y="32"/>
                  </a:cubicBezTo>
                  <a:cubicBezTo>
                    <a:pt x="57" y="32"/>
                    <a:pt x="57" y="32"/>
                    <a:pt x="57" y="32"/>
                  </a:cubicBezTo>
                  <a:close/>
                  <a:moveTo>
                    <a:pt x="50" y="33"/>
                  </a:moveTo>
                  <a:cubicBezTo>
                    <a:pt x="50" y="33"/>
                    <a:pt x="50" y="33"/>
                    <a:pt x="50" y="33"/>
                  </a:cubicBezTo>
                  <a:cubicBezTo>
                    <a:pt x="49" y="33"/>
                    <a:pt x="49" y="33"/>
                    <a:pt x="49" y="33"/>
                  </a:cubicBezTo>
                  <a:cubicBezTo>
                    <a:pt x="48" y="33"/>
                    <a:pt x="48" y="33"/>
                    <a:pt x="48" y="33"/>
                  </a:cubicBezTo>
                  <a:cubicBezTo>
                    <a:pt x="48" y="32"/>
                    <a:pt x="48" y="32"/>
                    <a:pt x="48" y="32"/>
                  </a:cubicBezTo>
                  <a:cubicBezTo>
                    <a:pt x="47" y="32"/>
                    <a:pt x="47" y="32"/>
                    <a:pt x="47" y="32"/>
                  </a:cubicBezTo>
                  <a:cubicBezTo>
                    <a:pt x="48" y="32"/>
                    <a:pt x="48" y="32"/>
                    <a:pt x="48" y="32"/>
                  </a:cubicBezTo>
                  <a:cubicBezTo>
                    <a:pt x="49" y="31"/>
                    <a:pt x="49" y="31"/>
                    <a:pt x="49" y="31"/>
                  </a:cubicBezTo>
                  <a:cubicBezTo>
                    <a:pt x="50" y="32"/>
                    <a:pt x="50" y="32"/>
                    <a:pt x="50" y="32"/>
                  </a:cubicBezTo>
                  <a:cubicBezTo>
                    <a:pt x="50" y="31"/>
                    <a:pt x="50" y="31"/>
                    <a:pt x="50" y="31"/>
                  </a:cubicBezTo>
                  <a:cubicBezTo>
                    <a:pt x="51" y="32"/>
                    <a:pt x="51" y="32"/>
                    <a:pt x="51" y="32"/>
                  </a:cubicBezTo>
                  <a:cubicBezTo>
                    <a:pt x="51" y="32"/>
                    <a:pt x="51" y="32"/>
                    <a:pt x="51" y="32"/>
                  </a:cubicBezTo>
                  <a:cubicBezTo>
                    <a:pt x="51" y="32"/>
                    <a:pt x="51" y="32"/>
                    <a:pt x="51" y="32"/>
                  </a:cubicBezTo>
                  <a:cubicBezTo>
                    <a:pt x="52" y="32"/>
                    <a:pt x="52" y="32"/>
                    <a:pt x="52" y="32"/>
                  </a:cubicBezTo>
                  <a:cubicBezTo>
                    <a:pt x="52" y="32"/>
                    <a:pt x="52" y="32"/>
                    <a:pt x="52" y="32"/>
                  </a:cubicBezTo>
                  <a:cubicBezTo>
                    <a:pt x="52" y="33"/>
                    <a:pt x="52" y="33"/>
                    <a:pt x="52" y="33"/>
                  </a:cubicBezTo>
                  <a:cubicBezTo>
                    <a:pt x="50" y="33"/>
                    <a:pt x="50" y="33"/>
                    <a:pt x="50" y="33"/>
                  </a:cubicBezTo>
                  <a:close/>
                  <a:moveTo>
                    <a:pt x="48" y="38"/>
                  </a:moveTo>
                  <a:cubicBezTo>
                    <a:pt x="48" y="37"/>
                    <a:pt x="48" y="37"/>
                    <a:pt x="48" y="37"/>
                  </a:cubicBezTo>
                  <a:cubicBezTo>
                    <a:pt x="48" y="36"/>
                    <a:pt x="48" y="36"/>
                    <a:pt x="48" y="36"/>
                  </a:cubicBezTo>
                  <a:cubicBezTo>
                    <a:pt x="47" y="36"/>
                    <a:pt x="47" y="36"/>
                    <a:pt x="47" y="36"/>
                  </a:cubicBezTo>
                  <a:cubicBezTo>
                    <a:pt x="47" y="37"/>
                    <a:pt x="47" y="37"/>
                    <a:pt x="47" y="37"/>
                  </a:cubicBezTo>
                  <a:cubicBezTo>
                    <a:pt x="47" y="37"/>
                    <a:pt x="47" y="37"/>
                    <a:pt x="47" y="37"/>
                  </a:cubicBezTo>
                  <a:cubicBezTo>
                    <a:pt x="47" y="38"/>
                    <a:pt x="47" y="38"/>
                    <a:pt x="47" y="38"/>
                  </a:cubicBezTo>
                  <a:cubicBezTo>
                    <a:pt x="48" y="38"/>
                    <a:pt x="48" y="38"/>
                    <a:pt x="48" y="38"/>
                  </a:cubicBezTo>
                  <a:cubicBezTo>
                    <a:pt x="48" y="38"/>
                    <a:pt x="48" y="38"/>
                    <a:pt x="48" y="38"/>
                  </a:cubicBezTo>
                  <a:close/>
                  <a:moveTo>
                    <a:pt x="49" y="37"/>
                  </a:moveTo>
                  <a:cubicBezTo>
                    <a:pt x="49" y="37"/>
                    <a:pt x="49" y="37"/>
                    <a:pt x="49" y="37"/>
                  </a:cubicBezTo>
                  <a:cubicBezTo>
                    <a:pt x="50" y="37"/>
                    <a:pt x="50" y="37"/>
                    <a:pt x="50" y="37"/>
                  </a:cubicBezTo>
                  <a:cubicBezTo>
                    <a:pt x="49" y="36"/>
                    <a:pt x="49" y="36"/>
                    <a:pt x="49" y="36"/>
                  </a:cubicBezTo>
                  <a:cubicBezTo>
                    <a:pt x="49" y="35"/>
                    <a:pt x="49" y="35"/>
                    <a:pt x="49" y="35"/>
                  </a:cubicBezTo>
                  <a:cubicBezTo>
                    <a:pt x="48" y="36"/>
                    <a:pt x="48" y="36"/>
                    <a:pt x="48" y="36"/>
                  </a:cubicBezTo>
                  <a:cubicBezTo>
                    <a:pt x="48" y="36"/>
                    <a:pt x="48" y="36"/>
                    <a:pt x="48" y="36"/>
                  </a:cubicBezTo>
                  <a:cubicBezTo>
                    <a:pt x="49" y="37"/>
                    <a:pt x="49" y="37"/>
                    <a:pt x="49" y="37"/>
                  </a:cubicBezTo>
                  <a:close/>
                  <a:moveTo>
                    <a:pt x="51" y="37"/>
                  </a:moveTo>
                  <a:cubicBezTo>
                    <a:pt x="51" y="37"/>
                    <a:pt x="52" y="37"/>
                    <a:pt x="52" y="37"/>
                  </a:cubicBezTo>
                  <a:cubicBezTo>
                    <a:pt x="52" y="36"/>
                    <a:pt x="52" y="36"/>
                    <a:pt x="52" y="36"/>
                  </a:cubicBezTo>
                  <a:cubicBezTo>
                    <a:pt x="51" y="36"/>
                    <a:pt x="51" y="36"/>
                    <a:pt x="51" y="36"/>
                  </a:cubicBezTo>
                  <a:cubicBezTo>
                    <a:pt x="50" y="36"/>
                    <a:pt x="50" y="36"/>
                    <a:pt x="50" y="36"/>
                  </a:cubicBezTo>
                  <a:cubicBezTo>
                    <a:pt x="50" y="36"/>
                    <a:pt x="50" y="36"/>
                    <a:pt x="50" y="36"/>
                  </a:cubicBezTo>
                  <a:cubicBezTo>
                    <a:pt x="51" y="37"/>
                    <a:pt x="51" y="37"/>
                    <a:pt x="51" y="37"/>
                  </a:cubicBezTo>
                  <a:close/>
                  <a:moveTo>
                    <a:pt x="51" y="39"/>
                  </a:moveTo>
                  <a:cubicBezTo>
                    <a:pt x="51" y="38"/>
                    <a:pt x="51" y="38"/>
                    <a:pt x="51" y="38"/>
                  </a:cubicBezTo>
                  <a:cubicBezTo>
                    <a:pt x="51" y="38"/>
                    <a:pt x="51" y="38"/>
                    <a:pt x="51" y="38"/>
                  </a:cubicBezTo>
                  <a:cubicBezTo>
                    <a:pt x="51" y="37"/>
                    <a:pt x="51" y="37"/>
                    <a:pt x="51" y="37"/>
                  </a:cubicBezTo>
                  <a:cubicBezTo>
                    <a:pt x="50" y="37"/>
                    <a:pt x="50" y="37"/>
                    <a:pt x="50" y="37"/>
                  </a:cubicBezTo>
                  <a:cubicBezTo>
                    <a:pt x="50" y="37"/>
                    <a:pt x="50" y="37"/>
                    <a:pt x="50" y="37"/>
                  </a:cubicBezTo>
                  <a:cubicBezTo>
                    <a:pt x="50" y="38"/>
                    <a:pt x="50" y="38"/>
                    <a:pt x="50" y="38"/>
                  </a:cubicBezTo>
                  <a:cubicBezTo>
                    <a:pt x="50" y="38"/>
                    <a:pt x="50" y="38"/>
                    <a:pt x="50" y="38"/>
                  </a:cubicBezTo>
                  <a:cubicBezTo>
                    <a:pt x="51" y="39"/>
                    <a:pt x="51" y="39"/>
                    <a:pt x="51" y="39"/>
                  </a:cubicBezTo>
                  <a:close/>
                  <a:moveTo>
                    <a:pt x="49" y="41"/>
                  </a:moveTo>
                  <a:cubicBezTo>
                    <a:pt x="49" y="40"/>
                    <a:pt x="49" y="40"/>
                    <a:pt x="49" y="40"/>
                  </a:cubicBezTo>
                  <a:cubicBezTo>
                    <a:pt x="49" y="40"/>
                    <a:pt x="49" y="40"/>
                    <a:pt x="49" y="40"/>
                  </a:cubicBezTo>
                  <a:cubicBezTo>
                    <a:pt x="48" y="39"/>
                    <a:pt x="48" y="39"/>
                    <a:pt x="48" y="39"/>
                  </a:cubicBezTo>
                  <a:cubicBezTo>
                    <a:pt x="47" y="39"/>
                    <a:pt x="47" y="39"/>
                    <a:pt x="47" y="39"/>
                  </a:cubicBezTo>
                  <a:cubicBezTo>
                    <a:pt x="47" y="40"/>
                    <a:pt x="47" y="40"/>
                    <a:pt x="47" y="40"/>
                  </a:cubicBezTo>
                  <a:cubicBezTo>
                    <a:pt x="47" y="40"/>
                    <a:pt x="47" y="40"/>
                    <a:pt x="47" y="40"/>
                  </a:cubicBezTo>
                  <a:cubicBezTo>
                    <a:pt x="47" y="41"/>
                    <a:pt x="47" y="41"/>
                    <a:pt x="47" y="41"/>
                  </a:cubicBezTo>
                  <a:cubicBezTo>
                    <a:pt x="46" y="41"/>
                    <a:pt x="46" y="41"/>
                    <a:pt x="46" y="41"/>
                  </a:cubicBezTo>
                  <a:cubicBezTo>
                    <a:pt x="47" y="42"/>
                    <a:pt x="47" y="42"/>
                    <a:pt x="47" y="42"/>
                  </a:cubicBezTo>
                  <a:cubicBezTo>
                    <a:pt x="48" y="42"/>
                    <a:pt x="48" y="42"/>
                    <a:pt x="48" y="42"/>
                  </a:cubicBezTo>
                  <a:cubicBezTo>
                    <a:pt x="49" y="42"/>
                    <a:pt x="49" y="42"/>
                    <a:pt x="49" y="42"/>
                  </a:cubicBezTo>
                  <a:cubicBezTo>
                    <a:pt x="49" y="41"/>
                    <a:pt x="49" y="41"/>
                    <a:pt x="49" y="41"/>
                  </a:cubicBezTo>
                  <a:close/>
                  <a:moveTo>
                    <a:pt x="50" y="39"/>
                  </a:moveTo>
                  <a:cubicBezTo>
                    <a:pt x="50" y="40"/>
                    <a:pt x="50" y="40"/>
                    <a:pt x="50" y="40"/>
                  </a:cubicBezTo>
                  <a:cubicBezTo>
                    <a:pt x="50" y="41"/>
                    <a:pt x="50" y="41"/>
                    <a:pt x="50" y="41"/>
                  </a:cubicBezTo>
                  <a:cubicBezTo>
                    <a:pt x="51" y="41"/>
                    <a:pt x="51" y="41"/>
                    <a:pt x="51" y="41"/>
                  </a:cubicBezTo>
                  <a:cubicBezTo>
                    <a:pt x="51" y="40"/>
                    <a:pt x="51" y="40"/>
                    <a:pt x="51" y="40"/>
                  </a:cubicBezTo>
                  <a:cubicBezTo>
                    <a:pt x="51" y="40"/>
                    <a:pt x="51" y="40"/>
                    <a:pt x="51" y="40"/>
                  </a:cubicBezTo>
                  <a:cubicBezTo>
                    <a:pt x="50" y="39"/>
                    <a:pt x="50" y="39"/>
                    <a:pt x="50" y="39"/>
                  </a:cubicBezTo>
                  <a:close/>
                  <a:moveTo>
                    <a:pt x="57" y="30"/>
                  </a:moveTo>
                  <a:cubicBezTo>
                    <a:pt x="57" y="30"/>
                    <a:pt x="57" y="30"/>
                    <a:pt x="57" y="30"/>
                  </a:cubicBezTo>
                  <a:cubicBezTo>
                    <a:pt x="58" y="30"/>
                    <a:pt x="58" y="30"/>
                    <a:pt x="58" y="30"/>
                  </a:cubicBezTo>
                  <a:cubicBezTo>
                    <a:pt x="58" y="29"/>
                    <a:pt x="58" y="29"/>
                    <a:pt x="58" y="29"/>
                  </a:cubicBezTo>
                  <a:cubicBezTo>
                    <a:pt x="58" y="28"/>
                    <a:pt x="58" y="28"/>
                    <a:pt x="58" y="28"/>
                  </a:cubicBezTo>
                  <a:cubicBezTo>
                    <a:pt x="59" y="28"/>
                    <a:pt x="59" y="28"/>
                    <a:pt x="59" y="28"/>
                  </a:cubicBezTo>
                  <a:cubicBezTo>
                    <a:pt x="59" y="29"/>
                    <a:pt x="59" y="29"/>
                    <a:pt x="59" y="29"/>
                  </a:cubicBezTo>
                  <a:cubicBezTo>
                    <a:pt x="59" y="30"/>
                    <a:pt x="59" y="30"/>
                    <a:pt x="59" y="30"/>
                  </a:cubicBezTo>
                  <a:cubicBezTo>
                    <a:pt x="59" y="30"/>
                    <a:pt x="59" y="30"/>
                    <a:pt x="59" y="30"/>
                  </a:cubicBezTo>
                  <a:cubicBezTo>
                    <a:pt x="59" y="30"/>
                    <a:pt x="59" y="30"/>
                    <a:pt x="59" y="30"/>
                  </a:cubicBezTo>
                  <a:cubicBezTo>
                    <a:pt x="58" y="31"/>
                    <a:pt x="58" y="31"/>
                    <a:pt x="58" y="31"/>
                  </a:cubicBezTo>
                  <a:cubicBezTo>
                    <a:pt x="57" y="31"/>
                    <a:pt x="57" y="31"/>
                    <a:pt x="57" y="31"/>
                  </a:cubicBezTo>
                  <a:cubicBezTo>
                    <a:pt x="57" y="30"/>
                    <a:pt x="57" y="30"/>
                    <a:pt x="57" y="30"/>
                  </a:cubicBezTo>
                  <a:close/>
                  <a:moveTo>
                    <a:pt x="52" y="39"/>
                  </a:moveTo>
                  <a:cubicBezTo>
                    <a:pt x="52" y="40"/>
                    <a:pt x="52" y="40"/>
                    <a:pt x="52" y="40"/>
                  </a:cubicBezTo>
                  <a:cubicBezTo>
                    <a:pt x="53" y="40"/>
                    <a:pt x="53" y="40"/>
                    <a:pt x="53" y="40"/>
                  </a:cubicBezTo>
                  <a:cubicBezTo>
                    <a:pt x="54" y="40"/>
                    <a:pt x="54" y="40"/>
                    <a:pt x="54" y="40"/>
                  </a:cubicBezTo>
                  <a:cubicBezTo>
                    <a:pt x="54" y="39"/>
                    <a:pt x="54" y="39"/>
                    <a:pt x="54" y="39"/>
                  </a:cubicBezTo>
                  <a:cubicBezTo>
                    <a:pt x="54" y="39"/>
                    <a:pt x="54" y="39"/>
                    <a:pt x="54" y="39"/>
                  </a:cubicBezTo>
                  <a:cubicBezTo>
                    <a:pt x="53" y="38"/>
                    <a:pt x="53" y="38"/>
                    <a:pt x="53" y="38"/>
                  </a:cubicBezTo>
                  <a:cubicBezTo>
                    <a:pt x="53" y="38"/>
                    <a:pt x="53" y="38"/>
                    <a:pt x="53" y="38"/>
                  </a:cubicBezTo>
                  <a:cubicBezTo>
                    <a:pt x="52" y="39"/>
                    <a:pt x="52" y="39"/>
                    <a:pt x="52" y="39"/>
                  </a:cubicBezTo>
                  <a:cubicBezTo>
                    <a:pt x="52" y="39"/>
                    <a:pt x="52" y="39"/>
                    <a:pt x="52" y="39"/>
                  </a:cubicBezTo>
                  <a:close/>
                  <a:moveTo>
                    <a:pt x="52" y="38"/>
                  </a:moveTo>
                  <a:cubicBezTo>
                    <a:pt x="53" y="38"/>
                    <a:pt x="53" y="38"/>
                    <a:pt x="53" y="38"/>
                  </a:cubicBezTo>
                  <a:cubicBezTo>
                    <a:pt x="53" y="37"/>
                    <a:pt x="53" y="37"/>
                    <a:pt x="53" y="37"/>
                  </a:cubicBezTo>
                  <a:cubicBezTo>
                    <a:pt x="53" y="37"/>
                    <a:pt x="53" y="37"/>
                    <a:pt x="53" y="37"/>
                  </a:cubicBezTo>
                  <a:cubicBezTo>
                    <a:pt x="53" y="37"/>
                    <a:pt x="53" y="37"/>
                    <a:pt x="53" y="37"/>
                  </a:cubicBezTo>
                  <a:cubicBezTo>
                    <a:pt x="52" y="38"/>
                    <a:pt x="52" y="38"/>
                    <a:pt x="52" y="38"/>
                  </a:cubicBezTo>
                  <a:close/>
                  <a:moveTo>
                    <a:pt x="54" y="37"/>
                  </a:moveTo>
                  <a:cubicBezTo>
                    <a:pt x="54" y="37"/>
                    <a:pt x="54" y="37"/>
                    <a:pt x="54" y="37"/>
                  </a:cubicBezTo>
                  <a:cubicBezTo>
                    <a:pt x="54" y="37"/>
                    <a:pt x="54" y="37"/>
                    <a:pt x="54" y="37"/>
                  </a:cubicBezTo>
                  <a:cubicBezTo>
                    <a:pt x="55" y="37"/>
                    <a:pt x="55" y="37"/>
                    <a:pt x="55" y="37"/>
                  </a:cubicBezTo>
                  <a:cubicBezTo>
                    <a:pt x="55" y="37"/>
                    <a:pt x="55" y="37"/>
                    <a:pt x="55" y="37"/>
                  </a:cubicBezTo>
                  <a:cubicBezTo>
                    <a:pt x="55" y="37"/>
                    <a:pt x="55" y="37"/>
                    <a:pt x="55" y="37"/>
                  </a:cubicBezTo>
                  <a:cubicBezTo>
                    <a:pt x="54" y="37"/>
                    <a:pt x="54" y="37"/>
                    <a:pt x="54" y="37"/>
                  </a:cubicBezTo>
                  <a:cubicBezTo>
                    <a:pt x="54" y="37"/>
                    <a:pt x="54" y="37"/>
                    <a:pt x="54" y="37"/>
                  </a:cubicBezTo>
                  <a:cubicBezTo>
                    <a:pt x="54" y="37"/>
                    <a:pt x="54" y="37"/>
                    <a:pt x="54" y="37"/>
                  </a:cubicBezTo>
                  <a:close/>
                  <a:moveTo>
                    <a:pt x="54" y="34"/>
                  </a:moveTo>
                  <a:cubicBezTo>
                    <a:pt x="53" y="34"/>
                    <a:pt x="53" y="34"/>
                    <a:pt x="53" y="34"/>
                  </a:cubicBezTo>
                  <a:cubicBezTo>
                    <a:pt x="53" y="34"/>
                    <a:pt x="53" y="34"/>
                    <a:pt x="53" y="34"/>
                  </a:cubicBezTo>
                  <a:cubicBezTo>
                    <a:pt x="52" y="34"/>
                    <a:pt x="52" y="34"/>
                    <a:pt x="52" y="34"/>
                  </a:cubicBezTo>
                  <a:cubicBezTo>
                    <a:pt x="52" y="33"/>
                    <a:pt x="52" y="33"/>
                    <a:pt x="52" y="33"/>
                  </a:cubicBezTo>
                  <a:cubicBezTo>
                    <a:pt x="53" y="32"/>
                    <a:pt x="53" y="32"/>
                    <a:pt x="53" y="32"/>
                  </a:cubicBezTo>
                  <a:cubicBezTo>
                    <a:pt x="54" y="32"/>
                    <a:pt x="54" y="32"/>
                    <a:pt x="54" y="32"/>
                  </a:cubicBezTo>
                  <a:cubicBezTo>
                    <a:pt x="55" y="32"/>
                    <a:pt x="55" y="32"/>
                    <a:pt x="55" y="32"/>
                  </a:cubicBezTo>
                  <a:cubicBezTo>
                    <a:pt x="55" y="33"/>
                    <a:pt x="55" y="33"/>
                    <a:pt x="55" y="33"/>
                  </a:cubicBezTo>
                  <a:cubicBezTo>
                    <a:pt x="56" y="33"/>
                    <a:pt x="56" y="33"/>
                    <a:pt x="56" y="33"/>
                  </a:cubicBezTo>
                  <a:cubicBezTo>
                    <a:pt x="56" y="34"/>
                    <a:pt x="56" y="34"/>
                    <a:pt x="56" y="34"/>
                  </a:cubicBezTo>
                  <a:cubicBezTo>
                    <a:pt x="55" y="34"/>
                    <a:pt x="55" y="34"/>
                    <a:pt x="55" y="34"/>
                  </a:cubicBezTo>
                  <a:cubicBezTo>
                    <a:pt x="54" y="34"/>
                    <a:pt x="54" y="34"/>
                    <a:pt x="54" y="34"/>
                  </a:cubicBezTo>
                  <a:cubicBezTo>
                    <a:pt x="54" y="34"/>
                    <a:pt x="54" y="34"/>
                    <a:pt x="54" y="34"/>
                  </a:cubicBezTo>
                  <a:close/>
                  <a:moveTo>
                    <a:pt x="57" y="33"/>
                  </a:moveTo>
                  <a:cubicBezTo>
                    <a:pt x="58" y="34"/>
                    <a:pt x="58" y="34"/>
                    <a:pt x="58" y="34"/>
                  </a:cubicBezTo>
                  <a:cubicBezTo>
                    <a:pt x="58" y="34"/>
                    <a:pt x="58" y="34"/>
                    <a:pt x="58" y="34"/>
                  </a:cubicBezTo>
                  <a:cubicBezTo>
                    <a:pt x="59" y="34"/>
                    <a:pt x="59" y="34"/>
                    <a:pt x="59" y="34"/>
                  </a:cubicBezTo>
                  <a:cubicBezTo>
                    <a:pt x="59" y="33"/>
                    <a:pt x="59" y="33"/>
                    <a:pt x="59" y="33"/>
                  </a:cubicBezTo>
                  <a:cubicBezTo>
                    <a:pt x="59" y="33"/>
                    <a:pt x="59" y="33"/>
                    <a:pt x="59" y="33"/>
                  </a:cubicBezTo>
                  <a:cubicBezTo>
                    <a:pt x="58" y="33"/>
                    <a:pt x="58" y="33"/>
                    <a:pt x="58" y="33"/>
                  </a:cubicBezTo>
                  <a:cubicBezTo>
                    <a:pt x="58" y="33"/>
                    <a:pt x="58" y="33"/>
                    <a:pt x="58" y="33"/>
                  </a:cubicBezTo>
                  <a:cubicBezTo>
                    <a:pt x="57" y="33"/>
                    <a:pt x="57" y="33"/>
                    <a:pt x="57" y="33"/>
                  </a:cubicBezTo>
                  <a:close/>
                  <a:moveTo>
                    <a:pt x="59" y="41"/>
                  </a:moveTo>
                  <a:cubicBezTo>
                    <a:pt x="59" y="41"/>
                    <a:pt x="59" y="41"/>
                    <a:pt x="59" y="41"/>
                  </a:cubicBezTo>
                  <a:cubicBezTo>
                    <a:pt x="59" y="40"/>
                    <a:pt x="59" y="40"/>
                    <a:pt x="59" y="40"/>
                  </a:cubicBezTo>
                  <a:cubicBezTo>
                    <a:pt x="59" y="39"/>
                    <a:pt x="59" y="39"/>
                    <a:pt x="59" y="39"/>
                  </a:cubicBezTo>
                  <a:cubicBezTo>
                    <a:pt x="59" y="38"/>
                    <a:pt x="59" y="38"/>
                    <a:pt x="59" y="38"/>
                  </a:cubicBezTo>
                  <a:cubicBezTo>
                    <a:pt x="58" y="37"/>
                    <a:pt x="58" y="37"/>
                    <a:pt x="58" y="37"/>
                  </a:cubicBezTo>
                  <a:cubicBezTo>
                    <a:pt x="57" y="37"/>
                    <a:pt x="57" y="37"/>
                    <a:pt x="57" y="37"/>
                  </a:cubicBezTo>
                  <a:cubicBezTo>
                    <a:pt x="57" y="37"/>
                    <a:pt x="57" y="37"/>
                    <a:pt x="57" y="37"/>
                  </a:cubicBezTo>
                  <a:cubicBezTo>
                    <a:pt x="56" y="37"/>
                    <a:pt x="56" y="37"/>
                    <a:pt x="56" y="37"/>
                  </a:cubicBezTo>
                  <a:cubicBezTo>
                    <a:pt x="55" y="38"/>
                    <a:pt x="55" y="38"/>
                    <a:pt x="55" y="38"/>
                  </a:cubicBezTo>
                  <a:cubicBezTo>
                    <a:pt x="55" y="38"/>
                    <a:pt x="55" y="38"/>
                    <a:pt x="55" y="38"/>
                  </a:cubicBezTo>
                  <a:cubicBezTo>
                    <a:pt x="55" y="39"/>
                    <a:pt x="55" y="39"/>
                    <a:pt x="55" y="39"/>
                  </a:cubicBezTo>
                  <a:cubicBezTo>
                    <a:pt x="56" y="41"/>
                    <a:pt x="56" y="41"/>
                    <a:pt x="56" y="41"/>
                  </a:cubicBezTo>
                  <a:cubicBezTo>
                    <a:pt x="56" y="41"/>
                    <a:pt x="56" y="41"/>
                    <a:pt x="56" y="41"/>
                  </a:cubicBezTo>
                  <a:cubicBezTo>
                    <a:pt x="57" y="41"/>
                    <a:pt x="57" y="41"/>
                    <a:pt x="57" y="41"/>
                  </a:cubicBezTo>
                  <a:cubicBezTo>
                    <a:pt x="58" y="41"/>
                    <a:pt x="58" y="41"/>
                    <a:pt x="58" y="41"/>
                  </a:cubicBezTo>
                  <a:cubicBezTo>
                    <a:pt x="59" y="41"/>
                    <a:pt x="59" y="41"/>
                    <a:pt x="59" y="41"/>
                  </a:cubicBezTo>
                  <a:close/>
                  <a:moveTo>
                    <a:pt x="61" y="40"/>
                  </a:moveTo>
                  <a:cubicBezTo>
                    <a:pt x="61" y="40"/>
                    <a:pt x="61" y="40"/>
                    <a:pt x="61" y="40"/>
                  </a:cubicBezTo>
                  <a:cubicBezTo>
                    <a:pt x="61" y="39"/>
                    <a:pt x="61" y="39"/>
                    <a:pt x="61" y="39"/>
                  </a:cubicBezTo>
                  <a:cubicBezTo>
                    <a:pt x="61" y="39"/>
                    <a:pt x="61" y="39"/>
                    <a:pt x="61" y="39"/>
                  </a:cubicBezTo>
                  <a:cubicBezTo>
                    <a:pt x="61" y="39"/>
                    <a:pt x="61" y="39"/>
                    <a:pt x="61" y="39"/>
                  </a:cubicBezTo>
                  <a:cubicBezTo>
                    <a:pt x="62" y="38"/>
                    <a:pt x="62" y="38"/>
                    <a:pt x="62" y="38"/>
                  </a:cubicBezTo>
                  <a:cubicBezTo>
                    <a:pt x="62" y="37"/>
                    <a:pt x="62" y="37"/>
                    <a:pt x="62" y="37"/>
                  </a:cubicBezTo>
                  <a:cubicBezTo>
                    <a:pt x="63" y="37"/>
                    <a:pt x="63" y="37"/>
                    <a:pt x="63" y="37"/>
                  </a:cubicBezTo>
                  <a:cubicBezTo>
                    <a:pt x="64" y="37"/>
                    <a:pt x="64" y="37"/>
                    <a:pt x="64" y="37"/>
                  </a:cubicBezTo>
                  <a:cubicBezTo>
                    <a:pt x="64" y="36"/>
                    <a:pt x="64" y="36"/>
                    <a:pt x="64" y="36"/>
                  </a:cubicBezTo>
                  <a:cubicBezTo>
                    <a:pt x="63" y="36"/>
                    <a:pt x="63" y="36"/>
                    <a:pt x="63" y="36"/>
                  </a:cubicBezTo>
                  <a:cubicBezTo>
                    <a:pt x="62" y="36"/>
                    <a:pt x="62" y="36"/>
                    <a:pt x="62" y="36"/>
                  </a:cubicBezTo>
                  <a:cubicBezTo>
                    <a:pt x="61" y="36"/>
                    <a:pt x="61" y="36"/>
                    <a:pt x="61" y="36"/>
                  </a:cubicBezTo>
                  <a:cubicBezTo>
                    <a:pt x="60" y="35"/>
                    <a:pt x="60" y="35"/>
                    <a:pt x="60" y="35"/>
                  </a:cubicBezTo>
                  <a:cubicBezTo>
                    <a:pt x="59" y="35"/>
                    <a:pt x="59" y="35"/>
                    <a:pt x="59" y="35"/>
                  </a:cubicBezTo>
                  <a:cubicBezTo>
                    <a:pt x="58" y="35"/>
                    <a:pt x="58" y="35"/>
                    <a:pt x="58" y="35"/>
                  </a:cubicBezTo>
                  <a:cubicBezTo>
                    <a:pt x="58" y="35"/>
                    <a:pt x="58" y="35"/>
                    <a:pt x="58" y="35"/>
                  </a:cubicBezTo>
                  <a:cubicBezTo>
                    <a:pt x="58" y="36"/>
                    <a:pt x="58" y="36"/>
                    <a:pt x="58" y="36"/>
                  </a:cubicBezTo>
                  <a:cubicBezTo>
                    <a:pt x="59" y="37"/>
                    <a:pt x="59" y="37"/>
                    <a:pt x="59" y="37"/>
                  </a:cubicBezTo>
                  <a:cubicBezTo>
                    <a:pt x="59" y="39"/>
                    <a:pt x="59" y="39"/>
                    <a:pt x="59" y="39"/>
                  </a:cubicBezTo>
                  <a:cubicBezTo>
                    <a:pt x="60" y="40"/>
                    <a:pt x="60" y="40"/>
                    <a:pt x="60" y="40"/>
                  </a:cubicBezTo>
                  <a:cubicBezTo>
                    <a:pt x="61" y="40"/>
                    <a:pt x="61" y="40"/>
                    <a:pt x="61" y="40"/>
                  </a:cubicBezTo>
                  <a:cubicBezTo>
                    <a:pt x="61" y="40"/>
                    <a:pt x="61" y="40"/>
                    <a:pt x="61" y="40"/>
                  </a:cubicBezTo>
                  <a:close/>
                  <a:moveTo>
                    <a:pt x="64" y="40"/>
                  </a:moveTo>
                  <a:cubicBezTo>
                    <a:pt x="64" y="41"/>
                    <a:pt x="64" y="41"/>
                    <a:pt x="64" y="41"/>
                  </a:cubicBezTo>
                  <a:cubicBezTo>
                    <a:pt x="65" y="41"/>
                    <a:pt x="65" y="41"/>
                    <a:pt x="65" y="41"/>
                  </a:cubicBezTo>
                  <a:cubicBezTo>
                    <a:pt x="66" y="42"/>
                    <a:pt x="66" y="42"/>
                    <a:pt x="66" y="42"/>
                  </a:cubicBezTo>
                  <a:cubicBezTo>
                    <a:pt x="67" y="42"/>
                    <a:pt x="67" y="42"/>
                    <a:pt x="67" y="42"/>
                  </a:cubicBezTo>
                  <a:cubicBezTo>
                    <a:pt x="68" y="41"/>
                    <a:pt x="68" y="41"/>
                    <a:pt x="68" y="41"/>
                  </a:cubicBezTo>
                  <a:cubicBezTo>
                    <a:pt x="67" y="40"/>
                    <a:pt x="67" y="40"/>
                    <a:pt x="67" y="40"/>
                  </a:cubicBezTo>
                  <a:cubicBezTo>
                    <a:pt x="67" y="39"/>
                    <a:pt x="67" y="39"/>
                    <a:pt x="67" y="39"/>
                  </a:cubicBezTo>
                  <a:cubicBezTo>
                    <a:pt x="65" y="40"/>
                    <a:pt x="65" y="40"/>
                    <a:pt x="65" y="40"/>
                  </a:cubicBezTo>
                  <a:cubicBezTo>
                    <a:pt x="64" y="40"/>
                    <a:pt x="64" y="40"/>
                    <a:pt x="64" y="40"/>
                  </a:cubicBezTo>
                  <a:close/>
                  <a:moveTo>
                    <a:pt x="64" y="42"/>
                  </a:moveTo>
                  <a:cubicBezTo>
                    <a:pt x="64" y="43"/>
                    <a:pt x="64" y="43"/>
                    <a:pt x="64" y="43"/>
                  </a:cubicBezTo>
                  <a:cubicBezTo>
                    <a:pt x="65" y="43"/>
                    <a:pt x="65" y="43"/>
                    <a:pt x="65" y="43"/>
                  </a:cubicBezTo>
                  <a:cubicBezTo>
                    <a:pt x="65" y="43"/>
                    <a:pt x="65" y="43"/>
                    <a:pt x="65" y="43"/>
                  </a:cubicBezTo>
                  <a:cubicBezTo>
                    <a:pt x="66" y="43"/>
                    <a:pt x="66" y="43"/>
                    <a:pt x="66" y="43"/>
                  </a:cubicBezTo>
                  <a:cubicBezTo>
                    <a:pt x="65" y="42"/>
                    <a:pt x="65" y="42"/>
                    <a:pt x="65" y="42"/>
                  </a:cubicBezTo>
                  <a:cubicBezTo>
                    <a:pt x="64" y="42"/>
                    <a:pt x="64" y="42"/>
                    <a:pt x="64" y="42"/>
                  </a:cubicBezTo>
                  <a:close/>
                  <a:moveTo>
                    <a:pt x="64" y="16"/>
                  </a:moveTo>
                  <a:cubicBezTo>
                    <a:pt x="65" y="16"/>
                    <a:pt x="65" y="16"/>
                    <a:pt x="65" y="16"/>
                  </a:cubicBezTo>
                  <a:cubicBezTo>
                    <a:pt x="65" y="16"/>
                    <a:pt x="65" y="16"/>
                    <a:pt x="65" y="16"/>
                  </a:cubicBezTo>
                  <a:cubicBezTo>
                    <a:pt x="66" y="15"/>
                    <a:pt x="66" y="15"/>
                    <a:pt x="66" y="15"/>
                  </a:cubicBezTo>
                  <a:cubicBezTo>
                    <a:pt x="66" y="16"/>
                    <a:pt x="66" y="16"/>
                    <a:pt x="66" y="16"/>
                  </a:cubicBezTo>
                  <a:cubicBezTo>
                    <a:pt x="67" y="16"/>
                    <a:pt x="67" y="16"/>
                    <a:pt x="67" y="16"/>
                  </a:cubicBezTo>
                  <a:cubicBezTo>
                    <a:pt x="67" y="16"/>
                    <a:pt x="67" y="16"/>
                    <a:pt x="67" y="16"/>
                  </a:cubicBezTo>
                  <a:cubicBezTo>
                    <a:pt x="68" y="16"/>
                    <a:pt x="68" y="16"/>
                    <a:pt x="68" y="16"/>
                  </a:cubicBezTo>
                  <a:cubicBezTo>
                    <a:pt x="67" y="17"/>
                    <a:pt x="67" y="17"/>
                    <a:pt x="67" y="17"/>
                  </a:cubicBezTo>
                  <a:cubicBezTo>
                    <a:pt x="66" y="17"/>
                    <a:pt x="66" y="17"/>
                    <a:pt x="66" y="17"/>
                  </a:cubicBezTo>
                  <a:cubicBezTo>
                    <a:pt x="66" y="17"/>
                    <a:pt x="66" y="17"/>
                    <a:pt x="66" y="17"/>
                  </a:cubicBezTo>
                  <a:cubicBezTo>
                    <a:pt x="64" y="17"/>
                    <a:pt x="64" y="17"/>
                    <a:pt x="64" y="17"/>
                  </a:cubicBezTo>
                  <a:cubicBezTo>
                    <a:pt x="64" y="16"/>
                    <a:pt x="64" y="16"/>
                    <a:pt x="64" y="16"/>
                  </a:cubicBezTo>
                  <a:close/>
                  <a:moveTo>
                    <a:pt x="66" y="28"/>
                  </a:moveTo>
                  <a:cubicBezTo>
                    <a:pt x="66" y="27"/>
                    <a:pt x="66" y="27"/>
                    <a:pt x="66" y="27"/>
                  </a:cubicBezTo>
                  <a:cubicBezTo>
                    <a:pt x="67" y="26"/>
                    <a:pt x="67" y="26"/>
                    <a:pt x="67" y="26"/>
                  </a:cubicBezTo>
                  <a:cubicBezTo>
                    <a:pt x="67" y="26"/>
                    <a:pt x="67" y="26"/>
                    <a:pt x="67" y="26"/>
                  </a:cubicBezTo>
                  <a:cubicBezTo>
                    <a:pt x="66" y="25"/>
                    <a:pt x="66" y="25"/>
                    <a:pt x="66" y="25"/>
                  </a:cubicBezTo>
                  <a:cubicBezTo>
                    <a:pt x="66" y="25"/>
                    <a:pt x="66" y="25"/>
                    <a:pt x="66" y="25"/>
                  </a:cubicBezTo>
                  <a:cubicBezTo>
                    <a:pt x="65" y="25"/>
                    <a:pt x="65" y="25"/>
                    <a:pt x="65" y="25"/>
                  </a:cubicBezTo>
                  <a:cubicBezTo>
                    <a:pt x="64" y="25"/>
                    <a:pt x="64" y="25"/>
                    <a:pt x="64" y="25"/>
                  </a:cubicBezTo>
                  <a:cubicBezTo>
                    <a:pt x="63" y="26"/>
                    <a:pt x="63" y="26"/>
                    <a:pt x="63" y="26"/>
                  </a:cubicBezTo>
                  <a:cubicBezTo>
                    <a:pt x="62" y="26"/>
                    <a:pt x="62" y="26"/>
                    <a:pt x="62" y="26"/>
                  </a:cubicBezTo>
                  <a:cubicBezTo>
                    <a:pt x="62" y="27"/>
                    <a:pt x="62" y="27"/>
                    <a:pt x="62" y="27"/>
                  </a:cubicBezTo>
                  <a:cubicBezTo>
                    <a:pt x="64" y="28"/>
                    <a:pt x="64" y="28"/>
                    <a:pt x="64" y="28"/>
                  </a:cubicBezTo>
                  <a:cubicBezTo>
                    <a:pt x="65" y="28"/>
                    <a:pt x="65" y="28"/>
                    <a:pt x="65" y="28"/>
                  </a:cubicBezTo>
                  <a:cubicBezTo>
                    <a:pt x="66" y="28"/>
                    <a:pt x="66" y="28"/>
                    <a:pt x="66" y="28"/>
                  </a:cubicBezTo>
                  <a:close/>
                  <a:moveTo>
                    <a:pt x="68" y="26"/>
                  </a:moveTo>
                  <a:cubicBezTo>
                    <a:pt x="68" y="27"/>
                    <a:pt x="68" y="27"/>
                    <a:pt x="68" y="27"/>
                  </a:cubicBezTo>
                  <a:cubicBezTo>
                    <a:pt x="68" y="28"/>
                    <a:pt x="68" y="28"/>
                    <a:pt x="68" y="28"/>
                  </a:cubicBezTo>
                  <a:cubicBezTo>
                    <a:pt x="67" y="28"/>
                    <a:pt x="67" y="28"/>
                    <a:pt x="67" y="28"/>
                  </a:cubicBezTo>
                  <a:cubicBezTo>
                    <a:pt x="67" y="28"/>
                    <a:pt x="67" y="28"/>
                    <a:pt x="67" y="28"/>
                  </a:cubicBezTo>
                  <a:cubicBezTo>
                    <a:pt x="66" y="28"/>
                    <a:pt x="66" y="28"/>
                    <a:pt x="66" y="28"/>
                  </a:cubicBezTo>
                  <a:cubicBezTo>
                    <a:pt x="65" y="29"/>
                    <a:pt x="65" y="29"/>
                    <a:pt x="65" y="29"/>
                  </a:cubicBezTo>
                  <a:cubicBezTo>
                    <a:pt x="64" y="29"/>
                    <a:pt x="64" y="29"/>
                    <a:pt x="64" y="29"/>
                  </a:cubicBezTo>
                  <a:cubicBezTo>
                    <a:pt x="63" y="29"/>
                    <a:pt x="63" y="29"/>
                    <a:pt x="63" y="29"/>
                  </a:cubicBezTo>
                  <a:cubicBezTo>
                    <a:pt x="63" y="29"/>
                    <a:pt x="63" y="29"/>
                    <a:pt x="63" y="29"/>
                  </a:cubicBezTo>
                  <a:cubicBezTo>
                    <a:pt x="63" y="30"/>
                    <a:pt x="63" y="30"/>
                    <a:pt x="63" y="30"/>
                  </a:cubicBezTo>
                  <a:cubicBezTo>
                    <a:pt x="63" y="30"/>
                    <a:pt x="63" y="30"/>
                    <a:pt x="63" y="30"/>
                  </a:cubicBezTo>
                  <a:cubicBezTo>
                    <a:pt x="63" y="33"/>
                    <a:pt x="63" y="33"/>
                    <a:pt x="63" y="33"/>
                  </a:cubicBezTo>
                  <a:cubicBezTo>
                    <a:pt x="64" y="34"/>
                    <a:pt x="64" y="34"/>
                    <a:pt x="64" y="34"/>
                  </a:cubicBezTo>
                  <a:cubicBezTo>
                    <a:pt x="65" y="35"/>
                    <a:pt x="65" y="35"/>
                    <a:pt x="65" y="35"/>
                  </a:cubicBezTo>
                  <a:cubicBezTo>
                    <a:pt x="66" y="35"/>
                    <a:pt x="66" y="35"/>
                    <a:pt x="66" y="35"/>
                  </a:cubicBezTo>
                  <a:cubicBezTo>
                    <a:pt x="67" y="35"/>
                    <a:pt x="67" y="35"/>
                    <a:pt x="67" y="35"/>
                  </a:cubicBezTo>
                  <a:cubicBezTo>
                    <a:pt x="68" y="35"/>
                    <a:pt x="68" y="35"/>
                    <a:pt x="68" y="35"/>
                  </a:cubicBezTo>
                  <a:cubicBezTo>
                    <a:pt x="69" y="34"/>
                    <a:pt x="69" y="34"/>
                    <a:pt x="69" y="34"/>
                  </a:cubicBezTo>
                  <a:cubicBezTo>
                    <a:pt x="70" y="34"/>
                    <a:pt x="70" y="34"/>
                    <a:pt x="70" y="34"/>
                  </a:cubicBezTo>
                  <a:cubicBezTo>
                    <a:pt x="70" y="33"/>
                    <a:pt x="70" y="33"/>
                    <a:pt x="70" y="33"/>
                  </a:cubicBezTo>
                  <a:cubicBezTo>
                    <a:pt x="69" y="33"/>
                    <a:pt x="69" y="33"/>
                    <a:pt x="69" y="33"/>
                  </a:cubicBezTo>
                  <a:cubicBezTo>
                    <a:pt x="69" y="32"/>
                    <a:pt x="69" y="32"/>
                    <a:pt x="69" y="32"/>
                  </a:cubicBezTo>
                  <a:cubicBezTo>
                    <a:pt x="68" y="32"/>
                    <a:pt x="68" y="32"/>
                    <a:pt x="68" y="32"/>
                  </a:cubicBezTo>
                  <a:cubicBezTo>
                    <a:pt x="67" y="31"/>
                    <a:pt x="67" y="31"/>
                    <a:pt x="67" y="31"/>
                  </a:cubicBezTo>
                  <a:cubicBezTo>
                    <a:pt x="67" y="30"/>
                    <a:pt x="67" y="30"/>
                    <a:pt x="67" y="30"/>
                  </a:cubicBezTo>
                  <a:cubicBezTo>
                    <a:pt x="68" y="30"/>
                    <a:pt x="68" y="30"/>
                    <a:pt x="68" y="30"/>
                  </a:cubicBezTo>
                  <a:cubicBezTo>
                    <a:pt x="69" y="30"/>
                    <a:pt x="69" y="30"/>
                    <a:pt x="69" y="30"/>
                  </a:cubicBezTo>
                  <a:cubicBezTo>
                    <a:pt x="70" y="29"/>
                    <a:pt x="70" y="29"/>
                    <a:pt x="70" y="29"/>
                  </a:cubicBezTo>
                  <a:cubicBezTo>
                    <a:pt x="70" y="29"/>
                    <a:pt x="70" y="29"/>
                    <a:pt x="70" y="29"/>
                  </a:cubicBezTo>
                  <a:cubicBezTo>
                    <a:pt x="69" y="28"/>
                    <a:pt x="69" y="28"/>
                    <a:pt x="69" y="28"/>
                  </a:cubicBezTo>
                  <a:cubicBezTo>
                    <a:pt x="68" y="27"/>
                    <a:pt x="68" y="27"/>
                    <a:pt x="68" y="27"/>
                  </a:cubicBezTo>
                  <a:cubicBezTo>
                    <a:pt x="68" y="26"/>
                    <a:pt x="68" y="26"/>
                    <a:pt x="68" y="26"/>
                  </a:cubicBezTo>
                  <a:close/>
                  <a:moveTo>
                    <a:pt x="72" y="28"/>
                  </a:moveTo>
                  <a:cubicBezTo>
                    <a:pt x="71" y="27"/>
                    <a:pt x="71" y="27"/>
                    <a:pt x="71" y="27"/>
                  </a:cubicBezTo>
                  <a:cubicBezTo>
                    <a:pt x="71" y="27"/>
                    <a:pt x="71" y="27"/>
                    <a:pt x="71" y="27"/>
                  </a:cubicBezTo>
                  <a:cubicBezTo>
                    <a:pt x="71" y="26"/>
                    <a:pt x="71" y="26"/>
                    <a:pt x="71" y="26"/>
                  </a:cubicBezTo>
                  <a:cubicBezTo>
                    <a:pt x="70" y="26"/>
                    <a:pt x="70" y="26"/>
                    <a:pt x="70" y="26"/>
                  </a:cubicBezTo>
                  <a:cubicBezTo>
                    <a:pt x="69" y="26"/>
                    <a:pt x="69" y="26"/>
                    <a:pt x="69" y="26"/>
                  </a:cubicBezTo>
                  <a:cubicBezTo>
                    <a:pt x="69" y="25"/>
                    <a:pt x="69" y="25"/>
                    <a:pt x="69" y="25"/>
                  </a:cubicBezTo>
                  <a:cubicBezTo>
                    <a:pt x="69" y="25"/>
                    <a:pt x="69" y="25"/>
                    <a:pt x="69" y="25"/>
                  </a:cubicBezTo>
                  <a:cubicBezTo>
                    <a:pt x="69" y="23"/>
                    <a:pt x="69" y="23"/>
                    <a:pt x="69" y="23"/>
                  </a:cubicBezTo>
                  <a:cubicBezTo>
                    <a:pt x="69" y="23"/>
                    <a:pt x="69" y="23"/>
                    <a:pt x="69" y="23"/>
                  </a:cubicBezTo>
                  <a:cubicBezTo>
                    <a:pt x="69" y="21"/>
                    <a:pt x="69" y="21"/>
                    <a:pt x="69" y="21"/>
                  </a:cubicBezTo>
                  <a:cubicBezTo>
                    <a:pt x="70" y="21"/>
                    <a:pt x="70" y="21"/>
                    <a:pt x="70" y="21"/>
                  </a:cubicBezTo>
                  <a:cubicBezTo>
                    <a:pt x="71" y="20"/>
                    <a:pt x="71" y="20"/>
                    <a:pt x="71" y="20"/>
                  </a:cubicBezTo>
                  <a:cubicBezTo>
                    <a:pt x="71" y="20"/>
                    <a:pt x="71" y="20"/>
                    <a:pt x="71" y="20"/>
                  </a:cubicBezTo>
                  <a:cubicBezTo>
                    <a:pt x="71" y="19"/>
                    <a:pt x="71" y="19"/>
                    <a:pt x="71" y="19"/>
                  </a:cubicBezTo>
                  <a:cubicBezTo>
                    <a:pt x="71" y="19"/>
                    <a:pt x="71" y="19"/>
                    <a:pt x="71" y="19"/>
                  </a:cubicBezTo>
                  <a:cubicBezTo>
                    <a:pt x="72" y="19"/>
                    <a:pt x="72" y="19"/>
                    <a:pt x="72" y="19"/>
                  </a:cubicBezTo>
                  <a:cubicBezTo>
                    <a:pt x="73" y="19"/>
                    <a:pt x="73" y="19"/>
                    <a:pt x="73" y="19"/>
                  </a:cubicBezTo>
                  <a:cubicBezTo>
                    <a:pt x="73" y="20"/>
                    <a:pt x="73" y="20"/>
                    <a:pt x="73" y="20"/>
                  </a:cubicBezTo>
                  <a:cubicBezTo>
                    <a:pt x="73" y="21"/>
                    <a:pt x="73" y="21"/>
                    <a:pt x="73" y="21"/>
                  </a:cubicBezTo>
                  <a:cubicBezTo>
                    <a:pt x="73" y="22"/>
                    <a:pt x="73" y="22"/>
                    <a:pt x="73" y="22"/>
                  </a:cubicBezTo>
                  <a:cubicBezTo>
                    <a:pt x="74" y="22"/>
                    <a:pt x="74" y="22"/>
                    <a:pt x="74" y="22"/>
                  </a:cubicBezTo>
                  <a:cubicBezTo>
                    <a:pt x="75" y="23"/>
                    <a:pt x="75" y="23"/>
                    <a:pt x="75" y="23"/>
                  </a:cubicBezTo>
                  <a:cubicBezTo>
                    <a:pt x="76" y="23"/>
                    <a:pt x="76" y="23"/>
                    <a:pt x="76" y="23"/>
                  </a:cubicBezTo>
                  <a:cubicBezTo>
                    <a:pt x="76" y="24"/>
                    <a:pt x="76" y="24"/>
                    <a:pt x="76" y="24"/>
                  </a:cubicBezTo>
                  <a:cubicBezTo>
                    <a:pt x="74" y="24"/>
                    <a:pt x="74" y="24"/>
                    <a:pt x="74" y="24"/>
                  </a:cubicBezTo>
                  <a:cubicBezTo>
                    <a:pt x="73" y="25"/>
                    <a:pt x="73" y="25"/>
                    <a:pt x="73" y="25"/>
                  </a:cubicBezTo>
                  <a:cubicBezTo>
                    <a:pt x="73" y="25"/>
                    <a:pt x="73" y="25"/>
                    <a:pt x="73" y="25"/>
                  </a:cubicBezTo>
                  <a:cubicBezTo>
                    <a:pt x="73" y="26"/>
                    <a:pt x="73" y="26"/>
                    <a:pt x="73" y="26"/>
                  </a:cubicBezTo>
                  <a:cubicBezTo>
                    <a:pt x="73" y="27"/>
                    <a:pt x="73" y="27"/>
                    <a:pt x="73" y="27"/>
                  </a:cubicBezTo>
                  <a:cubicBezTo>
                    <a:pt x="72" y="28"/>
                    <a:pt x="72" y="28"/>
                    <a:pt x="72" y="28"/>
                  </a:cubicBezTo>
                  <a:close/>
                  <a:moveTo>
                    <a:pt x="453" y="50"/>
                  </a:moveTo>
                  <a:cubicBezTo>
                    <a:pt x="453" y="50"/>
                    <a:pt x="453" y="50"/>
                    <a:pt x="453" y="50"/>
                  </a:cubicBezTo>
                  <a:cubicBezTo>
                    <a:pt x="453" y="50"/>
                    <a:pt x="453" y="50"/>
                    <a:pt x="453" y="50"/>
                  </a:cubicBezTo>
                  <a:cubicBezTo>
                    <a:pt x="453" y="50"/>
                    <a:pt x="453" y="50"/>
                    <a:pt x="453" y="50"/>
                  </a:cubicBezTo>
                  <a:cubicBezTo>
                    <a:pt x="452" y="50"/>
                    <a:pt x="452" y="50"/>
                    <a:pt x="452" y="50"/>
                  </a:cubicBezTo>
                  <a:cubicBezTo>
                    <a:pt x="453" y="50"/>
                    <a:pt x="453" y="50"/>
                    <a:pt x="453" y="50"/>
                  </a:cubicBezTo>
                  <a:close/>
                  <a:moveTo>
                    <a:pt x="449" y="50"/>
                  </a:moveTo>
                  <a:cubicBezTo>
                    <a:pt x="450" y="50"/>
                    <a:pt x="450" y="50"/>
                    <a:pt x="450" y="50"/>
                  </a:cubicBezTo>
                  <a:cubicBezTo>
                    <a:pt x="450" y="49"/>
                    <a:pt x="450" y="49"/>
                    <a:pt x="450" y="49"/>
                  </a:cubicBezTo>
                  <a:cubicBezTo>
                    <a:pt x="449" y="49"/>
                    <a:pt x="449" y="49"/>
                    <a:pt x="449" y="49"/>
                  </a:cubicBezTo>
                  <a:cubicBezTo>
                    <a:pt x="449" y="49"/>
                    <a:pt x="449" y="49"/>
                    <a:pt x="449" y="49"/>
                  </a:cubicBezTo>
                  <a:cubicBezTo>
                    <a:pt x="449" y="50"/>
                    <a:pt x="449" y="50"/>
                    <a:pt x="449" y="50"/>
                  </a:cubicBezTo>
                  <a:close/>
                  <a:moveTo>
                    <a:pt x="446" y="51"/>
                  </a:moveTo>
                  <a:cubicBezTo>
                    <a:pt x="446" y="51"/>
                    <a:pt x="446" y="51"/>
                    <a:pt x="446" y="51"/>
                  </a:cubicBezTo>
                  <a:cubicBezTo>
                    <a:pt x="446" y="51"/>
                    <a:pt x="446" y="51"/>
                    <a:pt x="446" y="51"/>
                  </a:cubicBezTo>
                  <a:cubicBezTo>
                    <a:pt x="446" y="50"/>
                    <a:pt x="446" y="50"/>
                    <a:pt x="446" y="50"/>
                  </a:cubicBezTo>
                  <a:cubicBezTo>
                    <a:pt x="446" y="50"/>
                    <a:pt x="446" y="50"/>
                    <a:pt x="446" y="50"/>
                  </a:cubicBezTo>
                  <a:cubicBezTo>
                    <a:pt x="445" y="50"/>
                    <a:pt x="445" y="50"/>
                    <a:pt x="445" y="50"/>
                  </a:cubicBezTo>
                  <a:cubicBezTo>
                    <a:pt x="446" y="51"/>
                    <a:pt x="446" y="51"/>
                    <a:pt x="446" y="51"/>
                  </a:cubicBezTo>
                  <a:close/>
                  <a:moveTo>
                    <a:pt x="523" y="136"/>
                  </a:moveTo>
                  <a:cubicBezTo>
                    <a:pt x="522" y="136"/>
                    <a:pt x="522" y="136"/>
                    <a:pt x="522" y="136"/>
                  </a:cubicBezTo>
                  <a:cubicBezTo>
                    <a:pt x="523" y="137"/>
                    <a:pt x="523" y="137"/>
                    <a:pt x="523" y="137"/>
                  </a:cubicBezTo>
                  <a:cubicBezTo>
                    <a:pt x="523" y="137"/>
                    <a:pt x="523" y="137"/>
                    <a:pt x="523" y="137"/>
                  </a:cubicBezTo>
                  <a:cubicBezTo>
                    <a:pt x="523" y="136"/>
                    <a:pt x="523" y="136"/>
                    <a:pt x="523" y="136"/>
                  </a:cubicBezTo>
                  <a:cubicBezTo>
                    <a:pt x="523" y="136"/>
                    <a:pt x="523" y="136"/>
                    <a:pt x="523" y="136"/>
                  </a:cubicBezTo>
                  <a:cubicBezTo>
                    <a:pt x="523" y="136"/>
                    <a:pt x="523" y="136"/>
                    <a:pt x="523" y="136"/>
                  </a:cubicBezTo>
                  <a:close/>
                  <a:moveTo>
                    <a:pt x="522" y="134"/>
                  </a:moveTo>
                  <a:cubicBezTo>
                    <a:pt x="522" y="135"/>
                    <a:pt x="522" y="135"/>
                    <a:pt x="522" y="135"/>
                  </a:cubicBezTo>
                  <a:cubicBezTo>
                    <a:pt x="523" y="135"/>
                    <a:pt x="523" y="135"/>
                    <a:pt x="523" y="135"/>
                  </a:cubicBezTo>
                  <a:cubicBezTo>
                    <a:pt x="523" y="135"/>
                    <a:pt x="523" y="135"/>
                    <a:pt x="523" y="135"/>
                  </a:cubicBezTo>
                  <a:cubicBezTo>
                    <a:pt x="522" y="134"/>
                    <a:pt x="522" y="134"/>
                    <a:pt x="522" y="134"/>
                  </a:cubicBezTo>
                  <a:cubicBezTo>
                    <a:pt x="522" y="134"/>
                    <a:pt x="522" y="134"/>
                    <a:pt x="522" y="134"/>
                  </a:cubicBezTo>
                  <a:cubicBezTo>
                    <a:pt x="522" y="134"/>
                    <a:pt x="522" y="134"/>
                    <a:pt x="522" y="134"/>
                  </a:cubicBezTo>
                  <a:close/>
                  <a:moveTo>
                    <a:pt x="83" y="86"/>
                  </a:moveTo>
                  <a:cubicBezTo>
                    <a:pt x="83" y="86"/>
                    <a:pt x="83" y="86"/>
                    <a:pt x="83" y="86"/>
                  </a:cubicBezTo>
                  <a:cubicBezTo>
                    <a:pt x="83" y="85"/>
                    <a:pt x="83" y="85"/>
                    <a:pt x="83" y="85"/>
                  </a:cubicBezTo>
                  <a:cubicBezTo>
                    <a:pt x="85" y="85"/>
                    <a:pt x="85" y="85"/>
                    <a:pt x="85" y="85"/>
                  </a:cubicBezTo>
                  <a:cubicBezTo>
                    <a:pt x="85" y="84"/>
                    <a:pt x="85" y="84"/>
                    <a:pt x="85" y="84"/>
                  </a:cubicBezTo>
                  <a:cubicBezTo>
                    <a:pt x="84" y="84"/>
                    <a:pt x="84" y="84"/>
                    <a:pt x="84" y="84"/>
                  </a:cubicBezTo>
                  <a:cubicBezTo>
                    <a:pt x="83" y="85"/>
                    <a:pt x="83" y="85"/>
                    <a:pt x="83" y="85"/>
                  </a:cubicBezTo>
                  <a:cubicBezTo>
                    <a:pt x="83" y="85"/>
                    <a:pt x="83" y="85"/>
                    <a:pt x="83" y="85"/>
                  </a:cubicBezTo>
                  <a:cubicBezTo>
                    <a:pt x="82" y="85"/>
                    <a:pt x="82" y="85"/>
                    <a:pt x="82" y="85"/>
                  </a:cubicBezTo>
                  <a:cubicBezTo>
                    <a:pt x="83" y="86"/>
                    <a:pt x="83" y="86"/>
                    <a:pt x="83" y="86"/>
                  </a:cubicBezTo>
                  <a:close/>
                  <a:moveTo>
                    <a:pt x="77" y="111"/>
                  </a:moveTo>
                  <a:cubicBezTo>
                    <a:pt x="79" y="112"/>
                    <a:pt x="79" y="112"/>
                    <a:pt x="79" y="112"/>
                  </a:cubicBezTo>
                  <a:cubicBezTo>
                    <a:pt x="80" y="111"/>
                    <a:pt x="80" y="111"/>
                    <a:pt x="80" y="111"/>
                  </a:cubicBezTo>
                  <a:cubicBezTo>
                    <a:pt x="81" y="111"/>
                    <a:pt x="81" y="111"/>
                    <a:pt x="81" y="111"/>
                  </a:cubicBezTo>
                  <a:cubicBezTo>
                    <a:pt x="82" y="111"/>
                    <a:pt x="82" y="111"/>
                    <a:pt x="82" y="111"/>
                  </a:cubicBezTo>
                  <a:cubicBezTo>
                    <a:pt x="82" y="111"/>
                    <a:pt x="82" y="111"/>
                    <a:pt x="82" y="111"/>
                  </a:cubicBezTo>
                  <a:cubicBezTo>
                    <a:pt x="83" y="111"/>
                    <a:pt x="83" y="111"/>
                    <a:pt x="83" y="111"/>
                  </a:cubicBezTo>
                  <a:cubicBezTo>
                    <a:pt x="84" y="111"/>
                    <a:pt x="84" y="111"/>
                    <a:pt x="84" y="111"/>
                  </a:cubicBezTo>
                  <a:cubicBezTo>
                    <a:pt x="84" y="111"/>
                    <a:pt x="84" y="111"/>
                    <a:pt x="84" y="111"/>
                  </a:cubicBezTo>
                  <a:cubicBezTo>
                    <a:pt x="84" y="110"/>
                    <a:pt x="84" y="110"/>
                    <a:pt x="84" y="110"/>
                  </a:cubicBezTo>
                  <a:cubicBezTo>
                    <a:pt x="84" y="110"/>
                    <a:pt x="84" y="110"/>
                    <a:pt x="84" y="110"/>
                  </a:cubicBezTo>
                  <a:cubicBezTo>
                    <a:pt x="84" y="111"/>
                    <a:pt x="84" y="111"/>
                    <a:pt x="84" y="111"/>
                  </a:cubicBezTo>
                  <a:cubicBezTo>
                    <a:pt x="85" y="111"/>
                    <a:pt x="85" y="111"/>
                    <a:pt x="85" y="111"/>
                  </a:cubicBezTo>
                  <a:cubicBezTo>
                    <a:pt x="86" y="111"/>
                    <a:pt x="86" y="111"/>
                    <a:pt x="86" y="111"/>
                  </a:cubicBezTo>
                  <a:cubicBezTo>
                    <a:pt x="87" y="111"/>
                    <a:pt x="87" y="111"/>
                    <a:pt x="87" y="111"/>
                  </a:cubicBezTo>
                  <a:cubicBezTo>
                    <a:pt x="87" y="111"/>
                    <a:pt x="87" y="111"/>
                    <a:pt x="87" y="111"/>
                  </a:cubicBezTo>
                  <a:cubicBezTo>
                    <a:pt x="88" y="110"/>
                    <a:pt x="88" y="110"/>
                    <a:pt x="88" y="110"/>
                  </a:cubicBezTo>
                  <a:cubicBezTo>
                    <a:pt x="88" y="109"/>
                    <a:pt x="88" y="109"/>
                    <a:pt x="88" y="109"/>
                  </a:cubicBezTo>
                  <a:cubicBezTo>
                    <a:pt x="88" y="108"/>
                    <a:pt x="88" y="108"/>
                    <a:pt x="88" y="108"/>
                  </a:cubicBezTo>
                  <a:cubicBezTo>
                    <a:pt x="88" y="107"/>
                    <a:pt x="88" y="107"/>
                    <a:pt x="88" y="107"/>
                  </a:cubicBezTo>
                  <a:cubicBezTo>
                    <a:pt x="88" y="107"/>
                    <a:pt x="88" y="107"/>
                    <a:pt x="88" y="107"/>
                  </a:cubicBezTo>
                  <a:cubicBezTo>
                    <a:pt x="87" y="106"/>
                    <a:pt x="87" y="106"/>
                    <a:pt x="87" y="106"/>
                  </a:cubicBezTo>
                  <a:cubicBezTo>
                    <a:pt x="86" y="106"/>
                    <a:pt x="86" y="106"/>
                    <a:pt x="86" y="106"/>
                  </a:cubicBezTo>
                  <a:cubicBezTo>
                    <a:pt x="86" y="106"/>
                    <a:pt x="86" y="106"/>
                    <a:pt x="86" y="106"/>
                  </a:cubicBezTo>
                  <a:cubicBezTo>
                    <a:pt x="86" y="105"/>
                    <a:pt x="86" y="105"/>
                    <a:pt x="86" y="105"/>
                  </a:cubicBezTo>
                  <a:cubicBezTo>
                    <a:pt x="86" y="105"/>
                    <a:pt x="86" y="105"/>
                    <a:pt x="86" y="105"/>
                  </a:cubicBezTo>
                  <a:cubicBezTo>
                    <a:pt x="87" y="105"/>
                    <a:pt x="87" y="105"/>
                    <a:pt x="87" y="105"/>
                  </a:cubicBezTo>
                  <a:cubicBezTo>
                    <a:pt x="87" y="105"/>
                    <a:pt x="87" y="105"/>
                    <a:pt x="87" y="105"/>
                  </a:cubicBezTo>
                  <a:cubicBezTo>
                    <a:pt x="88" y="106"/>
                    <a:pt x="88" y="106"/>
                    <a:pt x="88" y="106"/>
                  </a:cubicBezTo>
                  <a:cubicBezTo>
                    <a:pt x="88" y="106"/>
                    <a:pt x="88" y="106"/>
                    <a:pt x="88" y="106"/>
                  </a:cubicBezTo>
                  <a:cubicBezTo>
                    <a:pt x="88" y="106"/>
                    <a:pt x="88" y="106"/>
                    <a:pt x="88" y="106"/>
                  </a:cubicBezTo>
                  <a:cubicBezTo>
                    <a:pt x="89" y="106"/>
                    <a:pt x="89" y="106"/>
                    <a:pt x="89" y="106"/>
                  </a:cubicBezTo>
                  <a:cubicBezTo>
                    <a:pt x="88" y="105"/>
                    <a:pt x="88" y="105"/>
                    <a:pt x="88" y="105"/>
                  </a:cubicBezTo>
                  <a:cubicBezTo>
                    <a:pt x="87" y="103"/>
                    <a:pt x="87" y="103"/>
                    <a:pt x="87" y="103"/>
                  </a:cubicBezTo>
                  <a:cubicBezTo>
                    <a:pt x="87" y="102"/>
                    <a:pt x="87" y="102"/>
                    <a:pt x="87" y="102"/>
                  </a:cubicBezTo>
                  <a:cubicBezTo>
                    <a:pt x="87" y="102"/>
                    <a:pt x="87" y="102"/>
                    <a:pt x="87" y="102"/>
                  </a:cubicBezTo>
                  <a:cubicBezTo>
                    <a:pt x="87" y="103"/>
                    <a:pt x="87" y="103"/>
                    <a:pt x="87" y="103"/>
                  </a:cubicBezTo>
                  <a:cubicBezTo>
                    <a:pt x="88" y="103"/>
                    <a:pt x="88" y="103"/>
                    <a:pt x="88" y="103"/>
                  </a:cubicBezTo>
                  <a:cubicBezTo>
                    <a:pt x="88" y="104"/>
                    <a:pt x="88" y="104"/>
                    <a:pt x="88" y="104"/>
                  </a:cubicBezTo>
                  <a:cubicBezTo>
                    <a:pt x="89" y="104"/>
                    <a:pt x="89" y="104"/>
                    <a:pt x="89" y="104"/>
                  </a:cubicBezTo>
                  <a:cubicBezTo>
                    <a:pt x="89" y="103"/>
                    <a:pt x="89" y="103"/>
                    <a:pt x="89" y="103"/>
                  </a:cubicBezTo>
                  <a:cubicBezTo>
                    <a:pt x="89" y="103"/>
                    <a:pt x="89" y="103"/>
                    <a:pt x="89" y="103"/>
                  </a:cubicBezTo>
                  <a:cubicBezTo>
                    <a:pt x="89" y="102"/>
                    <a:pt x="89" y="102"/>
                    <a:pt x="89" y="102"/>
                  </a:cubicBezTo>
                  <a:cubicBezTo>
                    <a:pt x="89" y="102"/>
                    <a:pt x="89" y="102"/>
                    <a:pt x="89" y="102"/>
                  </a:cubicBezTo>
                  <a:cubicBezTo>
                    <a:pt x="89" y="101"/>
                    <a:pt x="89" y="101"/>
                    <a:pt x="89" y="101"/>
                  </a:cubicBezTo>
                  <a:cubicBezTo>
                    <a:pt x="89" y="100"/>
                    <a:pt x="89" y="100"/>
                    <a:pt x="89" y="100"/>
                  </a:cubicBezTo>
                  <a:cubicBezTo>
                    <a:pt x="89" y="100"/>
                    <a:pt x="89" y="100"/>
                    <a:pt x="89" y="100"/>
                  </a:cubicBezTo>
                  <a:cubicBezTo>
                    <a:pt x="88" y="99"/>
                    <a:pt x="88" y="99"/>
                    <a:pt x="88" y="99"/>
                  </a:cubicBezTo>
                  <a:cubicBezTo>
                    <a:pt x="88" y="98"/>
                    <a:pt x="88" y="98"/>
                    <a:pt x="88" y="98"/>
                  </a:cubicBezTo>
                  <a:cubicBezTo>
                    <a:pt x="89" y="99"/>
                    <a:pt x="89" y="99"/>
                    <a:pt x="89" y="99"/>
                  </a:cubicBezTo>
                  <a:cubicBezTo>
                    <a:pt x="90" y="99"/>
                    <a:pt x="90" y="99"/>
                    <a:pt x="90" y="99"/>
                  </a:cubicBezTo>
                  <a:cubicBezTo>
                    <a:pt x="90" y="98"/>
                    <a:pt x="90" y="98"/>
                    <a:pt x="90" y="98"/>
                  </a:cubicBezTo>
                  <a:cubicBezTo>
                    <a:pt x="90" y="98"/>
                    <a:pt x="90" y="98"/>
                    <a:pt x="90" y="98"/>
                  </a:cubicBezTo>
                  <a:cubicBezTo>
                    <a:pt x="89" y="98"/>
                    <a:pt x="89" y="98"/>
                    <a:pt x="89" y="98"/>
                  </a:cubicBezTo>
                  <a:cubicBezTo>
                    <a:pt x="89" y="97"/>
                    <a:pt x="89" y="97"/>
                    <a:pt x="89" y="97"/>
                  </a:cubicBezTo>
                  <a:cubicBezTo>
                    <a:pt x="90" y="97"/>
                    <a:pt x="90" y="97"/>
                    <a:pt x="90" y="97"/>
                  </a:cubicBezTo>
                  <a:cubicBezTo>
                    <a:pt x="91" y="97"/>
                    <a:pt x="91" y="97"/>
                    <a:pt x="91" y="97"/>
                  </a:cubicBezTo>
                  <a:cubicBezTo>
                    <a:pt x="92" y="98"/>
                    <a:pt x="92" y="98"/>
                    <a:pt x="92" y="98"/>
                  </a:cubicBezTo>
                  <a:cubicBezTo>
                    <a:pt x="92" y="97"/>
                    <a:pt x="92" y="97"/>
                    <a:pt x="92" y="97"/>
                  </a:cubicBezTo>
                  <a:cubicBezTo>
                    <a:pt x="92" y="97"/>
                    <a:pt x="92" y="97"/>
                    <a:pt x="92" y="97"/>
                  </a:cubicBezTo>
                  <a:cubicBezTo>
                    <a:pt x="91" y="96"/>
                    <a:pt x="91" y="96"/>
                    <a:pt x="91" y="96"/>
                  </a:cubicBezTo>
                  <a:cubicBezTo>
                    <a:pt x="92" y="96"/>
                    <a:pt x="92" y="96"/>
                    <a:pt x="92" y="96"/>
                  </a:cubicBezTo>
                  <a:cubicBezTo>
                    <a:pt x="93" y="97"/>
                    <a:pt x="93" y="97"/>
                    <a:pt x="93" y="97"/>
                  </a:cubicBezTo>
                  <a:cubicBezTo>
                    <a:pt x="93" y="96"/>
                    <a:pt x="93" y="96"/>
                    <a:pt x="93" y="96"/>
                  </a:cubicBezTo>
                  <a:cubicBezTo>
                    <a:pt x="93" y="95"/>
                    <a:pt x="93" y="95"/>
                    <a:pt x="93" y="95"/>
                  </a:cubicBezTo>
                  <a:cubicBezTo>
                    <a:pt x="93" y="95"/>
                    <a:pt x="93" y="95"/>
                    <a:pt x="93" y="95"/>
                  </a:cubicBezTo>
                  <a:cubicBezTo>
                    <a:pt x="93" y="95"/>
                    <a:pt x="93" y="95"/>
                    <a:pt x="93" y="95"/>
                  </a:cubicBezTo>
                  <a:cubicBezTo>
                    <a:pt x="94" y="94"/>
                    <a:pt x="94" y="94"/>
                    <a:pt x="94" y="94"/>
                  </a:cubicBezTo>
                  <a:cubicBezTo>
                    <a:pt x="95" y="94"/>
                    <a:pt x="95" y="94"/>
                    <a:pt x="95" y="94"/>
                  </a:cubicBezTo>
                  <a:cubicBezTo>
                    <a:pt x="94" y="93"/>
                    <a:pt x="94" y="93"/>
                    <a:pt x="94" y="93"/>
                  </a:cubicBezTo>
                  <a:cubicBezTo>
                    <a:pt x="94" y="93"/>
                    <a:pt x="94" y="93"/>
                    <a:pt x="94" y="93"/>
                  </a:cubicBezTo>
                  <a:cubicBezTo>
                    <a:pt x="94" y="92"/>
                    <a:pt x="94" y="92"/>
                    <a:pt x="94" y="92"/>
                  </a:cubicBezTo>
                  <a:cubicBezTo>
                    <a:pt x="94" y="93"/>
                    <a:pt x="94" y="93"/>
                    <a:pt x="94" y="93"/>
                  </a:cubicBezTo>
                  <a:cubicBezTo>
                    <a:pt x="95" y="92"/>
                    <a:pt x="95" y="92"/>
                    <a:pt x="95" y="92"/>
                  </a:cubicBezTo>
                  <a:cubicBezTo>
                    <a:pt x="96" y="91"/>
                    <a:pt x="96" y="91"/>
                    <a:pt x="96" y="91"/>
                  </a:cubicBezTo>
                  <a:cubicBezTo>
                    <a:pt x="96" y="90"/>
                    <a:pt x="96" y="90"/>
                    <a:pt x="96" y="90"/>
                  </a:cubicBezTo>
                  <a:cubicBezTo>
                    <a:pt x="97" y="89"/>
                    <a:pt x="97" y="89"/>
                    <a:pt x="97" y="89"/>
                  </a:cubicBezTo>
                  <a:cubicBezTo>
                    <a:pt x="97" y="88"/>
                    <a:pt x="97" y="88"/>
                    <a:pt x="97" y="88"/>
                  </a:cubicBezTo>
                  <a:cubicBezTo>
                    <a:pt x="98" y="88"/>
                    <a:pt x="98" y="88"/>
                    <a:pt x="98" y="88"/>
                  </a:cubicBezTo>
                  <a:cubicBezTo>
                    <a:pt x="99" y="87"/>
                    <a:pt x="99" y="87"/>
                    <a:pt x="99" y="87"/>
                  </a:cubicBezTo>
                  <a:cubicBezTo>
                    <a:pt x="100" y="85"/>
                    <a:pt x="100" y="85"/>
                    <a:pt x="100" y="85"/>
                  </a:cubicBezTo>
                  <a:cubicBezTo>
                    <a:pt x="100" y="85"/>
                    <a:pt x="100" y="85"/>
                    <a:pt x="100" y="85"/>
                  </a:cubicBezTo>
                  <a:cubicBezTo>
                    <a:pt x="102" y="84"/>
                    <a:pt x="102" y="84"/>
                    <a:pt x="102" y="84"/>
                  </a:cubicBezTo>
                  <a:cubicBezTo>
                    <a:pt x="104" y="82"/>
                    <a:pt x="104" y="82"/>
                    <a:pt x="104" y="82"/>
                  </a:cubicBezTo>
                  <a:cubicBezTo>
                    <a:pt x="105" y="81"/>
                    <a:pt x="105" y="81"/>
                    <a:pt x="105" y="81"/>
                  </a:cubicBezTo>
                  <a:cubicBezTo>
                    <a:pt x="106" y="81"/>
                    <a:pt x="106" y="81"/>
                    <a:pt x="106" y="81"/>
                  </a:cubicBezTo>
                  <a:cubicBezTo>
                    <a:pt x="107" y="80"/>
                    <a:pt x="107" y="80"/>
                    <a:pt x="107" y="80"/>
                  </a:cubicBezTo>
                  <a:cubicBezTo>
                    <a:pt x="108" y="80"/>
                    <a:pt x="108" y="80"/>
                    <a:pt x="108" y="80"/>
                  </a:cubicBezTo>
                  <a:cubicBezTo>
                    <a:pt x="109" y="79"/>
                    <a:pt x="109" y="79"/>
                    <a:pt x="109" y="79"/>
                  </a:cubicBezTo>
                  <a:cubicBezTo>
                    <a:pt x="110" y="78"/>
                    <a:pt x="110" y="78"/>
                    <a:pt x="110" y="78"/>
                  </a:cubicBezTo>
                  <a:cubicBezTo>
                    <a:pt x="111" y="77"/>
                    <a:pt x="111" y="77"/>
                    <a:pt x="111" y="77"/>
                  </a:cubicBezTo>
                  <a:cubicBezTo>
                    <a:pt x="112" y="77"/>
                    <a:pt x="112" y="77"/>
                    <a:pt x="112" y="77"/>
                  </a:cubicBezTo>
                  <a:cubicBezTo>
                    <a:pt x="112" y="77"/>
                    <a:pt x="112" y="77"/>
                    <a:pt x="112" y="77"/>
                  </a:cubicBezTo>
                  <a:cubicBezTo>
                    <a:pt x="112" y="77"/>
                    <a:pt x="112" y="77"/>
                    <a:pt x="112" y="77"/>
                  </a:cubicBezTo>
                  <a:cubicBezTo>
                    <a:pt x="112" y="76"/>
                    <a:pt x="112" y="76"/>
                    <a:pt x="112" y="76"/>
                  </a:cubicBezTo>
                  <a:cubicBezTo>
                    <a:pt x="112" y="75"/>
                    <a:pt x="112" y="75"/>
                    <a:pt x="112" y="75"/>
                  </a:cubicBezTo>
                  <a:cubicBezTo>
                    <a:pt x="112" y="75"/>
                    <a:pt x="112" y="75"/>
                    <a:pt x="112" y="75"/>
                  </a:cubicBezTo>
                  <a:cubicBezTo>
                    <a:pt x="112" y="74"/>
                    <a:pt x="112" y="74"/>
                    <a:pt x="112" y="74"/>
                  </a:cubicBezTo>
                  <a:cubicBezTo>
                    <a:pt x="112" y="73"/>
                    <a:pt x="112" y="73"/>
                    <a:pt x="112" y="73"/>
                  </a:cubicBezTo>
                  <a:cubicBezTo>
                    <a:pt x="111" y="73"/>
                    <a:pt x="111" y="73"/>
                    <a:pt x="111" y="73"/>
                  </a:cubicBezTo>
                  <a:cubicBezTo>
                    <a:pt x="111" y="72"/>
                    <a:pt x="111" y="72"/>
                    <a:pt x="111" y="72"/>
                  </a:cubicBezTo>
                  <a:cubicBezTo>
                    <a:pt x="112" y="71"/>
                    <a:pt x="112" y="71"/>
                    <a:pt x="112" y="71"/>
                  </a:cubicBezTo>
                  <a:cubicBezTo>
                    <a:pt x="112" y="71"/>
                    <a:pt x="112" y="71"/>
                    <a:pt x="112" y="71"/>
                  </a:cubicBezTo>
                  <a:cubicBezTo>
                    <a:pt x="111" y="71"/>
                    <a:pt x="111" y="71"/>
                    <a:pt x="111" y="71"/>
                  </a:cubicBezTo>
                  <a:cubicBezTo>
                    <a:pt x="110" y="70"/>
                    <a:pt x="110" y="70"/>
                    <a:pt x="110" y="70"/>
                  </a:cubicBezTo>
                  <a:cubicBezTo>
                    <a:pt x="109" y="70"/>
                    <a:pt x="109" y="70"/>
                    <a:pt x="109" y="70"/>
                  </a:cubicBezTo>
                  <a:cubicBezTo>
                    <a:pt x="109" y="70"/>
                    <a:pt x="109" y="70"/>
                    <a:pt x="109" y="70"/>
                  </a:cubicBezTo>
                  <a:cubicBezTo>
                    <a:pt x="109" y="69"/>
                    <a:pt x="109" y="69"/>
                    <a:pt x="109" y="69"/>
                  </a:cubicBezTo>
                  <a:cubicBezTo>
                    <a:pt x="108" y="69"/>
                    <a:pt x="108" y="69"/>
                    <a:pt x="108" y="69"/>
                  </a:cubicBezTo>
                  <a:cubicBezTo>
                    <a:pt x="107" y="69"/>
                    <a:pt x="107" y="69"/>
                    <a:pt x="107" y="69"/>
                  </a:cubicBezTo>
                  <a:cubicBezTo>
                    <a:pt x="107" y="70"/>
                    <a:pt x="107" y="70"/>
                    <a:pt x="107" y="70"/>
                  </a:cubicBezTo>
                  <a:cubicBezTo>
                    <a:pt x="107" y="70"/>
                    <a:pt x="107" y="70"/>
                    <a:pt x="107" y="70"/>
                  </a:cubicBezTo>
                  <a:cubicBezTo>
                    <a:pt x="106" y="69"/>
                    <a:pt x="106" y="69"/>
                    <a:pt x="106" y="69"/>
                  </a:cubicBezTo>
                  <a:cubicBezTo>
                    <a:pt x="105" y="69"/>
                    <a:pt x="105" y="69"/>
                    <a:pt x="105" y="69"/>
                  </a:cubicBezTo>
                  <a:cubicBezTo>
                    <a:pt x="104" y="70"/>
                    <a:pt x="104" y="70"/>
                    <a:pt x="104" y="70"/>
                  </a:cubicBezTo>
                  <a:cubicBezTo>
                    <a:pt x="104" y="71"/>
                    <a:pt x="104" y="71"/>
                    <a:pt x="104" y="71"/>
                  </a:cubicBezTo>
                  <a:cubicBezTo>
                    <a:pt x="103" y="71"/>
                    <a:pt x="103" y="71"/>
                    <a:pt x="103" y="71"/>
                  </a:cubicBezTo>
                  <a:cubicBezTo>
                    <a:pt x="103" y="71"/>
                    <a:pt x="103" y="71"/>
                    <a:pt x="103" y="71"/>
                  </a:cubicBezTo>
                  <a:cubicBezTo>
                    <a:pt x="102" y="72"/>
                    <a:pt x="102" y="72"/>
                    <a:pt x="102" y="72"/>
                  </a:cubicBezTo>
                  <a:cubicBezTo>
                    <a:pt x="102" y="72"/>
                    <a:pt x="102" y="72"/>
                    <a:pt x="102" y="72"/>
                  </a:cubicBezTo>
                  <a:cubicBezTo>
                    <a:pt x="102" y="73"/>
                    <a:pt x="102" y="73"/>
                    <a:pt x="102" y="73"/>
                  </a:cubicBezTo>
                  <a:cubicBezTo>
                    <a:pt x="101" y="73"/>
                    <a:pt x="101" y="73"/>
                    <a:pt x="101" y="73"/>
                  </a:cubicBezTo>
                  <a:cubicBezTo>
                    <a:pt x="102" y="74"/>
                    <a:pt x="102" y="74"/>
                    <a:pt x="102" y="74"/>
                  </a:cubicBezTo>
                  <a:cubicBezTo>
                    <a:pt x="102" y="75"/>
                    <a:pt x="102" y="75"/>
                    <a:pt x="102" y="75"/>
                  </a:cubicBezTo>
                  <a:cubicBezTo>
                    <a:pt x="101" y="75"/>
                    <a:pt x="101" y="75"/>
                    <a:pt x="101" y="75"/>
                  </a:cubicBezTo>
                  <a:cubicBezTo>
                    <a:pt x="101" y="75"/>
                    <a:pt x="101" y="75"/>
                    <a:pt x="101" y="75"/>
                  </a:cubicBezTo>
                  <a:cubicBezTo>
                    <a:pt x="101" y="76"/>
                    <a:pt x="101" y="76"/>
                    <a:pt x="101" y="76"/>
                  </a:cubicBezTo>
                  <a:cubicBezTo>
                    <a:pt x="100" y="76"/>
                    <a:pt x="100" y="76"/>
                    <a:pt x="100" y="76"/>
                  </a:cubicBezTo>
                  <a:cubicBezTo>
                    <a:pt x="100" y="77"/>
                    <a:pt x="100" y="77"/>
                    <a:pt x="100" y="77"/>
                  </a:cubicBezTo>
                  <a:cubicBezTo>
                    <a:pt x="98" y="77"/>
                    <a:pt x="98" y="77"/>
                    <a:pt x="98" y="77"/>
                  </a:cubicBezTo>
                  <a:cubicBezTo>
                    <a:pt x="98" y="78"/>
                    <a:pt x="98" y="78"/>
                    <a:pt x="98" y="78"/>
                  </a:cubicBezTo>
                  <a:cubicBezTo>
                    <a:pt x="98" y="78"/>
                    <a:pt x="98" y="78"/>
                    <a:pt x="98" y="78"/>
                  </a:cubicBezTo>
                  <a:cubicBezTo>
                    <a:pt x="97" y="78"/>
                    <a:pt x="97" y="78"/>
                    <a:pt x="97" y="78"/>
                  </a:cubicBezTo>
                  <a:cubicBezTo>
                    <a:pt x="96" y="78"/>
                    <a:pt x="96" y="78"/>
                    <a:pt x="96" y="78"/>
                  </a:cubicBezTo>
                  <a:cubicBezTo>
                    <a:pt x="95" y="79"/>
                    <a:pt x="95" y="79"/>
                    <a:pt x="95" y="79"/>
                  </a:cubicBezTo>
                  <a:cubicBezTo>
                    <a:pt x="95" y="80"/>
                    <a:pt x="95" y="80"/>
                    <a:pt x="95" y="80"/>
                  </a:cubicBezTo>
                  <a:cubicBezTo>
                    <a:pt x="94" y="79"/>
                    <a:pt x="94" y="79"/>
                    <a:pt x="94" y="79"/>
                  </a:cubicBezTo>
                  <a:cubicBezTo>
                    <a:pt x="94" y="79"/>
                    <a:pt x="94" y="79"/>
                    <a:pt x="94" y="79"/>
                  </a:cubicBezTo>
                  <a:cubicBezTo>
                    <a:pt x="94" y="79"/>
                    <a:pt x="94" y="79"/>
                    <a:pt x="94" y="79"/>
                  </a:cubicBezTo>
                  <a:cubicBezTo>
                    <a:pt x="94" y="79"/>
                    <a:pt x="94" y="79"/>
                    <a:pt x="94" y="79"/>
                  </a:cubicBezTo>
                  <a:cubicBezTo>
                    <a:pt x="94" y="80"/>
                    <a:pt x="94" y="80"/>
                    <a:pt x="94" y="80"/>
                  </a:cubicBezTo>
                  <a:cubicBezTo>
                    <a:pt x="93" y="80"/>
                    <a:pt x="93" y="80"/>
                    <a:pt x="93" y="80"/>
                  </a:cubicBezTo>
                  <a:cubicBezTo>
                    <a:pt x="93" y="80"/>
                    <a:pt x="93" y="80"/>
                    <a:pt x="93" y="80"/>
                  </a:cubicBezTo>
                  <a:cubicBezTo>
                    <a:pt x="93" y="79"/>
                    <a:pt x="93" y="79"/>
                    <a:pt x="93" y="79"/>
                  </a:cubicBezTo>
                  <a:cubicBezTo>
                    <a:pt x="91" y="79"/>
                    <a:pt x="91" y="79"/>
                    <a:pt x="91" y="79"/>
                  </a:cubicBezTo>
                  <a:cubicBezTo>
                    <a:pt x="90" y="80"/>
                    <a:pt x="90" y="80"/>
                    <a:pt x="90" y="80"/>
                  </a:cubicBezTo>
                  <a:cubicBezTo>
                    <a:pt x="89" y="80"/>
                    <a:pt x="89" y="80"/>
                    <a:pt x="89" y="80"/>
                  </a:cubicBezTo>
                  <a:cubicBezTo>
                    <a:pt x="89" y="80"/>
                    <a:pt x="89" y="80"/>
                    <a:pt x="89" y="80"/>
                  </a:cubicBezTo>
                  <a:cubicBezTo>
                    <a:pt x="89" y="80"/>
                    <a:pt x="89" y="80"/>
                    <a:pt x="89" y="80"/>
                  </a:cubicBezTo>
                  <a:cubicBezTo>
                    <a:pt x="89" y="81"/>
                    <a:pt x="89" y="81"/>
                    <a:pt x="89" y="81"/>
                  </a:cubicBezTo>
                  <a:cubicBezTo>
                    <a:pt x="89" y="82"/>
                    <a:pt x="89" y="82"/>
                    <a:pt x="89" y="82"/>
                  </a:cubicBezTo>
                  <a:cubicBezTo>
                    <a:pt x="89" y="82"/>
                    <a:pt x="89" y="82"/>
                    <a:pt x="89" y="82"/>
                  </a:cubicBezTo>
                  <a:cubicBezTo>
                    <a:pt x="89" y="82"/>
                    <a:pt x="89" y="82"/>
                    <a:pt x="89" y="82"/>
                  </a:cubicBezTo>
                  <a:cubicBezTo>
                    <a:pt x="88" y="83"/>
                    <a:pt x="88" y="83"/>
                    <a:pt x="88" y="83"/>
                  </a:cubicBezTo>
                  <a:cubicBezTo>
                    <a:pt x="88" y="83"/>
                    <a:pt x="88" y="83"/>
                    <a:pt x="88" y="83"/>
                  </a:cubicBezTo>
                  <a:cubicBezTo>
                    <a:pt x="88" y="82"/>
                    <a:pt x="88" y="82"/>
                    <a:pt x="88" y="82"/>
                  </a:cubicBezTo>
                  <a:cubicBezTo>
                    <a:pt x="88" y="82"/>
                    <a:pt x="88" y="82"/>
                    <a:pt x="88" y="82"/>
                  </a:cubicBezTo>
                  <a:cubicBezTo>
                    <a:pt x="88" y="82"/>
                    <a:pt x="88" y="82"/>
                    <a:pt x="88" y="82"/>
                  </a:cubicBezTo>
                  <a:cubicBezTo>
                    <a:pt x="88" y="82"/>
                    <a:pt x="88" y="82"/>
                    <a:pt x="88" y="82"/>
                  </a:cubicBezTo>
                  <a:cubicBezTo>
                    <a:pt x="87" y="82"/>
                    <a:pt x="87" y="82"/>
                    <a:pt x="87" y="82"/>
                  </a:cubicBezTo>
                  <a:cubicBezTo>
                    <a:pt x="86" y="83"/>
                    <a:pt x="86" y="83"/>
                    <a:pt x="86" y="83"/>
                  </a:cubicBezTo>
                  <a:cubicBezTo>
                    <a:pt x="86" y="83"/>
                    <a:pt x="86" y="83"/>
                    <a:pt x="86" y="83"/>
                  </a:cubicBezTo>
                  <a:cubicBezTo>
                    <a:pt x="87" y="84"/>
                    <a:pt x="87" y="84"/>
                    <a:pt x="87" y="84"/>
                  </a:cubicBezTo>
                  <a:cubicBezTo>
                    <a:pt x="87" y="84"/>
                    <a:pt x="87" y="84"/>
                    <a:pt x="87" y="84"/>
                  </a:cubicBezTo>
                  <a:cubicBezTo>
                    <a:pt x="86" y="85"/>
                    <a:pt x="86" y="85"/>
                    <a:pt x="86" y="85"/>
                  </a:cubicBezTo>
                  <a:cubicBezTo>
                    <a:pt x="85" y="85"/>
                    <a:pt x="85" y="85"/>
                    <a:pt x="85" y="85"/>
                  </a:cubicBezTo>
                  <a:cubicBezTo>
                    <a:pt x="85" y="85"/>
                    <a:pt x="85" y="85"/>
                    <a:pt x="85" y="85"/>
                  </a:cubicBezTo>
                  <a:cubicBezTo>
                    <a:pt x="85" y="86"/>
                    <a:pt x="85" y="86"/>
                    <a:pt x="85" y="86"/>
                  </a:cubicBezTo>
                  <a:cubicBezTo>
                    <a:pt x="84" y="86"/>
                    <a:pt x="84" y="86"/>
                    <a:pt x="84" y="86"/>
                  </a:cubicBezTo>
                  <a:cubicBezTo>
                    <a:pt x="83" y="86"/>
                    <a:pt x="83" y="86"/>
                    <a:pt x="83" y="86"/>
                  </a:cubicBezTo>
                  <a:cubicBezTo>
                    <a:pt x="83" y="87"/>
                    <a:pt x="83" y="87"/>
                    <a:pt x="83" y="87"/>
                  </a:cubicBezTo>
                  <a:cubicBezTo>
                    <a:pt x="83" y="88"/>
                    <a:pt x="83" y="88"/>
                    <a:pt x="83" y="88"/>
                  </a:cubicBezTo>
                  <a:cubicBezTo>
                    <a:pt x="84" y="88"/>
                    <a:pt x="84" y="88"/>
                    <a:pt x="84" y="88"/>
                  </a:cubicBezTo>
                  <a:cubicBezTo>
                    <a:pt x="83" y="88"/>
                    <a:pt x="83" y="88"/>
                    <a:pt x="83" y="88"/>
                  </a:cubicBezTo>
                  <a:cubicBezTo>
                    <a:pt x="82" y="88"/>
                    <a:pt x="82" y="88"/>
                    <a:pt x="82" y="88"/>
                  </a:cubicBezTo>
                  <a:cubicBezTo>
                    <a:pt x="81" y="89"/>
                    <a:pt x="81" y="89"/>
                    <a:pt x="81" y="89"/>
                  </a:cubicBezTo>
                  <a:cubicBezTo>
                    <a:pt x="81" y="90"/>
                    <a:pt x="81" y="90"/>
                    <a:pt x="81" y="90"/>
                  </a:cubicBezTo>
                  <a:cubicBezTo>
                    <a:pt x="81" y="90"/>
                    <a:pt x="81" y="90"/>
                    <a:pt x="81" y="90"/>
                  </a:cubicBezTo>
                  <a:cubicBezTo>
                    <a:pt x="82" y="90"/>
                    <a:pt x="82" y="90"/>
                    <a:pt x="82" y="90"/>
                  </a:cubicBezTo>
                  <a:cubicBezTo>
                    <a:pt x="82" y="90"/>
                    <a:pt x="82" y="90"/>
                    <a:pt x="82" y="90"/>
                  </a:cubicBezTo>
                  <a:cubicBezTo>
                    <a:pt x="83" y="91"/>
                    <a:pt x="83" y="91"/>
                    <a:pt x="83" y="91"/>
                  </a:cubicBezTo>
                  <a:cubicBezTo>
                    <a:pt x="83" y="91"/>
                    <a:pt x="83" y="91"/>
                    <a:pt x="83" y="91"/>
                  </a:cubicBezTo>
                  <a:cubicBezTo>
                    <a:pt x="83" y="92"/>
                    <a:pt x="83" y="92"/>
                    <a:pt x="83" y="92"/>
                  </a:cubicBezTo>
                  <a:cubicBezTo>
                    <a:pt x="82" y="92"/>
                    <a:pt x="82" y="92"/>
                    <a:pt x="82" y="92"/>
                  </a:cubicBezTo>
                  <a:cubicBezTo>
                    <a:pt x="82" y="92"/>
                    <a:pt x="82" y="92"/>
                    <a:pt x="82" y="92"/>
                  </a:cubicBezTo>
                  <a:cubicBezTo>
                    <a:pt x="81" y="92"/>
                    <a:pt x="81" y="92"/>
                    <a:pt x="81" y="92"/>
                  </a:cubicBezTo>
                  <a:cubicBezTo>
                    <a:pt x="80" y="92"/>
                    <a:pt x="80" y="92"/>
                    <a:pt x="80" y="92"/>
                  </a:cubicBezTo>
                  <a:cubicBezTo>
                    <a:pt x="79" y="93"/>
                    <a:pt x="79" y="93"/>
                    <a:pt x="79" y="93"/>
                  </a:cubicBezTo>
                  <a:cubicBezTo>
                    <a:pt x="79" y="93"/>
                    <a:pt x="79" y="93"/>
                    <a:pt x="79" y="93"/>
                  </a:cubicBezTo>
                  <a:cubicBezTo>
                    <a:pt x="79" y="94"/>
                    <a:pt x="79" y="94"/>
                    <a:pt x="79" y="94"/>
                  </a:cubicBezTo>
                  <a:cubicBezTo>
                    <a:pt x="78" y="94"/>
                    <a:pt x="78" y="94"/>
                    <a:pt x="78" y="94"/>
                  </a:cubicBezTo>
                  <a:cubicBezTo>
                    <a:pt x="78" y="94"/>
                    <a:pt x="78" y="94"/>
                    <a:pt x="78" y="94"/>
                  </a:cubicBezTo>
                  <a:cubicBezTo>
                    <a:pt x="77" y="94"/>
                    <a:pt x="77" y="94"/>
                    <a:pt x="77" y="94"/>
                  </a:cubicBezTo>
                  <a:cubicBezTo>
                    <a:pt x="77" y="93"/>
                    <a:pt x="77" y="93"/>
                    <a:pt x="77" y="93"/>
                  </a:cubicBezTo>
                  <a:cubicBezTo>
                    <a:pt x="77" y="93"/>
                    <a:pt x="77" y="93"/>
                    <a:pt x="77" y="93"/>
                  </a:cubicBezTo>
                  <a:cubicBezTo>
                    <a:pt x="76" y="94"/>
                    <a:pt x="76" y="94"/>
                    <a:pt x="76" y="94"/>
                  </a:cubicBezTo>
                  <a:cubicBezTo>
                    <a:pt x="76" y="95"/>
                    <a:pt x="76" y="95"/>
                    <a:pt x="76" y="95"/>
                  </a:cubicBezTo>
                  <a:cubicBezTo>
                    <a:pt x="77" y="96"/>
                    <a:pt x="77" y="96"/>
                    <a:pt x="77" y="96"/>
                  </a:cubicBezTo>
                  <a:cubicBezTo>
                    <a:pt x="78" y="96"/>
                    <a:pt x="78" y="96"/>
                    <a:pt x="78" y="96"/>
                  </a:cubicBezTo>
                  <a:cubicBezTo>
                    <a:pt x="78" y="96"/>
                    <a:pt x="78" y="96"/>
                    <a:pt x="78" y="96"/>
                  </a:cubicBezTo>
                  <a:cubicBezTo>
                    <a:pt x="78" y="96"/>
                    <a:pt x="78" y="96"/>
                    <a:pt x="78" y="96"/>
                  </a:cubicBezTo>
                  <a:cubicBezTo>
                    <a:pt x="78" y="97"/>
                    <a:pt x="78" y="97"/>
                    <a:pt x="78" y="97"/>
                  </a:cubicBezTo>
                  <a:cubicBezTo>
                    <a:pt x="78" y="97"/>
                    <a:pt x="78" y="97"/>
                    <a:pt x="78" y="97"/>
                  </a:cubicBezTo>
                  <a:cubicBezTo>
                    <a:pt x="78" y="98"/>
                    <a:pt x="78" y="98"/>
                    <a:pt x="78" y="98"/>
                  </a:cubicBezTo>
                  <a:cubicBezTo>
                    <a:pt x="79" y="97"/>
                    <a:pt x="79" y="97"/>
                    <a:pt x="79" y="97"/>
                  </a:cubicBezTo>
                  <a:cubicBezTo>
                    <a:pt x="79" y="97"/>
                    <a:pt x="79" y="97"/>
                    <a:pt x="79" y="97"/>
                  </a:cubicBezTo>
                  <a:cubicBezTo>
                    <a:pt x="80" y="97"/>
                    <a:pt x="80" y="97"/>
                    <a:pt x="80" y="97"/>
                  </a:cubicBezTo>
                  <a:cubicBezTo>
                    <a:pt x="80" y="97"/>
                    <a:pt x="80" y="97"/>
                    <a:pt x="80" y="97"/>
                  </a:cubicBezTo>
                  <a:cubicBezTo>
                    <a:pt x="81" y="97"/>
                    <a:pt x="81" y="97"/>
                    <a:pt x="81" y="97"/>
                  </a:cubicBezTo>
                  <a:cubicBezTo>
                    <a:pt x="81" y="97"/>
                    <a:pt x="81" y="97"/>
                    <a:pt x="81" y="97"/>
                  </a:cubicBezTo>
                  <a:cubicBezTo>
                    <a:pt x="81" y="98"/>
                    <a:pt x="81" y="98"/>
                    <a:pt x="81" y="98"/>
                  </a:cubicBezTo>
                  <a:cubicBezTo>
                    <a:pt x="80" y="98"/>
                    <a:pt x="80" y="98"/>
                    <a:pt x="80" y="98"/>
                  </a:cubicBezTo>
                  <a:cubicBezTo>
                    <a:pt x="79" y="98"/>
                    <a:pt x="79" y="98"/>
                    <a:pt x="79" y="98"/>
                  </a:cubicBezTo>
                  <a:cubicBezTo>
                    <a:pt x="79" y="98"/>
                    <a:pt x="79" y="98"/>
                    <a:pt x="79" y="98"/>
                  </a:cubicBezTo>
                  <a:cubicBezTo>
                    <a:pt x="78" y="98"/>
                    <a:pt x="78" y="98"/>
                    <a:pt x="78" y="98"/>
                  </a:cubicBezTo>
                  <a:cubicBezTo>
                    <a:pt x="78" y="99"/>
                    <a:pt x="78" y="99"/>
                    <a:pt x="78" y="99"/>
                  </a:cubicBezTo>
                  <a:cubicBezTo>
                    <a:pt x="78" y="100"/>
                    <a:pt x="78" y="100"/>
                    <a:pt x="78" y="100"/>
                  </a:cubicBezTo>
                  <a:cubicBezTo>
                    <a:pt x="79" y="100"/>
                    <a:pt x="79" y="100"/>
                    <a:pt x="79" y="100"/>
                  </a:cubicBezTo>
                  <a:cubicBezTo>
                    <a:pt x="80" y="100"/>
                    <a:pt x="80" y="100"/>
                    <a:pt x="80" y="100"/>
                  </a:cubicBezTo>
                  <a:cubicBezTo>
                    <a:pt x="80" y="100"/>
                    <a:pt x="80" y="100"/>
                    <a:pt x="80" y="100"/>
                  </a:cubicBezTo>
                  <a:cubicBezTo>
                    <a:pt x="80" y="100"/>
                    <a:pt x="80" y="100"/>
                    <a:pt x="80" y="100"/>
                  </a:cubicBezTo>
                  <a:cubicBezTo>
                    <a:pt x="80" y="100"/>
                    <a:pt x="80" y="100"/>
                    <a:pt x="80" y="100"/>
                  </a:cubicBezTo>
                  <a:cubicBezTo>
                    <a:pt x="79" y="101"/>
                    <a:pt x="79" y="101"/>
                    <a:pt x="79" y="101"/>
                  </a:cubicBezTo>
                  <a:cubicBezTo>
                    <a:pt x="78" y="101"/>
                    <a:pt x="78" y="101"/>
                    <a:pt x="78" y="101"/>
                  </a:cubicBezTo>
                  <a:cubicBezTo>
                    <a:pt x="78" y="101"/>
                    <a:pt x="78" y="101"/>
                    <a:pt x="78" y="101"/>
                  </a:cubicBezTo>
                  <a:cubicBezTo>
                    <a:pt x="78" y="102"/>
                    <a:pt x="78" y="102"/>
                    <a:pt x="78" y="102"/>
                  </a:cubicBezTo>
                  <a:cubicBezTo>
                    <a:pt x="78" y="102"/>
                    <a:pt x="78" y="102"/>
                    <a:pt x="78" y="102"/>
                  </a:cubicBezTo>
                  <a:cubicBezTo>
                    <a:pt x="79" y="102"/>
                    <a:pt x="79" y="102"/>
                    <a:pt x="79" y="102"/>
                  </a:cubicBezTo>
                  <a:cubicBezTo>
                    <a:pt x="80" y="102"/>
                    <a:pt x="80" y="102"/>
                    <a:pt x="80" y="102"/>
                  </a:cubicBezTo>
                  <a:cubicBezTo>
                    <a:pt x="80" y="102"/>
                    <a:pt x="80" y="102"/>
                    <a:pt x="80" y="102"/>
                  </a:cubicBezTo>
                  <a:cubicBezTo>
                    <a:pt x="79" y="102"/>
                    <a:pt x="79" y="102"/>
                    <a:pt x="79" y="102"/>
                  </a:cubicBezTo>
                  <a:cubicBezTo>
                    <a:pt x="78" y="102"/>
                    <a:pt x="78" y="102"/>
                    <a:pt x="78" y="102"/>
                  </a:cubicBezTo>
                  <a:cubicBezTo>
                    <a:pt x="78" y="103"/>
                    <a:pt x="78" y="103"/>
                    <a:pt x="78" y="103"/>
                  </a:cubicBezTo>
                  <a:cubicBezTo>
                    <a:pt x="79" y="103"/>
                    <a:pt x="79" y="103"/>
                    <a:pt x="79" y="103"/>
                  </a:cubicBezTo>
                  <a:cubicBezTo>
                    <a:pt x="80" y="103"/>
                    <a:pt x="80" y="103"/>
                    <a:pt x="80" y="103"/>
                  </a:cubicBezTo>
                  <a:cubicBezTo>
                    <a:pt x="81" y="104"/>
                    <a:pt x="81" y="104"/>
                    <a:pt x="81" y="104"/>
                  </a:cubicBezTo>
                  <a:cubicBezTo>
                    <a:pt x="82" y="104"/>
                    <a:pt x="82" y="104"/>
                    <a:pt x="82" y="104"/>
                  </a:cubicBezTo>
                  <a:cubicBezTo>
                    <a:pt x="82" y="104"/>
                    <a:pt x="82" y="104"/>
                    <a:pt x="82" y="104"/>
                  </a:cubicBezTo>
                  <a:cubicBezTo>
                    <a:pt x="82" y="105"/>
                    <a:pt x="82" y="105"/>
                    <a:pt x="82" y="105"/>
                  </a:cubicBezTo>
                  <a:cubicBezTo>
                    <a:pt x="81" y="104"/>
                    <a:pt x="81" y="104"/>
                    <a:pt x="81" y="104"/>
                  </a:cubicBezTo>
                  <a:cubicBezTo>
                    <a:pt x="80" y="104"/>
                    <a:pt x="80" y="104"/>
                    <a:pt x="80" y="104"/>
                  </a:cubicBezTo>
                  <a:cubicBezTo>
                    <a:pt x="79" y="104"/>
                    <a:pt x="79" y="104"/>
                    <a:pt x="79" y="104"/>
                  </a:cubicBezTo>
                  <a:cubicBezTo>
                    <a:pt x="79" y="103"/>
                    <a:pt x="79" y="103"/>
                    <a:pt x="79" y="103"/>
                  </a:cubicBezTo>
                  <a:cubicBezTo>
                    <a:pt x="78" y="103"/>
                    <a:pt x="78" y="103"/>
                    <a:pt x="78" y="103"/>
                  </a:cubicBezTo>
                  <a:cubicBezTo>
                    <a:pt x="77" y="104"/>
                    <a:pt x="77" y="104"/>
                    <a:pt x="77" y="104"/>
                  </a:cubicBezTo>
                  <a:cubicBezTo>
                    <a:pt x="77" y="104"/>
                    <a:pt x="77" y="104"/>
                    <a:pt x="77" y="104"/>
                  </a:cubicBezTo>
                  <a:cubicBezTo>
                    <a:pt x="77" y="105"/>
                    <a:pt x="77" y="105"/>
                    <a:pt x="77" y="105"/>
                  </a:cubicBezTo>
                  <a:cubicBezTo>
                    <a:pt x="77" y="105"/>
                    <a:pt x="77" y="105"/>
                    <a:pt x="77" y="105"/>
                  </a:cubicBezTo>
                  <a:cubicBezTo>
                    <a:pt x="77" y="105"/>
                    <a:pt x="77" y="105"/>
                    <a:pt x="77" y="105"/>
                  </a:cubicBezTo>
                  <a:cubicBezTo>
                    <a:pt x="77" y="106"/>
                    <a:pt x="77" y="106"/>
                    <a:pt x="77" y="106"/>
                  </a:cubicBezTo>
                  <a:cubicBezTo>
                    <a:pt x="77" y="106"/>
                    <a:pt x="77" y="106"/>
                    <a:pt x="77" y="106"/>
                  </a:cubicBezTo>
                  <a:cubicBezTo>
                    <a:pt x="76" y="106"/>
                    <a:pt x="76" y="106"/>
                    <a:pt x="76" y="106"/>
                  </a:cubicBezTo>
                  <a:cubicBezTo>
                    <a:pt x="76" y="106"/>
                    <a:pt x="76" y="106"/>
                    <a:pt x="76" y="106"/>
                  </a:cubicBezTo>
                  <a:cubicBezTo>
                    <a:pt x="76" y="107"/>
                    <a:pt x="76" y="107"/>
                    <a:pt x="76" y="107"/>
                  </a:cubicBezTo>
                  <a:cubicBezTo>
                    <a:pt x="76" y="107"/>
                    <a:pt x="76" y="107"/>
                    <a:pt x="76" y="107"/>
                  </a:cubicBezTo>
                  <a:cubicBezTo>
                    <a:pt x="75" y="108"/>
                    <a:pt x="75" y="108"/>
                    <a:pt x="75" y="108"/>
                  </a:cubicBezTo>
                  <a:cubicBezTo>
                    <a:pt x="75" y="108"/>
                    <a:pt x="75" y="108"/>
                    <a:pt x="75" y="108"/>
                  </a:cubicBezTo>
                  <a:cubicBezTo>
                    <a:pt x="75" y="108"/>
                    <a:pt x="75" y="108"/>
                    <a:pt x="75" y="108"/>
                  </a:cubicBezTo>
                  <a:cubicBezTo>
                    <a:pt x="76" y="109"/>
                    <a:pt x="76" y="109"/>
                    <a:pt x="76" y="109"/>
                  </a:cubicBezTo>
                  <a:cubicBezTo>
                    <a:pt x="76" y="109"/>
                    <a:pt x="76" y="109"/>
                    <a:pt x="76" y="109"/>
                  </a:cubicBezTo>
                  <a:cubicBezTo>
                    <a:pt x="77" y="109"/>
                    <a:pt x="77" y="109"/>
                    <a:pt x="77" y="109"/>
                  </a:cubicBezTo>
                  <a:cubicBezTo>
                    <a:pt x="77" y="109"/>
                    <a:pt x="77" y="109"/>
                    <a:pt x="77" y="109"/>
                  </a:cubicBezTo>
                  <a:cubicBezTo>
                    <a:pt x="78" y="108"/>
                    <a:pt x="78" y="108"/>
                    <a:pt x="78" y="108"/>
                  </a:cubicBezTo>
                  <a:cubicBezTo>
                    <a:pt x="79" y="108"/>
                    <a:pt x="79" y="108"/>
                    <a:pt x="79" y="108"/>
                  </a:cubicBezTo>
                  <a:cubicBezTo>
                    <a:pt x="80" y="107"/>
                    <a:pt x="80" y="107"/>
                    <a:pt x="80" y="107"/>
                  </a:cubicBezTo>
                  <a:cubicBezTo>
                    <a:pt x="81" y="107"/>
                    <a:pt x="81" y="107"/>
                    <a:pt x="81" y="107"/>
                  </a:cubicBezTo>
                  <a:cubicBezTo>
                    <a:pt x="81" y="108"/>
                    <a:pt x="81" y="108"/>
                    <a:pt x="81" y="108"/>
                  </a:cubicBezTo>
                  <a:cubicBezTo>
                    <a:pt x="81" y="108"/>
                    <a:pt x="81" y="108"/>
                    <a:pt x="81" y="108"/>
                  </a:cubicBezTo>
                  <a:cubicBezTo>
                    <a:pt x="81" y="108"/>
                    <a:pt x="81" y="108"/>
                    <a:pt x="81" y="108"/>
                  </a:cubicBezTo>
                  <a:cubicBezTo>
                    <a:pt x="80" y="108"/>
                    <a:pt x="80" y="108"/>
                    <a:pt x="80" y="108"/>
                  </a:cubicBezTo>
                  <a:cubicBezTo>
                    <a:pt x="80" y="108"/>
                    <a:pt x="80" y="108"/>
                    <a:pt x="80" y="108"/>
                  </a:cubicBezTo>
                  <a:cubicBezTo>
                    <a:pt x="79" y="108"/>
                    <a:pt x="79" y="108"/>
                    <a:pt x="79" y="108"/>
                  </a:cubicBezTo>
                  <a:cubicBezTo>
                    <a:pt x="78" y="109"/>
                    <a:pt x="78" y="109"/>
                    <a:pt x="78" y="109"/>
                  </a:cubicBezTo>
                  <a:cubicBezTo>
                    <a:pt x="78" y="109"/>
                    <a:pt x="78" y="109"/>
                    <a:pt x="78" y="109"/>
                  </a:cubicBezTo>
                  <a:cubicBezTo>
                    <a:pt x="77" y="110"/>
                    <a:pt x="77" y="110"/>
                    <a:pt x="77" y="110"/>
                  </a:cubicBezTo>
                  <a:cubicBezTo>
                    <a:pt x="78" y="111"/>
                    <a:pt x="78" y="111"/>
                    <a:pt x="78" y="111"/>
                  </a:cubicBezTo>
                  <a:cubicBezTo>
                    <a:pt x="77" y="111"/>
                    <a:pt x="77" y="111"/>
                    <a:pt x="77" y="111"/>
                  </a:cubicBezTo>
                  <a:cubicBezTo>
                    <a:pt x="77" y="111"/>
                    <a:pt x="77" y="112"/>
                    <a:pt x="77" y="111"/>
                  </a:cubicBezTo>
                  <a:close/>
                  <a:moveTo>
                    <a:pt x="81" y="133"/>
                  </a:moveTo>
                  <a:cubicBezTo>
                    <a:pt x="82" y="133"/>
                    <a:pt x="82" y="133"/>
                    <a:pt x="82" y="133"/>
                  </a:cubicBezTo>
                  <a:cubicBezTo>
                    <a:pt x="82" y="133"/>
                    <a:pt x="82" y="133"/>
                    <a:pt x="82" y="133"/>
                  </a:cubicBezTo>
                  <a:cubicBezTo>
                    <a:pt x="81" y="132"/>
                    <a:pt x="81" y="132"/>
                    <a:pt x="81" y="132"/>
                  </a:cubicBezTo>
                  <a:cubicBezTo>
                    <a:pt x="82" y="132"/>
                    <a:pt x="82" y="132"/>
                    <a:pt x="82" y="132"/>
                  </a:cubicBezTo>
                  <a:cubicBezTo>
                    <a:pt x="81" y="131"/>
                    <a:pt x="81" y="131"/>
                    <a:pt x="81" y="131"/>
                  </a:cubicBezTo>
                  <a:cubicBezTo>
                    <a:pt x="80" y="131"/>
                    <a:pt x="80" y="131"/>
                    <a:pt x="80" y="131"/>
                  </a:cubicBezTo>
                  <a:cubicBezTo>
                    <a:pt x="80" y="130"/>
                    <a:pt x="80" y="130"/>
                    <a:pt x="80" y="130"/>
                  </a:cubicBezTo>
                  <a:cubicBezTo>
                    <a:pt x="80" y="130"/>
                    <a:pt x="80" y="130"/>
                    <a:pt x="80" y="130"/>
                  </a:cubicBezTo>
                  <a:cubicBezTo>
                    <a:pt x="79" y="130"/>
                    <a:pt x="79" y="130"/>
                    <a:pt x="79" y="130"/>
                  </a:cubicBezTo>
                  <a:cubicBezTo>
                    <a:pt x="78" y="131"/>
                    <a:pt x="78" y="131"/>
                    <a:pt x="78" y="131"/>
                  </a:cubicBezTo>
                  <a:cubicBezTo>
                    <a:pt x="78" y="131"/>
                    <a:pt x="78" y="131"/>
                    <a:pt x="78" y="131"/>
                  </a:cubicBezTo>
                  <a:cubicBezTo>
                    <a:pt x="79" y="131"/>
                    <a:pt x="79" y="131"/>
                    <a:pt x="79" y="131"/>
                  </a:cubicBezTo>
                  <a:cubicBezTo>
                    <a:pt x="79" y="131"/>
                    <a:pt x="79" y="131"/>
                    <a:pt x="79" y="131"/>
                  </a:cubicBezTo>
                  <a:cubicBezTo>
                    <a:pt x="80" y="131"/>
                    <a:pt x="80" y="131"/>
                    <a:pt x="80" y="131"/>
                  </a:cubicBezTo>
                  <a:cubicBezTo>
                    <a:pt x="80" y="132"/>
                    <a:pt x="80" y="132"/>
                    <a:pt x="80" y="132"/>
                  </a:cubicBezTo>
                  <a:cubicBezTo>
                    <a:pt x="81" y="132"/>
                    <a:pt x="81" y="132"/>
                    <a:pt x="81" y="132"/>
                  </a:cubicBezTo>
                  <a:cubicBezTo>
                    <a:pt x="81" y="133"/>
                    <a:pt x="81" y="133"/>
                    <a:pt x="81" y="133"/>
                  </a:cubicBezTo>
                  <a:close/>
                  <a:moveTo>
                    <a:pt x="97" y="133"/>
                  </a:moveTo>
                  <a:cubicBezTo>
                    <a:pt x="96" y="132"/>
                    <a:pt x="96" y="132"/>
                    <a:pt x="96" y="132"/>
                  </a:cubicBezTo>
                  <a:cubicBezTo>
                    <a:pt x="96" y="133"/>
                    <a:pt x="96" y="133"/>
                    <a:pt x="96" y="133"/>
                  </a:cubicBezTo>
                  <a:cubicBezTo>
                    <a:pt x="95" y="133"/>
                    <a:pt x="95" y="133"/>
                    <a:pt x="95" y="133"/>
                  </a:cubicBezTo>
                  <a:cubicBezTo>
                    <a:pt x="94" y="131"/>
                    <a:pt x="94" y="131"/>
                    <a:pt x="94" y="131"/>
                  </a:cubicBezTo>
                  <a:cubicBezTo>
                    <a:pt x="94" y="131"/>
                    <a:pt x="94" y="131"/>
                    <a:pt x="94" y="131"/>
                  </a:cubicBezTo>
                  <a:cubicBezTo>
                    <a:pt x="92" y="130"/>
                    <a:pt x="92" y="130"/>
                    <a:pt x="92" y="130"/>
                  </a:cubicBezTo>
                  <a:cubicBezTo>
                    <a:pt x="92" y="130"/>
                    <a:pt x="92" y="130"/>
                    <a:pt x="92" y="130"/>
                  </a:cubicBezTo>
                  <a:cubicBezTo>
                    <a:pt x="91" y="130"/>
                    <a:pt x="91" y="130"/>
                    <a:pt x="91" y="130"/>
                  </a:cubicBezTo>
                  <a:cubicBezTo>
                    <a:pt x="90" y="128"/>
                    <a:pt x="90" y="128"/>
                    <a:pt x="90" y="128"/>
                  </a:cubicBezTo>
                  <a:cubicBezTo>
                    <a:pt x="88" y="126"/>
                    <a:pt x="88" y="126"/>
                    <a:pt x="88" y="126"/>
                  </a:cubicBezTo>
                  <a:cubicBezTo>
                    <a:pt x="87" y="124"/>
                    <a:pt x="87" y="124"/>
                    <a:pt x="87" y="124"/>
                  </a:cubicBezTo>
                  <a:cubicBezTo>
                    <a:pt x="87" y="123"/>
                    <a:pt x="87" y="123"/>
                    <a:pt x="87" y="123"/>
                  </a:cubicBezTo>
                  <a:cubicBezTo>
                    <a:pt x="87" y="121"/>
                    <a:pt x="87" y="121"/>
                    <a:pt x="87" y="121"/>
                  </a:cubicBezTo>
                  <a:cubicBezTo>
                    <a:pt x="86" y="120"/>
                    <a:pt x="86" y="120"/>
                    <a:pt x="86" y="120"/>
                  </a:cubicBezTo>
                  <a:cubicBezTo>
                    <a:pt x="85" y="118"/>
                    <a:pt x="85" y="118"/>
                    <a:pt x="85" y="118"/>
                  </a:cubicBezTo>
                  <a:cubicBezTo>
                    <a:pt x="85" y="117"/>
                    <a:pt x="85" y="117"/>
                    <a:pt x="85" y="117"/>
                  </a:cubicBezTo>
                  <a:cubicBezTo>
                    <a:pt x="86" y="117"/>
                    <a:pt x="86" y="117"/>
                    <a:pt x="86" y="117"/>
                  </a:cubicBezTo>
                  <a:cubicBezTo>
                    <a:pt x="86" y="116"/>
                    <a:pt x="86" y="116"/>
                    <a:pt x="86" y="116"/>
                  </a:cubicBezTo>
                  <a:cubicBezTo>
                    <a:pt x="85" y="116"/>
                    <a:pt x="85" y="116"/>
                    <a:pt x="85" y="116"/>
                  </a:cubicBezTo>
                  <a:cubicBezTo>
                    <a:pt x="84" y="116"/>
                    <a:pt x="84" y="116"/>
                    <a:pt x="84" y="116"/>
                  </a:cubicBezTo>
                  <a:cubicBezTo>
                    <a:pt x="84" y="116"/>
                    <a:pt x="84" y="116"/>
                    <a:pt x="84" y="116"/>
                  </a:cubicBezTo>
                  <a:cubicBezTo>
                    <a:pt x="84" y="116"/>
                    <a:pt x="84" y="116"/>
                    <a:pt x="84" y="116"/>
                  </a:cubicBezTo>
                  <a:cubicBezTo>
                    <a:pt x="85" y="116"/>
                    <a:pt x="85" y="116"/>
                    <a:pt x="85" y="116"/>
                  </a:cubicBezTo>
                  <a:cubicBezTo>
                    <a:pt x="86" y="115"/>
                    <a:pt x="86" y="115"/>
                    <a:pt x="86" y="115"/>
                  </a:cubicBezTo>
                  <a:cubicBezTo>
                    <a:pt x="86" y="114"/>
                    <a:pt x="86" y="114"/>
                    <a:pt x="86" y="114"/>
                  </a:cubicBezTo>
                  <a:cubicBezTo>
                    <a:pt x="86" y="113"/>
                    <a:pt x="86" y="113"/>
                    <a:pt x="86" y="113"/>
                  </a:cubicBezTo>
                  <a:cubicBezTo>
                    <a:pt x="85" y="113"/>
                    <a:pt x="85" y="113"/>
                    <a:pt x="85" y="113"/>
                  </a:cubicBezTo>
                  <a:cubicBezTo>
                    <a:pt x="84" y="113"/>
                    <a:pt x="84" y="113"/>
                    <a:pt x="84" y="113"/>
                  </a:cubicBezTo>
                  <a:cubicBezTo>
                    <a:pt x="85" y="113"/>
                    <a:pt x="85" y="113"/>
                    <a:pt x="85" y="113"/>
                  </a:cubicBezTo>
                  <a:cubicBezTo>
                    <a:pt x="86" y="113"/>
                    <a:pt x="86" y="113"/>
                    <a:pt x="86" y="113"/>
                  </a:cubicBezTo>
                  <a:cubicBezTo>
                    <a:pt x="86" y="112"/>
                    <a:pt x="86" y="112"/>
                    <a:pt x="86" y="112"/>
                  </a:cubicBezTo>
                  <a:cubicBezTo>
                    <a:pt x="86" y="112"/>
                    <a:pt x="86" y="112"/>
                    <a:pt x="86" y="112"/>
                  </a:cubicBezTo>
                  <a:cubicBezTo>
                    <a:pt x="84" y="112"/>
                    <a:pt x="84" y="112"/>
                    <a:pt x="84" y="112"/>
                  </a:cubicBezTo>
                  <a:cubicBezTo>
                    <a:pt x="82" y="111"/>
                    <a:pt x="82" y="111"/>
                    <a:pt x="82" y="111"/>
                  </a:cubicBezTo>
                  <a:cubicBezTo>
                    <a:pt x="81" y="111"/>
                    <a:pt x="81" y="111"/>
                    <a:pt x="81" y="111"/>
                  </a:cubicBezTo>
                  <a:cubicBezTo>
                    <a:pt x="80" y="111"/>
                    <a:pt x="80" y="111"/>
                    <a:pt x="80" y="111"/>
                  </a:cubicBezTo>
                  <a:cubicBezTo>
                    <a:pt x="79" y="112"/>
                    <a:pt x="79" y="112"/>
                    <a:pt x="79" y="112"/>
                  </a:cubicBezTo>
                  <a:cubicBezTo>
                    <a:pt x="77" y="112"/>
                    <a:pt x="77" y="112"/>
                    <a:pt x="77" y="112"/>
                  </a:cubicBezTo>
                  <a:cubicBezTo>
                    <a:pt x="77" y="112"/>
                    <a:pt x="77" y="112"/>
                    <a:pt x="77" y="112"/>
                  </a:cubicBezTo>
                  <a:cubicBezTo>
                    <a:pt x="76" y="113"/>
                    <a:pt x="76" y="113"/>
                    <a:pt x="76" y="113"/>
                  </a:cubicBezTo>
                  <a:cubicBezTo>
                    <a:pt x="76" y="114"/>
                    <a:pt x="76" y="114"/>
                    <a:pt x="76" y="114"/>
                  </a:cubicBezTo>
                  <a:cubicBezTo>
                    <a:pt x="75" y="114"/>
                    <a:pt x="75" y="114"/>
                    <a:pt x="75" y="114"/>
                  </a:cubicBezTo>
                  <a:cubicBezTo>
                    <a:pt x="76" y="115"/>
                    <a:pt x="76" y="115"/>
                    <a:pt x="76" y="115"/>
                  </a:cubicBezTo>
                  <a:cubicBezTo>
                    <a:pt x="76" y="115"/>
                    <a:pt x="76" y="115"/>
                    <a:pt x="76" y="115"/>
                  </a:cubicBezTo>
                  <a:cubicBezTo>
                    <a:pt x="77" y="116"/>
                    <a:pt x="77" y="116"/>
                    <a:pt x="77" y="116"/>
                  </a:cubicBezTo>
                  <a:cubicBezTo>
                    <a:pt x="76" y="116"/>
                    <a:pt x="76" y="116"/>
                    <a:pt x="76" y="116"/>
                  </a:cubicBezTo>
                  <a:cubicBezTo>
                    <a:pt x="76" y="116"/>
                    <a:pt x="76" y="116"/>
                    <a:pt x="76" y="116"/>
                  </a:cubicBezTo>
                  <a:cubicBezTo>
                    <a:pt x="75" y="116"/>
                    <a:pt x="75" y="116"/>
                    <a:pt x="75" y="116"/>
                  </a:cubicBezTo>
                  <a:cubicBezTo>
                    <a:pt x="74" y="117"/>
                    <a:pt x="74" y="117"/>
                    <a:pt x="74" y="117"/>
                  </a:cubicBezTo>
                  <a:cubicBezTo>
                    <a:pt x="74" y="118"/>
                    <a:pt x="74" y="118"/>
                    <a:pt x="74" y="118"/>
                  </a:cubicBezTo>
                  <a:cubicBezTo>
                    <a:pt x="74" y="119"/>
                    <a:pt x="74" y="119"/>
                    <a:pt x="74" y="119"/>
                  </a:cubicBezTo>
                  <a:cubicBezTo>
                    <a:pt x="75" y="119"/>
                    <a:pt x="75" y="119"/>
                    <a:pt x="75" y="119"/>
                  </a:cubicBezTo>
                  <a:cubicBezTo>
                    <a:pt x="76" y="118"/>
                    <a:pt x="76" y="118"/>
                    <a:pt x="76" y="118"/>
                  </a:cubicBezTo>
                  <a:cubicBezTo>
                    <a:pt x="76" y="118"/>
                    <a:pt x="76" y="118"/>
                    <a:pt x="76" y="118"/>
                  </a:cubicBezTo>
                  <a:cubicBezTo>
                    <a:pt x="76" y="119"/>
                    <a:pt x="76" y="119"/>
                    <a:pt x="76" y="119"/>
                  </a:cubicBezTo>
                  <a:cubicBezTo>
                    <a:pt x="75" y="120"/>
                    <a:pt x="75" y="120"/>
                    <a:pt x="75" y="120"/>
                  </a:cubicBezTo>
                  <a:cubicBezTo>
                    <a:pt x="76" y="120"/>
                    <a:pt x="76" y="120"/>
                    <a:pt x="76" y="120"/>
                  </a:cubicBezTo>
                  <a:cubicBezTo>
                    <a:pt x="76" y="119"/>
                    <a:pt x="76" y="119"/>
                    <a:pt x="76" y="119"/>
                  </a:cubicBezTo>
                  <a:cubicBezTo>
                    <a:pt x="77" y="119"/>
                    <a:pt x="77" y="119"/>
                    <a:pt x="77" y="119"/>
                  </a:cubicBezTo>
                  <a:cubicBezTo>
                    <a:pt x="77" y="119"/>
                    <a:pt x="77" y="119"/>
                    <a:pt x="77" y="119"/>
                  </a:cubicBezTo>
                  <a:cubicBezTo>
                    <a:pt x="77" y="120"/>
                    <a:pt x="77" y="120"/>
                    <a:pt x="77" y="120"/>
                  </a:cubicBezTo>
                  <a:cubicBezTo>
                    <a:pt x="76" y="120"/>
                    <a:pt x="76" y="120"/>
                    <a:pt x="76" y="120"/>
                  </a:cubicBezTo>
                  <a:cubicBezTo>
                    <a:pt x="77" y="121"/>
                    <a:pt x="77" y="121"/>
                    <a:pt x="77" y="121"/>
                  </a:cubicBezTo>
                  <a:cubicBezTo>
                    <a:pt x="78" y="121"/>
                    <a:pt x="78" y="121"/>
                    <a:pt x="78" y="121"/>
                  </a:cubicBezTo>
                  <a:cubicBezTo>
                    <a:pt x="77" y="121"/>
                    <a:pt x="77" y="121"/>
                    <a:pt x="77" y="121"/>
                  </a:cubicBezTo>
                  <a:cubicBezTo>
                    <a:pt x="77" y="121"/>
                    <a:pt x="77" y="121"/>
                    <a:pt x="77" y="121"/>
                  </a:cubicBezTo>
                  <a:cubicBezTo>
                    <a:pt x="76" y="122"/>
                    <a:pt x="76" y="122"/>
                    <a:pt x="76" y="122"/>
                  </a:cubicBezTo>
                  <a:cubicBezTo>
                    <a:pt x="76" y="122"/>
                    <a:pt x="76" y="122"/>
                    <a:pt x="76" y="122"/>
                  </a:cubicBezTo>
                  <a:cubicBezTo>
                    <a:pt x="77" y="123"/>
                    <a:pt x="77" y="123"/>
                    <a:pt x="77" y="123"/>
                  </a:cubicBezTo>
                  <a:cubicBezTo>
                    <a:pt x="76" y="123"/>
                    <a:pt x="76" y="123"/>
                    <a:pt x="76" y="123"/>
                  </a:cubicBezTo>
                  <a:cubicBezTo>
                    <a:pt x="76" y="123"/>
                    <a:pt x="76" y="123"/>
                    <a:pt x="76" y="123"/>
                  </a:cubicBezTo>
                  <a:cubicBezTo>
                    <a:pt x="75" y="123"/>
                    <a:pt x="75" y="123"/>
                    <a:pt x="75" y="123"/>
                  </a:cubicBezTo>
                  <a:cubicBezTo>
                    <a:pt x="74" y="123"/>
                    <a:pt x="74" y="123"/>
                    <a:pt x="74" y="123"/>
                  </a:cubicBezTo>
                  <a:cubicBezTo>
                    <a:pt x="74" y="123"/>
                    <a:pt x="74" y="123"/>
                    <a:pt x="74" y="123"/>
                  </a:cubicBezTo>
                  <a:cubicBezTo>
                    <a:pt x="73" y="124"/>
                    <a:pt x="73" y="124"/>
                    <a:pt x="73" y="124"/>
                  </a:cubicBezTo>
                  <a:cubicBezTo>
                    <a:pt x="73" y="125"/>
                    <a:pt x="73" y="125"/>
                    <a:pt x="73" y="125"/>
                  </a:cubicBezTo>
                  <a:cubicBezTo>
                    <a:pt x="73" y="126"/>
                    <a:pt x="73" y="126"/>
                    <a:pt x="73" y="126"/>
                  </a:cubicBezTo>
                  <a:cubicBezTo>
                    <a:pt x="73" y="127"/>
                    <a:pt x="73" y="127"/>
                    <a:pt x="73" y="127"/>
                  </a:cubicBezTo>
                  <a:cubicBezTo>
                    <a:pt x="73" y="128"/>
                    <a:pt x="73" y="128"/>
                    <a:pt x="73" y="128"/>
                  </a:cubicBezTo>
                  <a:cubicBezTo>
                    <a:pt x="75" y="128"/>
                    <a:pt x="75" y="128"/>
                    <a:pt x="75" y="128"/>
                  </a:cubicBezTo>
                  <a:cubicBezTo>
                    <a:pt x="75" y="129"/>
                    <a:pt x="75" y="129"/>
                    <a:pt x="75" y="129"/>
                  </a:cubicBezTo>
                  <a:cubicBezTo>
                    <a:pt x="76" y="130"/>
                    <a:pt x="76" y="130"/>
                    <a:pt x="76" y="130"/>
                  </a:cubicBezTo>
                  <a:cubicBezTo>
                    <a:pt x="77" y="130"/>
                    <a:pt x="77" y="130"/>
                    <a:pt x="77" y="130"/>
                  </a:cubicBezTo>
                  <a:cubicBezTo>
                    <a:pt x="77" y="130"/>
                    <a:pt x="77" y="130"/>
                    <a:pt x="77" y="130"/>
                  </a:cubicBezTo>
                  <a:cubicBezTo>
                    <a:pt x="78" y="130"/>
                    <a:pt x="78" y="130"/>
                    <a:pt x="78" y="130"/>
                  </a:cubicBezTo>
                  <a:cubicBezTo>
                    <a:pt x="79" y="129"/>
                    <a:pt x="79" y="129"/>
                    <a:pt x="79" y="129"/>
                  </a:cubicBezTo>
                  <a:cubicBezTo>
                    <a:pt x="78" y="128"/>
                    <a:pt x="78" y="128"/>
                    <a:pt x="78" y="128"/>
                  </a:cubicBezTo>
                  <a:cubicBezTo>
                    <a:pt x="78" y="127"/>
                    <a:pt x="78" y="127"/>
                    <a:pt x="78" y="127"/>
                  </a:cubicBezTo>
                  <a:cubicBezTo>
                    <a:pt x="79" y="126"/>
                    <a:pt x="79" y="126"/>
                    <a:pt x="79" y="126"/>
                  </a:cubicBezTo>
                  <a:cubicBezTo>
                    <a:pt x="79" y="127"/>
                    <a:pt x="79" y="127"/>
                    <a:pt x="79" y="127"/>
                  </a:cubicBezTo>
                  <a:cubicBezTo>
                    <a:pt x="79" y="128"/>
                    <a:pt x="79" y="128"/>
                    <a:pt x="79" y="128"/>
                  </a:cubicBezTo>
                  <a:cubicBezTo>
                    <a:pt x="79" y="128"/>
                    <a:pt x="79" y="128"/>
                    <a:pt x="79" y="128"/>
                  </a:cubicBezTo>
                  <a:cubicBezTo>
                    <a:pt x="79" y="129"/>
                    <a:pt x="79" y="129"/>
                    <a:pt x="79" y="129"/>
                  </a:cubicBezTo>
                  <a:cubicBezTo>
                    <a:pt x="80" y="129"/>
                    <a:pt x="80" y="129"/>
                    <a:pt x="80" y="129"/>
                  </a:cubicBezTo>
                  <a:cubicBezTo>
                    <a:pt x="80" y="129"/>
                    <a:pt x="80" y="129"/>
                    <a:pt x="80" y="129"/>
                  </a:cubicBezTo>
                  <a:cubicBezTo>
                    <a:pt x="80" y="128"/>
                    <a:pt x="80" y="128"/>
                    <a:pt x="80" y="128"/>
                  </a:cubicBezTo>
                  <a:cubicBezTo>
                    <a:pt x="81" y="128"/>
                    <a:pt x="81" y="128"/>
                    <a:pt x="81" y="128"/>
                  </a:cubicBezTo>
                  <a:cubicBezTo>
                    <a:pt x="81" y="128"/>
                    <a:pt x="81" y="128"/>
                    <a:pt x="81" y="128"/>
                  </a:cubicBezTo>
                  <a:cubicBezTo>
                    <a:pt x="81" y="128"/>
                    <a:pt x="81" y="128"/>
                    <a:pt x="81" y="128"/>
                  </a:cubicBezTo>
                  <a:cubicBezTo>
                    <a:pt x="81" y="129"/>
                    <a:pt x="81" y="129"/>
                    <a:pt x="81" y="129"/>
                  </a:cubicBezTo>
                  <a:cubicBezTo>
                    <a:pt x="82" y="130"/>
                    <a:pt x="82" y="130"/>
                    <a:pt x="82" y="130"/>
                  </a:cubicBezTo>
                  <a:cubicBezTo>
                    <a:pt x="83" y="131"/>
                    <a:pt x="83" y="131"/>
                    <a:pt x="83" y="131"/>
                  </a:cubicBezTo>
                  <a:cubicBezTo>
                    <a:pt x="84" y="131"/>
                    <a:pt x="84" y="131"/>
                    <a:pt x="84" y="131"/>
                  </a:cubicBezTo>
                  <a:cubicBezTo>
                    <a:pt x="84" y="130"/>
                    <a:pt x="84" y="130"/>
                    <a:pt x="84" y="130"/>
                  </a:cubicBezTo>
                  <a:cubicBezTo>
                    <a:pt x="85" y="131"/>
                    <a:pt x="85" y="131"/>
                    <a:pt x="85" y="131"/>
                  </a:cubicBezTo>
                  <a:cubicBezTo>
                    <a:pt x="84" y="131"/>
                    <a:pt x="84" y="131"/>
                    <a:pt x="84" y="131"/>
                  </a:cubicBezTo>
                  <a:cubicBezTo>
                    <a:pt x="84" y="131"/>
                    <a:pt x="84" y="131"/>
                    <a:pt x="84" y="131"/>
                  </a:cubicBezTo>
                  <a:cubicBezTo>
                    <a:pt x="84" y="131"/>
                    <a:pt x="84" y="131"/>
                    <a:pt x="84" y="131"/>
                  </a:cubicBezTo>
                  <a:cubicBezTo>
                    <a:pt x="83" y="132"/>
                    <a:pt x="83" y="132"/>
                    <a:pt x="83" y="132"/>
                  </a:cubicBezTo>
                  <a:cubicBezTo>
                    <a:pt x="83" y="132"/>
                    <a:pt x="83" y="132"/>
                    <a:pt x="83" y="132"/>
                  </a:cubicBezTo>
                  <a:cubicBezTo>
                    <a:pt x="84" y="133"/>
                    <a:pt x="84" y="133"/>
                    <a:pt x="84" y="133"/>
                  </a:cubicBezTo>
                  <a:cubicBezTo>
                    <a:pt x="84" y="133"/>
                    <a:pt x="84" y="133"/>
                    <a:pt x="84" y="133"/>
                  </a:cubicBezTo>
                  <a:cubicBezTo>
                    <a:pt x="83" y="133"/>
                    <a:pt x="83" y="133"/>
                    <a:pt x="83" y="133"/>
                  </a:cubicBezTo>
                  <a:cubicBezTo>
                    <a:pt x="83" y="133"/>
                    <a:pt x="83" y="133"/>
                    <a:pt x="83" y="133"/>
                  </a:cubicBezTo>
                  <a:cubicBezTo>
                    <a:pt x="83" y="134"/>
                    <a:pt x="83" y="134"/>
                    <a:pt x="83" y="134"/>
                  </a:cubicBezTo>
                  <a:cubicBezTo>
                    <a:pt x="83" y="134"/>
                    <a:pt x="83" y="134"/>
                    <a:pt x="83" y="134"/>
                  </a:cubicBezTo>
                  <a:cubicBezTo>
                    <a:pt x="84" y="134"/>
                    <a:pt x="84" y="134"/>
                    <a:pt x="84" y="134"/>
                  </a:cubicBezTo>
                  <a:cubicBezTo>
                    <a:pt x="85" y="135"/>
                    <a:pt x="85" y="135"/>
                    <a:pt x="85" y="135"/>
                  </a:cubicBezTo>
                  <a:cubicBezTo>
                    <a:pt x="86" y="135"/>
                    <a:pt x="86" y="135"/>
                    <a:pt x="86" y="135"/>
                  </a:cubicBezTo>
                  <a:cubicBezTo>
                    <a:pt x="87" y="135"/>
                    <a:pt x="87" y="135"/>
                    <a:pt x="87" y="135"/>
                  </a:cubicBezTo>
                  <a:cubicBezTo>
                    <a:pt x="87" y="134"/>
                    <a:pt x="87" y="134"/>
                    <a:pt x="87" y="134"/>
                  </a:cubicBezTo>
                  <a:cubicBezTo>
                    <a:pt x="88" y="134"/>
                    <a:pt x="88" y="134"/>
                    <a:pt x="88" y="134"/>
                  </a:cubicBezTo>
                  <a:cubicBezTo>
                    <a:pt x="88" y="135"/>
                    <a:pt x="88" y="135"/>
                    <a:pt x="88" y="135"/>
                  </a:cubicBezTo>
                  <a:cubicBezTo>
                    <a:pt x="88" y="136"/>
                    <a:pt x="88" y="136"/>
                    <a:pt x="88" y="136"/>
                  </a:cubicBezTo>
                  <a:cubicBezTo>
                    <a:pt x="89" y="136"/>
                    <a:pt x="89" y="136"/>
                    <a:pt x="89" y="136"/>
                  </a:cubicBezTo>
                  <a:cubicBezTo>
                    <a:pt x="90" y="136"/>
                    <a:pt x="90" y="136"/>
                    <a:pt x="90" y="136"/>
                  </a:cubicBezTo>
                  <a:cubicBezTo>
                    <a:pt x="90" y="136"/>
                    <a:pt x="90" y="136"/>
                    <a:pt x="90" y="136"/>
                  </a:cubicBezTo>
                  <a:cubicBezTo>
                    <a:pt x="90" y="135"/>
                    <a:pt x="90" y="135"/>
                    <a:pt x="90" y="135"/>
                  </a:cubicBezTo>
                  <a:cubicBezTo>
                    <a:pt x="89" y="134"/>
                    <a:pt x="89" y="134"/>
                    <a:pt x="89" y="134"/>
                  </a:cubicBezTo>
                  <a:cubicBezTo>
                    <a:pt x="89" y="134"/>
                    <a:pt x="89" y="134"/>
                    <a:pt x="89" y="134"/>
                  </a:cubicBezTo>
                  <a:cubicBezTo>
                    <a:pt x="89" y="134"/>
                    <a:pt x="89" y="134"/>
                    <a:pt x="89" y="134"/>
                  </a:cubicBezTo>
                  <a:cubicBezTo>
                    <a:pt x="90" y="134"/>
                    <a:pt x="90" y="134"/>
                    <a:pt x="90" y="134"/>
                  </a:cubicBezTo>
                  <a:cubicBezTo>
                    <a:pt x="90" y="135"/>
                    <a:pt x="90" y="135"/>
                    <a:pt x="90" y="135"/>
                  </a:cubicBezTo>
                  <a:cubicBezTo>
                    <a:pt x="91" y="135"/>
                    <a:pt x="91" y="135"/>
                    <a:pt x="91" y="135"/>
                  </a:cubicBezTo>
                  <a:cubicBezTo>
                    <a:pt x="91" y="136"/>
                    <a:pt x="91" y="136"/>
                    <a:pt x="91" y="136"/>
                  </a:cubicBezTo>
                  <a:cubicBezTo>
                    <a:pt x="92" y="136"/>
                    <a:pt x="92" y="136"/>
                    <a:pt x="92" y="136"/>
                  </a:cubicBezTo>
                  <a:cubicBezTo>
                    <a:pt x="92" y="135"/>
                    <a:pt x="92" y="135"/>
                    <a:pt x="92" y="135"/>
                  </a:cubicBezTo>
                  <a:cubicBezTo>
                    <a:pt x="92" y="135"/>
                    <a:pt x="92" y="135"/>
                    <a:pt x="92" y="135"/>
                  </a:cubicBezTo>
                  <a:cubicBezTo>
                    <a:pt x="93" y="136"/>
                    <a:pt x="93" y="136"/>
                    <a:pt x="93" y="136"/>
                  </a:cubicBezTo>
                  <a:cubicBezTo>
                    <a:pt x="94" y="136"/>
                    <a:pt x="94" y="136"/>
                    <a:pt x="94" y="136"/>
                  </a:cubicBezTo>
                  <a:cubicBezTo>
                    <a:pt x="94" y="136"/>
                    <a:pt x="94" y="136"/>
                    <a:pt x="94" y="136"/>
                  </a:cubicBezTo>
                  <a:cubicBezTo>
                    <a:pt x="94" y="136"/>
                    <a:pt x="94" y="136"/>
                    <a:pt x="94" y="136"/>
                  </a:cubicBezTo>
                  <a:cubicBezTo>
                    <a:pt x="94" y="135"/>
                    <a:pt x="94" y="135"/>
                    <a:pt x="94" y="135"/>
                  </a:cubicBezTo>
                  <a:cubicBezTo>
                    <a:pt x="94" y="135"/>
                    <a:pt x="94" y="135"/>
                    <a:pt x="94" y="135"/>
                  </a:cubicBezTo>
                  <a:cubicBezTo>
                    <a:pt x="94" y="135"/>
                    <a:pt x="94" y="135"/>
                    <a:pt x="94" y="135"/>
                  </a:cubicBezTo>
                  <a:cubicBezTo>
                    <a:pt x="95" y="135"/>
                    <a:pt x="95" y="135"/>
                    <a:pt x="95" y="135"/>
                  </a:cubicBezTo>
                  <a:cubicBezTo>
                    <a:pt x="95" y="135"/>
                    <a:pt x="95" y="135"/>
                    <a:pt x="95" y="135"/>
                  </a:cubicBezTo>
                  <a:cubicBezTo>
                    <a:pt x="95" y="135"/>
                    <a:pt x="95" y="135"/>
                    <a:pt x="95" y="135"/>
                  </a:cubicBezTo>
                  <a:cubicBezTo>
                    <a:pt x="96" y="136"/>
                    <a:pt x="96" y="136"/>
                    <a:pt x="96" y="136"/>
                  </a:cubicBezTo>
                  <a:cubicBezTo>
                    <a:pt x="96" y="137"/>
                    <a:pt x="96" y="137"/>
                    <a:pt x="96" y="137"/>
                  </a:cubicBezTo>
                  <a:cubicBezTo>
                    <a:pt x="97" y="136"/>
                    <a:pt x="97" y="136"/>
                    <a:pt x="97" y="136"/>
                  </a:cubicBezTo>
                  <a:cubicBezTo>
                    <a:pt x="97" y="136"/>
                    <a:pt x="97" y="136"/>
                    <a:pt x="97" y="136"/>
                  </a:cubicBezTo>
                  <a:cubicBezTo>
                    <a:pt x="96" y="135"/>
                    <a:pt x="96" y="135"/>
                    <a:pt x="96" y="135"/>
                  </a:cubicBezTo>
                  <a:cubicBezTo>
                    <a:pt x="96" y="135"/>
                    <a:pt x="96" y="135"/>
                    <a:pt x="96" y="135"/>
                  </a:cubicBezTo>
                  <a:cubicBezTo>
                    <a:pt x="95" y="135"/>
                    <a:pt x="95" y="135"/>
                    <a:pt x="95" y="135"/>
                  </a:cubicBezTo>
                  <a:cubicBezTo>
                    <a:pt x="96" y="135"/>
                    <a:pt x="96" y="135"/>
                    <a:pt x="96" y="135"/>
                  </a:cubicBezTo>
                  <a:cubicBezTo>
                    <a:pt x="96" y="135"/>
                    <a:pt x="96" y="135"/>
                    <a:pt x="96" y="135"/>
                  </a:cubicBezTo>
                  <a:cubicBezTo>
                    <a:pt x="96" y="135"/>
                    <a:pt x="96" y="135"/>
                    <a:pt x="96" y="135"/>
                  </a:cubicBezTo>
                  <a:cubicBezTo>
                    <a:pt x="97" y="134"/>
                    <a:pt x="97" y="134"/>
                    <a:pt x="97" y="134"/>
                  </a:cubicBezTo>
                  <a:cubicBezTo>
                    <a:pt x="97" y="134"/>
                    <a:pt x="97" y="134"/>
                    <a:pt x="97" y="134"/>
                  </a:cubicBezTo>
                  <a:cubicBezTo>
                    <a:pt x="97" y="133"/>
                    <a:pt x="97" y="133"/>
                    <a:pt x="97" y="133"/>
                  </a:cubicBezTo>
                  <a:close/>
                  <a:moveTo>
                    <a:pt x="31" y="183"/>
                  </a:moveTo>
                  <a:cubicBezTo>
                    <a:pt x="30" y="183"/>
                    <a:pt x="30" y="183"/>
                    <a:pt x="30" y="183"/>
                  </a:cubicBezTo>
                  <a:cubicBezTo>
                    <a:pt x="31" y="182"/>
                    <a:pt x="31" y="182"/>
                    <a:pt x="31" y="182"/>
                  </a:cubicBezTo>
                  <a:cubicBezTo>
                    <a:pt x="30" y="182"/>
                    <a:pt x="30" y="182"/>
                    <a:pt x="30" y="182"/>
                  </a:cubicBezTo>
                  <a:cubicBezTo>
                    <a:pt x="30" y="182"/>
                    <a:pt x="30" y="182"/>
                    <a:pt x="30" y="182"/>
                  </a:cubicBezTo>
                  <a:cubicBezTo>
                    <a:pt x="29" y="182"/>
                    <a:pt x="29" y="182"/>
                    <a:pt x="29" y="182"/>
                  </a:cubicBezTo>
                  <a:cubicBezTo>
                    <a:pt x="29" y="183"/>
                    <a:pt x="29" y="183"/>
                    <a:pt x="29" y="183"/>
                  </a:cubicBezTo>
                  <a:cubicBezTo>
                    <a:pt x="30" y="183"/>
                    <a:pt x="30" y="183"/>
                    <a:pt x="30" y="183"/>
                  </a:cubicBezTo>
                  <a:cubicBezTo>
                    <a:pt x="30" y="184"/>
                    <a:pt x="30" y="184"/>
                    <a:pt x="30" y="184"/>
                  </a:cubicBezTo>
                  <a:cubicBezTo>
                    <a:pt x="31" y="184"/>
                    <a:pt x="31" y="184"/>
                    <a:pt x="31" y="184"/>
                  </a:cubicBezTo>
                  <a:cubicBezTo>
                    <a:pt x="31" y="183"/>
                    <a:pt x="31" y="183"/>
                    <a:pt x="31" y="183"/>
                  </a:cubicBezTo>
                  <a:close/>
                  <a:moveTo>
                    <a:pt x="54" y="170"/>
                  </a:moveTo>
                  <a:cubicBezTo>
                    <a:pt x="54" y="170"/>
                    <a:pt x="54" y="170"/>
                    <a:pt x="54" y="170"/>
                  </a:cubicBezTo>
                  <a:cubicBezTo>
                    <a:pt x="54" y="170"/>
                    <a:pt x="54" y="170"/>
                    <a:pt x="54" y="170"/>
                  </a:cubicBezTo>
                  <a:cubicBezTo>
                    <a:pt x="53" y="169"/>
                    <a:pt x="53" y="169"/>
                    <a:pt x="53" y="169"/>
                  </a:cubicBezTo>
                  <a:cubicBezTo>
                    <a:pt x="53" y="169"/>
                    <a:pt x="53" y="169"/>
                    <a:pt x="53" y="169"/>
                  </a:cubicBezTo>
                  <a:cubicBezTo>
                    <a:pt x="53" y="170"/>
                    <a:pt x="53" y="170"/>
                    <a:pt x="53" y="170"/>
                  </a:cubicBezTo>
                  <a:cubicBezTo>
                    <a:pt x="54" y="170"/>
                    <a:pt x="54" y="170"/>
                    <a:pt x="54" y="170"/>
                  </a:cubicBezTo>
                  <a:close/>
                  <a:moveTo>
                    <a:pt x="71" y="153"/>
                  </a:moveTo>
                  <a:cubicBezTo>
                    <a:pt x="72" y="153"/>
                    <a:pt x="72" y="153"/>
                    <a:pt x="72" y="153"/>
                  </a:cubicBezTo>
                  <a:cubicBezTo>
                    <a:pt x="74" y="152"/>
                    <a:pt x="74" y="152"/>
                    <a:pt x="74" y="152"/>
                  </a:cubicBezTo>
                  <a:cubicBezTo>
                    <a:pt x="74" y="151"/>
                    <a:pt x="74" y="151"/>
                    <a:pt x="74" y="151"/>
                  </a:cubicBezTo>
                  <a:cubicBezTo>
                    <a:pt x="74" y="149"/>
                    <a:pt x="74" y="149"/>
                    <a:pt x="74" y="149"/>
                  </a:cubicBezTo>
                  <a:cubicBezTo>
                    <a:pt x="75" y="149"/>
                    <a:pt x="75" y="149"/>
                    <a:pt x="75" y="149"/>
                  </a:cubicBezTo>
                  <a:cubicBezTo>
                    <a:pt x="75" y="150"/>
                    <a:pt x="75" y="150"/>
                    <a:pt x="75" y="150"/>
                  </a:cubicBezTo>
                  <a:cubicBezTo>
                    <a:pt x="75" y="151"/>
                    <a:pt x="75" y="151"/>
                    <a:pt x="75" y="151"/>
                  </a:cubicBezTo>
                  <a:cubicBezTo>
                    <a:pt x="76" y="150"/>
                    <a:pt x="76" y="150"/>
                    <a:pt x="76" y="150"/>
                  </a:cubicBezTo>
                  <a:cubicBezTo>
                    <a:pt x="76" y="149"/>
                    <a:pt x="76" y="149"/>
                    <a:pt x="76" y="149"/>
                  </a:cubicBezTo>
                  <a:cubicBezTo>
                    <a:pt x="75" y="148"/>
                    <a:pt x="75" y="148"/>
                    <a:pt x="75" y="148"/>
                  </a:cubicBezTo>
                  <a:cubicBezTo>
                    <a:pt x="72" y="147"/>
                    <a:pt x="72" y="147"/>
                    <a:pt x="72" y="147"/>
                  </a:cubicBezTo>
                  <a:cubicBezTo>
                    <a:pt x="70" y="146"/>
                    <a:pt x="70" y="146"/>
                    <a:pt x="70" y="146"/>
                  </a:cubicBezTo>
                  <a:cubicBezTo>
                    <a:pt x="69" y="147"/>
                    <a:pt x="69" y="147"/>
                    <a:pt x="69" y="147"/>
                  </a:cubicBezTo>
                  <a:cubicBezTo>
                    <a:pt x="69" y="149"/>
                    <a:pt x="69" y="149"/>
                    <a:pt x="69" y="149"/>
                  </a:cubicBezTo>
                  <a:cubicBezTo>
                    <a:pt x="69" y="151"/>
                    <a:pt x="69" y="151"/>
                    <a:pt x="69" y="151"/>
                  </a:cubicBezTo>
                  <a:cubicBezTo>
                    <a:pt x="69" y="151"/>
                    <a:pt x="69" y="151"/>
                    <a:pt x="69" y="151"/>
                  </a:cubicBezTo>
                  <a:cubicBezTo>
                    <a:pt x="69" y="153"/>
                    <a:pt x="69" y="153"/>
                    <a:pt x="69" y="153"/>
                  </a:cubicBezTo>
                  <a:cubicBezTo>
                    <a:pt x="70" y="152"/>
                    <a:pt x="70" y="152"/>
                    <a:pt x="70" y="152"/>
                  </a:cubicBezTo>
                  <a:cubicBezTo>
                    <a:pt x="70" y="153"/>
                    <a:pt x="70" y="153"/>
                    <a:pt x="70" y="153"/>
                  </a:cubicBezTo>
                  <a:cubicBezTo>
                    <a:pt x="70" y="153"/>
                    <a:pt x="70" y="153"/>
                    <a:pt x="70" y="153"/>
                  </a:cubicBezTo>
                  <a:cubicBezTo>
                    <a:pt x="71" y="153"/>
                    <a:pt x="71" y="153"/>
                    <a:pt x="71" y="153"/>
                  </a:cubicBezTo>
                  <a:cubicBezTo>
                    <a:pt x="71" y="153"/>
                    <a:pt x="71" y="153"/>
                    <a:pt x="71" y="153"/>
                  </a:cubicBezTo>
                  <a:close/>
                  <a:moveTo>
                    <a:pt x="79" y="154"/>
                  </a:moveTo>
                  <a:cubicBezTo>
                    <a:pt x="80" y="154"/>
                    <a:pt x="80" y="154"/>
                    <a:pt x="80" y="154"/>
                  </a:cubicBezTo>
                  <a:cubicBezTo>
                    <a:pt x="80" y="154"/>
                    <a:pt x="80" y="154"/>
                    <a:pt x="80" y="154"/>
                  </a:cubicBezTo>
                  <a:cubicBezTo>
                    <a:pt x="81" y="154"/>
                    <a:pt x="81" y="154"/>
                    <a:pt x="81" y="154"/>
                  </a:cubicBezTo>
                  <a:cubicBezTo>
                    <a:pt x="81" y="153"/>
                    <a:pt x="81" y="153"/>
                    <a:pt x="81" y="153"/>
                  </a:cubicBezTo>
                  <a:cubicBezTo>
                    <a:pt x="80" y="153"/>
                    <a:pt x="80" y="153"/>
                    <a:pt x="80" y="153"/>
                  </a:cubicBezTo>
                  <a:cubicBezTo>
                    <a:pt x="79" y="154"/>
                    <a:pt x="79" y="154"/>
                    <a:pt x="79" y="154"/>
                  </a:cubicBezTo>
                  <a:cubicBezTo>
                    <a:pt x="79" y="154"/>
                    <a:pt x="79" y="154"/>
                    <a:pt x="79" y="154"/>
                  </a:cubicBezTo>
                  <a:close/>
                  <a:moveTo>
                    <a:pt x="92" y="154"/>
                  </a:moveTo>
                  <a:cubicBezTo>
                    <a:pt x="92" y="154"/>
                    <a:pt x="92" y="154"/>
                    <a:pt x="92" y="154"/>
                  </a:cubicBezTo>
                  <a:cubicBezTo>
                    <a:pt x="93" y="153"/>
                    <a:pt x="93" y="153"/>
                    <a:pt x="93" y="153"/>
                  </a:cubicBezTo>
                  <a:cubicBezTo>
                    <a:pt x="93" y="153"/>
                    <a:pt x="93" y="153"/>
                    <a:pt x="93" y="153"/>
                  </a:cubicBezTo>
                  <a:cubicBezTo>
                    <a:pt x="92" y="153"/>
                    <a:pt x="92" y="153"/>
                    <a:pt x="92" y="153"/>
                  </a:cubicBezTo>
                  <a:cubicBezTo>
                    <a:pt x="92" y="154"/>
                    <a:pt x="92" y="154"/>
                    <a:pt x="92" y="154"/>
                  </a:cubicBezTo>
                  <a:cubicBezTo>
                    <a:pt x="92" y="154"/>
                    <a:pt x="92" y="154"/>
                    <a:pt x="92" y="154"/>
                  </a:cubicBezTo>
                  <a:close/>
                  <a:moveTo>
                    <a:pt x="90" y="154"/>
                  </a:moveTo>
                  <a:cubicBezTo>
                    <a:pt x="91" y="154"/>
                    <a:pt x="91" y="154"/>
                    <a:pt x="91" y="154"/>
                  </a:cubicBezTo>
                  <a:cubicBezTo>
                    <a:pt x="92" y="154"/>
                    <a:pt x="92" y="154"/>
                    <a:pt x="92" y="154"/>
                  </a:cubicBezTo>
                  <a:cubicBezTo>
                    <a:pt x="91" y="153"/>
                    <a:pt x="91" y="153"/>
                    <a:pt x="91" y="153"/>
                  </a:cubicBezTo>
                  <a:cubicBezTo>
                    <a:pt x="91" y="153"/>
                    <a:pt x="91" y="153"/>
                    <a:pt x="91" y="153"/>
                  </a:cubicBezTo>
                  <a:cubicBezTo>
                    <a:pt x="90" y="154"/>
                    <a:pt x="90" y="154"/>
                    <a:pt x="90" y="154"/>
                  </a:cubicBezTo>
                  <a:close/>
                  <a:moveTo>
                    <a:pt x="101" y="150"/>
                  </a:moveTo>
                  <a:cubicBezTo>
                    <a:pt x="101" y="150"/>
                    <a:pt x="101" y="150"/>
                    <a:pt x="101" y="150"/>
                  </a:cubicBezTo>
                  <a:cubicBezTo>
                    <a:pt x="102" y="150"/>
                    <a:pt x="102" y="150"/>
                    <a:pt x="102" y="150"/>
                  </a:cubicBezTo>
                  <a:cubicBezTo>
                    <a:pt x="103" y="149"/>
                    <a:pt x="103" y="149"/>
                    <a:pt x="103" y="149"/>
                  </a:cubicBezTo>
                  <a:cubicBezTo>
                    <a:pt x="103" y="149"/>
                    <a:pt x="103" y="149"/>
                    <a:pt x="103" y="149"/>
                  </a:cubicBezTo>
                  <a:cubicBezTo>
                    <a:pt x="103" y="149"/>
                    <a:pt x="103" y="149"/>
                    <a:pt x="103" y="149"/>
                  </a:cubicBezTo>
                  <a:cubicBezTo>
                    <a:pt x="101" y="149"/>
                    <a:pt x="101" y="149"/>
                    <a:pt x="101" y="149"/>
                  </a:cubicBezTo>
                  <a:cubicBezTo>
                    <a:pt x="101" y="150"/>
                    <a:pt x="101" y="150"/>
                    <a:pt x="101" y="150"/>
                  </a:cubicBezTo>
                  <a:close/>
                  <a:moveTo>
                    <a:pt x="97" y="149"/>
                  </a:moveTo>
                  <a:cubicBezTo>
                    <a:pt x="97" y="150"/>
                    <a:pt x="97" y="150"/>
                    <a:pt x="97" y="150"/>
                  </a:cubicBezTo>
                  <a:cubicBezTo>
                    <a:pt x="98" y="150"/>
                    <a:pt x="98" y="150"/>
                    <a:pt x="98" y="150"/>
                  </a:cubicBezTo>
                  <a:cubicBezTo>
                    <a:pt x="98" y="149"/>
                    <a:pt x="98" y="149"/>
                    <a:pt x="98" y="149"/>
                  </a:cubicBezTo>
                  <a:cubicBezTo>
                    <a:pt x="97" y="149"/>
                    <a:pt x="97" y="149"/>
                    <a:pt x="97" y="149"/>
                  </a:cubicBezTo>
                  <a:cubicBezTo>
                    <a:pt x="97" y="149"/>
                    <a:pt x="97" y="149"/>
                    <a:pt x="97" y="149"/>
                  </a:cubicBezTo>
                  <a:close/>
                  <a:moveTo>
                    <a:pt x="94" y="149"/>
                  </a:moveTo>
                  <a:cubicBezTo>
                    <a:pt x="95" y="149"/>
                    <a:pt x="95" y="149"/>
                    <a:pt x="95" y="149"/>
                  </a:cubicBezTo>
                  <a:cubicBezTo>
                    <a:pt x="95" y="150"/>
                    <a:pt x="95" y="150"/>
                    <a:pt x="95" y="150"/>
                  </a:cubicBezTo>
                  <a:cubicBezTo>
                    <a:pt x="96" y="150"/>
                    <a:pt x="96" y="150"/>
                    <a:pt x="96" y="150"/>
                  </a:cubicBezTo>
                  <a:cubicBezTo>
                    <a:pt x="96" y="149"/>
                    <a:pt x="96" y="149"/>
                    <a:pt x="96" y="149"/>
                  </a:cubicBezTo>
                  <a:cubicBezTo>
                    <a:pt x="95" y="149"/>
                    <a:pt x="95" y="149"/>
                    <a:pt x="95" y="149"/>
                  </a:cubicBezTo>
                  <a:cubicBezTo>
                    <a:pt x="94" y="149"/>
                    <a:pt x="94" y="149"/>
                    <a:pt x="94" y="149"/>
                  </a:cubicBezTo>
                  <a:close/>
                  <a:moveTo>
                    <a:pt x="93" y="149"/>
                  </a:moveTo>
                  <a:cubicBezTo>
                    <a:pt x="93" y="149"/>
                    <a:pt x="93" y="149"/>
                    <a:pt x="93" y="149"/>
                  </a:cubicBezTo>
                  <a:cubicBezTo>
                    <a:pt x="93" y="149"/>
                    <a:pt x="93" y="149"/>
                    <a:pt x="93" y="149"/>
                  </a:cubicBezTo>
                  <a:cubicBezTo>
                    <a:pt x="94" y="149"/>
                    <a:pt x="94" y="149"/>
                    <a:pt x="94" y="149"/>
                  </a:cubicBezTo>
                  <a:cubicBezTo>
                    <a:pt x="93" y="149"/>
                    <a:pt x="93" y="149"/>
                    <a:pt x="93" y="149"/>
                  </a:cubicBezTo>
                  <a:cubicBezTo>
                    <a:pt x="93" y="149"/>
                    <a:pt x="93" y="149"/>
                    <a:pt x="93" y="149"/>
                  </a:cubicBezTo>
                  <a:close/>
                  <a:moveTo>
                    <a:pt x="188" y="123"/>
                  </a:moveTo>
                  <a:cubicBezTo>
                    <a:pt x="188" y="124"/>
                    <a:pt x="188" y="124"/>
                    <a:pt x="188" y="124"/>
                  </a:cubicBezTo>
                  <a:cubicBezTo>
                    <a:pt x="188" y="124"/>
                    <a:pt x="188" y="124"/>
                    <a:pt x="188" y="124"/>
                  </a:cubicBezTo>
                  <a:cubicBezTo>
                    <a:pt x="188" y="124"/>
                    <a:pt x="188" y="124"/>
                    <a:pt x="188" y="124"/>
                  </a:cubicBezTo>
                  <a:cubicBezTo>
                    <a:pt x="188" y="123"/>
                    <a:pt x="188" y="123"/>
                    <a:pt x="188" y="123"/>
                  </a:cubicBezTo>
                  <a:cubicBezTo>
                    <a:pt x="188" y="123"/>
                    <a:pt x="188" y="123"/>
                    <a:pt x="188" y="123"/>
                  </a:cubicBezTo>
                  <a:close/>
                  <a:moveTo>
                    <a:pt x="186" y="121"/>
                  </a:moveTo>
                  <a:cubicBezTo>
                    <a:pt x="186" y="122"/>
                    <a:pt x="186" y="122"/>
                    <a:pt x="186" y="122"/>
                  </a:cubicBezTo>
                  <a:cubicBezTo>
                    <a:pt x="186" y="123"/>
                    <a:pt x="186" y="123"/>
                    <a:pt x="186" y="123"/>
                  </a:cubicBezTo>
                  <a:cubicBezTo>
                    <a:pt x="186" y="124"/>
                    <a:pt x="186" y="124"/>
                    <a:pt x="186" y="124"/>
                  </a:cubicBezTo>
                  <a:cubicBezTo>
                    <a:pt x="186" y="124"/>
                    <a:pt x="186" y="124"/>
                    <a:pt x="186" y="124"/>
                  </a:cubicBezTo>
                  <a:cubicBezTo>
                    <a:pt x="187" y="124"/>
                    <a:pt x="187" y="124"/>
                    <a:pt x="187" y="124"/>
                  </a:cubicBezTo>
                  <a:cubicBezTo>
                    <a:pt x="187" y="122"/>
                    <a:pt x="187" y="122"/>
                    <a:pt x="187" y="122"/>
                  </a:cubicBezTo>
                  <a:cubicBezTo>
                    <a:pt x="186" y="121"/>
                    <a:pt x="186" y="121"/>
                    <a:pt x="186" y="121"/>
                  </a:cubicBezTo>
                  <a:cubicBezTo>
                    <a:pt x="186" y="121"/>
                    <a:pt x="186" y="121"/>
                    <a:pt x="186" y="121"/>
                  </a:cubicBezTo>
                  <a:close/>
                  <a:moveTo>
                    <a:pt x="185" y="119"/>
                  </a:moveTo>
                  <a:cubicBezTo>
                    <a:pt x="185" y="120"/>
                    <a:pt x="185" y="120"/>
                    <a:pt x="185" y="120"/>
                  </a:cubicBezTo>
                  <a:cubicBezTo>
                    <a:pt x="185" y="120"/>
                    <a:pt x="185" y="120"/>
                    <a:pt x="185" y="120"/>
                  </a:cubicBezTo>
                  <a:cubicBezTo>
                    <a:pt x="186" y="119"/>
                    <a:pt x="186" y="119"/>
                    <a:pt x="186" y="119"/>
                  </a:cubicBezTo>
                  <a:cubicBezTo>
                    <a:pt x="185" y="119"/>
                    <a:pt x="185" y="119"/>
                    <a:pt x="185" y="119"/>
                  </a:cubicBezTo>
                  <a:cubicBezTo>
                    <a:pt x="185" y="119"/>
                    <a:pt x="185" y="119"/>
                    <a:pt x="185" y="119"/>
                  </a:cubicBezTo>
                  <a:close/>
                  <a:moveTo>
                    <a:pt x="104" y="143"/>
                  </a:moveTo>
                  <a:cubicBezTo>
                    <a:pt x="104" y="143"/>
                    <a:pt x="104" y="143"/>
                    <a:pt x="104" y="143"/>
                  </a:cubicBezTo>
                  <a:cubicBezTo>
                    <a:pt x="104" y="142"/>
                    <a:pt x="104" y="142"/>
                    <a:pt x="104" y="142"/>
                  </a:cubicBezTo>
                  <a:cubicBezTo>
                    <a:pt x="104" y="142"/>
                    <a:pt x="104" y="142"/>
                    <a:pt x="104" y="142"/>
                  </a:cubicBezTo>
                  <a:cubicBezTo>
                    <a:pt x="104" y="143"/>
                    <a:pt x="104" y="143"/>
                    <a:pt x="104" y="143"/>
                  </a:cubicBezTo>
                  <a:close/>
                  <a:moveTo>
                    <a:pt x="108" y="146"/>
                  </a:moveTo>
                  <a:cubicBezTo>
                    <a:pt x="108" y="146"/>
                    <a:pt x="109" y="146"/>
                    <a:pt x="109" y="146"/>
                  </a:cubicBezTo>
                  <a:cubicBezTo>
                    <a:pt x="108" y="146"/>
                    <a:pt x="108" y="146"/>
                    <a:pt x="108" y="146"/>
                  </a:cubicBezTo>
                  <a:cubicBezTo>
                    <a:pt x="108" y="146"/>
                    <a:pt x="108" y="146"/>
                    <a:pt x="108" y="146"/>
                  </a:cubicBezTo>
                  <a:close/>
                  <a:moveTo>
                    <a:pt x="107" y="145"/>
                  </a:moveTo>
                  <a:cubicBezTo>
                    <a:pt x="107" y="144"/>
                    <a:pt x="107" y="144"/>
                    <a:pt x="107" y="144"/>
                  </a:cubicBezTo>
                  <a:cubicBezTo>
                    <a:pt x="106" y="144"/>
                    <a:pt x="106" y="144"/>
                    <a:pt x="106" y="144"/>
                  </a:cubicBezTo>
                  <a:cubicBezTo>
                    <a:pt x="105" y="143"/>
                    <a:pt x="105" y="143"/>
                    <a:pt x="105" y="143"/>
                  </a:cubicBezTo>
                  <a:cubicBezTo>
                    <a:pt x="105" y="144"/>
                    <a:pt x="105" y="144"/>
                    <a:pt x="105" y="144"/>
                  </a:cubicBezTo>
                  <a:cubicBezTo>
                    <a:pt x="106" y="144"/>
                    <a:pt x="106" y="144"/>
                    <a:pt x="106" y="144"/>
                  </a:cubicBezTo>
                  <a:cubicBezTo>
                    <a:pt x="107" y="145"/>
                    <a:pt x="107" y="145"/>
                    <a:pt x="107" y="145"/>
                  </a:cubicBezTo>
                  <a:close/>
                  <a:moveTo>
                    <a:pt x="110" y="141"/>
                  </a:moveTo>
                  <a:cubicBezTo>
                    <a:pt x="110" y="141"/>
                    <a:pt x="110" y="141"/>
                    <a:pt x="110" y="141"/>
                  </a:cubicBezTo>
                  <a:cubicBezTo>
                    <a:pt x="110" y="139"/>
                    <a:pt x="110" y="139"/>
                    <a:pt x="110" y="139"/>
                  </a:cubicBezTo>
                  <a:cubicBezTo>
                    <a:pt x="108" y="138"/>
                    <a:pt x="108" y="138"/>
                    <a:pt x="108" y="138"/>
                  </a:cubicBezTo>
                  <a:cubicBezTo>
                    <a:pt x="107" y="137"/>
                    <a:pt x="107" y="137"/>
                    <a:pt x="107" y="137"/>
                  </a:cubicBezTo>
                  <a:cubicBezTo>
                    <a:pt x="106" y="137"/>
                    <a:pt x="106" y="137"/>
                    <a:pt x="106" y="137"/>
                  </a:cubicBezTo>
                  <a:cubicBezTo>
                    <a:pt x="105" y="136"/>
                    <a:pt x="105" y="136"/>
                    <a:pt x="105" y="136"/>
                  </a:cubicBezTo>
                  <a:cubicBezTo>
                    <a:pt x="104" y="136"/>
                    <a:pt x="104" y="136"/>
                    <a:pt x="104" y="136"/>
                  </a:cubicBezTo>
                  <a:cubicBezTo>
                    <a:pt x="104" y="135"/>
                    <a:pt x="104" y="135"/>
                    <a:pt x="104" y="135"/>
                  </a:cubicBezTo>
                  <a:cubicBezTo>
                    <a:pt x="103" y="135"/>
                    <a:pt x="103" y="135"/>
                    <a:pt x="103" y="135"/>
                  </a:cubicBezTo>
                  <a:cubicBezTo>
                    <a:pt x="102" y="135"/>
                    <a:pt x="102" y="135"/>
                    <a:pt x="102" y="135"/>
                  </a:cubicBezTo>
                  <a:cubicBezTo>
                    <a:pt x="102" y="135"/>
                    <a:pt x="102" y="135"/>
                    <a:pt x="102" y="135"/>
                  </a:cubicBezTo>
                  <a:cubicBezTo>
                    <a:pt x="102" y="135"/>
                    <a:pt x="102" y="135"/>
                    <a:pt x="102" y="135"/>
                  </a:cubicBezTo>
                  <a:cubicBezTo>
                    <a:pt x="101" y="136"/>
                    <a:pt x="101" y="136"/>
                    <a:pt x="101" y="136"/>
                  </a:cubicBezTo>
                  <a:cubicBezTo>
                    <a:pt x="102" y="137"/>
                    <a:pt x="102" y="137"/>
                    <a:pt x="102" y="137"/>
                  </a:cubicBezTo>
                  <a:cubicBezTo>
                    <a:pt x="103" y="137"/>
                    <a:pt x="103" y="137"/>
                    <a:pt x="103" y="137"/>
                  </a:cubicBezTo>
                  <a:cubicBezTo>
                    <a:pt x="103" y="137"/>
                    <a:pt x="103" y="137"/>
                    <a:pt x="103" y="137"/>
                  </a:cubicBezTo>
                  <a:cubicBezTo>
                    <a:pt x="102" y="137"/>
                    <a:pt x="102" y="137"/>
                    <a:pt x="102" y="137"/>
                  </a:cubicBezTo>
                  <a:cubicBezTo>
                    <a:pt x="101" y="137"/>
                    <a:pt x="101" y="137"/>
                    <a:pt x="101" y="137"/>
                  </a:cubicBezTo>
                  <a:cubicBezTo>
                    <a:pt x="101" y="137"/>
                    <a:pt x="101" y="137"/>
                    <a:pt x="101" y="137"/>
                  </a:cubicBezTo>
                  <a:cubicBezTo>
                    <a:pt x="101" y="137"/>
                    <a:pt x="101" y="137"/>
                    <a:pt x="101" y="137"/>
                  </a:cubicBezTo>
                  <a:cubicBezTo>
                    <a:pt x="103" y="139"/>
                    <a:pt x="103" y="139"/>
                    <a:pt x="103" y="139"/>
                  </a:cubicBezTo>
                  <a:cubicBezTo>
                    <a:pt x="104" y="139"/>
                    <a:pt x="104" y="139"/>
                    <a:pt x="104" y="139"/>
                  </a:cubicBezTo>
                  <a:cubicBezTo>
                    <a:pt x="104" y="140"/>
                    <a:pt x="104" y="140"/>
                    <a:pt x="104" y="140"/>
                  </a:cubicBezTo>
                  <a:cubicBezTo>
                    <a:pt x="105" y="140"/>
                    <a:pt x="105" y="140"/>
                    <a:pt x="105" y="140"/>
                  </a:cubicBezTo>
                  <a:cubicBezTo>
                    <a:pt x="105" y="139"/>
                    <a:pt x="105" y="139"/>
                    <a:pt x="105" y="139"/>
                  </a:cubicBezTo>
                  <a:cubicBezTo>
                    <a:pt x="106" y="140"/>
                    <a:pt x="106" y="140"/>
                    <a:pt x="106" y="140"/>
                  </a:cubicBezTo>
                  <a:cubicBezTo>
                    <a:pt x="106" y="139"/>
                    <a:pt x="106" y="139"/>
                    <a:pt x="106" y="139"/>
                  </a:cubicBezTo>
                  <a:cubicBezTo>
                    <a:pt x="107" y="140"/>
                    <a:pt x="107" y="140"/>
                    <a:pt x="107" y="140"/>
                  </a:cubicBezTo>
                  <a:cubicBezTo>
                    <a:pt x="107" y="141"/>
                    <a:pt x="107" y="141"/>
                    <a:pt x="107" y="141"/>
                  </a:cubicBezTo>
                  <a:cubicBezTo>
                    <a:pt x="107" y="141"/>
                    <a:pt x="107" y="141"/>
                    <a:pt x="107" y="141"/>
                  </a:cubicBezTo>
                  <a:cubicBezTo>
                    <a:pt x="107" y="142"/>
                    <a:pt x="107" y="142"/>
                    <a:pt x="107" y="142"/>
                  </a:cubicBezTo>
                  <a:cubicBezTo>
                    <a:pt x="108" y="142"/>
                    <a:pt x="108" y="142"/>
                    <a:pt x="108" y="142"/>
                  </a:cubicBezTo>
                  <a:cubicBezTo>
                    <a:pt x="109" y="141"/>
                    <a:pt x="109" y="141"/>
                    <a:pt x="109" y="141"/>
                  </a:cubicBezTo>
                  <a:cubicBezTo>
                    <a:pt x="110" y="141"/>
                    <a:pt x="110" y="141"/>
                    <a:pt x="110" y="141"/>
                  </a:cubicBezTo>
                  <a:close/>
                  <a:moveTo>
                    <a:pt x="131" y="107"/>
                  </a:moveTo>
                  <a:cubicBezTo>
                    <a:pt x="131" y="107"/>
                    <a:pt x="131" y="107"/>
                    <a:pt x="131" y="107"/>
                  </a:cubicBezTo>
                  <a:cubicBezTo>
                    <a:pt x="131" y="107"/>
                    <a:pt x="131" y="107"/>
                    <a:pt x="131" y="107"/>
                  </a:cubicBezTo>
                  <a:cubicBezTo>
                    <a:pt x="131" y="106"/>
                    <a:pt x="131" y="106"/>
                    <a:pt x="131" y="106"/>
                  </a:cubicBezTo>
                  <a:cubicBezTo>
                    <a:pt x="131" y="106"/>
                    <a:pt x="131" y="106"/>
                    <a:pt x="131" y="106"/>
                  </a:cubicBezTo>
                  <a:cubicBezTo>
                    <a:pt x="132" y="107"/>
                    <a:pt x="132" y="107"/>
                    <a:pt x="132" y="107"/>
                  </a:cubicBezTo>
                  <a:cubicBezTo>
                    <a:pt x="132" y="107"/>
                    <a:pt x="132" y="107"/>
                    <a:pt x="132" y="107"/>
                  </a:cubicBezTo>
                  <a:cubicBezTo>
                    <a:pt x="133" y="107"/>
                    <a:pt x="133" y="107"/>
                    <a:pt x="133" y="107"/>
                  </a:cubicBezTo>
                  <a:cubicBezTo>
                    <a:pt x="133" y="107"/>
                    <a:pt x="133" y="107"/>
                    <a:pt x="133" y="107"/>
                  </a:cubicBezTo>
                  <a:cubicBezTo>
                    <a:pt x="134" y="106"/>
                    <a:pt x="134" y="106"/>
                    <a:pt x="134" y="106"/>
                  </a:cubicBezTo>
                  <a:cubicBezTo>
                    <a:pt x="134" y="106"/>
                    <a:pt x="134" y="106"/>
                    <a:pt x="134" y="106"/>
                  </a:cubicBezTo>
                  <a:cubicBezTo>
                    <a:pt x="135" y="105"/>
                    <a:pt x="135" y="105"/>
                    <a:pt x="135" y="105"/>
                  </a:cubicBezTo>
                  <a:cubicBezTo>
                    <a:pt x="135" y="105"/>
                    <a:pt x="135" y="105"/>
                    <a:pt x="135" y="105"/>
                  </a:cubicBezTo>
                  <a:cubicBezTo>
                    <a:pt x="135" y="104"/>
                    <a:pt x="135" y="104"/>
                    <a:pt x="135" y="104"/>
                  </a:cubicBezTo>
                  <a:cubicBezTo>
                    <a:pt x="134" y="104"/>
                    <a:pt x="134" y="104"/>
                    <a:pt x="134" y="104"/>
                  </a:cubicBezTo>
                  <a:cubicBezTo>
                    <a:pt x="134" y="103"/>
                    <a:pt x="134" y="103"/>
                    <a:pt x="134" y="103"/>
                  </a:cubicBezTo>
                  <a:cubicBezTo>
                    <a:pt x="133" y="102"/>
                    <a:pt x="133" y="102"/>
                    <a:pt x="133" y="102"/>
                  </a:cubicBezTo>
                  <a:cubicBezTo>
                    <a:pt x="132" y="102"/>
                    <a:pt x="132" y="102"/>
                    <a:pt x="132" y="102"/>
                  </a:cubicBezTo>
                  <a:cubicBezTo>
                    <a:pt x="132" y="102"/>
                    <a:pt x="132" y="102"/>
                    <a:pt x="132" y="102"/>
                  </a:cubicBezTo>
                  <a:cubicBezTo>
                    <a:pt x="131" y="103"/>
                    <a:pt x="131" y="103"/>
                    <a:pt x="131" y="103"/>
                  </a:cubicBezTo>
                  <a:cubicBezTo>
                    <a:pt x="130" y="103"/>
                    <a:pt x="130" y="103"/>
                    <a:pt x="130" y="103"/>
                  </a:cubicBezTo>
                  <a:cubicBezTo>
                    <a:pt x="129" y="104"/>
                    <a:pt x="129" y="104"/>
                    <a:pt x="129" y="104"/>
                  </a:cubicBezTo>
                  <a:cubicBezTo>
                    <a:pt x="129" y="104"/>
                    <a:pt x="129" y="104"/>
                    <a:pt x="129" y="104"/>
                  </a:cubicBezTo>
                  <a:cubicBezTo>
                    <a:pt x="130" y="105"/>
                    <a:pt x="130" y="105"/>
                    <a:pt x="130" y="105"/>
                  </a:cubicBezTo>
                  <a:cubicBezTo>
                    <a:pt x="130" y="106"/>
                    <a:pt x="130" y="106"/>
                    <a:pt x="130" y="106"/>
                  </a:cubicBezTo>
                  <a:cubicBezTo>
                    <a:pt x="130" y="107"/>
                    <a:pt x="130" y="107"/>
                    <a:pt x="130" y="107"/>
                  </a:cubicBezTo>
                  <a:cubicBezTo>
                    <a:pt x="131" y="107"/>
                    <a:pt x="131" y="107"/>
                    <a:pt x="131" y="107"/>
                  </a:cubicBezTo>
                  <a:close/>
                  <a:moveTo>
                    <a:pt x="133" y="141"/>
                  </a:moveTo>
                  <a:cubicBezTo>
                    <a:pt x="133" y="141"/>
                    <a:pt x="134" y="141"/>
                    <a:pt x="134" y="141"/>
                  </a:cubicBezTo>
                  <a:cubicBezTo>
                    <a:pt x="134" y="142"/>
                    <a:pt x="134" y="142"/>
                    <a:pt x="134" y="142"/>
                  </a:cubicBezTo>
                  <a:cubicBezTo>
                    <a:pt x="135" y="141"/>
                    <a:pt x="135" y="141"/>
                    <a:pt x="135" y="141"/>
                  </a:cubicBezTo>
                  <a:cubicBezTo>
                    <a:pt x="135" y="140"/>
                    <a:pt x="135" y="140"/>
                    <a:pt x="135" y="140"/>
                  </a:cubicBezTo>
                  <a:cubicBezTo>
                    <a:pt x="134" y="140"/>
                    <a:pt x="134" y="140"/>
                    <a:pt x="134" y="140"/>
                  </a:cubicBezTo>
                  <a:cubicBezTo>
                    <a:pt x="134" y="140"/>
                    <a:pt x="134" y="140"/>
                    <a:pt x="134" y="140"/>
                  </a:cubicBezTo>
                  <a:cubicBezTo>
                    <a:pt x="134" y="141"/>
                    <a:pt x="134" y="141"/>
                    <a:pt x="134" y="141"/>
                  </a:cubicBezTo>
                  <a:cubicBezTo>
                    <a:pt x="133" y="141"/>
                    <a:pt x="133" y="141"/>
                    <a:pt x="133" y="141"/>
                  </a:cubicBezTo>
                  <a:close/>
                  <a:moveTo>
                    <a:pt x="150" y="160"/>
                  </a:moveTo>
                  <a:cubicBezTo>
                    <a:pt x="150" y="161"/>
                    <a:pt x="150" y="161"/>
                    <a:pt x="150" y="161"/>
                  </a:cubicBezTo>
                  <a:cubicBezTo>
                    <a:pt x="151" y="161"/>
                    <a:pt x="151" y="161"/>
                    <a:pt x="151" y="161"/>
                  </a:cubicBezTo>
                  <a:cubicBezTo>
                    <a:pt x="151" y="161"/>
                    <a:pt x="151" y="161"/>
                    <a:pt x="151" y="161"/>
                  </a:cubicBezTo>
                  <a:cubicBezTo>
                    <a:pt x="152" y="162"/>
                    <a:pt x="152" y="162"/>
                    <a:pt x="152" y="162"/>
                  </a:cubicBezTo>
                  <a:cubicBezTo>
                    <a:pt x="153" y="161"/>
                    <a:pt x="153" y="161"/>
                    <a:pt x="153" y="161"/>
                  </a:cubicBezTo>
                  <a:cubicBezTo>
                    <a:pt x="153" y="161"/>
                    <a:pt x="153" y="161"/>
                    <a:pt x="153" y="161"/>
                  </a:cubicBezTo>
                  <a:cubicBezTo>
                    <a:pt x="153" y="160"/>
                    <a:pt x="153" y="160"/>
                    <a:pt x="153" y="160"/>
                  </a:cubicBezTo>
                  <a:cubicBezTo>
                    <a:pt x="152" y="160"/>
                    <a:pt x="152" y="160"/>
                    <a:pt x="152" y="160"/>
                  </a:cubicBezTo>
                  <a:cubicBezTo>
                    <a:pt x="151" y="160"/>
                    <a:pt x="151" y="160"/>
                    <a:pt x="151" y="160"/>
                  </a:cubicBezTo>
                  <a:cubicBezTo>
                    <a:pt x="151" y="160"/>
                    <a:pt x="151" y="160"/>
                    <a:pt x="151" y="160"/>
                  </a:cubicBezTo>
                  <a:cubicBezTo>
                    <a:pt x="150" y="160"/>
                    <a:pt x="150" y="160"/>
                    <a:pt x="150" y="160"/>
                  </a:cubicBezTo>
                  <a:close/>
                  <a:moveTo>
                    <a:pt x="147" y="107"/>
                  </a:moveTo>
                  <a:cubicBezTo>
                    <a:pt x="147" y="106"/>
                    <a:pt x="147" y="106"/>
                    <a:pt x="147" y="106"/>
                  </a:cubicBezTo>
                  <a:cubicBezTo>
                    <a:pt x="146" y="106"/>
                    <a:pt x="146" y="106"/>
                    <a:pt x="146" y="106"/>
                  </a:cubicBezTo>
                  <a:cubicBezTo>
                    <a:pt x="146" y="105"/>
                    <a:pt x="146" y="105"/>
                    <a:pt x="146" y="105"/>
                  </a:cubicBezTo>
                  <a:cubicBezTo>
                    <a:pt x="147" y="105"/>
                    <a:pt x="147" y="105"/>
                    <a:pt x="147" y="105"/>
                  </a:cubicBezTo>
                  <a:cubicBezTo>
                    <a:pt x="147" y="104"/>
                    <a:pt x="147" y="104"/>
                    <a:pt x="147" y="104"/>
                  </a:cubicBezTo>
                  <a:cubicBezTo>
                    <a:pt x="146" y="104"/>
                    <a:pt x="146" y="104"/>
                    <a:pt x="146" y="104"/>
                  </a:cubicBezTo>
                  <a:cubicBezTo>
                    <a:pt x="145" y="104"/>
                    <a:pt x="145" y="104"/>
                    <a:pt x="145" y="104"/>
                  </a:cubicBezTo>
                  <a:cubicBezTo>
                    <a:pt x="145" y="106"/>
                    <a:pt x="145" y="106"/>
                    <a:pt x="145" y="106"/>
                  </a:cubicBezTo>
                  <a:cubicBezTo>
                    <a:pt x="145" y="106"/>
                    <a:pt x="145" y="106"/>
                    <a:pt x="145" y="106"/>
                  </a:cubicBezTo>
                  <a:cubicBezTo>
                    <a:pt x="146" y="106"/>
                    <a:pt x="146" y="106"/>
                    <a:pt x="146" y="106"/>
                  </a:cubicBezTo>
                  <a:cubicBezTo>
                    <a:pt x="146" y="107"/>
                    <a:pt x="146" y="107"/>
                    <a:pt x="146" y="107"/>
                  </a:cubicBezTo>
                  <a:cubicBezTo>
                    <a:pt x="147" y="107"/>
                    <a:pt x="147" y="107"/>
                    <a:pt x="147" y="107"/>
                  </a:cubicBezTo>
                  <a:close/>
                  <a:moveTo>
                    <a:pt x="146" y="101"/>
                  </a:moveTo>
                  <a:cubicBezTo>
                    <a:pt x="146" y="100"/>
                    <a:pt x="146" y="100"/>
                    <a:pt x="146" y="100"/>
                  </a:cubicBezTo>
                  <a:cubicBezTo>
                    <a:pt x="147" y="101"/>
                    <a:pt x="147" y="101"/>
                    <a:pt x="147" y="101"/>
                  </a:cubicBezTo>
                  <a:cubicBezTo>
                    <a:pt x="148" y="100"/>
                    <a:pt x="148" y="100"/>
                    <a:pt x="148" y="100"/>
                  </a:cubicBezTo>
                  <a:cubicBezTo>
                    <a:pt x="147" y="100"/>
                    <a:pt x="147" y="100"/>
                    <a:pt x="147" y="100"/>
                  </a:cubicBezTo>
                  <a:cubicBezTo>
                    <a:pt x="148" y="99"/>
                    <a:pt x="148" y="99"/>
                    <a:pt x="148" y="99"/>
                  </a:cubicBezTo>
                  <a:cubicBezTo>
                    <a:pt x="148" y="99"/>
                    <a:pt x="148" y="99"/>
                    <a:pt x="148" y="99"/>
                  </a:cubicBezTo>
                  <a:cubicBezTo>
                    <a:pt x="148" y="99"/>
                    <a:pt x="148" y="99"/>
                    <a:pt x="148" y="99"/>
                  </a:cubicBezTo>
                  <a:cubicBezTo>
                    <a:pt x="147" y="99"/>
                    <a:pt x="147" y="99"/>
                    <a:pt x="147" y="99"/>
                  </a:cubicBezTo>
                  <a:cubicBezTo>
                    <a:pt x="146" y="100"/>
                    <a:pt x="146" y="100"/>
                    <a:pt x="146" y="100"/>
                  </a:cubicBezTo>
                  <a:cubicBezTo>
                    <a:pt x="146" y="100"/>
                    <a:pt x="146" y="100"/>
                    <a:pt x="146" y="100"/>
                  </a:cubicBezTo>
                  <a:cubicBezTo>
                    <a:pt x="146" y="101"/>
                    <a:pt x="146" y="101"/>
                    <a:pt x="146" y="101"/>
                  </a:cubicBezTo>
                  <a:close/>
                  <a:moveTo>
                    <a:pt x="149" y="102"/>
                  </a:moveTo>
                  <a:cubicBezTo>
                    <a:pt x="150" y="103"/>
                    <a:pt x="150" y="103"/>
                    <a:pt x="150" y="103"/>
                  </a:cubicBezTo>
                  <a:cubicBezTo>
                    <a:pt x="151" y="103"/>
                    <a:pt x="151" y="103"/>
                    <a:pt x="151" y="103"/>
                  </a:cubicBezTo>
                  <a:cubicBezTo>
                    <a:pt x="152" y="103"/>
                    <a:pt x="152" y="103"/>
                    <a:pt x="152" y="103"/>
                  </a:cubicBezTo>
                  <a:cubicBezTo>
                    <a:pt x="152" y="102"/>
                    <a:pt x="152" y="102"/>
                    <a:pt x="152" y="102"/>
                  </a:cubicBezTo>
                  <a:cubicBezTo>
                    <a:pt x="151" y="102"/>
                    <a:pt x="151" y="102"/>
                    <a:pt x="151" y="102"/>
                  </a:cubicBezTo>
                  <a:cubicBezTo>
                    <a:pt x="150" y="102"/>
                    <a:pt x="150" y="102"/>
                    <a:pt x="150" y="102"/>
                  </a:cubicBezTo>
                  <a:cubicBezTo>
                    <a:pt x="149" y="102"/>
                    <a:pt x="149" y="102"/>
                    <a:pt x="149" y="102"/>
                  </a:cubicBezTo>
                  <a:close/>
                  <a:moveTo>
                    <a:pt x="158" y="108"/>
                  </a:moveTo>
                  <a:cubicBezTo>
                    <a:pt x="158" y="109"/>
                    <a:pt x="158" y="109"/>
                    <a:pt x="158" y="109"/>
                  </a:cubicBezTo>
                  <a:cubicBezTo>
                    <a:pt x="157" y="109"/>
                    <a:pt x="157" y="109"/>
                    <a:pt x="157" y="109"/>
                  </a:cubicBezTo>
                  <a:cubicBezTo>
                    <a:pt x="157" y="110"/>
                    <a:pt x="157" y="110"/>
                    <a:pt x="157" y="110"/>
                  </a:cubicBezTo>
                  <a:cubicBezTo>
                    <a:pt x="157" y="110"/>
                    <a:pt x="157" y="110"/>
                    <a:pt x="157" y="110"/>
                  </a:cubicBezTo>
                  <a:cubicBezTo>
                    <a:pt x="157" y="111"/>
                    <a:pt x="157" y="111"/>
                    <a:pt x="157" y="111"/>
                  </a:cubicBezTo>
                  <a:cubicBezTo>
                    <a:pt x="158" y="111"/>
                    <a:pt x="158" y="111"/>
                    <a:pt x="158" y="111"/>
                  </a:cubicBezTo>
                  <a:cubicBezTo>
                    <a:pt x="159" y="110"/>
                    <a:pt x="159" y="110"/>
                    <a:pt x="159" y="110"/>
                  </a:cubicBezTo>
                  <a:cubicBezTo>
                    <a:pt x="159" y="110"/>
                    <a:pt x="159" y="110"/>
                    <a:pt x="159" y="110"/>
                  </a:cubicBezTo>
                  <a:cubicBezTo>
                    <a:pt x="160" y="109"/>
                    <a:pt x="160" y="109"/>
                    <a:pt x="160" y="109"/>
                  </a:cubicBezTo>
                  <a:cubicBezTo>
                    <a:pt x="160" y="109"/>
                    <a:pt x="160" y="109"/>
                    <a:pt x="160" y="109"/>
                  </a:cubicBezTo>
                  <a:cubicBezTo>
                    <a:pt x="161" y="108"/>
                    <a:pt x="161" y="108"/>
                    <a:pt x="161" y="108"/>
                  </a:cubicBezTo>
                  <a:cubicBezTo>
                    <a:pt x="161" y="107"/>
                    <a:pt x="161" y="107"/>
                    <a:pt x="161" y="107"/>
                  </a:cubicBezTo>
                  <a:cubicBezTo>
                    <a:pt x="161" y="107"/>
                    <a:pt x="161" y="107"/>
                    <a:pt x="161" y="107"/>
                  </a:cubicBezTo>
                  <a:cubicBezTo>
                    <a:pt x="160" y="107"/>
                    <a:pt x="160" y="107"/>
                    <a:pt x="160" y="107"/>
                  </a:cubicBezTo>
                  <a:cubicBezTo>
                    <a:pt x="159" y="107"/>
                    <a:pt x="159" y="107"/>
                    <a:pt x="159" y="107"/>
                  </a:cubicBezTo>
                  <a:cubicBezTo>
                    <a:pt x="158" y="108"/>
                    <a:pt x="158" y="108"/>
                    <a:pt x="158" y="108"/>
                  </a:cubicBezTo>
                  <a:close/>
                  <a:moveTo>
                    <a:pt x="161" y="100"/>
                  </a:moveTo>
                  <a:cubicBezTo>
                    <a:pt x="160" y="101"/>
                    <a:pt x="160" y="101"/>
                    <a:pt x="160" y="101"/>
                  </a:cubicBezTo>
                  <a:cubicBezTo>
                    <a:pt x="160" y="103"/>
                    <a:pt x="160" y="103"/>
                    <a:pt x="160" y="103"/>
                  </a:cubicBezTo>
                  <a:cubicBezTo>
                    <a:pt x="160" y="104"/>
                    <a:pt x="160" y="104"/>
                    <a:pt x="160" y="104"/>
                  </a:cubicBezTo>
                  <a:cubicBezTo>
                    <a:pt x="160" y="104"/>
                    <a:pt x="160" y="104"/>
                    <a:pt x="160" y="104"/>
                  </a:cubicBezTo>
                  <a:cubicBezTo>
                    <a:pt x="161" y="104"/>
                    <a:pt x="161" y="104"/>
                    <a:pt x="161" y="104"/>
                  </a:cubicBezTo>
                  <a:cubicBezTo>
                    <a:pt x="161" y="105"/>
                    <a:pt x="161" y="105"/>
                    <a:pt x="161" y="105"/>
                  </a:cubicBezTo>
                  <a:cubicBezTo>
                    <a:pt x="162" y="105"/>
                    <a:pt x="162" y="105"/>
                    <a:pt x="162" y="105"/>
                  </a:cubicBezTo>
                  <a:cubicBezTo>
                    <a:pt x="163" y="105"/>
                    <a:pt x="163" y="105"/>
                    <a:pt x="163" y="105"/>
                  </a:cubicBezTo>
                  <a:cubicBezTo>
                    <a:pt x="163" y="105"/>
                    <a:pt x="163" y="105"/>
                    <a:pt x="163" y="105"/>
                  </a:cubicBezTo>
                  <a:cubicBezTo>
                    <a:pt x="164" y="104"/>
                    <a:pt x="164" y="104"/>
                    <a:pt x="164" y="104"/>
                  </a:cubicBezTo>
                  <a:cubicBezTo>
                    <a:pt x="163" y="103"/>
                    <a:pt x="163" y="103"/>
                    <a:pt x="163" y="103"/>
                  </a:cubicBezTo>
                  <a:cubicBezTo>
                    <a:pt x="163" y="102"/>
                    <a:pt x="163" y="102"/>
                    <a:pt x="163" y="102"/>
                  </a:cubicBezTo>
                  <a:cubicBezTo>
                    <a:pt x="162" y="101"/>
                    <a:pt x="162" y="101"/>
                    <a:pt x="162" y="101"/>
                  </a:cubicBezTo>
                  <a:cubicBezTo>
                    <a:pt x="161" y="100"/>
                    <a:pt x="161" y="100"/>
                    <a:pt x="161" y="100"/>
                  </a:cubicBezTo>
                  <a:close/>
                  <a:moveTo>
                    <a:pt x="155" y="87"/>
                  </a:moveTo>
                  <a:cubicBezTo>
                    <a:pt x="155" y="86"/>
                    <a:pt x="155" y="86"/>
                    <a:pt x="155" y="86"/>
                  </a:cubicBezTo>
                  <a:cubicBezTo>
                    <a:pt x="155" y="86"/>
                    <a:pt x="155" y="86"/>
                    <a:pt x="155" y="86"/>
                  </a:cubicBezTo>
                  <a:cubicBezTo>
                    <a:pt x="154" y="86"/>
                    <a:pt x="154" y="86"/>
                    <a:pt x="154" y="86"/>
                  </a:cubicBezTo>
                  <a:cubicBezTo>
                    <a:pt x="153" y="86"/>
                    <a:pt x="153" y="86"/>
                    <a:pt x="153" y="86"/>
                  </a:cubicBezTo>
                  <a:cubicBezTo>
                    <a:pt x="153" y="86"/>
                    <a:pt x="153" y="86"/>
                    <a:pt x="153" y="86"/>
                  </a:cubicBezTo>
                  <a:cubicBezTo>
                    <a:pt x="154" y="86"/>
                    <a:pt x="154" y="86"/>
                    <a:pt x="154" y="86"/>
                  </a:cubicBezTo>
                  <a:cubicBezTo>
                    <a:pt x="154" y="87"/>
                    <a:pt x="154" y="87"/>
                    <a:pt x="154" y="87"/>
                  </a:cubicBezTo>
                  <a:cubicBezTo>
                    <a:pt x="154" y="87"/>
                    <a:pt x="154" y="87"/>
                    <a:pt x="154" y="87"/>
                  </a:cubicBezTo>
                  <a:cubicBezTo>
                    <a:pt x="155" y="87"/>
                    <a:pt x="155" y="87"/>
                    <a:pt x="155" y="87"/>
                  </a:cubicBezTo>
                  <a:close/>
                  <a:moveTo>
                    <a:pt x="158" y="77"/>
                  </a:moveTo>
                  <a:cubicBezTo>
                    <a:pt x="157" y="77"/>
                    <a:pt x="157" y="77"/>
                    <a:pt x="157" y="77"/>
                  </a:cubicBezTo>
                  <a:cubicBezTo>
                    <a:pt x="157" y="76"/>
                    <a:pt x="157" y="76"/>
                    <a:pt x="157" y="76"/>
                  </a:cubicBezTo>
                  <a:cubicBezTo>
                    <a:pt x="157" y="78"/>
                    <a:pt x="157" y="78"/>
                    <a:pt x="157" y="78"/>
                  </a:cubicBezTo>
                  <a:cubicBezTo>
                    <a:pt x="158" y="78"/>
                    <a:pt x="158" y="78"/>
                    <a:pt x="158" y="78"/>
                  </a:cubicBezTo>
                  <a:cubicBezTo>
                    <a:pt x="158" y="78"/>
                    <a:pt x="158" y="78"/>
                    <a:pt x="158" y="78"/>
                  </a:cubicBezTo>
                  <a:cubicBezTo>
                    <a:pt x="158" y="78"/>
                    <a:pt x="158" y="78"/>
                    <a:pt x="158" y="78"/>
                  </a:cubicBezTo>
                  <a:cubicBezTo>
                    <a:pt x="159" y="79"/>
                    <a:pt x="159" y="79"/>
                    <a:pt x="159" y="79"/>
                  </a:cubicBezTo>
                  <a:cubicBezTo>
                    <a:pt x="159" y="79"/>
                    <a:pt x="159" y="79"/>
                    <a:pt x="159" y="79"/>
                  </a:cubicBezTo>
                  <a:cubicBezTo>
                    <a:pt x="159" y="79"/>
                    <a:pt x="159" y="79"/>
                    <a:pt x="159" y="79"/>
                  </a:cubicBezTo>
                  <a:cubicBezTo>
                    <a:pt x="159" y="78"/>
                    <a:pt x="159" y="78"/>
                    <a:pt x="159" y="78"/>
                  </a:cubicBezTo>
                  <a:cubicBezTo>
                    <a:pt x="159" y="77"/>
                    <a:pt x="159" y="77"/>
                    <a:pt x="159" y="77"/>
                  </a:cubicBezTo>
                  <a:cubicBezTo>
                    <a:pt x="159" y="77"/>
                    <a:pt x="159" y="77"/>
                    <a:pt x="159" y="77"/>
                  </a:cubicBezTo>
                  <a:cubicBezTo>
                    <a:pt x="159" y="76"/>
                    <a:pt x="159" y="76"/>
                    <a:pt x="159" y="76"/>
                  </a:cubicBezTo>
                  <a:cubicBezTo>
                    <a:pt x="159" y="76"/>
                    <a:pt x="159" y="76"/>
                    <a:pt x="159" y="76"/>
                  </a:cubicBezTo>
                  <a:cubicBezTo>
                    <a:pt x="159" y="75"/>
                    <a:pt x="159" y="75"/>
                    <a:pt x="159" y="75"/>
                  </a:cubicBezTo>
                  <a:cubicBezTo>
                    <a:pt x="158" y="75"/>
                    <a:pt x="158" y="75"/>
                    <a:pt x="158" y="75"/>
                  </a:cubicBezTo>
                  <a:cubicBezTo>
                    <a:pt x="158" y="75"/>
                    <a:pt x="158" y="75"/>
                    <a:pt x="158" y="75"/>
                  </a:cubicBezTo>
                  <a:cubicBezTo>
                    <a:pt x="157" y="76"/>
                    <a:pt x="157" y="76"/>
                    <a:pt x="157" y="76"/>
                  </a:cubicBezTo>
                  <a:cubicBezTo>
                    <a:pt x="158" y="76"/>
                    <a:pt x="158" y="76"/>
                    <a:pt x="158" y="76"/>
                  </a:cubicBezTo>
                  <a:cubicBezTo>
                    <a:pt x="158" y="77"/>
                    <a:pt x="158" y="77"/>
                    <a:pt x="158" y="77"/>
                  </a:cubicBezTo>
                  <a:close/>
                  <a:moveTo>
                    <a:pt x="156" y="72"/>
                  </a:moveTo>
                  <a:cubicBezTo>
                    <a:pt x="155" y="72"/>
                    <a:pt x="155" y="72"/>
                    <a:pt x="155" y="72"/>
                  </a:cubicBezTo>
                  <a:cubicBezTo>
                    <a:pt x="155" y="72"/>
                    <a:pt x="155" y="72"/>
                    <a:pt x="155" y="72"/>
                  </a:cubicBezTo>
                  <a:cubicBezTo>
                    <a:pt x="154" y="71"/>
                    <a:pt x="154" y="71"/>
                    <a:pt x="154" y="71"/>
                  </a:cubicBezTo>
                  <a:cubicBezTo>
                    <a:pt x="154" y="72"/>
                    <a:pt x="154" y="72"/>
                    <a:pt x="154" y="72"/>
                  </a:cubicBezTo>
                  <a:cubicBezTo>
                    <a:pt x="154" y="72"/>
                    <a:pt x="154" y="72"/>
                    <a:pt x="154" y="72"/>
                  </a:cubicBezTo>
                  <a:cubicBezTo>
                    <a:pt x="155" y="73"/>
                    <a:pt x="155" y="73"/>
                    <a:pt x="155" y="73"/>
                  </a:cubicBezTo>
                  <a:cubicBezTo>
                    <a:pt x="156" y="73"/>
                    <a:pt x="156" y="73"/>
                    <a:pt x="156" y="73"/>
                  </a:cubicBezTo>
                  <a:cubicBezTo>
                    <a:pt x="156" y="72"/>
                    <a:pt x="156" y="72"/>
                    <a:pt x="156" y="72"/>
                  </a:cubicBezTo>
                  <a:close/>
                  <a:moveTo>
                    <a:pt x="156" y="71"/>
                  </a:moveTo>
                  <a:cubicBezTo>
                    <a:pt x="156" y="71"/>
                    <a:pt x="157" y="72"/>
                    <a:pt x="157" y="72"/>
                  </a:cubicBezTo>
                  <a:cubicBezTo>
                    <a:pt x="158" y="71"/>
                    <a:pt x="158" y="71"/>
                    <a:pt x="158" y="71"/>
                  </a:cubicBezTo>
                  <a:cubicBezTo>
                    <a:pt x="159" y="72"/>
                    <a:pt x="159" y="72"/>
                    <a:pt x="159" y="72"/>
                  </a:cubicBezTo>
                  <a:cubicBezTo>
                    <a:pt x="159" y="71"/>
                    <a:pt x="159" y="71"/>
                    <a:pt x="159" y="71"/>
                  </a:cubicBezTo>
                  <a:cubicBezTo>
                    <a:pt x="159" y="71"/>
                    <a:pt x="159" y="71"/>
                    <a:pt x="159" y="71"/>
                  </a:cubicBezTo>
                  <a:cubicBezTo>
                    <a:pt x="158" y="71"/>
                    <a:pt x="158" y="71"/>
                    <a:pt x="158" y="71"/>
                  </a:cubicBezTo>
                  <a:cubicBezTo>
                    <a:pt x="158" y="70"/>
                    <a:pt x="158" y="70"/>
                    <a:pt x="158" y="70"/>
                  </a:cubicBezTo>
                  <a:cubicBezTo>
                    <a:pt x="157" y="71"/>
                    <a:pt x="157" y="71"/>
                    <a:pt x="157" y="71"/>
                  </a:cubicBezTo>
                  <a:cubicBezTo>
                    <a:pt x="156" y="71"/>
                    <a:pt x="156" y="71"/>
                    <a:pt x="156" y="71"/>
                  </a:cubicBezTo>
                  <a:close/>
                  <a:moveTo>
                    <a:pt x="167" y="91"/>
                  </a:moveTo>
                  <a:cubicBezTo>
                    <a:pt x="167" y="90"/>
                    <a:pt x="167" y="90"/>
                    <a:pt x="167" y="90"/>
                  </a:cubicBezTo>
                  <a:cubicBezTo>
                    <a:pt x="167" y="89"/>
                    <a:pt x="167" y="89"/>
                    <a:pt x="167" y="89"/>
                  </a:cubicBezTo>
                  <a:cubicBezTo>
                    <a:pt x="166" y="90"/>
                    <a:pt x="166" y="90"/>
                    <a:pt x="166" y="90"/>
                  </a:cubicBezTo>
                  <a:cubicBezTo>
                    <a:pt x="166" y="90"/>
                    <a:pt x="166" y="90"/>
                    <a:pt x="166" y="90"/>
                  </a:cubicBezTo>
                  <a:cubicBezTo>
                    <a:pt x="166" y="91"/>
                    <a:pt x="166" y="91"/>
                    <a:pt x="166" y="91"/>
                  </a:cubicBezTo>
                  <a:cubicBezTo>
                    <a:pt x="167" y="91"/>
                    <a:pt x="167" y="91"/>
                    <a:pt x="167" y="91"/>
                  </a:cubicBezTo>
                  <a:close/>
                  <a:moveTo>
                    <a:pt x="169" y="90"/>
                  </a:moveTo>
                  <a:cubicBezTo>
                    <a:pt x="170" y="90"/>
                    <a:pt x="170" y="90"/>
                    <a:pt x="170" y="90"/>
                  </a:cubicBezTo>
                  <a:cubicBezTo>
                    <a:pt x="170" y="89"/>
                    <a:pt x="170" y="89"/>
                    <a:pt x="170" y="89"/>
                  </a:cubicBezTo>
                  <a:cubicBezTo>
                    <a:pt x="169" y="89"/>
                    <a:pt x="169" y="89"/>
                    <a:pt x="169" y="89"/>
                  </a:cubicBezTo>
                  <a:cubicBezTo>
                    <a:pt x="169" y="89"/>
                    <a:pt x="169" y="89"/>
                    <a:pt x="169" y="89"/>
                  </a:cubicBezTo>
                  <a:cubicBezTo>
                    <a:pt x="168" y="89"/>
                    <a:pt x="168" y="89"/>
                    <a:pt x="168" y="89"/>
                  </a:cubicBezTo>
                  <a:cubicBezTo>
                    <a:pt x="168" y="90"/>
                    <a:pt x="168" y="90"/>
                    <a:pt x="168" y="90"/>
                  </a:cubicBezTo>
                  <a:cubicBezTo>
                    <a:pt x="169" y="90"/>
                    <a:pt x="169" y="90"/>
                    <a:pt x="169" y="90"/>
                  </a:cubicBezTo>
                  <a:close/>
                  <a:moveTo>
                    <a:pt x="173" y="91"/>
                  </a:moveTo>
                  <a:cubicBezTo>
                    <a:pt x="174" y="90"/>
                    <a:pt x="174" y="90"/>
                    <a:pt x="174" y="90"/>
                  </a:cubicBezTo>
                  <a:cubicBezTo>
                    <a:pt x="173" y="90"/>
                    <a:pt x="173" y="90"/>
                    <a:pt x="173" y="90"/>
                  </a:cubicBezTo>
                  <a:cubicBezTo>
                    <a:pt x="172" y="90"/>
                    <a:pt x="172" y="90"/>
                    <a:pt x="172" y="90"/>
                  </a:cubicBezTo>
                  <a:cubicBezTo>
                    <a:pt x="172" y="91"/>
                    <a:pt x="172" y="91"/>
                    <a:pt x="172" y="91"/>
                  </a:cubicBezTo>
                  <a:cubicBezTo>
                    <a:pt x="173" y="91"/>
                    <a:pt x="173" y="91"/>
                    <a:pt x="173" y="91"/>
                  </a:cubicBezTo>
                  <a:close/>
                  <a:moveTo>
                    <a:pt x="179" y="89"/>
                  </a:moveTo>
                  <a:cubicBezTo>
                    <a:pt x="180" y="90"/>
                    <a:pt x="180" y="90"/>
                    <a:pt x="180" y="90"/>
                  </a:cubicBezTo>
                  <a:cubicBezTo>
                    <a:pt x="180" y="90"/>
                    <a:pt x="180" y="90"/>
                    <a:pt x="180" y="90"/>
                  </a:cubicBezTo>
                  <a:cubicBezTo>
                    <a:pt x="181" y="90"/>
                    <a:pt x="181" y="90"/>
                    <a:pt x="181" y="90"/>
                  </a:cubicBezTo>
                  <a:cubicBezTo>
                    <a:pt x="180" y="89"/>
                    <a:pt x="180" y="89"/>
                    <a:pt x="180" y="89"/>
                  </a:cubicBezTo>
                  <a:cubicBezTo>
                    <a:pt x="179" y="89"/>
                    <a:pt x="179" y="89"/>
                    <a:pt x="179" y="89"/>
                  </a:cubicBezTo>
                  <a:close/>
                  <a:moveTo>
                    <a:pt x="176" y="88"/>
                  </a:moveTo>
                  <a:cubicBezTo>
                    <a:pt x="177" y="88"/>
                    <a:pt x="177" y="88"/>
                    <a:pt x="177" y="88"/>
                  </a:cubicBezTo>
                  <a:cubicBezTo>
                    <a:pt x="177" y="88"/>
                    <a:pt x="177" y="88"/>
                    <a:pt x="177" y="88"/>
                  </a:cubicBezTo>
                  <a:cubicBezTo>
                    <a:pt x="176" y="87"/>
                    <a:pt x="176" y="87"/>
                    <a:pt x="176" y="87"/>
                  </a:cubicBezTo>
                  <a:cubicBezTo>
                    <a:pt x="176" y="87"/>
                    <a:pt x="176" y="87"/>
                    <a:pt x="176" y="87"/>
                  </a:cubicBezTo>
                  <a:cubicBezTo>
                    <a:pt x="176" y="88"/>
                    <a:pt x="176" y="88"/>
                    <a:pt x="176" y="88"/>
                  </a:cubicBezTo>
                  <a:cubicBezTo>
                    <a:pt x="176" y="88"/>
                    <a:pt x="176" y="88"/>
                    <a:pt x="176" y="88"/>
                  </a:cubicBezTo>
                  <a:close/>
                  <a:moveTo>
                    <a:pt x="173" y="85"/>
                  </a:moveTo>
                  <a:cubicBezTo>
                    <a:pt x="173" y="84"/>
                    <a:pt x="173" y="84"/>
                    <a:pt x="173" y="84"/>
                  </a:cubicBezTo>
                  <a:cubicBezTo>
                    <a:pt x="172" y="84"/>
                    <a:pt x="172" y="84"/>
                    <a:pt x="172" y="84"/>
                  </a:cubicBezTo>
                  <a:cubicBezTo>
                    <a:pt x="171" y="85"/>
                    <a:pt x="171" y="85"/>
                    <a:pt x="171" y="85"/>
                  </a:cubicBezTo>
                  <a:cubicBezTo>
                    <a:pt x="171" y="86"/>
                    <a:pt x="171" y="86"/>
                    <a:pt x="171" y="86"/>
                  </a:cubicBezTo>
                  <a:cubicBezTo>
                    <a:pt x="172" y="86"/>
                    <a:pt x="172" y="86"/>
                    <a:pt x="172" y="86"/>
                  </a:cubicBezTo>
                  <a:cubicBezTo>
                    <a:pt x="172" y="86"/>
                    <a:pt x="172" y="86"/>
                    <a:pt x="172" y="86"/>
                  </a:cubicBezTo>
                  <a:cubicBezTo>
                    <a:pt x="172" y="85"/>
                    <a:pt x="172" y="85"/>
                    <a:pt x="172" y="85"/>
                  </a:cubicBezTo>
                  <a:cubicBezTo>
                    <a:pt x="172" y="85"/>
                    <a:pt x="172" y="85"/>
                    <a:pt x="172" y="85"/>
                  </a:cubicBezTo>
                  <a:cubicBezTo>
                    <a:pt x="173" y="85"/>
                    <a:pt x="173" y="85"/>
                    <a:pt x="173" y="85"/>
                  </a:cubicBezTo>
                  <a:close/>
                  <a:moveTo>
                    <a:pt x="175" y="84"/>
                  </a:moveTo>
                  <a:cubicBezTo>
                    <a:pt x="175" y="84"/>
                    <a:pt x="175" y="84"/>
                    <a:pt x="175" y="84"/>
                  </a:cubicBezTo>
                  <a:cubicBezTo>
                    <a:pt x="174" y="84"/>
                    <a:pt x="174" y="84"/>
                    <a:pt x="174" y="84"/>
                  </a:cubicBezTo>
                  <a:cubicBezTo>
                    <a:pt x="174" y="84"/>
                    <a:pt x="174" y="84"/>
                    <a:pt x="174" y="84"/>
                  </a:cubicBezTo>
                  <a:cubicBezTo>
                    <a:pt x="174" y="85"/>
                    <a:pt x="174" y="85"/>
                    <a:pt x="174" y="85"/>
                  </a:cubicBezTo>
                  <a:cubicBezTo>
                    <a:pt x="175" y="85"/>
                    <a:pt x="175" y="85"/>
                    <a:pt x="175" y="85"/>
                  </a:cubicBezTo>
                  <a:cubicBezTo>
                    <a:pt x="175" y="85"/>
                    <a:pt x="175" y="85"/>
                    <a:pt x="175" y="85"/>
                  </a:cubicBezTo>
                  <a:cubicBezTo>
                    <a:pt x="175" y="84"/>
                    <a:pt x="175" y="84"/>
                    <a:pt x="175" y="84"/>
                  </a:cubicBezTo>
                  <a:close/>
                  <a:moveTo>
                    <a:pt x="176" y="85"/>
                  </a:moveTo>
                  <a:cubicBezTo>
                    <a:pt x="176" y="85"/>
                    <a:pt x="176" y="85"/>
                    <a:pt x="176" y="85"/>
                  </a:cubicBezTo>
                  <a:cubicBezTo>
                    <a:pt x="176" y="85"/>
                    <a:pt x="176" y="85"/>
                    <a:pt x="176" y="85"/>
                  </a:cubicBezTo>
                  <a:cubicBezTo>
                    <a:pt x="177" y="84"/>
                    <a:pt x="177" y="84"/>
                    <a:pt x="177" y="84"/>
                  </a:cubicBezTo>
                  <a:cubicBezTo>
                    <a:pt x="177" y="84"/>
                    <a:pt x="177" y="84"/>
                    <a:pt x="177" y="84"/>
                  </a:cubicBezTo>
                  <a:cubicBezTo>
                    <a:pt x="177" y="83"/>
                    <a:pt x="177" y="83"/>
                    <a:pt x="177" y="83"/>
                  </a:cubicBezTo>
                  <a:cubicBezTo>
                    <a:pt x="176" y="83"/>
                    <a:pt x="176" y="83"/>
                    <a:pt x="176" y="83"/>
                  </a:cubicBezTo>
                  <a:cubicBezTo>
                    <a:pt x="176" y="84"/>
                    <a:pt x="176" y="84"/>
                    <a:pt x="176" y="84"/>
                  </a:cubicBezTo>
                  <a:cubicBezTo>
                    <a:pt x="176" y="84"/>
                    <a:pt x="176" y="84"/>
                    <a:pt x="176" y="84"/>
                  </a:cubicBezTo>
                  <a:cubicBezTo>
                    <a:pt x="176" y="85"/>
                    <a:pt x="176" y="85"/>
                    <a:pt x="176" y="85"/>
                  </a:cubicBezTo>
                  <a:close/>
                  <a:moveTo>
                    <a:pt x="173" y="82"/>
                  </a:moveTo>
                  <a:cubicBezTo>
                    <a:pt x="174" y="81"/>
                    <a:pt x="174" y="81"/>
                    <a:pt x="174" y="81"/>
                  </a:cubicBezTo>
                  <a:cubicBezTo>
                    <a:pt x="173" y="81"/>
                    <a:pt x="173" y="81"/>
                    <a:pt x="173" y="81"/>
                  </a:cubicBezTo>
                  <a:cubicBezTo>
                    <a:pt x="173" y="81"/>
                    <a:pt x="173" y="81"/>
                    <a:pt x="173" y="81"/>
                  </a:cubicBezTo>
                  <a:cubicBezTo>
                    <a:pt x="172" y="81"/>
                    <a:pt x="172" y="81"/>
                    <a:pt x="172" y="81"/>
                  </a:cubicBezTo>
                  <a:cubicBezTo>
                    <a:pt x="171" y="81"/>
                    <a:pt x="171" y="81"/>
                    <a:pt x="171" y="81"/>
                  </a:cubicBezTo>
                  <a:cubicBezTo>
                    <a:pt x="171" y="82"/>
                    <a:pt x="171" y="82"/>
                    <a:pt x="171" y="82"/>
                  </a:cubicBezTo>
                  <a:cubicBezTo>
                    <a:pt x="173" y="82"/>
                    <a:pt x="173" y="82"/>
                    <a:pt x="173" y="82"/>
                  </a:cubicBezTo>
                  <a:cubicBezTo>
                    <a:pt x="173" y="82"/>
                    <a:pt x="173" y="82"/>
                    <a:pt x="173" y="82"/>
                  </a:cubicBezTo>
                  <a:close/>
                  <a:moveTo>
                    <a:pt x="177" y="80"/>
                  </a:moveTo>
                  <a:cubicBezTo>
                    <a:pt x="177" y="80"/>
                    <a:pt x="177" y="80"/>
                    <a:pt x="177" y="80"/>
                  </a:cubicBezTo>
                  <a:cubicBezTo>
                    <a:pt x="177" y="80"/>
                    <a:pt x="177" y="80"/>
                    <a:pt x="177" y="80"/>
                  </a:cubicBezTo>
                  <a:cubicBezTo>
                    <a:pt x="177" y="79"/>
                    <a:pt x="177" y="79"/>
                    <a:pt x="177" y="79"/>
                  </a:cubicBezTo>
                  <a:cubicBezTo>
                    <a:pt x="178" y="79"/>
                    <a:pt x="178" y="79"/>
                    <a:pt x="178" y="79"/>
                  </a:cubicBezTo>
                  <a:cubicBezTo>
                    <a:pt x="178" y="79"/>
                    <a:pt x="178" y="79"/>
                    <a:pt x="178" y="79"/>
                  </a:cubicBezTo>
                  <a:cubicBezTo>
                    <a:pt x="177" y="78"/>
                    <a:pt x="177" y="78"/>
                    <a:pt x="177" y="78"/>
                  </a:cubicBezTo>
                  <a:cubicBezTo>
                    <a:pt x="176" y="78"/>
                    <a:pt x="176" y="78"/>
                    <a:pt x="176" y="78"/>
                  </a:cubicBezTo>
                  <a:cubicBezTo>
                    <a:pt x="176" y="79"/>
                    <a:pt x="176" y="79"/>
                    <a:pt x="176" y="79"/>
                  </a:cubicBezTo>
                  <a:cubicBezTo>
                    <a:pt x="176" y="79"/>
                    <a:pt x="176" y="79"/>
                    <a:pt x="176" y="79"/>
                  </a:cubicBezTo>
                  <a:cubicBezTo>
                    <a:pt x="176" y="79"/>
                    <a:pt x="176" y="79"/>
                    <a:pt x="176" y="79"/>
                  </a:cubicBezTo>
                  <a:cubicBezTo>
                    <a:pt x="175" y="79"/>
                    <a:pt x="175" y="79"/>
                    <a:pt x="175" y="79"/>
                  </a:cubicBezTo>
                  <a:cubicBezTo>
                    <a:pt x="175" y="79"/>
                    <a:pt x="175" y="79"/>
                    <a:pt x="175" y="79"/>
                  </a:cubicBezTo>
                  <a:cubicBezTo>
                    <a:pt x="175" y="80"/>
                    <a:pt x="175" y="80"/>
                    <a:pt x="175" y="80"/>
                  </a:cubicBezTo>
                  <a:cubicBezTo>
                    <a:pt x="176" y="80"/>
                    <a:pt x="176" y="80"/>
                    <a:pt x="176" y="80"/>
                  </a:cubicBezTo>
                  <a:cubicBezTo>
                    <a:pt x="176" y="80"/>
                    <a:pt x="176" y="80"/>
                    <a:pt x="176" y="80"/>
                  </a:cubicBezTo>
                  <a:cubicBezTo>
                    <a:pt x="177" y="80"/>
                    <a:pt x="177" y="80"/>
                    <a:pt x="177" y="80"/>
                  </a:cubicBezTo>
                  <a:close/>
                  <a:moveTo>
                    <a:pt x="174" y="46"/>
                  </a:moveTo>
                  <a:cubicBezTo>
                    <a:pt x="174" y="46"/>
                    <a:pt x="174" y="46"/>
                    <a:pt x="174" y="46"/>
                  </a:cubicBezTo>
                  <a:cubicBezTo>
                    <a:pt x="174" y="45"/>
                    <a:pt x="174" y="45"/>
                    <a:pt x="174" y="45"/>
                  </a:cubicBezTo>
                  <a:cubicBezTo>
                    <a:pt x="174" y="45"/>
                    <a:pt x="174" y="45"/>
                    <a:pt x="174" y="45"/>
                  </a:cubicBezTo>
                  <a:cubicBezTo>
                    <a:pt x="173" y="45"/>
                    <a:pt x="173" y="45"/>
                    <a:pt x="173" y="45"/>
                  </a:cubicBezTo>
                  <a:cubicBezTo>
                    <a:pt x="174" y="46"/>
                    <a:pt x="174" y="46"/>
                    <a:pt x="174" y="46"/>
                  </a:cubicBezTo>
                  <a:close/>
                  <a:moveTo>
                    <a:pt x="169" y="53"/>
                  </a:moveTo>
                  <a:cubicBezTo>
                    <a:pt x="169" y="53"/>
                    <a:pt x="169" y="53"/>
                    <a:pt x="169" y="53"/>
                  </a:cubicBezTo>
                  <a:cubicBezTo>
                    <a:pt x="170" y="53"/>
                    <a:pt x="170" y="53"/>
                    <a:pt x="170" y="53"/>
                  </a:cubicBezTo>
                  <a:cubicBezTo>
                    <a:pt x="170" y="53"/>
                    <a:pt x="170" y="53"/>
                    <a:pt x="170" y="53"/>
                  </a:cubicBezTo>
                  <a:cubicBezTo>
                    <a:pt x="171" y="53"/>
                    <a:pt x="171" y="53"/>
                    <a:pt x="171" y="53"/>
                  </a:cubicBezTo>
                  <a:cubicBezTo>
                    <a:pt x="171" y="52"/>
                    <a:pt x="171" y="52"/>
                    <a:pt x="171" y="52"/>
                  </a:cubicBezTo>
                  <a:cubicBezTo>
                    <a:pt x="170" y="51"/>
                    <a:pt x="170" y="51"/>
                    <a:pt x="170" y="51"/>
                  </a:cubicBezTo>
                  <a:cubicBezTo>
                    <a:pt x="169" y="51"/>
                    <a:pt x="169" y="51"/>
                    <a:pt x="169" y="51"/>
                  </a:cubicBezTo>
                  <a:cubicBezTo>
                    <a:pt x="169" y="51"/>
                    <a:pt x="169" y="51"/>
                    <a:pt x="169" y="51"/>
                  </a:cubicBezTo>
                  <a:cubicBezTo>
                    <a:pt x="169" y="52"/>
                    <a:pt x="169" y="52"/>
                    <a:pt x="169" y="52"/>
                  </a:cubicBezTo>
                  <a:cubicBezTo>
                    <a:pt x="169" y="53"/>
                    <a:pt x="169" y="53"/>
                    <a:pt x="169" y="53"/>
                  </a:cubicBezTo>
                  <a:close/>
                  <a:moveTo>
                    <a:pt x="189" y="51"/>
                  </a:moveTo>
                  <a:cubicBezTo>
                    <a:pt x="189" y="51"/>
                    <a:pt x="189" y="51"/>
                    <a:pt x="189" y="51"/>
                  </a:cubicBezTo>
                  <a:cubicBezTo>
                    <a:pt x="190" y="51"/>
                    <a:pt x="190" y="51"/>
                    <a:pt x="190" y="51"/>
                  </a:cubicBezTo>
                  <a:cubicBezTo>
                    <a:pt x="190" y="51"/>
                    <a:pt x="190" y="51"/>
                    <a:pt x="190" y="51"/>
                  </a:cubicBezTo>
                  <a:cubicBezTo>
                    <a:pt x="191" y="51"/>
                    <a:pt x="191" y="51"/>
                    <a:pt x="191" y="51"/>
                  </a:cubicBezTo>
                  <a:cubicBezTo>
                    <a:pt x="191" y="51"/>
                    <a:pt x="191" y="51"/>
                    <a:pt x="191" y="51"/>
                  </a:cubicBezTo>
                  <a:cubicBezTo>
                    <a:pt x="191" y="51"/>
                    <a:pt x="191" y="51"/>
                    <a:pt x="191" y="51"/>
                  </a:cubicBezTo>
                  <a:cubicBezTo>
                    <a:pt x="192" y="51"/>
                    <a:pt x="192" y="51"/>
                    <a:pt x="192" y="51"/>
                  </a:cubicBezTo>
                  <a:cubicBezTo>
                    <a:pt x="192" y="50"/>
                    <a:pt x="192" y="50"/>
                    <a:pt x="192" y="50"/>
                  </a:cubicBezTo>
                  <a:cubicBezTo>
                    <a:pt x="192" y="49"/>
                    <a:pt x="192" y="49"/>
                    <a:pt x="192" y="49"/>
                  </a:cubicBezTo>
                  <a:cubicBezTo>
                    <a:pt x="193" y="49"/>
                    <a:pt x="193" y="49"/>
                    <a:pt x="193" y="49"/>
                  </a:cubicBezTo>
                  <a:cubicBezTo>
                    <a:pt x="193" y="48"/>
                    <a:pt x="193" y="48"/>
                    <a:pt x="193" y="48"/>
                  </a:cubicBezTo>
                  <a:cubicBezTo>
                    <a:pt x="193" y="48"/>
                    <a:pt x="193" y="48"/>
                    <a:pt x="193" y="48"/>
                  </a:cubicBezTo>
                  <a:cubicBezTo>
                    <a:pt x="192" y="48"/>
                    <a:pt x="192" y="48"/>
                    <a:pt x="192" y="48"/>
                  </a:cubicBezTo>
                  <a:cubicBezTo>
                    <a:pt x="192" y="48"/>
                    <a:pt x="192" y="48"/>
                    <a:pt x="192" y="48"/>
                  </a:cubicBezTo>
                  <a:cubicBezTo>
                    <a:pt x="191" y="49"/>
                    <a:pt x="191" y="49"/>
                    <a:pt x="191" y="49"/>
                  </a:cubicBezTo>
                  <a:cubicBezTo>
                    <a:pt x="190" y="49"/>
                    <a:pt x="190" y="49"/>
                    <a:pt x="190" y="49"/>
                  </a:cubicBezTo>
                  <a:cubicBezTo>
                    <a:pt x="189" y="51"/>
                    <a:pt x="189" y="51"/>
                    <a:pt x="189" y="51"/>
                  </a:cubicBezTo>
                  <a:cubicBezTo>
                    <a:pt x="189" y="51"/>
                    <a:pt x="189" y="51"/>
                    <a:pt x="189" y="51"/>
                  </a:cubicBezTo>
                  <a:close/>
                  <a:moveTo>
                    <a:pt x="197" y="52"/>
                  </a:moveTo>
                  <a:cubicBezTo>
                    <a:pt x="198" y="52"/>
                    <a:pt x="198" y="52"/>
                    <a:pt x="198" y="52"/>
                  </a:cubicBezTo>
                  <a:cubicBezTo>
                    <a:pt x="199" y="51"/>
                    <a:pt x="199" y="51"/>
                    <a:pt x="199" y="51"/>
                  </a:cubicBezTo>
                  <a:cubicBezTo>
                    <a:pt x="198" y="51"/>
                    <a:pt x="198" y="51"/>
                    <a:pt x="198" y="51"/>
                  </a:cubicBezTo>
                  <a:cubicBezTo>
                    <a:pt x="197" y="51"/>
                    <a:pt x="197" y="51"/>
                    <a:pt x="197" y="51"/>
                  </a:cubicBezTo>
                  <a:cubicBezTo>
                    <a:pt x="197" y="52"/>
                    <a:pt x="197" y="52"/>
                    <a:pt x="197" y="52"/>
                  </a:cubicBezTo>
                  <a:cubicBezTo>
                    <a:pt x="197" y="52"/>
                    <a:pt x="197" y="52"/>
                    <a:pt x="197" y="52"/>
                  </a:cubicBezTo>
                  <a:close/>
                  <a:moveTo>
                    <a:pt x="199" y="54"/>
                  </a:moveTo>
                  <a:cubicBezTo>
                    <a:pt x="199" y="54"/>
                    <a:pt x="199" y="54"/>
                    <a:pt x="199" y="54"/>
                  </a:cubicBezTo>
                  <a:cubicBezTo>
                    <a:pt x="199" y="54"/>
                    <a:pt x="199" y="54"/>
                    <a:pt x="199" y="54"/>
                  </a:cubicBezTo>
                  <a:cubicBezTo>
                    <a:pt x="200" y="53"/>
                    <a:pt x="200" y="53"/>
                    <a:pt x="200" y="53"/>
                  </a:cubicBezTo>
                  <a:cubicBezTo>
                    <a:pt x="199" y="53"/>
                    <a:pt x="199" y="53"/>
                    <a:pt x="199" y="53"/>
                  </a:cubicBezTo>
                  <a:cubicBezTo>
                    <a:pt x="199" y="52"/>
                    <a:pt x="199" y="52"/>
                    <a:pt x="199" y="52"/>
                  </a:cubicBezTo>
                  <a:cubicBezTo>
                    <a:pt x="198" y="52"/>
                    <a:pt x="198" y="52"/>
                    <a:pt x="198" y="52"/>
                  </a:cubicBezTo>
                  <a:cubicBezTo>
                    <a:pt x="198" y="53"/>
                    <a:pt x="198" y="53"/>
                    <a:pt x="198" y="53"/>
                  </a:cubicBezTo>
                  <a:cubicBezTo>
                    <a:pt x="199" y="53"/>
                    <a:pt x="199" y="53"/>
                    <a:pt x="199" y="53"/>
                  </a:cubicBezTo>
                  <a:cubicBezTo>
                    <a:pt x="199" y="54"/>
                    <a:pt x="199" y="54"/>
                    <a:pt x="199" y="54"/>
                  </a:cubicBezTo>
                  <a:close/>
                  <a:moveTo>
                    <a:pt x="191" y="56"/>
                  </a:moveTo>
                  <a:cubicBezTo>
                    <a:pt x="192" y="55"/>
                    <a:pt x="192" y="55"/>
                    <a:pt x="192" y="55"/>
                  </a:cubicBezTo>
                  <a:cubicBezTo>
                    <a:pt x="192" y="55"/>
                    <a:pt x="192" y="55"/>
                    <a:pt x="192" y="55"/>
                  </a:cubicBezTo>
                  <a:cubicBezTo>
                    <a:pt x="191" y="55"/>
                    <a:pt x="191" y="55"/>
                    <a:pt x="191" y="55"/>
                  </a:cubicBezTo>
                  <a:cubicBezTo>
                    <a:pt x="191" y="55"/>
                    <a:pt x="191" y="55"/>
                    <a:pt x="191" y="55"/>
                  </a:cubicBezTo>
                  <a:cubicBezTo>
                    <a:pt x="190" y="55"/>
                    <a:pt x="190" y="55"/>
                    <a:pt x="190" y="55"/>
                  </a:cubicBezTo>
                  <a:cubicBezTo>
                    <a:pt x="190" y="56"/>
                    <a:pt x="190" y="56"/>
                    <a:pt x="190" y="56"/>
                  </a:cubicBezTo>
                  <a:cubicBezTo>
                    <a:pt x="191" y="56"/>
                    <a:pt x="191" y="56"/>
                    <a:pt x="191" y="56"/>
                  </a:cubicBezTo>
                  <a:close/>
                  <a:moveTo>
                    <a:pt x="195" y="56"/>
                  </a:moveTo>
                  <a:cubicBezTo>
                    <a:pt x="196" y="55"/>
                    <a:pt x="196" y="55"/>
                    <a:pt x="196" y="55"/>
                  </a:cubicBezTo>
                  <a:cubicBezTo>
                    <a:pt x="196" y="55"/>
                    <a:pt x="196" y="55"/>
                    <a:pt x="196" y="55"/>
                  </a:cubicBezTo>
                  <a:cubicBezTo>
                    <a:pt x="196" y="55"/>
                    <a:pt x="196" y="55"/>
                    <a:pt x="196" y="55"/>
                  </a:cubicBezTo>
                  <a:cubicBezTo>
                    <a:pt x="196" y="54"/>
                    <a:pt x="196" y="54"/>
                    <a:pt x="196" y="54"/>
                  </a:cubicBezTo>
                  <a:cubicBezTo>
                    <a:pt x="195" y="54"/>
                    <a:pt x="195" y="54"/>
                    <a:pt x="195" y="54"/>
                  </a:cubicBezTo>
                  <a:cubicBezTo>
                    <a:pt x="195" y="54"/>
                    <a:pt x="195" y="54"/>
                    <a:pt x="195" y="54"/>
                  </a:cubicBezTo>
                  <a:cubicBezTo>
                    <a:pt x="194" y="55"/>
                    <a:pt x="194" y="55"/>
                    <a:pt x="194" y="55"/>
                  </a:cubicBezTo>
                  <a:cubicBezTo>
                    <a:pt x="194" y="55"/>
                    <a:pt x="194" y="55"/>
                    <a:pt x="194" y="55"/>
                  </a:cubicBezTo>
                  <a:cubicBezTo>
                    <a:pt x="194" y="55"/>
                    <a:pt x="194" y="55"/>
                    <a:pt x="194" y="55"/>
                  </a:cubicBezTo>
                  <a:cubicBezTo>
                    <a:pt x="194" y="55"/>
                    <a:pt x="194" y="55"/>
                    <a:pt x="194" y="55"/>
                  </a:cubicBezTo>
                  <a:cubicBezTo>
                    <a:pt x="195" y="55"/>
                    <a:pt x="195" y="55"/>
                    <a:pt x="195" y="55"/>
                  </a:cubicBezTo>
                  <a:cubicBezTo>
                    <a:pt x="195" y="55"/>
                    <a:pt x="195" y="55"/>
                    <a:pt x="195" y="55"/>
                  </a:cubicBezTo>
                  <a:cubicBezTo>
                    <a:pt x="195" y="56"/>
                    <a:pt x="195" y="56"/>
                    <a:pt x="195" y="56"/>
                  </a:cubicBezTo>
                  <a:close/>
                  <a:moveTo>
                    <a:pt x="196" y="60"/>
                  </a:moveTo>
                  <a:cubicBezTo>
                    <a:pt x="196" y="60"/>
                    <a:pt x="196" y="60"/>
                    <a:pt x="196" y="60"/>
                  </a:cubicBezTo>
                  <a:cubicBezTo>
                    <a:pt x="197" y="60"/>
                    <a:pt x="197" y="60"/>
                    <a:pt x="197" y="60"/>
                  </a:cubicBezTo>
                  <a:cubicBezTo>
                    <a:pt x="198" y="60"/>
                    <a:pt x="198" y="60"/>
                    <a:pt x="198" y="60"/>
                  </a:cubicBezTo>
                  <a:cubicBezTo>
                    <a:pt x="198" y="60"/>
                    <a:pt x="198" y="60"/>
                    <a:pt x="198" y="60"/>
                  </a:cubicBezTo>
                  <a:cubicBezTo>
                    <a:pt x="199" y="60"/>
                    <a:pt x="199" y="60"/>
                    <a:pt x="199" y="60"/>
                  </a:cubicBezTo>
                  <a:cubicBezTo>
                    <a:pt x="200" y="60"/>
                    <a:pt x="200" y="60"/>
                    <a:pt x="200" y="60"/>
                  </a:cubicBezTo>
                  <a:cubicBezTo>
                    <a:pt x="200" y="59"/>
                    <a:pt x="200" y="59"/>
                    <a:pt x="200" y="59"/>
                  </a:cubicBezTo>
                  <a:cubicBezTo>
                    <a:pt x="200" y="59"/>
                    <a:pt x="200" y="59"/>
                    <a:pt x="200" y="59"/>
                  </a:cubicBezTo>
                  <a:cubicBezTo>
                    <a:pt x="200" y="59"/>
                    <a:pt x="200" y="59"/>
                    <a:pt x="200" y="59"/>
                  </a:cubicBezTo>
                  <a:cubicBezTo>
                    <a:pt x="200" y="59"/>
                    <a:pt x="200" y="59"/>
                    <a:pt x="200" y="59"/>
                  </a:cubicBezTo>
                  <a:cubicBezTo>
                    <a:pt x="200" y="58"/>
                    <a:pt x="200" y="58"/>
                    <a:pt x="200" y="58"/>
                  </a:cubicBezTo>
                  <a:cubicBezTo>
                    <a:pt x="199" y="58"/>
                    <a:pt x="199" y="58"/>
                    <a:pt x="199" y="58"/>
                  </a:cubicBezTo>
                  <a:cubicBezTo>
                    <a:pt x="199" y="58"/>
                    <a:pt x="199" y="58"/>
                    <a:pt x="199" y="58"/>
                  </a:cubicBezTo>
                  <a:cubicBezTo>
                    <a:pt x="199" y="59"/>
                    <a:pt x="199" y="59"/>
                    <a:pt x="199" y="59"/>
                  </a:cubicBezTo>
                  <a:cubicBezTo>
                    <a:pt x="198" y="59"/>
                    <a:pt x="198" y="59"/>
                    <a:pt x="198" y="59"/>
                  </a:cubicBezTo>
                  <a:cubicBezTo>
                    <a:pt x="198" y="59"/>
                    <a:pt x="198" y="59"/>
                    <a:pt x="198" y="59"/>
                  </a:cubicBezTo>
                  <a:cubicBezTo>
                    <a:pt x="198" y="58"/>
                    <a:pt x="198" y="58"/>
                    <a:pt x="198" y="58"/>
                  </a:cubicBezTo>
                  <a:cubicBezTo>
                    <a:pt x="197" y="58"/>
                    <a:pt x="197" y="58"/>
                    <a:pt x="197" y="58"/>
                  </a:cubicBezTo>
                  <a:cubicBezTo>
                    <a:pt x="197" y="59"/>
                    <a:pt x="197" y="59"/>
                    <a:pt x="197" y="59"/>
                  </a:cubicBezTo>
                  <a:cubicBezTo>
                    <a:pt x="197" y="59"/>
                    <a:pt x="197" y="59"/>
                    <a:pt x="197" y="59"/>
                  </a:cubicBezTo>
                  <a:cubicBezTo>
                    <a:pt x="196" y="59"/>
                    <a:pt x="196" y="59"/>
                    <a:pt x="196" y="59"/>
                  </a:cubicBezTo>
                  <a:cubicBezTo>
                    <a:pt x="196" y="60"/>
                    <a:pt x="196" y="60"/>
                    <a:pt x="196" y="60"/>
                  </a:cubicBezTo>
                  <a:cubicBezTo>
                    <a:pt x="196" y="60"/>
                    <a:pt x="196" y="60"/>
                    <a:pt x="196" y="60"/>
                  </a:cubicBezTo>
                  <a:close/>
                  <a:moveTo>
                    <a:pt x="116" y="36"/>
                  </a:moveTo>
                  <a:cubicBezTo>
                    <a:pt x="117" y="36"/>
                    <a:pt x="117" y="36"/>
                    <a:pt x="117" y="36"/>
                  </a:cubicBezTo>
                  <a:cubicBezTo>
                    <a:pt x="118" y="37"/>
                    <a:pt x="118" y="37"/>
                    <a:pt x="118" y="37"/>
                  </a:cubicBezTo>
                  <a:cubicBezTo>
                    <a:pt x="118" y="37"/>
                    <a:pt x="118" y="37"/>
                    <a:pt x="118" y="37"/>
                  </a:cubicBezTo>
                  <a:cubicBezTo>
                    <a:pt x="119" y="36"/>
                    <a:pt x="119" y="36"/>
                    <a:pt x="119" y="36"/>
                  </a:cubicBezTo>
                  <a:cubicBezTo>
                    <a:pt x="120" y="36"/>
                    <a:pt x="120" y="36"/>
                    <a:pt x="120" y="36"/>
                  </a:cubicBezTo>
                  <a:cubicBezTo>
                    <a:pt x="119" y="36"/>
                    <a:pt x="119" y="36"/>
                    <a:pt x="119" y="36"/>
                  </a:cubicBezTo>
                  <a:cubicBezTo>
                    <a:pt x="118" y="36"/>
                    <a:pt x="118" y="36"/>
                    <a:pt x="118" y="36"/>
                  </a:cubicBezTo>
                  <a:cubicBezTo>
                    <a:pt x="117" y="36"/>
                    <a:pt x="117" y="36"/>
                    <a:pt x="117" y="36"/>
                  </a:cubicBezTo>
                  <a:cubicBezTo>
                    <a:pt x="117" y="35"/>
                    <a:pt x="117" y="35"/>
                    <a:pt x="117" y="35"/>
                  </a:cubicBezTo>
                  <a:cubicBezTo>
                    <a:pt x="116" y="35"/>
                    <a:pt x="116" y="35"/>
                    <a:pt x="116" y="35"/>
                  </a:cubicBezTo>
                  <a:cubicBezTo>
                    <a:pt x="116" y="36"/>
                    <a:pt x="116" y="36"/>
                    <a:pt x="116" y="36"/>
                  </a:cubicBezTo>
                  <a:cubicBezTo>
                    <a:pt x="116" y="36"/>
                    <a:pt x="116" y="36"/>
                    <a:pt x="116" y="36"/>
                  </a:cubicBezTo>
                  <a:close/>
                  <a:moveTo>
                    <a:pt x="114" y="19"/>
                  </a:moveTo>
                  <a:cubicBezTo>
                    <a:pt x="114" y="19"/>
                    <a:pt x="114" y="19"/>
                    <a:pt x="114" y="19"/>
                  </a:cubicBezTo>
                  <a:cubicBezTo>
                    <a:pt x="114" y="18"/>
                    <a:pt x="114" y="18"/>
                    <a:pt x="114" y="18"/>
                  </a:cubicBezTo>
                  <a:cubicBezTo>
                    <a:pt x="115" y="17"/>
                    <a:pt x="115" y="17"/>
                    <a:pt x="115" y="17"/>
                  </a:cubicBezTo>
                  <a:cubicBezTo>
                    <a:pt x="116" y="17"/>
                    <a:pt x="116" y="17"/>
                    <a:pt x="116" y="17"/>
                  </a:cubicBezTo>
                  <a:cubicBezTo>
                    <a:pt x="118" y="18"/>
                    <a:pt x="118" y="18"/>
                    <a:pt x="118" y="18"/>
                  </a:cubicBezTo>
                  <a:cubicBezTo>
                    <a:pt x="118" y="18"/>
                    <a:pt x="118" y="18"/>
                    <a:pt x="118" y="18"/>
                  </a:cubicBezTo>
                  <a:cubicBezTo>
                    <a:pt x="117" y="19"/>
                    <a:pt x="117" y="19"/>
                    <a:pt x="117" y="19"/>
                  </a:cubicBezTo>
                  <a:cubicBezTo>
                    <a:pt x="116" y="19"/>
                    <a:pt x="116" y="19"/>
                    <a:pt x="116" y="19"/>
                  </a:cubicBezTo>
                  <a:cubicBezTo>
                    <a:pt x="115" y="19"/>
                    <a:pt x="115" y="19"/>
                    <a:pt x="115" y="19"/>
                  </a:cubicBezTo>
                  <a:cubicBezTo>
                    <a:pt x="115" y="19"/>
                    <a:pt x="114" y="19"/>
                    <a:pt x="114" y="19"/>
                  </a:cubicBezTo>
                  <a:close/>
                  <a:moveTo>
                    <a:pt x="142" y="6"/>
                  </a:moveTo>
                  <a:cubicBezTo>
                    <a:pt x="142" y="5"/>
                    <a:pt x="142" y="5"/>
                    <a:pt x="142" y="5"/>
                  </a:cubicBezTo>
                  <a:cubicBezTo>
                    <a:pt x="143" y="5"/>
                    <a:pt x="143" y="5"/>
                    <a:pt x="143" y="5"/>
                  </a:cubicBezTo>
                  <a:cubicBezTo>
                    <a:pt x="144" y="5"/>
                    <a:pt x="144" y="5"/>
                    <a:pt x="144" y="5"/>
                  </a:cubicBezTo>
                  <a:cubicBezTo>
                    <a:pt x="145" y="5"/>
                    <a:pt x="145" y="5"/>
                    <a:pt x="145" y="5"/>
                  </a:cubicBezTo>
                  <a:cubicBezTo>
                    <a:pt x="145" y="5"/>
                    <a:pt x="145" y="5"/>
                    <a:pt x="145" y="5"/>
                  </a:cubicBezTo>
                  <a:cubicBezTo>
                    <a:pt x="145" y="6"/>
                    <a:pt x="145" y="6"/>
                    <a:pt x="145" y="6"/>
                  </a:cubicBezTo>
                  <a:cubicBezTo>
                    <a:pt x="144" y="7"/>
                    <a:pt x="144" y="7"/>
                    <a:pt x="144" y="7"/>
                  </a:cubicBezTo>
                  <a:cubicBezTo>
                    <a:pt x="143" y="7"/>
                    <a:pt x="143" y="7"/>
                    <a:pt x="143" y="7"/>
                  </a:cubicBezTo>
                  <a:cubicBezTo>
                    <a:pt x="142" y="7"/>
                    <a:pt x="142" y="7"/>
                    <a:pt x="142" y="7"/>
                  </a:cubicBezTo>
                  <a:cubicBezTo>
                    <a:pt x="142" y="6"/>
                    <a:pt x="142" y="6"/>
                    <a:pt x="142" y="6"/>
                  </a:cubicBezTo>
                  <a:close/>
                  <a:moveTo>
                    <a:pt x="161" y="18"/>
                  </a:moveTo>
                  <a:cubicBezTo>
                    <a:pt x="163" y="17"/>
                    <a:pt x="163" y="17"/>
                    <a:pt x="163" y="17"/>
                  </a:cubicBezTo>
                  <a:cubicBezTo>
                    <a:pt x="164" y="16"/>
                    <a:pt x="164" y="16"/>
                    <a:pt x="164" y="16"/>
                  </a:cubicBezTo>
                  <a:cubicBezTo>
                    <a:pt x="164" y="15"/>
                    <a:pt x="164" y="15"/>
                    <a:pt x="164" y="15"/>
                  </a:cubicBezTo>
                  <a:cubicBezTo>
                    <a:pt x="165" y="14"/>
                    <a:pt x="165" y="14"/>
                    <a:pt x="165" y="14"/>
                  </a:cubicBezTo>
                  <a:cubicBezTo>
                    <a:pt x="166" y="13"/>
                    <a:pt x="166" y="13"/>
                    <a:pt x="166" y="13"/>
                  </a:cubicBezTo>
                  <a:cubicBezTo>
                    <a:pt x="168" y="12"/>
                    <a:pt x="168" y="12"/>
                    <a:pt x="168" y="12"/>
                  </a:cubicBezTo>
                  <a:cubicBezTo>
                    <a:pt x="168" y="12"/>
                    <a:pt x="168" y="12"/>
                    <a:pt x="168" y="12"/>
                  </a:cubicBezTo>
                  <a:cubicBezTo>
                    <a:pt x="168" y="11"/>
                    <a:pt x="168" y="11"/>
                    <a:pt x="168" y="11"/>
                  </a:cubicBezTo>
                  <a:cubicBezTo>
                    <a:pt x="166" y="10"/>
                    <a:pt x="166" y="10"/>
                    <a:pt x="166" y="10"/>
                  </a:cubicBezTo>
                  <a:cubicBezTo>
                    <a:pt x="165" y="9"/>
                    <a:pt x="165" y="9"/>
                    <a:pt x="165" y="9"/>
                  </a:cubicBezTo>
                  <a:cubicBezTo>
                    <a:pt x="164" y="8"/>
                    <a:pt x="164" y="8"/>
                    <a:pt x="164" y="8"/>
                  </a:cubicBezTo>
                  <a:cubicBezTo>
                    <a:pt x="164" y="7"/>
                    <a:pt x="164" y="7"/>
                    <a:pt x="164" y="7"/>
                  </a:cubicBezTo>
                  <a:cubicBezTo>
                    <a:pt x="165" y="6"/>
                    <a:pt x="165" y="6"/>
                    <a:pt x="165" y="6"/>
                  </a:cubicBezTo>
                  <a:cubicBezTo>
                    <a:pt x="165" y="5"/>
                    <a:pt x="165" y="5"/>
                    <a:pt x="165" y="5"/>
                  </a:cubicBezTo>
                  <a:cubicBezTo>
                    <a:pt x="165" y="5"/>
                    <a:pt x="165" y="5"/>
                    <a:pt x="165" y="5"/>
                  </a:cubicBezTo>
                  <a:cubicBezTo>
                    <a:pt x="162" y="5"/>
                    <a:pt x="162" y="5"/>
                    <a:pt x="162" y="5"/>
                  </a:cubicBezTo>
                  <a:cubicBezTo>
                    <a:pt x="161" y="5"/>
                    <a:pt x="161" y="5"/>
                    <a:pt x="161" y="5"/>
                  </a:cubicBezTo>
                  <a:cubicBezTo>
                    <a:pt x="159" y="4"/>
                    <a:pt x="159" y="4"/>
                    <a:pt x="159" y="4"/>
                  </a:cubicBezTo>
                  <a:cubicBezTo>
                    <a:pt x="158" y="2"/>
                    <a:pt x="158" y="2"/>
                    <a:pt x="158" y="2"/>
                  </a:cubicBezTo>
                  <a:cubicBezTo>
                    <a:pt x="156" y="1"/>
                    <a:pt x="156" y="1"/>
                    <a:pt x="156" y="1"/>
                  </a:cubicBezTo>
                  <a:cubicBezTo>
                    <a:pt x="155" y="0"/>
                    <a:pt x="155" y="0"/>
                    <a:pt x="155" y="0"/>
                  </a:cubicBezTo>
                  <a:cubicBezTo>
                    <a:pt x="154" y="0"/>
                    <a:pt x="154" y="0"/>
                    <a:pt x="154" y="0"/>
                  </a:cubicBezTo>
                  <a:cubicBezTo>
                    <a:pt x="154" y="1"/>
                    <a:pt x="154" y="1"/>
                    <a:pt x="154" y="1"/>
                  </a:cubicBezTo>
                  <a:cubicBezTo>
                    <a:pt x="154" y="1"/>
                    <a:pt x="154" y="1"/>
                    <a:pt x="154" y="1"/>
                  </a:cubicBezTo>
                  <a:cubicBezTo>
                    <a:pt x="154" y="2"/>
                    <a:pt x="154" y="2"/>
                    <a:pt x="154" y="2"/>
                  </a:cubicBezTo>
                  <a:cubicBezTo>
                    <a:pt x="154" y="3"/>
                    <a:pt x="154" y="3"/>
                    <a:pt x="154" y="3"/>
                  </a:cubicBezTo>
                  <a:cubicBezTo>
                    <a:pt x="153" y="4"/>
                    <a:pt x="153" y="4"/>
                    <a:pt x="153" y="4"/>
                  </a:cubicBezTo>
                  <a:cubicBezTo>
                    <a:pt x="152" y="5"/>
                    <a:pt x="152" y="5"/>
                    <a:pt x="152" y="5"/>
                  </a:cubicBezTo>
                  <a:cubicBezTo>
                    <a:pt x="152" y="6"/>
                    <a:pt x="152" y="6"/>
                    <a:pt x="152" y="6"/>
                  </a:cubicBezTo>
                  <a:cubicBezTo>
                    <a:pt x="151" y="7"/>
                    <a:pt x="151" y="7"/>
                    <a:pt x="151" y="7"/>
                  </a:cubicBezTo>
                  <a:cubicBezTo>
                    <a:pt x="152" y="10"/>
                    <a:pt x="152" y="10"/>
                    <a:pt x="152" y="10"/>
                  </a:cubicBezTo>
                  <a:cubicBezTo>
                    <a:pt x="152" y="11"/>
                    <a:pt x="152" y="11"/>
                    <a:pt x="152" y="11"/>
                  </a:cubicBezTo>
                  <a:cubicBezTo>
                    <a:pt x="153" y="12"/>
                    <a:pt x="153" y="12"/>
                    <a:pt x="153" y="12"/>
                  </a:cubicBezTo>
                  <a:cubicBezTo>
                    <a:pt x="153" y="12"/>
                    <a:pt x="153" y="12"/>
                    <a:pt x="153" y="12"/>
                  </a:cubicBezTo>
                  <a:cubicBezTo>
                    <a:pt x="153" y="14"/>
                    <a:pt x="153" y="14"/>
                    <a:pt x="153" y="14"/>
                  </a:cubicBezTo>
                  <a:cubicBezTo>
                    <a:pt x="152" y="15"/>
                    <a:pt x="152" y="15"/>
                    <a:pt x="152" y="15"/>
                  </a:cubicBezTo>
                  <a:cubicBezTo>
                    <a:pt x="152" y="16"/>
                    <a:pt x="152" y="16"/>
                    <a:pt x="152" y="16"/>
                  </a:cubicBezTo>
                  <a:cubicBezTo>
                    <a:pt x="152" y="17"/>
                    <a:pt x="152" y="17"/>
                    <a:pt x="152" y="17"/>
                  </a:cubicBezTo>
                  <a:cubicBezTo>
                    <a:pt x="153" y="16"/>
                    <a:pt x="153" y="16"/>
                    <a:pt x="153" y="16"/>
                  </a:cubicBezTo>
                  <a:cubicBezTo>
                    <a:pt x="153" y="16"/>
                    <a:pt x="153" y="16"/>
                    <a:pt x="153" y="16"/>
                  </a:cubicBezTo>
                  <a:cubicBezTo>
                    <a:pt x="154" y="15"/>
                    <a:pt x="154" y="15"/>
                    <a:pt x="154" y="15"/>
                  </a:cubicBezTo>
                  <a:cubicBezTo>
                    <a:pt x="155" y="16"/>
                    <a:pt x="155" y="16"/>
                    <a:pt x="155" y="16"/>
                  </a:cubicBezTo>
                  <a:cubicBezTo>
                    <a:pt x="155" y="16"/>
                    <a:pt x="155" y="16"/>
                    <a:pt x="155" y="16"/>
                  </a:cubicBezTo>
                  <a:cubicBezTo>
                    <a:pt x="156" y="17"/>
                    <a:pt x="156" y="17"/>
                    <a:pt x="156" y="17"/>
                  </a:cubicBezTo>
                  <a:cubicBezTo>
                    <a:pt x="157" y="17"/>
                    <a:pt x="157" y="17"/>
                    <a:pt x="157" y="17"/>
                  </a:cubicBezTo>
                  <a:cubicBezTo>
                    <a:pt x="157" y="17"/>
                    <a:pt x="157" y="17"/>
                    <a:pt x="157" y="17"/>
                  </a:cubicBezTo>
                  <a:cubicBezTo>
                    <a:pt x="158" y="17"/>
                    <a:pt x="158" y="17"/>
                    <a:pt x="158" y="17"/>
                  </a:cubicBezTo>
                  <a:cubicBezTo>
                    <a:pt x="159" y="18"/>
                    <a:pt x="159" y="18"/>
                    <a:pt x="159" y="18"/>
                  </a:cubicBezTo>
                  <a:cubicBezTo>
                    <a:pt x="160" y="18"/>
                    <a:pt x="160" y="18"/>
                    <a:pt x="160" y="18"/>
                  </a:cubicBezTo>
                  <a:cubicBezTo>
                    <a:pt x="161" y="18"/>
                    <a:pt x="161" y="18"/>
                    <a:pt x="161" y="18"/>
                  </a:cubicBezTo>
                  <a:close/>
                  <a:moveTo>
                    <a:pt x="157" y="23"/>
                  </a:moveTo>
                  <a:cubicBezTo>
                    <a:pt x="157" y="23"/>
                    <a:pt x="157" y="23"/>
                    <a:pt x="157" y="23"/>
                  </a:cubicBezTo>
                  <a:cubicBezTo>
                    <a:pt x="158" y="24"/>
                    <a:pt x="158" y="24"/>
                    <a:pt x="158" y="24"/>
                  </a:cubicBezTo>
                  <a:cubicBezTo>
                    <a:pt x="159" y="24"/>
                    <a:pt x="159" y="24"/>
                    <a:pt x="159" y="24"/>
                  </a:cubicBezTo>
                  <a:cubicBezTo>
                    <a:pt x="160" y="23"/>
                    <a:pt x="160" y="23"/>
                    <a:pt x="160" y="23"/>
                  </a:cubicBezTo>
                  <a:cubicBezTo>
                    <a:pt x="161" y="23"/>
                    <a:pt x="161" y="23"/>
                    <a:pt x="161" y="23"/>
                  </a:cubicBezTo>
                  <a:cubicBezTo>
                    <a:pt x="162" y="22"/>
                    <a:pt x="162" y="22"/>
                    <a:pt x="162" y="22"/>
                  </a:cubicBezTo>
                  <a:cubicBezTo>
                    <a:pt x="162" y="21"/>
                    <a:pt x="162" y="21"/>
                    <a:pt x="162" y="21"/>
                  </a:cubicBezTo>
                  <a:cubicBezTo>
                    <a:pt x="163" y="20"/>
                    <a:pt x="163" y="20"/>
                    <a:pt x="163" y="20"/>
                  </a:cubicBezTo>
                  <a:cubicBezTo>
                    <a:pt x="162" y="19"/>
                    <a:pt x="162" y="19"/>
                    <a:pt x="162" y="19"/>
                  </a:cubicBezTo>
                  <a:cubicBezTo>
                    <a:pt x="161" y="19"/>
                    <a:pt x="161" y="19"/>
                    <a:pt x="161" y="19"/>
                  </a:cubicBezTo>
                  <a:cubicBezTo>
                    <a:pt x="159" y="18"/>
                    <a:pt x="159" y="18"/>
                    <a:pt x="159" y="18"/>
                  </a:cubicBezTo>
                  <a:cubicBezTo>
                    <a:pt x="158" y="19"/>
                    <a:pt x="158" y="19"/>
                    <a:pt x="158" y="19"/>
                  </a:cubicBezTo>
                  <a:cubicBezTo>
                    <a:pt x="157" y="19"/>
                    <a:pt x="157" y="19"/>
                    <a:pt x="157" y="19"/>
                  </a:cubicBezTo>
                  <a:cubicBezTo>
                    <a:pt x="156" y="19"/>
                    <a:pt x="156" y="19"/>
                    <a:pt x="156" y="19"/>
                  </a:cubicBezTo>
                  <a:cubicBezTo>
                    <a:pt x="155" y="19"/>
                    <a:pt x="155" y="19"/>
                    <a:pt x="155" y="19"/>
                  </a:cubicBezTo>
                  <a:cubicBezTo>
                    <a:pt x="155" y="19"/>
                    <a:pt x="155" y="19"/>
                    <a:pt x="155" y="19"/>
                  </a:cubicBezTo>
                  <a:cubicBezTo>
                    <a:pt x="154" y="19"/>
                    <a:pt x="154" y="19"/>
                    <a:pt x="154" y="19"/>
                  </a:cubicBezTo>
                  <a:cubicBezTo>
                    <a:pt x="153" y="19"/>
                    <a:pt x="153" y="19"/>
                    <a:pt x="153" y="19"/>
                  </a:cubicBezTo>
                  <a:cubicBezTo>
                    <a:pt x="154" y="20"/>
                    <a:pt x="154" y="20"/>
                    <a:pt x="154" y="20"/>
                  </a:cubicBezTo>
                  <a:cubicBezTo>
                    <a:pt x="155" y="20"/>
                    <a:pt x="155" y="20"/>
                    <a:pt x="155" y="20"/>
                  </a:cubicBezTo>
                  <a:cubicBezTo>
                    <a:pt x="155" y="21"/>
                    <a:pt x="155" y="21"/>
                    <a:pt x="155" y="21"/>
                  </a:cubicBezTo>
                  <a:cubicBezTo>
                    <a:pt x="156" y="21"/>
                    <a:pt x="156" y="21"/>
                    <a:pt x="156" y="21"/>
                  </a:cubicBezTo>
                  <a:cubicBezTo>
                    <a:pt x="157" y="22"/>
                    <a:pt x="157" y="22"/>
                    <a:pt x="157" y="22"/>
                  </a:cubicBezTo>
                  <a:cubicBezTo>
                    <a:pt x="158" y="22"/>
                    <a:pt x="158" y="22"/>
                    <a:pt x="158" y="22"/>
                  </a:cubicBezTo>
                  <a:cubicBezTo>
                    <a:pt x="159" y="22"/>
                    <a:pt x="159" y="22"/>
                    <a:pt x="159" y="22"/>
                  </a:cubicBezTo>
                  <a:cubicBezTo>
                    <a:pt x="160" y="23"/>
                    <a:pt x="160" y="23"/>
                    <a:pt x="160" y="23"/>
                  </a:cubicBezTo>
                  <a:cubicBezTo>
                    <a:pt x="160" y="23"/>
                    <a:pt x="160" y="23"/>
                    <a:pt x="160" y="23"/>
                  </a:cubicBezTo>
                  <a:cubicBezTo>
                    <a:pt x="158" y="23"/>
                    <a:pt x="158" y="23"/>
                    <a:pt x="158" y="23"/>
                  </a:cubicBezTo>
                  <a:cubicBezTo>
                    <a:pt x="157" y="23"/>
                    <a:pt x="157" y="23"/>
                    <a:pt x="157" y="23"/>
                  </a:cubicBezTo>
                  <a:close/>
                  <a:moveTo>
                    <a:pt x="187" y="26"/>
                  </a:moveTo>
                  <a:cubicBezTo>
                    <a:pt x="187" y="26"/>
                    <a:pt x="187" y="26"/>
                    <a:pt x="187" y="26"/>
                  </a:cubicBezTo>
                  <a:cubicBezTo>
                    <a:pt x="186" y="27"/>
                    <a:pt x="186" y="27"/>
                    <a:pt x="186" y="27"/>
                  </a:cubicBezTo>
                  <a:cubicBezTo>
                    <a:pt x="185" y="28"/>
                    <a:pt x="185" y="28"/>
                    <a:pt x="185" y="28"/>
                  </a:cubicBezTo>
                  <a:cubicBezTo>
                    <a:pt x="184" y="29"/>
                    <a:pt x="184" y="29"/>
                    <a:pt x="184" y="29"/>
                  </a:cubicBezTo>
                  <a:cubicBezTo>
                    <a:pt x="183" y="29"/>
                    <a:pt x="183" y="29"/>
                    <a:pt x="183" y="29"/>
                  </a:cubicBezTo>
                  <a:cubicBezTo>
                    <a:pt x="182" y="29"/>
                    <a:pt x="182" y="29"/>
                    <a:pt x="182" y="29"/>
                  </a:cubicBezTo>
                  <a:cubicBezTo>
                    <a:pt x="182" y="29"/>
                    <a:pt x="182" y="29"/>
                    <a:pt x="182" y="29"/>
                  </a:cubicBezTo>
                  <a:cubicBezTo>
                    <a:pt x="181" y="28"/>
                    <a:pt x="181" y="28"/>
                    <a:pt x="181" y="28"/>
                  </a:cubicBezTo>
                  <a:cubicBezTo>
                    <a:pt x="180" y="28"/>
                    <a:pt x="180" y="28"/>
                    <a:pt x="180" y="28"/>
                  </a:cubicBezTo>
                  <a:cubicBezTo>
                    <a:pt x="179" y="28"/>
                    <a:pt x="179" y="28"/>
                    <a:pt x="179" y="28"/>
                  </a:cubicBezTo>
                  <a:cubicBezTo>
                    <a:pt x="179" y="28"/>
                    <a:pt x="179" y="28"/>
                    <a:pt x="179" y="28"/>
                  </a:cubicBezTo>
                  <a:cubicBezTo>
                    <a:pt x="176" y="28"/>
                    <a:pt x="176" y="28"/>
                    <a:pt x="176" y="28"/>
                  </a:cubicBezTo>
                  <a:cubicBezTo>
                    <a:pt x="175" y="28"/>
                    <a:pt x="175" y="28"/>
                    <a:pt x="175" y="28"/>
                  </a:cubicBezTo>
                  <a:cubicBezTo>
                    <a:pt x="175" y="27"/>
                    <a:pt x="175" y="27"/>
                    <a:pt x="175" y="27"/>
                  </a:cubicBezTo>
                  <a:cubicBezTo>
                    <a:pt x="174" y="28"/>
                    <a:pt x="174" y="28"/>
                    <a:pt x="174" y="28"/>
                  </a:cubicBezTo>
                  <a:cubicBezTo>
                    <a:pt x="172" y="28"/>
                    <a:pt x="172" y="28"/>
                    <a:pt x="172" y="28"/>
                  </a:cubicBezTo>
                  <a:cubicBezTo>
                    <a:pt x="172" y="28"/>
                    <a:pt x="172" y="28"/>
                    <a:pt x="172" y="28"/>
                  </a:cubicBezTo>
                  <a:cubicBezTo>
                    <a:pt x="171" y="27"/>
                    <a:pt x="171" y="27"/>
                    <a:pt x="171" y="27"/>
                  </a:cubicBezTo>
                  <a:cubicBezTo>
                    <a:pt x="170" y="27"/>
                    <a:pt x="170" y="27"/>
                    <a:pt x="170" y="27"/>
                  </a:cubicBezTo>
                  <a:cubicBezTo>
                    <a:pt x="169" y="27"/>
                    <a:pt x="169" y="27"/>
                    <a:pt x="169" y="27"/>
                  </a:cubicBezTo>
                  <a:cubicBezTo>
                    <a:pt x="168" y="25"/>
                    <a:pt x="168" y="25"/>
                    <a:pt x="168" y="25"/>
                  </a:cubicBezTo>
                  <a:cubicBezTo>
                    <a:pt x="168" y="24"/>
                    <a:pt x="168" y="24"/>
                    <a:pt x="168" y="24"/>
                  </a:cubicBezTo>
                  <a:cubicBezTo>
                    <a:pt x="167" y="24"/>
                    <a:pt x="167" y="24"/>
                    <a:pt x="167" y="24"/>
                  </a:cubicBezTo>
                  <a:cubicBezTo>
                    <a:pt x="166" y="25"/>
                    <a:pt x="166" y="25"/>
                    <a:pt x="166" y="25"/>
                  </a:cubicBezTo>
                  <a:cubicBezTo>
                    <a:pt x="166" y="24"/>
                    <a:pt x="166" y="24"/>
                    <a:pt x="166" y="24"/>
                  </a:cubicBezTo>
                  <a:cubicBezTo>
                    <a:pt x="165" y="24"/>
                    <a:pt x="165" y="24"/>
                    <a:pt x="165" y="24"/>
                  </a:cubicBezTo>
                  <a:cubicBezTo>
                    <a:pt x="165" y="24"/>
                    <a:pt x="165" y="24"/>
                    <a:pt x="165" y="24"/>
                  </a:cubicBezTo>
                  <a:cubicBezTo>
                    <a:pt x="165" y="25"/>
                    <a:pt x="165" y="25"/>
                    <a:pt x="165" y="25"/>
                  </a:cubicBezTo>
                  <a:cubicBezTo>
                    <a:pt x="164" y="25"/>
                    <a:pt x="164" y="25"/>
                    <a:pt x="164" y="25"/>
                  </a:cubicBezTo>
                  <a:cubicBezTo>
                    <a:pt x="164" y="25"/>
                    <a:pt x="164" y="25"/>
                    <a:pt x="164" y="25"/>
                  </a:cubicBezTo>
                  <a:cubicBezTo>
                    <a:pt x="163" y="24"/>
                    <a:pt x="163" y="24"/>
                    <a:pt x="163" y="24"/>
                  </a:cubicBezTo>
                  <a:cubicBezTo>
                    <a:pt x="163" y="24"/>
                    <a:pt x="163" y="24"/>
                    <a:pt x="163" y="24"/>
                  </a:cubicBezTo>
                  <a:cubicBezTo>
                    <a:pt x="164" y="23"/>
                    <a:pt x="164" y="23"/>
                    <a:pt x="164" y="23"/>
                  </a:cubicBezTo>
                  <a:cubicBezTo>
                    <a:pt x="165" y="23"/>
                    <a:pt x="165" y="23"/>
                    <a:pt x="165" y="23"/>
                  </a:cubicBezTo>
                  <a:cubicBezTo>
                    <a:pt x="164" y="21"/>
                    <a:pt x="164" y="21"/>
                    <a:pt x="164" y="21"/>
                  </a:cubicBezTo>
                  <a:cubicBezTo>
                    <a:pt x="164" y="21"/>
                    <a:pt x="164" y="21"/>
                    <a:pt x="164" y="21"/>
                  </a:cubicBezTo>
                  <a:cubicBezTo>
                    <a:pt x="165" y="20"/>
                    <a:pt x="165" y="20"/>
                    <a:pt x="165" y="20"/>
                  </a:cubicBezTo>
                  <a:cubicBezTo>
                    <a:pt x="165" y="19"/>
                    <a:pt x="165" y="19"/>
                    <a:pt x="165" y="19"/>
                  </a:cubicBezTo>
                  <a:cubicBezTo>
                    <a:pt x="165" y="19"/>
                    <a:pt x="165" y="19"/>
                    <a:pt x="165" y="19"/>
                  </a:cubicBezTo>
                  <a:cubicBezTo>
                    <a:pt x="164" y="19"/>
                    <a:pt x="164" y="19"/>
                    <a:pt x="164" y="19"/>
                  </a:cubicBezTo>
                  <a:cubicBezTo>
                    <a:pt x="164" y="18"/>
                    <a:pt x="164" y="18"/>
                    <a:pt x="164" y="18"/>
                  </a:cubicBezTo>
                  <a:cubicBezTo>
                    <a:pt x="164" y="17"/>
                    <a:pt x="164" y="17"/>
                    <a:pt x="164" y="17"/>
                  </a:cubicBezTo>
                  <a:cubicBezTo>
                    <a:pt x="165" y="16"/>
                    <a:pt x="165" y="16"/>
                    <a:pt x="165" y="16"/>
                  </a:cubicBezTo>
                  <a:cubicBezTo>
                    <a:pt x="166" y="16"/>
                    <a:pt x="166" y="16"/>
                    <a:pt x="166" y="16"/>
                  </a:cubicBezTo>
                  <a:cubicBezTo>
                    <a:pt x="166" y="15"/>
                    <a:pt x="166" y="15"/>
                    <a:pt x="166" y="15"/>
                  </a:cubicBezTo>
                  <a:cubicBezTo>
                    <a:pt x="166" y="15"/>
                    <a:pt x="166" y="15"/>
                    <a:pt x="166" y="15"/>
                  </a:cubicBezTo>
                  <a:cubicBezTo>
                    <a:pt x="168" y="14"/>
                    <a:pt x="168" y="14"/>
                    <a:pt x="168" y="14"/>
                  </a:cubicBezTo>
                  <a:cubicBezTo>
                    <a:pt x="169" y="14"/>
                    <a:pt x="169" y="14"/>
                    <a:pt x="169" y="14"/>
                  </a:cubicBezTo>
                  <a:cubicBezTo>
                    <a:pt x="169" y="13"/>
                    <a:pt x="169" y="13"/>
                    <a:pt x="169" y="13"/>
                  </a:cubicBezTo>
                  <a:cubicBezTo>
                    <a:pt x="170" y="12"/>
                    <a:pt x="170" y="12"/>
                    <a:pt x="170" y="12"/>
                  </a:cubicBezTo>
                  <a:cubicBezTo>
                    <a:pt x="171" y="12"/>
                    <a:pt x="171" y="12"/>
                    <a:pt x="171" y="12"/>
                  </a:cubicBezTo>
                  <a:cubicBezTo>
                    <a:pt x="173" y="13"/>
                    <a:pt x="173" y="13"/>
                    <a:pt x="173" y="13"/>
                  </a:cubicBezTo>
                  <a:cubicBezTo>
                    <a:pt x="174" y="15"/>
                    <a:pt x="174" y="15"/>
                    <a:pt x="174" y="15"/>
                  </a:cubicBezTo>
                  <a:cubicBezTo>
                    <a:pt x="174" y="16"/>
                    <a:pt x="174" y="16"/>
                    <a:pt x="174" y="16"/>
                  </a:cubicBezTo>
                  <a:cubicBezTo>
                    <a:pt x="174" y="17"/>
                    <a:pt x="174" y="17"/>
                    <a:pt x="174" y="17"/>
                  </a:cubicBezTo>
                  <a:cubicBezTo>
                    <a:pt x="174" y="17"/>
                    <a:pt x="174" y="17"/>
                    <a:pt x="174" y="17"/>
                  </a:cubicBezTo>
                  <a:cubicBezTo>
                    <a:pt x="174" y="18"/>
                    <a:pt x="174" y="18"/>
                    <a:pt x="174" y="18"/>
                  </a:cubicBezTo>
                  <a:cubicBezTo>
                    <a:pt x="174" y="19"/>
                    <a:pt x="174" y="19"/>
                    <a:pt x="174" y="19"/>
                  </a:cubicBezTo>
                  <a:cubicBezTo>
                    <a:pt x="174" y="19"/>
                    <a:pt x="174" y="19"/>
                    <a:pt x="174" y="19"/>
                  </a:cubicBezTo>
                  <a:cubicBezTo>
                    <a:pt x="174" y="19"/>
                    <a:pt x="174" y="19"/>
                    <a:pt x="174" y="19"/>
                  </a:cubicBezTo>
                  <a:cubicBezTo>
                    <a:pt x="175" y="18"/>
                    <a:pt x="175" y="18"/>
                    <a:pt x="175" y="18"/>
                  </a:cubicBezTo>
                  <a:cubicBezTo>
                    <a:pt x="175" y="17"/>
                    <a:pt x="175" y="17"/>
                    <a:pt x="175" y="17"/>
                  </a:cubicBezTo>
                  <a:cubicBezTo>
                    <a:pt x="175" y="16"/>
                    <a:pt x="175" y="16"/>
                    <a:pt x="175" y="16"/>
                  </a:cubicBezTo>
                  <a:cubicBezTo>
                    <a:pt x="175" y="16"/>
                    <a:pt x="175" y="16"/>
                    <a:pt x="175" y="16"/>
                  </a:cubicBezTo>
                  <a:cubicBezTo>
                    <a:pt x="175" y="15"/>
                    <a:pt x="175" y="15"/>
                    <a:pt x="175" y="15"/>
                  </a:cubicBezTo>
                  <a:cubicBezTo>
                    <a:pt x="174" y="14"/>
                    <a:pt x="174" y="14"/>
                    <a:pt x="174" y="14"/>
                  </a:cubicBezTo>
                  <a:cubicBezTo>
                    <a:pt x="174" y="13"/>
                    <a:pt x="174" y="13"/>
                    <a:pt x="174" y="13"/>
                  </a:cubicBezTo>
                  <a:cubicBezTo>
                    <a:pt x="174" y="13"/>
                    <a:pt x="174" y="13"/>
                    <a:pt x="174" y="13"/>
                  </a:cubicBezTo>
                  <a:cubicBezTo>
                    <a:pt x="176" y="13"/>
                    <a:pt x="176" y="13"/>
                    <a:pt x="176" y="13"/>
                  </a:cubicBezTo>
                  <a:cubicBezTo>
                    <a:pt x="177" y="13"/>
                    <a:pt x="177" y="13"/>
                    <a:pt x="177" y="13"/>
                  </a:cubicBezTo>
                  <a:cubicBezTo>
                    <a:pt x="180" y="15"/>
                    <a:pt x="180" y="15"/>
                    <a:pt x="180" y="15"/>
                  </a:cubicBezTo>
                  <a:cubicBezTo>
                    <a:pt x="181" y="15"/>
                    <a:pt x="181" y="15"/>
                    <a:pt x="181" y="15"/>
                  </a:cubicBezTo>
                  <a:cubicBezTo>
                    <a:pt x="181" y="15"/>
                    <a:pt x="181" y="15"/>
                    <a:pt x="181" y="15"/>
                  </a:cubicBezTo>
                  <a:cubicBezTo>
                    <a:pt x="181" y="16"/>
                    <a:pt x="181" y="16"/>
                    <a:pt x="181" y="16"/>
                  </a:cubicBezTo>
                  <a:cubicBezTo>
                    <a:pt x="182" y="17"/>
                    <a:pt x="182" y="17"/>
                    <a:pt x="182" y="17"/>
                  </a:cubicBezTo>
                  <a:cubicBezTo>
                    <a:pt x="182" y="18"/>
                    <a:pt x="182" y="18"/>
                    <a:pt x="182" y="18"/>
                  </a:cubicBezTo>
                  <a:cubicBezTo>
                    <a:pt x="182" y="19"/>
                    <a:pt x="182" y="19"/>
                    <a:pt x="182" y="19"/>
                  </a:cubicBezTo>
                  <a:cubicBezTo>
                    <a:pt x="183" y="20"/>
                    <a:pt x="183" y="20"/>
                    <a:pt x="183" y="20"/>
                  </a:cubicBezTo>
                  <a:cubicBezTo>
                    <a:pt x="184" y="21"/>
                    <a:pt x="184" y="21"/>
                    <a:pt x="184" y="21"/>
                  </a:cubicBezTo>
                  <a:cubicBezTo>
                    <a:pt x="184" y="22"/>
                    <a:pt x="184" y="22"/>
                    <a:pt x="184" y="22"/>
                  </a:cubicBezTo>
                  <a:cubicBezTo>
                    <a:pt x="183" y="22"/>
                    <a:pt x="183" y="22"/>
                    <a:pt x="183" y="22"/>
                  </a:cubicBezTo>
                  <a:cubicBezTo>
                    <a:pt x="183" y="21"/>
                    <a:pt x="183" y="21"/>
                    <a:pt x="183" y="21"/>
                  </a:cubicBezTo>
                  <a:cubicBezTo>
                    <a:pt x="182" y="22"/>
                    <a:pt x="182" y="22"/>
                    <a:pt x="182" y="22"/>
                  </a:cubicBezTo>
                  <a:cubicBezTo>
                    <a:pt x="182" y="22"/>
                    <a:pt x="182" y="22"/>
                    <a:pt x="182" y="22"/>
                  </a:cubicBezTo>
                  <a:cubicBezTo>
                    <a:pt x="183" y="23"/>
                    <a:pt x="183" y="23"/>
                    <a:pt x="183" y="23"/>
                  </a:cubicBezTo>
                  <a:cubicBezTo>
                    <a:pt x="185" y="23"/>
                    <a:pt x="185" y="23"/>
                    <a:pt x="185" y="23"/>
                  </a:cubicBezTo>
                  <a:cubicBezTo>
                    <a:pt x="186" y="24"/>
                    <a:pt x="186" y="24"/>
                    <a:pt x="186" y="24"/>
                  </a:cubicBezTo>
                  <a:cubicBezTo>
                    <a:pt x="186" y="24"/>
                    <a:pt x="186" y="24"/>
                    <a:pt x="186" y="24"/>
                  </a:cubicBezTo>
                  <a:cubicBezTo>
                    <a:pt x="187" y="26"/>
                    <a:pt x="187" y="26"/>
                    <a:pt x="187" y="26"/>
                  </a:cubicBezTo>
                  <a:close/>
                  <a:moveTo>
                    <a:pt x="350" y="3"/>
                  </a:moveTo>
                  <a:cubicBezTo>
                    <a:pt x="350" y="2"/>
                    <a:pt x="350" y="2"/>
                    <a:pt x="350" y="2"/>
                  </a:cubicBezTo>
                  <a:cubicBezTo>
                    <a:pt x="351" y="1"/>
                    <a:pt x="351" y="1"/>
                    <a:pt x="351" y="1"/>
                  </a:cubicBezTo>
                  <a:cubicBezTo>
                    <a:pt x="351" y="1"/>
                    <a:pt x="351" y="1"/>
                    <a:pt x="351" y="1"/>
                  </a:cubicBezTo>
                  <a:cubicBezTo>
                    <a:pt x="352" y="1"/>
                    <a:pt x="352" y="1"/>
                    <a:pt x="352" y="1"/>
                  </a:cubicBezTo>
                  <a:cubicBezTo>
                    <a:pt x="352" y="2"/>
                    <a:pt x="352" y="2"/>
                    <a:pt x="352" y="2"/>
                  </a:cubicBezTo>
                  <a:cubicBezTo>
                    <a:pt x="351" y="2"/>
                    <a:pt x="351" y="2"/>
                    <a:pt x="351" y="2"/>
                  </a:cubicBezTo>
                  <a:cubicBezTo>
                    <a:pt x="351" y="3"/>
                    <a:pt x="351" y="3"/>
                    <a:pt x="351" y="3"/>
                  </a:cubicBezTo>
                  <a:cubicBezTo>
                    <a:pt x="350" y="3"/>
                    <a:pt x="350" y="3"/>
                    <a:pt x="350" y="3"/>
                  </a:cubicBezTo>
                  <a:close/>
                  <a:moveTo>
                    <a:pt x="359" y="17"/>
                  </a:moveTo>
                  <a:cubicBezTo>
                    <a:pt x="359" y="18"/>
                    <a:pt x="359" y="18"/>
                    <a:pt x="359" y="18"/>
                  </a:cubicBezTo>
                  <a:cubicBezTo>
                    <a:pt x="361" y="20"/>
                    <a:pt x="361" y="20"/>
                    <a:pt x="361" y="20"/>
                  </a:cubicBezTo>
                  <a:cubicBezTo>
                    <a:pt x="361" y="21"/>
                    <a:pt x="361" y="21"/>
                    <a:pt x="361" y="21"/>
                  </a:cubicBezTo>
                  <a:cubicBezTo>
                    <a:pt x="364" y="22"/>
                    <a:pt x="364" y="22"/>
                    <a:pt x="364" y="22"/>
                  </a:cubicBezTo>
                  <a:cubicBezTo>
                    <a:pt x="367" y="22"/>
                    <a:pt x="367" y="22"/>
                    <a:pt x="367" y="22"/>
                  </a:cubicBezTo>
                  <a:cubicBezTo>
                    <a:pt x="368" y="23"/>
                    <a:pt x="368" y="23"/>
                    <a:pt x="368" y="23"/>
                  </a:cubicBezTo>
                  <a:cubicBezTo>
                    <a:pt x="370" y="23"/>
                    <a:pt x="370" y="23"/>
                    <a:pt x="370" y="23"/>
                  </a:cubicBezTo>
                  <a:cubicBezTo>
                    <a:pt x="371" y="22"/>
                    <a:pt x="371" y="22"/>
                    <a:pt x="371" y="22"/>
                  </a:cubicBezTo>
                  <a:cubicBezTo>
                    <a:pt x="372" y="23"/>
                    <a:pt x="372" y="23"/>
                    <a:pt x="372" y="23"/>
                  </a:cubicBezTo>
                  <a:cubicBezTo>
                    <a:pt x="373" y="23"/>
                    <a:pt x="373" y="23"/>
                    <a:pt x="373" y="23"/>
                  </a:cubicBezTo>
                  <a:cubicBezTo>
                    <a:pt x="375" y="22"/>
                    <a:pt x="375" y="22"/>
                    <a:pt x="375" y="22"/>
                  </a:cubicBezTo>
                  <a:cubicBezTo>
                    <a:pt x="375" y="21"/>
                    <a:pt x="375" y="21"/>
                    <a:pt x="375" y="21"/>
                  </a:cubicBezTo>
                  <a:cubicBezTo>
                    <a:pt x="376" y="20"/>
                    <a:pt x="376" y="20"/>
                    <a:pt x="376" y="20"/>
                  </a:cubicBezTo>
                  <a:cubicBezTo>
                    <a:pt x="375" y="19"/>
                    <a:pt x="375" y="19"/>
                    <a:pt x="375" y="19"/>
                  </a:cubicBezTo>
                  <a:cubicBezTo>
                    <a:pt x="375" y="18"/>
                    <a:pt x="375" y="18"/>
                    <a:pt x="375" y="18"/>
                  </a:cubicBezTo>
                  <a:cubicBezTo>
                    <a:pt x="374" y="18"/>
                    <a:pt x="374" y="18"/>
                    <a:pt x="374" y="18"/>
                  </a:cubicBezTo>
                  <a:cubicBezTo>
                    <a:pt x="374" y="18"/>
                    <a:pt x="374" y="18"/>
                    <a:pt x="374" y="18"/>
                  </a:cubicBezTo>
                  <a:cubicBezTo>
                    <a:pt x="374" y="17"/>
                    <a:pt x="374" y="17"/>
                    <a:pt x="374" y="17"/>
                  </a:cubicBezTo>
                  <a:cubicBezTo>
                    <a:pt x="373" y="17"/>
                    <a:pt x="373" y="17"/>
                    <a:pt x="373" y="17"/>
                  </a:cubicBezTo>
                  <a:cubicBezTo>
                    <a:pt x="373" y="17"/>
                    <a:pt x="373" y="17"/>
                    <a:pt x="373" y="17"/>
                  </a:cubicBezTo>
                  <a:cubicBezTo>
                    <a:pt x="371" y="17"/>
                    <a:pt x="371" y="17"/>
                    <a:pt x="371" y="17"/>
                  </a:cubicBezTo>
                  <a:cubicBezTo>
                    <a:pt x="369" y="17"/>
                    <a:pt x="369" y="17"/>
                    <a:pt x="369" y="17"/>
                  </a:cubicBezTo>
                  <a:cubicBezTo>
                    <a:pt x="368" y="18"/>
                    <a:pt x="368" y="18"/>
                    <a:pt x="368" y="18"/>
                  </a:cubicBezTo>
                  <a:cubicBezTo>
                    <a:pt x="367" y="18"/>
                    <a:pt x="367" y="18"/>
                    <a:pt x="367" y="18"/>
                  </a:cubicBezTo>
                  <a:cubicBezTo>
                    <a:pt x="367" y="18"/>
                    <a:pt x="367" y="18"/>
                    <a:pt x="367" y="18"/>
                  </a:cubicBezTo>
                  <a:cubicBezTo>
                    <a:pt x="366" y="17"/>
                    <a:pt x="366" y="17"/>
                    <a:pt x="366" y="17"/>
                  </a:cubicBezTo>
                  <a:cubicBezTo>
                    <a:pt x="366" y="17"/>
                    <a:pt x="366" y="17"/>
                    <a:pt x="366" y="17"/>
                  </a:cubicBezTo>
                  <a:cubicBezTo>
                    <a:pt x="365" y="17"/>
                    <a:pt x="365" y="17"/>
                    <a:pt x="365" y="17"/>
                  </a:cubicBezTo>
                  <a:cubicBezTo>
                    <a:pt x="363" y="17"/>
                    <a:pt x="363" y="17"/>
                    <a:pt x="363" y="17"/>
                  </a:cubicBezTo>
                  <a:cubicBezTo>
                    <a:pt x="363" y="17"/>
                    <a:pt x="363" y="17"/>
                    <a:pt x="363" y="17"/>
                  </a:cubicBezTo>
                  <a:cubicBezTo>
                    <a:pt x="363" y="18"/>
                    <a:pt x="363" y="18"/>
                    <a:pt x="363" y="18"/>
                  </a:cubicBezTo>
                  <a:cubicBezTo>
                    <a:pt x="362" y="18"/>
                    <a:pt x="362" y="18"/>
                    <a:pt x="362" y="18"/>
                  </a:cubicBezTo>
                  <a:cubicBezTo>
                    <a:pt x="361" y="18"/>
                    <a:pt x="361" y="18"/>
                    <a:pt x="361" y="18"/>
                  </a:cubicBezTo>
                  <a:cubicBezTo>
                    <a:pt x="360" y="18"/>
                    <a:pt x="360" y="18"/>
                    <a:pt x="360" y="18"/>
                  </a:cubicBezTo>
                  <a:cubicBezTo>
                    <a:pt x="360" y="17"/>
                    <a:pt x="360" y="17"/>
                    <a:pt x="360" y="17"/>
                  </a:cubicBezTo>
                  <a:cubicBezTo>
                    <a:pt x="359" y="17"/>
                    <a:pt x="359" y="17"/>
                    <a:pt x="359" y="17"/>
                  </a:cubicBezTo>
                  <a:close/>
                  <a:moveTo>
                    <a:pt x="325" y="31"/>
                  </a:moveTo>
                  <a:cubicBezTo>
                    <a:pt x="324" y="29"/>
                    <a:pt x="324" y="29"/>
                    <a:pt x="324" y="29"/>
                  </a:cubicBezTo>
                  <a:cubicBezTo>
                    <a:pt x="324" y="28"/>
                    <a:pt x="324" y="28"/>
                    <a:pt x="324" y="28"/>
                  </a:cubicBezTo>
                  <a:cubicBezTo>
                    <a:pt x="323" y="27"/>
                    <a:pt x="323" y="27"/>
                    <a:pt x="323" y="27"/>
                  </a:cubicBezTo>
                  <a:cubicBezTo>
                    <a:pt x="321" y="27"/>
                    <a:pt x="321" y="27"/>
                    <a:pt x="321" y="27"/>
                  </a:cubicBezTo>
                  <a:cubicBezTo>
                    <a:pt x="321" y="26"/>
                    <a:pt x="321" y="26"/>
                    <a:pt x="321" y="26"/>
                  </a:cubicBezTo>
                  <a:cubicBezTo>
                    <a:pt x="320" y="26"/>
                    <a:pt x="320" y="26"/>
                    <a:pt x="320" y="26"/>
                  </a:cubicBezTo>
                  <a:cubicBezTo>
                    <a:pt x="319" y="25"/>
                    <a:pt x="319" y="25"/>
                    <a:pt x="319" y="25"/>
                  </a:cubicBezTo>
                  <a:cubicBezTo>
                    <a:pt x="320" y="26"/>
                    <a:pt x="320" y="26"/>
                    <a:pt x="320" y="26"/>
                  </a:cubicBezTo>
                  <a:cubicBezTo>
                    <a:pt x="320" y="27"/>
                    <a:pt x="320" y="27"/>
                    <a:pt x="320" y="27"/>
                  </a:cubicBezTo>
                  <a:cubicBezTo>
                    <a:pt x="322" y="28"/>
                    <a:pt x="322" y="28"/>
                    <a:pt x="322" y="28"/>
                  </a:cubicBezTo>
                  <a:cubicBezTo>
                    <a:pt x="323" y="30"/>
                    <a:pt x="323" y="30"/>
                    <a:pt x="323" y="30"/>
                  </a:cubicBezTo>
                  <a:cubicBezTo>
                    <a:pt x="324" y="32"/>
                    <a:pt x="324" y="32"/>
                    <a:pt x="324" y="32"/>
                  </a:cubicBezTo>
                  <a:cubicBezTo>
                    <a:pt x="324" y="32"/>
                    <a:pt x="324" y="32"/>
                    <a:pt x="324" y="32"/>
                  </a:cubicBezTo>
                  <a:cubicBezTo>
                    <a:pt x="325" y="32"/>
                    <a:pt x="325" y="32"/>
                    <a:pt x="325" y="32"/>
                  </a:cubicBezTo>
                  <a:cubicBezTo>
                    <a:pt x="325" y="31"/>
                    <a:pt x="325" y="31"/>
                    <a:pt x="325" y="31"/>
                  </a:cubicBezTo>
                  <a:close/>
                  <a:moveTo>
                    <a:pt x="342" y="32"/>
                  </a:moveTo>
                  <a:cubicBezTo>
                    <a:pt x="342" y="32"/>
                    <a:pt x="342" y="32"/>
                    <a:pt x="342" y="32"/>
                  </a:cubicBezTo>
                  <a:cubicBezTo>
                    <a:pt x="341" y="32"/>
                    <a:pt x="341" y="32"/>
                    <a:pt x="341" y="32"/>
                  </a:cubicBezTo>
                  <a:cubicBezTo>
                    <a:pt x="341" y="32"/>
                    <a:pt x="341" y="32"/>
                    <a:pt x="341" y="32"/>
                  </a:cubicBezTo>
                  <a:cubicBezTo>
                    <a:pt x="341" y="31"/>
                    <a:pt x="341" y="31"/>
                    <a:pt x="341" y="31"/>
                  </a:cubicBezTo>
                  <a:cubicBezTo>
                    <a:pt x="342" y="31"/>
                    <a:pt x="342" y="31"/>
                    <a:pt x="342" y="31"/>
                  </a:cubicBezTo>
                  <a:cubicBezTo>
                    <a:pt x="342" y="32"/>
                    <a:pt x="342" y="32"/>
                    <a:pt x="342" y="32"/>
                  </a:cubicBezTo>
                  <a:cubicBezTo>
                    <a:pt x="343" y="32"/>
                    <a:pt x="343" y="32"/>
                    <a:pt x="343" y="32"/>
                  </a:cubicBezTo>
                  <a:cubicBezTo>
                    <a:pt x="343" y="33"/>
                    <a:pt x="343" y="33"/>
                    <a:pt x="343" y="33"/>
                  </a:cubicBezTo>
                  <a:cubicBezTo>
                    <a:pt x="343" y="33"/>
                    <a:pt x="343" y="33"/>
                    <a:pt x="343" y="33"/>
                  </a:cubicBezTo>
                  <a:cubicBezTo>
                    <a:pt x="344" y="33"/>
                    <a:pt x="344" y="33"/>
                    <a:pt x="344" y="33"/>
                  </a:cubicBezTo>
                  <a:cubicBezTo>
                    <a:pt x="345" y="32"/>
                    <a:pt x="345" y="32"/>
                    <a:pt x="345" y="32"/>
                  </a:cubicBezTo>
                  <a:cubicBezTo>
                    <a:pt x="346" y="30"/>
                    <a:pt x="346" y="30"/>
                    <a:pt x="346" y="30"/>
                  </a:cubicBezTo>
                  <a:cubicBezTo>
                    <a:pt x="347" y="29"/>
                    <a:pt x="347" y="29"/>
                    <a:pt x="347" y="29"/>
                  </a:cubicBezTo>
                  <a:cubicBezTo>
                    <a:pt x="348" y="29"/>
                    <a:pt x="348" y="29"/>
                    <a:pt x="348" y="29"/>
                  </a:cubicBezTo>
                  <a:cubicBezTo>
                    <a:pt x="349" y="28"/>
                    <a:pt x="349" y="28"/>
                    <a:pt x="349" y="28"/>
                  </a:cubicBezTo>
                  <a:cubicBezTo>
                    <a:pt x="349" y="29"/>
                    <a:pt x="349" y="29"/>
                    <a:pt x="349" y="29"/>
                  </a:cubicBezTo>
                  <a:cubicBezTo>
                    <a:pt x="349" y="29"/>
                    <a:pt x="349" y="29"/>
                    <a:pt x="349" y="29"/>
                  </a:cubicBezTo>
                  <a:cubicBezTo>
                    <a:pt x="350" y="29"/>
                    <a:pt x="350" y="29"/>
                    <a:pt x="350" y="29"/>
                  </a:cubicBezTo>
                  <a:cubicBezTo>
                    <a:pt x="350" y="30"/>
                    <a:pt x="350" y="30"/>
                    <a:pt x="350" y="30"/>
                  </a:cubicBezTo>
                  <a:cubicBezTo>
                    <a:pt x="351" y="29"/>
                    <a:pt x="351" y="29"/>
                    <a:pt x="351" y="29"/>
                  </a:cubicBezTo>
                  <a:cubicBezTo>
                    <a:pt x="351" y="29"/>
                    <a:pt x="351" y="29"/>
                    <a:pt x="351" y="29"/>
                  </a:cubicBezTo>
                  <a:cubicBezTo>
                    <a:pt x="353" y="28"/>
                    <a:pt x="353" y="28"/>
                    <a:pt x="353" y="28"/>
                  </a:cubicBezTo>
                  <a:cubicBezTo>
                    <a:pt x="353" y="27"/>
                    <a:pt x="353" y="27"/>
                    <a:pt x="353" y="27"/>
                  </a:cubicBezTo>
                  <a:cubicBezTo>
                    <a:pt x="353" y="27"/>
                    <a:pt x="353" y="27"/>
                    <a:pt x="353" y="27"/>
                  </a:cubicBezTo>
                  <a:cubicBezTo>
                    <a:pt x="352" y="27"/>
                    <a:pt x="352" y="27"/>
                    <a:pt x="352" y="27"/>
                  </a:cubicBezTo>
                  <a:cubicBezTo>
                    <a:pt x="350" y="28"/>
                    <a:pt x="350" y="28"/>
                    <a:pt x="350" y="28"/>
                  </a:cubicBezTo>
                  <a:cubicBezTo>
                    <a:pt x="349" y="27"/>
                    <a:pt x="349" y="27"/>
                    <a:pt x="349" y="27"/>
                  </a:cubicBezTo>
                  <a:cubicBezTo>
                    <a:pt x="348" y="26"/>
                    <a:pt x="348" y="26"/>
                    <a:pt x="348" y="26"/>
                  </a:cubicBezTo>
                  <a:cubicBezTo>
                    <a:pt x="347" y="26"/>
                    <a:pt x="347" y="26"/>
                    <a:pt x="347" y="26"/>
                  </a:cubicBezTo>
                  <a:cubicBezTo>
                    <a:pt x="346" y="26"/>
                    <a:pt x="346" y="26"/>
                    <a:pt x="346" y="26"/>
                  </a:cubicBezTo>
                  <a:cubicBezTo>
                    <a:pt x="346" y="25"/>
                    <a:pt x="346" y="25"/>
                    <a:pt x="346" y="25"/>
                  </a:cubicBezTo>
                  <a:cubicBezTo>
                    <a:pt x="345" y="24"/>
                    <a:pt x="345" y="24"/>
                    <a:pt x="345" y="24"/>
                  </a:cubicBezTo>
                  <a:cubicBezTo>
                    <a:pt x="344" y="24"/>
                    <a:pt x="344" y="24"/>
                    <a:pt x="344" y="24"/>
                  </a:cubicBezTo>
                  <a:cubicBezTo>
                    <a:pt x="343" y="23"/>
                    <a:pt x="343" y="23"/>
                    <a:pt x="343" y="23"/>
                  </a:cubicBezTo>
                  <a:cubicBezTo>
                    <a:pt x="343" y="22"/>
                    <a:pt x="343" y="22"/>
                    <a:pt x="343" y="22"/>
                  </a:cubicBezTo>
                  <a:cubicBezTo>
                    <a:pt x="343" y="21"/>
                    <a:pt x="343" y="21"/>
                    <a:pt x="343" y="21"/>
                  </a:cubicBezTo>
                  <a:cubicBezTo>
                    <a:pt x="342" y="20"/>
                    <a:pt x="342" y="20"/>
                    <a:pt x="342" y="20"/>
                  </a:cubicBezTo>
                  <a:cubicBezTo>
                    <a:pt x="341" y="20"/>
                    <a:pt x="341" y="20"/>
                    <a:pt x="341" y="20"/>
                  </a:cubicBezTo>
                  <a:cubicBezTo>
                    <a:pt x="341" y="20"/>
                    <a:pt x="341" y="20"/>
                    <a:pt x="341" y="20"/>
                  </a:cubicBezTo>
                  <a:cubicBezTo>
                    <a:pt x="342" y="19"/>
                    <a:pt x="342" y="19"/>
                    <a:pt x="342" y="19"/>
                  </a:cubicBezTo>
                  <a:cubicBezTo>
                    <a:pt x="342" y="19"/>
                    <a:pt x="342" y="19"/>
                    <a:pt x="342" y="19"/>
                  </a:cubicBezTo>
                  <a:cubicBezTo>
                    <a:pt x="342" y="18"/>
                    <a:pt x="342" y="18"/>
                    <a:pt x="342" y="18"/>
                  </a:cubicBezTo>
                  <a:cubicBezTo>
                    <a:pt x="342" y="18"/>
                    <a:pt x="342" y="18"/>
                    <a:pt x="342" y="18"/>
                  </a:cubicBezTo>
                  <a:cubicBezTo>
                    <a:pt x="342" y="18"/>
                    <a:pt x="342" y="18"/>
                    <a:pt x="342" y="18"/>
                  </a:cubicBezTo>
                  <a:cubicBezTo>
                    <a:pt x="342" y="17"/>
                    <a:pt x="342" y="17"/>
                    <a:pt x="342" y="17"/>
                  </a:cubicBezTo>
                  <a:cubicBezTo>
                    <a:pt x="341" y="17"/>
                    <a:pt x="341" y="17"/>
                    <a:pt x="341" y="17"/>
                  </a:cubicBezTo>
                  <a:cubicBezTo>
                    <a:pt x="339" y="17"/>
                    <a:pt x="339" y="17"/>
                    <a:pt x="339" y="17"/>
                  </a:cubicBezTo>
                  <a:cubicBezTo>
                    <a:pt x="338" y="17"/>
                    <a:pt x="338" y="17"/>
                    <a:pt x="338" y="17"/>
                  </a:cubicBezTo>
                  <a:cubicBezTo>
                    <a:pt x="338" y="16"/>
                    <a:pt x="338" y="16"/>
                    <a:pt x="338" y="16"/>
                  </a:cubicBezTo>
                  <a:cubicBezTo>
                    <a:pt x="337" y="16"/>
                    <a:pt x="337" y="16"/>
                    <a:pt x="337" y="16"/>
                  </a:cubicBezTo>
                  <a:cubicBezTo>
                    <a:pt x="336" y="16"/>
                    <a:pt x="336" y="16"/>
                    <a:pt x="336" y="16"/>
                  </a:cubicBezTo>
                  <a:cubicBezTo>
                    <a:pt x="335" y="16"/>
                    <a:pt x="335" y="16"/>
                    <a:pt x="335" y="16"/>
                  </a:cubicBezTo>
                  <a:cubicBezTo>
                    <a:pt x="337" y="17"/>
                    <a:pt x="337" y="17"/>
                    <a:pt x="337" y="17"/>
                  </a:cubicBezTo>
                  <a:cubicBezTo>
                    <a:pt x="338" y="17"/>
                    <a:pt x="338" y="17"/>
                    <a:pt x="338" y="17"/>
                  </a:cubicBezTo>
                  <a:cubicBezTo>
                    <a:pt x="338" y="18"/>
                    <a:pt x="338" y="18"/>
                    <a:pt x="338" y="18"/>
                  </a:cubicBezTo>
                  <a:cubicBezTo>
                    <a:pt x="337" y="18"/>
                    <a:pt x="337" y="18"/>
                    <a:pt x="337" y="18"/>
                  </a:cubicBezTo>
                  <a:cubicBezTo>
                    <a:pt x="337" y="18"/>
                    <a:pt x="337" y="18"/>
                    <a:pt x="337" y="18"/>
                  </a:cubicBezTo>
                  <a:cubicBezTo>
                    <a:pt x="336" y="18"/>
                    <a:pt x="336" y="18"/>
                    <a:pt x="336" y="18"/>
                  </a:cubicBezTo>
                  <a:cubicBezTo>
                    <a:pt x="335" y="18"/>
                    <a:pt x="335" y="18"/>
                    <a:pt x="335" y="18"/>
                  </a:cubicBezTo>
                  <a:cubicBezTo>
                    <a:pt x="336" y="19"/>
                    <a:pt x="336" y="19"/>
                    <a:pt x="336" y="19"/>
                  </a:cubicBezTo>
                  <a:cubicBezTo>
                    <a:pt x="336" y="20"/>
                    <a:pt x="336" y="20"/>
                    <a:pt x="336" y="20"/>
                  </a:cubicBezTo>
                  <a:cubicBezTo>
                    <a:pt x="336" y="21"/>
                    <a:pt x="336" y="21"/>
                    <a:pt x="336" y="21"/>
                  </a:cubicBezTo>
                  <a:cubicBezTo>
                    <a:pt x="338" y="22"/>
                    <a:pt x="338" y="22"/>
                    <a:pt x="338" y="22"/>
                  </a:cubicBezTo>
                  <a:cubicBezTo>
                    <a:pt x="338" y="23"/>
                    <a:pt x="338" y="23"/>
                    <a:pt x="338" y="23"/>
                  </a:cubicBezTo>
                  <a:cubicBezTo>
                    <a:pt x="338" y="23"/>
                    <a:pt x="338" y="23"/>
                    <a:pt x="338" y="23"/>
                  </a:cubicBezTo>
                  <a:cubicBezTo>
                    <a:pt x="337" y="23"/>
                    <a:pt x="337" y="23"/>
                    <a:pt x="337" y="23"/>
                  </a:cubicBezTo>
                  <a:cubicBezTo>
                    <a:pt x="336" y="22"/>
                    <a:pt x="336" y="22"/>
                    <a:pt x="336" y="22"/>
                  </a:cubicBezTo>
                  <a:cubicBezTo>
                    <a:pt x="335" y="21"/>
                    <a:pt x="335" y="21"/>
                    <a:pt x="335" y="21"/>
                  </a:cubicBezTo>
                  <a:cubicBezTo>
                    <a:pt x="334" y="21"/>
                    <a:pt x="334" y="21"/>
                    <a:pt x="334" y="21"/>
                  </a:cubicBezTo>
                  <a:cubicBezTo>
                    <a:pt x="334" y="21"/>
                    <a:pt x="334" y="21"/>
                    <a:pt x="334" y="21"/>
                  </a:cubicBezTo>
                  <a:cubicBezTo>
                    <a:pt x="333" y="21"/>
                    <a:pt x="333" y="21"/>
                    <a:pt x="333" y="21"/>
                  </a:cubicBezTo>
                  <a:cubicBezTo>
                    <a:pt x="333" y="21"/>
                    <a:pt x="333" y="21"/>
                    <a:pt x="333" y="21"/>
                  </a:cubicBezTo>
                  <a:cubicBezTo>
                    <a:pt x="332" y="21"/>
                    <a:pt x="332" y="21"/>
                    <a:pt x="332" y="21"/>
                  </a:cubicBezTo>
                  <a:cubicBezTo>
                    <a:pt x="332" y="20"/>
                    <a:pt x="332" y="20"/>
                    <a:pt x="332" y="20"/>
                  </a:cubicBezTo>
                  <a:cubicBezTo>
                    <a:pt x="332" y="19"/>
                    <a:pt x="332" y="19"/>
                    <a:pt x="332" y="19"/>
                  </a:cubicBezTo>
                  <a:cubicBezTo>
                    <a:pt x="331" y="19"/>
                    <a:pt x="331" y="19"/>
                    <a:pt x="331" y="19"/>
                  </a:cubicBezTo>
                  <a:cubicBezTo>
                    <a:pt x="330" y="18"/>
                    <a:pt x="330" y="18"/>
                    <a:pt x="330" y="18"/>
                  </a:cubicBezTo>
                  <a:cubicBezTo>
                    <a:pt x="329" y="18"/>
                    <a:pt x="329" y="18"/>
                    <a:pt x="329" y="18"/>
                  </a:cubicBezTo>
                  <a:cubicBezTo>
                    <a:pt x="328" y="18"/>
                    <a:pt x="328" y="18"/>
                    <a:pt x="328" y="18"/>
                  </a:cubicBezTo>
                  <a:cubicBezTo>
                    <a:pt x="328" y="17"/>
                    <a:pt x="328" y="17"/>
                    <a:pt x="328" y="17"/>
                  </a:cubicBezTo>
                  <a:cubicBezTo>
                    <a:pt x="327" y="18"/>
                    <a:pt x="327" y="18"/>
                    <a:pt x="327" y="18"/>
                  </a:cubicBezTo>
                  <a:cubicBezTo>
                    <a:pt x="326" y="18"/>
                    <a:pt x="326" y="18"/>
                    <a:pt x="326" y="18"/>
                  </a:cubicBezTo>
                  <a:cubicBezTo>
                    <a:pt x="326" y="19"/>
                    <a:pt x="326" y="19"/>
                    <a:pt x="326" y="19"/>
                  </a:cubicBezTo>
                  <a:cubicBezTo>
                    <a:pt x="326" y="20"/>
                    <a:pt x="326" y="20"/>
                    <a:pt x="326" y="20"/>
                  </a:cubicBezTo>
                  <a:cubicBezTo>
                    <a:pt x="326" y="21"/>
                    <a:pt x="326" y="21"/>
                    <a:pt x="326" y="21"/>
                  </a:cubicBezTo>
                  <a:cubicBezTo>
                    <a:pt x="325" y="22"/>
                    <a:pt x="325" y="22"/>
                    <a:pt x="325" y="22"/>
                  </a:cubicBezTo>
                  <a:cubicBezTo>
                    <a:pt x="324" y="22"/>
                    <a:pt x="324" y="22"/>
                    <a:pt x="324" y="22"/>
                  </a:cubicBezTo>
                  <a:cubicBezTo>
                    <a:pt x="324" y="23"/>
                    <a:pt x="324" y="23"/>
                    <a:pt x="324" y="23"/>
                  </a:cubicBezTo>
                  <a:cubicBezTo>
                    <a:pt x="325" y="24"/>
                    <a:pt x="325" y="24"/>
                    <a:pt x="325" y="24"/>
                  </a:cubicBezTo>
                  <a:cubicBezTo>
                    <a:pt x="326" y="24"/>
                    <a:pt x="326" y="24"/>
                    <a:pt x="326" y="24"/>
                  </a:cubicBezTo>
                  <a:cubicBezTo>
                    <a:pt x="327" y="25"/>
                    <a:pt x="327" y="25"/>
                    <a:pt x="327" y="25"/>
                  </a:cubicBezTo>
                  <a:cubicBezTo>
                    <a:pt x="326" y="25"/>
                    <a:pt x="326" y="25"/>
                    <a:pt x="326" y="25"/>
                  </a:cubicBezTo>
                  <a:cubicBezTo>
                    <a:pt x="326" y="25"/>
                    <a:pt x="326" y="25"/>
                    <a:pt x="326" y="25"/>
                  </a:cubicBezTo>
                  <a:cubicBezTo>
                    <a:pt x="326" y="26"/>
                    <a:pt x="326" y="26"/>
                    <a:pt x="326" y="26"/>
                  </a:cubicBezTo>
                  <a:cubicBezTo>
                    <a:pt x="327" y="26"/>
                    <a:pt x="327" y="26"/>
                    <a:pt x="327" y="26"/>
                  </a:cubicBezTo>
                  <a:cubicBezTo>
                    <a:pt x="327" y="27"/>
                    <a:pt x="327" y="27"/>
                    <a:pt x="327" y="27"/>
                  </a:cubicBezTo>
                  <a:cubicBezTo>
                    <a:pt x="327" y="27"/>
                    <a:pt x="327" y="27"/>
                    <a:pt x="327" y="27"/>
                  </a:cubicBezTo>
                  <a:cubicBezTo>
                    <a:pt x="327" y="28"/>
                    <a:pt x="327" y="28"/>
                    <a:pt x="327" y="28"/>
                  </a:cubicBezTo>
                  <a:cubicBezTo>
                    <a:pt x="328" y="28"/>
                    <a:pt x="328" y="28"/>
                    <a:pt x="328" y="28"/>
                  </a:cubicBezTo>
                  <a:cubicBezTo>
                    <a:pt x="329" y="29"/>
                    <a:pt x="329" y="29"/>
                    <a:pt x="329" y="29"/>
                  </a:cubicBezTo>
                  <a:cubicBezTo>
                    <a:pt x="329" y="29"/>
                    <a:pt x="329" y="29"/>
                    <a:pt x="329" y="29"/>
                  </a:cubicBezTo>
                  <a:cubicBezTo>
                    <a:pt x="329" y="29"/>
                    <a:pt x="329" y="29"/>
                    <a:pt x="329" y="29"/>
                  </a:cubicBezTo>
                  <a:cubicBezTo>
                    <a:pt x="329" y="29"/>
                    <a:pt x="329" y="29"/>
                    <a:pt x="329" y="29"/>
                  </a:cubicBezTo>
                  <a:cubicBezTo>
                    <a:pt x="330" y="29"/>
                    <a:pt x="330" y="29"/>
                    <a:pt x="330" y="29"/>
                  </a:cubicBezTo>
                  <a:cubicBezTo>
                    <a:pt x="330" y="30"/>
                    <a:pt x="330" y="30"/>
                    <a:pt x="330" y="30"/>
                  </a:cubicBezTo>
                  <a:cubicBezTo>
                    <a:pt x="330" y="30"/>
                    <a:pt x="330" y="30"/>
                    <a:pt x="330" y="30"/>
                  </a:cubicBezTo>
                  <a:cubicBezTo>
                    <a:pt x="329" y="30"/>
                    <a:pt x="329" y="30"/>
                    <a:pt x="329" y="30"/>
                  </a:cubicBezTo>
                  <a:cubicBezTo>
                    <a:pt x="329" y="30"/>
                    <a:pt x="329" y="30"/>
                    <a:pt x="329" y="30"/>
                  </a:cubicBezTo>
                  <a:cubicBezTo>
                    <a:pt x="329" y="30"/>
                    <a:pt x="329" y="30"/>
                    <a:pt x="329" y="30"/>
                  </a:cubicBezTo>
                  <a:cubicBezTo>
                    <a:pt x="329" y="31"/>
                    <a:pt x="329" y="31"/>
                    <a:pt x="329" y="31"/>
                  </a:cubicBezTo>
                  <a:cubicBezTo>
                    <a:pt x="332" y="33"/>
                    <a:pt x="332" y="33"/>
                    <a:pt x="332" y="33"/>
                  </a:cubicBezTo>
                  <a:cubicBezTo>
                    <a:pt x="333" y="33"/>
                    <a:pt x="333" y="33"/>
                    <a:pt x="333" y="33"/>
                  </a:cubicBezTo>
                  <a:cubicBezTo>
                    <a:pt x="334" y="33"/>
                    <a:pt x="334" y="33"/>
                    <a:pt x="334" y="33"/>
                  </a:cubicBezTo>
                  <a:cubicBezTo>
                    <a:pt x="335" y="34"/>
                    <a:pt x="335" y="34"/>
                    <a:pt x="335" y="34"/>
                  </a:cubicBezTo>
                  <a:cubicBezTo>
                    <a:pt x="336" y="34"/>
                    <a:pt x="336" y="34"/>
                    <a:pt x="336" y="34"/>
                  </a:cubicBezTo>
                  <a:cubicBezTo>
                    <a:pt x="336" y="35"/>
                    <a:pt x="336" y="35"/>
                    <a:pt x="336" y="35"/>
                  </a:cubicBezTo>
                  <a:cubicBezTo>
                    <a:pt x="337" y="35"/>
                    <a:pt x="337" y="35"/>
                    <a:pt x="337" y="35"/>
                  </a:cubicBezTo>
                  <a:cubicBezTo>
                    <a:pt x="338" y="35"/>
                    <a:pt x="338" y="35"/>
                    <a:pt x="338" y="35"/>
                  </a:cubicBezTo>
                  <a:cubicBezTo>
                    <a:pt x="339" y="35"/>
                    <a:pt x="339" y="35"/>
                    <a:pt x="339" y="35"/>
                  </a:cubicBezTo>
                  <a:cubicBezTo>
                    <a:pt x="341" y="35"/>
                    <a:pt x="341" y="35"/>
                    <a:pt x="341" y="35"/>
                  </a:cubicBezTo>
                  <a:cubicBezTo>
                    <a:pt x="342" y="36"/>
                    <a:pt x="342" y="36"/>
                    <a:pt x="342" y="36"/>
                  </a:cubicBezTo>
                  <a:cubicBezTo>
                    <a:pt x="342" y="35"/>
                    <a:pt x="342" y="35"/>
                    <a:pt x="342" y="35"/>
                  </a:cubicBezTo>
                  <a:cubicBezTo>
                    <a:pt x="343" y="35"/>
                    <a:pt x="343" y="35"/>
                    <a:pt x="343" y="35"/>
                  </a:cubicBezTo>
                  <a:cubicBezTo>
                    <a:pt x="343" y="34"/>
                    <a:pt x="343" y="34"/>
                    <a:pt x="343" y="34"/>
                  </a:cubicBezTo>
                  <a:cubicBezTo>
                    <a:pt x="342" y="33"/>
                    <a:pt x="342" y="33"/>
                    <a:pt x="342" y="33"/>
                  </a:cubicBezTo>
                  <a:cubicBezTo>
                    <a:pt x="342" y="32"/>
                    <a:pt x="342" y="32"/>
                    <a:pt x="342" y="32"/>
                  </a:cubicBezTo>
                  <a:close/>
                  <a:moveTo>
                    <a:pt x="343" y="17"/>
                  </a:moveTo>
                  <a:cubicBezTo>
                    <a:pt x="344" y="17"/>
                    <a:pt x="344" y="17"/>
                    <a:pt x="344" y="17"/>
                  </a:cubicBezTo>
                  <a:cubicBezTo>
                    <a:pt x="345" y="17"/>
                    <a:pt x="345" y="17"/>
                    <a:pt x="345" y="17"/>
                  </a:cubicBezTo>
                  <a:cubicBezTo>
                    <a:pt x="346" y="17"/>
                    <a:pt x="346" y="17"/>
                    <a:pt x="346" y="17"/>
                  </a:cubicBezTo>
                  <a:cubicBezTo>
                    <a:pt x="348" y="18"/>
                    <a:pt x="348" y="18"/>
                    <a:pt x="348" y="18"/>
                  </a:cubicBezTo>
                  <a:cubicBezTo>
                    <a:pt x="349" y="18"/>
                    <a:pt x="349" y="18"/>
                    <a:pt x="349" y="18"/>
                  </a:cubicBezTo>
                  <a:cubicBezTo>
                    <a:pt x="350" y="18"/>
                    <a:pt x="350" y="18"/>
                    <a:pt x="350" y="18"/>
                  </a:cubicBezTo>
                  <a:cubicBezTo>
                    <a:pt x="352" y="18"/>
                    <a:pt x="352" y="18"/>
                    <a:pt x="352" y="18"/>
                  </a:cubicBezTo>
                  <a:cubicBezTo>
                    <a:pt x="355" y="19"/>
                    <a:pt x="355" y="19"/>
                    <a:pt x="355" y="19"/>
                  </a:cubicBezTo>
                  <a:cubicBezTo>
                    <a:pt x="355" y="19"/>
                    <a:pt x="355" y="19"/>
                    <a:pt x="355" y="19"/>
                  </a:cubicBezTo>
                  <a:cubicBezTo>
                    <a:pt x="354" y="19"/>
                    <a:pt x="354" y="19"/>
                    <a:pt x="354" y="19"/>
                  </a:cubicBezTo>
                  <a:cubicBezTo>
                    <a:pt x="353" y="20"/>
                    <a:pt x="353" y="20"/>
                    <a:pt x="353" y="20"/>
                  </a:cubicBezTo>
                  <a:cubicBezTo>
                    <a:pt x="353" y="21"/>
                    <a:pt x="353" y="21"/>
                    <a:pt x="353" y="21"/>
                  </a:cubicBezTo>
                  <a:cubicBezTo>
                    <a:pt x="354" y="22"/>
                    <a:pt x="354" y="22"/>
                    <a:pt x="354" y="22"/>
                  </a:cubicBezTo>
                  <a:cubicBezTo>
                    <a:pt x="355" y="22"/>
                    <a:pt x="355" y="22"/>
                    <a:pt x="355" y="22"/>
                  </a:cubicBezTo>
                  <a:cubicBezTo>
                    <a:pt x="355" y="23"/>
                    <a:pt x="355" y="23"/>
                    <a:pt x="355" y="23"/>
                  </a:cubicBezTo>
                  <a:cubicBezTo>
                    <a:pt x="355" y="23"/>
                    <a:pt x="355" y="23"/>
                    <a:pt x="355" y="23"/>
                  </a:cubicBezTo>
                  <a:cubicBezTo>
                    <a:pt x="355" y="24"/>
                    <a:pt x="355" y="24"/>
                    <a:pt x="355" y="24"/>
                  </a:cubicBezTo>
                  <a:cubicBezTo>
                    <a:pt x="355" y="25"/>
                    <a:pt x="355" y="25"/>
                    <a:pt x="355" y="25"/>
                  </a:cubicBezTo>
                  <a:cubicBezTo>
                    <a:pt x="354" y="26"/>
                    <a:pt x="354" y="26"/>
                    <a:pt x="354" y="26"/>
                  </a:cubicBezTo>
                  <a:cubicBezTo>
                    <a:pt x="353" y="26"/>
                    <a:pt x="353" y="26"/>
                    <a:pt x="353" y="26"/>
                  </a:cubicBezTo>
                  <a:cubicBezTo>
                    <a:pt x="353" y="26"/>
                    <a:pt x="353" y="26"/>
                    <a:pt x="353" y="26"/>
                  </a:cubicBezTo>
                  <a:cubicBezTo>
                    <a:pt x="352" y="26"/>
                    <a:pt x="352" y="26"/>
                    <a:pt x="352" y="26"/>
                  </a:cubicBezTo>
                  <a:cubicBezTo>
                    <a:pt x="351" y="26"/>
                    <a:pt x="351" y="26"/>
                    <a:pt x="351" y="26"/>
                  </a:cubicBezTo>
                  <a:cubicBezTo>
                    <a:pt x="350" y="27"/>
                    <a:pt x="350" y="27"/>
                    <a:pt x="350" y="27"/>
                  </a:cubicBezTo>
                  <a:cubicBezTo>
                    <a:pt x="348" y="26"/>
                    <a:pt x="348" y="26"/>
                    <a:pt x="348" y="26"/>
                  </a:cubicBezTo>
                  <a:cubicBezTo>
                    <a:pt x="347" y="25"/>
                    <a:pt x="347" y="25"/>
                    <a:pt x="347" y="25"/>
                  </a:cubicBezTo>
                  <a:cubicBezTo>
                    <a:pt x="345" y="23"/>
                    <a:pt x="345" y="23"/>
                    <a:pt x="345" y="23"/>
                  </a:cubicBezTo>
                  <a:cubicBezTo>
                    <a:pt x="345" y="22"/>
                    <a:pt x="345" y="22"/>
                    <a:pt x="345" y="22"/>
                  </a:cubicBezTo>
                  <a:cubicBezTo>
                    <a:pt x="345" y="21"/>
                    <a:pt x="345" y="21"/>
                    <a:pt x="345" y="21"/>
                  </a:cubicBezTo>
                  <a:cubicBezTo>
                    <a:pt x="345" y="21"/>
                    <a:pt x="345" y="21"/>
                    <a:pt x="345" y="21"/>
                  </a:cubicBezTo>
                  <a:cubicBezTo>
                    <a:pt x="346" y="20"/>
                    <a:pt x="346" y="20"/>
                    <a:pt x="346" y="20"/>
                  </a:cubicBezTo>
                  <a:cubicBezTo>
                    <a:pt x="345" y="20"/>
                    <a:pt x="345" y="20"/>
                    <a:pt x="345" y="20"/>
                  </a:cubicBezTo>
                  <a:cubicBezTo>
                    <a:pt x="345" y="19"/>
                    <a:pt x="345" y="19"/>
                    <a:pt x="345" y="19"/>
                  </a:cubicBezTo>
                  <a:cubicBezTo>
                    <a:pt x="344" y="19"/>
                    <a:pt x="344" y="19"/>
                    <a:pt x="344" y="19"/>
                  </a:cubicBezTo>
                  <a:cubicBezTo>
                    <a:pt x="344" y="18"/>
                    <a:pt x="344" y="18"/>
                    <a:pt x="344" y="18"/>
                  </a:cubicBezTo>
                  <a:cubicBezTo>
                    <a:pt x="343" y="18"/>
                    <a:pt x="343" y="18"/>
                    <a:pt x="343" y="18"/>
                  </a:cubicBezTo>
                  <a:cubicBezTo>
                    <a:pt x="343" y="17"/>
                    <a:pt x="343" y="17"/>
                    <a:pt x="343" y="17"/>
                  </a:cubicBezTo>
                  <a:close/>
                  <a:moveTo>
                    <a:pt x="195" y="38"/>
                  </a:moveTo>
                  <a:cubicBezTo>
                    <a:pt x="195" y="38"/>
                    <a:pt x="196" y="37"/>
                    <a:pt x="196" y="37"/>
                  </a:cubicBezTo>
                  <a:cubicBezTo>
                    <a:pt x="197" y="36"/>
                    <a:pt x="197" y="36"/>
                    <a:pt x="197" y="36"/>
                  </a:cubicBezTo>
                  <a:cubicBezTo>
                    <a:pt x="198" y="35"/>
                    <a:pt x="198" y="35"/>
                    <a:pt x="198" y="35"/>
                  </a:cubicBezTo>
                  <a:cubicBezTo>
                    <a:pt x="199" y="35"/>
                    <a:pt x="199" y="35"/>
                    <a:pt x="199" y="35"/>
                  </a:cubicBezTo>
                  <a:cubicBezTo>
                    <a:pt x="198" y="34"/>
                    <a:pt x="198" y="34"/>
                    <a:pt x="198" y="34"/>
                  </a:cubicBezTo>
                  <a:cubicBezTo>
                    <a:pt x="199" y="33"/>
                    <a:pt x="199" y="33"/>
                    <a:pt x="199" y="33"/>
                  </a:cubicBezTo>
                  <a:cubicBezTo>
                    <a:pt x="200" y="32"/>
                    <a:pt x="200" y="32"/>
                    <a:pt x="200" y="32"/>
                  </a:cubicBezTo>
                  <a:cubicBezTo>
                    <a:pt x="201" y="32"/>
                    <a:pt x="201" y="32"/>
                    <a:pt x="201" y="32"/>
                  </a:cubicBezTo>
                  <a:cubicBezTo>
                    <a:pt x="202" y="33"/>
                    <a:pt x="202" y="33"/>
                    <a:pt x="202" y="33"/>
                  </a:cubicBezTo>
                  <a:cubicBezTo>
                    <a:pt x="202" y="32"/>
                    <a:pt x="202" y="32"/>
                    <a:pt x="202" y="32"/>
                  </a:cubicBezTo>
                  <a:cubicBezTo>
                    <a:pt x="203" y="32"/>
                    <a:pt x="203" y="32"/>
                    <a:pt x="203" y="32"/>
                  </a:cubicBezTo>
                  <a:cubicBezTo>
                    <a:pt x="203" y="31"/>
                    <a:pt x="203" y="31"/>
                    <a:pt x="203" y="31"/>
                  </a:cubicBezTo>
                  <a:cubicBezTo>
                    <a:pt x="204" y="31"/>
                    <a:pt x="204" y="31"/>
                    <a:pt x="204" y="31"/>
                  </a:cubicBezTo>
                  <a:cubicBezTo>
                    <a:pt x="206" y="30"/>
                    <a:pt x="206" y="30"/>
                    <a:pt x="206" y="30"/>
                  </a:cubicBezTo>
                  <a:cubicBezTo>
                    <a:pt x="206" y="29"/>
                    <a:pt x="206" y="29"/>
                    <a:pt x="206" y="29"/>
                  </a:cubicBezTo>
                  <a:cubicBezTo>
                    <a:pt x="206" y="29"/>
                    <a:pt x="206" y="29"/>
                    <a:pt x="206" y="29"/>
                  </a:cubicBezTo>
                  <a:cubicBezTo>
                    <a:pt x="207" y="27"/>
                    <a:pt x="207" y="27"/>
                    <a:pt x="207" y="27"/>
                  </a:cubicBezTo>
                  <a:cubicBezTo>
                    <a:pt x="207" y="26"/>
                    <a:pt x="207" y="26"/>
                    <a:pt x="207" y="26"/>
                  </a:cubicBezTo>
                  <a:cubicBezTo>
                    <a:pt x="206" y="25"/>
                    <a:pt x="206" y="25"/>
                    <a:pt x="206" y="25"/>
                  </a:cubicBezTo>
                  <a:cubicBezTo>
                    <a:pt x="205" y="24"/>
                    <a:pt x="205" y="24"/>
                    <a:pt x="205" y="24"/>
                  </a:cubicBezTo>
                  <a:cubicBezTo>
                    <a:pt x="205" y="23"/>
                    <a:pt x="205" y="23"/>
                    <a:pt x="205" y="23"/>
                  </a:cubicBezTo>
                  <a:cubicBezTo>
                    <a:pt x="204" y="23"/>
                    <a:pt x="204" y="23"/>
                    <a:pt x="204" y="23"/>
                  </a:cubicBezTo>
                  <a:cubicBezTo>
                    <a:pt x="203" y="22"/>
                    <a:pt x="203" y="22"/>
                    <a:pt x="203" y="22"/>
                  </a:cubicBezTo>
                  <a:cubicBezTo>
                    <a:pt x="203" y="23"/>
                    <a:pt x="203" y="23"/>
                    <a:pt x="203" y="23"/>
                  </a:cubicBezTo>
                  <a:cubicBezTo>
                    <a:pt x="202" y="22"/>
                    <a:pt x="202" y="22"/>
                    <a:pt x="202" y="22"/>
                  </a:cubicBezTo>
                  <a:cubicBezTo>
                    <a:pt x="201" y="22"/>
                    <a:pt x="201" y="22"/>
                    <a:pt x="201" y="22"/>
                  </a:cubicBezTo>
                  <a:cubicBezTo>
                    <a:pt x="200" y="21"/>
                    <a:pt x="200" y="21"/>
                    <a:pt x="200" y="21"/>
                  </a:cubicBezTo>
                  <a:cubicBezTo>
                    <a:pt x="199" y="21"/>
                    <a:pt x="199" y="21"/>
                    <a:pt x="199" y="21"/>
                  </a:cubicBezTo>
                  <a:cubicBezTo>
                    <a:pt x="199" y="21"/>
                    <a:pt x="199" y="21"/>
                    <a:pt x="199" y="21"/>
                  </a:cubicBezTo>
                  <a:cubicBezTo>
                    <a:pt x="198" y="21"/>
                    <a:pt x="198" y="21"/>
                    <a:pt x="198" y="21"/>
                  </a:cubicBezTo>
                  <a:cubicBezTo>
                    <a:pt x="198" y="20"/>
                    <a:pt x="198" y="20"/>
                    <a:pt x="198" y="20"/>
                  </a:cubicBezTo>
                  <a:cubicBezTo>
                    <a:pt x="198" y="20"/>
                    <a:pt x="198" y="20"/>
                    <a:pt x="198" y="20"/>
                  </a:cubicBezTo>
                  <a:cubicBezTo>
                    <a:pt x="197" y="20"/>
                    <a:pt x="197" y="20"/>
                    <a:pt x="197" y="20"/>
                  </a:cubicBezTo>
                  <a:cubicBezTo>
                    <a:pt x="197" y="20"/>
                    <a:pt x="197" y="20"/>
                    <a:pt x="197" y="20"/>
                  </a:cubicBezTo>
                  <a:cubicBezTo>
                    <a:pt x="196" y="20"/>
                    <a:pt x="196" y="20"/>
                    <a:pt x="196" y="20"/>
                  </a:cubicBezTo>
                  <a:cubicBezTo>
                    <a:pt x="195" y="19"/>
                    <a:pt x="195" y="19"/>
                    <a:pt x="195" y="19"/>
                  </a:cubicBezTo>
                  <a:cubicBezTo>
                    <a:pt x="195" y="19"/>
                    <a:pt x="195" y="19"/>
                    <a:pt x="195" y="19"/>
                  </a:cubicBezTo>
                  <a:cubicBezTo>
                    <a:pt x="195" y="20"/>
                    <a:pt x="195" y="20"/>
                    <a:pt x="195" y="20"/>
                  </a:cubicBezTo>
                  <a:cubicBezTo>
                    <a:pt x="196" y="20"/>
                    <a:pt x="196" y="20"/>
                    <a:pt x="196" y="20"/>
                  </a:cubicBezTo>
                  <a:cubicBezTo>
                    <a:pt x="196" y="21"/>
                    <a:pt x="196" y="21"/>
                    <a:pt x="196" y="21"/>
                  </a:cubicBezTo>
                  <a:cubicBezTo>
                    <a:pt x="195" y="21"/>
                    <a:pt x="195" y="21"/>
                    <a:pt x="195" y="21"/>
                  </a:cubicBezTo>
                  <a:cubicBezTo>
                    <a:pt x="195" y="22"/>
                    <a:pt x="195" y="22"/>
                    <a:pt x="195" y="22"/>
                  </a:cubicBezTo>
                  <a:cubicBezTo>
                    <a:pt x="195" y="22"/>
                    <a:pt x="195" y="22"/>
                    <a:pt x="195" y="22"/>
                  </a:cubicBezTo>
                  <a:cubicBezTo>
                    <a:pt x="194" y="21"/>
                    <a:pt x="194" y="21"/>
                    <a:pt x="194" y="21"/>
                  </a:cubicBezTo>
                  <a:cubicBezTo>
                    <a:pt x="194" y="19"/>
                    <a:pt x="194" y="19"/>
                    <a:pt x="194" y="19"/>
                  </a:cubicBezTo>
                  <a:cubicBezTo>
                    <a:pt x="193" y="18"/>
                    <a:pt x="193" y="18"/>
                    <a:pt x="193" y="18"/>
                  </a:cubicBezTo>
                  <a:cubicBezTo>
                    <a:pt x="192" y="18"/>
                    <a:pt x="192" y="18"/>
                    <a:pt x="192" y="18"/>
                  </a:cubicBezTo>
                  <a:cubicBezTo>
                    <a:pt x="191" y="18"/>
                    <a:pt x="191" y="18"/>
                    <a:pt x="191" y="18"/>
                  </a:cubicBezTo>
                  <a:cubicBezTo>
                    <a:pt x="191" y="18"/>
                    <a:pt x="191" y="18"/>
                    <a:pt x="191" y="18"/>
                  </a:cubicBezTo>
                  <a:cubicBezTo>
                    <a:pt x="190" y="18"/>
                    <a:pt x="190" y="18"/>
                    <a:pt x="190" y="18"/>
                  </a:cubicBezTo>
                  <a:cubicBezTo>
                    <a:pt x="190" y="19"/>
                    <a:pt x="190" y="19"/>
                    <a:pt x="190" y="19"/>
                  </a:cubicBezTo>
                  <a:cubicBezTo>
                    <a:pt x="191" y="20"/>
                    <a:pt x="191" y="20"/>
                    <a:pt x="191" y="20"/>
                  </a:cubicBezTo>
                  <a:cubicBezTo>
                    <a:pt x="192" y="20"/>
                    <a:pt x="192" y="20"/>
                    <a:pt x="192" y="20"/>
                  </a:cubicBezTo>
                  <a:cubicBezTo>
                    <a:pt x="191" y="21"/>
                    <a:pt x="191" y="21"/>
                    <a:pt x="191" y="21"/>
                  </a:cubicBezTo>
                  <a:cubicBezTo>
                    <a:pt x="191" y="21"/>
                    <a:pt x="191" y="21"/>
                    <a:pt x="191" y="21"/>
                  </a:cubicBezTo>
                  <a:cubicBezTo>
                    <a:pt x="190" y="20"/>
                    <a:pt x="190" y="20"/>
                    <a:pt x="190" y="20"/>
                  </a:cubicBezTo>
                  <a:cubicBezTo>
                    <a:pt x="190" y="20"/>
                    <a:pt x="190" y="20"/>
                    <a:pt x="190" y="20"/>
                  </a:cubicBezTo>
                  <a:cubicBezTo>
                    <a:pt x="189" y="20"/>
                    <a:pt x="189" y="20"/>
                    <a:pt x="189" y="20"/>
                  </a:cubicBezTo>
                  <a:cubicBezTo>
                    <a:pt x="190" y="20"/>
                    <a:pt x="190" y="20"/>
                    <a:pt x="190" y="20"/>
                  </a:cubicBezTo>
                  <a:cubicBezTo>
                    <a:pt x="190" y="21"/>
                    <a:pt x="190" y="21"/>
                    <a:pt x="190" y="21"/>
                  </a:cubicBezTo>
                  <a:cubicBezTo>
                    <a:pt x="190" y="21"/>
                    <a:pt x="190" y="21"/>
                    <a:pt x="190" y="21"/>
                  </a:cubicBezTo>
                  <a:cubicBezTo>
                    <a:pt x="190" y="22"/>
                    <a:pt x="190" y="22"/>
                    <a:pt x="190" y="22"/>
                  </a:cubicBezTo>
                  <a:cubicBezTo>
                    <a:pt x="190" y="22"/>
                    <a:pt x="190" y="22"/>
                    <a:pt x="190" y="22"/>
                  </a:cubicBezTo>
                  <a:cubicBezTo>
                    <a:pt x="191" y="23"/>
                    <a:pt x="191" y="23"/>
                    <a:pt x="191" y="23"/>
                  </a:cubicBezTo>
                  <a:cubicBezTo>
                    <a:pt x="191" y="23"/>
                    <a:pt x="191" y="23"/>
                    <a:pt x="191" y="23"/>
                  </a:cubicBezTo>
                  <a:cubicBezTo>
                    <a:pt x="191" y="24"/>
                    <a:pt x="191" y="24"/>
                    <a:pt x="191" y="24"/>
                  </a:cubicBezTo>
                  <a:cubicBezTo>
                    <a:pt x="192" y="26"/>
                    <a:pt x="192" y="26"/>
                    <a:pt x="192" y="26"/>
                  </a:cubicBezTo>
                  <a:cubicBezTo>
                    <a:pt x="193" y="26"/>
                    <a:pt x="193" y="26"/>
                    <a:pt x="193" y="26"/>
                  </a:cubicBezTo>
                  <a:cubicBezTo>
                    <a:pt x="193" y="26"/>
                    <a:pt x="193" y="26"/>
                    <a:pt x="193" y="26"/>
                  </a:cubicBezTo>
                  <a:cubicBezTo>
                    <a:pt x="193" y="27"/>
                    <a:pt x="193" y="27"/>
                    <a:pt x="193" y="27"/>
                  </a:cubicBezTo>
                  <a:cubicBezTo>
                    <a:pt x="192" y="27"/>
                    <a:pt x="192" y="27"/>
                    <a:pt x="192" y="27"/>
                  </a:cubicBezTo>
                  <a:cubicBezTo>
                    <a:pt x="192" y="28"/>
                    <a:pt x="192" y="28"/>
                    <a:pt x="192" y="28"/>
                  </a:cubicBezTo>
                  <a:cubicBezTo>
                    <a:pt x="192" y="30"/>
                    <a:pt x="192" y="30"/>
                    <a:pt x="192" y="30"/>
                  </a:cubicBezTo>
                  <a:cubicBezTo>
                    <a:pt x="193" y="31"/>
                    <a:pt x="193" y="31"/>
                    <a:pt x="193" y="31"/>
                  </a:cubicBezTo>
                  <a:cubicBezTo>
                    <a:pt x="193" y="32"/>
                    <a:pt x="193" y="32"/>
                    <a:pt x="193" y="32"/>
                  </a:cubicBezTo>
                  <a:cubicBezTo>
                    <a:pt x="193" y="32"/>
                    <a:pt x="193" y="32"/>
                    <a:pt x="193" y="32"/>
                  </a:cubicBezTo>
                  <a:cubicBezTo>
                    <a:pt x="193" y="33"/>
                    <a:pt x="193" y="33"/>
                    <a:pt x="193" y="33"/>
                  </a:cubicBezTo>
                  <a:cubicBezTo>
                    <a:pt x="193" y="33"/>
                    <a:pt x="193" y="33"/>
                    <a:pt x="193" y="33"/>
                  </a:cubicBezTo>
                  <a:cubicBezTo>
                    <a:pt x="193" y="34"/>
                    <a:pt x="193" y="34"/>
                    <a:pt x="193" y="34"/>
                  </a:cubicBezTo>
                  <a:cubicBezTo>
                    <a:pt x="194" y="36"/>
                    <a:pt x="194" y="36"/>
                    <a:pt x="194" y="36"/>
                  </a:cubicBezTo>
                  <a:cubicBezTo>
                    <a:pt x="195" y="36"/>
                    <a:pt x="195" y="36"/>
                    <a:pt x="195" y="36"/>
                  </a:cubicBezTo>
                  <a:cubicBezTo>
                    <a:pt x="195" y="37"/>
                    <a:pt x="195" y="37"/>
                    <a:pt x="195" y="37"/>
                  </a:cubicBezTo>
                  <a:cubicBezTo>
                    <a:pt x="195" y="38"/>
                    <a:pt x="195" y="38"/>
                    <a:pt x="195" y="38"/>
                  </a:cubicBezTo>
                  <a:close/>
                  <a:moveTo>
                    <a:pt x="212" y="29"/>
                  </a:moveTo>
                  <a:cubicBezTo>
                    <a:pt x="213" y="28"/>
                    <a:pt x="213" y="28"/>
                    <a:pt x="213" y="28"/>
                  </a:cubicBezTo>
                  <a:cubicBezTo>
                    <a:pt x="213" y="28"/>
                    <a:pt x="213" y="28"/>
                    <a:pt x="213" y="28"/>
                  </a:cubicBezTo>
                  <a:cubicBezTo>
                    <a:pt x="213" y="28"/>
                    <a:pt x="213" y="28"/>
                    <a:pt x="213" y="28"/>
                  </a:cubicBezTo>
                  <a:cubicBezTo>
                    <a:pt x="213" y="27"/>
                    <a:pt x="213" y="27"/>
                    <a:pt x="213" y="27"/>
                  </a:cubicBezTo>
                  <a:cubicBezTo>
                    <a:pt x="214" y="27"/>
                    <a:pt x="214" y="27"/>
                    <a:pt x="214" y="27"/>
                  </a:cubicBezTo>
                  <a:cubicBezTo>
                    <a:pt x="213" y="26"/>
                    <a:pt x="213" y="26"/>
                    <a:pt x="213" y="26"/>
                  </a:cubicBezTo>
                  <a:cubicBezTo>
                    <a:pt x="213" y="27"/>
                    <a:pt x="213" y="27"/>
                    <a:pt x="213" y="27"/>
                  </a:cubicBezTo>
                  <a:cubicBezTo>
                    <a:pt x="212" y="27"/>
                    <a:pt x="212" y="27"/>
                    <a:pt x="212" y="27"/>
                  </a:cubicBezTo>
                  <a:cubicBezTo>
                    <a:pt x="212" y="28"/>
                    <a:pt x="212" y="28"/>
                    <a:pt x="212" y="28"/>
                  </a:cubicBezTo>
                  <a:cubicBezTo>
                    <a:pt x="212" y="28"/>
                    <a:pt x="212" y="28"/>
                    <a:pt x="212" y="28"/>
                  </a:cubicBezTo>
                  <a:cubicBezTo>
                    <a:pt x="211" y="29"/>
                    <a:pt x="211" y="29"/>
                    <a:pt x="211" y="29"/>
                  </a:cubicBezTo>
                  <a:cubicBezTo>
                    <a:pt x="212" y="29"/>
                    <a:pt x="212" y="29"/>
                    <a:pt x="212" y="29"/>
                  </a:cubicBezTo>
                  <a:cubicBezTo>
                    <a:pt x="212" y="29"/>
                    <a:pt x="212" y="29"/>
                    <a:pt x="212" y="29"/>
                  </a:cubicBezTo>
                  <a:close/>
                  <a:moveTo>
                    <a:pt x="213" y="29"/>
                  </a:moveTo>
                  <a:cubicBezTo>
                    <a:pt x="214" y="28"/>
                    <a:pt x="214" y="28"/>
                    <a:pt x="214" y="28"/>
                  </a:cubicBezTo>
                  <a:cubicBezTo>
                    <a:pt x="215" y="28"/>
                    <a:pt x="215" y="28"/>
                    <a:pt x="215" y="28"/>
                  </a:cubicBezTo>
                  <a:cubicBezTo>
                    <a:pt x="216" y="28"/>
                    <a:pt x="216" y="28"/>
                    <a:pt x="216" y="28"/>
                  </a:cubicBezTo>
                  <a:cubicBezTo>
                    <a:pt x="216" y="28"/>
                    <a:pt x="216" y="28"/>
                    <a:pt x="216" y="28"/>
                  </a:cubicBezTo>
                  <a:cubicBezTo>
                    <a:pt x="217" y="27"/>
                    <a:pt x="217" y="27"/>
                    <a:pt x="217" y="27"/>
                  </a:cubicBezTo>
                  <a:cubicBezTo>
                    <a:pt x="217" y="27"/>
                    <a:pt x="217" y="27"/>
                    <a:pt x="217" y="27"/>
                  </a:cubicBezTo>
                  <a:cubicBezTo>
                    <a:pt x="218" y="28"/>
                    <a:pt x="218" y="28"/>
                    <a:pt x="218" y="28"/>
                  </a:cubicBezTo>
                  <a:cubicBezTo>
                    <a:pt x="217" y="29"/>
                    <a:pt x="217" y="29"/>
                    <a:pt x="217" y="29"/>
                  </a:cubicBezTo>
                  <a:cubicBezTo>
                    <a:pt x="216" y="29"/>
                    <a:pt x="216" y="29"/>
                    <a:pt x="216" y="29"/>
                  </a:cubicBezTo>
                  <a:cubicBezTo>
                    <a:pt x="216" y="29"/>
                    <a:pt x="216" y="29"/>
                    <a:pt x="216" y="29"/>
                  </a:cubicBezTo>
                  <a:cubicBezTo>
                    <a:pt x="215" y="29"/>
                    <a:pt x="215" y="29"/>
                    <a:pt x="215" y="29"/>
                  </a:cubicBezTo>
                  <a:cubicBezTo>
                    <a:pt x="213" y="29"/>
                    <a:pt x="213" y="29"/>
                    <a:pt x="213" y="29"/>
                  </a:cubicBezTo>
                  <a:cubicBezTo>
                    <a:pt x="213" y="29"/>
                    <a:pt x="213" y="29"/>
                    <a:pt x="213" y="29"/>
                  </a:cubicBezTo>
                  <a:close/>
                  <a:moveTo>
                    <a:pt x="222" y="36"/>
                  </a:moveTo>
                  <a:cubicBezTo>
                    <a:pt x="222" y="37"/>
                    <a:pt x="222" y="37"/>
                    <a:pt x="222" y="37"/>
                  </a:cubicBezTo>
                  <a:cubicBezTo>
                    <a:pt x="223" y="38"/>
                    <a:pt x="223" y="38"/>
                    <a:pt x="223" y="38"/>
                  </a:cubicBezTo>
                  <a:cubicBezTo>
                    <a:pt x="223" y="38"/>
                    <a:pt x="223" y="38"/>
                    <a:pt x="223" y="38"/>
                  </a:cubicBezTo>
                  <a:cubicBezTo>
                    <a:pt x="223" y="39"/>
                    <a:pt x="223" y="39"/>
                    <a:pt x="223" y="39"/>
                  </a:cubicBezTo>
                  <a:cubicBezTo>
                    <a:pt x="224" y="38"/>
                    <a:pt x="224" y="38"/>
                    <a:pt x="224" y="38"/>
                  </a:cubicBezTo>
                  <a:cubicBezTo>
                    <a:pt x="224" y="37"/>
                    <a:pt x="224" y="37"/>
                    <a:pt x="224" y="37"/>
                  </a:cubicBezTo>
                  <a:cubicBezTo>
                    <a:pt x="224" y="36"/>
                    <a:pt x="224" y="36"/>
                    <a:pt x="224" y="36"/>
                  </a:cubicBezTo>
                  <a:cubicBezTo>
                    <a:pt x="223" y="36"/>
                    <a:pt x="223" y="36"/>
                    <a:pt x="223" y="36"/>
                  </a:cubicBezTo>
                  <a:cubicBezTo>
                    <a:pt x="222" y="36"/>
                    <a:pt x="222" y="36"/>
                    <a:pt x="222" y="36"/>
                  </a:cubicBezTo>
                  <a:close/>
                  <a:moveTo>
                    <a:pt x="305" y="61"/>
                  </a:moveTo>
                  <a:cubicBezTo>
                    <a:pt x="305" y="60"/>
                    <a:pt x="305" y="60"/>
                    <a:pt x="305" y="60"/>
                  </a:cubicBezTo>
                  <a:cubicBezTo>
                    <a:pt x="306" y="59"/>
                    <a:pt x="306" y="59"/>
                    <a:pt x="306" y="59"/>
                  </a:cubicBezTo>
                  <a:cubicBezTo>
                    <a:pt x="306" y="59"/>
                    <a:pt x="306" y="59"/>
                    <a:pt x="306" y="59"/>
                  </a:cubicBezTo>
                  <a:cubicBezTo>
                    <a:pt x="304" y="59"/>
                    <a:pt x="304" y="59"/>
                    <a:pt x="304" y="59"/>
                  </a:cubicBezTo>
                  <a:cubicBezTo>
                    <a:pt x="304" y="60"/>
                    <a:pt x="304" y="60"/>
                    <a:pt x="304" y="60"/>
                  </a:cubicBezTo>
                  <a:cubicBezTo>
                    <a:pt x="304" y="60"/>
                    <a:pt x="304" y="60"/>
                    <a:pt x="304" y="60"/>
                  </a:cubicBezTo>
                  <a:cubicBezTo>
                    <a:pt x="305" y="60"/>
                    <a:pt x="305" y="60"/>
                    <a:pt x="305" y="60"/>
                  </a:cubicBezTo>
                  <a:cubicBezTo>
                    <a:pt x="305" y="61"/>
                    <a:pt x="305" y="61"/>
                    <a:pt x="305" y="61"/>
                  </a:cubicBezTo>
                  <a:close/>
                  <a:moveTo>
                    <a:pt x="294" y="72"/>
                  </a:moveTo>
                  <a:cubicBezTo>
                    <a:pt x="295" y="72"/>
                    <a:pt x="295" y="72"/>
                    <a:pt x="295" y="72"/>
                  </a:cubicBezTo>
                  <a:cubicBezTo>
                    <a:pt x="295" y="71"/>
                    <a:pt x="295" y="71"/>
                    <a:pt x="295" y="71"/>
                  </a:cubicBezTo>
                  <a:cubicBezTo>
                    <a:pt x="296" y="72"/>
                    <a:pt x="296" y="72"/>
                    <a:pt x="296" y="72"/>
                  </a:cubicBezTo>
                  <a:cubicBezTo>
                    <a:pt x="296" y="71"/>
                    <a:pt x="296" y="71"/>
                    <a:pt x="296" y="71"/>
                  </a:cubicBezTo>
                  <a:cubicBezTo>
                    <a:pt x="295" y="71"/>
                    <a:pt x="295" y="71"/>
                    <a:pt x="295" y="71"/>
                  </a:cubicBezTo>
                  <a:cubicBezTo>
                    <a:pt x="294" y="70"/>
                    <a:pt x="294" y="70"/>
                    <a:pt x="294" y="70"/>
                  </a:cubicBezTo>
                  <a:cubicBezTo>
                    <a:pt x="294" y="70"/>
                    <a:pt x="294" y="70"/>
                    <a:pt x="294" y="70"/>
                  </a:cubicBezTo>
                  <a:cubicBezTo>
                    <a:pt x="293" y="70"/>
                    <a:pt x="293" y="70"/>
                    <a:pt x="293" y="70"/>
                  </a:cubicBezTo>
                  <a:cubicBezTo>
                    <a:pt x="293" y="71"/>
                    <a:pt x="293" y="71"/>
                    <a:pt x="293" y="71"/>
                  </a:cubicBezTo>
                  <a:cubicBezTo>
                    <a:pt x="294" y="71"/>
                    <a:pt x="294" y="71"/>
                    <a:pt x="294" y="71"/>
                  </a:cubicBezTo>
                  <a:cubicBezTo>
                    <a:pt x="294" y="71"/>
                    <a:pt x="294" y="72"/>
                    <a:pt x="294" y="72"/>
                  </a:cubicBezTo>
                  <a:close/>
                  <a:moveTo>
                    <a:pt x="263" y="67"/>
                  </a:moveTo>
                  <a:cubicBezTo>
                    <a:pt x="264" y="67"/>
                    <a:pt x="264" y="67"/>
                    <a:pt x="264" y="67"/>
                  </a:cubicBezTo>
                  <a:cubicBezTo>
                    <a:pt x="265" y="67"/>
                    <a:pt x="265" y="67"/>
                    <a:pt x="265" y="67"/>
                  </a:cubicBezTo>
                  <a:cubicBezTo>
                    <a:pt x="265" y="67"/>
                    <a:pt x="265" y="67"/>
                    <a:pt x="265" y="67"/>
                  </a:cubicBezTo>
                  <a:cubicBezTo>
                    <a:pt x="265" y="66"/>
                    <a:pt x="265" y="66"/>
                    <a:pt x="265" y="66"/>
                  </a:cubicBezTo>
                  <a:cubicBezTo>
                    <a:pt x="266" y="66"/>
                    <a:pt x="266" y="66"/>
                    <a:pt x="266" y="66"/>
                  </a:cubicBezTo>
                  <a:cubicBezTo>
                    <a:pt x="266" y="65"/>
                    <a:pt x="266" y="65"/>
                    <a:pt x="266" y="65"/>
                  </a:cubicBezTo>
                  <a:cubicBezTo>
                    <a:pt x="265" y="65"/>
                    <a:pt x="265" y="65"/>
                    <a:pt x="265" y="65"/>
                  </a:cubicBezTo>
                  <a:cubicBezTo>
                    <a:pt x="265" y="64"/>
                    <a:pt x="265" y="64"/>
                    <a:pt x="265" y="64"/>
                  </a:cubicBezTo>
                  <a:cubicBezTo>
                    <a:pt x="265" y="63"/>
                    <a:pt x="265" y="63"/>
                    <a:pt x="265" y="63"/>
                  </a:cubicBezTo>
                  <a:cubicBezTo>
                    <a:pt x="264" y="62"/>
                    <a:pt x="264" y="62"/>
                    <a:pt x="264" y="62"/>
                  </a:cubicBezTo>
                  <a:cubicBezTo>
                    <a:pt x="264" y="62"/>
                    <a:pt x="264" y="62"/>
                    <a:pt x="264" y="62"/>
                  </a:cubicBezTo>
                  <a:cubicBezTo>
                    <a:pt x="264" y="62"/>
                    <a:pt x="264" y="62"/>
                    <a:pt x="264" y="62"/>
                  </a:cubicBezTo>
                  <a:cubicBezTo>
                    <a:pt x="262" y="62"/>
                    <a:pt x="262" y="62"/>
                    <a:pt x="262" y="62"/>
                  </a:cubicBezTo>
                  <a:cubicBezTo>
                    <a:pt x="261" y="63"/>
                    <a:pt x="261" y="63"/>
                    <a:pt x="261" y="63"/>
                  </a:cubicBezTo>
                  <a:cubicBezTo>
                    <a:pt x="260" y="63"/>
                    <a:pt x="260" y="63"/>
                    <a:pt x="260" y="63"/>
                  </a:cubicBezTo>
                  <a:cubicBezTo>
                    <a:pt x="259" y="63"/>
                    <a:pt x="259" y="63"/>
                    <a:pt x="259" y="63"/>
                  </a:cubicBezTo>
                  <a:cubicBezTo>
                    <a:pt x="260" y="64"/>
                    <a:pt x="260" y="64"/>
                    <a:pt x="260" y="64"/>
                  </a:cubicBezTo>
                  <a:cubicBezTo>
                    <a:pt x="260" y="65"/>
                    <a:pt x="260" y="65"/>
                    <a:pt x="260" y="65"/>
                  </a:cubicBezTo>
                  <a:cubicBezTo>
                    <a:pt x="261" y="65"/>
                    <a:pt x="261" y="65"/>
                    <a:pt x="261" y="65"/>
                  </a:cubicBezTo>
                  <a:cubicBezTo>
                    <a:pt x="260" y="66"/>
                    <a:pt x="260" y="66"/>
                    <a:pt x="260" y="66"/>
                  </a:cubicBezTo>
                  <a:cubicBezTo>
                    <a:pt x="259" y="66"/>
                    <a:pt x="259" y="66"/>
                    <a:pt x="259" y="66"/>
                  </a:cubicBezTo>
                  <a:cubicBezTo>
                    <a:pt x="259" y="66"/>
                    <a:pt x="259" y="66"/>
                    <a:pt x="259" y="66"/>
                  </a:cubicBezTo>
                  <a:cubicBezTo>
                    <a:pt x="260" y="66"/>
                    <a:pt x="260" y="66"/>
                    <a:pt x="260" y="66"/>
                  </a:cubicBezTo>
                  <a:cubicBezTo>
                    <a:pt x="261" y="66"/>
                    <a:pt x="261" y="66"/>
                    <a:pt x="261" y="66"/>
                  </a:cubicBezTo>
                  <a:cubicBezTo>
                    <a:pt x="263" y="67"/>
                    <a:pt x="263" y="67"/>
                    <a:pt x="263" y="67"/>
                  </a:cubicBezTo>
                  <a:close/>
                  <a:moveTo>
                    <a:pt x="353" y="42"/>
                  </a:moveTo>
                  <a:cubicBezTo>
                    <a:pt x="354" y="42"/>
                    <a:pt x="354" y="42"/>
                    <a:pt x="354" y="42"/>
                  </a:cubicBezTo>
                  <a:cubicBezTo>
                    <a:pt x="354" y="42"/>
                    <a:pt x="354" y="42"/>
                    <a:pt x="354" y="42"/>
                  </a:cubicBezTo>
                  <a:cubicBezTo>
                    <a:pt x="354" y="41"/>
                    <a:pt x="354" y="41"/>
                    <a:pt x="354" y="41"/>
                  </a:cubicBezTo>
                  <a:cubicBezTo>
                    <a:pt x="354" y="40"/>
                    <a:pt x="354" y="40"/>
                    <a:pt x="354" y="40"/>
                  </a:cubicBezTo>
                  <a:cubicBezTo>
                    <a:pt x="354" y="40"/>
                    <a:pt x="354" y="40"/>
                    <a:pt x="354" y="40"/>
                  </a:cubicBezTo>
                  <a:cubicBezTo>
                    <a:pt x="353" y="39"/>
                    <a:pt x="353" y="39"/>
                    <a:pt x="353" y="39"/>
                  </a:cubicBezTo>
                  <a:cubicBezTo>
                    <a:pt x="353" y="38"/>
                    <a:pt x="353" y="38"/>
                    <a:pt x="353" y="38"/>
                  </a:cubicBezTo>
                  <a:cubicBezTo>
                    <a:pt x="352" y="37"/>
                    <a:pt x="352" y="37"/>
                    <a:pt x="352" y="37"/>
                  </a:cubicBezTo>
                  <a:cubicBezTo>
                    <a:pt x="351" y="38"/>
                    <a:pt x="351" y="38"/>
                    <a:pt x="351" y="38"/>
                  </a:cubicBezTo>
                  <a:cubicBezTo>
                    <a:pt x="350" y="38"/>
                    <a:pt x="350" y="38"/>
                    <a:pt x="350" y="38"/>
                  </a:cubicBezTo>
                  <a:cubicBezTo>
                    <a:pt x="350" y="39"/>
                    <a:pt x="350" y="39"/>
                    <a:pt x="350" y="39"/>
                  </a:cubicBezTo>
                  <a:cubicBezTo>
                    <a:pt x="351" y="40"/>
                    <a:pt x="351" y="40"/>
                    <a:pt x="351" y="40"/>
                  </a:cubicBezTo>
                  <a:cubicBezTo>
                    <a:pt x="351" y="40"/>
                    <a:pt x="351" y="40"/>
                    <a:pt x="351" y="40"/>
                  </a:cubicBezTo>
                  <a:cubicBezTo>
                    <a:pt x="351" y="41"/>
                    <a:pt x="351" y="41"/>
                    <a:pt x="351" y="41"/>
                  </a:cubicBezTo>
                  <a:cubicBezTo>
                    <a:pt x="352" y="41"/>
                    <a:pt x="352" y="41"/>
                    <a:pt x="352" y="41"/>
                  </a:cubicBezTo>
                  <a:cubicBezTo>
                    <a:pt x="353" y="42"/>
                    <a:pt x="353" y="42"/>
                    <a:pt x="353" y="42"/>
                  </a:cubicBezTo>
                  <a:cubicBezTo>
                    <a:pt x="353" y="42"/>
                    <a:pt x="353" y="42"/>
                    <a:pt x="353" y="42"/>
                  </a:cubicBezTo>
                  <a:close/>
                  <a:moveTo>
                    <a:pt x="356" y="48"/>
                  </a:moveTo>
                  <a:cubicBezTo>
                    <a:pt x="357" y="48"/>
                    <a:pt x="357" y="48"/>
                    <a:pt x="357" y="48"/>
                  </a:cubicBezTo>
                  <a:cubicBezTo>
                    <a:pt x="357" y="47"/>
                    <a:pt x="357" y="47"/>
                    <a:pt x="357" y="47"/>
                  </a:cubicBezTo>
                  <a:cubicBezTo>
                    <a:pt x="359" y="47"/>
                    <a:pt x="359" y="47"/>
                    <a:pt x="359" y="47"/>
                  </a:cubicBezTo>
                  <a:cubicBezTo>
                    <a:pt x="360" y="47"/>
                    <a:pt x="360" y="47"/>
                    <a:pt x="360" y="47"/>
                  </a:cubicBezTo>
                  <a:cubicBezTo>
                    <a:pt x="362" y="47"/>
                    <a:pt x="362" y="47"/>
                    <a:pt x="362" y="47"/>
                  </a:cubicBezTo>
                  <a:cubicBezTo>
                    <a:pt x="363" y="47"/>
                    <a:pt x="363" y="47"/>
                    <a:pt x="363" y="47"/>
                  </a:cubicBezTo>
                  <a:cubicBezTo>
                    <a:pt x="365" y="47"/>
                    <a:pt x="365" y="47"/>
                    <a:pt x="365" y="47"/>
                  </a:cubicBezTo>
                  <a:cubicBezTo>
                    <a:pt x="366" y="46"/>
                    <a:pt x="366" y="46"/>
                    <a:pt x="366" y="46"/>
                  </a:cubicBezTo>
                  <a:cubicBezTo>
                    <a:pt x="367" y="46"/>
                    <a:pt x="367" y="46"/>
                    <a:pt x="367" y="46"/>
                  </a:cubicBezTo>
                  <a:cubicBezTo>
                    <a:pt x="368" y="46"/>
                    <a:pt x="368" y="46"/>
                    <a:pt x="368" y="46"/>
                  </a:cubicBezTo>
                  <a:cubicBezTo>
                    <a:pt x="369" y="46"/>
                    <a:pt x="369" y="46"/>
                    <a:pt x="369" y="46"/>
                  </a:cubicBezTo>
                  <a:cubicBezTo>
                    <a:pt x="368" y="45"/>
                    <a:pt x="368" y="45"/>
                    <a:pt x="368" y="45"/>
                  </a:cubicBezTo>
                  <a:cubicBezTo>
                    <a:pt x="368" y="44"/>
                    <a:pt x="368" y="44"/>
                    <a:pt x="368" y="44"/>
                  </a:cubicBezTo>
                  <a:cubicBezTo>
                    <a:pt x="367" y="43"/>
                    <a:pt x="367" y="43"/>
                    <a:pt x="367" y="43"/>
                  </a:cubicBezTo>
                  <a:cubicBezTo>
                    <a:pt x="365" y="42"/>
                    <a:pt x="365" y="42"/>
                    <a:pt x="365" y="42"/>
                  </a:cubicBezTo>
                  <a:cubicBezTo>
                    <a:pt x="364" y="42"/>
                    <a:pt x="364" y="42"/>
                    <a:pt x="364" y="42"/>
                  </a:cubicBezTo>
                  <a:cubicBezTo>
                    <a:pt x="363" y="41"/>
                    <a:pt x="363" y="41"/>
                    <a:pt x="363" y="41"/>
                  </a:cubicBezTo>
                  <a:cubicBezTo>
                    <a:pt x="362" y="41"/>
                    <a:pt x="362" y="41"/>
                    <a:pt x="362" y="41"/>
                  </a:cubicBezTo>
                  <a:cubicBezTo>
                    <a:pt x="361" y="41"/>
                    <a:pt x="361" y="41"/>
                    <a:pt x="361" y="41"/>
                  </a:cubicBezTo>
                  <a:cubicBezTo>
                    <a:pt x="360" y="41"/>
                    <a:pt x="360" y="41"/>
                    <a:pt x="360" y="41"/>
                  </a:cubicBezTo>
                  <a:cubicBezTo>
                    <a:pt x="359" y="40"/>
                    <a:pt x="359" y="40"/>
                    <a:pt x="359" y="40"/>
                  </a:cubicBezTo>
                  <a:cubicBezTo>
                    <a:pt x="358" y="40"/>
                    <a:pt x="358" y="40"/>
                    <a:pt x="358" y="40"/>
                  </a:cubicBezTo>
                  <a:cubicBezTo>
                    <a:pt x="358" y="41"/>
                    <a:pt x="358" y="41"/>
                    <a:pt x="358" y="41"/>
                  </a:cubicBezTo>
                  <a:cubicBezTo>
                    <a:pt x="357" y="43"/>
                    <a:pt x="357" y="43"/>
                    <a:pt x="357" y="43"/>
                  </a:cubicBezTo>
                  <a:cubicBezTo>
                    <a:pt x="357" y="43"/>
                    <a:pt x="357" y="43"/>
                    <a:pt x="357" y="43"/>
                  </a:cubicBezTo>
                  <a:cubicBezTo>
                    <a:pt x="357" y="45"/>
                    <a:pt x="357" y="45"/>
                    <a:pt x="357" y="45"/>
                  </a:cubicBezTo>
                  <a:cubicBezTo>
                    <a:pt x="356" y="47"/>
                    <a:pt x="356" y="47"/>
                    <a:pt x="356" y="47"/>
                  </a:cubicBezTo>
                  <a:cubicBezTo>
                    <a:pt x="355" y="48"/>
                    <a:pt x="355" y="48"/>
                    <a:pt x="355" y="48"/>
                  </a:cubicBezTo>
                  <a:cubicBezTo>
                    <a:pt x="355" y="48"/>
                    <a:pt x="355" y="48"/>
                    <a:pt x="355" y="48"/>
                  </a:cubicBezTo>
                  <a:cubicBezTo>
                    <a:pt x="356" y="48"/>
                    <a:pt x="356" y="48"/>
                    <a:pt x="356" y="48"/>
                  </a:cubicBezTo>
                  <a:close/>
                  <a:moveTo>
                    <a:pt x="335" y="44"/>
                  </a:moveTo>
                  <a:cubicBezTo>
                    <a:pt x="335" y="45"/>
                    <a:pt x="335" y="45"/>
                    <a:pt x="335" y="45"/>
                  </a:cubicBezTo>
                  <a:cubicBezTo>
                    <a:pt x="336" y="46"/>
                    <a:pt x="336" y="46"/>
                    <a:pt x="336" y="46"/>
                  </a:cubicBezTo>
                  <a:cubicBezTo>
                    <a:pt x="337" y="46"/>
                    <a:pt x="337" y="46"/>
                    <a:pt x="337" y="46"/>
                  </a:cubicBezTo>
                  <a:cubicBezTo>
                    <a:pt x="337" y="46"/>
                    <a:pt x="337" y="46"/>
                    <a:pt x="337" y="46"/>
                  </a:cubicBezTo>
                  <a:cubicBezTo>
                    <a:pt x="339" y="46"/>
                    <a:pt x="339" y="46"/>
                    <a:pt x="339" y="46"/>
                  </a:cubicBezTo>
                  <a:cubicBezTo>
                    <a:pt x="339" y="47"/>
                    <a:pt x="339" y="47"/>
                    <a:pt x="339" y="47"/>
                  </a:cubicBezTo>
                  <a:cubicBezTo>
                    <a:pt x="340" y="47"/>
                    <a:pt x="340" y="47"/>
                    <a:pt x="340" y="47"/>
                  </a:cubicBezTo>
                  <a:cubicBezTo>
                    <a:pt x="340" y="47"/>
                    <a:pt x="340" y="47"/>
                    <a:pt x="340" y="47"/>
                  </a:cubicBezTo>
                  <a:cubicBezTo>
                    <a:pt x="339" y="46"/>
                    <a:pt x="339" y="46"/>
                    <a:pt x="339" y="46"/>
                  </a:cubicBezTo>
                  <a:cubicBezTo>
                    <a:pt x="338" y="45"/>
                    <a:pt x="338" y="45"/>
                    <a:pt x="338" y="45"/>
                  </a:cubicBezTo>
                  <a:cubicBezTo>
                    <a:pt x="337" y="45"/>
                    <a:pt x="337" y="45"/>
                    <a:pt x="337" y="45"/>
                  </a:cubicBezTo>
                  <a:cubicBezTo>
                    <a:pt x="336" y="44"/>
                    <a:pt x="336" y="44"/>
                    <a:pt x="336" y="44"/>
                  </a:cubicBezTo>
                  <a:cubicBezTo>
                    <a:pt x="335" y="44"/>
                    <a:pt x="335" y="44"/>
                    <a:pt x="335" y="44"/>
                  </a:cubicBezTo>
                  <a:cubicBezTo>
                    <a:pt x="335" y="44"/>
                    <a:pt x="335" y="44"/>
                    <a:pt x="335" y="44"/>
                  </a:cubicBezTo>
                  <a:close/>
                  <a:moveTo>
                    <a:pt x="363" y="70"/>
                  </a:moveTo>
                  <a:cubicBezTo>
                    <a:pt x="364" y="71"/>
                    <a:pt x="364" y="71"/>
                    <a:pt x="364" y="71"/>
                  </a:cubicBezTo>
                  <a:cubicBezTo>
                    <a:pt x="365" y="71"/>
                    <a:pt x="365" y="71"/>
                    <a:pt x="365" y="71"/>
                  </a:cubicBezTo>
                  <a:cubicBezTo>
                    <a:pt x="365" y="71"/>
                    <a:pt x="365" y="71"/>
                    <a:pt x="365" y="71"/>
                  </a:cubicBezTo>
                  <a:cubicBezTo>
                    <a:pt x="366" y="70"/>
                    <a:pt x="366" y="70"/>
                    <a:pt x="366" y="70"/>
                  </a:cubicBezTo>
                  <a:cubicBezTo>
                    <a:pt x="366" y="70"/>
                    <a:pt x="366" y="70"/>
                    <a:pt x="366" y="70"/>
                  </a:cubicBezTo>
                  <a:cubicBezTo>
                    <a:pt x="366" y="69"/>
                    <a:pt x="366" y="69"/>
                    <a:pt x="366" y="69"/>
                  </a:cubicBezTo>
                  <a:cubicBezTo>
                    <a:pt x="365" y="68"/>
                    <a:pt x="365" y="68"/>
                    <a:pt x="365" y="68"/>
                  </a:cubicBezTo>
                  <a:cubicBezTo>
                    <a:pt x="365" y="69"/>
                    <a:pt x="365" y="69"/>
                    <a:pt x="365" y="69"/>
                  </a:cubicBezTo>
                  <a:cubicBezTo>
                    <a:pt x="365" y="69"/>
                    <a:pt x="365" y="69"/>
                    <a:pt x="365" y="69"/>
                  </a:cubicBezTo>
                  <a:cubicBezTo>
                    <a:pt x="364" y="70"/>
                    <a:pt x="364" y="70"/>
                    <a:pt x="364" y="70"/>
                  </a:cubicBezTo>
                  <a:cubicBezTo>
                    <a:pt x="364" y="70"/>
                    <a:pt x="363" y="70"/>
                    <a:pt x="363" y="70"/>
                  </a:cubicBezTo>
                  <a:close/>
                  <a:moveTo>
                    <a:pt x="462" y="63"/>
                  </a:moveTo>
                  <a:cubicBezTo>
                    <a:pt x="462" y="63"/>
                    <a:pt x="462" y="63"/>
                    <a:pt x="462" y="63"/>
                  </a:cubicBezTo>
                  <a:cubicBezTo>
                    <a:pt x="463" y="62"/>
                    <a:pt x="463" y="62"/>
                    <a:pt x="463" y="62"/>
                  </a:cubicBezTo>
                  <a:cubicBezTo>
                    <a:pt x="462" y="62"/>
                    <a:pt x="462" y="62"/>
                    <a:pt x="462" y="62"/>
                  </a:cubicBezTo>
                  <a:cubicBezTo>
                    <a:pt x="462" y="62"/>
                    <a:pt x="462" y="62"/>
                    <a:pt x="462" y="62"/>
                  </a:cubicBezTo>
                  <a:cubicBezTo>
                    <a:pt x="462" y="62"/>
                    <a:pt x="462" y="62"/>
                    <a:pt x="462" y="62"/>
                  </a:cubicBezTo>
                  <a:cubicBezTo>
                    <a:pt x="462" y="63"/>
                    <a:pt x="462" y="63"/>
                    <a:pt x="462" y="63"/>
                  </a:cubicBezTo>
                  <a:close/>
                  <a:moveTo>
                    <a:pt x="461" y="64"/>
                  </a:moveTo>
                  <a:cubicBezTo>
                    <a:pt x="462" y="64"/>
                    <a:pt x="462" y="64"/>
                    <a:pt x="462" y="64"/>
                  </a:cubicBezTo>
                  <a:cubicBezTo>
                    <a:pt x="462" y="63"/>
                    <a:pt x="462" y="63"/>
                    <a:pt x="462" y="63"/>
                  </a:cubicBezTo>
                  <a:cubicBezTo>
                    <a:pt x="461" y="62"/>
                    <a:pt x="461" y="62"/>
                    <a:pt x="461" y="62"/>
                  </a:cubicBezTo>
                  <a:cubicBezTo>
                    <a:pt x="461" y="62"/>
                    <a:pt x="461" y="62"/>
                    <a:pt x="461" y="62"/>
                  </a:cubicBezTo>
                  <a:cubicBezTo>
                    <a:pt x="461" y="63"/>
                    <a:pt x="461" y="63"/>
                    <a:pt x="461" y="63"/>
                  </a:cubicBezTo>
                  <a:cubicBezTo>
                    <a:pt x="461" y="64"/>
                    <a:pt x="461" y="64"/>
                    <a:pt x="461" y="64"/>
                  </a:cubicBezTo>
                  <a:close/>
                  <a:moveTo>
                    <a:pt x="461" y="64"/>
                  </a:moveTo>
                  <a:cubicBezTo>
                    <a:pt x="461" y="65"/>
                    <a:pt x="461" y="65"/>
                    <a:pt x="461" y="65"/>
                  </a:cubicBezTo>
                  <a:cubicBezTo>
                    <a:pt x="462" y="66"/>
                    <a:pt x="462" y="66"/>
                    <a:pt x="462" y="66"/>
                  </a:cubicBezTo>
                  <a:cubicBezTo>
                    <a:pt x="462" y="65"/>
                    <a:pt x="462" y="65"/>
                    <a:pt x="462" y="65"/>
                  </a:cubicBezTo>
                  <a:cubicBezTo>
                    <a:pt x="462" y="64"/>
                    <a:pt x="462" y="64"/>
                    <a:pt x="462" y="64"/>
                  </a:cubicBezTo>
                  <a:cubicBezTo>
                    <a:pt x="461" y="64"/>
                    <a:pt x="461" y="64"/>
                    <a:pt x="461" y="64"/>
                  </a:cubicBezTo>
                  <a:cubicBezTo>
                    <a:pt x="461" y="64"/>
                    <a:pt x="461" y="64"/>
                    <a:pt x="461" y="64"/>
                  </a:cubicBezTo>
                  <a:cubicBezTo>
                    <a:pt x="461" y="64"/>
                    <a:pt x="461" y="64"/>
                    <a:pt x="461" y="64"/>
                  </a:cubicBezTo>
                  <a:close/>
                  <a:moveTo>
                    <a:pt x="458" y="63"/>
                  </a:moveTo>
                  <a:cubicBezTo>
                    <a:pt x="459" y="64"/>
                    <a:pt x="459" y="64"/>
                    <a:pt x="459" y="64"/>
                  </a:cubicBezTo>
                  <a:cubicBezTo>
                    <a:pt x="460" y="65"/>
                    <a:pt x="460" y="65"/>
                    <a:pt x="460" y="65"/>
                  </a:cubicBezTo>
                  <a:cubicBezTo>
                    <a:pt x="460" y="64"/>
                    <a:pt x="460" y="64"/>
                    <a:pt x="460" y="64"/>
                  </a:cubicBezTo>
                  <a:cubicBezTo>
                    <a:pt x="460" y="64"/>
                    <a:pt x="460" y="64"/>
                    <a:pt x="460" y="64"/>
                  </a:cubicBezTo>
                  <a:cubicBezTo>
                    <a:pt x="460" y="63"/>
                    <a:pt x="460" y="63"/>
                    <a:pt x="460" y="63"/>
                  </a:cubicBezTo>
                  <a:cubicBezTo>
                    <a:pt x="459" y="63"/>
                    <a:pt x="459" y="63"/>
                    <a:pt x="459" y="63"/>
                  </a:cubicBezTo>
                  <a:cubicBezTo>
                    <a:pt x="459" y="63"/>
                    <a:pt x="459" y="63"/>
                    <a:pt x="459" y="63"/>
                  </a:cubicBezTo>
                  <a:cubicBezTo>
                    <a:pt x="458" y="63"/>
                    <a:pt x="458" y="63"/>
                    <a:pt x="458" y="63"/>
                  </a:cubicBezTo>
                  <a:close/>
                  <a:moveTo>
                    <a:pt x="483" y="54"/>
                  </a:moveTo>
                  <a:cubicBezTo>
                    <a:pt x="484" y="55"/>
                    <a:pt x="484" y="55"/>
                    <a:pt x="484" y="55"/>
                  </a:cubicBezTo>
                  <a:cubicBezTo>
                    <a:pt x="485" y="54"/>
                    <a:pt x="485" y="54"/>
                    <a:pt x="485" y="54"/>
                  </a:cubicBezTo>
                  <a:cubicBezTo>
                    <a:pt x="486" y="54"/>
                    <a:pt x="486" y="54"/>
                    <a:pt x="486" y="54"/>
                  </a:cubicBezTo>
                  <a:cubicBezTo>
                    <a:pt x="485" y="53"/>
                    <a:pt x="485" y="53"/>
                    <a:pt x="485" y="53"/>
                  </a:cubicBezTo>
                  <a:cubicBezTo>
                    <a:pt x="485" y="52"/>
                    <a:pt x="485" y="52"/>
                    <a:pt x="485" y="52"/>
                  </a:cubicBezTo>
                  <a:cubicBezTo>
                    <a:pt x="485" y="52"/>
                    <a:pt x="485" y="52"/>
                    <a:pt x="485" y="52"/>
                  </a:cubicBezTo>
                  <a:cubicBezTo>
                    <a:pt x="485" y="51"/>
                    <a:pt x="485" y="51"/>
                    <a:pt x="485" y="51"/>
                  </a:cubicBezTo>
                  <a:cubicBezTo>
                    <a:pt x="484" y="50"/>
                    <a:pt x="484" y="50"/>
                    <a:pt x="484" y="50"/>
                  </a:cubicBezTo>
                  <a:cubicBezTo>
                    <a:pt x="484" y="51"/>
                    <a:pt x="484" y="51"/>
                    <a:pt x="484" y="51"/>
                  </a:cubicBezTo>
                  <a:cubicBezTo>
                    <a:pt x="483" y="51"/>
                    <a:pt x="483" y="51"/>
                    <a:pt x="483" y="51"/>
                  </a:cubicBezTo>
                  <a:cubicBezTo>
                    <a:pt x="482" y="50"/>
                    <a:pt x="482" y="50"/>
                    <a:pt x="482" y="50"/>
                  </a:cubicBezTo>
                  <a:cubicBezTo>
                    <a:pt x="481" y="50"/>
                    <a:pt x="481" y="50"/>
                    <a:pt x="481" y="50"/>
                  </a:cubicBezTo>
                  <a:cubicBezTo>
                    <a:pt x="481" y="51"/>
                    <a:pt x="481" y="51"/>
                    <a:pt x="481" y="51"/>
                  </a:cubicBezTo>
                  <a:cubicBezTo>
                    <a:pt x="480" y="51"/>
                    <a:pt x="480" y="51"/>
                    <a:pt x="480" y="51"/>
                  </a:cubicBezTo>
                  <a:cubicBezTo>
                    <a:pt x="481" y="51"/>
                    <a:pt x="481" y="51"/>
                    <a:pt x="481" y="51"/>
                  </a:cubicBezTo>
                  <a:cubicBezTo>
                    <a:pt x="480" y="51"/>
                    <a:pt x="480" y="51"/>
                    <a:pt x="480" y="51"/>
                  </a:cubicBezTo>
                  <a:cubicBezTo>
                    <a:pt x="480" y="52"/>
                    <a:pt x="480" y="52"/>
                    <a:pt x="480" y="52"/>
                  </a:cubicBezTo>
                  <a:cubicBezTo>
                    <a:pt x="480" y="53"/>
                    <a:pt x="480" y="53"/>
                    <a:pt x="480" y="53"/>
                  </a:cubicBezTo>
                  <a:cubicBezTo>
                    <a:pt x="480" y="53"/>
                    <a:pt x="480" y="53"/>
                    <a:pt x="480" y="53"/>
                  </a:cubicBezTo>
                  <a:cubicBezTo>
                    <a:pt x="481" y="53"/>
                    <a:pt x="481" y="53"/>
                    <a:pt x="481" y="53"/>
                  </a:cubicBezTo>
                  <a:cubicBezTo>
                    <a:pt x="482" y="54"/>
                    <a:pt x="482" y="54"/>
                    <a:pt x="482" y="54"/>
                  </a:cubicBezTo>
                  <a:cubicBezTo>
                    <a:pt x="483" y="54"/>
                    <a:pt x="483" y="54"/>
                    <a:pt x="483" y="54"/>
                  </a:cubicBezTo>
                  <a:close/>
                  <a:moveTo>
                    <a:pt x="489" y="52"/>
                  </a:moveTo>
                  <a:cubicBezTo>
                    <a:pt x="489" y="52"/>
                    <a:pt x="489" y="52"/>
                    <a:pt x="489" y="52"/>
                  </a:cubicBezTo>
                  <a:cubicBezTo>
                    <a:pt x="489" y="51"/>
                    <a:pt x="489" y="51"/>
                    <a:pt x="489" y="51"/>
                  </a:cubicBezTo>
                  <a:cubicBezTo>
                    <a:pt x="489" y="52"/>
                    <a:pt x="489" y="52"/>
                    <a:pt x="489" y="52"/>
                  </a:cubicBezTo>
                  <a:cubicBezTo>
                    <a:pt x="488" y="52"/>
                    <a:pt x="488" y="52"/>
                    <a:pt x="488" y="52"/>
                  </a:cubicBezTo>
                  <a:cubicBezTo>
                    <a:pt x="489" y="52"/>
                    <a:pt x="489" y="52"/>
                    <a:pt x="489" y="52"/>
                  </a:cubicBezTo>
                  <a:close/>
                  <a:moveTo>
                    <a:pt x="495" y="267"/>
                  </a:moveTo>
                  <a:cubicBezTo>
                    <a:pt x="495" y="267"/>
                    <a:pt x="495" y="267"/>
                    <a:pt x="495" y="267"/>
                  </a:cubicBezTo>
                  <a:cubicBezTo>
                    <a:pt x="495" y="266"/>
                    <a:pt x="495" y="266"/>
                    <a:pt x="495" y="266"/>
                  </a:cubicBezTo>
                  <a:cubicBezTo>
                    <a:pt x="494" y="265"/>
                    <a:pt x="494" y="265"/>
                    <a:pt x="494" y="265"/>
                  </a:cubicBezTo>
                  <a:cubicBezTo>
                    <a:pt x="494" y="264"/>
                    <a:pt x="494" y="264"/>
                    <a:pt x="494" y="264"/>
                  </a:cubicBezTo>
                  <a:cubicBezTo>
                    <a:pt x="494" y="263"/>
                    <a:pt x="494" y="263"/>
                    <a:pt x="494" y="263"/>
                  </a:cubicBezTo>
                  <a:cubicBezTo>
                    <a:pt x="495" y="262"/>
                    <a:pt x="495" y="262"/>
                    <a:pt x="495" y="262"/>
                  </a:cubicBezTo>
                  <a:cubicBezTo>
                    <a:pt x="496" y="262"/>
                    <a:pt x="496" y="262"/>
                    <a:pt x="496" y="262"/>
                  </a:cubicBezTo>
                  <a:cubicBezTo>
                    <a:pt x="496" y="263"/>
                    <a:pt x="496" y="263"/>
                    <a:pt x="496" y="263"/>
                  </a:cubicBezTo>
                  <a:cubicBezTo>
                    <a:pt x="496" y="263"/>
                    <a:pt x="496" y="263"/>
                    <a:pt x="496" y="263"/>
                  </a:cubicBezTo>
                  <a:cubicBezTo>
                    <a:pt x="498" y="263"/>
                    <a:pt x="498" y="263"/>
                    <a:pt x="498" y="263"/>
                  </a:cubicBezTo>
                  <a:cubicBezTo>
                    <a:pt x="498" y="263"/>
                    <a:pt x="498" y="263"/>
                    <a:pt x="498" y="263"/>
                  </a:cubicBezTo>
                  <a:cubicBezTo>
                    <a:pt x="498" y="263"/>
                    <a:pt x="498" y="263"/>
                    <a:pt x="498" y="263"/>
                  </a:cubicBezTo>
                  <a:cubicBezTo>
                    <a:pt x="499" y="263"/>
                    <a:pt x="499" y="263"/>
                    <a:pt x="499" y="263"/>
                  </a:cubicBezTo>
                  <a:cubicBezTo>
                    <a:pt x="498" y="263"/>
                    <a:pt x="498" y="263"/>
                    <a:pt x="498" y="263"/>
                  </a:cubicBezTo>
                  <a:cubicBezTo>
                    <a:pt x="498" y="264"/>
                    <a:pt x="498" y="264"/>
                    <a:pt x="498" y="264"/>
                  </a:cubicBezTo>
                  <a:cubicBezTo>
                    <a:pt x="499" y="265"/>
                    <a:pt x="499" y="265"/>
                    <a:pt x="499" y="265"/>
                  </a:cubicBezTo>
                  <a:cubicBezTo>
                    <a:pt x="500" y="265"/>
                    <a:pt x="500" y="265"/>
                    <a:pt x="500" y="265"/>
                  </a:cubicBezTo>
                  <a:cubicBezTo>
                    <a:pt x="500" y="266"/>
                    <a:pt x="500" y="266"/>
                    <a:pt x="500" y="266"/>
                  </a:cubicBezTo>
                  <a:cubicBezTo>
                    <a:pt x="500" y="265"/>
                    <a:pt x="500" y="265"/>
                    <a:pt x="500" y="265"/>
                  </a:cubicBezTo>
                  <a:cubicBezTo>
                    <a:pt x="500" y="265"/>
                    <a:pt x="500" y="265"/>
                    <a:pt x="500" y="265"/>
                  </a:cubicBezTo>
                  <a:cubicBezTo>
                    <a:pt x="500" y="264"/>
                    <a:pt x="500" y="264"/>
                    <a:pt x="500" y="264"/>
                  </a:cubicBezTo>
                  <a:cubicBezTo>
                    <a:pt x="500" y="263"/>
                    <a:pt x="500" y="263"/>
                    <a:pt x="500" y="263"/>
                  </a:cubicBezTo>
                  <a:cubicBezTo>
                    <a:pt x="499" y="263"/>
                    <a:pt x="499" y="263"/>
                    <a:pt x="499" y="263"/>
                  </a:cubicBezTo>
                  <a:cubicBezTo>
                    <a:pt x="499" y="261"/>
                    <a:pt x="499" y="261"/>
                    <a:pt x="499" y="261"/>
                  </a:cubicBezTo>
                  <a:cubicBezTo>
                    <a:pt x="499" y="261"/>
                    <a:pt x="499" y="261"/>
                    <a:pt x="499" y="261"/>
                  </a:cubicBezTo>
                  <a:cubicBezTo>
                    <a:pt x="498" y="261"/>
                    <a:pt x="498" y="261"/>
                    <a:pt x="498" y="261"/>
                  </a:cubicBezTo>
                  <a:cubicBezTo>
                    <a:pt x="497" y="261"/>
                    <a:pt x="497" y="261"/>
                    <a:pt x="497" y="261"/>
                  </a:cubicBezTo>
                  <a:cubicBezTo>
                    <a:pt x="496" y="260"/>
                    <a:pt x="496" y="260"/>
                    <a:pt x="496" y="260"/>
                  </a:cubicBezTo>
                  <a:cubicBezTo>
                    <a:pt x="496" y="259"/>
                    <a:pt x="496" y="259"/>
                    <a:pt x="496" y="259"/>
                  </a:cubicBezTo>
                  <a:cubicBezTo>
                    <a:pt x="495" y="258"/>
                    <a:pt x="495" y="258"/>
                    <a:pt x="495" y="258"/>
                  </a:cubicBezTo>
                  <a:cubicBezTo>
                    <a:pt x="494" y="257"/>
                    <a:pt x="494" y="257"/>
                    <a:pt x="494" y="257"/>
                  </a:cubicBezTo>
                  <a:cubicBezTo>
                    <a:pt x="494" y="257"/>
                    <a:pt x="494" y="257"/>
                    <a:pt x="494" y="257"/>
                  </a:cubicBezTo>
                  <a:cubicBezTo>
                    <a:pt x="493" y="256"/>
                    <a:pt x="493" y="256"/>
                    <a:pt x="493" y="256"/>
                  </a:cubicBezTo>
                  <a:cubicBezTo>
                    <a:pt x="493" y="255"/>
                    <a:pt x="493" y="255"/>
                    <a:pt x="493" y="255"/>
                  </a:cubicBezTo>
                  <a:cubicBezTo>
                    <a:pt x="492" y="254"/>
                    <a:pt x="492" y="254"/>
                    <a:pt x="492" y="254"/>
                  </a:cubicBezTo>
                  <a:cubicBezTo>
                    <a:pt x="492" y="253"/>
                    <a:pt x="492" y="253"/>
                    <a:pt x="492" y="253"/>
                  </a:cubicBezTo>
                  <a:cubicBezTo>
                    <a:pt x="492" y="252"/>
                    <a:pt x="492" y="252"/>
                    <a:pt x="492" y="252"/>
                  </a:cubicBezTo>
                  <a:cubicBezTo>
                    <a:pt x="491" y="250"/>
                    <a:pt x="491" y="250"/>
                    <a:pt x="491" y="250"/>
                  </a:cubicBezTo>
                  <a:cubicBezTo>
                    <a:pt x="491" y="249"/>
                    <a:pt x="491" y="249"/>
                    <a:pt x="491" y="249"/>
                  </a:cubicBezTo>
                  <a:cubicBezTo>
                    <a:pt x="491" y="248"/>
                    <a:pt x="491" y="248"/>
                    <a:pt x="491" y="248"/>
                  </a:cubicBezTo>
                  <a:cubicBezTo>
                    <a:pt x="491" y="247"/>
                    <a:pt x="491" y="247"/>
                    <a:pt x="491" y="247"/>
                  </a:cubicBezTo>
                  <a:cubicBezTo>
                    <a:pt x="490" y="246"/>
                    <a:pt x="490" y="246"/>
                    <a:pt x="490" y="246"/>
                  </a:cubicBezTo>
                  <a:cubicBezTo>
                    <a:pt x="491" y="246"/>
                    <a:pt x="491" y="246"/>
                    <a:pt x="491" y="246"/>
                  </a:cubicBezTo>
                  <a:cubicBezTo>
                    <a:pt x="491" y="245"/>
                    <a:pt x="491" y="245"/>
                    <a:pt x="491" y="245"/>
                  </a:cubicBezTo>
                  <a:cubicBezTo>
                    <a:pt x="491" y="245"/>
                    <a:pt x="491" y="245"/>
                    <a:pt x="491" y="245"/>
                  </a:cubicBezTo>
                  <a:cubicBezTo>
                    <a:pt x="491" y="245"/>
                    <a:pt x="491" y="245"/>
                    <a:pt x="491" y="245"/>
                  </a:cubicBezTo>
                  <a:cubicBezTo>
                    <a:pt x="492" y="245"/>
                    <a:pt x="492" y="245"/>
                    <a:pt x="492" y="245"/>
                  </a:cubicBezTo>
                  <a:cubicBezTo>
                    <a:pt x="493" y="245"/>
                    <a:pt x="493" y="245"/>
                    <a:pt x="493" y="245"/>
                  </a:cubicBezTo>
                  <a:cubicBezTo>
                    <a:pt x="494" y="245"/>
                    <a:pt x="494" y="245"/>
                    <a:pt x="494" y="245"/>
                  </a:cubicBezTo>
                  <a:cubicBezTo>
                    <a:pt x="495" y="245"/>
                    <a:pt x="495" y="245"/>
                    <a:pt x="495" y="245"/>
                  </a:cubicBezTo>
                  <a:cubicBezTo>
                    <a:pt x="495" y="246"/>
                    <a:pt x="495" y="246"/>
                    <a:pt x="495" y="246"/>
                  </a:cubicBezTo>
                  <a:cubicBezTo>
                    <a:pt x="496" y="247"/>
                    <a:pt x="496" y="247"/>
                    <a:pt x="496" y="247"/>
                  </a:cubicBezTo>
                  <a:cubicBezTo>
                    <a:pt x="497" y="247"/>
                    <a:pt x="497" y="247"/>
                    <a:pt x="497" y="247"/>
                  </a:cubicBezTo>
                  <a:cubicBezTo>
                    <a:pt x="498" y="248"/>
                    <a:pt x="498" y="248"/>
                    <a:pt x="498" y="248"/>
                  </a:cubicBezTo>
                  <a:cubicBezTo>
                    <a:pt x="499" y="248"/>
                    <a:pt x="499" y="248"/>
                    <a:pt x="499" y="248"/>
                  </a:cubicBezTo>
                  <a:cubicBezTo>
                    <a:pt x="498" y="247"/>
                    <a:pt x="498" y="247"/>
                    <a:pt x="498" y="247"/>
                  </a:cubicBezTo>
                  <a:cubicBezTo>
                    <a:pt x="497" y="246"/>
                    <a:pt x="497" y="246"/>
                    <a:pt x="497" y="246"/>
                  </a:cubicBezTo>
                  <a:cubicBezTo>
                    <a:pt x="496" y="246"/>
                    <a:pt x="496" y="246"/>
                    <a:pt x="496" y="246"/>
                  </a:cubicBezTo>
                  <a:cubicBezTo>
                    <a:pt x="495" y="244"/>
                    <a:pt x="495" y="244"/>
                    <a:pt x="495" y="244"/>
                  </a:cubicBezTo>
                  <a:cubicBezTo>
                    <a:pt x="494" y="243"/>
                    <a:pt x="494" y="243"/>
                    <a:pt x="494" y="243"/>
                  </a:cubicBezTo>
                  <a:cubicBezTo>
                    <a:pt x="494" y="243"/>
                    <a:pt x="494" y="243"/>
                    <a:pt x="494" y="243"/>
                  </a:cubicBezTo>
                  <a:cubicBezTo>
                    <a:pt x="494" y="243"/>
                    <a:pt x="494" y="243"/>
                    <a:pt x="494" y="243"/>
                  </a:cubicBezTo>
                  <a:cubicBezTo>
                    <a:pt x="493" y="241"/>
                    <a:pt x="493" y="241"/>
                    <a:pt x="493" y="241"/>
                  </a:cubicBezTo>
                  <a:cubicBezTo>
                    <a:pt x="493" y="240"/>
                    <a:pt x="493" y="240"/>
                    <a:pt x="493" y="240"/>
                  </a:cubicBezTo>
                  <a:cubicBezTo>
                    <a:pt x="492" y="240"/>
                    <a:pt x="492" y="240"/>
                    <a:pt x="492" y="240"/>
                  </a:cubicBezTo>
                  <a:cubicBezTo>
                    <a:pt x="492" y="239"/>
                    <a:pt x="492" y="239"/>
                    <a:pt x="492" y="239"/>
                  </a:cubicBezTo>
                  <a:cubicBezTo>
                    <a:pt x="491" y="238"/>
                    <a:pt x="491" y="238"/>
                    <a:pt x="491" y="238"/>
                  </a:cubicBezTo>
                  <a:cubicBezTo>
                    <a:pt x="489" y="236"/>
                    <a:pt x="489" y="236"/>
                    <a:pt x="489" y="236"/>
                  </a:cubicBezTo>
                  <a:cubicBezTo>
                    <a:pt x="489" y="235"/>
                    <a:pt x="489" y="235"/>
                    <a:pt x="489" y="235"/>
                  </a:cubicBezTo>
                  <a:cubicBezTo>
                    <a:pt x="488" y="233"/>
                    <a:pt x="488" y="233"/>
                    <a:pt x="488" y="233"/>
                  </a:cubicBezTo>
                  <a:cubicBezTo>
                    <a:pt x="487" y="232"/>
                    <a:pt x="487" y="232"/>
                    <a:pt x="487" y="232"/>
                  </a:cubicBezTo>
                  <a:cubicBezTo>
                    <a:pt x="486" y="231"/>
                    <a:pt x="486" y="231"/>
                    <a:pt x="486" y="231"/>
                  </a:cubicBezTo>
                  <a:cubicBezTo>
                    <a:pt x="486" y="230"/>
                    <a:pt x="486" y="230"/>
                    <a:pt x="486" y="230"/>
                  </a:cubicBezTo>
                  <a:cubicBezTo>
                    <a:pt x="486" y="230"/>
                    <a:pt x="486" y="230"/>
                    <a:pt x="486" y="230"/>
                  </a:cubicBezTo>
                  <a:cubicBezTo>
                    <a:pt x="485" y="229"/>
                    <a:pt x="485" y="229"/>
                    <a:pt x="485" y="229"/>
                  </a:cubicBezTo>
                  <a:cubicBezTo>
                    <a:pt x="485" y="230"/>
                    <a:pt x="485" y="230"/>
                    <a:pt x="485" y="230"/>
                  </a:cubicBezTo>
                  <a:cubicBezTo>
                    <a:pt x="485" y="230"/>
                    <a:pt x="485" y="230"/>
                    <a:pt x="485" y="230"/>
                  </a:cubicBezTo>
                  <a:cubicBezTo>
                    <a:pt x="484" y="229"/>
                    <a:pt x="484" y="229"/>
                    <a:pt x="484" y="229"/>
                  </a:cubicBezTo>
                  <a:cubicBezTo>
                    <a:pt x="485" y="229"/>
                    <a:pt x="485" y="229"/>
                    <a:pt x="485" y="229"/>
                  </a:cubicBezTo>
                  <a:cubicBezTo>
                    <a:pt x="484" y="228"/>
                    <a:pt x="484" y="228"/>
                    <a:pt x="484" y="228"/>
                  </a:cubicBezTo>
                  <a:cubicBezTo>
                    <a:pt x="483" y="228"/>
                    <a:pt x="483" y="228"/>
                    <a:pt x="483" y="228"/>
                  </a:cubicBezTo>
                  <a:cubicBezTo>
                    <a:pt x="483" y="227"/>
                    <a:pt x="483" y="227"/>
                    <a:pt x="483" y="227"/>
                  </a:cubicBezTo>
                  <a:cubicBezTo>
                    <a:pt x="482" y="226"/>
                    <a:pt x="482" y="226"/>
                    <a:pt x="482" y="226"/>
                  </a:cubicBezTo>
                  <a:cubicBezTo>
                    <a:pt x="482" y="225"/>
                    <a:pt x="482" y="225"/>
                    <a:pt x="482" y="225"/>
                  </a:cubicBezTo>
                  <a:cubicBezTo>
                    <a:pt x="482" y="224"/>
                    <a:pt x="482" y="224"/>
                    <a:pt x="482" y="224"/>
                  </a:cubicBezTo>
                  <a:cubicBezTo>
                    <a:pt x="482" y="224"/>
                    <a:pt x="482" y="224"/>
                    <a:pt x="482" y="224"/>
                  </a:cubicBezTo>
                  <a:cubicBezTo>
                    <a:pt x="482" y="224"/>
                    <a:pt x="482" y="224"/>
                    <a:pt x="482" y="224"/>
                  </a:cubicBezTo>
                  <a:cubicBezTo>
                    <a:pt x="482" y="223"/>
                    <a:pt x="482" y="223"/>
                    <a:pt x="482" y="223"/>
                  </a:cubicBezTo>
                  <a:cubicBezTo>
                    <a:pt x="482" y="221"/>
                    <a:pt x="482" y="221"/>
                    <a:pt x="482" y="221"/>
                  </a:cubicBezTo>
                  <a:cubicBezTo>
                    <a:pt x="481" y="220"/>
                    <a:pt x="481" y="220"/>
                    <a:pt x="481" y="220"/>
                  </a:cubicBezTo>
                  <a:cubicBezTo>
                    <a:pt x="480" y="220"/>
                    <a:pt x="480" y="220"/>
                    <a:pt x="480" y="220"/>
                  </a:cubicBezTo>
                  <a:cubicBezTo>
                    <a:pt x="480" y="219"/>
                    <a:pt x="480" y="219"/>
                    <a:pt x="480" y="219"/>
                  </a:cubicBezTo>
                  <a:cubicBezTo>
                    <a:pt x="479" y="219"/>
                    <a:pt x="479" y="219"/>
                    <a:pt x="479" y="219"/>
                  </a:cubicBezTo>
                  <a:cubicBezTo>
                    <a:pt x="479" y="218"/>
                    <a:pt x="479" y="218"/>
                    <a:pt x="479" y="218"/>
                  </a:cubicBezTo>
                  <a:cubicBezTo>
                    <a:pt x="479" y="218"/>
                    <a:pt x="479" y="218"/>
                    <a:pt x="479" y="218"/>
                  </a:cubicBezTo>
                  <a:cubicBezTo>
                    <a:pt x="479" y="218"/>
                    <a:pt x="479" y="218"/>
                    <a:pt x="479" y="218"/>
                  </a:cubicBezTo>
                  <a:cubicBezTo>
                    <a:pt x="480" y="218"/>
                    <a:pt x="480" y="218"/>
                    <a:pt x="480" y="218"/>
                  </a:cubicBezTo>
                  <a:cubicBezTo>
                    <a:pt x="481" y="219"/>
                    <a:pt x="481" y="219"/>
                    <a:pt x="481" y="219"/>
                  </a:cubicBezTo>
                  <a:cubicBezTo>
                    <a:pt x="481" y="218"/>
                    <a:pt x="481" y="218"/>
                    <a:pt x="481" y="218"/>
                  </a:cubicBezTo>
                  <a:cubicBezTo>
                    <a:pt x="480" y="217"/>
                    <a:pt x="480" y="217"/>
                    <a:pt x="480" y="217"/>
                  </a:cubicBezTo>
                  <a:cubicBezTo>
                    <a:pt x="479" y="216"/>
                    <a:pt x="479" y="216"/>
                    <a:pt x="479" y="216"/>
                  </a:cubicBezTo>
                  <a:cubicBezTo>
                    <a:pt x="478" y="216"/>
                    <a:pt x="478" y="216"/>
                    <a:pt x="478" y="216"/>
                  </a:cubicBezTo>
                  <a:cubicBezTo>
                    <a:pt x="478" y="215"/>
                    <a:pt x="478" y="215"/>
                    <a:pt x="478" y="215"/>
                  </a:cubicBezTo>
                  <a:cubicBezTo>
                    <a:pt x="476" y="214"/>
                    <a:pt x="476" y="214"/>
                    <a:pt x="476" y="214"/>
                  </a:cubicBezTo>
                  <a:cubicBezTo>
                    <a:pt x="476" y="213"/>
                    <a:pt x="476" y="213"/>
                    <a:pt x="476" y="213"/>
                  </a:cubicBezTo>
                  <a:cubicBezTo>
                    <a:pt x="476" y="212"/>
                    <a:pt x="476" y="212"/>
                    <a:pt x="476" y="212"/>
                  </a:cubicBezTo>
                  <a:cubicBezTo>
                    <a:pt x="475" y="211"/>
                    <a:pt x="475" y="211"/>
                    <a:pt x="475" y="211"/>
                  </a:cubicBezTo>
                  <a:cubicBezTo>
                    <a:pt x="474" y="211"/>
                    <a:pt x="474" y="211"/>
                    <a:pt x="474" y="211"/>
                  </a:cubicBezTo>
                  <a:cubicBezTo>
                    <a:pt x="473" y="210"/>
                    <a:pt x="473" y="210"/>
                    <a:pt x="473" y="210"/>
                  </a:cubicBezTo>
                  <a:cubicBezTo>
                    <a:pt x="473" y="209"/>
                    <a:pt x="473" y="209"/>
                    <a:pt x="473" y="209"/>
                  </a:cubicBezTo>
                  <a:cubicBezTo>
                    <a:pt x="473" y="210"/>
                    <a:pt x="473" y="210"/>
                    <a:pt x="473" y="210"/>
                  </a:cubicBezTo>
                  <a:cubicBezTo>
                    <a:pt x="473" y="210"/>
                    <a:pt x="473" y="210"/>
                    <a:pt x="473" y="210"/>
                  </a:cubicBezTo>
                  <a:cubicBezTo>
                    <a:pt x="473" y="211"/>
                    <a:pt x="473" y="211"/>
                    <a:pt x="473" y="211"/>
                  </a:cubicBezTo>
                  <a:cubicBezTo>
                    <a:pt x="472" y="211"/>
                    <a:pt x="472" y="211"/>
                    <a:pt x="472" y="211"/>
                  </a:cubicBezTo>
                  <a:cubicBezTo>
                    <a:pt x="472" y="211"/>
                    <a:pt x="472" y="211"/>
                    <a:pt x="472" y="211"/>
                  </a:cubicBezTo>
                  <a:cubicBezTo>
                    <a:pt x="471" y="211"/>
                    <a:pt x="471" y="211"/>
                    <a:pt x="471" y="211"/>
                  </a:cubicBezTo>
                  <a:cubicBezTo>
                    <a:pt x="472" y="212"/>
                    <a:pt x="472" y="212"/>
                    <a:pt x="472" y="212"/>
                  </a:cubicBezTo>
                  <a:cubicBezTo>
                    <a:pt x="474" y="212"/>
                    <a:pt x="474" y="212"/>
                    <a:pt x="474" y="212"/>
                  </a:cubicBezTo>
                  <a:cubicBezTo>
                    <a:pt x="474" y="213"/>
                    <a:pt x="474" y="213"/>
                    <a:pt x="474" y="213"/>
                  </a:cubicBezTo>
                  <a:cubicBezTo>
                    <a:pt x="474" y="214"/>
                    <a:pt x="474" y="214"/>
                    <a:pt x="474" y="214"/>
                  </a:cubicBezTo>
                  <a:cubicBezTo>
                    <a:pt x="474" y="214"/>
                    <a:pt x="474" y="214"/>
                    <a:pt x="474" y="214"/>
                  </a:cubicBezTo>
                  <a:cubicBezTo>
                    <a:pt x="475" y="214"/>
                    <a:pt x="475" y="214"/>
                    <a:pt x="475" y="214"/>
                  </a:cubicBezTo>
                  <a:cubicBezTo>
                    <a:pt x="475" y="214"/>
                    <a:pt x="475" y="214"/>
                    <a:pt x="475" y="214"/>
                  </a:cubicBezTo>
                  <a:cubicBezTo>
                    <a:pt x="475" y="215"/>
                    <a:pt x="475" y="215"/>
                    <a:pt x="475" y="215"/>
                  </a:cubicBezTo>
                  <a:cubicBezTo>
                    <a:pt x="474" y="215"/>
                    <a:pt x="474" y="215"/>
                    <a:pt x="474" y="215"/>
                  </a:cubicBezTo>
                  <a:cubicBezTo>
                    <a:pt x="474" y="215"/>
                    <a:pt x="474" y="215"/>
                    <a:pt x="474" y="215"/>
                  </a:cubicBezTo>
                  <a:cubicBezTo>
                    <a:pt x="475" y="215"/>
                    <a:pt x="475" y="215"/>
                    <a:pt x="475" y="215"/>
                  </a:cubicBezTo>
                  <a:cubicBezTo>
                    <a:pt x="475" y="216"/>
                    <a:pt x="475" y="216"/>
                    <a:pt x="475" y="216"/>
                  </a:cubicBezTo>
                  <a:cubicBezTo>
                    <a:pt x="475" y="216"/>
                    <a:pt x="475" y="216"/>
                    <a:pt x="475" y="216"/>
                  </a:cubicBezTo>
                  <a:cubicBezTo>
                    <a:pt x="474" y="216"/>
                    <a:pt x="474" y="216"/>
                    <a:pt x="474" y="216"/>
                  </a:cubicBezTo>
                  <a:cubicBezTo>
                    <a:pt x="473" y="216"/>
                    <a:pt x="473" y="216"/>
                    <a:pt x="473" y="216"/>
                  </a:cubicBezTo>
                  <a:cubicBezTo>
                    <a:pt x="473" y="216"/>
                    <a:pt x="473" y="216"/>
                    <a:pt x="473" y="216"/>
                  </a:cubicBezTo>
                  <a:cubicBezTo>
                    <a:pt x="472" y="217"/>
                    <a:pt x="472" y="217"/>
                    <a:pt x="472" y="217"/>
                  </a:cubicBezTo>
                  <a:cubicBezTo>
                    <a:pt x="473" y="218"/>
                    <a:pt x="473" y="218"/>
                    <a:pt x="473" y="218"/>
                  </a:cubicBezTo>
                  <a:cubicBezTo>
                    <a:pt x="473" y="219"/>
                    <a:pt x="473" y="219"/>
                    <a:pt x="473" y="219"/>
                  </a:cubicBezTo>
                  <a:cubicBezTo>
                    <a:pt x="474" y="220"/>
                    <a:pt x="474" y="220"/>
                    <a:pt x="474" y="220"/>
                  </a:cubicBezTo>
                  <a:cubicBezTo>
                    <a:pt x="475" y="221"/>
                    <a:pt x="475" y="221"/>
                    <a:pt x="475" y="221"/>
                  </a:cubicBezTo>
                  <a:cubicBezTo>
                    <a:pt x="475" y="223"/>
                    <a:pt x="475" y="223"/>
                    <a:pt x="475" y="223"/>
                  </a:cubicBezTo>
                  <a:cubicBezTo>
                    <a:pt x="475" y="223"/>
                    <a:pt x="475" y="223"/>
                    <a:pt x="475" y="223"/>
                  </a:cubicBezTo>
                  <a:cubicBezTo>
                    <a:pt x="476" y="225"/>
                    <a:pt x="476" y="225"/>
                    <a:pt x="476" y="225"/>
                  </a:cubicBezTo>
                  <a:cubicBezTo>
                    <a:pt x="476" y="227"/>
                    <a:pt x="476" y="227"/>
                    <a:pt x="476" y="227"/>
                  </a:cubicBezTo>
                  <a:cubicBezTo>
                    <a:pt x="477" y="228"/>
                    <a:pt x="477" y="228"/>
                    <a:pt x="477" y="228"/>
                  </a:cubicBezTo>
                  <a:cubicBezTo>
                    <a:pt x="478" y="228"/>
                    <a:pt x="478" y="228"/>
                    <a:pt x="478" y="228"/>
                  </a:cubicBezTo>
                  <a:cubicBezTo>
                    <a:pt x="478" y="229"/>
                    <a:pt x="478" y="229"/>
                    <a:pt x="478" y="229"/>
                  </a:cubicBezTo>
                  <a:cubicBezTo>
                    <a:pt x="478" y="229"/>
                    <a:pt x="478" y="229"/>
                    <a:pt x="478" y="229"/>
                  </a:cubicBezTo>
                  <a:cubicBezTo>
                    <a:pt x="480" y="231"/>
                    <a:pt x="480" y="231"/>
                    <a:pt x="480" y="231"/>
                  </a:cubicBezTo>
                  <a:cubicBezTo>
                    <a:pt x="480" y="231"/>
                    <a:pt x="480" y="231"/>
                    <a:pt x="480" y="231"/>
                  </a:cubicBezTo>
                  <a:cubicBezTo>
                    <a:pt x="481" y="232"/>
                    <a:pt x="481" y="232"/>
                    <a:pt x="481" y="232"/>
                  </a:cubicBezTo>
                  <a:cubicBezTo>
                    <a:pt x="482" y="234"/>
                    <a:pt x="482" y="234"/>
                    <a:pt x="482" y="234"/>
                  </a:cubicBezTo>
                  <a:cubicBezTo>
                    <a:pt x="482" y="235"/>
                    <a:pt x="482" y="235"/>
                    <a:pt x="482" y="235"/>
                  </a:cubicBezTo>
                  <a:cubicBezTo>
                    <a:pt x="482" y="236"/>
                    <a:pt x="482" y="236"/>
                    <a:pt x="482" y="236"/>
                  </a:cubicBezTo>
                  <a:cubicBezTo>
                    <a:pt x="482" y="237"/>
                    <a:pt x="482" y="237"/>
                    <a:pt x="482" y="237"/>
                  </a:cubicBezTo>
                  <a:cubicBezTo>
                    <a:pt x="483" y="237"/>
                    <a:pt x="483" y="237"/>
                    <a:pt x="483" y="237"/>
                  </a:cubicBezTo>
                  <a:cubicBezTo>
                    <a:pt x="484" y="238"/>
                    <a:pt x="484" y="238"/>
                    <a:pt x="484" y="238"/>
                  </a:cubicBezTo>
                  <a:cubicBezTo>
                    <a:pt x="484" y="238"/>
                    <a:pt x="484" y="238"/>
                    <a:pt x="484" y="238"/>
                  </a:cubicBezTo>
                  <a:cubicBezTo>
                    <a:pt x="484" y="239"/>
                    <a:pt x="484" y="239"/>
                    <a:pt x="484" y="239"/>
                  </a:cubicBezTo>
                  <a:cubicBezTo>
                    <a:pt x="485" y="240"/>
                    <a:pt x="485" y="240"/>
                    <a:pt x="485" y="240"/>
                  </a:cubicBezTo>
                  <a:cubicBezTo>
                    <a:pt x="485" y="241"/>
                    <a:pt x="485" y="241"/>
                    <a:pt x="485" y="241"/>
                  </a:cubicBezTo>
                  <a:cubicBezTo>
                    <a:pt x="485" y="242"/>
                    <a:pt x="485" y="242"/>
                    <a:pt x="485" y="242"/>
                  </a:cubicBezTo>
                  <a:cubicBezTo>
                    <a:pt x="486" y="244"/>
                    <a:pt x="486" y="244"/>
                    <a:pt x="486" y="244"/>
                  </a:cubicBezTo>
                  <a:cubicBezTo>
                    <a:pt x="486" y="244"/>
                    <a:pt x="486" y="244"/>
                    <a:pt x="486" y="244"/>
                  </a:cubicBezTo>
                  <a:cubicBezTo>
                    <a:pt x="486" y="245"/>
                    <a:pt x="486" y="245"/>
                    <a:pt x="486" y="245"/>
                  </a:cubicBezTo>
                  <a:cubicBezTo>
                    <a:pt x="486" y="246"/>
                    <a:pt x="486" y="246"/>
                    <a:pt x="486" y="246"/>
                  </a:cubicBezTo>
                  <a:cubicBezTo>
                    <a:pt x="487" y="248"/>
                    <a:pt x="487" y="248"/>
                    <a:pt x="487" y="248"/>
                  </a:cubicBezTo>
                  <a:cubicBezTo>
                    <a:pt x="486" y="248"/>
                    <a:pt x="486" y="248"/>
                    <a:pt x="486" y="248"/>
                  </a:cubicBezTo>
                  <a:cubicBezTo>
                    <a:pt x="487" y="250"/>
                    <a:pt x="487" y="250"/>
                    <a:pt x="487" y="250"/>
                  </a:cubicBezTo>
                  <a:cubicBezTo>
                    <a:pt x="487" y="250"/>
                    <a:pt x="487" y="250"/>
                    <a:pt x="487" y="250"/>
                  </a:cubicBezTo>
                  <a:cubicBezTo>
                    <a:pt x="489" y="252"/>
                    <a:pt x="489" y="252"/>
                    <a:pt x="489" y="252"/>
                  </a:cubicBezTo>
                  <a:cubicBezTo>
                    <a:pt x="489" y="253"/>
                    <a:pt x="489" y="253"/>
                    <a:pt x="489" y="253"/>
                  </a:cubicBezTo>
                  <a:cubicBezTo>
                    <a:pt x="490" y="254"/>
                    <a:pt x="490" y="254"/>
                    <a:pt x="490" y="254"/>
                  </a:cubicBezTo>
                  <a:cubicBezTo>
                    <a:pt x="490" y="256"/>
                    <a:pt x="490" y="256"/>
                    <a:pt x="490" y="256"/>
                  </a:cubicBezTo>
                  <a:cubicBezTo>
                    <a:pt x="490" y="257"/>
                    <a:pt x="490" y="257"/>
                    <a:pt x="490" y="257"/>
                  </a:cubicBezTo>
                  <a:cubicBezTo>
                    <a:pt x="491" y="258"/>
                    <a:pt x="491" y="258"/>
                    <a:pt x="491" y="258"/>
                  </a:cubicBezTo>
                  <a:cubicBezTo>
                    <a:pt x="491" y="259"/>
                    <a:pt x="491" y="259"/>
                    <a:pt x="491" y="259"/>
                  </a:cubicBezTo>
                  <a:cubicBezTo>
                    <a:pt x="492" y="260"/>
                    <a:pt x="492" y="260"/>
                    <a:pt x="492" y="260"/>
                  </a:cubicBezTo>
                  <a:cubicBezTo>
                    <a:pt x="492" y="261"/>
                    <a:pt x="492" y="261"/>
                    <a:pt x="492" y="261"/>
                  </a:cubicBezTo>
                  <a:cubicBezTo>
                    <a:pt x="492" y="262"/>
                    <a:pt x="492" y="262"/>
                    <a:pt x="492" y="262"/>
                  </a:cubicBezTo>
                  <a:cubicBezTo>
                    <a:pt x="492" y="264"/>
                    <a:pt x="492" y="264"/>
                    <a:pt x="492" y="264"/>
                  </a:cubicBezTo>
                  <a:cubicBezTo>
                    <a:pt x="492" y="265"/>
                    <a:pt x="492" y="265"/>
                    <a:pt x="492" y="265"/>
                  </a:cubicBezTo>
                  <a:cubicBezTo>
                    <a:pt x="493" y="266"/>
                    <a:pt x="493" y="266"/>
                    <a:pt x="493" y="266"/>
                  </a:cubicBezTo>
                  <a:cubicBezTo>
                    <a:pt x="494" y="267"/>
                    <a:pt x="494" y="267"/>
                    <a:pt x="494" y="267"/>
                  </a:cubicBezTo>
                  <a:cubicBezTo>
                    <a:pt x="495" y="267"/>
                    <a:pt x="495" y="267"/>
                    <a:pt x="495" y="267"/>
                  </a:cubicBezTo>
                  <a:close/>
                  <a:moveTo>
                    <a:pt x="450" y="211"/>
                  </a:moveTo>
                  <a:cubicBezTo>
                    <a:pt x="450" y="211"/>
                    <a:pt x="450" y="211"/>
                    <a:pt x="450" y="211"/>
                  </a:cubicBezTo>
                  <a:cubicBezTo>
                    <a:pt x="450" y="210"/>
                    <a:pt x="450" y="210"/>
                    <a:pt x="450" y="210"/>
                  </a:cubicBezTo>
                  <a:cubicBezTo>
                    <a:pt x="450" y="210"/>
                    <a:pt x="450" y="210"/>
                    <a:pt x="450" y="210"/>
                  </a:cubicBezTo>
                  <a:cubicBezTo>
                    <a:pt x="451" y="210"/>
                    <a:pt x="451" y="210"/>
                    <a:pt x="451" y="210"/>
                  </a:cubicBezTo>
                  <a:cubicBezTo>
                    <a:pt x="451" y="211"/>
                    <a:pt x="451" y="211"/>
                    <a:pt x="451" y="211"/>
                  </a:cubicBezTo>
                  <a:cubicBezTo>
                    <a:pt x="452" y="211"/>
                    <a:pt x="452" y="211"/>
                    <a:pt x="452" y="211"/>
                  </a:cubicBezTo>
                  <a:cubicBezTo>
                    <a:pt x="452" y="210"/>
                    <a:pt x="452" y="210"/>
                    <a:pt x="452" y="210"/>
                  </a:cubicBezTo>
                  <a:cubicBezTo>
                    <a:pt x="453" y="210"/>
                    <a:pt x="453" y="210"/>
                    <a:pt x="453" y="210"/>
                  </a:cubicBezTo>
                  <a:cubicBezTo>
                    <a:pt x="452" y="209"/>
                    <a:pt x="452" y="209"/>
                    <a:pt x="452" y="209"/>
                  </a:cubicBezTo>
                  <a:cubicBezTo>
                    <a:pt x="452" y="209"/>
                    <a:pt x="452" y="209"/>
                    <a:pt x="452" y="209"/>
                  </a:cubicBezTo>
                  <a:cubicBezTo>
                    <a:pt x="453" y="209"/>
                    <a:pt x="453" y="209"/>
                    <a:pt x="453" y="209"/>
                  </a:cubicBezTo>
                  <a:cubicBezTo>
                    <a:pt x="453" y="208"/>
                    <a:pt x="453" y="208"/>
                    <a:pt x="453" y="208"/>
                  </a:cubicBezTo>
                  <a:cubicBezTo>
                    <a:pt x="452" y="208"/>
                    <a:pt x="452" y="208"/>
                    <a:pt x="452" y="208"/>
                  </a:cubicBezTo>
                  <a:cubicBezTo>
                    <a:pt x="452" y="208"/>
                    <a:pt x="452" y="208"/>
                    <a:pt x="452" y="208"/>
                  </a:cubicBezTo>
                  <a:cubicBezTo>
                    <a:pt x="452" y="209"/>
                    <a:pt x="452" y="209"/>
                    <a:pt x="452" y="209"/>
                  </a:cubicBezTo>
                  <a:cubicBezTo>
                    <a:pt x="451" y="209"/>
                    <a:pt x="451" y="209"/>
                    <a:pt x="451" y="209"/>
                  </a:cubicBezTo>
                  <a:cubicBezTo>
                    <a:pt x="452" y="208"/>
                    <a:pt x="452" y="208"/>
                    <a:pt x="452" y="208"/>
                  </a:cubicBezTo>
                  <a:cubicBezTo>
                    <a:pt x="452" y="208"/>
                    <a:pt x="452" y="208"/>
                    <a:pt x="452" y="208"/>
                  </a:cubicBezTo>
                  <a:cubicBezTo>
                    <a:pt x="452" y="208"/>
                    <a:pt x="452" y="208"/>
                    <a:pt x="452" y="208"/>
                  </a:cubicBezTo>
                  <a:cubicBezTo>
                    <a:pt x="451" y="208"/>
                    <a:pt x="451" y="208"/>
                    <a:pt x="451" y="208"/>
                  </a:cubicBezTo>
                  <a:cubicBezTo>
                    <a:pt x="450" y="207"/>
                    <a:pt x="450" y="207"/>
                    <a:pt x="450" y="207"/>
                  </a:cubicBezTo>
                  <a:cubicBezTo>
                    <a:pt x="450" y="208"/>
                    <a:pt x="450" y="208"/>
                    <a:pt x="450" y="208"/>
                  </a:cubicBezTo>
                  <a:cubicBezTo>
                    <a:pt x="449" y="209"/>
                    <a:pt x="449" y="209"/>
                    <a:pt x="449" y="209"/>
                  </a:cubicBezTo>
                  <a:cubicBezTo>
                    <a:pt x="449" y="209"/>
                    <a:pt x="449" y="209"/>
                    <a:pt x="449" y="209"/>
                  </a:cubicBezTo>
                  <a:cubicBezTo>
                    <a:pt x="449" y="210"/>
                    <a:pt x="449" y="210"/>
                    <a:pt x="449" y="210"/>
                  </a:cubicBezTo>
                  <a:cubicBezTo>
                    <a:pt x="450" y="211"/>
                    <a:pt x="450" y="211"/>
                    <a:pt x="450" y="211"/>
                  </a:cubicBezTo>
                  <a:close/>
                  <a:moveTo>
                    <a:pt x="447" y="210"/>
                  </a:moveTo>
                  <a:cubicBezTo>
                    <a:pt x="447" y="210"/>
                    <a:pt x="447" y="210"/>
                    <a:pt x="447" y="210"/>
                  </a:cubicBezTo>
                  <a:cubicBezTo>
                    <a:pt x="447" y="210"/>
                    <a:pt x="447" y="210"/>
                    <a:pt x="447" y="210"/>
                  </a:cubicBezTo>
                  <a:cubicBezTo>
                    <a:pt x="447" y="209"/>
                    <a:pt x="447" y="209"/>
                    <a:pt x="447" y="209"/>
                  </a:cubicBezTo>
                  <a:cubicBezTo>
                    <a:pt x="448" y="210"/>
                    <a:pt x="448" y="210"/>
                    <a:pt x="448" y="210"/>
                  </a:cubicBezTo>
                  <a:cubicBezTo>
                    <a:pt x="448" y="210"/>
                    <a:pt x="448" y="210"/>
                    <a:pt x="448" y="210"/>
                  </a:cubicBezTo>
                  <a:cubicBezTo>
                    <a:pt x="448" y="209"/>
                    <a:pt x="448" y="209"/>
                    <a:pt x="448" y="209"/>
                  </a:cubicBezTo>
                  <a:cubicBezTo>
                    <a:pt x="448" y="209"/>
                    <a:pt x="448" y="209"/>
                    <a:pt x="448" y="209"/>
                  </a:cubicBezTo>
                  <a:cubicBezTo>
                    <a:pt x="448" y="208"/>
                    <a:pt x="448" y="208"/>
                    <a:pt x="448" y="208"/>
                  </a:cubicBezTo>
                  <a:cubicBezTo>
                    <a:pt x="448" y="208"/>
                    <a:pt x="448" y="208"/>
                    <a:pt x="448" y="208"/>
                  </a:cubicBezTo>
                  <a:cubicBezTo>
                    <a:pt x="447" y="209"/>
                    <a:pt x="447" y="209"/>
                    <a:pt x="447" y="209"/>
                  </a:cubicBezTo>
                  <a:cubicBezTo>
                    <a:pt x="446" y="209"/>
                    <a:pt x="446" y="209"/>
                    <a:pt x="446" y="209"/>
                  </a:cubicBezTo>
                  <a:cubicBezTo>
                    <a:pt x="446" y="210"/>
                    <a:pt x="446" y="210"/>
                    <a:pt x="446" y="210"/>
                  </a:cubicBezTo>
                  <a:cubicBezTo>
                    <a:pt x="447" y="210"/>
                    <a:pt x="447" y="210"/>
                    <a:pt x="447" y="210"/>
                  </a:cubicBezTo>
                  <a:close/>
                  <a:moveTo>
                    <a:pt x="453" y="213"/>
                  </a:moveTo>
                  <a:cubicBezTo>
                    <a:pt x="453" y="213"/>
                    <a:pt x="453" y="213"/>
                    <a:pt x="453" y="213"/>
                  </a:cubicBezTo>
                  <a:cubicBezTo>
                    <a:pt x="453" y="213"/>
                    <a:pt x="453" y="213"/>
                    <a:pt x="453" y="213"/>
                  </a:cubicBezTo>
                  <a:cubicBezTo>
                    <a:pt x="454" y="212"/>
                    <a:pt x="454" y="212"/>
                    <a:pt x="454" y="212"/>
                  </a:cubicBezTo>
                  <a:cubicBezTo>
                    <a:pt x="453" y="212"/>
                    <a:pt x="453" y="212"/>
                    <a:pt x="453" y="212"/>
                  </a:cubicBezTo>
                  <a:cubicBezTo>
                    <a:pt x="453" y="212"/>
                    <a:pt x="453" y="212"/>
                    <a:pt x="453" y="212"/>
                  </a:cubicBezTo>
                  <a:cubicBezTo>
                    <a:pt x="453" y="212"/>
                    <a:pt x="453" y="212"/>
                    <a:pt x="453" y="212"/>
                  </a:cubicBezTo>
                  <a:cubicBezTo>
                    <a:pt x="453" y="213"/>
                    <a:pt x="453" y="213"/>
                    <a:pt x="453" y="213"/>
                  </a:cubicBezTo>
                  <a:close/>
                  <a:moveTo>
                    <a:pt x="452" y="212"/>
                  </a:moveTo>
                  <a:cubicBezTo>
                    <a:pt x="452" y="212"/>
                    <a:pt x="452" y="212"/>
                    <a:pt x="452" y="212"/>
                  </a:cubicBezTo>
                  <a:cubicBezTo>
                    <a:pt x="452" y="213"/>
                    <a:pt x="452" y="213"/>
                    <a:pt x="452" y="213"/>
                  </a:cubicBezTo>
                  <a:cubicBezTo>
                    <a:pt x="452" y="212"/>
                    <a:pt x="452" y="212"/>
                    <a:pt x="452" y="212"/>
                  </a:cubicBezTo>
                  <a:cubicBezTo>
                    <a:pt x="452" y="212"/>
                    <a:pt x="452" y="212"/>
                    <a:pt x="452" y="212"/>
                  </a:cubicBezTo>
                  <a:cubicBezTo>
                    <a:pt x="452" y="212"/>
                    <a:pt x="452" y="212"/>
                    <a:pt x="452" y="212"/>
                  </a:cubicBezTo>
                  <a:cubicBezTo>
                    <a:pt x="452" y="212"/>
                    <a:pt x="452" y="212"/>
                    <a:pt x="452" y="212"/>
                  </a:cubicBezTo>
                  <a:close/>
                  <a:moveTo>
                    <a:pt x="452" y="215"/>
                  </a:moveTo>
                  <a:cubicBezTo>
                    <a:pt x="452" y="215"/>
                    <a:pt x="452" y="215"/>
                    <a:pt x="452" y="215"/>
                  </a:cubicBezTo>
                  <a:cubicBezTo>
                    <a:pt x="453" y="215"/>
                    <a:pt x="453" y="215"/>
                    <a:pt x="453" y="215"/>
                  </a:cubicBezTo>
                  <a:cubicBezTo>
                    <a:pt x="453" y="214"/>
                    <a:pt x="453" y="214"/>
                    <a:pt x="453" y="214"/>
                  </a:cubicBezTo>
                  <a:cubicBezTo>
                    <a:pt x="453" y="214"/>
                    <a:pt x="453" y="214"/>
                    <a:pt x="453" y="214"/>
                  </a:cubicBezTo>
                  <a:cubicBezTo>
                    <a:pt x="453" y="213"/>
                    <a:pt x="453" y="213"/>
                    <a:pt x="453" y="213"/>
                  </a:cubicBezTo>
                  <a:cubicBezTo>
                    <a:pt x="452" y="214"/>
                    <a:pt x="452" y="214"/>
                    <a:pt x="452" y="214"/>
                  </a:cubicBezTo>
                  <a:cubicBezTo>
                    <a:pt x="451" y="214"/>
                    <a:pt x="451" y="214"/>
                    <a:pt x="451" y="214"/>
                  </a:cubicBezTo>
                  <a:cubicBezTo>
                    <a:pt x="451" y="215"/>
                    <a:pt x="451" y="215"/>
                    <a:pt x="451" y="215"/>
                  </a:cubicBezTo>
                  <a:cubicBezTo>
                    <a:pt x="452" y="215"/>
                    <a:pt x="452" y="215"/>
                    <a:pt x="452" y="215"/>
                  </a:cubicBezTo>
                  <a:close/>
                  <a:moveTo>
                    <a:pt x="486" y="169"/>
                  </a:moveTo>
                  <a:cubicBezTo>
                    <a:pt x="486" y="169"/>
                    <a:pt x="486" y="169"/>
                    <a:pt x="486" y="169"/>
                  </a:cubicBezTo>
                  <a:cubicBezTo>
                    <a:pt x="487" y="168"/>
                    <a:pt x="487" y="168"/>
                    <a:pt x="487" y="168"/>
                  </a:cubicBezTo>
                  <a:cubicBezTo>
                    <a:pt x="487" y="167"/>
                    <a:pt x="487" y="167"/>
                    <a:pt x="487" y="167"/>
                  </a:cubicBezTo>
                  <a:cubicBezTo>
                    <a:pt x="486" y="167"/>
                    <a:pt x="486" y="167"/>
                    <a:pt x="486" y="167"/>
                  </a:cubicBezTo>
                  <a:cubicBezTo>
                    <a:pt x="486" y="168"/>
                    <a:pt x="486" y="168"/>
                    <a:pt x="486" y="168"/>
                  </a:cubicBezTo>
                  <a:cubicBezTo>
                    <a:pt x="486" y="169"/>
                    <a:pt x="486" y="169"/>
                    <a:pt x="486" y="169"/>
                  </a:cubicBezTo>
                  <a:close/>
                  <a:moveTo>
                    <a:pt x="540" y="163"/>
                  </a:moveTo>
                  <a:cubicBezTo>
                    <a:pt x="540" y="164"/>
                    <a:pt x="540" y="164"/>
                    <a:pt x="540" y="164"/>
                  </a:cubicBezTo>
                  <a:cubicBezTo>
                    <a:pt x="540" y="163"/>
                    <a:pt x="540" y="163"/>
                    <a:pt x="540" y="163"/>
                  </a:cubicBezTo>
                  <a:cubicBezTo>
                    <a:pt x="540" y="162"/>
                    <a:pt x="540" y="162"/>
                    <a:pt x="540" y="162"/>
                  </a:cubicBezTo>
                  <a:cubicBezTo>
                    <a:pt x="540" y="162"/>
                    <a:pt x="540" y="162"/>
                    <a:pt x="540" y="162"/>
                  </a:cubicBezTo>
                  <a:cubicBezTo>
                    <a:pt x="540" y="161"/>
                    <a:pt x="540" y="161"/>
                    <a:pt x="540" y="161"/>
                  </a:cubicBezTo>
                  <a:cubicBezTo>
                    <a:pt x="541" y="160"/>
                    <a:pt x="541" y="160"/>
                    <a:pt x="541" y="160"/>
                  </a:cubicBezTo>
                  <a:cubicBezTo>
                    <a:pt x="541" y="159"/>
                    <a:pt x="541" y="159"/>
                    <a:pt x="541" y="159"/>
                  </a:cubicBezTo>
                  <a:cubicBezTo>
                    <a:pt x="542" y="159"/>
                    <a:pt x="542" y="159"/>
                    <a:pt x="542" y="159"/>
                  </a:cubicBezTo>
                  <a:cubicBezTo>
                    <a:pt x="543" y="158"/>
                    <a:pt x="543" y="158"/>
                    <a:pt x="543" y="158"/>
                  </a:cubicBezTo>
                  <a:cubicBezTo>
                    <a:pt x="543" y="158"/>
                    <a:pt x="543" y="158"/>
                    <a:pt x="543" y="158"/>
                  </a:cubicBezTo>
                  <a:cubicBezTo>
                    <a:pt x="542" y="157"/>
                    <a:pt x="542" y="157"/>
                    <a:pt x="542" y="157"/>
                  </a:cubicBezTo>
                  <a:cubicBezTo>
                    <a:pt x="541" y="155"/>
                    <a:pt x="541" y="155"/>
                    <a:pt x="541" y="155"/>
                  </a:cubicBezTo>
                  <a:cubicBezTo>
                    <a:pt x="541" y="155"/>
                    <a:pt x="541" y="155"/>
                    <a:pt x="541" y="155"/>
                  </a:cubicBezTo>
                  <a:cubicBezTo>
                    <a:pt x="540" y="156"/>
                    <a:pt x="540" y="156"/>
                    <a:pt x="540" y="156"/>
                  </a:cubicBezTo>
                  <a:cubicBezTo>
                    <a:pt x="540" y="156"/>
                    <a:pt x="540" y="156"/>
                    <a:pt x="540" y="156"/>
                  </a:cubicBezTo>
                  <a:cubicBezTo>
                    <a:pt x="540" y="156"/>
                    <a:pt x="540" y="156"/>
                    <a:pt x="540" y="156"/>
                  </a:cubicBezTo>
                  <a:cubicBezTo>
                    <a:pt x="539" y="158"/>
                    <a:pt x="539" y="158"/>
                    <a:pt x="539" y="158"/>
                  </a:cubicBezTo>
                  <a:cubicBezTo>
                    <a:pt x="538" y="158"/>
                    <a:pt x="538" y="158"/>
                    <a:pt x="538" y="158"/>
                  </a:cubicBezTo>
                  <a:cubicBezTo>
                    <a:pt x="538" y="159"/>
                    <a:pt x="538" y="159"/>
                    <a:pt x="538" y="159"/>
                  </a:cubicBezTo>
                  <a:cubicBezTo>
                    <a:pt x="538" y="158"/>
                    <a:pt x="538" y="158"/>
                    <a:pt x="538" y="158"/>
                  </a:cubicBezTo>
                  <a:cubicBezTo>
                    <a:pt x="539" y="158"/>
                    <a:pt x="539" y="158"/>
                    <a:pt x="539" y="158"/>
                  </a:cubicBezTo>
                  <a:cubicBezTo>
                    <a:pt x="539" y="158"/>
                    <a:pt x="539" y="158"/>
                    <a:pt x="539" y="158"/>
                  </a:cubicBezTo>
                  <a:cubicBezTo>
                    <a:pt x="539" y="159"/>
                    <a:pt x="539" y="159"/>
                    <a:pt x="539" y="159"/>
                  </a:cubicBezTo>
                  <a:cubicBezTo>
                    <a:pt x="539" y="160"/>
                    <a:pt x="539" y="160"/>
                    <a:pt x="539" y="160"/>
                  </a:cubicBezTo>
                  <a:cubicBezTo>
                    <a:pt x="540" y="161"/>
                    <a:pt x="540" y="161"/>
                    <a:pt x="540" y="161"/>
                  </a:cubicBezTo>
                  <a:cubicBezTo>
                    <a:pt x="540" y="162"/>
                    <a:pt x="540" y="162"/>
                    <a:pt x="540" y="162"/>
                  </a:cubicBezTo>
                  <a:cubicBezTo>
                    <a:pt x="539" y="162"/>
                    <a:pt x="539" y="162"/>
                    <a:pt x="539" y="162"/>
                  </a:cubicBezTo>
                  <a:cubicBezTo>
                    <a:pt x="539" y="163"/>
                    <a:pt x="539" y="163"/>
                    <a:pt x="539" y="163"/>
                  </a:cubicBezTo>
                  <a:cubicBezTo>
                    <a:pt x="540" y="163"/>
                    <a:pt x="540" y="163"/>
                    <a:pt x="540" y="163"/>
                  </a:cubicBezTo>
                  <a:close/>
                  <a:moveTo>
                    <a:pt x="572" y="189"/>
                  </a:moveTo>
                  <a:cubicBezTo>
                    <a:pt x="572" y="189"/>
                    <a:pt x="572" y="189"/>
                    <a:pt x="572" y="189"/>
                  </a:cubicBezTo>
                  <a:cubicBezTo>
                    <a:pt x="573" y="189"/>
                    <a:pt x="573" y="189"/>
                    <a:pt x="573" y="189"/>
                  </a:cubicBezTo>
                  <a:cubicBezTo>
                    <a:pt x="574" y="190"/>
                    <a:pt x="574" y="190"/>
                    <a:pt x="574" y="190"/>
                  </a:cubicBezTo>
                  <a:cubicBezTo>
                    <a:pt x="576" y="191"/>
                    <a:pt x="576" y="191"/>
                    <a:pt x="576" y="191"/>
                  </a:cubicBezTo>
                  <a:cubicBezTo>
                    <a:pt x="576" y="191"/>
                    <a:pt x="576" y="191"/>
                    <a:pt x="576" y="191"/>
                  </a:cubicBezTo>
                  <a:cubicBezTo>
                    <a:pt x="577" y="191"/>
                    <a:pt x="577" y="191"/>
                    <a:pt x="577" y="191"/>
                  </a:cubicBezTo>
                  <a:cubicBezTo>
                    <a:pt x="577" y="190"/>
                    <a:pt x="577" y="190"/>
                    <a:pt x="577" y="190"/>
                  </a:cubicBezTo>
                  <a:cubicBezTo>
                    <a:pt x="576" y="190"/>
                    <a:pt x="576" y="190"/>
                    <a:pt x="576" y="190"/>
                  </a:cubicBezTo>
                  <a:cubicBezTo>
                    <a:pt x="575" y="190"/>
                    <a:pt x="575" y="190"/>
                    <a:pt x="575" y="190"/>
                  </a:cubicBezTo>
                  <a:cubicBezTo>
                    <a:pt x="574" y="189"/>
                    <a:pt x="574" y="189"/>
                    <a:pt x="574" y="189"/>
                  </a:cubicBezTo>
                  <a:cubicBezTo>
                    <a:pt x="574" y="189"/>
                    <a:pt x="574" y="189"/>
                    <a:pt x="574" y="189"/>
                  </a:cubicBezTo>
                  <a:cubicBezTo>
                    <a:pt x="572" y="189"/>
                    <a:pt x="572" y="189"/>
                    <a:pt x="572" y="189"/>
                  </a:cubicBezTo>
                  <a:cubicBezTo>
                    <a:pt x="572" y="189"/>
                    <a:pt x="572" y="189"/>
                    <a:pt x="572" y="189"/>
                  </a:cubicBezTo>
                  <a:close/>
                  <a:moveTo>
                    <a:pt x="563" y="187"/>
                  </a:moveTo>
                  <a:cubicBezTo>
                    <a:pt x="564" y="187"/>
                    <a:pt x="564" y="187"/>
                    <a:pt x="564" y="187"/>
                  </a:cubicBezTo>
                  <a:cubicBezTo>
                    <a:pt x="564" y="187"/>
                    <a:pt x="564" y="187"/>
                    <a:pt x="564" y="187"/>
                  </a:cubicBezTo>
                  <a:cubicBezTo>
                    <a:pt x="565" y="188"/>
                    <a:pt x="565" y="188"/>
                    <a:pt x="565" y="188"/>
                  </a:cubicBezTo>
                  <a:cubicBezTo>
                    <a:pt x="565" y="188"/>
                    <a:pt x="565" y="188"/>
                    <a:pt x="565" y="188"/>
                  </a:cubicBezTo>
                  <a:cubicBezTo>
                    <a:pt x="566" y="189"/>
                    <a:pt x="566" y="189"/>
                    <a:pt x="566" y="189"/>
                  </a:cubicBezTo>
                  <a:cubicBezTo>
                    <a:pt x="566" y="189"/>
                    <a:pt x="566" y="189"/>
                    <a:pt x="566" y="189"/>
                  </a:cubicBezTo>
                  <a:cubicBezTo>
                    <a:pt x="567" y="190"/>
                    <a:pt x="567" y="190"/>
                    <a:pt x="567" y="190"/>
                  </a:cubicBezTo>
                  <a:cubicBezTo>
                    <a:pt x="567" y="190"/>
                    <a:pt x="567" y="190"/>
                    <a:pt x="567" y="190"/>
                  </a:cubicBezTo>
                  <a:cubicBezTo>
                    <a:pt x="568" y="190"/>
                    <a:pt x="568" y="190"/>
                    <a:pt x="568" y="190"/>
                  </a:cubicBezTo>
                  <a:cubicBezTo>
                    <a:pt x="569" y="190"/>
                    <a:pt x="569" y="190"/>
                    <a:pt x="569" y="190"/>
                  </a:cubicBezTo>
                  <a:cubicBezTo>
                    <a:pt x="570" y="190"/>
                    <a:pt x="570" y="190"/>
                    <a:pt x="570" y="190"/>
                  </a:cubicBezTo>
                  <a:cubicBezTo>
                    <a:pt x="570" y="190"/>
                    <a:pt x="570" y="190"/>
                    <a:pt x="570" y="190"/>
                  </a:cubicBezTo>
                  <a:cubicBezTo>
                    <a:pt x="569" y="189"/>
                    <a:pt x="569" y="189"/>
                    <a:pt x="569" y="189"/>
                  </a:cubicBezTo>
                  <a:cubicBezTo>
                    <a:pt x="568" y="189"/>
                    <a:pt x="568" y="189"/>
                    <a:pt x="568" y="189"/>
                  </a:cubicBezTo>
                  <a:cubicBezTo>
                    <a:pt x="567" y="188"/>
                    <a:pt x="567" y="188"/>
                    <a:pt x="567" y="188"/>
                  </a:cubicBezTo>
                  <a:cubicBezTo>
                    <a:pt x="567" y="187"/>
                    <a:pt x="567" y="187"/>
                    <a:pt x="567" y="187"/>
                  </a:cubicBezTo>
                  <a:cubicBezTo>
                    <a:pt x="566" y="187"/>
                    <a:pt x="566" y="187"/>
                    <a:pt x="566" y="187"/>
                  </a:cubicBezTo>
                  <a:cubicBezTo>
                    <a:pt x="565" y="186"/>
                    <a:pt x="565" y="186"/>
                    <a:pt x="565" y="186"/>
                  </a:cubicBezTo>
                  <a:cubicBezTo>
                    <a:pt x="565" y="186"/>
                    <a:pt x="565" y="186"/>
                    <a:pt x="565" y="186"/>
                  </a:cubicBezTo>
                  <a:cubicBezTo>
                    <a:pt x="566" y="186"/>
                    <a:pt x="566" y="186"/>
                    <a:pt x="566" y="186"/>
                  </a:cubicBezTo>
                  <a:cubicBezTo>
                    <a:pt x="565" y="186"/>
                    <a:pt x="565" y="186"/>
                    <a:pt x="565" y="186"/>
                  </a:cubicBezTo>
                  <a:cubicBezTo>
                    <a:pt x="564" y="186"/>
                    <a:pt x="564" y="186"/>
                    <a:pt x="564" y="186"/>
                  </a:cubicBezTo>
                  <a:cubicBezTo>
                    <a:pt x="563" y="186"/>
                    <a:pt x="563" y="186"/>
                    <a:pt x="563" y="186"/>
                  </a:cubicBezTo>
                  <a:cubicBezTo>
                    <a:pt x="563" y="186"/>
                    <a:pt x="563" y="186"/>
                    <a:pt x="563" y="186"/>
                  </a:cubicBezTo>
                  <a:cubicBezTo>
                    <a:pt x="563" y="187"/>
                    <a:pt x="563" y="187"/>
                    <a:pt x="563" y="187"/>
                  </a:cubicBezTo>
                  <a:close/>
                  <a:moveTo>
                    <a:pt x="541" y="228"/>
                  </a:moveTo>
                  <a:cubicBezTo>
                    <a:pt x="541" y="228"/>
                    <a:pt x="541" y="228"/>
                    <a:pt x="541" y="228"/>
                  </a:cubicBezTo>
                  <a:cubicBezTo>
                    <a:pt x="542" y="228"/>
                    <a:pt x="542" y="228"/>
                    <a:pt x="542" y="228"/>
                  </a:cubicBezTo>
                  <a:cubicBezTo>
                    <a:pt x="542" y="227"/>
                    <a:pt x="542" y="227"/>
                    <a:pt x="542" y="227"/>
                  </a:cubicBezTo>
                  <a:cubicBezTo>
                    <a:pt x="541" y="227"/>
                    <a:pt x="541" y="227"/>
                    <a:pt x="541" y="227"/>
                  </a:cubicBezTo>
                  <a:cubicBezTo>
                    <a:pt x="540" y="227"/>
                    <a:pt x="540" y="227"/>
                    <a:pt x="540" y="227"/>
                  </a:cubicBezTo>
                  <a:cubicBezTo>
                    <a:pt x="540" y="228"/>
                    <a:pt x="540" y="228"/>
                    <a:pt x="540" y="228"/>
                  </a:cubicBezTo>
                  <a:cubicBezTo>
                    <a:pt x="541" y="228"/>
                    <a:pt x="541" y="228"/>
                    <a:pt x="541" y="228"/>
                  </a:cubicBezTo>
                  <a:close/>
                  <a:moveTo>
                    <a:pt x="536" y="227"/>
                  </a:moveTo>
                  <a:cubicBezTo>
                    <a:pt x="536" y="228"/>
                    <a:pt x="536" y="228"/>
                    <a:pt x="536" y="228"/>
                  </a:cubicBezTo>
                  <a:cubicBezTo>
                    <a:pt x="537" y="228"/>
                    <a:pt x="537" y="228"/>
                    <a:pt x="537" y="228"/>
                  </a:cubicBezTo>
                  <a:cubicBezTo>
                    <a:pt x="538" y="228"/>
                    <a:pt x="538" y="228"/>
                    <a:pt x="538" y="228"/>
                  </a:cubicBezTo>
                  <a:cubicBezTo>
                    <a:pt x="538" y="228"/>
                    <a:pt x="538" y="228"/>
                    <a:pt x="538" y="228"/>
                  </a:cubicBezTo>
                  <a:cubicBezTo>
                    <a:pt x="537" y="227"/>
                    <a:pt x="537" y="227"/>
                    <a:pt x="537" y="227"/>
                  </a:cubicBezTo>
                  <a:cubicBezTo>
                    <a:pt x="536" y="227"/>
                    <a:pt x="536" y="227"/>
                    <a:pt x="536" y="227"/>
                  </a:cubicBezTo>
                  <a:close/>
                  <a:moveTo>
                    <a:pt x="539" y="234"/>
                  </a:moveTo>
                  <a:cubicBezTo>
                    <a:pt x="539" y="234"/>
                    <a:pt x="539" y="234"/>
                    <a:pt x="539" y="234"/>
                  </a:cubicBezTo>
                  <a:cubicBezTo>
                    <a:pt x="539" y="233"/>
                    <a:pt x="539" y="233"/>
                    <a:pt x="539" y="233"/>
                  </a:cubicBezTo>
                  <a:cubicBezTo>
                    <a:pt x="539" y="232"/>
                    <a:pt x="539" y="232"/>
                    <a:pt x="539" y="232"/>
                  </a:cubicBezTo>
                  <a:cubicBezTo>
                    <a:pt x="540" y="232"/>
                    <a:pt x="540" y="232"/>
                    <a:pt x="540" y="232"/>
                  </a:cubicBezTo>
                  <a:cubicBezTo>
                    <a:pt x="541" y="231"/>
                    <a:pt x="541" y="231"/>
                    <a:pt x="541" y="231"/>
                  </a:cubicBezTo>
                  <a:cubicBezTo>
                    <a:pt x="540" y="230"/>
                    <a:pt x="540" y="230"/>
                    <a:pt x="540" y="230"/>
                  </a:cubicBezTo>
                  <a:cubicBezTo>
                    <a:pt x="541" y="230"/>
                    <a:pt x="541" y="230"/>
                    <a:pt x="541" y="230"/>
                  </a:cubicBezTo>
                  <a:cubicBezTo>
                    <a:pt x="541" y="229"/>
                    <a:pt x="541" y="229"/>
                    <a:pt x="541" y="229"/>
                  </a:cubicBezTo>
                  <a:cubicBezTo>
                    <a:pt x="541" y="229"/>
                    <a:pt x="541" y="229"/>
                    <a:pt x="541" y="229"/>
                  </a:cubicBezTo>
                  <a:cubicBezTo>
                    <a:pt x="539" y="228"/>
                    <a:pt x="539" y="228"/>
                    <a:pt x="539" y="228"/>
                  </a:cubicBezTo>
                  <a:cubicBezTo>
                    <a:pt x="539" y="228"/>
                    <a:pt x="539" y="228"/>
                    <a:pt x="539" y="228"/>
                  </a:cubicBezTo>
                  <a:cubicBezTo>
                    <a:pt x="539" y="230"/>
                    <a:pt x="539" y="230"/>
                    <a:pt x="539" y="230"/>
                  </a:cubicBezTo>
                  <a:cubicBezTo>
                    <a:pt x="539" y="230"/>
                    <a:pt x="539" y="230"/>
                    <a:pt x="539" y="230"/>
                  </a:cubicBezTo>
                  <a:cubicBezTo>
                    <a:pt x="538" y="231"/>
                    <a:pt x="538" y="231"/>
                    <a:pt x="538" y="231"/>
                  </a:cubicBezTo>
                  <a:cubicBezTo>
                    <a:pt x="538" y="231"/>
                    <a:pt x="538" y="231"/>
                    <a:pt x="538" y="231"/>
                  </a:cubicBezTo>
                  <a:cubicBezTo>
                    <a:pt x="537" y="231"/>
                    <a:pt x="537" y="231"/>
                    <a:pt x="537" y="231"/>
                  </a:cubicBezTo>
                  <a:cubicBezTo>
                    <a:pt x="537" y="232"/>
                    <a:pt x="537" y="232"/>
                    <a:pt x="537" y="232"/>
                  </a:cubicBezTo>
                  <a:cubicBezTo>
                    <a:pt x="538" y="232"/>
                    <a:pt x="538" y="232"/>
                    <a:pt x="538" y="232"/>
                  </a:cubicBezTo>
                  <a:cubicBezTo>
                    <a:pt x="538" y="233"/>
                    <a:pt x="538" y="233"/>
                    <a:pt x="538" y="233"/>
                  </a:cubicBezTo>
                  <a:cubicBezTo>
                    <a:pt x="538" y="233"/>
                    <a:pt x="538" y="233"/>
                    <a:pt x="538" y="233"/>
                  </a:cubicBezTo>
                  <a:cubicBezTo>
                    <a:pt x="538" y="233"/>
                    <a:pt x="538" y="233"/>
                    <a:pt x="538" y="233"/>
                  </a:cubicBezTo>
                  <a:cubicBezTo>
                    <a:pt x="539" y="233"/>
                    <a:pt x="539" y="233"/>
                    <a:pt x="539" y="233"/>
                  </a:cubicBezTo>
                  <a:cubicBezTo>
                    <a:pt x="539" y="234"/>
                    <a:pt x="539" y="234"/>
                    <a:pt x="539" y="234"/>
                  </a:cubicBezTo>
                  <a:close/>
                  <a:moveTo>
                    <a:pt x="538" y="239"/>
                  </a:moveTo>
                  <a:cubicBezTo>
                    <a:pt x="538" y="239"/>
                    <a:pt x="538" y="238"/>
                    <a:pt x="538" y="238"/>
                  </a:cubicBezTo>
                  <a:cubicBezTo>
                    <a:pt x="538" y="238"/>
                    <a:pt x="538" y="238"/>
                    <a:pt x="538" y="238"/>
                  </a:cubicBezTo>
                  <a:cubicBezTo>
                    <a:pt x="538" y="237"/>
                    <a:pt x="538" y="237"/>
                    <a:pt x="538" y="237"/>
                  </a:cubicBezTo>
                  <a:cubicBezTo>
                    <a:pt x="538" y="237"/>
                    <a:pt x="538" y="237"/>
                    <a:pt x="538" y="237"/>
                  </a:cubicBezTo>
                  <a:cubicBezTo>
                    <a:pt x="538" y="237"/>
                    <a:pt x="538" y="237"/>
                    <a:pt x="538" y="237"/>
                  </a:cubicBezTo>
                  <a:cubicBezTo>
                    <a:pt x="537" y="238"/>
                    <a:pt x="537" y="238"/>
                    <a:pt x="537" y="238"/>
                  </a:cubicBezTo>
                  <a:cubicBezTo>
                    <a:pt x="538" y="239"/>
                    <a:pt x="538" y="239"/>
                    <a:pt x="538" y="239"/>
                  </a:cubicBezTo>
                  <a:close/>
                  <a:moveTo>
                    <a:pt x="538" y="240"/>
                  </a:moveTo>
                  <a:cubicBezTo>
                    <a:pt x="539" y="240"/>
                    <a:pt x="539" y="240"/>
                    <a:pt x="539" y="240"/>
                  </a:cubicBezTo>
                  <a:cubicBezTo>
                    <a:pt x="538" y="240"/>
                    <a:pt x="538" y="240"/>
                    <a:pt x="538" y="240"/>
                  </a:cubicBezTo>
                  <a:cubicBezTo>
                    <a:pt x="538" y="239"/>
                    <a:pt x="538" y="239"/>
                    <a:pt x="538" y="239"/>
                  </a:cubicBezTo>
                  <a:cubicBezTo>
                    <a:pt x="538" y="240"/>
                    <a:pt x="538" y="240"/>
                    <a:pt x="538" y="240"/>
                  </a:cubicBezTo>
                  <a:cubicBezTo>
                    <a:pt x="538" y="240"/>
                    <a:pt x="538" y="240"/>
                    <a:pt x="538" y="240"/>
                  </a:cubicBezTo>
                  <a:cubicBezTo>
                    <a:pt x="538" y="240"/>
                    <a:pt x="538" y="240"/>
                    <a:pt x="538" y="240"/>
                  </a:cubicBezTo>
                  <a:close/>
                  <a:moveTo>
                    <a:pt x="537" y="241"/>
                  </a:moveTo>
                  <a:cubicBezTo>
                    <a:pt x="537" y="241"/>
                    <a:pt x="537" y="241"/>
                    <a:pt x="537" y="241"/>
                  </a:cubicBezTo>
                  <a:cubicBezTo>
                    <a:pt x="537" y="241"/>
                    <a:pt x="537" y="241"/>
                    <a:pt x="537" y="241"/>
                  </a:cubicBezTo>
                  <a:cubicBezTo>
                    <a:pt x="536" y="241"/>
                    <a:pt x="536" y="241"/>
                    <a:pt x="536" y="241"/>
                  </a:cubicBezTo>
                  <a:cubicBezTo>
                    <a:pt x="536" y="241"/>
                    <a:pt x="536" y="241"/>
                    <a:pt x="536" y="241"/>
                  </a:cubicBezTo>
                  <a:cubicBezTo>
                    <a:pt x="537" y="241"/>
                    <a:pt x="537" y="241"/>
                    <a:pt x="537" y="241"/>
                  </a:cubicBezTo>
                  <a:close/>
                  <a:moveTo>
                    <a:pt x="537" y="243"/>
                  </a:moveTo>
                  <a:cubicBezTo>
                    <a:pt x="538" y="243"/>
                    <a:pt x="538" y="243"/>
                    <a:pt x="538" y="243"/>
                  </a:cubicBezTo>
                  <a:cubicBezTo>
                    <a:pt x="538" y="243"/>
                    <a:pt x="538" y="243"/>
                    <a:pt x="538" y="243"/>
                  </a:cubicBezTo>
                  <a:cubicBezTo>
                    <a:pt x="538" y="242"/>
                    <a:pt x="538" y="242"/>
                    <a:pt x="538" y="242"/>
                  </a:cubicBezTo>
                  <a:cubicBezTo>
                    <a:pt x="538" y="242"/>
                    <a:pt x="538" y="242"/>
                    <a:pt x="538" y="242"/>
                  </a:cubicBezTo>
                  <a:cubicBezTo>
                    <a:pt x="537" y="242"/>
                    <a:pt x="537" y="242"/>
                    <a:pt x="537" y="242"/>
                  </a:cubicBezTo>
                  <a:cubicBezTo>
                    <a:pt x="537" y="243"/>
                    <a:pt x="537" y="243"/>
                    <a:pt x="537" y="243"/>
                  </a:cubicBezTo>
                  <a:close/>
                  <a:moveTo>
                    <a:pt x="536" y="248"/>
                  </a:moveTo>
                  <a:cubicBezTo>
                    <a:pt x="536" y="248"/>
                    <a:pt x="536" y="248"/>
                    <a:pt x="536" y="248"/>
                  </a:cubicBezTo>
                  <a:cubicBezTo>
                    <a:pt x="536" y="248"/>
                    <a:pt x="536" y="248"/>
                    <a:pt x="536" y="248"/>
                  </a:cubicBezTo>
                  <a:cubicBezTo>
                    <a:pt x="536" y="248"/>
                    <a:pt x="536" y="248"/>
                    <a:pt x="536" y="248"/>
                  </a:cubicBezTo>
                  <a:cubicBezTo>
                    <a:pt x="536" y="248"/>
                    <a:pt x="536" y="248"/>
                    <a:pt x="536" y="248"/>
                  </a:cubicBezTo>
                  <a:close/>
                  <a:moveTo>
                    <a:pt x="536" y="251"/>
                  </a:moveTo>
                  <a:cubicBezTo>
                    <a:pt x="536" y="250"/>
                    <a:pt x="536" y="250"/>
                    <a:pt x="536" y="250"/>
                  </a:cubicBezTo>
                  <a:cubicBezTo>
                    <a:pt x="536" y="250"/>
                    <a:pt x="536" y="250"/>
                    <a:pt x="536" y="250"/>
                  </a:cubicBezTo>
                  <a:cubicBezTo>
                    <a:pt x="536" y="250"/>
                    <a:pt x="536" y="250"/>
                    <a:pt x="536" y="250"/>
                  </a:cubicBezTo>
                  <a:cubicBezTo>
                    <a:pt x="536" y="251"/>
                    <a:pt x="536" y="251"/>
                    <a:pt x="536" y="251"/>
                  </a:cubicBezTo>
                  <a:close/>
                  <a:moveTo>
                    <a:pt x="536" y="252"/>
                  </a:moveTo>
                  <a:cubicBezTo>
                    <a:pt x="536" y="252"/>
                    <a:pt x="536" y="252"/>
                    <a:pt x="536" y="252"/>
                  </a:cubicBezTo>
                  <a:cubicBezTo>
                    <a:pt x="536" y="252"/>
                    <a:pt x="536" y="252"/>
                    <a:pt x="536" y="252"/>
                  </a:cubicBezTo>
                  <a:cubicBezTo>
                    <a:pt x="536" y="252"/>
                    <a:pt x="536" y="252"/>
                    <a:pt x="536" y="252"/>
                  </a:cubicBezTo>
                  <a:close/>
                  <a:moveTo>
                    <a:pt x="535" y="253"/>
                  </a:moveTo>
                  <a:cubicBezTo>
                    <a:pt x="535" y="253"/>
                    <a:pt x="535" y="253"/>
                    <a:pt x="535" y="253"/>
                  </a:cubicBezTo>
                  <a:cubicBezTo>
                    <a:pt x="535" y="253"/>
                    <a:pt x="535" y="253"/>
                    <a:pt x="535" y="253"/>
                  </a:cubicBezTo>
                  <a:cubicBezTo>
                    <a:pt x="535" y="253"/>
                    <a:pt x="535" y="253"/>
                    <a:pt x="535" y="253"/>
                  </a:cubicBezTo>
                  <a:cubicBezTo>
                    <a:pt x="535" y="253"/>
                    <a:pt x="535" y="253"/>
                    <a:pt x="535" y="253"/>
                  </a:cubicBezTo>
                  <a:cubicBezTo>
                    <a:pt x="535" y="253"/>
                    <a:pt x="535" y="253"/>
                    <a:pt x="535" y="253"/>
                  </a:cubicBezTo>
                  <a:close/>
                  <a:moveTo>
                    <a:pt x="534" y="256"/>
                  </a:moveTo>
                  <a:cubicBezTo>
                    <a:pt x="534" y="256"/>
                    <a:pt x="534" y="256"/>
                    <a:pt x="534" y="256"/>
                  </a:cubicBezTo>
                  <a:cubicBezTo>
                    <a:pt x="534" y="255"/>
                    <a:pt x="534" y="255"/>
                    <a:pt x="534" y="255"/>
                  </a:cubicBezTo>
                  <a:cubicBezTo>
                    <a:pt x="534" y="255"/>
                    <a:pt x="534" y="255"/>
                    <a:pt x="534" y="255"/>
                  </a:cubicBezTo>
                  <a:cubicBezTo>
                    <a:pt x="534" y="255"/>
                    <a:pt x="534" y="255"/>
                    <a:pt x="534" y="255"/>
                  </a:cubicBezTo>
                  <a:cubicBezTo>
                    <a:pt x="534" y="256"/>
                    <a:pt x="534" y="256"/>
                    <a:pt x="534" y="256"/>
                  </a:cubicBezTo>
                  <a:cubicBezTo>
                    <a:pt x="534" y="256"/>
                    <a:pt x="534" y="256"/>
                    <a:pt x="534" y="256"/>
                  </a:cubicBezTo>
                  <a:close/>
                  <a:moveTo>
                    <a:pt x="526" y="266"/>
                  </a:moveTo>
                  <a:cubicBezTo>
                    <a:pt x="527" y="266"/>
                    <a:pt x="527" y="266"/>
                    <a:pt x="527" y="266"/>
                  </a:cubicBezTo>
                  <a:cubicBezTo>
                    <a:pt x="528" y="265"/>
                    <a:pt x="528" y="265"/>
                    <a:pt x="528" y="265"/>
                  </a:cubicBezTo>
                  <a:cubicBezTo>
                    <a:pt x="528" y="264"/>
                    <a:pt x="528" y="264"/>
                    <a:pt x="528" y="264"/>
                  </a:cubicBezTo>
                  <a:cubicBezTo>
                    <a:pt x="529" y="264"/>
                    <a:pt x="529" y="264"/>
                    <a:pt x="529" y="264"/>
                  </a:cubicBezTo>
                  <a:cubicBezTo>
                    <a:pt x="529" y="263"/>
                    <a:pt x="529" y="263"/>
                    <a:pt x="529" y="263"/>
                  </a:cubicBezTo>
                  <a:cubicBezTo>
                    <a:pt x="529" y="262"/>
                    <a:pt x="529" y="262"/>
                    <a:pt x="529" y="262"/>
                  </a:cubicBezTo>
                  <a:cubicBezTo>
                    <a:pt x="530" y="261"/>
                    <a:pt x="530" y="261"/>
                    <a:pt x="530" y="261"/>
                  </a:cubicBezTo>
                  <a:cubicBezTo>
                    <a:pt x="530" y="261"/>
                    <a:pt x="530" y="261"/>
                    <a:pt x="530" y="261"/>
                  </a:cubicBezTo>
                  <a:cubicBezTo>
                    <a:pt x="529" y="261"/>
                    <a:pt x="529" y="261"/>
                    <a:pt x="529" y="261"/>
                  </a:cubicBezTo>
                  <a:cubicBezTo>
                    <a:pt x="528" y="262"/>
                    <a:pt x="528" y="262"/>
                    <a:pt x="528" y="262"/>
                  </a:cubicBezTo>
                  <a:cubicBezTo>
                    <a:pt x="528" y="262"/>
                    <a:pt x="528" y="262"/>
                    <a:pt x="528" y="262"/>
                  </a:cubicBezTo>
                  <a:cubicBezTo>
                    <a:pt x="528" y="263"/>
                    <a:pt x="528" y="263"/>
                    <a:pt x="528" y="263"/>
                  </a:cubicBezTo>
                  <a:cubicBezTo>
                    <a:pt x="527" y="263"/>
                    <a:pt x="527" y="263"/>
                    <a:pt x="527" y="263"/>
                  </a:cubicBezTo>
                  <a:cubicBezTo>
                    <a:pt x="527" y="264"/>
                    <a:pt x="527" y="264"/>
                    <a:pt x="527" y="264"/>
                  </a:cubicBezTo>
                  <a:cubicBezTo>
                    <a:pt x="527" y="264"/>
                    <a:pt x="527" y="264"/>
                    <a:pt x="527" y="264"/>
                  </a:cubicBezTo>
                  <a:cubicBezTo>
                    <a:pt x="526" y="266"/>
                    <a:pt x="526" y="266"/>
                    <a:pt x="526" y="266"/>
                  </a:cubicBezTo>
                  <a:close/>
                  <a:moveTo>
                    <a:pt x="518" y="274"/>
                  </a:moveTo>
                  <a:cubicBezTo>
                    <a:pt x="519" y="274"/>
                    <a:pt x="519" y="274"/>
                    <a:pt x="519" y="274"/>
                  </a:cubicBezTo>
                  <a:cubicBezTo>
                    <a:pt x="519" y="273"/>
                    <a:pt x="519" y="273"/>
                    <a:pt x="519" y="273"/>
                  </a:cubicBezTo>
                  <a:cubicBezTo>
                    <a:pt x="519" y="273"/>
                    <a:pt x="519" y="273"/>
                    <a:pt x="519" y="273"/>
                  </a:cubicBezTo>
                  <a:cubicBezTo>
                    <a:pt x="519" y="272"/>
                    <a:pt x="519" y="272"/>
                    <a:pt x="519" y="272"/>
                  </a:cubicBezTo>
                  <a:cubicBezTo>
                    <a:pt x="520" y="272"/>
                    <a:pt x="520" y="272"/>
                    <a:pt x="520" y="272"/>
                  </a:cubicBezTo>
                  <a:cubicBezTo>
                    <a:pt x="520" y="271"/>
                    <a:pt x="520" y="271"/>
                    <a:pt x="520" y="271"/>
                  </a:cubicBezTo>
                  <a:cubicBezTo>
                    <a:pt x="520" y="271"/>
                    <a:pt x="520" y="271"/>
                    <a:pt x="520" y="271"/>
                  </a:cubicBezTo>
                  <a:cubicBezTo>
                    <a:pt x="521" y="271"/>
                    <a:pt x="521" y="271"/>
                    <a:pt x="521" y="271"/>
                  </a:cubicBezTo>
                  <a:cubicBezTo>
                    <a:pt x="521" y="270"/>
                    <a:pt x="521" y="270"/>
                    <a:pt x="521" y="270"/>
                  </a:cubicBezTo>
                  <a:cubicBezTo>
                    <a:pt x="522" y="269"/>
                    <a:pt x="522" y="269"/>
                    <a:pt x="522" y="269"/>
                  </a:cubicBezTo>
                  <a:cubicBezTo>
                    <a:pt x="523" y="268"/>
                    <a:pt x="523" y="268"/>
                    <a:pt x="523" y="268"/>
                  </a:cubicBezTo>
                  <a:cubicBezTo>
                    <a:pt x="524" y="268"/>
                    <a:pt x="524" y="268"/>
                    <a:pt x="524" y="268"/>
                  </a:cubicBezTo>
                  <a:cubicBezTo>
                    <a:pt x="524" y="268"/>
                    <a:pt x="524" y="268"/>
                    <a:pt x="524" y="268"/>
                  </a:cubicBezTo>
                  <a:cubicBezTo>
                    <a:pt x="524" y="267"/>
                    <a:pt x="524" y="267"/>
                    <a:pt x="524" y="267"/>
                  </a:cubicBezTo>
                  <a:cubicBezTo>
                    <a:pt x="524" y="266"/>
                    <a:pt x="524" y="266"/>
                    <a:pt x="524" y="266"/>
                  </a:cubicBezTo>
                  <a:cubicBezTo>
                    <a:pt x="523" y="266"/>
                    <a:pt x="523" y="266"/>
                    <a:pt x="523" y="266"/>
                  </a:cubicBezTo>
                  <a:cubicBezTo>
                    <a:pt x="523" y="267"/>
                    <a:pt x="523" y="267"/>
                    <a:pt x="523" y="267"/>
                  </a:cubicBezTo>
                  <a:cubicBezTo>
                    <a:pt x="522" y="268"/>
                    <a:pt x="522" y="268"/>
                    <a:pt x="522" y="268"/>
                  </a:cubicBezTo>
                  <a:cubicBezTo>
                    <a:pt x="522" y="268"/>
                    <a:pt x="522" y="268"/>
                    <a:pt x="522" y="268"/>
                  </a:cubicBezTo>
                  <a:cubicBezTo>
                    <a:pt x="521" y="268"/>
                    <a:pt x="521" y="268"/>
                    <a:pt x="521" y="268"/>
                  </a:cubicBezTo>
                  <a:cubicBezTo>
                    <a:pt x="521" y="268"/>
                    <a:pt x="521" y="268"/>
                    <a:pt x="521" y="268"/>
                  </a:cubicBezTo>
                  <a:cubicBezTo>
                    <a:pt x="520" y="268"/>
                    <a:pt x="520" y="268"/>
                    <a:pt x="520" y="268"/>
                  </a:cubicBezTo>
                  <a:cubicBezTo>
                    <a:pt x="520" y="268"/>
                    <a:pt x="520" y="268"/>
                    <a:pt x="520" y="268"/>
                  </a:cubicBezTo>
                  <a:cubicBezTo>
                    <a:pt x="520" y="268"/>
                    <a:pt x="520" y="268"/>
                    <a:pt x="520" y="268"/>
                  </a:cubicBezTo>
                  <a:cubicBezTo>
                    <a:pt x="520" y="269"/>
                    <a:pt x="520" y="269"/>
                    <a:pt x="520" y="269"/>
                  </a:cubicBezTo>
                  <a:cubicBezTo>
                    <a:pt x="520" y="269"/>
                    <a:pt x="520" y="269"/>
                    <a:pt x="520" y="269"/>
                  </a:cubicBezTo>
                  <a:cubicBezTo>
                    <a:pt x="519" y="270"/>
                    <a:pt x="519" y="270"/>
                    <a:pt x="519" y="270"/>
                  </a:cubicBezTo>
                  <a:cubicBezTo>
                    <a:pt x="519" y="270"/>
                    <a:pt x="519" y="270"/>
                    <a:pt x="519" y="270"/>
                  </a:cubicBezTo>
                  <a:cubicBezTo>
                    <a:pt x="519" y="271"/>
                    <a:pt x="519" y="271"/>
                    <a:pt x="519" y="271"/>
                  </a:cubicBezTo>
                  <a:cubicBezTo>
                    <a:pt x="519" y="271"/>
                    <a:pt x="519" y="271"/>
                    <a:pt x="519" y="271"/>
                  </a:cubicBezTo>
                  <a:cubicBezTo>
                    <a:pt x="518" y="272"/>
                    <a:pt x="518" y="272"/>
                    <a:pt x="518" y="272"/>
                  </a:cubicBezTo>
                  <a:cubicBezTo>
                    <a:pt x="518" y="272"/>
                    <a:pt x="518" y="272"/>
                    <a:pt x="518" y="272"/>
                  </a:cubicBezTo>
                  <a:cubicBezTo>
                    <a:pt x="518" y="273"/>
                    <a:pt x="518" y="273"/>
                    <a:pt x="518" y="273"/>
                  </a:cubicBezTo>
                  <a:cubicBezTo>
                    <a:pt x="518" y="273"/>
                    <a:pt x="518" y="273"/>
                    <a:pt x="518" y="273"/>
                  </a:cubicBezTo>
                  <a:cubicBezTo>
                    <a:pt x="518" y="274"/>
                    <a:pt x="518" y="274"/>
                    <a:pt x="518" y="274"/>
                  </a:cubicBezTo>
                  <a:cubicBezTo>
                    <a:pt x="518" y="274"/>
                    <a:pt x="518" y="274"/>
                    <a:pt x="518" y="274"/>
                  </a:cubicBezTo>
                  <a:close/>
                  <a:moveTo>
                    <a:pt x="514" y="280"/>
                  </a:moveTo>
                  <a:cubicBezTo>
                    <a:pt x="514" y="280"/>
                    <a:pt x="514" y="279"/>
                    <a:pt x="514" y="279"/>
                  </a:cubicBezTo>
                  <a:cubicBezTo>
                    <a:pt x="515" y="277"/>
                    <a:pt x="515" y="277"/>
                    <a:pt x="515" y="277"/>
                  </a:cubicBezTo>
                  <a:cubicBezTo>
                    <a:pt x="515" y="277"/>
                    <a:pt x="515" y="277"/>
                    <a:pt x="515" y="277"/>
                  </a:cubicBezTo>
                  <a:cubicBezTo>
                    <a:pt x="516" y="276"/>
                    <a:pt x="516" y="276"/>
                    <a:pt x="516" y="276"/>
                  </a:cubicBezTo>
                  <a:cubicBezTo>
                    <a:pt x="516" y="275"/>
                    <a:pt x="516" y="275"/>
                    <a:pt x="516" y="275"/>
                  </a:cubicBezTo>
                  <a:cubicBezTo>
                    <a:pt x="516" y="275"/>
                    <a:pt x="516" y="275"/>
                    <a:pt x="516" y="275"/>
                  </a:cubicBezTo>
                  <a:cubicBezTo>
                    <a:pt x="516" y="275"/>
                    <a:pt x="516" y="275"/>
                    <a:pt x="516" y="275"/>
                  </a:cubicBezTo>
                  <a:cubicBezTo>
                    <a:pt x="515" y="275"/>
                    <a:pt x="515" y="275"/>
                    <a:pt x="515" y="275"/>
                  </a:cubicBezTo>
                  <a:cubicBezTo>
                    <a:pt x="515" y="274"/>
                    <a:pt x="515" y="274"/>
                    <a:pt x="515" y="274"/>
                  </a:cubicBezTo>
                  <a:cubicBezTo>
                    <a:pt x="514" y="275"/>
                    <a:pt x="514" y="275"/>
                    <a:pt x="514" y="275"/>
                  </a:cubicBezTo>
                  <a:cubicBezTo>
                    <a:pt x="514" y="276"/>
                    <a:pt x="514" y="276"/>
                    <a:pt x="514" y="276"/>
                  </a:cubicBezTo>
                  <a:cubicBezTo>
                    <a:pt x="514" y="276"/>
                    <a:pt x="514" y="276"/>
                    <a:pt x="514" y="276"/>
                  </a:cubicBezTo>
                  <a:cubicBezTo>
                    <a:pt x="514" y="278"/>
                    <a:pt x="514" y="278"/>
                    <a:pt x="514" y="278"/>
                  </a:cubicBezTo>
                  <a:cubicBezTo>
                    <a:pt x="513" y="278"/>
                    <a:pt x="513" y="278"/>
                    <a:pt x="513" y="278"/>
                  </a:cubicBezTo>
                  <a:cubicBezTo>
                    <a:pt x="514" y="279"/>
                    <a:pt x="514" y="279"/>
                    <a:pt x="514" y="279"/>
                  </a:cubicBezTo>
                  <a:cubicBezTo>
                    <a:pt x="514" y="280"/>
                    <a:pt x="514" y="280"/>
                    <a:pt x="514" y="280"/>
                  </a:cubicBezTo>
                  <a:close/>
                  <a:moveTo>
                    <a:pt x="9" y="215"/>
                  </a:moveTo>
                  <a:cubicBezTo>
                    <a:pt x="9" y="215"/>
                    <a:pt x="8" y="216"/>
                    <a:pt x="8" y="216"/>
                  </a:cubicBezTo>
                  <a:cubicBezTo>
                    <a:pt x="9" y="217"/>
                    <a:pt x="9" y="217"/>
                    <a:pt x="9" y="217"/>
                  </a:cubicBezTo>
                  <a:cubicBezTo>
                    <a:pt x="10" y="216"/>
                    <a:pt x="10" y="216"/>
                    <a:pt x="10" y="216"/>
                  </a:cubicBezTo>
                  <a:lnTo>
                    <a:pt x="9" y="215"/>
                  </a:lnTo>
                  <a:close/>
                </a:path>
              </a:pathLst>
            </a:custGeom>
            <a:grpFill/>
            <a:ln>
              <a:noFill/>
            </a:ln>
          </p:spPr>
          <p:txBody>
            <a:bodyPr vert="horz" wrap="square" lIns="91440" tIns="45720" rIns="91440" bIns="45720" numCol="1" anchor="t" anchorCtr="0" compatLnSpc="1"/>
            <a:lstStyle/>
            <a:p>
              <a:endParaRPr lang="en-US"/>
            </a:p>
          </p:txBody>
        </p:sp>
        <p:sp>
          <p:nvSpPr>
            <p:cNvPr id="10" name="Freeform 11"/>
            <p:cNvSpPr>
              <a:spLocks noEditPoints="1"/>
            </p:cNvSpPr>
            <p:nvPr/>
          </p:nvSpPr>
          <p:spPr bwMode="auto">
            <a:xfrm>
              <a:off x="4426829" y="1014430"/>
              <a:ext cx="299785" cy="329377"/>
            </a:xfrm>
            <a:custGeom>
              <a:avLst/>
              <a:gdLst>
                <a:gd name="T0" fmla="*/ 60 w 63"/>
                <a:gd name="T1" fmla="*/ 6 h 69"/>
                <a:gd name="T2" fmla="*/ 26 w 63"/>
                <a:gd name="T3" fmla="*/ 0 h 69"/>
                <a:gd name="T4" fmla="*/ 21 w 63"/>
                <a:gd name="T5" fmla="*/ 7 h 69"/>
                <a:gd name="T6" fmla="*/ 28 w 63"/>
                <a:gd name="T7" fmla="*/ 13 h 69"/>
                <a:gd name="T8" fmla="*/ 28 w 63"/>
                <a:gd name="T9" fmla="*/ 13 h 69"/>
                <a:gd name="T10" fmla="*/ 25 w 63"/>
                <a:gd name="T11" fmla="*/ 14 h 69"/>
                <a:gd name="T12" fmla="*/ 33 w 63"/>
                <a:gd name="T13" fmla="*/ 17 h 69"/>
                <a:gd name="T14" fmla="*/ 39 w 63"/>
                <a:gd name="T15" fmla="*/ 17 h 69"/>
                <a:gd name="T16" fmla="*/ 45 w 63"/>
                <a:gd name="T17" fmla="*/ 12 h 69"/>
                <a:gd name="T18" fmla="*/ 44 w 63"/>
                <a:gd name="T19" fmla="*/ 7 h 69"/>
                <a:gd name="T20" fmla="*/ 38 w 63"/>
                <a:gd name="T21" fmla="*/ 5 h 69"/>
                <a:gd name="T22" fmla="*/ 35 w 63"/>
                <a:gd name="T23" fmla="*/ 7 h 69"/>
                <a:gd name="T24" fmla="*/ 33 w 63"/>
                <a:gd name="T25" fmla="*/ 3 h 69"/>
                <a:gd name="T26" fmla="*/ 33 w 63"/>
                <a:gd name="T27" fmla="*/ 10 h 69"/>
                <a:gd name="T28" fmla="*/ 28 w 63"/>
                <a:gd name="T29" fmla="*/ 7 h 69"/>
                <a:gd name="T30" fmla="*/ 25 w 63"/>
                <a:gd name="T31" fmla="*/ 3 h 69"/>
                <a:gd name="T32" fmla="*/ 24 w 63"/>
                <a:gd name="T33" fmla="*/ 8 h 69"/>
                <a:gd name="T34" fmla="*/ 21 w 63"/>
                <a:gd name="T35" fmla="*/ 10 h 69"/>
                <a:gd name="T36" fmla="*/ 51 w 63"/>
                <a:gd name="T37" fmla="*/ 22 h 69"/>
                <a:gd name="T38" fmla="*/ 52 w 63"/>
                <a:gd name="T39" fmla="*/ 22 h 69"/>
                <a:gd name="T40" fmla="*/ 49 w 63"/>
                <a:gd name="T41" fmla="*/ 24 h 69"/>
                <a:gd name="T42" fmla="*/ 39 w 63"/>
                <a:gd name="T43" fmla="*/ 30 h 69"/>
                <a:gd name="T44" fmla="*/ 44 w 63"/>
                <a:gd name="T45" fmla="*/ 34 h 69"/>
                <a:gd name="T46" fmla="*/ 38 w 63"/>
                <a:gd name="T47" fmla="*/ 39 h 69"/>
                <a:gd name="T48" fmla="*/ 33 w 63"/>
                <a:gd name="T49" fmla="*/ 39 h 69"/>
                <a:gd name="T50" fmla="*/ 33 w 63"/>
                <a:gd name="T51" fmla="*/ 32 h 69"/>
                <a:gd name="T52" fmla="*/ 29 w 63"/>
                <a:gd name="T53" fmla="*/ 27 h 69"/>
                <a:gd name="T54" fmla="*/ 35 w 63"/>
                <a:gd name="T55" fmla="*/ 29 h 69"/>
                <a:gd name="T56" fmla="*/ 33 w 63"/>
                <a:gd name="T57" fmla="*/ 25 h 69"/>
                <a:gd name="T58" fmla="*/ 3 w 63"/>
                <a:gd name="T59" fmla="*/ 28 h 69"/>
                <a:gd name="T60" fmla="*/ 3 w 63"/>
                <a:gd name="T61" fmla="*/ 27 h 69"/>
                <a:gd name="T62" fmla="*/ 21 w 63"/>
                <a:gd name="T63" fmla="*/ 48 h 69"/>
                <a:gd name="T64" fmla="*/ 19 w 63"/>
                <a:gd name="T65" fmla="*/ 44 h 69"/>
                <a:gd name="T66" fmla="*/ 14 w 63"/>
                <a:gd name="T67" fmla="*/ 42 h 69"/>
                <a:gd name="T68" fmla="*/ 12 w 63"/>
                <a:gd name="T69" fmla="*/ 39 h 69"/>
                <a:gd name="T70" fmla="*/ 16 w 63"/>
                <a:gd name="T71" fmla="*/ 38 h 69"/>
                <a:gd name="T72" fmla="*/ 19 w 63"/>
                <a:gd name="T73" fmla="*/ 35 h 69"/>
                <a:gd name="T74" fmla="*/ 17 w 63"/>
                <a:gd name="T75" fmla="*/ 34 h 69"/>
                <a:gd name="T76" fmla="*/ 11 w 63"/>
                <a:gd name="T77" fmla="*/ 35 h 69"/>
                <a:gd name="T78" fmla="*/ 14 w 63"/>
                <a:gd name="T79" fmla="*/ 31 h 69"/>
                <a:gd name="T80" fmla="*/ 19 w 63"/>
                <a:gd name="T81" fmla="*/ 28 h 69"/>
                <a:gd name="T82" fmla="*/ 15 w 63"/>
                <a:gd name="T83" fmla="*/ 28 h 69"/>
                <a:gd name="T84" fmla="*/ 14 w 63"/>
                <a:gd name="T85" fmla="*/ 26 h 69"/>
                <a:gd name="T86" fmla="*/ 13 w 63"/>
                <a:gd name="T87" fmla="*/ 29 h 69"/>
                <a:gd name="T88" fmla="*/ 7 w 63"/>
                <a:gd name="T89" fmla="*/ 29 h 69"/>
                <a:gd name="T90" fmla="*/ 4 w 63"/>
                <a:gd name="T91" fmla="*/ 25 h 69"/>
                <a:gd name="T92" fmla="*/ 5 w 63"/>
                <a:gd name="T93" fmla="*/ 24 h 69"/>
                <a:gd name="T94" fmla="*/ 4 w 63"/>
                <a:gd name="T95" fmla="*/ 19 h 69"/>
                <a:gd name="T96" fmla="*/ 0 w 63"/>
                <a:gd name="T97" fmla="*/ 17 h 69"/>
                <a:gd name="T98" fmla="*/ 5 w 63"/>
                <a:gd name="T99" fmla="*/ 15 h 69"/>
                <a:gd name="T100" fmla="*/ 9 w 63"/>
                <a:gd name="T101" fmla="*/ 14 h 69"/>
                <a:gd name="T102" fmla="*/ 9 w 63"/>
                <a:gd name="T103" fmla="*/ 15 h 69"/>
                <a:gd name="T104" fmla="*/ 10 w 63"/>
                <a:gd name="T105" fmla="*/ 19 h 69"/>
                <a:gd name="T106" fmla="*/ 13 w 63"/>
                <a:gd name="T107" fmla="*/ 17 h 69"/>
                <a:gd name="T108" fmla="*/ 17 w 63"/>
                <a:gd name="T109" fmla="*/ 23 h 69"/>
                <a:gd name="T110" fmla="*/ 15 w 63"/>
                <a:gd name="T111" fmla="*/ 12 h 69"/>
                <a:gd name="T112" fmla="*/ 21 w 63"/>
                <a:gd name="T113" fmla="*/ 13 h 69"/>
                <a:gd name="T114" fmla="*/ 23 w 63"/>
                <a:gd name="T115" fmla="*/ 15 h 69"/>
                <a:gd name="T116" fmla="*/ 32 w 63"/>
                <a:gd name="T117" fmla="*/ 23 h 69"/>
                <a:gd name="T118" fmla="*/ 27 w 63"/>
                <a:gd name="T119" fmla="*/ 27 h 69"/>
                <a:gd name="T120" fmla="*/ 26 w 63"/>
                <a:gd name="T121" fmla="*/ 34 h 69"/>
                <a:gd name="T122" fmla="*/ 23 w 63"/>
                <a:gd name="T123" fmla="*/ 41 h 69"/>
                <a:gd name="T124" fmla="*/ 32 w 63"/>
                <a:gd name="T125"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 h="69">
                  <a:moveTo>
                    <a:pt x="58" y="6"/>
                  </a:moveTo>
                  <a:cubicBezTo>
                    <a:pt x="59" y="6"/>
                    <a:pt x="59" y="5"/>
                    <a:pt x="59" y="5"/>
                  </a:cubicBezTo>
                  <a:cubicBezTo>
                    <a:pt x="60" y="5"/>
                    <a:pt x="60" y="5"/>
                    <a:pt x="60" y="5"/>
                  </a:cubicBezTo>
                  <a:cubicBezTo>
                    <a:pt x="61" y="5"/>
                    <a:pt x="61" y="5"/>
                    <a:pt x="61" y="5"/>
                  </a:cubicBezTo>
                  <a:cubicBezTo>
                    <a:pt x="61" y="4"/>
                    <a:pt x="61" y="4"/>
                    <a:pt x="61" y="4"/>
                  </a:cubicBezTo>
                  <a:cubicBezTo>
                    <a:pt x="62" y="3"/>
                    <a:pt x="62" y="3"/>
                    <a:pt x="62" y="3"/>
                  </a:cubicBezTo>
                  <a:cubicBezTo>
                    <a:pt x="63" y="3"/>
                    <a:pt x="63" y="3"/>
                    <a:pt x="63" y="3"/>
                  </a:cubicBezTo>
                  <a:cubicBezTo>
                    <a:pt x="63" y="4"/>
                    <a:pt x="63" y="4"/>
                    <a:pt x="63" y="4"/>
                  </a:cubicBezTo>
                  <a:cubicBezTo>
                    <a:pt x="63" y="4"/>
                    <a:pt x="63" y="4"/>
                    <a:pt x="63" y="4"/>
                  </a:cubicBezTo>
                  <a:cubicBezTo>
                    <a:pt x="62" y="5"/>
                    <a:pt x="62" y="5"/>
                    <a:pt x="62" y="5"/>
                  </a:cubicBezTo>
                  <a:cubicBezTo>
                    <a:pt x="61" y="5"/>
                    <a:pt x="61" y="5"/>
                    <a:pt x="61" y="5"/>
                  </a:cubicBezTo>
                  <a:cubicBezTo>
                    <a:pt x="60" y="6"/>
                    <a:pt x="60" y="6"/>
                    <a:pt x="60" y="6"/>
                  </a:cubicBezTo>
                  <a:cubicBezTo>
                    <a:pt x="59" y="6"/>
                    <a:pt x="59" y="6"/>
                    <a:pt x="59" y="6"/>
                  </a:cubicBezTo>
                  <a:cubicBezTo>
                    <a:pt x="59" y="6"/>
                    <a:pt x="59" y="6"/>
                    <a:pt x="59" y="6"/>
                  </a:cubicBezTo>
                  <a:cubicBezTo>
                    <a:pt x="58" y="6"/>
                    <a:pt x="58" y="6"/>
                    <a:pt x="58" y="6"/>
                  </a:cubicBezTo>
                  <a:close/>
                  <a:moveTo>
                    <a:pt x="47" y="7"/>
                  </a:moveTo>
                  <a:cubicBezTo>
                    <a:pt x="48" y="7"/>
                    <a:pt x="48" y="7"/>
                    <a:pt x="48" y="7"/>
                  </a:cubicBezTo>
                  <a:cubicBezTo>
                    <a:pt x="48" y="7"/>
                    <a:pt x="48" y="7"/>
                    <a:pt x="48" y="7"/>
                  </a:cubicBezTo>
                  <a:cubicBezTo>
                    <a:pt x="49" y="7"/>
                    <a:pt x="49" y="7"/>
                    <a:pt x="49" y="7"/>
                  </a:cubicBezTo>
                  <a:cubicBezTo>
                    <a:pt x="48" y="6"/>
                    <a:pt x="48" y="6"/>
                    <a:pt x="48" y="6"/>
                  </a:cubicBezTo>
                  <a:cubicBezTo>
                    <a:pt x="48" y="6"/>
                    <a:pt x="48" y="6"/>
                    <a:pt x="48" y="6"/>
                  </a:cubicBezTo>
                  <a:cubicBezTo>
                    <a:pt x="47" y="6"/>
                    <a:pt x="47" y="6"/>
                    <a:pt x="47" y="6"/>
                  </a:cubicBezTo>
                  <a:cubicBezTo>
                    <a:pt x="47" y="7"/>
                    <a:pt x="47" y="7"/>
                    <a:pt x="47" y="7"/>
                  </a:cubicBezTo>
                  <a:close/>
                  <a:moveTo>
                    <a:pt x="26" y="0"/>
                  </a:moveTo>
                  <a:cubicBezTo>
                    <a:pt x="27" y="1"/>
                    <a:pt x="27" y="1"/>
                    <a:pt x="27" y="1"/>
                  </a:cubicBezTo>
                  <a:cubicBezTo>
                    <a:pt x="28" y="2"/>
                    <a:pt x="28" y="2"/>
                    <a:pt x="28" y="2"/>
                  </a:cubicBezTo>
                  <a:cubicBezTo>
                    <a:pt x="28" y="1"/>
                    <a:pt x="28" y="1"/>
                    <a:pt x="28" y="1"/>
                  </a:cubicBezTo>
                  <a:cubicBezTo>
                    <a:pt x="29" y="1"/>
                    <a:pt x="29" y="1"/>
                    <a:pt x="29" y="1"/>
                  </a:cubicBezTo>
                  <a:cubicBezTo>
                    <a:pt x="28" y="0"/>
                    <a:pt x="28" y="0"/>
                    <a:pt x="28" y="0"/>
                  </a:cubicBezTo>
                  <a:cubicBezTo>
                    <a:pt x="28" y="1"/>
                    <a:pt x="28" y="1"/>
                    <a:pt x="28" y="1"/>
                  </a:cubicBezTo>
                  <a:cubicBezTo>
                    <a:pt x="27" y="0"/>
                    <a:pt x="27" y="0"/>
                    <a:pt x="27" y="0"/>
                  </a:cubicBezTo>
                  <a:cubicBezTo>
                    <a:pt x="26" y="0"/>
                    <a:pt x="26" y="0"/>
                    <a:pt x="26" y="0"/>
                  </a:cubicBezTo>
                  <a:cubicBezTo>
                    <a:pt x="26" y="0"/>
                    <a:pt x="26" y="0"/>
                    <a:pt x="26" y="0"/>
                  </a:cubicBezTo>
                  <a:cubicBezTo>
                    <a:pt x="26" y="0"/>
                    <a:pt x="26" y="0"/>
                    <a:pt x="26" y="0"/>
                  </a:cubicBezTo>
                  <a:close/>
                  <a:moveTo>
                    <a:pt x="22" y="7"/>
                  </a:moveTo>
                  <a:cubicBezTo>
                    <a:pt x="21" y="7"/>
                    <a:pt x="21" y="7"/>
                    <a:pt x="21" y="7"/>
                  </a:cubicBezTo>
                  <a:cubicBezTo>
                    <a:pt x="21" y="6"/>
                    <a:pt x="21" y="6"/>
                    <a:pt x="21" y="6"/>
                  </a:cubicBezTo>
                  <a:cubicBezTo>
                    <a:pt x="21" y="6"/>
                    <a:pt x="21" y="6"/>
                    <a:pt x="21" y="6"/>
                  </a:cubicBezTo>
                  <a:cubicBezTo>
                    <a:pt x="22" y="6"/>
                    <a:pt x="22" y="6"/>
                    <a:pt x="22" y="6"/>
                  </a:cubicBezTo>
                  <a:cubicBezTo>
                    <a:pt x="22" y="6"/>
                    <a:pt x="22" y="6"/>
                    <a:pt x="22" y="6"/>
                  </a:cubicBezTo>
                  <a:cubicBezTo>
                    <a:pt x="23" y="6"/>
                    <a:pt x="23" y="6"/>
                    <a:pt x="23" y="6"/>
                  </a:cubicBezTo>
                  <a:cubicBezTo>
                    <a:pt x="22" y="7"/>
                    <a:pt x="22" y="7"/>
                    <a:pt x="22" y="7"/>
                  </a:cubicBezTo>
                  <a:cubicBezTo>
                    <a:pt x="22" y="7"/>
                    <a:pt x="22" y="7"/>
                    <a:pt x="22" y="7"/>
                  </a:cubicBezTo>
                  <a:cubicBezTo>
                    <a:pt x="22" y="7"/>
                    <a:pt x="22" y="7"/>
                    <a:pt x="22" y="7"/>
                  </a:cubicBezTo>
                  <a:close/>
                  <a:moveTo>
                    <a:pt x="26" y="13"/>
                  </a:moveTo>
                  <a:cubicBezTo>
                    <a:pt x="26" y="13"/>
                    <a:pt x="26" y="13"/>
                    <a:pt x="26" y="13"/>
                  </a:cubicBezTo>
                  <a:cubicBezTo>
                    <a:pt x="27" y="13"/>
                    <a:pt x="27" y="13"/>
                    <a:pt x="27" y="13"/>
                  </a:cubicBezTo>
                  <a:cubicBezTo>
                    <a:pt x="28" y="13"/>
                    <a:pt x="28" y="13"/>
                    <a:pt x="28" y="13"/>
                  </a:cubicBezTo>
                  <a:cubicBezTo>
                    <a:pt x="29" y="12"/>
                    <a:pt x="29" y="12"/>
                    <a:pt x="29" y="12"/>
                  </a:cubicBezTo>
                  <a:cubicBezTo>
                    <a:pt x="31" y="12"/>
                    <a:pt x="31" y="12"/>
                    <a:pt x="31" y="12"/>
                  </a:cubicBezTo>
                  <a:cubicBezTo>
                    <a:pt x="31" y="12"/>
                    <a:pt x="31" y="12"/>
                    <a:pt x="31" y="12"/>
                  </a:cubicBezTo>
                  <a:cubicBezTo>
                    <a:pt x="32" y="12"/>
                    <a:pt x="32" y="12"/>
                    <a:pt x="32" y="12"/>
                  </a:cubicBezTo>
                  <a:cubicBezTo>
                    <a:pt x="32" y="12"/>
                    <a:pt x="32" y="12"/>
                    <a:pt x="32" y="12"/>
                  </a:cubicBezTo>
                  <a:cubicBezTo>
                    <a:pt x="32" y="13"/>
                    <a:pt x="32" y="13"/>
                    <a:pt x="32" y="13"/>
                  </a:cubicBezTo>
                  <a:cubicBezTo>
                    <a:pt x="32" y="13"/>
                    <a:pt x="32" y="13"/>
                    <a:pt x="32" y="13"/>
                  </a:cubicBezTo>
                  <a:cubicBezTo>
                    <a:pt x="32" y="13"/>
                    <a:pt x="32" y="13"/>
                    <a:pt x="32" y="13"/>
                  </a:cubicBezTo>
                  <a:cubicBezTo>
                    <a:pt x="31" y="14"/>
                    <a:pt x="31" y="14"/>
                    <a:pt x="31" y="14"/>
                  </a:cubicBezTo>
                  <a:cubicBezTo>
                    <a:pt x="30" y="13"/>
                    <a:pt x="30" y="13"/>
                    <a:pt x="30" y="13"/>
                  </a:cubicBezTo>
                  <a:cubicBezTo>
                    <a:pt x="29" y="13"/>
                    <a:pt x="29" y="13"/>
                    <a:pt x="29" y="13"/>
                  </a:cubicBezTo>
                  <a:cubicBezTo>
                    <a:pt x="28" y="13"/>
                    <a:pt x="28" y="13"/>
                    <a:pt x="28" y="13"/>
                  </a:cubicBezTo>
                  <a:cubicBezTo>
                    <a:pt x="28" y="14"/>
                    <a:pt x="28" y="14"/>
                    <a:pt x="28" y="14"/>
                  </a:cubicBezTo>
                  <a:cubicBezTo>
                    <a:pt x="28" y="14"/>
                    <a:pt x="28" y="14"/>
                    <a:pt x="28" y="14"/>
                  </a:cubicBezTo>
                  <a:cubicBezTo>
                    <a:pt x="30" y="14"/>
                    <a:pt x="30" y="14"/>
                    <a:pt x="30" y="14"/>
                  </a:cubicBezTo>
                  <a:cubicBezTo>
                    <a:pt x="30" y="14"/>
                    <a:pt x="30" y="14"/>
                    <a:pt x="30" y="14"/>
                  </a:cubicBezTo>
                  <a:cubicBezTo>
                    <a:pt x="30" y="15"/>
                    <a:pt x="30" y="15"/>
                    <a:pt x="30" y="15"/>
                  </a:cubicBezTo>
                  <a:cubicBezTo>
                    <a:pt x="30" y="15"/>
                    <a:pt x="30" y="15"/>
                    <a:pt x="30" y="15"/>
                  </a:cubicBezTo>
                  <a:cubicBezTo>
                    <a:pt x="29" y="14"/>
                    <a:pt x="29" y="14"/>
                    <a:pt x="29" y="14"/>
                  </a:cubicBezTo>
                  <a:cubicBezTo>
                    <a:pt x="29" y="15"/>
                    <a:pt x="29" y="15"/>
                    <a:pt x="29" y="15"/>
                  </a:cubicBezTo>
                  <a:cubicBezTo>
                    <a:pt x="28" y="15"/>
                    <a:pt x="28" y="15"/>
                    <a:pt x="28" y="15"/>
                  </a:cubicBezTo>
                  <a:cubicBezTo>
                    <a:pt x="27" y="14"/>
                    <a:pt x="27" y="14"/>
                    <a:pt x="27" y="14"/>
                  </a:cubicBezTo>
                  <a:cubicBezTo>
                    <a:pt x="26" y="14"/>
                    <a:pt x="26" y="14"/>
                    <a:pt x="26" y="14"/>
                  </a:cubicBezTo>
                  <a:cubicBezTo>
                    <a:pt x="25" y="14"/>
                    <a:pt x="25" y="14"/>
                    <a:pt x="25" y="14"/>
                  </a:cubicBezTo>
                  <a:cubicBezTo>
                    <a:pt x="25" y="15"/>
                    <a:pt x="25" y="15"/>
                    <a:pt x="25" y="15"/>
                  </a:cubicBezTo>
                  <a:cubicBezTo>
                    <a:pt x="26" y="15"/>
                    <a:pt x="26" y="15"/>
                    <a:pt x="26" y="15"/>
                  </a:cubicBezTo>
                  <a:cubicBezTo>
                    <a:pt x="28" y="16"/>
                    <a:pt x="28" y="16"/>
                    <a:pt x="28" y="16"/>
                  </a:cubicBezTo>
                  <a:cubicBezTo>
                    <a:pt x="28" y="16"/>
                    <a:pt x="28" y="16"/>
                    <a:pt x="28" y="16"/>
                  </a:cubicBezTo>
                  <a:cubicBezTo>
                    <a:pt x="29" y="16"/>
                    <a:pt x="29" y="16"/>
                    <a:pt x="29" y="16"/>
                  </a:cubicBezTo>
                  <a:cubicBezTo>
                    <a:pt x="29" y="16"/>
                    <a:pt x="29" y="16"/>
                    <a:pt x="29" y="16"/>
                  </a:cubicBezTo>
                  <a:cubicBezTo>
                    <a:pt x="30" y="17"/>
                    <a:pt x="30" y="17"/>
                    <a:pt x="30" y="17"/>
                  </a:cubicBezTo>
                  <a:cubicBezTo>
                    <a:pt x="30" y="18"/>
                    <a:pt x="30" y="18"/>
                    <a:pt x="30" y="18"/>
                  </a:cubicBezTo>
                  <a:cubicBezTo>
                    <a:pt x="30" y="18"/>
                    <a:pt x="30" y="18"/>
                    <a:pt x="30" y="18"/>
                  </a:cubicBezTo>
                  <a:cubicBezTo>
                    <a:pt x="31" y="18"/>
                    <a:pt x="31" y="18"/>
                    <a:pt x="31" y="18"/>
                  </a:cubicBezTo>
                  <a:cubicBezTo>
                    <a:pt x="32" y="17"/>
                    <a:pt x="32" y="17"/>
                    <a:pt x="32" y="17"/>
                  </a:cubicBezTo>
                  <a:cubicBezTo>
                    <a:pt x="33" y="17"/>
                    <a:pt x="33" y="17"/>
                    <a:pt x="33" y="17"/>
                  </a:cubicBezTo>
                  <a:cubicBezTo>
                    <a:pt x="34" y="17"/>
                    <a:pt x="34" y="17"/>
                    <a:pt x="34" y="17"/>
                  </a:cubicBezTo>
                  <a:cubicBezTo>
                    <a:pt x="35" y="17"/>
                    <a:pt x="35" y="17"/>
                    <a:pt x="35" y="17"/>
                  </a:cubicBezTo>
                  <a:cubicBezTo>
                    <a:pt x="36" y="17"/>
                    <a:pt x="36" y="17"/>
                    <a:pt x="36" y="17"/>
                  </a:cubicBezTo>
                  <a:cubicBezTo>
                    <a:pt x="35" y="18"/>
                    <a:pt x="35" y="18"/>
                    <a:pt x="35" y="18"/>
                  </a:cubicBezTo>
                  <a:cubicBezTo>
                    <a:pt x="36" y="19"/>
                    <a:pt x="36" y="19"/>
                    <a:pt x="36" y="19"/>
                  </a:cubicBezTo>
                  <a:cubicBezTo>
                    <a:pt x="37" y="19"/>
                    <a:pt x="37" y="19"/>
                    <a:pt x="37" y="19"/>
                  </a:cubicBezTo>
                  <a:cubicBezTo>
                    <a:pt x="38" y="19"/>
                    <a:pt x="38" y="19"/>
                    <a:pt x="38" y="19"/>
                  </a:cubicBezTo>
                  <a:cubicBezTo>
                    <a:pt x="39" y="19"/>
                    <a:pt x="39" y="19"/>
                    <a:pt x="39" y="19"/>
                  </a:cubicBezTo>
                  <a:cubicBezTo>
                    <a:pt x="39" y="19"/>
                    <a:pt x="39" y="19"/>
                    <a:pt x="39" y="19"/>
                  </a:cubicBezTo>
                  <a:cubicBezTo>
                    <a:pt x="39" y="18"/>
                    <a:pt x="39" y="18"/>
                    <a:pt x="39" y="18"/>
                  </a:cubicBezTo>
                  <a:cubicBezTo>
                    <a:pt x="39" y="18"/>
                    <a:pt x="39" y="18"/>
                    <a:pt x="39" y="18"/>
                  </a:cubicBezTo>
                  <a:cubicBezTo>
                    <a:pt x="39" y="17"/>
                    <a:pt x="39" y="17"/>
                    <a:pt x="39" y="17"/>
                  </a:cubicBezTo>
                  <a:cubicBezTo>
                    <a:pt x="40" y="17"/>
                    <a:pt x="40" y="17"/>
                    <a:pt x="40" y="17"/>
                  </a:cubicBezTo>
                  <a:cubicBezTo>
                    <a:pt x="41" y="17"/>
                    <a:pt x="41" y="17"/>
                    <a:pt x="41" y="17"/>
                  </a:cubicBezTo>
                  <a:cubicBezTo>
                    <a:pt x="41" y="17"/>
                    <a:pt x="41" y="17"/>
                    <a:pt x="41" y="17"/>
                  </a:cubicBezTo>
                  <a:cubicBezTo>
                    <a:pt x="42" y="17"/>
                    <a:pt x="42" y="17"/>
                    <a:pt x="42" y="17"/>
                  </a:cubicBezTo>
                  <a:cubicBezTo>
                    <a:pt x="43" y="17"/>
                    <a:pt x="43" y="17"/>
                    <a:pt x="43" y="17"/>
                  </a:cubicBezTo>
                  <a:cubicBezTo>
                    <a:pt x="44" y="17"/>
                    <a:pt x="44" y="17"/>
                    <a:pt x="44" y="17"/>
                  </a:cubicBezTo>
                  <a:cubicBezTo>
                    <a:pt x="44" y="16"/>
                    <a:pt x="44" y="16"/>
                    <a:pt x="44" y="16"/>
                  </a:cubicBezTo>
                  <a:cubicBezTo>
                    <a:pt x="44" y="15"/>
                    <a:pt x="44" y="15"/>
                    <a:pt x="44" y="15"/>
                  </a:cubicBezTo>
                  <a:cubicBezTo>
                    <a:pt x="44" y="15"/>
                    <a:pt x="44" y="15"/>
                    <a:pt x="44" y="15"/>
                  </a:cubicBezTo>
                  <a:cubicBezTo>
                    <a:pt x="44" y="14"/>
                    <a:pt x="44" y="14"/>
                    <a:pt x="44" y="14"/>
                  </a:cubicBezTo>
                  <a:cubicBezTo>
                    <a:pt x="45" y="14"/>
                    <a:pt x="45" y="14"/>
                    <a:pt x="45" y="14"/>
                  </a:cubicBezTo>
                  <a:cubicBezTo>
                    <a:pt x="45" y="12"/>
                    <a:pt x="45" y="12"/>
                    <a:pt x="45" y="12"/>
                  </a:cubicBezTo>
                  <a:cubicBezTo>
                    <a:pt x="46" y="12"/>
                    <a:pt x="46" y="12"/>
                    <a:pt x="46" y="12"/>
                  </a:cubicBezTo>
                  <a:cubicBezTo>
                    <a:pt x="47" y="11"/>
                    <a:pt x="47" y="11"/>
                    <a:pt x="47" y="11"/>
                  </a:cubicBezTo>
                  <a:cubicBezTo>
                    <a:pt x="47" y="10"/>
                    <a:pt x="47" y="10"/>
                    <a:pt x="47" y="10"/>
                  </a:cubicBezTo>
                  <a:cubicBezTo>
                    <a:pt x="47" y="10"/>
                    <a:pt x="47" y="10"/>
                    <a:pt x="47" y="10"/>
                  </a:cubicBezTo>
                  <a:cubicBezTo>
                    <a:pt x="47" y="9"/>
                    <a:pt x="47" y="9"/>
                    <a:pt x="47" y="9"/>
                  </a:cubicBezTo>
                  <a:cubicBezTo>
                    <a:pt x="47" y="8"/>
                    <a:pt x="47" y="8"/>
                    <a:pt x="47" y="8"/>
                  </a:cubicBezTo>
                  <a:cubicBezTo>
                    <a:pt x="47" y="8"/>
                    <a:pt x="47" y="8"/>
                    <a:pt x="47" y="8"/>
                  </a:cubicBezTo>
                  <a:cubicBezTo>
                    <a:pt x="47" y="7"/>
                    <a:pt x="47" y="7"/>
                    <a:pt x="47" y="7"/>
                  </a:cubicBezTo>
                  <a:cubicBezTo>
                    <a:pt x="47" y="7"/>
                    <a:pt x="47" y="7"/>
                    <a:pt x="47" y="7"/>
                  </a:cubicBezTo>
                  <a:cubicBezTo>
                    <a:pt x="45" y="7"/>
                    <a:pt x="45" y="7"/>
                    <a:pt x="45" y="7"/>
                  </a:cubicBezTo>
                  <a:cubicBezTo>
                    <a:pt x="45" y="7"/>
                    <a:pt x="45" y="7"/>
                    <a:pt x="45" y="7"/>
                  </a:cubicBezTo>
                  <a:cubicBezTo>
                    <a:pt x="44" y="7"/>
                    <a:pt x="44" y="7"/>
                    <a:pt x="44" y="7"/>
                  </a:cubicBezTo>
                  <a:cubicBezTo>
                    <a:pt x="43" y="7"/>
                    <a:pt x="43" y="7"/>
                    <a:pt x="43" y="7"/>
                  </a:cubicBezTo>
                  <a:cubicBezTo>
                    <a:pt x="42" y="7"/>
                    <a:pt x="42" y="7"/>
                    <a:pt x="42" y="7"/>
                  </a:cubicBezTo>
                  <a:cubicBezTo>
                    <a:pt x="41" y="6"/>
                    <a:pt x="41" y="6"/>
                    <a:pt x="41" y="6"/>
                  </a:cubicBezTo>
                  <a:cubicBezTo>
                    <a:pt x="40" y="6"/>
                    <a:pt x="40" y="6"/>
                    <a:pt x="40" y="6"/>
                  </a:cubicBezTo>
                  <a:cubicBezTo>
                    <a:pt x="40" y="6"/>
                    <a:pt x="40" y="6"/>
                    <a:pt x="40" y="6"/>
                  </a:cubicBezTo>
                  <a:cubicBezTo>
                    <a:pt x="40" y="6"/>
                    <a:pt x="40" y="6"/>
                    <a:pt x="40" y="6"/>
                  </a:cubicBezTo>
                  <a:cubicBezTo>
                    <a:pt x="39" y="5"/>
                    <a:pt x="39" y="5"/>
                    <a:pt x="39" y="5"/>
                  </a:cubicBezTo>
                  <a:cubicBezTo>
                    <a:pt x="39" y="6"/>
                    <a:pt x="39" y="6"/>
                    <a:pt x="39" y="6"/>
                  </a:cubicBezTo>
                  <a:cubicBezTo>
                    <a:pt x="39" y="5"/>
                    <a:pt x="39" y="5"/>
                    <a:pt x="39" y="5"/>
                  </a:cubicBezTo>
                  <a:cubicBezTo>
                    <a:pt x="39" y="5"/>
                    <a:pt x="39" y="5"/>
                    <a:pt x="39" y="5"/>
                  </a:cubicBezTo>
                  <a:cubicBezTo>
                    <a:pt x="39" y="4"/>
                    <a:pt x="39" y="4"/>
                    <a:pt x="39" y="4"/>
                  </a:cubicBezTo>
                  <a:cubicBezTo>
                    <a:pt x="38" y="5"/>
                    <a:pt x="38" y="5"/>
                    <a:pt x="38" y="5"/>
                  </a:cubicBezTo>
                  <a:cubicBezTo>
                    <a:pt x="38" y="5"/>
                    <a:pt x="38" y="5"/>
                    <a:pt x="38" y="5"/>
                  </a:cubicBezTo>
                  <a:cubicBezTo>
                    <a:pt x="38" y="6"/>
                    <a:pt x="38" y="6"/>
                    <a:pt x="38" y="6"/>
                  </a:cubicBezTo>
                  <a:cubicBezTo>
                    <a:pt x="37" y="5"/>
                    <a:pt x="37" y="5"/>
                    <a:pt x="37" y="5"/>
                  </a:cubicBezTo>
                  <a:cubicBezTo>
                    <a:pt x="37" y="5"/>
                    <a:pt x="37" y="5"/>
                    <a:pt x="37" y="5"/>
                  </a:cubicBezTo>
                  <a:cubicBezTo>
                    <a:pt x="37" y="5"/>
                    <a:pt x="37" y="5"/>
                    <a:pt x="37" y="5"/>
                  </a:cubicBezTo>
                  <a:cubicBezTo>
                    <a:pt x="37" y="5"/>
                    <a:pt x="37" y="5"/>
                    <a:pt x="37" y="5"/>
                  </a:cubicBezTo>
                  <a:cubicBezTo>
                    <a:pt x="37" y="6"/>
                    <a:pt x="37" y="6"/>
                    <a:pt x="37" y="6"/>
                  </a:cubicBezTo>
                  <a:cubicBezTo>
                    <a:pt x="36" y="6"/>
                    <a:pt x="36" y="6"/>
                    <a:pt x="36" y="6"/>
                  </a:cubicBezTo>
                  <a:cubicBezTo>
                    <a:pt x="36" y="7"/>
                    <a:pt x="36" y="7"/>
                    <a:pt x="36" y="7"/>
                  </a:cubicBezTo>
                  <a:cubicBezTo>
                    <a:pt x="36" y="7"/>
                    <a:pt x="36" y="7"/>
                    <a:pt x="36" y="7"/>
                  </a:cubicBezTo>
                  <a:cubicBezTo>
                    <a:pt x="36" y="7"/>
                    <a:pt x="36" y="7"/>
                    <a:pt x="36" y="7"/>
                  </a:cubicBezTo>
                  <a:cubicBezTo>
                    <a:pt x="35" y="7"/>
                    <a:pt x="35" y="7"/>
                    <a:pt x="35" y="7"/>
                  </a:cubicBezTo>
                  <a:cubicBezTo>
                    <a:pt x="35" y="7"/>
                    <a:pt x="35" y="7"/>
                    <a:pt x="35" y="7"/>
                  </a:cubicBezTo>
                  <a:cubicBezTo>
                    <a:pt x="35" y="7"/>
                    <a:pt x="35" y="7"/>
                    <a:pt x="35" y="7"/>
                  </a:cubicBezTo>
                  <a:cubicBezTo>
                    <a:pt x="35" y="8"/>
                    <a:pt x="35" y="8"/>
                    <a:pt x="35" y="8"/>
                  </a:cubicBezTo>
                  <a:cubicBezTo>
                    <a:pt x="35" y="7"/>
                    <a:pt x="35" y="7"/>
                    <a:pt x="35" y="7"/>
                  </a:cubicBezTo>
                  <a:cubicBezTo>
                    <a:pt x="34" y="7"/>
                    <a:pt x="34" y="7"/>
                    <a:pt x="34" y="7"/>
                  </a:cubicBezTo>
                  <a:cubicBezTo>
                    <a:pt x="35" y="6"/>
                    <a:pt x="35" y="6"/>
                    <a:pt x="35" y="6"/>
                  </a:cubicBezTo>
                  <a:cubicBezTo>
                    <a:pt x="35" y="4"/>
                    <a:pt x="35" y="4"/>
                    <a:pt x="35" y="4"/>
                  </a:cubicBezTo>
                  <a:cubicBezTo>
                    <a:pt x="35" y="4"/>
                    <a:pt x="35" y="4"/>
                    <a:pt x="35" y="4"/>
                  </a:cubicBezTo>
                  <a:cubicBezTo>
                    <a:pt x="34" y="3"/>
                    <a:pt x="34" y="3"/>
                    <a:pt x="34" y="3"/>
                  </a:cubicBezTo>
                  <a:cubicBezTo>
                    <a:pt x="33" y="3"/>
                    <a:pt x="33" y="3"/>
                    <a:pt x="33" y="3"/>
                  </a:cubicBezTo>
                  <a:cubicBezTo>
                    <a:pt x="33" y="3"/>
                    <a:pt x="33" y="3"/>
                    <a:pt x="33" y="3"/>
                  </a:cubicBezTo>
                  <a:cubicBezTo>
                    <a:pt x="33" y="3"/>
                    <a:pt x="33" y="3"/>
                    <a:pt x="33" y="3"/>
                  </a:cubicBezTo>
                  <a:cubicBezTo>
                    <a:pt x="33" y="4"/>
                    <a:pt x="33" y="4"/>
                    <a:pt x="33" y="4"/>
                  </a:cubicBezTo>
                  <a:cubicBezTo>
                    <a:pt x="33" y="4"/>
                    <a:pt x="33" y="4"/>
                    <a:pt x="33" y="4"/>
                  </a:cubicBezTo>
                  <a:cubicBezTo>
                    <a:pt x="33" y="4"/>
                    <a:pt x="33" y="4"/>
                    <a:pt x="33" y="4"/>
                  </a:cubicBezTo>
                  <a:cubicBezTo>
                    <a:pt x="33" y="4"/>
                    <a:pt x="33" y="4"/>
                    <a:pt x="33" y="4"/>
                  </a:cubicBezTo>
                  <a:cubicBezTo>
                    <a:pt x="32" y="4"/>
                    <a:pt x="32" y="4"/>
                    <a:pt x="32" y="4"/>
                  </a:cubicBezTo>
                  <a:cubicBezTo>
                    <a:pt x="32" y="5"/>
                    <a:pt x="32" y="5"/>
                    <a:pt x="32" y="5"/>
                  </a:cubicBezTo>
                  <a:cubicBezTo>
                    <a:pt x="33" y="6"/>
                    <a:pt x="33" y="6"/>
                    <a:pt x="33" y="6"/>
                  </a:cubicBezTo>
                  <a:cubicBezTo>
                    <a:pt x="33" y="6"/>
                    <a:pt x="33" y="6"/>
                    <a:pt x="33" y="6"/>
                  </a:cubicBezTo>
                  <a:cubicBezTo>
                    <a:pt x="33" y="7"/>
                    <a:pt x="33" y="7"/>
                    <a:pt x="33" y="7"/>
                  </a:cubicBezTo>
                  <a:cubicBezTo>
                    <a:pt x="33" y="8"/>
                    <a:pt x="33" y="8"/>
                    <a:pt x="33" y="8"/>
                  </a:cubicBezTo>
                  <a:cubicBezTo>
                    <a:pt x="33" y="9"/>
                    <a:pt x="33" y="9"/>
                    <a:pt x="33" y="9"/>
                  </a:cubicBezTo>
                  <a:cubicBezTo>
                    <a:pt x="33" y="10"/>
                    <a:pt x="33" y="10"/>
                    <a:pt x="33" y="10"/>
                  </a:cubicBezTo>
                  <a:cubicBezTo>
                    <a:pt x="33" y="10"/>
                    <a:pt x="33" y="10"/>
                    <a:pt x="33" y="10"/>
                  </a:cubicBezTo>
                  <a:cubicBezTo>
                    <a:pt x="32" y="9"/>
                    <a:pt x="32" y="9"/>
                    <a:pt x="32" y="9"/>
                  </a:cubicBezTo>
                  <a:cubicBezTo>
                    <a:pt x="32" y="8"/>
                    <a:pt x="32" y="8"/>
                    <a:pt x="32" y="8"/>
                  </a:cubicBezTo>
                  <a:cubicBezTo>
                    <a:pt x="31" y="8"/>
                    <a:pt x="31" y="8"/>
                    <a:pt x="31" y="8"/>
                  </a:cubicBezTo>
                  <a:cubicBezTo>
                    <a:pt x="31" y="7"/>
                    <a:pt x="31" y="7"/>
                    <a:pt x="31" y="7"/>
                  </a:cubicBezTo>
                  <a:cubicBezTo>
                    <a:pt x="31" y="7"/>
                    <a:pt x="31" y="7"/>
                    <a:pt x="31" y="7"/>
                  </a:cubicBezTo>
                  <a:cubicBezTo>
                    <a:pt x="31" y="6"/>
                    <a:pt x="31" y="6"/>
                    <a:pt x="31" y="6"/>
                  </a:cubicBezTo>
                  <a:cubicBezTo>
                    <a:pt x="30" y="6"/>
                    <a:pt x="30" y="6"/>
                    <a:pt x="30" y="6"/>
                  </a:cubicBezTo>
                  <a:cubicBezTo>
                    <a:pt x="30" y="7"/>
                    <a:pt x="30" y="7"/>
                    <a:pt x="30" y="7"/>
                  </a:cubicBezTo>
                  <a:cubicBezTo>
                    <a:pt x="29" y="7"/>
                    <a:pt x="29" y="7"/>
                    <a:pt x="29" y="7"/>
                  </a:cubicBezTo>
                  <a:cubicBezTo>
                    <a:pt x="29" y="7"/>
                    <a:pt x="29" y="7"/>
                    <a:pt x="29" y="7"/>
                  </a:cubicBezTo>
                  <a:cubicBezTo>
                    <a:pt x="28" y="7"/>
                    <a:pt x="28" y="7"/>
                    <a:pt x="28" y="7"/>
                  </a:cubicBezTo>
                  <a:cubicBezTo>
                    <a:pt x="28" y="7"/>
                    <a:pt x="28" y="7"/>
                    <a:pt x="28" y="7"/>
                  </a:cubicBezTo>
                  <a:cubicBezTo>
                    <a:pt x="28" y="7"/>
                    <a:pt x="28" y="7"/>
                    <a:pt x="28" y="7"/>
                  </a:cubicBezTo>
                  <a:cubicBezTo>
                    <a:pt x="28" y="6"/>
                    <a:pt x="28" y="6"/>
                    <a:pt x="28" y="6"/>
                  </a:cubicBezTo>
                  <a:cubicBezTo>
                    <a:pt x="27" y="6"/>
                    <a:pt x="27" y="6"/>
                    <a:pt x="27" y="6"/>
                  </a:cubicBezTo>
                  <a:cubicBezTo>
                    <a:pt x="27" y="6"/>
                    <a:pt x="27" y="6"/>
                    <a:pt x="27" y="6"/>
                  </a:cubicBezTo>
                  <a:cubicBezTo>
                    <a:pt x="26" y="5"/>
                    <a:pt x="26" y="5"/>
                    <a:pt x="26" y="5"/>
                  </a:cubicBezTo>
                  <a:cubicBezTo>
                    <a:pt x="26" y="5"/>
                    <a:pt x="26" y="5"/>
                    <a:pt x="26" y="5"/>
                  </a:cubicBezTo>
                  <a:cubicBezTo>
                    <a:pt x="26" y="5"/>
                    <a:pt x="26" y="5"/>
                    <a:pt x="26" y="5"/>
                  </a:cubicBezTo>
                  <a:cubicBezTo>
                    <a:pt x="25" y="4"/>
                    <a:pt x="25" y="4"/>
                    <a:pt x="25" y="4"/>
                  </a:cubicBezTo>
                  <a:cubicBezTo>
                    <a:pt x="25" y="4"/>
                    <a:pt x="25" y="4"/>
                    <a:pt x="25" y="4"/>
                  </a:cubicBezTo>
                  <a:cubicBezTo>
                    <a:pt x="25" y="3"/>
                    <a:pt x="25" y="3"/>
                    <a:pt x="25" y="3"/>
                  </a:cubicBezTo>
                  <a:cubicBezTo>
                    <a:pt x="25" y="3"/>
                    <a:pt x="25" y="3"/>
                    <a:pt x="25" y="3"/>
                  </a:cubicBezTo>
                  <a:cubicBezTo>
                    <a:pt x="24" y="3"/>
                    <a:pt x="24" y="3"/>
                    <a:pt x="24" y="3"/>
                  </a:cubicBezTo>
                  <a:cubicBezTo>
                    <a:pt x="24" y="5"/>
                    <a:pt x="24" y="5"/>
                    <a:pt x="24" y="5"/>
                  </a:cubicBezTo>
                  <a:cubicBezTo>
                    <a:pt x="24" y="5"/>
                    <a:pt x="24" y="5"/>
                    <a:pt x="24" y="5"/>
                  </a:cubicBezTo>
                  <a:cubicBezTo>
                    <a:pt x="25" y="6"/>
                    <a:pt x="25" y="6"/>
                    <a:pt x="25" y="6"/>
                  </a:cubicBezTo>
                  <a:cubicBezTo>
                    <a:pt x="25" y="7"/>
                    <a:pt x="25" y="7"/>
                    <a:pt x="25" y="7"/>
                  </a:cubicBezTo>
                  <a:cubicBezTo>
                    <a:pt x="25" y="7"/>
                    <a:pt x="25" y="7"/>
                    <a:pt x="25" y="7"/>
                  </a:cubicBezTo>
                  <a:cubicBezTo>
                    <a:pt x="24" y="7"/>
                    <a:pt x="24" y="7"/>
                    <a:pt x="24" y="7"/>
                  </a:cubicBezTo>
                  <a:cubicBezTo>
                    <a:pt x="24" y="6"/>
                    <a:pt x="24" y="6"/>
                    <a:pt x="24" y="6"/>
                  </a:cubicBezTo>
                  <a:cubicBezTo>
                    <a:pt x="23" y="6"/>
                    <a:pt x="23" y="6"/>
                    <a:pt x="23" y="6"/>
                  </a:cubicBezTo>
                  <a:cubicBezTo>
                    <a:pt x="23" y="7"/>
                    <a:pt x="23" y="7"/>
                    <a:pt x="23" y="7"/>
                  </a:cubicBezTo>
                  <a:cubicBezTo>
                    <a:pt x="24" y="8"/>
                    <a:pt x="24" y="8"/>
                    <a:pt x="24" y="8"/>
                  </a:cubicBezTo>
                  <a:cubicBezTo>
                    <a:pt x="24" y="8"/>
                    <a:pt x="24" y="8"/>
                    <a:pt x="24" y="8"/>
                  </a:cubicBezTo>
                  <a:cubicBezTo>
                    <a:pt x="24" y="9"/>
                    <a:pt x="24" y="9"/>
                    <a:pt x="24" y="9"/>
                  </a:cubicBezTo>
                  <a:cubicBezTo>
                    <a:pt x="24" y="9"/>
                    <a:pt x="24" y="9"/>
                    <a:pt x="24" y="9"/>
                  </a:cubicBezTo>
                  <a:cubicBezTo>
                    <a:pt x="23" y="9"/>
                    <a:pt x="23" y="9"/>
                    <a:pt x="23" y="9"/>
                  </a:cubicBezTo>
                  <a:cubicBezTo>
                    <a:pt x="23" y="8"/>
                    <a:pt x="23" y="8"/>
                    <a:pt x="23" y="8"/>
                  </a:cubicBezTo>
                  <a:cubicBezTo>
                    <a:pt x="23" y="8"/>
                    <a:pt x="23" y="8"/>
                    <a:pt x="23" y="8"/>
                  </a:cubicBezTo>
                  <a:cubicBezTo>
                    <a:pt x="21" y="8"/>
                    <a:pt x="21" y="8"/>
                    <a:pt x="21" y="8"/>
                  </a:cubicBezTo>
                  <a:cubicBezTo>
                    <a:pt x="21" y="8"/>
                    <a:pt x="21" y="8"/>
                    <a:pt x="21" y="8"/>
                  </a:cubicBezTo>
                  <a:cubicBezTo>
                    <a:pt x="20" y="8"/>
                    <a:pt x="20" y="8"/>
                    <a:pt x="20" y="8"/>
                  </a:cubicBezTo>
                  <a:cubicBezTo>
                    <a:pt x="21" y="9"/>
                    <a:pt x="21" y="9"/>
                    <a:pt x="21" y="9"/>
                  </a:cubicBezTo>
                  <a:cubicBezTo>
                    <a:pt x="21" y="9"/>
                    <a:pt x="21" y="9"/>
                    <a:pt x="21" y="9"/>
                  </a:cubicBezTo>
                  <a:cubicBezTo>
                    <a:pt x="22" y="9"/>
                    <a:pt x="22" y="9"/>
                    <a:pt x="22" y="9"/>
                  </a:cubicBezTo>
                  <a:cubicBezTo>
                    <a:pt x="21" y="10"/>
                    <a:pt x="21" y="10"/>
                    <a:pt x="21" y="10"/>
                  </a:cubicBezTo>
                  <a:cubicBezTo>
                    <a:pt x="22" y="10"/>
                    <a:pt x="22" y="10"/>
                    <a:pt x="22" y="10"/>
                  </a:cubicBezTo>
                  <a:cubicBezTo>
                    <a:pt x="22" y="10"/>
                    <a:pt x="22" y="10"/>
                    <a:pt x="22" y="10"/>
                  </a:cubicBezTo>
                  <a:cubicBezTo>
                    <a:pt x="23" y="10"/>
                    <a:pt x="23" y="10"/>
                    <a:pt x="23" y="10"/>
                  </a:cubicBezTo>
                  <a:cubicBezTo>
                    <a:pt x="21" y="11"/>
                    <a:pt x="21" y="11"/>
                    <a:pt x="21" y="11"/>
                  </a:cubicBezTo>
                  <a:cubicBezTo>
                    <a:pt x="21" y="11"/>
                    <a:pt x="21" y="11"/>
                    <a:pt x="21" y="11"/>
                  </a:cubicBezTo>
                  <a:cubicBezTo>
                    <a:pt x="22" y="13"/>
                    <a:pt x="22" y="13"/>
                    <a:pt x="22" y="13"/>
                  </a:cubicBezTo>
                  <a:cubicBezTo>
                    <a:pt x="23" y="13"/>
                    <a:pt x="23" y="13"/>
                    <a:pt x="23" y="13"/>
                  </a:cubicBezTo>
                  <a:cubicBezTo>
                    <a:pt x="24" y="13"/>
                    <a:pt x="24" y="13"/>
                    <a:pt x="24" y="13"/>
                  </a:cubicBezTo>
                  <a:cubicBezTo>
                    <a:pt x="25" y="13"/>
                    <a:pt x="25" y="13"/>
                    <a:pt x="25" y="13"/>
                  </a:cubicBezTo>
                  <a:cubicBezTo>
                    <a:pt x="25" y="13"/>
                    <a:pt x="25" y="13"/>
                    <a:pt x="25" y="13"/>
                  </a:cubicBezTo>
                  <a:cubicBezTo>
                    <a:pt x="26" y="13"/>
                    <a:pt x="26" y="13"/>
                    <a:pt x="26" y="13"/>
                  </a:cubicBezTo>
                  <a:close/>
                  <a:moveTo>
                    <a:pt x="51" y="22"/>
                  </a:moveTo>
                  <a:cubicBezTo>
                    <a:pt x="52" y="21"/>
                    <a:pt x="52" y="21"/>
                    <a:pt x="52" y="21"/>
                  </a:cubicBezTo>
                  <a:cubicBezTo>
                    <a:pt x="52" y="21"/>
                    <a:pt x="52" y="21"/>
                    <a:pt x="52" y="21"/>
                  </a:cubicBezTo>
                  <a:cubicBezTo>
                    <a:pt x="53" y="21"/>
                    <a:pt x="53" y="21"/>
                    <a:pt x="53" y="21"/>
                  </a:cubicBezTo>
                  <a:cubicBezTo>
                    <a:pt x="53" y="20"/>
                    <a:pt x="53" y="20"/>
                    <a:pt x="53" y="20"/>
                  </a:cubicBezTo>
                  <a:cubicBezTo>
                    <a:pt x="54" y="21"/>
                    <a:pt x="54" y="21"/>
                    <a:pt x="54" y="21"/>
                  </a:cubicBezTo>
                  <a:cubicBezTo>
                    <a:pt x="55" y="21"/>
                    <a:pt x="55" y="21"/>
                    <a:pt x="55" y="21"/>
                  </a:cubicBezTo>
                  <a:cubicBezTo>
                    <a:pt x="56" y="21"/>
                    <a:pt x="56" y="21"/>
                    <a:pt x="56" y="21"/>
                  </a:cubicBezTo>
                  <a:cubicBezTo>
                    <a:pt x="55" y="21"/>
                    <a:pt x="55" y="21"/>
                    <a:pt x="55" y="21"/>
                  </a:cubicBezTo>
                  <a:cubicBezTo>
                    <a:pt x="55" y="22"/>
                    <a:pt x="55" y="22"/>
                    <a:pt x="55" y="22"/>
                  </a:cubicBezTo>
                  <a:cubicBezTo>
                    <a:pt x="53" y="21"/>
                    <a:pt x="53" y="21"/>
                    <a:pt x="53" y="21"/>
                  </a:cubicBezTo>
                  <a:cubicBezTo>
                    <a:pt x="53" y="21"/>
                    <a:pt x="53" y="21"/>
                    <a:pt x="53" y="21"/>
                  </a:cubicBezTo>
                  <a:cubicBezTo>
                    <a:pt x="52" y="22"/>
                    <a:pt x="52" y="22"/>
                    <a:pt x="52" y="22"/>
                  </a:cubicBezTo>
                  <a:cubicBezTo>
                    <a:pt x="52" y="22"/>
                    <a:pt x="52" y="22"/>
                    <a:pt x="52" y="22"/>
                  </a:cubicBezTo>
                  <a:cubicBezTo>
                    <a:pt x="51" y="22"/>
                    <a:pt x="51" y="22"/>
                    <a:pt x="51" y="22"/>
                  </a:cubicBezTo>
                  <a:cubicBezTo>
                    <a:pt x="51" y="22"/>
                    <a:pt x="51" y="22"/>
                    <a:pt x="51" y="22"/>
                  </a:cubicBezTo>
                  <a:close/>
                  <a:moveTo>
                    <a:pt x="48" y="25"/>
                  </a:moveTo>
                  <a:cubicBezTo>
                    <a:pt x="48" y="24"/>
                    <a:pt x="48" y="24"/>
                    <a:pt x="48" y="24"/>
                  </a:cubicBezTo>
                  <a:cubicBezTo>
                    <a:pt x="47" y="24"/>
                    <a:pt x="47" y="24"/>
                    <a:pt x="47" y="24"/>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4"/>
                    <a:pt x="49" y="24"/>
                    <a:pt x="49" y="24"/>
                  </a:cubicBezTo>
                  <a:cubicBezTo>
                    <a:pt x="49" y="24"/>
                    <a:pt x="49" y="24"/>
                    <a:pt x="49" y="24"/>
                  </a:cubicBezTo>
                  <a:cubicBezTo>
                    <a:pt x="48" y="25"/>
                    <a:pt x="48" y="25"/>
                    <a:pt x="48" y="25"/>
                  </a:cubicBezTo>
                  <a:cubicBezTo>
                    <a:pt x="48" y="25"/>
                    <a:pt x="48" y="25"/>
                    <a:pt x="48" y="25"/>
                  </a:cubicBezTo>
                  <a:close/>
                  <a:moveTo>
                    <a:pt x="32" y="32"/>
                  </a:moveTo>
                  <a:cubicBezTo>
                    <a:pt x="32" y="31"/>
                    <a:pt x="32" y="31"/>
                    <a:pt x="32" y="31"/>
                  </a:cubicBezTo>
                  <a:cubicBezTo>
                    <a:pt x="33" y="30"/>
                    <a:pt x="33" y="30"/>
                    <a:pt x="33" y="30"/>
                  </a:cubicBezTo>
                  <a:cubicBezTo>
                    <a:pt x="35" y="30"/>
                    <a:pt x="35" y="30"/>
                    <a:pt x="35" y="30"/>
                  </a:cubicBezTo>
                  <a:cubicBezTo>
                    <a:pt x="36" y="30"/>
                    <a:pt x="36" y="30"/>
                    <a:pt x="36" y="30"/>
                  </a:cubicBezTo>
                  <a:cubicBezTo>
                    <a:pt x="37" y="29"/>
                    <a:pt x="37" y="29"/>
                    <a:pt x="37" y="29"/>
                  </a:cubicBezTo>
                  <a:cubicBezTo>
                    <a:pt x="38" y="28"/>
                    <a:pt x="38" y="28"/>
                    <a:pt x="38" y="28"/>
                  </a:cubicBezTo>
                  <a:cubicBezTo>
                    <a:pt x="38" y="29"/>
                    <a:pt x="38" y="29"/>
                    <a:pt x="38" y="29"/>
                  </a:cubicBezTo>
                  <a:cubicBezTo>
                    <a:pt x="39" y="30"/>
                    <a:pt x="39" y="30"/>
                    <a:pt x="39" y="30"/>
                  </a:cubicBezTo>
                  <a:cubicBezTo>
                    <a:pt x="39" y="30"/>
                    <a:pt x="39" y="30"/>
                    <a:pt x="39" y="30"/>
                  </a:cubicBezTo>
                  <a:cubicBezTo>
                    <a:pt x="38" y="31"/>
                    <a:pt x="38" y="31"/>
                    <a:pt x="38" y="31"/>
                  </a:cubicBezTo>
                  <a:cubicBezTo>
                    <a:pt x="38" y="31"/>
                    <a:pt x="38" y="31"/>
                    <a:pt x="38" y="31"/>
                  </a:cubicBezTo>
                  <a:cubicBezTo>
                    <a:pt x="38" y="32"/>
                    <a:pt x="38" y="32"/>
                    <a:pt x="38" y="32"/>
                  </a:cubicBezTo>
                  <a:cubicBezTo>
                    <a:pt x="39" y="33"/>
                    <a:pt x="39" y="33"/>
                    <a:pt x="39" y="33"/>
                  </a:cubicBezTo>
                  <a:cubicBezTo>
                    <a:pt x="40" y="34"/>
                    <a:pt x="40" y="34"/>
                    <a:pt x="40" y="34"/>
                  </a:cubicBezTo>
                  <a:cubicBezTo>
                    <a:pt x="41" y="33"/>
                    <a:pt x="41" y="33"/>
                    <a:pt x="41" y="33"/>
                  </a:cubicBezTo>
                  <a:cubicBezTo>
                    <a:pt x="42" y="33"/>
                    <a:pt x="42" y="33"/>
                    <a:pt x="42" y="33"/>
                  </a:cubicBezTo>
                  <a:cubicBezTo>
                    <a:pt x="43" y="33"/>
                    <a:pt x="43" y="33"/>
                    <a:pt x="43" y="33"/>
                  </a:cubicBezTo>
                  <a:cubicBezTo>
                    <a:pt x="43" y="33"/>
                    <a:pt x="43" y="33"/>
                    <a:pt x="43" y="33"/>
                  </a:cubicBezTo>
                  <a:cubicBezTo>
                    <a:pt x="44" y="34"/>
                    <a:pt x="44" y="34"/>
                    <a:pt x="44" y="34"/>
                  </a:cubicBezTo>
                  <a:cubicBezTo>
                    <a:pt x="44" y="34"/>
                    <a:pt x="44" y="34"/>
                    <a:pt x="44" y="34"/>
                  </a:cubicBezTo>
                  <a:cubicBezTo>
                    <a:pt x="43" y="34"/>
                    <a:pt x="43" y="34"/>
                    <a:pt x="43" y="34"/>
                  </a:cubicBezTo>
                  <a:cubicBezTo>
                    <a:pt x="42" y="36"/>
                    <a:pt x="42" y="36"/>
                    <a:pt x="42" y="36"/>
                  </a:cubicBezTo>
                  <a:cubicBezTo>
                    <a:pt x="42" y="36"/>
                    <a:pt x="42" y="36"/>
                    <a:pt x="42" y="36"/>
                  </a:cubicBezTo>
                  <a:cubicBezTo>
                    <a:pt x="41" y="38"/>
                    <a:pt x="41" y="38"/>
                    <a:pt x="41" y="38"/>
                  </a:cubicBezTo>
                  <a:cubicBezTo>
                    <a:pt x="40" y="38"/>
                    <a:pt x="40" y="38"/>
                    <a:pt x="40" y="38"/>
                  </a:cubicBezTo>
                  <a:cubicBezTo>
                    <a:pt x="40" y="38"/>
                    <a:pt x="40" y="38"/>
                    <a:pt x="40" y="38"/>
                  </a:cubicBezTo>
                  <a:cubicBezTo>
                    <a:pt x="39" y="39"/>
                    <a:pt x="39" y="39"/>
                    <a:pt x="39" y="39"/>
                  </a:cubicBezTo>
                  <a:cubicBezTo>
                    <a:pt x="39" y="40"/>
                    <a:pt x="39" y="40"/>
                    <a:pt x="39" y="40"/>
                  </a:cubicBezTo>
                  <a:cubicBezTo>
                    <a:pt x="38" y="40"/>
                    <a:pt x="38" y="40"/>
                    <a:pt x="38" y="40"/>
                  </a:cubicBezTo>
                  <a:cubicBezTo>
                    <a:pt x="38" y="40"/>
                    <a:pt x="38" y="40"/>
                    <a:pt x="38" y="40"/>
                  </a:cubicBezTo>
                  <a:cubicBezTo>
                    <a:pt x="38" y="40"/>
                    <a:pt x="38" y="40"/>
                    <a:pt x="38" y="40"/>
                  </a:cubicBezTo>
                  <a:cubicBezTo>
                    <a:pt x="38" y="39"/>
                    <a:pt x="38" y="39"/>
                    <a:pt x="38" y="39"/>
                  </a:cubicBezTo>
                  <a:cubicBezTo>
                    <a:pt x="38" y="38"/>
                    <a:pt x="38" y="38"/>
                    <a:pt x="38" y="38"/>
                  </a:cubicBezTo>
                  <a:cubicBezTo>
                    <a:pt x="38" y="37"/>
                    <a:pt x="38" y="37"/>
                    <a:pt x="38" y="37"/>
                  </a:cubicBezTo>
                  <a:cubicBezTo>
                    <a:pt x="38" y="36"/>
                    <a:pt x="38" y="36"/>
                    <a:pt x="38" y="36"/>
                  </a:cubicBezTo>
                  <a:cubicBezTo>
                    <a:pt x="38" y="36"/>
                    <a:pt x="38" y="36"/>
                    <a:pt x="38" y="36"/>
                  </a:cubicBezTo>
                  <a:cubicBezTo>
                    <a:pt x="37" y="36"/>
                    <a:pt x="37" y="36"/>
                    <a:pt x="37" y="36"/>
                  </a:cubicBezTo>
                  <a:cubicBezTo>
                    <a:pt x="37" y="36"/>
                    <a:pt x="37" y="36"/>
                    <a:pt x="37" y="36"/>
                  </a:cubicBezTo>
                  <a:cubicBezTo>
                    <a:pt x="36" y="37"/>
                    <a:pt x="36" y="37"/>
                    <a:pt x="36" y="37"/>
                  </a:cubicBezTo>
                  <a:cubicBezTo>
                    <a:pt x="36" y="38"/>
                    <a:pt x="36" y="38"/>
                    <a:pt x="36" y="38"/>
                  </a:cubicBezTo>
                  <a:cubicBezTo>
                    <a:pt x="35" y="38"/>
                    <a:pt x="35" y="38"/>
                    <a:pt x="35" y="38"/>
                  </a:cubicBezTo>
                  <a:cubicBezTo>
                    <a:pt x="34" y="39"/>
                    <a:pt x="34" y="39"/>
                    <a:pt x="34" y="39"/>
                  </a:cubicBezTo>
                  <a:cubicBezTo>
                    <a:pt x="33" y="39"/>
                    <a:pt x="33" y="39"/>
                    <a:pt x="33" y="39"/>
                  </a:cubicBezTo>
                  <a:cubicBezTo>
                    <a:pt x="33" y="39"/>
                    <a:pt x="33" y="39"/>
                    <a:pt x="33" y="39"/>
                  </a:cubicBezTo>
                  <a:cubicBezTo>
                    <a:pt x="32" y="39"/>
                    <a:pt x="32" y="39"/>
                    <a:pt x="32" y="39"/>
                  </a:cubicBezTo>
                  <a:cubicBezTo>
                    <a:pt x="32" y="38"/>
                    <a:pt x="32" y="38"/>
                    <a:pt x="32" y="38"/>
                  </a:cubicBezTo>
                  <a:cubicBezTo>
                    <a:pt x="33" y="38"/>
                    <a:pt x="33" y="38"/>
                    <a:pt x="33" y="38"/>
                  </a:cubicBezTo>
                  <a:cubicBezTo>
                    <a:pt x="32" y="37"/>
                    <a:pt x="32" y="37"/>
                    <a:pt x="32" y="37"/>
                  </a:cubicBezTo>
                  <a:cubicBezTo>
                    <a:pt x="33" y="37"/>
                    <a:pt x="33" y="37"/>
                    <a:pt x="33" y="37"/>
                  </a:cubicBezTo>
                  <a:cubicBezTo>
                    <a:pt x="33" y="36"/>
                    <a:pt x="33" y="36"/>
                    <a:pt x="33" y="36"/>
                  </a:cubicBezTo>
                  <a:cubicBezTo>
                    <a:pt x="34" y="35"/>
                    <a:pt x="34" y="35"/>
                    <a:pt x="34" y="35"/>
                  </a:cubicBezTo>
                  <a:cubicBezTo>
                    <a:pt x="34" y="34"/>
                    <a:pt x="34" y="34"/>
                    <a:pt x="34" y="34"/>
                  </a:cubicBezTo>
                  <a:cubicBezTo>
                    <a:pt x="34" y="33"/>
                    <a:pt x="34" y="33"/>
                    <a:pt x="34" y="33"/>
                  </a:cubicBezTo>
                  <a:cubicBezTo>
                    <a:pt x="34" y="33"/>
                    <a:pt x="34" y="33"/>
                    <a:pt x="34" y="33"/>
                  </a:cubicBezTo>
                  <a:cubicBezTo>
                    <a:pt x="33" y="33"/>
                    <a:pt x="33" y="33"/>
                    <a:pt x="33" y="33"/>
                  </a:cubicBezTo>
                  <a:cubicBezTo>
                    <a:pt x="33" y="32"/>
                    <a:pt x="33" y="32"/>
                    <a:pt x="33" y="32"/>
                  </a:cubicBezTo>
                  <a:cubicBezTo>
                    <a:pt x="32" y="32"/>
                    <a:pt x="32" y="32"/>
                    <a:pt x="32" y="32"/>
                  </a:cubicBezTo>
                  <a:close/>
                  <a:moveTo>
                    <a:pt x="28" y="20"/>
                  </a:moveTo>
                  <a:cubicBezTo>
                    <a:pt x="28" y="21"/>
                    <a:pt x="28" y="21"/>
                    <a:pt x="28" y="21"/>
                  </a:cubicBezTo>
                  <a:cubicBezTo>
                    <a:pt x="29" y="21"/>
                    <a:pt x="29" y="21"/>
                    <a:pt x="29" y="21"/>
                  </a:cubicBezTo>
                  <a:cubicBezTo>
                    <a:pt x="29" y="21"/>
                    <a:pt x="29" y="21"/>
                    <a:pt x="29" y="21"/>
                  </a:cubicBezTo>
                  <a:cubicBezTo>
                    <a:pt x="30" y="21"/>
                    <a:pt x="30" y="21"/>
                    <a:pt x="30" y="21"/>
                  </a:cubicBezTo>
                  <a:cubicBezTo>
                    <a:pt x="30" y="21"/>
                    <a:pt x="30" y="21"/>
                    <a:pt x="30" y="21"/>
                  </a:cubicBezTo>
                  <a:cubicBezTo>
                    <a:pt x="30" y="20"/>
                    <a:pt x="30" y="20"/>
                    <a:pt x="30" y="20"/>
                  </a:cubicBezTo>
                  <a:cubicBezTo>
                    <a:pt x="28" y="20"/>
                    <a:pt x="28" y="20"/>
                    <a:pt x="28" y="20"/>
                  </a:cubicBezTo>
                  <a:cubicBezTo>
                    <a:pt x="28" y="20"/>
                    <a:pt x="28" y="20"/>
                    <a:pt x="28" y="20"/>
                  </a:cubicBezTo>
                  <a:cubicBezTo>
                    <a:pt x="28" y="20"/>
                    <a:pt x="28" y="20"/>
                    <a:pt x="28" y="20"/>
                  </a:cubicBezTo>
                  <a:close/>
                  <a:moveTo>
                    <a:pt x="29" y="27"/>
                  </a:moveTo>
                  <a:cubicBezTo>
                    <a:pt x="30" y="28"/>
                    <a:pt x="30" y="28"/>
                    <a:pt x="30" y="28"/>
                  </a:cubicBezTo>
                  <a:cubicBezTo>
                    <a:pt x="31" y="28"/>
                    <a:pt x="31" y="28"/>
                    <a:pt x="31" y="28"/>
                  </a:cubicBezTo>
                  <a:cubicBezTo>
                    <a:pt x="31" y="28"/>
                    <a:pt x="31" y="28"/>
                    <a:pt x="31" y="28"/>
                  </a:cubicBezTo>
                  <a:cubicBezTo>
                    <a:pt x="32" y="29"/>
                    <a:pt x="32" y="29"/>
                    <a:pt x="32" y="29"/>
                  </a:cubicBezTo>
                  <a:cubicBezTo>
                    <a:pt x="32" y="29"/>
                    <a:pt x="32" y="29"/>
                    <a:pt x="32" y="29"/>
                  </a:cubicBezTo>
                  <a:cubicBezTo>
                    <a:pt x="32" y="29"/>
                    <a:pt x="32" y="29"/>
                    <a:pt x="32" y="29"/>
                  </a:cubicBezTo>
                  <a:cubicBezTo>
                    <a:pt x="32" y="30"/>
                    <a:pt x="32" y="30"/>
                    <a:pt x="32" y="30"/>
                  </a:cubicBezTo>
                  <a:cubicBezTo>
                    <a:pt x="32" y="30"/>
                    <a:pt x="32" y="30"/>
                    <a:pt x="32" y="30"/>
                  </a:cubicBezTo>
                  <a:cubicBezTo>
                    <a:pt x="33" y="30"/>
                    <a:pt x="33" y="30"/>
                    <a:pt x="33" y="30"/>
                  </a:cubicBezTo>
                  <a:cubicBezTo>
                    <a:pt x="33" y="30"/>
                    <a:pt x="33" y="30"/>
                    <a:pt x="33" y="30"/>
                  </a:cubicBezTo>
                  <a:cubicBezTo>
                    <a:pt x="34" y="29"/>
                    <a:pt x="34" y="29"/>
                    <a:pt x="34" y="29"/>
                  </a:cubicBezTo>
                  <a:cubicBezTo>
                    <a:pt x="35" y="29"/>
                    <a:pt x="35" y="29"/>
                    <a:pt x="35" y="29"/>
                  </a:cubicBezTo>
                  <a:cubicBezTo>
                    <a:pt x="35" y="29"/>
                    <a:pt x="35" y="29"/>
                    <a:pt x="35" y="29"/>
                  </a:cubicBezTo>
                  <a:cubicBezTo>
                    <a:pt x="35" y="28"/>
                    <a:pt x="35" y="28"/>
                    <a:pt x="35" y="28"/>
                  </a:cubicBezTo>
                  <a:cubicBezTo>
                    <a:pt x="35" y="27"/>
                    <a:pt x="35" y="27"/>
                    <a:pt x="35" y="27"/>
                  </a:cubicBezTo>
                  <a:cubicBezTo>
                    <a:pt x="36" y="27"/>
                    <a:pt x="36" y="27"/>
                    <a:pt x="36" y="27"/>
                  </a:cubicBezTo>
                  <a:cubicBezTo>
                    <a:pt x="36" y="26"/>
                    <a:pt x="36" y="26"/>
                    <a:pt x="36" y="26"/>
                  </a:cubicBezTo>
                  <a:cubicBezTo>
                    <a:pt x="36" y="26"/>
                    <a:pt x="36" y="26"/>
                    <a:pt x="36" y="26"/>
                  </a:cubicBezTo>
                  <a:cubicBezTo>
                    <a:pt x="35" y="26"/>
                    <a:pt x="35" y="26"/>
                    <a:pt x="35" y="26"/>
                  </a:cubicBezTo>
                  <a:cubicBezTo>
                    <a:pt x="35" y="25"/>
                    <a:pt x="35" y="25"/>
                    <a:pt x="35" y="25"/>
                  </a:cubicBezTo>
                  <a:cubicBezTo>
                    <a:pt x="34" y="25"/>
                    <a:pt x="34" y="25"/>
                    <a:pt x="34" y="25"/>
                  </a:cubicBezTo>
                  <a:cubicBezTo>
                    <a:pt x="34" y="25"/>
                    <a:pt x="34" y="25"/>
                    <a:pt x="34" y="25"/>
                  </a:cubicBezTo>
                  <a:cubicBezTo>
                    <a:pt x="33" y="26"/>
                    <a:pt x="33" y="26"/>
                    <a:pt x="33" y="26"/>
                  </a:cubicBezTo>
                  <a:cubicBezTo>
                    <a:pt x="33" y="25"/>
                    <a:pt x="33" y="25"/>
                    <a:pt x="33" y="25"/>
                  </a:cubicBezTo>
                  <a:cubicBezTo>
                    <a:pt x="32" y="25"/>
                    <a:pt x="32" y="25"/>
                    <a:pt x="32" y="25"/>
                  </a:cubicBezTo>
                  <a:cubicBezTo>
                    <a:pt x="32" y="26"/>
                    <a:pt x="32" y="26"/>
                    <a:pt x="32" y="26"/>
                  </a:cubicBezTo>
                  <a:cubicBezTo>
                    <a:pt x="32" y="26"/>
                    <a:pt x="32" y="26"/>
                    <a:pt x="32" y="26"/>
                  </a:cubicBezTo>
                  <a:cubicBezTo>
                    <a:pt x="31" y="26"/>
                    <a:pt x="31" y="26"/>
                    <a:pt x="31" y="26"/>
                  </a:cubicBezTo>
                  <a:cubicBezTo>
                    <a:pt x="30" y="26"/>
                    <a:pt x="30" y="26"/>
                    <a:pt x="30" y="26"/>
                  </a:cubicBezTo>
                  <a:cubicBezTo>
                    <a:pt x="30" y="27"/>
                    <a:pt x="30" y="27"/>
                    <a:pt x="30" y="27"/>
                  </a:cubicBezTo>
                  <a:cubicBezTo>
                    <a:pt x="29" y="27"/>
                    <a:pt x="29" y="27"/>
                    <a:pt x="29" y="27"/>
                  </a:cubicBezTo>
                  <a:close/>
                  <a:moveTo>
                    <a:pt x="5" y="31"/>
                  </a:moveTo>
                  <a:cubicBezTo>
                    <a:pt x="4" y="30"/>
                    <a:pt x="4" y="30"/>
                    <a:pt x="4" y="30"/>
                  </a:cubicBezTo>
                  <a:cubicBezTo>
                    <a:pt x="4" y="30"/>
                    <a:pt x="4" y="30"/>
                    <a:pt x="4" y="30"/>
                  </a:cubicBezTo>
                  <a:cubicBezTo>
                    <a:pt x="4" y="29"/>
                    <a:pt x="4" y="29"/>
                    <a:pt x="4" y="29"/>
                  </a:cubicBezTo>
                  <a:cubicBezTo>
                    <a:pt x="3" y="28"/>
                    <a:pt x="3" y="28"/>
                    <a:pt x="3" y="28"/>
                  </a:cubicBezTo>
                  <a:cubicBezTo>
                    <a:pt x="2" y="28"/>
                    <a:pt x="2" y="28"/>
                    <a:pt x="2" y="28"/>
                  </a:cubicBezTo>
                  <a:cubicBezTo>
                    <a:pt x="2" y="28"/>
                    <a:pt x="2" y="28"/>
                    <a:pt x="2" y="28"/>
                  </a:cubicBezTo>
                  <a:cubicBezTo>
                    <a:pt x="2" y="26"/>
                    <a:pt x="2" y="26"/>
                    <a:pt x="2" y="26"/>
                  </a:cubicBezTo>
                  <a:cubicBezTo>
                    <a:pt x="1" y="26"/>
                    <a:pt x="1" y="26"/>
                    <a:pt x="1" y="26"/>
                  </a:cubicBezTo>
                  <a:cubicBezTo>
                    <a:pt x="1" y="25"/>
                    <a:pt x="1" y="25"/>
                    <a:pt x="1" y="25"/>
                  </a:cubicBezTo>
                  <a:cubicBezTo>
                    <a:pt x="1" y="24"/>
                    <a:pt x="1" y="24"/>
                    <a:pt x="1" y="24"/>
                  </a:cubicBezTo>
                  <a:cubicBezTo>
                    <a:pt x="1" y="24"/>
                    <a:pt x="1" y="24"/>
                    <a:pt x="1" y="24"/>
                  </a:cubicBezTo>
                  <a:cubicBezTo>
                    <a:pt x="2" y="24"/>
                    <a:pt x="2" y="24"/>
                    <a:pt x="2" y="24"/>
                  </a:cubicBezTo>
                  <a:cubicBezTo>
                    <a:pt x="2" y="25"/>
                    <a:pt x="2" y="25"/>
                    <a:pt x="2" y="25"/>
                  </a:cubicBezTo>
                  <a:cubicBezTo>
                    <a:pt x="3" y="25"/>
                    <a:pt x="3" y="25"/>
                    <a:pt x="3" y="25"/>
                  </a:cubicBezTo>
                  <a:cubicBezTo>
                    <a:pt x="2" y="26"/>
                    <a:pt x="2" y="26"/>
                    <a:pt x="2" y="26"/>
                  </a:cubicBezTo>
                  <a:cubicBezTo>
                    <a:pt x="3" y="27"/>
                    <a:pt x="3" y="27"/>
                    <a:pt x="3" y="27"/>
                  </a:cubicBezTo>
                  <a:cubicBezTo>
                    <a:pt x="4" y="28"/>
                    <a:pt x="4" y="28"/>
                    <a:pt x="4" y="28"/>
                  </a:cubicBezTo>
                  <a:cubicBezTo>
                    <a:pt x="4" y="28"/>
                    <a:pt x="4" y="28"/>
                    <a:pt x="4" y="28"/>
                  </a:cubicBezTo>
                  <a:cubicBezTo>
                    <a:pt x="4" y="28"/>
                    <a:pt x="4" y="28"/>
                    <a:pt x="4" y="28"/>
                  </a:cubicBezTo>
                  <a:cubicBezTo>
                    <a:pt x="4" y="28"/>
                    <a:pt x="4" y="28"/>
                    <a:pt x="4" y="28"/>
                  </a:cubicBezTo>
                  <a:cubicBezTo>
                    <a:pt x="5" y="29"/>
                    <a:pt x="5" y="29"/>
                    <a:pt x="5" y="29"/>
                  </a:cubicBezTo>
                  <a:cubicBezTo>
                    <a:pt x="5" y="30"/>
                    <a:pt x="5" y="30"/>
                    <a:pt x="5" y="30"/>
                  </a:cubicBezTo>
                  <a:cubicBezTo>
                    <a:pt x="6" y="30"/>
                    <a:pt x="6" y="30"/>
                    <a:pt x="6" y="30"/>
                  </a:cubicBezTo>
                  <a:cubicBezTo>
                    <a:pt x="5" y="31"/>
                    <a:pt x="5" y="31"/>
                    <a:pt x="5" y="31"/>
                  </a:cubicBezTo>
                  <a:cubicBezTo>
                    <a:pt x="5" y="31"/>
                    <a:pt x="5" y="31"/>
                    <a:pt x="5" y="31"/>
                  </a:cubicBezTo>
                  <a:cubicBezTo>
                    <a:pt x="5" y="31"/>
                    <a:pt x="5" y="31"/>
                    <a:pt x="5" y="31"/>
                  </a:cubicBezTo>
                  <a:close/>
                  <a:moveTo>
                    <a:pt x="21" y="49"/>
                  </a:moveTo>
                  <a:cubicBezTo>
                    <a:pt x="21" y="48"/>
                    <a:pt x="21" y="48"/>
                    <a:pt x="21" y="48"/>
                  </a:cubicBezTo>
                  <a:cubicBezTo>
                    <a:pt x="21" y="49"/>
                    <a:pt x="21" y="49"/>
                    <a:pt x="21" y="49"/>
                  </a:cubicBezTo>
                  <a:cubicBezTo>
                    <a:pt x="20" y="49"/>
                    <a:pt x="20" y="49"/>
                    <a:pt x="20" y="49"/>
                  </a:cubicBezTo>
                  <a:cubicBezTo>
                    <a:pt x="20" y="49"/>
                    <a:pt x="20" y="49"/>
                    <a:pt x="20" y="49"/>
                  </a:cubicBezTo>
                  <a:cubicBezTo>
                    <a:pt x="20" y="48"/>
                    <a:pt x="20" y="48"/>
                    <a:pt x="20" y="48"/>
                  </a:cubicBezTo>
                  <a:cubicBezTo>
                    <a:pt x="20" y="47"/>
                    <a:pt x="20" y="47"/>
                    <a:pt x="20" y="47"/>
                  </a:cubicBezTo>
                  <a:cubicBezTo>
                    <a:pt x="20" y="47"/>
                    <a:pt x="20" y="47"/>
                    <a:pt x="20" y="47"/>
                  </a:cubicBezTo>
                  <a:cubicBezTo>
                    <a:pt x="19" y="47"/>
                    <a:pt x="19" y="47"/>
                    <a:pt x="19" y="47"/>
                  </a:cubicBezTo>
                  <a:cubicBezTo>
                    <a:pt x="18" y="46"/>
                    <a:pt x="18" y="46"/>
                    <a:pt x="18" y="46"/>
                  </a:cubicBezTo>
                  <a:cubicBezTo>
                    <a:pt x="18" y="45"/>
                    <a:pt x="18" y="45"/>
                    <a:pt x="18" y="45"/>
                  </a:cubicBezTo>
                  <a:cubicBezTo>
                    <a:pt x="19" y="45"/>
                    <a:pt x="19" y="45"/>
                    <a:pt x="19" y="45"/>
                  </a:cubicBezTo>
                  <a:cubicBezTo>
                    <a:pt x="19" y="45"/>
                    <a:pt x="19" y="45"/>
                    <a:pt x="19" y="45"/>
                  </a:cubicBezTo>
                  <a:cubicBezTo>
                    <a:pt x="19" y="44"/>
                    <a:pt x="19" y="44"/>
                    <a:pt x="19" y="44"/>
                  </a:cubicBezTo>
                  <a:cubicBezTo>
                    <a:pt x="19" y="44"/>
                    <a:pt x="19" y="44"/>
                    <a:pt x="19" y="44"/>
                  </a:cubicBezTo>
                  <a:cubicBezTo>
                    <a:pt x="19" y="44"/>
                    <a:pt x="19" y="44"/>
                    <a:pt x="19" y="44"/>
                  </a:cubicBezTo>
                  <a:cubicBezTo>
                    <a:pt x="19" y="44"/>
                    <a:pt x="19" y="44"/>
                    <a:pt x="19" y="44"/>
                  </a:cubicBezTo>
                  <a:cubicBezTo>
                    <a:pt x="18" y="43"/>
                    <a:pt x="18" y="43"/>
                    <a:pt x="18" y="43"/>
                  </a:cubicBezTo>
                  <a:cubicBezTo>
                    <a:pt x="18" y="43"/>
                    <a:pt x="18" y="43"/>
                    <a:pt x="18" y="43"/>
                  </a:cubicBezTo>
                  <a:cubicBezTo>
                    <a:pt x="18" y="44"/>
                    <a:pt x="18" y="44"/>
                    <a:pt x="18" y="44"/>
                  </a:cubicBezTo>
                  <a:cubicBezTo>
                    <a:pt x="17" y="44"/>
                    <a:pt x="17" y="44"/>
                    <a:pt x="17" y="44"/>
                  </a:cubicBezTo>
                  <a:cubicBezTo>
                    <a:pt x="16" y="43"/>
                    <a:pt x="16" y="43"/>
                    <a:pt x="16" y="43"/>
                  </a:cubicBezTo>
                  <a:cubicBezTo>
                    <a:pt x="16" y="43"/>
                    <a:pt x="16" y="43"/>
                    <a:pt x="16" y="43"/>
                  </a:cubicBezTo>
                  <a:cubicBezTo>
                    <a:pt x="15" y="43"/>
                    <a:pt x="15" y="43"/>
                    <a:pt x="15" y="43"/>
                  </a:cubicBezTo>
                  <a:cubicBezTo>
                    <a:pt x="15" y="42"/>
                    <a:pt x="15" y="42"/>
                    <a:pt x="15" y="42"/>
                  </a:cubicBezTo>
                  <a:cubicBezTo>
                    <a:pt x="14" y="42"/>
                    <a:pt x="14" y="42"/>
                    <a:pt x="14" y="42"/>
                  </a:cubicBezTo>
                  <a:cubicBezTo>
                    <a:pt x="14" y="42"/>
                    <a:pt x="14" y="42"/>
                    <a:pt x="14" y="42"/>
                  </a:cubicBezTo>
                  <a:cubicBezTo>
                    <a:pt x="14" y="42"/>
                    <a:pt x="14" y="42"/>
                    <a:pt x="14" y="42"/>
                  </a:cubicBezTo>
                  <a:cubicBezTo>
                    <a:pt x="14" y="41"/>
                    <a:pt x="14" y="41"/>
                    <a:pt x="14" y="41"/>
                  </a:cubicBezTo>
                  <a:cubicBezTo>
                    <a:pt x="13" y="41"/>
                    <a:pt x="13" y="41"/>
                    <a:pt x="13" y="41"/>
                  </a:cubicBezTo>
                  <a:cubicBezTo>
                    <a:pt x="13" y="41"/>
                    <a:pt x="13" y="41"/>
                    <a:pt x="13" y="41"/>
                  </a:cubicBezTo>
                  <a:cubicBezTo>
                    <a:pt x="13" y="41"/>
                    <a:pt x="13" y="41"/>
                    <a:pt x="13" y="41"/>
                  </a:cubicBezTo>
                  <a:cubicBezTo>
                    <a:pt x="13" y="40"/>
                    <a:pt x="13" y="40"/>
                    <a:pt x="13" y="40"/>
                  </a:cubicBezTo>
                  <a:cubicBezTo>
                    <a:pt x="12" y="40"/>
                    <a:pt x="12" y="40"/>
                    <a:pt x="12" y="40"/>
                  </a:cubicBezTo>
                  <a:cubicBezTo>
                    <a:pt x="12" y="40"/>
                    <a:pt x="12" y="40"/>
                    <a:pt x="12" y="40"/>
                  </a:cubicBezTo>
                  <a:cubicBezTo>
                    <a:pt x="12" y="39"/>
                    <a:pt x="12" y="39"/>
                    <a:pt x="12" y="39"/>
                  </a:cubicBezTo>
                  <a:cubicBezTo>
                    <a:pt x="12" y="39"/>
                    <a:pt x="12" y="39"/>
                    <a:pt x="12" y="39"/>
                  </a:cubicBezTo>
                  <a:cubicBezTo>
                    <a:pt x="12" y="39"/>
                    <a:pt x="12" y="39"/>
                    <a:pt x="12" y="39"/>
                  </a:cubicBezTo>
                  <a:cubicBezTo>
                    <a:pt x="12" y="38"/>
                    <a:pt x="12" y="38"/>
                    <a:pt x="12" y="38"/>
                  </a:cubicBezTo>
                  <a:cubicBezTo>
                    <a:pt x="12" y="38"/>
                    <a:pt x="12" y="38"/>
                    <a:pt x="12" y="38"/>
                  </a:cubicBezTo>
                  <a:cubicBezTo>
                    <a:pt x="12" y="38"/>
                    <a:pt x="12" y="38"/>
                    <a:pt x="12" y="38"/>
                  </a:cubicBezTo>
                  <a:cubicBezTo>
                    <a:pt x="13" y="37"/>
                    <a:pt x="13" y="37"/>
                    <a:pt x="13" y="37"/>
                  </a:cubicBezTo>
                  <a:cubicBezTo>
                    <a:pt x="13" y="37"/>
                    <a:pt x="13" y="37"/>
                    <a:pt x="13" y="37"/>
                  </a:cubicBezTo>
                  <a:cubicBezTo>
                    <a:pt x="14" y="38"/>
                    <a:pt x="14" y="38"/>
                    <a:pt x="14" y="38"/>
                  </a:cubicBezTo>
                  <a:cubicBezTo>
                    <a:pt x="14" y="38"/>
                    <a:pt x="14" y="38"/>
                    <a:pt x="14" y="38"/>
                  </a:cubicBezTo>
                  <a:cubicBezTo>
                    <a:pt x="14" y="38"/>
                    <a:pt x="14" y="38"/>
                    <a:pt x="14" y="38"/>
                  </a:cubicBezTo>
                  <a:cubicBezTo>
                    <a:pt x="14" y="38"/>
                    <a:pt x="14" y="38"/>
                    <a:pt x="14" y="38"/>
                  </a:cubicBezTo>
                  <a:cubicBezTo>
                    <a:pt x="15" y="38"/>
                    <a:pt x="15" y="38"/>
                    <a:pt x="15" y="38"/>
                  </a:cubicBezTo>
                  <a:cubicBezTo>
                    <a:pt x="16" y="38"/>
                    <a:pt x="16" y="38"/>
                    <a:pt x="16" y="38"/>
                  </a:cubicBezTo>
                  <a:cubicBezTo>
                    <a:pt x="16" y="38"/>
                    <a:pt x="16" y="38"/>
                    <a:pt x="16" y="38"/>
                  </a:cubicBezTo>
                  <a:cubicBezTo>
                    <a:pt x="18" y="38"/>
                    <a:pt x="18" y="38"/>
                    <a:pt x="18" y="38"/>
                  </a:cubicBezTo>
                  <a:cubicBezTo>
                    <a:pt x="18" y="37"/>
                    <a:pt x="18" y="37"/>
                    <a:pt x="18" y="37"/>
                  </a:cubicBezTo>
                  <a:cubicBezTo>
                    <a:pt x="17" y="37"/>
                    <a:pt x="17" y="37"/>
                    <a:pt x="17" y="37"/>
                  </a:cubicBezTo>
                  <a:cubicBezTo>
                    <a:pt x="16" y="37"/>
                    <a:pt x="16" y="37"/>
                    <a:pt x="16" y="37"/>
                  </a:cubicBezTo>
                  <a:cubicBezTo>
                    <a:pt x="15" y="37"/>
                    <a:pt x="15" y="37"/>
                    <a:pt x="15" y="37"/>
                  </a:cubicBezTo>
                  <a:cubicBezTo>
                    <a:pt x="14" y="36"/>
                    <a:pt x="14" y="36"/>
                    <a:pt x="14" y="36"/>
                  </a:cubicBezTo>
                  <a:cubicBezTo>
                    <a:pt x="14" y="36"/>
                    <a:pt x="14" y="36"/>
                    <a:pt x="14" y="36"/>
                  </a:cubicBezTo>
                  <a:cubicBezTo>
                    <a:pt x="15" y="36"/>
                    <a:pt x="15" y="36"/>
                    <a:pt x="15" y="36"/>
                  </a:cubicBezTo>
                  <a:cubicBezTo>
                    <a:pt x="16" y="36"/>
                    <a:pt x="16" y="36"/>
                    <a:pt x="16" y="36"/>
                  </a:cubicBezTo>
                  <a:cubicBezTo>
                    <a:pt x="17" y="35"/>
                    <a:pt x="17" y="35"/>
                    <a:pt x="17" y="35"/>
                  </a:cubicBezTo>
                  <a:cubicBezTo>
                    <a:pt x="18" y="35"/>
                    <a:pt x="18" y="35"/>
                    <a:pt x="18" y="35"/>
                  </a:cubicBezTo>
                  <a:cubicBezTo>
                    <a:pt x="19" y="35"/>
                    <a:pt x="19" y="35"/>
                    <a:pt x="19" y="35"/>
                  </a:cubicBezTo>
                  <a:cubicBezTo>
                    <a:pt x="19" y="35"/>
                    <a:pt x="19" y="35"/>
                    <a:pt x="19" y="35"/>
                  </a:cubicBezTo>
                  <a:cubicBezTo>
                    <a:pt x="20" y="35"/>
                    <a:pt x="20" y="35"/>
                    <a:pt x="20" y="35"/>
                  </a:cubicBezTo>
                  <a:cubicBezTo>
                    <a:pt x="20" y="35"/>
                    <a:pt x="20" y="35"/>
                    <a:pt x="20" y="35"/>
                  </a:cubicBezTo>
                  <a:cubicBezTo>
                    <a:pt x="20" y="34"/>
                    <a:pt x="20" y="34"/>
                    <a:pt x="20" y="34"/>
                  </a:cubicBezTo>
                  <a:cubicBezTo>
                    <a:pt x="21" y="34"/>
                    <a:pt x="21" y="34"/>
                    <a:pt x="21" y="34"/>
                  </a:cubicBezTo>
                  <a:cubicBezTo>
                    <a:pt x="21" y="34"/>
                    <a:pt x="21" y="34"/>
                    <a:pt x="21" y="34"/>
                  </a:cubicBezTo>
                  <a:cubicBezTo>
                    <a:pt x="20" y="33"/>
                    <a:pt x="20" y="33"/>
                    <a:pt x="20" y="33"/>
                  </a:cubicBezTo>
                  <a:cubicBezTo>
                    <a:pt x="20" y="34"/>
                    <a:pt x="20" y="34"/>
                    <a:pt x="20" y="34"/>
                  </a:cubicBezTo>
                  <a:cubicBezTo>
                    <a:pt x="19" y="34"/>
                    <a:pt x="19" y="34"/>
                    <a:pt x="19" y="34"/>
                  </a:cubicBezTo>
                  <a:cubicBezTo>
                    <a:pt x="17" y="34"/>
                    <a:pt x="17" y="34"/>
                    <a:pt x="17" y="34"/>
                  </a:cubicBezTo>
                  <a:cubicBezTo>
                    <a:pt x="17" y="34"/>
                    <a:pt x="17" y="34"/>
                    <a:pt x="17" y="34"/>
                  </a:cubicBezTo>
                  <a:cubicBezTo>
                    <a:pt x="17" y="34"/>
                    <a:pt x="17" y="34"/>
                    <a:pt x="17" y="34"/>
                  </a:cubicBezTo>
                  <a:cubicBezTo>
                    <a:pt x="16" y="34"/>
                    <a:pt x="16" y="34"/>
                    <a:pt x="16" y="34"/>
                  </a:cubicBezTo>
                  <a:cubicBezTo>
                    <a:pt x="16" y="34"/>
                    <a:pt x="16" y="34"/>
                    <a:pt x="16" y="34"/>
                  </a:cubicBezTo>
                  <a:cubicBezTo>
                    <a:pt x="15" y="34"/>
                    <a:pt x="15" y="34"/>
                    <a:pt x="15" y="34"/>
                  </a:cubicBezTo>
                  <a:cubicBezTo>
                    <a:pt x="15" y="35"/>
                    <a:pt x="15" y="35"/>
                    <a:pt x="15" y="35"/>
                  </a:cubicBezTo>
                  <a:cubicBezTo>
                    <a:pt x="14" y="35"/>
                    <a:pt x="14" y="35"/>
                    <a:pt x="14" y="35"/>
                  </a:cubicBezTo>
                  <a:cubicBezTo>
                    <a:pt x="14" y="35"/>
                    <a:pt x="14" y="35"/>
                    <a:pt x="14" y="35"/>
                  </a:cubicBezTo>
                  <a:cubicBezTo>
                    <a:pt x="13" y="35"/>
                    <a:pt x="13" y="35"/>
                    <a:pt x="13" y="35"/>
                  </a:cubicBezTo>
                  <a:cubicBezTo>
                    <a:pt x="12" y="35"/>
                    <a:pt x="12" y="35"/>
                    <a:pt x="12" y="35"/>
                  </a:cubicBezTo>
                  <a:cubicBezTo>
                    <a:pt x="12" y="36"/>
                    <a:pt x="12" y="36"/>
                    <a:pt x="12" y="36"/>
                  </a:cubicBezTo>
                  <a:cubicBezTo>
                    <a:pt x="11" y="36"/>
                    <a:pt x="11" y="36"/>
                    <a:pt x="11" y="36"/>
                  </a:cubicBezTo>
                  <a:cubicBezTo>
                    <a:pt x="11" y="36"/>
                    <a:pt x="11" y="36"/>
                    <a:pt x="11" y="36"/>
                  </a:cubicBezTo>
                  <a:cubicBezTo>
                    <a:pt x="11" y="35"/>
                    <a:pt x="11" y="35"/>
                    <a:pt x="11" y="35"/>
                  </a:cubicBezTo>
                  <a:cubicBezTo>
                    <a:pt x="10" y="33"/>
                    <a:pt x="10" y="33"/>
                    <a:pt x="10" y="33"/>
                  </a:cubicBezTo>
                  <a:cubicBezTo>
                    <a:pt x="11" y="33"/>
                    <a:pt x="11" y="33"/>
                    <a:pt x="11" y="33"/>
                  </a:cubicBezTo>
                  <a:cubicBezTo>
                    <a:pt x="11" y="33"/>
                    <a:pt x="11" y="33"/>
                    <a:pt x="11" y="33"/>
                  </a:cubicBezTo>
                  <a:cubicBezTo>
                    <a:pt x="11" y="32"/>
                    <a:pt x="11" y="32"/>
                    <a:pt x="11" y="32"/>
                  </a:cubicBezTo>
                  <a:cubicBezTo>
                    <a:pt x="12" y="32"/>
                    <a:pt x="12" y="32"/>
                    <a:pt x="12" y="32"/>
                  </a:cubicBezTo>
                  <a:cubicBezTo>
                    <a:pt x="12" y="32"/>
                    <a:pt x="12" y="32"/>
                    <a:pt x="12" y="32"/>
                  </a:cubicBezTo>
                  <a:cubicBezTo>
                    <a:pt x="12" y="33"/>
                    <a:pt x="12" y="33"/>
                    <a:pt x="12" y="33"/>
                  </a:cubicBezTo>
                  <a:cubicBezTo>
                    <a:pt x="12" y="33"/>
                    <a:pt x="12" y="33"/>
                    <a:pt x="12" y="33"/>
                  </a:cubicBezTo>
                  <a:cubicBezTo>
                    <a:pt x="13" y="32"/>
                    <a:pt x="13" y="32"/>
                    <a:pt x="13" y="32"/>
                  </a:cubicBezTo>
                  <a:cubicBezTo>
                    <a:pt x="13" y="32"/>
                    <a:pt x="13" y="32"/>
                    <a:pt x="13" y="32"/>
                  </a:cubicBezTo>
                  <a:cubicBezTo>
                    <a:pt x="14" y="32"/>
                    <a:pt x="14" y="32"/>
                    <a:pt x="14" y="32"/>
                  </a:cubicBezTo>
                  <a:cubicBezTo>
                    <a:pt x="14" y="31"/>
                    <a:pt x="14" y="31"/>
                    <a:pt x="14" y="31"/>
                  </a:cubicBezTo>
                  <a:cubicBezTo>
                    <a:pt x="15" y="31"/>
                    <a:pt x="15" y="31"/>
                    <a:pt x="15" y="31"/>
                  </a:cubicBezTo>
                  <a:cubicBezTo>
                    <a:pt x="16" y="30"/>
                    <a:pt x="16" y="30"/>
                    <a:pt x="16" y="30"/>
                  </a:cubicBezTo>
                  <a:cubicBezTo>
                    <a:pt x="16" y="30"/>
                    <a:pt x="16" y="30"/>
                    <a:pt x="16" y="30"/>
                  </a:cubicBezTo>
                  <a:cubicBezTo>
                    <a:pt x="16" y="29"/>
                    <a:pt x="16" y="29"/>
                    <a:pt x="16" y="29"/>
                  </a:cubicBezTo>
                  <a:cubicBezTo>
                    <a:pt x="17" y="29"/>
                    <a:pt x="17" y="29"/>
                    <a:pt x="17" y="29"/>
                  </a:cubicBezTo>
                  <a:cubicBezTo>
                    <a:pt x="18" y="29"/>
                    <a:pt x="18" y="29"/>
                    <a:pt x="18" y="29"/>
                  </a:cubicBezTo>
                  <a:cubicBezTo>
                    <a:pt x="19" y="28"/>
                    <a:pt x="19" y="28"/>
                    <a:pt x="19" y="28"/>
                  </a:cubicBezTo>
                  <a:cubicBezTo>
                    <a:pt x="20" y="28"/>
                    <a:pt x="20" y="28"/>
                    <a:pt x="20" y="28"/>
                  </a:cubicBezTo>
                  <a:cubicBezTo>
                    <a:pt x="20" y="28"/>
                    <a:pt x="20" y="28"/>
                    <a:pt x="20" y="28"/>
                  </a:cubicBezTo>
                  <a:cubicBezTo>
                    <a:pt x="20" y="27"/>
                    <a:pt x="20" y="27"/>
                    <a:pt x="20" y="27"/>
                  </a:cubicBezTo>
                  <a:cubicBezTo>
                    <a:pt x="20" y="27"/>
                    <a:pt x="20" y="27"/>
                    <a:pt x="20" y="27"/>
                  </a:cubicBezTo>
                  <a:cubicBezTo>
                    <a:pt x="19" y="28"/>
                    <a:pt x="19" y="28"/>
                    <a:pt x="19" y="28"/>
                  </a:cubicBezTo>
                  <a:cubicBezTo>
                    <a:pt x="19" y="28"/>
                    <a:pt x="19" y="28"/>
                    <a:pt x="19" y="28"/>
                  </a:cubicBezTo>
                  <a:cubicBezTo>
                    <a:pt x="18" y="28"/>
                    <a:pt x="18" y="28"/>
                    <a:pt x="18" y="28"/>
                  </a:cubicBezTo>
                  <a:cubicBezTo>
                    <a:pt x="18" y="27"/>
                    <a:pt x="18" y="27"/>
                    <a:pt x="18" y="27"/>
                  </a:cubicBezTo>
                  <a:cubicBezTo>
                    <a:pt x="18" y="26"/>
                    <a:pt x="18" y="26"/>
                    <a:pt x="18" y="26"/>
                  </a:cubicBezTo>
                  <a:cubicBezTo>
                    <a:pt x="18" y="25"/>
                    <a:pt x="18" y="25"/>
                    <a:pt x="18" y="25"/>
                  </a:cubicBezTo>
                  <a:cubicBezTo>
                    <a:pt x="18" y="25"/>
                    <a:pt x="18" y="25"/>
                    <a:pt x="18" y="25"/>
                  </a:cubicBezTo>
                  <a:cubicBezTo>
                    <a:pt x="18" y="25"/>
                    <a:pt x="18" y="25"/>
                    <a:pt x="18" y="25"/>
                  </a:cubicBezTo>
                  <a:cubicBezTo>
                    <a:pt x="17" y="25"/>
                    <a:pt x="17" y="25"/>
                    <a:pt x="17" y="25"/>
                  </a:cubicBezTo>
                  <a:cubicBezTo>
                    <a:pt x="17" y="26"/>
                    <a:pt x="17" y="26"/>
                    <a:pt x="17" y="26"/>
                  </a:cubicBezTo>
                  <a:cubicBezTo>
                    <a:pt x="17" y="27"/>
                    <a:pt x="17" y="27"/>
                    <a:pt x="17" y="27"/>
                  </a:cubicBezTo>
                  <a:cubicBezTo>
                    <a:pt x="16" y="28"/>
                    <a:pt x="16" y="28"/>
                    <a:pt x="16" y="28"/>
                  </a:cubicBezTo>
                  <a:cubicBezTo>
                    <a:pt x="15" y="28"/>
                    <a:pt x="15" y="28"/>
                    <a:pt x="15" y="28"/>
                  </a:cubicBezTo>
                  <a:cubicBezTo>
                    <a:pt x="15" y="28"/>
                    <a:pt x="15" y="28"/>
                    <a:pt x="15" y="28"/>
                  </a:cubicBezTo>
                  <a:cubicBezTo>
                    <a:pt x="15" y="27"/>
                    <a:pt x="15" y="27"/>
                    <a:pt x="15" y="27"/>
                  </a:cubicBezTo>
                  <a:cubicBezTo>
                    <a:pt x="15" y="27"/>
                    <a:pt x="15" y="27"/>
                    <a:pt x="15" y="27"/>
                  </a:cubicBezTo>
                  <a:cubicBezTo>
                    <a:pt x="15" y="26"/>
                    <a:pt x="15" y="26"/>
                    <a:pt x="15" y="26"/>
                  </a:cubicBezTo>
                  <a:cubicBezTo>
                    <a:pt x="15" y="26"/>
                    <a:pt x="15" y="26"/>
                    <a:pt x="15" y="26"/>
                  </a:cubicBezTo>
                  <a:cubicBezTo>
                    <a:pt x="15" y="25"/>
                    <a:pt x="15" y="25"/>
                    <a:pt x="15" y="25"/>
                  </a:cubicBezTo>
                  <a:cubicBezTo>
                    <a:pt x="15" y="24"/>
                    <a:pt x="15" y="24"/>
                    <a:pt x="15" y="24"/>
                  </a:cubicBezTo>
                  <a:cubicBezTo>
                    <a:pt x="15" y="24"/>
                    <a:pt x="15" y="24"/>
                    <a:pt x="15" y="24"/>
                  </a:cubicBezTo>
                  <a:cubicBezTo>
                    <a:pt x="14" y="24"/>
                    <a:pt x="14" y="24"/>
                    <a:pt x="14" y="24"/>
                  </a:cubicBezTo>
                  <a:cubicBezTo>
                    <a:pt x="14" y="24"/>
                    <a:pt x="14" y="24"/>
                    <a:pt x="14" y="24"/>
                  </a:cubicBezTo>
                  <a:cubicBezTo>
                    <a:pt x="14" y="26"/>
                    <a:pt x="14" y="26"/>
                    <a:pt x="14" y="26"/>
                  </a:cubicBezTo>
                  <a:cubicBezTo>
                    <a:pt x="14" y="26"/>
                    <a:pt x="14" y="26"/>
                    <a:pt x="14" y="26"/>
                  </a:cubicBezTo>
                  <a:cubicBezTo>
                    <a:pt x="14" y="27"/>
                    <a:pt x="14" y="27"/>
                    <a:pt x="14" y="27"/>
                  </a:cubicBezTo>
                  <a:cubicBezTo>
                    <a:pt x="13" y="26"/>
                    <a:pt x="13" y="26"/>
                    <a:pt x="13" y="26"/>
                  </a:cubicBezTo>
                  <a:cubicBezTo>
                    <a:pt x="13" y="26"/>
                    <a:pt x="13" y="26"/>
                    <a:pt x="13" y="26"/>
                  </a:cubicBezTo>
                  <a:cubicBezTo>
                    <a:pt x="13" y="25"/>
                    <a:pt x="13" y="25"/>
                    <a:pt x="13" y="25"/>
                  </a:cubicBezTo>
                  <a:cubicBezTo>
                    <a:pt x="13" y="25"/>
                    <a:pt x="13" y="25"/>
                    <a:pt x="13" y="25"/>
                  </a:cubicBezTo>
                  <a:cubicBezTo>
                    <a:pt x="12" y="25"/>
                    <a:pt x="12" y="25"/>
                    <a:pt x="12" y="25"/>
                  </a:cubicBezTo>
                  <a:cubicBezTo>
                    <a:pt x="12" y="26"/>
                    <a:pt x="12" y="26"/>
                    <a:pt x="12" y="26"/>
                  </a:cubicBezTo>
                  <a:cubicBezTo>
                    <a:pt x="12" y="26"/>
                    <a:pt x="12" y="26"/>
                    <a:pt x="12" y="26"/>
                  </a:cubicBezTo>
                  <a:cubicBezTo>
                    <a:pt x="12" y="27"/>
                    <a:pt x="12" y="27"/>
                    <a:pt x="12" y="27"/>
                  </a:cubicBezTo>
                  <a:cubicBezTo>
                    <a:pt x="13" y="28"/>
                    <a:pt x="13" y="28"/>
                    <a:pt x="13" y="28"/>
                  </a:cubicBezTo>
                  <a:cubicBezTo>
                    <a:pt x="13" y="29"/>
                    <a:pt x="13" y="29"/>
                    <a:pt x="13" y="29"/>
                  </a:cubicBezTo>
                  <a:cubicBezTo>
                    <a:pt x="13" y="29"/>
                    <a:pt x="13" y="29"/>
                    <a:pt x="13" y="29"/>
                  </a:cubicBezTo>
                  <a:cubicBezTo>
                    <a:pt x="13" y="29"/>
                    <a:pt x="13" y="29"/>
                    <a:pt x="13" y="29"/>
                  </a:cubicBezTo>
                  <a:cubicBezTo>
                    <a:pt x="12" y="29"/>
                    <a:pt x="12" y="29"/>
                    <a:pt x="12" y="29"/>
                  </a:cubicBezTo>
                  <a:cubicBezTo>
                    <a:pt x="12" y="30"/>
                    <a:pt x="12" y="30"/>
                    <a:pt x="12" y="30"/>
                  </a:cubicBezTo>
                  <a:cubicBezTo>
                    <a:pt x="12" y="31"/>
                    <a:pt x="12" y="31"/>
                    <a:pt x="12" y="31"/>
                  </a:cubicBezTo>
                  <a:cubicBezTo>
                    <a:pt x="11" y="31"/>
                    <a:pt x="11" y="31"/>
                    <a:pt x="11" y="31"/>
                  </a:cubicBezTo>
                  <a:cubicBezTo>
                    <a:pt x="10" y="31"/>
                    <a:pt x="10" y="31"/>
                    <a:pt x="10" y="31"/>
                  </a:cubicBezTo>
                  <a:cubicBezTo>
                    <a:pt x="9" y="31"/>
                    <a:pt x="9" y="31"/>
                    <a:pt x="9" y="31"/>
                  </a:cubicBezTo>
                  <a:cubicBezTo>
                    <a:pt x="9" y="31"/>
                    <a:pt x="9" y="31"/>
                    <a:pt x="9" y="31"/>
                  </a:cubicBezTo>
                  <a:cubicBezTo>
                    <a:pt x="9" y="30"/>
                    <a:pt x="9" y="30"/>
                    <a:pt x="9" y="30"/>
                  </a:cubicBezTo>
                  <a:cubicBezTo>
                    <a:pt x="9" y="30"/>
                    <a:pt x="9" y="30"/>
                    <a:pt x="9" y="30"/>
                  </a:cubicBezTo>
                  <a:cubicBezTo>
                    <a:pt x="8" y="29"/>
                    <a:pt x="8" y="29"/>
                    <a:pt x="8" y="29"/>
                  </a:cubicBezTo>
                  <a:cubicBezTo>
                    <a:pt x="7" y="29"/>
                    <a:pt x="7" y="29"/>
                    <a:pt x="7" y="29"/>
                  </a:cubicBezTo>
                  <a:cubicBezTo>
                    <a:pt x="7" y="29"/>
                    <a:pt x="7" y="29"/>
                    <a:pt x="7" y="29"/>
                  </a:cubicBezTo>
                  <a:cubicBezTo>
                    <a:pt x="6" y="28"/>
                    <a:pt x="6" y="28"/>
                    <a:pt x="6" y="28"/>
                  </a:cubicBezTo>
                  <a:cubicBezTo>
                    <a:pt x="6" y="27"/>
                    <a:pt x="6" y="27"/>
                    <a:pt x="6" y="27"/>
                  </a:cubicBezTo>
                  <a:cubicBezTo>
                    <a:pt x="7" y="27"/>
                    <a:pt x="7" y="27"/>
                    <a:pt x="7" y="27"/>
                  </a:cubicBezTo>
                  <a:cubicBezTo>
                    <a:pt x="8" y="27"/>
                    <a:pt x="8" y="27"/>
                    <a:pt x="8" y="27"/>
                  </a:cubicBezTo>
                  <a:cubicBezTo>
                    <a:pt x="8" y="27"/>
                    <a:pt x="8" y="27"/>
                    <a:pt x="8" y="27"/>
                  </a:cubicBezTo>
                  <a:cubicBezTo>
                    <a:pt x="7" y="27"/>
                    <a:pt x="7" y="27"/>
                    <a:pt x="7" y="27"/>
                  </a:cubicBezTo>
                  <a:cubicBezTo>
                    <a:pt x="6" y="27"/>
                    <a:pt x="6" y="27"/>
                    <a:pt x="6" y="27"/>
                  </a:cubicBezTo>
                  <a:cubicBezTo>
                    <a:pt x="6" y="27"/>
                    <a:pt x="6" y="27"/>
                    <a:pt x="6" y="27"/>
                  </a:cubicBezTo>
                  <a:cubicBezTo>
                    <a:pt x="6" y="26"/>
                    <a:pt x="6" y="26"/>
                    <a:pt x="6" y="26"/>
                  </a:cubicBezTo>
                  <a:cubicBezTo>
                    <a:pt x="5" y="26"/>
                    <a:pt x="5" y="26"/>
                    <a:pt x="5" y="26"/>
                  </a:cubicBezTo>
                  <a:cubicBezTo>
                    <a:pt x="4" y="25"/>
                    <a:pt x="4" y="25"/>
                    <a:pt x="4" y="25"/>
                  </a:cubicBezTo>
                  <a:cubicBezTo>
                    <a:pt x="4" y="25"/>
                    <a:pt x="4" y="25"/>
                    <a:pt x="4" y="25"/>
                  </a:cubicBezTo>
                  <a:cubicBezTo>
                    <a:pt x="4" y="24"/>
                    <a:pt x="4" y="24"/>
                    <a:pt x="4" y="24"/>
                  </a:cubicBezTo>
                  <a:cubicBezTo>
                    <a:pt x="4" y="24"/>
                    <a:pt x="4" y="24"/>
                    <a:pt x="4" y="24"/>
                  </a:cubicBezTo>
                  <a:cubicBezTo>
                    <a:pt x="4" y="24"/>
                    <a:pt x="4" y="24"/>
                    <a:pt x="4" y="24"/>
                  </a:cubicBezTo>
                  <a:cubicBezTo>
                    <a:pt x="3" y="24"/>
                    <a:pt x="3" y="24"/>
                    <a:pt x="3" y="24"/>
                  </a:cubicBezTo>
                  <a:cubicBezTo>
                    <a:pt x="3" y="23"/>
                    <a:pt x="3" y="23"/>
                    <a:pt x="3" y="23"/>
                  </a:cubicBezTo>
                  <a:cubicBezTo>
                    <a:pt x="3" y="22"/>
                    <a:pt x="3" y="22"/>
                    <a:pt x="3" y="22"/>
                  </a:cubicBezTo>
                  <a:cubicBezTo>
                    <a:pt x="3" y="22"/>
                    <a:pt x="3" y="22"/>
                    <a:pt x="3" y="22"/>
                  </a:cubicBezTo>
                  <a:cubicBezTo>
                    <a:pt x="4" y="23"/>
                    <a:pt x="4" y="23"/>
                    <a:pt x="4" y="23"/>
                  </a:cubicBezTo>
                  <a:cubicBezTo>
                    <a:pt x="4" y="23"/>
                    <a:pt x="4" y="23"/>
                    <a:pt x="4" y="23"/>
                  </a:cubicBezTo>
                  <a:cubicBezTo>
                    <a:pt x="4" y="24"/>
                    <a:pt x="4" y="24"/>
                    <a:pt x="4" y="24"/>
                  </a:cubicBezTo>
                  <a:cubicBezTo>
                    <a:pt x="5" y="24"/>
                    <a:pt x="5" y="24"/>
                    <a:pt x="5" y="24"/>
                  </a:cubicBezTo>
                  <a:cubicBezTo>
                    <a:pt x="5" y="23"/>
                    <a:pt x="5" y="23"/>
                    <a:pt x="5" y="23"/>
                  </a:cubicBezTo>
                  <a:cubicBezTo>
                    <a:pt x="5" y="23"/>
                    <a:pt x="5" y="23"/>
                    <a:pt x="5" y="23"/>
                  </a:cubicBezTo>
                  <a:cubicBezTo>
                    <a:pt x="5" y="22"/>
                    <a:pt x="5" y="22"/>
                    <a:pt x="5" y="22"/>
                  </a:cubicBezTo>
                  <a:cubicBezTo>
                    <a:pt x="5" y="22"/>
                    <a:pt x="5" y="22"/>
                    <a:pt x="5" y="22"/>
                  </a:cubicBezTo>
                  <a:cubicBezTo>
                    <a:pt x="4" y="22"/>
                    <a:pt x="4" y="22"/>
                    <a:pt x="4" y="22"/>
                  </a:cubicBezTo>
                  <a:cubicBezTo>
                    <a:pt x="4" y="22"/>
                    <a:pt x="4" y="22"/>
                    <a:pt x="4" y="22"/>
                  </a:cubicBezTo>
                  <a:cubicBezTo>
                    <a:pt x="3" y="21"/>
                    <a:pt x="3" y="21"/>
                    <a:pt x="3" y="21"/>
                  </a:cubicBezTo>
                  <a:cubicBezTo>
                    <a:pt x="3" y="21"/>
                    <a:pt x="3" y="21"/>
                    <a:pt x="3" y="21"/>
                  </a:cubicBezTo>
                  <a:cubicBezTo>
                    <a:pt x="4" y="21"/>
                    <a:pt x="4" y="21"/>
                    <a:pt x="4" y="21"/>
                  </a:cubicBezTo>
                  <a:cubicBezTo>
                    <a:pt x="4" y="20"/>
                    <a:pt x="4" y="20"/>
                    <a:pt x="4" y="20"/>
                  </a:cubicBezTo>
                  <a:cubicBezTo>
                    <a:pt x="4" y="19"/>
                    <a:pt x="4" y="19"/>
                    <a:pt x="4" y="19"/>
                  </a:cubicBezTo>
                  <a:cubicBezTo>
                    <a:pt x="4" y="19"/>
                    <a:pt x="4" y="19"/>
                    <a:pt x="4" y="19"/>
                  </a:cubicBezTo>
                  <a:cubicBezTo>
                    <a:pt x="4" y="19"/>
                    <a:pt x="4" y="19"/>
                    <a:pt x="4" y="19"/>
                  </a:cubicBezTo>
                  <a:cubicBezTo>
                    <a:pt x="3" y="19"/>
                    <a:pt x="3" y="19"/>
                    <a:pt x="3" y="19"/>
                  </a:cubicBezTo>
                  <a:cubicBezTo>
                    <a:pt x="3" y="19"/>
                    <a:pt x="3" y="19"/>
                    <a:pt x="3" y="19"/>
                  </a:cubicBezTo>
                  <a:cubicBezTo>
                    <a:pt x="3" y="20"/>
                    <a:pt x="3" y="20"/>
                    <a:pt x="3" y="20"/>
                  </a:cubicBezTo>
                  <a:cubicBezTo>
                    <a:pt x="3" y="20"/>
                    <a:pt x="3" y="20"/>
                    <a:pt x="3" y="20"/>
                  </a:cubicBezTo>
                  <a:cubicBezTo>
                    <a:pt x="2" y="21"/>
                    <a:pt x="2" y="21"/>
                    <a:pt x="2" y="21"/>
                  </a:cubicBezTo>
                  <a:cubicBezTo>
                    <a:pt x="2" y="21"/>
                    <a:pt x="2" y="21"/>
                    <a:pt x="2" y="21"/>
                  </a:cubicBezTo>
                  <a:cubicBezTo>
                    <a:pt x="2" y="20"/>
                    <a:pt x="2" y="20"/>
                    <a:pt x="2" y="20"/>
                  </a:cubicBezTo>
                  <a:cubicBezTo>
                    <a:pt x="1" y="19"/>
                    <a:pt x="1" y="19"/>
                    <a:pt x="1" y="19"/>
                  </a:cubicBezTo>
                  <a:cubicBezTo>
                    <a:pt x="1" y="18"/>
                    <a:pt x="1" y="18"/>
                    <a:pt x="1" y="18"/>
                  </a:cubicBezTo>
                  <a:cubicBezTo>
                    <a:pt x="0" y="17"/>
                    <a:pt x="0" y="17"/>
                    <a:pt x="0" y="17"/>
                  </a:cubicBezTo>
                  <a:cubicBezTo>
                    <a:pt x="0" y="17"/>
                    <a:pt x="0" y="17"/>
                    <a:pt x="0" y="17"/>
                  </a:cubicBezTo>
                  <a:cubicBezTo>
                    <a:pt x="1" y="17"/>
                    <a:pt x="1" y="17"/>
                    <a:pt x="1" y="17"/>
                  </a:cubicBezTo>
                  <a:cubicBezTo>
                    <a:pt x="2" y="16"/>
                    <a:pt x="2" y="16"/>
                    <a:pt x="2" y="16"/>
                  </a:cubicBezTo>
                  <a:cubicBezTo>
                    <a:pt x="2" y="16"/>
                    <a:pt x="2" y="16"/>
                    <a:pt x="2" y="16"/>
                  </a:cubicBezTo>
                  <a:cubicBezTo>
                    <a:pt x="2" y="15"/>
                    <a:pt x="2" y="15"/>
                    <a:pt x="2" y="15"/>
                  </a:cubicBezTo>
                  <a:cubicBezTo>
                    <a:pt x="2" y="15"/>
                    <a:pt x="2" y="15"/>
                    <a:pt x="2" y="15"/>
                  </a:cubicBezTo>
                  <a:cubicBezTo>
                    <a:pt x="2" y="14"/>
                    <a:pt x="2" y="14"/>
                    <a:pt x="2" y="14"/>
                  </a:cubicBezTo>
                  <a:cubicBezTo>
                    <a:pt x="2" y="13"/>
                    <a:pt x="2" y="13"/>
                    <a:pt x="2" y="13"/>
                  </a:cubicBezTo>
                  <a:cubicBezTo>
                    <a:pt x="3" y="13"/>
                    <a:pt x="3" y="13"/>
                    <a:pt x="3" y="13"/>
                  </a:cubicBezTo>
                  <a:cubicBezTo>
                    <a:pt x="3" y="14"/>
                    <a:pt x="3" y="14"/>
                    <a:pt x="3" y="14"/>
                  </a:cubicBezTo>
                  <a:cubicBezTo>
                    <a:pt x="4" y="15"/>
                    <a:pt x="4" y="15"/>
                    <a:pt x="4" y="15"/>
                  </a:cubicBezTo>
                  <a:cubicBezTo>
                    <a:pt x="4" y="15"/>
                    <a:pt x="4" y="15"/>
                    <a:pt x="4" y="15"/>
                  </a:cubicBezTo>
                  <a:cubicBezTo>
                    <a:pt x="5" y="15"/>
                    <a:pt x="5" y="15"/>
                    <a:pt x="5" y="15"/>
                  </a:cubicBezTo>
                  <a:cubicBezTo>
                    <a:pt x="4" y="14"/>
                    <a:pt x="4" y="14"/>
                    <a:pt x="4" y="14"/>
                  </a:cubicBezTo>
                  <a:cubicBezTo>
                    <a:pt x="4" y="13"/>
                    <a:pt x="4" y="13"/>
                    <a:pt x="4" y="13"/>
                  </a:cubicBezTo>
                  <a:cubicBezTo>
                    <a:pt x="4" y="13"/>
                    <a:pt x="4" y="13"/>
                    <a:pt x="4" y="13"/>
                  </a:cubicBezTo>
                  <a:cubicBezTo>
                    <a:pt x="5" y="13"/>
                    <a:pt x="5" y="13"/>
                    <a:pt x="5" y="13"/>
                  </a:cubicBezTo>
                  <a:cubicBezTo>
                    <a:pt x="5" y="13"/>
                    <a:pt x="5" y="13"/>
                    <a:pt x="5" y="13"/>
                  </a:cubicBezTo>
                  <a:cubicBezTo>
                    <a:pt x="5" y="14"/>
                    <a:pt x="5" y="14"/>
                    <a:pt x="5" y="14"/>
                  </a:cubicBezTo>
                  <a:cubicBezTo>
                    <a:pt x="6" y="13"/>
                    <a:pt x="6" y="13"/>
                    <a:pt x="6" y="13"/>
                  </a:cubicBezTo>
                  <a:cubicBezTo>
                    <a:pt x="8" y="12"/>
                    <a:pt x="8" y="12"/>
                    <a:pt x="8" y="12"/>
                  </a:cubicBezTo>
                  <a:cubicBezTo>
                    <a:pt x="8" y="12"/>
                    <a:pt x="8" y="12"/>
                    <a:pt x="8" y="12"/>
                  </a:cubicBezTo>
                  <a:cubicBezTo>
                    <a:pt x="9" y="12"/>
                    <a:pt x="9" y="12"/>
                    <a:pt x="9" y="12"/>
                  </a:cubicBezTo>
                  <a:cubicBezTo>
                    <a:pt x="9" y="13"/>
                    <a:pt x="9" y="13"/>
                    <a:pt x="9" y="13"/>
                  </a:cubicBezTo>
                  <a:cubicBezTo>
                    <a:pt x="9" y="14"/>
                    <a:pt x="9" y="14"/>
                    <a:pt x="9" y="14"/>
                  </a:cubicBezTo>
                  <a:cubicBezTo>
                    <a:pt x="9" y="14"/>
                    <a:pt x="9" y="14"/>
                    <a:pt x="9" y="14"/>
                  </a:cubicBezTo>
                  <a:cubicBezTo>
                    <a:pt x="8" y="14"/>
                    <a:pt x="8" y="14"/>
                    <a:pt x="8" y="14"/>
                  </a:cubicBezTo>
                  <a:cubicBezTo>
                    <a:pt x="8" y="14"/>
                    <a:pt x="8" y="14"/>
                    <a:pt x="8" y="14"/>
                  </a:cubicBezTo>
                  <a:cubicBezTo>
                    <a:pt x="8" y="14"/>
                    <a:pt x="8" y="14"/>
                    <a:pt x="8" y="14"/>
                  </a:cubicBezTo>
                  <a:cubicBezTo>
                    <a:pt x="7" y="15"/>
                    <a:pt x="7" y="15"/>
                    <a:pt x="7" y="15"/>
                  </a:cubicBezTo>
                  <a:cubicBezTo>
                    <a:pt x="7" y="15"/>
                    <a:pt x="7" y="15"/>
                    <a:pt x="7" y="15"/>
                  </a:cubicBezTo>
                  <a:cubicBezTo>
                    <a:pt x="6" y="15"/>
                    <a:pt x="6" y="15"/>
                    <a:pt x="6" y="15"/>
                  </a:cubicBezTo>
                  <a:cubicBezTo>
                    <a:pt x="6" y="16"/>
                    <a:pt x="6" y="16"/>
                    <a:pt x="6" y="16"/>
                  </a:cubicBezTo>
                  <a:cubicBezTo>
                    <a:pt x="6" y="16"/>
                    <a:pt x="6" y="16"/>
                    <a:pt x="6" y="16"/>
                  </a:cubicBezTo>
                  <a:cubicBezTo>
                    <a:pt x="7" y="16"/>
                    <a:pt x="7" y="16"/>
                    <a:pt x="7" y="16"/>
                  </a:cubicBezTo>
                  <a:cubicBezTo>
                    <a:pt x="8" y="15"/>
                    <a:pt x="8" y="15"/>
                    <a:pt x="8" y="15"/>
                  </a:cubicBezTo>
                  <a:cubicBezTo>
                    <a:pt x="9" y="15"/>
                    <a:pt x="9" y="15"/>
                    <a:pt x="9" y="15"/>
                  </a:cubicBezTo>
                  <a:cubicBezTo>
                    <a:pt x="9" y="16"/>
                    <a:pt x="9" y="16"/>
                    <a:pt x="9" y="16"/>
                  </a:cubicBezTo>
                  <a:cubicBezTo>
                    <a:pt x="8" y="16"/>
                    <a:pt x="8" y="16"/>
                    <a:pt x="8" y="16"/>
                  </a:cubicBezTo>
                  <a:cubicBezTo>
                    <a:pt x="8" y="17"/>
                    <a:pt x="8" y="17"/>
                    <a:pt x="8" y="17"/>
                  </a:cubicBezTo>
                  <a:cubicBezTo>
                    <a:pt x="8" y="17"/>
                    <a:pt x="8" y="17"/>
                    <a:pt x="8" y="17"/>
                  </a:cubicBezTo>
                  <a:cubicBezTo>
                    <a:pt x="8" y="17"/>
                    <a:pt x="8" y="17"/>
                    <a:pt x="8" y="17"/>
                  </a:cubicBezTo>
                  <a:cubicBezTo>
                    <a:pt x="9" y="17"/>
                    <a:pt x="9" y="17"/>
                    <a:pt x="9" y="17"/>
                  </a:cubicBezTo>
                  <a:cubicBezTo>
                    <a:pt x="9" y="17"/>
                    <a:pt x="9" y="17"/>
                    <a:pt x="9" y="17"/>
                  </a:cubicBezTo>
                  <a:cubicBezTo>
                    <a:pt x="9" y="17"/>
                    <a:pt x="9" y="17"/>
                    <a:pt x="9" y="17"/>
                  </a:cubicBezTo>
                  <a:cubicBezTo>
                    <a:pt x="9" y="18"/>
                    <a:pt x="9" y="18"/>
                    <a:pt x="9" y="18"/>
                  </a:cubicBezTo>
                  <a:cubicBezTo>
                    <a:pt x="10" y="19"/>
                    <a:pt x="10" y="19"/>
                    <a:pt x="10" y="19"/>
                  </a:cubicBezTo>
                  <a:cubicBezTo>
                    <a:pt x="10" y="19"/>
                    <a:pt x="10" y="19"/>
                    <a:pt x="10" y="19"/>
                  </a:cubicBezTo>
                  <a:cubicBezTo>
                    <a:pt x="10" y="19"/>
                    <a:pt x="10" y="19"/>
                    <a:pt x="10" y="19"/>
                  </a:cubicBezTo>
                  <a:cubicBezTo>
                    <a:pt x="10" y="18"/>
                    <a:pt x="10" y="18"/>
                    <a:pt x="10" y="18"/>
                  </a:cubicBezTo>
                  <a:cubicBezTo>
                    <a:pt x="10" y="17"/>
                    <a:pt x="10" y="17"/>
                    <a:pt x="10" y="17"/>
                  </a:cubicBezTo>
                  <a:cubicBezTo>
                    <a:pt x="10" y="16"/>
                    <a:pt x="10" y="16"/>
                    <a:pt x="10" y="16"/>
                  </a:cubicBezTo>
                  <a:cubicBezTo>
                    <a:pt x="10" y="16"/>
                    <a:pt x="10" y="16"/>
                    <a:pt x="10" y="16"/>
                  </a:cubicBezTo>
                  <a:cubicBezTo>
                    <a:pt x="11" y="14"/>
                    <a:pt x="11" y="14"/>
                    <a:pt x="11" y="14"/>
                  </a:cubicBezTo>
                  <a:cubicBezTo>
                    <a:pt x="11" y="14"/>
                    <a:pt x="11" y="14"/>
                    <a:pt x="11" y="14"/>
                  </a:cubicBezTo>
                  <a:cubicBezTo>
                    <a:pt x="11" y="13"/>
                    <a:pt x="11" y="13"/>
                    <a:pt x="11" y="13"/>
                  </a:cubicBezTo>
                  <a:cubicBezTo>
                    <a:pt x="12" y="13"/>
                    <a:pt x="12" y="13"/>
                    <a:pt x="12" y="13"/>
                  </a:cubicBezTo>
                  <a:cubicBezTo>
                    <a:pt x="12" y="14"/>
                    <a:pt x="12" y="14"/>
                    <a:pt x="12" y="14"/>
                  </a:cubicBezTo>
                  <a:cubicBezTo>
                    <a:pt x="13" y="15"/>
                    <a:pt x="13" y="15"/>
                    <a:pt x="13" y="15"/>
                  </a:cubicBezTo>
                  <a:cubicBezTo>
                    <a:pt x="13" y="15"/>
                    <a:pt x="13" y="15"/>
                    <a:pt x="13" y="15"/>
                  </a:cubicBezTo>
                  <a:cubicBezTo>
                    <a:pt x="13" y="17"/>
                    <a:pt x="13" y="17"/>
                    <a:pt x="13" y="17"/>
                  </a:cubicBezTo>
                  <a:cubicBezTo>
                    <a:pt x="14" y="18"/>
                    <a:pt x="14" y="18"/>
                    <a:pt x="14" y="18"/>
                  </a:cubicBezTo>
                  <a:cubicBezTo>
                    <a:pt x="14" y="19"/>
                    <a:pt x="14" y="19"/>
                    <a:pt x="14" y="19"/>
                  </a:cubicBezTo>
                  <a:cubicBezTo>
                    <a:pt x="14" y="20"/>
                    <a:pt x="14" y="20"/>
                    <a:pt x="14" y="20"/>
                  </a:cubicBezTo>
                  <a:cubicBezTo>
                    <a:pt x="13" y="20"/>
                    <a:pt x="13" y="20"/>
                    <a:pt x="13" y="20"/>
                  </a:cubicBezTo>
                  <a:cubicBezTo>
                    <a:pt x="13" y="20"/>
                    <a:pt x="13" y="20"/>
                    <a:pt x="13" y="20"/>
                  </a:cubicBezTo>
                  <a:cubicBezTo>
                    <a:pt x="14" y="21"/>
                    <a:pt x="14" y="21"/>
                    <a:pt x="14" y="21"/>
                  </a:cubicBezTo>
                  <a:cubicBezTo>
                    <a:pt x="14" y="20"/>
                    <a:pt x="14" y="20"/>
                    <a:pt x="14" y="20"/>
                  </a:cubicBezTo>
                  <a:cubicBezTo>
                    <a:pt x="15" y="20"/>
                    <a:pt x="15" y="20"/>
                    <a:pt x="15" y="20"/>
                  </a:cubicBezTo>
                  <a:cubicBezTo>
                    <a:pt x="15" y="21"/>
                    <a:pt x="15" y="21"/>
                    <a:pt x="15" y="21"/>
                  </a:cubicBezTo>
                  <a:cubicBezTo>
                    <a:pt x="16" y="22"/>
                    <a:pt x="16" y="22"/>
                    <a:pt x="16" y="22"/>
                  </a:cubicBezTo>
                  <a:cubicBezTo>
                    <a:pt x="16" y="23"/>
                    <a:pt x="16" y="23"/>
                    <a:pt x="16" y="23"/>
                  </a:cubicBezTo>
                  <a:cubicBezTo>
                    <a:pt x="17" y="23"/>
                    <a:pt x="17" y="23"/>
                    <a:pt x="17" y="23"/>
                  </a:cubicBezTo>
                  <a:cubicBezTo>
                    <a:pt x="17" y="22"/>
                    <a:pt x="17" y="22"/>
                    <a:pt x="17" y="22"/>
                  </a:cubicBezTo>
                  <a:cubicBezTo>
                    <a:pt x="16" y="21"/>
                    <a:pt x="16" y="21"/>
                    <a:pt x="16" y="21"/>
                  </a:cubicBezTo>
                  <a:cubicBezTo>
                    <a:pt x="16" y="20"/>
                    <a:pt x="16" y="20"/>
                    <a:pt x="16" y="20"/>
                  </a:cubicBezTo>
                  <a:cubicBezTo>
                    <a:pt x="15" y="19"/>
                    <a:pt x="15" y="19"/>
                    <a:pt x="15" y="19"/>
                  </a:cubicBezTo>
                  <a:cubicBezTo>
                    <a:pt x="15" y="18"/>
                    <a:pt x="15" y="18"/>
                    <a:pt x="15" y="18"/>
                  </a:cubicBezTo>
                  <a:cubicBezTo>
                    <a:pt x="15" y="17"/>
                    <a:pt x="15" y="17"/>
                    <a:pt x="15" y="17"/>
                  </a:cubicBezTo>
                  <a:cubicBezTo>
                    <a:pt x="15" y="15"/>
                    <a:pt x="15" y="15"/>
                    <a:pt x="15" y="15"/>
                  </a:cubicBezTo>
                  <a:cubicBezTo>
                    <a:pt x="15" y="14"/>
                    <a:pt x="15" y="14"/>
                    <a:pt x="15" y="14"/>
                  </a:cubicBezTo>
                  <a:cubicBezTo>
                    <a:pt x="14" y="14"/>
                    <a:pt x="14" y="14"/>
                    <a:pt x="14" y="14"/>
                  </a:cubicBezTo>
                  <a:cubicBezTo>
                    <a:pt x="15" y="13"/>
                    <a:pt x="15" y="13"/>
                    <a:pt x="15" y="13"/>
                  </a:cubicBezTo>
                  <a:cubicBezTo>
                    <a:pt x="15" y="13"/>
                    <a:pt x="15" y="13"/>
                    <a:pt x="15" y="13"/>
                  </a:cubicBezTo>
                  <a:cubicBezTo>
                    <a:pt x="15" y="12"/>
                    <a:pt x="15" y="12"/>
                    <a:pt x="15" y="12"/>
                  </a:cubicBezTo>
                  <a:cubicBezTo>
                    <a:pt x="15" y="11"/>
                    <a:pt x="15" y="11"/>
                    <a:pt x="15" y="11"/>
                  </a:cubicBezTo>
                  <a:cubicBezTo>
                    <a:pt x="15" y="10"/>
                    <a:pt x="15" y="10"/>
                    <a:pt x="15" y="10"/>
                  </a:cubicBezTo>
                  <a:cubicBezTo>
                    <a:pt x="16" y="10"/>
                    <a:pt x="16" y="10"/>
                    <a:pt x="16" y="10"/>
                  </a:cubicBezTo>
                  <a:cubicBezTo>
                    <a:pt x="16" y="10"/>
                    <a:pt x="16" y="10"/>
                    <a:pt x="16" y="10"/>
                  </a:cubicBezTo>
                  <a:cubicBezTo>
                    <a:pt x="17" y="11"/>
                    <a:pt x="17" y="11"/>
                    <a:pt x="17" y="11"/>
                  </a:cubicBezTo>
                  <a:cubicBezTo>
                    <a:pt x="17" y="12"/>
                    <a:pt x="17" y="12"/>
                    <a:pt x="17" y="12"/>
                  </a:cubicBezTo>
                  <a:cubicBezTo>
                    <a:pt x="18" y="12"/>
                    <a:pt x="18" y="12"/>
                    <a:pt x="18" y="12"/>
                  </a:cubicBezTo>
                  <a:cubicBezTo>
                    <a:pt x="18" y="11"/>
                    <a:pt x="18" y="11"/>
                    <a:pt x="18" y="11"/>
                  </a:cubicBezTo>
                  <a:cubicBezTo>
                    <a:pt x="19" y="11"/>
                    <a:pt x="19" y="11"/>
                    <a:pt x="19" y="11"/>
                  </a:cubicBezTo>
                  <a:cubicBezTo>
                    <a:pt x="19" y="11"/>
                    <a:pt x="19" y="11"/>
                    <a:pt x="19" y="11"/>
                  </a:cubicBezTo>
                  <a:cubicBezTo>
                    <a:pt x="20" y="13"/>
                    <a:pt x="20" y="13"/>
                    <a:pt x="20" y="13"/>
                  </a:cubicBezTo>
                  <a:cubicBezTo>
                    <a:pt x="21" y="13"/>
                    <a:pt x="21" y="13"/>
                    <a:pt x="21" y="13"/>
                  </a:cubicBezTo>
                  <a:cubicBezTo>
                    <a:pt x="21" y="14"/>
                    <a:pt x="21" y="14"/>
                    <a:pt x="21" y="14"/>
                  </a:cubicBezTo>
                  <a:cubicBezTo>
                    <a:pt x="20" y="15"/>
                    <a:pt x="20" y="15"/>
                    <a:pt x="20" y="15"/>
                  </a:cubicBezTo>
                  <a:cubicBezTo>
                    <a:pt x="20" y="16"/>
                    <a:pt x="20" y="16"/>
                    <a:pt x="20" y="16"/>
                  </a:cubicBezTo>
                  <a:cubicBezTo>
                    <a:pt x="20" y="17"/>
                    <a:pt x="20" y="17"/>
                    <a:pt x="20" y="17"/>
                  </a:cubicBezTo>
                  <a:cubicBezTo>
                    <a:pt x="20" y="18"/>
                    <a:pt x="20" y="18"/>
                    <a:pt x="20" y="18"/>
                  </a:cubicBezTo>
                  <a:cubicBezTo>
                    <a:pt x="20" y="18"/>
                    <a:pt x="20" y="18"/>
                    <a:pt x="20" y="18"/>
                  </a:cubicBezTo>
                  <a:cubicBezTo>
                    <a:pt x="21" y="18"/>
                    <a:pt x="21" y="18"/>
                    <a:pt x="21" y="18"/>
                  </a:cubicBezTo>
                  <a:cubicBezTo>
                    <a:pt x="21" y="17"/>
                    <a:pt x="21" y="17"/>
                    <a:pt x="21" y="17"/>
                  </a:cubicBezTo>
                  <a:cubicBezTo>
                    <a:pt x="21" y="15"/>
                    <a:pt x="21" y="15"/>
                    <a:pt x="21" y="15"/>
                  </a:cubicBezTo>
                  <a:cubicBezTo>
                    <a:pt x="21" y="14"/>
                    <a:pt x="21" y="14"/>
                    <a:pt x="21" y="14"/>
                  </a:cubicBezTo>
                  <a:cubicBezTo>
                    <a:pt x="22" y="14"/>
                    <a:pt x="22" y="14"/>
                    <a:pt x="22" y="14"/>
                  </a:cubicBezTo>
                  <a:cubicBezTo>
                    <a:pt x="23" y="15"/>
                    <a:pt x="23" y="15"/>
                    <a:pt x="23" y="15"/>
                  </a:cubicBezTo>
                  <a:cubicBezTo>
                    <a:pt x="23" y="16"/>
                    <a:pt x="23" y="16"/>
                    <a:pt x="23" y="16"/>
                  </a:cubicBezTo>
                  <a:cubicBezTo>
                    <a:pt x="24" y="18"/>
                    <a:pt x="24" y="18"/>
                    <a:pt x="24" y="18"/>
                  </a:cubicBezTo>
                  <a:cubicBezTo>
                    <a:pt x="24" y="19"/>
                    <a:pt x="24" y="19"/>
                    <a:pt x="24" y="19"/>
                  </a:cubicBezTo>
                  <a:cubicBezTo>
                    <a:pt x="24" y="19"/>
                    <a:pt x="24" y="19"/>
                    <a:pt x="24" y="19"/>
                  </a:cubicBezTo>
                  <a:cubicBezTo>
                    <a:pt x="25" y="19"/>
                    <a:pt x="25" y="19"/>
                    <a:pt x="25" y="19"/>
                  </a:cubicBezTo>
                  <a:cubicBezTo>
                    <a:pt x="26" y="19"/>
                    <a:pt x="26" y="19"/>
                    <a:pt x="26" y="19"/>
                  </a:cubicBezTo>
                  <a:cubicBezTo>
                    <a:pt x="27" y="21"/>
                    <a:pt x="27" y="21"/>
                    <a:pt x="27" y="21"/>
                  </a:cubicBezTo>
                  <a:cubicBezTo>
                    <a:pt x="27" y="21"/>
                    <a:pt x="27" y="21"/>
                    <a:pt x="27" y="21"/>
                  </a:cubicBezTo>
                  <a:cubicBezTo>
                    <a:pt x="29" y="22"/>
                    <a:pt x="29" y="22"/>
                    <a:pt x="29" y="22"/>
                  </a:cubicBezTo>
                  <a:cubicBezTo>
                    <a:pt x="29" y="23"/>
                    <a:pt x="29" y="23"/>
                    <a:pt x="29" y="23"/>
                  </a:cubicBezTo>
                  <a:cubicBezTo>
                    <a:pt x="31" y="23"/>
                    <a:pt x="31" y="23"/>
                    <a:pt x="31" y="23"/>
                  </a:cubicBezTo>
                  <a:cubicBezTo>
                    <a:pt x="32" y="23"/>
                    <a:pt x="32" y="23"/>
                    <a:pt x="32" y="23"/>
                  </a:cubicBezTo>
                  <a:cubicBezTo>
                    <a:pt x="32" y="24"/>
                    <a:pt x="32" y="24"/>
                    <a:pt x="32" y="24"/>
                  </a:cubicBezTo>
                  <a:cubicBezTo>
                    <a:pt x="32" y="24"/>
                    <a:pt x="32" y="24"/>
                    <a:pt x="32" y="24"/>
                  </a:cubicBezTo>
                  <a:cubicBezTo>
                    <a:pt x="32" y="25"/>
                    <a:pt x="32" y="25"/>
                    <a:pt x="32" y="25"/>
                  </a:cubicBezTo>
                  <a:cubicBezTo>
                    <a:pt x="31" y="25"/>
                    <a:pt x="31" y="25"/>
                    <a:pt x="31" y="25"/>
                  </a:cubicBezTo>
                  <a:cubicBezTo>
                    <a:pt x="31" y="24"/>
                    <a:pt x="31" y="24"/>
                    <a:pt x="31" y="24"/>
                  </a:cubicBezTo>
                  <a:cubicBezTo>
                    <a:pt x="30" y="25"/>
                    <a:pt x="30" y="25"/>
                    <a:pt x="30" y="25"/>
                  </a:cubicBezTo>
                  <a:cubicBezTo>
                    <a:pt x="29" y="25"/>
                    <a:pt x="29" y="25"/>
                    <a:pt x="29" y="25"/>
                  </a:cubicBezTo>
                  <a:cubicBezTo>
                    <a:pt x="28" y="25"/>
                    <a:pt x="28" y="25"/>
                    <a:pt x="28" y="25"/>
                  </a:cubicBezTo>
                  <a:cubicBezTo>
                    <a:pt x="27" y="26"/>
                    <a:pt x="27" y="26"/>
                    <a:pt x="27" y="26"/>
                  </a:cubicBezTo>
                  <a:cubicBezTo>
                    <a:pt x="27" y="26"/>
                    <a:pt x="27" y="26"/>
                    <a:pt x="27" y="26"/>
                  </a:cubicBezTo>
                  <a:cubicBezTo>
                    <a:pt x="27" y="26"/>
                    <a:pt x="27" y="26"/>
                    <a:pt x="27" y="26"/>
                  </a:cubicBezTo>
                  <a:cubicBezTo>
                    <a:pt x="27" y="27"/>
                    <a:pt x="27" y="27"/>
                    <a:pt x="27" y="27"/>
                  </a:cubicBezTo>
                  <a:cubicBezTo>
                    <a:pt x="26" y="27"/>
                    <a:pt x="26" y="27"/>
                    <a:pt x="26" y="27"/>
                  </a:cubicBezTo>
                  <a:cubicBezTo>
                    <a:pt x="26" y="28"/>
                    <a:pt x="26" y="28"/>
                    <a:pt x="26" y="28"/>
                  </a:cubicBezTo>
                  <a:cubicBezTo>
                    <a:pt x="26" y="29"/>
                    <a:pt x="26" y="29"/>
                    <a:pt x="26" y="29"/>
                  </a:cubicBezTo>
                  <a:cubicBezTo>
                    <a:pt x="26" y="30"/>
                    <a:pt x="26" y="30"/>
                    <a:pt x="26" y="30"/>
                  </a:cubicBezTo>
                  <a:cubicBezTo>
                    <a:pt x="26" y="31"/>
                    <a:pt x="26" y="31"/>
                    <a:pt x="26" y="31"/>
                  </a:cubicBezTo>
                  <a:cubicBezTo>
                    <a:pt x="26" y="32"/>
                    <a:pt x="26" y="32"/>
                    <a:pt x="26" y="32"/>
                  </a:cubicBezTo>
                  <a:cubicBezTo>
                    <a:pt x="27" y="32"/>
                    <a:pt x="27" y="32"/>
                    <a:pt x="27" y="32"/>
                  </a:cubicBezTo>
                  <a:cubicBezTo>
                    <a:pt x="26" y="33"/>
                    <a:pt x="26" y="33"/>
                    <a:pt x="26" y="33"/>
                  </a:cubicBezTo>
                  <a:cubicBezTo>
                    <a:pt x="25" y="32"/>
                    <a:pt x="25" y="32"/>
                    <a:pt x="25" y="32"/>
                  </a:cubicBezTo>
                  <a:cubicBezTo>
                    <a:pt x="25" y="33"/>
                    <a:pt x="25" y="33"/>
                    <a:pt x="25" y="33"/>
                  </a:cubicBezTo>
                  <a:cubicBezTo>
                    <a:pt x="25" y="33"/>
                    <a:pt x="25" y="33"/>
                    <a:pt x="25" y="33"/>
                  </a:cubicBezTo>
                  <a:cubicBezTo>
                    <a:pt x="26" y="34"/>
                    <a:pt x="26" y="34"/>
                    <a:pt x="26" y="34"/>
                  </a:cubicBezTo>
                  <a:cubicBezTo>
                    <a:pt x="26" y="35"/>
                    <a:pt x="26" y="35"/>
                    <a:pt x="26" y="35"/>
                  </a:cubicBezTo>
                  <a:cubicBezTo>
                    <a:pt x="25" y="36"/>
                    <a:pt x="25" y="36"/>
                    <a:pt x="25" y="36"/>
                  </a:cubicBezTo>
                  <a:cubicBezTo>
                    <a:pt x="25" y="37"/>
                    <a:pt x="25" y="37"/>
                    <a:pt x="25" y="37"/>
                  </a:cubicBezTo>
                  <a:cubicBezTo>
                    <a:pt x="25" y="38"/>
                    <a:pt x="25" y="38"/>
                    <a:pt x="25" y="38"/>
                  </a:cubicBezTo>
                  <a:cubicBezTo>
                    <a:pt x="25" y="38"/>
                    <a:pt x="25" y="38"/>
                    <a:pt x="25" y="38"/>
                  </a:cubicBezTo>
                  <a:cubicBezTo>
                    <a:pt x="24" y="38"/>
                    <a:pt x="24" y="38"/>
                    <a:pt x="24" y="38"/>
                  </a:cubicBezTo>
                  <a:cubicBezTo>
                    <a:pt x="23" y="39"/>
                    <a:pt x="23" y="39"/>
                    <a:pt x="23" y="39"/>
                  </a:cubicBezTo>
                  <a:cubicBezTo>
                    <a:pt x="24" y="39"/>
                    <a:pt x="24" y="39"/>
                    <a:pt x="24" y="39"/>
                  </a:cubicBezTo>
                  <a:cubicBezTo>
                    <a:pt x="24" y="39"/>
                    <a:pt x="24" y="39"/>
                    <a:pt x="24" y="39"/>
                  </a:cubicBezTo>
                  <a:cubicBezTo>
                    <a:pt x="23" y="40"/>
                    <a:pt x="23" y="40"/>
                    <a:pt x="23" y="40"/>
                  </a:cubicBezTo>
                  <a:cubicBezTo>
                    <a:pt x="23" y="40"/>
                    <a:pt x="23" y="40"/>
                    <a:pt x="23" y="40"/>
                  </a:cubicBezTo>
                  <a:cubicBezTo>
                    <a:pt x="23" y="41"/>
                    <a:pt x="23" y="41"/>
                    <a:pt x="23" y="41"/>
                  </a:cubicBezTo>
                  <a:cubicBezTo>
                    <a:pt x="23" y="43"/>
                    <a:pt x="23" y="43"/>
                    <a:pt x="23" y="43"/>
                  </a:cubicBezTo>
                  <a:cubicBezTo>
                    <a:pt x="23" y="44"/>
                    <a:pt x="23" y="44"/>
                    <a:pt x="23" y="44"/>
                  </a:cubicBezTo>
                  <a:cubicBezTo>
                    <a:pt x="22" y="45"/>
                    <a:pt x="22" y="45"/>
                    <a:pt x="22" y="45"/>
                  </a:cubicBezTo>
                  <a:cubicBezTo>
                    <a:pt x="23" y="46"/>
                    <a:pt x="23" y="46"/>
                    <a:pt x="23" y="46"/>
                  </a:cubicBezTo>
                  <a:cubicBezTo>
                    <a:pt x="23" y="47"/>
                    <a:pt x="23" y="47"/>
                    <a:pt x="23" y="47"/>
                  </a:cubicBezTo>
                  <a:cubicBezTo>
                    <a:pt x="23" y="47"/>
                    <a:pt x="23" y="47"/>
                    <a:pt x="23" y="47"/>
                  </a:cubicBezTo>
                  <a:cubicBezTo>
                    <a:pt x="23" y="47"/>
                    <a:pt x="23" y="47"/>
                    <a:pt x="23" y="47"/>
                  </a:cubicBezTo>
                  <a:cubicBezTo>
                    <a:pt x="23" y="48"/>
                    <a:pt x="23" y="48"/>
                    <a:pt x="23" y="48"/>
                  </a:cubicBezTo>
                  <a:cubicBezTo>
                    <a:pt x="22" y="49"/>
                    <a:pt x="22" y="49"/>
                    <a:pt x="22" y="49"/>
                  </a:cubicBezTo>
                  <a:cubicBezTo>
                    <a:pt x="21" y="49"/>
                    <a:pt x="21" y="49"/>
                    <a:pt x="21" y="49"/>
                  </a:cubicBezTo>
                  <a:close/>
                  <a:moveTo>
                    <a:pt x="31" y="69"/>
                  </a:moveTo>
                  <a:cubicBezTo>
                    <a:pt x="32" y="69"/>
                    <a:pt x="32" y="69"/>
                    <a:pt x="32" y="69"/>
                  </a:cubicBezTo>
                  <a:cubicBezTo>
                    <a:pt x="32" y="68"/>
                    <a:pt x="32" y="68"/>
                    <a:pt x="32" y="68"/>
                  </a:cubicBezTo>
                  <a:cubicBezTo>
                    <a:pt x="31" y="67"/>
                    <a:pt x="31" y="67"/>
                    <a:pt x="31" y="67"/>
                  </a:cubicBezTo>
                  <a:cubicBezTo>
                    <a:pt x="30" y="67"/>
                    <a:pt x="30" y="67"/>
                    <a:pt x="30" y="67"/>
                  </a:cubicBezTo>
                  <a:cubicBezTo>
                    <a:pt x="30" y="68"/>
                    <a:pt x="30" y="68"/>
                    <a:pt x="30" y="68"/>
                  </a:cubicBezTo>
                  <a:cubicBezTo>
                    <a:pt x="30" y="68"/>
                    <a:pt x="30" y="68"/>
                    <a:pt x="30" y="68"/>
                  </a:cubicBezTo>
                  <a:cubicBezTo>
                    <a:pt x="31" y="69"/>
                    <a:pt x="31" y="69"/>
                    <a:pt x="31" y="69"/>
                  </a:cubicBezTo>
                  <a:cubicBezTo>
                    <a:pt x="31" y="69"/>
                    <a:pt x="31" y="69"/>
                    <a:pt x="31" y="69"/>
                  </a:cubicBezTo>
                  <a:close/>
                </a:path>
              </a:pathLst>
            </a:custGeom>
            <a:grpFill/>
            <a:ln>
              <a:noFill/>
            </a:ln>
          </p:spPr>
          <p:txBody>
            <a:bodyPr vert="horz" wrap="square" lIns="91440" tIns="45720" rIns="91440" bIns="45720" numCol="1" anchor="t" anchorCtr="0" compatLnSpc="1"/>
            <a:lstStyle/>
            <a:p>
              <a:endParaRPr lang="en-US"/>
            </a:p>
          </p:txBody>
        </p:sp>
        <p:sp>
          <p:nvSpPr>
            <p:cNvPr id="11" name="Freeform 12"/>
            <p:cNvSpPr>
              <a:spLocks noEditPoints="1"/>
            </p:cNvSpPr>
            <p:nvPr/>
          </p:nvSpPr>
          <p:spPr bwMode="auto">
            <a:xfrm>
              <a:off x="6884296" y="2097772"/>
              <a:ext cx="333238" cy="582844"/>
            </a:xfrm>
            <a:custGeom>
              <a:avLst/>
              <a:gdLst>
                <a:gd name="T0" fmla="*/ 108 w 259"/>
                <a:gd name="T1" fmla="*/ 219 h 453"/>
                <a:gd name="T2" fmla="*/ 11 w 259"/>
                <a:gd name="T3" fmla="*/ 449 h 453"/>
                <a:gd name="T4" fmla="*/ 60 w 259"/>
                <a:gd name="T5" fmla="*/ 412 h 453"/>
                <a:gd name="T6" fmla="*/ 60 w 259"/>
                <a:gd name="T7" fmla="*/ 412 h 453"/>
                <a:gd name="T8" fmla="*/ 74 w 259"/>
                <a:gd name="T9" fmla="*/ 375 h 453"/>
                <a:gd name="T10" fmla="*/ 78 w 259"/>
                <a:gd name="T11" fmla="*/ 378 h 453"/>
                <a:gd name="T12" fmla="*/ 182 w 259"/>
                <a:gd name="T13" fmla="*/ 93 h 453"/>
                <a:gd name="T14" fmla="*/ 174 w 259"/>
                <a:gd name="T15" fmla="*/ 63 h 453"/>
                <a:gd name="T16" fmla="*/ 185 w 259"/>
                <a:gd name="T17" fmla="*/ 56 h 453"/>
                <a:gd name="T18" fmla="*/ 185 w 259"/>
                <a:gd name="T19" fmla="*/ 33 h 453"/>
                <a:gd name="T20" fmla="*/ 185 w 259"/>
                <a:gd name="T21" fmla="*/ 0 h 453"/>
                <a:gd name="T22" fmla="*/ 230 w 259"/>
                <a:gd name="T23" fmla="*/ 33 h 453"/>
                <a:gd name="T24" fmla="*/ 245 w 259"/>
                <a:gd name="T25" fmla="*/ 33 h 453"/>
                <a:gd name="T26" fmla="*/ 256 w 259"/>
                <a:gd name="T27" fmla="*/ 48 h 453"/>
                <a:gd name="T28" fmla="*/ 230 w 259"/>
                <a:gd name="T29" fmla="*/ 67 h 453"/>
                <a:gd name="T30" fmla="*/ 200 w 259"/>
                <a:gd name="T31" fmla="*/ 67 h 453"/>
                <a:gd name="T32" fmla="*/ 189 w 259"/>
                <a:gd name="T33" fmla="*/ 78 h 453"/>
                <a:gd name="T34" fmla="*/ 185 w 259"/>
                <a:gd name="T35" fmla="*/ 96 h 453"/>
                <a:gd name="T36" fmla="*/ 182 w 259"/>
                <a:gd name="T37" fmla="*/ 171 h 453"/>
                <a:gd name="T38" fmla="*/ 60 w 259"/>
                <a:gd name="T39" fmla="*/ 278 h 453"/>
                <a:gd name="T40" fmla="*/ 52 w 259"/>
                <a:gd name="T41" fmla="*/ 286 h 453"/>
                <a:gd name="T42" fmla="*/ 52 w 259"/>
                <a:gd name="T43" fmla="*/ 293 h 453"/>
                <a:gd name="T44" fmla="*/ 74 w 259"/>
                <a:gd name="T45" fmla="*/ 300 h 453"/>
                <a:gd name="T46" fmla="*/ 71 w 259"/>
                <a:gd name="T47" fmla="*/ 289 h 453"/>
                <a:gd name="T48" fmla="*/ 130 w 259"/>
                <a:gd name="T49" fmla="*/ 252 h 453"/>
                <a:gd name="T50" fmla="*/ 122 w 259"/>
                <a:gd name="T51" fmla="*/ 282 h 453"/>
                <a:gd name="T52" fmla="*/ 145 w 259"/>
                <a:gd name="T53" fmla="*/ 260 h 453"/>
                <a:gd name="T54" fmla="*/ 115 w 259"/>
                <a:gd name="T55" fmla="*/ 263 h 453"/>
                <a:gd name="T56" fmla="*/ 115 w 259"/>
                <a:gd name="T57" fmla="*/ 282 h 453"/>
                <a:gd name="T58" fmla="*/ 97 w 259"/>
                <a:gd name="T59" fmla="*/ 330 h 453"/>
                <a:gd name="T60" fmla="*/ 93 w 259"/>
                <a:gd name="T61" fmla="*/ 312 h 453"/>
                <a:gd name="T62" fmla="*/ 100 w 259"/>
                <a:gd name="T63" fmla="*/ 282 h 453"/>
                <a:gd name="T64" fmla="*/ 89 w 259"/>
                <a:gd name="T65" fmla="*/ 271 h 453"/>
                <a:gd name="T66" fmla="*/ 104 w 259"/>
                <a:gd name="T67" fmla="*/ 252 h 453"/>
                <a:gd name="T68" fmla="*/ 134 w 259"/>
                <a:gd name="T69" fmla="*/ 249 h 453"/>
                <a:gd name="T70" fmla="*/ 148 w 259"/>
                <a:gd name="T71" fmla="*/ 260 h 453"/>
                <a:gd name="T72" fmla="*/ 171 w 259"/>
                <a:gd name="T73" fmla="*/ 252 h 453"/>
                <a:gd name="T74" fmla="*/ 171 w 259"/>
                <a:gd name="T75" fmla="*/ 241 h 453"/>
                <a:gd name="T76" fmla="*/ 185 w 259"/>
                <a:gd name="T77" fmla="*/ 241 h 453"/>
                <a:gd name="T78" fmla="*/ 208 w 259"/>
                <a:gd name="T79" fmla="*/ 237 h 453"/>
                <a:gd name="T80" fmla="*/ 219 w 259"/>
                <a:gd name="T81" fmla="*/ 226 h 453"/>
                <a:gd name="T82" fmla="*/ 226 w 259"/>
                <a:gd name="T83" fmla="*/ 211 h 453"/>
                <a:gd name="T84" fmla="*/ 230 w 259"/>
                <a:gd name="T85" fmla="*/ 163 h 453"/>
                <a:gd name="T86" fmla="*/ 226 w 259"/>
                <a:gd name="T87" fmla="*/ 137 h 453"/>
                <a:gd name="T88" fmla="*/ 204 w 259"/>
                <a:gd name="T89" fmla="*/ 93 h 453"/>
                <a:gd name="T90" fmla="*/ 204 w 259"/>
                <a:gd name="T91" fmla="*/ 100 h 453"/>
                <a:gd name="T92" fmla="*/ 189 w 259"/>
                <a:gd name="T93" fmla="*/ 100 h 453"/>
                <a:gd name="T94" fmla="*/ 185 w 259"/>
                <a:gd name="T95" fmla="*/ 126 h 453"/>
                <a:gd name="T96" fmla="*/ 185 w 259"/>
                <a:gd name="T97" fmla="*/ 178 h 453"/>
                <a:gd name="T98" fmla="*/ 163 w 259"/>
                <a:gd name="T99" fmla="*/ 189 h 453"/>
                <a:gd name="T100" fmla="*/ 152 w 259"/>
                <a:gd name="T101" fmla="*/ 211 h 453"/>
                <a:gd name="T102" fmla="*/ 145 w 259"/>
                <a:gd name="T103" fmla="*/ 226 h 453"/>
                <a:gd name="T104" fmla="*/ 111 w 259"/>
                <a:gd name="T105" fmla="*/ 230 h 453"/>
                <a:gd name="T106" fmla="*/ 78 w 259"/>
                <a:gd name="T107" fmla="*/ 256 h 453"/>
                <a:gd name="T108" fmla="*/ 63 w 259"/>
                <a:gd name="T109" fmla="*/ 278 h 453"/>
                <a:gd name="T110" fmla="*/ 67 w 259"/>
                <a:gd name="T111" fmla="*/ 289 h 453"/>
                <a:gd name="T112" fmla="*/ 71 w 259"/>
                <a:gd name="T113" fmla="*/ 282 h 453"/>
                <a:gd name="T114" fmla="*/ 78 w 259"/>
                <a:gd name="T115" fmla="*/ 308 h 453"/>
                <a:gd name="T116" fmla="*/ 89 w 259"/>
                <a:gd name="T117" fmla="*/ 30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9" h="453">
                  <a:moveTo>
                    <a:pt x="104" y="219"/>
                  </a:moveTo>
                  <a:lnTo>
                    <a:pt x="108" y="219"/>
                  </a:lnTo>
                  <a:lnTo>
                    <a:pt x="104" y="219"/>
                  </a:lnTo>
                  <a:lnTo>
                    <a:pt x="104" y="219"/>
                  </a:lnTo>
                  <a:lnTo>
                    <a:pt x="104" y="219"/>
                  </a:lnTo>
                  <a:lnTo>
                    <a:pt x="104" y="219"/>
                  </a:lnTo>
                  <a:close/>
                  <a:moveTo>
                    <a:pt x="108" y="219"/>
                  </a:moveTo>
                  <a:lnTo>
                    <a:pt x="108" y="215"/>
                  </a:lnTo>
                  <a:lnTo>
                    <a:pt x="108" y="215"/>
                  </a:lnTo>
                  <a:lnTo>
                    <a:pt x="111" y="215"/>
                  </a:lnTo>
                  <a:lnTo>
                    <a:pt x="111" y="215"/>
                  </a:lnTo>
                  <a:lnTo>
                    <a:pt x="108" y="219"/>
                  </a:lnTo>
                  <a:lnTo>
                    <a:pt x="108" y="219"/>
                  </a:lnTo>
                  <a:lnTo>
                    <a:pt x="108" y="219"/>
                  </a:lnTo>
                  <a:close/>
                  <a:moveTo>
                    <a:pt x="4" y="453"/>
                  </a:moveTo>
                  <a:lnTo>
                    <a:pt x="4" y="449"/>
                  </a:lnTo>
                  <a:lnTo>
                    <a:pt x="0" y="449"/>
                  </a:lnTo>
                  <a:lnTo>
                    <a:pt x="0" y="453"/>
                  </a:lnTo>
                  <a:lnTo>
                    <a:pt x="4" y="453"/>
                  </a:lnTo>
                  <a:lnTo>
                    <a:pt x="4" y="453"/>
                  </a:lnTo>
                  <a:lnTo>
                    <a:pt x="4" y="453"/>
                  </a:lnTo>
                  <a:close/>
                  <a:moveTo>
                    <a:pt x="8" y="449"/>
                  </a:moveTo>
                  <a:lnTo>
                    <a:pt x="8" y="445"/>
                  </a:lnTo>
                  <a:lnTo>
                    <a:pt x="11" y="449"/>
                  </a:lnTo>
                  <a:lnTo>
                    <a:pt x="8" y="453"/>
                  </a:lnTo>
                  <a:lnTo>
                    <a:pt x="8" y="449"/>
                  </a:lnTo>
                  <a:lnTo>
                    <a:pt x="8" y="449"/>
                  </a:lnTo>
                  <a:lnTo>
                    <a:pt x="8" y="449"/>
                  </a:lnTo>
                  <a:close/>
                  <a:moveTo>
                    <a:pt x="22" y="438"/>
                  </a:moveTo>
                  <a:lnTo>
                    <a:pt x="22" y="441"/>
                  </a:lnTo>
                  <a:lnTo>
                    <a:pt x="22" y="441"/>
                  </a:lnTo>
                  <a:lnTo>
                    <a:pt x="26" y="441"/>
                  </a:lnTo>
                  <a:lnTo>
                    <a:pt x="26" y="441"/>
                  </a:lnTo>
                  <a:lnTo>
                    <a:pt x="22" y="438"/>
                  </a:lnTo>
                  <a:lnTo>
                    <a:pt x="22" y="438"/>
                  </a:lnTo>
                  <a:close/>
                  <a:moveTo>
                    <a:pt x="60" y="412"/>
                  </a:moveTo>
                  <a:lnTo>
                    <a:pt x="56" y="408"/>
                  </a:lnTo>
                  <a:lnTo>
                    <a:pt x="60" y="408"/>
                  </a:lnTo>
                  <a:lnTo>
                    <a:pt x="60" y="404"/>
                  </a:lnTo>
                  <a:lnTo>
                    <a:pt x="60" y="404"/>
                  </a:lnTo>
                  <a:lnTo>
                    <a:pt x="63" y="401"/>
                  </a:lnTo>
                  <a:lnTo>
                    <a:pt x="63" y="401"/>
                  </a:lnTo>
                  <a:lnTo>
                    <a:pt x="67" y="401"/>
                  </a:lnTo>
                  <a:lnTo>
                    <a:pt x="63" y="404"/>
                  </a:lnTo>
                  <a:lnTo>
                    <a:pt x="63" y="408"/>
                  </a:lnTo>
                  <a:lnTo>
                    <a:pt x="60" y="408"/>
                  </a:lnTo>
                  <a:lnTo>
                    <a:pt x="60" y="412"/>
                  </a:lnTo>
                  <a:lnTo>
                    <a:pt x="60" y="412"/>
                  </a:lnTo>
                  <a:lnTo>
                    <a:pt x="60" y="412"/>
                  </a:lnTo>
                  <a:close/>
                  <a:moveTo>
                    <a:pt x="74" y="382"/>
                  </a:moveTo>
                  <a:lnTo>
                    <a:pt x="74" y="382"/>
                  </a:lnTo>
                  <a:lnTo>
                    <a:pt x="74" y="386"/>
                  </a:lnTo>
                  <a:lnTo>
                    <a:pt x="74" y="386"/>
                  </a:lnTo>
                  <a:lnTo>
                    <a:pt x="71" y="386"/>
                  </a:lnTo>
                  <a:lnTo>
                    <a:pt x="71" y="382"/>
                  </a:lnTo>
                  <a:lnTo>
                    <a:pt x="74" y="382"/>
                  </a:lnTo>
                  <a:lnTo>
                    <a:pt x="74" y="382"/>
                  </a:lnTo>
                  <a:close/>
                  <a:moveTo>
                    <a:pt x="78" y="378"/>
                  </a:moveTo>
                  <a:lnTo>
                    <a:pt x="78" y="375"/>
                  </a:lnTo>
                  <a:lnTo>
                    <a:pt x="74" y="375"/>
                  </a:lnTo>
                  <a:lnTo>
                    <a:pt x="74" y="375"/>
                  </a:lnTo>
                  <a:lnTo>
                    <a:pt x="74" y="375"/>
                  </a:lnTo>
                  <a:lnTo>
                    <a:pt x="78" y="371"/>
                  </a:lnTo>
                  <a:lnTo>
                    <a:pt x="78" y="371"/>
                  </a:lnTo>
                  <a:lnTo>
                    <a:pt x="82" y="371"/>
                  </a:lnTo>
                  <a:lnTo>
                    <a:pt x="82" y="371"/>
                  </a:lnTo>
                  <a:lnTo>
                    <a:pt x="82" y="371"/>
                  </a:lnTo>
                  <a:lnTo>
                    <a:pt x="85" y="371"/>
                  </a:lnTo>
                  <a:lnTo>
                    <a:pt x="82" y="371"/>
                  </a:lnTo>
                  <a:lnTo>
                    <a:pt x="82" y="375"/>
                  </a:lnTo>
                  <a:lnTo>
                    <a:pt x="82" y="375"/>
                  </a:lnTo>
                  <a:lnTo>
                    <a:pt x="78" y="378"/>
                  </a:lnTo>
                  <a:lnTo>
                    <a:pt x="78" y="378"/>
                  </a:lnTo>
                  <a:close/>
                  <a:moveTo>
                    <a:pt x="163" y="82"/>
                  </a:moveTo>
                  <a:lnTo>
                    <a:pt x="163" y="82"/>
                  </a:lnTo>
                  <a:lnTo>
                    <a:pt x="163" y="78"/>
                  </a:lnTo>
                  <a:lnTo>
                    <a:pt x="167" y="74"/>
                  </a:lnTo>
                  <a:lnTo>
                    <a:pt x="167" y="74"/>
                  </a:lnTo>
                  <a:lnTo>
                    <a:pt x="167" y="78"/>
                  </a:lnTo>
                  <a:lnTo>
                    <a:pt x="167" y="82"/>
                  </a:lnTo>
                  <a:lnTo>
                    <a:pt x="163" y="82"/>
                  </a:lnTo>
                  <a:lnTo>
                    <a:pt x="163" y="82"/>
                  </a:lnTo>
                  <a:close/>
                  <a:moveTo>
                    <a:pt x="185" y="96"/>
                  </a:moveTo>
                  <a:lnTo>
                    <a:pt x="182" y="93"/>
                  </a:lnTo>
                  <a:lnTo>
                    <a:pt x="182" y="93"/>
                  </a:lnTo>
                  <a:lnTo>
                    <a:pt x="182" y="93"/>
                  </a:lnTo>
                  <a:lnTo>
                    <a:pt x="182" y="85"/>
                  </a:lnTo>
                  <a:lnTo>
                    <a:pt x="178" y="82"/>
                  </a:lnTo>
                  <a:lnTo>
                    <a:pt x="174" y="78"/>
                  </a:lnTo>
                  <a:lnTo>
                    <a:pt x="174" y="78"/>
                  </a:lnTo>
                  <a:lnTo>
                    <a:pt x="171" y="78"/>
                  </a:lnTo>
                  <a:lnTo>
                    <a:pt x="171" y="74"/>
                  </a:lnTo>
                  <a:lnTo>
                    <a:pt x="171" y="71"/>
                  </a:lnTo>
                  <a:lnTo>
                    <a:pt x="171" y="67"/>
                  </a:lnTo>
                  <a:lnTo>
                    <a:pt x="171" y="67"/>
                  </a:lnTo>
                  <a:lnTo>
                    <a:pt x="174" y="63"/>
                  </a:lnTo>
                  <a:lnTo>
                    <a:pt x="174" y="63"/>
                  </a:lnTo>
                  <a:lnTo>
                    <a:pt x="174" y="63"/>
                  </a:lnTo>
                  <a:lnTo>
                    <a:pt x="178" y="59"/>
                  </a:lnTo>
                  <a:lnTo>
                    <a:pt x="178" y="59"/>
                  </a:lnTo>
                  <a:lnTo>
                    <a:pt x="178" y="56"/>
                  </a:lnTo>
                  <a:lnTo>
                    <a:pt x="174" y="56"/>
                  </a:lnTo>
                  <a:lnTo>
                    <a:pt x="174" y="56"/>
                  </a:lnTo>
                  <a:lnTo>
                    <a:pt x="174" y="56"/>
                  </a:lnTo>
                  <a:lnTo>
                    <a:pt x="174" y="52"/>
                  </a:lnTo>
                  <a:lnTo>
                    <a:pt x="178" y="52"/>
                  </a:lnTo>
                  <a:lnTo>
                    <a:pt x="182" y="52"/>
                  </a:lnTo>
                  <a:lnTo>
                    <a:pt x="185" y="56"/>
                  </a:lnTo>
                  <a:lnTo>
                    <a:pt x="189" y="52"/>
                  </a:lnTo>
                  <a:lnTo>
                    <a:pt x="189" y="52"/>
                  </a:lnTo>
                  <a:lnTo>
                    <a:pt x="189" y="48"/>
                  </a:lnTo>
                  <a:lnTo>
                    <a:pt x="189" y="48"/>
                  </a:lnTo>
                  <a:lnTo>
                    <a:pt x="189" y="48"/>
                  </a:lnTo>
                  <a:lnTo>
                    <a:pt x="185" y="45"/>
                  </a:lnTo>
                  <a:lnTo>
                    <a:pt x="185" y="45"/>
                  </a:lnTo>
                  <a:lnTo>
                    <a:pt x="185" y="41"/>
                  </a:lnTo>
                  <a:lnTo>
                    <a:pt x="185" y="37"/>
                  </a:lnTo>
                  <a:lnTo>
                    <a:pt x="189" y="37"/>
                  </a:lnTo>
                  <a:lnTo>
                    <a:pt x="189" y="37"/>
                  </a:lnTo>
                  <a:lnTo>
                    <a:pt x="185" y="33"/>
                  </a:lnTo>
                  <a:lnTo>
                    <a:pt x="185" y="30"/>
                  </a:lnTo>
                  <a:lnTo>
                    <a:pt x="185" y="26"/>
                  </a:lnTo>
                  <a:lnTo>
                    <a:pt x="185" y="22"/>
                  </a:lnTo>
                  <a:lnTo>
                    <a:pt x="185" y="19"/>
                  </a:lnTo>
                  <a:lnTo>
                    <a:pt x="178" y="11"/>
                  </a:lnTo>
                  <a:lnTo>
                    <a:pt x="178" y="7"/>
                  </a:lnTo>
                  <a:lnTo>
                    <a:pt x="178" y="4"/>
                  </a:lnTo>
                  <a:lnTo>
                    <a:pt x="178" y="4"/>
                  </a:lnTo>
                  <a:lnTo>
                    <a:pt x="178" y="4"/>
                  </a:lnTo>
                  <a:lnTo>
                    <a:pt x="182" y="0"/>
                  </a:lnTo>
                  <a:lnTo>
                    <a:pt x="182" y="0"/>
                  </a:lnTo>
                  <a:lnTo>
                    <a:pt x="185" y="0"/>
                  </a:lnTo>
                  <a:lnTo>
                    <a:pt x="185" y="4"/>
                  </a:lnTo>
                  <a:lnTo>
                    <a:pt x="189" y="7"/>
                  </a:lnTo>
                  <a:lnTo>
                    <a:pt x="197" y="7"/>
                  </a:lnTo>
                  <a:lnTo>
                    <a:pt x="197" y="11"/>
                  </a:lnTo>
                  <a:lnTo>
                    <a:pt x="204" y="19"/>
                  </a:lnTo>
                  <a:lnTo>
                    <a:pt x="208" y="22"/>
                  </a:lnTo>
                  <a:lnTo>
                    <a:pt x="211" y="22"/>
                  </a:lnTo>
                  <a:lnTo>
                    <a:pt x="211" y="22"/>
                  </a:lnTo>
                  <a:lnTo>
                    <a:pt x="215" y="26"/>
                  </a:lnTo>
                  <a:lnTo>
                    <a:pt x="222" y="30"/>
                  </a:lnTo>
                  <a:lnTo>
                    <a:pt x="226" y="30"/>
                  </a:lnTo>
                  <a:lnTo>
                    <a:pt x="230" y="33"/>
                  </a:lnTo>
                  <a:lnTo>
                    <a:pt x="230" y="30"/>
                  </a:lnTo>
                  <a:lnTo>
                    <a:pt x="234" y="33"/>
                  </a:lnTo>
                  <a:lnTo>
                    <a:pt x="237" y="30"/>
                  </a:lnTo>
                  <a:lnTo>
                    <a:pt x="241" y="30"/>
                  </a:lnTo>
                  <a:lnTo>
                    <a:pt x="245" y="26"/>
                  </a:lnTo>
                  <a:lnTo>
                    <a:pt x="245" y="22"/>
                  </a:lnTo>
                  <a:lnTo>
                    <a:pt x="245" y="22"/>
                  </a:lnTo>
                  <a:lnTo>
                    <a:pt x="245" y="22"/>
                  </a:lnTo>
                  <a:lnTo>
                    <a:pt x="245" y="26"/>
                  </a:lnTo>
                  <a:lnTo>
                    <a:pt x="245" y="30"/>
                  </a:lnTo>
                  <a:lnTo>
                    <a:pt x="245" y="33"/>
                  </a:lnTo>
                  <a:lnTo>
                    <a:pt x="245" y="33"/>
                  </a:lnTo>
                  <a:lnTo>
                    <a:pt x="248" y="37"/>
                  </a:lnTo>
                  <a:lnTo>
                    <a:pt x="252" y="41"/>
                  </a:lnTo>
                  <a:lnTo>
                    <a:pt x="252" y="41"/>
                  </a:lnTo>
                  <a:lnTo>
                    <a:pt x="252" y="45"/>
                  </a:lnTo>
                  <a:lnTo>
                    <a:pt x="256" y="45"/>
                  </a:lnTo>
                  <a:lnTo>
                    <a:pt x="256" y="41"/>
                  </a:lnTo>
                  <a:lnTo>
                    <a:pt x="259" y="41"/>
                  </a:lnTo>
                  <a:lnTo>
                    <a:pt x="259" y="41"/>
                  </a:lnTo>
                  <a:lnTo>
                    <a:pt x="259" y="41"/>
                  </a:lnTo>
                  <a:lnTo>
                    <a:pt x="259" y="41"/>
                  </a:lnTo>
                  <a:lnTo>
                    <a:pt x="259" y="45"/>
                  </a:lnTo>
                  <a:lnTo>
                    <a:pt x="256" y="48"/>
                  </a:lnTo>
                  <a:lnTo>
                    <a:pt x="252" y="48"/>
                  </a:lnTo>
                  <a:lnTo>
                    <a:pt x="252" y="52"/>
                  </a:lnTo>
                  <a:lnTo>
                    <a:pt x="252" y="52"/>
                  </a:lnTo>
                  <a:lnTo>
                    <a:pt x="248" y="52"/>
                  </a:lnTo>
                  <a:lnTo>
                    <a:pt x="248" y="52"/>
                  </a:lnTo>
                  <a:lnTo>
                    <a:pt x="245" y="52"/>
                  </a:lnTo>
                  <a:lnTo>
                    <a:pt x="245" y="56"/>
                  </a:lnTo>
                  <a:lnTo>
                    <a:pt x="241" y="56"/>
                  </a:lnTo>
                  <a:lnTo>
                    <a:pt x="237" y="52"/>
                  </a:lnTo>
                  <a:lnTo>
                    <a:pt x="237" y="56"/>
                  </a:lnTo>
                  <a:lnTo>
                    <a:pt x="230" y="59"/>
                  </a:lnTo>
                  <a:lnTo>
                    <a:pt x="230" y="67"/>
                  </a:lnTo>
                  <a:lnTo>
                    <a:pt x="230" y="71"/>
                  </a:lnTo>
                  <a:lnTo>
                    <a:pt x="230" y="74"/>
                  </a:lnTo>
                  <a:lnTo>
                    <a:pt x="230" y="78"/>
                  </a:lnTo>
                  <a:lnTo>
                    <a:pt x="230" y="78"/>
                  </a:lnTo>
                  <a:lnTo>
                    <a:pt x="226" y="78"/>
                  </a:lnTo>
                  <a:lnTo>
                    <a:pt x="226" y="74"/>
                  </a:lnTo>
                  <a:lnTo>
                    <a:pt x="219" y="74"/>
                  </a:lnTo>
                  <a:lnTo>
                    <a:pt x="215" y="71"/>
                  </a:lnTo>
                  <a:lnTo>
                    <a:pt x="211" y="67"/>
                  </a:lnTo>
                  <a:lnTo>
                    <a:pt x="208" y="67"/>
                  </a:lnTo>
                  <a:lnTo>
                    <a:pt x="204" y="67"/>
                  </a:lnTo>
                  <a:lnTo>
                    <a:pt x="200" y="67"/>
                  </a:lnTo>
                  <a:lnTo>
                    <a:pt x="200" y="63"/>
                  </a:lnTo>
                  <a:lnTo>
                    <a:pt x="197" y="63"/>
                  </a:lnTo>
                  <a:lnTo>
                    <a:pt x="193" y="67"/>
                  </a:lnTo>
                  <a:lnTo>
                    <a:pt x="189" y="71"/>
                  </a:lnTo>
                  <a:lnTo>
                    <a:pt x="189" y="71"/>
                  </a:lnTo>
                  <a:lnTo>
                    <a:pt x="185" y="67"/>
                  </a:lnTo>
                  <a:lnTo>
                    <a:pt x="182" y="67"/>
                  </a:lnTo>
                  <a:lnTo>
                    <a:pt x="182" y="71"/>
                  </a:lnTo>
                  <a:lnTo>
                    <a:pt x="182" y="74"/>
                  </a:lnTo>
                  <a:lnTo>
                    <a:pt x="182" y="74"/>
                  </a:lnTo>
                  <a:lnTo>
                    <a:pt x="185" y="78"/>
                  </a:lnTo>
                  <a:lnTo>
                    <a:pt x="189" y="78"/>
                  </a:lnTo>
                  <a:lnTo>
                    <a:pt x="193" y="82"/>
                  </a:lnTo>
                  <a:lnTo>
                    <a:pt x="197" y="82"/>
                  </a:lnTo>
                  <a:lnTo>
                    <a:pt x="200" y="82"/>
                  </a:lnTo>
                  <a:lnTo>
                    <a:pt x="200" y="82"/>
                  </a:lnTo>
                  <a:lnTo>
                    <a:pt x="197" y="85"/>
                  </a:lnTo>
                  <a:lnTo>
                    <a:pt x="197" y="89"/>
                  </a:lnTo>
                  <a:lnTo>
                    <a:pt x="197" y="85"/>
                  </a:lnTo>
                  <a:lnTo>
                    <a:pt x="189" y="85"/>
                  </a:lnTo>
                  <a:lnTo>
                    <a:pt x="189" y="89"/>
                  </a:lnTo>
                  <a:lnTo>
                    <a:pt x="189" y="89"/>
                  </a:lnTo>
                  <a:lnTo>
                    <a:pt x="189" y="93"/>
                  </a:lnTo>
                  <a:lnTo>
                    <a:pt x="185" y="96"/>
                  </a:lnTo>
                  <a:lnTo>
                    <a:pt x="185" y="96"/>
                  </a:lnTo>
                  <a:close/>
                  <a:moveTo>
                    <a:pt x="178" y="178"/>
                  </a:moveTo>
                  <a:lnTo>
                    <a:pt x="178" y="174"/>
                  </a:lnTo>
                  <a:lnTo>
                    <a:pt x="182" y="174"/>
                  </a:lnTo>
                  <a:lnTo>
                    <a:pt x="178" y="174"/>
                  </a:lnTo>
                  <a:lnTo>
                    <a:pt x="178" y="174"/>
                  </a:lnTo>
                  <a:lnTo>
                    <a:pt x="178" y="174"/>
                  </a:lnTo>
                  <a:lnTo>
                    <a:pt x="178" y="167"/>
                  </a:lnTo>
                  <a:lnTo>
                    <a:pt x="178" y="167"/>
                  </a:lnTo>
                  <a:lnTo>
                    <a:pt x="182" y="167"/>
                  </a:lnTo>
                  <a:lnTo>
                    <a:pt x="182" y="171"/>
                  </a:lnTo>
                  <a:lnTo>
                    <a:pt x="182" y="171"/>
                  </a:lnTo>
                  <a:lnTo>
                    <a:pt x="182" y="174"/>
                  </a:lnTo>
                  <a:lnTo>
                    <a:pt x="182" y="178"/>
                  </a:lnTo>
                  <a:lnTo>
                    <a:pt x="182" y="178"/>
                  </a:lnTo>
                  <a:lnTo>
                    <a:pt x="178" y="178"/>
                  </a:lnTo>
                  <a:lnTo>
                    <a:pt x="178" y="178"/>
                  </a:lnTo>
                  <a:close/>
                  <a:moveTo>
                    <a:pt x="60" y="278"/>
                  </a:moveTo>
                  <a:lnTo>
                    <a:pt x="60" y="282"/>
                  </a:lnTo>
                  <a:lnTo>
                    <a:pt x="60" y="278"/>
                  </a:lnTo>
                  <a:lnTo>
                    <a:pt x="60" y="278"/>
                  </a:lnTo>
                  <a:lnTo>
                    <a:pt x="60" y="278"/>
                  </a:lnTo>
                  <a:lnTo>
                    <a:pt x="60" y="278"/>
                  </a:lnTo>
                  <a:lnTo>
                    <a:pt x="60" y="278"/>
                  </a:lnTo>
                  <a:close/>
                  <a:moveTo>
                    <a:pt x="56" y="282"/>
                  </a:moveTo>
                  <a:lnTo>
                    <a:pt x="60" y="282"/>
                  </a:lnTo>
                  <a:lnTo>
                    <a:pt x="60" y="282"/>
                  </a:lnTo>
                  <a:lnTo>
                    <a:pt x="56" y="282"/>
                  </a:lnTo>
                  <a:lnTo>
                    <a:pt x="56" y="282"/>
                  </a:lnTo>
                  <a:close/>
                  <a:moveTo>
                    <a:pt x="56" y="282"/>
                  </a:moveTo>
                  <a:lnTo>
                    <a:pt x="56" y="282"/>
                  </a:lnTo>
                  <a:lnTo>
                    <a:pt x="56" y="282"/>
                  </a:lnTo>
                  <a:lnTo>
                    <a:pt x="56" y="282"/>
                  </a:lnTo>
                  <a:lnTo>
                    <a:pt x="56" y="282"/>
                  </a:lnTo>
                  <a:close/>
                  <a:moveTo>
                    <a:pt x="52" y="286"/>
                  </a:moveTo>
                  <a:lnTo>
                    <a:pt x="52" y="286"/>
                  </a:lnTo>
                  <a:lnTo>
                    <a:pt x="56" y="286"/>
                  </a:lnTo>
                  <a:lnTo>
                    <a:pt x="52" y="286"/>
                  </a:lnTo>
                  <a:lnTo>
                    <a:pt x="52" y="286"/>
                  </a:lnTo>
                  <a:close/>
                  <a:moveTo>
                    <a:pt x="52" y="293"/>
                  </a:moveTo>
                  <a:lnTo>
                    <a:pt x="48" y="289"/>
                  </a:lnTo>
                  <a:lnTo>
                    <a:pt x="48" y="286"/>
                  </a:lnTo>
                  <a:lnTo>
                    <a:pt x="52" y="286"/>
                  </a:lnTo>
                  <a:lnTo>
                    <a:pt x="52" y="289"/>
                  </a:lnTo>
                  <a:lnTo>
                    <a:pt x="52" y="289"/>
                  </a:lnTo>
                  <a:lnTo>
                    <a:pt x="56" y="289"/>
                  </a:lnTo>
                  <a:lnTo>
                    <a:pt x="52" y="293"/>
                  </a:lnTo>
                  <a:lnTo>
                    <a:pt x="52" y="293"/>
                  </a:lnTo>
                  <a:lnTo>
                    <a:pt x="52" y="293"/>
                  </a:lnTo>
                  <a:close/>
                  <a:moveTo>
                    <a:pt x="74" y="293"/>
                  </a:moveTo>
                  <a:lnTo>
                    <a:pt x="74" y="293"/>
                  </a:lnTo>
                  <a:lnTo>
                    <a:pt x="78" y="289"/>
                  </a:lnTo>
                  <a:lnTo>
                    <a:pt x="78" y="293"/>
                  </a:lnTo>
                  <a:lnTo>
                    <a:pt x="78" y="293"/>
                  </a:lnTo>
                  <a:lnTo>
                    <a:pt x="74" y="293"/>
                  </a:lnTo>
                  <a:lnTo>
                    <a:pt x="74" y="293"/>
                  </a:lnTo>
                  <a:close/>
                  <a:moveTo>
                    <a:pt x="74" y="297"/>
                  </a:moveTo>
                  <a:lnTo>
                    <a:pt x="74" y="297"/>
                  </a:lnTo>
                  <a:lnTo>
                    <a:pt x="74" y="297"/>
                  </a:lnTo>
                  <a:lnTo>
                    <a:pt x="74" y="300"/>
                  </a:lnTo>
                  <a:lnTo>
                    <a:pt x="74" y="297"/>
                  </a:lnTo>
                  <a:lnTo>
                    <a:pt x="74" y="297"/>
                  </a:lnTo>
                  <a:close/>
                  <a:moveTo>
                    <a:pt x="71" y="289"/>
                  </a:moveTo>
                  <a:lnTo>
                    <a:pt x="71" y="293"/>
                  </a:lnTo>
                  <a:lnTo>
                    <a:pt x="71" y="293"/>
                  </a:lnTo>
                  <a:lnTo>
                    <a:pt x="71" y="297"/>
                  </a:lnTo>
                  <a:lnTo>
                    <a:pt x="74" y="297"/>
                  </a:lnTo>
                  <a:lnTo>
                    <a:pt x="74" y="293"/>
                  </a:lnTo>
                  <a:lnTo>
                    <a:pt x="74" y="293"/>
                  </a:lnTo>
                  <a:lnTo>
                    <a:pt x="74" y="289"/>
                  </a:lnTo>
                  <a:lnTo>
                    <a:pt x="71" y="289"/>
                  </a:lnTo>
                  <a:lnTo>
                    <a:pt x="71" y="289"/>
                  </a:lnTo>
                  <a:close/>
                  <a:moveTo>
                    <a:pt x="141" y="256"/>
                  </a:moveTo>
                  <a:lnTo>
                    <a:pt x="141" y="252"/>
                  </a:lnTo>
                  <a:lnTo>
                    <a:pt x="141" y="249"/>
                  </a:lnTo>
                  <a:lnTo>
                    <a:pt x="141" y="249"/>
                  </a:lnTo>
                  <a:lnTo>
                    <a:pt x="145" y="249"/>
                  </a:lnTo>
                  <a:lnTo>
                    <a:pt x="145" y="249"/>
                  </a:lnTo>
                  <a:lnTo>
                    <a:pt x="145" y="252"/>
                  </a:lnTo>
                  <a:lnTo>
                    <a:pt x="145" y="252"/>
                  </a:lnTo>
                  <a:lnTo>
                    <a:pt x="145" y="256"/>
                  </a:lnTo>
                  <a:lnTo>
                    <a:pt x="141" y="256"/>
                  </a:lnTo>
                  <a:lnTo>
                    <a:pt x="141" y="256"/>
                  </a:lnTo>
                  <a:close/>
                  <a:moveTo>
                    <a:pt x="130" y="252"/>
                  </a:moveTo>
                  <a:lnTo>
                    <a:pt x="134" y="249"/>
                  </a:lnTo>
                  <a:lnTo>
                    <a:pt x="137" y="249"/>
                  </a:lnTo>
                  <a:lnTo>
                    <a:pt x="134" y="252"/>
                  </a:lnTo>
                  <a:lnTo>
                    <a:pt x="134" y="252"/>
                  </a:lnTo>
                  <a:lnTo>
                    <a:pt x="130" y="252"/>
                  </a:lnTo>
                  <a:lnTo>
                    <a:pt x="130" y="252"/>
                  </a:lnTo>
                  <a:close/>
                  <a:moveTo>
                    <a:pt x="115" y="282"/>
                  </a:moveTo>
                  <a:lnTo>
                    <a:pt x="119" y="282"/>
                  </a:lnTo>
                  <a:lnTo>
                    <a:pt x="119" y="282"/>
                  </a:lnTo>
                  <a:lnTo>
                    <a:pt x="119" y="282"/>
                  </a:lnTo>
                  <a:lnTo>
                    <a:pt x="122" y="282"/>
                  </a:lnTo>
                  <a:lnTo>
                    <a:pt x="122" y="282"/>
                  </a:lnTo>
                  <a:lnTo>
                    <a:pt x="119" y="278"/>
                  </a:lnTo>
                  <a:lnTo>
                    <a:pt x="119" y="275"/>
                  </a:lnTo>
                  <a:lnTo>
                    <a:pt x="122" y="271"/>
                  </a:lnTo>
                  <a:lnTo>
                    <a:pt x="126" y="271"/>
                  </a:lnTo>
                  <a:lnTo>
                    <a:pt x="126" y="267"/>
                  </a:lnTo>
                  <a:lnTo>
                    <a:pt x="130" y="267"/>
                  </a:lnTo>
                  <a:lnTo>
                    <a:pt x="134" y="271"/>
                  </a:lnTo>
                  <a:lnTo>
                    <a:pt x="137" y="271"/>
                  </a:lnTo>
                  <a:lnTo>
                    <a:pt x="137" y="271"/>
                  </a:lnTo>
                  <a:lnTo>
                    <a:pt x="141" y="267"/>
                  </a:lnTo>
                  <a:lnTo>
                    <a:pt x="145" y="263"/>
                  </a:lnTo>
                  <a:lnTo>
                    <a:pt x="145" y="260"/>
                  </a:lnTo>
                  <a:lnTo>
                    <a:pt x="141" y="260"/>
                  </a:lnTo>
                  <a:lnTo>
                    <a:pt x="141" y="260"/>
                  </a:lnTo>
                  <a:lnTo>
                    <a:pt x="137" y="256"/>
                  </a:lnTo>
                  <a:lnTo>
                    <a:pt x="137" y="256"/>
                  </a:lnTo>
                  <a:lnTo>
                    <a:pt x="134" y="256"/>
                  </a:lnTo>
                  <a:lnTo>
                    <a:pt x="130" y="252"/>
                  </a:lnTo>
                  <a:lnTo>
                    <a:pt x="126" y="256"/>
                  </a:lnTo>
                  <a:lnTo>
                    <a:pt x="126" y="260"/>
                  </a:lnTo>
                  <a:lnTo>
                    <a:pt x="122" y="260"/>
                  </a:lnTo>
                  <a:lnTo>
                    <a:pt x="119" y="263"/>
                  </a:lnTo>
                  <a:lnTo>
                    <a:pt x="119" y="263"/>
                  </a:lnTo>
                  <a:lnTo>
                    <a:pt x="115" y="263"/>
                  </a:lnTo>
                  <a:lnTo>
                    <a:pt x="115" y="260"/>
                  </a:lnTo>
                  <a:lnTo>
                    <a:pt x="111" y="260"/>
                  </a:lnTo>
                  <a:lnTo>
                    <a:pt x="108" y="263"/>
                  </a:lnTo>
                  <a:lnTo>
                    <a:pt x="108" y="267"/>
                  </a:lnTo>
                  <a:lnTo>
                    <a:pt x="104" y="267"/>
                  </a:lnTo>
                  <a:lnTo>
                    <a:pt x="104" y="271"/>
                  </a:lnTo>
                  <a:lnTo>
                    <a:pt x="111" y="271"/>
                  </a:lnTo>
                  <a:lnTo>
                    <a:pt x="111" y="275"/>
                  </a:lnTo>
                  <a:lnTo>
                    <a:pt x="111" y="275"/>
                  </a:lnTo>
                  <a:lnTo>
                    <a:pt x="111" y="278"/>
                  </a:lnTo>
                  <a:lnTo>
                    <a:pt x="111" y="282"/>
                  </a:lnTo>
                  <a:lnTo>
                    <a:pt x="115" y="282"/>
                  </a:lnTo>
                  <a:lnTo>
                    <a:pt x="115" y="282"/>
                  </a:lnTo>
                  <a:lnTo>
                    <a:pt x="115" y="282"/>
                  </a:lnTo>
                  <a:close/>
                  <a:moveTo>
                    <a:pt x="93" y="334"/>
                  </a:moveTo>
                  <a:lnTo>
                    <a:pt x="93" y="330"/>
                  </a:lnTo>
                  <a:lnTo>
                    <a:pt x="89" y="330"/>
                  </a:lnTo>
                  <a:lnTo>
                    <a:pt x="89" y="334"/>
                  </a:lnTo>
                  <a:lnTo>
                    <a:pt x="93" y="338"/>
                  </a:lnTo>
                  <a:lnTo>
                    <a:pt x="93" y="338"/>
                  </a:lnTo>
                  <a:lnTo>
                    <a:pt x="97" y="334"/>
                  </a:lnTo>
                  <a:lnTo>
                    <a:pt x="93" y="334"/>
                  </a:lnTo>
                  <a:lnTo>
                    <a:pt x="93" y="334"/>
                  </a:lnTo>
                  <a:close/>
                  <a:moveTo>
                    <a:pt x="97" y="330"/>
                  </a:moveTo>
                  <a:lnTo>
                    <a:pt x="97" y="326"/>
                  </a:lnTo>
                  <a:lnTo>
                    <a:pt x="97" y="323"/>
                  </a:lnTo>
                  <a:lnTo>
                    <a:pt x="100" y="326"/>
                  </a:lnTo>
                  <a:lnTo>
                    <a:pt x="100" y="326"/>
                  </a:lnTo>
                  <a:lnTo>
                    <a:pt x="97" y="330"/>
                  </a:lnTo>
                  <a:lnTo>
                    <a:pt x="97" y="330"/>
                  </a:lnTo>
                  <a:lnTo>
                    <a:pt x="97" y="330"/>
                  </a:lnTo>
                  <a:close/>
                  <a:moveTo>
                    <a:pt x="93" y="323"/>
                  </a:moveTo>
                  <a:lnTo>
                    <a:pt x="93" y="319"/>
                  </a:lnTo>
                  <a:lnTo>
                    <a:pt x="97" y="315"/>
                  </a:lnTo>
                  <a:lnTo>
                    <a:pt x="97" y="312"/>
                  </a:lnTo>
                  <a:lnTo>
                    <a:pt x="93" y="312"/>
                  </a:lnTo>
                  <a:lnTo>
                    <a:pt x="97" y="312"/>
                  </a:lnTo>
                  <a:lnTo>
                    <a:pt x="100" y="312"/>
                  </a:lnTo>
                  <a:lnTo>
                    <a:pt x="100" y="312"/>
                  </a:lnTo>
                  <a:lnTo>
                    <a:pt x="100" y="312"/>
                  </a:lnTo>
                  <a:lnTo>
                    <a:pt x="100" y="304"/>
                  </a:lnTo>
                  <a:lnTo>
                    <a:pt x="100" y="304"/>
                  </a:lnTo>
                  <a:lnTo>
                    <a:pt x="100" y="293"/>
                  </a:lnTo>
                  <a:lnTo>
                    <a:pt x="100" y="289"/>
                  </a:lnTo>
                  <a:lnTo>
                    <a:pt x="100" y="286"/>
                  </a:lnTo>
                  <a:lnTo>
                    <a:pt x="104" y="286"/>
                  </a:lnTo>
                  <a:lnTo>
                    <a:pt x="104" y="282"/>
                  </a:lnTo>
                  <a:lnTo>
                    <a:pt x="100" y="282"/>
                  </a:lnTo>
                  <a:lnTo>
                    <a:pt x="100" y="278"/>
                  </a:lnTo>
                  <a:lnTo>
                    <a:pt x="100" y="278"/>
                  </a:lnTo>
                  <a:lnTo>
                    <a:pt x="100" y="278"/>
                  </a:lnTo>
                  <a:lnTo>
                    <a:pt x="97" y="278"/>
                  </a:lnTo>
                  <a:lnTo>
                    <a:pt x="93" y="275"/>
                  </a:lnTo>
                  <a:lnTo>
                    <a:pt x="97" y="275"/>
                  </a:lnTo>
                  <a:lnTo>
                    <a:pt x="97" y="271"/>
                  </a:lnTo>
                  <a:lnTo>
                    <a:pt x="97" y="267"/>
                  </a:lnTo>
                  <a:lnTo>
                    <a:pt x="97" y="267"/>
                  </a:lnTo>
                  <a:lnTo>
                    <a:pt x="93" y="267"/>
                  </a:lnTo>
                  <a:lnTo>
                    <a:pt x="93" y="267"/>
                  </a:lnTo>
                  <a:lnTo>
                    <a:pt x="89" y="271"/>
                  </a:lnTo>
                  <a:lnTo>
                    <a:pt x="89" y="271"/>
                  </a:lnTo>
                  <a:lnTo>
                    <a:pt x="85" y="267"/>
                  </a:lnTo>
                  <a:lnTo>
                    <a:pt x="85" y="263"/>
                  </a:lnTo>
                  <a:lnTo>
                    <a:pt x="89" y="263"/>
                  </a:lnTo>
                  <a:lnTo>
                    <a:pt x="93" y="260"/>
                  </a:lnTo>
                  <a:lnTo>
                    <a:pt x="100" y="263"/>
                  </a:lnTo>
                  <a:lnTo>
                    <a:pt x="100" y="263"/>
                  </a:lnTo>
                  <a:lnTo>
                    <a:pt x="104" y="263"/>
                  </a:lnTo>
                  <a:lnTo>
                    <a:pt x="104" y="260"/>
                  </a:lnTo>
                  <a:lnTo>
                    <a:pt x="104" y="256"/>
                  </a:lnTo>
                  <a:lnTo>
                    <a:pt x="100" y="256"/>
                  </a:lnTo>
                  <a:lnTo>
                    <a:pt x="104" y="252"/>
                  </a:lnTo>
                  <a:lnTo>
                    <a:pt x="104" y="252"/>
                  </a:lnTo>
                  <a:lnTo>
                    <a:pt x="108" y="256"/>
                  </a:lnTo>
                  <a:lnTo>
                    <a:pt x="108" y="256"/>
                  </a:lnTo>
                  <a:lnTo>
                    <a:pt x="111" y="252"/>
                  </a:lnTo>
                  <a:lnTo>
                    <a:pt x="115" y="252"/>
                  </a:lnTo>
                  <a:lnTo>
                    <a:pt x="122" y="252"/>
                  </a:lnTo>
                  <a:lnTo>
                    <a:pt x="126" y="252"/>
                  </a:lnTo>
                  <a:lnTo>
                    <a:pt x="126" y="252"/>
                  </a:lnTo>
                  <a:lnTo>
                    <a:pt x="130" y="252"/>
                  </a:lnTo>
                  <a:lnTo>
                    <a:pt x="130" y="249"/>
                  </a:lnTo>
                  <a:lnTo>
                    <a:pt x="134" y="249"/>
                  </a:lnTo>
                  <a:lnTo>
                    <a:pt x="134" y="249"/>
                  </a:lnTo>
                  <a:lnTo>
                    <a:pt x="137" y="245"/>
                  </a:lnTo>
                  <a:lnTo>
                    <a:pt x="141" y="241"/>
                  </a:lnTo>
                  <a:lnTo>
                    <a:pt x="145" y="245"/>
                  </a:lnTo>
                  <a:lnTo>
                    <a:pt x="148" y="245"/>
                  </a:lnTo>
                  <a:lnTo>
                    <a:pt x="148" y="245"/>
                  </a:lnTo>
                  <a:lnTo>
                    <a:pt x="148" y="245"/>
                  </a:lnTo>
                  <a:lnTo>
                    <a:pt x="148" y="249"/>
                  </a:lnTo>
                  <a:lnTo>
                    <a:pt x="145" y="252"/>
                  </a:lnTo>
                  <a:lnTo>
                    <a:pt x="148" y="252"/>
                  </a:lnTo>
                  <a:lnTo>
                    <a:pt x="148" y="256"/>
                  </a:lnTo>
                  <a:lnTo>
                    <a:pt x="148" y="260"/>
                  </a:lnTo>
                  <a:lnTo>
                    <a:pt x="148" y="260"/>
                  </a:lnTo>
                  <a:lnTo>
                    <a:pt x="148" y="263"/>
                  </a:lnTo>
                  <a:lnTo>
                    <a:pt x="152" y="263"/>
                  </a:lnTo>
                  <a:lnTo>
                    <a:pt x="156" y="267"/>
                  </a:lnTo>
                  <a:lnTo>
                    <a:pt x="159" y="267"/>
                  </a:lnTo>
                  <a:lnTo>
                    <a:pt x="163" y="267"/>
                  </a:lnTo>
                  <a:lnTo>
                    <a:pt x="163" y="263"/>
                  </a:lnTo>
                  <a:lnTo>
                    <a:pt x="167" y="260"/>
                  </a:lnTo>
                  <a:lnTo>
                    <a:pt x="167" y="260"/>
                  </a:lnTo>
                  <a:lnTo>
                    <a:pt x="167" y="260"/>
                  </a:lnTo>
                  <a:lnTo>
                    <a:pt x="167" y="256"/>
                  </a:lnTo>
                  <a:lnTo>
                    <a:pt x="171" y="252"/>
                  </a:lnTo>
                  <a:lnTo>
                    <a:pt x="171" y="252"/>
                  </a:lnTo>
                  <a:lnTo>
                    <a:pt x="174" y="252"/>
                  </a:lnTo>
                  <a:lnTo>
                    <a:pt x="174" y="252"/>
                  </a:lnTo>
                  <a:lnTo>
                    <a:pt x="174" y="249"/>
                  </a:lnTo>
                  <a:lnTo>
                    <a:pt x="174" y="245"/>
                  </a:lnTo>
                  <a:lnTo>
                    <a:pt x="167" y="245"/>
                  </a:lnTo>
                  <a:lnTo>
                    <a:pt x="167" y="241"/>
                  </a:lnTo>
                  <a:lnTo>
                    <a:pt x="167" y="237"/>
                  </a:lnTo>
                  <a:lnTo>
                    <a:pt x="171" y="237"/>
                  </a:lnTo>
                  <a:lnTo>
                    <a:pt x="171" y="237"/>
                  </a:lnTo>
                  <a:lnTo>
                    <a:pt x="171" y="237"/>
                  </a:lnTo>
                  <a:lnTo>
                    <a:pt x="171" y="241"/>
                  </a:lnTo>
                  <a:lnTo>
                    <a:pt x="171" y="241"/>
                  </a:lnTo>
                  <a:lnTo>
                    <a:pt x="174" y="241"/>
                  </a:lnTo>
                  <a:lnTo>
                    <a:pt x="174" y="241"/>
                  </a:lnTo>
                  <a:lnTo>
                    <a:pt x="178" y="241"/>
                  </a:lnTo>
                  <a:lnTo>
                    <a:pt x="178" y="241"/>
                  </a:lnTo>
                  <a:lnTo>
                    <a:pt x="182" y="241"/>
                  </a:lnTo>
                  <a:lnTo>
                    <a:pt x="182" y="241"/>
                  </a:lnTo>
                  <a:lnTo>
                    <a:pt x="182" y="241"/>
                  </a:lnTo>
                  <a:lnTo>
                    <a:pt x="178" y="245"/>
                  </a:lnTo>
                  <a:lnTo>
                    <a:pt x="178" y="245"/>
                  </a:lnTo>
                  <a:lnTo>
                    <a:pt x="178" y="245"/>
                  </a:lnTo>
                  <a:lnTo>
                    <a:pt x="182" y="245"/>
                  </a:lnTo>
                  <a:lnTo>
                    <a:pt x="185" y="241"/>
                  </a:lnTo>
                  <a:lnTo>
                    <a:pt x="193" y="241"/>
                  </a:lnTo>
                  <a:lnTo>
                    <a:pt x="197" y="241"/>
                  </a:lnTo>
                  <a:lnTo>
                    <a:pt x="197" y="241"/>
                  </a:lnTo>
                  <a:lnTo>
                    <a:pt x="197" y="237"/>
                  </a:lnTo>
                  <a:lnTo>
                    <a:pt x="197" y="234"/>
                  </a:lnTo>
                  <a:lnTo>
                    <a:pt x="200" y="234"/>
                  </a:lnTo>
                  <a:lnTo>
                    <a:pt x="204" y="234"/>
                  </a:lnTo>
                  <a:lnTo>
                    <a:pt x="204" y="237"/>
                  </a:lnTo>
                  <a:lnTo>
                    <a:pt x="204" y="241"/>
                  </a:lnTo>
                  <a:lnTo>
                    <a:pt x="204" y="241"/>
                  </a:lnTo>
                  <a:lnTo>
                    <a:pt x="208" y="241"/>
                  </a:lnTo>
                  <a:lnTo>
                    <a:pt x="208" y="237"/>
                  </a:lnTo>
                  <a:lnTo>
                    <a:pt x="208" y="234"/>
                  </a:lnTo>
                  <a:lnTo>
                    <a:pt x="208" y="230"/>
                  </a:lnTo>
                  <a:lnTo>
                    <a:pt x="211" y="226"/>
                  </a:lnTo>
                  <a:lnTo>
                    <a:pt x="215" y="226"/>
                  </a:lnTo>
                  <a:lnTo>
                    <a:pt x="215" y="226"/>
                  </a:lnTo>
                  <a:lnTo>
                    <a:pt x="211" y="223"/>
                  </a:lnTo>
                  <a:lnTo>
                    <a:pt x="215" y="219"/>
                  </a:lnTo>
                  <a:lnTo>
                    <a:pt x="215" y="219"/>
                  </a:lnTo>
                  <a:lnTo>
                    <a:pt x="219" y="219"/>
                  </a:lnTo>
                  <a:lnTo>
                    <a:pt x="219" y="223"/>
                  </a:lnTo>
                  <a:lnTo>
                    <a:pt x="219" y="223"/>
                  </a:lnTo>
                  <a:lnTo>
                    <a:pt x="219" y="226"/>
                  </a:lnTo>
                  <a:lnTo>
                    <a:pt x="219" y="237"/>
                  </a:lnTo>
                  <a:lnTo>
                    <a:pt x="219" y="237"/>
                  </a:lnTo>
                  <a:lnTo>
                    <a:pt x="222" y="234"/>
                  </a:lnTo>
                  <a:lnTo>
                    <a:pt x="222" y="234"/>
                  </a:lnTo>
                  <a:lnTo>
                    <a:pt x="226" y="234"/>
                  </a:lnTo>
                  <a:lnTo>
                    <a:pt x="230" y="230"/>
                  </a:lnTo>
                  <a:lnTo>
                    <a:pt x="230" y="226"/>
                  </a:lnTo>
                  <a:lnTo>
                    <a:pt x="230" y="223"/>
                  </a:lnTo>
                  <a:lnTo>
                    <a:pt x="234" y="219"/>
                  </a:lnTo>
                  <a:lnTo>
                    <a:pt x="234" y="219"/>
                  </a:lnTo>
                  <a:lnTo>
                    <a:pt x="230" y="215"/>
                  </a:lnTo>
                  <a:lnTo>
                    <a:pt x="226" y="211"/>
                  </a:lnTo>
                  <a:lnTo>
                    <a:pt x="226" y="208"/>
                  </a:lnTo>
                  <a:lnTo>
                    <a:pt x="226" y="200"/>
                  </a:lnTo>
                  <a:lnTo>
                    <a:pt x="226" y="193"/>
                  </a:lnTo>
                  <a:lnTo>
                    <a:pt x="226" y="186"/>
                  </a:lnTo>
                  <a:lnTo>
                    <a:pt x="222" y="178"/>
                  </a:lnTo>
                  <a:lnTo>
                    <a:pt x="219" y="171"/>
                  </a:lnTo>
                  <a:lnTo>
                    <a:pt x="219" y="167"/>
                  </a:lnTo>
                  <a:lnTo>
                    <a:pt x="219" y="163"/>
                  </a:lnTo>
                  <a:lnTo>
                    <a:pt x="226" y="160"/>
                  </a:lnTo>
                  <a:lnTo>
                    <a:pt x="226" y="160"/>
                  </a:lnTo>
                  <a:lnTo>
                    <a:pt x="230" y="163"/>
                  </a:lnTo>
                  <a:lnTo>
                    <a:pt x="230" y="163"/>
                  </a:lnTo>
                  <a:lnTo>
                    <a:pt x="230" y="160"/>
                  </a:lnTo>
                  <a:lnTo>
                    <a:pt x="230" y="156"/>
                  </a:lnTo>
                  <a:lnTo>
                    <a:pt x="226" y="156"/>
                  </a:lnTo>
                  <a:lnTo>
                    <a:pt x="226" y="152"/>
                  </a:lnTo>
                  <a:lnTo>
                    <a:pt x="226" y="152"/>
                  </a:lnTo>
                  <a:lnTo>
                    <a:pt x="226" y="148"/>
                  </a:lnTo>
                  <a:lnTo>
                    <a:pt x="226" y="148"/>
                  </a:lnTo>
                  <a:lnTo>
                    <a:pt x="226" y="145"/>
                  </a:lnTo>
                  <a:lnTo>
                    <a:pt x="226" y="145"/>
                  </a:lnTo>
                  <a:lnTo>
                    <a:pt x="226" y="141"/>
                  </a:lnTo>
                  <a:lnTo>
                    <a:pt x="226" y="137"/>
                  </a:lnTo>
                  <a:lnTo>
                    <a:pt x="226" y="137"/>
                  </a:lnTo>
                  <a:lnTo>
                    <a:pt x="226" y="134"/>
                  </a:lnTo>
                  <a:lnTo>
                    <a:pt x="226" y="130"/>
                  </a:lnTo>
                  <a:lnTo>
                    <a:pt x="222" y="122"/>
                  </a:lnTo>
                  <a:lnTo>
                    <a:pt x="222" y="122"/>
                  </a:lnTo>
                  <a:lnTo>
                    <a:pt x="219" y="122"/>
                  </a:lnTo>
                  <a:lnTo>
                    <a:pt x="219" y="115"/>
                  </a:lnTo>
                  <a:lnTo>
                    <a:pt x="215" y="115"/>
                  </a:lnTo>
                  <a:lnTo>
                    <a:pt x="208" y="108"/>
                  </a:lnTo>
                  <a:lnTo>
                    <a:pt x="208" y="104"/>
                  </a:lnTo>
                  <a:lnTo>
                    <a:pt x="204" y="100"/>
                  </a:lnTo>
                  <a:lnTo>
                    <a:pt x="204" y="96"/>
                  </a:lnTo>
                  <a:lnTo>
                    <a:pt x="204" y="93"/>
                  </a:lnTo>
                  <a:lnTo>
                    <a:pt x="204" y="96"/>
                  </a:lnTo>
                  <a:lnTo>
                    <a:pt x="204" y="96"/>
                  </a:lnTo>
                  <a:lnTo>
                    <a:pt x="200" y="93"/>
                  </a:lnTo>
                  <a:lnTo>
                    <a:pt x="200" y="93"/>
                  </a:lnTo>
                  <a:lnTo>
                    <a:pt x="197" y="93"/>
                  </a:lnTo>
                  <a:lnTo>
                    <a:pt x="197" y="93"/>
                  </a:lnTo>
                  <a:lnTo>
                    <a:pt x="197" y="96"/>
                  </a:lnTo>
                  <a:lnTo>
                    <a:pt x="197" y="100"/>
                  </a:lnTo>
                  <a:lnTo>
                    <a:pt x="197" y="100"/>
                  </a:lnTo>
                  <a:lnTo>
                    <a:pt x="200" y="100"/>
                  </a:lnTo>
                  <a:lnTo>
                    <a:pt x="204" y="96"/>
                  </a:lnTo>
                  <a:lnTo>
                    <a:pt x="204" y="100"/>
                  </a:lnTo>
                  <a:lnTo>
                    <a:pt x="204" y="104"/>
                  </a:lnTo>
                  <a:lnTo>
                    <a:pt x="200" y="104"/>
                  </a:lnTo>
                  <a:lnTo>
                    <a:pt x="200" y="104"/>
                  </a:lnTo>
                  <a:lnTo>
                    <a:pt x="197" y="104"/>
                  </a:lnTo>
                  <a:lnTo>
                    <a:pt x="200" y="108"/>
                  </a:lnTo>
                  <a:lnTo>
                    <a:pt x="197" y="108"/>
                  </a:lnTo>
                  <a:lnTo>
                    <a:pt x="197" y="108"/>
                  </a:lnTo>
                  <a:lnTo>
                    <a:pt x="193" y="104"/>
                  </a:lnTo>
                  <a:lnTo>
                    <a:pt x="193" y="104"/>
                  </a:lnTo>
                  <a:lnTo>
                    <a:pt x="193" y="100"/>
                  </a:lnTo>
                  <a:lnTo>
                    <a:pt x="189" y="100"/>
                  </a:lnTo>
                  <a:lnTo>
                    <a:pt x="189" y="100"/>
                  </a:lnTo>
                  <a:lnTo>
                    <a:pt x="189" y="104"/>
                  </a:lnTo>
                  <a:lnTo>
                    <a:pt x="189" y="108"/>
                  </a:lnTo>
                  <a:lnTo>
                    <a:pt x="189" y="111"/>
                  </a:lnTo>
                  <a:lnTo>
                    <a:pt x="189" y="111"/>
                  </a:lnTo>
                  <a:lnTo>
                    <a:pt x="185" y="115"/>
                  </a:lnTo>
                  <a:lnTo>
                    <a:pt x="185" y="115"/>
                  </a:lnTo>
                  <a:lnTo>
                    <a:pt x="189" y="119"/>
                  </a:lnTo>
                  <a:lnTo>
                    <a:pt x="193" y="122"/>
                  </a:lnTo>
                  <a:lnTo>
                    <a:pt x="189" y="126"/>
                  </a:lnTo>
                  <a:lnTo>
                    <a:pt x="189" y="126"/>
                  </a:lnTo>
                  <a:lnTo>
                    <a:pt x="185" y="126"/>
                  </a:lnTo>
                  <a:lnTo>
                    <a:pt x="185" y="126"/>
                  </a:lnTo>
                  <a:lnTo>
                    <a:pt x="185" y="130"/>
                  </a:lnTo>
                  <a:lnTo>
                    <a:pt x="189" y="130"/>
                  </a:lnTo>
                  <a:lnTo>
                    <a:pt x="193" y="126"/>
                  </a:lnTo>
                  <a:lnTo>
                    <a:pt x="197" y="134"/>
                  </a:lnTo>
                  <a:lnTo>
                    <a:pt x="197" y="141"/>
                  </a:lnTo>
                  <a:lnTo>
                    <a:pt x="197" y="145"/>
                  </a:lnTo>
                  <a:lnTo>
                    <a:pt x="197" y="152"/>
                  </a:lnTo>
                  <a:lnTo>
                    <a:pt x="193" y="163"/>
                  </a:lnTo>
                  <a:lnTo>
                    <a:pt x="193" y="167"/>
                  </a:lnTo>
                  <a:lnTo>
                    <a:pt x="193" y="171"/>
                  </a:lnTo>
                  <a:lnTo>
                    <a:pt x="189" y="174"/>
                  </a:lnTo>
                  <a:lnTo>
                    <a:pt x="185" y="178"/>
                  </a:lnTo>
                  <a:lnTo>
                    <a:pt x="185" y="182"/>
                  </a:lnTo>
                  <a:lnTo>
                    <a:pt x="185" y="186"/>
                  </a:lnTo>
                  <a:lnTo>
                    <a:pt x="185" y="189"/>
                  </a:lnTo>
                  <a:lnTo>
                    <a:pt x="182" y="193"/>
                  </a:lnTo>
                  <a:lnTo>
                    <a:pt x="171" y="197"/>
                  </a:lnTo>
                  <a:lnTo>
                    <a:pt x="171" y="197"/>
                  </a:lnTo>
                  <a:lnTo>
                    <a:pt x="167" y="200"/>
                  </a:lnTo>
                  <a:lnTo>
                    <a:pt x="163" y="197"/>
                  </a:lnTo>
                  <a:lnTo>
                    <a:pt x="159" y="193"/>
                  </a:lnTo>
                  <a:lnTo>
                    <a:pt x="159" y="193"/>
                  </a:lnTo>
                  <a:lnTo>
                    <a:pt x="163" y="189"/>
                  </a:lnTo>
                  <a:lnTo>
                    <a:pt x="163" y="189"/>
                  </a:lnTo>
                  <a:lnTo>
                    <a:pt x="163" y="186"/>
                  </a:lnTo>
                  <a:lnTo>
                    <a:pt x="167" y="186"/>
                  </a:lnTo>
                  <a:lnTo>
                    <a:pt x="167" y="182"/>
                  </a:lnTo>
                  <a:lnTo>
                    <a:pt x="159" y="186"/>
                  </a:lnTo>
                  <a:lnTo>
                    <a:pt x="159" y="186"/>
                  </a:lnTo>
                  <a:lnTo>
                    <a:pt x="156" y="189"/>
                  </a:lnTo>
                  <a:lnTo>
                    <a:pt x="156" y="193"/>
                  </a:lnTo>
                  <a:lnTo>
                    <a:pt x="156" y="193"/>
                  </a:lnTo>
                  <a:lnTo>
                    <a:pt x="156" y="200"/>
                  </a:lnTo>
                  <a:lnTo>
                    <a:pt x="156" y="204"/>
                  </a:lnTo>
                  <a:lnTo>
                    <a:pt x="152" y="208"/>
                  </a:lnTo>
                  <a:lnTo>
                    <a:pt x="152" y="211"/>
                  </a:lnTo>
                  <a:lnTo>
                    <a:pt x="152" y="211"/>
                  </a:lnTo>
                  <a:lnTo>
                    <a:pt x="152" y="219"/>
                  </a:lnTo>
                  <a:lnTo>
                    <a:pt x="152" y="219"/>
                  </a:lnTo>
                  <a:lnTo>
                    <a:pt x="152" y="219"/>
                  </a:lnTo>
                  <a:lnTo>
                    <a:pt x="152" y="223"/>
                  </a:lnTo>
                  <a:lnTo>
                    <a:pt x="152" y="223"/>
                  </a:lnTo>
                  <a:lnTo>
                    <a:pt x="152" y="223"/>
                  </a:lnTo>
                  <a:lnTo>
                    <a:pt x="148" y="223"/>
                  </a:lnTo>
                  <a:lnTo>
                    <a:pt x="152" y="226"/>
                  </a:lnTo>
                  <a:lnTo>
                    <a:pt x="148" y="226"/>
                  </a:lnTo>
                  <a:lnTo>
                    <a:pt x="148" y="226"/>
                  </a:lnTo>
                  <a:lnTo>
                    <a:pt x="145" y="226"/>
                  </a:lnTo>
                  <a:lnTo>
                    <a:pt x="145" y="226"/>
                  </a:lnTo>
                  <a:lnTo>
                    <a:pt x="141" y="223"/>
                  </a:lnTo>
                  <a:lnTo>
                    <a:pt x="141" y="223"/>
                  </a:lnTo>
                  <a:lnTo>
                    <a:pt x="141" y="223"/>
                  </a:lnTo>
                  <a:lnTo>
                    <a:pt x="137" y="223"/>
                  </a:lnTo>
                  <a:lnTo>
                    <a:pt x="137" y="223"/>
                  </a:lnTo>
                  <a:lnTo>
                    <a:pt x="130" y="226"/>
                  </a:lnTo>
                  <a:lnTo>
                    <a:pt x="126" y="226"/>
                  </a:lnTo>
                  <a:lnTo>
                    <a:pt x="122" y="230"/>
                  </a:lnTo>
                  <a:lnTo>
                    <a:pt x="119" y="230"/>
                  </a:lnTo>
                  <a:lnTo>
                    <a:pt x="115" y="230"/>
                  </a:lnTo>
                  <a:lnTo>
                    <a:pt x="111" y="230"/>
                  </a:lnTo>
                  <a:lnTo>
                    <a:pt x="108" y="230"/>
                  </a:lnTo>
                  <a:lnTo>
                    <a:pt x="104" y="234"/>
                  </a:lnTo>
                  <a:lnTo>
                    <a:pt x="100" y="237"/>
                  </a:lnTo>
                  <a:lnTo>
                    <a:pt x="100" y="237"/>
                  </a:lnTo>
                  <a:lnTo>
                    <a:pt x="100" y="241"/>
                  </a:lnTo>
                  <a:lnTo>
                    <a:pt x="93" y="245"/>
                  </a:lnTo>
                  <a:lnTo>
                    <a:pt x="93" y="245"/>
                  </a:lnTo>
                  <a:lnTo>
                    <a:pt x="89" y="249"/>
                  </a:lnTo>
                  <a:lnTo>
                    <a:pt x="89" y="252"/>
                  </a:lnTo>
                  <a:lnTo>
                    <a:pt x="85" y="252"/>
                  </a:lnTo>
                  <a:lnTo>
                    <a:pt x="82" y="252"/>
                  </a:lnTo>
                  <a:lnTo>
                    <a:pt x="78" y="256"/>
                  </a:lnTo>
                  <a:lnTo>
                    <a:pt x="82" y="260"/>
                  </a:lnTo>
                  <a:lnTo>
                    <a:pt x="82" y="260"/>
                  </a:lnTo>
                  <a:lnTo>
                    <a:pt x="82" y="263"/>
                  </a:lnTo>
                  <a:lnTo>
                    <a:pt x="82" y="263"/>
                  </a:lnTo>
                  <a:lnTo>
                    <a:pt x="78" y="263"/>
                  </a:lnTo>
                  <a:lnTo>
                    <a:pt x="74" y="267"/>
                  </a:lnTo>
                  <a:lnTo>
                    <a:pt x="74" y="271"/>
                  </a:lnTo>
                  <a:lnTo>
                    <a:pt x="74" y="271"/>
                  </a:lnTo>
                  <a:lnTo>
                    <a:pt x="71" y="275"/>
                  </a:lnTo>
                  <a:lnTo>
                    <a:pt x="67" y="275"/>
                  </a:lnTo>
                  <a:lnTo>
                    <a:pt x="67" y="275"/>
                  </a:lnTo>
                  <a:lnTo>
                    <a:pt x="63" y="278"/>
                  </a:lnTo>
                  <a:lnTo>
                    <a:pt x="63" y="278"/>
                  </a:lnTo>
                  <a:lnTo>
                    <a:pt x="67" y="278"/>
                  </a:lnTo>
                  <a:lnTo>
                    <a:pt x="67" y="282"/>
                  </a:lnTo>
                  <a:lnTo>
                    <a:pt x="67" y="282"/>
                  </a:lnTo>
                  <a:lnTo>
                    <a:pt x="67" y="286"/>
                  </a:lnTo>
                  <a:lnTo>
                    <a:pt x="67" y="282"/>
                  </a:lnTo>
                  <a:lnTo>
                    <a:pt x="67" y="282"/>
                  </a:lnTo>
                  <a:lnTo>
                    <a:pt x="63" y="282"/>
                  </a:lnTo>
                  <a:lnTo>
                    <a:pt x="67" y="286"/>
                  </a:lnTo>
                  <a:lnTo>
                    <a:pt x="67" y="286"/>
                  </a:lnTo>
                  <a:lnTo>
                    <a:pt x="67" y="289"/>
                  </a:lnTo>
                  <a:lnTo>
                    <a:pt x="67" y="289"/>
                  </a:lnTo>
                  <a:lnTo>
                    <a:pt x="67" y="289"/>
                  </a:lnTo>
                  <a:lnTo>
                    <a:pt x="71" y="286"/>
                  </a:lnTo>
                  <a:lnTo>
                    <a:pt x="71" y="286"/>
                  </a:lnTo>
                  <a:lnTo>
                    <a:pt x="74" y="286"/>
                  </a:lnTo>
                  <a:lnTo>
                    <a:pt x="74" y="289"/>
                  </a:lnTo>
                  <a:lnTo>
                    <a:pt x="74" y="289"/>
                  </a:lnTo>
                  <a:lnTo>
                    <a:pt x="78" y="289"/>
                  </a:lnTo>
                  <a:lnTo>
                    <a:pt x="74" y="286"/>
                  </a:lnTo>
                  <a:lnTo>
                    <a:pt x="74" y="286"/>
                  </a:lnTo>
                  <a:lnTo>
                    <a:pt x="71" y="286"/>
                  </a:lnTo>
                  <a:lnTo>
                    <a:pt x="71" y="282"/>
                  </a:lnTo>
                  <a:lnTo>
                    <a:pt x="71" y="282"/>
                  </a:lnTo>
                  <a:lnTo>
                    <a:pt x="71" y="278"/>
                  </a:lnTo>
                  <a:lnTo>
                    <a:pt x="74" y="278"/>
                  </a:lnTo>
                  <a:lnTo>
                    <a:pt x="74" y="278"/>
                  </a:lnTo>
                  <a:lnTo>
                    <a:pt x="78" y="282"/>
                  </a:lnTo>
                  <a:lnTo>
                    <a:pt x="78" y="286"/>
                  </a:lnTo>
                  <a:lnTo>
                    <a:pt x="82" y="289"/>
                  </a:lnTo>
                  <a:lnTo>
                    <a:pt x="82" y="293"/>
                  </a:lnTo>
                  <a:lnTo>
                    <a:pt x="78" y="297"/>
                  </a:lnTo>
                  <a:lnTo>
                    <a:pt x="74" y="297"/>
                  </a:lnTo>
                  <a:lnTo>
                    <a:pt x="74" y="300"/>
                  </a:lnTo>
                  <a:lnTo>
                    <a:pt x="78" y="304"/>
                  </a:lnTo>
                  <a:lnTo>
                    <a:pt x="78" y="308"/>
                  </a:lnTo>
                  <a:lnTo>
                    <a:pt x="82" y="312"/>
                  </a:lnTo>
                  <a:lnTo>
                    <a:pt x="82" y="315"/>
                  </a:lnTo>
                  <a:lnTo>
                    <a:pt x="82" y="315"/>
                  </a:lnTo>
                  <a:lnTo>
                    <a:pt x="82" y="319"/>
                  </a:lnTo>
                  <a:lnTo>
                    <a:pt x="85" y="319"/>
                  </a:lnTo>
                  <a:lnTo>
                    <a:pt x="89" y="319"/>
                  </a:lnTo>
                  <a:lnTo>
                    <a:pt x="89" y="319"/>
                  </a:lnTo>
                  <a:lnTo>
                    <a:pt x="89" y="315"/>
                  </a:lnTo>
                  <a:lnTo>
                    <a:pt x="85" y="312"/>
                  </a:lnTo>
                  <a:lnTo>
                    <a:pt x="85" y="308"/>
                  </a:lnTo>
                  <a:lnTo>
                    <a:pt x="89" y="308"/>
                  </a:lnTo>
                  <a:lnTo>
                    <a:pt x="89" y="308"/>
                  </a:lnTo>
                  <a:lnTo>
                    <a:pt x="89" y="308"/>
                  </a:lnTo>
                  <a:lnTo>
                    <a:pt x="89" y="312"/>
                  </a:lnTo>
                  <a:lnTo>
                    <a:pt x="89" y="312"/>
                  </a:lnTo>
                  <a:lnTo>
                    <a:pt x="93" y="319"/>
                  </a:lnTo>
                  <a:lnTo>
                    <a:pt x="93" y="319"/>
                  </a:lnTo>
                  <a:lnTo>
                    <a:pt x="93" y="323"/>
                  </a:lnTo>
                  <a:close/>
                </a:path>
              </a:pathLst>
            </a:custGeom>
            <a:grpFill/>
            <a:ln>
              <a:noFill/>
            </a:ln>
          </p:spPr>
          <p:txBody>
            <a:bodyPr vert="horz" wrap="square" lIns="91440" tIns="45720" rIns="91440" bIns="45720" numCol="1" anchor="t" anchorCtr="0" compatLnSpc="1"/>
            <a:lstStyle/>
            <a:p>
              <a:endParaRPr lang="en-US"/>
            </a:p>
          </p:txBody>
        </p:sp>
        <p:sp>
          <p:nvSpPr>
            <p:cNvPr id="12" name="Freeform 13"/>
            <p:cNvSpPr>
              <a:spLocks noEditPoints="1"/>
            </p:cNvSpPr>
            <p:nvPr/>
          </p:nvSpPr>
          <p:spPr bwMode="auto">
            <a:xfrm>
              <a:off x="6861137" y="2317785"/>
              <a:ext cx="95211" cy="137670"/>
            </a:xfrm>
            <a:custGeom>
              <a:avLst/>
              <a:gdLst>
                <a:gd name="T0" fmla="*/ 48 w 74"/>
                <a:gd name="T1" fmla="*/ 78 h 107"/>
                <a:gd name="T2" fmla="*/ 44 w 74"/>
                <a:gd name="T3" fmla="*/ 78 h 107"/>
                <a:gd name="T4" fmla="*/ 44 w 74"/>
                <a:gd name="T5" fmla="*/ 78 h 107"/>
                <a:gd name="T6" fmla="*/ 18 w 74"/>
                <a:gd name="T7" fmla="*/ 85 h 107"/>
                <a:gd name="T8" fmla="*/ 22 w 74"/>
                <a:gd name="T9" fmla="*/ 85 h 107"/>
                <a:gd name="T10" fmla="*/ 22 w 74"/>
                <a:gd name="T11" fmla="*/ 85 h 107"/>
                <a:gd name="T12" fmla="*/ 22 w 74"/>
                <a:gd name="T13" fmla="*/ 89 h 107"/>
                <a:gd name="T14" fmla="*/ 22 w 74"/>
                <a:gd name="T15" fmla="*/ 89 h 107"/>
                <a:gd name="T16" fmla="*/ 55 w 74"/>
                <a:gd name="T17" fmla="*/ 74 h 107"/>
                <a:gd name="T18" fmla="*/ 59 w 74"/>
                <a:gd name="T19" fmla="*/ 78 h 107"/>
                <a:gd name="T20" fmla="*/ 59 w 74"/>
                <a:gd name="T21" fmla="*/ 78 h 107"/>
                <a:gd name="T22" fmla="*/ 59 w 74"/>
                <a:gd name="T23" fmla="*/ 74 h 107"/>
                <a:gd name="T24" fmla="*/ 70 w 74"/>
                <a:gd name="T25" fmla="*/ 92 h 107"/>
                <a:gd name="T26" fmla="*/ 70 w 74"/>
                <a:gd name="T27" fmla="*/ 89 h 107"/>
                <a:gd name="T28" fmla="*/ 74 w 74"/>
                <a:gd name="T29" fmla="*/ 92 h 107"/>
                <a:gd name="T30" fmla="*/ 70 w 74"/>
                <a:gd name="T31" fmla="*/ 92 h 107"/>
                <a:gd name="T32" fmla="*/ 74 w 74"/>
                <a:gd name="T33" fmla="*/ 85 h 107"/>
                <a:gd name="T34" fmla="*/ 70 w 74"/>
                <a:gd name="T35" fmla="*/ 85 h 107"/>
                <a:gd name="T36" fmla="*/ 70 w 74"/>
                <a:gd name="T37" fmla="*/ 81 h 107"/>
                <a:gd name="T38" fmla="*/ 74 w 74"/>
                <a:gd name="T39" fmla="*/ 81 h 107"/>
                <a:gd name="T40" fmla="*/ 74 w 74"/>
                <a:gd name="T41" fmla="*/ 85 h 107"/>
                <a:gd name="T42" fmla="*/ 26 w 74"/>
                <a:gd name="T43" fmla="*/ 107 h 107"/>
                <a:gd name="T44" fmla="*/ 26 w 74"/>
                <a:gd name="T45" fmla="*/ 104 h 107"/>
                <a:gd name="T46" fmla="*/ 37 w 74"/>
                <a:gd name="T47" fmla="*/ 104 h 107"/>
                <a:gd name="T48" fmla="*/ 33 w 74"/>
                <a:gd name="T49" fmla="*/ 107 h 107"/>
                <a:gd name="T50" fmla="*/ 26 w 74"/>
                <a:gd name="T51" fmla="*/ 107 h 107"/>
                <a:gd name="T52" fmla="*/ 0 w 74"/>
                <a:gd name="T53" fmla="*/ 18 h 107"/>
                <a:gd name="T54" fmla="*/ 3 w 74"/>
                <a:gd name="T55" fmla="*/ 18 h 107"/>
                <a:gd name="T56" fmla="*/ 3 w 74"/>
                <a:gd name="T57" fmla="*/ 18 h 107"/>
                <a:gd name="T58" fmla="*/ 15 w 74"/>
                <a:gd name="T59" fmla="*/ 29 h 107"/>
                <a:gd name="T60" fmla="*/ 18 w 74"/>
                <a:gd name="T61" fmla="*/ 33 h 107"/>
                <a:gd name="T62" fmla="*/ 22 w 74"/>
                <a:gd name="T63" fmla="*/ 37 h 107"/>
                <a:gd name="T64" fmla="*/ 15 w 74"/>
                <a:gd name="T65" fmla="*/ 33 h 107"/>
                <a:gd name="T66" fmla="*/ 11 w 74"/>
                <a:gd name="T67" fmla="*/ 37 h 107"/>
                <a:gd name="T68" fmla="*/ 15 w 74"/>
                <a:gd name="T69" fmla="*/ 44 h 107"/>
                <a:gd name="T70" fmla="*/ 18 w 74"/>
                <a:gd name="T71" fmla="*/ 44 h 107"/>
                <a:gd name="T72" fmla="*/ 18 w 74"/>
                <a:gd name="T73" fmla="*/ 52 h 107"/>
                <a:gd name="T74" fmla="*/ 22 w 74"/>
                <a:gd name="T75" fmla="*/ 59 h 107"/>
                <a:gd name="T76" fmla="*/ 18 w 74"/>
                <a:gd name="T77" fmla="*/ 63 h 107"/>
                <a:gd name="T78" fmla="*/ 22 w 74"/>
                <a:gd name="T79" fmla="*/ 66 h 107"/>
                <a:gd name="T80" fmla="*/ 18 w 74"/>
                <a:gd name="T81" fmla="*/ 70 h 107"/>
                <a:gd name="T82" fmla="*/ 18 w 74"/>
                <a:gd name="T83" fmla="*/ 74 h 107"/>
                <a:gd name="T84" fmla="*/ 26 w 74"/>
                <a:gd name="T85" fmla="*/ 81 h 107"/>
                <a:gd name="T86" fmla="*/ 26 w 74"/>
                <a:gd name="T87" fmla="*/ 85 h 107"/>
                <a:gd name="T88" fmla="*/ 29 w 74"/>
                <a:gd name="T89" fmla="*/ 85 h 107"/>
                <a:gd name="T90" fmla="*/ 29 w 74"/>
                <a:gd name="T91" fmla="*/ 85 h 107"/>
                <a:gd name="T92" fmla="*/ 40 w 74"/>
                <a:gd name="T93" fmla="*/ 74 h 107"/>
                <a:gd name="T94" fmla="*/ 44 w 74"/>
                <a:gd name="T95" fmla="*/ 78 h 107"/>
                <a:gd name="T96" fmla="*/ 48 w 74"/>
                <a:gd name="T97" fmla="*/ 74 h 107"/>
                <a:gd name="T98" fmla="*/ 52 w 74"/>
                <a:gd name="T99" fmla="*/ 74 h 107"/>
                <a:gd name="T100" fmla="*/ 55 w 74"/>
                <a:gd name="T101" fmla="*/ 74 h 107"/>
                <a:gd name="T102" fmla="*/ 59 w 74"/>
                <a:gd name="T103" fmla="*/ 70 h 107"/>
                <a:gd name="T104" fmla="*/ 66 w 74"/>
                <a:gd name="T105" fmla="*/ 66 h 107"/>
                <a:gd name="T106" fmla="*/ 66 w 74"/>
                <a:gd name="T107" fmla="*/ 63 h 107"/>
                <a:gd name="T108" fmla="*/ 66 w 74"/>
                <a:gd name="T109" fmla="*/ 52 h 107"/>
                <a:gd name="T110" fmla="*/ 63 w 74"/>
                <a:gd name="T111" fmla="*/ 48 h 107"/>
                <a:gd name="T112" fmla="*/ 59 w 74"/>
                <a:gd name="T113" fmla="*/ 37 h 107"/>
                <a:gd name="T114" fmla="*/ 48 w 74"/>
                <a:gd name="T115" fmla="*/ 18 h 107"/>
                <a:gd name="T116" fmla="*/ 33 w 74"/>
                <a:gd name="T117" fmla="*/ 0 h 107"/>
                <a:gd name="T118" fmla="*/ 18 w 74"/>
                <a:gd name="T119" fmla="*/ 3 h 107"/>
                <a:gd name="T120" fmla="*/ 3 w 74"/>
                <a:gd name="T121" fmla="*/ 11 h 107"/>
                <a:gd name="T122" fmla="*/ 0 w 74"/>
                <a:gd name="T123" fmla="*/ 1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07">
                  <a:moveTo>
                    <a:pt x="44" y="78"/>
                  </a:moveTo>
                  <a:lnTo>
                    <a:pt x="48" y="78"/>
                  </a:lnTo>
                  <a:lnTo>
                    <a:pt x="48" y="78"/>
                  </a:lnTo>
                  <a:lnTo>
                    <a:pt x="44" y="78"/>
                  </a:lnTo>
                  <a:lnTo>
                    <a:pt x="44" y="78"/>
                  </a:lnTo>
                  <a:lnTo>
                    <a:pt x="44" y="78"/>
                  </a:lnTo>
                  <a:close/>
                  <a:moveTo>
                    <a:pt x="22" y="89"/>
                  </a:moveTo>
                  <a:lnTo>
                    <a:pt x="18" y="85"/>
                  </a:lnTo>
                  <a:lnTo>
                    <a:pt x="22" y="85"/>
                  </a:lnTo>
                  <a:lnTo>
                    <a:pt x="22" y="85"/>
                  </a:lnTo>
                  <a:lnTo>
                    <a:pt x="22" y="85"/>
                  </a:lnTo>
                  <a:lnTo>
                    <a:pt x="22" y="85"/>
                  </a:lnTo>
                  <a:lnTo>
                    <a:pt x="22" y="89"/>
                  </a:lnTo>
                  <a:lnTo>
                    <a:pt x="22" y="89"/>
                  </a:lnTo>
                  <a:lnTo>
                    <a:pt x="22" y="89"/>
                  </a:lnTo>
                  <a:lnTo>
                    <a:pt x="22" y="89"/>
                  </a:lnTo>
                  <a:close/>
                  <a:moveTo>
                    <a:pt x="59" y="74"/>
                  </a:moveTo>
                  <a:lnTo>
                    <a:pt x="55" y="74"/>
                  </a:lnTo>
                  <a:lnTo>
                    <a:pt x="55" y="78"/>
                  </a:lnTo>
                  <a:lnTo>
                    <a:pt x="59" y="78"/>
                  </a:lnTo>
                  <a:lnTo>
                    <a:pt x="59" y="78"/>
                  </a:lnTo>
                  <a:lnTo>
                    <a:pt x="59" y="78"/>
                  </a:lnTo>
                  <a:lnTo>
                    <a:pt x="59" y="74"/>
                  </a:lnTo>
                  <a:lnTo>
                    <a:pt x="59" y="74"/>
                  </a:lnTo>
                  <a:lnTo>
                    <a:pt x="59" y="74"/>
                  </a:lnTo>
                  <a:close/>
                  <a:moveTo>
                    <a:pt x="70" y="92"/>
                  </a:moveTo>
                  <a:lnTo>
                    <a:pt x="70" y="89"/>
                  </a:lnTo>
                  <a:lnTo>
                    <a:pt x="70" y="89"/>
                  </a:lnTo>
                  <a:lnTo>
                    <a:pt x="74" y="89"/>
                  </a:lnTo>
                  <a:lnTo>
                    <a:pt x="74" y="92"/>
                  </a:lnTo>
                  <a:lnTo>
                    <a:pt x="70" y="92"/>
                  </a:lnTo>
                  <a:lnTo>
                    <a:pt x="70" y="92"/>
                  </a:lnTo>
                  <a:lnTo>
                    <a:pt x="70" y="92"/>
                  </a:lnTo>
                  <a:close/>
                  <a:moveTo>
                    <a:pt x="74" y="85"/>
                  </a:moveTo>
                  <a:lnTo>
                    <a:pt x="70" y="89"/>
                  </a:lnTo>
                  <a:lnTo>
                    <a:pt x="70" y="85"/>
                  </a:lnTo>
                  <a:lnTo>
                    <a:pt x="70" y="81"/>
                  </a:lnTo>
                  <a:lnTo>
                    <a:pt x="70" y="81"/>
                  </a:lnTo>
                  <a:lnTo>
                    <a:pt x="74" y="81"/>
                  </a:lnTo>
                  <a:lnTo>
                    <a:pt x="74" y="81"/>
                  </a:lnTo>
                  <a:lnTo>
                    <a:pt x="74" y="81"/>
                  </a:lnTo>
                  <a:lnTo>
                    <a:pt x="74" y="85"/>
                  </a:lnTo>
                  <a:lnTo>
                    <a:pt x="74" y="85"/>
                  </a:lnTo>
                  <a:close/>
                  <a:moveTo>
                    <a:pt x="26" y="107"/>
                  </a:moveTo>
                  <a:lnTo>
                    <a:pt x="26" y="107"/>
                  </a:lnTo>
                  <a:lnTo>
                    <a:pt x="26" y="104"/>
                  </a:lnTo>
                  <a:lnTo>
                    <a:pt x="33" y="100"/>
                  </a:lnTo>
                  <a:lnTo>
                    <a:pt x="37" y="104"/>
                  </a:lnTo>
                  <a:lnTo>
                    <a:pt x="37" y="104"/>
                  </a:lnTo>
                  <a:lnTo>
                    <a:pt x="33" y="107"/>
                  </a:lnTo>
                  <a:lnTo>
                    <a:pt x="29" y="107"/>
                  </a:lnTo>
                  <a:lnTo>
                    <a:pt x="26" y="107"/>
                  </a:lnTo>
                  <a:lnTo>
                    <a:pt x="26" y="107"/>
                  </a:lnTo>
                  <a:close/>
                  <a:moveTo>
                    <a:pt x="0" y="18"/>
                  </a:moveTo>
                  <a:lnTo>
                    <a:pt x="0" y="18"/>
                  </a:lnTo>
                  <a:lnTo>
                    <a:pt x="3" y="18"/>
                  </a:lnTo>
                  <a:lnTo>
                    <a:pt x="7" y="18"/>
                  </a:lnTo>
                  <a:lnTo>
                    <a:pt x="3" y="18"/>
                  </a:lnTo>
                  <a:lnTo>
                    <a:pt x="11" y="26"/>
                  </a:lnTo>
                  <a:lnTo>
                    <a:pt x="15" y="29"/>
                  </a:lnTo>
                  <a:lnTo>
                    <a:pt x="18" y="29"/>
                  </a:lnTo>
                  <a:lnTo>
                    <a:pt x="18" y="33"/>
                  </a:lnTo>
                  <a:lnTo>
                    <a:pt x="18" y="33"/>
                  </a:lnTo>
                  <a:lnTo>
                    <a:pt x="22" y="37"/>
                  </a:lnTo>
                  <a:lnTo>
                    <a:pt x="15" y="37"/>
                  </a:lnTo>
                  <a:lnTo>
                    <a:pt x="15" y="33"/>
                  </a:lnTo>
                  <a:lnTo>
                    <a:pt x="11" y="37"/>
                  </a:lnTo>
                  <a:lnTo>
                    <a:pt x="11" y="37"/>
                  </a:lnTo>
                  <a:lnTo>
                    <a:pt x="7" y="40"/>
                  </a:lnTo>
                  <a:lnTo>
                    <a:pt x="15" y="44"/>
                  </a:lnTo>
                  <a:lnTo>
                    <a:pt x="15" y="44"/>
                  </a:lnTo>
                  <a:lnTo>
                    <a:pt x="18" y="44"/>
                  </a:lnTo>
                  <a:lnTo>
                    <a:pt x="18" y="52"/>
                  </a:lnTo>
                  <a:lnTo>
                    <a:pt x="18" y="52"/>
                  </a:lnTo>
                  <a:lnTo>
                    <a:pt x="22" y="52"/>
                  </a:lnTo>
                  <a:lnTo>
                    <a:pt x="22" y="59"/>
                  </a:lnTo>
                  <a:lnTo>
                    <a:pt x="18" y="59"/>
                  </a:lnTo>
                  <a:lnTo>
                    <a:pt x="18" y="63"/>
                  </a:lnTo>
                  <a:lnTo>
                    <a:pt x="22" y="63"/>
                  </a:lnTo>
                  <a:lnTo>
                    <a:pt x="22" y="66"/>
                  </a:lnTo>
                  <a:lnTo>
                    <a:pt x="18" y="66"/>
                  </a:lnTo>
                  <a:lnTo>
                    <a:pt x="18" y="70"/>
                  </a:lnTo>
                  <a:lnTo>
                    <a:pt x="22" y="74"/>
                  </a:lnTo>
                  <a:lnTo>
                    <a:pt x="18" y="74"/>
                  </a:lnTo>
                  <a:lnTo>
                    <a:pt x="22" y="81"/>
                  </a:lnTo>
                  <a:lnTo>
                    <a:pt x="26" y="81"/>
                  </a:lnTo>
                  <a:lnTo>
                    <a:pt x="26" y="85"/>
                  </a:lnTo>
                  <a:lnTo>
                    <a:pt x="26" y="85"/>
                  </a:lnTo>
                  <a:lnTo>
                    <a:pt x="26" y="89"/>
                  </a:lnTo>
                  <a:lnTo>
                    <a:pt x="29" y="85"/>
                  </a:lnTo>
                  <a:lnTo>
                    <a:pt x="29" y="81"/>
                  </a:lnTo>
                  <a:lnTo>
                    <a:pt x="29" y="85"/>
                  </a:lnTo>
                  <a:lnTo>
                    <a:pt x="33" y="81"/>
                  </a:lnTo>
                  <a:lnTo>
                    <a:pt x="40" y="74"/>
                  </a:lnTo>
                  <a:lnTo>
                    <a:pt x="44" y="74"/>
                  </a:lnTo>
                  <a:lnTo>
                    <a:pt x="44" y="78"/>
                  </a:lnTo>
                  <a:lnTo>
                    <a:pt x="44" y="74"/>
                  </a:lnTo>
                  <a:lnTo>
                    <a:pt x="48" y="74"/>
                  </a:lnTo>
                  <a:lnTo>
                    <a:pt x="48" y="78"/>
                  </a:lnTo>
                  <a:lnTo>
                    <a:pt x="52" y="74"/>
                  </a:lnTo>
                  <a:lnTo>
                    <a:pt x="55" y="78"/>
                  </a:lnTo>
                  <a:lnTo>
                    <a:pt x="55" y="74"/>
                  </a:lnTo>
                  <a:lnTo>
                    <a:pt x="55" y="74"/>
                  </a:lnTo>
                  <a:lnTo>
                    <a:pt x="59" y="70"/>
                  </a:lnTo>
                  <a:lnTo>
                    <a:pt x="63" y="70"/>
                  </a:lnTo>
                  <a:lnTo>
                    <a:pt x="66" y="66"/>
                  </a:lnTo>
                  <a:lnTo>
                    <a:pt x="66" y="63"/>
                  </a:lnTo>
                  <a:lnTo>
                    <a:pt x="66" y="63"/>
                  </a:lnTo>
                  <a:lnTo>
                    <a:pt x="66" y="52"/>
                  </a:lnTo>
                  <a:lnTo>
                    <a:pt x="66" y="52"/>
                  </a:lnTo>
                  <a:lnTo>
                    <a:pt x="63" y="52"/>
                  </a:lnTo>
                  <a:lnTo>
                    <a:pt x="63" y="48"/>
                  </a:lnTo>
                  <a:lnTo>
                    <a:pt x="63" y="40"/>
                  </a:lnTo>
                  <a:lnTo>
                    <a:pt x="59" y="37"/>
                  </a:lnTo>
                  <a:lnTo>
                    <a:pt x="59" y="29"/>
                  </a:lnTo>
                  <a:lnTo>
                    <a:pt x="48" y="18"/>
                  </a:lnTo>
                  <a:lnTo>
                    <a:pt x="40" y="11"/>
                  </a:lnTo>
                  <a:lnTo>
                    <a:pt x="33" y="0"/>
                  </a:lnTo>
                  <a:lnTo>
                    <a:pt x="29" y="3"/>
                  </a:lnTo>
                  <a:lnTo>
                    <a:pt x="18" y="3"/>
                  </a:lnTo>
                  <a:lnTo>
                    <a:pt x="11" y="11"/>
                  </a:lnTo>
                  <a:lnTo>
                    <a:pt x="3" y="11"/>
                  </a:lnTo>
                  <a:lnTo>
                    <a:pt x="0" y="15"/>
                  </a:lnTo>
                  <a:lnTo>
                    <a:pt x="0" y="18"/>
                  </a:lnTo>
                  <a:close/>
                </a:path>
              </a:pathLst>
            </a:custGeom>
            <a:grpFill/>
            <a:ln>
              <a:noFill/>
            </a:ln>
          </p:spPr>
          <p:txBody>
            <a:bodyPr vert="horz" wrap="square" lIns="91440" tIns="45720" rIns="91440" bIns="45720" numCol="1" anchor="t" anchorCtr="0" compatLnSpc="1"/>
            <a:lstStyle/>
            <a:p>
              <a:endParaRPr lang="en-US"/>
            </a:p>
          </p:txBody>
        </p:sp>
        <p:sp>
          <p:nvSpPr>
            <p:cNvPr id="13" name="Freeform 14"/>
            <p:cNvSpPr/>
            <p:nvPr/>
          </p:nvSpPr>
          <p:spPr bwMode="auto">
            <a:xfrm>
              <a:off x="6817391" y="2189123"/>
              <a:ext cx="100357" cy="156969"/>
            </a:xfrm>
            <a:custGeom>
              <a:avLst/>
              <a:gdLst>
                <a:gd name="T0" fmla="*/ 0 w 78"/>
                <a:gd name="T1" fmla="*/ 70 h 122"/>
                <a:gd name="T2" fmla="*/ 4 w 78"/>
                <a:gd name="T3" fmla="*/ 63 h 122"/>
                <a:gd name="T4" fmla="*/ 12 w 78"/>
                <a:gd name="T5" fmla="*/ 55 h 122"/>
                <a:gd name="T6" fmla="*/ 15 w 78"/>
                <a:gd name="T7" fmla="*/ 51 h 122"/>
                <a:gd name="T8" fmla="*/ 19 w 78"/>
                <a:gd name="T9" fmla="*/ 40 h 122"/>
                <a:gd name="T10" fmla="*/ 19 w 78"/>
                <a:gd name="T11" fmla="*/ 33 h 122"/>
                <a:gd name="T12" fmla="*/ 26 w 78"/>
                <a:gd name="T13" fmla="*/ 37 h 122"/>
                <a:gd name="T14" fmla="*/ 30 w 78"/>
                <a:gd name="T15" fmla="*/ 37 h 122"/>
                <a:gd name="T16" fmla="*/ 37 w 78"/>
                <a:gd name="T17" fmla="*/ 40 h 122"/>
                <a:gd name="T18" fmla="*/ 49 w 78"/>
                <a:gd name="T19" fmla="*/ 40 h 122"/>
                <a:gd name="T20" fmla="*/ 49 w 78"/>
                <a:gd name="T21" fmla="*/ 33 h 122"/>
                <a:gd name="T22" fmla="*/ 45 w 78"/>
                <a:gd name="T23" fmla="*/ 25 h 122"/>
                <a:gd name="T24" fmla="*/ 49 w 78"/>
                <a:gd name="T25" fmla="*/ 25 h 122"/>
                <a:gd name="T26" fmla="*/ 56 w 78"/>
                <a:gd name="T27" fmla="*/ 18 h 122"/>
                <a:gd name="T28" fmla="*/ 63 w 78"/>
                <a:gd name="T29" fmla="*/ 14 h 122"/>
                <a:gd name="T30" fmla="*/ 63 w 78"/>
                <a:gd name="T31" fmla="*/ 7 h 122"/>
                <a:gd name="T32" fmla="*/ 63 w 78"/>
                <a:gd name="T33" fmla="*/ 3 h 122"/>
                <a:gd name="T34" fmla="*/ 67 w 78"/>
                <a:gd name="T35" fmla="*/ 3 h 122"/>
                <a:gd name="T36" fmla="*/ 67 w 78"/>
                <a:gd name="T37" fmla="*/ 7 h 122"/>
                <a:gd name="T38" fmla="*/ 78 w 78"/>
                <a:gd name="T39" fmla="*/ 14 h 122"/>
                <a:gd name="T40" fmla="*/ 71 w 78"/>
                <a:gd name="T41" fmla="*/ 18 h 122"/>
                <a:gd name="T42" fmla="*/ 71 w 78"/>
                <a:gd name="T43" fmla="*/ 22 h 122"/>
                <a:gd name="T44" fmla="*/ 67 w 78"/>
                <a:gd name="T45" fmla="*/ 33 h 122"/>
                <a:gd name="T46" fmla="*/ 71 w 78"/>
                <a:gd name="T47" fmla="*/ 44 h 122"/>
                <a:gd name="T48" fmla="*/ 71 w 78"/>
                <a:gd name="T49" fmla="*/ 48 h 122"/>
                <a:gd name="T50" fmla="*/ 71 w 78"/>
                <a:gd name="T51" fmla="*/ 55 h 122"/>
                <a:gd name="T52" fmla="*/ 63 w 78"/>
                <a:gd name="T53" fmla="*/ 63 h 122"/>
                <a:gd name="T54" fmla="*/ 60 w 78"/>
                <a:gd name="T55" fmla="*/ 66 h 122"/>
                <a:gd name="T56" fmla="*/ 52 w 78"/>
                <a:gd name="T57" fmla="*/ 70 h 122"/>
                <a:gd name="T58" fmla="*/ 45 w 78"/>
                <a:gd name="T59" fmla="*/ 74 h 122"/>
                <a:gd name="T60" fmla="*/ 49 w 78"/>
                <a:gd name="T61" fmla="*/ 81 h 122"/>
                <a:gd name="T62" fmla="*/ 49 w 78"/>
                <a:gd name="T63" fmla="*/ 89 h 122"/>
                <a:gd name="T64" fmla="*/ 56 w 78"/>
                <a:gd name="T65" fmla="*/ 92 h 122"/>
                <a:gd name="T66" fmla="*/ 67 w 78"/>
                <a:gd name="T67" fmla="*/ 100 h 122"/>
                <a:gd name="T68" fmla="*/ 52 w 78"/>
                <a:gd name="T69" fmla="*/ 103 h 122"/>
                <a:gd name="T70" fmla="*/ 37 w 78"/>
                <a:gd name="T71" fmla="*/ 111 h 122"/>
                <a:gd name="T72" fmla="*/ 34 w 78"/>
                <a:gd name="T73" fmla="*/ 118 h 122"/>
                <a:gd name="T74" fmla="*/ 26 w 78"/>
                <a:gd name="T75" fmla="*/ 118 h 122"/>
                <a:gd name="T76" fmla="*/ 26 w 78"/>
                <a:gd name="T77" fmla="*/ 122 h 122"/>
                <a:gd name="T78" fmla="*/ 19 w 78"/>
                <a:gd name="T79" fmla="*/ 122 h 122"/>
                <a:gd name="T80" fmla="*/ 23 w 78"/>
                <a:gd name="T81" fmla="*/ 118 h 122"/>
                <a:gd name="T82" fmla="*/ 15 w 78"/>
                <a:gd name="T83" fmla="*/ 118 h 122"/>
                <a:gd name="T84" fmla="*/ 15 w 78"/>
                <a:gd name="T85" fmla="*/ 115 h 122"/>
                <a:gd name="T86" fmla="*/ 19 w 78"/>
                <a:gd name="T87" fmla="*/ 103 h 122"/>
                <a:gd name="T88" fmla="*/ 26 w 78"/>
                <a:gd name="T89" fmla="*/ 100 h 122"/>
                <a:gd name="T90" fmla="*/ 15 w 78"/>
                <a:gd name="T91" fmla="*/ 103 h 122"/>
                <a:gd name="T92" fmla="*/ 15 w 78"/>
                <a:gd name="T93" fmla="*/ 92 h 122"/>
                <a:gd name="T94" fmla="*/ 15 w 78"/>
                <a:gd name="T95" fmla="*/ 85 h 122"/>
                <a:gd name="T96" fmla="*/ 19 w 78"/>
                <a:gd name="T97" fmla="*/ 81 h 122"/>
                <a:gd name="T98" fmla="*/ 15 w 78"/>
                <a:gd name="T99" fmla="*/ 81 h 122"/>
                <a:gd name="T100" fmla="*/ 8 w 78"/>
                <a:gd name="T101" fmla="*/ 81 h 122"/>
                <a:gd name="T102" fmla="*/ 4 w 78"/>
                <a:gd name="T103" fmla="*/ 81 h 122"/>
                <a:gd name="T104" fmla="*/ 0 w 78"/>
                <a:gd name="T105" fmla="*/ 77 h 122"/>
                <a:gd name="T106" fmla="*/ 0 w 78"/>
                <a:gd name="T107" fmla="*/ 7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22">
                  <a:moveTo>
                    <a:pt x="0" y="77"/>
                  </a:moveTo>
                  <a:lnTo>
                    <a:pt x="0" y="70"/>
                  </a:lnTo>
                  <a:lnTo>
                    <a:pt x="4" y="66"/>
                  </a:lnTo>
                  <a:lnTo>
                    <a:pt x="4" y="63"/>
                  </a:lnTo>
                  <a:lnTo>
                    <a:pt x="4" y="59"/>
                  </a:lnTo>
                  <a:lnTo>
                    <a:pt x="12" y="55"/>
                  </a:lnTo>
                  <a:lnTo>
                    <a:pt x="12" y="51"/>
                  </a:lnTo>
                  <a:lnTo>
                    <a:pt x="15" y="51"/>
                  </a:lnTo>
                  <a:lnTo>
                    <a:pt x="19" y="44"/>
                  </a:lnTo>
                  <a:lnTo>
                    <a:pt x="19" y="40"/>
                  </a:lnTo>
                  <a:lnTo>
                    <a:pt x="19" y="40"/>
                  </a:lnTo>
                  <a:lnTo>
                    <a:pt x="19" y="33"/>
                  </a:lnTo>
                  <a:lnTo>
                    <a:pt x="23" y="29"/>
                  </a:lnTo>
                  <a:lnTo>
                    <a:pt x="26" y="37"/>
                  </a:lnTo>
                  <a:lnTo>
                    <a:pt x="30" y="37"/>
                  </a:lnTo>
                  <a:lnTo>
                    <a:pt x="30" y="37"/>
                  </a:lnTo>
                  <a:lnTo>
                    <a:pt x="34" y="37"/>
                  </a:lnTo>
                  <a:lnTo>
                    <a:pt x="37" y="40"/>
                  </a:lnTo>
                  <a:lnTo>
                    <a:pt x="45" y="37"/>
                  </a:lnTo>
                  <a:lnTo>
                    <a:pt x="49" y="40"/>
                  </a:lnTo>
                  <a:lnTo>
                    <a:pt x="52" y="33"/>
                  </a:lnTo>
                  <a:lnTo>
                    <a:pt x="49" y="33"/>
                  </a:lnTo>
                  <a:lnTo>
                    <a:pt x="49" y="29"/>
                  </a:lnTo>
                  <a:lnTo>
                    <a:pt x="45" y="25"/>
                  </a:lnTo>
                  <a:lnTo>
                    <a:pt x="45" y="25"/>
                  </a:lnTo>
                  <a:lnTo>
                    <a:pt x="49" y="25"/>
                  </a:lnTo>
                  <a:lnTo>
                    <a:pt x="56" y="22"/>
                  </a:lnTo>
                  <a:lnTo>
                    <a:pt x="56" y="18"/>
                  </a:lnTo>
                  <a:lnTo>
                    <a:pt x="60" y="14"/>
                  </a:lnTo>
                  <a:lnTo>
                    <a:pt x="63" y="14"/>
                  </a:lnTo>
                  <a:lnTo>
                    <a:pt x="63" y="11"/>
                  </a:lnTo>
                  <a:lnTo>
                    <a:pt x="63" y="7"/>
                  </a:lnTo>
                  <a:lnTo>
                    <a:pt x="63" y="7"/>
                  </a:lnTo>
                  <a:lnTo>
                    <a:pt x="63" y="3"/>
                  </a:lnTo>
                  <a:lnTo>
                    <a:pt x="63" y="0"/>
                  </a:lnTo>
                  <a:lnTo>
                    <a:pt x="67" y="3"/>
                  </a:lnTo>
                  <a:lnTo>
                    <a:pt x="67" y="7"/>
                  </a:lnTo>
                  <a:lnTo>
                    <a:pt x="67" y="7"/>
                  </a:lnTo>
                  <a:lnTo>
                    <a:pt x="74" y="11"/>
                  </a:lnTo>
                  <a:lnTo>
                    <a:pt x="78" y="14"/>
                  </a:lnTo>
                  <a:lnTo>
                    <a:pt x="78" y="14"/>
                  </a:lnTo>
                  <a:lnTo>
                    <a:pt x="71" y="18"/>
                  </a:lnTo>
                  <a:lnTo>
                    <a:pt x="71" y="18"/>
                  </a:lnTo>
                  <a:lnTo>
                    <a:pt x="71" y="22"/>
                  </a:lnTo>
                  <a:lnTo>
                    <a:pt x="67" y="29"/>
                  </a:lnTo>
                  <a:lnTo>
                    <a:pt x="67" y="33"/>
                  </a:lnTo>
                  <a:lnTo>
                    <a:pt x="71" y="37"/>
                  </a:lnTo>
                  <a:lnTo>
                    <a:pt x="71" y="44"/>
                  </a:lnTo>
                  <a:lnTo>
                    <a:pt x="74" y="48"/>
                  </a:lnTo>
                  <a:lnTo>
                    <a:pt x="71" y="48"/>
                  </a:lnTo>
                  <a:lnTo>
                    <a:pt x="67" y="51"/>
                  </a:lnTo>
                  <a:lnTo>
                    <a:pt x="71" y="55"/>
                  </a:lnTo>
                  <a:lnTo>
                    <a:pt x="60" y="63"/>
                  </a:lnTo>
                  <a:lnTo>
                    <a:pt x="63" y="63"/>
                  </a:lnTo>
                  <a:lnTo>
                    <a:pt x="60" y="66"/>
                  </a:lnTo>
                  <a:lnTo>
                    <a:pt x="60" y="66"/>
                  </a:lnTo>
                  <a:lnTo>
                    <a:pt x="56" y="66"/>
                  </a:lnTo>
                  <a:lnTo>
                    <a:pt x="52" y="70"/>
                  </a:lnTo>
                  <a:lnTo>
                    <a:pt x="52" y="74"/>
                  </a:lnTo>
                  <a:lnTo>
                    <a:pt x="45" y="74"/>
                  </a:lnTo>
                  <a:lnTo>
                    <a:pt x="45" y="77"/>
                  </a:lnTo>
                  <a:lnTo>
                    <a:pt x="49" y="81"/>
                  </a:lnTo>
                  <a:lnTo>
                    <a:pt x="45" y="85"/>
                  </a:lnTo>
                  <a:lnTo>
                    <a:pt x="49" y="89"/>
                  </a:lnTo>
                  <a:lnTo>
                    <a:pt x="52" y="89"/>
                  </a:lnTo>
                  <a:lnTo>
                    <a:pt x="56" y="92"/>
                  </a:lnTo>
                  <a:lnTo>
                    <a:pt x="67" y="96"/>
                  </a:lnTo>
                  <a:lnTo>
                    <a:pt x="67" y="100"/>
                  </a:lnTo>
                  <a:lnTo>
                    <a:pt x="63" y="103"/>
                  </a:lnTo>
                  <a:lnTo>
                    <a:pt x="52" y="103"/>
                  </a:lnTo>
                  <a:lnTo>
                    <a:pt x="45" y="111"/>
                  </a:lnTo>
                  <a:lnTo>
                    <a:pt x="37" y="111"/>
                  </a:lnTo>
                  <a:lnTo>
                    <a:pt x="34" y="115"/>
                  </a:lnTo>
                  <a:lnTo>
                    <a:pt x="34" y="118"/>
                  </a:lnTo>
                  <a:lnTo>
                    <a:pt x="30" y="115"/>
                  </a:lnTo>
                  <a:lnTo>
                    <a:pt x="26" y="118"/>
                  </a:lnTo>
                  <a:lnTo>
                    <a:pt x="30" y="118"/>
                  </a:lnTo>
                  <a:lnTo>
                    <a:pt x="26" y="122"/>
                  </a:lnTo>
                  <a:lnTo>
                    <a:pt x="23" y="122"/>
                  </a:lnTo>
                  <a:lnTo>
                    <a:pt x="19" y="122"/>
                  </a:lnTo>
                  <a:lnTo>
                    <a:pt x="19" y="122"/>
                  </a:lnTo>
                  <a:lnTo>
                    <a:pt x="23" y="118"/>
                  </a:lnTo>
                  <a:lnTo>
                    <a:pt x="19" y="115"/>
                  </a:lnTo>
                  <a:lnTo>
                    <a:pt x="15" y="118"/>
                  </a:lnTo>
                  <a:lnTo>
                    <a:pt x="15" y="118"/>
                  </a:lnTo>
                  <a:lnTo>
                    <a:pt x="15" y="115"/>
                  </a:lnTo>
                  <a:lnTo>
                    <a:pt x="15" y="107"/>
                  </a:lnTo>
                  <a:lnTo>
                    <a:pt x="19" y="103"/>
                  </a:lnTo>
                  <a:lnTo>
                    <a:pt x="23" y="103"/>
                  </a:lnTo>
                  <a:lnTo>
                    <a:pt x="26" y="100"/>
                  </a:lnTo>
                  <a:lnTo>
                    <a:pt x="23" y="103"/>
                  </a:lnTo>
                  <a:lnTo>
                    <a:pt x="15" y="103"/>
                  </a:lnTo>
                  <a:lnTo>
                    <a:pt x="15" y="100"/>
                  </a:lnTo>
                  <a:lnTo>
                    <a:pt x="15" y="92"/>
                  </a:lnTo>
                  <a:lnTo>
                    <a:pt x="19" y="89"/>
                  </a:lnTo>
                  <a:lnTo>
                    <a:pt x="15" y="85"/>
                  </a:lnTo>
                  <a:lnTo>
                    <a:pt x="19" y="85"/>
                  </a:lnTo>
                  <a:lnTo>
                    <a:pt x="19" y="81"/>
                  </a:lnTo>
                  <a:lnTo>
                    <a:pt x="19" y="81"/>
                  </a:lnTo>
                  <a:lnTo>
                    <a:pt x="15" y="81"/>
                  </a:lnTo>
                  <a:lnTo>
                    <a:pt x="12" y="85"/>
                  </a:lnTo>
                  <a:lnTo>
                    <a:pt x="8" y="81"/>
                  </a:lnTo>
                  <a:lnTo>
                    <a:pt x="4" y="81"/>
                  </a:lnTo>
                  <a:lnTo>
                    <a:pt x="4" y="81"/>
                  </a:lnTo>
                  <a:lnTo>
                    <a:pt x="4" y="85"/>
                  </a:lnTo>
                  <a:lnTo>
                    <a:pt x="0" y="77"/>
                  </a:lnTo>
                  <a:lnTo>
                    <a:pt x="0" y="77"/>
                  </a:lnTo>
                  <a:lnTo>
                    <a:pt x="0" y="77"/>
                  </a:lnTo>
                  <a:close/>
                </a:path>
              </a:pathLst>
            </a:custGeom>
            <a:grpFill/>
            <a:ln>
              <a:noFill/>
            </a:ln>
          </p:spPr>
          <p:txBody>
            <a:bodyPr vert="horz" wrap="square" lIns="91440" tIns="45720" rIns="91440" bIns="45720" numCol="1" anchor="t" anchorCtr="0" compatLnSpc="1"/>
            <a:lstStyle/>
            <a:p>
              <a:endParaRPr lang="en-US"/>
            </a:p>
          </p:txBody>
        </p:sp>
        <p:sp>
          <p:nvSpPr>
            <p:cNvPr id="14" name="Freeform 15"/>
            <p:cNvSpPr/>
            <p:nvPr/>
          </p:nvSpPr>
          <p:spPr bwMode="auto">
            <a:xfrm>
              <a:off x="6002952" y="1988409"/>
              <a:ext cx="653609" cy="276626"/>
            </a:xfrm>
            <a:custGeom>
              <a:avLst/>
              <a:gdLst>
                <a:gd name="T0" fmla="*/ 19 w 508"/>
                <a:gd name="T1" fmla="*/ 66 h 215"/>
                <a:gd name="T2" fmla="*/ 30 w 508"/>
                <a:gd name="T3" fmla="*/ 52 h 215"/>
                <a:gd name="T4" fmla="*/ 37 w 508"/>
                <a:gd name="T5" fmla="*/ 44 h 215"/>
                <a:gd name="T6" fmla="*/ 60 w 508"/>
                <a:gd name="T7" fmla="*/ 37 h 215"/>
                <a:gd name="T8" fmla="*/ 71 w 508"/>
                <a:gd name="T9" fmla="*/ 41 h 215"/>
                <a:gd name="T10" fmla="*/ 89 w 508"/>
                <a:gd name="T11" fmla="*/ 41 h 215"/>
                <a:gd name="T12" fmla="*/ 108 w 508"/>
                <a:gd name="T13" fmla="*/ 55 h 215"/>
                <a:gd name="T14" fmla="*/ 126 w 508"/>
                <a:gd name="T15" fmla="*/ 52 h 215"/>
                <a:gd name="T16" fmla="*/ 145 w 508"/>
                <a:gd name="T17" fmla="*/ 52 h 215"/>
                <a:gd name="T18" fmla="*/ 148 w 508"/>
                <a:gd name="T19" fmla="*/ 33 h 215"/>
                <a:gd name="T20" fmla="*/ 137 w 508"/>
                <a:gd name="T21" fmla="*/ 18 h 215"/>
                <a:gd name="T22" fmla="*/ 148 w 508"/>
                <a:gd name="T23" fmla="*/ 7 h 215"/>
                <a:gd name="T24" fmla="*/ 159 w 508"/>
                <a:gd name="T25" fmla="*/ 3 h 215"/>
                <a:gd name="T26" fmla="*/ 182 w 508"/>
                <a:gd name="T27" fmla="*/ 7 h 215"/>
                <a:gd name="T28" fmla="*/ 200 w 508"/>
                <a:gd name="T29" fmla="*/ 11 h 215"/>
                <a:gd name="T30" fmla="*/ 208 w 508"/>
                <a:gd name="T31" fmla="*/ 26 h 215"/>
                <a:gd name="T32" fmla="*/ 219 w 508"/>
                <a:gd name="T33" fmla="*/ 33 h 215"/>
                <a:gd name="T34" fmla="*/ 237 w 508"/>
                <a:gd name="T35" fmla="*/ 37 h 215"/>
                <a:gd name="T36" fmla="*/ 259 w 508"/>
                <a:gd name="T37" fmla="*/ 29 h 215"/>
                <a:gd name="T38" fmla="*/ 285 w 508"/>
                <a:gd name="T39" fmla="*/ 33 h 215"/>
                <a:gd name="T40" fmla="*/ 308 w 508"/>
                <a:gd name="T41" fmla="*/ 44 h 215"/>
                <a:gd name="T42" fmla="*/ 330 w 508"/>
                <a:gd name="T43" fmla="*/ 48 h 215"/>
                <a:gd name="T44" fmla="*/ 356 w 508"/>
                <a:gd name="T45" fmla="*/ 48 h 215"/>
                <a:gd name="T46" fmla="*/ 378 w 508"/>
                <a:gd name="T47" fmla="*/ 37 h 215"/>
                <a:gd name="T48" fmla="*/ 393 w 508"/>
                <a:gd name="T49" fmla="*/ 26 h 215"/>
                <a:gd name="T50" fmla="*/ 408 w 508"/>
                <a:gd name="T51" fmla="*/ 18 h 215"/>
                <a:gd name="T52" fmla="*/ 422 w 508"/>
                <a:gd name="T53" fmla="*/ 26 h 215"/>
                <a:gd name="T54" fmla="*/ 437 w 508"/>
                <a:gd name="T55" fmla="*/ 48 h 215"/>
                <a:gd name="T56" fmla="*/ 445 w 508"/>
                <a:gd name="T57" fmla="*/ 74 h 215"/>
                <a:gd name="T58" fmla="*/ 471 w 508"/>
                <a:gd name="T59" fmla="*/ 66 h 215"/>
                <a:gd name="T60" fmla="*/ 496 w 508"/>
                <a:gd name="T61" fmla="*/ 70 h 215"/>
                <a:gd name="T62" fmla="*/ 504 w 508"/>
                <a:gd name="T63" fmla="*/ 89 h 215"/>
                <a:gd name="T64" fmla="*/ 496 w 508"/>
                <a:gd name="T65" fmla="*/ 92 h 215"/>
                <a:gd name="T66" fmla="*/ 474 w 508"/>
                <a:gd name="T67" fmla="*/ 100 h 215"/>
                <a:gd name="T68" fmla="*/ 467 w 508"/>
                <a:gd name="T69" fmla="*/ 104 h 215"/>
                <a:gd name="T70" fmla="*/ 452 w 508"/>
                <a:gd name="T71" fmla="*/ 126 h 215"/>
                <a:gd name="T72" fmla="*/ 430 w 508"/>
                <a:gd name="T73" fmla="*/ 133 h 215"/>
                <a:gd name="T74" fmla="*/ 415 w 508"/>
                <a:gd name="T75" fmla="*/ 137 h 215"/>
                <a:gd name="T76" fmla="*/ 393 w 508"/>
                <a:gd name="T77" fmla="*/ 148 h 215"/>
                <a:gd name="T78" fmla="*/ 404 w 508"/>
                <a:gd name="T79" fmla="*/ 163 h 215"/>
                <a:gd name="T80" fmla="*/ 382 w 508"/>
                <a:gd name="T81" fmla="*/ 189 h 215"/>
                <a:gd name="T82" fmla="*/ 352 w 508"/>
                <a:gd name="T83" fmla="*/ 196 h 215"/>
                <a:gd name="T84" fmla="*/ 311 w 508"/>
                <a:gd name="T85" fmla="*/ 215 h 215"/>
                <a:gd name="T86" fmla="*/ 289 w 508"/>
                <a:gd name="T87" fmla="*/ 215 h 215"/>
                <a:gd name="T88" fmla="*/ 248 w 508"/>
                <a:gd name="T89" fmla="*/ 196 h 215"/>
                <a:gd name="T90" fmla="*/ 215 w 508"/>
                <a:gd name="T91" fmla="*/ 200 h 215"/>
                <a:gd name="T92" fmla="*/ 167 w 508"/>
                <a:gd name="T93" fmla="*/ 200 h 215"/>
                <a:gd name="T94" fmla="*/ 152 w 508"/>
                <a:gd name="T95" fmla="*/ 178 h 215"/>
                <a:gd name="T96" fmla="*/ 145 w 508"/>
                <a:gd name="T97" fmla="*/ 170 h 215"/>
                <a:gd name="T98" fmla="*/ 122 w 508"/>
                <a:gd name="T99" fmla="*/ 163 h 215"/>
                <a:gd name="T100" fmla="*/ 100 w 508"/>
                <a:gd name="T101" fmla="*/ 156 h 215"/>
                <a:gd name="T102" fmla="*/ 63 w 508"/>
                <a:gd name="T103" fmla="*/ 148 h 215"/>
                <a:gd name="T104" fmla="*/ 67 w 508"/>
                <a:gd name="T105" fmla="*/ 133 h 215"/>
                <a:gd name="T106" fmla="*/ 60 w 508"/>
                <a:gd name="T107" fmla="*/ 118 h 215"/>
                <a:gd name="T108" fmla="*/ 52 w 508"/>
                <a:gd name="T109" fmla="*/ 107 h 215"/>
                <a:gd name="T110" fmla="*/ 37 w 508"/>
                <a:gd name="T111" fmla="*/ 104 h 215"/>
                <a:gd name="T112" fmla="*/ 26 w 508"/>
                <a:gd name="T113" fmla="*/ 100 h 215"/>
                <a:gd name="T114" fmla="*/ 19 w 508"/>
                <a:gd name="T115" fmla="*/ 96 h 215"/>
                <a:gd name="T116" fmla="*/ 4 w 508"/>
                <a:gd name="T117" fmla="*/ 85 h 215"/>
                <a:gd name="T118" fmla="*/ 0 w 508"/>
                <a:gd name="T119" fmla="*/ 8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15">
                  <a:moveTo>
                    <a:pt x="0" y="78"/>
                  </a:moveTo>
                  <a:lnTo>
                    <a:pt x="4" y="70"/>
                  </a:lnTo>
                  <a:lnTo>
                    <a:pt x="8" y="70"/>
                  </a:lnTo>
                  <a:lnTo>
                    <a:pt x="15" y="70"/>
                  </a:lnTo>
                  <a:lnTo>
                    <a:pt x="15" y="70"/>
                  </a:lnTo>
                  <a:lnTo>
                    <a:pt x="19" y="66"/>
                  </a:lnTo>
                  <a:lnTo>
                    <a:pt x="22" y="63"/>
                  </a:lnTo>
                  <a:lnTo>
                    <a:pt x="22" y="63"/>
                  </a:lnTo>
                  <a:lnTo>
                    <a:pt x="22" y="59"/>
                  </a:lnTo>
                  <a:lnTo>
                    <a:pt x="30" y="55"/>
                  </a:lnTo>
                  <a:lnTo>
                    <a:pt x="30" y="55"/>
                  </a:lnTo>
                  <a:lnTo>
                    <a:pt x="30" y="52"/>
                  </a:lnTo>
                  <a:lnTo>
                    <a:pt x="34" y="52"/>
                  </a:lnTo>
                  <a:lnTo>
                    <a:pt x="37" y="48"/>
                  </a:lnTo>
                  <a:lnTo>
                    <a:pt x="37" y="48"/>
                  </a:lnTo>
                  <a:lnTo>
                    <a:pt x="37" y="44"/>
                  </a:lnTo>
                  <a:lnTo>
                    <a:pt x="37" y="44"/>
                  </a:lnTo>
                  <a:lnTo>
                    <a:pt x="37" y="44"/>
                  </a:lnTo>
                  <a:lnTo>
                    <a:pt x="41" y="44"/>
                  </a:lnTo>
                  <a:lnTo>
                    <a:pt x="45" y="44"/>
                  </a:lnTo>
                  <a:lnTo>
                    <a:pt x="45" y="41"/>
                  </a:lnTo>
                  <a:lnTo>
                    <a:pt x="48" y="37"/>
                  </a:lnTo>
                  <a:lnTo>
                    <a:pt x="56" y="37"/>
                  </a:lnTo>
                  <a:lnTo>
                    <a:pt x="60" y="37"/>
                  </a:lnTo>
                  <a:lnTo>
                    <a:pt x="60" y="37"/>
                  </a:lnTo>
                  <a:lnTo>
                    <a:pt x="63" y="37"/>
                  </a:lnTo>
                  <a:lnTo>
                    <a:pt x="67" y="37"/>
                  </a:lnTo>
                  <a:lnTo>
                    <a:pt x="67" y="37"/>
                  </a:lnTo>
                  <a:lnTo>
                    <a:pt x="71" y="37"/>
                  </a:lnTo>
                  <a:lnTo>
                    <a:pt x="71" y="41"/>
                  </a:lnTo>
                  <a:lnTo>
                    <a:pt x="71" y="41"/>
                  </a:lnTo>
                  <a:lnTo>
                    <a:pt x="74" y="41"/>
                  </a:lnTo>
                  <a:lnTo>
                    <a:pt x="78" y="41"/>
                  </a:lnTo>
                  <a:lnTo>
                    <a:pt x="82" y="41"/>
                  </a:lnTo>
                  <a:lnTo>
                    <a:pt x="82" y="41"/>
                  </a:lnTo>
                  <a:lnTo>
                    <a:pt x="89" y="41"/>
                  </a:lnTo>
                  <a:lnTo>
                    <a:pt x="89" y="41"/>
                  </a:lnTo>
                  <a:lnTo>
                    <a:pt x="89" y="44"/>
                  </a:lnTo>
                  <a:lnTo>
                    <a:pt x="89" y="44"/>
                  </a:lnTo>
                  <a:lnTo>
                    <a:pt x="97" y="52"/>
                  </a:lnTo>
                  <a:lnTo>
                    <a:pt x="100" y="52"/>
                  </a:lnTo>
                  <a:lnTo>
                    <a:pt x="108" y="55"/>
                  </a:lnTo>
                  <a:lnTo>
                    <a:pt x="108" y="55"/>
                  </a:lnTo>
                  <a:lnTo>
                    <a:pt x="111" y="52"/>
                  </a:lnTo>
                  <a:lnTo>
                    <a:pt x="115" y="52"/>
                  </a:lnTo>
                  <a:lnTo>
                    <a:pt x="119" y="52"/>
                  </a:lnTo>
                  <a:lnTo>
                    <a:pt x="122" y="52"/>
                  </a:lnTo>
                  <a:lnTo>
                    <a:pt x="126" y="52"/>
                  </a:lnTo>
                  <a:lnTo>
                    <a:pt x="126" y="52"/>
                  </a:lnTo>
                  <a:lnTo>
                    <a:pt x="134" y="52"/>
                  </a:lnTo>
                  <a:lnTo>
                    <a:pt x="137" y="52"/>
                  </a:lnTo>
                  <a:lnTo>
                    <a:pt x="141" y="52"/>
                  </a:lnTo>
                  <a:lnTo>
                    <a:pt x="141" y="52"/>
                  </a:lnTo>
                  <a:lnTo>
                    <a:pt x="145" y="52"/>
                  </a:lnTo>
                  <a:lnTo>
                    <a:pt x="148" y="52"/>
                  </a:lnTo>
                  <a:lnTo>
                    <a:pt x="152" y="48"/>
                  </a:lnTo>
                  <a:lnTo>
                    <a:pt x="152" y="44"/>
                  </a:lnTo>
                  <a:lnTo>
                    <a:pt x="148" y="44"/>
                  </a:lnTo>
                  <a:lnTo>
                    <a:pt x="148" y="41"/>
                  </a:lnTo>
                  <a:lnTo>
                    <a:pt x="148" y="33"/>
                  </a:lnTo>
                  <a:lnTo>
                    <a:pt x="148" y="33"/>
                  </a:lnTo>
                  <a:lnTo>
                    <a:pt x="145" y="29"/>
                  </a:lnTo>
                  <a:lnTo>
                    <a:pt x="145" y="29"/>
                  </a:lnTo>
                  <a:lnTo>
                    <a:pt x="137" y="29"/>
                  </a:lnTo>
                  <a:lnTo>
                    <a:pt x="137" y="26"/>
                  </a:lnTo>
                  <a:lnTo>
                    <a:pt x="137" y="18"/>
                  </a:lnTo>
                  <a:lnTo>
                    <a:pt x="141" y="15"/>
                  </a:lnTo>
                  <a:lnTo>
                    <a:pt x="141" y="11"/>
                  </a:lnTo>
                  <a:lnTo>
                    <a:pt x="141" y="7"/>
                  </a:lnTo>
                  <a:lnTo>
                    <a:pt x="145" y="7"/>
                  </a:lnTo>
                  <a:lnTo>
                    <a:pt x="148" y="7"/>
                  </a:lnTo>
                  <a:lnTo>
                    <a:pt x="148" y="7"/>
                  </a:lnTo>
                  <a:lnTo>
                    <a:pt x="148" y="3"/>
                  </a:lnTo>
                  <a:lnTo>
                    <a:pt x="148" y="0"/>
                  </a:lnTo>
                  <a:lnTo>
                    <a:pt x="148" y="0"/>
                  </a:lnTo>
                  <a:lnTo>
                    <a:pt x="152" y="0"/>
                  </a:lnTo>
                  <a:lnTo>
                    <a:pt x="156" y="0"/>
                  </a:lnTo>
                  <a:lnTo>
                    <a:pt x="159" y="3"/>
                  </a:lnTo>
                  <a:lnTo>
                    <a:pt x="163" y="3"/>
                  </a:lnTo>
                  <a:lnTo>
                    <a:pt x="163" y="3"/>
                  </a:lnTo>
                  <a:lnTo>
                    <a:pt x="167" y="7"/>
                  </a:lnTo>
                  <a:lnTo>
                    <a:pt x="171" y="7"/>
                  </a:lnTo>
                  <a:lnTo>
                    <a:pt x="178" y="7"/>
                  </a:lnTo>
                  <a:lnTo>
                    <a:pt x="182" y="7"/>
                  </a:lnTo>
                  <a:lnTo>
                    <a:pt x="182" y="11"/>
                  </a:lnTo>
                  <a:lnTo>
                    <a:pt x="185" y="11"/>
                  </a:lnTo>
                  <a:lnTo>
                    <a:pt x="189" y="11"/>
                  </a:lnTo>
                  <a:lnTo>
                    <a:pt x="193" y="11"/>
                  </a:lnTo>
                  <a:lnTo>
                    <a:pt x="197" y="11"/>
                  </a:lnTo>
                  <a:lnTo>
                    <a:pt x="200" y="11"/>
                  </a:lnTo>
                  <a:lnTo>
                    <a:pt x="200" y="15"/>
                  </a:lnTo>
                  <a:lnTo>
                    <a:pt x="200" y="15"/>
                  </a:lnTo>
                  <a:lnTo>
                    <a:pt x="204" y="18"/>
                  </a:lnTo>
                  <a:lnTo>
                    <a:pt x="204" y="22"/>
                  </a:lnTo>
                  <a:lnTo>
                    <a:pt x="204" y="22"/>
                  </a:lnTo>
                  <a:lnTo>
                    <a:pt x="208" y="26"/>
                  </a:lnTo>
                  <a:lnTo>
                    <a:pt x="208" y="29"/>
                  </a:lnTo>
                  <a:lnTo>
                    <a:pt x="208" y="29"/>
                  </a:lnTo>
                  <a:lnTo>
                    <a:pt x="211" y="29"/>
                  </a:lnTo>
                  <a:lnTo>
                    <a:pt x="215" y="33"/>
                  </a:lnTo>
                  <a:lnTo>
                    <a:pt x="215" y="33"/>
                  </a:lnTo>
                  <a:lnTo>
                    <a:pt x="219" y="33"/>
                  </a:lnTo>
                  <a:lnTo>
                    <a:pt x="226" y="37"/>
                  </a:lnTo>
                  <a:lnTo>
                    <a:pt x="226" y="37"/>
                  </a:lnTo>
                  <a:lnTo>
                    <a:pt x="230" y="37"/>
                  </a:lnTo>
                  <a:lnTo>
                    <a:pt x="234" y="37"/>
                  </a:lnTo>
                  <a:lnTo>
                    <a:pt x="234" y="37"/>
                  </a:lnTo>
                  <a:lnTo>
                    <a:pt x="237" y="37"/>
                  </a:lnTo>
                  <a:lnTo>
                    <a:pt x="241" y="37"/>
                  </a:lnTo>
                  <a:lnTo>
                    <a:pt x="241" y="37"/>
                  </a:lnTo>
                  <a:lnTo>
                    <a:pt x="245" y="33"/>
                  </a:lnTo>
                  <a:lnTo>
                    <a:pt x="248" y="29"/>
                  </a:lnTo>
                  <a:lnTo>
                    <a:pt x="256" y="29"/>
                  </a:lnTo>
                  <a:lnTo>
                    <a:pt x="259" y="29"/>
                  </a:lnTo>
                  <a:lnTo>
                    <a:pt x="263" y="29"/>
                  </a:lnTo>
                  <a:lnTo>
                    <a:pt x="267" y="29"/>
                  </a:lnTo>
                  <a:lnTo>
                    <a:pt x="271" y="29"/>
                  </a:lnTo>
                  <a:lnTo>
                    <a:pt x="278" y="29"/>
                  </a:lnTo>
                  <a:lnTo>
                    <a:pt x="282" y="29"/>
                  </a:lnTo>
                  <a:lnTo>
                    <a:pt x="285" y="33"/>
                  </a:lnTo>
                  <a:lnTo>
                    <a:pt x="293" y="37"/>
                  </a:lnTo>
                  <a:lnTo>
                    <a:pt x="296" y="37"/>
                  </a:lnTo>
                  <a:lnTo>
                    <a:pt x="300" y="37"/>
                  </a:lnTo>
                  <a:lnTo>
                    <a:pt x="300" y="37"/>
                  </a:lnTo>
                  <a:lnTo>
                    <a:pt x="304" y="41"/>
                  </a:lnTo>
                  <a:lnTo>
                    <a:pt x="308" y="44"/>
                  </a:lnTo>
                  <a:lnTo>
                    <a:pt x="308" y="44"/>
                  </a:lnTo>
                  <a:lnTo>
                    <a:pt x="311" y="44"/>
                  </a:lnTo>
                  <a:lnTo>
                    <a:pt x="315" y="48"/>
                  </a:lnTo>
                  <a:lnTo>
                    <a:pt x="315" y="48"/>
                  </a:lnTo>
                  <a:lnTo>
                    <a:pt x="322" y="48"/>
                  </a:lnTo>
                  <a:lnTo>
                    <a:pt x="330" y="48"/>
                  </a:lnTo>
                  <a:lnTo>
                    <a:pt x="341" y="48"/>
                  </a:lnTo>
                  <a:lnTo>
                    <a:pt x="345" y="48"/>
                  </a:lnTo>
                  <a:lnTo>
                    <a:pt x="345" y="48"/>
                  </a:lnTo>
                  <a:lnTo>
                    <a:pt x="348" y="48"/>
                  </a:lnTo>
                  <a:lnTo>
                    <a:pt x="352" y="48"/>
                  </a:lnTo>
                  <a:lnTo>
                    <a:pt x="356" y="48"/>
                  </a:lnTo>
                  <a:lnTo>
                    <a:pt x="356" y="44"/>
                  </a:lnTo>
                  <a:lnTo>
                    <a:pt x="363" y="41"/>
                  </a:lnTo>
                  <a:lnTo>
                    <a:pt x="367" y="41"/>
                  </a:lnTo>
                  <a:lnTo>
                    <a:pt x="371" y="41"/>
                  </a:lnTo>
                  <a:lnTo>
                    <a:pt x="371" y="37"/>
                  </a:lnTo>
                  <a:lnTo>
                    <a:pt x="378" y="37"/>
                  </a:lnTo>
                  <a:lnTo>
                    <a:pt x="382" y="37"/>
                  </a:lnTo>
                  <a:lnTo>
                    <a:pt x="385" y="33"/>
                  </a:lnTo>
                  <a:lnTo>
                    <a:pt x="385" y="33"/>
                  </a:lnTo>
                  <a:lnTo>
                    <a:pt x="385" y="29"/>
                  </a:lnTo>
                  <a:lnTo>
                    <a:pt x="389" y="26"/>
                  </a:lnTo>
                  <a:lnTo>
                    <a:pt x="393" y="26"/>
                  </a:lnTo>
                  <a:lnTo>
                    <a:pt x="393" y="22"/>
                  </a:lnTo>
                  <a:lnTo>
                    <a:pt x="396" y="18"/>
                  </a:lnTo>
                  <a:lnTo>
                    <a:pt x="400" y="18"/>
                  </a:lnTo>
                  <a:lnTo>
                    <a:pt x="400" y="22"/>
                  </a:lnTo>
                  <a:lnTo>
                    <a:pt x="404" y="18"/>
                  </a:lnTo>
                  <a:lnTo>
                    <a:pt x="408" y="18"/>
                  </a:lnTo>
                  <a:lnTo>
                    <a:pt x="411" y="22"/>
                  </a:lnTo>
                  <a:lnTo>
                    <a:pt x="415" y="26"/>
                  </a:lnTo>
                  <a:lnTo>
                    <a:pt x="415" y="26"/>
                  </a:lnTo>
                  <a:lnTo>
                    <a:pt x="419" y="26"/>
                  </a:lnTo>
                  <a:lnTo>
                    <a:pt x="419" y="26"/>
                  </a:lnTo>
                  <a:lnTo>
                    <a:pt x="422" y="26"/>
                  </a:lnTo>
                  <a:lnTo>
                    <a:pt x="426" y="22"/>
                  </a:lnTo>
                  <a:lnTo>
                    <a:pt x="426" y="22"/>
                  </a:lnTo>
                  <a:lnTo>
                    <a:pt x="433" y="22"/>
                  </a:lnTo>
                  <a:lnTo>
                    <a:pt x="437" y="22"/>
                  </a:lnTo>
                  <a:lnTo>
                    <a:pt x="441" y="26"/>
                  </a:lnTo>
                  <a:lnTo>
                    <a:pt x="437" y="48"/>
                  </a:lnTo>
                  <a:lnTo>
                    <a:pt x="437" y="52"/>
                  </a:lnTo>
                  <a:lnTo>
                    <a:pt x="437" y="55"/>
                  </a:lnTo>
                  <a:lnTo>
                    <a:pt x="437" y="59"/>
                  </a:lnTo>
                  <a:lnTo>
                    <a:pt x="433" y="66"/>
                  </a:lnTo>
                  <a:lnTo>
                    <a:pt x="437" y="70"/>
                  </a:lnTo>
                  <a:lnTo>
                    <a:pt x="445" y="74"/>
                  </a:lnTo>
                  <a:lnTo>
                    <a:pt x="452" y="70"/>
                  </a:lnTo>
                  <a:lnTo>
                    <a:pt x="456" y="70"/>
                  </a:lnTo>
                  <a:lnTo>
                    <a:pt x="463" y="70"/>
                  </a:lnTo>
                  <a:lnTo>
                    <a:pt x="467" y="74"/>
                  </a:lnTo>
                  <a:lnTo>
                    <a:pt x="471" y="70"/>
                  </a:lnTo>
                  <a:lnTo>
                    <a:pt x="471" y="66"/>
                  </a:lnTo>
                  <a:lnTo>
                    <a:pt x="471" y="63"/>
                  </a:lnTo>
                  <a:lnTo>
                    <a:pt x="474" y="63"/>
                  </a:lnTo>
                  <a:lnTo>
                    <a:pt x="478" y="59"/>
                  </a:lnTo>
                  <a:lnTo>
                    <a:pt x="485" y="63"/>
                  </a:lnTo>
                  <a:lnTo>
                    <a:pt x="489" y="66"/>
                  </a:lnTo>
                  <a:lnTo>
                    <a:pt x="496" y="70"/>
                  </a:lnTo>
                  <a:lnTo>
                    <a:pt x="500" y="78"/>
                  </a:lnTo>
                  <a:lnTo>
                    <a:pt x="504" y="81"/>
                  </a:lnTo>
                  <a:lnTo>
                    <a:pt x="508" y="85"/>
                  </a:lnTo>
                  <a:lnTo>
                    <a:pt x="508" y="85"/>
                  </a:lnTo>
                  <a:lnTo>
                    <a:pt x="508" y="89"/>
                  </a:lnTo>
                  <a:lnTo>
                    <a:pt x="504" y="89"/>
                  </a:lnTo>
                  <a:lnTo>
                    <a:pt x="504" y="92"/>
                  </a:lnTo>
                  <a:lnTo>
                    <a:pt x="504" y="92"/>
                  </a:lnTo>
                  <a:lnTo>
                    <a:pt x="500" y="92"/>
                  </a:lnTo>
                  <a:lnTo>
                    <a:pt x="500" y="92"/>
                  </a:lnTo>
                  <a:lnTo>
                    <a:pt x="496" y="92"/>
                  </a:lnTo>
                  <a:lnTo>
                    <a:pt x="496" y="92"/>
                  </a:lnTo>
                  <a:lnTo>
                    <a:pt x="489" y="92"/>
                  </a:lnTo>
                  <a:lnTo>
                    <a:pt x="489" y="92"/>
                  </a:lnTo>
                  <a:lnTo>
                    <a:pt x="485" y="96"/>
                  </a:lnTo>
                  <a:lnTo>
                    <a:pt x="482" y="100"/>
                  </a:lnTo>
                  <a:lnTo>
                    <a:pt x="478" y="100"/>
                  </a:lnTo>
                  <a:lnTo>
                    <a:pt x="474" y="100"/>
                  </a:lnTo>
                  <a:lnTo>
                    <a:pt x="474" y="100"/>
                  </a:lnTo>
                  <a:lnTo>
                    <a:pt x="474" y="104"/>
                  </a:lnTo>
                  <a:lnTo>
                    <a:pt x="471" y="104"/>
                  </a:lnTo>
                  <a:lnTo>
                    <a:pt x="471" y="104"/>
                  </a:lnTo>
                  <a:lnTo>
                    <a:pt x="467" y="104"/>
                  </a:lnTo>
                  <a:lnTo>
                    <a:pt x="467" y="104"/>
                  </a:lnTo>
                  <a:lnTo>
                    <a:pt x="463" y="111"/>
                  </a:lnTo>
                  <a:lnTo>
                    <a:pt x="463" y="115"/>
                  </a:lnTo>
                  <a:lnTo>
                    <a:pt x="463" y="118"/>
                  </a:lnTo>
                  <a:lnTo>
                    <a:pt x="463" y="118"/>
                  </a:lnTo>
                  <a:lnTo>
                    <a:pt x="459" y="118"/>
                  </a:lnTo>
                  <a:lnTo>
                    <a:pt x="452" y="126"/>
                  </a:lnTo>
                  <a:lnTo>
                    <a:pt x="448" y="126"/>
                  </a:lnTo>
                  <a:lnTo>
                    <a:pt x="441" y="122"/>
                  </a:lnTo>
                  <a:lnTo>
                    <a:pt x="441" y="126"/>
                  </a:lnTo>
                  <a:lnTo>
                    <a:pt x="437" y="130"/>
                  </a:lnTo>
                  <a:lnTo>
                    <a:pt x="433" y="133"/>
                  </a:lnTo>
                  <a:lnTo>
                    <a:pt x="430" y="133"/>
                  </a:lnTo>
                  <a:lnTo>
                    <a:pt x="430" y="137"/>
                  </a:lnTo>
                  <a:lnTo>
                    <a:pt x="426" y="141"/>
                  </a:lnTo>
                  <a:lnTo>
                    <a:pt x="426" y="141"/>
                  </a:lnTo>
                  <a:lnTo>
                    <a:pt x="422" y="137"/>
                  </a:lnTo>
                  <a:lnTo>
                    <a:pt x="419" y="137"/>
                  </a:lnTo>
                  <a:lnTo>
                    <a:pt x="415" y="137"/>
                  </a:lnTo>
                  <a:lnTo>
                    <a:pt x="411" y="133"/>
                  </a:lnTo>
                  <a:lnTo>
                    <a:pt x="404" y="133"/>
                  </a:lnTo>
                  <a:lnTo>
                    <a:pt x="400" y="133"/>
                  </a:lnTo>
                  <a:lnTo>
                    <a:pt x="396" y="137"/>
                  </a:lnTo>
                  <a:lnTo>
                    <a:pt x="393" y="141"/>
                  </a:lnTo>
                  <a:lnTo>
                    <a:pt x="393" y="148"/>
                  </a:lnTo>
                  <a:lnTo>
                    <a:pt x="393" y="152"/>
                  </a:lnTo>
                  <a:lnTo>
                    <a:pt x="393" y="152"/>
                  </a:lnTo>
                  <a:lnTo>
                    <a:pt x="400" y="156"/>
                  </a:lnTo>
                  <a:lnTo>
                    <a:pt x="408" y="159"/>
                  </a:lnTo>
                  <a:lnTo>
                    <a:pt x="408" y="163"/>
                  </a:lnTo>
                  <a:lnTo>
                    <a:pt x="404" y="163"/>
                  </a:lnTo>
                  <a:lnTo>
                    <a:pt x="404" y="167"/>
                  </a:lnTo>
                  <a:lnTo>
                    <a:pt x="396" y="174"/>
                  </a:lnTo>
                  <a:lnTo>
                    <a:pt x="393" y="181"/>
                  </a:lnTo>
                  <a:lnTo>
                    <a:pt x="389" y="185"/>
                  </a:lnTo>
                  <a:lnTo>
                    <a:pt x="385" y="185"/>
                  </a:lnTo>
                  <a:lnTo>
                    <a:pt x="382" y="189"/>
                  </a:lnTo>
                  <a:lnTo>
                    <a:pt x="378" y="189"/>
                  </a:lnTo>
                  <a:lnTo>
                    <a:pt x="374" y="189"/>
                  </a:lnTo>
                  <a:lnTo>
                    <a:pt x="371" y="193"/>
                  </a:lnTo>
                  <a:lnTo>
                    <a:pt x="363" y="193"/>
                  </a:lnTo>
                  <a:lnTo>
                    <a:pt x="356" y="193"/>
                  </a:lnTo>
                  <a:lnTo>
                    <a:pt x="352" y="196"/>
                  </a:lnTo>
                  <a:lnTo>
                    <a:pt x="348" y="196"/>
                  </a:lnTo>
                  <a:lnTo>
                    <a:pt x="337" y="200"/>
                  </a:lnTo>
                  <a:lnTo>
                    <a:pt x="326" y="204"/>
                  </a:lnTo>
                  <a:lnTo>
                    <a:pt x="322" y="207"/>
                  </a:lnTo>
                  <a:lnTo>
                    <a:pt x="315" y="215"/>
                  </a:lnTo>
                  <a:lnTo>
                    <a:pt x="311" y="215"/>
                  </a:lnTo>
                  <a:lnTo>
                    <a:pt x="308" y="215"/>
                  </a:lnTo>
                  <a:lnTo>
                    <a:pt x="304" y="215"/>
                  </a:lnTo>
                  <a:lnTo>
                    <a:pt x="304" y="215"/>
                  </a:lnTo>
                  <a:lnTo>
                    <a:pt x="304" y="211"/>
                  </a:lnTo>
                  <a:lnTo>
                    <a:pt x="296" y="211"/>
                  </a:lnTo>
                  <a:lnTo>
                    <a:pt x="289" y="215"/>
                  </a:lnTo>
                  <a:lnTo>
                    <a:pt x="285" y="211"/>
                  </a:lnTo>
                  <a:lnTo>
                    <a:pt x="278" y="211"/>
                  </a:lnTo>
                  <a:lnTo>
                    <a:pt x="271" y="207"/>
                  </a:lnTo>
                  <a:lnTo>
                    <a:pt x="259" y="204"/>
                  </a:lnTo>
                  <a:lnTo>
                    <a:pt x="252" y="196"/>
                  </a:lnTo>
                  <a:lnTo>
                    <a:pt x="248" y="196"/>
                  </a:lnTo>
                  <a:lnTo>
                    <a:pt x="237" y="196"/>
                  </a:lnTo>
                  <a:lnTo>
                    <a:pt x="226" y="196"/>
                  </a:lnTo>
                  <a:lnTo>
                    <a:pt x="226" y="196"/>
                  </a:lnTo>
                  <a:lnTo>
                    <a:pt x="222" y="196"/>
                  </a:lnTo>
                  <a:lnTo>
                    <a:pt x="222" y="200"/>
                  </a:lnTo>
                  <a:lnTo>
                    <a:pt x="215" y="200"/>
                  </a:lnTo>
                  <a:lnTo>
                    <a:pt x="208" y="200"/>
                  </a:lnTo>
                  <a:lnTo>
                    <a:pt x="197" y="200"/>
                  </a:lnTo>
                  <a:lnTo>
                    <a:pt x="185" y="200"/>
                  </a:lnTo>
                  <a:lnTo>
                    <a:pt x="178" y="200"/>
                  </a:lnTo>
                  <a:lnTo>
                    <a:pt x="171" y="200"/>
                  </a:lnTo>
                  <a:lnTo>
                    <a:pt x="167" y="200"/>
                  </a:lnTo>
                  <a:lnTo>
                    <a:pt x="163" y="200"/>
                  </a:lnTo>
                  <a:lnTo>
                    <a:pt x="159" y="193"/>
                  </a:lnTo>
                  <a:lnTo>
                    <a:pt x="159" y="189"/>
                  </a:lnTo>
                  <a:lnTo>
                    <a:pt x="156" y="185"/>
                  </a:lnTo>
                  <a:lnTo>
                    <a:pt x="152" y="181"/>
                  </a:lnTo>
                  <a:lnTo>
                    <a:pt x="152" y="178"/>
                  </a:lnTo>
                  <a:lnTo>
                    <a:pt x="152" y="178"/>
                  </a:lnTo>
                  <a:lnTo>
                    <a:pt x="148" y="174"/>
                  </a:lnTo>
                  <a:lnTo>
                    <a:pt x="145" y="174"/>
                  </a:lnTo>
                  <a:lnTo>
                    <a:pt x="145" y="174"/>
                  </a:lnTo>
                  <a:lnTo>
                    <a:pt x="145" y="170"/>
                  </a:lnTo>
                  <a:lnTo>
                    <a:pt x="145" y="170"/>
                  </a:lnTo>
                  <a:lnTo>
                    <a:pt x="141" y="170"/>
                  </a:lnTo>
                  <a:lnTo>
                    <a:pt x="141" y="170"/>
                  </a:lnTo>
                  <a:lnTo>
                    <a:pt x="137" y="170"/>
                  </a:lnTo>
                  <a:lnTo>
                    <a:pt x="134" y="167"/>
                  </a:lnTo>
                  <a:lnTo>
                    <a:pt x="126" y="163"/>
                  </a:lnTo>
                  <a:lnTo>
                    <a:pt x="122" y="163"/>
                  </a:lnTo>
                  <a:lnTo>
                    <a:pt x="122" y="163"/>
                  </a:lnTo>
                  <a:lnTo>
                    <a:pt x="119" y="163"/>
                  </a:lnTo>
                  <a:lnTo>
                    <a:pt x="119" y="159"/>
                  </a:lnTo>
                  <a:lnTo>
                    <a:pt x="115" y="159"/>
                  </a:lnTo>
                  <a:lnTo>
                    <a:pt x="104" y="156"/>
                  </a:lnTo>
                  <a:lnTo>
                    <a:pt x="100" y="156"/>
                  </a:lnTo>
                  <a:lnTo>
                    <a:pt x="100" y="156"/>
                  </a:lnTo>
                  <a:lnTo>
                    <a:pt x="97" y="156"/>
                  </a:lnTo>
                  <a:lnTo>
                    <a:pt x="89" y="156"/>
                  </a:lnTo>
                  <a:lnTo>
                    <a:pt x="71" y="156"/>
                  </a:lnTo>
                  <a:lnTo>
                    <a:pt x="67" y="152"/>
                  </a:lnTo>
                  <a:lnTo>
                    <a:pt x="63" y="148"/>
                  </a:lnTo>
                  <a:lnTo>
                    <a:pt x="63" y="144"/>
                  </a:lnTo>
                  <a:lnTo>
                    <a:pt x="63" y="141"/>
                  </a:lnTo>
                  <a:lnTo>
                    <a:pt x="67" y="141"/>
                  </a:lnTo>
                  <a:lnTo>
                    <a:pt x="67" y="141"/>
                  </a:lnTo>
                  <a:lnTo>
                    <a:pt x="67" y="137"/>
                  </a:lnTo>
                  <a:lnTo>
                    <a:pt x="67" y="133"/>
                  </a:lnTo>
                  <a:lnTo>
                    <a:pt x="67" y="130"/>
                  </a:lnTo>
                  <a:lnTo>
                    <a:pt x="67" y="130"/>
                  </a:lnTo>
                  <a:lnTo>
                    <a:pt x="67" y="126"/>
                  </a:lnTo>
                  <a:lnTo>
                    <a:pt x="67" y="126"/>
                  </a:lnTo>
                  <a:lnTo>
                    <a:pt x="63" y="122"/>
                  </a:lnTo>
                  <a:lnTo>
                    <a:pt x="60" y="118"/>
                  </a:lnTo>
                  <a:lnTo>
                    <a:pt x="60" y="118"/>
                  </a:lnTo>
                  <a:lnTo>
                    <a:pt x="56" y="115"/>
                  </a:lnTo>
                  <a:lnTo>
                    <a:pt x="56" y="115"/>
                  </a:lnTo>
                  <a:lnTo>
                    <a:pt x="56" y="111"/>
                  </a:lnTo>
                  <a:lnTo>
                    <a:pt x="52" y="107"/>
                  </a:lnTo>
                  <a:lnTo>
                    <a:pt x="52" y="107"/>
                  </a:lnTo>
                  <a:lnTo>
                    <a:pt x="48" y="104"/>
                  </a:lnTo>
                  <a:lnTo>
                    <a:pt x="48" y="104"/>
                  </a:lnTo>
                  <a:lnTo>
                    <a:pt x="45" y="100"/>
                  </a:lnTo>
                  <a:lnTo>
                    <a:pt x="45" y="100"/>
                  </a:lnTo>
                  <a:lnTo>
                    <a:pt x="41" y="100"/>
                  </a:lnTo>
                  <a:lnTo>
                    <a:pt x="37" y="104"/>
                  </a:lnTo>
                  <a:lnTo>
                    <a:pt x="37" y="104"/>
                  </a:lnTo>
                  <a:lnTo>
                    <a:pt x="37" y="104"/>
                  </a:lnTo>
                  <a:lnTo>
                    <a:pt x="34" y="100"/>
                  </a:lnTo>
                  <a:lnTo>
                    <a:pt x="34" y="100"/>
                  </a:lnTo>
                  <a:lnTo>
                    <a:pt x="30" y="100"/>
                  </a:lnTo>
                  <a:lnTo>
                    <a:pt x="26" y="100"/>
                  </a:lnTo>
                  <a:lnTo>
                    <a:pt x="26" y="100"/>
                  </a:lnTo>
                  <a:lnTo>
                    <a:pt x="22" y="104"/>
                  </a:lnTo>
                  <a:lnTo>
                    <a:pt x="22" y="104"/>
                  </a:lnTo>
                  <a:lnTo>
                    <a:pt x="19" y="100"/>
                  </a:lnTo>
                  <a:lnTo>
                    <a:pt x="19" y="100"/>
                  </a:lnTo>
                  <a:lnTo>
                    <a:pt x="19" y="96"/>
                  </a:lnTo>
                  <a:lnTo>
                    <a:pt x="15" y="96"/>
                  </a:lnTo>
                  <a:lnTo>
                    <a:pt x="11" y="92"/>
                  </a:lnTo>
                  <a:lnTo>
                    <a:pt x="11" y="92"/>
                  </a:lnTo>
                  <a:lnTo>
                    <a:pt x="8" y="89"/>
                  </a:lnTo>
                  <a:lnTo>
                    <a:pt x="8" y="89"/>
                  </a:lnTo>
                  <a:lnTo>
                    <a:pt x="4" y="85"/>
                  </a:lnTo>
                  <a:lnTo>
                    <a:pt x="4" y="85"/>
                  </a:lnTo>
                  <a:lnTo>
                    <a:pt x="4" y="81"/>
                  </a:lnTo>
                  <a:lnTo>
                    <a:pt x="4" y="85"/>
                  </a:lnTo>
                  <a:lnTo>
                    <a:pt x="4" y="85"/>
                  </a:lnTo>
                  <a:lnTo>
                    <a:pt x="4" y="85"/>
                  </a:lnTo>
                  <a:lnTo>
                    <a:pt x="0" y="81"/>
                  </a:lnTo>
                  <a:lnTo>
                    <a:pt x="0" y="81"/>
                  </a:lnTo>
                  <a:lnTo>
                    <a:pt x="0" y="78"/>
                  </a:lnTo>
                  <a:lnTo>
                    <a:pt x="0" y="78"/>
                  </a:lnTo>
                  <a:close/>
                </a:path>
              </a:pathLst>
            </a:custGeom>
            <a:grpFill/>
            <a:ln>
              <a:noFill/>
            </a:ln>
          </p:spPr>
          <p:txBody>
            <a:bodyPr vert="horz" wrap="square" lIns="91440" tIns="45720" rIns="91440" bIns="45720" numCol="1" anchor="t" anchorCtr="0" compatLnSpc="1"/>
            <a:lstStyle/>
            <a:p>
              <a:endParaRPr lang="en-US"/>
            </a:p>
          </p:txBody>
        </p:sp>
        <p:sp>
          <p:nvSpPr>
            <p:cNvPr id="15" name="Freeform 16"/>
            <p:cNvSpPr/>
            <p:nvPr/>
          </p:nvSpPr>
          <p:spPr bwMode="auto">
            <a:xfrm>
              <a:off x="5193663" y="1935656"/>
              <a:ext cx="800284" cy="382130"/>
            </a:xfrm>
            <a:custGeom>
              <a:avLst/>
              <a:gdLst>
                <a:gd name="T0" fmla="*/ 15 w 622"/>
                <a:gd name="T1" fmla="*/ 174 h 297"/>
                <a:gd name="T2" fmla="*/ 0 w 622"/>
                <a:gd name="T3" fmla="*/ 141 h 297"/>
                <a:gd name="T4" fmla="*/ 29 w 622"/>
                <a:gd name="T5" fmla="*/ 133 h 297"/>
                <a:gd name="T6" fmla="*/ 44 w 622"/>
                <a:gd name="T7" fmla="*/ 107 h 297"/>
                <a:gd name="T8" fmla="*/ 59 w 622"/>
                <a:gd name="T9" fmla="*/ 100 h 297"/>
                <a:gd name="T10" fmla="*/ 70 w 622"/>
                <a:gd name="T11" fmla="*/ 100 h 297"/>
                <a:gd name="T12" fmla="*/ 100 w 622"/>
                <a:gd name="T13" fmla="*/ 107 h 297"/>
                <a:gd name="T14" fmla="*/ 118 w 622"/>
                <a:gd name="T15" fmla="*/ 115 h 297"/>
                <a:gd name="T16" fmla="*/ 141 w 622"/>
                <a:gd name="T17" fmla="*/ 107 h 297"/>
                <a:gd name="T18" fmla="*/ 163 w 622"/>
                <a:gd name="T19" fmla="*/ 107 h 297"/>
                <a:gd name="T20" fmla="*/ 178 w 622"/>
                <a:gd name="T21" fmla="*/ 115 h 297"/>
                <a:gd name="T22" fmla="*/ 207 w 622"/>
                <a:gd name="T23" fmla="*/ 115 h 297"/>
                <a:gd name="T24" fmla="*/ 200 w 622"/>
                <a:gd name="T25" fmla="*/ 89 h 297"/>
                <a:gd name="T26" fmla="*/ 196 w 622"/>
                <a:gd name="T27" fmla="*/ 74 h 297"/>
                <a:gd name="T28" fmla="*/ 211 w 622"/>
                <a:gd name="T29" fmla="*/ 56 h 297"/>
                <a:gd name="T30" fmla="*/ 200 w 622"/>
                <a:gd name="T31" fmla="*/ 52 h 297"/>
                <a:gd name="T32" fmla="*/ 207 w 622"/>
                <a:gd name="T33" fmla="*/ 44 h 297"/>
                <a:gd name="T34" fmla="*/ 229 w 622"/>
                <a:gd name="T35" fmla="*/ 37 h 297"/>
                <a:gd name="T36" fmla="*/ 255 w 622"/>
                <a:gd name="T37" fmla="*/ 30 h 297"/>
                <a:gd name="T38" fmla="*/ 274 w 622"/>
                <a:gd name="T39" fmla="*/ 22 h 297"/>
                <a:gd name="T40" fmla="*/ 300 w 622"/>
                <a:gd name="T41" fmla="*/ 11 h 297"/>
                <a:gd name="T42" fmla="*/ 322 w 622"/>
                <a:gd name="T43" fmla="*/ 4 h 297"/>
                <a:gd name="T44" fmla="*/ 344 w 622"/>
                <a:gd name="T45" fmla="*/ 15 h 297"/>
                <a:gd name="T46" fmla="*/ 352 w 622"/>
                <a:gd name="T47" fmla="*/ 26 h 297"/>
                <a:gd name="T48" fmla="*/ 366 w 622"/>
                <a:gd name="T49" fmla="*/ 26 h 297"/>
                <a:gd name="T50" fmla="*/ 381 w 622"/>
                <a:gd name="T51" fmla="*/ 30 h 297"/>
                <a:gd name="T52" fmla="*/ 392 w 622"/>
                <a:gd name="T53" fmla="*/ 37 h 297"/>
                <a:gd name="T54" fmla="*/ 415 w 622"/>
                <a:gd name="T55" fmla="*/ 26 h 297"/>
                <a:gd name="T56" fmla="*/ 433 w 622"/>
                <a:gd name="T57" fmla="*/ 22 h 297"/>
                <a:gd name="T58" fmla="*/ 507 w 622"/>
                <a:gd name="T59" fmla="*/ 82 h 297"/>
                <a:gd name="T60" fmla="*/ 529 w 622"/>
                <a:gd name="T61" fmla="*/ 89 h 297"/>
                <a:gd name="T62" fmla="*/ 552 w 622"/>
                <a:gd name="T63" fmla="*/ 85 h 297"/>
                <a:gd name="T64" fmla="*/ 581 w 622"/>
                <a:gd name="T65" fmla="*/ 100 h 297"/>
                <a:gd name="T66" fmla="*/ 589 w 622"/>
                <a:gd name="T67" fmla="*/ 111 h 297"/>
                <a:gd name="T68" fmla="*/ 611 w 622"/>
                <a:gd name="T69" fmla="*/ 111 h 297"/>
                <a:gd name="T70" fmla="*/ 614 w 622"/>
                <a:gd name="T71" fmla="*/ 130 h 297"/>
                <a:gd name="T72" fmla="*/ 607 w 622"/>
                <a:gd name="T73" fmla="*/ 163 h 297"/>
                <a:gd name="T74" fmla="*/ 574 w 622"/>
                <a:gd name="T75" fmla="*/ 163 h 297"/>
                <a:gd name="T76" fmla="*/ 566 w 622"/>
                <a:gd name="T77" fmla="*/ 197 h 297"/>
                <a:gd name="T78" fmla="*/ 552 w 622"/>
                <a:gd name="T79" fmla="*/ 204 h 297"/>
                <a:gd name="T80" fmla="*/ 537 w 622"/>
                <a:gd name="T81" fmla="*/ 215 h 297"/>
                <a:gd name="T82" fmla="*/ 548 w 622"/>
                <a:gd name="T83" fmla="*/ 237 h 297"/>
                <a:gd name="T84" fmla="*/ 548 w 622"/>
                <a:gd name="T85" fmla="*/ 260 h 297"/>
                <a:gd name="T86" fmla="*/ 489 w 622"/>
                <a:gd name="T87" fmla="*/ 252 h 297"/>
                <a:gd name="T88" fmla="*/ 448 w 622"/>
                <a:gd name="T89" fmla="*/ 252 h 297"/>
                <a:gd name="T90" fmla="*/ 415 w 622"/>
                <a:gd name="T91" fmla="*/ 263 h 297"/>
                <a:gd name="T92" fmla="*/ 392 w 622"/>
                <a:gd name="T93" fmla="*/ 274 h 297"/>
                <a:gd name="T94" fmla="*/ 352 w 622"/>
                <a:gd name="T95" fmla="*/ 293 h 297"/>
                <a:gd name="T96" fmla="*/ 278 w 622"/>
                <a:gd name="T97" fmla="*/ 245 h 297"/>
                <a:gd name="T98" fmla="*/ 152 w 622"/>
                <a:gd name="T99" fmla="*/ 286 h 297"/>
                <a:gd name="T100" fmla="*/ 115 w 622"/>
                <a:gd name="T101" fmla="*/ 274 h 297"/>
                <a:gd name="T102" fmla="*/ 96 w 622"/>
                <a:gd name="T103" fmla="*/ 267 h 297"/>
                <a:gd name="T104" fmla="*/ 81 w 622"/>
                <a:gd name="T105" fmla="*/ 252 h 297"/>
                <a:gd name="T106" fmla="*/ 70 w 622"/>
                <a:gd name="T107" fmla="*/ 237 h 297"/>
                <a:gd name="T108" fmla="*/ 89 w 622"/>
                <a:gd name="T109" fmla="*/ 237 h 297"/>
                <a:gd name="T110" fmla="*/ 81 w 622"/>
                <a:gd name="T111" fmla="*/ 226 h 297"/>
                <a:gd name="T112" fmla="*/ 103 w 622"/>
                <a:gd name="T113" fmla="*/ 222 h 297"/>
                <a:gd name="T114" fmla="*/ 107 w 622"/>
                <a:gd name="T115" fmla="*/ 211 h 297"/>
                <a:gd name="T116" fmla="*/ 107 w 622"/>
                <a:gd name="T117" fmla="*/ 197 h 297"/>
                <a:gd name="T118" fmla="*/ 92 w 622"/>
                <a:gd name="T119" fmla="*/ 193 h 297"/>
                <a:gd name="T120" fmla="*/ 81 w 622"/>
                <a:gd name="T121" fmla="*/ 189 h 297"/>
                <a:gd name="T122" fmla="*/ 66 w 622"/>
                <a:gd name="T123" fmla="*/ 193 h 297"/>
                <a:gd name="T124" fmla="*/ 52 w 622"/>
                <a:gd name="T125" fmla="*/ 200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2" h="297">
                  <a:moveTo>
                    <a:pt x="48" y="200"/>
                  </a:moveTo>
                  <a:lnTo>
                    <a:pt x="44" y="197"/>
                  </a:lnTo>
                  <a:lnTo>
                    <a:pt x="37" y="200"/>
                  </a:lnTo>
                  <a:lnTo>
                    <a:pt x="33" y="197"/>
                  </a:lnTo>
                  <a:lnTo>
                    <a:pt x="33" y="193"/>
                  </a:lnTo>
                  <a:lnTo>
                    <a:pt x="41" y="193"/>
                  </a:lnTo>
                  <a:lnTo>
                    <a:pt x="33" y="182"/>
                  </a:lnTo>
                  <a:lnTo>
                    <a:pt x="26" y="178"/>
                  </a:lnTo>
                  <a:lnTo>
                    <a:pt x="15" y="174"/>
                  </a:lnTo>
                  <a:lnTo>
                    <a:pt x="15" y="178"/>
                  </a:lnTo>
                  <a:lnTo>
                    <a:pt x="7" y="171"/>
                  </a:lnTo>
                  <a:lnTo>
                    <a:pt x="7" y="171"/>
                  </a:lnTo>
                  <a:lnTo>
                    <a:pt x="7" y="167"/>
                  </a:lnTo>
                  <a:lnTo>
                    <a:pt x="0" y="163"/>
                  </a:lnTo>
                  <a:lnTo>
                    <a:pt x="0" y="159"/>
                  </a:lnTo>
                  <a:lnTo>
                    <a:pt x="4" y="148"/>
                  </a:lnTo>
                  <a:lnTo>
                    <a:pt x="0" y="148"/>
                  </a:lnTo>
                  <a:lnTo>
                    <a:pt x="0" y="141"/>
                  </a:lnTo>
                  <a:lnTo>
                    <a:pt x="4" y="137"/>
                  </a:lnTo>
                  <a:lnTo>
                    <a:pt x="7" y="133"/>
                  </a:lnTo>
                  <a:lnTo>
                    <a:pt x="7" y="130"/>
                  </a:lnTo>
                  <a:lnTo>
                    <a:pt x="11" y="126"/>
                  </a:lnTo>
                  <a:lnTo>
                    <a:pt x="18" y="133"/>
                  </a:lnTo>
                  <a:lnTo>
                    <a:pt x="18" y="137"/>
                  </a:lnTo>
                  <a:lnTo>
                    <a:pt x="26" y="141"/>
                  </a:lnTo>
                  <a:lnTo>
                    <a:pt x="29" y="137"/>
                  </a:lnTo>
                  <a:lnTo>
                    <a:pt x="29" y="133"/>
                  </a:lnTo>
                  <a:lnTo>
                    <a:pt x="29" y="133"/>
                  </a:lnTo>
                  <a:lnTo>
                    <a:pt x="26" y="122"/>
                  </a:lnTo>
                  <a:lnTo>
                    <a:pt x="33" y="119"/>
                  </a:lnTo>
                  <a:lnTo>
                    <a:pt x="37" y="119"/>
                  </a:lnTo>
                  <a:lnTo>
                    <a:pt x="37" y="119"/>
                  </a:lnTo>
                  <a:lnTo>
                    <a:pt x="37" y="115"/>
                  </a:lnTo>
                  <a:lnTo>
                    <a:pt x="37" y="111"/>
                  </a:lnTo>
                  <a:lnTo>
                    <a:pt x="41" y="107"/>
                  </a:lnTo>
                  <a:lnTo>
                    <a:pt x="44" y="107"/>
                  </a:lnTo>
                  <a:lnTo>
                    <a:pt x="44" y="104"/>
                  </a:lnTo>
                  <a:lnTo>
                    <a:pt x="48" y="104"/>
                  </a:lnTo>
                  <a:lnTo>
                    <a:pt x="52" y="104"/>
                  </a:lnTo>
                  <a:lnTo>
                    <a:pt x="52" y="100"/>
                  </a:lnTo>
                  <a:lnTo>
                    <a:pt x="52" y="96"/>
                  </a:lnTo>
                  <a:lnTo>
                    <a:pt x="52" y="96"/>
                  </a:lnTo>
                  <a:lnTo>
                    <a:pt x="55" y="100"/>
                  </a:lnTo>
                  <a:lnTo>
                    <a:pt x="59" y="100"/>
                  </a:lnTo>
                  <a:lnTo>
                    <a:pt x="59" y="100"/>
                  </a:lnTo>
                  <a:lnTo>
                    <a:pt x="59" y="104"/>
                  </a:lnTo>
                  <a:lnTo>
                    <a:pt x="59" y="107"/>
                  </a:lnTo>
                  <a:lnTo>
                    <a:pt x="63" y="104"/>
                  </a:lnTo>
                  <a:lnTo>
                    <a:pt x="63" y="100"/>
                  </a:lnTo>
                  <a:lnTo>
                    <a:pt x="66" y="100"/>
                  </a:lnTo>
                  <a:lnTo>
                    <a:pt x="66" y="104"/>
                  </a:lnTo>
                  <a:lnTo>
                    <a:pt x="66" y="100"/>
                  </a:lnTo>
                  <a:lnTo>
                    <a:pt x="66" y="100"/>
                  </a:lnTo>
                  <a:lnTo>
                    <a:pt x="70" y="100"/>
                  </a:lnTo>
                  <a:lnTo>
                    <a:pt x="74" y="96"/>
                  </a:lnTo>
                  <a:lnTo>
                    <a:pt x="78" y="96"/>
                  </a:lnTo>
                  <a:lnTo>
                    <a:pt x="78" y="100"/>
                  </a:lnTo>
                  <a:lnTo>
                    <a:pt x="81" y="104"/>
                  </a:lnTo>
                  <a:lnTo>
                    <a:pt x="89" y="100"/>
                  </a:lnTo>
                  <a:lnTo>
                    <a:pt x="92" y="100"/>
                  </a:lnTo>
                  <a:lnTo>
                    <a:pt x="92" y="104"/>
                  </a:lnTo>
                  <a:lnTo>
                    <a:pt x="96" y="104"/>
                  </a:lnTo>
                  <a:lnTo>
                    <a:pt x="100" y="107"/>
                  </a:lnTo>
                  <a:lnTo>
                    <a:pt x="103" y="107"/>
                  </a:lnTo>
                  <a:lnTo>
                    <a:pt x="103" y="111"/>
                  </a:lnTo>
                  <a:lnTo>
                    <a:pt x="111" y="115"/>
                  </a:lnTo>
                  <a:lnTo>
                    <a:pt x="111" y="115"/>
                  </a:lnTo>
                  <a:lnTo>
                    <a:pt x="115" y="115"/>
                  </a:lnTo>
                  <a:lnTo>
                    <a:pt x="115" y="119"/>
                  </a:lnTo>
                  <a:lnTo>
                    <a:pt x="115" y="119"/>
                  </a:lnTo>
                  <a:lnTo>
                    <a:pt x="118" y="119"/>
                  </a:lnTo>
                  <a:lnTo>
                    <a:pt x="118" y="115"/>
                  </a:lnTo>
                  <a:lnTo>
                    <a:pt x="122" y="111"/>
                  </a:lnTo>
                  <a:lnTo>
                    <a:pt x="122" y="115"/>
                  </a:lnTo>
                  <a:lnTo>
                    <a:pt x="129" y="115"/>
                  </a:lnTo>
                  <a:lnTo>
                    <a:pt x="129" y="119"/>
                  </a:lnTo>
                  <a:lnTo>
                    <a:pt x="133" y="119"/>
                  </a:lnTo>
                  <a:lnTo>
                    <a:pt x="137" y="115"/>
                  </a:lnTo>
                  <a:lnTo>
                    <a:pt x="137" y="111"/>
                  </a:lnTo>
                  <a:lnTo>
                    <a:pt x="141" y="111"/>
                  </a:lnTo>
                  <a:lnTo>
                    <a:pt x="141" y="107"/>
                  </a:lnTo>
                  <a:lnTo>
                    <a:pt x="144" y="107"/>
                  </a:lnTo>
                  <a:lnTo>
                    <a:pt x="144" y="107"/>
                  </a:lnTo>
                  <a:lnTo>
                    <a:pt x="148" y="107"/>
                  </a:lnTo>
                  <a:lnTo>
                    <a:pt x="152" y="107"/>
                  </a:lnTo>
                  <a:lnTo>
                    <a:pt x="155" y="111"/>
                  </a:lnTo>
                  <a:lnTo>
                    <a:pt x="155" y="111"/>
                  </a:lnTo>
                  <a:lnTo>
                    <a:pt x="163" y="111"/>
                  </a:lnTo>
                  <a:lnTo>
                    <a:pt x="159" y="107"/>
                  </a:lnTo>
                  <a:lnTo>
                    <a:pt x="163" y="107"/>
                  </a:lnTo>
                  <a:lnTo>
                    <a:pt x="166" y="107"/>
                  </a:lnTo>
                  <a:lnTo>
                    <a:pt x="170" y="104"/>
                  </a:lnTo>
                  <a:lnTo>
                    <a:pt x="174" y="107"/>
                  </a:lnTo>
                  <a:lnTo>
                    <a:pt x="174" y="107"/>
                  </a:lnTo>
                  <a:lnTo>
                    <a:pt x="174" y="111"/>
                  </a:lnTo>
                  <a:lnTo>
                    <a:pt x="170" y="111"/>
                  </a:lnTo>
                  <a:lnTo>
                    <a:pt x="174" y="115"/>
                  </a:lnTo>
                  <a:lnTo>
                    <a:pt x="178" y="115"/>
                  </a:lnTo>
                  <a:lnTo>
                    <a:pt x="178" y="115"/>
                  </a:lnTo>
                  <a:lnTo>
                    <a:pt x="181" y="115"/>
                  </a:lnTo>
                  <a:lnTo>
                    <a:pt x="185" y="115"/>
                  </a:lnTo>
                  <a:lnTo>
                    <a:pt x="192" y="119"/>
                  </a:lnTo>
                  <a:lnTo>
                    <a:pt x="196" y="119"/>
                  </a:lnTo>
                  <a:lnTo>
                    <a:pt x="196" y="115"/>
                  </a:lnTo>
                  <a:lnTo>
                    <a:pt x="196" y="111"/>
                  </a:lnTo>
                  <a:lnTo>
                    <a:pt x="200" y="111"/>
                  </a:lnTo>
                  <a:lnTo>
                    <a:pt x="203" y="115"/>
                  </a:lnTo>
                  <a:lnTo>
                    <a:pt x="207" y="115"/>
                  </a:lnTo>
                  <a:lnTo>
                    <a:pt x="215" y="111"/>
                  </a:lnTo>
                  <a:lnTo>
                    <a:pt x="215" y="111"/>
                  </a:lnTo>
                  <a:lnTo>
                    <a:pt x="215" y="96"/>
                  </a:lnTo>
                  <a:lnTo>
                    <a:pt x="215" y="96"/>
                  </a:lnTo>
                  <a:lnTo>
                    <a:pt x="207" y="96"/>
                  </a:lnTo>
                  <a:lnTo>
                    <a:pt x="207" y="96"/>
                  </a:lnTo>
                  <a:lnTo>
                    <a:pt x="203" y="93"/>
                  </a:lnTo>
                  <a:lnTo>
                    <a:pt x="200" y="93"/>
                  </a:lnTo>
                  <a:lnTo>
                    <a:pt x="200" y="89"/>
                  </a:lnTo>
                  <a:lnTo>
                    <a:pt x="196" y="89"/>
                  </a:lnTo>
                  <a:lnTo>
                    <a:pt x="196" y="89"/>
                  </a:lnTo>
                  <a:lnTo>
                    <a:pt x="192" y="85"/>
                  </a:lnTo>
                  <a:lnTo>
                    <a:pt x="196" y="85"/>
                  </a:lnTo>
                  <a:lnTo>
                    <a:pt x="196" y="85"/>
                  </a:lnTo>
                  <a:lnTo>
                    <a:pt x="200" y="82"/>
                  </a:lnTo>
                  <a:lnTo>
                    <a:pt x="200" y="78"/>
                  </a:lnTo>
                  <a:lnTo>
                    <a:pt x="200" y="74"/>
                  </a:lnTo>
                  <a:lnTo>
                    <a:pt x="196" y="74"/>
                  </a:lnTo>
                  <a:lnTo>
                    <a:pt x="196" y="70"/>
                  </a:lnTo>
                  <a:lnTo>
                    <a:pt x="200" y="67"/>
                  </a:lnTo>
                  <a:lnTo>
                    <a:pt x="203" y="63"/>
                  </a:lnTo>
                  <a:lnTo>
                    <a:pt x="211" y="63"/>
                  </a:lnTo>
                  <a:lnTo>
                    <a:pt x="215" y="63"/>
                  </a:lnTo>
                  <a:lnTo>
                    <a:pt x="215" y="63"/>
                  </a:lnTo>
                  <a:lnTo>
                    <a:pt x="215" y="59"/>
                  </a:lnTo>
                  <a:lnTo>
                    <a:pt x="215" y="59"/>
                  </a:lnTo>
                  <a:lnTo>
                    <a:pt x="211" y="56"/>
                  </a:lnTo>
                  <a:lnTo>
                    <a:pt x="207" y="56"/>
                  </a:lnTo>
                  <a:lnTo>
                    <a:pt x="207" y="59"/>
                  </a:lnTo>
                  <a:lnTo>
                    <a:pt x="203" y="56"/>
                  </a:lnTo>
                  <a:lnTo>
                    <a:pt x="200" y="56"/>
                  </a:lnTo>
                  <a:lnTo>
                    <a:pt x="196" y="56"/>
                  </a:lnTo>
                  <a:lnTo>
                    <a:pt x="200" y="56"/>
                  </a:lnTo>
                  <a:lnTo>
                    <a:pt x="203" y="56"/>
                  </a:lnTo>
                  <a:lnTo>
                    <a:pt x="203" y="52"/>
                  </a:lnTo>
                  <a:lnTo>
                    <a:pt x="200" y="52"/>
                  </a:lnTo>
                  <a:lnTo>
                    <a:pt x="196" y="52"/>
                  </a:lnTo>
                  <a:lnTo>
                    <a:pt x="196" y="48"/>
                  </a:lnTo>
                  <a:lnTo>
                    <a:pt x="196" y="44"/>
                  </a:lnTo>
                  <a:lnTo>
                    <a:pt x="196" y="44"/>
                  </a:lnTo>
                  <a:lnTo>
                    <a:pt x="200" y="44"/>
                  </a:lnTo>
                  <a:lnTo>
                    <a:pt x="200" y="41"/>
                  </a:lnTo>
                  <a:lnTo>
                    <a:pt x="203" y="41"/>
                  </a:lnTo>
                  <a:lnTo>
                    <a:pt x="203" y="44"/>
                  </a:lnTo>
                  <a:lnTo>
                    <a:pt x="207" y="44"/>
                  </a:lnTo>
                  <a:lnTo>
                    <a:pt x="211" y="44"/>
                  </a:lnTo>
                  <a:lnTo>
                    <a:pt x="215" y="44"/>
                  </a:lnTo>
                  <a:lnTo>
                    <a:pt x="215" y="41"/>
                  </a:lnTo>
                  <a:lnTo>
                    <a:pt x="215" y="41"/>
                  </a:lnTo>
                  <a:lnTo>
                    <a:pt x="218" y="41"/>
                  </a:lnTo>
                  <a:lnTo>
                    <a:pt x="222" y="44"/>
                  </a:lnTo>
                  <a:lnTo>
                    <a:pt x="222" y="41"/>
                  </a:lnTo>
                  <a:lnTo>
                    <a:pt x="222" y="41"/>
                  </a:lnTo>
                  <a:lnTo>
                    <a:pt x="229" y="37"/>
                  </a:lnTo>
                  <a:lnTo>
                    <a:pt x="233" y="37"/>
                  </a:lnTo>
                  <a:lnTo>
                    <a:pt x="237" y="37"/>
                  </a:lnTo>
                  <a:lnTo>
                    <a:pt x="240" y="37"/>
                  </a:lnTo>
                  <a:lnTo>
                    <a:pt x="240" y="33"/>
                  </a:lnTo>
                  <a:lnTo>
                    <a:pt x="244" y="33"/>
                  </a:lnTo>
                  <a:lnTo>
                    <a:pt x="248" y="30"/>
                  </a:lnTo>
                  <a:lnTo>
                    <a:pt x="252" y="30"/>
                  </a:lnTo>
                  <a:lnTo>
                    <a:pt x="255" y="30"/>
                  </a:lnTo>
                  <a:lnTo>
                    <a:pt x="255" y="30"/>
                  </a:lnTo>
                  <a:lnTo>
                    <a:pt x="259" y="30"/>
                  </a:lnTo>
                  <a:lnTo>
                    <a:pt x="259" y="26"/>
                  </a:lnTo>
                  <a:lnTo>
                    <a:pt x="259" y="26"/>
                  </a:lnTo>
                  <a:lnTo>
                    <a:pt x="263" y="26"/>
                  </a:lnTo>
                  <a:lnTo>
                    <a:pt x="263" y="22"/>
                  </a:lnTo>
                  <a:lnTo>
                    <a:pt x="266" y="22"/>
                  </a:lnTo>
                  <a:lnTo>
                    <a:pt x="266" y="22"/>
                  </a:lnTo>
                  <a:lnTo>
                    <a:pt x="270" y="22"/>
                  </a:lnTo>
                  <a:lnTo>
                    <a:pt x="274" y="22"/>
                  </a:lnTo>
                  <a:lnTo>
                    <a:pt x="278" y="22"/>
                  </a:lnTo>
                  <a:lnTo>
                    <a:pt x="285" y="15"/>
                  </a:lnTo>
                  <a:lnTo>
                    <a:pt x="285" y="15"/>
                  </a:lnTo>
                  <a:lnTo>
                    <a:pt x="289" y="15"/>
                  </a:lnTo>
                  <a:lnTo>
                    <a:pt x="292" y="15"/>
                  </a:lnTo>
                  <a:lnTo>
                    <a:pt x="292" y="11"/>
                  </a:lnTo>
                  <a:lnTo>
                    <a:pt x="296" y="11"/>
                  </a:lnTo>
                  <a:lnTo>
                    <a:pt x="300" y="11"/>
                  </a:lnTo>
                  <a:lnTo>
                    <a:pt x="300" y="11"/>
                  </a:lnTo>
                  <a:lnTo>
                    <a:pt x="300" y="7"/>
                  </a:lnTo>
                  <a:lnTo>
                    <a:pt x="300" y="7"/>
                  </a:lnTo>
                  <a:lnTo>
                    <a:pt x="303" y="7"/>
                  </a:lnTo>
                  <a:lnTo>
                    <a:pt x="303" y="4"/>
                  </a:lnTo>
                  <a:lnTo>
                    <a:pt x="307" y="0"/>
                  </a:lnTo>
                  <a:lnTo>
                    <a:pt x="311" y="4"/>
                  </a:lnTo>
                  <a:lnTo>
                    <a:pt x="311" y="0"/>
                  </a:lnTo>
                  <a:lnTo>
                    <a:pt x="318" y="4"/>
                  </a:lnTo>
                  <a:lnTo>
                    <a:pt x="322" y="4"/>
                  </a:lnTo>
                  <a:lnTo>
                    <a:pt x="326" y="4"/>
                  </a:lnTo>
                  <a:lnTo>
                    <a:pt x="329" y="4"/>
                  </a:lnTo>
                  <a:lnTo>
                    <a:pt x="333" y="4"/>
                  </a:lnTo>
                  <a:lnTo>
                    <a:pt x="337" y="4"/>
                  </a:lnTo>
                  <a:lnTo>
                    <a:pt x="337" y="7"/>
                  </a:lnTo>
                  <a:lnTo>
                    <a:pt x="337" y="7"/>
                  </a:lnTo>
                  <a:lnTo>
                    <a:pt x="340" y="11"/>
                  </a:lnTo>
                  <a:lnTo>
                    <a:pt x="340" y="15"/>
                  </a:lnTo>
                  <a:lnTo>
                    <a:pt x="344" y="15"/>
                  </a:lnTo>
                  <a:lnTo>
                    <a:pt x="344" y="15"/>
                  </a:lnTo>
                  <a:lnTo>
                    <a:pt x="344" y="18"/>
                  </a:lnTo>
                  <a:lnTo>
                    <a:pt x="344" y="22"/>
                  </a:lnTo>
                  <a:lnTo>
                    <a:pt x="344" y="22"/>
                  </a:lnTo>
                  <a:lnTo>
                    <a:pt x="340" y="22"/>
                  </a:lnTo>
                  <a:lnTo>
                    <a:pt x="344" y="26"/>
                  </a:lnTo>
                  <a:lnTo>
                    <a:pt x="344" y="26"/>
                  </a:lnTo>
                  <a:lnTo>
                    <a:pt x="348" y="26"/>
                  </a:lnTo>
                  <a:lnTo>
                    <a:pt x="352" y="26"/>
                  </a:lnTo>
                  <a:lnTo>
                    <a:pt x="352" y="26"/>
                  </a:lnTo>
                  <a:lnTo>
                    <a:pt x="355" y="26"/>
                  </a:lnTo>
                  <a:lnTo>
                    <a:pt x="355" y="22"/>
                  </a:lnTo>
                  <a:lnTo>
                    <a:pt x="355" y="26"/>
                  </a:lnTo>
                  <a:lnTo>
                    <a:pt x="359" y="26"/>
                  </a:lnTo>
                  <a:lnTo>
                    <a:pt x="359" y="26"/>
                  </a:lnTo>
                  <a:lnTo>
                    <a:pt x="359" y="22"/>
                  </a:lnTo>
                  <a:lnTo>
                    <a:pt x="359" y="22"/>
                  </a:lnTo>
                  <a:lnTo>
                    <a:pt x="366" y="26"/>
                  </a:lnTo>
                  <a:lnTo>
                    <a:pt x="366" y="30"/>
                  </a:lnTo>
                  <a:lnTo>
                    <a:pt x="366" y="33"/>
                  </a:lnTo>
                  <a:lnTo>
                    <a:pt x="370" y="33"/>
                  </a:lnTo>
                  <a:lnTo>
                    <a:pt x="370" y="30"/>
                  </a:lnTo>
                  <a:lnTo>
                    <a:pt x="370" y="30"/>
                  </a:lnTo>
                  <a:lnTo>
                    <a:pt x="370" y="26"/>
                  </a:lnTo>
                  <a:lnTo>
                    <a:pt x="374" y="26"/>
                  </a:lnTo>
                  <a:lnTo>
                    <a:pt x="377" y="30"/>
                  </a:lnTo>
                  <a:lnTo>
                    <a:pt x="381" y="30"/>
                  </a:lnTo>
                  <a:lnTo>
                    <a:pt x="385" y="30"/>
                  </a:lnTo>
                  <a:lnTo>
                    <a:pt x="385" y="30"/>
                  </a:lnTo>
                  <a:lnTo>
                    <a:pt x="385" y="33"/>
                  </a:lnTo>
                  <a:lnTo>
                    <a:pt x="381" y="33"/>
                  </a:lnTo>
                  <a:lnTo>
                    <a:pt x="381" y="37"/>
                  </a:lnTo>
                  <a:lnTo>
                    <a:pt x="385" y="41"/>
                  </a:lnTo>
                  <a:lnTo>
                    <a:pt x="385" y="41"/>
                  </a:lnTo>
                  <a:lnTo>
                    <a:pt x="389" y="37"/>
                  </a:lnTo>
                  <a:lnTo>
                    <a:pt x="392" y="37"/>
                  </a:lnTo>
                  <a:lnTo>
                    <a:pt x="400" y="37"/>
                  </a:lnTo>
                  <a:lnTo>
                    <a:pt x="400" y="41"/>
                  </a:lnTo>
                  <a:lnTo>
                    <a:pt x="403" y="37"/>
                  </a:lnTo>
                  <a:lnTo>
                    <a:pt x="400" y="33"/>
                  </a:lnTo>
                  <a:lnTo>
                    <a:pt x="403" y="33"/>
                  </a:lnTo>
                  <a:lnTo>
                    <a:pt x="411" y="33"/>
                  </a:lnTo>
                  <a:lnTo>
                    <a:pt x="411" y="30"/>
                  </a:lnTo>
                  <a:lnTo>
                    <a:pt x="415" y="30"/>
                  </a:lnTo>
                  <a:lnTo>
                    <a:pt x="415" y="26"/>
                  </a:lnTo>
                  <a:lnTo>
                    <a:pt x="418" y="26"/>
                  </a:lnTo>
                  <a:lnTo>
                    <a:pt x="422" y="22"/>
                  </a:lnTo>
                  <a:lnTo>
                    <a:pt x="422" y="18"/>
                  </a:lnTo>
                  <a:lnTo>
                    <a:pt x="426" y="18"/>
                  </a:lnTo>
                  <a:lnTo>
                    <a:pt x="429" y="18"/>
                  </a:lnTo>
                  <a:lnTo>
                    <a:pt x="433" y="15"/>
                  </a:lnTo>
                  <a:lnTo>
                    <a:pt x="433" y="18"/>
                  </a:lnTo>
                  <a:lnTo>
                    <a:pt x="433" y="18"/>
                  </a:lnTo>
                  <a:lnTo>
                    <a:pt x="433" y="22"/>
                  </a:lnTo>
                  <a:lnTo>
                    <a:pt x="429" y="22"/>
                  </a:lnTo>
                  <a:lnTo>
                    <a:pt x="429" y="26"/>
                  </a:lnTo>
                  <a:lnTo>
                    <a:pt x="459" y="44"/>
                  </a:lnTo>
                  <a:lnTo>
                    <a:pt x="500" y="89"/>
                  </a:lnTo>
                  <a:lnTo>
                    <a:pt x="503" y="89"/>
                  </a:lnTo>
                  <a:lnTo>
                    <a:pt x="507" y="89"/>
                  </a:lnTo>
                  <a:lnTo>
                    <a:pt x="507" y="85"/>
                  </a:lnTo>
                  <a:lnTo>
                    <a:pt x="507" y="85"/>
                  </a:lnTo>
                  <a:lnTo>
                    <a:pt x="507" y="82"/>
                  </a:lnTo>
                  <a:lnTo>
                    <a:pt x="511" y="82"/>
                  </a:lnTo>
                  <a:lnTo>
                    <a:pt x="514" y="85"/>
                  </a:lnTo>
                  <a:lnTo>
                    <a:pt x="514" y="85"/>
                  </a:lnTo>
                  <a:lnTo>
                    <a:pt x="514" y="89"/>
                  </a:lnTo>
                  <a:lnTo>
                    <a:pt x="518" y="89"/>
                  </a:lnTo>
                  <a:lnTo>
                    <a:pt x="522" y="93"/>
                  </a:lnTo>
                  <a:lnTo>
                    <a:pt x="522" y="93"/>
                  </a:lnTo>
                  <a:lnTo>
                    <a:pt x="526" y="89"/>
                  </a:lnTo>
                  <a:lnTo>
                    <a:pt x="529" y="89"/>
                  </a:lnTo>
                  <a:lnTo>
                    <a:pt x="533" y="93"/>
                  </a:lnTo>
                  <a:lnTo>
                    <a:pt x="537" y="89"/>
                  </a:lnTo>
                  <a:lnTo>
                    <a:pt x="537" y="89"/>
                  </a:lnTo>
                  <a:lnTo>
                    <a:pt x="540" y="89"/>
                  </a:lnTo>
                  <a:lnTo>
                    <a:pt x="544" y="89"/>
                  </a:lnTo>
                  <a:lnTo>
                    <a:pt x="540" y="85"/>
                  </a:lnTo>
                  <a:lnTo>
                    <a:pt x="540" y="85"/>
                  </a:lnTo>
                  <a:lnTo>
                    <a:pt x="548" y="85"/>
                  </a:lnTo>
                  <a:lnTo>
                    <a:pt x="552" y="85"/>
                  </a:lnTo>
                  <a:lnTo>
                    <a:pt x="559" y="85"/>
                  </a:lnTo>
                  <a:lnTo>
                    <a:pt x="563" y="89"/>
                  </a:lnTo>
                  <a:lnTo>
                    <a:pt x="566" y="93"/>
                  </a:lnTo>
                  <a:lnTo>
                    <a:pt x="566" y="96"/>
                  </a:lnTo>
                  <a:lnTo>
                    <a:pt x="570" y="96"/>
                  </a:lnTo>
                  <a:lnTo>
                    <a:pt x="574" y="96"/>
                  </a:lnTo>
                  <a:lnTo>
                    <a:pt x="577" y="100"/>
                  </a:lnTo>
                  <a:lnTo>
                    <a:pt x="577" y="100"/>
                  </a:lnTo>
                  <a:lnTo>
                    <a:pt x="581" y="100"/>
                  </a:lnTo>
                  <a:lnTo>
                    <a:pt x="581" y="104"/>
                  </a:lnTo>
                  <a:lnTo>
                    <a:pt x="581" y="104"/>
                  </a:lnTo>
                  <a:lnTo>
                    <a:pt x="581" y="107"/>
                  </a:lnTo>
                  <a:lnTo>
                    <a:pt x="581" y="107"/>
                  </a:lnTo>
                  <a:lnTo>
                    <a:pt x="581" y="111"/>
                  </a:lnTo>
                  <a:lnTo>
                    <a:pt x="581" y="111"/>
                  </a:lnTo>
                  <a:lnTo>
                    <a:pt x="585" y="111"/>
                  </a:lnTo>
                  <a:lnTo>
                    <a:pt x="589" y="111"/>
                  </a:lnTo>
                  <a:lnTo>
                    <a:pt x="589" y="111"/>
                  </a:lnTo>
                  <a:lnTo>
                    <a:pt x="592" y="111"/>
                  </a:lnTo>
                  <a:lnTo>
                    <a:pt x="592" y="111"/>
                  </a:lnTo>
                  <a:lnTo>
                    <a:pt x="600" y="107"/>
                  </a:lnTo>
                  <a:lnTo>
                    <a:pt x="603" y="107"/>
                  </a:lnTo>
                  <a:lnTo>
                    <a:pt x="607" y="107"/>
                  </a:lnTo>
                  <a:lnTo>
                    <a:pt x="611" y="104"/>
                  </a:lnTo>
                  <a:lnTo>
                    <a:pt x="611" y="104"/>
                  </a:lnTo>
                  <a:lnTo>
                    <a:pt x="611" y="107"/>
                  </a:lnTo>
                  <a:lnTo>
                    <a:pt x="611" y="111"/>
                  </a:lnTo>
                  <a:lnTo>
                    <a:pt x="614" y="111"/>
                  </a:lnTo>
                  <a:lnTo>
                    <a:pt x="618" y="115"/>
                  </a:lnTo>
                  <a:lnTo>
                    <a:pt x="622" y="115"/>
                  </a:lnTo>
                  <a:lnTo>
                    <a:pt x="622" y="119"/>
                  </a:lnTo>
                  <a:lnTo>
                    <a:pt x="622" y="119"/>
                  </a:lnTo>
                  <a:lnTo>
                    <a:pt x="618" y="122"/>
                  </a:lnTo>
                  <a:lnTo>
                    <a:pt x="614" y="126"/>
                  </a:lnTo>
                  <a:lnTo>
                    <a:pt x="614" y="130"/>
                  </a:lnTo>
                  <a:lnTo>
                    <a:pt x="614" y="130"/>
                  </a:lnTo>
                  <a:lnTo>
                    <a:pt x="611" y="133"/>
                  </a:lnTo>
                  <a:lnTo>
                    <a:pt x="607" y="133"/>
                  </a:lnTo>
                  <a:lnTo>
                    <a:pt x="603" y="137"/>
                  </a:lnTo>
                  <a:lnTo>
                    <a:pt x="603" y="141"/>
                  </a:lnTo>
                  <a:lnTo>
                    <a:pt x="603" y="145"/>
                  </a:lnTo>
                  <a:lnTo>
                    <a:pt x="607" y="152"/>
                  </a:lnTo>
                  <a:lnTo>
                    <a:pt x="611" y="156"/>
                  </a:lnTo>
                  <a:lnTo>
                    <a:pt x="611" y="159"/>
                  </a:lnTo>
                  <a:lnTo>
                    <a:pt x="607" y="163"/>
                  </a:lnTo>
                  <a:lnTo>
                    <a:pt x="603" y="163"/>
                  </a:lnTo>
                  <a:lnTo>
                    <a:pt x="600" y="167"/>
                  </a:lnTo>
                  <a:lnTo>
                    <a:pt x="596" y="167"/>
                  </a:lnTo>
                  <a:lnTo>
                    <a:pt x="596" y="167"/>
                  </a:lnTo>
                  <a:lnTo>
                    <a:pt x="596" y="163"/>
                  </a:lnTo>
                  <a:lnTo>
                    <a:pt x="592" y="163"/>
                  </a:lnTo>
                  <a:lnTo>
                    <a:pt x="585" y="167"/>
                  </a:lnTo>
                  <a:lnTo>
                    <a:pt x="581" y="167"/>
                  </a:lnTo>
                  <a:lnTo>
                    <a:pt x="574" y="163"/>
                  </a:lnTo>
                  <a:lnTo>
                    <a:pt x="570" y="163"/>
                  </a:lnTo>
                  <a:lnTo>
                    <a:pt x="570" y="163"/>
                  </a:lnTo>
                  <a:lnTo>
                    <a:pt x="566" y="171"/>
                  </a:lnTo>
                  <a:lnTo>
                    <a:pt x="566" y="174"/>
                  </a:lnTo>
                  <a:lnTo>
                    <a:pt x="566" y="178"/>
                  </a:lnTo>
                  <a:lnTo>
                    <a:pt x="563" y="185"/>
                  </a:lnTo>
                  <a:lnTo>
                    <a:pt x="563" y="193"/>
                  </a:lnTo>
                  <a:lnTo>
                    <a:pt x="563" y="197"/>
                  </a:lnTo>
                  <a:lnTo>
                    <a:pt x="566" y="197"/>
                  </a:lnTo>
                  <a:lnTo>
                    <a:pt x="570" y="197"/>
                  </a:lnTo>
                  <a:lnTo>
                    <a:pt x="566" y="200"/>
                  </a:lnTo>
                  <a:lnTo>
                    <a:pt x="566" y="204"/>
                  </a:lnTo>
                  <a:lnTo>
                    <a:pt x="566" y="204"/>
                  </a:lnTo>
                  <a:lnTo>
                    <a:pt x="563" y="204"/>
                  </a:lnTo>
                  <a:lnTo>
                    <a:pt x="559" y="204"/>
                  </a:lnTo>
                  <a:lnTo>
                    <a:pt x="559" y="204"/>
                  </a:lnTo>
                  <a:lnTo>
                    <a:pt x="555" y="204"/>
                  </a:lnTo>
                  <a:lnTo>
                    <a:pt x="552" y="204"/>
                  </a:lnTo>
                  <a:lnTo>
                    <a:pt x="544" y="208"/>
                  </a:lnTo>
                  <a:lnTo>
                    <a:pt x="540" y="208"/>
                  </a:lnTo>
                  <a:lnTo>
                    <a:pt x="537" y="208"/>
                  </a:lnTo>
                  <a:lnTo>
                    <a:pt x="537" y="208"/>
                  </a:lnTo>
                  <a:lnTo>
                    <a:pt x="533" y="208"/>
                  </a:lnTo>
                  <a:lnTo>
                    <a:pt x="529" y="211"/>
                  </a:lnTo>
                  <a:lnTo>
                    <a:pt x="529" y="211"/>
                  </a:lnTo>
                  <a:lnTo>
                    <a:pt x="533" y="215"/>
                  </a:lnTo>
                  <a:lnTo>
                    <a:pt x="537" y="215"/>
                  </a:lnTo>
                  <a:lnTo>
                    <a:pt x="540" y="215"/>
                  </a:lnTo>
                  <a:lnTo>
                    <a:pt x="540" y="215"/>
                  </a:lnTo>
                  <a:lnTo>
                    <a:pt x="540" y="219"/>
                  </a:lnTo>
                  <a:lnTo>
                    <a:pt x="540" y="222"/>
                  </a:lnTo>
                  <a:lnTo>
                    <a:pt x="540" y="226"/>
                  </a:lnTo>
                  <a:lnTo>
                    <a:pt x="544" y="226"/>
                  </a:lnTo>
                  <a:lnTo>
                    <a:pt x="544" y="230"/>
                  </a:lnTo>
                  <a:lnTo>
                    <a:pt x="548" y="234"/>
                  </a:lnTo>
                  <a:lnTo>
                    <a:pt x="548" y="237"/>
                  </a:lnTo>
                  <a:lnTo>
                    <a:pt x="552" y="237"/>
                  </a:lnTo>
                  <a:lnTo>
                    <a:pt x="552" y="245"/>
                  </a:lnTo>
                  <a:lnTo>
                    <a:pt x="548" y="248"/>
                  </a:lnTo>
                  <a:lnTo>
                    <a:pt x="548" y="248"/>
                  </a:lnTo>
                  <a:lnTo>
                    <a:pt x="552" y="252"/>
                  </a:lnTo>
                  <a:lnTo>
                    <a:pt x="548" y="252"/>
                  </a:lnTo>
                  <a:lnTo>
                    <a:pt x="548" y="256"/>
                  </a:lnTo>
                  <a:lnTo>
                    <a:pt x="548" y="256"/>
                  </a:lnTo>
                  <a:lnTo>
                    <a:pt x="548" y="260"/>
                  </a:lnTo>
                  <a:lnTo>
                    <a:pt x="544" y="263"/>
                  </a:lnTo>
                  <a:lnTo>
                    <a:pt x="537" y="260"/>
                  </a:lnTo>
                  <a:lnTo>
                    <a:pt x="529" y="252"/>
                  </a:lnTo>
                  <a:lnTo>
                    <a:pt x="526" y="252"/>
                  </a:lnTo>
                  <a:lnTo>
                    <a:pt x="518" y="252"/>
                  </a:lnTo>
                  <a:lnTo>
                    <a:pt x="511" y="252"/>
                  </a:lnTo>
                  <a:lnTo>
                    <a:pt x="503" y="252"/>
                  </a:lnTo>
                  <a:lnTo>
                    <a:pt x="496" y="252"/>
                  </a:lnTo>
                  <a:lnTo>
                    <a:pt x="489" y="252"/>
                  </a:lnTo>
                  <a:lnTo>
                    <a:pt x="485" y="252"/>
                  </a:lnTo>
                  <a:lnTo>
                    <a:pt x="481" y="252"/>
                  </a:lnTo>
                  <a:lnTo>
                    <a:pt x="477" y="252"/>
                  </a:lnTo>
                  <a:lnTo>
                    <a:pt x="474" y="256"/>
                  </a:lnTo>
                  <a:lnTo>
                    <a:pt x="466" y="252"/>
                  </a:lnTo>
                  <a:lnTo>
                    <a:pt x="459" y="252"/>
                  </a:lnTo>
                  <a:lnTo>
                    <a:pt x="455" y="252"/>
                  </a:lnTo>
                  <a:lnTo>
                    <a:pt x="452" y="252"/>
                  </a:lnTo>
                  <a:lnTo>
                    <a:pt x="448" y="252"/>
                  </a:lnTo>
                  <a:lnTo>
                    <a:pt x="444" y="252"/>
                  </a:lnTo>
                  <a:lnTo>
                    <a:pt x="440" y="252"/>
                  </a:lnTo>
                  <a:lnTo>
                    <a:pt x="440" y="252"/>
                  </a:lnTo>
                  <a:lnTo>
                    <a:pt x="440" y="256"/>
                  </a:lnTo>
                  <a:lnTo>
                    <a:pt x="440" y="260"/>
                  </a:lnTo>
                  <a:lnTo>
                    <a:pt x="440" y="263"/>
                  </a:lnTo>
                  <a:lnTo>
                    <a:pt x="437" y="263"/>
                  </a:lnTo>
                  <a:lnTo>
                    <a:pt x="426" y="263"/>
                  </a:lnTo>
                  <a:lnTo>
                    <a:pt x="415" y="263"/>
                  </a:lnTo>
                  <a:lnTo>
                    <a:pt x="411" y="260"/>
                  </a:lnTo>
                  <a:lnTo>
                    <a:pt x="403" y="260"/>
                  </a:lnTo>
                  <a:lnTo>
                    <a:pt x="403" y="263"/>
                  </a:lnTo>
                  <a:lnTo>
                    <a:pt x="403" y="263"/>
                  </a:lnTo>
                  <a:lnTo>
                    <a:pt x="400" y="267"/>
                  </a:lnTo>
                  <a:lnTo>
                    <a:pt x="400" y="267"/>
                  </a:lnTo>
                  <a:lnTo>
                    <a:pt x="396" y="267"/>
                  </a:lnTo>
                  <a:lnTo>
                    <a:pt x="396" y="271"/>
                  </a:lnTo>
                  <a:lnTo>
                    <a:pt x="392" y="274"/>
                  </a:lnTo>
                  <a:lnTo>
                    <a:pt x="385" y="278"/>
                  </a:lnTo>
                  <a:lnTo>
                    <a:pt x="381" y="286"/>
                  </a:lnTo>
                  <a:lnTo>
                    <a:pt x="381" y="286"/>
                  </a:lnTo>
                  <a:lnTo>
                    <a:pt x="377" y="293"/>
                  </a:lnTo>
                  <a:lnTo>
                    <a:pt x="370" y="297"/>
                  </a:lnTo>
                  <a:lnTo>
                    <a:pt x="370" y="297"/>
                  </a:lnTo>
                  <a:lnTo>
                    <a:pt x="363" y="293"/>
                  </a:lnTo>
                  <a:lnTo>
                    <a:pt x="355" y="293"/>
                  </a:lnTo>
                  <a:lnTo>
                    <a:pt x="352" y="293"/>
                  </a:lnTo>
                  <a:lnTo>
                    <a:pt x="344" y="297"/>
                  </a:lnTo>
                  <a:lnTo>
                    <a:pt x="340" y="297"/>
                  </a:lnTo>
                  <a:lnTo>
                    <a:pt x="333" y="278"/>
                  </a:lnTo>
                  <a:lnTo>
                    <a:pt x="322" y="278"/>
                  </a:lnTo>
                  <a:lnTo>
                    <a:pt x="322" y="256"/>
                  </a:lnTo>
                  <a:lnTo>
                    <a:pt x="315" y="260"/>
                  </a:lnTo>
                  <a:lnTo>
                    <a:pt x="311" y="248"/>
                  </a:lnTo>
                  <a:lnTo>
                    <a:pt x="303" y="245"/>
                  </a:lnTo>
                  <a:lnTo>
                    <a:pt x="278" y="245"/>
                  </a:lnTo>
                  <a:lnTo>
                    <a:pt x="252" y="245"/>
                  </a:lnTo>
                  <a:lnTo>
                    <a:pt x="237" y="237"/>
                  </a:lnTo>
                  <a:lnTo>
                    <a:pt x="229" y="234"/>
                  </a:lnTo>
                  <a:lnTo>
                    <a:pt x="203" y="219"/>
                  </a:lnTo>
                  <a:lnTo>
                    <a:pt x="159" y="226"/>
                  </a:lnTo>
                  <a:lnTo>
                    <a:pt x="174" y="297"/>
                  </a:lnTo>
                  <a:lnTo>
                    <a:pt x="170" y="297"/>
                  </a:lnTo>
                  <a:lnTo>
                    <a:pt x="163" y="297"/>
                  </a:lnTo>
                  <a:lnTo>
                    <a:pt x="152" y="286"/>
                  </a:lnTo>
                  <a:lnTo>
                    <a:pt x="141" y="282"/>
                  </a:lnTo>
                  <a:lnTo>
                    <a:pt x="129" y="278"/>
                  </a:lnTo>
                  <a:lnTo>
                    <a:pt x="122" y="282"/>
                  </a:lnTo>
                  <a:lnTo>
                    <a:pt x="111" y="289"/>
                  </a:lnTo>
                  <a:lnTo>
                    <a:pt x="111" y="286"/>
                  </a:lnTo>
                  <a:lnTo>
                    <a:pt x="111" y="282"/>
                  </a:lnTo>
                  <a:lnTo>
                    <a:pt x="111" y="278"/>
                  </a:lnTo>
                  <a:lnTo>
                    <a:pt x="115" y="274"/>
                  </a:lnTo>
                  <a:lnTo>
                    <a:pt x="115" y="274"/>
                  </a:lnTo>
                  <a:lnTo>
                    <a:pt x="115" y="271"/>
                  </a:lnTo>
                  <a:lnTo>
                    <a:pt x="111" y="271"/>
                  </a:lnTo>
                  <a:lnTo>
                    <a:pt x="107" y="271"/>
                  </a:lnTo>
                  <a:lnTo>
                    <a:pt x="107" y="271"/>
                  </a:lnTo>
                  <a:lnTo>
                    <a:pt x="103" y="271"/>
                  </a:lnTo>
                  <a:lnTo>
                    <a:pt x="100" y="271"/>
                  </a:lnTo>
                  <a:lnTo>
                    <a:pt x="100" y="271"/>
                  </a:lnTo>
                  <a:lnTo>
                    <a:pt x="100" y="267"/>
                  </a:lnTo>
                  <a:lnTo>
                    <a:pt x="96" y="267"/>
                  </a:lnTo>
                  <a:lnTo>
                    <a:pt x="96" y="263"/>
                  </a:lnTo>
                  <a:lnTo>
                    <a:pt x="92" y="263"/>
                  </a:lnTo>
                  <a:lnTo>
                    <a:pt x="92" y="263"/>
                  </a:lnTo>
                  <a:lnTo>
                    <a:pt x="89" y="263"/>
                  </a:lnTo>
                  <a:lnTo>
                    <a:pt x="89" y="263"/>
                  </a:lnTo>
                  <a:lnTo>
                    <a:pt x="89" y="260"/>
                  </a:lnTo>
                  <a:lnTo>
                    <a:pt x="89" y="260"/>
                  </a:lnTo>
                  <a:lnTo>
                    <a:pt x="85" y="252"/>
                  </a:lnTo>
                  <a:lnTo>
                    <a:pt x="81" y="252"/>
                  </a:lnTo>
                  <a:lnTo>
                    <a:pt x="81" y="252"/>
                  </a:lnTo>
                  <a:lnTo>
                    <a:pt x="81" y="248"/>
                  </a:lnTo>
                  <a:lnTo>
                    <a:pt x="78" y="248"/>
                  </a:lnTo>
                  <a:lnTo>
                    <a:pt x="78" y="245"/>
                  </a:lnTo>
                  <a:lnTo>
                    <a:pt x="74" y="245"/>
                  </a:lnTo>
                  <a:lnTo>
                    <a:pt x="70" y="245"/>
                  </a:lnTo>
                  <a:lnTo>
                    <a:pt x="70" y="241"/>
                  </a:lnTo>
                  <a:lnTo>
                    <a:pt x="70" y="241"/>
                  </a:lnTo>
                  <a:lnTo>
                    <a:pt x="70" y="237"/>
                  </a:lnTo>
                  <a:lnTo>
                    <a:pt x="74" y="237"/>
                  </a:lnTo>
                  <a:lnTo>
                    <a:pt x="78" y="237"/>
                  </a:lnTo>
                  <a:lnTo>
                    <a:pt x="78" y="237"/>
                  </a:lnTo>
                  <a:lnTo>
                    <a:pt x="81" y="237"/>
                  </a:lnTo>
                  <a:lnTo>
                    <a:pt x="81" y="241"/>
                  </a:lnTo>
                  <a:lnTo>
                    <a:pt x="85" y="237"/>
                  </a:lnTo>
                  <a:lnTo>
                    <a:pt x="85" y="237"/>
                  </a:lnTo>
                  <a:lnTo>
                    <a:pt x="89" y="237"/>
                  </a:lnTo>
                  <a:lnTo>
                    <a:pt x="89" y="237"/>
                  </a:lnTo>
                  <a:lnTo>
                    <a:pt x="89" y="237"/>
                  </a:lnTo>
                  <a:lnTo>
                    <a:pt x="85" y="237"/>
                  </a:lnTo>
                  <a:lnTo>
                    <a:pt x="85" y="237"/>
                  </a:lnTo>
                  <a:lnTo>
                    <a:pt x="85" y="234"/>
                  </a:lnTo>
                  <a:lnTo>
                    <a:pt x="81" y="230"/>
                  </a:lnTo>
                  <a:lnTo>
                    <a:pt x="81" y="230"/>
                  </a:lnTo>
                  <a:lnTo>
                    <a:pt x="81" y="230"/>
                  </a:lnTo>
                  <a:lnTo>
                    <a:pt x="81" y="226"/>
                  </a:lnTo>
                  <a:lnTo>
                    <a:pt x="81" y="226"/>
                  </a:lnTo>
                  <a:lnTo>
                    <a:pt x="85" y="222"/>
                  </a:lnTo>
                  <a:lnTo>
                    <a:pt x="89" y="222"/>
                  </a:lnTo>
                  <a:lnTo>
                    <a:pt x="92" y="222"/>
                  </a:lnTo>
                  <a:lnTo>
                    <a:pt x="92" y="222"/>
                  </a:lnTo>
                  <a:lnTo>
                    <a:pt x="96" y="222"/>
                  </a:lnTo>
                  <a:lnTo>
                    <a:pt x="100" y="219"/>
                  </a:lnTo>
                  <a:lnTo>
                    <a:pt x="100" y="222"/>
                  </a:lnTo>
                  <a:lnTo>
                    <a:pt x="103" y="222"/>
                  </a:lnTo>
                  <a:lnTo>
                    <a:pt x="103" y="222"/>
                  </a:lnTo>
                  <a:lnTo>
                    <a:pt x="107" y="222"/>
                  </a:lnTo>
                  <a:lnTo>
                    <a:pt x="111" y="222"/>
                  </a:lnTo>
                  <a:lnTo>
                    <a:pt x="115" y="222"/>
                  </a:lnTo>
                  <a:lnTo>
                    <a:pt x="115" y="222"/>
                  </a:lnTo>
                  <a:lnTo>
                    <a:pt x="111" y="219"/>
                  </a:lnTo>
                  <a:lnTo>
                    <a:pt x="107" y="219"/>
                  </a:lnTo>
                  <a:lnTo>
                    <a:pt x="107" y="215"/>
                  </a:lnTo>
                  <a:lnTo>
                    <a:pt x="107" y="211"/>
                  </a:lnTo>
                  <a:lnTo>
                    <a:pt x="107" y="211"/>
                  </a:lnTo>
                  <a:lnTo>
                    <a:pt x="111" y="211"/>
                  </a:lnTo>
                  <a:lnTo>
                    <a:pt x="107" y="208"/>
                  </a:lnTo>
                  <a:lnTo>
                    <a:pt x="107" y="208"/>
                  </a:lnTo>
                  <a:lnTo>
                    <a:pt x="107" y="208"/>
                  </a:lnTo>
                  <a:lnTo>
                    <a:pt x="107" y="204"/>
                  </a:lnTo>
                  <a:lnTo>
                    <a:pt x="111" y="200"/>
                  </a:lnTo>
                  <a:lnTo>
                    <a:pt x="107" y="200"/>
                  </a:lnTo>
                  <a:lnTo>
                    <a:pt x="107" y="197"/>
                  </a:lnTo>
                  <a:lnTo>
                    <a:pt x="107" y="197"/>
                  </a:lnTo>
                  <a:lnTo>
                    <a:pt x="107" y="193"/>
                  </a:lnTo>
                  <a:lnTo>
                    <a:pt x="103" y="193"/>
                  </a:lnTo>
                  <a:lnTo>
                    <a:pt x="103" y="193"/>
                  </a:lnTo>
                  <a:lnTo>
                    <a:pt x="103" y="189"/>
                  </a:lnTo>
                  <a:lnTo>
                    <a:pt x="96" y="189"/>
                  </a:lnTo>
                  <a:lnTo>
                    <a:pt x="96" y="189"/>
                  </a:lnTo>
                  <a:lnTo>
                    <a:pt x="92" y="189"/>
                  </a:lnTo>
                  <a:lnTo>
                    <a:pt x="92" y="193"/>
                  </a:lnTo>
                  <a:lnTo>
                    <a:pt x="92" y="193"/>
                  </a:lnTo>
                  <a:lnTo>
                    <a:pt x="92" y="193"/>
                  </a:lnTo>
                  <a:lnTo>
                    <a:pt x="89" y="193"/>
                  </a:lnTo>
                  <a:lnTo>
                    <a:pt x="89" y="193"/>
                  </a:lnTo>
                  <a:lnTo>
                    <a:pt x="89" y="193"/>
                  </a:lnTo>
                  <a:lnTo>
                    <a:pt x="85" y="193"/>
                  </a:lnTo>
                  <a:lnTo>
                    <a:pt x="85" y="193"/>
                  </a:lnTo>
                  <a:lnTo>
                    <a:pt x="81" y="193"/>
                  </a:lnTo>
                  <a:lnTo>
                    <a:pt x="81" y="189"/>
                  </a:lnTo>
                  <a:lnTo>
                    <a:pt x="81" y="189"/>
                  </a:lnTo>
                  <a:lnTo>
                    <a:pt x="81" y="189"/>
                  </a:lnTo>
                  <a:lnTo>
                    <a:pt x="78" y="189"/>
                  </a:lnTo>
                  <a:lnTo>
                    <a:pt x="78" y="189"/>
                  </a:lnTo>
                  <a:lnTo>
                    <a:pt x="74" y="189"/>
                  </a:lnTo>
                  <a:lnTo>
                    <a:pt x="70" y="193"/>
                  </a:lnTo>
                  <a:lnTo>
                    <a:pt x="70" y="193"/>
                  </a:lnTo>
                  <a:lnTo>
                    <a:pt x="70" y="193"/>
                  </a:lnTo>
                  <a:lnTo>
                    <a:pt x="66" y="193"/>
                  </a:lnTo>
                  <a:lnTo>
                    <a:pt x="66" y="193"/>
                  </a:lnTo>
                  <a:lnTo>
                    <a:pt x="63" y="197"/>
                  </a:lnTo>
                  <a:lnTo>
                    <a:pt x="63" y="197"/>
                  </a:lnTo>
                  <a:lnTo>
                    <a:pt x="59" y="197"/>
                  </a:lnTo>
                  <a:lnTo>
                    <a:pt x="59" y="200"/>
                  </a:lnTo>
                  <a:lnTo>
                    <a:pt x="55" y="200"/>
                  </a:lnTo>
                  <a:lnTo>
                    <a:pt x="55" y="200"/>
                  </a:lnTo>
                  <a:lnTo>
                    <a:pt x="55" y="200"/>
                  </a:lnTo>
                  <a:lnTo>
                    <a:pt x="55" y="200"/>
                  </a:lnTo>
                  <a:lnTo>
                    <a:pt x="52" y="200"/>
                  </a:lnTo>
                  <a:lnTo>
                    <a:pt x="52" y="200"/>
                  </a:lnTo>
                  <a:lnTo>
                    <a:pt x="48" y="200"/>
                  </a:lnTo>
                  <a:lnTo>
                    <a:pt x="48" y="200"/>
                  </a:lnTo>
                  <a:lnTo>
                    <a:pt x="48" y="200"/>
                  </a:lnTo>
                  <a:close/>
                </a:path>
              </a:pathLst>
            </a:custGeom>
            <a:grpFill/>
            <a:ln>
              <a:noFill/>
            </a:ln>
          </p:spPr>
          <p:txBody>
            <a:bodyPr vert="horz" wrap="square" lIns="91440" tIns="45720" rIns="91440" bIns="45720" numCol="1" anchor="t" anchorCtr="0" compatLnSpc="1"/>
            <a:lstStyle/>
            <a:p>
              <a:endParaRPr lang="en-US"/>
            </a:p>
          </p:txBody>
        </p:sp>
        <p:sp>
          <p:nvSpPr>
            <p:cNvPr id="16" name="Freeform 17"/>
            <p:cNvSpPr/>
            <p:nvPr/>
          </p:nvSpPr>
          <p:spPr bwMode="auto">
            <a:xfrm>
              <a:off x="5398237" y="2217429"/>
              <a:ext cx="338384" cy="190421"/>
            </a:xfrm>
            <a:custGeom>
              <a:avLst/>
              <a:gdLst>
                <a:gd name="T0" fmla="*/ 211 w 263"/>
                <a:gd name="T1" fmla="*/ 137 h 148"/>
                <a:gd name="T2" fmla="*/ 215 w 263"/>
                <a:gd name="T3" fmla="*/ 130 h 148"/>
                <a:gd name="T4" fmla="*/ 211 w 263"/>
                <a:gd name="T5" fmla="*/ 126 h 148"/>
                <a:gd name="T6" fmla="*/ 211 w 263"/>
                <a:gd name="T7" fmla="*/ 118 h 148"/>
                <a:gd name="T8" fmla="*/ 207 w 263"/>
                <a:gd name="T9" fmla="*/ 115 h 148"/>
                <a:gd name="T10" fmla="*/ 200 w 263"/>
                <a:gd name="T11" fmla="*/ 111 h 148"/>
                <a:gd name="T12" fmla="*/ 204 w 263"/>
                <a:gd name="T13" fmla="*/ 104 h 148"/>
                <a:gd name="T14" fmla="*/ 211 w 263"/>
                <a:gd name="T15" fmla="*/ 104 h 148"/>
                <a:gd name="T16" fmla="*/ 218 w 263"/>
                <a:gd name="T17" fmla="*/ 96 h 148"/>
                <a:gd name="T18" fmla="*/ 215 w 263"/>
                <a:gd name="T19" fmla="*/ 93 h 148"/>
                <a:gd name="T20" fmla="*/ 230 w 263"/>
                <a:gd name="T21" fmla="*/ 89 h 148"/>
                <a:gd name="T22" fmla="*/ 226 w 263"/>
                <a:gd name="T23" fmla="*/ 85 h 148"/>
                <a:gd name="T24" fmla="*/ 230 w 263"/>
                <a:gd name="T25" fmla="*/ 81 h 148"/>
                <a:gd name="T26" fmla="*/ 237 w 263"/>
                <a:gd name="T27" fmla="*/ 78 h 148"/>
                <a:gd name="T28" fmla="*/ 244 w 263"/>
                <a:gd name="T29" fmla="*/ 78 h 148"/>
                <a:gd name="T30" fmla="*/ 256 w 263"/>
                <a:gd name="T31" fmla="*/ 78 h 148"/>
                <a:gd name="T32" fmla="*/ 263 w 263"/>
                <a:gd name="T33" fmla="*/ 74 h 148"/>
                <a:gd name="T34" fmla="*/ 256 w 263"/>
                <a:gd name="T35" fmla="*/ 63 h 148"/>
                <a:gd name="T36" fmla="*/ 252 w 263"/>
                <a:gd name="T37" fmla="*/ 67 h 148"/>
                <a:gd name="T38" fmla="*/ 248 w 263"/>
                <a:gd name="T39" fmla="*/ 70 h 148"/>
                <a:gd name="T40" fmla="*/ 237 w 263"/>
                <a:gd name="T41" fmla="*/ 67 h 148"/>
                <a:gd name="T42" fmla="*/ 237 w 263"/>
                <a:gd name="T43" fmla="*/ 59 h 148"/>
                <a:gd name="T44" fmla="*/ 241 w 263"/>
                <a:gd name="T45" fmla="*/ 48 h 148"/>
                <a:gd name="T46" fmla="*/ 237 w 263"/>
                <a:gd name="T47" fmla="*/ 52 h 148"/>
                <a:gd name="T48" fmla="*/ 226 w 263"/>
                <a:gd name="T49" fmla="*/ 59 h 148"/>
                <a:gd name="T50" fmla="*/ 222 w 263"/>
                <a:gd name="T51" fmla="*/ 67 h 148"/>
                <a:gd name="T52" fmla="*/ 211 w 263"/>
                <a:gd name="T53" fmla="*/ 78 h 148"/>
                <a:gd name="T54" fmla="*/ 204 w 263"/>
                <a:gd name="T55" fmla="*/ 74 h 148"/>
                <a:gd name="T56" fmla="*/ 193 w 263"/>
                <a:gd name="T57" fmla="*/ 74 h 148"/>
                <a:gd name="T58" fmla="*/ 181 w 263"/>
                <a:gd name="T59" fmla="*/ 78 h 148"/>
                <a:gd name="T60" fmla="*/ 163 w 263"/>
                <a:gd name="T61" fmla="*/ 59 h 148"/>
                <a:gd name="T62" fmla="*/ 156 w 263"/>
                <a:gd name="T63" fmla="*/ 41 h 148"/>
                <a:gd name="T64" fmla="*/ 144 w 263"/>
                <a:gd name="T65" fmla="*/ 26 h 148"/>
                <a:gd name="T66" fmla="*/ 93 w 263"/>
                <a:gd name="T67" fmla="*/ 26 h 148"/>
                <a:gd name="T68" fmla="*/ 70 w 263"/>
                <a:gd name="T69" fmla="*/ 15 h 148"/>
                <a:gd name="T70" fmla="*/ 0 w 263"/>
                <a:gd name="T71" fmla="*/ 7 h 148"/>
                <a:gd name="T72" fmla="*/ 22 w 263"/>
                <a:gd name="T73" fmla="*/ 78 h 148"/>
                <a:gd name="T74" fmla="*/ 30 w 263"/>
                <a:gd name="T75" fmla="*/ 74 h 148"/>
                <a:gd name="T76" fmla="*/ 26 w 263"/>
                <a:gd name="T77" fmla="*/ 67 h 148"/>
                <a:gd name="T78" fmla="*/ 33 w 263"/>
                <a:gd name="T79" fmla="*/ 59 h 148"/>
                <a:gd name="T80" fmla="*/ 41 w 263"/>
                <a:gd name="T81" fmla="*/ 55 h 148"/>
                <a:gd name="T82" fmla="*/ 44 w 263"/>
                <a:gd name="T83" fmla="*/ 55 h 148"/>
                <a:gd name="T84" fmla="*/ 52 w 263"/>
                <a:gd name="T85" fmla="*/ 52 h 148"/>
                <a:gd name="T86" fmla="*/ 70 w 263"/>
                <a:gd name="T87" fmla="*/ 63 h 148"/>
                <a:gd name="T88" fmla="*/ 85 w 263"/>
                <a:gd name="T89" fmla="*/ 70 h 148"/>
                <a:gd name="T90" fmla="*/ 96 w 263"/>
                <a:gd name="T91" fmla="*/ 74 h 148"/>
                <a:gd name="T92" fmla="*/ 107 w 263"/>
                <a:gd name="T93" fmla="*/ 78 h 148"/>
                <a:gd name="T94" fmla="*/ 115 w 263"/>
                <a:gd name="T95" fmla="*/ 89 h 148"/>
                <a:gd name="T96" fmla="*/ 119 w 263"/>
                <a:gd name="T97" fmla="*/ 100 h 148"/>
                <a:gd name="T98" fmla="*/ 133 w 263"/>
                <a:gd name="T99" fmla="*/ 107 h 148"/>
                <a:gd name="T100" fmla="*/ 159 w 263"/>
                <a:gd name="T101" fmla="*/ 122 h 148"/>
                <a:gd name="T102" fmla="*/ 178 w 263"/>
                <a:gd name="T103" fmla="*/ 130 h 148"/>
                <a:gd name="T104" fmla="*/ 181 w 263"/>
                <a:gd name="T105" fmla="*/ 130 h 148"/>
                <a:gd name="T106" fmla="*/ 189 w 263"/>
                <a:gd name="T107" fmla="*/ 137 h 148"/>
                <a:gd name="T108" fmla="*/ 193 w 263"/>
                <a:gd name="T109" fmla="*/ 144 h 148"/>
                <a:gd name="T110" fmla="*/ 200 w 263"/>
                <a:gd name="T111" fmla="*/ 148 h 148"/>
                <a:gd name="T112" fmla="*/ 204 w 263"/>
                <a:gd name="T113" fmla="*/ 144 h 148"/>
                <a:gd name="T114" fmla="*/ 207 w 263"/>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3" h="148">
                  <a:moveTo>
                    <a:pt x="207" y="148"/>
                  </a:moveTo>
                  <a:lnTo>
                    <a:pt x="211" y="137"/>
                  </a:lnTo>
                  <a:lnTo>
                    <a:pt x="215" y="133"/>
                  </a:lnTo>
                  <a:lnTo>
                    <a:pt x="215" y="130"/>
                  </a:lnTo>
                  <a:lnTo>
                    <a:pt x="215" y="126"/>
                  </a:lnTo>
                  <a:lnTo>
                    <a:pt x="211" y="126"/>
                  </a:lnTo>
                  <a:lnTo>
                    <a:pt x="211" y="118"/>
                  </a:lnTo>
                  <a:lnTo>
                    <a:pt x="211" y="118"/>
                  </a:lnTo>
                  <a:lnTo>
                    <a:pt x="211" y="115"/>
                  </a:lnTo>
                  <a:lnTo>
                    <a:pt x="207" y="115"/>
                  </a:lnTo>
                  <a:lnTo>
                    <a:pt x="204" y="115"/>
                  </a:lnTo>
                  <a:lnTo>
                    <a:pt x="200" y="111"/>
                  </a:lnTo>
                  <a:lnTo>
                    <a:pt x="200" y="104"/>
                  </a:lnTo>
                  <a:lnTo>
                    <a:pt x="204" y="104"/>
                  </a:lnTo>
                  <a:lnTo>
                    <a:pt x="207" y="104"/>
                  </a:lnTo>
                  <a:lnTo>
                    <a:pt x="211" y="104"/>
                  </a:lnTo>
                  <a:lnTo>
                    <a:pt x="211" y="100"/>
                  </a:lnTo>
                  <a:lnTo>
                    <a:pt x="218" y="96"/>
                  </a:lnTo>
                  <a:lnTo>
                    <a:pt x="218" y="96"/>
                  </a:lnTo>
                  <a:lnTo>
                    <a:pt x="215" y="93"/>
                  </a:lnTo>
                  <a:lnTo>
                    <a:pt x="222" y="93"/>
                  </a:lnTo>
                  <a:lnTo>
                    <a:pt x="230" y="89"/>
                  </a:lnTo>
                  <a:lnTo>
                    <a:pt x="230" y="89"/>
                  </a:lnTo>
                  <a:lnTo>
                    <a:pt x="226" y="85"/>
                  </a:lnTo>
                  <a:lnTo>
                    <a:pt x="226" y="81"/>
                  </a:lnTo>
                  <a:lnTo>
                    <a:pt x="230" y="81"/>
                  </a:lnTo>
                  <a:lnTo>
                    <a:pt x="233" y="78"/>
                  </a:lnTo>
                  <a:lnTo>
                    <a:pt x="237" y="78"/>
                  </a:lnTo>
                  <a:lnTo>
                    <a:pt x="241" y="74"/>
                  </a:lnTo>
                  <a:lnTo>
                    <a:pt x="244" y="78"/>
                  </a:lnTo>
                  <a:lnTo>
                    <a:pt x="248" y="78"/>
                  </a:lnTo>
                  <a:lnTo>
                    <a:pt x="256" y="78"/>
                  </a:lnTo>
                  <a:lnTo>
                    <a:pt x="259" y="78"/>
                  </a:lnTo>
                  <a:lnTo>
                    <a:pt x="263" y="74"/>
                  </a:lnTo>
                  <a:lnTo>
                    <a:pt x="263" y="70"/>
                  </a:lnTo>
                  <a:lnTo>
                    <a:pt x="256" y="63"/>
                  </a:lnTo>
                  <a:lnTo>
                    <a:pt x="252" y="63"/>
                  </a:lnTo>
                  <a:lnTo>
                    <a:pt x="252" y="67"/>
                  </a:lnTo>
                  <a:lnTo>
                    <a:pt x="252" y="70"/>
                  </a:lnTo>
                  <a:lnTo>
                    <a:pt x="248" y="70"/>
                  </a:lnTo>
                  <a:lnTo>
                    <a:pt x="244" y="67"/>
                  </a:lnTo>
                  <a:lnTo>
                    <a:pt x="237" y="67"/>
                  </a:lnTo>
                  <a:lnTo>
                    <a:pt x="233" y="63"/>
                  </a:lnTo>
                  <a:lnTo>
                    <a:pt x="237" y="59"/>
                  </a:lnTo>
                  <a:lnTo>
                    <a:pt x="241" y="52"/>
                  </a:lnTo>
                  <a:lnTo>
                    <a:pt x="241" y="48"/>
                  </a:lnTo>
                  <a:lnTo>
                    <a:pt x="237" y="48"/>
                  </a:lnTo>
                  <a:lnTo>
                    <a:pt x="237" y="52"/>
                  </a:lnTo>
                  <a:lnTo>
                    <a:pt x="233" y="55"/>
                  </a:lnTo>
                  <a:lnTo>
                    <a:pt x="226" y="59"/>
                  </a:lnTo>
                  <a:lnTo>
                    <a:pt x="222" y="67"/>
                  </a:lnTo>
                  <a:lnTo>
                    <a:pt x="222" y="67"/>
                  </a:lnTo>
                  <a:lnTo>
                    <a:pt x="218" y="74"/>
                  </a:lnTo>
                  <a:lnTo>
                    <a:pt x="211" y="78"/>
                  </a:lnTo>
                  <a:lnTo>
                    <a:pt x="211" y="78"/>
                  </a:lnTo>
                  <a:lnTo>
                    <a:pt x="204" y="74"/>
                  </a:lnTo>
                  <a:lnTo>
                    <a:pt x="196" y="74"/>
                  </a:lnTo>
                  <a:lnTo>
                    <a:pt x="193" y="74"/>
                  </a:lnTo>
                  <a:lnTo>
                    <a:pt x="185" y="78"/>
                  </a:lnTo>
                  <a:lnTo>
                    <a:pt x="181" y="78"/>
                  </a:lnTo>
                  <a:lnTo>
                    <a:pt x="174" y="59"/>
                  </a:lnTo>
                  <a:lnTo>
                    <a:pt x="163" y="59"/>
                  </a:lnTo>
                  <a:lnTo>
                    <a:pt x="163" y="37"/>
                  </a:lnTo>
                  <a:lnTo>
                    <a:pt x="156" y="41"/>
                  </a:lnTo>
                  <a:lnTo>
                    <a:pt x="152" y="29"/>
                  </a:lnTo>
                  <a:lnTo>
                    <a:pt x="144" y="26"/>
                  </a:lnTo>
                  <a:lnTo>
                    <a:pt x="119" y="26"/>
                  </a:lnTo>
                  <a:lnTo>
                    <a:pt x="93" y="26"/>
                  </a:lnTo>
                  <a:lnTo>
                    <a:pt x="78" y="18"/>
                  </a:lnTo>
                  <a:lnTo>
                    <a:pt x="70" y="15"/>
                  </a:lnTo>
                  <a:lnTo>
                    <a:pt x="44" y="0"/>
                  </a:lnTo>
                  <a:lnTo>
                    <a:pt x="0" y="7"/>
                  </a:lnTo>
                  <a:lnTo>
                    <a:pt x="15" y="78"/>
                  </a:lnTo>
                  <a:lnTo>
                    <a:pt x="22" y="78"/>
                  </a:lnTo>
                  <a:lnTo>
                    <a:pt x="26" y="78"/>
                  </a:lnTo>
                  <a:lnTo>
                    <a:pt x="30" y="74"/>
                  </a:lnTo>
                  <a:lnTo>
                    <a:pt x="26" y="70"/>
                  </a:lnTo>
                  <a:lnTo>
                    <a:pt x="26" y="67"/>
                  </a:lnTo>
                  <a:lnTo>
                    <a:pt x="30" y="59"/>
                  </a:lnTo>
                  <a:lnTo>
                    <a:pt x="33" y="59"/>
                  </a:lnTo>
                  <a:lnTo>
                    <a:pt x="37" y="55"/>
                  </a:lnTo>
                  <a:lnTo>
                    <a:pt x="41" y="55"/>
                  </a:lnTo>
                  <a:lnTo>
                    <a:pt x="44" y="55"/>
                  </a:lnTo>
                  <a:lnTo>
                    <a:pt x="44" y="55"/>
                  </a:lnTo>
                  <a:lnTo>
                    <a:pt x="44" y="52"/>
                  </a:lnTo>
                  <a:lnTo>
                    <a:pt x="52" y="52"/>
                  </a:lnTo>
                  <a:lnTo>
                    <a:pt x="63" y="55"/>
                  </a:lnTo>
                  <a:lnTo>
                    <a:pt x="70" y="63"/>
                  </a:lnTo>
                  <a:lnTo>
                    <a:pt x="74" y="67"/>
                  </a:lnTo>
                  <a:lnTo>
                    <a:pt x="85" y="70"/>
                  </a:lnTo>
                  <a:lnTo>
                    <a:pt x="96" y="78"/>
                  </a:lnTo>
                  <a:lnTo>
                    <a:pt x="96" y="74"/>
                  </a:lnTo>
                  <a:lnTo>
                    <a:pt x="100" y="74"/>
                  </a:lnTo>
                  <a:lnTo>
                    <a:pt x="107" y="78"/>
                  </a:lnTo>
                  <a:lnTo>
                    <a:pt x="111" y="89"/>
                  </a:lnTo>
                  <a:lnTo>
                    <a:pt x="115" y="89"/>
                  </a:lnTo>
                  <a:lnTo>
                    <a:pt x="115" y="93"/>
                  </a:lnTo>
                  <a:lnTo>
                    <a:pt x="119" y="100"/>
                  </a:lnTo>
                  <a:lnTo>
                    <a:pt x="126" y="104"/>
                  </a:lnTo>
                  <a:lnTo>
                    <a:pt x="133" y="107"/>
                  </a:lnTo>
                  <a:lnTo>
                    <a:pt x="144" y="115"/>
                  </a:lnTo>
                  <a:lnTo>
                    <a:pt x="159" y="122"/>
                  </a:lnTo>
                  <a:lnTo>
                    <a:pt x="170" y="130"/>
                  </a:lnTo>
                  <a:lnTo>
                    <a:pt x="178" y="130"/>
                  </a:lnTo>
                  <a:lnTo>
                    <a:pt x="181" y="130"/>
                  </a:lnTo>
                  <a:lnTo>
                    <a:pt x="181" y="130"/>
                  </a:lnTo>
                  <a:lnTo>
                    <a:pt x="189" y="133"/>
                  </a:lnTo>
                  <a:lnTo>
                    <a:pt x="189" y="137"/>
                  </a:lnTo>
                  <a:lnTo>
                    <a:pt x="189" y="144"/>
                  </a:lnTo>
                  <a:lnTo>
                    <a:pt x="193" y="144"/>
                  </a:lnTo>
                  <a:lnTo>
                    <a:pt x="196" y="144"/>
                  </a:lnTo>
                  <a:lnTo>
                    <a:pt x="200" y="148"/>
                  </a:lnTo>
                  <a:lnTo>
                    <a:pt x="204" y="148"/>
                  </a:lnTo>
                  <a:lnTo>
                    <a:pt x="204" y="144"/>
                  </a:lnTo>
                  <a:lnTo>
                    <a:pt x="207" y="148"/>
                  </a:lnTo>
                  <a:lnTo>
                    <a:pt x="207" y="148"/>
                  </a:lnTo>
                  <a:close/>
                </a:path>
              </a:pathLst>
            </a:custGeom>
            <a:grpFill/>
            <a:ln>
              <a:noFill/>
            </a:ln>
          </p:spPr>
          <p:txBody>
            <a:bodyPr vert="horz" wrap="square" lIns="91440" tIns="45720" rIns="91440" bIns="45720" numCol="1" anchor="t" anchorCtr="0" compatLnSpc="1"/>
            <a:lstStyle/>
            <a:p>
              <a:endParaRPr lang="en-US"/>
            </a:p>
          </p:txBody>
        </p:sp>
        <p:sp>
          <p:nvSpPr>
            <p:cNvPr id="17" name="Freeform 18"/>
            <p:cNvSpPr/>
            <p:nvPr/>
          </p:nvSpPr>
          <p:spPr bwMode="auto">
            <a:xfrm>
              <a:off x="5336477" y="2284334"/>
              <a:ext cx="304932" cy="171122"/>
            </a:xfrm>
            <a:custGeom>
              <a:avLst/>
              <a:gdLst>
                <a:gd name="T0" fmla="*/ 237 w 237"/>
                <a:gd name="T1" fmla="*/ 81 h 133"/>
                <a:gd name="T2" fmla="*/ 226 w 237"/>
                <a:gd name="T3" fmla="*/ 78 h 133"/>
                <a:gd name="T4" fmla="*/ 192 w 237"/>
                <a:gd name="T5" fmla="*/ 63 h 133"/>
                <a:gd name="T6" fmla="*/ 167 w 237"/>
                <a:gd name="T7" fmla="*/ 48 h 133"/>
                <a:gd name="T8" fmla="*/ 159 w 237"/>
                <a:gd name="T9" fmla="*/ 37 h 133"/>
                <a:gd name="T10" fmla="*/ 144 w 237"/>
                <a:gd name="T11" fmla="*/ 22 h 133"/>
                <a:gd name="T12" fmla="*/ 122 w 237"/>
                <a:gd name="T13" fmla="*/ 15 h 133"/>
                <a:gd name="T14" fmla="*/ 100 w 237"/>
                <a:gd name="T15" fmla="*/ 0 h 133"/>
                <a:gd name="T16" fmla="*/ 92 w 237"/>
                <a:gd name="T17" fmla="*/ 3 h 133"/>
                <a:gd name="T18" fmla="*/ 81 w 237"/>
                <a:gd name="T19" fmla="*/ 7 h 133"/>
                <a:gd name="T20" fmla="*/ 74 w 237"/>
                <a:gd name="T21" fmla="*/ 18 h 133"/>
                <a:gd name="T22" fmla="*/ 70 w 237"/>
                <a:gd name="T23" fmla="*/ 26 h 133"/>
                <a:gd name="T24" fmla="*/ 41 w 237"/>
                <a:gd name="T25" fmla="*/ 15 h 133"/>
                <a:gd name="T26" fmla="*/ 11 w 237"/>
                <a:gd name="T27" fmla="*/ 11 h 133"/>
                <a:gd name="T28" fmla="*/ 4 w 237"/>
                <a:gd name="T29" fmla="*/ 22 h 133"/>
                <a:gd name="T30" fmla="*/ 7 w 237"/>
                <a:gd name="T31" fmla="*/ 29 h 133"/>
                <a:gd name="T32" fmla="*/ 11 w 237"/>
                <a:gd name="T33" fmla="*/ 41 h 133"/>
                <a:gd name="T34" fmla="*/ 11 w 237"/>
                <a:gd name="T35" fmla="*/ 55 h 133"/>
                <a:gd name="T36" fmla="*/ 15 w 237"/>
                <a:gd name="T37" fmla="*/ 55 h 133"/>
                <a:gd name="T38" fmla="*/ 26 w 237"/>
                <a:gd name="T39" fmla="*/ 52 h 133"/>
                <a:gd name="T40" fmla="*/ 26 w 237"/>
                <a:gd name="T41" fmla="*/ 59 h 133"/>
                <a:gd name="T42" fmla="*/ 30 w 237"/>
                <a:gd name="T43" fmla="*/ 63 h 133"/>
                <a:gd name="T44" fmla="*/ 22 w 237"/>
                <a:gd name="T45" fmla="*/ 63 h 133"/>
                <a:gd name="T46" fmla="*/ 22 w 237"/>
                <a:gd name="T47" fmla="*/ 70 h 133"/>
                <a:gd name="T48" fmla="*/ 26 w 237"/>
                <a:gd name="T49" fmla="*/ 66 h 133"/>
                <a:gd name="T50" fmla="*/ 33 w 237"/>
                <a:gd name="T51" fmla="*/ 70 h 133"/>
                <a:gd name="T52" fmla="*/ 33 w 237"/>
                <a:gd name="T53" fmla="*/ 81 h 133"/>
                <a:gd name="T54" fmla="*/ 41 w 237"/>
                <a:gd name="T55" fmla="*/ 100 h 133"/>
                <a:gd name="T56" fmla="*/ 52 w 237"/>
                <a:gd name="T57" fmla="*/ 96 h 133"/>
                <a:gd name="T58" fmla="*/ 63 w 237"/>
                <a:gd name="T59" fmla="*/ 89 h 133"/>
                <a:gd name="T60" fmla="*/ 78 w 237"/>
                <a:gd name="T61" fmla="*/ 85 h 133"/>
                <a:gd name="T62" fmla="*/ 89 w 237"/>
                <a:gd name="T63" fmla="*/ 85 h 133"/>
                <a:gd name="T64" fmla="*/ 107 w 237"/>
                <a:gd name="T65" fmla="*/ 96 h 133"/>
                <a:gd name="T66" fmla="*/ 122 w 237"/>
                <a:gd name="T67" fmla="*/ 96 h 133"/>
                <a:gd name="T68" fmla="*/ 126 w 237"/>
                <a:gd name="T69" fmla="*/ 104 h 133"/>
                <a:gd name="T70" fmla="*/ 144 w 237"/>
                <a:gd name="T71" fmla="*/ 111 h 133"/>
                <a:gd name="T72" fmla="*/ 155 w 237"/>
                <a:gd name="T73" fmla="*/ 118 h 133"/>
                <a:gd name="T74" fmla="*/ 155 w 237"/>
                <a:gd name="T75" fmla="*/ 126 h 133"/>
                <a:gd name="T76" fmla="*/ 163 w 237"/>
                <a:gd name="T77" fmla="*/ 130 h 133"/>
                <a:gd name="T78" fmla="*/ 170 w 237"/>
                <a:gd name="T79" fmla="*/ 130 h 133"/>
                <a:gd name="T80" fmla="*/ 178 w 237"/>
                <a:gd name="T81" fmla="*/ 133 h 133"/>
                <a:gd name="T82" fmla="*/ 185 w 237"/>
                <a:gd name="T83" fmla="*/ 133 h 133"/>
                <a:gd name="T84" fmla="*/ 192 w 237"/>
                <a:gd name="T85" fmla="*/ 126 h 133"/>
                <a:gd name="T86" fmla="*/ 204 w 237"/>
                <a:gd name="T87" fmla="*/ 118 h 133"/>
                <a:gd name="T88" fmla="*/ 207 w 237"/>
                <a:gd name="T89" fmla="*/ 115 h 133"/>
                <a:gd name="T90" fmla="*/ 211 w 237"/>
                <a:gd name="T91" fmla="*/ 104 h 133"/>
                <a:gd name="T92" fmla="*/ 211 w 237"/>
                <a:gd name="T93" fmla="*/ 100 h 133"/>
                <a:gd name="T94" fmla="*/ 218 w 237"/>
                <a:gd name="T95" fmla="*/ 96 h 133"/>
                <a:gd name="T96" fmla="*/ 229 w 237"/>
                <a:gd name="T97" fmla="*/ 92 h 133"/>
                <a:gd name="T98" fmla="*/ 237 w 237"/>
                <a:gd name="T99" fmla="*/ 9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7" h="133">
                  <a:moveTo>
                    <a:pt x="237" y="92"/>
                  </a:moveTo>
                  <a:lnTo>
                    <a:pt x="237" y="85"/>
                  </a:lnTo>
                  <a:lnTo>
                    <a:pt x="237" y="81"/>
                  </a:lnTo>
                  <a:lnTo>
                    <a:pt x="229" y="78"/>
                  </a:lnTo>
                  <a:lnTo>
                    <a:pt x="229" y="78"/>
                  </a:lnTo>
                  <a:lnTo>
                    <a:pt x="226" y="78"/>
                  </a:lnTo>
                  <a:lnTo>
                    <a:pt x="218" y="78"/>
                  </a:lnTo>
                  <a:lnTo>
                    <a:pt x="207" y="70"/>
                  </a:lnTo>
                  <a:lnTo>
                    <a:pt x="192" y="63"/>
                  </a:lnTo>
                  <a:lnTo>
                    <a:pt x="181" y="55"/>
                  </a:lnTo>
                  <a:lnTo>
                    <a:pt x="174" y="52"/>
                  </a:lnTo>
                  <a:lnTo>
                    <a:pt x="167" y="48"/>
                  </a:lnTo>
                  <a:lnTo>
                    <a:pt x="163" y="41"/>
                  </a:lnTo>
                  <a:lnTo>
                    <a:pt x="163" y="37"/>
                  </a:lnTo>
                  <a:lnTo>
                    <a:pt x="159" y="37"/>
                  </a:lnTo>
                  <a:lnTo>
                    <a:pt x="155" y="26"/>
                  </a:lnTo>
                  <a:lnTo>
                    <a:pt x="148" y="22"/>
                  </a:lnTo>
                  <a:lnTo>
                    <a:pt x="144" y="22"/>
                  </a:lnTo>
                  <a:lnTo>
                    <a:pt x="144" y="26"/>
                  </a:lnTo>
                  <a:lnTo>
                    <a:pt x="133" y="18"/>
                  </a:lnTo>
                  <a:lnTo>
                    <a:pt x="122" y="15"/>
                  </a:lnTo>
                  <a:lnTo>
                    <a:pt x="118" y="11"/>
                  </a:lnTo>
                  <a:lnTo>
                    <a:pt x="111" y="3"/>
                  </a:lnTo>
                  <a:lnTo>
                    <a:pt x="100" y="0"/>
                  </a:lnTo>
                  <a:lnTo>
                    <a:pt x="92" y="0"/>
                  </a:lnTo>
                  <a:lnTo>
                    <a:pt x="92" y="3"/>
                  </a:lnTo>
                  <a:lnTo>
                    <a:pt x="92" y="3"/>
                  </a:lnTo>
                  <a:lnTo>
                    <a:pt x="89" y="3"/>
                  </a:lnTo>
                  <a:lnTo>
                    <a:pt x="85" y="3"/>
                  </a:lnTo>
                  <a:lnTo>
                    <a:pt x="81" y="7"/>
                  </a:lnTo>
                  <a:lnTo>
                    <a:pt x="78" y="7"/>
                  </a:lnTo>
                  <a:lnTo>
                    <a:pt x="74" y="15"/>
                  </a:lnTo>
                  <a:lnTo>
                    <a:pt x="74" y="18"/>
                  </a:lnTo>
                  <a:lnTo>
                    <a:pt x="78" y="22"/>
                  </a:lnTo>
                  <a:lnTo>
                    <a:pt x="74" y="26"/>
                  </a:lnTo>
                  <a:lnTo>
                    <a:pt x="70" y="26"/>
                  </a:lnTo>
                  <a:lnTo>
                    <a:pt x="59" y="26"/>
                  </a:lnTo>
                  <a:lnTo>
                    <a:pt x="52" y="26"/>
                  </a:lnTo>
                  <a:lnTo>
                    <a:pt x="41" y="15"/>
                  </a:lnTo>
                  <a:lnTo>
                    <a:pt x="30" y="11"/>
                  </a:lnTo>
                  <a:lnTo>
                    <a:pt x="18" y="7"/>
                  </a:lnTo>
                  <a:lnTo>
                    <a:pt x="11" y="11"/>
                  </a:lnTo>
                  <a:lnTo>
                    <a:pt x="0" y="18"/>
                  </a:lnTo>
                  <a:lnTo>
                    <a:pt x="0" y="22"/>
                  </a:lnTo>
                  <a:lnTo>
                    <a:pt x="4" y="22"/>
                  </a:lnTo>
                  <a:lnTo>
                    <a:pt x="4" y="26"/>
                  </a:lnTo>
                  <a:lnTo>
                    <a:pt x="7" y="26"/>
                  </a:lnTo>
                  <a:lnTo>
                    <a:pt x="7" y="29"/>
                  </a:lnTo>
                  <a:lnTo>
                    <a:pt x="11" y="33"/>
                  </a:lnTo>
                  <a:lnTo>
                    <a:pt x="11" y="41"/>
                  </a:lnTo>
                  <a:lnTo>
                    <a:pt x="11" y="41"/>
                  </a:lnTo>
                  <a:lnTo>
                    <a:pt x="11" y="48"/>
                  </a:lnTo>
                  <a:lnTo>
                    <a:pt x="11" y="52"/>
                  </a:lnTo>
                  <a:lnTo>
                    <a:pt x="11" y="55"/>
                  </a:lnTo>
                  <a:lnTo>
                    <a:pt x="18" y="59"/>
                  </a:lnTo>
                  <a:lnTo>
                    <a:pt x="18" y="55"/>
                  </a:lnTo>
                  <a:lnTo>
                    <a:pt x="15" y="55"/>
                  </a:lnTo>
                  <a:lnTo>
                    <a:pt x="18" y="55"/>
                  </a:lnTo>
                  <a:lnTo>
                    <a:pt x="22" y="55"/>
                  </a:lnTo>
                  <a:lnTo>
                    <a:pt x="26" y="52"/>
                  </a:lnTo>
                  <a:lnTo>
                    <a:pt x="26" y="55"/>
                  </a:lnTo>
                  <a:lnTo>
                    <a:pt x="26" y="59"/>
                  </a:lnTo>
                  <a:lnTo>
                    <a:pt x="26" y="59"/>
                  </a:lnTo>
                  <a:lnTo>
                    <a:pt x="30" y="59"/>
                  </a:lnTo>
                  <a:lnTo>
                    <a:pt x="30" y="63"/>
                  </a:lnTo>
                  <a:lnTo>
                    <a:pt x="30" y="63"/>
                  </a:lnTo>
                  <a:lnTo>
                    <a:pt x="26" y="63"/>
                  </a:lnTo>
                  <a:lnTo>
                    <a:pt x="26" y="63"/>
                  </a:lnTo>
                  <a:lnTo>
                    <a:pt x="22" y="63"/>
                  </a:lnTo>
                  <a:lnTo>
                    <a:pt x="18" y="63"/>
                  </a:lnTo>
                  <a:lnTo>
                    <a:pt x="18" y="66"/>
                  </a:lnTo>
                  <a:lnTo>
                    <a:pt x="22" y="70"/>
                  </a:lnTo>
                  <a:lnTo>
                    <a:pt x="22" y="66"/>
                  </a:lnTo>
                  <a:lnTo>
                    <a:pt x="22" y="66"/>
                  </a:lnTo>
                  <a:lnTo>
                    <a:pt x="26" y="66"/>
                  </a:lnTo>
                  <a:lnTo>
                    <a:pt x="26" y="66"/>
                  </a:lnTo>
                  <a:lnTo>
                    <a:pt x="30" y="70"/>
                  </a:lnTo>
                  <a:lnTo>
                    <a:pt x="33" y="70"/>
                  </a:lnTo>
                  <a:lnTo>
                    <a:pt x="33" y="74"/>
                  </a:lnTo>
                  <a:lnTo>
                    <a:pt x="33" y="78"/>
                  </a:lnTo>
                  <a:lnTo>
                    <a:pt x="33" y="81"/>
                  </a:lnTo>
                  <a:lnTo>
                    <a:pt x="33" y="89"/>
                  </a:lnTo>
                  <a:lnTo>
                    <a:pt x="37" y="92"/>
                  </a:lnTo>
                  <a:lnTo>
                    <a:pt x="41" y="100"/>
                  </a:lnTo>
                  <a:lnTo>
                    <a:pt x="44" y="100"/>
                  </a:lnTo>
                  <a:lnTo>
                    <a:pt x="52" y="100"/>
                  </a:lnTo>
                  <a:lnTo>
                    <a:pt x="52" y="96"/>
                  </a:lnTo>
                  <a:lnTo>
                    <a:pt x="55" y="92"/>
                  </a:lnTo>
                  <a:lnTo>
                    <a:pt x="55" y="92"/>
                  </a:lnTo>
                  <a:lnTo>
                    <a:pt x="63" y="89"/>
                  </a:lnTo>
                  <a:lnTo>
                    <a:pt x="70" y="85"/>
                  </a:lnTo>
                  <a:lnTo>
                    <a:pt x="78" y="89"/>
                  </a:lnTo>
                  <a:lnTo>
                    <a:pt x="78" y="85"/>
                  </a:lnTo>
                  <a:lnTo>
                    <a:pt x="81" y="81"/>
                  </a:lnTo>
                  <a:lnTo>
                    <a:pt x="85" y="85"/>
                  </a:lnTo>
                  <a:lnTo>
                    <a:pt x="89" y="85"/>
                  </a:lnTo>
                  <a:lnTo>
                    <a:pt x="92" y="89"/>
                  </a:lnTo>
                  <a:lnTo>
                    <a:pt x="100" y="89"/>
                  </a:lnTo>
                  <a:lnTo>
                    <a:pt x="107" y="96"/>
                  </a:lnTo>
                  <a:lnTo>
                    <a:pt x="111" y="96"/>
                  </a:lnTo>
                  <a:lnTo>
                    <a:pt x="115" y="92"/>
                  </a:lnTo>
                  <a:lnTo>
                    <a:pt x="122" y="96"/>
                  </a:lnTo>
                  <a:lnTo>
                    <a:pt x="126" y="96"/>
                  </a:lnTo>
                  <a:lnTo>
                    <a:pt x="126" y="100"/>
                  </a:lnTo>
                  <a:lnTo>
                    <a:pt x="126" y="104"/>
                  </a:lnTo>
                  <a:lnTo>
                    <a:pt x="129" y="100"/>
                  </a:lnTo>
                  <a:lnTo>
                    <a:pt x="137" y="104"/>
                  </a:lnTo>
                  <a:lnTo>
                    <a:pt x="144" y="111"/>
                  </a:lnTo>
                  <a:lnTo>
                    <a:pt x="152" y="111"/>
                  </a:lnTo>
                  <a:lnTo>
                    <a:pt x="155" y="115"/>
                  </a:lnTo>
                  <a:lnTo>
                    <a:pt x="155" y="118"/>
                  </a:lnTo>
                  <a:lnTo>
                    <a:pt x="155" y="118"/>
                  </a:lnTo>
                  <a:lnTo>
                    <a:pt x="155" y="122"/>
                  </a:lnTo>
                  <a:lnTo>
                    <a:pt x="155" y="126"/>
                  </a:lnTo>
                  <a:lnTo>
                    <a:pt x="159" y="126"/>
                  </a:lnTo>
                  <a:lnTo>
                    <a:pt x="159" y="126"/>
                  </a:lnTo>
                  <a:lnTo>
                    <a:pt x="163" y="130"/>
                  </a:lnTo>
                  <a:lnTo>
                    <a:pt x="167" y="130"/>
                  </a:lnTo>
                  <a:lnTo>
                    <a:pt x="170" y="130"/>
                  </a:lnTo>
                  <a:lnTo>
                    <a:pt x="170" y="130"/>
                  </a:lnTo>
                  <a:lnTo>
                    <a:pt x="174" y="130"/>
                  </a:lnTo>
                  <a:lnTo>
                    <a:pt x="178" y="130"/>
                  </a:lnTo>
                  <a:lnTo>
                    <a:pt x="178" y="133"/>
                  </a:lnTo>
                  <a:lnTo>
                    <a:pt x="181" y="133"/>
                  </a:lnTo>
                  <a:lnTo>
                    <a:pt x="181" y="133"/>
                  </a:lnTo>
                  <a:lnTo>
                    <a:pt x="185" y="133"/>
                  </a:lnTo>
                  <a:lnTo>
                    <a:pt x="189" y="130"/>
                  </a:lnTo>
                  <a:lnTo>
                    <a:pt x="189" y="126"/>
                  </a:lnTo>
                  <a:lnTo>
                    <a:pt x="192" y="126"/>
                  </a:lnTo>
                  <a:lnTo>
                    <a:pt x="189" y="122"/>
                  </a:lnTo>
                  <a:lnTo>
                    <a:pt x="196" y="122"/>
                  </a:lnTo>
                  <a:lnTo>
                    <a:pt x="204" y="118"/>
                  </a:lnTo>
                  <a:lnTo>
                    <a:pt x="204" y="118"/>
                  </a:lnTo>
                  <a:lnTo>
                    <a:pt x="204" y="115"/>
                  </a:lnTo>
                  <a:lnTo>
                    <a:pt x="207" y="115"/>
                  </a:lnTo>
                  <a:lnTo>
                    <a:pt x="207" y="111"/>
                  </a:lnTo>
                  <a:lnTo>
                    <a:pt x="207" y="107"/>
                  </a:lnTo>
                  <a:lnTo>
                    <a:pt x="211" y="104"/>
                  </a:lnTo>
                  <a:lnTo>
                    <a:pt x="211" y="100"/>
                  </a:lnTo>
                  <a:lnTo>
                    <a:pt x="211" y="100"/>
                  </a:lnTo>
                  <a:lnTo>
                    <a:pt x="211" y="100"/>
                  </a:lnTo>
                  <a:lnTo>
                    <a:pt x="211" y="96"/>
                  </a:lnTo>
                  <a:lnTo>
                    <a:pt x="215" y="96"/>
                  </a:lnTo>
                  <a:lnTo>
                    <a:pt x="218" y="96"/>
                  </a:lnTo>
                  <a:lnTo>
                    <a:pt x="218" y="96"/>
                  </a:lnTo>
                  <a:lnTo>
                    <a:pt x="226" y="92"/>
                  </a:lnTo>
                  <a:lnTo>
                    <a:pt x="229" y="92"/>
                  </a:lnTo>
                  <a:lnTo>
                    <a:pt x="233" y="92"/>
                  </a:lnTo>
                  <a:lnTo>
                    <a:pt x="237" y="92"/>
                  </a:lnTo>
                  <a:lnTo>
                    <a:pt x="237" y="92"/>
                  </a:lnTo>
                  <a:lnTo>
                    <a:pt x="237" y="92"/>
                  </a:lnTo>
                  <a:close/>
                </a:path>
              </a:pathLst>
            </a:custGeom>
            <a:grpFill/>
            <a:ln>
              <a:noFill/>
            </a:ln>
          </p:spPr>
          <p:txBody>
            <a:bodyPr vert="horz" wrap="square" lIns="91440" tIns="45720" rIns="91440" bIns="45720" numCol="1" anchor="t" anchorCtr="0" compatLnSpc="1"/>
            <a:lstStyle/>
            <a:p>
              <a:endParaRPr lang="en-US"/>
            </a:p>
          </p:txBody>
        </p:sp>
        <p:sp>
          <p:nvSpPr>
            <p:cNvPr id="18" name="Freeform 19"/>
            <p:cNvSpPr>
              <a:spLocks noEditPoints="1"/>
            </p:cNvSpPr>
            <p:nvPr/>
          </p:nvSpPr>
          <p:spPr bwMode="auto">
            <a:xfrm>
              <a:off x="6769785" y="2784834"/>
              <a:ext cx="209721" cy="286919"/>
            </a:xfrm>
            <a:custGeom>
              <a:avLst/>
              <a:gdLst>
                <a:gd name="T0" fmla="*/ 17 w 44"/>
                <a:gd name="T1" fmla="*/ 0 h 60"/>
                <a:gd name="T2" fmla="*/ 23 w 44"/>
                <a:gd name="T3" fmla="*/ 23 h 60"/>
                <a:gd name="T4" fmla="*/ 28 w 44"/>
                <a:gd name="T5" fmla="*/ 24 h 60"/>
                <a:gd name="T6" fmla="*/ 31 w 44"/>
                <a:gd name="T7" fmla="*/ 28 h 60"/>
                <a:gd name="T8" fmla="*/ 30 w 44"/>
                <a:gd name="T9" fmla="*/ 29 h 60"/>
                <a:gd name="T10" fmla="*/ 24 w 44"/>
                <a:gd name="T11" fmla="*/ 24 h 60"/>
                <a:gd name="T12" fmla="*/ 19 w 44"/>
                <a:gd name="T13" fmla="*/ 26 h 60"/>
                <a:gd name="T14" fmla="*/ 16 w 44"/>
                <a:gd name="T15" fmla="*/ 22 h 60"/>
                <a:gd name="T16" fmla="*/ 13 w 44"/>
                <a:gd name="T17" fmla="*/ 20 h 60"/>
                <a:gd name="T18" fmla="*/ 12 w 44"/>
                <a:gd name="T19" fmla="*/ 14 h 60"/>
                <a:gd name="T20" fmla="*/ 17 w 44"/>
                <a:gd name="T21" fmla="*/ 4 h 60"/>
                <a:gd name="T22" fmla="*/ 20 w 44"/>
                <a:gd name="T23" fmla="*/ 7 h 60"/>
                <a:gd name="T24" fmla="*/ 21 w 44"/>
                <a:gd name="T25" fmla="*/ 14 h 60"/>
                <a:gd name="T26" fmla="*/ 21 w 44"/>
                <a:gd name="T27" fmla="*/ 22 h 60"/>
                <a:gd name="T28" fmla="*/ 22 w 44"/>
                <a:gd name="T29" fmla="*/ 19 h 60"/>
                <a:gd name="T30" fmla="*/ 15 w 44"/>
                <a:gd name="T31" fmla="*/ 26 h 60"/>
                <a:gd name="T32" fmla="*/ 20 w 44"/>
                <a:gd name="T33" fmla="*/ 30 h 60"/>
                <a:gd name="T34" fmla="*/ 31 w 44"/>
                <a:gd name="T35" fmla="*/ 24 h 60"/>
                <a:gd name="T36" fmla="*/ 22 w 44"/>
                <a:gd name="T37" fmla="*/ 27 h 60"/>
                <a:gd name="T38" fmla="*/ 23 w 44"/>
                <a:gd name="T39" fmla="*/ 31 h 60"/>
                <a:gd name="T40" fmla="*/ 27 w 44"/>
                <a:gd name="T41" fmla="*/ 27 h 60"/>
                <a:gd name="T42" fmla="*/ 29 w 44"/>
                <a:gd name="T43" fmla="*/ 30 h 60"/>
                <a:gd name="T44" fmla="*/ 29 w 44"/>
                <a:gd name="T45" fmla="*/ 30 h 60"/>
                <a:gd name="T46" fmla="*/ 23 w 44"/>
                <a:gd name="T47" fmla="*/ 39 h 60"/>
                <a:gd name="T48" fmla="*/ 24 w 44"/>
                <a:gd name="T49" fmla="*/ 34 h 60"/>
                <a:gd name="T50" fmla="*/ 27 w 44"/>
                <a:gd name="T51" fmla="*/ 36 h 60"/>
                <a:gd name="T52" fmla="*/ 26 w 44"/>
                <a:gd name="T53" fmla="*/ 39 h 60"/>
                <a:gd name="T54" fmla="*/ 32 w 44"/>
                <a:gd name="T55" fmla="*/ 39 h 60"/>
                <a:gd name="T56" fmla="*/ 29 w 44"/>
                <a:gd name="T57" fmla="*/ 43 h 60"/>
                <a:gd name="T58" fmla="*/ 27 w 44"/>
                <a:gd name="T59" fmla="*/ 39 h 60"/>
                <a:gd name="T60" fmla="*/ 29 w 44"/>
                <a:gd name="T61" fmla="*/ 44 h 60"/>
                <a:gd name="T62" fmla="*/ 34 w 44"/>
                <a:gd name="T63" fmla="*/ 40 h 60"/>
                <a:gd name="T64" fmla="*/ 38 w 44"/>
                <a:gd name="T65" fmla="*/ 41 h 60"/>
                <a:gd name="T66" fmla="*/ 34 w 44"/>
                <a:gd name="T67" fmla="*/ 35 h 60"/>
                <a:gd name="T68" fmla="*/ 39 w 44"/>
                <a:gd name="T69" fmla="*/ 36 h 60"/>
                <a:gd name="T70" fmla="*/ 36 w 44"/>
                <a:gd name="T71" fmla="*/ 30 h 60"/>
                <a:gd name="T72" fmla="*/ 36 w 44"/>
                <a:gd name="T73" fmla="*/ 34 h 60"/>
                <a:gd name="T74" fmla="*/ 33 w 44"/>
                <a:gd name="T75" fmla="*/ 36 h 60"/>
                <a:gd name="T76" fmla="*/ 38 w 44"/>
                <a:gd name="T77" fmla="*/ 40 h 60"/>
                <a:gd name="T78" fmla="*/ 40 w 44"/>
                <a:gd name="T79" fmla="*/ 37 h 60"/>
                <a:gd name="T80" fmla="*/ 39 w 44"/>
                <a:gd name="T81" fmla="*/ 39 h 60"/>
                <a:gd name="T82" fmla="*/ 41 w 44"/>
                <a:gd name="T83" fmla="*/ 42 h 60"/>
                <a:gd name="T84" fmla="*/ 24 w 44"/>
                <a:gd name="T85" fmla="*/ 51 h 60"/>
                <a:gd name="T86" fmla="*/ 30 w 44"/>
                <a:gd name="T87" fmla="*/ 46 h 60"/>
                <a:gd name="T88" fmla="*/ 36 w 44"/>
                <a:gd name="T89" fmla="*/ 47 h 60"/>
                <a:gd name="T90" fmla="*/ 38 w 44"/>
                <a:gd name="T91" fmla="*/ 42 h 60"/>
                <a:gd name="T92" fmla="*/ 42 w 44"/>
                <a:gd name="T93" fmla="*/ 47 h 60"/>
                <a:gd name="T94" fmla="*/ 44 w 44"/>
                <a:gd name="T95" fmla="*/ 54 h 60"/>
                <a:gd name="T96" fmla="*/ 42 w 44"/>
                <a:gd name="T97" fmla="*/ 55 h 60"/>
                <a:gd name="T98" fmla="*/ 39 w 44"/>
                <a:gd name="T99" fmla="*/ 59 h 60"/>
                <a:gd name="T100" fmla="*/ 34 w 44"/>
                <a:gd name="T101" fmla="*/ 58 h 60"/>
                <a:gd name="T102" fmla="*/ 33 w 44"/>
                <a:gd name="T103" fmla="*/ 53 h 60"/>
                <a:gd name="T104" fmla="*/ 29 w 44"/>
                <a:gd name="T105" fmla="*/ 52 h 60"/>
                <a:gd name="T106" fmla="*/ 26 w 44"/>
                <a:gd name="T107" fmla="*/ 51 h 60"/>
                <a:gd name="T108" fmla="*/ 24 w 44"/>
                <a:gd name="T109" fmla="*/ 55 h 60"/>
                <a:gd name="T110" fmla="*/ 14 w 44"/>
                <a:gd name="T111" fmla="*/ 32 h 60"/>
                <a:gd name="T112" fmla="*/ 12 w 44"/>
                <a:gd name="T113" fmla="*/ 33 h 60"/>
                <a:gd name="T114" fmla="*/ 3 w 44"/>
                <a:gd name="T115" fmla="*/ 47 h 60"/>
                <a:gd name="T116" fmla="*/ 10 w 44"/>
                <a:gd name="T117" fmla="*/ 41 h 60"/>
                <a:gd name="T118" fmla="*/ 10 w 44"/>
                <a:gd name="T119" fmla="*/ 38 h 60"/>
                <a:gd name="T120" fmla="*/ 4 w 44"/>
                <a:gd name="T121" fmla="*/ 44 h 60"/>
                <a:gd name="T122" fmla="*/ 2 w 44"/>
                <a:gd name="T123"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 h="60">
                  <a:moveTo>
                    <a:pt x="16" y="2"/>
                  </a:moveTo>
                  <a:cubicBezTo>
                    <a:pt x="17" y="2"/>
                    <a:pt x="17" y="2"/>
                    <a:pt x="17" y="2"/>
                  </a:cubicBezTo>
                  <a:cubicBezTo>
                    <a:pt x="17" y="3"/>
                    <a:pt x="17" y="3"/>
                    <a:pt x="17" y="3"/>
                  </a:cubicBezTo>
                  <a:cubicBezTo>
                    <a:pt x="16" y="2"/>
                    <a:pt x="16" y="2"/>
                    <a:pt x="16" y="2"/>
                  </a:cubicBezTo>
                  <a:close/>
                  <a:moveTo>
                    <a:pt x="16" y="1"/>
                  </a:moveTo>
                  <a:cubicBezTo>
                    <a:pt x="16" y="1"/>
                    <a:pt x="16" y="1"/>
                    <a:pt x="16" y="1"/>
                  </a:cubicBezTo>
                  <a:cubicBezTo>
                    <a:pt x="15" y="1"/>
                    <a:pt x="15" y="1"/>
                    <a:pt x="15" y="1"/>
                  </a:cubicBezTo>
                  <a:cubicBezTo>
                    <a:pt x="16" y="1"/>
                    <a:pt x="16" y="1"/>
                    <a:pt x="16" y="1"/>
                  </a:cubicBezTo>
                  <a:close/>
                  <a:moveTo>
                    <a:pt x="17" y="0"/>
                  </a:moveTo>
                  <a:cubicBezTo>
                    <a:pt x="17" y="0"/>
                    <a:pt x="17" y="0"/>
                    <a:pt x="17" y="0"/>
                  </a:cubicBezTo>
                  <a:cubicBezTo>
                    <a:pt x="17" y="0"/>
                    <a:pt x="17" y="0"/>
                    <a:pt x="17" y="0"/>
                  </a:cubicBezTo>
                  <a:cubicBezTo>
                    <a:pt x="17" y="0"/>
                    <a:pt x="17" y="0"/>
                    <a:pt x="17" y="0"/>
                  </a:cubicBezTo>
                  <a:close/>
                  <a:moveTo>
                    <a:pt x="19" y="2"/>
                  </a:moveTo>
                  <a:cubicBezTo>
                    <a:pt x="19" y="2"/>
                    <a:pt x="19" y="2"/>
                    <a:pt x="19" y="2"/>
                  </a:cubicBezTo>
                  <a:cubicBezTo>
                    <a:pt x="19" y="3"/>
                    <a:pt x="19" y="3"/>
                    <a:pt x="19" y="3"/>
                  </a:cubicBezTo>
                  <a:cubicBezTo>
                    <a:pt x="20" y="2"/>
                    <a:pt x="20" y="2"/>
                    <a:pt x="20" y="2"/>
                  </a:cubicBezTo>
                  <a:cubicBezTo>
                    <a:pt x="20" y="2"/>
                    <a:pt x="19" y="2"/>
                    <a:pt x="19" y="2"/>
                  </a:cubicBezTo>
                  <a:close/>
                  <a:moveTo>
                    <a:pt x="20" y="22"/>
                  </a:moveTo>
                  <a:cubicBezTo>
                    <a:pt x="20" y="22"/>
                    <a:pt x="20" y="22"/>
                    <a:pt x="20" y="22"/>
                  </a:cubicBezTo>
                  <a:cubicBezTo>
                    <a:pt x="21" y="23"/>
                    <a:pt x="21" y="23"/>
                    <a:pt x="21" y="23"/>
                  </a:cubicBezTo>
                  <a:cubicBezTo>
                    <a:pt x="22" y="24"/>
                    <a:pt x="22" y="24"/>
                    <a:pt x="22" y="24"/>
                  </a:cubicBezTo>
                  <a:cubicBezTo>
                    <a:pt x="23" y="23"/>
                    <a:pt x="23" y="23"/>
                    <a:pt x="23" y="23"/>
                  </a:cubicBezTo>
                  <a:cubicBezTo>
                    <a:pt x="23" y="23"/>
                    <a:pt x="23" y="23"/>
                    <a:pt x="23" y="23"/>
                  </a:cubicBezTo>
                  <a:cubicBezTo>
                    <a:pt x="24" y="22"/>
                    <a:pt x="24" y="22"/>
                    <a:pt x="24" y="22"/>
                  </a:cubicBezTo>
                  <a:cubicBezTo>
                    <a:pt x="25" y="22"/>
                    <a:pt x="25" y="22"/>
                    <a:pt x="25" y="22"/>
                  </a:cubicBezTo>
                  <a:cubicBezTo>
                    <a:pt x="26" y="23"/>
                    <a:pt x="26" y="23"/>
                    <a:pt x="26" y="23"/>
                  </a:cubicBezTo>
                  <a:cubicBezTo>
                    <a:pt x="27" y="24"/>
                    <a:pt x="27" y="24"/>
                    <a:pt x="27" y="24"/>
                  </a:cubicBezTo>
                  <a:cubicBezTo>
                    <a:pt x="26" y="24"/>
                    <a:pt x="26" y="24"/>
                    <a:pt x="26" y="24"/>
                  </a:cubicBezTo>
                  <a:cubicBezTo>
                    <a:pt x="27" y="25"/>
                    <a:pt x="27" y="25"/>
                    <a:pt x="27" y="25"/>
                  </a:cubicBezTo>
                  <a:cubicBezTo>
                    <a:pt x="28" y="24"/>
                    <a:pt x="28" y="24"/>
                    <a:pt x="28" y="24"/>
                  </a:cubicBezTo>
                  <a:cubicBezTo>
                    <a:pt x="27" y="24"/>
                    <a:pt x="27" y="24"/>
                    <a:pt x="27" y="24"/>
                  </a:cubicBezTo>
                  <a:cubicBezTo>
                    <a:pt x="28" y="23"/>
                    <a:pt x="28" y="23"/>
                    <a:pt x="28" y="23"/>
                  </a:cubicBezTo>
                  <a:cubicBezTo>
                    <a:pt x="28" y="24"/>
                    <a:pt x="28" y="24"/>
                    <a:pt x="28" y="24"/>
                  </a:cubicBezTo>
                  <a:cubicBezTo>
                    <a:pt x="29" y="24"/>
                    <a:pt x="29" y="24"/>
                    <a:pt x="29" y="24"/>
                  </a:cubicBezTo>
                  <a:cubicBezTo>
                    <a:pt x="30" y="25"/>
                    <a:pt x="30" y="25"/>
                    <a:pt x="30" y="25"/>
                  </a:cubicBezTo>
                  <a:cubicBezTo>
                    <a:pt x="30" y="25"/>
                    <a:pt x="30" y="25"/>
                    <a:pt x="30" y="25"/>
                  </a:cubicBezTo>
                  <a:cubicBezTo>
                    <a:pt x="30" y="25"/>
                    <a:pt x="30" y="25"/>
                    <a:pt x="30" y="25"/>
                  </a:cubicBezTo>
                  <a:cubicBezTo>
                    <a:pt x="29" y="25"/>
                    <a:pt x="29" y="25"/>
                    <a:pt x="29" y="25"/>
                  </a:cubicBezTo>
                  <a:cubicBezTo>
                    <a:pt x="29" y="25"/>
                    <a:pt x="29" y="25"/>
                    <a:pt x="29" y="25"/>
                  </a:cubicBezTo>
                  <a:cubicBezTo>
                    <a:pt x="29" y="26"/>
                    <a:pt x="29" y="26"/>
                    <a:pt x="29" y="26"/>
                  </a:cubicBezTo>
                  <a:cubicBezTo>
                    <a:pt x="30" y="27"/>
                    <a:pt x="30" y="27"/>
                    <a:pt x="30" y="27"/>
                  </a:cubicBezTo>
                  <a:cubicBezTo>
                    <a:pt x="30" y="28"/>
                    <a:pt x="30" y="28"/>
                    <a:pt x="30" y="28"/>
                  </a:cubicBezTo>
                  <a:cubicBezTo>
                    <a:pt x="31" y="28"/>
                    <a:pt x="31" y="28"/>
                    <a:pt x="31" y="28"/>
                  </a:cubicBezTo>
                  <a:cubicBezTo>
                    <a:pt x="31" y="28"/>
                    <a:pt x="31" y="28"/>
                    <a:pt x="31" y="28"/>
                  </a:cubicBezTo>
                  <a:cubicBezTo>
                    <a:pt x="32" y="28"/>
                    <a:pt x="32" y="28"/>
                    <a:pt x="32" y="28"/>
                  </a:cubicBezTo>
                  <a:cubicBezTo>
                    <a:pt x="32" y="28"/>
                    <a:pt x="32" y="28"/>
                    <a:pt x="32" y="28"/>
                  </a:cubicBezTo>
                  <a:cubicBezTo>
                    <a:pt x="32" y="29"/>
                    <a:pt x="32" y="29"/>
                    <a:pt x="32" y="29"/>
                  </a:cubicBezTo>
                  <a:cubicBezTo>
                    <a:pt x="32" y="29"/>
                    <a:pt x="32" y="29"/>
                    <a:pt x="32" y="29"/>
                  </a:cubicBezTo>
                  <a:cubicBezTo>
                    <a:pt x="32" y="30"/>
                    <a:pt x="32" y="30"/>
                    <a:pt x="32" y="30"/>
                  </a:cubicBezTo>
                  <a:cubicBezTo>
                    <a:pt x="31" y="30"/>
                    <a:pt x="31" y="30"/>
                    <a:pt x="31" y="30"/>
                  </a:cubicBezTo>
                  <a:cubicBezTo>
                    <a:pt x="30" y="29"/>
                    <a:pt x="30" y="29"/>
                    <a:pt x="30" y="29"/>
                  </a:cubicBezTo>
                  <a:cubicBezTo>
                    <a:pt x="31" y="29"/>
                    <a:pt x="31" y="29"/>
                    <a:pt x="31" y="29"/>
                  </a:cubicBezTo>
                  <a:cubicBezTo>
                    <a:pt x="31" y="29"/>
                    <a:pt x="31" y="29"/>
                    <a:pt x="31" y="29"/>
                  </a:cubicBezTo>
                  <a:cubicBezTo>
                    <a:pt x="30" y="28"/>
                    <a:pt x="30" y="28"/>
                    <a:pt x="30" y="28"/>
                  </a:cubicBezTo>
                  <a:cubicBezTo>
                    <a:pt x="30" y="29"/>
                    <a:pt x="30" y="29"/>
                    <a:pt x="30" y="29"/>
                  </a:cubicBezTo>
                  <a:cubicBezTo>
                    <a:pt x="29" y="29"/>
                    <a:pt x="29" y="29"/>
                    <a:pt x="29" y="29"/>
                  </a:cubicBezTo>
                  <a:cubicBezTo>
                    <a:pt x="28" y="28"/>
                    <a:pt x="28" y="28"/>
                    <a:pt x="28" y="28"/>
                  </a:cubicBezTo>
                  <a:cubicBezTo>
                    <a:pt x="28" y="28"/>
                    <a:pt x="28" y="28"/>
                    <a:pt x="28" y="28"/>
                  </a:cubicBezTo>
                  <a:cubicBezTo>
                    <a:pt x="28" y="27"/>
                    <a:pt x="28" y="27"/>
                    <a:pt x="28" y="27"/>
                  </a:cubicBezTo>
                  <a:cubicBezTo>
                    <a:pt x="27" y="26"/>
                    <a:pt x="27" y="26"/>
                    <a:pt x="27" y="26"/>
                  </a:cubicBezTo>
                  <a:cubicBezTo>
                    <a:pt x="26" y="26"/>
                    <a:pt x="26" y="26"/>
                    <a:pt x="26" y="26"/>
                  </a:cubicBezTo>
                  <a:cubicBezTo>
                    <a:pt x="26" y="25"/>
                    <a:pt x="26" y="25"/>
                    <a:pt x="26" y="25"/>
                  </a:cubicBezTo>
                  <a:cubicBezTo>
                    <a:pt x="25" y="24"/>
                    <a:pt x="25" y="24"/>
                    <a:pt x="25" y="24"/>
                  </a:cubicBezTo>
                  <a:cubicBezTo>
                    <a:pt x="25" y="24"/>
                    <a:pt x="25" y="24"/>
                    <a:pt x="25" y="24"/>
                  </a:cubicBezTo>
                  <a:cubicBezTo>
                    <a:pt x="24" y="24"/>
                    <a:pt x="24" y="24"/>
                    <a:pt x="24" y="24"/>
                  </a:cubicBezTo>
                  <a:cubicBezTo>
                    <a:pt x="24" y="24"/>
                    <a:pt x="24" y="24"/>
                    <a:pt x="24" y="24"/>
                  </a:cubicBezTo>
                  <a:cubicBezTo>
                    <a:pt x="25" y="26"/>
                    <a:pt x="25" y="26"/>
                    <a:pt x="25" y="26"/>
                  </a:cubicBezTo>
                  <a:cubicBezTo>
                    <a:pt x="25" y="27"/>
                    <a:pt x="25" y="27"/>
                    <a:pt x="25" y="27"/>
                  </a:cubicBezTo>
                  <a:cubicBezTo>
                    <a:pt x="25" y="27"/>
                    <a:pt x="25" y="27"/>
                    <a:pt x="25" y="27"/>
                  </a:cubicBezTo>
                  <a:cubicBezTo>
                    <a:pt x="24" y="26"/>
                    <a:pt x="24" y="26"/>
                    <a:pt x="24" y="26"/>
                  </a:cubicBezTo>
                  <a:cubicBezTo>
                    <a:pt x="23" y="25"/>
                    <a:pt x="23" y="25"/>
                    <a:pt x="23" y="25"/>
                  </a:cubicBezTo>
                  <a:cubicBezTo>
                    <a:pt x="23" y="25"/>
                    <a:pt x="23" y="25"/>
                    <a:pt x="23" y="25"/>
                  </a:cubicBezTo>
                  <a:cubicBezTo>
                    <a:pt x="21" y="24"/>
                    <a:pt x="21" y="24"/>
                    <a:pt x="21" y="24"/>
                  </a:cubicBezTo>
                  <a:cubicBezTo>
                    <a:pt x="20" y="24"/>
                    <a:pt x="20" y="24"/>
                    <a:pt x="20" y="24"/>
                  </a:cubicBezTo>
                  <a:cubicBezTo>
                    <a:pt x="19" y="25"/>
                    <a:pt x="19" y="25"/>
                    <a:pt x="19" y="25"/>
                  </a:cubicBezTo>
                  <a:cubicBezTo>
                    <a:pt x="20" y="25"/>
                    <a:pt x="20" y="25"/>
                    <a:pt x="20" y="25"/>
                  </a:cubicBezTo>
                  <a:cubicBezTo>
                    <a:pt x="19" y="26"/>
                    <a:pt x="19" y="26"/>
                    <a:pt x="19" y="26"/>
                  </a:cubicBezTo>
                  <a:cubicBezTo>
                    <a:pt x="18" y="25"/>
                    <a:pt x="18" y="25"/>
                    <a:pt x="18" y="25"/>
                  </a:cubicBezTo>
                  <a:cubicBezTo>
                    <a:pt x="17" y="25"/>
                    <a:pt x="17" y="25"/>
                    <a:pt x="17" y="25"/>
                  </a:cubicBezTo>
                  <a:cubicBezTo>
                    <a:pt x="16" y="25"/>
                    <a:pt x="16" y="25"/>
                    <a:pt x="16" y="25"/>
                  </a:cubicBezTo>
                  <a:cubicBezTo>
                    <a:pt x="17" y="25"/>
                    <a:pt x="17" y="25"/>
                    <a:pt x="17" y="25"/>
                  </a:cubicBezTo>
                  <a:cubicBezTo>
                    <a:pt x="16" y="24"/>
                    <a:pt x="16" y="24"/>
                    <a:pt x="16" y="24"/>
                  </a:cubicBezTo>
                  <a:cubicBezTo>
                    <a:pt x="16" y="24"/>
                    <a:pt x="16" y="24"/>
                    <a:pt x="16" y="24"/>
                  </a:cubicBezTo>
                  <a:cubicBezTo>
                    <a:pt x="16" y="25"/>
                    <a:pt x="16" y="25"/>
                    <a:pt x="16" y="25"/>
                  </a:cubicBezTo>
                  <a:cubicBezTo>
                    <a:pt x="15" y="24"/>
                    <a:pt x="15" y="24"/>
                    <a:pt x="15" y="24"/>
                  </a:cubicBezTo>
                  <a:cubicBezTo>
                    <a:pt x="15" y="23"/>
                    <a:pt x="15" y="23"/>
                    <a:pt x="15" y="23"/>
                  </a:cubicBezTo>
                  <a:cubicBezTo>
                    <a:pt x="15" y="23"/>
                    <a:pt x="15" y="23"/>
                    <a:pt x="15" y="23"/>
                  </a:cubicBezTo>
                  <a:cubicBezTo>
                    <a:pt x="16" y="22"/>
                    <a:pt x="16" y="22"/>
                    <a:pt x="16" y="22"/>
                  </a:cubicBezTo>
                  <a:cubicBezTo>
                    <a:pt x="17" y="21"/>
                    <a:pt x="17" y="21"/>
                    <a:pt x="17" y="21"/>
                  </a:cubicBezTo>
                  <a:cubicBezTo>
                    <a:pt x="16" y="20"/>
                    <a:pt x="16" y="20"/>
                    <a:pt x="16" y="20"/>
                  </a:cubicBezTo>
                  <a:cubicBezTo>
                    <a:pt x="15" y="20"/>
                    <a:pt x="15" y="20"/>
                    <a:pt x="15" y="20"/>
                  </a:cubicBezTo>
                  <a:cubicBezTo>
                    <a:pt x="15" y="21"/>
                    <a:pt x="15" y="21"/>
                    <a:pt x="15" y="21"/>
                  </a:cubicBezTo>
                  <a:cubicBezTo>
                    <a:pt x="15" y="21"/>
                    <a:pt x="15" y="21"/>
                    <a:pt x="15" y="21"/>
                  </a:cubicBezTo>
                  <a:cubicBezTo>
                    <a:pt x="15" y="22"/>
                    <a:pt x="15" y="22"/>
                    <a:pt x="15" y="22"/>
                  </a:cubicBezTo>
                  <a:cubicBezTo>
                    <a:pt x="14" y="22"/>
                    <a:pt x="14" y="22"/>
                    <a:pt x="14" y="22"/>
                  </a:cubicBezTo>
                  <a:cubicBezTo>
                    <a:pt x="13" y="21"/>
                    <a:pt x="13" y="21"/>
                    <a:pt x="13" y="21"/>
                  </a:cubicBezTo>
                  <a:cubicBezTo>
                    <a:pt x="13" y="20"/>
                    <a:pt x="13" y="20"/>
                    <a:pt x="13" y="20"/>
                  </a:cubicBezTo>
                  <a:cubicBezTo>
                    <a:pt x="13" y="20"/>
                    <a:pt x="13" y="20"/>
                    <a:pt x="13" y="20"/>
                  </a:cubicBezTo>
                  <a:cubicBezTo>
                    <a:pt x="13" y="20"/>
                    <a:pt x="13" y="20"/>
                    <a:pt x="13" y="20"/>
                  </a:cubicBezTo>
                  <a:cubicBezTo>
                    <a:pt x="12" y="20"/>
                    <a:pt x="12" y="20"/>
                    <a:pt x="12" y="20"/>
                  </a:cubicBezTo>
                  <a:cubicBezTo>
                    <a:pt x="12" y="18"/>
                    <a:pt x="12" y="18"/>
                    <a:pt x="12" y="18"/>
                  </a:cubicBezTo>
                  <a:cubicBezTo>
                    <a:pt x="12" y="17"/>
                    <a:pt x="12" y="17"/>
                    <a:pt x="12" y="17"/>
                  </a:cubicBezTo>
                  <a:cubicBezTo>
                    <a:pt x="11" y="16"/>
                    <a:pt x="11" y="16"/>
                    <a:pt x="11" y="16"/>
                  </a:cubicBezTo>
                  <a:cubicBezTo>
                    <a:pt x="12" y="16"/>
                    <a:pt x="12" y="16"/>
                    <a:pt x="12" y="16"/>
                  </a:cubicBezTo>
                  <a:cubicBezTo>
                    <a:pt x="11" y="15"/>
                    <a:pt x="11" y="15"/>
                    <a:pt x="11" y="15"/>
                  </a:cubicBezTo>
                  <a:cubicBezTo>
                    <a:pt x="11" y="15"/>
                    <a:pt x="11" y="15"/>
                    <a:pt x="11" y="15"/>
                  </a:cubicBezTo>
                  <a:cubicBezTo>
                    <a:pt x="11" y="14"/>
                    <a:pt x="11" y="14"/>
                    <a:pt x="11" y="14"/>
                  </a:cubicBezTo>
                  <a:cubicBezTo>
                    <a:pt x="11" y="13"/>
                    <a:pt x="11" y="13"/>
                    <a:pt x="11" y="13"/>
                  </a:cubicBezTo>
                  <a:cubicBezTo>
                    <a:pt x="11" y="14"/>
                    <a:pt x="11" y="14"/>
                    <a:pt x="11" y="14"/>
                  </a:cubicBezTo>
                  <a:cubicBezTo>
                    <a:pt x="12" y="14"/>
                    <a:pt x="12" y="14"/>
                    <a:pt x="12" y="14"/>
                  </a:cubicBezTo>
                  <a:cubicBezTo>
                    <a:pt x="13" y="14"/>
                    <a:pt x="13" y="14"/>
                    <a:pt x="13" y="14"/>
                  </a:cubicBezTo>
                  <a:cubicBezTo>
                    <a:pt x="13" y="13"/>
                    <a:pt x="13" y="13"/>
                    <a:pt x="13" y="13"/>
                  </a:cubicBezTo>
                  <a:cubicBezTo>
                    <a:pt x="12" y="12"/>
                    <a:pt x="12" y="12"/>
                    <a:pt x="12" y="12"/>
                  </a:cubicBezTo>
                  <a:cubicBezTo>
                    <a:pt x="12" y="11"/>
                    <a:pt x="12" y="11"/>
                    <a:pt x="12" y="11"/>
                  </a:cubicBezTo>
                  <a:cubicBezTo>
                    <a:pt x="13" y="9"/>
                    <a:pt x="13" y="9"/>
                    <a:pt x="13" y="9"/>
                  </a:cubicBezTo>
                  <a:cubicBezTo>
                    <a:pt x="13" y="7"/>
                    <a:pt x="13" y="7"/>
                    <a:pt x="13" y="7"/>
                  </a:cubicBezTo>
                  <a:cubicBezTo>
                    <a:pt x="13" y="6"/>
                    <a:pt x="13" y="6"/>
                    <a:pt x="13" y="6"/>
                  </a:cubicBezTo>
                  <a:cubicBezTo>
                    <a:pt x="14" y="5"/>
                    <a:pt x="14" y="5"/>
                    <a:pt x="14" y="5"/>
                  </a:cubicBezTo>
                  <a:cubicBezTo>
                    <a:pt x="14" y="4"/>
                    <a:pt x="14" y="4"/>
                    <a:pt x="14" y="4"/>
                  </a:cubicBezTo>
                  <a:cubicBezTo>
                    <a:pt x="15" y="4"/>
                    <a:pt x="15" y="4"/>
                    <a:pt x="15" y="4"/>
                  </a:cubicBezTo>
                  <a:cubicBezTo>
                    <a:pt x="17" y="4"/>
                    <a:pt x="17" y="4"/>
                    <a:pt x="17" y="4"/>
                  </a:cubicBezTo>
                  <a:cubicBezTo>
                    <a:pt x="17" y="5"/>
                    <a:pt x="17" y="5"/>
                    <a:pt x="17" y="5"/>
                  </a:cubicBezTo>
                  <a:cubicBezTo>
                    <a:pt x="18" y="5"/>
                    <a:pt x="18" y="5"/>
                    <a:pt x="18" y="5"/>
                  </a:cubicBezTo>
                  <a:cubicBezTo>
                    <a:pt x="18" y="5"/>
                    <a:pt x="18" y="5"/>
                    <a:pt x="18" y="5"/>
                  </a:cubicBezTo>
                  <a:cubicBezTo>
                    <a:pt x="20" y="5"/>
                    <a:pt x="20" y="5"/>
                    <a:pt x="20" y="5"/>
                  </a:cubicBezTo>
                  <a:cubicBezTo>
                    <a:pt x="20" y="4"/>
                    <a:pt x="20" y="4"/>
                    <a:pt x="20" y="4"/>
                  </a:cubicBezTo>
                  <a:cubicBezTo>
                    <a:pt x="20" y="4"/>
                    <a:pt x="20" y="4"/>
                    <a:pt x="20" y="4"/>
                  </a:cubicBezTo>
                  <a:cubicBezTo>
                    <a:pt x="21" y="4"/>
                    <a:pt x="21" y="4"/>
                    <a:pt x="21" y="4"/>
                  </a:cubicBezTo>
                  <a:cubicBezTo>
                    <a:pt x="21" y="4"/>
                    <a:pt x="21" y="4"/>
                    <a:pt x="21" y="4"/>
                  </a:cubicBezTo>
                  <a:cubicBezTo>
                    <a:pt x="21" y="5"/>
                    <a:pt x="21" y="5"/>
                    <a:pt x="21" y="5"/>
                  </a:cubicBezTo>
                  <a:cubicBezTo>
                    <a:pt x="21" y="5"/>
                    <a:pt x="21" y="5"/>
                    <a:pt x="21" y="5"/>
                  </a:cubicBezTo>
                  <a:cubicBezTo>
                    <a:pt x="20" y="7"/>
                    <a:pt x="20" y="7"/>
                    <a:pt x="20" y="7"/>
                  </a:cubicBezTo>
                  <a:cubicBezTo>
                    <a:pt x="21" y="8"/>
                    <a:pt x="21" y="8"/>
                    <a:pt x="21" y="8"/>
                  </a:cubicBezTo>
                  <a:cubicBezTo>
                    <a:pt x="22" y="8"/>
                    <a:pt x="22" y="8"/>
                    <a:pt x="22" y="8"/>
                  </a:cubicBezTo>
                  <a:cubicBezTo>
                    <a:pt x="22" y="9"/>
                    <a:pt x="22" y="9"/>
                    <a:pt x="22" y="9"/>
                  </a:cubicBezTo>
                  <a:cubicBezTo>
                    <a:pt x="23" y="10"/>
                    <a:pt x="23" y="10"/>
                    <a:pt x="23" y="10"/>
                  </a:cubicBezTo>
                  <a:cubicBezTo>
                    <a:pt x="22" y="12"/>
                    <a:pt x="22" y="12"/>
                    <a:pt x="22" y="12"/>
                  </a:cubicBezTo>
                  <a:cubicBezTo>
                    <a:pt x="22" y="13"/>
                    <a:pt x="22" y="13"/>
                    <a:pt x="22" y="13"/>
                  </a:cubicBezTo>
                  <a:cubicBezTo>
                    <a:pt x="22" y="14"/>
                    <a:pt x="22" y="14"/>
                    <a:pt x="22" y="14"/>
                  </a:cubicBezTo>
                  <a:cubicBezTo>
                    <a:pt x="21" y="15"/>
                    <a:pt x="21" y="15"/>
                    <a:pt x="21" y="15"/>
                  </a:cubicBezTo>
                  <a:cubicBezTo>
                    <a:pt x="21" y="15"/>
                    <a:pt x="21" y="15"/>
                    <a:pt x="21" y="15"/>
                  </a:cubicBezTo>
                  <a:cubicBezTo>
                    <a:pt x="21" y="14"/>
                    <a:pt x="21" y="14"/>
                    <a:pt x="21" y="14"/>
                  </a:cubicBezTo>
                  <a:cubicBezTo>
                    <a:pt x="21" y="14"/>
                    <a:pt x="21" y="14"/>
                    <a:pt x="21" y="14"/>
                  </a:cubicBezTo>
                  <a:cubicBezTo>
                    <a:pt x="19" y="15"/>
                    <a:pt x="19" y="15"/>
                    <a:pt x="19" y="15"/>
                  </a:cubicBezTo>
                  <a:cubicBezTo>
                    <a:pt x="19" y="16"/>
                    <a:pt x="19" y="16"/>
                    <a:pt x="19" y="16"/>
                  </a:cubicBezTo>
                  <a:cubicBezTo>
                    <a:pt x="19" y="17"/>
                    <a:pt x="19" y="17"/>
                    <a:pt x="19" y="17"/>
                  </a:cubicBezTo>
                  <a:cubicBezTo>
                    <a:pt x="19" y="18"/>
                    <a:pt x="19" y="18"/>
                    <a:pt x="19" y="18"/>
                  </a:cubicBezTo>
                  <a:cubicBezTo>
                    <a:pt x="19" y="19"/>
                    <a:pt x="19" y="19"/>
                    <a:pt x="19" y="19"/>
                  </a:cubicBezTo>
                  <a:cubicBezTo>
                    <a:pt x="19" y="19"/>
                    <a:pt x="19" y="19"/>
                    <a:pt x="19" y="19"/>
                  </a:cubicBezTo>
                  <a:cubicBezTo>
                    <a:pt x="19" y="20"/>
                    <a:pt x="19" y="20"/>
                    <a:pt x="19" y="20"/>
                  </a:cubicBezTo>
                  <a:cubicBezTo>
                    <a:pt x="20" y="21"/>
                    <a:pt x="20" y="21"/>
                    <a:pt x="20" y="21"/>
                  </a:cubicBezTo>
                  <a:cubicBezTo>
                    <a:pt x="20" y="21"/>
                    <a:pt x="20" y="21"/>
                    <a:pt x="20" y="21"/>
                  </a:cubicBezTo>
                  <a:cubicBezTo>
                    <a:pt x="20" y="22"/>
                    <a:pt x="20" y="22"/>
                    <a:pt x="20" y="22"/>
                  </a:cubicBezTo>
                  <a:close/>
                  <a:moveTo>
                    <a:pt x="21" y="22"/>
                  </a:moveTo>
                  <a:cubicBezTo>
                    <a:pt x="21" y="23"/>
                    <a:pt x="21" y="23"/>
                    <a:pt x="21" y="23"/>
                  </a:cubicBezTo>
                  <a:cubicBezTo>
                    <a:pt x="22" y="23"/>
                    <a:pt x="22" y="23"/>
                    <a:pt x="22" y="23"/>
                  </a:cubicBezTo>
                  <a:cubicBezTo>
                    <a:pt x="22" y="23"/>
                    <a:pt x="22" y="23"/>
                    <a:pt x="22" y="23"/>
                  </a:cubicBezTo>
                  <a:cubicBezTo>
                    <a:pt x="21" y="22"/>
                    <a:pt x="21" y="22"/>
                    <a:pt x="21" y="22"/>
                  </a:cubicBezTo>
                  <a:close/>
                  <a:moveTo>
                    <a:pt x="21" y="19"/>
                  </a:moveTo>
                  <a:cubicBezTo>
                    <a:pt x="21" y="20"/>
                    <a:pt x="21" y="20"/>
                    <a:pt x="21" y="20"/>
                  </a:cubicBezTo>
                  <a:cubicBezTo>
                    <a:pt x="21" y="21"/>
                    <a:pt x="21" y="21"/>
                    <a:pt x="21" y="21"/>
                  </a:cubicBezTo>
                  <a:cubicBezTo>
                    <a:pt x="21" y="21"/>
                    <a:pt x="21" y="21"/>
                    <a:pt x="21" y="21"/>
                  </a:cubicBezTo>
                  <a:cubicBezTo>
                    <a:pt x="22" y="21"/>
                    <a:pt x="22" y="21"/>
                    <a:pt x="22" y="21"/>
                  </a:cubicBezTo>
                  <a:cubicBezTo>
                    <a:pt x="22" y="19"/>
                    <a:pt x="22" y="19"/>
                    <a:pt x="22" y="19"/>
                  </a:cubicBezTo>
                  <a:cubicBezTo>
                    <a:pt x="22" y="19"/>
                    <a:pt x="22" y="19"/>
                    <a:pt x="22" y="19"/>
                  </a:cubicBezTo>
                  <a:cubicBezTo>
                    <a:pt x="22" y="19"/>
                    <a:pt x="22" y="19"/>
                    <a:pt x="22" y="19"/>
                  </a:cubicBezTo>
                  <a:cubicBezTo>
                    <a:pt x="21" y="19"/>
                    <a:pt x="21" y="19"/>
                    <a:pt x="21" y="19"/>
                  </a:cubicBezTo>
                  <a:close/>
                  <a:moveTo>
                    <a:pt x="13" y="24"/>
                  </a:moveTo>
                  <a:cubicBezTo>
                    <a:pt x="13" y="25"/>
                    <a:pt x="13" y="25"/>
                    <a:pt x="13" y="25"/>
                  </a:cubicBezTo>
                  <a:cubicBezTo>
                    <a:pt x="14" y="25"/>
                    <a:pt x="14" y="25"/>
                    <a:pt x="14" y="25"/>
                  </a:cubicBezTo>
                  <a:cubicBezTo>
                    <a:pt x="14" y="25"/>
                    <a:pt x="14" y="25"/>
                    <a:pt x="14" y="25"/>
                  </a:cubicBezTo>
                  <a:cubicBezTo>
                    <a:pt x="13" y="24"/>
                    <a:pt x="13" y="24"/>
                    <a:pt x="13" y="24"/>
                  </a:cubicBezTo>
                  <a:cubicBezTo>
                    <a:pt x="13" y="24"/>
                    <a:pt x="13" y="24"/>
                    <a:pt x="13" y="24"/>
                  </a:cubicBezTo>
                  <a:close/>
                  <a:moveTo>
                    <a:pt x="14" y="26"/>
                  </a:moveTo>
                  <a:cubicBezTo>
                    <a:pt x="14" y="26"/>
                    <a:pt x="14" y="26"/>
                    <a:pt x="14" y="26"/>
                  </a:cubicBezTo>
                  <a:cubicBezTo>
                    <a:pt x="15" y="26"/>
                    <a:pt x="15" y="26"/>
                    <a:pt x="15" y="26"/>
                  </a:cubicBezTo>
                  <a:cubicBezTo>
                    <a:pt x="15" y="27"/>
                    <a:pt x="15" y="27"/>
                    <a:pt x="15" y="27"/>
                  </a:cubicBezTo>
                  <a:cubicBezTo>
                    <a:pt x="16" y="28"/>
                    <a:pt x="16" y="28"/>
                    <a:pt x="16" y="28"/>
                  </a:cubicBezTo>
                  <a:cubicBezTo>
                    <a:pt x="16" y="28"/>
                    <a:pt x="16" y="28"/>
                    <a:pt x="16" y="28"/>
                  </a:cubicBezTo>
                  <a:cubicBezTo>
                    <a:pt x="16" y="29"/>
                    <a:pt x="16" y="29"/>
                    <a:pt x="16" y="29"/>
                  </a:cubicBezTo>
                  <a:cubicBezTo>
                    <a:pt x="17" y="30"/>
                    <a:pt x="17" y="30"/>
                    <a:pt x="17" y="30"/>
                  </a:cubicBezTo>
                  <a:cubicBezTo>
                    <a:pt x="17" y="31"/>
                    <a:pt x="17" y="31"/>
                    <a:pt x="17" y="31"/>
                  </a:cubicBezTo>
                  <a:cubicBezTo>
                    <a:pt x="18" y="31"/>
                    <a:pt x="18" y="31"/>
                    <a:pt x="18" y="31"/>
                  </a:cubicBezTo>
                  <a:cubicBezTo>
                    <a:pt x="19" y="32"/>
                    <a:pt x="19" y="32"/>
                    <a:pt x="19" y="32"/>
                  </a:cubicBezTo>
                  <a:cubicBezTo>
                    <a:pt x="20" y="31"/>
                    <a:pt x="20" y="31"/>
                    <a:pt x="20" y="31"/>
                  </a:cubicBezTo>
                  <a:cubicBezTo>
                    <a:pt x="20" y="30"/>
                    <a:pt x="20" y="30"/>
                    <a:pt x="20" y="30"/>
                  </a:cubicBezTo>
                  <a:cubicBezTo>
                    <a:pt x="20" y="30"/>
                    <a:pt x="20" y="30"/>
                    <a:pt x="20" y="30"/>
                  </a:cubicBezTo>
                  <a:cubicBezTo>
                    <a:pt x="20" y="29"/>
                    <a:pt x="20" y="29"/>
                    <a:pt x="20" y="29"/>
                  </a:cubicBezTo>
                  <a:cubicBezTo>
                    <a:pt x="20" y="29"/>
                    <a:pt x="20" y="29"/>
                    <a:pt x="20" y="29"/>
                  </a:cubicBezTo>
                  <a:cubicBezTo>
                    <a:pt x="20" y="28"/>
                    <a:pt x="20" y="28"/>
                    <a:pt x="20" y="28"/>
                  </a:cubicBezTo>
                  <a:cubicBezTo>
                    <a:pt x="20" y="28"/>
                    <a:pt x="20" y="28"/>
                    <a:pt x="20" y="28"/>
                  </a:cubicBezTo>
                  <a:cubicBezTo>
                    <a:pt x="19" y="27"/>
                    <a:pt x="19" y="27"/>
                    <a:pt x="19" y="27"/>
                  </a:cubicBezTo>
                  <a:cubicBezTo>
                    <a:pt x="17" y="26"/>
                    <a:pt x="17" y="26"/>
                    <a:pt x="17" y="26"/>
                  </a:cubicBezTo>
                  <a:cubicBezTo>
                    <a:pt x="16" y="26"/>
                    <a:pt x="16" y="26"/>
                    <a:pt x="16" y="26"/>
                  </a:cubicBezTo>
                  <a:cubicBezTo>
                    <a:pt x="15" y="26"/>
                    <a:pt x="15" y="26"/>
                    <a:pt x="15" y="26"/>
                  </a:cubicBezTo>
                  <a:cubicBezTo>
                    <a:pt x="14" y="26"/>
                    <a:pt x="14" y="26"/>
                    <a:pt x="14" y="26"/>
                  </a:cubicBezTo>
                  <a:close/>
                  <a:moveTo>
                    <a:pt x="32" y="23"/>
                  </a:moveTo>
                  <a:cubicBezTo>
                    <a:pt x="31" y="24"/>
                    <a:pt x="31" y="24"/>
                    <a:pt x="31" y="24"/>
                  </a:cubicBezTo>
                  <a:cubicBezTo>
                    <a:pt x="32" y="24"/>
                    <a:pt x="32" y="24"/>
                    <a:pt x="32" y="24"/>
                  </a:cubicBezTo>
                  <a:cubicBezTo>
                    <a:pt x="31" y="25"/>
                    <a:pt x="31" y="25"/>
                    <a:pt x="31" y="25"/>
                  </a:cubicBezTo>
                  <a:cubicBezTo>
                    <a:pt x="31" y="25"/>
                    <a:pt x="31" y="25"/>
                    <a:pt x="31" y="25"/>
                  </a:cubicBezTo>
                  <a:cubicBezTo>
                    <a:pt x="31" y="26"/>
                    <a:pt x="31" y="26"/>
                    <a:pt x="31" y="26"/>
                  </a:cubicBezTo>
                  <a:cubicBezTo>
                    <a:pt x="33" y="25"/>
                    <a:pt x="33" y="25"/>
                    <a:pt x="33" y="25"/>
                  </a:cubicBezTo>
                  <a:cubicBezTo>
                    <a:pt x="33" y="25"/>
                    <a:pt x="33" y="25"/>
                    <a:pt x="33" y="25"/>
                  </a:cubicBezTo>
                  <a:cubicBezTo>
                    <a:pt x="32" y="24"/>
                    <a:pt x="32" y="24"/>
                    <a:pt x="32" y="24"/>
                  </a:cubicBezTo>
                  <a:cubicBezTo>
                    <a:pt x="32" y="23"/>
                    <a:pt x="32" y="23"/>
                    <a:pt x="32" y="23"/>
                  </a:cubicBezTo>
                  <a:close/>
                  <a:moveTo>
                    <a:pt x="21" y="26"/>
                  </a:moveTo>
                  <a:cubicBezTo>
                    <a:pt x="22" y="27"/>
                    <a:pt x="22" y="27"/>
                    <a:pt x="22" y="27"/>
                  </a:cubicBezTo>
                  <a:cubicBezTo>
                    <a:pt x="22" y="27"/>
                    <a:pt x="22" y="27"/>
                    <a:pt x="22" y="27"/>
                  </a:cubicBezTo>
                  <a:cubicBezTo>
                    <a:pt x="23" y="26"/>
                    <a:pt x="23" y="26"/>
                    <a:pt x="23" y="26"/>
                  </a:cubicBezTo>
                  <a:cubicBezTo>
                    <a:pt x="22" y="26"/>
                    <a:pt x="22" y="26"/>
                    <a:pt x="22" y="26"/>
                  </a:cubicBezTo>
                  <a:cubicBezTo>
                    <a:pt x="21" y="25"/>
                    <a:pt x="21" y="25"/>
                    <a:pt x="21" y="25"/>
                  </a:cubicBezTo>
                  <a:cubicBezTo>
                    <a:pt x="21" y="26"/>
                    <a:pt x="21" y="26"/>
                    <a:pt x="21" y="26"/>
                  </a:cubicBezTo>
                  <a:cubicBezTo>
                    <a:pt x="21" y="26"/>
                    <a:pt x="21" y="26"/>
                    <a:pt x="21" y="26"/>
                  </a:cubicBezTo>
                  <a:close/>
                  <a:moveTo>
                    <a:pt x="23" y="30"/>
                  </a:moveTo>
                  <a:cubicBezTo>
                    <a:pt x="22" y="30"/>
                    <a:pt x="22" y="30"/>
                    <a:pt x="22" y="30"/>
                  </a:cubicBezTo>
                  <a:cubicBezTo>
                    <a:pt x="22" y="31"/>
                    <a:pt x="22" y="31"/>
                    <a:pt x="22" y="31"/>
                  </a:cubicBezTo>
                  <a:cubicBezTo>
                    <a:pt x="22" y="32"/>
                    <a:pt x="22" y="32"/>
                    <a:pt x="22" y="32"/>
                  </a:cubicBezTo>
                  <a:cubicBezTo>
                    <a:pt x="23" y="32"/>
                    <a:pt x="23" y="32"/>
                    <a:pt x="23" y="32"/>
                  </a:cubicBezTo>
                  <a:cubicBezTo>
                    <a:pt x="23" y="31"/>
                    <a:pt x="23" y="31"/>
                    <a:pt x="23" y="31"/>
                  </a:cubicBezTo>
                  <a:cubicBezTo>
                    <a:pt x="23" y="30"/>
                    <a:pt x="23" y="30"/>
                    <a:pt x="23" y="30"/>
                  </a:cubicBezTo>
                  <a:cubicBezTo>
                    <a:pt x="23" y="29"/>
                    <a:pt x="23" y="29"/>
                    <a:pt x="23" y="29"/>
                  </a:cubicBezTo>
                  <a:cubicBezTo>
                    <a:pt x="23" y="30"/>
                    <a:pt x="23" y="30"/>
                    <a:pt x="23" y="30"/>
                  </a:cubicBezTo>
                  <a:close/>
                  <a:moveTo>
                    <a:pt x="25" y="30"/>
                  </a:moveTo>
                  <a:cubicBezTo>
                    <a:pt x="24" y="30"/>
                    <a:pt x="24" y="30"/>
                    <a:pt x="24" y="30"/>
                  </a:cubicBezTo>
                  <a:cubicBezTo>
                    <a:pt x="25" y="31"/>
                    <a:pt x="25" y="31"/>
                    <a:pt x="25" y="31"/>
                  </a:cubicBezTo>
                  <a:cubicBezTo>
                    <a:pt x="25" y="31"/>
                    <a:pt x="25" y="31"/>
                    <a:pt x="25" y="31"/>
                  </a:cubicBezTo>
                  <a:cubicBezTo>
                    <a:pt x="26" y="30"/>
                    <a:pt x="26" y="30"/>
                    <a:pt x="26" y="30"/>
                  </a:cubicBezTo>
                  <a:cubicBezTo>
                    <a:pt x="25" y="30"/>
                    <a:pt x="25" y="30"/>
                    <a:pt x="25" y="30"/>
                  </a:cubicBezTo>
                  <a:close/>
                  <a:moveTo>
                    <a:pt x="28" y="28"/>
                  </a:moveTo>
                  <a:cubicBezTo>
                    <a:pt x="27" y="27"/>
                    <a:pt x="27" y="27"/>
                    <a:pt x="27" y="27"/>
                  </a:cubicBezTo>
                  <a:cubicBezTo>
                    <a:pt x="26" y="27"/>
                    <a:pt x="26" y="27"/>
                    <a:pt x="26" y="27"/>
                  </a:cubicBezTo>
                  <a:cubicBezTo>
                    <a:pt x="26" y="28"/>
                    <a:pt x="26" y="28"/>
                    <a:pt x="26" y="28"/>
                  </a:cubicBezTo>
                  <a:cubicBezTo>
                    <a:pt x="28" y="29"/>
                    <a:pt x="28" y="29"/>
                    <a:pt x="28" y="29"/>
                  </a:cubicBezTo>
                  <a:cubicBezTo>
                    <a:pt x="28" y="29"/>
                    <a:pt x="28" y="29"/>
                    <a:pt x="28" y="29"/>
                  </a:cubicBezTo>
                  <a:cubicBezTo>
                    <a:pt x="28" y="28"/>
                    <a:pt x="28" y="28"/>
                    <a:pt x="28" y="28"/>
                  </a:cubicBezTo>
                  <a:close/>
                  <a:moveTo>
                    <a:pt x="29" y="30"/>
                  </a:moveTo>
                  <a:cubicBezTo>
                    <a:pt x="30" y="30"/>
                    <a:pt x="30" y="30"/>
                    <a:pt x="30" y="30"/>
                  </a:cubicBezTo>
                  <a:cubicBezTo>
                    <a:pt x="30" y="31"/>
                    <a:pt x="30" y="31"/>
                    <a:pt x="30" y="31"/>
                  </a:cubicBezTo>
                  <a:cubicBezTo>
                    <a:pt x="31" y="31"/>
                    <a:pt x="31" y="31"/>
                    <a:pt x="31" y="31"/>
                  </a:cubicBezTo>
                  <a:cubicBezTo>
                    <a:pt x="30" y="30"/>
                    <a:pt x="30" y="30"/>
                    <a:pt x="30" y="30"/>
                  </a:cubicBezTo>
                  <a:cubicBezTo>
                    <a:pt x="29" y="30"/>
                    <a:pt x="29" y="30"/>
                    <a:pt x="29" y="30"/>
                  </a:cubicBezTo>
                  <a:close/>
                  <a:moveTo>
                    <a:pt x="28" y="33"/>
                  </a:moveTo>
                  <a:cubicBezTo>
                    <a:pt x="29" y="32"/>
                    <a:pt x="29" y="32"/>
                    <a:pt x="29" y="32"/>
                  </a:cubicBezTo>
                  <a:cubicBezTo>
                    <a:pt x="29" y="31"/>
                    <a:pt x="29" y="31"/>
                    <a:pt x="29" y="31"/>
                  </a:cubicBezTo>
                  <a:cubicBezTo>
                    <a:pt x="30" y="33"/>
                    <a:pt x="30" y="33"/>
                    <a:pt x="30" y="33"/>
                  </a:cubicBezTo>
                  <a:cubicBezTo>
                    <a:pt x="31" y="33"/>
                    <a:pt x="31" y="33"/>
                    <a:pt x="31" y="33"/>
                  </a:cubicBezTo>
                  <a:cubicBezTo>
                    <a:pt x="32" y="33"/>
                    <a:pt x="32" y="33"/>
                    <a:pt x="32" y="33"/>
                  </a:cubicBezTo>
                  <a:cubicBezTo>
                    <a:pt x="32" y="32"/>
                    <a:pt x="32" y="32"/>
                    <a:pt x="32" y="32"/>
                  </a:cubicBezTo>
                  <a:cubicBezTo>
                    <a:pt x="31" y="32"/>
                    <a:pt x="31" y="32"/>
                    <a:pt x="31" y="32"/>
                  </a:cubicBezTo>
                  <a:cubicBezTo>
                    <a:pt x="30" y="31"/>
                    <a:pt x="30" y="31"/>
                    <a:pt x="30" y="31"/>
                  </a:cubicBezTo>
                  <a:cubicBezTo>
                    <a:pt x="29" y="31"/>
                    <a:pt x="29" y="31"/>
                    <a:pt x="29" y="31"/>
                  </a:cubicBezTo>
                  <a:cubicBezTo>
                    <a:pt x="29" y="30"/>
                    <a:pt x="29" y="30"/>
                    <a:pt x="29" y="30"/>
                  </a:cubicBezTo>
                  <a:cubicBezTo>
                    <a:pt x="28" y="30"/>
                    <a:pt x="28" y="30"/>
                    <a:pt x="28" y="30"/>
                  </a:cubicBezTo>
                  <a:cubicBezTo>
                    <a:pt x="28" y="30"/>
                    <a:pt x="28" y="30"/>
                    <a:pt x="28" y="30"/>
                  </a:cubicBezTo>
                  <a:cubicBezTo>
                    <a:pt x="28" y="30"/>
                    <a:pt x="28" y="30"/>
                    <a:pt x="28" y="30"/>
                  </a:cubicBezTo>
                  <a:cubicBezTo>
                    <a:pt x="28" y="31"/>
                    <a:pt x="28" y="31"/>
                    <a:pt x="28" y="31"/>
                  </a:cubicBezTo>
                  <a:cubicBezTo>
                    <a:pt x="28" y="31"/>
                    <a:pt x="28" y="31"/>
                    <a:pt x="28" y="31"/>
                  </a:cubicBezTo>
                  <a:cubicBezTo>
                    <a:pt x="28" y="32"/>
                    <a:pt x="28" y="32"/>
                    <a:pt x="28" y="32"/>
                  </a:cubicBezTo>
                  <a:cubicBezTo>
                    <a:pt x="28" y="32"/>
                    <a:pt x="28" y="32"/>
                    <a:pt x="28" y="32"/>
                  </a:cubicBezTo>
                  <a:cubicBezTo>
                    <a:pt x="28" y="33"/>
                    <a:pt x="28" y="33"/>
                    <a:pt x="28" y="33"/>
                  </a:cubicBezTo>
                  <a:close/>
                  <a:moveTo>
                    <a:pt x="24" y="38"/>
                  </a:moveTo>
                  <a:cubicBezTo>
                    <a:pt x="23" y="39"/>
                    <a:pt x="23" y="39"/>
                    <a:pt x="23" y="39"/>
                  </a:cubicBezTo>
                  <a:cubicBezTo>
                    <a:pt x="23" y="39"/>
                    <a:pt x="23" y="39"/>
                    <a:pt x="23" y="39"/>
                  </a:cubicBezTo>
                  <a:cubicBezTo>
                    <a:pt x="22" y="38"/>
                    <a:pt x="22" y="38"/>
                    <a:pt x="22" y="38"/>
                  </a:cubicBezTo>
                  <a:cubicBezTo>
                    <a:pt x="23" y="37"/>
                    <a:pt x="23" y="37"/>
                    <a:pt x="23" y="37"/>
                  </a:cubicBezTo>
                  <a:cubicBezTo>
                    <a:pt x="23" y="35"/>
                    <a:pt x="23" y="35"/>
                    <a:pt x="23" y="35"/>
                  </a:cubicBezTo>
                  <a:cubicBezTo>
                    <a:pt x="23" y="34"/>
                    <a:pt x="23" y="34"/>
                    <a:pt x="23" y="34"/>
                  </a:cubicBezTo>
                  <a:cubicBezTo>
                    <a:pt x="23" y="34"/>
                    <a:pt x="23" y="34"/>
                    <a:pt x="23" y="34"/>
                  </a:cubicBezTo>
                  <a:cubicBezTo>
                    <a:pt x="23" y="34"/>
                    <a:pt x="23" y="34"/>
                    <a:pt x="23" y="34"/>
                  </a:cubicBezTo>
                  <a:cubicBezTo>
                    <a:pt x="22" y="33"/>
                    <a:pt x="22" y="33"/>
                    <a:pt x="22" y="33"/>
                  </a:cubicBezTo>
                  <a:cubicBezTo>
                    <a:pt x="22" y="33"/>
                    <a:pt x="22" y="33"/>
                    <a:pt x="22" y="33"/>
                  </a:cubicBezTo>
                  <a:cubicBezTo>
                    <a:pt x="23" y="33"/>
                    <a:pt x="23" y="33"/>
                    <a:pt x="23" y="33"/>
                  </a:cubicBezTo>
                  <a:cubicBezTo>
                    <a:pt x="24" y="33"/>
                    <a:pt x="24" y="33"/>
                    <a:pt x="24" y="33"/>
                  </a:cubicBezTo>
                  <a:cubicBezTo>
                    <a:pt x="24" y="34"/>
                    <a:pt x="24" y="34"/>
                    <a:pt x="24" y="34"/>
                  </a:cubicBezTo>
                  <a:cubicBezTo>
                    <a:pt x="24" y="34"/>
                    <a:pt x="24" y="34"/>
                    <a:pt x="24" y="34"/>
                  </a:cubicBezTo>
                  <a:cubicBezTo>
                    <a:pt x="25" y="34"/>
                    <a:pt x="25" y="34"/>
                    <a:pt x="25" y="34"/>
                  </a:cubicBezTo>
                  <a:cubicBezTo>
                    <a:pt x="25" y="34"/>
                    <a:pt x="25" y="34"/>
                    <a:pt x="25" y="34"/>
                  </a:cubicBezTo>
                  <a:cubicBezTo>
                    <a:pt x="26" y="34"/>
                    <a:pt x="26" y="34"/>
                    <a:pt x="26" y="34"/>
                  </a:cubicBezTo>
                  <a:cubicBezTo>
                    <a:pt x="27" y="35"/>
                    <a:pt x="27" y="35"/>
                    <a:pt x="27" y="35"/>
                  </a:cubicBezTo>
                  <a:cubicBezTo>
                    <a:pt x="27" y="34"/>
                    <a:pt x="27" y="34"/>
                    <a:pt x="27" y="34"/>
                  </a:cubicBezTo>
                  <a:cubicBezTo>
                    <a:pt x="28" y="34"/>
                    <a:pt x="28" y="34"/>
                    <a:pt x="28" y="34"/>
                  </a:cubicBezTo>
                  <a:cubicBezTo>
                    <a:pt x="28" y="34"/>
                    <a:pt x="28" y="34"/>
                    <a:pt x="28" y="34"/>
                  </a:cubicBezTo>
                  <a:cubicBezTo>
                    <a:pt x="28" y="35"/>
                    <a:pt x="28" y="35"/>
                    <a:pt x="28" y="35"/>
                  </a:cubicBezTo>
                  <a:cubicBezTo>
                    <a:pt x="28" y="35"/>
                    <a:pt x="28" y="35"/>
                    <a:pt x="28" y="35"/>
                  </a:cubicBezTo>
                  <a:cubicBezTo>
                    <a:pt x="27" y="36"/>
                    <a:pt x="27" y="36"/>
                    <a:pt x="27" y="36"/>
                  </a:cubicBezTo>
                  <a:cubicBezTo>
                    <a:pt x="26" y="37"/>
                    <a:pt x="26" y="37"/>
                    <a:pt x="26" y="37"/>
                  </a:cubicBezTo>
                  <a:cubicBezTo>
                    <a:pt x="26" y="38"/>
                    <a:pt x="26" y="38"/>
                    <a:pt x="26" y="38"/>
                  </a:cubicBezTo>
                  <a:cubicBezTo>
                    <a:pt x="25" y="38"/>
                    <a:pt x="25" y="38"/>
                    <a:pt x="25" y="38"/>
                  </a:cubicBezTo>
                  <a:cubicBezTo>
                    <a:pt x="25" y="38"/>
                    <a:pt x="25" y="38"/>
                    <a:pt x="25" y="38"/>
                  </a:cubicBezTo>
                  <a:cubicBezTo>
                    <a:pt x="25" y="38"/>
                    <a:pt x="25" y="38"/>
                    <a:pt x="25" y="38"/>
                  </a:cubicBezTo>
                  <a:cubicBezTo>
                    <a:pt x="24" y="38"/>
                    <a:pt x="24" y="38"/>
                    <a:pt x="24" y="38"/>
                  </a:cubicBezTo>
                  <a:close/>
                  <a:moveTo>
                    <a:pt x="26" y="38"/>
                  </a:moveTo>
                  <a:cubicBezTo>
                    <a:pt x="25" y="38"/>
                    <a:pt x="25" y="38"/>
                    <a:pt x="25" y="38"/>
                  </a:cubicBezTo>
                  <a:cubicBezTo>
                    <a:pt x="25" y="39"/>
                    <a:pt x="25" y="39"/>
                    <a:pt x="25" y="39"/>
                  </a:cubicBezTo>
                  <a:cubicBezTo>
                    <a:pt x="25" y="39"/>
                    <a:pt x="25" y="39"/>
                    <a:pt x="25" y="39"/>
                  </a:cubicBezTo>
                  <a:cubicBezTo>
                    <a:pt x="26" y="39"/>
                    <a:pt x="26" y="39"/>
                    <a:pt x="26" y="39"/>
                  </a:cubicBezTo>
                  <a:cubicBezTo>
                    <a:pt x="26" y="38"/>
                    <a:pt x="26" y="38"/>
                    <a:pt x="26" y="38"/>
                  </a:cubicBezTo>
                  <a:cubicBezTo>
                    <a:pt x="26" y="38"/>
                    <a:pt x="26" y="38"/>
                    <a:pt x="26" y="38"/>
                  </a:cubicBezTo>
                  <a:close/>
                  <a:moveTo>
                    <a:pt x="33" y="38"/>
                  </a:moveTo>
                  <a:cubicBezTo>
                    <a:pt x="33" y="38"/>
                    <a:pt x="33" y="38"/>
                    <a:pt x="33" y="38"/>
                  </a:cubicBezTo>
                  <a:cubicBezTo>
                    <a:pt x="33" y="38"/>
                    <a:pt x="33" y="38"/>
                    <a:pt x="33" y="38"/>
                  </a:cubicBezTo>
                  <a:cubicBezTo>
                    <a:pt x="33" y="38"/>
                    <a:pt x="33" y="38"/>
                    <a:pt x="33" y="38"/>
                  </a:cubicBezTo>
                  <a:close/>
                  <a:moveTo>
                    <a:pt x="29" y="43"/>
                  </a:moveTo>
                  <a:cubicBezTo>
                    <a:pt x="30" y="42"/>
                    <a:pt x="30" y="42"/>
                    <a:pt x="30" y="42"/>
                  </a:cubicBezTo>
                  <a:cubicBezTo>
                    <a:pt x="30" y="41"/>
                    <a:pt x="30" y="41"/>
                    <a:pt x="30" y="41"/>
                  </a:cubicBezTo>
                  <a:cubicBezTo>
                    <a:pt x="32" y="39"/>
                    <a:pt x="32" y="39"/>
                    <a:pt x="32" y="39"/>
                  </a:cubicBezTo>
                  <a:cubicBezTo>
                    <a:pt x="32" y="39"/>
                    <a:pt x="32" y="39"/>
                    <a:pt x="32" y="39"/>
                  </a:cubicBezTo>
                  <a:cubicBezTo>
                    <a:pt x="32" y="38"/>
                    <a:pt x="32" y="38"/>
                    <a:pt x="32" y="38"/>
                  </a:cubicBezTo>
                  <a:cubicBezTo>
                    <a:pt x="32" y="37"/>
                    <a:pt x="32" y="37"/>
                    <a:pt x="32" y="37"/>
                  </a:cubicBezTo>
                  <a:cubicBezTo>
                    <a:pt x="32" y="36"/>
                    <a:pt x="32" y="36"/>
                    <a:pt x="32" y="36"/>
                  </a:cubicBezTo>
                  <a:cubicBezTo>
                    <a:pt x="31" y="36"/>
                    <a:pt x="31" y="36"/>
                    <a:pt x="31" y="36"/>
                  </a:cubicBezTo>
                  <a:cubicBezTo>
                    <a:pt x="31" y="38"/>
                    <a:pt x="31" y="38"/>
                    <a:pt x="31" y="38"/>
                  </a:cubicBezTo>
                  <a:cubicBezTo>
                    <a:pt x="30" y="39"/>
                    <a:pt x="30" y="39"/>
                    <a:pt x="30" y="39"/>
                  </a:cubicBezTo>
                  <a:cubicBezTo>
                    <a:pt x="30" y="40"/>
                    <a:pt x="30" y="40"/>
                    <a:pt x="30" y="40"/>
                  </a:cubicBezTo>
                  <a:cubicBezTo>
                    <a:pt x="30" y="41"/>
                    <a:pt x="30" y="41"/>
                    <a:pt x="30" y="41"/>
                  </a:cubicBezTo>
                  <a:cubicBezTo>
                    <a:pt x="29" y="42"/>
                    <a:pt x="29" y="42"/>
                    <a:pt x="29" y="42"/>
                  </a:cubicBezTo>
                  <a:cubicBezTo>
                    <a:pt x="29" y="42"/>
                    <a:pt x="29" y="42"/>
                    <a:pt x="29" y="42"/>
                  </a:cubicBezTo>
                  <a:cubicBezTo>
                    <a:pt x="29" y="43"/>
                    <a:pt x="29" y="43"/>
                    <a:pt x="29" y="43"/>
                  </a:cubicBezTo>
                  <a:close/>
                  <a:moveTo>
                    <a:pt x="28" y="43"/>
                  </a:moveTo>
                  <a:cubicBezTo>
                    <a:pt x="28" y="41"/>
                    <a:pt x="28" y="41"/>
                    <a:pt x="28" y="41"/>
                  </a:cubicBezTo>
                  <a:cubicBezTo>
                    <a:pt x="29" y="39"/>
                    <a:pt x="29" y="39"/>
                    <a:pt x="29" y="39"/>
                  </a:cubicBezTo>
                  <a:cubicBezTo>
                    <a:pt x="30" y="38"/>
                    <a:pt x="30" y="38"/>
                    <a:pt x="30" y="38"/>
                  </a:cubicBezTo>
                  <a:cubicBezTo>
                    <a:pt x="30" y="37"/>
                    <a:pt x="30" y="37"/>
                    <a:pt x="30" y="37"/>
                  </a:cubicBezTo>
                  <a:cubicBezTo>
                    <a:pt x="29" y="37"/>
                    <a:pt x="29" y="37"/>
                    <a:pt x="29" y="37"/>
                  </a:cubicBezTo>
                  <a:cubicBezTo>
                    <a:pt x="29" y="37"/>
                    <a:pt x="29" y="37"/>
                    <a:pt x="29" y="37"/>
                  </a:cubicBezTo>
                  <a:cubicBezTo>
                    <a:pt x="28" y="37"/>
                    <a:pt x="28" y="37"/>
                    <a:pt x="28" y="37"/>
                  </a:cubicBezTo>
                  <a:cubicBezTo>
                    <a:pt x="27" y="37"/>
                    <a:pt x="27" y="37"/>
                    <a:pt x="27" y="37"/>
                  </a:cubicBezTo>
                  <a:cubicBezTo>
                    <a:pt x="27" y="38"/>
                    <a:pt x="27" y="38"/>
                    <a:pt x="27" y="38"/>
                  </a:cubicBezTo>
                  <a:cubicBezTo>
                    <a:pt x="27" y="39"/>
                    <a:pt x="27" y="39"/>
                    <a:pt x="27" y="39"/>
                  </a:cubicBezTo>
                  <a:cubicBezTo>
                    <a:pt x="27" y="40"/>
                    <a:pt x="27" y="40"/>
                    <a:pt x="27" y="40"/>
                  </a:cubicBezTo>
                  <a:cubicBezTo>
                    <a:pt x="26" y="41"/>
                    <a:pt x="26" y="41"/>
                    <a:pt x="26" y="41"/>
                  </a:cubicBezTo>
                  <a:cubicBezTo>
                    <a:pt x="25" y="41"/>
                    <a:pt x="25" y="41"/>
                    <a:pt x="25" y="41"/>
                  </a:cubicBezTo>
                  <a:cubicBezTo>
                    <a:pt x="25" y="42"/>
                    <a:pt x="25" y="42"/>
                    <a:pt x="25" y="42"/>
                  </a:cubicBezTo>
                  <a:cubicBezTo>
                    <a:pt x="25" y="43"/>
                    <a:pt x="25" y="43"/>
                    <a:pt x="25" y="43"/>
                  </a:cubicBezTo>
                  <a:cubicBezTo>
                    <a:pt x="26" y="43"/>
                    <a:pt x="26" y="43"/>
                    <a:pt x="26" y="43"/>
                  </a:cubicBezTo>
                  <a:cubicBezTo>
                    <a:pt x="27" y="44"/>
                    <a:pt x="27" y="44"/>
                    <a:pt x="27" y="44"/>
                  </a:cubicBezTo>
                  <a:cubicBezTo>
                    <a:pt x="27" y="44"/>
                    <a:pt x="27" y="44"/>
                    <a:pt x="27" y="44"/>
                  </a:cubicBezTo>
                  <a:cubicBezTo>
                    <a:pt x="27" y="45"/>
                    <a:pt x="27" y="45"/>
                    <a:pt x="27" y="45"/>
                  </a:cubicBezTo>
                  <a:cubicBezTo>
                    <a:pt x="28" y="45"/>
                    <a:pt x="28" y="45"/>
                    <a:pt x="28" y="45"/>
                  </a:cubicBezTo>
                  <a:cubicBezTo>
                    <a:pt x="29" y="44"/>
                    <a:pt x="29" y="44"/>
                    <a:pt x="29" y="44"/>
                  </a:cubicBezTo>
                  <a:cubicBezTo>
                    <a:pt x="29" y="44"/>
                    <a:pt x="29" y="44"/>
                    <a:pt x="29" y="44"/>
                  </a:cubicBezTo>
                  <a:cubicBezTo>
                    <a:pt x="28" y="43"/>
                    <a:pt x="28" y="43"/>
                    <a:pt x="28" y="43"/>
                  </a:cubicBezTo>
                  <a:close/>
                  <a:moveTo>
                    <a:pt x="31" y="44"/>
                  </a:moveTo>
                  <a:cubicBezTo>
                    <a:pt x="31" y="44"/>
                    <a:pt x="31" y="44"/>
                    <a:pt x="31" y="44"/>
                  </a:cubicBezTo>
                  <a:cubicBezTo>
                    <a:pt x="31" y="45"/>
                    <a:pt x="31" y="45"/>
                    <a:pt x="31" y="45"/>
                  </a:cubicBezTo>
                  <a:cubicBezTo>
                    <a:pt x="30" y="45"/>
                    <a:pt x="30" y="45"/>
                    <a:pt x="30" y="45"/>
                  </a:cubicBezTo>
                  <a:cubicBezTo>
                    <a:pt x="30" y="45"/>
                    <a:pt x="30" y="45"/>
                    <a:pt x="30" y="45"/>
                  </a:cubicBezTo>
                  <a:cubicBezTo>
                    <a:pt x="30" y="44"/>
                    <a:pt x="30" y="44"/>
                    <a:pt x="30" y="44"/>
                  </a:cubicBezTo>
                  <a:cubicBezTo>
                    <a:pt x="31" y="44"/>
                    <a:pt x="31" y="44"/>
                    <a:pt x="31" y="44"/>
                  </a:cubicBezTo>
                  <a:close/>
                  <a:moveTo>
                    <a:pt x="33" y="40"/>
                  </a:moveTo>
                  <a:cubicBezTo>
                    <a:pt x="34" y="40"/>
                    <a:pt x="34" y="40"/>
                    <a:pt x="34" y="40"/>
                  </a:cubicBezTo>
                  <a:cubicBezTo>
                    <a:pt x="34" y="41"/>
                    <a:pt x="34" y="41"/>
                    <a:pt x="34" y="41"/>
                  </a:cubicBezTo>
                  <a:cubicBezTo>
                    <a:pt x="34" y="42"/>
                    <a:pt x="34" y="42"/>
                    <a:pt x="34" y="42"/>
                  </a:cubicBezTo>
                  <a:cubicBezTo>
                    <a:pt x="34" y="42"/>
                    <a:pt x="34" y="42"/>
                    <a:pt x="34" y="42"/>
                  </a:cubicBezTo>
                  <a:cubicBezTo>
                    <a:pt x="33" y="43"/>
                    <a:pt x="33" y="43"/>
                    <a:pt x="33" y="43"/>
                  </a:cubicBezTo>
                  <a:cubicBezTo>
                    <a:pt x="32" y="43"/>
                    <a:pt x="32" y="43"/>
                    <a:pt x="32" y="43"/>
                  </a:cubicBezTo>
                  <a:cubicBezTo>
                    <a:pt x="32" y="42"/>
                    <a:pt x="32" y="42"/>
                    <a:pt x="32" y="42"/>
                  </a:cubicBezTo>
                  <a:cubicBezTo>
                    <a:pt x="31" y="42"/>
                    <a:pt x="31" y="42"/>
                    <a:pt x="31" y="42"/>
                  </a:cubicBezTo>
                  <a:cubicBezTo>
                    <a:pt x="32" y="41"/>
                    <a:pt x="32" y="41"/>
                    <a:pt x="32" y="41"/>
                  </a:cubicBezTo>
                  <a:cubicBezTo>
                    <a:pt x="33" y="40"/>
                    <a:pt x="33" y="40"/>
                    <a:pt x="33" y="40"/>
                  </a:cubicBezTo>
                  <a:close/>
                  <a:moveTo>
                    <a:pt x="37" y="40"/>
                  </a:moveTo>
                  <a:cubicBezTo>
                    <a:pt x="38" y="41"/>
                    <a:pt x="38" y="41"/>
                    <a:pt x="38" y="41"/>
                  </a:cubicBezTo>
                  <a:cubicBezTo>
                    <a:pt x="38" y="42"/>
                    <a:pt x="38" y="42"/>
                    <a:pt x="38" y="42"/>
                  </a:cubicBezTo>
                  <a:cubicBezTo>
                    <a:pt x="37" y="41"/>
                    <a:pt x="37" y="41"/>
                    <a:pt x="37" y="41"/>
                  </a:cubicBezTo>
                  <a:cubicBezTo>
                    <a:pt x="37" y="40"/>
                    <a:pt x="37" y="40"/>
                    <a:pt x="37" y="40"/>
                  </a:cubicBezTo>
                  <a:close/>
                  <a:moveTo>
                    <a:pt x="35" y="44"/>
                  </a:moveTo>
                  <a:cubicBezTo>
                    <a:pt x="36" y="44"/>
                    <a:pt x="36" y="44"/>
                    <a:pt x="36" y="44"/>
                  </a:cubicBezTo>
                  <a:cubicBezTo>
                    <a:pt x="36" y="45"/>
                    <a:pt x="36" y="45"/>
                    <a:pt x="36" y="45"/>
                  </a:cubicBezTo>
                  <a:cubicBezTo>
                    <a:pt x="35" y="44"/>
                    <a:pt x="35" y="44"/>
                    <a:pt x="35" y="44"/>
                  </a:cubicBezTo>
                  <a:cubicBezTo>
                    <a:pt x="35" y="44"/>
                    <a:pt x="35" y="44"/>
                    <a:pt x="35" y="44"/>
                  </a:cubicBezTo>
                  <a:cubicBezTo>
                    <a:pt x="35" y="44"/>
                    <a:pt x="35" y="44"/>
                    <a:pt x="35" y="44"/>
                  </a:cubicBezTo>
                  <a:close/>
                  <a:moveTo>
                    <a:pt x="34" y="34"/>
                  </a:moveTo>
                  <a:cubicBezTo>
                    <a:pt x="34" y="35"/>
                    <a:pt x="34" y="35"/>
                    <a:pt x="34" y="35"/>
                  </a:cubicBezTo>
                  <a:cubicBezTo>
                    <a:pt x="33" y="35"/>
                    <a:pt x="33" y="35"/>
                    <a:pt x="33" y="35"/>
                  </a:cubicBezTo>
                  <a:cubicBezTo>
                    <a:pt x="33" y="34"/>
                    <a:pt x="33" y="34"/>
                    <a:pt x="33" y="34"/>
                  </a:cubicBezTo>
                  <a:cubicBezTo>
                    <a:pt x="33" y="34"/>
                    <a:pt x="33" y="34"/>
                    <a:pt x="33" y="34"/>
                  </a:cubicBezTo>
                  <a:cubicBezTo>
                    <a:pt x="34" y="34"/>
                    <a:pt x="34" y="34"/>
                    <a:pt x="34" y="34"/>
                  </a:cubicBezTo>
                  <a:close/>
                  <a:moveTo>
                    <a:pt x="36" y="35"/>
                  </a:moveTo>
                  <a:cubicBezTo>
                    <a:pt x="37" y="36"/>
                    <a:pt x="37" y="36"/>
                    <a:pt x="37" y="36"/>
                  </a:cubicBezTo>
                  <a:cubicBezTo>
                    <a:pt x="37" y="36"/>
                    <a:pt x="37" y="36"/>
                    <a:pt x="37" y="36"/>
                  </a:cubicBezTo>
                  <a:cubicBezTo>
                    <a:pt x="38" y="36"/>
                    <a:pt x="38" y="36"/>
                    <a:pt x="38" y="36"/>
                  </a:cubicBezTo>
                  <a:cubicBezTo>
                    <a:pt x="39" y="36"/>
                    <a:pt x="39" y="36"/>
                    <a:pt x="39" y="36"/>
                  </a:cubicBezTo>
                  <a:cubicBezTo>
                    <a:pt x="39" y="36"/>
                    <a:pt x="39" y="36"/>
                    <a:pt x="39" y="36"/>
                  </a:cubicBezTo>
                  <a:cubicBezTo>
                    <a:pt x="39" y="36"/>
                    <a:pt x="39" y="36"/>
                    <a:pt x="39" y="36"/>
                  </a:cubicBezTo>
                  <a:cubicBezTo>
                    <a:pt x="39" y="36"/>
                    <a:pt x="39" y="36"/>
                    <a:pt x="39" y="36"/>
                  </a:cubicBezTo>
                  <a:cubicBezTo>
                    <a:pt x="39" y="35"/>
                    <a:pt x="39" y="35"/>
                    <a:pt x="39" y="35"/>
                  </a:cubicBezTo>
                  <a:cubicBezTo>
                    <a:pt x="38" y="35"/>
                    <a:pt x="38" y="35"/>
                    <a:pt x="38" y="35"/>
                  </a:cubicBezTo>
                  <a:cubicBezTo>
                    <a:pt x="38" y="34"/>
                    <a:pt x="38" y="34"/>
                    <a:pt x="38" y="34"/>
                  </a:cubicBezTo>
                  <a:cubicBezTo>
                    <a:pt x="38" y="32"/>
                    <a:pt x="38" y="32"/>
                    <a:pt x="38" y="32"/>
                  </a:cubicBezTo>
                  <a:cubicBezTo>
                    <a:pt x="38" y="32"/>
                    <a:pt x="38" y="32"/>
                    <a:pt x="38" y="32"/>
                  </a:cubicBezTo>
                  <a:cubicBezTo>
                    <a:pt x="38" y="31"/>
                    <a:pt x="38" y="31"/>
                    <a:pt x="38" y="31"/>
                  </a:cubicBezTo>
                  <a:cubicBezTo>
                    <a:pt x="37" y="30"/>
                    <a:pt x="37" y="30"/>
                    <a:pt x="37" y="30"/>
                  </a:cubicBezTo>
                  <a:cubicBezTo>
                    <a:pt x="37" y="30"/>
                    <a:pt x="37" y="30"/>
                    <a:pt x="37" y="30"/>
                  </a:cubicBezTo>
                  <a:cubicBezTo>
                    <a:pt x="36" y="30"/>
                    <a:pt x="36" y="30"/>
                    <a:pt x="36" y="30"/>
                  </a:cubicBezTo>
                  <a:cubicBezTo>
                    <a:pt x="36" y="30"/>
                    <a:pt x="36" y="30"/>
                    <a:pt x="36" y="30"/>
                  </a:cubicBezTo>
                  <a:cubicBezTo>
                    <a:pt x="35" y="30"/>
                    <a:pt x="35" y="30"/>
                    <a:pt x="35" y="30"/>
                  </a:cubicBezTo>
                  <a:cubicBezTo>
                    <a:pt x="35" y="30"/>
                    <a:pt x="35" y="30"/>
                    <a:pt x="35" y="30"/>
                  </a:cubicBezTo>
                  <a:cubicBezTo>
                    <a:pt x="35" y="30"/>
                    <a:pt x="35" y="30"/>
                    <a:pt x="35" y="30"/>
                  </a:cubicBezTo>
                  <a:cubicBezTo>
                    <a:pt x="34" y="30"/>
                    <a:pt x="34" y="30"/>
                    <a:pt x="34" y="30"/>
                  </a:cubicBezTo>
                  <a:cubicBezTo>
                    <a:pt x="33" y="30"/>
                    <a:pt x="33" y="30"/>
                    <a:pt x="33" y="30"/>
                  </a:cubicBezTo>
                  <a:cubicBezTo>
                    <a:pt x="33" y="30"/>
                    <a:pt x="33" y="30"/>
                    <a:pt x="33" y="30"/>
                  </a:cubicBezTo>
                  <a:cubicBezTo>
                    <a:pt x="33" y="30"/>
                    <a:pt x="33" y="30"/>
                    <a:pt x="33" y="30"/>
                  </a:cubicBezTo>
                  <a:cubicBezTo>
                    <a:pt x="33" y="32"/>
                    <a:pt x="33" y="32"/>
                    <a:pt x="33" y="32"/>
                  </a:cubicBezTo>
                  <a:cubicBezTo>
                    <a:pt x="35" y="32"/>
                    <a:pt x="35" y="32"/>
                    <a:pt x="35" y="32"/>
                  </a:cubicBezTo>
                  <a:cubicBezTo>
                    <a:pt x="36" y="34"/>
                    <a:pt x="36" y="34"/>
                    <a:pt x="36" y="34"/>
                  </a:cubicBezTo>
                  <a:cubicBezTo>
                    <a:pt x="36" y="34"/>
                    <a:pt x="36" y="34"/>
                    <a:pt x="36" y="34"/>
                  </a:cubicBezTo>
                  <a:cubicBezTo>
                    <a:pt x="36" y="34"/>
                    <a:pt x="36" y="34"/>
                    <a:pt x="36" y="34"/>
                  </a:cubicBezTo>
                  <a:cubicBezTo>
                    <a:pt x="35" y="35"/>
                    <a:pt x="35" y="35"/>
                    <a:pt x="35" y="35"/>
                  </a:cubicBezTo>
                  <a:cubicBezTo>
                    <a:pt x="35" y="35"/>
                    <a:pt x="35" y="35"/>
                    <a:pt x="35" y="35"/>
                  </a:cubicBezTo>
                  <a:cubicBezTo>
                    <a:pt x="36" y="35"/>
                    <a:pt x="36" y="35"/>
                    <a:pt x="36" y="35"/>
                  </a:cubicBezTo>
                  <a:cubicBezTo>
                    <a:pt x="36" y="35"/>
                    <a:pt x="36" y="35"/>
                    <a:pt x="36" y="35"/>
                  </a:cubicBezTo>
                  <a:cubicBezTo>
                    <a:pt x="36" y="35"/>
                    <a:pt x="36" y="35"/>
                    <a:pt x="36" y="35"/>
                  </a:cubicBezTo>
                  <a:close/>
                  <a:moveTo>
                    <a:pt x="35" y="35"/>
                  </a:moveTo>
                  <a:cubicBezTo>
                    <a:pt x="35" y="36"/>
                    <a:pt x="35" y="36"/>
                    <a:pt x="35" y="36"/>
                  </a:cubicBezTo>
                  <a:cubicBezTo>
                    <a:pt x="34" y="35"/>
                    <a:pt x="34" y="35"/>
                    <a:pt x="34" y="35"/>
                  </a:cubicBezTo>
                  <a:cubicBezTo>
                    <a:pt x="33" y="35"/>
                    <a:pt x="33" y="35"/>
                    <a:pt x="33" y="35"/>
                  </a:cubicBezTo>
                  <a:cubicBezTo>
                    <a:pt x="33" y="36"/>
                    <a:pt x="33" y="36"/>
                    <a:pt x="33" y="36"/>
                  </a:cubicBezTo>
                  <a:cubicBezTo>
                    <a:pt x="33" y="37"/>
                    <a:pt x="33" y="37"/>
                    <a:pt x="33" y="37"/>
                  </a:cubicBezTo>
                  <a:cubicBezTo>
                    <a:pt x="34" y="37"/>
                    <a:pt x="34" y="37"/>
                    <a:pt x="34" y="37"/>
                  </a:cubicBezTo>
                  <a:cubicBezTo>
                    <a:pt x="34" y="37"/>
                    <a:pt x="34" y="37"/>
                    <a:pt x="34" y="37"/>
                  </a:cubicBezTo>
                  <a:cubicBezTo>
                    <a:pt x="35" y="37"/>
                    <a:pt x="35" y="37"/>
                    <a:pt x="35" y="37"/>
                  </a:cubicBezTo>
                  <a:cubicBezTo>
                    <a:pt x="35" y="38"/>
                    <a:pt x="35" y="38"/>
                    <a:pt x="35" y="38"/>
                  </a:cubicBezTo>
                  <a:cubicBezTo>
                    <a:pt x="35" y="39"/>
                    <a:pt x="35" y="39"/>
                    <a:pt x="35" y="39"/>
                  </a:cubicBezTo>
                  <a:cubicBezTo>
                    <a:pt x="35" y="40"/>
                    <a:pt x="35" y="40"/>
                    <a:pt x="35" y="40"/>
                  </a:cubicBezTo>
                  <a:cubicBezTo>
                    <a:pt x="36" y="41"/>
                    <a:pt x="36" y="41"/>
                    <a:pt x="36" y="41"/>
                  </a:cubicBezTo>
                  <a:cubicBezTo>
                    <a:pt x="36" y="40"/>
                    <a:pt x="36" y="40"/>
                    <a:pt x="36" y="40"/>
                  </a:cubicBezTo>
                  <a:cubicBezTo>
                    <a:pt x="37" y="40"/>
                    <a:pt x="37" y="40"/>
                    <a:pt x="37" y="40"/>
                  </a:cubicBezTo>
                  <a:cubicBezTo>
                    <a:pt x="38" y="40"/>
                    <a:pt x="38" y="40"/>
                    <a:pt x="38" y="40"/>
                  </a:cubicBezTo>
                  <a:cubicBezTo>
                    <a:pt x="38" y="39"/>
                    <a:pt x="38" y="39"/>
                    <a:pt x="38" y="39"/>
                  </a:cubicBezTo>
                  <a:cubicBezTo>
                    <a:pt x="37" y="38"/>
                    <a:pt x="37" y="38"/>
                    <a:pt x="37" y="38"/>
                  </a:cubicBezTo>
                  <a:cubicBezTo>
                    <a:pt x="36" y="38"/>
                    <a:pt x="36" y="38"/>
                    <a:pt x="36" y="38"/>
                  </a:cubicBezTo>
                  <a:cubicBezTo>
                    <a:pt x="36" y="37"/>
                    <a:pt x="36" y="37"/>
                    <a:pt x="36" y="37"/>
                  </a:cubicBezTo>
                  <a:cubicBezTo>
                    <a:pt x="36" y="36"/>
                    <a:pt x="36" y="36"/>
                    <a:pt x="36" y="36"/>
                  </a:cubicBezTo>
                  <a:cubicBezTo>
                    <a:pt x="35" y="35"/>
                    <a:pt x="35" y="35"/>
                    <a:pt x="35" y="35"/>
                  </a:cubicBezTo>
                  <a:close/>
                  <a:moveTo>
                    <a:pt x="40" y="37"/>
                  </a:moveTo>
                  <a:cubicBezTo>
                    <a:pt x="40" y="37"/>
                    <a:pt x="40" y="37"/>
                    <a:pt x="40" y="37"/>
                  </a:cubicBezTo>
                  <a:cubicBezTo>
                    <a:pt x="40" y="37"/>
                    <a:pt x="40" y="37"/>
                    <a:pt x="40" y="37"/>
                  </a:cubicBezTo>
                  <a:cubicBezTo>
                    <a:pt x="40" y="37"/>
                    <a:pt x="40" y="37"/>
                    <a:pt x="40" y="37"/>
                  </a:cubicBezTo>
                  <a:cubicBezTo>
                    <a:pt x="40" y="37"/>
                    <a:pt x="40" y="37"/>
                    <a:pt x="40" y="37"/>
                  </a:cubicBezTo>
                  <a:close/>
                  <a:moveTo>
                    <a:pt x="40" y="38"/>
                  </a:moveTo>
                  <a:cubicBezTo>
                    <a:pt x="39" y="38"/>
                    <a:pt x="39" y="38"/>
                    <a:pt x="39" y="38"/>
                  </a:cubicBezTo>
                  <a:cubicBezTo>
                    <a:pt x="39" y="38"/>
                    <a:pt x="39" y="38"/>
                    <a:pt x="39" y="38"/>
                  </a:cubicBezTo>
                  <a:cubicBezTo>
                    <a:pt x="40" y="38"/>
                    <a:pt x="40" y="38"/>
                    <a:pt x="40" y="38"/>
                  </a:cubicBezTo>
                  <a:cubicBezTo>
                    <a:pt x="40" y="38"/>
                    <a:pt x="40" y="38"/>
                    <a:pt x="40" y="38"/>
                  </a:cubicBezTo>
                  <a:close/>
                  <a:moveTo>
                    <a:pt x="40" y="42"/>
                  </a:moveTo>
                  <a:cubicBezTo>
                    <a:pt x="40" y="41"/>
                    <a:pt x="40" y="41"/>
                    <a:pt x="40" y="41"/>
                  </a:cubicBezTo>
                  <a:cubicBezTo>
                    <a:pt x="39" y="40"/>
                    <a:pt x="39" y="40"/>
                    <a:pt x="39" y="40"/>
                  </a:cubicBezTo>
                  <a:cubicBezTo>
                    <a:pt x="39" y="40"/>
                    <a:pt x="39" y="40"/>
                    <a:pt x="39" y="40"/>
                  </a:cubicBezTo>
                  <a:cubicBezTo>
                    <a:pt x="40" y="39"/>
                    <a:pt x="40" y="39"/>
                    <a:pt x="40" y="39"/>
                  </a:cubicBezTo>
                  <a:cubicBezTo>
                    <a:pt x="39" y="39"/>
                    <a:pt x="39" y="39"/>
                    <a:pt x="39" y="39"/>
                  </a:cubicBezTo>
                  <a:cubicBezTo>
                    <a:pt x="39" y="39"/>
                    <a:pt x="39" y="39"/>
                    <a:pt x="39" y="39"/>
                  </a:cubicBezTo>
                  <a:cubicBezTo>
                    <a:pt x="39" y="40"/>
                    <a:pt x="39" y="40"/>
                    <a:pt x="39" y="40"/>
                  </a:cubicBezTo>
                  <a:cubicBezTo>
                    <a:pt x="39" y="41"/>
                    <a:pt x="39" y="41"/>
                    <a:pt x="39" y="41"/>
                  </a:cubicBezTo>
                  <a:cubicBezTo>
                    <a:pt x="39" y="41"/>
                    <a:pt x="39" y="41"/>
                    <a:pt x="39" y="41"/>
                  </a:cubicBezTo>
                  <a:cubicBezTo>
                    <a:pt x="39" y="42"/>
                    <a:pt x="39" y="42"/>
                    <a:pt x="39" y="42"/>
                  </a:cubicBezTo>
                  <a:cubicBezTo>
                    <a:pt x="40" y="42"/>
                    <a:pt x="40" y="42"/>
                    <a:pt x="40" y="42"/>
                  </a:cubicBezTo>
                  <a:close/>
                  <a:moveTo>
                    <a:pt x="41" y="42"/>
                  </a:moveTo>
                  <a:cubicBezTo>
                    <a:pt x="41" y="43"/>
                    <a:pt x="41" y="43"/>
                    <a:pt x="41" y="43"/>
                  </a:cubicBezTo>
                  <a:cubicBezTo>
                    <a:pt x="41" y="43"/>
                    <a:pt x="41" y="43"/>
                    <a:pt x="41" y="43"/>
                  </a:cubicBezTo>
                  <a:cubicBezTo>
                    <a:pt x="41" y="42"/>
                    <a:pt x="41" y="42"/>
                    <a:pt x="41" y="42"/>
                  </a:cubicBezTo>
                  <a:cubicBezTo>
                    <a:pt x="41" y="42"/>
                    <a:pt x="41" y="42"/>
                    <a:pt x="41" y="42"/>
                  </a:cubicBezTo>
                  <a:close/>
                  <a:moveTo>
                    <a:pt x="41" y="40"/>
                  </a:moveTo>
                  <a:cubicBezTo>
                    <a:pt x="41" y="41"/>
                    <a:pt x="41" y="41"/>
                    <a:pt x="41" y="41"/>
                  </a:cubicBezTo>
                  <a:cubicBezTo>
                    <a:pt x="41" y="42"/>
                    <a:pt x="41" y="42"/>
                    <a:pt x="41" y="42"/>
                  </a:cubicBezTo>
                  <a:cubicBezTo>
                    <a:pt x="41" y="42"/>
                    <a:pt x="41" y="42"/>
                    <a:pt x="41" y="42"/>
                  </a:cubicBezTo>
                  <a:cubicBezTo>
                    <a:pt x="42" y="42"/>
                    <a:pt x="42" y="42"/>
                    <a:pt x="42" y="42"/>
                  </a:cubicBezTo>
                  <a:cubicBezTo>
                    <a:pt x="42" y="41"/>
                    <a:pt x="42" y="41"/>
                    <a:pt x="42" y="41"/>
                  </a:cubicBezTo>
                  <a:cubicBezTo>
                    <a:pt x="41" y="40"/>
                    <a:pt x="41" y="40"/>
                    <a:pt x="41" y="40"/>
                  </a:cubicBezTo>
                  <a:close/>
                  <a:moveTo>
                    <a:pt x="24" y="54"/>
                  </a:moveTo>
                  <a:cubicBezTo>
                    <a:pt x="23" y="53"/>
                    <a:pt x="23" y="53"/>
                    <a:pt x="23" y="53"/>
                  </a:cubicBezTo>
                  <a:cubicBezTo>
                    <a:pt x="24" y="52"/>
                    <a:pt x="24" y="52"/>
                    <a:pt x="24" y="52"/>
                  </a:cubicBezTo>
                  <a:cubicBezTo>
                    <a:pt x="24" y="51"/>
                    <a:pt x="24" y="51"/>
                    <a:pt x="24" y="51"/>
                  </a:cubicBezTo>
                  <a:cubicBezTo>
                    <a:pt x="24" y="51"/>
                    <a:pt x="24" y="51"/>
                    <a:pt x="24" y="51"/>
                  </a:cubicBezTo>
                  <a:cubicBezTo>
                    <a:pt x="25" y="50"/>
                    <a:pt x="25" y="50"/>
                    <a:pt x="25" y="50"/>
                  </a:cubicBezTo>
                  <a:cubicBezTo>
                    <a:pt x="25" y="50"/>
                    <a:pt x="25" y="50"/>
                    <a:pt x="25" y="50"/>
                  </a:cubicBezTo>
                  <a:cubicBezTo>
                    <a:pt x="26" y="49"/>
                    <a:pt x="26" y="49"/>
                    <a:pt x="26" y="49"/>
                  </a:cubicBezTo>
                  <a:cubicBezTo>
                    <a:pt x="27" y="49"/>
                    <a:pt x="27" y="49"/>
                    <a:pt x="27" y="49"/>
                  </a:cubicBezTo>
                  <a:cubicBezTo>
                    <a:pt x="28" y="49"/>
                    <a:pt x="28" y="49"/>
                    <a:pt x="28" y="49"/>
                  </a:cubicBezTo>
                  <a:cubicBezTo>
                    <a:pt x="28" y="48"/>
                    <a:pt x="28" y="48"/>
                    <a:pt x="28" y="48"/>
                  </a:cubicBezTo>
                  <a:cubicBezTo>
                    <a:pt x="28" y="48"/>
                    <a:pt x="28" y="48"/>
                    <a:pt x="28" y="48"/>
                  </a:cubicBezTo>
                  <a:cubicBezTo>
                    <a:pt x="29" y="47"/>
                    <a:pt x="29" y="47"/>
                    <a:pt x="29" y="47"/>
                  </a:cubicBezTo>
                  <a:cubicBezTo>
                    <a:pt x="30" y="46"/>
                    <a:pt x="30" y="46"/>
                    <a:pt x="30" y="46"/>
                  </a:cubicBezTo>
                  <a:cubicBezTo>
                    <a:pt x="30" y="46"/>
                    <a:pt x="30" y="46"/>
                    <a:pt x="30" y="46"/>
                  </a:cubicBezTo>
                  <a:cubicBezTo>
                    <a:pt x="32" y="47"/>
                    <a:pt x="32" y="47"/>
                    <a:pt x="32" y="47"/>
                  </a:cubicBezTo>
                  <a:cubicBezTo>
                    <a:pt x="32" y="49"/>
                    <a:pt x="32" y="49"/>
                    <a:pt x="32" y="49"/>
                  </a:cubicBezTo>
                  <a:cubicBezTo>
                    <a:pt x="31" y="50"/>
                    <a:pt x="31" y="50"/>
                    <a:pt x="31" y="50"/>
                  </a:cubicBezTo>
                  <a:cubicBezTo>
                    <a:pt x="31" y="49"/>
                    <a:pt x="31" y="49"/>
                    <a:pt x="31" y="49"/>
                  </a:cubicBezTo>
                  <a:cubicBezTo>
                    <a:pt x="32" y="49"/>
                    <a:pt x="32" y="49"/>
                    <a:pt x="32" y="49"/>
                  </a:cubicBezTo>
                  <a:cubicBezTo>
                    <a:pt x="33" y="49"/>
                    <a:pt x="33" y="49"/>
                    <a:pt x="33" y="49"/>
                  </a:cubicBezTo>
                  <a:cubicBezTo>
                    <a:pt x="34" y="47"/>
                    <a:pt x="34" y="47"/>
                    <a:pt x="34" y="47"/>
                  </a:cubicBezTo>
                  <a:cubicBezTo>
                    <a:pt x="35" y="47"/>
                    <a:pt x="35" y="47"/>
                    <a:pt x="35" y="47"/>
                  </a:cubicBezTo>
                  <a:cubicBezTo>
                    <a:pt x="35" y="48"/>
                    <a:pt x="35" y="48"/>
                    <a:pt x="35" y="48"/>
                  </a:cubicBezTo>
                  <a:cubicBezTo>
                    <a:pt x="36" y="47"/>
                    <a:pt x="36" y="47"/>
                    <a:pt x="36" y="47"/>
                  </a:cubicBezTo>
                  <a:cubicBezTo>
                    <a:pt x="36" y="47"/>
                    <a:pt x="36" y="47"/>
                    <a:pt x="36" y="47"/>
                  </a:cubicBezTo>
                  <a:cubicBezTo>
                    <a:pt x="35" y="47"/>
                    <a:pt x="35" y="47"/>
                    <a:pt x="35" y="47"/>
                  </a:cubicBezTo>
                  <a:cubicBezTo>
                    <a:pt x="36" y="45"/>
                    <a:pt x="36" y="45"/>
                    <a:pt x="36" y="45"/>
                  </a:cubicBezTo>
                  <a:cubicBezTo>
                    <a:pt x="37" y="45"/>
                    <a:pt x="37" y="45"/>
                    <a:pt x="37" y="45"/>
                  </a:cubicBezTo>
                  <a:cubicBezTo>
                    <a:pt x="37" y="46"/>
                    <a:pt x="37" y="46"/>
                    <a:pt x="37" y="46"/>
                  </a:cubicBezTo>
                  <a:cubicBezTo>
                    <a:pt x="38" y="45"/>
                    <a:pt x="38" y="45"/>
                    <a:pt x="38" y="45"/>
                  </a:cubicBezTo>
                  <a:cubicBezTo>
                    <a:pt x="38" y="44"/>
                    <a:pt x="38" y="44"/>
                    <a:pt x="38" y="44"/>
                  </a:cubicBezTo>
                  <a:cubicBezTo>
                    <a:pt x="38" y="44"/>
                    <a:pt x="38" y="44"/>
                    <a:pt x="38" y="44"/>
                  </a:cubicBezTo>
                  <a:cubicBezTo>
                    <a:pt x="39" y="45"/>
                    <a:pt x="39" y="45"/>
                    <a:pt x="39" y="45"/>
                  </a:cubicBezTo>
                  <a:cubicBezTo>
                    <a:pt x="39" y="44"/>
                    <a:pt x="39" y="44"/>
                    <a:pt x="39" y="44"/>
                  </a:cubicBezTo>
                  <a:cubicBezTo>
                    <a:pt x="38" y="43"/>
                    <a:pt x="38" y="43"/>
                    <a:pt x="38" y="43"/>
                  </a:cubicBezTo>
                  <a:cubicBezTo>
                    <a:pt x="38" y="42"/>
                    <a:pt x="38" y="42"/>
                    <a:pt x="38" y="42"/>
                  </a:cubicBezTo>
                  <a:cubicBezTo>
                    <a:pt x="39" y="42"/>
                    <a:pt x="39" y="42"/>
                    <a:pt x="39" y="42"/>
                  </a:cubicBezTo>
                  <a:cubicBezTo>
                    <a:pt x="39" y="42"/>
                    <a:pt x="39" y="42"/>
                    <a:pt x="39" y="42"/>
                  </a:cubicBezTo>
                  <a:cubicBezTo>
                    <a:pt x="40" y="43"/>
                    <a:pt x="40" y="43"/>
                    <a:pt x="40" y="43"/>
                  </a:cubicBezTo>
                  <a:cubicBezTo>
                    <a:pt x="41" y="44"/>
                    <a:pt x="41" y="44"/>
                    <a:pt x="41" y="44"/>
                  </a:cubicBezTo>
                  <a:cubicBezTo>
                    <a:pt x="42" y="44"/>
                    <a:pt x="42" y="44"/>
                    <a:pt x="42" y="44"/>
                  </a:cubicBezTo>
                  <a:cubicBezTo>
                    <a:pt x="42" y="44"/>
                    <a:pt x="42" y="44"/>
                    <a:pt x="42" y="44"/>
                  </a:cubicBezTo>
                  <a:cubicBezTo>
                    <a:pt x="42" y="44"/>
                    <a:pt x="42" y="44"/>
                    <a:pt x="42" y="44"/>
                  </a:cubicBezTo>
                  <a:cubicBezTo>
                    <a:pt x="43" y="45"/>
                    <a:pt x="43" y="45"/>
                    <a:pt x="43" y="45"/>
                  </a:cubicBezTo>
                  <a:cubicBezTo>
                    <a:pt x="43" y="46"/>
                    <a:pt x="43" y="46"/>
                    <a:pt x="43" y="46"/>
                  </a:cubicBezTo>
                  <a:cubicBezTo>
                    <a:pt x="42" y="46"/>
                    <a:pt x="42" y="46"/>
                    <a:pt x="42" y="46"/>
                  </a:cubicBezTo>
                  <a:cubicBezTo>
                    <a:pt x="42" y="47"/>
                    <a:pt x="42" y="47"/>
                    <a:pt x="42" y="47"/>
                  </a:cubicBezTo>
                  <a:cubicBezTo>
                    <a:pt x="43" y="47"/>
                    <a:pt x="43" y="47"/>
                    <a:pt x="43" y="47"/>
                  </a:cubicBezTo>
                  <a:cubicBezTo>
                    <a:pt x="43" y="47"/>
                    <a:pt x="43" y="47"/>
                    <a:pt x="43" y="47"/>
                  </a:cubicBezTo>
                  <a:cubicBezTo>
                    <a:pt x="43" y="48"/>
                    <a:pt x="43" y="48"/>
                    <a:pt x="43" y="48"/>
                  </a:cubicBezTo>
                  <a:cubicBezTo>
                    <a:pt x="43" y="49"/>
                    <a:pt x="43" y="49"/>
                    <a:pt x="43" y="49"/>
                  </a:cubicBezTo>
                  <a:cubicBezTo>
                    <a:pt x="43" y="48"/>
                    <a:pt x="43" y="48"/>
                    <a:pt x="43" y="48"/>
                  </a:cubicBezTo>
                  <a:cubicBezTo>
                    <a:pt x="43" y="49"/>
                    <a:pt x="43" y="49"/>
                    <a:pt x="43" y="49"/>
                  </a:cubicBezTo>
                  <a:cubicBezTo>
                    <a:pt x="43" y="50"/>
                    <a:pt x="43" y="50"/>
                    <a:pt x="43" y="50"/>
                  </a:cubicBezTo>
                  <a:cubicBezTo>
                    <a:pt x="44" y="51"/>
                    <a:pt x="44" y="51"/>
                    <a:pt x="44" y="51"/>
                  </a:cubicBezTo>
                  <a:cubicBezTo>
                    <a:pt x="44" y="52"/>
                    <a:pt x="44" y="52"/>
                    <a:pt x="44" y="52"/>
                  </a:cubicBezTo>
                  <a:cubicBezTo>
                    <a:pt x="44" y="53"/>
                    <a:pt x="44" y="53"/>
                    <a:pt x="44" y="53"/>
                  </a:cubicBezTo>
                  <a:cubicBezTo>
                    <a:pt x="44" y="54"/>
                    <a:pt x="44" y="54"/>
                    <a:pt x="44" y="54"/>
                  </a:cubicBezTo>
                  <a:cubicBezTo>
                    <a:pt x="44" y="54"/>
                    <a:pt x="44" y="54"/>
                    <a:pt x="44" y="54"/>
                  </a:cubicBezTo>
                  <a:cubicBezTo>
                    <a:pt x="44" y="54"/>
                    <a:pt x="44" y="54"/>
                    <a:pt x="44" y="54"/>
                  </a:cubicBezTo>
                  <a:cubicBezTo>
                    <a:pt x="43" y="54"/>
                    <a:pt x="43" y="54"/>
                    <a:pt x="43" y="54"/>
                  </a:cubicBezTo>
                  <a:cubicBezTo>
                    <a:pt x="43" y="54"/>
                    <a:pt x="43" y="54"/>
                    <a:pt x="43" y="54"/>
                  </a:cubicBezTo>
                  <a:cubicBezTo>
                    <a:pt x="43" y="54"/>
                    <a:pt x="43" y="54"/>
                    <a:pt x="43" y="54"/>
                  </a:cubicBezTo>
                  <a:cubicBezTo>
                    <a:pt x="43" y="56"/>
                    <a:pt x="43" y="56"/>
                    <a:pt x="43" y="56"/>
                  </a:cubicBezTo>
                  <a:cubicBezTo>
                    <a:pt x="43" y="56"/>
                    <a:pt x="43" y="56"/>
                    <a:pt x="43" y="56"/>
                  </a:cubicBezTo>
                  <a:cubicBezTo>
                    <a:pt x="43" y="57"/>
                    <a:pt x="43" y="57"/>
                    <a:pt x="43" y="57"/>
                  </a:cubicBezTo>
                  <a:cubicBezTo>
                    <a:pt x="43" y="56"/>
                    <a:pt x="43" y="56"/>
                    <a:pt x="43" y="56"/>
                  </a:cubicBezTo>
                  <a:cubicBezTo>
                    <a:pt x="42" y="55"/>
                    <a:pt x="42" y="55"/>
                    <a:pt x="42" y="55"/>
                  </a:cubicBezTo>
                  <a:cubicBezTo>
                    <a:pt x="42" y="55"/>
                    <a:pt x="42" y="55"/>
                    <a:pt x="42" y="55"/>
                  </a:cubicBezTo>
                  <a:cubicBezTo>
                    <a:pt x="42" y="54"/>
                    <a:pt x="42" y="54"/>
                    <a:pt x="42" y="54"/>
                  </a:cubicBezTo>
                  <a:cubicBezTo>
                    <a:pt x="42" y="53"/>
                    <a:pt x="42" y="53"/>
                    <a:pt x="42" y="53"/>
                  </a:cubicBezTo>
                  <a:cubicBezTo>
                    <a:pt x="41" y="52"/>
                    <a:pt x="41" y="52"/>
                    <a:pt x="41" y="52"/>
                  </a:cubicBezTo>
                  <a:cubicBezTo>
                    <a:pt x="40" y="53"/>
                    <a:pt x="40" y="53"/>
                    <a:pt x="40" y="53"/>
                  </a:cubicBezTo>
                  <a:cubicBezTo>
                    <a:pt x="39" y="54"/>
                    <a:pt x="39" y="54"/>
                    <a:pt x="39" y="54"/>
                  </a:cubicBezTo>
                  <a:cubicBezTo>
                    <a:pt x="39" y="55"/>
                    <a:pt x="39" y="55"/>
                    <a:pt x="39" y="55"/>
                  </a:cubicBezTo>
                  <a:cubicBezTo>
                    <a:pt x="40" y="56"/>
                    <a:pt x="40" y="56"/>
                    <a:pt x="40" y="56"/>
                  </a:cubicBezTo>
                  <a:cubicBezTo>
                    <a:pt x="40" y="57"/>
                    <a:pt x="40" y="57"/>
                    <a:pt x="40" y="57"/>
                  </a:cubicBezTo>
                  <a:cubicBezTo>
                    <a:pt x="41" y="57"/>
                    <a:pt x="41" y="57"/>
                    <a:pt x="41" y="57"/>
                  </a:cubicBezTo>
                  <a:cubicBezTo>
                    <a:pt x="41" y="58"/>
                    <a:pt x="41" y="58"/>
                    <a:pt x="41" y="58"/>
                  </a:cubicBezTo>
                  <a:cubicBezTo>
                    <a:pt x="39" y="59"/>
                    <a:pt x="39" y="59"/>
                    <a:pt x="39" y="59"/>
                  </a:cubicBezTo>
                  <a:cubicBezTo>
                    <a:pt x="39" y="60"/>
                    <a:pt x="39" y="60"/>
                    <a:pt x="39" y="60"/>
                  </a:cubicBezTo>
                  <a:cubicBezTo>
                    <a:pt x="39" y="59"/>
                    <a:pt x="39" y="59"/>
                    <a:pt x="39" y="59"/>
                  </a:cubicBezTo>
                  <a:cubicBezTo>
                    <a:pt x="38" y="59"/>
                    <a:pt x="38" y="59"/>
                    <a:pt x="38" y="59"/>
                  </a:cubicBezTo>
                  <a:cubicBezTo>
                    <a:pt x="39" y="58"/>
                    <a:pt x="39" y="58"/>
                    <a:pt x="39" y="58"/>
                  </a:cubicBezTo>
                  <a:cubicBezTo>
                    <a:pt x="38" y="58"/>
                    <a:pt x="38" y="58"/>
                    <a:pt x="38" y="58"/>
                  </a:cubicBezTo>
                  <a:cubicBezTo>
                    <a:pt x="38" y="58"/>
                    <a:pt x="38" y="58"/>
                    <a:pt x="38" y="58"/>
                  </a:cubicBezTo>
                  <a:cubicBezTo>
                    <a:pt x="38" y="59"/>
                    <a:pt x="38" y="59"/>
                    <a:pt x="38" y="59"/>
                  </a:cubicBezTo>
                  <a:cubicBezTo>
                    <a:pt x="37" y="59"/>
                    <a:pt x="37" y="59"/>
                    <a:pt x="37" y="59"/>
                  </a:cubicBezTo>
                  <a:cubicBezTo>
                    <a:pt x="36" y="59"/>
                    <a:pt x="36" y="59"/>
                    <a:pt x="36" y="59"/>
                  </a:cubicBezTo>
                  <a:cubicBezTo>
                    <a:pt x="35" y="58"/>
                    <a:pt x="35" y="58"/>
                    <a:pt x="35" y="58"/>
                  </a:cubicBezTo>
                  <a:cubicBezTo>
                    <a:pt x="34" y="58"/>
                    <a:pt x="34" y="58"/>
                    <a:pt x="34" y="58"/>
                  </a:cubicBezTo>
                  <a:cubicBezTo>
                    <a:pt x="34" y="57"/>
                    <a:pt x="34" y="57"/>
                    <a:pt x="34" y="57"/>
                  </a:cubicBezTo>
                  <a:cubicBezTo>
                    <a:pt x="33" y="56"/>
                    <a:pt x="33" y="56"/>
                    <a:pt x="33" y="56"/>
                  </a:cubicBezTo>
                  <a:cubicBezTo>
                    <a:pt x="33" y="56"/>
                    <a:pt x="33" y="56"/>
                    <a:pt x="33" y="56"/>
                  </a:cubicBezTo>
                  <a:cubicBezTo>
                    <a:pt x="33" y="55"/>
                    <a:pt x="33" y="55"/>
                    <a:pt x="33" y="55"/>
                  </a:cubicBezTo>
                  <a:cubicBezTo>
                    <a:pt x="33" y="55"/>
                    <a:pt x="33" y="55"/>
                    <a:pt x="33" y="55"/>
                  </a:cubicBezTo>
                  <a:cubicBezTo>
                    <a:pt x="32" y="54"/>
                    <a:pt x="32" y="54"/>
                    <a:pt x="32" y="54"/>
                  </a:cubicBezTo>
                  <a:cubicBezTo>
                    <a:pt x="33" y="54"/>
                    <a:pt x="33" y="54"/>
                    <a:pt x="33" y="54"/>
                  </a:cubicBezTo>
                  <a:cubicBezTo>
                    <a:pt x="33" y="53"/>
                    <a:pt x="33" y="53"/>
                    <a:pt x="33" y="53"/>
                  </a:cubicBezTo>
                  <a:cubicBezTo>
                    <a:pt x="33" y="53"/>
                    <a:pt x="33" y="53"/>
                    <a:pt x="33" y="53"/>
                  </a:cubicBezTo>
                  <a:cubicBezTo>
                    <a:pt x="34" y="53"/>
                    <a:pt x="34" y="53"/>
                    <a:pt x="34" y="53"/>
                  </a:cubicBezTo>
                  <a:cubicBezTo>
                    <a:pt x="33" y="53"/>
                    <a:pt x="33" y="53"/>
                    <a:pt x="33" y="53"/>
                  </a:cubicBezTo>
                  <a:cubicBezTo>
                    <a:pt x="33" y="52"/>
                    <a:pt x="33" y="52"/>
                    <a:pt x="33" y="52"/>
                  </a:cubicBezTo>
                  <a:cubicBezTo>
                    <a:pt x="32" y="51"/>
                    <a:pt x="32" y="51"/>
                    <a:pt x="32" y="51"/>
                  </a:cubicBezTo>
                  <a:cubicBezTo>
                    <a:pt x="31" y="51"/>
                    <a:pt x="31" y="51"/>
                    <a:pt x="31" y="51"/>
                  </a:cubicBezTo>
                  <a:cubicBezTo>
                    <a:pt x="31" y="51"/>
                    <a:pt x="31" y="51"/>
                    <a:pt x="31" y="51"/>
                  </a:cubicBezTo>
                  <a:cubicBezTo>
                    <a:pt x="30" y="51"/>
                    <a:pt x="30" y="51"/>
                    <a:pt x="30" y="51"/>
                  </a:cubicBezTo>
                  <a:cubicBezTo>
                    <a:pt x="30" y="51"/>
                    <a:pt x="30" y="51"/>
                    <a:pt x="30" y="51"/>
                  </a:cubicBezTo>
                  <a:cubicBezTo>
                    <a:pt x="30" y="51"/>
                    <a:pt x="30" y="51"/>
                    <a:pt x="30" y="51"/>
                  </a:cubicBezTo>
                  <a:cubicBezTo>
                    <a:pt x="30" y="52"/>
                    <a:pt x="30" y="52"/>
                    <a:pt x="30" y="52"/>
                  </a:cubicBezTo>
                  <a:cubicBezTo>
                    <a:pt x="30" y="52"/>
                    <a:pt x="30" y="52"/>
                    <a:pt x="30" y="52"/>
                  </a:cubicBezTo>
                  <a:cubicBezTo>
                    <a:pt x="30" y="52"/>
                    <a:pt x="30" y="52"/>
                    <a:pt x="30" y="52"/>
                  </a:cubicBezTo>
                  <a:cubicBezTo>
                    <a:pt x="29" y="52"/>
                    <a:pt x="29" y="52"/>
                    <a:pt x="29" y="52"/>
                  </a:cubicBezTo>
                  <a:cubicBezTo>
                    <a:pt x="29" y="52"/>
                    <a:pt x="29" y="52"/>
                    <a:pt x="29" y="52"/>
                  </a:cubicBezTo>
                  <a:cubicBezTo>
                    <a:pt x="29" y="51"/>
                    <a:pt x="29" y="51"/>
                    <a:pt x="29" y="51"/>
                  </a:cubicBezTo>
                  <a:cubicBezTo>
                    <a:pt x="28" y="51"/>
                    <a:pt x="28" y="51"/>
                    <a:pt x="28" y="51"/>
                  </a:cubicBezTo>
                  <a:cubicBezTo>
                    <a:pt x="28" y="51"/>
                    <a:pt x="28" y="51"/>
                    <a:pt x="28" y="51"/>
                  </a:cubicBezTo>
                  <a:cubicBezTo>
                    <a:pt x="28" y="52"/>
                    <a:pt x="28" y="52"/>
                    <a:pt x="28" y="52"/>
                  </a:cubicBezTo>
                  <a:cubicBezTo>
                    <a:pt x="28" y="52"/>
                    <a:pt x="28" y="52"/>
                    <a:pt x="28" y="52"/>
                  </a:cubicBezTo>
                  <a:cubicBezTo>
                    <a:pt x="27" y="52"/>
                    <a:pt x="27" y="52"/>
                    <a:pt x="27" y="52"/>
                  </a:cubicBezTo>
                  <a:cubicBezTo>
                    <a:pt x="27" y="52"/>
                    <a:pt x="27" y="52"/>
                    <a:pt x="27" y="52"/>
                  </a:cubicBezTo>
                  <a:cubicBezTo>
                    <a:pt x="27" y="51"/>
                    <a:pt x="27" y="51"/>
                    <a:pt x="27" y="51"/>
                  </a:cubicBezTo>
                  <a:cubicBezTo>
                    <a:pt x="27" y="51"/>
                    <a:pt x="27" y="51"/>
                    <a:pt x="27" y="51"/>
                  </a:cubicBezTo>
                  <a:cubicBezTo>
                    <a:pt x="26" y="51"/>
                    <a:pt x="26" y="51"/>
                    <a:pt x="26" y="51"/>
                  </a:cubicBezTo>
                  <a:cubicBezTo>
                    <a:pt x="26" y="52"/>
                    <a:pt x="26" y="52"/>
                    <a:pt x="26" y="52"/>
                  </a:cubicBezTo>
                  <a:cubicBezTo>
                    <a:pt x="25" y="52"/>
                    <a:pt x="25" y="52"/>
                    <a:pt x="25" y="52"/>
                  </a:cubicBezTo>
                  <a:cubicBezTo>
                    <a:pt x="24" y="54"/>
                    <a:pt x="24" y="54"/>
                    <a:pt x="24" y="54"/>
                  </a:cubicBezTo>
                  <a:cubicBezTo>
                    <a:pt x="24" y="54"/>
                    <a:pt x="24" y="54"/>
                    <a:pt x="24" y="54"/>
                  </a:cubicBezTo>
                  <a:close/>
                  <a:moveTo>
                    <a:pt x="23" y="55"/>
                  </a:moveTo>
                  <a:cubicBezTo>
                    <a:pt x="23" y="56"/>
                    <a:pt x="23" y="56"/>
                    <a:pt x="23" y="56"/>
                  </a:cubicBezTo>
                  <a:cubicBezTo>
                    <a:pt x="23" y="56"/>
                    <a:pt x="23" y="56"/>
                    <a:pt x="23" y="56"/>
                  </a:cubicBezTo>
                  <a:cubicBezTo>
                    <a:pt x="24" y="57"/>
                    <a:pt x="24" y="57"/>
                    <a:pt x="24" y="57"/>
                  </a:cubicBezTo>
                  <a:cubicBezTo>
                    <a:pt x="25" y="56"/>
                    <a:pt x="25" y="56"/>
                    <a:pt x="25" y="56"/>
                  </a:cubicBezTo>
                  <a:cubicBezTo>
                    <a:pt x="25" y="55"/>
                    <a:pt x="25" y="55"/>
                    <a:pt x="25" y="55"/>
                  </a:cubicBezTo>
                  <a:cubicBezTo>
                    <a:pt x="24" y="55"/>
                    <a:pt x="24" y="55"/>
                    <a:pt x="24" y="55"/>
                  </a:cubicBezTo>
                  <a:cubicBezTo>
                    <a:pt x="24" y="55"/>
                    <a:pt x="24" y="55"/>
                    <a:pt x="24" y="55"/>
                  </a:cubicBezTo>
                  <a:cubicBezTo>
                    <a:pt x="23" y="55"/>
                    <a:pt x="23" y="55"/>
                    <a:pt x="23" y="55"/>
                  </a:cubicBezTo>
                  <a:cubicBezTo>
                    <a:pt x="23" y="55"/>
                    <a:pt x="23" y="55"/>
                    <a:pt x="23" y="55"/>
                  </a:cubicBezTo>
                  <a:close/>
                  <a:moveTo>
                    <a:pt x="13" y="32"/>
                  </a:moveTo>
                  <a:cubicBezTo>
                    <a:pt x="12" y="32"/>
                    <a:pt x="12" y="32"/>
                    <a:pt x="12" y="32"/>
                  </a:cubicBezTo>
                  <a:cubicBezTo>
                    <a:pt x="12" y="31"/>
                    <a:pt x="12" y="31"/>
                    <a:pt x="12" y="31"/>
                  </a:cubicBezTo>
                  <a:cubicBezTo>
                    <a:pt x="12" y="31"/>
                    <a:pt x="12" y="31"/>
                    <a:pt x="12" y="31"/>
                  </a:cubicBezTo>
                  <a:cubicBezTo>
                    <a:pt x="13" y="31"/>
                    <a:pt x="13" y="31"/>
                    <a:pt x="13" y="31"/>
                  </a:cubicBezTo>
                  <a:cubicBezTo>
                    <a:pt x="13" y="32"/>
                    <a:pt x="13" y="32"/>
                    <a:pt x="13" y="32"/>
                  </a:cubicBezTo>
                  <a:cubicBezTo>
                    <a:pt x="14" y="32"/>
                    <a:pt x="14" y="32"/>
                    <a:pt x="14" y="32"/>
                  </a:cubicBezTo>
                  <a:cubicBezTo>
                    <a:pt x="14" y="32"/>
                    <a:pt x="14" y="32"/>
                    <a:pt x="14" y="32"/>
                  </a:cubicBezTo>
                  <a:cubicBezTo>
                    <a:pt x="14" y="33"/>
                    <a:pt x="14" y="33"/>
                    <a:pt x="14" y="33"/>
                  </a:cubicBezTo>
                  <a:cubicBezTo>
                    <a:pt x="14" y="32"/>
                    <a:pt x="14" y="32"/>
                    <a:pt x="14" y="32"/>
                  </a:cubicBezTo>
                  <a:cubicBezTo>
                    <a:pt x="13" y="32"/>
                    <a:pt x="13" y="32"/>
                    <a:pt x="13" y="32"/>
                  </a:cubicBezTo>
                  <a:close/>
                  <a:moveTo>
                    <a:pt x="12" y="33"/>
                  </a:moveTo>
                  <a:cubicBezTo>
                    <a:pt x="13" y="33"/>
                    <a:pt x="13" y="33"/>
                    <a:pt x="13" y="33"/>
                  </a:cubicBezTo>
                  <a:cubicBezTo>
                    <a:pt x="13" y="33"/>
                    <a:pt x="13" y="33"/>
                    <a:pt x="13" y="33"/>
                  </a:cubicBezTo>
                  <a:cubicBezTo>
                    <a:pt x="13" y="34"/>
                    <a:pt x="13" y="34"/>
                    <a:pt x="13" y="34"/>
                  </a:cubicBezTo>
                  <a:cubicBezTo>
                    <a:pt x="13" y="34"/>
                    <a:pt x="13" y="34"/>
                    <a:pt x="13" y="34"/>
                  </a:cubicBezTo>
                  <a:cubicBezTo>
                    <a:pt x="12" y="34"/>
                    <a:pt x="12" y="34"/>
                    <a:pt x="12" y="34"/>
                  </a:cubicBezTo>
                  <a:cubicBezTo>
                    <a:pt x="12" y="33"/>
                    <a:pt x="12" y="33"/>
                    <a:pt x="12" y="33"/>
                  </a:cubicBezTo>
                  <a:cubicBezTo>
                    <a:pt x="12" y="33"/>
                    <a:pt x="12" y="33"/>
                    <a:pt x="12" y="33"/>
                  </a:cubicBezTo>
                  <a:close/>
                  <a:moveTo>
                    <a:pt x="13" y="39"/>
                  </a:moveTo>
                  <a:cubicBezTo>
                    <a:pt x="13" y="38"/>
                    <a:pt x="13" y="38"/>
                    <a:pt x="13" y="38"/>
                  </a:cubicBezTo>
                  <a:cubicBezTo>
                    <a:pt x="13" y="38"/>
                    <a:pt x="13" y="38"/>
                    <a:pt x="13" y="38"/>
                  </a:cubicBezTo>
                  <a:cubicBezTo>
                    <a:pt x="13" y="38"/>
                    <a:pt x="13" y="38"/>
                    <a:pt x="13" y="38"/>
                  </a:cubicBezTo>
                  <a:cubicBezTo>
                    <a:pt x="14" y="39"/>
                    <a:pt x="14" y="39"/>
                    <a:pt x="14" y="39"/>
                  </a:cubicBezTo>
                  <a:cubicBezTo>
                    <a:pt x="14" y="39"/>
                    <a:pt x="14" y="39"/>
                    <a:pt x="14" y="39"/>
                  </a:cubicBezTo>
                  <a:cubicBezTo>
                    <a:pt x="13" y="39"/>
                    <a:pt x="13" y="39"/>
                    <a:pt x="13" y="39"/>
                  </a:cubicBezTo>
                  <a:cubicBezTo>
                    <a:pt x="12" y="39"/>
                    <a:pt x="12" y="39"/>
                    <a:pt x="12" y="39"/>
                  </a:cubicBezTo>
                  <a:cubicBezTo>
                    <a:pt x="13" y="39"/>
                    <a:pt x="13" y="39"/>
                    <a:pt x="13" y="39"/>
                  </a:cubicBezTo>
                  <a:close/>
                  <a:moveTo>
                    <a:pt x="2" y="48"/>
                  </a:moveTo>
                  <a:cubicBezTo>
                    <a:pt x="3" y="47"/>
                    <a:pt x="3" y="47"/>
                    <a:pt x="3" y="47"/>
                  </a:cubicBezTo>
                  <a:cubicBezTo>
                    <a:pt x="3" y="47"/>
                    <a:pt x="3" y="47"/>
                    <a:pt x="3" y="47"/>
                  </a:cubicBezTo>
                  <a:cubicBezTo>
                    <a:pt x="4" y="46"/>
                    <a:pt x="4" y="46"/>
                    <a:pt x="4" y="46"/>
                  </a:cubicBezTo>
                  <a:cubicBezTo>
                    <a:pt x="5" y="46"/>
                    <a:pt x="5" y="46"/>
                    <a:pt x="5" y="46"/>
                  </a:cubicBezTo>
                  <a:cubicBezTo>
                    <a:pt x="6" y="45"/>
                    <a:pt x="6" y="45"/>
                    <a:pt x="6" y="45"/>
                  </a:cubicBezTo>
                  <a:cubicBezTo>
                    <a:pt x="7" y="44"/>
                    <a:pt x="7" y="44"/>
                    <a:pt x="7" y="44"/>
                  </a:cubicBezTo>
                  <a:cubicBezTo>
                    <a:pt x="7" y="44"/>
                    <a:pt x="7" y="44"/>
                    <a:pt x="7" y="44"/>
                  </a:cubicBezTo>
                  <a:cubicBezTo>
                    <a:pt x="8" y="43"/>
                    <a:pt x="8" y="43"/>
                    <a:pt x="8" y="43"/>
                  </a:cubicBezTo>
                  <a:cubicBezTo>
                    <a:pt x="8" y="43"/>
                    <a:pt x="8" y="43"/>
                    <a:pt x="8" y="43"/>
                  </a:cubicBezTo>
                  <a:cubicBezTo>
                    <a:pt x="8" y="42"/>
                    <a:pt x="8" y="42"/>
                    <a:pt x="8" y="42"/>
                  </a:cubicBezTo>
                  <a:cubicBezTo>
                    <a:pt x="9" y="41"/>
                    <a:pt x="9" y="41"/>
                    <a:pt x="9" y="41"/>
                  </a:cubicBezTo>
                  <a:cubicBezTo>
                    <a:pt x="10" y="41"/>
                    <a:pt x="10" y="41"/>
                    <a:pt x="10" y="41"/>
                  </a:cubicBezTo>
                  <a:cubicBezTo>
                    <a:pt x="10" y="40"/>
                    <a:pt x="10" y="40"/>
                    <a:pt x="10" y="40"/>
                  </a:cubicBezTo>
                  <a:cubicBezTo>
                    <a:pt x="11" y="39"/>
                    <a:pt x="11" y="39"/>
                    <a:pt x="11" y="39"/>
                  </a:cubicBezTo>
                  <a:cubicBezTo>
                    <a:pt x="12" y="39"/>
                    <a:pt x="12" y="39"/>
                    <a:pt x="12" y="39"/>
                  </a:cubicBezTo>
                  <a:cubicBezTo>
                    <a:pt x="12" y="39"/>
                    <a:pt x="12" y="39"/>
                    <a:pt x="12" y="39"/>
                  </a:cubicBezTo>
                  <a:cubicBezTo>
                    <a:pt x="12" y="38"/>
                    <a:pt x="12" y="38"/>
                    <a:pt x="12" y="38"/>
                  </a:cubicBezTo>
                  <a:cubicBezTo>
                    <a:pt x="11" y="37"/>
                    <a:pt x="11" y="37"/>
                    <a:pt x="11" y="37"/>
                  </a:cubicBezTo>
                  <a:cubicBezTo>
                    <a:pt x="11" y="36"/>
                    <a:pt x="11" y="36"/>
                    <a:pt x="11" y="36"/>
                  </a:cubicBezTo>
                  <a:cubicBezTo>
                    <a:pt x="11" y="35"/>
                    <a:pt x="11" y="35"/>
                    <a:pt x="11" y="35"/>
                  </a:cubicBezTo>
                  <a:cubicBezTo>
                    <a:pt x="11" y="35"/>
                    <a:pt x="11" y="35"/>
                    <a:pt x="11" y="35"/>
                  </a:cubicBezTo>
                  <a:cubicBezTo>
                    <a:pt x="10" y="36"/>
                    <a:pt x="10" y="36"/>
                    <a:pt x="10" y="36"/>
                  </a:cubicBezTo>
                  <a:cubicBezTo>
                    <a:pt x="10" y="38"/>
                    <a:pt x="10" y="38"/>
                    <a:pt x="10" y="38"/>
                  </a:cubicBezTo>
                  <a:cubicBezTo>
                    <a:pt x="10" y="37"/>
                    <a:pt x="10" y="37"/>
                    <a:pt x="10" y="37"/>
                  </a:cubicBezTo>
                  <a:cubicBezTo>
                    <a:pt x="10" y="38"/>
                    <a:pt x="10" y="38"/>
                    <a:pt x="10" y="38"/>
                  </a:cubicBezTo>
                  <a:cubicBezTo>
                    <a:pt x="10" y="39"/>
                    <a:pt x="10" y="39"/>
                    <a:pt x="10" y="39"/>
                  </a:cubicBezTo>
                  <a:cubicBezTo>
                    <a:pt x="10" y="39"/>
                    <a:pt x="10" y="39"/>
                    <a:pt x="10" y="39"/>
                  </a:cubicBezTo>
                  <a:cubicBezTo>
                    <a:pt x="9" y="39"/>
                    <a:pt x="9" y="39"/>
                    <a:pt x="9" y="39"/>
                  </a:cubicBezTo>
                  <a:cubicBezTo>
                    <a:pt x="8" y="40"/>
                    <a:pt x="8" y="40"/>
                    <a:pt x="8" y="40"/>
                  </a:cubicBezTo>
                  <a:cubicBezTo>
                    <a:pt x="8" y="41"/>
                    <a:pt x="8" y="41"/>
                    <a:pt x="8" y="41"/>
                  </a:cubicBezTo>
                  <a:cubicBezTo>
                    <a:pt x="7" y="41"/>
                    <a:pt x="7" y="41"/>
                    <a:pt x="7" y="41"/>
                  </a:cubicBezTo>
                  <a:cubicBezTo>
                    <a:pt x="6" y="43"/>
                    <a:pt x="6" y="43"/>
                    <a:pt x="6" y="43"/>
                  </a:cubicBezTo>
                  <a:cubicBezTo>
                    <a:pt x="5" y="44"/>
                    <a:pt x="5" y="44"/>
                    <a:pt x="5" y="44"/>
                  </a:cubicBezTo>
                  <a:cubicBezTo>
                    <a:pt x="4" y="44"/>
                    <a:pt x="4" y="44"/>
                    <a:pt x="4" y="44"/>
                  </a:cubicBezTo>
                  <a:cubicBezTo>
                    <a:pt x="4" y="45"/>
                    <a:pt x="4" y="45"/>
                    <a:pt x="4" y="45"/>
                  </a:cubicBezTo>
                  <a:cubicBezTo>
                    <a:pt x="3" y="45"/>
                    <a:pt x="3" y="45"/>
                    <a:pt x="3" y="45"/>
                  </a:cubicBezTo>
                  <a:cubicBezTo>
                    <a:pt x="2" y="47"/>
                    <a:pt x="2" y="47"/>
                    <a:pt x="2" y="47"/>
                  </a:cubicBezTo>
                  <a:cubicBezTo>
                    <a:pt x="2" y="47"/>
                    <a:pt x="2" y="47"/>
                    <a:pt x="2" y="47"/>
                  </a:cubicBezTo>
                  <a:cubicBezTo>
                    <a:pt x="2" y="48"/>
                    <a:pt x="2" y="48"/>
                    <a:pt x="2" y="48"/>
                  </a:cubicBezTo>
                  <a:close/>
                  <a:moveTo>
                    <a:pt x="2" y="48"/>
                  </a:moveTo>
                  <a:cubicBezTo>
                    <a:pt x="1" y="48"/>
                    <a:pt x="1" y="48"/>
                    <a:pt x="1" y="48"/>
                  </a:cubicBezTo>
                  <a:cubicBezTo>
                    <a:pt x="2" y="48"/>
                    <a:pt x="2" y="48"/>
                    <a:pt x="2" y="48"/>
                  </a:cubicBezTo>
                  <a:cubicBezTo>
                    <a:pt x="2" y="48"/>
                    <a:pt x="2" y="48"/>
                    <a:pt x="2" y="48"/>
                  </a:cubicBezTo>
                  <a:close/>
                  <a:moveTo>
                    <a:pt x="2" y="48"/>
                  </a:moveTo>
                  <a:cubicBezTo>
                    <a:pt x="2" y="48"/>
                    <a:pt x="2" y="48"/>
                    <a:pt x="2" y="48"/>
                  </a:cubicBezTo>
                  <a:cubicBezTo>
                    <a:pt x="3" y="49"/>
                    <a:pt x="3" y="49"/>
                    <a:pt x="3" y="49"/>
                  </a:cubicBezTo>
                  <a:cubicBezTo>
                    <a:pt x="2" y="48"/>
                    <a:pt x="2" y="48"/>
                    <a:pt x="2" y="48"/>
                  </a:cubicBezTo>
                  <a:close/>
                  <a:moveTo>
                    <a:pt x="1" y="49"/>
                  </a:moveTo>
                  <a:cubicBezTo>
                    <a:pt x="0" y="49"/>
                    <a:pt x="0" y="49"/>
                    <a:pt x="0" y="49"/>
                  </a:cubicBezTo>
                  <a:cubicBezTo>
                    <a:pt x="0" y="50"/>
                    <a:pt x="0" y="50"/>
                    <a:pt x="0" y="50"/>
                  </a:cubicBezTo>
                  <a:cubicBezTo>
                    <a:pt x="1" y="51"/>
                    <a:pt x="1" y="51"/>
                    <a:pt x="1" y="51"/>
                  </a:cubicBezTo>
                  <a:cubicBezTo>
                    <a:pt x="1" y="51"/>
                    <a:pt x="1" y="51"/>
                    <a:pt x="1" y="51"/>
                  </a:cubicBezTo>
                  <a:cubicBezTo>
                    <a:pt x="1" y="50"/>
                    <a:pt x="1" y="50"/>
                    <a:pt x="1" y="50"/>
                  </a:cubicBezTo>
                  <a:cubicBezTo>
                    <a:pt x="1" y="49"/>
                    <a:pt x="1" y="49"/>
                    <a:pt x="1" y="49"/>
                  </a:cubicBezTo>
                  <a:close/>
                </a:path>
              </a:pathLst>
            </a:custGeom>
            <a:grpFill/>
            <a:ln>
              <a:noFill/>
            </a:ln>
          </p:spPr>
          <p:txBody>
            <a:bodyPr vert="horz" wrap="square" lIns="91440" tIns="45720" rIns="91440" bIns="45720" numCol="1" anchor="t" anchorCtr="0" compatLnSpc="1"/>
            <a:lstStyle/>
            <a:p>
              <a:endParaRPr lang="en-US"/>
            </a:p>
          </p:txBody>
        </p:sp>
        <p:sp>
          <p:nvSpPr>
            <p:cNvPr id="19" name="Freeform 20"/>
            <p:cNvSpPr>
              <a:spLocks noEditPoints="1"/>
            </p:cNvSpPr>
            <p:nvPr/>
          </p:nvSpPr>
          <p:spPr bwMode="auto">
            <a:xfrm>
              <a:off x="6318178" y="3052453"/>
              <a:ext cx="971407" cy="348677"/>
            </a:xfrm>
            <a:custGeom>
              <a:avLst/>
              <a:gdLst>
                <a:gd name="T0" fmla="*/ 194 w 204"/>
                <a:gd name="T1" fmla="*/ 57 h 73"/>
                <a:gd name="T2" fmla="*/ 184 w 204"/>
                <a:gd name="T3" fmla="*/ 47 h 73"/>
                <a:gd name="T4" fmla="*/ 169 w 204"/>
                <a:gd name="T5" fmla="*/ 44 h 73"/>
                <a:gd name="T6" fmla="*/ 168 w 204"/>
                <a:gd name="T7" fmla="*/ 37 h 73"/>
                <a:gd name="T8" fmla="*/ 174 w 204"/>
                <a:gd name="T9" fmla="*/ 33 h 73"/>
                <a:gd name="T10" fmla="*/ 187 w 204"/>
                <a:gd name="T11" fmla="*/ 36 h 73"/>
                <a:gd name="T12" fmla="*/ 158 w 204"/>
                <a:gd name="T13" fmla="*/ 28 h 73"/>
                <a:gd name="T14" fmla="*/ 134 w 204"/>
                <a:gd name="T15" fmla="*/ 13 h 73"/>
                <a:gd name="T16" fmla="*/ 146 w 204"/>
                <a:gd name="T17" fmla="*/ 30 h 73"/>
                <a:gd name="T18" fmla="*/ 149 w 204"/>
                <a:gd name="T19" fmla="*/ 21 h 73"/>
                <a:gd name="T20" fmla="*/ 144 w 204"/>
                <a:gd name="T21" fmla="*/ 31 h 73"/>
                <a:gd name="T22" fmla="*/ 148 w 204"/>
                <a:gd name="T23" fmla="*/ 42 h 73"/>
                <a:gd name="T24" fmla="*/ 156 w 204"/>
                <a:gd name="T25" fmla="*/ 42 h 73"/>
                <a:gd name="T26" fmla="*/ 137 w 204"/>
                <a:gd name="T27" fmla="*/ 43 h 73"/>
                <a:gd name="T28" fmla="*/ 135 w 204"/>
                <a:gd name="T29" fmla="*/ 36 h 73"/>
                <a:gd name="T30" fmla="*/ 123 w 204"/>
                <a:gd name="T31" fmla="*/ 49 h 73"/>
                <a:gd name="T32" fmla="*/ 123 w 204"/>
                <a:gd name="T33" fmla="*/ 36 h 73"/>
                <a:gd name="T34" fmla="*/ 118 w 204"/>
                <a:gd name="T35" fmla="*/ 30 h 73"/>
                <a:gd name="T36" fmla="*/ 130 w 204"/>
                <a:gd name="T37" fmla="*/ 22 h 73"/>
                <a:gd name="T38" fmla="*/ 109 w 204"/>
                <a:gd name="T39" fmla="*/ 31 h 73"/>
                <a:gd name="T40" fmla="*/ 108 w 204"/>
                <a:gd name="T41" fmla="*/ 51 h 73"/>
                <a:gd name="T42" fmla="*/ 116 w 204"/>
                <a:gd name="T43" fmla="*/ 45 h 73"/>
                <a:gd name="T44" fmla="*/ 120 w 204"/>
                <a:gd name="T45" fmla="*/ 41 h 73"/>
                <a:gd name="T46" fmla="*/ 120 w 204"/>
                <a:gd name="T47" fmla="*/ 31 h 73"/>
                <a:gd name="T48" fmla="*/ 107 w 204"/>
                <a:gd name="T49" fmla="*/ 7 h 73"/>
                <a:gd name="T50" fmla="*/ 93 w 204"/>
                <a:gd name="T51" fmla="*/ 43 h 73"/>
                <a:gd name="T52" fmla="*/ 64 w 204"/>
                <a:gd name="T53" fmla="*/ 33 h 73"/>
                <a:gd name="T54" fmla="*/ 91 w 204"/>
                <a:gd name="T55" fmla="*/ 10 h 73"/>
                <a:gd name="T56" fmla="*/ 103 w 204"/>
                <a:gd name="T57" fmla="*/ 22 h 73"/>
                <a:gd name="T58" fmla="*/ 93 w 204"/>
                <a:gd name="T59" fmla="*/ 36 h 73"/>
                <a:gd name="T60" fmla="*/ 82 w 204"/>
                <a:gd name="T61" fmla="*/ 42 h 73"/>
                <a:gd name="T62" fmla="*/ 67 w 204"/>
                <a:gd name="T63" fmla="*/ 39 h 73"/>
                <a:gd name="T64" fmla="*/ 176 w 204"/>
                <a:gd name="T65" fmla="*/ 31 h 73"/>
                <a:gd name="T66" fmla="*/ 181 w 204"/>
                <a:gd name="T67" fmla="*/ 30 h 73"/>
                <a:gd name="T68" fmla="*/ 174 w 204"/>
                <a:gd name="T69" fmla="*/ 55 h 73"/>
                <a:gd name="T70" fmla="*/ 173 w 204"/>
                <a:gd name="T71" fmla="*/ 51 h 73"/>
                <a:gd name="T72" fmla="*/ 158 w 204"/>
                <a:gd name="T73" fmla="*/ 58 h 73"/>
                <a:gd name="T74" fmla="*/ 155 w 204"/>
                <a:gd name="T75" fmla="*/ 53 h 73"/>
                <a:gd name="T76" fmla="*/ 142 w 204"/>
                <a:gd name="T77" fmla="*/ 59 h 73"/>
                <a:gd name="T78" fmla="*/ 129 w 204"/>
                <a:gd name="T79" fmla="*/ 66 h 73"/>
                <a:gd name="T80" fmla="*/ 117 w 204"/>
                <a:gd name="T81" fmla="*/ 71 h 73"/>
                <a:gd name="T82" fmla="*/ 89 w 204"/>
                <a:gd name="T83" fmla="*/ 56 h 73"/>
                <a:gd name="T84" fmla="*/ 131 w 204"/>
                <a:gd name="T85" fmla="*/ 61 h 73"/>
                <a:gd name="T86" fmla="*/ 108 w 204"/>
                <a:gd name="T87" fmla="*/ 63 h 73"/>
                <a:gd name="T88" fmla="*/ 111 w 204"/>
                <a:gd name="T89" fmla="*/ 64 h 73"/>
                <a:gd name="T90" fmla="*/ 104 w 204"/>
                <a:gd name="T91" fmla="*/ 64 h 73"/>
                <a:gd name="T92" fmla="*/ 93 w 204"/>
                <a:gd name="T93" fmla="*/ 64 h 73"/>
                <a:gd name="T94" fmla="*/ 193 w 204"/>
                <a:gd name="T95" fmla="*/ 61 h 73"/>
                <a:gd name="T96" fmla="*/ 81 w 204"/>
                <a:gd name="T97" fmla="*/ 56 h 73"/>
                <a:gd name="T98" fmla="*/ 68 w 204"/>
                <a:gd name="T99" fmla="*/ 56 h 73"/>
                <a:gd name="T100" fmla="*/ 81 w 204"/>
                <a:gd name="T101" fmla="*/ 63 h 73"/>
                <a:gd name="T102" fmla="*/ 49 w 204"/>
                <a:gd name="T103" fmla="*/ 57 h 73"/>
                <a:gd name="T104" fmla="*/ 47 w 204"/>
                <a:gd name="T105" fmla="*/ 14 h 73"/>
                <a:gd name="T106" fmla="*/ 56 w 204"/>
                <a:gd name="T107" fmla="*/ 41 h 73"/>
                <a:gd name="T108" fmla="*/ 48 w 204"/>
                <a:gd name="T109" fmla="*/ 35 h 73"/>
                <a:gd name="T110" fmla="*/ 31 w 204"/>
                <a:gd name="T111" fmla="*/ 21 h 73"/>
                <a:gd name="T112" fmla="*/ 15 w 204"/>
                <a:gd name="T113" fmla="*/ 32 h 73"/>
                <a:gd name="T114" fmla="*/ 8 w 204"/>
                <a:gd name="T115" fmla="*/ 22 h 73"/>
                <a:gd name="T116" fmla="*/ 16 w 204"/>
                <a:gd name="T117" fmla="*/ 20 h 73"/>
                <a:gd name="T118" fmla="*/ 42 w 204"/>
                <a:gd name="T119" fmla="*/ 52 h 73"/>
                <a:gd name="T120" fmla="*/ 42 w 204"/>
                <a:gd name="T121" fmla="*/ 35 h 73"/>
                <a:gd name="T122" fmla="*/ 29 w 204"/>
                <a:gd name="T123" fmla="*/ 21 h 73"/>
                <a:gd name="T124" fmla="*/ 4 w 204"/>
                <a:gd name="T12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73">
                  <a:moveTo>
                    <a:pt x="204" y="38"/>
                  </a:moveTo>
                  <a:cubicBezTo>
                    <a:pt x="203" y="53"/>
                    <a:pt x="203" y="53"/>
                    <a:pt x="203" y="53"/>
                  </a:cubicBezTo>
                  <a:cubicBezTo>
                    <a:pt x="203" y="54"/>
                    <a:pt x="203" y="54"/>
                    <a:pt x="203" y="54"/>
                  </a:cubicBezTo>
                  <a:cubicBezTo>
                    <a:pt x="203" y="55"/>
                    <a:pt x="203" y="55"/>
                    <a:pt x="203" y="55"/>
                  </a:cubicBezTo>
                  <a:cubicBezTo>
                    <a:pt x="203" y="55"/>
                    <a:pt x="203" y="55"/>
                    <a:pt x="203" y="55"/>
                  </a:cubicBezTo>
                  <a:cubicBezTo>
                    <a:pt x="203" y="65"/>
                    <a:pt x="203" y="65"/>
                    <a:pt x="203" y="65"/>
                  </a:cubicBezTo>
                  <a:cubicBezTo>
                    <a:pt x="203" y="65"/>
                    <a:pt x="203" y="65"/>
                    <a:pt x="203" y="65"/>
                  </a:cubicBezTo>
                  <a:cubicBezTo>
                    <a:pt x="202" y="65"/>
                    <a:pt x="202" y="65"/>
                    <a:pt x="202" y="65"/>
                  </a:cubicBezTo>
                  <a:cubicBezTo>
                    <a:pt x="200" y="64"/>
                    <a:pt x="200" y="64"/>
                    <a:pt x="200" y="64"/>
                  </a:cubicBezTo>
                  <a:cubicBezTo>
                    <a:pt x="200" y="63"/>
                    <a:pt x="200" y="63"/>
                    <a:pt x="200" y="63"/>
                  </a:cubicBezTo>
                  <a:cubicBezTo>
                    <a:pt x="200" y="63"/>
                    <a:pt x="200" y="63"/>
                    <a:pt x="200" y="63"/>
                  </a:cubicBezTo>
                  <a:cubicBezTo>
                    <a:pt x="199" y="62"/>
                    <a:pt x="199" y="62"/>
                    <a:pt x="199" y="62"/>
                  </a:cubicBezTo>
                  <a:cubicBezTo>
                    <a:pt x="199" y="62"/>
                    <a:pt x="199" y="62"/>
                    <a:pt x="199" y="62"/>
                  </a:cubicBezTo>
                  <a:cubicBezTo>
                    <a:pt x="199" y="61"/>
                    <a:pt x="199" y="61"/>
                    <a:pt x="199" y="61"/>
                  </a:cubicBezTo>
                  <a:cubicBezTo>
                    <a:pt x="199" y="61"/>
                    <a:pt x="199" y="61"/>
                    <a:pt x="199" y="61"/>
                  </a:cubicBezTo>
                  <a:cubicBezTo>
                    <a:pt x="199" y="60"/>
                    <a:pt x="199" y="60"/>
                    <a:pt x="199" y="60"/>
                  </a:cubicBezTo>
                  <a:cubicBezTo>
                    <a:pt x="199" y="61"/>
                    <a:pt x="199" y="61"/>
                    <a:pt x="199" y="61"/>
                  </a:cubicBezTo>
                  <a:cubicBezTo>
                    <a:pt x="198" y="61"/>
                    <a:pt x="198" y="61"/>
                    <a:pt x="198" y="61"/>
                  </a:cubicBezTo>
                  <a:cubicBezTo>
                    <a:pt x="197" y="61"/>
                    <a:pt x="197" y="61"/>
                    <a:pt x="197" y="61"/>
                  </a:cubicBezTo>
                  <a:cubicBezTo>
                    <a:pt x="196" y="61"/>
                    <a:pt x="196" y="61"/>
                    <a:pt x="196" y="61"/>
                  </a:cubicBezTo>
                  <a:cubicBezTo>
                    <a:pt x="195" y="61"/>
                    <a:pt x="195" y="61"/>
                    <a:pt x="195" y="61"/>
                  </a:cubicBezTo>
                  <a:cubicBezTo>
                    <a:pt x="195" y="61"/>
                    <a:pt x="195" y="61"/>
                    <a:pt x="195" y="61"/>
                  </a:cubicBezTo>
                  <a:cubicBezTo>
                    <a:pt x="194" y="61"/>
                    <a:pt x="194" y="61"/>
                    <a:pt x="194" y="61"/>
                  </a:cubicBezTo>
                  <a:cubicBezTo>
                    <a:pt x="193" y="61"/>
                    <a:pt x="193" y="61"/>
                    <a:pt x="193" y="61"/>
                  </a:cubicBezTo>
                  <a:cubicBezTo>
                    <a:pt x="194" y="61"/>
                    <a:pt x="194" y="61"/>
                    <a:pt x="194" y="61"/>
                  </a:cubicBezTo>
                  <a:cubicBezTo>
                    <a:pt x="194" y="60"/>
                    <a:pt x="194" y="60"/>
                    <a:pt x="194" y="60"/>
                  </a:cubicBezTo>
                  <a:cubicBezTo>
                    <a:pt x="194" y="59"/>
                    <a:pt x="194" y="59"/>
                    <a:pt x="194" y="59"/>
                  </a:cubicBezTo>
                  <a:cubicBezTo>
                    <a:pt x="194" y="59"/>
                    <a:pt x="194" y="59"/>
                    <a:pt x="194" y="59"/>
                  </a:cubicBezTo>
                  <a:cubicBezTo>
                    <a:pt x="195" y="58"/>
                    <a:pt x="195" y="58"/>
                    <a:pt x="195" y="58"/>
                  </a:cubicBezTo>
                  <a:cubicBezTo>
                    <a:pt x="194" y="58"/>
                    <a:pt x="194" y="58"/>
                    <a:pt x="194" y="58"/>
                  </a:cubicBezTo>
                  <a:cubicBezTo>
                    <a:pt x="193" y="57"/>
                    <a:pt x="193" y="57"/>
                    <a:pt x="193" y="57"/>
                  </a:cubicBezTo>
                  <a:cubicBezTo>
                    <a:pt x="194" y="57"/>
                    <a:pt x="194" y="57"/>
                    <a:pt x="194" y="57"/>
                  </a:cubicBezTo>
                  <a:cubicBezTo>
                    <a:pt x="194" y="57"/>
                    <a:pt x="194" y="57"/>
                    <a:pt x="194" y="57"/>
                  </a:cubicBezTo>
                  <a:cubicBezTo>
                    <a:pt x="195" y="57"/>
                    <a:pt x="195" y="57"/>
                    <a:pt x="195" y="57"/>
                  </a:cubicBezTo>
                  <a:cubicBezTo>
                    <a:pt x="196" y="57"/>
                    <a:pt x="196" y="57"/>
                    <a:pt x="196" y="57"/>
                  </a:cubicBezTo>
                  <a:cubicBezTo>
                    <a:pt x="195" y="57"/>
                    <a:pt x="195" y="57"/>
                    <a:pt x="195" y="57"/>
                  </a:cubicBezTo>
                  <a:cubicBezTo>
                    <a:pt x="194" y="57"/>
                    <a:pt x="194" y="57"/>
                    <a:pt x="194" y="57"/>
                  </a:cubicBezTo>
                  <a:cubicBezTo>
                    <a:pt x="193" y="57"/>
                    <a:pt x="193" y="57"/>
                    <a:pt x="193" y="57"/>
                  </a:cubicBezTo>
                  <a:cubicBezTo>
                    <a:pt x="193" y="56"/>
                    <a:pt x="193" y="56"/>
                    <a:pt x="193" y="56"/>
                  </a:cubicBezTo>
                  <a:cubicBezTo>
                    <a:pt x="193" y="56"/>
                    <a:pt x="193" y="56"/>
                    <a:pt x="193" y="56"/>
                  </a:cubicBezTo>
                  <a:cubicBezTo>
                    <a:pt x="193" y="56"/>
                    <a:pt x="193" y="56"/>
                    <a:pt x="193" y="56"/>
                  </a:cubicBezTo>
                  <a:cubicBezTo>
                    <a:pt x="194" y="56"/>
                    <a:pt x="194" y="56"/>
                    <a:pt x="194" y="56"/>
                  </a:cubicBezTo>
                  <a:cubicBezTo>
                    <a:pt x="194" y="55"/>
                    <a:pt x="194" y="55"/>
                    <a:pt x="194" y="55"/>
                  </a:cubicBezTo>
                  <a:cubicBezTo>
                    <a:pt x="192" y="54"/>
                    <a:pt x="192" y="54"/>
                    <a:pt x="192" y="54"/>
                  </a:cubicBezTo>
                  <a:cubicBezTo>
                    <a:pt x="192" y="54"/>
                    <a:pt x="192" y="54"/>
                    <a:pt x="192" y="54"/>
                  </a:cubicBezTo>
                  <a:cubicBezTo>
                    <a:pt x="191" y="53"/>
                    <a:pt x="191" y="53"/>
                    <a:pt x="191" y="53"/>
                  </a:cubicBezTo>
                  <a:cubicBezTo>
                    <a:pt x="192" y="53"/>
                    <a:pt x="192" y="53"/>
                    <a:pt x="192" y="53"/>
                  </a:cubicBezTo>
                  <a:cubicBezTo>
                    <a:pt x="191" y="52"/>
                    <a:pt x="191" y="52"/>
                    <a:pt x="191" y="52"/>
                  </a:cubicBezTo>
                  <a:cubicBezTo>
                    <a:pt x="191" y="51"/>
                    <a:pt x="191" y="51"/>
                    <a:pt x="191" y="51"/>
                  </a:cubicBezTo>
                  <a:cubicBezTo>
                    <a:pt x="192" y="51"/>
                    <a:pt x="192" y="51"/>
                    <a:pt x="192" y="51"/>
                  </a:cubicBezTo>
                  <a:cubicBezTo>
                    <a:pt x="191" y="51"/>
                    <a:pt x="191" y="51"/>
                    <a:pt x="191" y="51"/>
                  </a:cubicBezTo>
                  <a:cubicBezTo>
                    <a:pt x="190" y="50"/>
                    <a:pt x="190" y="50"/>
                    <a:pt x="190" y="50"/>
                  </a:cubicBezTo>
                  <a:cubicBezTo>
                    <a:pt x="190" y="50"/>
                    <a:pt x="190" y="50"/>
                    <a:pt x="190" y="50"/>
                  </a:cubicBezTo>
                  <a:cubicBezTo>
                    <a:pt x="190" y="50"/>
                    <a:pt x="190" y="50"/>
                    <a:pt x="190" y="50"/>
                  </a:cubicBezTo>
                  <a:cubicBezTo>
                    <a:pt x="191" y="49"/>
                    <a:pt x="191" y="49"/>
                    <a:pt x="191" y="49"/>
                  </a:cubicBezTo>
                  <a:cubicBezTo>
                    <a:pt x="190" y="50"/>
                    <a:pt x="190" y="50"/>
                    <a:pt x="190" y="50"/>
                  </a:cubicBezTo>
                  <a:cubicBezTo>
                    <a:pt x="189" y="49"/>
                    <a:pt x="189" y="49"/>
                    <a:pt x="189" y="49"/>
                  </a:cubicBezTo>
                  <a:cubicBezTo>
                    <a:pt x="189" y="49"/>
                    <a:pt x="189" y="49"/>
                    <a:pt x="189" y="49"/>
                  </a:cubicBezTo>
                  <a:cubicBezTo>
                    <a:pt x="189" y="49"/>
                    <a:pt x="189" y="49"/>
                    <a:pt x="189" y="49"/>
                  </a:cubicBezTo>
                  <a:cubicBezTo>
                    <a:pt x="189" y="48"/>
                    <a:pt x="189" y="48"/>
                    <a:pt x="189" y="48"/>
                  </a:cubicBezTo>
                  <a:cubicBezTo>
                    <a:pt x="189" y="49"/>
                    <a:pt x="189" y="49"/>
                    <a:pt x="189" y="49"/>
                  </a:cubicBezTo>
                  <a:cubicBezTo>
                    <a:pt x="188" y="49"/>
                    <a:pt x="188" y="49"/>
                    <a:pt x="188" y="49"/>
                  </a:cubicBezTo>
                  <a:cubicBezTo>
                    <a:pt x="187" y="48"/>
                    <a:pt x="187" y="48"/>
                    <a:pt x="187" y="48"/>
                  </a:cubicBezTo>
                  <a:cubicBezTo>
                    <a:pt x="186" y="48"/>
                    <a:pt x="186" y="48"/>
                    <a:pt x="186" y="48"/>
                  </a:cubicBezTo>
                  <a:cubicBezTo>
                    <a:pt x="185" y="47"/>
                    <a:pt x="185" y="47"/>
                    <a:pt x="185" y="47"/>
                  </a:cubicBezTo>
                  <a:cubicBezTo>
                    <a:pt x="184" y="47"/>
                    <a:pt x="184" y="47"/>
                    <a:pt x="184" y="47"/>
                  </a:cubicBezTo>
                  <a:cubicBezTo>
                    <a:pt x="182" y="47"/>
                    <a:pt x="182" y="47"/>
                    <a:pt x="182" y="47"/>
                  </a:cubicBezTo>
                  <a:cubicBezTo>
                    <a:pt x="179" y="46"/>
                    <a:pt x="179" y="46"/>
                    <a:pt x="179" y="46"/>
                  </a:cubicBezTo>
                  <a:cubicBezTo>
                    <a:pt x="178" y="46"/>
                    <a:pt x="178" y="46"/>
                    <a:pt x="178" y="46"/>
                  </a:cubicBezTo>
                  <a:cubicBezTo>
                    <a:pt x="177" y="45"/>
                    <a:pt x="177" y="45"/>
                    <a:pt x="177" y="45"/>
                  </a:cubicBezTo>
                  <a:cubicBezTo>
                    <a:pt x="176" y="45"/>
                    <a:pt x="176" y="45"/>
                    <a:pt x="176" y="45"/>
                  </a:cubicBezTo>
                  <a:cubicBezTo>
                    <a:pt x="176" y="45"/>
                    <a:pt x="176" y="45"/>
                    <a:pt x="176" y="45"/>
                  </a:cubicBezTo>
                  <a:cubicBezTo>
                    <a:pt x="175" y="44"/>
                    <a:pt x="175" y="44"/>
                    <a:pt x="175" y="44"/>
                  </a:cubicBezTo>
                  <a:cubicBezTo>
                    <a:pt x="175" y="44"/>
                    <a:pt x="175" y="44"/>
                    <a:pt x="175" y="44"/>
                  </a:cubicBezTo>
                  <a:cubicBezTo>
                    <a:pt x="176" y="44"/>
                    <a:pt x="176" y="44"/>
                    <a:pt x="176" y="44"/>
                  </a:cubicBezTo>
                  <a:cubicBezTo>
                    <a:pt x="176" y="44"/>
                    <a:pt x="176" y="44"/>
                    <a:pt x="176" y="44"/>
                  </a:cubicBezTo>
                  <a:cubicBezTo>
                    <a:pt x="176" y="44"/>
                    <a:pt x="176" y="44"/>
                    <a:pt x="176" y="44"/>
                  </a:cubicBezTo>
                  <a:cubicBezTo>
                    <a:pt x="176" y="44"/>
                    <a:pt x="176" y="44"/>
                    <a:pt x="176" y="44"/>
                  </a:cubicBezTo>
                  <a:cubicBezTo>
                    <a:pt x="175" y="44"/>
                    <a:pt x="175" y="44"/>
                    <a:pt x="175" y="44"/>
                  </a:cubicBezTo>
                  <a:cubicBezTo>
                    <a:pt x="174" y="44"/>
                    <a:pt x="174" y="44"/>
                    <a:pt x="174" y="44"/>
                  </a:cubicBezTo>
                  <a:cubicBezTo>
                    <a:pt x="174" y="43"/>
                    <a:pt x="174" y="43"/>
                    <a:pt x="174" y="43"/>
                  </a:cubicBezTo>
                  <a:cubicBezTo>
                    <a:pt x="174" y="43"/>
                    <a:pt x="174" y="43"/>
                    <a:pt x="174" y="43"/>
                  </a:cubicBezTo>
                  <a:cubicBezTo>
                    <a:pt x="173" y="44"/>
                    <a:pt x="173" y="44"/>
                    <a:pt x="173" y="44"/>
                  </a:cubicBezTo>
                  <a:cubicBezTo>
                    <a:pt x="173" y="43"/>
                    <a:pt x="173" y="43"/>
                    <a:pt x="173" y="43"/>
                  </a:cubicBezTo>
                  <a:cubicBezTo>
                    <a:pt x="173" y="43"/>
                    <a:pt x="173" y="43"/>
                    <a:pt x="173" y="43"/>
                  </a:cubicBezTo>
                  <a:cubicBezTo>
                    <a:pt x="173" y="43"/>
                    <a:pt x="173" y="43"/>
                    <a:pt x="173" y="43"/>
                  </a:cubicBezTo>
                  <a:cubicBezTo>
                    <a:pt x="172" y="43"/>
                    <a:pt x="172" y="43"/>
                    <a:pt x="172" y="43"/>
                  </a:cubicBezTo>
                  <a:cubicBezTo>
                    <a:pt x="172" y="43"/>
                    <a:pt x="172" y="43"/>
                    <a:pt x="172" y="43"/>
                  </a:cubicBezTo>
                  <a:cubicBezTo>
                    <a:pt x="172" y="42"/>
                    <a:pt x="172" y="42"/>
                    <a:pt x="172" y="42"/>
                  </a:cubicBezTo>
                  <a:cubicBezTo>
                    <a:pt x="171" y="41"/>
                    <a:pt x="171" y="41"/>
                    <a:pt x="171" y="41"/>
                  </a:cubicBezTo>
                  <a:cubicBezTo>
                    <a:pt x="172" y="40"/>
                    <a:pt x="172" y="40"/>
                    <a:pt x="172" y="40"/>
                  </a:cubicBezTo>
                  <a:cubicBezTo>
                    <a:pt x="172" y="39"/>
                    <a:pt x="172" y="39"/>
                    <a:pt x="172" y="39"/>
                  </a:cubicBezTo>
                  <a:cubicBezTo>
                    <a:pt x="171" y="40"/>
                    <a:pt x="171" y="40"/>
                    <a:pt x="171" y="40"/>
                  </a:cubicBezTo>
                  <a:cubicBezTo>
                    <a:pt x="171" y="41"/>
                    <a:pt x="171" y="41"/>
                    <a:pt x="171" y="41"/>
                  </a:cubicBezTo>
                  <a:cubicBezTo>
                    <a:pt x="171" y="41"/>
                    <a:pt x="171" y="41"/>
                    <a:pt x="171" y="41"/>
                  </a:cubicBezTo>
                  <a:cubicBezTo>
                    <a:pt x="170" y="42"/>
                    <a:pt x="170" y="42"/>
                    <a:pt x="170" y="42"/>
                  </a:cubicBezTo>
                  <a:cubicBezTo>
                    <a:pt x="170" y="43"/>
                    <a:pt x="170" y="43"/>
                    <a:pt x="170" y="43"/>
                  </a:cubicBezTo>
                  <a:cubicBezTo>
                    <a:pt x="170" y="43"/>
                    <a:pt x="170" y="43"/>
                    <a:pt x="170" y="43"/>
                  </a:cubicBezTo>
                  <a:cubicBezTo>
                    <a:pt x="169" y="44"/>
                    <a:pt x="169" y="44"/>
                    <a:pt x="169" y="44"/>
                  </a:cubicBezTo>
                  <a:cubicBezTo>
                    <a:pt x="168" y="45"/>
                    <a:pt x="168" y="45"/>
                    <a:pt x="168" y="45"/>
                  </a:cubicBezTo>
                  <a:cubicBezTo>
                    <a:pt x="167" y="44"/>
                    <a:pt x="167" y="44"/>
                    <a:pt x="167" y="44"/>
                  </a:cubicBezTo>
                  <a:cubicBezTo>
                    <a:pt x="167" y="43"/>
                    <a:pt x="167" y="43"/>
                    <a:pt x="167" y="43"/>
                  </a:cubicBezTo>
                  <a:cubicBezTo>
                    <a:pt x="167" y="42"/>
                    <a:pt x="167" y="42"/>
                    <a:pt x="167" y="42"/>
                  </a:cubicBezTo>
                  <a:cubicBezTo>
                    <a:pt x="167" y="42"/>
                    <a:pt x="167" y="42"/>
                    <a:pt x="167" y="42"/>
                  </a:cubicBezTo>
                  <a:cubicBezTo>
                    <a:pt x="167" y="42"/>
                    <a:pt x="167" y="42"/>
                    <a:pt x="167" y="42"/>
                  </a:cubicBezTo>
                  <a:cubicBezTo>
                    <a:pt x="167" y="41"/>
                    <a:pt x="167" y="41"/>
                    <a:pt x="167" y="41"/>
                  </a:cubicBezTo>
                  <a:cubicBezTo>
                    <a:pt x="166" y="41"/>
                    <a:pt x="166" y="41"/>
                    <a:pt x="166" y="41"/>
                  </a:cubicBezTo>
                  <a:cubicBezTo>
                    <a:pt x="166" y="41"/>
                    <a:pt x="166" y="41"/>
                    <a:pt x="166" y="41"/>
                  </a:cubicBezTo>
                  <a:cubicBezTo>
                    <a:pt x="166" y="40"/>
                    <a:pt x="166" y="40"/>
                    <a:pt x="166" y="40"/>
                  </a:cubicBezTo>
                  <a:cubicBezTo>
                    <a:pt x="165" y="40"/>
                    <a:pt x="165" y="40"/>
                    <a:pt x="165" y="40"/>
                  </a:cubicBezTo>
                  <a:cubicBezTo>
                    <a:pt x="164" y="40"/>
                    <a:pt x="164" y="40"/>
                    <a:pt x="164" y="40"/>
                  </a:cubicBezTo>
                  <a:cubicBezTo>
                    <a:pt x="164" y="39"/>
                    <a:pt x="164" y="39"/>
                    <a:pt x="164" y="39"/>
                  </a:cubicBezTo>
                  <a:cubicBezTo>
                    <a:pt x="164" y="39"/>
                    <a:pt x="164" y="39"/>
                    <a:pt x="164" y="39"/>
                  </a:cubicBezTo>
                  <a:cubicBezTo>
                    <a:pt x="165" y="39"/>
                    <a:pt x="165" y="39"/>
                    <a:pt x="165" y="39"/>
                  </a:cubicBezTo>
                  <a:cubicBezTo>
                    <a:pt x="166" y="39"/>
                    <a:pt x="166" y="39"/>
                    <a:pt x="166" y="39"/>
                  </a:cubicBezTo>
                  <a:cubicBezTo>
                    <a:pt x="166" y="39"/>
                    <a:pt x="166" y="39"/>
                    <a:pt x="166" y="39"/>
                  </a:cubicBezTo>
                  <a:cubicBezTo>
                    <a:pt x="167" y="39"/>
                    <a:pt x="167" y="39"/>
                    <a:pt x="167" y="39"/>
                  </a:cubicBezTo>
                  <a:cubicBezTo>
                    <a:pt x="168" y="39"/>
                    <a:pt x="168" y="39"/>
                    <a:pt x="168" y="39"/>
                  </a:cubicBezTo>
                  <a:cubicBezTo>
                    <a:pt x="168" y="38"/>
                    <a:pt x="168" y="38"/>
                    <a:pt x="168" y="38"/>
                  </a:cubicBezTo>
                  <a:cubicBezTo>
                    <a:pt x="169" y="38"/>
                    <a:pt x="169" y="38"/>
                    <a:pt x="169" y="38"/>
                  </a:cubicBezTo>
                  <a:cubicBezTo>
                    <a:pt x="170" y="38"/>
                    <a:pt x="170" y="38"/>
                    <a:pt x="170" y="38"/>
                  </a:cubicBezTo>
                  <a:cubicBezTo>
                    <a:pt x="171" y="39"/>
                    <a:pt x="171" y="39"/>
                    <a:pt x="171" y="39"/>
                  </a:cubicBezTo>
                  <a:cubicBezTo>
                    <a:pt x="171" y="38"/>
                    <a:pt x="171" y="38"/>
                    <a:pt x="171" y="38"/>
                  </a:cubicBezTo>
                  <a:cubicBezTo>
                    <a:pt x="172" y="38"/>
                    <a:pt x="172" y="38"/>
                    <a:pt x="172" y="38"/>
                  </a:cubicBezTo>
                  <a:cubicBezTo>
                    <a:pt x="172" y="38"/>
                    <a:pt x="172" y="38"/>
                    <a:pt x="172" y="38"/>
                  </a:cubicBezTo>
                  <a:cubicBezTo>
                    <a:pt x="172" y="37"/>
                    <a:pt x="172" y="37"/>
                    <a:pt x="172" y="37"/>
                  </a:cubicBezTo>
                  <a:cubicBezTo>
                    <a:pt x="172" y="36"/>
                    <a:pt x="172" y="36"/>
                    <a:pt x="172" y="36"/>
                  </a:cubicBezTo>
                  <a:cubicBezTo>
                    <a:pt x="170" y="36"/>
                    <a:pt x="170" y="36"/>
                    <a:pt x="170" y="36"/>
                  </a:cubicBezTo>
                  <a:cubicBezTo>
                    <a:pt x="170" y="36"/>
                    <a:pt x="170" y="36"/>
                    <a:pt x="170" y="36"/>
                  </a:cubicBezTo>
                  <a:cubicBezTo>
                    <a:pt x="170" y="37"/>
                    <a:pt x="170" y="37"/>
                    <a:pt x="170" y="37"/>
                  </a:cubicBezTo>
                  <a:cubicBezTo>
                    <a:pt x="169" y="36"/>
                    <a:pt x="169" y="36"/>
                    <a:pt x="169" y="36"/>
                  </a:cubicBezTo>
                  <a:cubicBezTo>
                    <a:pt x="168" y="37"/>
                    <a:pt x="168" y="37"/>
                    <a:pt x="168" y="37"/>
                  </a:cubicBezTo>
                  <a:cubicBezTo>
                    <a:pt x="167" y="37"/>
                    <a:pt x="167" y="37"/>
                    <a:pt x="167" y="37"/>
                  </a:cubicBezTo>
                  <a:cubicBezTo>
                    <a:pt x="167" y="37"/>
                    <a:pt x="167" y="37"/>
                    <a:pt x="167" y="37"/>
                  </a:cubicBezTo>
                  <a:cubicBezTo>
                    <a:pt x="166" y="37"/>
                    <a:pt x="166" y="37"/>
                    <a:pt x="166" y="37"/>
                  </a:cubicBezTo>
                  <a:cubicBezTo>
                    <a:pt x="165" y="37"/>
                    <a:pt x="165" y="37"/>
                    <a:pt x="165" y="37"/>
                  </a:cubicBezTo>
                  <a:cubicBezTo>
                    <a:pt x="165" y="37"/>
                    <a:pt x="165" y="37"/>
                    <a:pt x="165" y="37"/>
                  </a:cubicBezTo>
                  <a:cubicBezTo>
                    <a:pt x="164" y="36"/>
                    <a:pt x="164" y="36"/>
                    <a:pt x="164" y="36"/>
                  </a:cubicBezTo>
                  <a:cubicBezTo>
                    <a:pt x="163" y="35"/>
                    <a:pt x="163" y="35"/>
                    <a:pt x="163" y="35"/>
                  </a:cubicBezTo>
                  <a:cubicBezTo>
                    <a:pt x="164" y="35"/>
                    <a:pt x="164" y="35"/>
                    <a:pt x="164" y="35"/>
                  </a:cubicBezTo>
                  <a:cubicBezTo>
                    <a:pt x="163" y="34"/>
                    <a:pt x="163" y="34"/>
                    <a:pt x="163" y="34"/>
                  </a:cubicBezTo>
                  <a:cubicBezTo>
                    <a:pt x="162" y="33"/>
                    <a:pt x="162" y="33"/>
                    <a:pt x="162" y="33"/>
                  </a:cubicBezTo>
                  <a:cubicBezTo>
                    <a:pt x="161" y="33"/>
                    <a:pt x="161" y="33"/>
                    <a:pt x="161" y="33"/>
                  </a:cubicBezTo>
                  <a:cubicBezTo>
                    <a:pt x="161" y="33"/>
                    <a:pt x="161" y="33"/>
                    <a:pt x="161" y="33"/>
                  </a:cubicBezTo>
                  <a:cubicBezTo>
                    <a:pt x="160" y="34"/>
                    <a:pt x="160" y="34"/>
                    <a:pt x="160" y="34"/>
                  </a:cubicBezTo>
                  <a:cubicBezTo>
                    <a:pt x="159" y="33"/>
                    <a:pt x="159" y="33"/>
                    <a:pt x="159" y="33"/>
                  </a:cubicBezTo>
                  <a:cubicBezTo>
                    <a:pt x="160" y="33"/>
                    <a:pt x="160" y="33"/>
                    <a:pt x="160" y="33"/>
                  </a:cubicBezTo>
                  <a:cubicBezTo>
                    <a:pt x="161" y="32"/>
                    <a:pt x="161" y="32"/>
                    <a:pt x="161" y="32"/>
                  </a:cubicBezTo>
                  <a:cubicBezTo>
                    <a:pt x="161" y="32"/>
                    <a:pt x="161" y="32"/>
                    <a:pt x="161" y="32"/>
                  </a:cubicBezTo>
                  <a:cubicBezTo>
                    <a:pt x="160" y="31"/>
                    <a:pt x="160" y="31"/>
                    <a:pt x="160" y="31"/>
                  </a:cubicBezTo>
                  <a:cubicBezTo>
                    <a:pt x="161" y="31"/>
                    <a:pt x="161" y="31"/>
                    <a:pt x="161" y="31"/>
                  </a:cubicBezTo>
                  <a:cubicBezTo>
                    <a:pt x="162" y="31"/>
                    <a:pt x="162" y="31"/>
                    <a:pt x="162" y="31"/>
                  </a:cubicBezTo>
                  <a:cubicBezTo>
                    <a:pt x="163" y="30"/>
                    <a:pt x="163" y="30"/>
                    <a:pt x="163" y="30"/>
                  </a:cubicBezTo>
                  <a:cubicBezTo>
                    <a:pt x="164" y="30"/>
                    <a:pt x="164" y="30"/>
                    <a:pt x="164" y="30"/>
                  </a:cubicBezTo>
                  <a:cubicBezTo>
                    <a:pt x="165" y="29"/>
                    <a:pt x="165" y="29"/>
                    <a:pt x="165" y="29"/>
                  </a:cubicBezTo>
                  <a:cubicBezTo>
                    <a:pt x="165" y="29"/>
                    <a:pt x="165" y="29"/>
                    <a:pt x="165" y="29"/>
                  </a:cubicBezTo>
                  <a:cubicBezTo>
                    <a:pt x="166" y="29"/>
                    <a:pt x="166" y="29"/>
                    <a:pt x="166" y="29"/>
                  </a:cubicBezTo>
                  <a:cubicBezTo>
                    <a:pt x="169" y="29"/>
                    <a:pt x="169" y="29"/>
                    <a:pt x="169" y="29"/>
                  </a:cubicBezTo>
                  <a:cubicBezTo>
                    <a:pt x="170" y="30"/>
                    <a:pt x="170" y="30"/>
                    <a:pt x="170" y="30"/>
                  </a:cubicBezTo>
                  <a:cubicBezTo>
                    <a:pt x="172" y="30"/>
                    <a:pt x="172" y="30"/>
                    <a:pt x="172" y="30"/>
                  </a:cubicBezTo>
                  <a:cubicBezTo>
                    <a:pt x="173" y="30"/>
                    <a:pt x="173" y="30"/>
                    <a:pt x="173" y="30"/>
                  </a:cubicBezTo>
                  <a:cubicBezTo>
                    <a:pt x="173" y="31"/>
                    <a:pt x="173" y="31"/>
                    <a:pt x="173" y="31"/>
                  </a:cubicBezTo>
                  <a:cubicBezTo>
                    <a:pt x="173" y="31"/>
                    <a:pt x="173" y="31"/>
                    <a:pt x="173" y="31"/>
                  </a:cubicBezTo>
                  <a:cubicBezTo>
                    <a:pt x="173" y="32"/>
                    <a:pt x="173" y="32"/>
                    <a:pt x="173" y="32"/>
                  </a:cubicBezTo>
                  <a:cubicBezTo>
                    <a:pt x="174" y="33"/>
                    <a:pt x="174" y="33"/>
                    <a:pt x="174" y="33"/>
                  </a:cubicBezTo>
                  <a:cubicBezTo>
                    <a:pt x="174" y="33"/>
                    <a:pt x="174" y="33"/>
                    <a:pt x="174" y="33"/>
                  </a:cubicBezTo>
                  <a:cubicBezTo>
                    <a:pt x="174" y="34"/>
                    <a:pt x="174" y="34"/>
                    <a:pt x="174" y="34"/>
                  </a:cubicBezTo>
                  <a:cubicBezTo>
                    <a:pt x="173" y="35"/>
                    <a:pt x="173" y="35"/>
                    <a:pt x="173" y="35"/>
                  </a:cubicBezTo>
                  <a:cubicBezTo>
                    <a:pt x="173" y="36"/>
                    <a:pt x="173" y="36"/>
                    <a:pt x="173" y="36"/>
                  </a:cubicBezTo>
                  <a:cubicBezTo>
                    <a:pt x="174" y="38"/>
                    <a:pt x="174" y="38"/>
                    <a:pt x="174" y="38"/>
                  </a:cubicBezTo>
                  <a:cubicBezTo>
                    <a:pt x="174" y="39"/>
                    <a:pt x="174" y="39"/>
                    <a:pt x="174" y="39"/>
                  </a:cubicBezTo>
                  <a:cubicBezTo>
                    <a:pt x="175" y="39"/>
                    <a:pt x="175" y="39"/>
                    <a:pt x="175" y="39"/>
                  </a:cubicBezTo>
                  <a:cubicBezTo>
                    <a:pt x="175" y="39"/>
                    <a:pt x="175" y="39"/>
                    <a:pt x="175" y="39"/>
                  </a:cubicBezTo>
                  <a:cubicBezTo>
                    <a:pt x="175" y="38"/>
                    <a:pt x="175" y="38"/>
                    <a:pt x="175" y="38"/>
                  </a:cubicBezTo>
                  <a:cubicBezTo>
                    <a:pt x="175" y="38"/>
                    <a:pt x="175" y="38"/>
                    <a:pt x="175" y="38"/>
                  </a:cubicBezTo>
                  <a:cubicBezTo>
                    <a:pt x="176" y="38"/>
                    <a:pt x="176" y="38"/>
                    <a:pt x="176" y="38"/>
                  </a:cubicBezTo>
                  <a:cubicBezTo>
                    <a:pt x="176" y="39"/>
                    <a:pt x="176" y="39"/>
                    <a:pt x="176" y="39"/>
                  </a:cubicBezTo>
                  <a:cubicBezTo>
                    <a:pt x="176" y="40"/>
                    <a:pt x="176" y="40"/>
                    <a:pt x="176" y="40"/>
                  </a:cubicBezTo>
                  <a:cubicBezTo>
                    <a:pt x="176" y="40"/>
                    <a:pt x="176" y="40"/>
                    <a:pt x="176" y="40"/>
                  </a:cubicBezTo>
                  <a:cubicBezTo>
                    <a:pt x="177" y="40"/>
                    <a:pt x="177" y="40"/>
                    <a:pt x="177" y="40"/>
                  </a:cubicBezTo>
                  <a:cubicBezTo>
                    <a:pt x="178" y="41"/>
                    <a:pt x="178" y="41"/>
                    <a:pt x="178" y="41"/>
                  </a:cubicBezTo>
                  <a:cubicBezTo>
                    <a:pt x="178" y="41"/>
                    <a:pt x="178" y="41"/>
                    <a:pt x="178" y="41"/>
                  </a:cubicBezTo>
                  <a:cubicBezTo>
                    <a:pt x="179" y="41"/>
                    <a:pt x="179" y="41"/>
                    <a:pt x="179" y="41"/>
                  </a:cubicBezTo>
                  <a:cubicBezTo>
                    <a:pt x="180" y="41"/>
                    <a:pt x="180" y="41"/>
                    <a:pt x="180" y="41"/>
                  </a:cubicBezTo>
                  <a:cubicBezTo>
                    <a:pt x="180" y="40"/>
                    <a:pt x="180" y="40"/>
                    <a:pt x="180" y="40"/>
                  </a:cubicBezTo>
                  <a:cubicBezTo>
                    <a:pt x="180" y="40"/>
                    <a:pt x="180" y="40"/>
                    <a:pt x="180" y="40"/>
                  </a:cubicBezTo>
                  <a:cubicBezTo>
                    <a:pt x="181" y="40"/>
                    <a:pt x="181" y="40"/>
                    <a:pt x="181" y="40"/>
                  </a:cubicBezTo>
                  <a:cubicBezTo>
                    <a:pt x="181" y="39"/>
                    <a:pt x="181" y="39"/>
                    <a:pt x="181" y="39"/>
                  </a:cubicBezTo>
                  <a:cubicBezTo>
                    <a:pt x="181" y="38"/>
                    <a:pt x="181" y="38"/>
                    <a:pt x="181" y="38"/>
                  </a:cubicBezTo>
                  <a:cubicBezTo>
                    <a:pt x="182" y="38"/>
                    <a:pt x="182" y="38"/>
                    <a:pt x="182" y="38"/>
                  </a:cubicBezTo>
                  <a:cubicBezTo>
                    <a:pt x="183" y="38"/>
                    <a:pt x="183" y="38"/>
                    <a:pt x="183" y="38"/>
                  </a:cubicBezTo>
                  <a:cubicBezTo>
                    <a:pt x="183" y="37"/>
                    <a:pt x="183" y="37"/>
                    <a:pt x="183" y="37"/>
                  </a:cubicBezTo>
                  <a:cubicBezTo>
                    <a:pt x="184" y="36"/>
                    <a:pt x="184" y="36"/>
                    <a:pt x="184" y="36"/>
                  </a:cubicBezTo>
                  <a:cubicBezTo>
                    <a:pt x="184" y="37"/>
                    <a:pt x="184" y="37"/>
                    <a:pt x="184" y="37"/>
                  </a:cubicBezTo>
                  <a:cubicBezTo>
                    <a:pt x="185" y="37"/>
                    <a:pt x="185" y="37"/>
                    <a:pt x="185" y="37"/>
                  </a:cubicBezTo>
                  <a:cubicBezTo>
                    <a:pt x="185" y="36"/>
                    <a:pt x="185" y="36"/>
                    <a:pt x="185" y="36"/>
                  </a:cubicBezTo>
                  <a:cubicBezTo>
                    <a:pt x="187" y="36"/>
                    <a:pt x="187" y="36"/>
                    <a:pt x="187" y="36"/>
                  </a:cubicBezTo>
                  <a:cubicBezTo>
                    <a:pt x="187" y="36"/>
                    <a:pt x="187" y="36"/>
                    <a:pt x="187" y="36"/>
                  </a:cubicBezTo>
                  <a:cubicBezTo>
                    <a:pt x="186" y="35"/>
                    <a:pt x="186" y="35"/>
                    <a:pt x="186" y="35"/>
                  </a:cubicBezTo>
                  <a:cubicBezTo>
                    <a:pt x="187" y="34"/>
                    <a:pt x="187" y="34"/>
                    <a:pt x="187" y="34"/>
                  </a:cubicBezTo>
                  <a:cubicBezTo>
                    <a:pt x="189" y="33"/>
                    <a:pt x="189" y="33"/>
                    <a:pt x="189" y="33"/>
                  </a:cubicBezTo>
                  <a:cubicBezTo>
                    <a:pt x="190" y="33"/>
                    <a:pt x="190" y="33"/>
                    <a:pt x="190" y="33"/>
                  </a:cubicBezTo>
                  <a:cubicBezTo>
                    <a:pt x="191" y="34"/>
                    <a:pt x="191" y="34"/>
                    <a:pt x="191" y="34"/>
                  </a:cubicBezTo>
                  <a:cubicBezTo>
                    <a:pt x="192" y="34"/>
                    <a:pt x="192" y="34"/>
                    <a:pt x="192" y="34"/>
                  </a:cubicBezTo>
                  <a:cubicBezTo>
                    <a:pt x="193" y="35"/>
                    <a:pt x="193" y="35"/>
                    <a:pt x="193" y="35"/>
                  </a:cubicBezTo>
                  <a:cubicBezTo>
                    <a:pt x="194" y="35"/>
                    <a:pt x="194" y="35"/>
                    <a:pt x="194" y="35"/>
                  </a:cubicBezTo>
                  <a:cubicBezTo>
                    <a:pt x="195" y="36"/>
                    <a:pt x="195" y="36"/>
                    <a:pt x="195" y="36"/>
                  </a:cubicBezTo>
                  <a:cubicBezTo>
                    <a:pt x="196" y="36"/>
                    <a:pt x="196" y="36"/>
                    <a:pt x="196" y="36"/>
                  </a:cubicBezTo>
                  <a:cubicBezTo>
                    <a:pt x="199" y="37"/>
                    <a:pt x="199" y="37"/>
                    <a:pt x="199" y="37"/>
                  </a:cubicBezTo>
                  <a:cubicBezTo>
                    <a:pt x="200" y="37"/>
                    <a:pt x="200" y="37"/>
                    <a:pt x="200" y="37"/>
                  </a:cubicBezTo>
                  <a:cubicBezTo>
                    <a:pt x="200" y="37"/>
                    <a:pt x="200" y="37"/>
                    <a:pt x="200" y="37"/>
                  </a:cubicBezTo>
                  <a:cubicBezTo>
                    <a:pt x="201" y="37"/>
                    <a:pt x="201" y="37"/>
                    <a:pt x="201" y="37"/>
                  </a:cubicBezTo>
                  <a:cubicBezTo>
                    <a:pt x="202" y="37"/>
                    <a:pt x="202" y="37"/>
                    <a:pt x="202" y="37"/>
                  </a:cubicBezTo>
                  <a:cubicBezTo>
                    <a:pt x="203" y="37"/>
                    <a:pt x="203" y="37"/>
                    <a:pt x="203" y="37"/>
                  </a:cubicBezTo>
                  <a:cubicBezTo>
                    <a:pt x="203" y="38"/>
                    <a:pt x="203" y="38"/>
                    <a:pt x="203" y="38"/>
                  </a:cubicBezTo>
                  <a:cubicBezTo>
                    <a:pt x="203" y="38"/>
                    <a:pt x="203" y="38"/>
                    <a:pt x="203" y="38"/>
                  </a:cubicBezTo>
                  <a:cubicBezTo>
                    <a:pt x="203" y="38"/>
                    <a:pt x="203" y="38"/>
                    <a:pt x="203" y="38"/>
                  </a:cubicBezTo>
                  <a:cubicBezTo>
                    <a:pt x="204" y="38"/>
                    <a:pt x="204" y="38"/>
                    <a:pt x="204" y="38"/>
                  </a:cubicBezTo>
                  <a:cubicBezTo>
                    <a:pt x="204" y="38"/>
                    <a:pt x="204" y="38"/>
                    <a:pt x="204" y="38"/>
                  </a:cubicBezTo>
                  <a:close/>
                  <a:moveTo>
                    <a:pt x="151" y="27"/>
                  </a:moveTo>
                  <a:cubicBezTo>
                    <a:pt x="153" y="28"/>
                    <a:pt x="153" y="28"/>
                    <a:pt x="153" y="28"/>
                  </a:cubicBezTo>
                  <a:cubicBezTo>
                    <a:pt x="153" y="28"/>
                    <a:pt x="153" y="28"/>
                    <a:pt x="153" y="28"/>
                  </a:cubicBezTo>
                  <a:cubicBezTo>
                    <a:pt x="152" y="28"/>
                    <a:pt x="152" y="28"/>
                    <a:pt x="152" y="28"/>
                  </a:cubicBezTo>
                  <a:cubicBezTo>
                    <a:pt x="151" y="27"/>
                    <a:pt x="151" y="27"/>
                    <a:pt x="151" y="27"/>
                  </a:cubicBezTo>
                  <a:close/>
                  <a:moveTo>
                    <a:pt x="160" y="29"/>
                  </a:moveTo>
                  <a:cubicBezTo>
                    <a:pt x="161" y="29"/>
                    <a:pt x="161" y="29"/>
                    <a:pt x="161" y="29"/>
                  </a:cubicBezTo>
                  <a:cubicBezTo>
                    <a:pt x="161" y="29"/>
                    <a:pt x="161" y="29"/>
                    <a:pt x="161" y="29"/>
                  </a:cubicBezTo>
                  <a:cubicBezTo>
                    <a:pt x="161" y="28"/>
                    <a:pt x="161" y="28"/>
                    <a:pt x="161" y="28"/>
                  </a:cubicBezTo>
                  <a:cubicBezTo>
                    <a:pt x="160" y="28"/>
                    <a:pt x="160" y="28"/>
                    <a:pt x="160" y="28"/>
                  </a:cubicBezTo>
                  <a:cubicBezTo>
                    <a:pt x="159" y="28"/>
                    <a:pt x="159" y="28"/>
                    <a:pt x="159" y="28"/>
                  </a:cubicBezTo>
                  <a:cubicBezTo>
                    <a:pt x="158" y="28"/>
                    <a:pt x="158" y="28"/>
                    <a:pt x="158" y="28"/>
                  </a:cubicBezTo>
                  <a:cubicBezTo>
                    <a:pt x="157" y="28"/>
                    <a:pt x="157" y="28"/>
                    <a:pt x="157" y="28"/>
                  </a:cubicBezTo>
                  <a:cubicBezTo>
                    <a:pt x="157" y="28"/>
                    <a:pt x="157" y="28"/>
                    <a:pt x="157" y="28"/>
                  </a:cubicBezTo>
                  <a:cubicBezTo>
                    <a:pt x="157" y="28"/>
                    <a:pt x="157" y="28"/>
                    <a:pt x="157" y="28"/>
                  </a:cubicBezTo>
                  <a:cubicBezTo>
                    <a:pt x="156" y="29"/>
                    <a:pt x="156" y="29"/>
                    <a:pt x="156" y="29"/>
                  </a:cubicBezTo>
                  <a:cubicBezTo>
                    <a:pt x="158" y="29"/>
                    <a:pt x="158" y="29"/>
                    <a:pt x="158" y="29"/>
                  </a:cubicBezTo>
                  <a:cubicBezTo>
                    <a:pt x="158" y="29"/>
                    <a:pt x="158" y="29"/>
                    <a:pt x="158" y="29"/>
                  </a:cubicBezTo>
                  <a:cubicBezTo>
                    <a:pt x="159" y="29"/>
                    <a:pt x="159" y="29"/>
                    <a:pt x="159" y="29"/>
                  </a:cubicBezTo>
                  <a:cubicBezTo>
                    <a:pt x="159" y="29"/>
                    <a:pt x="159" y="29"/>
                    <a:pt x="159" y="29"/>
                  </a:cubicBezTo>
                  <a:cubicBezTo>
                    <a:pt x="158" y="28"/>
                    <a:pt x="158" y="28"/>
                    <a:pt x="158" y="28"/>
                  </a:cubicBezTo>
                  <a:cubicBezTo>
                    <a:pt x="158" y="28"/>
                    <a:pt x="158" y="28"/>
                    <a:pt x="158" y="28"/>
                  </a:cubicBezTo>
                  <a:cubicBezTo>
                    <a:pt x="159" y="28"/>
                    <a:pt x="159" y="28"/>
                    <a:pt x="159" y="28"/>
                  </a:cubicBezTo>
                  <a:cubicBezTo>
                    <a:pt x="160" y="29"/>
                    <a:pt x="160" y="29"/>
                    <a:pt x="160" y="29"/>
                  </a:cubicBezTo>
                  <a:close/>
                  <a:moveTo>
                    <a:pt x="159" y="31"/>
                  </a:moveTo>
                  <a:cubicBezTo>
                    <a:pt x="158" y="31"/>
                    <a:pt x="158" y="31"/>
                    <a:pt x="158" y="31"/>
                  </a:cubicBezTo>
                  <a:cubicBezTo>
                    <a:pt x="157" y="31"/>
                    <a:pt x="157" y="31"/>
                    <a:pt x="157" y="31"/>
                  </a:cubicBezTo>
                  <a:cubicBezTo>
                    <a:pt x="157" y="31"/>
                    <a:pt x="157" y="31"/>
                    <a:pt x="157" y="31"/>
                  </a:cubicBezTo>
                  <a:cubicBezTo>
                    <a:pt x="159" y="31"/>
                    <a:pt x="159" y="31"/>
                    <a:pt x="159" y="31"/>
                  </a:cubicBezTo>
                  <a:close/>
                  <a:moveTo>
                    <a:pt x="159" y="31"/>
                  </a:moveTo>
                  <a:cubicBezTo>
                    <a:pt x="159" y="31"/>
                    <a:pt x="159" y="31"/>
                    <a:pt x="159" y="31"/>
                  </a:cubicBezTo>
                  <a:cubicBezTo>
                    <a:pt x="158" y="31"/>
                    <a:pt x="158" y="31"/>
                    <a:pt x="158" y="31"/>
                  </a:cubicBezTo>
                  <a:cubicBezTo>
                    <a:pt x="159" y="31"/>
                    <a:pt x="159" y="31"/>
                    <a:pt x="159" y="31"/>
                  </a:cubicBezTo>
                  <a:close/>
                  <a:moveTo>
                    <a:pt x="159" y="31"/>
                  </a:moveTo>
                  <a:cubicBezTo>
                    <a:pt x="158" y="32"/>
                    <a:pt x="158" y="32"/>
                    <a:pt x="158" y="32"/>
                  </a:cubicBezTo>
                  <a:cubicBezTo>
                    <a:pt x="158" y="33"/>
                    <a:pt x="158" y="33"/>
                    <a:pt x="158" y="33"/>
                  </a:cubicBezTo>
                  <a:cubicBezTo>
                    <a:pt x="159" y="33"/>
                    <a:pt x="159" y="33"/>
                    <a:pt x="159" y="33"/>
                  </a:cubicBezTo>
                  <a:cubicBezTo>
                    <a:pt x="159" y="33"/>
                    <a:pt x="159" y="33"/>
                    <a:pt x="159" y="33"/>
                  </a:cubicBezTo>
                  <a:cubicBezTo>
                    <a:pt x="160" y="31"/>
                    <a:pt x="160" y="31"/>
                    <a:pt x="160" y="31"/>
                  </a:cubicBezTo>
                  <a:cubicBezTo>
                    <a:pt x="159" y="31"/>
                    <a:pt x="159" y="31"/>
                    <a:pt x="159" y="31"/>
                  </a:cubicBezTo>
                  <a:close/>
                  <a:moveTo>
                    <a:pt x="134" y="12"/>
                  </a:moveTo>
                  <a:cubicBezTo>
                    <a:pt x="135" y="12"/>
                    <a:pt x="135" y="12"/>
                    <a:pt x="135" y="12"/>
                  </a:cubicBezTo>
                  <a:cubicBezTo>
                    <a:pt x="135" y="13"/>
                    <a:pt x="135" y="13"/>
                    <a:pt x="135" y="13"/>
                  </a:cubicBezTo>
                  <a:cubicBezTo>
                    <a:pt x="135" y="14"/>
                    <a:pt x="135" y="14"/>
                    <a:pt x="135" y="14"/>
                  </a:cubicBezTo>
                  <a:cubicBezTo>
                    <a:pt x="134" y="13"/>
                    <a:pt x="134" y="13"/>
                    <a:pt x="134" y="13"/>
                  </a:cubicBezTo>
                  <a:cubicBezTo>
                    <a:pt x="134" y="12"/>
                    <a:pt x="134" y="12"/>
                    <a:pt x="134" y="12"/>
                  </a:cubicBezTo>
                  <a:cubicBezTo>
                    <a:pt x="134" y="12"/>
                    <a:pt x="134" y="12"/>
                    <a:pt x="134" y="12"/>
                  </a:cubicBezTo>
                  <a:close/>
                  <a:moveTo>
                    <a:pt x="140" y="9"/>
                  </a:moveTo>
                  <a:cubicBezTo>
                    <a:pt x="140" y="10"/>
                    <a:pt x="140" y="10"/>
                    <a:pt x="140" y="10"/>
                  </a:cubicBezTo>
                  <a:cubicBezTo>
                    <a:pt x="140" y="10"/>
                    <a:pt x="140" y="10"/>
                    <a:pt x="140" y="10"/>
                  </a:cubicBezTo>
                  <a:cubicBezTo>
                    <a:pt x="141" y="10"/>
                    <a:pt x="141" y="10"/>
                    <a:pt x="141" y="10"/>
                  </a:cubicBezTo>
                  <a:cubicBezTo>
                    <a:pt x="141" y="10"/>
                    <a:pt x="141" y="10"/>
                    <a:pt x="141" y="10"/>
                  </a:cubicBezTo>
                  <a:cubicBezTo>
                    <a:pt x="141" y="9"/>
                    <a:pt x="141" y="9"/>
                    <a:pt x="141" y="9"/>
                  </a:cubicBezTo>
                  <a:cubicBezTo>
                    <a:pt x="140" y="8"/>
                    <a:pt x="140" y="8"/>
                    <a:pt x="140" y="8"/>
                  </a:cubicBezTo>
                  <a:cubicBezTo>
                    <a:pt x="140" y="9"/>
                    <a:pt x="140" y="9"/>
                    <a:pt x="140" y="9"/>
                  </a:cubicBezTo>
                  <a:close/>
                  <a:moveTo>
                    <a:pt x="140" y="11"/>
                  </a:moveTo>
                  <a:cubicBezTo>
                    <a:pt x="140" y="11"/>
                    <a:pt x="140" y="11"/>
                    <a:pt x="140" y="11"/>
                  </a:cubicBezTo>
                  <a:cubicBezTo>
                    <a:pt x="140" y="11"/>
                    <a:pt x="140" y="11"/>
                    <a:pt x="140" y="11"/>
                  </a:cubicBezTo>
                  <a:cubicBezTo>
                    <a:pt x="140" y="11"/>
                    <a:pt x="140" y="11"/>
                    <a:pt x="140" y="11"/>
                  </a:cubicBezTo>
                  <a:cubicBezTo>
                    <a:pt x="140" y="11"/>
                    <a:pt x="140" y="11"/>
                    <a:pt x="140" y="11"/>
                  </a:cubicBezTo>
                  <a:close/>
                  <a:moveTo>
                    <a:pt x="147" y="18"/>
                  </a:moveTo>
                  <a:cubicBezTo>
                    <a:pt x="147" y="19"/>
                    <a:pt x="147" y="19"/>
                    <a:pt x="147" y="19"/>
                  </a:cubicBezTo>
                  <a:cubicBezTo>
                    <a:pt x="148" y="19"/>
                    <a:pt x="148" y="19"/>
                    <a:pt x="148" y="19"/>
                  </a:cubicBezTo>
                  <a:cubicBezTo>
                    <a:pt x="148" y="19"/>
                    <a:pt x="148" y="19"/>
                    <a:pt x="148" y="19"/>
                  </a:cubicBezTo>
                  <a:cubicBezTo>
                    <a:pt x="149" y="18"/>
                    <a:pt x="149" y="18"/>
                    <a:pt x="149" y="18"/>
                  </a:cubicBezTo>
                  <a:cubicBezTo>
                    <a:pt x="149" y="18"/>
                    <a:pt x="149" y="18"/>
                    <a:pt x="149" y="18"/>
                  </a:cubicBezTo>
                  <a:cubicBezTo>
                    <a:pt x="148" y="17"/>
                    <a:pt x="148" y="17"/>
                    <a:pt x="148" y="17"/>
                  </a:cubicBezTo>
                  <a:cubicBezTo>
                    <a:pt x="147" y="18"/>
                    <a:pt x="147" y="18"/>
                    <a:pt x="147" y="18"/>
                  </a:cubicBezTo>
                  <a:cubicBezTo>
                    <a:pt x="147" y="18"/>
                    <a:pt x="147" y="18"/>
                    <a:pt x="147" y="18"/>
                  </a:cubicBezTo>
                  <a:close/>
                  <a:moveTo>
                    <a:pt x="146" y="29"/>
                  </a:moveTo>
                  <a:cubicBezTo>
                    <a:pt x="146" y="30"/>
                    <a:pt x="146" y="30"/>
                    <a:pt x="146" y="30"/>
                  </a:cubicBezTo>
                  <a:cubicBezTo>
                    <a:pt x="147" y="31"/>
                    <a:pt x="147" y="31"/>
                    <a:pt x="147" y="31"/>
                  </a:cubicBezTo>
                  <a:cubicBezTo>
                    <a:pt x="148" y="31"/>
                    <a:pt x="148" y="31"/>
                    <a:pt x="148" y="31"/>
                  </a:cubicBezTo>
                  <a:cubicBezTo>
                    <a:pt x="147" y="31"/>
                    <a:pt x="147" y="31"/>
                    <a:pt x="147" y="31"/>
                  </a:cubicBezTo>
                  <a:cubicBezTo>
                    <a:pt x="147" y="32"/>
                    <a:pt x="147" y="32"/>
                    <a:pt x="147" y="32"/>
                  </a:cubicBezTo>
                  <a:cubicBezTo>
                    <a:pt x="147" y="31"/>
                    <a:pt x="147" y="31"/>
                    <a:pt x="147" y="31"/>
                  </a:cubicBezTo>
                  <a:cubicBezTo>
                    <a:pt x="146" y="31"/>
                    <a:pt x="146" y="31"/>
                    <a:pt x="146" y="31"/>
                  </a:cubicBezTo>
                  <a:cubicBezTo>
                    <a:pt x="146" y="30"/>
                    <a:pt x="146" y="30"/>
                    <a:pt x="146" y="30"/>
                  </a:cubicBezTo>
                  <a:cubicBezTo>
                    <a:pt x="145" y="29"/>
                    <a:pt x="145" y="29"/>
                    <a:pt x="145" y="29"/>
                  </a:cubicBezTo>
                  <a:cubicBezTo>
                    <a:pt x="144" y="28"/>
                    <a:pt x="144" y="28"/>
                    <a:pt x="144" y="28"/>
                  </a:cubicBezTo>
                  <a:cubicBezTo>
                    <a:pt x="145" y="27"/>
                    <a:pt x="145" y="27"/>
                    <a:pt x="145" y="27"/>
                  </a:cubicBezTo>
                  <a:cubicBezTo>
                    <a:pt x="144" y="27"/>
                    <a:pt x="144" y="27"/>
                    <a:pt x="144" y="27"/>
                  </a:cubicBezTo>
                  <a:cubicBezTo>
                    <a:pt x="144" y="26"/>
                    <a:pt x="144" y="26"/>
                    <a:pt x="144" y="26"/>
                  </a:cubicBezTo>
                  <a:cubicBezTo>
                    <a:pt x="144" y="26"/>
                    <a:pt x="144" y="26"/>
                    <a:pt x="144" y="26"/>
                  </a:cubicBezTo>
                  <a:cubicBezTo>
                    <a:pt x="144" y="25"/>
                    <a:pt x="144" y="25"/>
                    <a:pt x="144" y="25"/>
                  </a:cubicBezTo>
                  <a:cubicBezTo>
                    <a:pt x="144" y="24"/>
                    <a:pt x="144" y="24"/>
                    <a:pt x="144" y="24"/>
                  </a:cubicBezTo>
                  <a:cubicBezTo>
                    <a:pt x="144" y="24"/>
                    <a:pt x="144" y="24"/>
                    <a:pt x="144" y="24"/>
                  </a:cubicBezTo>
                  <a:cubicBezTo>
                    <a:pt x="143" y="23"/>
                    <a:pt x="143" y="23"/>
                    <a:pt x="143" y="23"/>
                  </a:cubicBezTo>
                  <a:cubicBezTo>
                    <a:pt x="143" y="22"/>
                    <a:pt x="143" y="22"/>
                    <a:pt x="143" y="22"/>
                  </a:cubicBezTo>
                  <a:cubicBezTo>
                    <a:pt x="144" y="22"/>
                    <a:pt x="144" y="22"/>
                    <a:pt x="144" y="22"/>
                  </a:cubicBezTo>
                  <a:cubicBezTo>
                    <a:pt x="144" y="21"/>
                    <a:pt x="144" y="21"/>
                    <a:pt x="144" y="21"/>
                  </a:cubicBezTo>
                  <a:cubicBezTo>
                    <a:pt x="144" y="20"/>
                    <a:pt x="144" y="20"/>
                    <a:pt x="144" y="20"/>
                  </a:cubicBezTo>
                  <a:cubicBezTo>
                    <a:pt x="146" y="18"/>
                    <a:pt x="146" y="18"/>
                    <a:pt x="146" y="18"/>
                  </a:cubicBezTo>
                  <a:cubicBezTo>
                    <a:pt x="146" y="18"/>
                    <a:pt x="146" y="18"/>
                    <a:pt x="146" y="18"/>
                  </a:cubicBezTo>
                  <a:cubicBezTo>
                    <a:pt x="146" y="19"/>
                    <a:pt x="146" y="19"/>
                    <a:pt x="146" y="19"/>
                  </a:cubicBezTo>
                  <a:cubicBezTo>
                    <a:pt x="145" y="20"/>
                    <a:pt x="145" y="20"/>
                    <a:pt x="145" y="20"/>
                  </a:cubicBezTo>
                  <a:cubicBezTo>
                    <a:pt x="145" y="20"/>
                    <a:pt x="145" y="20"/>
                    <a:pt x="145" y="20"/>
                  </a:cubicBezTo>
                  <a:cubicBezTo>
                    <a:pt x="146" y="20"/>
                    <a:pt x="146" y="20"/>
                    <a:pt x="146" y="20"/>
                  </a:cubicBezTo>
                  <a:cubicBezTo>
                    <a:pt x="146" y="21"/>
                    <a:pt x="146" y="21"/>
                    <a:pt x="146" y="21"/>
                  </a:cubicBezTo>
                  <a:cubicBezTo>
                    <a:pt x="146" y="22"/>
                    <a:pt x="146" y="22"/>
                    <a:pt x="146" y="22"/>
                  </a:cubicBezTo>
                  <a:cubicBezTo>
                    <a:pt x="145" y="23"/>
                    <a:pt x="145" y="23"/>
                    <a:pt x="145" y="23"/>
                  </a:cubicBezTo>
                  <a:cubicBezTo>
                    <a:pt x="144" y="23"/>
                    <a:pt x="144" y="23"/>
                    <a:pt x="144" y="23"/>
                  </a:cubicBezTo>
                  <a:cubicBezTo>
                    <a:pt x="145" y="24"/>
                    <a:pt x="145" y="24"/>
                    <a:pt x="145" y="24"/>
                  </a:cubicBezTo>
                  <a:cubicBezTo>
                    <a:pt x="145" y="24"/>
                    <a:pt x="145" y="24"/>
                    <a:pt x="145" y="24"/>
                  </a:cubicBezTo>
                  <a:cubicBezTo>
                    <a:pt x="146" y="23"/>
                    <a:pt x="146" y="23"/>
                    <a:pt x="146" y="23"/>
                  </a:cubicBezTo>
                  <a:cubicBezTo>
                    <a:pt x="146" y="23"/>
                    <a:pt x="146" y="23"/>
                    <a:pt x="146" y="23"/>
                  </a:cubicBezTo>
                  <a:cubicBezTo>
                    <a:pt x="147" y="22"/>
                    <a:pt x="147" y="22"/>
                    <a:pt x="147" y="22"/>
                  </a:cubicBezTo>
                  <a:cubicBezTo>
                    <a:pt x="146" y="22"/>
                    <a:pt x="146" y="22"/>
                    <a:pt x="146" y="22"/>
                  </a:cubicBezTo>
                  <a:cubicBezTo>
                    <a:pt x="146" y="22"/>
                    <a:pt x="146" y="22"/>
                    <a:pt x="146" y="22"/>
                  </a:cubicBezTo>
                  <a:cubicBezTo>
                    <a:pt x="148" y="21"/>
                    <a:pt x="148" y="21"/>
                    <a:pt x="148" y="21"/>
                  </a:cubicBezTo>
                  <a:cubicBezTo>
                    <a:pt x="149" y="21"/>
                    <a:pt x="149" y="21"/>
                    <a:pt x="149" y="21"/>
                  </a:cubicBezTo>
                  <a:cubicBezTo>
                    <a:pt x="150" y="21"/>
                    <a:pt x="150" y="21"/>
                    <a:pt x="150" y="21"/>
                  </a:cubicBezTo>
                  <a:cubicBezTo>
                    <a:pt x="150" y="22"/>
                    <a:pt x="150" y="22"/>
                    <a:pt x="150" y="22"/>
                  </a:cubicBezTo>
                  <a:cubicBezTo>
                    <a:pt x="149" y="23"/>
                    <a:pt x="149" y="23"/>
                    <a:pt x="149" y="23"/>
                  </a:cubicBezTo>
                  <a:cubicBezTo>
                    <a:pt x="147" y="24"/>
                    <a:pt x="147" y="24"/>
                    <a:pt x="147" y="24"/>
                  </a:cubicBezTo>
                  <a:cubicBezTo>
                    <a:pt x="147" y="24"/>
                    <a:pt x="147" y="24"/>
                    <a:pt x="147" y="24"/>
                  </a:cubicBezTo>
                  <a:cubicBezTo>
                    <a:pt x="147" y="25"/>
                    <a:pt x="147" y="25"/>
                    <a:pt x="147" y="25"/>
                  </a:cubicBezTo>
                  <a:cubicBezTo>
                    <a:pt x="148" y="25"/>
                    <a:pt x="148" y="25"/>
                    <a:pt x="148" y="25"/>
                  </a:cubicBezTo>
                  <a:cubicBezTo>
                    <a:pt x="149" y="26"/>
                    <a:pt x="149" y="26"/>
                    <a:pt x="149" y="26"/>
                  </a:cubicBezTo>
                  <a:cubicBezTo>
                    <a:pt x="149" y="26"/>
                    <a:pt x="149" y="26"/>
                    <a:pt x="149" y="26"/>
                  </a:cubicBezTo>
                  <a:cubicBezTo>
                    <a:pt x="150" y="26"/>
                    <a:pt x="150" y="26"/>
                    <a:pt x="150" y="26"/>
                  </a:cubicBezTo>
                  <a:cubicBezTo>
                    <a:pt x="149" y="27"/>
                    <a:pt x="149" y="27"/>
                    <a:pt x="149" y="27"/>
                  </a:cubicBezTo>
                  <a:cubicBezTo>
                    <a:pt x="148" y="26"/>
                    <a:pt x="148" y="26"/>
                    <a:pt x="148" y="26"/>
                  </a:cubicBezTo>
                  <a:cubicBezTo>
                    <a:pt x="147" y="26"/>
                    <a:pt x="147" y="26"/>
                    <a:pt x="147" y="26"/>
                  </a:cubicBezTo>
                  <a:cubicBezTo>
                    <a:pt x="146" y="26"/>
                    <a:pt x="146" y="26"/>
                    <a:pt x="146" y="26"/>
                  </a:cubicBezTo>
                  <a:cubicBezTo>
                    <a:pt x="145" y="26"/>
                    <a:pt x="145" y="26"/>
                    <a:pt x="145" y="26"/>
                  </a:cubicBezTo>
                  <a:cubicBezTo>
                    <a:pt x="145" y="27"/>
                    <a:pt x="145" y="27"/>
                    <a:pt x="145" y="27"/>
                  </a:cubicBezTo>
                  <a:cubicBezTo>
                    <a:pt x="146" y="29"/>
                    <a:pt x="146" y="29"/>
                    <a:pt x="146" y="29"/>
                  </a:cubicBezTo>
                  <a:close/>
                  <a:moveTo>
                    <a:pt x="142" y="31"/>
                  </a:moveTo>
                  <a:cubicBezTo>
                    <a:pt x="143" y="31"/>
                    <a:pt x="143" y="31"/>
                    <a:pt x="143" y="31"/>
                  </a:cubicBezTo>
                  <a:cubicBezTo>
                    <a:pt x="142" y="31"/>
                    <a:pt x="142" y="31"/>
                    <a:pt x="142" y="31"/>
                  </a:cubicBezTo>
                  <a:cubicBezTo>
                    <a:pt x="142" y="30"/>
                    <a:pt x="142" y="30"/>
                    <a:pt x="142" y="30"/>
                  </a:cubicBezTo>
                  <a:cubicBezTo>
                    <a:pt x="142" y="31"/>
                    <a:pt x="142" y="31"/>
                    <a:pt x="142" y="31"/>
                  </a:cubicBezTo>
                  <a:close/>
                  <a:moveTo>
                    <a:pt x="142" y="29"/>
                  </a:moveTo>
                  <a:cubicBezTo>
                    <a:pt x="142" y="29"/>
                    <a:pt x="142" y="29"/>
                    <a:pt x="142" y="29"/>
                  </a:cubicBezTo>
                  <a:cubicBezTo>
                    <a:pt x="142" y="30"/>
                    <a:pt x="142" y="30"/>
                    <a:pt x="142" y="30"/>
                  </a:cubicBezTo>
                  <a:cubicBezTo>
                    <a:pt x="142" y="30"/>
                    <a:pt x="142" y="30"/>
                    <a:pt x="142" y="30"/>
                  </a:cubicBezTo>
                  <a:cubicBezTo>
                    <a:pt x="142" y="29"/>
                    <a:pt x="142" y="29"/>
                    <a:pt x="142" y="29"/>
                  </a:cubicBezTo>
                  <a:cubicBezTo>
                    <a:pt x="142" y="29"/>
                    <a:pt x="142" y="29"/>
                    <a:pt x="142" y="29"/>
                  </a:cubicBezTo>
                  <a:close/>
                  <a:moveTo>
                    <a:pt x="143" y="29"/>
                  </a:moveTo>
                  <a:cubicBezTo>
                    <a:pt x="143" y="30"/>
                    <a:pt x="143" y="30"/>
                    <a:pt x="143" y="30"/>
                  </a:cubicBezTo>
                  <a:cubicBezTo>
                    <a:pt x="143" y="30"/>
                    <a:pt x="143" y="30"/>
                    <a:pt x="143" y="30"/>
                  </a:cubicBezTo>
                  <a:cubicBezTo>
                    <a:pt x="143" y="31"/>
                    <a:pt x="143" y="31"/>
                    <a:pt x="143" y="31"/>
                  </a:cubicBezTo>
                  <a:cubicBezTo>
                    <a:pt x="144" y="31"/>
                    <a:pt x="144" y="31"/>
                    <a:pt x="144" y="31"/>
                  </a:cubicBezTo>
                  <a:cubicBezTo>
                    <a:pt x="145" y="31"/>
                    <a:pt x="145" y="31"/>
                    <a:pt x="145" y="31"/>
                  </a:cubicBezTo>
                  <a:cubicBezTo>
                    <a:pt x="145" y="31"/>
                    <a:pt x="145" y="31"/>
                    <a:pt x="145" y="31"/>
                  </a:cubicBezTo>
                  <a:cubicBezTo>
                    <a:pt x="145" y="30"/>
                    <a:pt x="145" y="30"/>
                    <a:pt x="145" y="30"/>
                  </a:cubicBezTo>
                  <a:cubicBezTo>
                    <a:pt x="144" y="30"/>
                    <a:pt x="144" y="30"/>
                    <a:pt x="144" y="30"/>
                  </a:cubicBezTo>
                  <a:cubicBezTo>
                    <a:pt x="144" y="30"/>
                    <a:pt x="144" y="30"/>
                    <a:pt x="144" y="30"/>
                  </a:cubicBezTo>
                  <a:cubicBezTo>
                    <a:pt x="144" y="29"/>
                    <a:pt x="144" y="29"/>
                    <a:pt x="144" y="29"/>
                  </a:cubicBezTo>
                  <a:cubicBezTo>
                    <a:pt x="143" y="29"/>
                    <a:pt x="143" y="29"/>
                    <a:pt x="143" y="29"/>
                  </a:cubicBezTo>
                  <a:close/>
                  <a:moveTo>
                    <a:pt x="143" y="34"/>
                  </a:moveTo>
                  <a:cubicBezTo>
                    <a:pt x="144" y="33"/>
                    <a:pt x="144" y="33"/>
                    <a:pt x="144" y="33"/>
                  </a:cubicBezTo>
                  <a:cubicBezTo>
                    <a:pt x="145" y="33"/>
                    <a:pt x="145" y="33"/>
                    <a:pt x="145" y="33"/>
                  </a:cubicBezTo>
                  <a:cubicBezTo>
                    <a:pt x="146" y="34"/>
                    <a:pt x="146" y="34"/>
                    <a:pt x="146" y="34"/>
                  </a:cubicBezTo>
                  <a:cubicBezTo>
                    <a:pt x="146" y="35"/>
                    <a:pt x="146" y="35"/>
                    <a:pt x="146" y="35"/>
                  </a:cubicBezTo>
                  <a:cubicBezTo>
                    <a:pt x="146" y="35"/>
                    <a:pt x="146" y="35"/>
                    <a:pt x="146" y="35"/>
                  </a:cubicBezTo>
                  <a:cubicBezTo>
                    <a:pt x="145" y="35"/>
                    <a:pt x="145" y="35"/>
                    <a:pt x="145" y="35"/>
                  </a:cubicBezTo>
                  <a:cubicBezTo>
                    <a:pt x="144" y="35"/>
                    <a:pt x="144" y="35"/>
                    <a:pt x="144" y="35"/>
                  </a:cubicBezTo>
                  <a:cubicBezTo>
                    <a:pt x="143" y="35"/>
                    <a:pt x="143" y="35"/>
                    <a:pt x="143" y="35"/>
                  </a:cubicBezTo>
                  <a:cubicBezTo>
                    <a:pt x="143" y="34"/>
                    <a:pt x="143" y="34"/>
                    <a:pt x="143" y="34"/>
                  </a:cubicBezTo>
                  <a:close/>
                  <a:moveTo>
                    <a:pt x="156" y="34"/>
                  </a:moveTo>
                  <a:cubicBezTo>
                    <a:pt x="154" y="35"/>
                    <a:pt x="154" y="35"/>
                    <a:pt x="154" y="35"/>
                  </a:cubicBezTo>
                  <a:cubicBezTo>
                    <a:pt x="154" y="35"/>
                    <a:pt x="154" y="35"/>
                    <a:pt x="154" y="35"/>
                  </a:cubicBezTo>
                  <a:cubicBezTo>
                    <a:pt x="154" y="35"/>
                    <a:pt x="154" y="35"/>
                    <a:pt x="154" y="35"/>
                  </a:cubicBezTo>
                  <a:cubicBezTo>
                    <a:pt x="155" y="36"/>
                    <a:pt x="155" y="36"/>
                    <a:pt x="155" y="36"/>
                  </a:cubicBezTo>
                  <a:cubicBezTo>
                    <a:pt x="157" y="36"/>
                    <a:pt x="157" y="36"/>
                    <a:pt x="157" y="36"/>
                  </a:cubicBezTo>
                  <a:cubicBezTo>
                    <a:pt x="156" y="35"/>
                    <a:pt x="156" y="35"/>
                    <a:pt x="156" y="35"/>
                  </a:cubicBezTo>
                  <a:cubicBezTo>
                    <a:pt x="156" y="35"/>
                    <a:pt x="156" y="35"/>
                    <a:pt x="156" y="35"/>
                  </a:cubicBezTo>
                  <a:cubicBezTo>
                    <a:pt x="156" y="34"/>
                    <a:pt x="156" y="34"/>
                    <a:pt x="156" y="34"/>
                  </a:cubicBezTo>
                  <a:close/>
                  <a:moveTo>
                    <a:pt x="148" y="42"/>
                  </a:moveTo>
                  <a:cubicBezTo>
                    <a:pt x="149" y="42"/>
                    <a:pt x="149" y="42"/>
                    <a:pt x="149" y="42"/>
                  </a:cubicBezTo>
                  <a:cubicBezTo>
                    <a:pt x="149" y="42"/>
                    <a:pt x="149" y="42"/>
                    <a:pt x="149" y="42"/>
                  </a:cubicBezTo>
                  <a:cubicBezTo>
                    <a:pt x="148" y="43"/>
                    <a:pt x="148" y="43"/>
                    <a:pt x="148" y="43"/>
                  </a:cubicBezTo>
                  <a:cubicBezTo>
                    <a:pt x="148" y="42"/>
                    <a:pt x="148" y="42"/>
                    <a:pt x="148" y="42"/>
                  </a:cubicBezTo>
                  <a:close/>
                  <a:moveTo>
                    <a:pt x="147" y="42"/>
                  </a:moveTo>
                  <a:cubicBezTo>
                    <a:pt x="148" y="42"/>
                    <a:pt x="148" y="42"/>
                    <a:pt x="148" y="42"/>
                  </a:cubicBezTo>
                  <a:cubicBezTo>
                    <a:pt x="148" y="43"/>
                    <a:pt x="148" y="43"/>
                    <a:pt x="148" y="43"/>
                  </a:cubicBezTo>
                  <a:cubicBezTo>
                    <a:pt x="147" y="43"/>
                    <a:pt x="147" y="43"/>
                    <a:pt x="147" y="43"/>
                  </a:cubicBezTo>
                  <a:cubicBezTo>
                    <a:pt x="147" y="42"/>
                    <a:pt x="147" y="42"/>
                    <a:pt x="147" y="42"/>
                  </a:cubicBezTo>
                  <a:close/>
                  <a:moveTo>
                    <a:pt x="145" y="43"/>
                  </a:moveTo>
                  <a:cubicBezTo>
                    <a:pt x="146" y="42"/>
                    <a:pt x="146" y="42"/>
                    <a:pt x="146" y="42"/>
                  </a:cubicBezTo>
                  <a:cubicBezTo>
                    <a:pt x="146" y="42"/>
                    <a:pt x="146" y="42"/>
                    <a:pt x="146" y="42"/>
                  </a:cubicBezTo>
                  <a:cubicBezTo>
                    <a:pt x="147" y="42"/>
                    <a:pt x="147" y="42"/>
                    <a:pt x="147" y="42"/>
                  </a:cubicBezTo>
                  <a:cubicBezTo>
                    <a:pt x="146" y="43"/>
                    <a:pt x="146" y="43"/>
                    <a:pt x="146" y="43"/>
                  </a:cubicBezTo>
                  <a:cubicBezTo>
                    <a:pt x="146" y="43"/>
                    <a:pt x="146" y="43"/>
                    <a:pt x="146" y="43"/>
                  </a:cubicBezTo>
                  <a:cubicBezTo>
                    <a:pt x="146" y="43"/>
                    <a:pt x="146" y="43"/>
                    <a:pt x="146" y="43"/>
                  </a:cubicBezTo>
                  <a:cubicBezTo>
                    <a:pt x="145" y="43"/>
                    <a:pt x="145" y="43"/>
                    <a:pt x="145" y="43"/>
                  </a:cubicBezTo>
                  <a:close/>
                  <a:moveTo>
                    <a:pt x="145" y="40"/>
                  </a:moveTo>
                  <a:cubicBezTo>
                    <a:pt x="144" y="41"/>
                    <a:pt x="144" y="41"/>
                    <a:pt x="144" y="41"/>
                  </a:cubicBezTo>
                  <a:cubicBezTo>
                    <a:pt x="145" y="41"/>
                    <a:pt x="145" y="41"/>
                    <a:pt x="145" y="41"/>
                  </a:cubicBezTo>
                  <a:cubicBezTo>
                    <a:pt x="145" y="40"/>
                    <a:pt x="145" y="40"/>
                    <a:pt x="145" y="40"/>
                  </a:cubicBezTo>
                  <a:close/>
                  <a:moveTo>
                    <a:pt x="146" y="39"/>
                  </a:moveTo>
                  <a:cubicBezTo>
                    <a:pt x="145" y="40"/>
                    <a:pt x="145" y="40"/>
                    <a:pt x="145" y="40"/>
                  </a:cubicBezTo>
                  <a:cubicBezTo>
                    <a:pt x="145" y="40"/>
                    <a:pt x="145" y="40"/>
                    <a:pt x="145" y="40"/>
                  </a:cubicBezTo>
                  <a:cubicBezTo>
                    <a:pt x="146" y="40"/>
                    <a:pt x="146" y="40"/>
                    <a:pt x="146" y="40"/>
                  </a:cubicBezTo>
                  <a:cubicBezTo>
                    <a:pt x="146" y="39"/>
                    <a:pt x="146" y="39"/>
                    <a:pt x="146" y="39"/>
                  </a:cubicBezTo>
                  <a:close/>
                  <a:moveTo>
                    <a:pt x="146" y="42"/>
                  </a:moveTo>
                  <a:cubicBezTo>
                    <a:pt x="147" y="41"/>
                    <a:pt x="147" y="41"/>
                    <a:pt x="147" y="41"/>
                  </a:cubicBezTo>
                  <a:cubicBezTo>
                    <a:pt x="147" y="41"/>
                    <a:pt x="147" y="41"/>
                    <a:pt x="147" y="41"/>
                  </a:cubicBezTo>
                  <a:cubicBezTo>
                    <a:pt x="148" y="42"/>
                    <a:pt x="148" y="42"/>
                    <a:pt x="148" y="42"/>
                  </a:cubicBezTo>
                  <a:cubicBezTo>
                    <a:pt x="149" y="42"/>
                    <a:pt x="149" y="42"/>
                    <a:pt x="149" y="42"/>
                  </a:cubicBezTo>
                  <a:cubicBezTo>
                    <a:pt x="149" y="41"/>
                    <a:pt x="149" y="41"/>
                    <a:pt x="149" y="41"/>
                  </a:cubicBezTo>
                  <a:cubicBezTo>
                    <a:pt x="150" y="41"/>
                    <a:pt x="150" y="41"/>
                    <a:pt x="150" y="41"/>
                  </a:cubicBezTo>
                  <a:cubicBezTo>
                    <a:pt x="150" y="42"/>
                    <a:pt x="150" y="42"/>
                    <a:pt x="150" y="42"/>
                  </a:cubicBezTo>
                  <a:cubicBezTo>
                    <a:pt x="152" y="42"/>
                    <a:pt x="152" y="42"/>
                    <a:pt x="152" y="42"/>
                  </a:cubicBezTo>
                  <a:cubicBezTo>
                    <a:pt x="153" y="41"/>
                    <a:pt x="153" y="41"/>
                    <a:pt x="153" y="41"/>
                  </a:cubicBezTo>
                  <a:cubicBezTo>
                    <a:pt x="154" y="41"/>
                    <a:pt x="154" y="41"/>
                    <a:pt x="154" y="41"/>
                  </a:cubicBezTo>
                  <a:cubicBezTo>
                    <a:pt x="155" y="42"/>
                    <a:pt x="155" y="42"/>
                    <a:pt x="155" y="42"/>
                  </a:cubicBezTo>
                  <a:cubicBezTo>
                    <a:pt x="156" y="42"/>
                    <a:pt x="156" y="42"/>
                    <a:pt x="156" y="42"/>
                  </a:cubicBezTo>
                  <a:cubicBezTo>
                    <a:pt x="157" y="43"/>
                    <a:pt x="157" y="43"/>
                    <a:pt x="157" y="43"/>
                  </a:cubicBezTo>
                  <a:cubicBezTo>
                    <a:pt x="158" y="43"/>
                    <a:pt x="158" y="43"/>
                    <a:pt x="158" y="43"/>
                  </a:cubicBezTo>
                  <a:cubicBezTo>
                    <a:pt x="158" y="43"/>
                    <a:pt x="158" y="43"/>
                    <a:pt x="158" y="43"/>
                  </a:cubicBezTo>
                  <a:cubicBezTo>
                    <a:pt x="158" y="41"/>
                    <a:pt x="158" y="41"/>
                    <a:pt x="158" y="41"/>
                  </a:cubicBezTo>
                  <a:cubicBezTo>
                    <a:pt x="156" y="40"/>
                    <a:pt x="156" y="40"/>
                    <a:pt x="156" y="40"/>
                  </a:cubicBezTo>
                  <a:cubicBezTo>
                    <a:pt x="154" y="40"/>
                    <a:pt x="154" y="40"/>
                    <a:pt x="154" y="40"/>
                  </a:cubicBezTo>
                  <a:cubicBezTo>
                    <a:pt x="153" y="39"/>
                    <a:pt x="153" y="39"/>
                    <a:pt x="153" y="39"/>
                  </a:cubicBezTo>
                  <a:cubicBezTo>
                    <a:pt x="152" y="39"/>
                    <a:pt x="152" y="39"/>
                    <a:pt x="152" y="39"/>
                  </a:cubicBezTo>
                  <a:cubicBezTo>
                    <a:pt x="151" y="40"/>
                    <a:pt x="151" y="40"/>
                    <a:pt x="151" y="40"/>
                  </a:cubicBezTo>
                  <a:cubicBezTo>
                    <a:pt x="150" y="40"/>
                    <a:pt x="150" y="40"/>
                    <a:pt x="150" y="40"/>
                  </a:cubicBezTo>
                  <a:cubicBezTo>
                    <a:pt x="150" y="39"/>
                    <a:pt x="150" y="39"/>
                    <a:pt x="150" y="39"/>
                  </a:cubicBezTo>
                  <a:cubicBezTo>
                    <a:pt x="148" y="39"/>
                    <a:pt x="148" y="39"/>
                    <a:pt x="148" y="39"/>
                  </a:cubicBezTo>
                  <a:cubicBezTo>
                    <a:pt x="147" y="39"/>
                    <a:pt x="147" y="39"/>
                    <a:pt x="147" y="39"/>
                  </a:cubicBezTo>
                  <a:cubicBezTo>
                    <a:pt x="146" y="40"/>
                    <a:pt x="146" y="40"/>
                    <a:pt x="146" y="40"/>
                  </a:cubicBezTo>
                  <a:cubicBezTo>
                    <a:pt x="146" y="40"/>
                    <a:pt x="146" y="40"/>
                    <a:pt x="146" y="40"/>
                  </a:cubicBezTo>
                  <a:cubicBezTo>
                    <a:pt x="145" y="41"/>
                    <a:pt x="145" y="41"/>
                    <a:pt x="145" y="41"/>
                  </a:cubicBezTo>
                  <a:cubicBezTo>
                    <a:pt x="145" y="41"/>
                    <a:pt x="145" y="41"/>
                    <a:pt x="145" y="41"/>
                  </a:cubicBezTo>
                  <a:cubicBezTo>
                    <a:pt x="145" y="42"/>
                    <a:pt x="145" y="42"/>
                    <a:pt x="145" y="42"/>
                  </a:cubicBezTo>
                  <a:cubicBezTo>
                    <a:pt x="146" y="42"/>
                    <a:pt x="146" y="42"/>
                    <a:pt x="146" y="42"/>
                  </a:cubicBezTo>
                  <a:close/>
                  <a:moveTo>
                    <a:pt x="137" y="40"/>
                  </a:moveTo>
                  <a:cubicBezTo>
                    <a:pt x="138" y="41"/>
                    <a:pt x="138" y="41"/>
                    <a:pt x="138" y="41"/>
                  </a:cubicBezTo>
                  <a:cubicBezTo>
                    <a:pt x="139" y="40"/>
                    <a:pt x="139" y="40"/>
                    <a:pt x="139" y="40"/>
                  </a:cubicBezTo>
                  <a:cubicBezTo>
                    <a:pt x="140" y="40"/>
                    <a:pt x="140" y="40"/>
                    <a:pt x="140" y="40"/>
                  </a:cubicBezTo>
                  <a:cubicBezTo>
                    <a:pt x="142" y="41"/>
                    <a:pt x="142" y="41"/>
                    <a:pt x="142" y="41"/>
                  </a:cubicBezTo>
                  <a:cubicBezTo>
                    <a:pt x="142" y="41"/>
                    <a:pt x="142" y="41"/>
                    <a:pt x="142" y="41"/>
                  </a:cubicBezTo>
                  <a:cubicBezTo>
                    <a:pt x="142" y="42"/>
                    <a:pt x="142" y="42"/>
                    <a:pt x="142" y="42"/>
                  </a:cubicBezTo>
                  <a:cubicBezTo>
                    <a:pt x="142" y="43"/>
                    <a:pt x="142" y="43"/>
                    <a:pt x="142" y="43"/>
                  </a:cubicBezTo>
                  <a:cubicBezTo>
                    <a:pt x="142" y="43"/>
                    <a:pt x="142" y="43"/>
                    <a:pt x="142" y="43"/>
                  </a:cubicBezTo>
                  <a:cubicBezTo>
                    <a:pt x="141" y="43"/>
                    <a:pt x="141" y="43"/>
                    <a:pt x="141" y="43"/>
                  </a:cubicBezTo>
                  <a:cubicBezTo>
                    <a:pt x="140" y="43"/>
                    <a:pt x="140" y="43"/>
                    <a:pt x="140" y="43"/>
                  </a:cubicBezTo>
                  <a:cubicBezTo>
                    <a:pt x="139" y="43"/>
                    <a:pt x="139" y="43"/>
                    <a:pt x="139" y="43"/>
                  </a:cubicBezTo>
                  <a:cubicBezTo>
                    <a:pt x="138" y="43"/>
                    <a:pt x="138" y="43"/>
                    <a:pt x="138" y="43"/>
                  </a:cubicBezTo>
                  <a:cubicBezTo>
                    <a:pt x="137" y="43"/>
                    <a:pt x="137" y="43"/>
                    <a:pt x="137" y="43"/>
                  </a:cubicBezTo>
                  <a:cubicBezTo>
                    <a:pt x="136" y="42"/>
                    <a:pt x="136" y="42"/>
                    <a:pt x="136" y="42"/>
                  </a:cubicBezTo>
                  <a:cubicBezTo>
                    <a:pt x="136" y="41"/>
                    <a:pt x="136" y="41"/>
                    <a:pt x="136" y="41"/>
                  </a:cubicBezTo>
                  <a:cubicBezTo>
                    <a:pt x="137" y="40"/>
                    <a:pt x="137" y="40"/>
                    <a:pt x="137" y="40"/>
                  </a:cubicBezTo>
                  <a:close/>
                  <a:moveTo>
                    <a:pt x="113" y="57"/>
                  </a:moveTo>
                  <a:cubicBezTo>
                    <a:pt x="112" y="57"/>
                    <a:pt x="112" y="57"/>
                    <a:pt x="112" y="57"/>
                  </a:cubicBezTo>
                  <a:cubicBezTo>
                    <a:pt x="112" y="57"/>
                    <a:pt x="112" y="57"/>
                    <a:pt x="112" y="57"/>
                  </a:cubicBezTo>
                  <a:cubicBezTo>
                    <a:pt x="112" y="57"/>
                    <a:pt x="112" y="57"/>
                    <a:pt x="112" y="57"/>
                  </a:cubicBezTo>
                  <a:cubicBezTo>
                    <a:pt x="113" y="57"/>
                    <a:pt x="113" y="57"/>
                    <a:pt x="113" y="57"/>
                  </a:cubicBezTo>
                  <a:close/>
                  <a:moveTo>
                    <a:pt x="112" y="51"/>
                  </a:moveTo>
                  <a:cubicBezTo>
                    <a:pt x="112" y="53"/>
                    <a:pt x="112" y="53"/>
                    <a:pt x="112" y="53"/>
                  </a:cubicBezTo>
                  <a:cubicBezTo>
                    <a:pt x="112" y="53"/>
                    <a:pt x="112" y="53"/>
                    <a:pt x="112" y="53"/>
                  </a:cubicBezTo>
                  <a:cubicBezTo>
                    <a:pt x="112" y="54"/>
                    <a:pt x="112" y="54"/>
                    <a:pt x="112" y="54"/>
                  </a:cubicBezTo>
                  <a:cubicBezTo>
                    <a:pt x="112" y="54"/>
                    <a:pt x="112" y="54"/>
                    <a:pt x="112" y="54"/>
                  </a:cubicBezTo>
                  <a:cubicBezTo>
                    <a:pt x="111" y="53"/>
                    <a:pt x="111" y="53"/>
                    <a:pt x="111" y="53"/>
                  </a:cubicBezTo>
                  <a:cubicBezTo>
                    <a:pt x="111" y="52"/>
                    <a:pt x="111" y="52"/>
                    <a:pt x="111" y="52"/>
                  </a:cubicBezTo>
                  <a:cubicBezTo>
                    <a:pt x="112" y="52"/>
                    <a:pt x="112" y="52"/>
                    <a:pt x="112" y="52"/>
                  </a:cubicBezTo>
                  <a:cubicBezTo>
                    <a:pt x="112" y="51"/>
                    <a:pt x="112" y="51"/>
                    <a:pt x="112" y="51"/>
                  </a:cubicBezTo>
                  <a:close/>
                  <a:moveTo>
                    <a:pt x="136" y="36"/>
                  </a:moveTo>
                  <a:cubicBezTo>
                    <a:pt x="136" y="37"/>
                    <a:pt x="136" y="37"/>
                    <a:pt x="136" y="37"/>
                  </a:cubicBezTo>
                  <a:cubicBezTo>
                    <a:pt x="137" y="37"/>
                    <a:pt x="137" y="37"/>
                    <a:pt x="137" y="37"/>
                  </a:cubicBezTo>
                  <a:cubicBezTo>
                    <a:pt x="137" y="38"/>
                    <a:pt x="137" y="38"/>
                    <a:pt x="137" y="38"/>
                  </a:cubicBezTo>
                  <a:cubicBezTo>
                    <a:pt x="137" y="38"/>
                    <a:pt x="137" y="38"/>
                    <a:pt x="137" y="38"/>
                  </a:cubicBezTo>
                  <a:cubicBezTo>
                    <a:pt x="136" y="37"/>
                    <a:pt x="136" y="37"/>
                    <a:pt x="136" y="37"/>
                  </a:cubicBezTo>
                  <a:cubicBezTo>
                    <a:pt x="136" y="36"/>
                    <a:pt x="136" y="36"/>
                    <a:pt x="136" y="36"/>
                  </a:cubicBezTo>
                  <a:cubicBezTo>
                    <a:pt x="136" y="36"/>
                    <a:pt x="136" y="36"/>
                    <a:pt x="136" y="36"/>
                  </a:cubicBezTo>
                  <a:close/>
                  <a:moveTo>
                    <a:pt x="134" y="35"/>
                  </a:moveTo>
                  <a:cubicBezTo>
                    <a:pt x="134" y="35"/>
                    <a:pt x="134" y="35"/>
                    <a:pt x="134" y="35"/>
                  </a:cubicBezTo>
                  <a:cubicBezTo>
                    <a:pt x="135" y="35"/>
                    <a:pt x="135" y="35"/>
                    <a:pt x="135" y="35"/>
                  </a:cubicBezTo>
                  <a:cubicBezTo>
                    <a:pt x="136" y="35"/>
                    <a:pt x="136" y="35"/>
                    <a:pt x="136" y="35"/>
                  </a:cubicBezTo>
                  <a:cubicBezTo>
                    <a:pt x="137" y="35"/>
                    <a:pt x="137" y="35"/>
                    <a:pt x="137" y="35"/>
                  </a:cubicBezTo>
                  <a:cubicBezTo>
                    <a:pt x="138" y="35"/>
                    <a:pt x="138" y="35"/>
                    <a:pt x="138" y="35"/>
                  </a:cubicBezTo>
                  <a:cubicBezTo>
                    <a:pt x="137" y="35"/>
                    <a:pt x="137" y="35"/>
                    <a:pt x="137" y="35"/>
                  </a:cubicBezTo>
                  <a:cubicBezTo>
                    <a:pt x="135" y="36"/>
                    <a:pt x="135" y="36"/>
                    <a:pt x="135" y="36"/>
                  </a:cubicBezTo>
                  <a:cubicBezTo>
                    <a:pt x="134" y="35"/>
                    <a:pt x="134" y="35"/>
                    <a:pt x="134" y="35"/>
                  </a:cubicBezTo>
                  <a:cubicBezTo>
                    <a:pt x="134" y="35"/>
                    <a:pt x="134" y="35"/>
                    <a:pt x="134" y="35"/>
                  </a:cubicBezTo>
                  <a:cubicBezTo>
                    <a:pt x="134" y="35"/>
                    <a:pt x="134" y="35"/>
                    <a:pt x="134" y="35"/>
                  </a:cubicBezTo>
                  <a:close/>
                  <a:moveTo>
                    <a:pt x="129" y="35"/>
                  </a:moveTo>
                  <a:cubicBezTo>
                    <a:pt x="130" y="35"/>
                    <a:pt x="130" y="35"/>
                    <a:pt x="130" y="35"/>
                  </a:cubicBezTo>
                  <a:cubicBezTo>
                    <a:pt x="130" y="35"/>
                    <a:pt x="130" y="35"/>
                    <a:pt x="130" y="35"/>
                  </a:cubicBezTo>
                  <a:cubicBezTo>
                    <a:pt x="131" y="34"/>
                    <a:pt x="131" y="34"/>
                    <a:pt x="131" y="34"/>
                  </a:cubicBezTo>
                  <a:cubicBezTo>
                    <a:pt x="132" y="35"/>
                    <a:pt x="132" y="35"/>
                    <a:pt x="132" y="35"/>
                  </a:cubicBezTo>
                  <a:cubicBezTo>
                    <a:pt x="132" y="35"/>
                    <a:pt x="132" y="35"/>
                    <a:pt x="132" y="35"/>
                  </a:cubicBezTo>
                  <a:cubicBezTo>
                    <a:pt x="133" y="35"/>
                    <a:pt x="133" y="35"/>
                    <a:pt x="133" y="35"/>
                  </a:cubicBezTo>
                  <a:cubicBezTo>
                    <a:pt x="134" y="35"/>
                    <a:pt x="134" y="35"/>
                    <a:pt x="134" y="35"/>
                  </a:cubicBezTo>
                  <a:cubicBezTo>
                    <a:pt x="134" y="35"/>
                    <a:pt x="134" y="35"/>
                    <a:pt x="134" y="35"/>
                  </a:cubicBezTo>
                  <a:cubicBezTo>
                    <a:pt x="133" y="35"/>
                    <a:pt x="133" y="35"/>
                    <a:pt x="133" y="35"/>
                  </a:cubicBezTo>
                  <a:cubicBezTo>
                    <a:pt x="132" y="36"/>
                    <a:pt x="132" y="36"/>
                    <a:pt x="132" y="36"/>
                  </a:cubicBezTo>
                  <a:cubicBezTo>
                    <a:pt x="132" y="35"/>
                    <a:pt x="132" y="35"/>
                    <a:pt x="132" y="35"/>
                  </a:cubicBezTo>
                  <a:cubicBezTo>
                    <a:pt x="131" y="36"/>
                    <a:pt x="131" y="36"/>
                    <a:pt x="131" y="36"/>
                  </a:cubicBezTo>
                  <a:cubicBezTo>
                    <a:pt x="130" y="36"/>
                    <a:pt x="130" y="36"/>
                    <a:pt x="130" y="36"/>
                  </a:cubicBezTo>
                  <a:cubicBezTo>
                    <a:pt x="129" y="35"/>
                    <a:pt x="129" y="35"/>
                    <a:pt x="129" y="35"/>
                  </a:cubicBezTo>
                  <a:cubicBezTo>
                    <a:pt x="129" y="35"/>
                    <a:pt x="129" y="35"/>
                    <a:pt x="129" y="35"/>
                  </a:cubicBezTo>
                  <a:close/>
                  <a:moveTo>
                    <a:pt x="122" y="50"/>
                  </a:moveTo>
                  <a:cubicBezTo>
                    <a:pt x="122" y="49"/>
                    <a:pt x="122" y="49"/>
                    <a:pt x="122" y="49"/>
                  </a:cubicBezTo>
                  <a:cubicBezTo>
                    <a:pt x="123" y="47"/>
                    <a:pt x="123" y="47"/>
                    <a:pt x="123" y="47"/>
                  </a:cubicBezTo>
                  <a:cubicBezTo>
                    <a:pt x="123" y="46"/>
                    <a:pt x="123" y="46"/>
                    <a:pt x="123" y="46"/>
                  </a:cubicBezTo>
                  <a:cubicBezTo>
                    <a:pt x="123" y="46"/>
                    <a:pt x="123" y="46"/>
                    <a:pt x="123" y="46"/>
                  </a:cubicBezTo>
                  <a:cubicBezTo>
                    <a:pt x="124" y="46"/>
                    <a:pt x="124" y="46"/>
                    <a:pt x="124" y="46"/>
                  </a:cubicBezTo>
                  <a:cubicBezTo>
                    <a:pt x="124" y="46"/>
                    <a:pt x="124" y="46"/>
                    <a:pt x="124" y="46"/>
                  </a:cubicBezTo>
                  <a:cubicBezTo>
                    <a:pt x="124" y="47"/>
                    <a:pt x="124" y="47"/>
                    <a:pt x="124" y="47"/>
                  </a:cubicBezTo>
                  <a:cubicBezTo>
                    <a:pt x="124" y="47"/>
                    <a:pt x="124" y="47"/>
                    <a:pt x="124" y="47"/>
                  </a:cubicBezTo>
                  <a:cubicBezTo>
                    <a:pt x="124" y="47"/>
                    <a:pt x="124" y="47"/>
                    <a:pt x="124" y="47"/>
                  </a:cubicBezTo>
                  <a:cubicBezTo>
                    <a:pt x="124" y="47"/>
                    <a:pt x="124" y="47"/>
                    <a:pt x="124" y="47"/>
                  </a:cubicBezTo>
                  <a:cubicBezTo>
                    <a:pt x="123" y="48"/>
                    <a:pt x="123" y="48"/>
                    <a:pt x="123" y="48"/>
                  </a:cubicBezTo>
                  <a:cubicBezTo>
                    <a:pt x="123" y="48"/>
                    <a:pt x="123" y="48"/>
                    <a:pt x="123" y="48"/>
                  </a:cubicBezTo>
                  <a:cubicBezTo>
                    <a:pt x="123" y="49"/>
                    <a:pt x="123" y="49"/>
                    <a:pt x="123" y="49"/>
                  </a:cubicBezTo>
                  <a:cubicBezTo>
                    <a:pt x="124" y="49"/>
                    <a:pt x="124" y="49"/>
                    <a:pt x="124" y="49"/>
                  </a:cubicBezTo>
                  <a:cubicBezTo>
                    <a:pt x="124" y="49"/>
                    <a:pt x="124" y="49"/>
                    <a:pt x="124" y="49"/>
                  </a:cubicBezTo>
                  <a:cubicBezTo>
                    <a:pt x="124" y="50"/>
                    <a:pt x="124" y="50"/>
                    <a:pt x="124" y="50"/>
                  </a:cubicBezTo>
                  <a:cubicBezTo>
                    <a:pt x="123" y="50"/>
                    <a:pt x="123" y="50"/>
                    <a:pt x="123" y="50"/>
                  </a:cubicBezTo>
                  <a:cubicBezTo>
                    <a:pt x="123" y="50"/>
                    <a:pt x="123" y="50"/>
                    <a:pt x="123" y="50"/>
                  </a:cubicBezTo>
                  <a:cubicBezTo>
                    <a:pt x="122" y="51"/>
                    <a:pt x="122" y="51"/>
                    <a:pt x="122" y="51"/>
                  </a:cubicBezTo>
                  <a:cubicBezTo>
                    <a:pt x="122" y="50"/>
                    <a:pt x="122" y="50"/>
                    <a:pt x="122" y="50"/>
                  </a:cubicBezTo>
                  <a:cubicBezTo>
                    <a:pt x="122" y="50"/>
                    <a:pt x="122" y="50"/>
                    <a:pt x="122" y="50"/>
                  </a:cubicBezTo>
                  <a:close/>
                  <a:moveTo>
                    <a:pt x="120" y="49"/>
                  </a:moveTo>
                  <a:cubicBezTo>
                    <a:pt x="120" y="49"/>
                    <a:pt x="120" y="49"/>
                    <a:pt x="120" y="49"/>
                  </a:cubicBezTo>
                  <a:cubicBezTo>
                    <a:pt x="120" y="50"/>
                    <a:pt x="120" y="50"/>
                    <a:pt x="120" y="50"/>
                  </a:cubicBezTo>
                  <a:cubicBezTo>
                    <a:pt x="121" y="50"/>
                    <a:pt x="121" y="50"/>
                    <a:pt x="121" y="50"/>
                  </a:cubicBezTo>
                  <a:cubicBezTo>
                    <a:pt x="121" y="49"/>
                    <a:pt x="121" y="49"/>
                    <a:pt x="121" y="49"/>
                  </a:cubicBezTo>
                  <a:cubicBezTo>
                    <a:pt x="121" y="49"/>
                    <a:pt x="121" y="49"/>
                    <a:pt x="121" y="49"/>
                  </a:cubicBezTo>
                  <a:cubicBezTo>
                    <a:pt x="121" y="48"/>
                    <a:pt x="121" y="48"/>
                    <a:pt x="121" y="48"/>
                  </a:cubicBezTo>
                  <a:cubicBezTo>
                    <a:pt x="122" y="48"/>
                    <a:pt x="122" y="48"/>
                    <a:pt x="122" y="48"/>
                  </a:cubicBezTo>
                  <a:cubicBezTo>
                    <a:pt x="122" y="48"/>
                    <a:pt x="122" y="48"/>
                    <a:pt x="122" y="48"/>
                  </a:cubicBezTo>
                  <a:cubicBezTo>
                    <a:pt x="121" y="47"/>
                    <a:pt x="121" y="47"/>
                    <a:pt x="121" y="47"/>
                  </a:cubicBezTo>
                  <a:cubicBezTo>
                    <a:pt x="121" y="47"/>
                    <a:pt x="121" y="47"/>
                    <a:pt x="121" y="47"/>
                  </a:cubicBezTo>
                  <a:cubicBezTo>
                    <a:pt x="120" y="48"/>
                    <a:pt x="120" y="48"/>
                    <a:pt x="120" y="48"/>
                  </a:cubicBezTo>
                  <a:cubicBezTo>
                    <a:pt x="120" y="48"/>
                    <a:pt x="120" y="48"/>
                    <a:pt x="120" y="48"/>
                  </a:cubicBezTo>
                  <a:cubicBezTo>
                    <a:pt x="120" y="49"/>
                    <a:pt x="120" y="49"/>
                    <a:pt x="120" y="49"/>
                  </a:cubicBezTo>
                  <a:close/>
                  <a:moveTo>
                    <a:pt x="118" y="48"/>
                  </a:moveTo>
                  <a:cubicBezTo>
                    <a:pt x="118" y="49"/>
                    <a:pt x="118" y="49"/>
                    <a:pt x="118" y="49"/>
                  </a:cubicBezTo>
                  <a:cubicBezTo>
                    <a:pt x="117" y="49"/>
                    <a:pt x="117" y="49"/>
                    <a:pt x="117" y="49"/>
                  </a:cubicBezTo>
                  <a:cubicBezTo>
                    <a:pt x="118" y="50"/>
                    <a:pt x="118" y="50"/>
                    <a:pt x="118" y="50"/>
                  </a:cubicBezTo>
                  <a:cubicBezTo>
                    <a:pt x="118" y="50"/>
                    <a:pt x="118" y="50"/>
                    <a:pt x="118" y="50"/>
                  </a:cubicBezTo>
                  <a:cubicBezTo>
                    <a:pt x="119" y="50"/>
                    <a:pt x="119" y="50"/>
                    <a:pt x="119" y="50"/>
                  </a:cubicBezTo>
                  <a:cubicBezTo>
                    <a:pt x="119" y="49"/>
                    <a:pt x="119" y="49"/>
                    <a:pt x="119" y="49"/>
                  </a:cubicBezTo>
                  <a:cubicBezTo>
                    <a:pt x="118" y="48"/>
                    <a:pt x="118" y="48"/>
                    <a:pt x="118" y="48"/>
                  </a:cubicBezTo>
                  <a:cubicBezTo>
                    <a:pt x="118" y="48"/>
                    <a:pt x="118" y="48"/>
                    <a:pt x="118" y="48"/>
                  </a:cubicBezTo>
                  <a:close/>
                  <a:moveTo>
                    <a:pt x="124" y="35"/>
                  </a:moveTo>
                  <a:cubicBezTo>
                    <a:pt x="123" y="36"/>
                    <a:pt x="123" y="36"/>
                    <a:pt x="123" y="36"/>
                  </a:cubicBezTo>
                  <a:cubicBezTo>
                    <a:pt x="124" y="36"/>
                    <a:pt x="124" y="36"/>
                    <a:pt x="124" y="36"/>
                  </a:cubicBezTo>
                  <a:cubicBezTo>
                    <a:pt x="124" y="36"/>
                    <a:pt x="124" y="35"/>
                    <a:pt x="124" y="35"/>
                  </a:cubicBezTo>
                  <a:close/>
                  <a:moveTo>
                    <a:pt x="125" y="35"/>
                  </a:moveTo>
                  <a:cubicBezTo>
                    <a:pt x="125" y="35"/>
                    <a:pt x="125" y="35"/>
                    <a:pt x="125" y="35"/>
                  </a:cubicBezTo>
                  <a:cubicBezTo>
                    <a:pt x="125" y="35"/>
                    <a:pt x="125" y="35"/>
                    <a:pt x="125" y="35"/>
                  </a:cubicBezTo>
                  <a:cubicBezTo>
                    <a:pt x="125" y="35"/>
                    <a:pt x="125" y="35"/>
                    <a:pt x="125" y="35"/>
                  </a:cubicBezTo>
                  <a:close/>
                  <a:moveTo>
                    <a:pt x="126" y="34"/>
                  </a:moveTo>
                  <a:cubicBezTo>
                    <a:pt x="126" y="34"/>
                    <a:pt x="126" y="34"/>
                    <a:pt x="126" y="34"/>
                  </a:cubicBezTo>
                  <a:cubicBezTo>
                    <a:pt x="126" y="35"/>
                    <a:pt x="126" y="35"/>
                    <a:pt x="126" y="35"/>
                  </a:cubicBezTo>
                  <a:cubicBezTo>
                    <a:pt x="126" y="34"/>
                    <a:pt x="126" y="34"/>
                    <a:pt x="126" y="34"/>
                  </a:cubicBezTo>
                  <a:close/>
                  <a:moveTo>
                    <a:pt x="123" y="33"/>
                  </a:moveTo>
                  <a:cubicBezTo>
                    <a:pt x="124" y="33"/>
                    <a:pt x="124" y="33"/>
                    <a:pt x="124" y="33"/>
                  </a:cubicBezTo>
                  <a:cubicBezTo>
                    <a:pt x="125" y="33"/>
                    <a:pt x="125" y="33"/>
                    <a:pt x="125" y="33"/>
                  </a:cubicBezTo>
                  <a:cubicBezTo>
                    <a:pt x="125" y="33"/>
                    <a:pt x="125" y="33"/>
                    <a:pt x="125" y="33"/>
                  </a:cubicBezTo>
                  <a:cubicBezTo>
                    <a:pt x="125" y="33"/>
                    <a:pt x="125" y="33"/>
                    <a:pt x="125" y="33"/>
                  </a:cubicBezTo>
                  <a:cubicBezTo>
                    <a:pt x="125" y="33"/>
                    <a:pt x="125" y="33"/>
                    <a:pt x="125" y="33"/>
                  </a:cubicBezTo>
                  <a:cubicBezTo>
                    <a:pt x="126" y="33"/>
                    <a:pt x="126" y="33"/>
                    <a:pt x="126" y="33"/>
                  </a:cubicBezTo>
                  <a:cubicBezTo>
                    <a:pt x="126" y="33"/>
                    <a:pt x="126" y="33"/>
                    <a:pt x="126" y="33"/>
                  </a:cubicBezTo>
                  <a:cubicBezTo>
                    <a:pt x="126" y="34"/>
                    <a:pt x="126" y="34"/>
                    <a:pt x="126" y="34"/>
                  </a:cubicBezTo>
                  <a:cubicBezTo>
                    <a:pt x="125" y="34"/>
                    <a:pt x="125" y="34"/>
                    <a:pt x="125" y="34"/>
                  </a:cubicBezTo>
                  <a:cubicBezTo>
                    <a:pt x="125" y="34"/>
                    <a:pt x="125" y="34"/>
                    <a:pt x="125" y="34"/>
                  </a:cubicBezTo>
                  <a:cubicBezTo>
                    <a:pt x="125" y="34"/>
                    <a:pt x="125" y="34"/>
                    <a:pt x="125" y="34"/>
                  </a:cubicBezTo>
                  <a:cubicBezTo>
                    <a:pt x="124" y="34"/>
                    <a:pt x="124" y="34"/>
                    <a:pt x="124" y="34"/>
                  </a:cubicBezTo>
                  <a:cubicBezTo>
                    <a:pt x="123" y="34"/>
                    <a:pt x="123" y="34"/>
                    <a:pt x="123" y="34"/>
                  </a:cubicBezTo>
                  <a:cubicBezTo>
                    <a:pt x="123" y="34"/>
                    <a:pt x="123" y="34"/>
                    <a:pt x="123" y="34"/>
                  </a:cubicBezTo>
                  <a:cubicBezTo>
                    <a:pt x="123" y="33"/>
                    <a:pt x="123" y="33"/>
                    <a:pt x="123" y="33"/>
                  </a:cubicBezTo>
                  <a:close/>
                  <a:moveTo>
                    <a:pt x="118" y="29"/>
                  </a:moveTo>
                  <a:cubicBezTo>
                    <a:pt x="119" y="29"/>
                    <a:pt x="119" y="29"/>
                    <a:pt x="119" y="29"/>
                  </a:cubicBezTo>
                  <a:cubicBezTo>
                    <a:pt x="119" y="29"/>
                    <a:pt x="119" y="29"/>
                    <a:pt x="119" y="29"/>
                  </a:cubicBezTo>
                  <a:cubicBezTo>
                    <a:pt x="119" y="29"/>
                    <a:pt x="118" y="29"/>
                    <a:pt x="118" y="29"/>
                  </a:cubicBezTo>
                  <a:close/>
                  <a:moveTo>
                    <a:pt x="117" y="29"/>
                  </a:moveTo>
                  <a:cubicBezTo>
                    <a:pt x="118" y="29"/>
                    <a:pt x="118" y="29"/>
                    <a:pt x="118" y="29"/>
                  </a:cubicBezTo>
                  <a:cubicBezTo>
                    <a:pt x="118" y="30"/>
                    <a:pt x="118" y="30"/>
                    <a:pt x="118" y="30"/>
                  </a:cubicBezTo>
                  <a:cubicBezTo>
                    <a:pt x="118" y="30"/>
                    <a:pt x="118" y="30"/>
                    <a:pt x="118" y="30"/>
                  </a:cubicBezTo>
                  <a:cubicBezTo>
                    <a:pt x="117" y="29"/>
                    <a:pt x="117" y="29"/>
                    <a:pt x="117" y="29"/>
                  </a:cubicBezTo>
                  <a:close/>
                  <a:moveTo>
                    <a:pt x="112" y="26"/>
                  </a:moveTo>
                  <a:cubicBezTo>
                    <a:pt x="113" y="25"/>
                    <a:pt x="113" y="25"/>
                    <a:pt x="113" y="25"/>
                  </a:cubicBezTo>
                  <a:cubicBezTo>
                    <a:pt x="114" y="26"/>
                    <a:pt x="114" y="26"/>
                    <a:pt x="114" y="26"/>
                  </a:cubicBezTo>
                  <a:cubicBezTo>
                    <a:pt x="115" y="26"/>
                    <a:pt x="115" y="26"/>
                    <a:pt x="115" y="26"/>
                  </a:cubicBezTo>
                  <a:cubicBezTo>
                    <a:pt x="117" y="25"/>
                    <a:pt x="117" y="25"/>
                    <a:pt x="117" y="25"/>
                  </a:cubicBezTo>
                  <a:cubicBezTo>
                    <a:pt x="118" y="25"/>
                    <a:pt x="118" y="25"/>
                    <a:pt x="118" y="25"/>
                  </a:cubicBezTo>
                  <a:cubicBezTo>
                    <a:pt x="118" y="26"/>
                    <a:pt x="118" y="26"/>
                    <a:pt x="118" y="26"/>
                  </a:cubicBezTo>
                  <a:cubicBezTo>
                    <a:pt x="119" y="26"/>
                    <a:pt x="119" y="26"/>
                    <a:pt x="119" y="26"/>
                  </a:cubicBezTo>
                  <a:cubicBezTo>
                    <a:pt x="120" y="26"/>
                    <a:pt x="120" y="26"/>
                    <a:pt x="120" y="26"/>
                  </a:cubicBezTo>
                  <a:cubicBezTo>
                    <a:pt x="122" y="26"/>
                    <a:pt x="122" y="26"/>
                    <a:pt x="122" y="26"/>
                  </a:cubicBezTo>
                  <a:cubicBezTo>
                    <a:pt x="123" y="26"/>
                    <a:pt x="123" y="26"/>
                    <a:pt x="123" y="26"/>
                  </a:cubicBezTo>
                  <a:cubicBezTo>
                    <a:pt x="123" y="26"/>
                    <a:pt x="123" y="26"/>
                    <a:pt x="123" y="26"/>
                  </a:cubicBezTo>
                  <a:cubicBezTo>
                    <a:pt x="124" y="26"/>
                    <a:pt x="124" y="26"/>
                    <a:pt x="124" y="26"/>
                  </a:cubicBezTo>
                  <a:cubicBezTo>
                    <a:pt x="125" y="26"/>
                    <a:pt x="125" y="26"/>
                    <a:pt x="125" y="26"/>
                  </a:cubicBezTo>
                  <a:cubicBezTo>
                    <a:pt x="125" y="26"/>
                    <a:pt x="125" y="26"/>
                    <a:pt x="125" y="26"/>
                  </a:cubicBezTo>
                  <a:cubicBezTo>
                    <a:pt x="126" y="27"/>
                    <a:pt x="126" y="27"/>
                    <a:pt x="126" y="27"/>
                  </a:cubicBezTo>
                  <a:cubicBezTo>
                    <a:pt x="129" y="26"/>
                    <a:pt x="129" y="26"/>
                    <a:pt x="129" y="26"/>
                  </a:cubicBezTo>
                  <a:cubicBezTo>
                    <a:pt x="131" y="25"/>
                    <a:pt x="131" y="25"/>
                    <a:pt x="131" y="25"/>
                  </a:cubicBezTo>
                  <a:cubicBezTo>
                    <a:pt x="131" y="24"/>
                    <a:pt x="131" y="24"/>
                    <a:pt x="131" y="24"/>
                  </a:cubicBezTo>
                  <a:cubicBezTo>
                    <a:pt x="132" y="24"/>
                    <a:pt x="132" y="24"/>
                    <a:pt x="132" y="24"/>
                  </a:cubicBezTo>
                  <a:cubicBezTo>
                    <a:pt x="132" y="24"/>
                    <a:pt x="132" y="24"/>
                    <a:pt x="132" y="24"/>
                  </a:cubicBezTo>
                  <a:cubicBezTo>
                    <a:pt x="133" y="23"/>
                    <a:pt x="133" y="23"/>
                    <a:pt x="133" y="23"/>
                  </a:cubicBezTo>
                  <a:cubicBezTo>
                    <a:pt x="133" y="23"/>
                    <a:pt x="133" y="23"/>
                    <a:pt x="133" y="23"/>
                  </a:cubicBezTo>
                  <a:cubicBezTo>
                    <a:pt x="133" y="22"/>
                    <a:pt x="133" y="22"/>
                    <a:pt x="133" y="22"/>
                  </a:cubicBezTo>
                  <a:cubicBezTo>
                    <a:pt x="134" y="22"/>
                    <a:pt x="134" y="22"/>
                    <a:pt x="134" y="22"/>
                  </a:cubicBezTo>
                  <a:cubicBezTo>
                    <a:pt x="133" y="21"/>
                    <a:pt x="133" y="21"/>
                    <a:pt x="133" y="21"/>
                  </a:cubicBezTo>
                  <a:cubicBezTo>
                    <a:pt x="133" y="21"/>
                    <a:pt x="133" y="21"/>
                    <a:pt x="133" y="21"/>
                  </a:cubicBezTo>
                  <a:cubicBezTo>
                    <a:pt x="132" y="21"/>
                    <a:pt x="132" y="21"/>
                    <a:pt x="132" y="21"/>
                  </a:cubicBezTo>
                  <a:cubicBezTo>
                    <a:pt x="131" y="21"/>
                    <a:pt x="131" y="21"/>
                    <a:pt x="131" y="21"/>
                  </a:cubicBezTo>
                  <a:cubicBezTo>
                    <a:pt x="131" y="22"/>
                    <a:pt x="131" y="22"/>
                    <a:pt x="131" y="22"/>
                  </a:cubicBezTo>
                  <a:cubicBezTo>
                    <a:pt x="130" y="22"/>
                    <a:pt x="130" y="22"/>
                    <a:pt x="130" y="22"/>
                  </a:cubicBezTo>
                  <a:cubicBezTo>
                    <a:pt x="130" y="23"/>
                    <a:pt x="130" y="23"/>
                    <a:pt x="130" y="23"/>
                  </a:cubicBezTo>
                  <a:cubicBezTo>
                    <a:pt x="129" y="23"/>
                    <a:pt x="129" y="23"/>
                    <a:pt x="129" y="23"/>
                  </a:cubicBezTo>
                  <a:cubicBezTo>
                    <a:pt x="129" y="23"/>
                    <a:pt x="129" y="23"/>
                    <a:pt x="129" y="23"/>
                  </a:cubicBezTo>
                  <a:cubicBezTo>
                    <a:pt x="128" y="24"/>
                    <a:pt x="128" y="24"/>
                    <a:pt x="128" y="24"/>
                  </a:cubicBezTo>
                  <a:cubicBezTo>
                    <a:pt x="127" y="24"/>
                    <a:pt x="127" y="24"/>
                    <a:pt x="127" y="24"/>
                  </a:cubicBezTo>
                  <a:cubicBezTo>
                    <a:pt x="125" y="24"/>
                    <a:pt x="125" y="24"/>
                    <a:pt x="125" y="24"/>
                  </a:cubicBezTo>
                  <a:cubicBezTo>
                    <a:pt x="123" y="24"/>
                    <a:pt x="123" y="24"/>
                    <a:pt x="123" y="24"/>
                  </a:cubicBezTo>
                  <a:cubicBezTo>
                    <a:pt x="123" y="24"/>
                    <a:pt x="123" y="24"/>
                    <a:pt x="123" y="24"/>
                  </a:cubicBezTo>
                  <a:cubicBezTo>
                    <a:pt x="122" y="24"/>
                    <a:pt x="122" y="24"/>
                    <a:pt x="122" y="24"/>
                  </a:cubicBezTo>
                  <a:cubicBezTo>
                    <a:pt x="122" y="23"/>
                    <a:pt x="122" y="23"/>
                    <a:pt x="122" y="23"/>
                  </a:cubicBezTo>
                  <a:cubicBezTo>
                    <a:pt x="121" y="23"/>
                    <a:pt x="121" y="23"/>
                    <a:pt x="121" y="23"/>
                  </a:cubicBezTo>
                  <a:cubicBezTo>
                    <a:pt x="120" y="23"/>
                    <a:pt x="120" y="23"/>
                    <a:pt x="120" y="23"/>
                  </a:cubicBezTo>
                  <a:cubicBezTo>
                    <a:pt x="119" y="23"/>
                    <a:pt x="119" y="23"/>
                    <a:pt x="119" y="23"/>
                  </a:cubicBezTo>
                  <a:cubicBezTo>
                    <a:pt x="118" y="23"/>
                    <a:pt x="118" y="23"/>
                    <a:pt x="118" y="23"/>
                  </a:cubicBezTo>
                  <a:cubicBezTo>
                    <a:pt x="118" y="23"/>
                    <a:pt x="118" y="23"/>
                    <a:pt x="118" y="23"/>
                  </a:cubicBezTo>
                  <a:cubicBezTo>
                    <a:pt x="117" y="23"/>
                    <a:pt x="117" y="23"/>
                    <a:pt x="117" y="23"/>
                  </a:cubicBezTo>
                  <a:cubicBezTo>
                    <a:pt x="116" y="22"/>
                    <a:pt x="116" y="22"/>
                    <a:pt x="116" y="22"/>
                  </a:cubicBezTo>
                  <a:cubicBezTo>
                    <a:pt x="115" y="22"/>
                    <a:pt x="115" y="22"/>
                    <a:pt x="115" y="22"/>
                  </a:cubicBezTo>
                  <a:cubicBezTo>
                    <a:pt x="114" y="22"/>
                    <a:pt x="114" y="22"/>
                    <a:pt x="114" y="22"/>
                  </a:cubicBezTo>
                  <a:cubicBezTo>
                    <a:pt x="114" y="23"/>
                    <a:pt x="114" y="23"/>
                    <a:pt x="114" y="23"/>
                  </a:cubicBezTo>
                  <a:cubicBezTo>
                    <a:pt x="113" y="23"/>
                    <a:pt x="113" y="23"/>
                    <a:pt x="113" y="23"/>
                  </a:cubicBezTo>
                  <a:cubicBezTo>
                    <a:pt x="113" y="24"/>
                    <a:pt x="113" y="24"/>
                    <a:pt x="113" y="24"/>
                  </a:cubicBezTo>
                  <a:cubicBezTo>
                    <a:pt x="112" y="25"/>
                    <a:pt x="112" y="25"/>
                    <a:pt x="112" y="25"/>
                  </a:cubicBezTo>
                  <a:cubicBezTo>
                    <a:pt x="111" y="24"/>
                    <a:pt x="111" y="24"/>
                    <a:pt x="111" y="24"/>
                  </a:cubicBezTo>
                  <a:cubicBezTo>
                    <a:pt x="110" y="24"/>
                    <a:pt x="110" y="24"/>
                    <a:pt x="110" y="24"/>
                  </a:cubicBezTo>
                  <a:cubicBezTo>
                    <a:pt x="110" y="25"/>
                    <a:pt x="110" y="25"/>
                    <a:pt x="110" y="25"/>
                  </a:cubicBezTo>
                  <a:cubicBezTo>
                    <a:pt x="110" y="25"/>
                    <a:pt x="110" y="25"/>
                    <a:pt x="110" y="25"/>
                  </a:cubicBezTo>
                  <a:cubicBezTo>
                    <a:pt x="109" y="26"/>
                    <a:pt x="109" y="26"/>
                    <a:pt x="109" y="26"/>
                  </a:cubicBezTo>
                  <a:cubicBezTo>
                    <a:pt x="109" y="27"/>
                    <a:pt x="109" y="27"/>
                    <a:pt x="109" y="27"/>
                  </a:cubicBezTo>
                  <a:cubicBezTo>
                    <a:pt x="109" y="28"/>
                    <a:pt x="109" y="28"/>
                    <a:pt x="109" y="28"/>
                  </a:cubicBezTo>
                  <a:cubicBezTo>
                    <a:pt x="109" y="29"/>
                    <a:pt x="109" y="29"/>
                    <a:pt x="109" y="29"/>
                  </a:cubicBezTo>
                  <a:cubicBezTo>
                    <a:pt x="109" y="30"/>
                    <a:pt x="109" y="30"/>
                    <a:pt x="109" y="30"/>
                  </a:cubicBezTo>
                  <a:cubicBezTo>
                    <a:pt x="109" y="31"/>
                    <a:pt x="109" y="31"/>
                    <a:pt x="109" y="31"/>
                  </a:cubicBezTo>
                  <a:cubicBezTo>
                    <a:pt x="109" y="31"/>
                    <a:pt x="109" y="31"/>
                    <a:pt x="109" y="31"/>
                  </a:cubicBezTo>
                  <a:cubicBezTo>
                    <a:pt x="109" y="31"/>
                    <a:pt x="109" y="31"/>
                    <a:pt x="109" y="31"/>
                  </a:cubicBezTo>
                  <a:cubicBezTo>
                    <a:pt x="109" y="30"/>
                    <a:pt x="109" y="30"/>
                    <a:pt x="109" y="30"/>
                  </a:cubicBezTo>
                  <a:cubicBezTo>
                    <a:pt x="108" y="31"/>
                    <a:pt x="108" y="31"/>
                    <a:pt x="108" y="31"/>
                  </a:cubicBezTo>
                  <a:cubicBezTo>
                    <a:pt x="107" y="31"/>
                    <a:pt x="107" y="31"/>
                    <a:pt x="107" y="31"/>
                  </a:cubicBezTo>
                  <a:cubicBezTo>
                    <a:pt x="107" y="32"/>
                    <a:pt x="107" y="32"/>
                    <a:pt x="107" y="32"/>
                  </a:cubicBezTo>
                  <a:cubicBezTo>
                    <a:pt x="106" y="32"/>
                    <a:pt x="106" y="32"/>
                    <a:pt x="106" y="32"/>
                  </a:cubicBezTo>
                  <a:cubicBezTo>
                    <a:pt x="107" y="33"/>
                    <a:pt x="107" y="33"/>
                    <a:pt x="107" y="33"/>
                  </a:cubicBezTo>
                  <a:cubicBezTo>
                    <a:pt x="106" y="34"/>
                    <a:pt x="106" y="34"/>
                    <a:pt x="106" y="34"/>
                  </a:cubicBezTo>
                  <a:cubicBezTo>
                    <a:pt x="107" y="36"/>
                    <a:pt x="107" y="36"/>
                    <a:pt x="107" y="36"/>
                  </a:cubicBezTo>
                  <a:cubicBezTo>
                    <a:pt x="106" y="36"/>
                    <a:pt x="106" y="36"/>
                    <a:pt x="106" y="36"/>
                  </a:cubicBezTo>
                  <a:cubicBezTo>
                    <a:pt x="106" y="37"/>
                    <a:pt x="106" y="37"/>
                    <a:pt x="106" y="37"/>
                  </a:cubicBezTo>
                  <a:cubicBezTo>
                    <a:pt x="106" y="37"/>
                    <a:pt x="106" y="37"/>
                    <a:pt x="106" y="37"/>
                  </a:cubicBezTo>
                  <a:cubicBezTo>
                    <a:pt x="106" y="38"/>
                    <a:pt x="106" y="38"/>
                    <a:pt x="106" y="38"/>
                  </a:cubicBezTo>
                  <a:cubicBezTo>
                    <a:pt x="105" y="39"/>
                    <a:pt x="105" y="39"/>
                    <a:pt x="105" y="39"/>
                  </a:cubicBezTo>
                  <a:cubicBezTo>
                    <a:pt x="104" y="40"/>
                    <a:pt x="104" y="40"/>
                    <a:pt x="104" y="40"/>
                  </a:cubicBezTo>
                  <a:cubicBezTo>
                    <a:pt x="104" y="40"/>
                    <a:pt x="104" y="40"/>
                    <a:pt x="104" y="40"/>
                  </a:cubicBezTo>
                  <a:cubicBezTo>
                    <a:pt x="104" y="40"/>
                    <a:pt x="104" y="40"/>
                    <a:pt x="104" y="40"/>
                  </a:cubicBezTo>
                  <a:cubicBezTo>
                    <a:pt x="105" y="42"/>
                    <a:pt x="105" y="42"/>
                    <a:pt x="105" y="42"/>
                  </a:cubicBezTo>
                  <a:cubicBezTo>
                    <a:pt x="105" y="42"/>
                    <a:pt x="105" y="42"/>
                    <a:pt x="105" y="42"/>
                  </a:cubicBezTo>
                  <a:cubicBezTo>
                    <a:pt x="105" y="42"/>
                    <a:pt x="105" y="42"/>
                    <a:pt x="105" y="42"/>
                  </a:cubicBezTo>
                  <a:cubicBezTo>
                    <a:pt x="106" y="42"/>
                    <a:pt x="106" y="42"/>
                    <a:pt x="106" y="42"/>
                  </a:cubicBezTo>
                  <a:cubicBezTo>
                    <a:pt x="107" y="42"/>
                    <a:pt x="107" y="42"/>
                    <a:pt x="107" y="42"/>
                  </a:cubicBezTo>
                  <a:cubicBezTo>
                    <a:pt x="107" y="42"/>
                    <a:pt x="107" y="42"/>
                    <a:pt x="107" y="42"/>
                  </a:cubicBezTo>
                  <a:cubicBezTo>
                    <a:pt x="107" y="43"/>
                    <a:pt x="107" y="43"/>
                    <a:pt x="107" y="43"/>
                  </a:cubicBezTo>
                  <a:cubicBezTo>
                    <a:pt x="108" y="45"/>
                    <a:pt x="108" y="45"/>
                    <a:pt x="108" y="45"/>
                  </a:cubicBezTo>
                  <a:cubicBezTo>
                    <a:pt x="108" y="45"/>
                    <a:pt x="108" y="45"/>
                    <a:pt x="108" y="45"/>
                  </a:cubicBezTo>
                  <a:cubicBezTo>
                    <a:pt x="107" y="46"/>
                    <a:pt x="107" y="46"/>
                    <a:pt x="107" y="46"/>
                  </a:cubicBezTo>
                  <a:cubicBezTo>
                    <a:pt x="107" y="47"/>
                    <a:pt x="107" y="47"/>
                    <a:pt x="107" y="47"/>
                  </a:cubicBezTo>
                  <a:cubicBezTo>
                    <a:pt x="107" y="49"/>
                    <a:pt x="107" y="49"/>
                    <a:pt x="107" y="49"/>
                  </a:cubicBezTo>
                  <a:cubicBezTo>
                    <a:pt x="107" y="50"/>
                    <a:pt x="107" y="50"/>
                    <a:pt x="107" y="50"/>
                  </a:cubicBezTo>
                  <a:cubicBezTo>
                    <a:pt x="107" y="50"/>
                    <a:pt x="107" y="50"/>
                    <a:pt x="107" y="50"/>
                  </a:cubicBezTo>
                  <a:cubicBezTo>
                    <a:pt x="108" y="51"/>
                    <a:pt x="108" y="51"/>
                    <a:pt x="108" y="51"/>
                  </a:cubicBezTo>
                  <a:cubicBezTo>
                    <a:pt x="109" y="51"/>
                    <a:pt x="109" y="51"/>
                    <a:pt x="109" y="51"/>
                  </a:cubicBezTo>
                  <a:cubicBezTo>
                    <a:pt x="109" y="50"/>
                    <a:pt x="109" y="50"/>
                    <a:pt x="109" y="50"/>
                  </a:cubicBezTo>
                  <a:cubicBezTo>
                    <a:pt x="110" y="50"/>
                    <a:pt x="110" y="50"/>
                    <a:pt x="110" y="50"/>
                  </a:cubicBezTo>
                  <a:cubicBezTo>
                    <a:pt x="111" y="50"/>
                    <a:pt x="111" y="50"/>
                    <a:pt x="111" y="50"/>
                  </a:cubicBezTo>
                  <a:cubicBezTo>
                    <a:pt x="111" y="51"/>
                    <a:pt x="111" y="51"/>
                    <a:pt x="111" y="51"/>
                  </a:cubicBezTo>
                  <a:cubicBezTo>
                    <a:pt x="112" y="50"/>
                    <a:pt x="112" y="50"/>
                    <a:pt x="112" y="50"/>
                  </a:cubicBezTo>
                  <a:cubicBezTo>
                    <a:pt x="111" y="49"/>
                    <a:pt x="111" y="49"/>
                    <a:pt x="111" y="49"/>
                  </a:cubicBezTo>
                  <a:cubicBezTo>
                    <a:pt x="111" y="49"/>
                    <a:pt x="111" y="49"/>
                    <a:pt x="111" y="49"/>
                  </a:cubicBezTo>
                  <a:cubicBezTo>
                    <a:pt x="111" y="48"/>
                    <a:pt x="111" y="48"/>
                    <a:pt x="111" y="48"/>
                  </a:cubicBezTo>
                  <a:cubicBezTo>
                    <a:pt x="111" y="47"/>
                    <a:pt x="111" y="47"/>
                    <a:pt x="111" y="47"/>
                  </a:cubicBezTo>
                  <a:cubicBezTo>
                    <a:pt x="111" y="46"/>
                    <a:pt x="111" y="46"/>
                    <a:pt x="111" y="46"/>
                  </a:cubicBezTo>
                  <a:cubicBezTo>
                    <a:pt x="111" y="45"/>
                    <a:pt x="111" y="45"/>
                    <a:pt x="111" y="45"/>
                  </a:cubicBezTo>
                  <a:cubicBezTo>
                    <a:pt x="111" y="44"/>
                    <a:pt x="111" y="44"/>
                    <a:pt x="111" y="44"/>
                  </a:cubicBezTo>
                  <a:cubicBezTo>
                    <a:pt x="112" y="43"/>
                    <a:pt x="112" y="43"/>
                    <a:pt x="112" y="43"/>
                  </a:cubicBezTo>
                  <a:cubicBezTo>
                    <a:pt x="112" y="42"/>
                    <a:pt x="112" y="42"/>
                    <a:pt x="112" y="42"/>
                  </a:cubicBezTo>
                  <a:cubicBezTo>
                    <a:pt x="112" y="41"/>
                    <a:pt x="112" y="41"/>
                    <a:pt x="112" y="41"/>
                  </a:cubicBezTo>
                  <a:cubicBezTo>
                    <a:pt x="111" y="40"/>
                    <a:pt x="111" y="40"/>
                    <a:pt x="111" y="40"/>
                  </a:cubicBezTo>
                  <a:cubicBezTo>
                    <a:pt x="111" y="40"/>
                    <a:pt x="111" y="40"/>
                    <a:pt x="111" y="40"/>
                  </a:cubicBezTo>
                  <a:cubicBezTo>
                    <a:pt x="112" y="39"/>
                    <a:pt x="112" y="39"/>
                    <a:pt x="112" y="39"/>
                  </a:cubicBezTo>
                  <a:cubicBezTo>
                    <a:pt x="113" y="39"/>
                    <a:pt x="113" y="39"/>
                    <a:pt x="113" y="39"/>
                  </a:cubicBezTo>
                  <a:cubicBezTo>
                    <a:pt x="113" y="39"/>
                    <a:pt x="113" y="39"/>
                    <a:pt x="113" y="39"/>
                  </a:cubicBezTo>
                  <a:cubicBezTo>
                    <a:pt x="114" y="39"/>
                    <a:pt x="114" y="39"/>
                    <a:pt x="114" y="39"/>
                  </a:cubicBezTo>
                  <a:cubicBezTo>
                    <a:pt x="114" y="39"/>
                    <a:pt x="114" y="39"/>
                    <a:pt x="114" y="39"/>
                  </a:cubicBezTo>
                  <a:cubicBezTo>
                    <a:pt x="115" y="40"/>
                    <a:pt x="115" y="40"/>
                    <a:pt x="115" y="40"/>
                  </a:cubicBezTo>
                  <a:cubicBezTo>
                    <a:pt x="115" y="41"/>
                    <a:pt x="115" y="41"/>
                    <a:pt x="115" y="41"/>
                  </a:cubicBezTo>
                  <a:cubicBezTo>
                    <a:pt x="114" y="42"/>
                    <a:pt x="114" y="42"/>
                    <a:pt x="114" y="42"/>
                  </a:cubicBezTo>
                  <a:cubicBezTo>
                    <a:pt x="114" y="42"/>
                    <a:pt x="114" y="42"/>
                    <a:pt x="114" y="42"/>
                  </a:cubicBezTo>
                  <a:cubicBezTo>
                    <a:pt x="114" y="43"/>
                    <a:pt x="114" y="43"/>
                    <a:pt x="114" y="43"/>
                  </a:cubicBezTo>
                  <a:cubicBezTo>
                    <a:pt x="115" y="43"/>
                    <a:pt x="115" y="43"/>
                    <a:pt x="115" y="43"/>
                  </a:cubicBezTo>
                  <a:cubicBezTo>
                    <a:pt x="115" y="44"/>
                    <a:pt x="115" y="44"/>
                    <a:pt x="115" y="44"/>
                  </a:cubicBezTo>
                  <a:cubicBezTo>
                    <a:pt x="116" y="44"/>
                    <a:pt x="116" y="44"/>
                    <a:pt x="116" y="44"/>
                  </a:cubicBezTo>
                  <a:cubicBezTo>
                    <a:pt x="117" y="45"/>
                    <a:pt x="117" y="45"/>
                    <a:pt x="117" y="45"/>
                  </a:cubicBezTo>
                  <a:cubicBezTo>
                    <a:pt x="116" y="45"/>
                    <a:pt x="116" y="45"/>
                    <a:pt x="116" y="45"/>
                  </a:cubicBezTo>
                  <a:cubicBezTo>
                    <a:pt x="116" y="47"/>
                    <a:pt x="116" y="47"/>
                    <a:pt x="116" y="47"/>
                  </a:cubicBezTo>
                  <a:cubicBezTo>
                    <a:pt x="116" y="47"/>
                    <a:pt x="116" y="47"/>
                    <a:pt x="116" y="47"/>
                  </a:cubicBezTo>
                  <a:cubicBezTo>
                    <a:pt x="117" y="48"/>
                    <a:pt x="117" y="48"/>
                    <a:pt x="117" y="48"/>
                  </a:cubicBezTo>
                  <a:cubicBezTo>
                    <a:pt x="117" y="47"/>
                    <a:pt x="117" y="47"/>
                    <a:pt x="117" y="47"/>
                  </a:cubicBezTo>
                  <a:cubicBezTo>
                    <a:pt x="118" y="48"/>
                    <a:pt x="118" y="48"/>
                    <a:pt x="118" y="48"/>
                  </a:cubicBezTo>
                  <a:cubicBezTo>
                    <a:pt x="119" y="48"/>
                    <a:pt x="119" y="48"/>
                    <a:pt x="119" y="48"/>
                  </a:cubicBezTo>
                  <a:cubicBezTo>
                    <a:pt x="119" y="47"/>
                    <a:pt x="119" y="47"/>
                    <a:pt x="119" y="47"/>
                  </a:cubicBezTo>
                  <a:cubicBezTo>
                    <a:pt x="119" y="47"/>
                    <a:pt x="119" y="47"/>
                    <a:pt x="119" y="47"/>
                  </a:cubicBezTo>
                  <a:cubicBezTo>
                    <a:pt x="120" y="46"/>
                    <a:pt x="120" y="46"/>
                    <a:pt x="120" y="46"/>
                  </a:cubicBezTo>
                  <a:cubicBezTo>
                    <a:pt x="120" y="46"/>
                    <a:pt x="120" y="46"/>
                    <a:pt x="120" y="46"/>
                  </a:cubicBezTo>
                  <a:cubicBezTo>
                    <a:pt x="121" y="45"/>
                    <a:pt x="121" y="45"/>
                    <a:pt x="121" y="45"/>
                  </a:cubicBezTo>
                  <a:cubicBezTo>
                    <a:pt x="123" y="45"/>
                    <a:pt x="123" y="45"/>
                    <a:pt x="123" y="45"/>
                  </a:cubicBezTo>
                  <a:cubicBezTo>
                    <a:pt x="123" y="45"/>
                    <a:pt x="123" y="45"/>
                    <a:pt x="123" y="45"/>
                  </a:cubicBezTo>
                  <a:cubicBezTo>
                    <a:pt x="124" y="45"/>
                    <a:pt x="124" y="45"/>
                    <a:pt x="124" y="45"/>
                  </a:cubicBezTo>
                  <a:cubicBezTo>
                    <a:pt x="124" y="45"/>
                    <a:pt x="124" y="45"/>
                    <a:pt x="124" y="45"/>
                  </a:cubicBezTo>
                  <a:cubicBezTo>
                    <a:pt x="125" y="45"/>
                    <a:pt x="125" y="45"/>
                    <a:pt x="125" y="45"/>
                  </a:cubicBezTo>
                  <a:cubicBezTo>
                    <a:pt x="124" y="44"/>
                    <a:pt x="124" y="44"/>
                    <a:pt x="124" y="44"/>
                  </a:cubicBezTo>
                  <a:cubicBezTo>
                    <a:pt x="123" y="44"/>
                    <a:pt x="123" y="44"/>
                    <a:pt x="123" y="44"/>
                  </a:cubicBezTo>
                  <a:cubicBezTo>
                    <a:pt x="123" y="44"/>
                    <a:pt x="123" y="44"/>
                    <a:pt x="123" y="44"/>
                  </a:cubicBezTo>
                  <a:cubicBezTo>
                    <a:pt x="123" y="44"/>
                    <a:pt x="123" y="44"/>
                    <a:pt x="123" y="44"/>
                  </a:cubicBezTo>
                  <a:cubicBezTo>
                    <a:pt x="122" y="44"/>
                    <a:pt x="122" y="44"/>
                    <a:pt x="122" y="44"/>
                  </a:cubicBezTo>
                  <a:cubicBezTo>
                    <a:pt x="122" y="44"/>
                    <a:pt x="122" y="44"/>
                    <a:pt x="122" y="44"/>
                  </a:cubicBezTo>
                  <a:cubicBezTo>
                    <a:pt x="121" y="44"/>
                    <a:pt x="121" y="44"/>
                    <a:pt x="121" y="44"/>
                  </a:cubicBezTo>
                  <a:cubicBezTo>
                    <a:pt x="121" y="43"/>
                    <a:pt x="121" y="43"/>
                    <a:pt x="121" y="43"/>
                  </a:cubicBezTo>
                  <a:cubicBezTo>
                    <a:pt x="121" y="43"/>
                    <a:pt x="121" y="43"/>
                    <a:pt x="121" y="43"/>
                  </a:cubicBezTo>
                  <a:cubicBezTo>
                    <a:pt x="121" y="43"/>
                    <a:pt x="121" y="43"/>
                    <a:pt x="121" y="43"/>
                  </a:cubicBezTo>
                  <a:cubicBezTo>
                    <a:pt x="120" y="43"/>
                    <a:pt x="120" y="43"/>
                    <a:pt x="120" y="43"/>
                  </a:cubicBezTo>
                  <a:cubicBezTo>
                    <a:pt x="120" y="43"/>
                    <a:pt x="120" y="43"/>
                    <a:pt x="120" y="43"/>
                  </a:cubicBezTo>
                  <a:cubicBezTo>
                    <a:pt x="119" y="42"/>
                    <a:pt x="119" y="42"/>
                    <a:pt x="119" y="42"/>
                  </a:cubicBezTo>
                  <a:cubicBezTo>
                    <a:pt x="120" y="42"/>
                    <a:pt x="120" y="42"/>
                    <a:pt x="120" y="42"/>
                  </a:cubicBezTo>
                  <a:cubicBezTo>
                    <a:pt x="120" y="41"/>
                    <a:pt x="120" y="41"/>
                    <a:pt x="120" y="41"/>
                  </a:cubicBezTo>
                  <a:cubicBezTo>
                    <a:pt x="120" y="42"/>
                    <a:pt x="120" y="42"/>
                    <a:pt x="120" y="42"/>
                  </a:cubicBezTo>
                  <a:cubicBezTo>
                    <a:pt x="120" y="41"/>
                    <a:pt x="120" y="41"/>
                    <a:pt x="120" y="41"/>
                  </a:cubicBezTo>
                  <a:cubicBezTo>
                    <a:pt x="121" y="41"/>
                    <a:pt x="121" y="41"/>
                    <a:pt x="121" y="41"/>
                  </a:cubicBezTo>
                  <a:cubicBezTo>
                    <a:pt x="121" y="41"/>
                    <a:pt x="121" y="41"/>
                    <a:pt x="121" y="41"/>
                  </a:cubicBezTo>
                  <a:cubicBezTo>
                    <a:pt x="120" y="40"/>
                    <a:pt x="120" y="40"/>
                    <a:pt x="120" y="40"/>
                  </a:cubicBezTo>
                  <a:cubicBezTo>
                    <a:pt x="120" y="40"/>
                    <a:pt x="120" y="40"/>
                    <a:pt x="120" y="40"/>
                  </a:cubicBezTo>
                  <a:cubicBezTo>
                    <a:pt x="120" y="40"/>
                    <a:pt x="120" y="40"/>
                    <a:pt x="120" y="40"/>
                  </a:cubicBezTo>
                  <a:cubicBezTo>
                    <a:pt x="120" y="39"/>
                    <a:pt x="120" y="39"/>
                    <a:pt x="120" y="39"/>
                  </a:cubicBezTo>
                  <a:cubicBezTo>
                    <a:pt x="119" y="39"/>
                    <a:pt x="119" y="39"/>
                    <a:pt x="119" y="39"/>
                  </a:cubicBezTo>
                  <a:cubicBezTo>
                    <a:pt x="119" y="39"/>
                    <a:pt x="119" y="39"/>
                    <a:pt x="119" y="39"/>
                  </a:cubicBezTo>
                  <a:cubicBezTo>
                    <a:pt x="118" y="38"/>
                    <a:pt x="118" y="38"/>
                    <a:pt x="118" y="38"/>
                  </a:cubicBezTo>
                  <a:cubicBezTo>
                    <a:pt x="117" y="37"/>
                    <a:pt x="117" y="37"/>
                    <a:pt x="117" y="37"/>
                  </a:cubicBezTo>
                  <a:cubicBezTo>
                    <a:pt x="116" y="36"/>
                    <a:pt x="116" y="36"/>
                    <a:pt x="116" y="36"/>
                  </a:cubicBezTo>
                  <a:cubicBezTo>
                    <a:pt x="116" y="36"/>
                    <a:pt x="116" y="36"/>
                    <a:pt x="116" y="36"/>
                  </a:cubicBezTo>
                  <a:cubicBezTo>
                    <a:pt x="116" y="35"/>
                    <a:pt x="116" y="35"/>
                    <a:pt x="116" y="35"/>
                  </a:cubicBezTo>
                  <a:cubicBezTo>
                    <a:pt x="116" y="35"/>
                    <a:pt x="116" y="35"/>
                    <a:pt x="116" y="35"/>
                  </a:cubicBezTo>
                  <a:cubicBezTo>
                    <a:pt x="117" y="36"/>
                    <a:pt x="117" y="36"/>
                    <a:pt x="117" y="36"/>
                  </a:cubicBezTo>
                  <a:cubicBezTo>
                    <a:pt x="117" y="36"/>
                    <a:pt x="117" y="36"/>
                    <a:pt x="117" y="36"/>
                  </a:cubicBezTo>
                  <a:cubicBezTo>
                    <a:pt x="118" y="35"/>
                    <a:pt x="118" y="35"/>
                    <a:pt x="118" y="35"/>
                  </a:cubicBezTo>
                  <a:cubicBezTo>
                    <a:pt x="118" y="35"/>
                    <a:pt x="118" y="35"/>
                    <a:pt x="118" y="35"/>
                  </a:cubicBezTo>
                  <a:cubicBezTo>
                    <a:pt x="120" y="34"/>
                    <a:pt x="120" y="34"/>
                    <a:pt x="120" y="34"/>
                  </a:cubicBezTo>
                  <a:cubicBezTo>
                    <a:pt x="121" y="33"/>
                    <a:pt x="121" y="33"/>
                    <a:pt x="121" y="33"/>
                  </a:cubicBezTo>
                  <a:cubicBezTo>
                    <a:pt x="122" y="32"/>
                    <a:pt x="122" y="32"/>
                    <a:pt x="122" y="32"/>
                  </a:cubicBezTo>
                  <a:cubicBezTo>
                    <a:pt x="123" y="32"/>
                    <a:pt x="123" y="32"/>
                    <a:pt x="123" y="32"/>
                  </a:cubicBezTo>
                  <a:cubicBezTo>
                    <a:pt x="123" y="31"/>
                    <a:pt x="123" y="31"/>
                    <a:pt x="123" y="31"/>
                  </a:cubicBezTo>
                  <a:cubicBezTo>
                    <a:pt x="124" y="31"/>
                    <a:pt x="124" y="31"/>
                    <a:pt x="124" y="31"/>
                  </a:cubicBezTo>
                  <a:cubicBezTo>
                    <a:pt x="125" y="32"/>
                    <a:pt x="125" y="32"/>
                    <a:pt x="125" y="32"/>
                  </a:cubicBezTo>
                  <a:cubicBezTo>
                    <a:pt x="125" y="32"/>
                    <a:pt x="125" y="32"/>
                    <a:pt x="125" y="32"/>
                  </a:cubicBezTo>
                  <a:cubicBezTo>
                    <a:pt x="126" y="31"/>
                    <a:pt x="126" y="31"/>
                    <a:pt x="126" y="31"/>
                  </a:cubicBezTo>
                  <a:cubicBezTo>
                    <a:pt x="126" y="30"/>
                    <a:pt x="126" y="30"/>
                    <a:pt x="126" y="30"/>
                  </a:cubicBezTo>
                  <a:cubicBezTo>
                    <a:pt x="125" y="30"/>
                    <a:pt x="125" y="30"/>
                    <a:pt x="125" y="30"/>
                  </a:cubicBezTo>
                  <a:cubicBezTo>
                    <a:pt x="123" y="30"/>
                    <a:pt x="123" y="30"/>
                    <a:pt x="123" y="30"/>
                  </a:cubicBezTo>
                  <a:cubicBezTo>
                    <a:pt x="122" y="30"/>
                    <a:pt x="122" y="30"/>
                    <a:pt x="122" y="30"/>
                  </a:cubicBezTo>
                  <a:cubicBezTo>
                    <a:pt x="121" y="30"/>
                    <a:pt x="121" y="30"/>
                    <a:pt x="121" y="30"/>
                  </a:cubicBezTo>
                  <a:cubicBezTo>
                    <a:pt x="120" y="31"/>
                    <a:pt x="120" y="31"/>
                    <a:pt x="120" y="31"/>
                  </a:cubicBezTo>
                  <a:cubicBezTo>
                    <a:pt x="120" y="31"/>
                    <a:pt x="120" y="31"/>
                    <a:pt x="120" y="31"/>
                  </a:cubicBezTo>
                  <a:cubicBezTo>
                    <a:pt x="119" y="31"/>
                    <a:pt x="119" y="31"/>
                    <a:pt x="119" y="31"/>
                  </a:cubicBezTo>
                  <a:cubicBezTo>
                    <a:pt x="118" y="31"/>
                    <a:pt x="118" y="31"/>
                    <a:pt x="118" y="31"/>
                  </a:cubicBezTo>
                  <a:cubicBezTo>
                    <a:pt x="117" y="31"/>
                    <a:pt x="117" y="31"/>
                    <a:pt x="117" y="31"/>
                  </a:cubicBezTo>
                  <a:cubicBezTo>
                    <a:pt x="116" y="31"/>
                    <a:pt x="116" y="31"/>
                    <a:pt x="116" y="31"/>
                  </a:cubicBezTo>
                  <a:cubicBezTo>
                    <a:pt x="116" y="32"/>
                    <a:pt x="116" y="32"/>
                    <a:pt x="116" y="32"/>
                  </a:cubicBezTo>
                  <a:cubicBezTo>
                    <a:pt x="115" y="33"/>
                    <a:pt x="115" y="33"/>
                    <a:pt x="115" y="33"/>
                  </a:cubicBezTo>
                  <a:cubicBezTo>
                    <a:pt x="114" y="34"/>
                    <a:pt x="114" y="34"/>
                    <a:pt x="114" y="34"/>
                  </a:cubicBezTo>
                  <a:cubicBezTo>
                    <a:pt x="113" y="33"/>
                    <a:pt x="113" y="33"/>
                    <a:pt x="113" y="33"/>
                  </a:cubicBezTo>
                  <a:cubicBezTo>
                    <a:pt x="113" y="33"/>
                    <a:pt x="113" y="33"/>
                    <a:pt x="113" y="33"/>
                  </a:cubicBezTo>
                  <a:cubicBezTo>
                    <a:pt x="112" y="32"/>
                    <a:pt x="112" y="32"/>
                    <a:pt x="112" y="32"/>
                  </a:cubicBezTo>
                  <a:cubicBezTo>
                    <a:pt x="111" y="31"/>
                    <a:pt x="111" y="31"/>
                    <a:pt x="111" y="31"/>
                  </a:cubicBezTo>
                  <a:cubicBezTo>
                    <a:pt x="110" y="30"/>
                    <a:pt x="110" y="30"/>
                    <a:pt x="110" y="30"/>
                  </a:cubicBezTo>
                  <a:cubicBezTo>
                    <a:pt x="110" y="28"/>
                    <a:pt x="110" y="28"/>
                    <a:pt x="110" y="28"/>
                  </a:cubicBezTo>
                  <a:cubicBezTo>
                    <a:pt x="111" y="27"/>
                    <a:pt x="111" y="27"/>
                    <a:pt x="111" y="27"/>
                  </a:cubicBezTo>
                  <a:cubicBezTo>
                    <a:pt x="112" y="26"/>
                    <a:pt x="112" y="26"/>
                    <a:pt x="112" y="26"/>
                  </a:cubicBezTo>
                  <a:close/>
                  <a:moveTo>
                    <a:pt x="113" y="0"/>
                  </a:moveTo>
                  <a:cubicBezTo>
                    <a:pt x="112" y="0"/>
                    <a:pt x="112" y="0"/>
                    <a:pt x="112" y="0"/>
                  </a:cubicBezTo>
                  <a:cubicBezTo>
                    <a:pt x="112" y="1"/>
                    <a:pt x="112" y="1"/>
                    <a:pt x="112" y="1"/>
                  </a:cubicBezTo>
                  <a:cubicBezTo>
                    <a:pt x="113" y="0"/>
                    <a:pt x="113" y="0"/>
                    <a:pt x="113" y="0"/>
                  </a:cubicBezTo>
                  <a:cubicBezTo>
                    <a:pt x="113" y="0"/>
                    <a:pt x="113" y="0"/>
                    <a:pt x="113" y="0"/>
                  </a:cubicBezTo>
                  <a:close/>
                  <a:moveTo>
                    <a:pt x="114" y="3"/>
                  </a:moveTo>
                  <a:cubicBezTo>
                    <a:pt x="114" y="3"/>
                    <a:pt x="114" y="3"/>
                    <a:pt x="114" y="3"/>
                  </a:cubicBezTo>
                  <a:cubicBezTo>
                    <a:pt x="115" y="2"/>
                    <a:pt x="115" y="2"/>
                    <a:pt x="115" y="2"/>
                  </a:cubicBezTo>
                  <a:cubicBezTo>
                    <a:pt x="115" y="3"/>
                    <a:pt x="115" y="3"/>
                    <a:pt x="115" y="3"/>
                  </a:cubicBezTo>
                  <a:cubicBezTo>
                    <a:pt x="116" y="2"/>
                    <a:pt x="116" y="2"/>
                    <a:pt x="116" y="2"/>
                  </a:cubicBezTo>
                  <a:cubicBezTo>
                    <a:pt x="116" y="2"/>
                    <a:pt x="116" y="2"/>
                    <a:pt x="116" y="2"/>
                  </a:cubicBezTo>
                  <a:cubicBezTo>
                    <a:pt x="115" y="2"/>
                    <a:pt x="115" y="2"/>
                    <a:pt x="115" y="2"/>
                  </a:cubicBezTo>
                  <a:cubicBezTo>
                    <a:pt x="114" y="2"/>
                    <a:pt x="114" y="2"/>
                    <a:pt x="114" y="2"/>
                  </a:cubicBezTo>
                  <a:cubicBezTo>
                    <a:pt x="113" y="2"/>
                    <a:pt x="113" y="2"/>
                    <a:pt x="113" y="2"/>
                  </a:cubicBezTo>
                  <a:cubicBezTo>
                    <a:pt x="114" y="3"/>
                    <a:pt x="114" y="3"/>
                    <a:pt x="114" y="3"/>
                  </a:cubicBezTo>
                  <a:close/>
                  <a:moveTo>
                    <a:pt x="107" y="7"/>
                  </a:moveTo>
                  <a:cubicBezTo>
                    <a:pt x="107" y="7"/>
                    <a:pt x="107" y="7"/>
                    <a:pt x="107" y="7"/>
                  </a:cubicBezTo>
                  <a:cubicBezTo>
                    <a:pt x="107" y="8"/>
                    <a:pt x="107" y="8"/>
                    <a:pt x="107" y="8"/>
                  </a:cubicBezTo>
                  <a:cubicBezTo>
                    <a:pt x="107" y="7"/>
                    <a:pt x="107" y="7"/>
                    <a:pt x="107" y="7"/>
                  </a:cubicBezTo>
                  <a:cubicBezTo>
                    <a:pt x="107" y="7"/>
                    <a:pt x="107" y="7"/>
                    <a:pt x="107" y="7"/>
                  </a:cubicBezTo>
                  <a:close/>
                  <a:moveTo>
                    <a:pt x="108" y="6"/>
                  </a:moveTo>
                  <a:cubicBezTo>
                    <a:pt x="110" y="5"/>
                    <a:pt x="110" y="5"/>
                    <a:pt x="110" y="5"/>
                  </a:cubicBezTo>
                  <a:cubicBezTo>
                    <a:pt x="111" y="5"/>
                    <a:pt x="111" y="5"/>
                    <a:pt x="111" y="5"/>
                  </a:cubicBezTo>
                  <a:cubicBezTo>
                    <a:pt x="111" y="5"/>
                    <a:pt x="111" y="5"/>
                    <a:pt x="111" y="5"/>
                  </a:cubicBezTo>
                  <a:cubicBezTo>
                    <a:pt x="110" y="6"/>
                    <a:pt x="110" y="6"/>
                    <a:pt x="110" y="6"/>
                  </a:cubicBezTo>
                  <a:cubicBezTo>
                    <a:pt x="109" y="6"/>
                    <a:pt x="109" y="6"/>
                    <a:pt x="109" y="6"/>
                  </a:cubicBezTo>
                  <a:cubicBezTo>
                    <a:pt x="108" y="6"/>
                    <a:pt x="108" y="6"/>
                    <a:pt x="108" y="6"/>
                  </a:cubicBezTo>
                  <a:close/>
                  <a:moveTo>
                    <a:pt x="99" y="10"/>
                  </a:moveTo>
                  <a:cubicBezTo>
                    <a:pt x="100" y="11"/>
                    <a:pt x="100" y="11"/>
                    <a:pt x="100" y="11"/>
                  </a:cubicBezTo>
                  <a:cubicBezTo>
                    <a:pt x="99" y="10"/>
                    <a:pt x="99" y="10"/>
                    <a:pt x="99" y="10"/>
                  </a:cubicBezTo>
                  <a:cubicBezTo>
                    <a:pt x="99" y="10"/>
                    <a:pt x="99" y="10"/>
                    <a:pt x="99" y="10"/>
                  </a:cubicBezTo>
                  <a:close/>
                  <a:moveTo>
                    <a:pt x="99" y="10"/>
                  </a:moveTo>
                  <a:cubicBezTo>
                    <a:pt x="99" y="10"/>
                    <a:pt x="99" y="10"/>
                    <a:pt x="99" y="10"/>
                  </a:cubicBezTo>
                  <a:cubicBezTo>
                    <a:pt x="100" y="10"/>
                    <a:pt x="100" y="10"/>
                    <a:pt x="100" y="10"/>
                  </a:cubicBezTo>
                  <a:cubicBezTo>
                    <a:pt x="100" y="10"/>
                    <a:pt x="100" y="10"/>
                    <a:pt x="100" y="10"/>
                  </a:cubicBezTo>
                  <a:cubicBezTo>
                    <a:pt x="100" y="10"/>
                    <a:pt x="100" y="10"/>
                    <a:pt x="100" y="10"/>
                  </a:cubicBezTo>
                  <a:cubicBezTo>
                    <a:pt x="99" y="10"/>
                    <a:pt x="99" y="10"/>
                    <a:pt x="99" y="10"/>
                  </a:cubicBezTo>
                  <a:close/>
                  <a:moveTo>
                    <a:pt x="100" y="12"/>
                  </a:moveTo>
                  <a:cubicBezTo>
                    <a:pt x="99" y="12"/>
                    <a:pt x="99" y="12"/>
                    <a:pt x="99" y="12"/>
                  </a:cubicBezTo>
                  <a:cubicBezTo>
                    <a:pt x="100" y="12"/>
                    <a:pt x="100" y="12"/>
                    <a:pt x="100" y="12"/>
                  </a:cubicBezTo>
                  <a:cubicBezTo>
                    <a:pt x="100" y="12"/>
                    <a:pt x="100" y="12"/>
                    <a:pt x="100" y="12"/>
                  </a:cubicBezTo>
                  <a:close/>
                  <a:moveTo>
                    <a:pt x="99" y="13"/>
                  </a:moveTo>
                  <a:cubicBezTo>
                    <a:pt x="99" y="13"/>
                    <a:pt x="99" y="13"/>
                    <a:pt x="99" y="13"/>
                  </a:cubicBezTo>
                  <a:cubicBezTo>
                    <a:pt x="99" y="14"/>
                    <a:pt x="99" y="14"/>
                    <a:pt x="99" y="14"/>
                  </a:cubicBezTo>
                  <a:cubicBezTo>
                    <a:pt x="99" y="14"/>
                    <a:pt x="99" y="14"/>
                    <a:pt x="99" y="14"/>
                  </a:cubicBezTo>
                  <a:cubicBezTo>
                    <a:pt x="99" y="13"/>
                    <a:pt x="99" y="13"/>
                    <a:pt x="99" y="13"/>
                  </a:cubicBezTo>
                  <a:close/>
                  <a:moveTo>
                    <a:pt x="93" y="42"/>
                  </a:moveTo>
                  <a:cubicBezTo>
                    <a:pt x="94" y="42"/>
                    <a:pt x="94" y="42"/>
                    <a:pt x="94" y="42"/>
                  </a:cubicBezTo>
                  <a:cubicBezTo>
                    <a:pt x="94" y="43"/>
                    <a:pt x="94" y="43"/>
                    <a:pt x="94" y="43"/>
                  </a:cubicBezTo>
                  <a:cubicBezTo>
                    <a:pt x="93" y="43"/>
                    <a:pt x="93" y="43"/>
                    <a:pt x="93" y="43"/>
                  </a:cubicBezTo>
                  <a:cubicBezTo>
                    <a:pt x="93" y="42"/>
                    <a:pt x="93" y="42"/>
                    <a:pt x="93" y="42"/>
                  </a:cubicBezTo>
                  <a:cubicBezTo>
                    <a:pt x="93" y="42"/>
                    <a:pt x="93" y="42"/>
                    <a:pt x="93" y="42"/>
                  </a:cubicBezTo>
                  <a:close/>
                  <a:moveTo>
                    <a:pt x="93" y="42"/>
                  </a:moveTo>
                  <a:cubicBezTo>
                    <a:pt x="93" y="43"/>
                    <a:pt x="93" y="43"/>
                    <a:pt x="93" y="43"/>
                  </a:cubicBezTo>
                  <a:cubicBezTo>
                    <a:pt x="93" y="44"/>
                    <a:pt x="93" y="44"/>
                    <a:pt x="93" y="44"/>
                  </a:cubicBezTo>
                  <a:cubicBezTo>
                    <a:pt x="92" y="44"/>
                    <a:pt x="92" y="44"/>
                    <a:pt x="92" y="44"/>
                  </a:cubicBezTo>
                  <a:cubicBezTo>
                    <a:pt x="92" y="44"/>
                    <a:pt x="92" y="44"/>
                    <a:pt x="92" y="44"/>
                  </a:cubicBezTo>
                  <a:cubicBezTo>
                    <a:pt x="92" y="43"/>
                    <a:pt x="92" y="43"/>
                    <a:pt x="92" y="43"/>
                  </a:cubicBezTo>
                  <a:cubicBezTo>
                    <a:pt x="92" y="42"/>
                    <a:pt x="92" y="42"/>
                    <a:pt x="92" y="42"/>
                  </a:cubicBezTo>
                  <a:cubicBezTo>
                    <a:pt x="93" y="41"/>
                    <a:pt x="93" y="41"/>
                    <a:pt x="93" y="41"/>
                  </a:cubicBezTo>
                  <a:cubicBezTo>
                    <a:pt x="93" y="42"/>
                    <a:pt x="93" y="42"/>
                    <a:pt x="93" y="42"/>
                  </a:cubicBezTo>
                  <a:close/>
                  <a:moveTo>
                    <a:pt x="62" y="29"/>
                  </a:moveTo>
                  <a:cubicBezTo>
                    <a:pt x="63" y="29"/>
                    <a:pt x="63" y="29"/>
                    <a:pt x="63" y="29"/>
                  </a:cubicBezTo>
                  <a:cubicBezTo>
                    <a:pt x="64" y="30"/>
                    <a:pt x="64" y="30"/>
                    <a:pt x="64" y="30"/>
                  </a:cubicBezTo>
                  <a:cubicBezTo>
                    <a:pt x="63" y="30"/>
                    <a:pt x="63" y="30"/>
                    <a:pt x="63" y="30"/>
                  </a:cubicBezTo>
                  <a:cubicBezTo>
                    <a:pt x="62" y="30"/>
                    <a:pt x="62" y="30"/>
                    <a:pt x="62" y="30"/>
                  </a:cubicBezTo>
                  <a:cubicBezTo>
                    <a:pt x="62" y="29"/>
                    <a:pt x="62" y="29"/>
                    <a:pt x="62" y="29"/>
                  </a:cubicBezTo>
                  <a:cubicBezTo>
                    <a:pt x="62" y="29"/>
                    <a:pt x="62" y="29"/>
                    <a:pt x="62" y="29"/>
                  </a:cubicBezTo>
                  <a:close/>
                  <a:moveTo>
                    <a:pt x="63" y="31"/>
                  </a:moveTo>
                  <a:cubicBezTo>
                    <a:pt x="64" y="31"/>
                    <a:pt x="64" y="31"/>
                    <a:pt x="64" y="31"/>
                  </a:cubicBezTo>
                  <a:cubicBezTo>
                    <a:pt x="64" y="31"/>
                    <a:pt x="64" y="31"/>
                    <a:pt x="64" y="31"/>
                  </a:cubicBezTo>
                  <a:cubicBezTo>
                    <a:pt x="65" y="32"/>
                    <a:pt x="65" y="32"/>
                    <a:pt x="65" y="32"/>
                  </a:cubicBezTo>
                  <a:cubicBezTo>
                    <a:pt x="65" y="32"/>
                    <a:pt x="65" y="32"/>
                    <a:pt x="65" y="32"/>
                  </a:cubicBezTo>
                  <a:cubicBezTo>
                    <a:pt x="64" y="32"/>
                    <a:pt x="64" y="32"/>
                    <a:pt x="64" y="32"/>
                  </a:cubicBezTo>
                  <a:cubicBezTo>
                    <a:pt x="63" y="32"/>
                    <a:pt x="63" y="32"/>
                    <a:pt x="63" y="32"/>
                  </a:cubicBezTo>
                  <a:cubicBezTo>
                    <a:pt x="63" y="31"/>
                    <a:pt x="63" y="31"/>
                    <a:pt x="63" y="31"/>
                  </a:cubicBezTo>
                  <a:cubicBezTo>
                    <a:pt x="63" y="31"/>
                    <a:pt x="63" y="31"/>
                    <a:pt x="63" y="31"/>
                  </a:cubicBezTo>
                  <a:close/>
                  <a:moveTo>
                    <a:pt x="64" y="32"/>
                  </a:moveTo>
                  <a:cubicBezTo>
                    <a:pt x="65" y="32"/>
                    <a:pt x="65" y="32"/>
                    <a:pt x="65" y="32"/>
                  </a:cubicBezTo>
                  <a:cubicBezTo>
                    <a:pt x="65" y="33"/>
                    <a:pt x="65" y="33"/>
                    <a:pt x="65" y="33"/>
                  </a:cubicBezTo>
                  <a:cubicBezTo>
                    <a:pt x="65" y="33"/>
                    <a:pt x="65" y="33"/>
                    <a:pt x="65" y="33"/>
                  </a:cubicBezTo>
                  <a:cubicBezTo>
                    <a:pt x="64" y="34"/>
                    <a:pt x="64" y="34"/>
                    <a:pt x="64" y="34"/>
                  </a:cubicBezTo>
                  <a:cubicBezTo>
                    <a:pt x="64" y="33"/>
                    <a:pt x="64" y="33"/>
                    <a:pt x="64" y="33"/>
                  </a:cubicBezTo>
                  <a:cubicBezTo>
                    <a:pt x="64" y="33"/>
                    <a:pt x="64" y="33"/>
                    <a:pt x="64" y="33"/>
                  </a:cubicBezTo>
                  <a:cubicBezTo>
                    <a:pt x="64" y="32"/>
                    <a:pt x="64" y="32"/>
                    <a:pt x="64" y="32"/>
                  </a:cubicBezTo>
                  <a:close/>
                  <a:moveTo>
                    <a:pt x="62" y="23"/>
                  </a:moveTo>
                  <a:cubicBezTo>
                    <a:pt x="62" y="21"/>
                    <a:pt x="62" y="21"/>
                    <a:pt x="62" y="21"/>
                  </a:cubicBezTo>
                  <a:cubicBezTo>
                    <a:pt x="63" y="20"/>
                    <a:pt x="63" y="20"/>
                    <a:pt x="63" y="20"/>
                  </a:cubicBezTo>
                  <a:cubicBezTo>
                    <a:pt x="64" y="20"/>
                    <a:pt x="64" y="20"/>
                    <a:pt x="64" y="20"/>
                  </a:cubicBezTo>
                  <a:cubicBezTo>
                    <a:pt x="64" y="19"/>
                    <a:pt x="64" y="19"/>
                    <a:pt x="64" y="19"/>
                  </a:cubicBezTo>
                  <a:cubicBezTo>
                    <a:pt x="65" y="21"/>
                    <a:pt x="65" y="21"/>
                    <a:pt x="65" y="21"/>
                  </a:cubicBezTo>
                  <a:cubicBezTo>
                    <a:pt x="67" y="22"/>
                    <a:pt x="67" y="22"/>
                    <a:pt x="67" y="22"/>
                  </a:cubicBezTo>
                  <a:cubicBezTo>
                    <a:pt x="67" y="22"/>
                    <a:pt x="67" y="22"/>
                    <a:pt x="67" y="22"/>
                  </a:cubicBezTo>
                  <a:cubicBezTo>
                    <a:pt x="68" y="23"/>
                    <a:pt x="68" y="23"/>
                    <a:pt x="68" y="23"/>
                  </a:cubicBezTo>
                  <a:cubicBezTo>
                    <a:pt x="68" y="24"/>
                    <a:pt x="68" y="24"/>
                    <a:pt x="68" y="24"/>
                  </a:cubicBezTo>
                  <a:cubicBezTo>
                    <a:pt x="69" y="24"/>
                    <a:pt x="69" y="24"/>
                    <a:pt x="69" y="24"/>
                  </a:cubicBezTo>
                  <a:cubicBezTo>
                    <a:pt x="70" y="23"/>
                    <a:pt x="70" y="23"/>
                    <a:pt x="70" y="23"/>
                  </a:cubicBezTo>
                  <a:cubicBezTo>
                    <a:pt x="70" y="23"/>
                    <a:pt x="70" y="23"/>
                    <a:pt x="70" y="23"/>
                  </a:cubicBezTo>
                  <a:cubicBezTo>
                    <a:pt x="71" y="23"/>
                    <a:pt x="71" y="23"/>
                    <a:pt x="71" y="23"/>
                  </a:cubicBezTo>
                  <a:cubicBezTo>
                    <a:pt x="72" y="23"/>
                    <a:pt x="72" y="23"/>
                    <a:pt x="72" y="23"/>
                  </a:cubicBezTo>
                  <a:cubicBezTo>
                    <a:pt x="75" y="23"/>
                    <a:pt x="75" y="23"/>
                    <a:pt x="75" y="23"/>
                  </a:cubicBezTo>
                  <a:cubicBezTo>
                    <a:pt x="77" y="22"/>
                    <a:pt x="77" y="22"/>
                    <a:pt x="77" y="22"/>
                  </a:cubicBezTo>
                  <a:cubicBezTo>
                    <a:pt x="78" y="21"/>
                    <a:pt x="78" y="21"/>
                    <a:pt x="78" y="21"/>
                  </a:cubicBezTo>
                  <a:cubicBezTo>
                    <a:pt x="80" y="21"/>
                    <a:pt x="80" y="21"/>
                    <a:pt x="80" y="21"/>
                  </a:cubicBezTo>
                  <a:cubicBezTo>
                    <a:pt x="81" y="22"/>
                    <a:pt x="81" y="22"/>
                    <a:pt x="81" y="22"/>
                  </a:cubicBezTo>
                  <a:cubicBezTo>
                    <a:pt x="81" y="22"/>
                    <a:pt x="81" y="22"/>
                    <a:pt x="81" y="22"/>
                  </a:cubicBezTo>
                  <a:cubicBezTo>
                    <a:pt x="82" y="22"/>
                    <a:pt x="82" y="22"/>
                    <a:pt x="82" y="22"/>
                  </a:cubicBezTo>
                  <a:cubicBezTo>
                    <a:pt x="84" y="21"/>
                    <a:pt x="84" y="21"/>
                    <a:pt x="84" y="21"/>
                  </a:cubicBezTo>
                  <a:cubicBezTo>
                    <a:pt x="86" y="21"/>
                    <a:pt x="86" y="21"/>
                    <a:pt x="86" y="21"/>
                  </a:cubicBezTo>
                  <a:cubicBezTo>
                    <a:pt x="86" y="20"/>
                    <a:pt x="86" y="20"/>
                    <a:pt x="86" y="20"/>
                  </a:cubicBezTo>
                  <a:cubicBezTo>
                    <a:pt x="88" y="18"/>
                    <a:pt x="88" y="18"/>
                    <a:pt x="88" y="18"/>
                  </a:cubicBezTo>
                  <a:cubicBezTo>
                    <a:pt x="89" y="16"/>
                    <a:pt x="89" y="16"/>
                    <a:pt x="89" y="16"/>
                  </a:cubicBezTo>
                  <a:cubicBezTo>
                    <a:pt x="90" y="15"/>
                    <a:pt x="90" y="15"/>
                    <a:pt x="90" y="15"/>
                  </a:cubicBezTo>
                  <a:cubicBezTo>
                    <a:pt x="91" y="11"/>
                    <a:pt x="91" y="11"/>
                    <a:pt x="91" y="11"/>
                  </a:cubicBezTo>
                  <a:cubicBezTo>
                    <a:pt x="91" y="11"/>
                    <a:pt x="91" y="11"/>
                    <a:pt x="91" y="11"/>
                  </a:cubicBezTo>
                  <a:cubicBezTo>
                    <a:pt x="91" y="10"/>
                    <a:pt x="91" y="10"/>
                    <a:pt x="91" y="10"/>
                  </a:cubicBezTo>
                  <a:cubicBezTo>
                    <a:pt x="91" y="10"/>
                    <a:pt x="91" y="10"/>
                    <a:pt x="91" y="10"/>
                  </a:cubicBezTo>
                  <a:cubicBezTo>
                    <a:pt x="92" y="9"/>
                    <a:pt x="92" y="9"/>
                    <a:pt x="92" y="9"/>
                  </a:cubicBezTo>
                  <a:cubicBezTo>
                    <a:pt x="93" y="9"/>
                    <a:pt x="93" y="9"/>
                    <a:pt x="93" y="9"/>
                  </a:cubicBezTo>
                  <a:cubicBezTo>
                    <a:pt x="94" y="9"/>
                    <a:pt x="94" y="9"/>
                    <a:pt x="94" y="9"/>
                  </a:cubicBezTo>
                  <a:cubicBezTo>
                    <a:pt x="96" y="9"/>
                    <a:pt x="96" y="9"/>
                    <a:pt x="96" y="9"/>
                  </a:cubicBezTo>
                  <a:cubicBezTo>
                    <a:pt x="97" y="9"/>
                    <a:pt x="97" y="9"/>
                    <a:pt x="97" y="9"/>
                  </a:cubicBezTo>
                  <a:cubicBezTo>
                    <a:pt x="98" y="9"/>
                    <a:pt x="98" y="9"/>
                    <a:pt x="98" y="9"/>
                  </a:cubicBezTo>
                  <a:cubicBezTo>
                    <a:pt x="99" y="9"/>
                    <a:pt x="99" y="9"/>
                    <a:pt x="99" y="9"/>
                  </a:cubicBezTo>
                  <a:cubicBezTo>
                    <a:pt x="99" y="10"/>
                    <a:pt x="99" y="10"/>
                    <a:pt x="99" y="10"/>
                  </a:cubicBezTo>
                  <a:cubicBezTo>
                    <a:pt x="98" y="10"/>
                    <a:pt x="98" y="10"/>
                    <a:pt x="98" y="10"/>
                  </a:cubicBezTo>
                  <a:cubicBezTo>
                    <a:pt x="99" y="10"/>
                    <a:pt x="99" y="10"/>
                    <a:pt x="99" y="10"/>
                  </a:cubicBezTo>
                  <a:cubicBezTo>
                    <a:pt x="98" y="10"/>
                    <a:pt x="98" y="10"/>
                    <a:pt x="98" y="10"/>
                  </a:cubicBezTo>
                  <a:cubicBezTo>
                    <a:pt x="99" y="11"/>
                    <a:pt x="99" y="11"/>
                    <a:pt x="99" y="11"/>
                  </a:cubicBezTo>
                  <a:cubicBezTo>
                    <a:pt x="100" y="12"/>
                    <a:pt x="100" y="12"/>
                    <a:pt x="100" y="12"/>
                  </a:cubicBezTo>
                  <a:cubicBezTo>
                    <a:pt x="99" y="12"/>
                    <a:pt x="99" y="12"/>
                    <a:pt x="99" y="12"/>
                  </a:cubicBezTo>
                  <a:cubicBezTo>
                    <a:pt x="98" y="12"/>
                    <a:pt x="98" y="12"/>
                    <a:pt x="98" y="12"/>
                  </a:cubicBezTo>
                  <a:cubicBezTo>
                    <a:pt x="98" y="12"/>
                    <a:pt x="98" y="12"/>
                    <a:pt x="98" y="12"/>
                  </a:cubicBezTo>
                  <a:cubicBezTo>
                    <a:pt x="98" y="13"/>
                    <a:pt x="98" y="13"/>
                    <a:pt x="98" y="13"/>
                  </a:cubicBezTo>
                  <a:cubicBezTo>
                    <a:pt x="99" y="13"/>
                    <a:pt x="99" y="13"/>
                    <a:pt x="99" y="13"/>
                  </a:cubicBezTo>
                  <a:cubicBezTo>
                    <a:pt x="99" y="13"/>
                    <a:pt x="99" y="13"/>
                    <a:pt x="99" y="13"/>
                  </a:cubicBezTo>
                  <a:cubicBezTo>
                    <a:pt x="98" y="14"/>
                    <a:pt x="98" y="14"/>
                    <a:pt x="98" y="14"/>
                  </a:cubicBezTo>
                  <a:cubicBezTo>
                    <a:pt x="98" y="14"/>
                    <a:pt x="98" y="14"/>
                    <a:pt x="98" y="14"/>
                  </a:cubicBezTo>
                  <a:cubicBezTo>
                    <a:pt x="99" y="15"/>
                    <a:pt x="99" y="15"/>
                    <a:pt x="99" y="15"/>
                  </a:cubicBezTo>
                  <a:cubicBezTo>
                    <a:pt x="99" y="16"/>
                    <a:pt x="99" y="16"/>
                    <a:pt x="99" y="16"/>
                  </a:cubicBezTo>
                  <a:cubicBezTo>
                    <a:pt x="101" y="17"/>
                    <a:pt x="101" y="17"/>
                    <a:pt x="101" y="17"/>
                  </a:cubicBezTo>
                  <a:cubicBezTo>
                    <a:pt x="101" y="17"/>
                    <a:pt x="101" y="17"/>
                    <a:pt x="101" y="17"/>
                  </a:cubicBezTo>
                  <a:cubicBezTo>
                    <a:pt x="101" y="18"/>
                    <a:pt x="101" y="18"/>
                    <a:pt x="101" y="18"/>
                  </a:cubicBezTo>
                  <a:cubicBezTo>
                    <a:pt x="100" y="18"/>
                    <a:pt x="100" y="18"/>
                    <a:pt x="100" y="18"/>
                  </a:cubicBezTo>
                  <a:cubicBezTo>
                    <a:pt x="99" y="19"/>
                    <a:pt x="99" y="19"/>
                    <a:pt x="99" y="19"/>
                  </a:cubicBezTo>
                  <a:cubicBezTo>
                    <a:pt x="100" y="19"/>
                    <a:pt x="100" y="19"/>
                    <a:pt x="100" y="19"/>
                  </a:cubicBezTo>
                  <a:cubicBezTo>
                    <a:pt x="100" y="20"/>
                    <a:pt x="100" y="20"/>
                    <a:pt x="100" y="20"/>
                  </a:cubicBezTo>
                  <a:cubicBezTo>
                    <a:pt x="101" y="20"/>
                    <a:pt x="101" y="20"/>
                    <a:pt x="101" y="20"/>
                  </a:cubicBezTo>
                  <a:cubicBezTo>
                    <a:pt x="103" y="22"/>
                    <a:pt x="103" y="22"/>
                    <a:pt x="103" y="22"/>
                  </a:cubicBezTo>
                  <a:cubicBezTo>
                    <a:pt x="103" y="22"/>
                    <a:pt x="103" y="22"/>
                    <a:pt x="103" y="22"/>
                  </a:cubicBezTo>
                  <a:cubicBezTo>
                    <a:pt x="104" y="23"/>
                    <a:pt x="104" y="23"/>
                    <a:pt x="104" y="23"/>
                  </a:cubicBezTo>
                  <a:cubicBezTo>
                    <a:pt x="104" y="23"/>
                    <a:pt x="104" y="23"/>
                    <a:pt x="104" y="23"/>
                  </a:cubicBezTo>
                  <a:cubicBezTo>
                    <a:pt x="105" y="23"/>
                    <a:pt x="105" y="23"/>
                    <a:pt x="105" y="23"/>
                  </a:cubicBezTo>
                  <a:cubicBezTo>
                    <a:pt x="105" y="24"/>
                    <a:pt x="105" y="24"/>
                    <a:pt x="105" y="24"/>
                  </a:cubicBezTo>
                  <a:cubicBezTo>
                    <a:pt x="104" y="24"/>
                    <a:pt x="104" y="24"/>
                    <a:pt x="104" y="24"/>
                  </a:cubicBezTo>
                  <a:cubicBezTo>
                    <a:pt x="104" y="24"/>
                    <a:pt x="104" y="24"/>
                    <a:pt x="104" y="24"/>
                  </a:cubicBezTo>
                  <a:cubicBezTo>
                    <a:pt x="103" y="24"/>
                    <a:pt x="103" y="24"/>
                    <a:pt x="103" y="24"/>
                  </a:cubicBezTo>
                  <a:cubicBezTo>
                    <a:pt x="102" y="24"/>
                    <a:pt x="102" y="24"/>
                    <a:pt x="102" y="24"/>
                  </a:cubicBezTo>
                  <a:cubicBezTo>
                    <a:pt x="100" y="23"/>
                    <a:pt x="100" y="23"/>
                    <a:pt x="100" y="23"/>
                  </a:cubicBezTo>
                  <a:cubicBezTo>
                    <a:pt x="101" y="24"/>
                    <a:pt x="101" y="24"/>
                    <a:pt x="101" y="24"/>
                  </a:cubicBezTo>
                  <a:cubicBezTo>
                    <a:pt x="101" y="24"/>
                    <a:pt x="101" y="24"/>
                    <a:pt x="101" y="24"/>
                  </a:cubicBezTo>
                  <a:cubicBezTo>
                    <a:pt x="100" y="24"/>
                    <a:pt x="100" y="24"/>
                    <a:pt x="100" y="24"/>
                  </a:cubicBezTo>
                  <a:cubicBezTo>
                    <a:pt x="99" y="25"/>
                    <a:pt x="99" y="25"/>
                    <a:pt x="99" y="25"/>
                  </a:cubicBezTo>
                  <a:cubicBezTo>
                    <a:pt x="99" y="25"/>
                    <a:pt x="99" y="25"/>
                    <a:pt x="99" y="25"/>
                  </a:cubicBezTo>
                  <a:cubicBezTo>
                    <a:pt x="99" y="26"/>
                    <a:pt x="99" y="26"/>
                    <a:pt x="99" y="26"/>
                  </a:cubicBezTo>
                  <a:cubicBezTo>
                    <a:pt x="99" y="27"/>
                    <a:pt x="99" y="27"/>
                    <a:pt x="99" y="27"/>
                  </a:cubicBezTo>
                  <a:cubicBezTo>
                    <a:pt x="98" y="28"/>
                    <a:pt x="98" y="28"/>
                    <a:pt x="98" y="28"/>
                  </a:cubicBezTo>
                  <a:cubicBezTo>
                    <a:pt x="98" y="29"/>
                    <a:pt x="98" y="29"/>
                    <a:pt x="98" y="29"/>
                  </a:cubicBezTo>
                  <a:cubicBezTo>
                    <a:pt x="97" y="30"/>
                    <a:pt x="97" y="30"/>
                    <a:pt x="97" y="30"/>
                  </a:cubicBezTo>
                  <a:cubicBezTo>
                    <a:pt x="97" y="31"/>
                    <a:pt x="97" y="31"/>
                    <a:pt x="97" y="31"/>
                  </a:cubicBezTo>
                  <a:cubicBezTo>
                    <a:pt x="97" y="32"/>
                    <a:pt x="97" y="32"/>
                    <a:pt x="97" y="32"/>
                  </a:cubicBezTo>
                  <a:cubicBezTo>
                    <a:pt x="96" y="33"/>
                    <a:pt x="96" y="33"/>
                    <a:pt x="96" y="33"/>
                  </a:cubicBezTo>
                  <a:cubicBezTo>
                    <a:pt x="95" y="32"/>
                    <a:pt x="95" y="32"/>
                    <a:pt x="95" y="32"/>
                  </a:cubicBezTo>
                  <a:cubicBezTo>
                    <a:pt x="95" y="32"/>
                    <a:pt x="95" y="32"/>
                    <a:pt x="95" y="32"/>
                  </a:cubicBezTo>
                  <a:cubicBezTo>
                    <a:pt x="95" y="32"/>
                    <a:pt x="95" y="32"/>
                    <a:pt x="95" y="32"/>
                  </a:cubicBezTo>
                  <a:cubicBezTo>
                    <a:pt x="95" y="33"/>
                    <a:pt x="95" y="33"/>
                    <a:pt x="95" y="33"/>
                  </a:cubicBezTo>
                  <a:cubicBezTo>
                    <a:pt x="94" y="34"/>
                    <a:pt x="94" y="34"/>
                    <a:pt x="94" y="34"/>
                  </a:cubicBezTo>
                  <a:cubicBezTo>
                    <a:pt x="94" y="35"/>
                    <a:pt x="94" y="35"/>
                    <a:pt x="94" y="35"/>
                  </a:cubicBezTo>
                  <a:cubicBezTo>
                    <a:pt x="94" y="35"/>
                    <a:pt x="94" y="35"/>
                    <a:pt x="94" y="35"/>
                  </a:cubicBezTo>
                  <a:cubicBezTo>
                    <a:pt x="93" y="35"/>
                    <a:pt x="93" y="35"/>
                    <a:pt x="93" y="35"/>
                  </a:cubicBezTo>
                  <a:cubicBezTo>
                    <a:pt x="93" y="35"/>
                    <a:pt x="93" y="35"/>
                    <a:pt x="93" y="35"/>
                  </a:cubicBezTo>
                  <a:cubicBezTo>
                    <a:pt x="93" y="36"/>
                    <a:pt x="93" y="36"/>
                    <a:pt x="93" y="36"/>
                  </a:cubicBezTo>
                  <a:cubicBezTo>
                    <a:pt x="94" y="35"/>
                    <a:pt x="94" y="35"/>
                    <a:pt x="94" y="35"/>
                  </a:cubicBezTo>
                  <a:cubicBezTo>
                    <a:pt x="94" y="36"/>
                    <a:pt x="94" y="36"/>
                    <a:pt x="94" y="36"/>
                  </a:cubicBezTo>
                  <a:cubicBezTo>
                    <a:pt x="94" y="36"/>
                    <a:pt x="94" y="36"/>
                    <a:pt x="94" y="36"/>
                  </a:cubicBezTo>
                  <a:cubicBezTo>
                    <a:pt x="93" y="37"/>
                    <a:pt x="93" y="37"/>
                    <a:pt x="93" y="37"/>
                  </a:cubicBezTo>
                  <a:cubicBezTo>
                    <a:pt x="94" y="37"/>
                    <a:pt x="94" y="37"/>
                    <a:pt x="94" y="37"/>
                  </a:cubicBezTo>
                  <a:cubicBezTo>
                    <a:pt x="94" y="37"/>
                    <a:pt x="94" y="37"/>
                    <a:pt x="94" y="37"/>
                  </a:cubicBezTo>
                  <a:cubicBezTo>
                    <a:pt x="94" y="37"/>
                    <a:pt x="94" y="37"/>
                    <a:pt x="94" y="37"/>
                  </a:cubicBezTo>
                  <a:cubicBezTo>
                    <a:pt x="94" y="38"/>
                    <a:pt x="94" y="38"/>
                    <a:pt x="94" y="38"/>
                  </a:cubicBezTo>
                  <a:cubicBezTo>
                    <a:pt x="93" y="38"/>
                    <a:pt x="93" y="38"/>
                    <a:pt x="93" y="38"/>
                  </a:cubicBezTo>
                  <a:cubicBezTo>
                    <a:pt x="93" y="38"/>
                    <a:pt x="93" y="38"/>
                    <a:pt x="93" y="38"/>
                  </a:cubicBezTo>
                  <a:cubicBezTo>
                    <a:pt x="93" y="38"/>
                    <a:pt x="93" y="38"/>
                    <a:pt x="93" y="38"/>
                  </a:cubicBezTo>
                  <a:cubicBezTo>
                    <a:pt x="94" y="38"/>
                    <a:pt x="94" y="38"/>
                    <a:pt x="94" y="38"/>
                  </a:cubicBezTo>
                  <a:cubicBezTo>
                    <a:pt x="94" y="39"/>
                    <a:pt x="94" y="39"/>
                    <a:pt x="94" y="39"/>
                  </a:cubicBezTo>
                  <a:cubicBezTo>
                    <a:pt x="93" y="40"/>
                    <a:pt x="93" y="40"/>
                    <a:pt x="93" y="40"/>
                  </a:cubicBezTo>
                  <a:cubicBezTo>
                    <a:pt x="93" y="40"/>
                    <a:pt x="93" y="40"/>
                    <a:pt x="93" y="40"/>
                  </a:cubicBezTo>
                  <a:cubicBezTo>
                    <a:pt x="92" y="40"/>
                    <a:pt x="92" y="40"/>
                    <a:pt x="92" y="40"/>
                  </a:cubicBezTo>
                  <a:cubicBezTo>
                    <a:pt x="92" y="41"/>
                    <a:pt x="92" y="41"/>
                    <a:pt x="92" y="41"/>
                  </a:cubicBezTo>
                  <a:cubicBezTo>
                    <a:pt x="92" y="41"/>
                    <a:pt x="92" y="41"/>
                    <a:pt x="92" y="41"/>
                  </a:cubicBezTo>
                  <a:cubicBezTo>
                    <a:pt x="91" y="43"/>
                    <a:pt x="91" y="43"/>
                    <a:pt x="91" y="43"/>
                  </a:cubicBezTo>
                  <a:cubicBezTo>
                    <a:pt x="90" y="44"/>
                    <a:pt x="90" y="44"/>
                    <a:pt x="90" y="44"/>
                  </a:cubicBezTo>
                  <a:cubicBezTo>
                    <a:pt x="88" y="44"/>
                    <a:pt x="88" y="44"/>
                    <a:pt x="88" y="44"/>
                  </a:cubicBezTo>
                  <a:cubicBezTo>
                    <a:pt x="87" y="45"/>
                    <a:pt x="87" y="45"/>
                    <a:pt x="87" y="45"/>
                  </a:cubicBezTo>
                  <a:cubicBezTo>
                    <a:pt x="86" y="45"/>
                    <a:pt x="86" y="45"/>
                    <a:pt x="86" y="45"/>
                  </a:cubicBezTo>
                  <a:cubicBezTo>
                    <a:pt x="86" y="44"/>
                    <a:pt x="86" y="44"/>
                    <a:pt x="86" y="44"/>
                  </a:cubicBezTo>
                  <a:cubicBezTo>
                    <a:pt x="86" y="43"/>
                    <a:pt x="86" y="43"/>
                    <a:pt x="86" y="43"/>
                  </a:cubicBezTo>
                  <a:cubicBezTo>
                    <a:pt x="85" y="42"/>
                    <a:pt x="85" y="42"/>
                    <a:pt x="85" y="42"/>
                  </a:cubicBezTo>
                  <a:cubicBezTo>
                    <a:pt x="85" y="42"/>
                    <a:pt x="85" y="42"/>
                    <a:pt x="85" y="42"/>
                  </a:cubicBezTo>
                  <a:cubicBezTo>
                    <a:pt x="85" y="42"/>
                    <a:pt x="85" y="42"/>
                    <a:pt x="85" y="42"/>
                  </a:cubicBezTo>
                  <a:cubicBezTo>
                    <a:pt x="84" y="42"/>
                    <a:pt x="84" y="42"/>
                    <a:pt x="84" y="42"/>
                  </a:cubicBezTo>
                  <a:cubicBezTo>
                    <a:pt x="84" y="42"/>
                    <a:pt x="84" y="42"/>
                    <a:pt x="84" y="42"/>
                  </a:cubicBezTo>
                  <a:cubicBezTo>
                    <a:pt x="83" y="42"/>
                    <a:pt x="83" y="42"/>
                    <a:pt x="83" y="42"/>
                  </a:cubicBezTo>
                  <a:cubicBezTo>
                    <a:pt x="83" y="41"/>
                    <a:pt x="83" y="41"/>
                    <a:pt x="83" y="41"/>
                  </a:cubicBezTo>
                  <a:cubicBezTo>
                    <a:pt x="82" y="42"/>
                    <a:pt x="82" y="42"/>
                    <a:pt x="82" y="42"/>
                  </a:cubicBezTo>
                  <a:cubicBezTo>
                    <a:pt x="83" y="42"/>
                    <a:pt x="83" y="42"/>
                    <a:pt x="83" y="42"/>
                  </a:cubicBezTo>
                  <a:cubicBezTo>
                    <a:pt x="82" y="42"/>
                    <a:pt x="82" y="42"/>
                    <a:pt x="82" y="42"/>
                  </a:cubicBezTo>
                  <a:cubicBezTo>
                    <a:pt x="82" y="42"/>
                    <a:pt x="82" y="42"/>
                    <a:pt x="82" y="42"/>
                  </a:cubicBezTo>
                  <a:cubicBezTo>
                    <a:pt x="82" y="41"/>
                    <a:pt x="82" y="41"/>
                    <a:pt x="82" y="41"/>
                  </a:cubicBezTo>
                  <a:cubicBezTo>
                    <a:pt x="81" y="41"/>
                    <a:pt x="81" y="41"/>
                    <a:pt x="81" y="41"/>
                  </a:cubicBezTo>
                  <a:cubicBezTo>
                    <a:pt x="81" y="41"/>
                    <a:pt x="81" y="41"/>
                    <a:pt x="81" y="41"/>
                  </a:cubicBezTo>
                  <a:cubicBezTo>
                    <a:pt x="80" y="40"/>
                    <a:pt x="80" y="40"/>
                    <a:pt x="80" y="40"/>
                  </a:cubicBezTo>
                  <a:cubicBezTo>
                    <a:pt x="79" y="40"/>
                    <a:pt x="79" y="40"/>
                    <a:pt x="79" y="40"/>
                  </a:cubicBezTo>
                  <a:cubicBezTo>
                    <a:pt x="79" y="41"/>
                    <a:pt x="79" y="41"/>
                    <a:pt x="79" y="41"/>
                  </a:cubicBezTo>
                  <a:cubicBezTo>
                    <a:pt x="77" y="41"/>
                    <a:pt x="77" y="41"/>
                    <a:pt x="77" y="41"/>
                  </a:cubicBezTo>
                  <a:cubicBezTo>
                    <a:pt x="77" y="42"/>
                    <a:pt x="77" y="42"/>
                    <a:pt x="77" y="42"/>
                  </a:cubicBezTo>
                  <a:cubicBezTo>
                    <a:pt x="77" y="42"/>
                    <a:pt x="77" y="42"/>
                    <a:pt x="77" y="42"/>
                  </a:cubicBezTo>
                  <a:cubicBezTo>
                    <a:pt x="76" y="41"/>
                    <a:pt x="76" y="41"/>
                    <a:pt x="76" y="41"/>
                  </a:cubicBezTo>
                  <a:cubicBezTo>
                    <a:pt x="76" y="42"/>
                    <a:pt x="76" y="42"/>
                    <a:pt x="76" y="42"/>
                  </a:cubicBezTo>
                  <a:cubicBezTo>
                    <a:pt x="75" y="43"/>
                    <a:pt x="75" y="43"/>
                    <a:pt x="75" y="43"/>
                  </a:cubicBezTo>
                  <a:cubicBezTo>
                    <a:pt x="74" y="43"/>
                    <a:pt x="74" y="43"/>
                    <a:pt x="74" y="43"/>
                  </a:cubicBezTo>
                  <a:cubicBezTo>
                    <a:pt x="74" y="42"/>
                    <a:pt x="74" y="42"/>
                    <a:pt x="74" y="42"/>
                  </a:cubicBezTo>
                  <a:cubicBezTo>
                    <a:pt x="74" y="41"/>
                    <a:pt x="74" y="41"/>
                    <a:pt x="74" y="41"/>
                  </a:cubicBezTo>
                  <a:cubicBezTo>
                    <a:pt x="74" y="40"/>
                    <a:pt x="74" y="40"/>
                    <a:pt x="74" y="40"/>
                  </a:cubicBezTo>
                  <a:cubicBezTo>
                    <a:pt x="74" y="39"/>
                    <a:pt x="74" y="39"/>
                    <a:pt x="74" y="39"/>
                  </a:cubicBezTo>
                  <a:cubicBezTo>
                    <a:pt x="74" y="38"/>
                    <a:pt x="74" y="38"/>
                    <a:pt x="74" y="38"/>
                  </a:cubicBezTo>
                  <a:cubicBezTo>
                    <a:pt x="74" y="39"/>
                    <a:pt x="74" y="39"/>
                    <a:pt x="74" y="39"/>
                  </a:cubicBezTo>
                  <a:cubicBezTo>
                    <a:pt x="73" y="40"/>
                    <a:pt x="73" y="40"/>
                    <a:pt x="73" y="40"/>
                  </a:cubicBezTo>
                  <a:cubicBezTo>
                    <a:pt x="73" y="40"/>
                    <a:pt x="73" y="40"/>
                    <a:pt x="73" y="40"/>
                  </a:cubicBezTo>
                  <a:cubicBezTo>
                    <a:pt x="72" y="40"/>
                    <a:pt x="72" y="40"/>
                    <a:pt x="72" y="40"/>
                  </a:cubicBezTo>
                  <a:cubicBezTo>
                    <a:pt x="71" y="40"/>
                    <a:pt x="71" y="40"/>
                    <a:pt x="71" y="40"/>
                  </a:cubicBezTo>
                  <a:cubicBezTo>
                    <a:pt x="70" y="40"/>
                    <a:pt x="70" y="40"/>
                    <a:pt x="70" y="40"/>
                  </a:cubicBezTo>
                  <a:cubicBezTo>
                    <a:pt x="70" y="40"/>
                    <a:pt x="70" y="40"/>
                    <a:pt x="70" y="40"/>
                  </a:cubicBezTo>
                  <a:cubicBezTo>
                    <a:pt x="69" y="40"/>
                    <a:pt x="69" y="40"/>
                    <a:pt x="69" y="40"/>
                  </a:cubicBezTo>
                  <a:cubicBezTo>
                    <a:pt x="68" y="39"/>
                    <a:pt x="68" y="39"/>
                    <a:pt x="68" y="39"/>
                  </a:cubicBezTo>
                  <a:cubicBezTo>
                    <a:pt x="68" y="40"/>
                    <a:pt x="68" y="40"/>
                    <a:pt x="68" y="40"/>
                  </a:cubicBezTo>
                  <a:cubicBezTo>
                    <a:pt x="67" y="40"/>
                    <a:pt x="67" y="40"/>
                    <a:pt x="67" y="40"/>
                  </a:cubicBezTo>
                  <a:cubicBezTo>
                    <a:pt x="67" y="39"/>
                    <a:pt x="67" y="39"/>
                    <a:pt x="67" y="39"/>
                  </a:cubicBezTo>
                  <a:cubicBezTo>
                    <a:pt x="67" y="38"/>
                    <a:pt x="67" y="38"/>
                    <a:pt x="67" y="38"/>
                  </a:cubicBezTo>
                  <a:cubicBezTo>
                    <a:pt x="66" y="36"/>
                    <a:pt x="66" y="36"/>
                    <a:pt x="66" y="36"/>
                  </a:cubicBezTo>
                  <a:cubicBezTo>
                    <a:pt x="66" y="36"/>
                    <a:pt x="66" y="36"/>
                    <a:pt x="66" y="36"/>
                  </a:cubicBezTo>
                  <a:cubicBezTo>
                    <a:pt x="65" y="35"/>
                    <a:pt x="65" y="35"/>
                    <a:pt x="65" y="35"/>
                  </a:cubicBezTo>
                  <a:cubicBezTo>
                    <a:pt x="66" y="35"/>
                    <a:pt x="66" y="35"/>
                    <a:pt x="66" y="35"/>
                  </a:cubicBezTo>
                  <a:cubicBezTo>
                    <a:pt x="66" y="34"/>
                    <a:pt x="66" y="34"/>
                    <a:pt x="66" y="34"/>
                  </a:cubicBezTo>
                  <a:cubicBezTo>
                    <a:pt x="66" y="33"/>
                    <a:pt x="66" y="33"/>
                    <a:pt x="66" y="33"/>
                  </a:cubicBezTo>
                  <a:cubicBezTo>
                    <a:pt x="66" y="32"/>
                    <a:pt x="66" y="32"/>
                    <a:pt x="66" y="32"/>
                  </a:cubicBezTo>
                  <a:cubicBezTo>
                    <a:pt x="65" y="31"/>
                    <a:pt x="65" y="31"/>
                    <a:pt x="65" y="31"/>
                  </a:cubicBezTo>
                  <a:cubicBezTo>
                    <a:pt x="64" y="31"/>
                    <a:pt x="64" y="31"/>
                    <a:pt x="64" y="31"/>
                  </a:cubicBezTo>
                  <a:cubicBezTo>
                    <a:pt x="63" y="30"/>
                    <a:pt x="63" y="30"/>
                    <a:pt x="63" y="30"/>
                  </a:cubicBezTo>
                  <a:cubicBezTo>
                    <a:pt x="63" y="30"/>
                    <a:pt x="63" y="30"/>
                    <a:pt x="63" y="30"/>
                  </a:cubicBezTo>
                  <a:cubicBezTo>
                    <a:pt x="63" y="30"/>
                    <a:pt x="63" y="30"/>
                    <a:pt x="63" y="30"/>
                  </a:cubicBezTo>
                  <a:cubicBezTo>
                    <a:pt x="64" y="30"/>
                    <a:pt x="64" y="30"/>
                    <a:pt x="64" y="30"/>
                  </a:cubicBezTo>
                  <a:cubicBezTo>
                    <a:pt x="66" y="29"/>
                    <a:pt x="66" y="29"/>
                    <a:pt x="66" y="29"/>
                  </a:cubicBezTo>
                  <a:cubicBezTo>
                    <a:pt x="67" y="28"/>
                    <a:pt x="67" y="28"/>
                    <a:pt x="67" y="28"/>
                  </a:cubicBezTo>
                  <a:cubicBezTo>
                    <a:pt x="67" y="28"/>
                    <a:pt x="67" y="28"/>
                    <a:pt x="67" y="28"/>
                  </a:cubicBezTo>
                  <a:cubicBezTo>
                    <a:pt x="67" y="28"/>
                    <a:pt x="67" y="28"/>
                    <a:pt x="67" y="28"/>
                  </a:cubicBezTo>
                  <a:cubicBezTo>
                    <a:pt x="65" y="29"/>
                    <a:pt x="65" y="29"/>
                    <a:pt x="65" y="29"/>
                  </a:cubicBezTo>
                  <a:cubicBezTo>
                    <a:pt x="64" y="29"/>
                    <a:pt x="64" y="29"/>
                    <a:pt x="64" y="29"/>
                  </a:cubicBezTo>
                  <a:cubicBezTo>
                    <a:pt x="64" y="29"/>
                    <a:pt x="64" y="29"/>
                    <a:pt x="64" y="29"/>
                  </a:cubicBezTo>
                  <a:cubicBezTo>
                    <a:pt x="63" y="29"/>
                    <a:pt x="63" y="29"/>
                    <a:pt x="63" y="29"/>
                  </a:cubicBezTo>
                  <a:cubicBezTo>
                    <a:pt x="62" y="28"/>
                    <a:pt x="62" y="28"/>
                    <a:pt x="62" y="28"/>
                  </a:cubicBezTo>
                  <a:cubicBezTo>
                    <a:pt x="62" y="28"/>
                    <a:pt x="62" y="28"/>
                    <a:pt x="62" y="28"/>
                  </a:cubicBezTo>
                  <a:cubicBezTo>
                    <a:pt x="63" y="28"/>
                    <a:pt x="63" y="28"/>
                    <a:pt x="63" y="28"/>
                  </a:cubicBezTo>
                  <a:cubicBezTo>
                    <a:pt x="62" y="27"/>
                    <a:pt x="62" y="27"/>
                    <a:pt x="62" y="27"/>
                  </a:cubicBezTo>
                  <a:cubicBezTo>
                    <a:pt x="61" y="26"/>
                    <a:pt x="61" y="26"/>
                    <a:pt x="61" y="26"/>
                  </a:cubicBezTo>
                  <a:cubicBezTo>
                    <a:pt x="61" y="24"/>
                    <a:pt x="61" y="24"/>
                    <a:pt x="61" y="24"/>
                  </a:cubicBezTo>
                  <a:cubicBezTo>
                    <a:pt x="62" y="24"/>
                    <a:pt x="62" y="24"/>
                    <a:pt x="62" y="24"/>
                  </a:cubicBezTo>
                  <a:cubicBezTo>
                    <a:pt x="62" y="24"/>
                    <a:pt x="62" y="24"/>
                    <a:pt x="62" y="24"/>
                  </a:cubicBezTo>
                  <a:cubicBezTo>
                    <a:pt x="61" y="23"/>
                    <a:pt x="61" y="23"/>
                    <a:pt x="61" y="23"/>
                  </a:cubicBezTo>
                  <a:cubicBezTo>
                    <a:pt x="62" y="23"/>
                    <a:pt x="62" y="23"/>
                    <a:pt x="62" y="23"/>
                  </a:cubicBezTo>
                  <a:close/>
                  <a:moveTo>
                    <a:pt x="176" y="31"/>
                  </a:moveTo>
                  <a:cubicBezTo>
                    <a:pt x="176" y="31"/>
                    <a:pt x="176" y="31"/>
                    <a:pt x="176" y="31"/>
                  </a:cubicBezTo>
                  <a:cubicBezTo>
                    <a:pt x="176" y="32"/>
                    <a:pt x="176" y="32"/>
                    <a:pt x="176" y="32"/>
                  </a:cubicBezTo>
                  <a:cubicBezTo>
                    <a:pt x="177" y="32"/>
                    <a:pt x="177" y="32"/>
                    <a:pt x="177" y="32"/>
                  </a:cubicBezTo>
                  <a:cubicBezTo>
                    <a:pt x="176" y="31"/>
                    <a:pt x="176" y="31"/>
                    <a:pt x="176" y="31"/>
                  </a:cubicBezTo>
                  <a:close/>
                  <a:moveTo>
                    <a:pt x="178" y="34"/>
                  </a:moveTo>
                  <a:cubicBezTo>
                    <a:pt x="177" y="34"/>
                    <a:pt x="177" y="34"/>
                    <a:pt x="177" y="34"/>
                  </a:cubicBezTo>
                  <a:cubicBezTo>
                    <a:pt x="178" y="34"/>
                    <a:pt x="178" y="34"/>
                    <a:pt x="178" y="34"/>
                  </a:cubicBezTo>
                  <a:cubicBezTo>
                    <a:pt x="178" y="34"/>
                    <a:pt x="178" y="34"/>
                    <a:pt x="178" y="34"/>
                  </a:cubicBezTo>
                  <a:close/>
                  <a:moveTo>
                    <a:pt x="179" y="34"/>
                  </a:moveTo>
                  <a:cubicBezTo>
                    <a:pt x="179" y="34"/>
                    <a:pt x="179" y="34"/>
                    <a:pt x="179" y="34"/>
                  </a:cubicBezTo>
                  <a:cubicBezTo>
                    <a:pt x="181" y="35"/>
                    <a:pt x="181" y="35"/>
                    <a:pt x="181" y="35"/>
                  </a:cubicBezTo>
                  <a:cubicBezTo>
                    <a:pt x="183" y="35"/>
                    <a:pt x="183" y="35"/>
                    <a:pt x="183" y="35"/>
                  </a:cubicBezTo>
                  <a:cubicBezTo>
                    <a:pt x="185" y="35"/>
                    <a:pt x="185" y="35"/>
                    <a:pt x="185" y="35"/>
                  </a:cubicBezTo>
                  <a:cubicBezTo>
                    <a:pt x="185" y="35"/>
                    <a:pt x="185" y="35"/>
                    <a:pt x="185" y="35"/>
                  </a:cubicBezTo>
                  <a:cubicBezTo>
                    <a:pt x="184" y="34"/>
                    <a:pt x="184" y="34"/>
                    <a:pt x="184" y="34"/>
                  </a:cubicBezTo>
                  <a:cubicBezTo>
                    <a:pt x="183" y="34"/>
                    <a:pt x="183" y="34"/>
                    <a:pt x="183" y="34"/>
                  </a:cubicBezTo>
                  <a:cubicBezTo>
                    <a:pt x="181" y="34"/>
                    <a:pt x="181" y="34"/>
                    <a:pt x="181" y="34"/>
                  </a:cubicBezTo>
                  <a:cubicBezTo>
                    <a:pt x="181" y="34"/>
                    <a:pt x="181" y="34"/>
                    <a:pt x="181" y="34"/>
                  </a:cubicBezTo>
                  <a:cubicBezTo>
                    <a:pt x="179" y="34"/>
                    <a:pt x="179" y="34"/>
                    <a:pt x="179" y="34"/>
                  </a:cubicBezTo>
                  <a:close/>
                  <a:moveTo>
                    <a:pt x="179" y="30"/>
                  </a:moveTo>
                  <a:cubicBezTo>
                    <a:pt x="180" y="31"/>
                    <a:pt x="180" y="31"/>
                    <a:pt x="180" y="31"/>
                  </a:cubicBezTo>
                  <a:cubicBezTo>
                    <a:pt x="180" y="30"/>
                    <a:pt x="180" y="30"/>
                    <a:pt x="180" y="30"/>
                  </a:cubicBezTo>
                  <a:cubicBezTo>
                    <a:pt x="180" y="30"/>
                    <a:pt x="180" y="30"/>
                    <a:pt x="180" y="30"/>
                  </a:cubicBezTo>
                  <a:cubicBezTo>
                    <a:pt x="181" y="31"/>
                    <a:pt x="181" y="31"/>
                    <a:pt x="181" y="31"/>
                  </a:cubicBezTo>
                  <a:cubicBezTo>
                    <a:pt x="181" y="32"/>
                    <a:pt x="181" y="32"/>
                    <a:pt x="181" y="32"/>
                  </a:cubicBezTo>
                  <a:cubicBezTo>
                    <a:pt x="181" y="32"/>
                    <a:pt x="181" y="32"/>
                    <a:pt x="181" y="32"/>
                  </a:cubicBezTo>
                  <a:cubicBezTo>
                    <a:pt x="182" y="32"/>
                    <a:pt x="182" y="32"/>
                    <a:pt x="182" y="32"/>
                  </a:cubicBezTo>
                  <a:cubicBezTo>
                    <a:pt x="182" y="32"/>
                    <a:pt x="182" y="32"/>
                    <a:pt x="182" y="32"/>
                  </a:cubicBezTo>
                  <a:cubicBezTo>
                    <a:pt x="183" y="32"/>
                    <a:pt x="183" y="32"/>
                    <a:pt x="183" y="32"/>
                  </a:cubicBezTo>
                  <a:cubicBezTo>
                    <a:pt x="183" y="32"/>
                    <a:pt x="183" y="32"/>
                    <a:pt x="183" y="32"/>
                  </a:cubicBezTo>
                  <a:cubicBezTo>
                    <a:pt x="182" y="31"/>
                    <a:pt x="182" y="31"/>
                    <a:pt x="182" y="31"/>
                  </a:cubicBezTo>
                  <a:cubicBezTo>
                    <a:pt x="181" y="30"/>
                    <a:pt x="181" y="30"/>
                    <a:pt x="181" y="30"/>
                  </a:cubicBezTo>
                  <a:cubicBezTo>
                    <a:pt x="181" y="30"/>
                    <a:pt x="181" y="30"/>
                    <a:pt x="181" y="30"/>
                  </a:cubicBezTo>
                  <a:cubicBezTo>
                    <a:pt x="180" y="30"/>
                    <a:pt x="180" y="30"/>
                    <a:pt x="180" y="30"/>
                  </a:cubicBezTo>
                  <a:cubicBezTo>
                    <a:pt x="179" y="30"/>
                    <a:pt x="179" y="30"/>
                    <a:pt x="179" y="30"/>
                  </a:cubicBezTo>
                  <a:cubicBezTo>
                    <a:pt x="179" y="30"/>
                    <a:pt x="179" y="30"/>
                    <a:pt x="179" y="30"/>
                  </a:cubicBezTo>
                  <a:close/>
                  <a:moveTo>
                    <a:pt x="166" y="50"/>
                  </a:moveTo>
                  <a:cubicBezTo>
                    <a:pt x="166" y="51"/>
                    <a:pt x="166" y="51"/>
                    <a:pt x="166" y="51"/>
                  </a:cubicBezTo>
                  <a:cubicBezTo>
                    <a:pt x="166" y="52"/>
                    <a:pt x="166" y="52"/>
                    <a:pt x="166" y="52"/>
                  </a:cubicBezTo>
                  <a:cubicBezTo>
                    <a:pt x="167" y="52"/>
                    <a:pt x="167" y="52"/>
                    <a:pt x="167" y="52"/>
                  </a:cubicBezTo>
                  <a:cubicBezTo>
                    <a:pt x="167" y="51"/>
                    <a:pt x="167" y="51"/>
                    <a:pt x="167" y="51"/>
                  </a:cubicBezTo>
                  <a:cubicBezTo>
                    <a:pt x="166" y="50"/>
                    <a:pt x="166" y="50"/>
                    <a:pt x="166" y="50"/>
                  </a:cubicBezTo>
                  <a:close/>
                  <a:moveTo>
                    <a:pt x="168" y="49"/>
                  </a:moveTo>
                  <a:cubicBezTo>
                    <a:pt x="168" y="50"/>
                    <a:pt x="168" y="50"/>
                    <a:pt x="168" y="50"/>
                  </a:cubicBezTo>
                  <a:cubicBezTo>
                    <a:pt x="167" y="51"/>
                    <a:pt x="167" y="51"/>
                    <a:pt x="167" y="51"/>
                  </a:cubicBezTo>
                  <a:cubicBezTo>
                    <a:pt x="167" y="52"/>
                    <a:pt x="167" y="52"/>
                    <a:pt x="167" y="52"/>
                  </a:cubicBezTo>
                  <a:cubicBezTo>
                    <a:pt x="167" y="52"/>
                    <a:pt x="167" y="52"/>
                    <a:pt x="167" y="52"/>
                  </a:cubicBezTo>
                  <a:cubicBezTo>
                    <a:pt x="168" y="50"/>
                    <a:pt x="168" y="50"/>
                    <a:pt x="168" y="50"/>
                  </a:cubicBezTo>
                  <a:cubicBezTo>
                    <a:pt x="168" y="49"/>
                    <a:pt x="168" y="49"/>
                    <a:pt x="168" y="49"/>
                  </a:cubicBezTo>
                  <a:close/>
                  <a:moveTo>
                    <a:pt x="175" y="55"/>
                  </a:moveTo>
                  <a:cubicBezTo>
                    <a:pt x="175" y="55"/>
                    <a:pt x="175" y="55"/>
                    <a:pt x="175" y="55"/>
                  </a:cubicBezTo>
                  <a:cubicBezTo>
                    <a:pt x="175" y="55"/>
                    <a:pt x="175" y="55"/>
                    <a:pt x="175" y="55"/>
                  </a:cubicBezTo>
                  <a:cubicBezTo>
                    <a:pt x="176" y="55"/>
                    <a:pt x="176" y="55"/>
                    <a:pt x="176" y="55"/>
                  </a:cubicBezTo>
                  <a:cubicBezTo>
                    <a:pt x="175" y="55"/>
                    <a:pt x="175" y="55"/>
                    <a:pt x="175" y="55"/>
                  </a:cubicBezTo>
                  <a:close/>
                  <a:moveTo>
                    <a:pt x="173" y="53"/>
                  </a:moveTo>
                  <a:cubicBezTo>
                    <a:pt x="173" y="53"/>
                    <a:pt x="173" y="53"/>
                    <a:pt x="173" y="53"/>
                  </a:cubicBezTo>
                  <a:cubicBezTo>
                    <a:pt x="173" y="53"/>
                    <a:pt x="173" y="53"/>
                    <a:pt x="173" y="53"/>
                  </a:cubicBezTo>
                  <a:cubicBezTo>
                    <a:pt x="173" y="54"/>
                    <a:pt x="173" y="54"/>
                    <a:pt x="173" y="54"/>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5"/>
                    <a:pt x="173" y="55"/>
                    <a:pt x="173" y="55"/>
                  </a:cubicBezTo>
                  <a:cubicBezTo>
                    <a:pt x="173" y="56"/>
                    <a:pt x="173" y="56"/>
                    <a:pt x="173" y="56"/>
                  </a:cubicBezTo>
                  <a:cubicBezTo>
                    <a:pt x="173" y="56"/>
                    <a:pt x="173" y="56"/>
                    <a:pt x="173" y="56"/>
                  </a:cubicBezTo>
                  <a:cubicBezTo>
                    <a:pt x="174" y="55"/>
                    <a:pt x="174" y="55"/>
                    <a:pt x="174" y="55"/>
                  </a:cubicBezTo>
                  <a:cubicBezTo>
                    <a:pt x="174" y="55"/>
                    <a:pt x="174" y="55"/>
                    <a:pt x="174" y="55"/>
                  </a:cubicBezTo>
                  <a:cubicBezTo>
                    <a:pt x="174" y="55"/>
                    <a:pt x="174" y="55"/>
                    <a:pt x="174" y="55"/>
                  </a:cubicBezTo>
                  <a:cubicBezTo>
                    <a:pt x="174" y="54"/>
                    <a:pt x="174" y="54"/>
                    <a:pt x="174" y="54"/>
                  </a:cubicBezTo>
                  <a:cubicBezTo>
                    <a:pt x="173" y="53"/>
                    <a:pt x="173" y="53"/>
                    <a:pt x="173" y="53"/>
                  </a:cubicBezTo>
                  <a:close/>
                  <a:moveTo>
                    <a:pt x="174" y="54"/>
                  </a:moveTo>
                  <a:cubicBezTo>
                    <a:pt x="174" y="54"/>
                    <a:pt x="174" y="54"/>
                    <a:pt x="174" y="54"/>
                  </a:cubicBezTo>
                  <a:cubicBezTo>
                    <a:pt x="174" y="54"/>
                    <a:pt x="174" y="54"/>
                    <a:pt x="174" y="54"/>
                  </a:cubicBezTo>
                  <a:cubicBezTo>
                    <a:pt x="175" y="54"/>
                    <a:pt x="175" y="54"/>
                    <a:pt x="175" y="54"/>
                  </a:cubicBezTo>
                  <a:cubicBezTo>
                    <a:pt x="175" y="54"/>
                    <a:pt x="175" y="54"/>
                    <a:pt x="175" y="54"/>
                  </a:cubicBezTo>
                  <a:cubicBezTo>
                    <a:pt x="175" y="54"/>
                    <a:pt x="175" y="54"/>
                    <a:pt x="175" y="54"/>
                  </a:cubicBezTo>
                  <a:cubicBezTo>
                    <a:pt x="174" y="54"/>
                    <a:pt x="174" y="54"/>
                    <a:pt x="174" y="54"/>
                  </a:cubicBezTo>
                  <a:close/>
                  <a:moveTo>
                    <a:pt x="173" y="52"/>
                  </a:moveTo>
                  <a:cubicBezTo>
                    <a:pt x="173" y="52"/>
                    <a:pt x="173" y="52"/>
                    <a:pt x="173" y="52"/>
                  </a:cubicBezTo>
                  <a:cubicBezTo>
                    <a:pt x="173" y="53"/>
                    <a:pt x="173" y="53"/>
                    <a:pt x="173" y="53"/>
                  </a:cubicBezTo>
                  <a:cubicBezTo>
                    <a:pt x="173" y="53"/>
                    <a:pt x="173" y="53"/>
                    <a:pt x="173" y="53"/>
                  </a:cubicBezTo>
                  <a:cubicBezTo>
                    <a:pt x="174" y="54"/>
                    <a:pt x="174" y="54"/>
                    <a:pt x="174" y="54"/>
                  </a:cubicBezTo>
                  <a:cubicBezTo>
                    <a:pt x="174" y="53"/>
                    <a:pt x="174" y="53"/>
                    <a:pt x="174" y="53"/>
                  </a:cubicBezTo>
                  <a:cubicBezTo>
                    <a:pt x="173" y="53"/>
                    <a:pt x="173" y="53"/>
                    <a:pt x="173" y="53"/>
                  </a:cubicBezTo>
                  <a:cubicBezTo>
                    <a:pt x="173" y="52"/>
                    <a:pt x="173" y="52"/>
                    <a:pt x="173" y="52"/>
                  </a:cubicBezTo>
                  <a:close/>
                  <a:moveTo>
                    <a:pt x="175" y="52"/>
                  </a:moveTo>
                  <a:cubicBezTo>
                    <a:pt x="174" y="52"/>
                    <a:pt x="174" y="52"/>
                    <a:pt x="174" y="52"/>
                  </a:cubicBezTo>
                  <a:cubicBezTo>
                    <a:pt x="173" y="53"/>
                    <a:pt x="173" y="53"/>
                    <a:pt x="173" y="53"/>
                  </a:cubicBezTo>
                  <a:cubicBezTo>
                    <a:pt x="174" y="53"/>
                    <a:pt x="174" y="53"/>
                    <a:pt x="174" y="53"/>
                  </a:cubicBezTo>
                  <a:cubicBezTo>
                    <a:pt x="175" y="53"/>
                    <a:pt x="175" y="53"/>
                    <a:pt x="175" y="53"/>
                  </a:cubicBezTo>
                  <a:cubicBezTo>
                    <a:pt x="175" y="53"/>
                    <a:pt x="175" y="53"/>
                    <a:pt x="175" y="53"/>
                  </a:cubicBezTo>
                  <a:cubicBezTo>
                    <a:pt x="175" y="53"/>
                    <a:pt x="175" y="53"/>
                    <a:pt x="175" y="53"/>
                  </a:cubicBezTo>
                  <a:cubicBezTo>
                    <a:pt x="175" y="53"/>
                    <a:pt x="175" y="53"/>
                    <a:pt x="175" y="53"/>
                  </a:cubicBezTo>
                  <a:cubicBezTo>
                    <a:pt x="175" y="52"/>
                    <a:pt x="175" y="52"/>
                    <a:pt x="175" y="52"/>
                  </a:cubicBezTo>
                  <a:cubicBezTo>
                    <a:pt x="175" y="52"/>
                    <a:pt x="175" y="52"/>
                    <a:pt x="175" y="52"/>
                  </a:cubicBezTo>
                  <a:cubicBezTo>
                    <a:pt x="175" y="52"/>
                    <a:pt x="175" y="52"/>
                    <a:pt x="175" y="52"/>
                  </a:cubicBezTo>
                  <a:cubicBezTo>
                    <a:pt x="175" y="52"/>
                    <a:pt x="175" y="52"/>
                    <a:pt x="175" y="52"/>
                  </a:cubicBezTo>
                  <a:close/>
                  <a:moveTo>
                    <a:pt x="173" y="51"/>
                  </a:moveTo>
                  <a:cubicBezTo>
                    <a:pt x="173" y="51"/>
                    <a:pt x="173" y="51"/>
                    <a:pt x="173" y="51"/>
                  </a:cubicBezTo>
                  <a:cubicBezTo>
                    <a:pt x="173" y="51"/>
                    <a:pt x="173" y="51"/>
                    <a:pt x="173" y="51"/>
                  </a:cubicBezTo>
                  <a:cubicBezTo>
                    <a:pt x="173" y="51"/>
                    <a:pt x="173" y="51"/>
                    <a:pt x="173" y="51"/>
                  </a:cubicBezTo>
                  <a:cubicBezTo>
                    <a:pt x="173" y="51"/>
                    <a:pt x="173" y="51"/>
                    <a:pt x="173" y="51"/>
                  </a:cubicBezTo>
                  <a:close/>
                  <a:moveTo>
                    <a:pt x="175" y="50"/>
                  </a:moveTo>
                  <a:cubicBezTo>
                    <a:pt x="175" y="50"/>
                    <a:pt x="175" y="50"/>
                    <a:pt x="175" y="50"/>
                  </a:cubicBezTo>
                  <a:cubicBezTo>
                    <a:pt x="175" y="50"/>
                    <a:pt x="175" y="50"/>
                    <a:pt x="175" y="50"/>
                  </a:cubicBezTo>
                  <a:cubicBezTo>
                    <a:pt x="175" y="50"/>
                    <a:pt x="175" y="50"/>
                    <a:pt x="175" y="50"/>
                  </a:cubicBezTo>
                  <a:cubicBezTo>
                    <a:pt x="175" y="50"/>
                    <a:pt x="175" y="50"/>
                    <a:pt x="175" y="50"/>
                  </a:cubicBezTo>
                  <a:close/>
                  <a:moveTo>
                    <a:pt x="174" y="50"/>
                  </a:moveTo>
                  <a:cubicBezTo>
                    <a:pt x="174" y="50"/>
                    <a:pt x="174" y="50"/>
                    <a:pt x="174" y="50"/>
                  </a:cubicBezTo>
                  <a:cubicBezTo>
                    <a:pt x="174" y="51"/>
                    <a:pt x="174" y="51"/>
                    <a:pt x="174" y="51"/>
                  </a:cubicBezTo>
                  <a:cubicBezTo>
                    <a:pt x="173" y="51"/>
                    <a:pt x="173" y="51"/>
                    <a:pt x="173" y="51"/>
                  </a:cubicBezTo>
                  <a:cubicBezTo>
                    <a:pt x="174" y="51"/>
                    <a:pt x="174" y="51"/>
                    <a:pt x="174"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4" y="52"/>
                    <a:pt x="174" y="52"/>
                    <a:pt x="174" y="52"/>
                  </a:cubicBezTo>
                  <a:cubicBezTo>
                    <a:pt x="175" y="52"/>
                    <a:pt x="175" y="52"/>
                    <a:pt x="175" y="52"/>
                  </a:cubicBezTo>
                  <a:cubicBezTo>
                    <a:pt x="175" y="52"/>
                    <a:pt x="175" y="52"/>
                    <a:pt x="175" y="52"/>
                  </a:cubicBezTo>
                  <a:cubicBezTo>
                    <a:pt x="175" y="51"/>
                    <a:pt x="175" y="51"/>
                    <a:pt x="175" y="51"/>
                  </a:cubicBezTo>
                  <a:cubicBezTo>
                    <a:pt x="175" y="50"/>
                    <a:pt x="175" y="50"/>
                    <a:pt x="175" y="50"/>
                  </a:cubicBezTo>
                  <a:cubicBezTo>
                    <a:pt x="175" y="50"/>
                    <a:pt x="175" y="50"/>
                    <a:pt x="175" y="50"/>
                  </a:cubicBezTo>
                  <a:cubicBezTo>
                    <a:pt x="174" y="50"/>
                    <a:pt x="174" y="50"/>
                    <a:pt x="174" y="50"/>
                  </a:cubicBezTo>
                  <a:close/>
                  <a:moveTo>
                    <a:pt x="163" y="56"/>
                  </a:moveTo>
                  <a:cubicBezTo>
                    <a:pt x="163" y="56"/>
                    <a:pt x="163" y="56"/>
                    <a:pt x="163" y="56"/>
                  </a:cubicBezTo>
                  <a:cubicBezTo>
                    <a:pt x="163" y="56"/>
                    <a:pt x="163" y="56"/>
                    <a:pt x="163" y="56"/>
                  </a:cubicBezTo>
                  <a:cubicBezTo>
                    <a:pt x="163" y="56"/>
                    <a:pt x="163" y="56"/>
                    <a:pt x="163" y="56"/>
                  </a:cubicBezTo>
                  <a:close/>
                  <a:moveTo>
                    <a:pt x="162" y="57"/>
                  </a:moveTo>
                  <a:cubicBezTo>
                    <a:pt x="163" y="57"/>
                    <a:pt x="163" y="57"/>
                    <a:pt x="163" y="57"/>
                  </a:cubicBezTo>
                  <a:cubicBezTo>
                    <a:pt x="163" y="57"/>
                    <a:pt x="163" y="57"/>
                    <a:pt x="163" y="57"/>
                  </a:cubicBezTo>
                  <a:cubicBezTo>
                    <a:pt x="162" y="57"/>
                    <a:pt x="162" y="57"/>
                    <a:pt x="162" y="57"/>
                  </a:cubicBezTo>
                  <a:close/>
                  <a:moveTo>
                    <a:pt x="158" y="58"/>
                  </a:moveTo>
                  <a:cubicBezTo>
                    <a:pt x="158" y="59"/>
                    <a:pt x="158" y="59"/>
                    <a:pt x="158" y="59"/>
                  </a:cubicBezTo>
                  <a:cubicBezTo>
                    <a:pt x="158" y="59"/>
                    <a:pt x="158" y="59"/>
                    <a:pt x="158" y="59"/>
                  </a:cubicBezTo>
                  <a:cubicBezTo>
                    <a:pt x="158" y="59"/>
                    <a:pt x="158" y="58"/>
                    <a:pt x="158" y="58"/>
                  </a:cubicBezTo>
                  <a:close/>
                  <a:moveTo>
                    <a:pt x="159" y="58"/>
                  </a:moveTo>
                  <a:cubicBezTo>
                    <a:pt x="158" y="58"/>
                    <a:pt x="158" y="58"/>
                    <a:pt x="158" y="58"/>
                  </a:cubicBezTo>
                  <a:cubicBezTo>
                    <a:pt x="159" y="58"/>
                    <a:pt x="159" y="58"/>
                    <a:pt x="159" y="58"/>
                  </a:cubicBezTo>
                  <a:cubicBezTo>
                    <a:pt x="159" y="58"/>
                    <a:pt x="159" y="58"/>
                    <a:pt x="159" y="58"/>
                  </a:cubicBezTo>
                  <a:cubicBezTo>
                    <a:pt x="159" y="58"/>
                    <a:pt x="159" y="58"/>
                    <a:pt x="159" y="58"/>
                  </a:cubicBezTo>
                  <a:close/>
                  <a:moveTo>
                    <a:pt x="159" y="61"/>
                  </a:moveTo>
                  <a:cubicBezTo>
                    <a:pt x="159" y="61"/>
                    <a:pt x="159" y="61"/>
                    <a:pt x="159" y="61"/>
                  </a:cubicBezTo>
                  <a:cubicBezTo>
                    <a:pt x="158" y="61"/>
                    <a:pt x="158" y="61"/>
                    <a:pt x="158" y="61"/>
                  </a:cubicBezTo>
                  <a:cubicBezTo>
                    <a:pt x="158" y="62"/>
                    <a:pt x="158" y="62"/>
                    <a:pt x="158" y="62"/>
                  </a:cubicBezTo>
                  <a:cubicBezTo>
                    <a:pt x="159" y="62"/>
                    <a:pt x="159" y="62"/>
                    <a:pt x="159" y="62"/>
                  </a:cubicBezTo>
                  <a:cubicBezTo>
                    <a:pt x="159" y="61"/>
                    <a:pt x="159" y="61"/>
                    <a:pt x="159" y="61"/>
                  </a:cubicBezTo>
                  <a:cubicBezTo>
                    <a:pt x="159" y="61"/>
                    <a:pt x="159" y="61"/>
                    <a:pt x="159" y="61"/>
                  </a:cubicBezTo>
                  <a:close/>
                  <a:moveTo>
                    <a:pt x="161" y="58"/>
                  </a:moveTo>
                  <a:cubicBezTo>
                    <a:pt x="160" y="59"/>
                    <a:pt x="160" y="59"/>
                    <a:pt x="160" y="59"/>
                  </a:cubicBezTo>
                  <a:cubicBezTo>
                    <a:pt x="160" y="59"/>
                    <a:pt x="160" y="59"/>
                    <a:pt x="160" y="59"/>
                  </a:cubicBezTo>
                  <a:cubicBezTo>
                    <a:pt x="160" y="59"/>
                    <a:pt x="160" y="59"/>
                    <a:pt x="160" y="59"/>
                  </a:cubicBezTo>
                  <a:cubicBezTo>
                    <a:pt x="159" y="60"/>
                    <a:pt x="159" y="60"/>
                    <a:pt x="159" y="60"/>
                  </a:cubicBezTo>
                  <a:cubicBezTo>
                    <a:pt x="159" y="60"/>
                    <a:pt x="159" y="60"/>
                    <a:pt x="159" y="60"/>
                  </a:cubicBezTo>
                  <a:cubicBezTo>
                    <a:pt x="160" y="61"/>
                    <a:pt x="160" y="61"/>
                    <a:pt x="160" y="61"/>
                  </a:cubicBezTo>
                  <a:cubicBezTo>
                    <a:pt x="160" y="60"/>
                    <a:pt x="160" y="60"/>
                    <a:pt x="160" y="60"/>
                  </a:cubicBezTo>
                  <a:cubicBezTo>
                    <a:pt x="161" y="59"/>
                    <a:pt x="161" y="59"/>
                    <a:pt x="161" y="59"/>
                  </a:cubicBezTo>
                  <a:cubicBezTo>
                    <a:pt x="162" y="58"/>
                    <a:pt x="162" y="58"/>
                    <a:pt x="162" y="58"/>
                  </a:cubicBezTo>
                  <a:cubicBezTo>
                    <a:pt x="162" y="58"/>
                    <a:pt x="162" y="58"/>
                    <a:pt x="162" y="58"/>
                  </a:cubicBezTo>
                  <a:cubicBezTo>
                    <a:pt x="162" y="57"/>
                    <a:pt x="162" y="57"/>
                    <a:pt x="162" y="57"/>
                  </a:cubicBezTo>
                  <a:cubicBezTo>
                    <a:pt x="162" y="57"/>
                    <a:pt x="162" y="57"/>
                    <a:pt x="162" y="57"/>
                  </a:cubicBezTo>
                  <a:cubicBezTo>
                    <a:pt x="161" y="57"/>
                    <a:pt x="161" y="57"/>
                    <a:pt x="161" y="57"/>
                  </a:cubicBezTo>
                  <a:cubicBezTo>
                    <a:pt x="161" y="57"/>
                    <a:pt x="161" y="57"/>
                    <a:pt x="161" y="57"/>
                  </a:cubicBezTo>
                  <a:cubicBezTo>
                    <a:pt x="161" y="58"/>
                    <a:pt x="161" y="58"/>
                    <a:pt x="161" y="58"/>
                  </a:cubicBezTo>
                  <a:close/>
                  <a:moveTo>
                    <a:pt x="154" y="54"/>
                  </a:moveTo>
                  <a:cubicBezTo>
                    <a:pt x="155" y="53"/>
                    <a:pt x="155" y="53"/>
                    <a:pt x="155" y="53"/>
                  </a:cubicBezTo>
                  <a:cubicBezTo>
                    <a:pt x="154" y="53"/>
                    <a:pt x="154" y="53"/>
                    <a:pt x="154" y="53"/>
                  </a:cubicBezTo>
                  <a:cubicBezTo>
                    <a:pt x="154" y="54"/>
                    <a:pt x="154" y="54"/>
                    <a:pt x="154" y="54"/>
                  </a:cubicBezTo>
                  <a:close/>
                  <a:moveTo>
                    <a:pt x="152" y="55"/>
                  </a:moveTo>
                  <a:cubicBezTo>
                    <a:pt x="152" y="55"/>
                    <a:pt x="152" y="55"/>
                    <a:pt x="152" y="55"/>
                  </a:cubicBezTo>
                  <a:cubicBezTo>
                    <a:pt x="152" y="55"/>
                    <a:pt x="152" y="55"/>
                    <a:pt x="152" y="55"/>
                  </a:cubicBezTo>
                  <a:cubicBezTo>
                    <a:pt x="152" y="55"/>
                    <a:pt x="152" y="55"/>
                    <a:pt x="152" y="55"/>
                  </a:cubicBezTo>
                  <a:close/>
                  <a:moveTo>
                    <a:pt x="154" y="61"/>
                  </a:moveTo>
                  <a:cubicBezTo>
                    <a:pt x="153" y="61"/>
                    <a:pt x="153" y="61"/>
                    <a:pt x="153" y="61"/>
                  </a:cubicBezTo>
                  <a:cubicBezTo>
                    <a:pt x="153" y="61"/>
                    <a:pt x="153" y="61"/>
                    <a:pt x="153" y="61"/>
                  </a:cubicBezTo>
                  <a:cubicBezTo>
                    <a:pt x="154" y="61"/>
                    <a:pt x="154" y="61"/>
                    <a:pt x="154" y="61"/>
                  </a:cubicBezTo>
                  <a:close/>
                  <a:moveTo>
                    <a:pt x="152" y="60"/>
                  </a:moveTo>
                  <a:cubicBezTo>
                    <a:pt x="153" y="59"/>
                    <a:pt x="153" y="59"/>
                    <a:pt x="153" y="59"/>
                  </a:cubicBezTo>
                  <a:cubicBezTo>
                    <a:pt x="153" y="60"/>
                    <a:pt x="153" y="60"/>
                    <a:pt x="153" y="60"/>
                  </a:cubicBezTo>
                  <a:cubicBezTo>
                    <a:pt x="153" y="60"/>
                    <a:pt x="153" y="60"/>
                    <a:pt x="153" y="60"/>
                  </a:cubicBezTo>
                  <a:cubicBezTo>
                    <a:pt x="153" y="61"/>
                    <a:pt x="153" y="61"/>
                    <a:pt x="153" y="61"/>
                  </a:cubicBezTo>
                  <a:cubicBezTo>
                    <a:pt x="152" y="60"/>
                    <a:pt x="152" y="60"/>
                    <a:pt x="152" y="60"/>
                  </a:cubicBezTo>
                  <a:cubicBezTo>
                    <a:pt x="152" y="60"/>
                    <a:pt x="152" y="60"/>
                    <a:pt x="152" y="60"/>
                  </a:cubicBezTo>
                  <a:close/>
                  <a:moveTo>
                    <a:pt x="147" y="57"/>
                  </a:moveTo>
                  <a:cubicBezTo>
                    <a:pt x="148" y="57"/>
                    <a:pt x="148" y="57"/>
                    <a:pt x="148" y="57"/>
                  </a:cubicBezTo>
                  <a:cubicBezTo>
                    <a:pt x="148" y="57"/>
                    <a:pt x="148" y="57"/>
                    <a:pt x="148" y="57"/>
                  </a:cubicBezTo>
                  <a:cubicBezTo>
                    <a:pt x="148" y="57"/>
                    <a:pt x="148" y="57"/>
                    <a:pt x="148" y="57"/>
                  </a:cubicBezTo>
                  <a:cubicBezTo>
                    <a:pt x="148" y="57"/>
                    <a:pt x="148" y="57"/>
                    <a:pt x="148" y="57"/>
                  </a:cubicBezTo>
                  <a:cubicBezTo>
                    <a:pt x="147" y="57"/>
                    <a:pt x="147" y="57"/>
                    <a:pt x="147" y="57"/>
                  </a:cubicBezTo>
                  <a:close/>
                  <a:moveTo>
                    <a:pt x="148" y="62"/>
                  </a:moveTo>
                  <a:cubicBezTo>
                    <a:pt x="149" y="62"/>
                    <a:pt x="149" y="62"/>
                    <a:pt x="149" y="62"/>
                  </a:cubicBezTo>
                  <a:cubicBezTo>
                    <a:pt x="150" y="62"/>
                    <a:pt x="150" y="62"/>
                    <a:pt x="150" y="62"/>
                  </a:cubicBezTo>
                  <a:cubicBezTo>
                    <a:pt x="149" y="62"/>
                    <a:pt x="149" y="62"/>
                    <a:pt x="149" y="62"/>
                  </a:cubicBezTo>
                  <a:cubicBezTo>
                    <a:pt x="148" y="62"/>
                    <a:pt x="148" y="62"/>
                    <a:pt x="148" y="62"/>
                  </a:cubicBezTo>
                  <a:close/>
                  <a:moveTo>
                    <a:pt x="142" y="59"/>
                  </a:moveTo>
                  <a:cubicBezTo>
                    <a:pt x="142" y="58"/>
                    <a:pt x="142" y="58"/>
                    <a:pt x="142" y="58"/>
                  </a:cubicBezTo>
                  <a:cubicBezTo>
                    <a:pt x="142" y="58"/>
                    <a:pt x="142" y="58"/>
                    <a:pt x="142" y="58"/>
                  </a:cubicBezTo>
                  <a:cubicBezTo>
                    <a:pt x="142" y="58"/>
                    <a:pt x="142" y="58"/>
                    <a:pt x="142" y="58"/>
                  </a:cubicBezTo>
                  <a:cubicBezTo>
                    <a:pt x="142" y="59"/>
                    <a:pt x="142" y="59"/>
                    <a:pt x="142" y="59"/>
                  </a:cubicBezTo>
                  <a:close/>
                  <a:moveTo>
                    <a:pt x="144" y="61"/>
                  </a:moveTo>
                  <a:cubicBezTo>
                    <a:pt x="145" y="61"/>
                    <a:pt x="145" y="61"/>
                    <a:pt x="145" y="61"/>
                  </a:cubicBezTo>
                  <a:cubicBezTo>
                    <a:pt x="146" y="61"/>
                    <a:pt x="146" y="61"/>
                    <a:pt x="146" y="61"/>
                  </a:cubicBezTo>
                  <a:cubicBezTo>
                    <a:pt x="146" y="62"/>
                    <a:pt x="146" y="62"/>
                    <a:pt x="146" y="62"/>
                  </a:cubicBezTo>
                  <a:cubicBezTo>
                    <a:pt x="145" y="62"/>
                    <a:pt x="145" y="62"/>
                    <a:pt x="145" y="62"/>
                  </a:cubicBezTo>
                  <a:cubicBezTo>
                    <a:pt x="144" y="62"/>
                    <a:pt x="144" y="62"/>
                    <a:pt x="144" y="62"/>
                  </a:cubicBezTo>
                  <a:cubicBezTo>
                    <a:pt x="144" y="61"/>
                    <a:pt x="144" y="61"/>
                    <a:pt x="144" y="61"/>
                  </a:cubicBezTo>
                  <a:close/>
                  <a:moveTo>
                    <a:pt x="143" y="62"/>
                  </a:moveTo>
                  <a:cubicBezTo>
                    <a:pt x="143" y="61"/>
                    <a:pt x="143" y="61"/>
                    <a:pt x="143" y="61"/>
                  </a:cubicBezTo>
                  <a:cubicBezTo>
                    <a:pt x="143" y="62"/>
                    <a:pt x="143" y="62"/>
                    <a:pt x="143" y="62"/>
                  </a:cubicBezTo>
                  <a:cubicBezTo>
                    <a:pt x="143" y="62"/>
                    <a:pt x="143" y="62"/>
                    <a:pt x="143" y="62"/>
                  </a:cubicBezTo>
                  <a:close/>
                  <a:moveTo>
                    <a:pt x="141" y="61"/>
                  </a:moveTo>
                  <a:cubicBezTo>
                    <a:pt x="141" y="61"/>
                    <a:pt x="141" y="61"/>
                    <a:pt x="141" y="61"/>
                  </a:cubicBezTo>
                  <a:cubicBezTo>
                    <a:pt x="142" y="61"/>
                    <a:pt x="142" y="61"/>
                    <a:pt x="142" y="61"/>
                  </a:cubicBezTo>
                  <a:cubicBezTo>
                    <a:pt x="141" y="62"/>
                    <a:pt x="141" y="62"/>
                    <a:pt x="141" y="62"/>
                  </a:cubicBezTo>
                  <a:cubicBezTo>
                    <a:pt x="141" y="61"/>
                    <a:pt x="141" y="61"/>
                    <a:pt x="141" y="61"/>
                  </a:cubicBezTo>
                  <a:close/>
                  <a:moveTo>
                    <a:pt x="124" y="70"/>
                  </a:moveTo>
                  <a:cubicBezTo>
                    <a:pt x="124" y="71"/>
                    <a:pt x="124" y="71"/>
                    <a:pt x="124" y="71"/>
                  </a:cubicBezTo>
                  <a:cubicBezTo>
                    <a:pt x="124" y="71"/>
                    <a:pt x="124" y="71"/>
                    <a:pt x="124" y="71"/>
                  </a:cubicBezTo>
                  <a:cubicBezTo>
                    <a:pt x="126" y="71"/>
                    <a:pt x="126" y="71"/>
                    <a:pt x="126" y="71"/>
                  </a:cubicBezTo>
                  <a:cubicBezTo>
                    <a:pt x="127" y="70"/>
                    <a:pt x="127" y="70"/>
                    <a:pt x="127" y="70"/>
                  </a:cubicBezTo>
                  <a:cubicBezTo>
                    <a:pt x="128" y="70"/>
                    <a:pt x="128" y="70"/>
                    <a:pt x="128" y="70"/>
                  </a:cubicBezTo>
                  <a:cubicBezTo>
                    <a:pt x="129" y="70"/>
                    <a:pt x="129" y="70"/>
                    <a:pt x="129" y="70"/>
                  </a:cubicBezTo>
                  <a:cubicBezTo>
                    <a:pt x="129" y="69"/>
                    <a:pt x="129" y="69"/>
                    <a:pt x="129" y="69"/>
                  </a:cubicBezTo>
                  <a:cubicBezTo>
                    <a:pt x="130" y="69"/>
                    <a:pt x="130" y="69"/>
                    <a:pt x="130" y="69"/>
                  </a:cubicBezTo>
                  <a:cubicBezTo>
                    <a:pt x="132" y="67"/>
                    <a:pt x="132" y="67"/>
                    <a:pt x="132" y="67"/>
                  </a:cubicBezTo>
                  <a:cubicBezTo>
                    <a:pt x="132" y="67"/>
                    <a:pt x="132" y="67"/>
                    <a:pt x="132" y="67"/>
                  </a:cubicBezTo>
                  <a:cubicBezTo>
                    <a:pt x="132" y="67"/>
                    <a:pt x="132" y="67"/>
                    <a:pt x="132" y="67"/>
                  </a:cubicBezTo>
                  <a:cubicBezTo>
                    <a:pt x="131" y="66"/>
                    <a:pt x="131" y="66"/>
                    <a:pt x="131" y="66"/>
                  </a:cubicBezTo>
                  <a:cubicBezTo>
                    <a:pt x="130" y="65"/>
                    <a:pt x="130" y="65"/>
                    <a:pt x="130" y="65"/>
                  </a:cubicBezTo>
                  <a:cubicBezTo>
                    <a:pt x="130" y="65"/>
                    <a:pt x="130" y="65"/>
                    <a:pt x="130" y="65"/>
                  </a:cubicBezTo>
                  <a:cubicBezTo>
                    <a:pt x="129" y="65"/>
                    <a:pt x="129" y="65"/>
                    <a:pt x="129" y="65"/>
                  </a:cubicBezTo>
                  <a:cubicBezTo>
                    <a:pt x="129" y="66"/>
                    <a:pt x="129" y="66"/>
                    <a:pt x="129" y="66"/>
                  </a:cubicBezTo>
                  <a:cubicBezTo>
                    <a:pt x="128" y="66"/>
                    <a:pt x="128" y="66"/>
                    <a:pt x="128" y="66"/>
                  </a:cubicBezTo>
                  <a:cubicBezTo>
                    <a:pt x="128" y="67"/>
                    <a:pt x="128" y="67"/>
                    <a:pt x="128" y="67"/>
                  </a:cubicBezTo>
                  <a:cubicBezTo>
                    <a:pt x="127" y="66"/>
                    <a:pt x="127" y="66"/>
                    <a:pt x="127" y="66"/>
                  </a:cubicBezTo>
                  <a:cubicBezTo>
                    <a:pt x="127" y="66"/>
                    <a:pt x="127" y="66"/>
                    <a:pt x="127" y="66"/>
                  </a:cubicBezTo>
                  <a:cubicBezTo>
                    <a:pt x="126" y="67"/>
                    <a:pt x="126" y="67"/>
                    <a:pt x="126" y="67"/>
                  </a:cubicBezTo>
                  <a:cubicBezTo>
                    <a:pt x="125" y="68"/>
                    <a:pt x="125" y="68"/>
                    <a:pt x="125" y="68"/>
                  </a:cubicBezTo>
                  <a:cubicBezTo>
                    <a:pt x="125" y="69"/>
                    <a:pt x="125" y="69"/>
                    <a:pt x="125" y="69"/>
                  </a:cubicBezTo>
                  <a:cubicBezTo>
                    <a:pt x="124" y="69"/>
                    <a:pt x="124" y="69"/>
                    <a:pt x="124" y="69"/>
                  </a:cubicBezTo>
                  <a:cubicBezTo>
                    <a:pt x="125" y="70"/>
                    <a:pt x="125" y="70"/>
                    <a:pt x="125" y="70"/>
                  </a:cubicBezTo>
                  <a:cubicBezTo>
                    <a:pt x="125" y="70"/>
                    <a:pt x="125" y="70"/>
                    <a:pt x="125" y="70"/>
                  </a:cubicBezTo>
                  <a:cubicBezTo>
                    <a:pt x="125" y="70"/>
                    <a:pt x="125" y="70"/>
                    <a:pt x="125" y="70"/>
                  </a:cubicBezTo>
                  <a:cubicBezTo>
                    <a:pt x="124" y="70"/>
                    <a:pt x="124" y="70"/>
                    <a:pt x="124" y="70"/>
                  </a:cubicBezTo>
                  <a:close/>
                  <a:moveTo>
                    <a:pt x="123" y="71"/>
                  </a:moveTo>
                  <a:cubicBezTo>
                    <a:pt x="124" y="70"/>
                    <a:pt x="124" y="70"/>
                    <a:pt x="124" y="70"/>
                  </a:cubicBezTo>
                  <a:cubicBezTo>
                    <a:pt x="123" y="70"/>
                    <a:pt x="123" y="70"/>
                    <a:pt x="123" y="70"/>
                  </a:cubicBezTo>
                  <a:cubicBezTo>
                    <a:pt x="123" y="70"/>
                    <a:pt x="123" y="70"/>
                    <a:pt x="123" y="70"/>
                  </a:cubicBezTo>
                  <a:cubicBezTo>
                    <a:pt x="123" y="71"/>
                    <a:pt x="123" y="71"/>
                    <a:pt x="123" y="71"/>
                  </a:cubicBezTo>
                  <a:close/>
                  <a:moveTo>
                    <a:pt x="123" y="71"/>
                  </a:moveTo>
                  <a:cubicBezTo>
                    <a:pt x="123" y="71"/>
                    <a:pt x="123" y="71"/>
                    <a:pt x="123" y="71"/>
                  </a:cubicBezTo>
                  <a:cubicBezTo>
                    <a:pt x="123" y="72"/>
                    <a:pt x="123" y="72"/>
                    <a:pt x="123" y="72"/>
                  </a:cubicBezTo>
                  <a:cubicBezTo>
                    <a:pt x="121" y="72"/>
                    <a:pt x="121" y="72"/>
                    <a:pt x="121" y="72"/>
                  </a:cubicBezTo>
                  <a:cubicBezTo>
                    <a:pt x="121" y="73"/>
                    <a:pt x="121" y="73"/>
                    <a:pt x="121" y="73"/>
                  </a:cubicBezTo>
                  <a:cubicBezTo>
                    <a:pt x="121" y="73"/>
                    <a:pt x="121" y="73"/>
                    <a:pt x="121" y="73"/>
                  </a:cubicBezTo>
                  <a:cubicBezTo>
                    <a:pt x="123" y="72"/>
                    <a:pt x="123" y="72"/>
                    <a:pt x="123" y="72"/>
                  </a:cubicBezTo>
                  <a:cubicBezTo>
                    <a:pt x="124" y="72"/>
                    <a:pt x="124" y="72"/>
                    <a:pt x="124" y="72"/>
                  </a:cubicBezTo>
                  <a:cubicBezTo>
                    <a:pt x="123" y="71"/>
                    <a:pt x="123" y="71"/>
                    <a:pt x="123" y="71"/>
                  </a:cubicBezTo>
                  <a:close/>
                  <a:moveTo>
                    <a:pt x="117" y="71"/>
                  </a:moveTo>
                  <a:cubicBezTo>
                    <a:pt x="117" y="71"/>
                    <a:pt x="117" y="71"/>
                    <a:pt x="117" y="71"/>
                  </a:cubicBezTo>
                  <a:cubicBezTo>
                    <a:pt x="117" y="72"/>
                    <a:pt x="117" y="72"/>
                    <a:pt x="117" y="72"/>
                  </a:cubicBezTo>
                  <a:cubicBezTo>
                    <a:pt x="117" y="72"/>
                    <a:pt x="117" y="72"/>
                    <a:pt x="117" y="72"/>
                  </a:cubicBezTo>
                  <a:cubicBezTo>
                    <a:pt x="116" y="72"/>
                    <a:pt x="116" y="72"/>
                    <a:pt x="116" y="72"/>
                  </a:cubicBezTo>
                  <a:cubicBezTo>
                    <a:pt x="116" y="71"/>
                    <a:pt x="116" y="71"/>
                    <a:pt x="116" y="71"/>
                  </a:cubicBezTo>
                  <a:cubicBezTo>
                    <a:pt x="117" y="71"/>
                    <a:pt x="117" y="71"/>
                    <a:pt x="117" y="71"/>
                  </a:cubicBezTo>
                  <a:close/>
                  <a:moveTo>
                    <a:pt x="104" y="67"/>
                  </a:moveTo>
                  <a:cubicBezTo>
                    <a:pt x="106" y="66"/>
                    <a:pt x="106" y="66"/>
                    <a:pt x="106" y="66"/>
                  </a:cubicBezTo>
                  <a:cubicBezTo>
                    <a:pt x="107" y="67"/>
                    <a:pt x="107" y="67"/>
                    <a:pt x="107" y="67"/>
                  </a:cubicBezTo>
                  <a:cubicBezTo>
                    <a:pt x="108" y="67"/>
                    <a:pt x="108" y="67"/>
                    <a:pt x="108" y="67"/>
                  </a:cubicBezTo>
                  <a:cubicBezTo>
                    <a:pt x="109" y="66"/>
                    <a:pt x="109" y="66"/>
                    <a:pt x="109" y="66"/>
                  </a:cubicBezTo>
                  <a:cubicBezTo>
                    <a:pt x="110" y="67"/>
                    <a:pt x="110" y="67"/>
                    <a:pt x="110" y="67"/>
                  </a:cubicBezTo>
                  <a:cubicBezTo>
                    <a:pt x="110" y="67"/>
                    <a:pt x="110" y="67"/>
                    <a:pt x="110" y="67"/>
                  </a:cubicBezTo>
                  <a:cubicBezTo>
                    <a:pt x="111" y="67"/>
                    <a:pt x="111" y="67"/>
                    <a:pt x="111" y="67"/>
                  </a:cubicBezTo>
                  <a:cubicBezTo>
                    <a:pt x="112" y="68"/>
                    <a:pt x="112" y="68"/>
                    <a:pt x="112" y="68"/>
                  </a:cubicBezTo>
                  <a:cubicBezTo>
                    <a:pt x="112" y="69"/>
                    <a:pt x="112" y="69"/>
                    <a:pt x="112" y="69"/>
                  </a:cubicBezTo>
                  <a:cubicBezTo>
                    <a:pt x="112" y="70"/>
                    <a:pt x="112" y="70"/>
                    <a:pt x="112" y="70"/>
                  </a:cubicBezTo>
                  <a:cubicBezTo>
                    <a:pt x="111" y="70"/>
                    <a:pt x="111" y="70"/>
                    <a:pt x="111" y="70"/>
                  </a:cubicBezTo>
                  <a:cubicBezTo>
                    <a:pt x="110" y="70"/>
                    <a:pt x="110" y="70"/>
                    <a:pt x="110" y="70"/>
                  </a:cubicBezTo>
                  <a:cubicBezTo>
                    <a:pt x="109" y="70"/>
                    <a:pt x="109" y="70"/>
                    <a:pt x="109" y="70"/>
                  </a:cubicBezTo>
                  <a:cubicBezTo>
                    <a:pt x="108" y="69"/>
                    <a:pt x="108" y="69"/>
                    <a:pt x="108" y="69"/>
                  </a:cubicBezTo>
                  <a:cubicBezTo>
                    <a:pt x="107" y="69"/>
                    <a:pt x="107" y="69"/>
                    <a:pt x="107" y="69"/>
                  </a:cubicBezTo>
                  <a:cubicBezTo>
                    <a:pt x="107" y="68"/>
                    <a:pt x="107" y="68"/>
                    <a:pt x="107" y="68"/>
                  </a:cubicBezTo>
                  <a:cubicBezTo>
                    <a:pt x="106" y="68"/>
                    <a:pt x="106" y="68"/>
                    <a:pt x="106" y="68"/>
                  </a:cubicBezTo>
                  <a:cubicBezTo>
                    <a:pt x="105" y="68"/>
                    <a:pt x="105" y="68"/>
                    <a:pt x="105" y="68"/>
                  </a:cubicBezTo>
                  <a:cubicBezTo>
                    <a:pt x="104" y="67"/>
                    <a:pt x="104" y="67"/>
                    <a:pt x="104" y="67"/>
                  </a:cubicBezTo>
                  <a:cubicBezTo>
                    <a:pt x="104" y="67"/>
                    <a:pt x="104" y="67"/>
                    <a:pt x="104" y="67"/>
                  </a:cubicBezTo>
                  <a:close/>
                  <a:moveTo>
                    <a:pt x="90" y="57"/>
                  </a:moveTo>
                  <a:cubicBezTo>
                    <a:pt x="91" y="58"/>
                    <a:pt x="91" y="58"/>
                    <a:pt x="91" y="58"/>
                  </a:cubicBezTo>
                  <a:cubicBezTo>
                    <a:pt x="91" y="57"/>
                    <a:pt x="91" y="57"/>
                    <a:pt x="91" y="57"/>
                  </a:cubicBezTo>
                  <a:cubicBezTo>
                    <a:pt x="91" y="58"/>
                    <a:pt x="91" y="58"/>
                    <a:pt x="91" y="58"/>
                  </a:cubicBezTo>
                  <a:cubicBezTo>
                    <a:pt x="90" y="58"/>
                    <a:pt x="90" y="58"/>
                    <a:pt x="90" y="58"/>
                  </a:cubicBezTo>
                  <a:cubicBezTo>
                    <a:pt x="90" y="57"/>
                    <a:pt x="90" y="57"/>
                    <a:pt x="90" y="57"/>
                  </a:cubicBezTo>
                  <a:close/>
                  <a:moveTo>
                    <a:pt x="88" y="56"/>
                  </a:moveTo>
                  <a:cubicBezTo>
                    <a:pt x="88" y="57"/>
                    <a:pt x="88" y="57"/>
                    <a:pt x="88" y="57"/>
                  </a:cubicBezTo>
                  <a:cubicBezTo>
                    <a:pt x="89" y="56"/>
                    <a:pt x="89" y="56"/>
                    <a:pt x="89" y="56"/>
                  </a:cubicBezTo>
                  <a:cubicBezTo>
                    <a:pt x="89" y="56"/>
                    <a:pt x="89" y="56"/>
                    <a:pt x="89" y="56"/>
                  </a:cubicBezTo>
                  <a:cubicBezTo>
                    <a:pt x="90" y="56"/>
                    <a:pt x="90" y="56"/>
                    <a:pt x="90" y="56"/>
                  </a:cubicBezTo>
                  <a:cubicBezTo>
                    <a:pt x="89" y="56"/>
                    <a:pt x="89" y="56"/>
                    <a:pt x="89" y="56"/>
                  </a:cubicBezTo>
                  <a:cubicBezTo>
                    <a:pt x="89" y="56"/>
                    <a:pt x="89" y="56"/>
                    <a:pt x="89" y="56"/>
                  </a:cubicBezTo>
                  <a:cubicBezTo>
                    <a:pt x="88" y="56"/>
                    <a:pt x="88" y="56"/>
                    <a:pt x="88" y="56"/>
                  </a:cubicBezTo>
                  <a:cubicBezTo>
                    <a:pt x="88" y="56"/>
                    <a:pt x="88" y="56"/>
                    <a:pt x="88" y="56"/>
                  </a:cubicBezTo>
                  <a:cubicBezTo>
                    <a:pt x="88" y="56"/>
                    <a:pt x="88" y="56"/>
                    <a:pt x="88" y="56"/>
                  </a:cubicBezTo>
                  <a:close/>
                  <a:moveTo>
                    <a:pt x="135" y="60"/>
                  </a:moveTo>
                  <a:cubicBezTo>
                    <a:pt x="136" y="60"/>
                    <a:pt x="136" y="60"/>
                    <a:pt x="136" y="60"/>
                  </a:cubicBezTo>
                  <a:cubicBezTo>
                    <a:pt x="138" y="60"/>
                    <a:pt x="138" y="60"/>
                    <a:pt x="138" y="60"/>
                  </a:cubicBezTo>
                  <a:cubicBezTo>
                    <a:pt x="138" y="60"/>
                    <a:pt x="138" y="60"/>
                    <a:pt x="138" y="60"/>
                  </a:cubicBezTo>
                  <a:cubicBezTo>
                    <a:pt x="138" y="60"/>
                    <a:pt x="138" y="60"/>
                    <a:pt x="138" y="60"/>
                  </a:cubicBezTo>
                  <a:cubicBezTo>
                    <a:pt x="139" y="60"/>
                    <a:pt x="139" y="60"/>
                    <a:pt x="139" y="60"/>
                  </a:cubicBezTo>
                  <a:cubicBezTo>
                    <a:pt x="140" y="59"/>
                    <a:pt x="140" y="59"/>
                    <a:pt x="140" y="59"/>
                  </a:cubicBezTo>
                  <a:cubicBezTo>
                    <a:pt x="140" y="59"/>
                    <a:pt x="140" y="59"/>
                    <a:pt x="140" y="59"/>
                  </a:cubicBezTo>
                  <a:cubicBezTo>
                    <a:pt x="139" y="59"/>
                    <a:pt x="139" y="59"/>
                    <a:pt x="139" y="59"/>
                  </a:cubicBezTo>
                  <a:cubicBezTo>
                    <a:pt x="138" y="59"/>
                    <a:pt x="138" y="59"/>
                    <a:pt x="138" y="59"/>
                  </a:cubicBezTo>
                  <a:cubicBezTo>
                    <a:pt x="137" y="59"/>
                    <a:pt x="137" y="59"/>
                    <a:pt x="137" y="59"/>
                  </a:cubicBezTo>
                  <a:cubicBezTo>
                    <a:pt x="136" y="59"/>
                    <a:pt x="136" y="59"/>
                    <a:pt x="136" y="59"/>
                  </a:cubicBezTo>
                  <a:cubicBezTo>
                    <a:pt x="135" y="59"/>
                    <a:pt x="135" y="59"/>
                    <a:pt x="135" y="59"/>
                  </a:cubicBezTo>
                  <a:cubicBezTo>
                    <a:pt x="135" y="60"/>
                    <a:pt x="135" y="60"/>
                    <a:pt x="135" y="60"/>
                  </a:cubicBezTo>
                  <a:cubicBezTo>
                    <a:pt x="135" y="60"/>
                    <a:pt x="135" y="60"/>
                    <a:pt x="135" y="60"/>
                  </a:cubicBezTo>
                  <a:close/>
                  <a:moveTo>
                    <a:pt x="134" y="61"/>
                  </a:moveTo>
                  <a:cubicBezTo>
                    <a:pt x="134" y="62"/>
                    <a:pt x="134" y="62"/>
                    <a:pt x="134" y="62"/>
                  </a:cubicBezTo>
                  <a:cubicBezTo>
                    <a:pt x="134" y="62"/>
                    <a:pt x="134" y="62"/>
                    <a:pt x="134" y="62"/>
                  </a:cubicBezTo>
                  <a:cubicBezTo>
                    <a:pt x="134" y="62"/>
                    <a:pt x="134" y="62"/>
                    <a:pt x="134" y="62"/>
                  </a:cubicBezTo>
                  <a:cubicBezTo>
                    <a:pt x="134" y="61"/>
                    <a:pt x="134" y="61"/>
                    <a:pt x="134" y="61"/>
                  </a:cubicBezTo>
                  <a:close/>
                  <a:moveTo>
                    <a:pt x="130" y="61"/>
                  </a:moveTo>
                  <a:cubicBezTo>
                    <a:pt x="129" y="62"/>
                    <a:pt x="129" y="62"/>
                    <a:pt x="129" y="62"/>
                  </a:cubicBezTo>
                  <a:cubicBezTo>
                    <a:pt x="129" y="62"/>
                    <a:pt x="129" y="62"/>
                    <a:pt x="129" y="62"/>
                  </a:cubicBezTo>
                  <a:cubicBezTo>
                    <a:pt x="129" y="62"/>
                    <a:pt x="129" y="62"/>
                    <a:pt x="129" y="62"/>
                  </a:cubicBezTo>
                  <a:cubicBezTo>
                    <a:pt x="129" y="63"/>
                    <a:pt x="129" y="63"/>
                    <a:pt x="129" y="63"/>
                  </a:cubicBezTo>
                  <a:cubicBezTo>
                    <a:pt x="130" y="63"/>
                    <a:pt x="130" y="63"/>
                    <a:pt x="130" y="63"/>
                  </a:cubicBezTo>
                  <a:cubicBezTo>
                    <a:pt x="131" y="62"/>
                    <a:pt x="131" y="62"/>
                    <a:pt x="131" y="62"/>
                  </a:cubicBezTo>
                  <a:cubicBezTo>
                    <a:pt x="132" y="62"/>
                    <a:pt x="132" y="62"/>
                    <a:pt x="132" y="62"/>
                  </a:cubicBezTo>
                  <a:cubicBezTo>
                    <a:pt x="131" y="61"/>
                    <a:pt x="131" y="61"/>
                    <a:pt x="131" y="61"/>
                  </a:cubicBezTo>
                  <a:cubicBezTo>
                    <a:pt x="130" y="62"/>
                    <a:pt x="130" y="62"/>
                    <a:pt x="130" y="62"/>
                  </a:cubicBezTo>
                  <a:cubicBezTo>
                    <a:pt x="130" y="61"/>
                    <a:pt x="130" y="61"/>
                    <a:pt x="130" y="61"/>
                  </a:cubicBezTo>
                  <a:close/>
                  <a:moveTo>
                    <a:pt x="127" y="63"/>
                  </a:moveTo>
                  <a:cubicBezTo>
                    <a:pt x="127" y="63"/>
                    <a:pt x="127" y="63"/>
                    <a:pt x="127" y="63"/>
                  </a:cubicBezTo>
                  <a:cubicBezTo>
                    <a:pt x="128" y="63"/>
                    <a:pt x="128" y="63"/>
                    <a:pt x="128" y="63"/>
                  </a:cubicBezTo>
                  <a:cubicBezTo>
                    <a:pt x="128" y="62"/>
                    <a:pt x="128" y="62"/>
                    <a:pt x="128" y="62"/>
                  </a:cubicBezTo>
                  <a:cubicBezTo>
                    <a:pt x="128" y="62"/>
                    <a:pt x="128" y="62"/>
                    <a:pt x="128" y="62"/>
                  </a:cubicBezTo>
                  <a:cubicBezTo>
                    <a:pt x="128" y="62"/>
                    <a:pt x="128" y="62"/>
                    <a:pt x="128" y="62"/>
                  </a:cubicBezTo>
                  <a:cubicBezTo>
                    <a:pt x="127" y="63"/>
                    <a:pt x="127" y="63"/>
                    <a:pt x="127" y="63"/>
                  </a:cubicBezTo>
                  <a:cubicBezTo>
                    <a:pt x="127" y="63"/>
                    <a:pt x="127" y="63"/>
                    <a:pt x="127" y="63"/>
                  </a:cubicBezTo>
                  <a:close/>
                  <a:moveTo>
                    <a:pt x="124" y="63"/>
                  </a:moveTo>
                  <a:cubicBezTo>
                    <a:pt x="125" y="62"/>
                    <a:pt x="125" y="62"/>
                    <a:pt x="125" y="62"/>
                  </a:cubicBezTo>
                  <a:cubicBezTo>
                    <a:pt x="125" y="62"/>
                    <a:pt x="125" y="62"/>
                    <a:pt x="125" y="62"/>
                  </a:cubicBezTo>
                  <a:cubicBezTo>
                    <a:pt x="125" y="62"/>
                    <a:pt x="125" y="62"/>
                    <a:pt x="125" y="62"/>
                  </a:cubicBezTo>
                  <a:cubicBezTo>
                    <a:pt x="126" y="62"/>
                    <a:pt x="126" y="62"/>
                    <a:pt x="126" y="62"/>
                  </a:cubicBezTo>
                  <a:cubicBezTo>
                    <a:pt x="126" y="62"/>
                    <a:pt x="126" y="62"/>
                    <a:pt x="126" y="62"/>
                  </a:cubicBezTo>
                  <a:cubicBezTo>
                    <a:pt x="127" y="62"/>
                    <a:pt x="127" y="62"/>
                    <a:pt x="127" y="62"/>
                  </a:cubicBezTo>
                  <a:cubicBezTo>
                    <a:pt x="126" y="63"/>
                    <a:pt x="126" y="63"/>
                    <a:pt x="126" y="63"/>
                  </a:cubicBezTo>
                  <a:cubicBezTo>
                    <a:pt x="125" y="63"/>
                    <a:pt x="125" y="63"/>
                    <a:pt x="125" y="63"/>
                  </a:cubicBezTo>
                  <a:cubicBezTo>
                    <a:pt x="124" y="63"/>
                    <a:pt x="124" y="63"/>
                    <a:pt x="124" y="63"/>
                  </a:cubicBezTo>
                  <a:cubicBezTo>
                    <a:pt x="124" y="63"/>
                    <a:pt x="124" y="63"/>
                    <a:pt x="124" y="63"/>
                  </a:cubicBezTo>
                  <a:close/>
                  <a:moveTo>
                    <a:pt x="123" y="63"/>
                  </a:moveTo>
                  <a:cubicBezTo>
                    <a:pt x="122" y="63"/>
                    <a:pt x="122" y="63"/>
                    <a:pt x="122" y="63"/>
                  </a:cubicBezTo>
                  <a:cubicBezTo>
                    <a:pt x="122" y="64"/>
                    <a:pt x="122" y="64"/>
                    <a:pt x="122" y="64"/>
                  </a:cubicBezTo>
                  <a:cubicBezTo>
                    <a:pt x="122" y="63"/>
                    <a:pt x="122" y="63"/>
                    <a:pt x="122" y="63"/>
                  </a:cubicBezTo>
                  <a:cubicBezTo>
                    <a:pt x="123" y="63"/>
                    <a:pt x="123" y="63"/>
                    <a:pt x="123" y="63"/>
                  </a:cubicBezTo>
                  <a:close/>
                  <a:moveTo>
                    <a:pt x="124" y="62"/>
                  </a:moveTo>
                  <a:cubicBezTo>
                    <a:pt x="123" y="62"/>
                    <a:pt x="123" y="62"/>
                    <a:pt x="123" y="62"/>
                  </a:cubicBezTo>
                  <a:cubicBezTo>
                    <a:pt x="123" y="62"/>
                    <a:pt x="123" y="62"/>
                    <a:pt x="123" y="62"/>
                  </a:cubicBezTo>
                  <a:cubicBezTo>
                    <a:pt x="124" y="62"/>
                    <a:pt x="124" y="62"/>
                    <a:pt x="124" y="62"/>
                  </a:cubicBezTo>
                  <a:cubicBezTo>
                    <a:pt x="124" y="62"/>
                    <a:pt x="124" y="62"/>
                    <a:pt x="124" y="62"/>
                  </a:cubicBezTo>
                  <a:close/>
                  <a:moveTo>
                    <a:pt x="108" y="63"/>
                  </a:moveTo>
                  <a:cubicBezTo>
                    <a:pt x="108" y="63"/>
                    <a:pt x="108" y="63"/>
                    <a:pt x="108" y="63"/>
                  </a:cubicBezTo>
                  <a:cubicBezTo>
                    <a:pt x="109" y="62"/>
                    <a:pt x="109" y="62"/>
                    <a:pt x="109" y="62"/>
                  </a:cubicBezTo>
                  <a:cubicBezTo>
                    <a:pt x="112" y="61"/>
                    <a:pt x="112" y="61"/>
                    <a:pt x="112" y="61"/>
                  </a:cubicBezTo>
                  <a:cubicBezTo>
                    <a:pt x="113" y="62"/>
                    <a:pt x="113" y="62"/>
                    <a:pt x="113" y="62"/>
                  </a:cubicBezTo>
                  <a:cubicBezTo>
                    <a:pt x="113" y="62"/>
                    <a:pt x="113" y="62"/>
                    <a:pt x="113" y="62"/>
                  </a:cubicBezTo>
                  <a:cubicBezTo>
                    <a:pt x="114" y="62"/>
                    <a:pt x="114" y="62"/>
                    <a:pt x="114" y="62"/>
                  </a:cubicBezTo>
                  <a:cubicBezTo>
                    <a:pt x="116" y="63"/>
                    <a:pt x="116" y="63"/>
                    <a:pt x="116" y="63"/>
                  </a:cubicBezTo>
                  <a:cubicBezTo>
                    <a:pt x="117" y="62"/>
                    <a:pt x="117" y="62"/>
                    <a:pt x="117" y="62"/>
                  </a:cubicBezTo>
                  <a:cubicBezTo>
                    <a:pt x="118" y="63"/>
                    <a:pt x="118" y="63"/>
                    <a:pt x="118" y="63"/>
                  </a:cubicBezTo>
                  <a:cubicBezTo>
                    <a:pt x="118" y="63"/>
                    <a:pt x="118" y="63"/>
                    <a:pt x="118" y="63"/>
                  </a:cubicBezTo>
                  <a:cubicBezTo>
                    <a:pt x="119" y="63"/>
                    <a:pt x="119" y="63"/>
                    <a:pt x="119" y="63"/>
                  </a:cubicBezTo>
                  <a:cubicBezTo>
                    <a:pt x="120" y="62"/>
                    <a:pt x="120" y="62"/>
                    <a:pt x="120" y="62"/>
                  </a:cubicBezTo>
                  <a:cubicBezTo>
                    <a:pt x="121" y="62"/>
                    <a:pt x="121" y="62"/>
                    <a:pt x="121" y="62"/>
                  </a:cubicBezTo>
                  <a:cubicBezTo>
                    <a:pt x="121" y="61"/>
                    <a:pt x="121" y="61"/>
                    <a:pt x="121" y="61"/>
                  </a:cubicBezTo>
                  <a:cubicBezTo>
                    <a:pt x="121" y="61"/>
                    <a:pt x="121" y="61"/>
                    <a:pt x="121" y="61"/>
                  </a:cubicBezTo>
                  <a:cubicBezTo>
                    <a:pt x="122" y="61"/>
                    <a:pt x="122" y="61"/>
                    <a:pt x="122" y="61"/>
                  </a:cubicBezTo>
                  <a:cubicBezTo>
                    <a:pt x="123" y="61"/>
                    <a:pt x="123" y="61"/>
                    <a:pt x="123" y="61"/>
                  </a:cubicBezTo>
                  <a:cubicBezTo>
                    <a:pt x="123" y="62"/>
                    <a:pt x="123" y="62"/>
                    <a:pt x="123" y="62"/>
                  </a:cubicBezTo>
                  <a:cubicBezTo>
                    <a:pt x="122" y="62"/>
                    <a:pt x="122" y="62"/>
                    <a:pt x="122" y="62"/>
                  </a:cubicBezTo>
                  <a:cubicBezTo>
                    <a:pt x="122" y="63"/>
                    <a:pt x="122" y="63"/>
                    <a:pt x="122" y="63"/>
                  </a:cubicBezTo>
                  <a:cubicBezTo>
                    <a:pt x="121" y="63"/>
                    <a:pt x="121" y="63"/>
                    <a:pt x="121" y="63"/>
                  </a:cubicBezTo>
                  <a:cubicBezTo>
                    <a:pt x="120" y="64"/>
                    <a:pt x="120" y="64"/>
                    <a:pt x="120" y="64"/>
                  </a:cubicBezTo>
                  <a:cubicBezTo>
                    <a:pt x="120" y="64"/>
                    <a:pt x="120" y="64"/>
                    <a:pt x="120" y="64"/>
                  </a:cubicBezTo>
                  <a:cubicBezTo>
                    <a:pt x="119" y="64"/>
                    <a:pt x="119" y="64"/>
                    <a:pt x="119" y="64"/>
                  </a:cubicBezTo>
                  <a:cubicBezTo>
                    <a:pt x="118" y="64"/>
                    <a:pt x="118" y="64"/>
                    <a:pt x="118" y="64"/>
                  </a:cubicBezTo>
                  <a:cubicBezTo>
                    <a:pt x="116" y="64"/>
                    <a:pt x="116" y="64"/>
                    <a:pt x="116" y="64"/>
                  </a:cubicBezTo>
                  <a:cubicBezTo>
                    <a:pt x="115" y="64"/>
                    <a:pt x="115" y="64"/>
                    <a:pt x="115" y="64"/>
                  </a:cubicBezTo>
                  <a:cubicBezTo>
                    <a:pt x="114" y="64"/>
                    <a:pt x="114" y="64"/>
                    <a:pt x="114" y="64"/>
                  </a:cubicBezTo>
                  <a:cubicBezTo>
                    <a:pt x="114" y="65"/>
                    <a:pt x="114" y="65"/>
                    <a:pt x="114" y="65"/>
                  </a:cubicBezTo>
                  <a:cubicBezTo>
                    <a:pt x="113" y="65"/>
                    <a:pt x="113" y="65"/>
                    <a:pt x="113" y="65"/>
                  </a:cubicBezTo>
                  <a:cubicBezTo>
                    <a:pt x="113" y="64"/>
                    <a:pt x="113" y="64"/>
                    <a:pt x="113" y="64"/>
                  </a:cubicBezTo>
                  <a:cubicBezTo>
                    <a:pt x="112" y="65"/>
                    <a:pt x="112" y="65"/>
                    <a:pt x="112" y="65"/>
                  </a:cubicBezTo>
                  <a:cubicBezTo>
                    <a:pt x="111" y="64"/>
                    <a:pt x="111" y="64"/>
                    <a:pt x="111" y="64"/>
                  </a:cubicBezTo>
                  <a:cubicBezTo>
                    <a:pt x="111" y="64"/>
                    <a:pt x="111" y="64"/>
                    <a:pt x="111" y="64"/>
                  </a:cubicBezTo>
                  <a:cubicBezTo>
                    <a:pt x="110" y="64"/>
                    <a:pt x="110" y="64"/>
                    <a:pt x="110" y="64"/>
                  </a:cubicBezTo>
                  <a:cubicBezTo>
                    <a:pt x="109" y="64"/>
                    <a:pt x="109" y="64"/>
                    <a:pt x="109" y="64"/>
                  </a:cubicBezTo>
                  <a:cubicBezTo>
                    <a:pt x="109" y="64"/>
                    <a:pt x="109" y="64"/>
                    <a:pt x="109" y="64"/>
                  </a:cubicBezTo>
                  <a:cubicBezTo>
                    <a:pt x="108" y="64"/>
                    <a:pt x="108" y="64"/>
                    <a:pt x="108" y="64"/>
                  </a:cubicBezTo>
                  <a:cubicBezTo>
                    <a:pt x="108" y="63"/>
                    <a:pt x="108" y="63"/>
                    <a:pt x="108" y="63"/>
                  </a:cubicBezTo>
                  <a:close/>
                  <a:moveTo>
                    <a:pt x="107" y="63"/>
                  </a:moveTo>
                  <a:cubicBezTo>
                    <a:pt x="107" y="64"/>
                    <a:pt x="107" y="64"/>
                    <a:pt x="107" y="64"/>
                  </a:cubicBezTo>
                  <a:cubicBezTo>
                    <a:pt x="108" y="64"/>
                    <a:pt x="108" y="64"/>
                    <a:pt x="108" y="64"/>
                  </a:cubicBezTo>
                  <a:cubicBezTo>
                    <a:pt x="108" y="63"/>
                    <a:pt x="108" y="63"/>
                    <a:pt x="108" y="63"/>
                  </a:cubicBezTo>
                  <a:cubicBezTo>
                    <a:pt x="107" y="63"/>
                    <a:pt x="107" y="63"/>
                    <a:pt x="107" y="63"/>
                  </a:cubicBezTo>
                  <a:close/>
                  <a:moveTo>
                    <a:pt x="107" y="63"/>
                  </a:moveTo>
                  <a:cubicBezTo>
                    <a:pt x="106" y="63"/>
                    <a:pt x="106" y="63"/>
                    <a:pt x="106" y="63"/>
                  </a:cubicBezTo>
                  <a:cubicBezTo>
                    <a:pt x="106" y="64"/>
                    <a:pt x="106" y="64"/>
                    <a:pt x="106" y="64"/>
                  </a:cubicBezTo>
                  <a:cubicBezTo>
                    <a:pt x="106" y="64"/>
                    <a:pt x="106" y="64"/>
                    <a:pt x="106" y="64"/>
                  </a:cubicBezTo>
                  <a:cubicBezTo>
                    <a:pt x="107" y="63"/>
                    <a:pt x="107" y="63"/>
                    <a:pt x="107" y="63"/>
                  </a:cubicBezTo>
                  <a:cubicBezTo>
                    <a:pt x="107" y="63"/>
                    <a:pt x="107" y="63"/>
                    <a:pt x="107" y="63"/>
                  </a:cubicBezTo>
                  <a:close/>
                  <a:moveTo>
                    <a:pt x="94" y="63"/>
                  </a:moveTo>
                  <a:cubicBezTo>
                    <a:pt x="94" y="64"/>
                    <a:pt x="94" y="64"/>
                    <a:pt x="94" y="64"/>
                  </a:cubicBezTo>
                  <a:cubicBezTo>
                    <a:pt x="94" y="64"/>
                    <a:pt x="94" y="64"/>
                    <a:pt x="94" y="64"/>
                  </a:cubicBezTo>
                  <a:cubicBezTo>
                    <a:pt x="94" y="64"/>
                    <a:pt x="94" y="64"/>
                    <a:pt x="94" y="64"/>
                  </a:cubicBezTo>
                  <a:cubicBezTo>
                    <a:pt x="95" y="65"/>
                    <a:pt x="95" y="65"/>
                    <a:pt x="95" y="65"/>
                  </a:cubicBezTo>
                  <a:cubicBezTo>
                    <a:pt x="95" y="65"/>
                    <a:pt x="95" y="65"/>
                    <a:pt x="95" y="65"/>
                  </a:cubicBezTo>
                  <a:cubicBezTo>
                    <a:pt x="96" y="65"/>
                    <a:pt x="96" y="65"/>
                    <a:pt x="96" y="65"/>
                  </a:cubicBezTo>
                  <a:cubicBezTo>
                    <a:pt x="97" y="65"/>
                    <a:pt x="97" y="65"/>
                    <a:pt x="97" y="65"/>
                  </a:cubicBezTo>
                  <a:cubicBezTo>
                    <a:pt x="98" y="65"/>
                    <a:pt x="98" y="65"/>
                    <a:pt x="98" y="65"/>
                  </a:cubicBezTo>
                  <a:cubicBezTo>
                    <a:pt x="98" y="64"/>
                    <a:pt x="98" y="64"/>
                    <a:pt x="98" y="64"/>
                  </a:cubicBezTo>
                  <a:cubicBezTo>
                    <a:pt x="99" y="65"/>
                    <a:pt x="99" y="65"/>
                    <a:pt x="99" y="65"/>
                  </a:cubicBezTo>
                  <a:cubicBezTo>
                    <a:pt x="100" y="64"/>
                    <a:pt x="100" y="64"/>
                    <a:pt x="100" y="64"/>
                  </a:cubicBezTo>
                  <a:cubicBezTo>
                    <a:pt x="101" y="65"/>
                    <a:pt x="101" y="65"/>
                    <a:pt x="101" y="65"/>
                  </a:cubicBezTo>
                  <a:cubicBezTo>
                    <a:pt x="102" y="64"/>
                    <a:pt x="102" y="64"/>
                    <a:pt x="102" y="64"/>
                  </a:cubicBezTo>
                  <a:cubicBezTo>
                    <a:pt x="102" y="64"/>
                    <a:pt x="102" y="64"/>
                    <a:pt x="102" y="64"/>
                  </a:cubicBezTo>
                  <a:cubicBezTo>
                    <a:pt x="103" y="64"/>
                    <a:pt x="103" y="64"/>
                    <a:pt x="103" y="64"/>
                  </a:cubicBezTo>
                  <a:cubicBezTo>
                    <a:pt x="104" y="64"/>
                    <a:pt x="104" y="64"/>
                    <a:pt x="104" y="64"/>
                  </a:cubicBezTo>
                  <a:cubicBezTo>
                    <a:pt x="104" y="64"/>
                    <a:pt x="104" y="64"/>
                    <a:pt x="104" y="64"/>
                  </a:cubicBezTo>
                  <a:cubicBezTo>
                    <a:pt x="105" y="64"/>
                    <a:pt x="105" y="64"/>
                    <a:pt x="105" y="64"/>
                  </a:cubicBezTo>
                  <a:cubicBezTo>
                    <a:pt x="105" y="63"/>
                    <a:pt x="105" y="63"/>
                    <a:pt x="105" y="63"/>
                  </a:cubicBezTo>
                  <a:cubicBezTo>
                    <a:pt x="105" y="63"/>
                    <a:pt x="105" y="63"/>
                    <a:pt x="105" y="63"/>
                  </a:cubicBezTo>
                  <a:cubicBezTo>
                    <a:pt x="105" y="63"/>
                    <a:pt x="105" y="63"/>
                    <a:pt x="105" y="63"/>
                  </a:cubicBezTo>
                  <a:cubicBezTo>
                    <a:pt x="105" y="62"/>
                    <a:pt x="105" y="62"/>
                    <a:pt x="105" y="62"/>
                  </a:cubicBezTo>
                  <a:cubicBezTo>
                    <a:pt x="104" y="62"/>
                    <a:pt x="104" y="62"/>
                    <a:pt x="104" y="62"/>
                  </a:cubicBezTo>
                  <a:cubicBezTo>
                    <a:pt x="104" y="62"/>
                    <a:pt x="104" y="62"/>
                    <a:pt x="104" y="62"/>
                  </a:cubicBezTo>
                  <a:cubicBezTo>
                    <a:pt x="103" y="63"/>
                    <a:pt x="103" y="63"/>
                    <a:pt x="103" y="63"/>
                  </a:cubicBezTo>
                  <a:cubicBezTo>
                    <a:pt x="103" y="62"/>
                    <a:pt x="103" y="62"/>
                    <a:pt x="103" y="62"/>
                  </a:cubicBezTo>
                  <a:cubicBezTo>
                    <a:pt x="102" y="61"/>
                    <a:pt x="102" y="61"/>
                    <a:pt x="102" y="61"/>
                  </a:cubicBezTo>
                  <a:cubicBezTo>
                    <a:pt x="101" y="62"/>
                    <a:pt x="101" y="62"/>
                    <a:pt x="101" y="62"/>
                  </a:cubicBezTo>
                  <a:cubicBezTo>
                    <a:pt x="101" y="61"/>
                    <a:pt x="101" y="61"/>
                    <a:pt x="101" y="61"/>
                  </a:cubicBezTo>
                  <a:cubicBezTo>
                    <a:pt x="100" y="61"/>
                    <a:pt x="100" y="61"/>
                    <a:pt x="100" y="61"/>
                  </a:cubicBezTo>
                  <a:cubicBezTo>
                    <a:pt x="99" y="62"/>
                    <a:pt x="99" y="62"/>
                    <a:pt x="99" y="62"/>
                  </a:cubicBezTo>
                  <a:cubicBezTo>
                    <a:pt x="99" y="62"/>
                    <a:pt x="99" y="62"/>
                    <a:pt x="99" y="62"/>
                  </a:cubicBezTo>
                  <a:cubicBezTo>
                    <a:pt x="101" y="63"/>
                    <a:pt x="101" y="63"/>
                    <a:pt x="101" y="63"/>
                  </a:cubicBezTo>
                  <a:cubicBezTo>
                    <a:pt x="101" y="63"/>
                    <a:pt x="101" y="63"/>
                    <a:pt x="101" y="63"/>
                  </a:cubicBezTo>
                  <a:cubicBezTo>
                    <a:pt x="100" y="63"/>
                    <a:pt x="100" y="63"/>
                    <a:pt x="100" y="63"/>
                  </a:cubicBezTo>
                  <a:cubicBezTo>
                    <a:pt x="99" y="64"/>
                    <a:pt x="99" y="64"/>
                    <a:pt x="99" y="64"/>
                  </a:cubicBezTo>
                  <a:cubicBezTo>
                    <a:pt x="98" y="63"/>
                    <a:pt x="98" y="63"/>
                    <a:pt x="98" y="63"/>
                  </a:cubicBezTo>
                  <a:cubicBezTo>
                    <a:pt x="98" y="62"/>
                    <a:pt x="98" y="62"/>
                    <a:pt x="98" y="62"/>
                  </a:cubicBezTo>
                  <a:cubicBezTo>
                    <a:pt x="98" y="62"/>
                    <a:pt x="98" y="62"/>
                    <a:pt x="98" y="62"/>
                  </a:cubicBezTo>
                  <a:cubicBezTo>
                    <a:pt x="97" y="62"/>
                    <a:pt x="97" y="62"/>
                    <a:pt x="97" y="62"/>
                  </a:cubicBezTo>
                  <a:cubicBezTo>
                    <a:pt x="96" y="62"/>
                    <a:pt x="96" y="62"/>
                    <a:pt x="96" y="62"/>
                  </a:cubicBezTo>
                  <a:cubicBezTo>
                    <a:pt x="95" y="63"/>
                    <a:pt x="95" y="63"/>
                    <a:pt x="95" y="63"/>
                  </a:cubicBezTo>
                  <a:cubicBezTo>
                    <a:pt x="95" y="63"/>
                    <a:pt x="94" y="63"/>
                    <a:pt x="94" y="63"/>
                  </a:cubicBezTo>
                  <a:close/>
                  <a:moveTo>
                    <a:pt x="92" y="62"/>
                  </a:moveTo>
                  <a:cubicBezTo>
                    <a:pt x="93" y="62"/>
                    <a:pt x="93" y="62"/>
                    <a:pt x="93" y="62"/>
                  </a:cubicBezTo>
                  <a:cubicBezTo>
                    <a:pt x="94" y="62"/>
                    <a:pt x="94" y="62"/>
                    <a:pt x="94" y="62"/>
                  </a:cubicBezTo>
                  <a:cubicBezTo>
                    <a:pt x="94" y="63"/>
                    <a:pt x="94" y="63"/>
                    <a:pt x="94" y="63"/>
                  </a:cubicBezTo>
                  <a:cubicBezTo>
                    <a:pt x="93" y="64"/>
                    <a:pt x="93" y="64"/>
                    <a:pt x="93" y="64"/>
                  </a:cubicBezTo>
                  <a:cubicBezTo>
                    <a:pt x="93" y="64"/>
                    <a:pt x="93" y="64"/>
                    <a:pt x="93" y="64"/>
                  </a:cubicBezTo>
                  <a:cubicBezTo>
                    <a:pt x="93" y="64"/>
                    <a:pt x="93" y="64"/>
                    <a:pt x="93" y="64"/>
                  </a:cubicBezTo>
                  <a:cubicBezTo>
                    <a:pt x="92" y="64"/>
                    <a:pt x="92" y="64"/>
                    <a:pt x="92" y="64"/>
                  </a:cubicBezTo>
                  <a:cubicBezTo>
                    <a:pt x="91" y="64"/>
                    <a:pt x="91" y="64"/>
                    <a:pt x="91" y="64"/>
                  </a:cubicBezTo>
                  <a:cubicBezTo>
                    <a:pt x="90" y="64"/>
                    <a:pt x="90" y="64"/>
                    <a:pt x="90" y="64"/>
                  </a:cubicBezTo>
                  <a:cubicBezTo>
                    <a:pt x="91" y="63"/>
                    <a:pt x="91" y="63"/>
                    <a:pt x="91" y="63"/>
                  </a:cubicBezTo>
                  <a:cubicBezTo>
                    <a:pt x="91" y="63"/>
                    <a:pt x="91" y="63"/>
                    <a:pt x="91" y="63"/>
                  </a:cubicBezTo>
                  <a:cubicBezTo>
                    <a:pt x="92" y="62"/>
                    <a:pt x="92" y="62"/>
                    <a:pt x="92" y="62"/>
                  </a:cubicBezTo>
                  <a:close/>
                  <a:moveTo>
                    <a:pt x="89" y="64"/>
                  </a:moveTo>
                  <a:cubicBezTo>
                    <a:pt x="89" y="63"/>
                    <a:pt x="89" y="63"/>
                    <a:pt x="89" y="63"/>
                  </a:cubicBezTo>
                  <a:cubicBezTo>
                    <a:pt x="89" y="64"/>
                    <a:pt x="89" y="64"/>
                    <a:pt x="89" y="64"/>
                  </a:cubicBezTo>
                  <a:cubicBezTo>
                    <a:pt x="89" y="64"/>
                    <a:pt x="89" y="64"/>
                    <a:pt x="89" y="64"/>
                  </a:cubicBezTo>
                  <a:cubicBezTo>
                    <a:pt x="89" y="64"/>
                    <a:pt x="89" y="64"/>
                    <a:pt x="89" y="64"/>
                  </a:cubicBezTo>
                  <a:close/>
                  <a:moveTo>
                    <a:pt x="85" y="61"/>
                  </a:moveTo>
                  <a:cubicBezTo>
                    <a:pt x="85" y="62"/>
                    <a:pt x="85" y="62"/>
                    <a:pt x="85" y="62"/>
                  </a:cubicBezTo>
                  <a:cubicBezTo>
                    <a:pt x="85" y="62"/>
                    <a:pt x="85" y="62"/>
                    <a:pt x="85" y="62"/>
                  </a:cubicBezTo>
                  <a:cubicBezTo>
                    <a:pt x="86" y="63"/>
                    <a:pt x="86" y="63"/>
                    <a:pt x="86" y="63"/>
                  </a:cubicBezTo>
                  <a:cubicBezTo>
                    <a:pt x="87" y="63"/>
                    <a:pt x="87" y="63"/>
                    <a:pt x="87" y="63"/>
                  </a:cubicBezTo>
                  <a:cubicBezTo>
                    <a:pt x="87" y="64"/>
                    <a:pt x="87" y="64"/>
                    <a:pt x="87" y="64"/>
                  </a:cubicBezTo>
                  <a:cubicBezTo>
                    <a:pt x="88" y="63"/>
                    <a:pt x="88" y="63"/>
                    <a:pt x="88" y="63"/>
                  </a:cubicBezTo>
                  <a:cubicBezTo>
                    <a:pt x="89" y="63"/>
                    <a:pt x="89" y="63"/>
                    <a:pt x="89" y="63"/>
                  </a:cubicBezTo>
                  <a:cubicBezTo>
                    <a:pt x="89" y="63"/>
                    <a:pt x="89" y="63"/>
                    <a:pt x="89" y="63"/>
                  </a:cubicBezTo>
                  <a:cubicBezTo>
                    <a:pt x="90" y="63"/>
                    <a:pt x="90" y="63"/>
                    <a:pt x="90" y="63"/>
                  </a:cubicBezTo>
                  <a:cubicBezTo>
                    <a:pt x="90" y="62"/>
                    <a:pt x="90" y="62"/>
                    <a:pt x="90" y="62"/>
                  </a:cubicBezTo>
                  <a:cubicBezTo>
                    <a:pt x="89" y="61"/>
                    <a:pt x="89" y="61"/>
                    <a:pt x="89" y="61"/>
                  </a:cubicBezTo>
                  <a:cubicBezTo>
                    <a:pt x="88" y="61"/>
                    <a:pt x="88" y="61"/>
                    <a:pt x="88" y="61"/>
                  </a:cubicBezTo>
                  <a:cubicBezTo>
                    <a:pt x="87" y="61"/>
                    <a:pt x="87" y="61"/>
                    <a:pt x="87" y="61"/>
                  </a:cubicBezTo>
                  <a:cubicBezTo>
                    <a:pt x="86" y="61"/>
                    <a:pt x="86" y="61"/>
                    <a:pt x="86" y="61"/>
                  </a:cubicBezTo>
                  <a:cubicBezTo>
                    <a:pt x="85" y="61"/>
                    <a:pt x="85" y="61"/>
                    <a:pt x="85" y="61"/>
                  </a:cubicBezTo>
                  <a:close/>
                  <a:moveTo>
                    <a:pt x="192" y="62"/>
                  </a:moveTo>
                  <a:cubicBezTo>
                    <a:pt x="193" y="62"/>
                    <a:pt x="193" y="62"/>
                    <a:pt x="193" y="62"/>
                  </a:cubicBezTo>
                  <a:cubicBezTo>
                    <a:pt x="193" y="62"/>
                    <a:pt x="193" y="62"/>
                    <a:pt x="193" y="62"/>
                  </a:cubicBezTo>
                  <a:cubicBezTo>
                    <a:pt x="194" y="62"/>
                    <a:pt x="194" y="62"/>
                    <a:pt x="194" y="62"/>
                  </a:cubicBezTo>
                  <a:cubicBezTo>
                    <a:pt x="193" y="61"/>
                    <a:pt x="193" y="61"/>
                    <a:pt x="193" y="61"/>
                  </a:cubicBezTo>
                  <a:cubicBezTo>
                    <a:pt x="193" y="61"/>
                    <a:pt x="193" y="61"/>
                    <a:pt x="193" y="61"/>
                  </a:cubicBezTo>
                  <a:cubicBezTo>
                    <a:pt x="193" y="61"/>
                    <a:pt x="193" y="61"/>
                    <a:pt x="193" y="61"/>
                  </a:cubicBezTo>
                  <a:cubicBezTo>
                    <a:pt x="192" y="62"/>
                    <a:pt x="192" y="62"/>
                    <a:pt x="192" y="62"/>
                  </a:cubicBezTo>
                  <a:close/>
                  <a:moveTo>
                    <a:pt x="188" y="62"/>
                  </a:moveTo>
                  <a:cubicBezTo>
                    <a:pt x="188" y="62"/>
                    <a:pt x="189" y="62"/>
                    <a:pt x="189" y="62"/>
                  </a:cubicBezTo>
                  <a:cubicBezTo>
                    <a:pt x="190" y="62"/>
                    <a:pt x="190" y="62"/>
                    <a:pt x="190" y="62"/>
                  </a:cubicBezTo>
                  <a:cubicBezTo>
                    <a:pt x="191" y="62"/>
                    <a:pt x="191" y="62"/>
                    <a:pt x="191" y="62"/>
                  </a:cubicBezTo>
                  <a:cubicBezTo>
                    <a:pt x="192" y="62"/>
                    <a:pt x="192" y="62"/>
                    <a:pt x="192" y="62"/>
                  </a:cubicBezTo>
                  <a:cubicBezTo>
                    <a:pt x="192" y="61"/>
                    <a:pt x="192" y="61"/>
                    <a:pt x="192" y="61"/>
                  </a:cubicBezTo>
                  <a:cubicBezTo>
                    <a:pt x="193" y="61"/>
                    <a:pt x="193" y="61"/>
                    <a:pt x="193" y="61"/>
                  </a:cubicBezTo>
                  <a:cubicBezTo>
                    <a:pt x="194" y="60"/>
                    <a:pt x="194" y="60"/>
                    <a:pt x="194" y="60"/>
                  </a:cubicBezTo>
                  <a:cubicBezTo>
                    <a:pt x="194" y="60"/>
                    <a:pt x="194" y="60"/>
                    <a:pt x="194" y="60"/>
                  </a:cubicBezTo>
                  <a:cubicBezTo>
                    <a:pt x="194" y="60"/>
                    <a:pt x="194" y="60"/>
                    <a:pt x="194" y="60"/>
                  </a:cubicBezTo>
                  <a:cubicBezTo>
                    <a:pt x="194" y="59"/>
                    <a:pt x="194" y="59"/>
                    <a:pt x="194" y="59"/>
                  </a:cubicBezTo>
                  <a:cubicBezTo>
                    <a:pt x="194" y="59"/>
                    <a:pt x="194" y="59"/>
                    <a:pt x="194" y="59"/>
                  </a:cubicBezTo>
                  <a:cubicBezTo>
                    <a:pt x="193" y="58"/>
                    <a:pt x="193" y="58"/>
                    <a:pt x="193" y="58"/>
                  </a:cubicBezTo>
                  <a:cubicBezTo>
                    <a:pt x="193" y="58"/>
                    <a:pt x="193" y="58"/>
                    <a:pt x="193" y="58"/>
                  </a:cubicBezTo>
                  <a:cubicBezTo>
                    <a:pt x="192" y="58"/>
                    <a:pt x="192" y="58"/>
                    <a:pt x="192" y="58"/>
                  </a:cubicBezTo>
                  <a:cubicBezTo>
                    <a:pt x="191" y="58"/>
                    <a:pt x="191" y="58"/>
                    <a:pt x="191" y="58"/>
                  </a:cubicBezTo>
                  <a:cubicBezTo>
                    <a:pt x="190" y="59"/>
                    <a:pt x="190" y="59"/>
                    <a:pt x="190" y="59"/>
                  </a:cubicBezTo>
                  <a:cubicBezTo>
                    <a:pt x="190" y="60"/>
                    <a:pt x="190" y="60"/>
                    <a:pt x="190" y="60"/>
                  </a:cubicBezTo>
                  <a:cubicBezTo>
                    <a:pt x="188" y="62"/>
                    <a:pt x="188" y="62"/>
                    <a:pt x="188" y="62"/>
                  </a:cubicBezTo>
                  <a:close/>
                  <a:moveTo>
                    <a:pt x="78" y="56"/>
                  </a:moveTo>
                  <a:cubicBezTo>
                    <a:pt x="77" y="57"/>
                    <a:pt x="77" y="57"/>
                    <a:pt x="77" y="57"/>
                  </a:cubicBezTo>
                  <a:cubicBezTo>
                    <a:pt x="78" y="57"/>
                    <a:pt x="78" y="57"/>
                    <a:pt x="78" y="57"/>
                  </a:cubicBezTo>
                  <a:cubicBezTo>
                    <a:pt x="79" y="58"/>
                    <a:pt x="79" y="58"/>
                    <a:pt x="79" y="58"/>
                  </a:cubicBezTo>
                  <a:cubicBezTo>
                    <a:pt x="79" y="57"/>
                    <a:pt x="79" y="57"/>
                    <a:pt x="79" y="57"/>
                  </a:cubicBezTo>
                  <a:cubicBezTo>
                    <a:pt x="81" y="57"/>
                    <a:pt x="81" y="57"/>
                    <a:pt x="81" y="57"/>
                  </a:cubicBezTo>
                  <a:cubicBezTo>
                    <a:pt x="82" y="57"/>
                    <a:pt x="82" y="57"/>
                    <a:pt x="82" y="57"/>
                  </a:cubicBezTo>
                  <a:cubicBezTo>
                    <a:pt x="83" y="57"/>
                    <a:pt x="83" y="57"/>
                    <a:pt x="83" y="57"/>
                  </a:cubicBezTo>
                  <a:cubicBezTo>
                    <a:pt x="83" y="56"/>
                    <a:pt x="83" y="56"/>
                    <a:pt x="83" y="56"/>
                  </a:cubicBezTo>
                  <a:cubicBezTo>
                    <a:pt x="82" y="56"/>
                    <a:pt x="82" y="56"/>
                    <a:pt x="82" y="56"/>
                  </a:cubicBezTo>
                  <a:cubicBezTo>
                    <a:pt x="81" y="56"/>
                    <a:pt x="81" y="56"/>
                    <a:pt x="81" y="56"/>
                  </a:cubicBezTo>
                  <a:cubicBezTo>
                    <a:pt x="81" y="56"/>
                    <a:pt x="81" y="56"/>
                    <a:pt x="81" y="56"/>
                  </a:cubicBezTo>
                  <a:cubicBezTo>
                    <a:pt x="78" y="56"/>
                    <a:pt x="78" y="56"/>
                    <a:pt x="78" y="56"/>
                  </a:cubicBezTo>
                  <a:cubicBezTo>
                    <a:pt x="78" y="56"/>
                    <a:pt x="78" y="56"/>
                    <a:pt x="78" y="56"/>
                  </a:cubicBezTo>
                  <a:close/>
                  <a:moveTo>
                    <a:pt x="44" y="55"/>
                  </a:moveTo>
                  <a:cubicBezTo>
                    <a:pt x="44" y="55"/>
                    <a:pt x="44" y="55"/>
                    <a:pt x="44" y="55"/>
                  </a:cubicBezTo>
                  <a:cubicBezTo>
                    <a:pt x="45" y="55"/>
                    <a:pt x="45" y="55"/>
                    <a:pt x="45" y="55"/>
                  </a:cubicBezTo>
                  <a:cubicBezTo>
                    <a:pt x="45" y="55"/>
                    <a:pt x="45" y="55"/>
                    <a:pt x="45" y="55"/>
                  </a:cubicBezTo>
                  <a:cubicBezTo>
                    <a:pt x="44" y="55"/>
                    <a:pt x="44" y="55"/>
                    <a:pt x="44" y="55"/>
                  </a:cubicBezTo>
                  <a:close/>
                  <a:moveTo>
                    <a:pt x="45" y="55"/>
                  </a:moveTo>
                  <a:cubicBezTo>
                    <a:pt x="45" y="55"/>
                    <a:pt x="45" y="55"/>
                    <a:pt x="45" y="55"/>
                  </a:cubicBezTo>
                  <a:cubicBezTo>
                    <a:pt x="46" y="55"/>
                    <a:pt x="46" y="55"/>
                    <a:pt x="46" y="55"/>
                  </a:cubicBezTo>
                  <a:cubicBezTo>
                    <a:pt x="46" y="54"/>
                    <a:pt x="46" y="54"/>
                    <a:pt x="46" y="54"/>
                  </a:cubicBezTo>
                  <a:cubicBezTo>
                    <a:pt x="47" y="54"/>
                    <a:pt x="47" y="54"/>
                    <a:pt x="47" y="54"/>
                  </a:cubicBezTo>
                  <a:cubicBezTo>
                    <a:pt x="47" y="53"/>
                    <a:pt x="47" y="53"/>
                    <a:pt x="47" y="53"/>
                  </a:cubicBezTo>
                  <a:cubicBezTo>
                    <a:pt x="47" y="53"/>
                    <a:pt x="47" y="53"/>
                    <a:pt x="47" y="53"/>
                  </a:cubicBezTo>
                  <a:cubicBezTo>
                    <a:pt x="48" y="52"/>
                    <a:pt x="48" y="52"/>
                    <a:pt x="48" y="52"/>
                  </a:cubicBezTo>
                  <a:cubicBezTo>
                    <a:pt x="49" y="52"/>
                    <a:pt x="49" y="52"/>
                    <a:pt x="49" y="52"/>
                  </a:cubicBezTo>
                  <a:cubicBezTo>
                    <a:pt x="50" y="52"/>
                    <a:pt x="50" y="52"/>
                    <a:pt x="50" y="52"/>
                  </a:cubicBezTo>
                  <a:cubicBezTo>
                    <a:pt x="51" y="52"/>
                    <a:pt x="51" y="52"/>
                    <a:pt x="51" y="52"/>
                  </a:cubicBezTo>
                  <a:cubicBezTo>
                    <a:pt x="52" y="53"/>
                    <a:pt x="52" y="53"/>
                    <a:pt x="52" y="53"/>
                  </a:cubicBezTo>
                  <a:cubicBezTo>
                    <a:pt x="52" y="52"/>
                    <a:pt x="52" y="52"/>
                    <a:pt x="52" y="52"/>
                  </a:cubicBezTo>
                  <a:cubicBezTo>
                    <a:pt x="53" y="52"/>
                    <a:pt x="53" y="52"/>
                    <a:pt x="53" y="52"/>
                  </a:cubicBezTo>
                  <a:cubicBezTo>
                    <a:pt x="54" y="52"/>
                    <a:pt x="54" y="52"/>
                    <a:pt x="54" y="52"/>
                  </a:cubicBezTo>
                  <a:cubicBezTo>
                    <a:pt x="55" y="53"/>
                    <a:pt x="55" y="53"/>
                    <a:pt x="55" y="53"/>
                  </a:cubicBezTo>
                  <a:cubicBezTo>
                    <a:pt x="56" y="53"/>
                    <a:pt x="56" y="53"/>
                    <a:pt x="56" y="53"/>
                  </a:cubicBezTo>
                  <a:cubicBezTo>
                    <a:pt x="58" y="53"/>
                    <a:pt x="58" y="53"/>
                    <a:pt x="58" y="53"/>
                  </a:cubicBezTo>
                  <a:cubicBezTo>
                    <a:pt x="59" y="54"/>
                    <a:pt x="59" y="54"/>
                    <a:pt x="59" y="54"/>
                  </a:cubicBezTo>
                  <a:cubicBezTo>
                    <a:pt x="59" y="55"/>
                    <a:pt x="59" y="55"/>
                    <a:pt x="59" y="55"/>
                  </a:cubicBezTo>
                  <a:cubicBezTo>
                    <a:pt x="59" y="55"/>
                    <a:pt x="59" y="55"/>
                    <a:pt x="59" y="55"/>
                  </a:cubicBezTo>
                  <a:cubicBezTo>
                    <a:pt x="61" y="56"/>
                    <a:pt x="61" y="56"/>
                    <a:pt x="61" y="56"/>
                  </a:cubicBezTo>
                  <a:cubicBezTo>
                    <a:pt x="63" y="56"/>
                    <a:pt x="63" y="56"/>
                    <a:pt x="63" y="56"/>
                  </a:cubicBezTo>
                  <a:cubicBezTo>
                    <a:pt x="66" y="56"/>
                    <a:pt x="66" y="56"/>
                    <a:pt x="66" y="56"/>
                  </a:cubicBezTo>
                  <a:cubicBezTo>
                    <a:pt x="68" y="56"/>
                    <a:pt x="68" y="56"/>
                    <a:pt x="68" y="56"/>
                  </a:cubicBezTo>
                  <a:cubicBezTo>
                    <a:pt x="68" y="55"/>
                    <a:pt x="68" y="55"/>
                    <a:pt x="68" y="55"/>
                  </a:cubicBezTo>
                  <a:cubicBezTo>
                    <a:pt x="68" y="54"/>
                    <a:pt x="68" y="54"/>
                    <a:pt x="68" y="54"/>
                  </a:cubicBezTo>
                  <a:cubicBezTo>
                    <a:pt x="69" y="54"/>
                    <a:pt x="69" y="54"/>
                    <a:pt x="69" y="54"/>
                  </a:cubicBezTo>
                  <a:cubicBezTo>
                    <a:pt x="70" y="55"/>
                    <a:pt x="70" y="55"/>
                    <a:pt x="70" y="55"/>
                  </a:cubicBezTo>
                  <a:cubicBezTo>
                    <a:pt x="71" y="55"/>
                    <a:pt x="71" y="55"/>
                    <a:pt x="71" y="55"/>
                  </a:cubicBezTo>
                  <a:cubicBezTo>
                    <a:pt x="72" y="54"/>
                    <a:pt x="72" y="54"/>
                    <a:pt x="72" y="54"/>
                  </a:cubicBezTo>
                  <a:cubicBezTo>
                    <a:pt x="72" y="55"/>
                    <a:pt x="72" y="55"/>
                    <a:pt x="72" y="55"/>
                  </a:cubicBezTo>
                  <a:cubicBezTo>
                    <a:pt x="73" y="56"/>
                    <a:pt x="73" y="56"/>
                    <a:pt x="73" y="56"/>
                  </a:cubicBezTo>
                  <a:cubicBezTo>
                    <a:pt x="74" y="55"/>
                    <a:pt x="74" y="55"/>
                    <a:pt x="74" y="55"/>
                  </a:cubicBezTo>
                  <a:cubicBezTo>
                    <a:pt x="75" y="56"/>
                    <a:pt x="75" y="56"/>
                    <a:pt x="75" y="56"/>
                  </a:cubicBezTo>
                  <a:cubicBezTo>
                    <a:pt x="75" y="56"/>
                    <a:pt x="75" y="56"/>
                    <a:pt x="75" y="56"/>
                  </a:cubicBezTo>
                  <a:cubicBezTo>
                    <a:pt x="77" y="56"/>
                    <a:pt x="77" y="56"/>
                    <a:pt x="77" y="56"/>
                  </a:cubicBezTo>
                  <a:cubicBezTo>
                    <a:pt x="77" y="57"/>
                    <a:pt x="77" y="57"/>
                    <a:pt x="77" y="57"/>
                  </a:cubicBezTo>
                  <a:cubicBezTo>
                    <a:pt x="77" y="58"/>
                    <a:pt x="77" y="58"/>
                    <a:pt x="77" y="58"/>
                  </a:cubicBezTo>
                  <a:cubicBezTo>
                    <a:pt x="78" y="59"/>
                    <a:pt x="78" y="59"/>
                    <a:pt x="78" y="59"/>
                  </a:cubicBezTo>
                  <a:cubicBezTo>
                    <a:pt x="78" y="59"/>
                    <a:pt x="78" y="59"/>
                    <a:pt x="78" y="59"/>
                  </a:cubicBezTo>
                  <a:cubicBezTo>
                    <a:pt x="79" y="60"/>
                    <a:pt x="79" y="60"/>
                    <a:pt x="79" y="60"/>
                  </a:cubicBezTo>
                  <a:cubicBezTo>
                    <a:pt x="80" y="59"/>
                    <a:pt x="80" y="59"/>
                    <a:pt x="80" y="59"/>
                  </a:cubicBezTo>
                  <a:cubicBezTo>
                    <a:pt x="81" y="60"/>
                    <a:pt x="81" y="60"/>
                    <a:pt x="81" y="60"/>
                  </a:cubicBezTo>
                  <a:cubicBezTo>
                    <a:pt x="81" y="60"/>
                    <a:pt x="81" y="60"/>
                    <a:pt x="81" y="60"/>
                  </a:cubicBezTo>
                  <a:cubicBezTo>
                    <a:pt x="82" y="59"/>
                    <a:pt x="82" y="59"/>
                    <a:pt x="82" y="59"/>
                  </a:cubicBezTo>
                  <a:cubicBezTo>
                    <a:pt x="83" y="59"/>
                    <a:pt x="83" y="59"/>
                    <a:pt x="83" y="59"/>
                  </a:cubicBezTo>
                  <a:cubicBezTo>
                    <a:pt x="83" y="60"/>
                    <a:pt x="83" y="60"/>
                    <a:pt x="83" y="60"/>
                  </a:cubicBezTo>
                  <a:cubicBezTo>
                    <a:pt x="84" y="60"/>
                    <a:pt x="84" y="60"/>
                    <a:pt x="84" y="60"/>
                  </a:cubicBezTo>
                  <a:cubicBezTo>
                    <a:pt x="84" y="60"/>
                    <a:pt x="84" y="60"/>
                    <a:pt x="84" y="60"/>
                  </a:cubicBezTo>
                  <a:cubicBezTo>
                    <a:pt x="84" y="62"/>
                    <a:pt x="84" y="62"/>
                    <a:pt x="84" y="62"/>
                  </a:cubicBezTo>
                  <a:cubicBezTo>
                    <a:pt x="84" y="62"/>
                    <a:pt x="84" y="62"/>
                    <a:pt x="84" y="62"/>
                  </a:cubicBezTo>
                  <a:cubicBezTo>
                    <a:pt x="84" y="63"/>
                    <a:pt x="84" y="63"/>
                    <a:pt x="84" y="63"/>
                  </a:cubicBezTo>
                  <a:cubicBezTo>
                    <a:pt x="84" y="64"/>
                    <a:pt x="84" y="64"/>
                    <a:pt x="84" y="64"/>
                  </a:cubicBezTo>
                  <a:cubicBezTo>
                    <a:pt x="84" y="64"/>
                    <a:pt x="84" y="64"/>
                    <a:pt x="84" y="64"/>
                  </a:cubicBezTo>
                  <a:cubicBezTo>
                    <a:pt x="83" y="63"/>
                    <a:pt x="83" y="63"/>
                    <a:pt x="83" y="63"/>
                  </a:cubicBezTo>
                  <a:cubicBezTo>
                    <a:pt x="82" y="64"/>
                    <a:pt x="82" y="64"/>
                    <a:pt x="82" y="64"/>
                  </a:cubicBezTo>
                  <a:cubicBezTo>
                    <a:pt x="81" y="63"/>
                    <a:pt x="81" y="63"/>
                    <a:pt x="81" y="63"/>
                  </a:cubicBezTo>
                  <a:cubicBezTo>
                    <a:pt x="80" y="62"/>
                    <a:pt x="80" y="62"/>
                    <a:pt x="80" y="62"/>
                  </a:cubicBezTo>
                  <a:cubicBezTo>
                    <a:pt x="79" y="62"/>
                    <a:pt x="79" y="62"/>
                    <a:pt x="79" y="62"/>
                  </a:cubicBezTo>
                  <a:cubicBezTo>
                    <a:pt x="79" y="62"/>
                    <a:pt x="79" y="62"/>
                    <a:pt x="79" y="62"/>
                  </a:cubicBezTo>
                  <a:cubicBezTo>
                    <a:pt x="77" y="62"/>
                    <a:pt x="77" y="62"/>
                    <a:pt x="77" y="62"/>
                  </a:cubicBezTo>
                  <a:cubicBezTo>
                    <a:pt x="76" y="62"/>
                    <a:pt x="76" y="62"/>
                    <a:pt x="76" y="62"/>
                  </a:cubicBezTo>
                  <a:cubicBezTo>
                    <a:pt x="75" y="62"/>
                    <a:pt x="75" y="62"/>
                    <a:pt x="75" y="62"/>
                  </a:cubicBezTo>
                  <a:cubicBezTo>
                    <a:pt x="74" y="61"/>
                    <a:pt x="74" y="61"/>
                    <a:pt x="74" y="61"/>
                  </a:cubicBezTo>
                  <a:cubicBezTo>
                    <a:pt x="73" y="62"/>
                    <a:pt x="73" y="62"/>
                    <a:pt x="73" y="62"/>
                  </a:cubicBezTo>
                  <a:cubicBezTo>
                    <a:pt x="71" y="62"/>
                    <a:pt x="71" y="62"/>
                    <a:pt x="71" y="62"/>
                  </a:cubicBezTo>
                  <a:cubicBezTo>
                    <a:pt x="70" y="61"/>
                    <a:pt x="70" y="61"/>
                    <a:pt x="70" y="61"/>
                  </a:cubicBezTo>
                  <a:cubicBezTo>
                    <a:pt x="69" y="62"/>
                    <a:pt x="69" y="62"/>
                    <a:pt x="69" y="62"/>
                  </a:cubicBezTo>
                  <a:cubicBezTo>
                    <a:pt x="67" y="61"/>
                    <a:pt x="67" y="61"/>
                    <a:pt x="67" y="61"/>
                  </a:cubicBezTo>
                  <a:cubicBezTo>
                    <a:pt x="64" y="60"/>
                    <a:pt x="64" y="60"/>
                    <a:pt x="64" y="60"/>
                  </a:cubicBezTo>
                  <a:cubicBezTo>
                    <a:pt x="63" y="60"/>
                    <a:pt x="63" y="60"/>
                    <a:pt x="63" y="60"/>
                  </a:cubicBezTo>
                  <a:cubicBezTo>
                    <a:pt x="62" y="59"/>
                    <a:pt x="62" y="59"/>
                    <a:pt x="62" y="59"/>
                  </a:cubicBezTo>
                  <a:cubicBezTo>
                    <a:pt x="61" y="59"/>
                    <a:pt x="61" y="59"/>
                    <a:pt x="61" y="59"/>
                  </a:cubicBezTo>
                  <a:cubicBezTo>
                    <a:pt x="61" y="60"/>
                    <a:pt x="61" y="60"/>
                    <a:pt x="61" y="60"/>
                  </a:cubicBezTo>
                  <a:cubicBezTo>
                    <a:pt x="60" y="60"/>
                    <a:pt x="60" y="60"/>
                    <a:pt x="60" y="60"/>
                  </a:cubicBezTo>
                  <a:cubicBezTo>
                    <a:pt x="59" y="59"/>
                    <a:pt x="59" y="59"/>
                    <a:pt x="59" y="59"/>
                  </a:cubicBezTo>
                  <a:cubicBezTo>
                    <a:pt x="59" y="59"/>
                    <a:pt x="59" y="59"/>
                    <a:pt x="59" y="59"/>
                  </a:cubicBezTo>
                  <a:cubicBezTo>
                    <a:pt x="58" y="60"/>
                    <a:pt x="58" y="60"/>
                    <a:pt x="58" y="60"/>
                  </a:cubicBezTo>
                  <a:cubicBezTo>
                    <a:pt x="56" y="59"/>
                    <a:pt x="56" y="59"/>
                    <a:pt x="56" y="59"/>
                  </a:cubicBezTo>
                  <a:cubicBezTo>
                    <a:pt x="55" y="58"/>
                    <a:pt x="55" y="58"/>
                    <a:pt x="55" y="58"/>
                  </a:cubicBezTo>
                  <a:cubicBezTo>
                    <a:pt x="53" y="58"/>
                    <a:pt x="53" y="58"/>
                    <a:pt x="53" y="58"/>
                  </a:cubicBezTo>
                  <a:cubicBezTo>
                    <a:pt x="53" y="58"/>
                    <a:pt x="53" y="58"/>
                    <a:pt x="53" y="58"/>
                  </a:cubicBezTo>
                  <a:cubicBezTo>
                    <a:pt x="52" y="59"/>
                    <a:pt x="52" y="59"/>
                    <a:pt x="52" y="59"/>
                  </a:cubicBezTo>
                  <a:cubicBezTo>
                    <a:pt x="51" y="58"/>
                    <a:pt x="51" y="58"/>
                    <a:pt x="51" y="58"/>
                  </a:cubicBezTo>
                  <a:cubicBezTo>
                    <a:pt x="50" y="58"/>
                    <a:pt x="50" y="58"/>
                    <a:pt x="50" y="58"/>
                  </a:cubicBezTo>
                  <a:cubicBezTo>
                    <a:pt x="49" y="58"/>
                    <a:pt x="49" y="58"/>
                    <a:pt x="49" y="58"/>
                  </a:cubicBezTo>
                  <a:cubicBezTo>
                    <a:pt x="50" y="57"/>
                    <a:pt x="50" y="57"/>
                    <a:pt x="50" y="57"/>
                  </a:cubicBezTo>
                  <a:cubicBezTo>
                    <a:pt x="50" y="56"/>
                    <a:pt x="50" y="56"/>
                    <a:pt x="50" y="56"/>
                  </a:cubicBezTo>
                  <a:cubicBezTo>
                    <a:pt x="50" y="56"/>
                    <a:pt x="50" y="56"/>
                    <a:pt x="50" y="56"/>
                  </a:cubicBezTo>
                  <a:cubicBezTo>
                    <a:pt x="49" y="57"/>
                    <a:pt x="49" y="57"/>
                    <a:pt x="49" y="57"/>
                  </a:cubicBezTo>
                  <a:cubicBezTo>
                    <a:pt x="48" y="56"/>
                    <a:pt x="48" y="56"/>
                    <a:pt x="48" y="56"/>
                  </a:cubicBezTo>
                  <a:cubicBezTo>
                    <a:pt x="48" y="56"/>
                    <a:pt x="48" y="56"/>
                    <a:pt x="48" y="56"/>
                  </a:cubicBezTo>
                  <a:cubicBezTo>
                    <a:pt x="47" y="56"/>
                    <a:pt x="47" y="56"/>
                    <a:pt x="47" y="56"/>
                  </a:cubicBezTo>
                  <a:cubicBezTo>
                    <a:pt x="45" y="56"/>
                    <a:pt x="45" y="56"/>
                    <a:pt x="45" y="56"/>
                  </a:cubicBezTo>
                  <a:cubicBezTo>
                    <a:pt x="45" y="56"/>
                    <a:pt x="45" y="56"/>
                    <a:pt x="45" y="56"/>
                  </a:cubicBezTo>
                  <a:cubicBezTo>
                    <a:pt x="45" y="55"/>
                    <a:pt x="45" y="55"/>
                    <a:pt x="45" y="55"/>
                  </a:cubicBezTo>
                  <a:cubicBezTo>
                    <a:pt x="45" y="55"/>
                    <a:pt x="45" y="55"/>
                    <a:pt x="45" y="55"/>
                  </a:cubicBezTo>
                  <a:close/>
                  <a:moveTo>
                    <a:pt x="57" y="10"/>
                  </a:moveTo>
                  <a:cubicBezTo>
                    <a:pt x="57" y="11"/>
                    <a:pt x="57" y="11"/>
                    <a:pt x="57" y="11"/>
                  </a:cubicBezTo>
                  <a:cubicBezTo>
                    <a:pt x="58" y="11"/>
                    <a:pt x="58" y="11"/>
                    <a:pt x="58" y="11"/>
                  </a:cubicBezTo>
                  <a:cubicBezTo>
                    <a:pt x="58" y="11"/>
                    <a:pt x="58" y="11"/>
                    <a:pt x="58" y="11"/>
                  </a:cubicBezTo>
                  <a:cubicBezTo>
                    <a:pt x="58" y="11"/>
                    <a:pt x="58" y="11"/>
                    <a:pt x="58" y="11"/>
                  </a:cubicBezTo>
                  <a:cubicBezTo>
                    <a:pt x="59" y="10"/>
                    <a:pt x="59" y="10"/>
                    <a:pt x="59" y="10"/>
                  </a:cubicBezTo>
                  <a:cubicBezTo>
                    <a:pt x="58" y="9"/>
                    <a:pt x="58" y="9"/>
                    <a:pt x="58" y="9"/>
                  </a:cubicBezTo>
                  <a:cubicBezTo>
                    <a:pt x="57" y="9"/>
                    <a:pt x="57" y="9"/>
                    <a:pt x="57" y="9"/>
                  </a:cubicBezTo>
                  <a:cubicBezTo>
                    <a:pt x="57" y="10"/>
                    <a:pt x="57" y="10"/>
                    <a:pt x="57" y="10"/>
                  </a:cubicBezTo>
                  <a:close/>
                  <a:moveTo>
                    <a:pt x="49" y="15"/>
                  </a:moveTo>
                  <a:cubicBezTo>
                    <a:pt x="49" y="16"/>
                    <a:pt x="49" y="16"/>
                    <a:pt x="49" y="16"/>
                  </a:cubicBezTo>
                  <a:cubicBezTo>
                    <a:pt x="50" y="15"/>
                    <a:pt x="50" y="15"/>
                    <a:pt x="50" y="15"/>
                  </a:cubicBezTo>
                  <a:cubicBezTo>
                    <a:pt x="49" y="15"/>
                    <a:pt x="49" y="15"/>
                    <a:pt x="49" y="15"/>
                  </a:cubicBezTo>
                  <a:close/>
                  <a:moveTo>
                    <a:pt x="49" y="13"/>
                  </a:moveTo>
                  <a:cubicBezTo>
                    <a:pt x="50" y="13"/>
                    <a:pt x="50" y="13"/>
                    <a:pt x="50" y="13"/>
                  </a:cubicBezTo>
                  <a:cubicBezTo>
                    <a:pt x="49" y="13"/>
                    <a:pt x="49" y="13"/>
                    <a:pt x="49" y="13"/>
                  </a:cubicBezTo>
                  <a:cubicBezTo>
                    <a:pt x="49" y="13"/>
                    <a:pt x="49" y="13"/>
                    <a:pt x="49" y="13"/>
                  </a:cubicBezTo>
                  <a:close/>
                  <a:moveTo>
                    <a:pt x="49" y="14"/>
                  </a:moveTo>
                  <a:cubicBezTo>
                    <a:pt x="49" y="14"/>
                    <a:pt x="49" y="14"/>
                    <a:pt x="49" y="14"/>
                  </a:cubicBezTo>
                  <a:cubicBezTo>
                    <a:pt x="50" y="14"/>
                    <a:pt x="50" y="14"/>
                    <a:pt x="50" y="14"/>
                  </a:cubicBezTo>
                  <a:cubicBezTo>
                    <a:pt x="49" y="14"/>
                    <a:pt x="49" y="14"/>
                    <a:pt x="49" y="14"/>
                  </a:cubicBezTo>
                  <a:close/>
                  <a:moveTo>
                    <a:pt x="46" y="14"/>
                  </a:moveTo>
                  <a:cubicBezTo>
                    <a:pt x="46" y="15"/>
                    <a:pt x="46" y="15"/>
                    <a:pt x="46" y="15"/>
                  </a:cubicBezTo>
                  <a:cubicBezTo>
                    <a:pt x="47" y="15"/>
                    <a:pt x="47" y="15"/>
                    <a:pt x="47" y="15"/>
                  </a:cubicBezTo>
                  <a:cubicBezTo>
                    <a:pt x="48" y="14"/>
                    <a:pt x="48" y="14"/>
                    <a:pt x="48" y="14"/>
                  </a:cubicBezTo>
                  <a:cubicBezTo>
                    <a:pt x="47" y="14"/>
                    <a:pt x="47" y="14"/>
                    <a:pt x="47" y="14"/>
                  </a:cubicBezTo>
                  <a:cubicBezTo>
                    <a:pt x="46" y="14"/>
                    <a:pt x="46" y="14"/>
                    <a:pt x="46" y="14"/>
                  </a:cubicBezTo>
                  <a:close/>
                  <a:moveTo>
                    <a:pt x="39" y="23"/>
                  </a:moveTo>
                  <a:cubicBezTo>
                    <a:pt x="40" y="23"/>
                    <a:pt x="40" y="23"/>
                    <a:pt x="40" y="23"/>
                  </a:cubicBezTo>
                  <a:cubicBezTo>
                    <a:pt x="40" y="23"/>
                    <a:pt x="40" y="23"/>
                    <a:pt x="40" y="23"/>
                  </a:cubicBezTo>
                  <a:cubicBezTo>
                    <a:pt x="40" y="22"/>
                    <a:pt x="40" y="22"/>
                    <a:pt x="40" y="22"/>
                  </a:cubicBezTo>
                  <a:cubicBezTo>
                    <a:pt x="39" y="23"/>
                    <a:pt x="39" y="23"/>
                    <a:pt x="39" y="23"/>
                  </a:cubicBezTo>
                  <a:close/>
                  <a:moveTo>
                    <a:pt x="41" y="22"/>
                  </a:moveTo>
                  <a:cubicBezTo>
                    <a:pt x="41" y="23"/>
                    <a:pt x="41" y="23"/>
                    <a:pt x="41" y="23"/>
                  </a:cubicBezTo>
                  <a:cubicBezTo>
                    <a:pt x="42" y="23"/>
                    <a:pt x="42" y="23"/>
                    <a:pt x="42" y="23"/>
                  </a:cubicBezTo>
                  <a:cubicBezTo>
                    <a:pt x="42" y="24"/>
                    <a:pt x="42" y="24"/>
                    <a:pt x="42" y="24"/>
                  </a:cubicBezTo>
                  <a:cubicBezTo>
                    <a:pt x="42" y="24"/>
                    <a:pt x="42" y="24"/>
                    <a:pt x="42" y="24"/>
                  </a:cubicBezTo>
                  <a:cubicBezTo>
                    <a:pt x="43" y="23"/>
                    <a:pt x="43" y="23"/>
                    <a:pt x="43" y="23"/>
                  </a:cubicBezTo>
                  <a:cubicBezTo>
                    <a:pt x="42" y="23"/>
                    <a:pt x="42" y="23"/>
                    <a:pt x="42" y="23"/>
                  </a:cubicBezTo>
                  <a:cubicBezTo>
                    <a:pt x="43" y="22"/>
                    <a:pt x="43" y="22"/>
                    <a:pt x="43" y="22"/>
                  </a:cubicBezTo>
                  <a:cubicBezTo>
                    <a:pt x="42" y="22"/>
                    <a:pt x="42" y="22"/>
                    <a:pt x="42" y="22"/>
                  </a:cubicBezTo>
                  <a:cubicBezTo>
                    <a:pt x="42" y="22"/>
                    <a:pt x="42" y="22"/>
                    <a:pt x="42" y="22"/>
                  </a:cubicBezTo>
                  <a:cubicBezTo>
                    <a:pt x="41" y="22"/>
                    <a:pt x="41" y="22"/>
                    <a:pt x="41" y="22"/>
                  </a:cubicBezTo>
                  <a:close/>
                  <a:moveTo>
                    <a:pt x="61" y="34"/>
                  </a:moveTo>
                  <a:cubicBezTo>
                    <a:pt x="61" y="35"/>
                    <a:pt x="61" y="35"/>
                    <a:pt x="61" y="35"/>
                  </a:cubicBezTo>
                  <a:cubicBezTo>
                    <a:pt x="61" y="35"/>
                    <a:pt x="61" y="35"/>
                    <a:pt x="61" y="35"/>
                  </a:cubicBezTo>
                  <a:cubicBezTo>
                    <a:pt x="62" y="35"/>
                    <a:pt x="62" y="35"/>
                    <a:pt x="62" y="35"/>
                  </a:cubicBezTo>
                  <a:cubicBezTo>
                    <a:pt x="61" y="34"/>
                    <a:pt x="61" y="34"/>
                    <a:pt x="61" y="34"/>
                  </a:cubicBezTo>
                  <a:cubicBezTo>
                    <a:pt x="61" y="34"/>
                    <a:pt x="61" y="34"/>
                    <a:pt x="61" y="34"/>
                  </a:cubicBezTo>
                  <a:close/>
                  <a:moveTo>
                    <a:pt x="55" y="38"/>
                  </a:moveTo>
                  <a:cubicBezTo>
                    <a:pt x="55" y="39"/>
                    <a:pt x="55" y="39"/>
                    <a:pt x="55" y="39"/>
                  </a:cubicBezTo>
                  <a:cubicBezTo>
                    <a:pt x="55" y="39"/>
                    <a:pt x="55" y="39"/>
                    <a:pt x="55" y="39"/>
                  </a:cubicBezTo>
                  <a:cubicBezTo>
                    <a:pt x="54" y="39"/>
                    <a:pt x="54" y="39"/>
                    <a:pt x="54" y="39"/>
                  </a:cubicBezTo>
                  <a:cubicBezTo>
                    <a:pt x="54" y="40"/>
                    <a:pt x="54" y="40"/>
                    <a:pt x="54" y="40"/>
                  </a:cubicBezTo>
                  <a:cubicBezTo>
                    <a:pt x="55" y="40"/>
                    <a:pt x="55" y="40"/>
                    <a:pt x="55" y="40"/>
                  </a:cubicBezTo>
                  <a:cubicBezTo>
                    <a:pt x="55" y="40"/>
                    <a:pt x="55" y="40"/>
                    <a:pt x="55" y="40"/>
                  </a:cubicBezTo>
                  <a:cubicBezTo>
                    <a:pt x="55" y="39"/>
                    <a:pt x="55" y="39"/>
                    <a:pt x="55" y="39"/>
                  </a:cubicBezTo>
                  <a:cubicBezTo>
                    <a:pt x="55" y="40"/>
                    <a:pt x="55" y="40"/>
                    <a:pt x="55" y="40"/>
                  </a:cubicBezTo>
                  <a:cubicBezTo>
                    <a:pt x="56" y="41"/>
                    <a:pt x="56" y="41"/>
                    <a:pt x="56" y="41"/>
                  </a:cubicBezTo>
                  <a:cubicBezTo>
                    <a:pt x="57" y="40"/>
                    <a:pt x="57" y="40"/>
                    <a:pt x="57" y="40"/>
                  </a:cubicBezTo>
                  <a:cubicBezTo>
                    <a:pt x="57" y="41"/>
                    <a:pt x="57" y="41"/>
                    <a:pt x="57" y="41"/>
                  </a:cubicBezTo>
                  <a:cubicBezTo>
                    <a:pt x="58" y="41"/>
                    <a:pt x="58" y="41"/>
                    <a:pt x="58" y="41"/>
                  </a:cubicBezTo>
                  <a:cubicBezTo>
                    <a:pt x="58" y="40"/>
                    <a:pt x="58" y="40"/>
                    <a:pt x="58" y="40"/>
                  </a:cubicBezTo>
                  <a:cubicBezTo>
                    <a:pt x="59" y="40"/>
                    <a:pt x="59" y="40"/>
                    <a:pt x="59" y="40"/>
                  </a:cubicBezTo>
                  <a:cubicBezTo>
                    <a:pt x="58" y="39"/>
                    <a:pt x="58" y="39"/>
                    <a:pt x="58" y="39"/>
                  </a:cubicBezTo>
                  <a:cubicBezTo>
                    <a:pt x="57" y="38"/>
                    <a:pt x="57" y="38"/>
                    <a:pt x="57" y="38"/>
                  </a:cubicBezTo>
                  <a:cubicBezTo>
                    <a:pt x="55" y="38"/>
                    <a:pt x="55" y="38"/>
                    <a:pt x="55" y="38"/>
                  </a:cubicBezTo>
                  <a:cubicBezTo>
                    <a:pt x="55" y="38"/>
                    <a:pt x="55" y="38"/>
                    <a:pt x="55" y="38"/>
                  </a:cubicBezTo>
                  <a:close/>
                  <a:moveTo>
                    <a:pt x="52" y="40"/>
                  </a:moveTo>
                  <a:cubicBezTo>
                    <a:pt x="52" y="40"/>
                    <a:pt x="52" y="40"/>
                    <a:pt x="52" y="40"/>
                  </a:cubicBezTo>
                  <a:cubicBezTo>
                    <a:pt x="52" y="40"/>
                    <a:pt x="52" y="40"/>
                    <a:pt x="52" y="40"/>
                  </a:cubicBezTo>
                  <a:cubicBezTo>
                    <a:pt x="52" y="40"/>
                    <a:pt x="52" y="40"/>
                    <a:pt x="52" y="40"/>
                  </a:cubicBezTo>
                  <a:close/>
                  <a:moveTo>
                    <a:pt x="46" y="35"/>
                  </a:moveTo>
                  <a:cubicBezTo>
                    <a:pt x="46" y="35"/>
                    <a:pt x="46" y="35"/>
                    <a:pt x="46" y="35"/>
                  </a:cubicBezTo>
                  <a:cubicBezTo>
                    <a:pt x="45" y="36"/>
                    <a:pt x="45" y="36"/>
                    <a:pt x="45" y="36"/>
                  </a:cubicBezTo>
                  <a:cubicBezTo>
                    <a:pt x="45" y="36"/>
                    <a:pt x="45" y="36"/>
                    <a:pt x="45" y="36"/>
                  </a:cubicBezTo>
                  <a:cubicBezTo>
                    <a:pt x="47" y="37"/>
                    <a:pt x="47" y="37"/>
                    <a:pt x="47" y="37"/>
                  </a:cubicBezTo>
                  <a:cubicBezTo>
                    <a:pt x="47" y="37"/>
                    <a:pt x="47" y="37"/>
                    <a:pt x="47" y="37"/>
                  </a:cubicBezTo>
                  <a:cubicBezTo>
                    <a:pt x="47" y="38"/>
                    <a:pt x="47" y="38"/>
                    <a:pt x="47" y="38"/>
                  </a:cubicBezTo>
                  <a:cubicBezTo>
                    <a:pt x="48" y="38"/>
                    <a:pt x="48" y="38"/>
                    <a:pt x="48" y="38"/>
                  </a:cubicBezTo>
                  <a:cubicBezTo>
                    <a:pt x="48" y="39"/>
                    <a:pt x="48" y="39"/>
                    <a:pt x="48" y="39"/>
                  </a:cubicBezTo>
                  <a:cubicBezTo>
                    <a:pt x="49" y="40"/>
                    <a:pt x="49" y="40"/>
                    <a:pt x="49" y="40"/>
                  </a:cubicBezTo>
                  <a:cubicBezTo>
                    <a:pt x="50" y="40"/>
                    <a:pt x="50" y="40"/>
                    <a:pt x="50" y="40"/>
                  </a:cubicBezTo>
                  <a:cubicBezTo>
                    <a:pt x="50" y="40"/>
                    <a:pt x="50" y="40"/>
                    <a:pt x="50" y="40"/>
                  </a:cubicBezTo>
                  <a:cubicBezTo>
                    <a:pt x="51" y="41"/>
                    <a:pt x="51" y="41"/>
                    <a:pt x="51" y="41"/>
                  </a:cubicBezTo>
                  <a:cubicBezTo>
                    <a:pt x="51" y="40"/>
                    <a:pt x="51" y="40"/>
                    <a:pt x="51" y="40"/>
                  </a:cubicBezTo>
                  <a:cubicBezTo>
                    <a:pt x="51" y="39"/>
                    <a:pt x="51" y="39"/>
                    <a:pt x="51" y="39"/>
                  </a:cubicBezTo>
                  <a:cubicBezTo>
                    <a:pt x="51" y="38"/>
                    <a:pt x="51" y="38"/>
                    <a:pt x="51" y="38"/>
                  </a:cubicBezTo>
                  <a:cubicBezTo>
                    <a:pt x="50" y="38"/>
                    <a:pt x="50" y="38"/>
                    <a:pt x="50" y="38"/>
                  </a:cubicBezTo>
                  <a:cubicBezTo>
                    <a:pt x="49" y="37"/>
                    <a:pt x="49" y="37"/>
                    <a:pt x="49" y="37"/>
                  </a:cubicBezTo>
                  <a:cubicBezTo>
                    <a:pt x="49" y="35"/>
                    <a:pt x="49" y="35"/>
                    <a:pt x="49" y="35"/>
                  </a:cubicBezTo>
                  <a:cubicBezTo>
                    <a:pt x="48" y="35"/>
                    <a:pt x="48" y="35"/>
                    <a:pt x="48" y="35"/>
                  </a:cubicBezTo>
                  <a:cubicBezTo>
                    <a:pt x="48" y="34"/>
                    <a:pt x="48" y="34"/>
                    <a:pt x="48" y="34"/>
                  </a:cubicBezTo>
                  <a:cubicBezTo>
                    <a:pt x="48" y="34"/>
                    <a:pt x="48" y="34"/>
                    <a:pt x="48" y="34"/>
                  </a:cubicBezTo>
                  <a:cubicBezTo>
                    <a:pt x="47" y="34"/>
                    <a:pt x="47" y="34"/>
                    <a:pt x="47" y="34"/>
                  </a:cubicBezTo>
                  <a:cubicBezTo>
                    <a:pt x="47" y="35"/>
                    <a:pt x="47" y="35"/>
                    <a:pt x="47" y="35"/>
                  </a:cubicBezTo>
                  <a:cubicBezTo>
                    <a:pt x="47" y="35"/>
                    <a:pt x="47" y="35"/>
                    <a:pt x="47" y="35"/>
                  </a:cubicBezTo>
                  <a:cubicBezTo>
                    <a:pt x="47" y="35"/>
                    <a:pt x="47" y="35"/>
                    <a:pt x="47" y="35"/>
                  </a:cubicBezTo>
                  <a:cubicBezTo>
                    <a:pt x="46" y="34"/>
                    <a:pt x="46" y="34"/>
                    <a:pt x="46" y="34"/>
                  </a:cubicBezTo>
                  <a:cubicBezTo>
                    <a:pt x="46" y="35"/>
                    <a:pt x="46" y="35"/>
                    <a:pt x="46" y="35"/>
                  </a:cubicBezTo>
                  <a:close/>
                  <a:moveTo>
                    <a:pt x="41" y="30"/>
                  </a:moveTo>
                  <a:cubicBezTo>
                    <a:pt x="41" y="30"/>
                    <a:pt x="41" y="30"/>
                    <a:pt x="41" y="30"/>
                  </a:cubicBezTo>
                  <a:cubicBezTo>
                    <a:pt x="42" y="31"/>
                    <a:pt x="42" y="31"/>
                    <a:pt x="42" y="31"/>
                  </a:cubicBezTo>
                  <a:cubicBezTo>
                    <a:pt x="42" y="30"/>
                    <a:pt x="42" y="30"/>
                    <a:pt x="42" y="30"/>
                  </a:cubicBezTo>
                  <a:cubicBezTo>
                    <a:pt x="42" y="30"/>
                    <a:pt x="42" y="30"/>
                    <a:pt x="42" y="30"/>
                  </a:cubicBezTo>
                  <a:cubicBezTo>
                    <a:pt x="41" y="30"/>
                    <a:pt x="41" y="30"/>
                    <a:pt x="41" y="30"/>
                  </a:cubicBezTo>
                  <a:close/>
                  <a:moveTo>
                    <a:pt x="42" y="28"/>
                  </a:moveTo>
                  <a:cubicBezTo>
                    <a:pt x="42" y="29"/>
                    <a:pt x="42" y="29"/>
                    <a:pt x="42" y="29"/>
                  </a:cubicBezTo>
                  <a:cubicBezTo>
                    <a:pt x="42" y="29"/>
                    <a:pt x="42" y="29"/>
                    <a:pt x="42" y="29"/>
                  </a:cubicBezTo>
                  <a:cubicBezTo>
                    <a:pt x="43" y="29"/>
                    <a:pt x="43" y="29"/>
                    <a:pt x="43" y="29"/>
                  </a:cubicBezTo>
                  <a:cubicBezTo>
                    <a:pt x="44" y="29"/>
                    <a:pt x="44" y="29"/>
                    <a:pt x="44" y="29"/>
                  </a:cubicBezTo>
                  <a:cubicBezTo>
                    <a:pt x="44" y="29"/>
                    <a:pt x="44" y="29"/>
                    <a:pt x="44" y="29"/>
                  </a:cubicBezTo>
                  <a:cubicBezTo>
                    <a:pt x="43" y="28"/>
                    <a:pt x="43" y="28"/>
                    <a:pt x="43" y="28"/>
                  </a:cubicBezTo>
                  <a:cubicBezTo>
                    <a:pt x="42" y="28"/>
                    <a:pt x="42" y="28"/>
                    <a:pt x="42" y="28"/>
                  </a:cubicBezTo>
                  <a:close/>
                  <a:moveTo>
                    <a:pt x="33" y="23"/>
                  </a:moveTo>
                  <a:cubicBezTo>
                    <a:pt x="33" y="24"/>
                    <a:pt x="33" y="24"/>
                    <a:pt x="33" y="24"/>
                  </a:cubicBezTo>
                  <a:cubicBezTo>
                    <a:pt x="33" y="24"/>
                    <a:pt x="33" y="24"/>
                    <a:pt x="33" y="24"/>
                  </a:cubicBezTo>
                  <a:cubicBezTo>
                    <a:pt x="34" y="24"/>
                    <a:pt x="34" y="24"/>
                    <a:pt x="34" y="24"/>
                  </a:cubicBezTo>
                  <a:cubicBezTo>
                    <a:pt x="35" y="25"/>
                    <a:pt x="35" y="25"/>
                    <a:pt x="35" y="25"/>
                  </a:cubicBezTo>
                  <a:cubicBezTo>
                    <a:pt x="36" y="25"/>
                    <a:pt x="36" y="25"/>
                    <a:pt x="36" y="25"/>
                  </a:cubicBezTo>
                  <a:cubicBezTo>
                    <a:pt x="35" y="23"/>
                    <a:pt x="35" y="23"/>
                    <a:pt x="35" y="23"/>
                  </a:cubicBezTo>
                  <a:cubicBezTo>
                    <a:pt x="34" y="23"/>
                    <a:pt x="34" y="23"/>
                    <a:pt x="34" y="23"/>
                  </a:cubicBezTo>
                  <a:cubicBezTo>
                    <a:pt x="33" y="23"/>
                    <a:pt x="33" y="23"/>
                    <a:pt x="33" y="23"/>
                  </a:cubicBezTo>
                  <a:close/>
                  <a:moveTo>
                    <a:pt x="31" y="21"/>
                  </a:moveTo>
                  <a:cubicBezTo>
                    <a:pt x="31" y="21"/>
                    <a:pt x="31" y="21"/>
                    <a:pt x="31" y="21"/>
                  </a:cubicBezTo>
                  <a:cubicBezTo>
                    <a:pt x="32" y="22"/>
                    <a:pt x="32" y="22"/>
                    <a:pt x="32" y="22"/>
                  </a:cubicBezTo>
                  <a:cubicBezTo>
                    <a:pt x="33" y="22"/>
                    <a:pt x="33" y="22"/>
                    <a:pt x="33" y="22"/>
                  </a:cubicBezTo>
                  <a:cubicBezTo>
                    <a:pt x="32" y="23"/>
                    <a:pt x="32" y="23"/>
                    <a:pt x="32" y="23"/>
                  </a:cubicBezTo>
                  <a:cubicBezTo>
                    <a:pt x="32" y="23"/>
                    <a:pt x="32" y="23"/>
                    <a:pt x="32" y="23"/>
                  </a:cubicBezTo>
                  <a:cubicBezTo>
                    <a:pt x="31" y="21"/>
                    <a:pt x="31" y="21"/>
                    <a:pt x="31" y="21"/>
                  </a:cubicBezTo>
                  <a:close/>
                  <a:moveTo>
                    <a:pt x="28" y="19"/>
                  </a:moveTo>
                  <a:cubicBezTo>
                    <a:pt x="28" y="21"/>
                    <a:pt x="28" y="21"/>
                    <a:pt x="28" y="21"/>
                  </a:cubicBezTo>
                  <a:cubicBezTo>
                    <a:pt x="29" y="20"/>
                    <a:pt x="29" y="20"/>
                    <a:pt x="29" y="20"/>
                  </a:cubicBezTo>
                  <a:cubicBezTo>
                    <a:pt x="30" y="20"/>
                    <a:pt x="30" y="20"/>
                    <a:pt x="30" y="20"/>
                  </a:cubicBezTo>
                  <a:cubicBezTo>
                    <a:pt x="29" y="19"/>
                    <a:pt x="29" y="19"/>
                    <a:pt x="29" y="19"/>
                  </a:cubicBezTo>
                  <a:cubicBezTo>
                    <a:pt x="28" y="19"/>
                    <a:pt x="28" y="19"/>
                    <a:pt x="28" y="19"/>
                  </a:cubicBezTo>
                  <a:cubicBezTo>
                    <a:pt x="28" y="19"/>
                    <a:pt x="28" y="19"/>
                    <a:pt x="28" y="19"/>
                  </a:cubicBezTo>
                  <a:close/>
                  <a:moveTo>
                    <a:pt x="31" y="49"/>
                  </a:moveTo>
                  <a:cubicBezTo>
                    <a:pt x="32" y="50"/>
                    <a:pt x="32" y="50"/>
                    <a:pt x="32" y="50"/>
                  </a:cubicBezTo>
                  <a:cubicBezTo>
                    <a:pt x="32" y="50"/>
                    <a:pt x="32" y="50"/>
                    <a:pt x="32" y="50"/>
                  </a:cubicBezTo>
                  <a:cubicBezTo>
                    <a:pt x="31" y="49"/>
                    <a:pt x="31" y="49"/>
                    <a:pt x="31" y="49"/>
                  </a:cubicBezTo>
                  <a:cubicBezTo>
                    <a:pt x="31" y="49"/>
                    <a:pt x="31" y="49"/>
                    <a:pt x="31" y="49"/>
                  </a:cubicBezTo>
                  <a:close/>
                  <a:moveTo>
                    <a:pt x="23" y="39"/>
                  </a:moveTo>
                  <a:cubicBezTo>
                    <a:pt x="22" y="40"/>
                    <a:pt x="22" y="40"/>
                    <a:pt x="22" y="40"/>
                  </a:cubicBezTo>
                  <a:cubicBezTo>
                    <a:pt x="24" y="41"/>
                    <a:pt x="24" y="41"/>
                    <a:pt x="24" y="41"/>
                  </a:cubicBezTo>
                  <a:cubicBezTo>
                    <a:pt x="23" y="41"/>
                    <a:pt x="23" y="41"/>
                    <a:pt x="23" y="41"/>
                  </a:cubicBezTo>
                  <a:cubicBezTo>
                    <a:pt x="23" y="40"/>
                    <a:pt x="23" y="40"/>
                    <a:pt x="23" y="40"/>
                  </a:cubicBezTo>
                  <a:cubicBezTo>
                    <a:pt x="23" y="39"/>
                    <a:pt x="23" y="39"/>
                    <a:pt x="23" y="39"/>
                  </a:cubicBezTo>
                  <a:close/>
                  <a:moveTo>
                    <a:pt x="21" y="38"/>
                  </a:moveTo>
                  <a:cubicBezTo>
                    <a:pt x="22" y="39"/>
                    <a:pt x="22" y="39"/>
                    <a:pt x="22" y="39"/>
                  </a:cubicBezTo>
                  <a:cubicBezTo>
                    <a:pt x="21" y="39"/>
                    <a:pt x="21" y="39"/>
                    <a:pt x="21" y="39"/>
                  </a:cubicBezTo>
                  <a:cubicBezTo>
                    <a:pt x="21" y="38"/>
                    <a:pt x="21" y="38"/>
                    <a:pt x="21" y="38"/>
                  </a:cubicBezTo>
                  <a:close/>
                  <a:moveTo>
                    <a:pt x="20" y="36"/>
                  </a:moveTo>
                  <a:cubicBezTo>
                    <a:pt x="19" y="36"/>
                    <a:pt x="19" y="36"/>
                    <a:pt x="19" y="36"/>
                  </a:cubicBezTo>
                  <a:cubicBezTo>
                    <a:pt x="20" y="37"/>
                    <a:pt x="20" y="37"/>
                    <a:pt x="20" y="37"/>
                  </a:cubicBezTo>
                  <a:cubicBezTo>
                    <a:pt x="21" y="37"/>
                    <a:pt x="21" y="37"/>
                    <a:pt x="21" y="37"/>
                  </a:cubicBezTo>
                  <a:cubicBezTo>
                    <a:pt x="20" y="36"/>
                    <a:pt x="20" y="36"/>
                    <a:pt x="20" y="36"/>
                  </a:cubicBezTo>
                  <a:close/>
                  <a:moveTo>
                    <a:pt x="15" y="32"/>
                  </a:moveTo>
                  <a:cubicBezTo>
                    <a:pt x="15" y="33"/>
                    <a:pt x="15" y="33"/>
                    <a:pt x="15" y="33"/>
                  </a:cubicBezTo>
                  <a:cubicBezTo>
                    <a:pt x="16" y="33"/>
                    <a:pt x="16" y="33"/>
                    <a:pt x="16" y="33"/>
                  </a:cubicBezTo>
                  <a:cubicBezTo>
                    <a:pt x="17" y="35"/>
                    <a:pt x="17" y="35"/>
                    <a:pt x="17" y="35"/>
                  </a:cubicBezTo>
                  <a:cubicBezTo>
                    <a:pt x="18" y="35"/>
                    <a:pt x="18" y="35"/>
                    <a:pt x="18" y="35"/>
                  </a:cubicBezTo>
                  <a:cubicBezTo>
                    <a:pt x="18" y="34"/>
                    <a:pt x="18" y="34"/>
                    <a:pt x="18" y="34"/>
                  </a:cubicBezTo>
                  <a:cubicBezTo>
                    <a:pt x="17" y="32"/>
                    <a:pt x="17" y="32"/>
                    <a:pt x="17" y="32"/>
                  </a:cubicBezTo>
                  <a:cubicBezTo>
                    <a:pt x="16" y="32"/>
                    <a:pt x="16" y="32"/>
                    <a:pt x="16" y="32"/>
                  </a:cubicBezTo>
                  <a:cubicBezTo>
                    <a:pt x="15" y="32"/>
                    <a:pt x="15" y="32"/>
                    <a:pt x="15" y="32"/>
                  </a:cubicBezTo>
                  <a:close/>
                  <a:moveTo>
                    <a:pt x="14" y="29"/>
                  </a:moveTo>
                  <a:cubicBezTo>
                    <a:pt x="14" y="30"/>
                    <a:pt x="14" y="30"/>
                    <a:pt x="14" y="30"/>
                  </a:cubicBezTo>
                  <a:cubicBezTo>
                    <a:pt x="14" y="31"/>
                    <a:pt x="14" y="31"/>
                    <a:pt x="14" y="31"/>
                  </a:cubicBezTo>
                  <a:cubicBezTo>
                    <a:pt x="15" y="30"/>
                    <a:pt x="15" y="30"/>
                    <a:pt x="15" y="30"/>
                  </a:cubicBezTo>
                  <a:cubicBezTo>
                    <a:pt x="15" y="30"/>
                    <a:pt x="15" y="30"/>
                    <a:pt x="15" y="30"/>
                  </a:cubicBezTo>
                  <a:cubicBezTo>
                    <a:pt x="14" y="29"/>
                    <a:pt x="14" y="29"/>
                    <a:pt x="14" y="29"/>
                  </a:cubicBezTo>
                  <a:close/>
                  <a:moveTo>
                    <a:pt x="15" y="27"/>
                  </a:moveTo>
                  <a:cubicBezTo>
                    <a:pt x="16" y="27"/>
                    <a:pt x="16" y="27"/>
                    <a:pt x="16" y="27"/>
                  </a:cubicBezTo>
                  <a:cubicBezTo>
                    <a:pt x="16" y="27"/>
                    <a:pt x="16" y="27"/>
                    <a:pt x="16" y="27"/>
                  </a:cubicBezTo>
                  <a:cubicBezTo>
                    <a:pt x="16" y="27"/>
                    <a:pt x="16" y="27"/>
                    <a:pt x="16" y="27"/>
                  </a:cubicBezTo>
                  <a:cubicBezTo>
                    <a:pt x="15" y="27"/>
                    <a:pt x="15" y="27"/>
                    <a:pt x="15" y="27"/>
                  </a:cubicBezTo>
                  <a:cubicBezTo>
                    <a:pt x="15" y="27"/>
                    <a:pt x="15" y="27"/>
                    <a:pt x="15" y="27"/>
                  </a:cubicBezTo>
                  <a:close/>
                  <a:moveTo>
                    <a:pt x="8" y="22"/>
                  </a:moveTo>
                  <a:cubicBezTo>
                    <a:pt x="9" y="22"/>
                    <a:pt x="9" y="22"/>
                    <a:pt x="9" y="22"/>
                  </a:cubicBezTo>
                  <a:cubicBezTo>
                    <a:pt x="10" y="21"/>
                    <a:pt x="10" y="21"/>
                    <a:pt x="10" y="21"/>
                  </a:cubicBezTo>
                  <a:cubicBezTo>
                    <a:pt x="10" y="21"/>
                    <a:pt x="10" y="21"/>
                    <a:pt x="10" y="21"/>
                  </a:cubicBezTo>
                  <a:cubicBezTo>
                    <a:pt x="11" y="23"/>
                    <a:pt x="11" y="23"/>
                    <a:pt x="11" y="23"/>
                  </a:cubicBezTo>
                  <a:cubicBezTo>
                    <a:pt x="12" y="23"/>
                    <a:pt x="12" y="23"/>
                    <a:pt x="12" y="23"/>
                  </a:cubicBezTo>
                  <a:cubicBezTo>
                    <a:pt x="12" y="24"/>
                    <a:pt x="12" y="24"/>
                    <a:pt x="12" y="24"/>
                  </a:cubicBezTo>
                  <a:cubicBezTo>
                    <a:pt x="12" y="25"/>
                    <a:pt x="12" y="25"/>
                    <a:pt x="12" y="25"/>
                  </a:cubicBezTo>
                  <a:cubicBezTo>
                    <a:pt x="11" y="25"/>
                    <a:pt x="11" y="25"/>
                    <a:pt x="11" y="25"/>
                  </a:cubicBezTo>
                  <a:cubicBezTo>
                    <a:pt x="10" y="24"/>
                    <a:pt x="10" y="24"/>
                    <a:pt x="10" y="24"/>
                  </a:cubicBezTo>
                  <a:cubicBezTo>
                    <a:pt x="10" y="24"/>
                    <a:pt x="10" y="24"/>
                    <a:pt x="10" y="24"/>
                  </a:cubicBezTo>
                  <a:cubicBezTo>
                    <a:pt x="9" y="23"/>
                    <a:pt x="9" y="23"/>
                    <a:pt x="9" y="23"/>
                  </a:cubicBezTo>
                  <a:cubicBezTo>
                    <a:pt x="8" y="22"/>
                    <a:pt x="8" y="22"/>
                    <a:pt x="8" y="22"/>
                  </a:cubicBezTo>
                  <a:close/>
                  <a:moveTo>
                    <a:pt x="8" y="19"/>
                  </a:moveTo>
                  <a:cubicBezTo>
                    <a:pt x="9" y="19"/>
                    <a:pt x="9" y="19"/>
                    <a:pt x="9" y="19"/>
                  </a:cubicBezTo>
                  <a:cubicBezTo>
                    <a:pt x="9" y="18"/>
                    <a:pt x="9" y="18"/>
                    <a:pt x="9" y="18"/>
                  </a:cubicBezTo>
                  <a:cubicBezTo>
                    <a:pt x="8" y="19"/>
                    <a:pt x="8" y="19"/>
                    <a:pt x="8" y="19"/>
                  </a:cubicBezTo>
                  <a:close/>
                  <a:moveTo>
                    <a:pt x="2" y="15"/>
                  </a:moveTo>
                  <a:cubicBezTo>
                    <a:pt x="2" y="15"/>
                    <a:pt x="2" y="15"/>
                    <a:pt x="2" y="15"/>
                  </a:cubicBezTo>
                  <a:cubicBezTo>
                    <a:pt x="2" y="16"/>
                    <a:pt x="2" y="16"/>
                    <a:pt x="2" y="16"/>
                  </a:cubicBezTo>
                  <a:cubicBezTo>
                    <a:pt x="3" y="16"/>
                    <a:pt x="3" y="16"/>
                    <a:pt x="3" y="16"/>
                  </a:cubicBezTo>
                  <a:cubicBezTo>
                    <a:pt x="4" y="16"/>
                    <a:pt x="4" y="16"/>
                    <a:pt x="4" y="16"/>
                  </a:cubicBezTo>
                  <a:cubicBezTo>
                    <a:pt x="3" y="16"/>
                    <a:pt x="3" y="16"/>
                    <a:pt x="3" y="16"/>
                  </a:cubicBezTo>
                  <a:cubicBezTo>
                    <a:pt x="2" y="15"/>
                    <a:pt x="2" y="15"/>
                    <a:pt x="2" y="15"/>
                  </a:cubicBezTo>
                  <a:close/>
                  <a:moveTo>
                    <a:pt x="0" y="4"/>
                  </a:moveTo>
                  <a:cubicBezTo>
                    <a:pt x="0" y="4"/>
                    <a:pt x="0" y="4"/>
                    <a:pt x="0" y="4"/>
                  </a:cubicBezTo>
                  <a:cubicBezTo>
                    <a:pt x="0" y="6"/>
                    <a:pt x="0" y="6"/>
                    <a:pt x="0" y="6"/>
                  </a:cubicBezTo>
                  <a:cubicBezTo>
                    <a:pt x="1" y="8"/>
                    <a:pt x="1" y="8"/>
                    <a:pt x="1" y="8"/>
                  </a:cubicBezTo>
                  <a:cubicBezTo>
                    <a:pt x="2" y="8"/>
                    <a:pt x="2" y="8"/>
                    <a:pt x="2" y="8"/>
                  </a:cubicBezTo>
                  <a:cubicBezTo>
                    <a:pt x="4" y="10"/>
                    <a:pt x="4" y="10"/>
                    <a:pt x="4" y="10"/>
                  </a:cubicBezTo>
                  <a:cubicBezTo>
                    <a:pt x="4" y="10"/>
                    <a:pt x="4" y="10"/>
                    <a:pt x="4" y="10"/>
                  </a:cubicBezTo>
                  <a:cubicBezTo>
                    <a:pt x="5" y="11"/>
                    <a:pt x="5" y="11"/>
                    <a:pt x="5" y="11"/>
                  </a:cubicBezTo>
                  <a:cubicBezTo>
                    <a:pt x="6" y="11"/>
                    <a:pt x="6" y="11"/>
                    <a:pt x="6" y="11"/>
                  </a:cubicBezTo>
                  <a:cubicBezTo>
                    <a:pt x="7" y="11"/>
                    <a:pt x="7" y="11"/>
                    <a:pt x="7" y="11"/>
                  </a:cubicBezTo>
                  <a:cubicBezTo>
                    <a:pt x="8" y="12"/>
                    <a:pt x="8" y="12"/>
                    <a:pt x="8" y="12"/>
                  </a:cubicBezTo>
                  <a:cubicBezTo>
                    <a:pt x="10" y="15"/>
                    <a:pt x="10" y="15"/>
                    <a:pt x="10" y="15"/>
                  </a:cubicBezTo>
                  <a:cubicBezTo>
                    <a:pt x="11" y="16"/>
                    <a:pt x="11" y="16"/>
                    <a:pt x="11" y="16"/>
                  </a:cubicBezTo>
                  <a:cubicBezTo>
                    <a:pt x="12" y="16"/>
                    <a:pt x="12" y="16"/>
                    <a:pt x="12" y="16"/>
                  </a:cubicBezTo>
                  <a:cubicBezTo>
                    <a:pt x="12" y="17"/>
                    <a:pt x="12" y="17"/>
                    <a:pt x="12" y="17"/>
                  </a:cubicBezTo>
                  <a:cubicBezTo>
                    <a:pt x="12" y="17"/>
                    <a:pt x="12" y="17"/>
                    <a:pt x="12" y="17"/>
                  </a:cubicBezTo>
                  <a:cubicBezTo>
                    <a:pt x="12" y="18"/>
                    <a:pt x="12" y="18"/>
                    <a:pt x="12" y="18"/>
                  </a:cubicBezTo>
                  <a:cubicBezTo>
                    <a:pt x="13" y="19"/>
                    <a:pt x="13" y="19"/>
                    <a:pt x="13" y="19"/>
                  </a:cubicBezTo>
                  <a:cubicBezTo>
                    <a:pt x="14" y="19"/>
                    <a:pt x="14" y="19"/>
                    <a:pt x="14" y="19"/>
                  </a:cubicBezTo>
                  <a:cubicBezTo>
                    <a:pt x="15" y="20"/>
                    <a:pt x="15" y="20"/>
                    <a:pt x="15" y="20"/>
                  </a:cubicBezTo>
                  <a:cubicBezTo>
                    <a:pt x="15" y="20"/>
                    <a:pt x="15" y="20"/>
                    <a:pt x="15" y="20"/>
                  </a:cubicBezTo>
                  <a:cubicBezTo>
                    <a:pt x="16" y="20"/>
                    <a:pt x="16" y="20"/>
                    <a:pt x="16" y="20"/>
                  </a:cubicBezTo>
                  <a:cubicBezTo>
                    <a:pt x="16" y="21"/>
                    <a:pt x="16" y="21"/>
                    <a:pt x="16" y="21"/>
                  </a:cubicBezTo>
                  <a:cubicBezTo>
                    <a:pt x="16" y="21"/>
                    <a:pt x="16" y="21"/>
                    <a:pt x="16" y="21"/>
                  </a:cubicBezTo>
                  <a:cubicBezTo>
                    <a:pt x="16" y="22"/>
                    <a:pt x="16" y="22"/>
                    <a:pt x="16" y="22"/>
                  </a:cubicBezTo>
                  <a:cubicBezTo>
                    <a:pt x="17" y="23"/>
                    <a:pt x="17" y="23"/>
                    <a:pt x="17" y="23"/>
                  </a:cubicBezTo>
                  <a:cubicBezTo>
                    <a:pt x="17" y="23"/>
                    <a:pt x="17" y="23"/>
                    <a:pt x="17" y="23"/>
                  </a:cubicBezTo>
                  <a:cubicBezTo>
                    <a:pt x="18" y="25"/>
                    <a:pt x="18" y="25"/>
                    <a:pt x="18" y="25"/>
                  </a:cubicBezTo>
                  <a:cubicBezTo>
                    <a:pt x="18" y="26"/>
                    <a:pt x="18" y="26"/>
                    <a:pt x="18" y="26"/>
                  </a:cubicBezTo>
                  <a:cubicBezTo>
                    <a:pt x="19" y="27"/>
                    <a:pt x="19" y="27"/>
                    <a:pt x="19" y="27"/>
                  </a:cubicBezTo>
                  <a:cubicBezTo>
                    <a:pt x="21" y="28"/>
                    <a:pt x="21" y="28"/>
                    <a:pt x="21" y="28"/>
                  </a:cubicBezTo>
                  <a:cubicBezTo>
                    <a:pt x="21" y="28"/>
                    <a:pt x="21" y="28"/>
                    <a:pt x="21" y="28"/>
                  </a:cubicBezTo>
                  <a:cubicBezTo>
                    <a:pt x="22" y="30"/>
                    <a:pt x="22" y="30"/>
                    <a:pt x="22" y="30"/>
                  </a:cubicBezTo>
                  <a:cubicBezTo>
                    <a:pt x="23" y="31"/>
                    <a:pt x="23" y="31"/>
                    <a:pt x="23" y="31"/>
                  </a:cubicBezTo>
                  <a:cubicBezTo>
                    <a:pt x="23" y="33"/>
                    <a:pt x="23" y="33"/>
                    <a:pt x="23" y="33"/>
                  </a:cubicBezTo>
                  <a:cubicBezTo>
                    <a:pt x="24" y="35"/>
                    <a:pt x="24" y="35"/>
                    <a:pt x="24" y="35"/>
                  </a:cubicBezTo>
                  <a:cubicBezTo>
                    <a:pt x="24" y="37"/>
                    <a:pt x="24" y="37"/>
                    <a:pt x="24" y="37"/>
                  </a:cubicBezTo>
                  <a:cubicBezTo>
                    <a:pt x="25" y="38"/>
                    <a:pt x="25" y="38"/>
                    <a:pt x="25" y="38"/>
                  </a:cubicBezTo>
                  <a:cubicBezTo>
                    <a:pt x="26" y="39"/>
                    <a:pt x="26" y="39"/>
                    <a:pt x="26" y="39"/>
                  </a:cubicBezTo>
                  <a:cubicBezTo>
                    <a:pt x="28" y="41"/>
                    <a:pt x="28" y="41"/>
                    <a:pt x="28" y="41"/>
                  </a:cubicBezTo>
                  <a:cubicBezTo>
                    <a:pt x="28" y="41"/>
                    <a:pt x="28" y="41"/>
                    <a:pt x="28" y="41"/>
                  </a:cubicBezTo>
                  <a:cubicBezTo>
                    <a:pt x="30" y="42"/>
                    <a:pt x="30" y="42"/>
                    <a:pt x="30" y="42"/>
                  </a:cubicBezTo>
                  <a:cubicBezTo>
                    <a:pt x="30" y="42"/>
                    <a:pt x="30" y="42"/>
                    <a:pt x="30" y="42"/>
                  </a:cubicBezTo>
                  <a:cubicBezTo>
                    <a:pt x="31" y="43"/>
                    <a:pt x="31" y="43"/>
                    <a:pt x="31" y="43"/>
                  </a:cubicBezTo>
                  <a:cubicBezTo>
                    <a:pt x="31" y="44"/>
                    <a:pt x="31" y="44"/>
                    <a:pt x="31" y="44"/>
                  </a:cubicBezTo>
                  <a:cubicBezTo>
                    <a:pt x="32" y="45"/>
                    <a:pt x="32" y="45"/>
                    <a:pt x="32" y="45"/>
                  </a:cubicBezTo>
                  <a:cubicBezTo>
                    <a:pt x="34" y="46"/>
                    <a:pt x="34" y="46"/>
                    <a:pt x="34" y="46"/>
                  </a:cubicBezTo>
                  <a:cubicBezTo>
                    <a:pt x="35" y="47"/>
                    <a:pt x="35" y="47"/>
                    <a:pt x="35" y="47"/>
                  </a:cubicBezTo>
                  <a:cubicBezTo>
                    <a:pt x="36" y="48"/>
                    <a:pt x="36" y="48"/>
                    <a:pt x="36" y="48"/>
                  </a:cubicBezTo>
                  <a:cubicBezTo>
                    <a:pt x="37" y="48"/>
                    <a:pt x="37" y="48"/>
                    <a:pt x="37" y="48"/>
                  </a:cubicBezTo>
                  <a:cubicBezTo>
                    <a:pt x="40" y="50"/>
                    <a:pt x="40" y="50"/>
                    <a:pt x="40" y="50"/>
                  </a:cubicBezTo>
                  <a:cubicBezTo>
                    <a:pt x="40" y="51"/>
                    <a:pt x="40" y="51"/>
                    <a:pt x="40" y="51"/>
                  </a:cubicBezTo>
                  <a:cubicBezTo>
                    <a:pt x="41" y="51"/>
                    <a:pt x="41" y="51"/>
                    <a:pt x="41" y="51"/>
                  </a:cubicBezTo>
                  <a:cubicBezTo>
                    <a:pt x="41" y="52"/>
                    <a:pt x="41" y="52"/>
                    <a:pt x="41" y="52"/>
                  </a:cubicBezTo>
                  <a:cubicBezTo>
                    <a:pt x="42" y="52"/>
                    <a:pt x="42" y="52"/>
                    <a:pt x="42" y="52"/>
                  </a:cubicBezTo>
                  <a:cubicBezTo>
                    <a:pt x="42" y="51"/>
                    <a:pt x="42" y="51"/>
                    <a:pt x="42" y="51"/>
                  </a:cubicBezTo>
                  <a:cubicBezTo>
                    <a:pt x="41" y="51"/>
                    <a:pt x="41" y="51"/>
                    <a:pt x="41" y="51"/>
                  </a:cubicBezTo>
                  <a:cubicBezTo>
                    <a:pt x="41" y="50"/>
                    <a:pt x="41" y="50"/>
                    <a:pt x="41" y="50"/>
                  </a:cubicBezTo>
                  <a:cubicBezTo>
                    <a:pt x="42" y="50"/>
                    <a:pt x="42" y="50"/>
                    <a:pt x="42" y="50"/>
                  </a:cubicBezTo>
                  <a:cubicBezTo>
                    <a:pt x="44" y="52"/>
                    <a:pt x="44" y="52"/>
                    <a:pt x="44" y="52"/>
                  </a:cubicBezTo>
                  <a:cubicBezTo>
                    <a:pt x="44" y="51"/>
                    <a:pt x="44" y="51"/>
                    <a:pt x="44" y="51"/>
                  </a:cubicBezTo>
                  <a:cubicBezTo>
                    <a:pt x="44" y="50"/>
                    <a:pt x="44" y="50"/>
                    <a:pt x="44" y="50"/>
                  </a:cubicBezTo>
                  <a:cubicBezTo>
                    <a:pt x="45" y="50"/>
                    <a:pt x="45" y="50"/>
                    <a:pt x="45" y="50"/>
                  </a:cubicBezTo>
                  <a:cubicBezTo>
                    <a:pt x="45" y="50"/>
                    <a:pt x="45" y="50"/>
                    <a:pt x="45" y="50"/>
                  </a:cubicBezTo>
                  <a:cubicBezTo>
                    <a:pt x="46" y="51"/>
                    <a:pt x="46" y="51"/>
                    <a:pt x="46" y="51"/>
                  </a:cubicBezTo>
                  <a:cubicBezTo>
                    <a:pt x="47" y="51"/>
                    <a:pt x="47" y="51"/>
                    <a:pt x="47" y="51"/>
                  </a:cubicBezTo>
                  <a:cubicBezTo>
                    <a:pt x="47" y="51"/>
                    <a:pt x="47" y="51"/>
                    <a:pt x="47" y="51"/>
                  </a:cubicBezTo>
                  <a:cubicBezTo>
                    <a:pt x="47" y="49"/>
                    <a:pt x="47" y="49"/>
                    <a:pt x="47" y="49"/>
                  </a:cubicBezTo>
                  <a:cubicBezTo>
                    <a:pt x="48" y="47"/>
                    <a:pt x="48" y="47"/>
                    <a:pt x="48" y="47"/>
                  </a:cubicBezTo>
                  <a:cubicBezTo>
                    <a:pt x="47" y="45"/>
                    <a:pt x="47" y="45"/>
                    <a:pt x="47" y="45"/>
                  </a:cubicBezTo>
                  <a:cubicBezTo>
                    <a:pt x="48" y="44"/>
                    <a:pt x="48" y="44"/>
                    <a:pt x="48" y="44"/>
                  </a:cubicBezTo>
                  <a:cubicBezTo>
                    <a:pt x="47" y="43"/>
                    <a:pt x="47" y="43"/>
                    <a:pt x="47" y="43"/>
                  </a:cubicBezTo>
                  <a:cubicBezTo>
                    <a:pt x="48" y="42"/>
                    <a:pt x="48" y="42"/>
                    <a:pt x="48" y="42"/>
                  </a:cubicBezTo>
                  <a:cubicBezTo>
                    <a:pt x="48" y="42"/>
                    <a:pt x="48" y="42"/>
                    <a:pt x="48" y="42"/>
                  </a:cubicBezTo>
                  <a:cubicBezTo>
                    <a:pt x="49" y="41"/>
                    <a:pt x="49" y="41"/>
                    <a:pt x="49" y="41"/>
                  </a:cubicBezTo>
                  <a:cubicBezTo>
                    <a:pt x="49" y="40"/>
                    <a:pt x="49" y="40"/>
                    <a:pt x="49" y="40"/>
                  </a:cubicBezTo>
                  <a:cubicBezTo>
                    <a:pt x="48" y="40"/>
                    <a:pt x="48" y="40"/>
                    <a:pt x="48" y="40"/>
                  </a:cubicBezTo>
                  <a:cubicBezTo>
                    <a:pt x="47" y="39"/>
                    <a:pt x="47" y="39"/>
                    <a:pt x="47" y="39"/>
                  </a:cubicBezTo>
                  <a:cubicBezTo>
                    <a:pt x="47" y="38"/>
                    <a:pt x="47" y="38"/>
                    <a:pt x="47" y="38"/>
                  </a:cubicBezTo>
                  <a:cubicBezTo>
                    <a:pt x="46" y="38"/>
                    <a:pt x="46" y="38"/>
                    <a:pt x="46" y="38"/>
                  </a:cubicBezTo>
                  <a:cubicBezTo>
                    <a:pt x="46" y="38"/>
                    <a:pt x="46" y="38"/>
                    <a:pt x="46" y="38"/>
                  </a:cubicBezTo>
                  <a:cubicBezTo>
                    <a:pt x="45" y="37"/>
                    <a:pt x="45" y="37"/>
                    <a:pt x="45" y="37"/>
                  </a:cubicBezTo>
                  <a:cubicBezTo>
                    <a:pt x="44" y="37"/>
                    <a:pt x="44" y="37"/>
                    <a:pt x="44" y="37"/>
                  </a:cubicBezTo>
                  <a:cubicBezTo>
                    <a:pt x="43" y="37"/>
                    <a:pt x="43" y="37"/>
                    <a:pt x="43" y="37"/>
                  </a:cubicBezTo>
                  <a:cubicBezTo>
                    <a:pt x="43" y="36"/>
                    <a:pt x="43" y="36"/>
                    <a:pt x="43" y="36"/>
                  </a:cubicBezTo>
                  <a:cubicBezTo>
                    <a:pt x="42" y="35"/>
                    <a:pt x="42" y="35"/>
                    <a:pt x="42" y="35"/>
                  </a:cubicBezTo>
                  <a:cubicBezTo>
                    <a:pt x="42" y="36"/>
                    <a:pt x="42" y="36"/>
                    <a:pt x="42" y="36"/>
                  </a:cubicBezTo>
                  <a:cubicBezTo>
                    <a:pt x="42" y="35"/>
                    <a:pt x="42" y="35"/>
                    <a:pt x="42" y="35"/>
                  </a:cubicBezTo>
                  <a:cubicBezTo>
                    <a:pt x="42" y="34"/>
                    <a:pt x="42" y="34"/>
                    <a:pt x="42" y="34"/>
                  </a:cubicBezTo>
                  <a:cubicBezTo>
                    <a:pt x="41" y="32"/>
                    <a:pt x="41" y="32"/>
                    <a:pt x="41" y="32"/>
                  </a:cubicBezTo>
                  <a:cubicBezTo>
                    <a:pt x="40" y="32"/>
                    <a:pt x="40" y="32"/>
                    <a:pt x="40" y="32"/>
                  </a:cubicBezTo>
                  <a:cubicBezTo>
                    <a:pt x="40" y="32"/>
                    <a:pt x="40" y="32"/>
                    <a:pt x="40" y="32"/>
                  </a:cubicBezTo>
                  <a:cubicBezTo>
                    <a:pt x="38" y="32"/>
                    <a:pt x="38" y="32"/>
                    <a:pt x="38" y="32"/>
                  </a:cubicBezTo>
                  <a:cubicBezTo>
                    <a:pt x="37" y="31"/>
                    <a:pt x="37" y="31"/>
                    <a:pt x="37" y="31"/>
                  </a:cubicBezTo>
                  <a:cubicBezTo>
                    <a:pt x="37" y="30"/>
                    <a:pt x="37" y="30"/>
                    <a:pt x="37" y="30"/>
                  </a:cubicBezTo>
                  <a:cubicBezTo>
                    <a:pt x="38" y="30"/>
                    <a:pt x="38" y="30"/>
                    <a:pt x="38" y="30"/>
                  </a:cubicBezTo>
                  <a:cubicBezTo>
                    <a:pt x="39" y="29"/>
                    <a:pt x="39" y="29"/>
                    <a:pt x="39" y="29"/>
                  </a:cubicBezTo>
                  <a:cubicBezTo>
                    <a:pt x="38" y="29"/>
                    <a:pt x="38" y="29"/>
                    <a:pt x="38" y="29"/>
                  </a:cubicBezTo>
                  <a:cubicBezTo>
                    <a:pt x="37" y="29"/>
                    <a:pt x="37" y="29"/>
                    <a:pt x="37" y="29"/>
                  </a:cubicBezTo>
                  <a:cubicBezTo>
                    <a:pt x="37" y="29"/>
                    <a:pt x="37" y="29"/>
                    <a:pt x="37" y="29"/>
                  </a:cubicBezTo>
                  <a:cubicBezTo>
                    <a:pt x="36" y="29"/>
                    <a:pt x="36" y="29"/>
                    <a:pt x="36" y="29"/>
                  </a:cubicBezTo>
                  <a:cubicBezTo>
                    <a:pt x="36" y="29"/>
                    <a:pt x="36" y="29"/>
                    <a:pt x="36" y="29"/>
                  </a:cubicBezTo>
                  <a:cubicBezTo>
                    <a:pt x="37" y="28"/>
                    <a:pt x="37" y="28"/>
                    <a:pt x="37" y="28"/>
                  </a:cubicBezTo>
                  <a:cubicBezTo>
                    <a:pt x="39" y="28"/>
                    <a:pt x="39" y="28"/>
                    <a:pt x="39" y="28"/>
                  </a:cubicBezTo>
                  <a:cubicBezTo>
                    <a:pt x="38" y="27"/>
                    <a:pt x="38" y="27"/>
                    <a:pt x="38" y="27"/>
                  </a:cubicBezTo>
                  <a:cubicBezTo>
                    <a:pt x="37" y="26"/>
                    <a:pt x="37" y="26"/>
                    <a:pt x="37" y="26"/>
                  </a:cubicBezTo>
                  <a:cubicBezTo>
                    <a:pt x="36" y="26"/>
                    <a:pt x="36" y="26"/>
                    <a:pt x="36" y="26"/>
                  </a:cubicBezTo>
                  <a:cubicBezTo>
                    <a:pt x="35" y="26"/>
                    <a:pt x="35" y="26"/>
                    <a:pt x="35" y="26"/>
                  </a:cubicBezTo>
                  <a:cubicBezTo>
                    <a:pt x="34" y="27"/>
                    <a:pt x="34" y="27"/>
                    <a:pt x="34" y="27"/>
                  </a:cubicBezTo>
                  <a:cubicBezTo>
                    <a:pt x="33" y="27"/>
                    <a:pt x="33" y="27"/>
                    <a:pt x="33" y="27"/>
                  </a:cubicBezTo>
                  <a:cubicBezTo>
                    <a:pt x="34" y="27"/>
                    <a:pt x="34" y="27"/>
                    <a:pt x="34" y="27"/>
                  </a:cubicBezTo>
                  <a:cubicBezTo>
                    <a:pt x="34" y="26"/>
                    <a:pt x="34" y="26"/>
                    <a:pt x="34" y="26"/>
                  </a:cubicBezTo>
                  <a:cubicBezTo>
                    <a:pt x="35" y="26"/>
                    <a:pt x="35" y="26"/>
                    <a:pt x="35" y="26"/>
                  </a:cubicBezTo>
                  <a:cubicBezTo>
                    <a:pt x="35" y="26"/>
                    <a:pt x="35" y="26"/>
                    <a:pt x="35" y="26"/>
                  </a:cubicBezTo>
                  <a:cubicBezTo>
                    <a:pt x="35" y="25"/>
                    <a:pt x="35" y="25"/>
                    <a:pt x="35" y="25"/>
                  </a:cubicBezTo>
                  <a:cubicBezTo>
                    <a:pt x="34" y="25"/>
                    <a:pt x="34" y="25"/>
                    <a:pt x="34" y="25"/>
                  </a:cubicBezTo>
                  <a:cubicBezTo>
                    <a:pt x="32" y="25"/>
                    <a:pt x="32" y="25"/>
                    <a:pt x="32" y="25"/>
                  </a:cubicBezTo>
                  <a:cubicBezTo>
                    <a:pt x="31" y="24"/>
                    <a:pt x="31" y="24"/>
                    <a:pt x="31" y="24"/>
                  </a:cubicBezTo>
                  <a:cubicBezTo>
                    <a:pt x="31" y="23"/>
                    <a:pt x="31" y="23"/>
                    <a:pt x="31" y="23"/>
                  </a:cubicBezTo>
                  <a:cubicBezTo>
                    <a:pt x="31" y="22"/>
                    <a:pt x="31" y="22"/>
                    <a:pt x="31" y="22"/>
                  </a:cubicBezTo>
                  <a:cubicBezTo>
                    <a:pt x="29" y="21"/>
                    <a:pt x="29" y="21"/>
                    <a:pt x="29" y="21"/>
                  </a:cubicBezTo>
                  <a:cubicBezTo>
                    <a:pt x="29" y="21"/>
                    <a:pt x="29" y="21"/>
                    <a:pt x="29" y="21"/>
                  </a:cubicBezTo>
                  <a:cubicBezTo>
                    <a:pt x="28" y="21"/>
                    <a:pt x="28" y="21"/>
                    <a:pt x="28" y="21"/>
                  </a:cubicBezTo>
                  <a:cubicBezTo>
                    <a:pt x="27" y="20"/>
                    <a:pt x="27" y="20"/>
                    <a:pt x="27" y="20"/>
                  </a:cubicBezTo>
                  <a:cubicBezTo>
                    <a:pt x="27" y="19"/>
                    <a:pt x="27" y="19"/>
                    <a:pt x="27" y="19"/>
                  </a:cubicBezTo>
                  <a:cubicBezTo>
                    <a:pt x="26" y="18"/>
                    <a:pt x="26" y="18"/>
                    <a:pt x="26" y="18"/>
                  </a:cubicBezTo>
                  <a:cubicBezTo>
                    <a:pt x="24" y="17"/>
                    <a:pt x="24" y="17"/>
                    <a:pt x="24" y="17"/>
                  </a:cubicBezTo>
                  <a:cubicBezTo>
                    <a:pt x="23" y="17"/>
                    <a:pt x="23" y="17"/>
                    <a:pt x="23" y="17"/>
                  </a:cubicBezTo>
                  <a:cubicBezTo>
                    <a:pt x="23" y="17"/>
                    <a:pt x="23" y="17"/>
                    <a:pt x="23" y="17"/>
                  </a:cubicBezTo>
                  <a:cubicBezTo>
                    <a:pt x="22" y="17"/>
                    <a:pt x="22" y="17"/>
                    <a:pt x="22" y="17"/>
                  </a:cubicBezTo>
                  <a:cubicBezTo>
                    <a:pt x="22" y="16"/>
                    <a:pt x="22" y="16"/>
                    <a:pt x="22" y="16"/>
                  </a:cubicBezTo>
                  <a:cubicBezTo>
                    <a:pt x="22" y="16"/>
                    <a:pt x="22" y="16"/>
                    <a:pt x="22" y="16"/>
                  </a:cubicBezTo>
                  <a:cubicBezTo>
                    <a:pt x="21" y="16"/>
                    <a:pt x="21" y="16"/>
                    <a:pt x="21" y="16"/>
                  </a:cubicBezTo>
                  <a:cubicBezTo>
                    <a:pt x="21" y="15"/>
                    <a:pt x="21" y="15"/>
                    <a:pt x="21" y="15"/>
                  </a:cubicBezTo>
                  <a:cubicBezTo>
                    <a:pt x="20" y="14"/>
                    <a:pt x="20" y="14"/>
                    <a:pt x="20" y="14"/>
                  </a:cubicBezTo>
                  <a:cubicBezTo>
                    <a:pt x="19" y="13"/>
                    <a:pt x="19" y="13"/>
                    <a:pt x="19" y="13"/>
                  </a:cubicBezTo>
                  <a:cubicBezTo>
                    <a:pt x="19" y="13"/>
                    <a:pt x="19" y="13"/>
                    <a:pt x="19" y="13"/>
                  </a:cubicBezTo>
                  <a:cubicBezTo>
                    <a:pt x="16" y="11"/>
                    <a:pt x="16" y="11"/>
                    <a:pt x="16" y="11"/>
                  </a:cubicBezTo>
                  <a:cubicBezTo>
                    <a:pt x="15" y="11"/>
                    <a:pt x="15" y="11"/>
                    <a:pt x="15" y="11"/>
                  </a:cubicBezTo>
                  <a:cubicBezTo>
                    <a:pt x="14" y="10"/>
                    <a:pt x="14" y="10"/>
                    <a:pt x="14" y="10"/>
                  </a:cubicBezTo>
                  <a:cubicBezTo>
                    <a:pt x="13" y="10"/>
                    <a:pt x="13" y="10"/>
                    <a:pt x="13" y="10"/>
                  </a:cubicBezTo>
                  <a:cubicBezTo>
                    <a:pt x="13" y="9"/>
                    <a:pt x="13" y="9"/>
                    <a:pt x="13" y="9"/>
                  </a:cubicBezTo>
                  <a:cubicBezTo>
                    <a:pt x="13" y="8"/>
                    <a:pt x="13" y="8"/>
                    <a:pt x="13" y="8"/>
                  </a:cubicBezTo>
                  <a:cubicBezTo>
                    <a:pt x="12" y="8"/>
                    <a:pt x="12" y="8"/>
                    <a:pt x="12" y="8"/>
                  </a:cubicBezTo>
                  <a:cubicBezTo>
                    <a:pt x="11" y="7"/>
                    <a:pt x="11" y="7"/>
                    <a:pt x="11" y="7"/>
                  </a:cubicBezTo>
                  <a:cubicBezTo>
                    <a:pt x="11" y="7"/>
                    <a:pt x="11" y="7"/>
                    <a:pt x="11" y="7"/>
                  </a:cubicBezTo>
                  <a:cubicBezTo>
                    <a:pt x="10" y="6"/>
                    <a:pt x="10" y="6"/>
                    <a:pt x="10" y="6"/>
                  </a:cubicBezTo>
                  <a:cubicBezTo>
                    <a:pt x="9" y="5"/>
                    <a:pt x="9" y="5"/>
                    <a:pt x="9" y="5"/>
                  </a:cubicBezTo>
                  <a:cubicBezTo>
                    <a:pt x="8" y="5"/>
                    <a:pt x="8" y="5"/>
                    <a:pt x="8" y="5"/>
                  </a:cubicBezTo>
                  <a:cubicBezTo>
                    <a:pt x="8" y="5"/>
                    <a:pt x="8" y="5"/>
                    <a:pt x="8" y="5"/>
                  </a:cubicBezTo>
                  <a:cubicBezTo>
                    <a:pt x="7" y="5"/>
                    <a:pt x="7" y="5"/>
                    <a:pt x="7" y="5"/>
                  </a:cubicBezTo>
                  <a:cubicBezTo>
                    <a:pt x="6" y="5"/>
                    <a:pt x="6" y="5"/>
                    <a:pt x="6" y="5"/>
                  </a:cubicBezTo>
                  <a:cubicBezTo>
                    <a:pt x="5" y="5"/>
                    <a:pt x="5" y="5"/>
                    <a:pt x="5" y="5"/>
                  </a:cubicBezTo>
                  <a:cubicBezTo>
                    <a:pt x="4" y="5"/>
                    <a:pt x="4" y="5"/>
                    <a:pt x="4" y="5"/>
                  </a:cubicBezTo>
                  <a:cubicBezTo>
                    <a:pt x="2" y="4"/>
                    <a:pt x="2" y="4"/>
                    <a:pt x="2" y="4"/>
                  </a:cubicBezTo>
                  <a:cubicBezTo>
                    <a:pt x="0" y="4"/>
                    <a:pt x="0" y="4"/>
                    <a:pt x="0" y="4"/>
                  </a:cubicBezTo>
                  <a:close/>
                </a:path>
              </a:pathLst>
            </a:custGeom>
            <a:grpFill/>
            <a:ln>
              <a:noFill/>
            </a:ln>
          </p:spPr>
          <p:txBody>
            <a:bodyPr vert="horz" wrap="square" lIns="91440" tIns="45720" rIns="91440" bIns="45720" numCol="1" anchor="t" anchorCtr="0" compatLnSpc="1"/>
            <a:lstStyle/>
            <a:p>
              <a:endParaRPr lang="en-US"/>
            </a:p>
          </p:txBody>
        </p:sp>
        <p:sp>
          <p:nvSpPr>
            <p:cNvPr id="20" name="Freeform 21"/>
            <p:cNvSpPr>
              <a:spLocks noEditPoints="1"/>
            </p:cNvSpPr>
            <p:nvPr/>
          </p:nvSpPr>
          <p:spPr bwMode="auto">
            <a:xfrm>
              <a:off x="6922893" y="3353524"/>
              <a:ext cx="66905" cy="18013"/>
            </a:xfrm>
            <a:custGeom>
              <a:avLst/>
              <a:gdLst>
                <a:gd name="T0" fmla="*/ 0 w 52"/>
                <a:gd name="T1" fmla="*/ 11 h 14"/>
                <a:gd name="T2" fmla="*/ 4 w 52"/>
                <a:gd name="T3" fmla="*/ 14 h 14"/>
                <a:gd name="T4" fmla="*/ 4 w 52"/>
                <a:gd name="T5" fmla="*/ 11 h 14"/>
                <a:gd name="T6" fmla="*/ 7 w 52"/>
                <a:gd name="T7" fmla="*/ 11 h 14"/>
                <a:gd name="T8" fmla="*/ 7 w 52"/>
                <a:gd name="T9" fmla="*/ 7 h 14"/>
                <a:gd name="T10" fmla="*/ 7 w 52"/>
                <a:gd name="T11" fmla="*/ 7 h 14"/>
                <a:gd name="T12" fmla="*/ 4 w 52"/>
                <a:gd name="T13" fmla="*/ 11 h 14"/>
                <a:gd name="T14" fmla="*/ 0 w 52"/>
                <a:gd name="T15" fmla="*/ 11 h 14"/>
                <a:gd name="T16" fmla="*/ 0 w 52"/>
                <a:gd name="T17" fmla="*/ 11 h 14"/>
                <a:gd name="T18" fmla="*/ 11 w 52"/>
                <a:gd name="T19" fmla="*/ 7 h 14"/>
                <a:gd name="T20" fmla="*/ 15 w 52"/>
                <a:gd name="T21" fmla="*/ 11 h 14"/>
                <a:gd name="T22" fmla="*/ 18 w 52"/>
                <a:gd name="T23" fmla="*/ 14 h 14"/>
                <a:gd name="T24" fmla="*/ 22 w 52"/>
                <a:gd name="T25" fmla="*/ 14 h 14"/>
                <a:gd name="T26" fmla="*/ 22 w 52"/>
                <a:gd name="T27" fmla="*/ 11 h 14"/>
                <a:gd name="T28" fmla="*/ 26 w 52"/>
                <a:gd name="T29" fmla="*/ 11 h 14"/>
                <a:gd name="T30" fmla="*/ 30 w 52"/>
                <a:gd name="T31" fmla="*/ 11 h 14"/>
                <a:gd name="T32" fmla="*/ 37 w 52"/>
                <a:gd name="T33" fmla="*/ 11 h 14"/>
                <a:gd name="T34" fmla="*/ 41 w 52"/>
                <a:gd name="T35" fmla="*/ 7 h 14"/>
                <a:gd name="T36" fmla="*/ 44 w 52"/>
                <a:gd name="T37" fmla="*/ 7 h 14"/>
                <a:gd name="T38" fmla="*/ 48 w 52"/>
                <a:gd name="T39" fmla="*/ 3 h 14"/>
                <a:gd name="T40" fmla="*/ 48 w 52"/>
                <a:gd name="T41" fmla="*/ 3 h 14"/>
                <a:gd name="T42" fmla="*/ 52 w 52"/>
                <a:gd name="T43" fmla="*/ 0 h 14"/>
                <a:gd name="T44" fmla="*/ 52 w 52"/>
                <a:gd name="T45" fmla="*/ 0 h 14"/>
                <a:gd name="T46" fmla="*/ 52 w 52"/>
                <a:gd name="T47" fmla="*/ 0 h 14"/>
                <a:gd name="T48" fmla="*/ 44 w 52"/>
                <a:gd name="T49" fmla="*/ 0 h 14"/>
                <a:gd name="T50" fmla="*/ 41 w 52"/>
                <a:gd name="T51" fmla="*/ 0 h 14"/>
                <a:gd name="T52" fmla="*/ 37 w 52"/>
                <a:gd name="T53" fmla="*/ 0 h 14"/>
                <a:gd name="T54" fmla="*/ 33 w 52"/>
                <a:gd name="T55" fmla="*/ 0 h 14"/>
                <a:gd name="T56" fmla="*/ 30 w 52"/>
                <a:gd name="T57" fmla="*/ 0 h 14"/>
                <a:gd name="T58" fmla="*/ 22 w 52"/>
                <a:gd name="T59" fmla="*/ 0 h 14"/>
                <a:gd name="T60" fmla="*/ 18 w 52"/>
                <a:gd name="T61" fmla="*/ 3 h 14"/>
                <a:gd name="T62" fmla="*/ 11 w 52"/>
                <a:gd name="T63"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14">
                  <a:moveTo>
                    <a:pt x="0" y="11"/>
                  </a:moveTo>
                  <a:lnTo>
                    <a:pt x="4" y="14"/>
                  </a:lnTo>
                  <a:lnTo>
                    <a:pt x="4" y="11"/>
                  </a:lnTo>
                  <a:lnTo>
                    <a:pt x="7" y="11"/>
                  </a:lnTo>
                  <a:lnTo>
                    <a:pt x="7" y="7"/>
                  </a:lnTo>
                  <a:lnTo>
                    <a:pt x="7" y="7"/>
                  </a:lnTo>
                  <a:lnTo>
                    <a:pt x="4" y="11"/>
                  </a:lnTo>
                  <a:lnTo>
                    <a:pt x="0" y="11"/>
                  </a:lnTo>
                  <a:lnTo>
                    <a:pt x="0" y="11"/>
                  </a:lnTo>
                  <a:close/>
                  <a:moveTo>
                    <a:pt x="11" y="7"/>
                  </a:moveTo>
                  <a:lnTo>
                    <a:pt x="15" y="11"/>
                  </a:lnTo>
                  <a:lnTo>
                    <a:pt x="18" y="14"/>
                  </a:lnTo>
                  <a:lnTo>
                    <a:pt x="22" y="14"/>
                  </a:lnTo>
                  <a:lnTo>
                    <a:pt x="22" y="11"/>
                  </a:lnTo>
                  <a:lnTo>
                    <a:pt x="26" y="11"/>
                  </a:lnTo>
                  <a:lnTo>
                    <a:pt x="30" y="11"/>
                  </a:lnTo>
                  <a:lnTo>
                    <a:pt x="37" y="11"/>
                  </a:lnTo>
                  <a:lnTo>
                    <a:pt x="41" y="7"/>
                  </a:lnTo>
                  <a:lnTo>
                    <a:pt x="44" y="7"/>
                  </a:lnTo>
                  <a:lnTo>
                    <a:pt x="48" y="3"/>
                  </a:lnTo>
                  <a:lnTo>
                    <a:pt x="48" y="3"/>
                  </a:lnTo>
                  <a:lnTo>
                    <a:pt x="52" y="0"/>
                  </a:lnTo>
                  <a:lnTo>
                    <a:pt x="52" y="0"/>
                  </a:lnTo>
                  <a:lnTo>
                    <a:pt x="52" y="0"/>
                  </a:lnTo>
                  <a:lnTo>
                    <a:pt x="44" y="0"/>
                  </a:lnTo>
                  <a:lnTo>
                    <a:pt x="41" y="0"/>
                  </a:lnTo>
                  <a:lnTo>
                    <a:pt x="37" y="0"/>
                  </a:lnTo>
                  <a:lnTo>
                    <a:pt x="33" y="0"/>
                  </a:lnTo>
                  <a:lnTo>
                    <a:pt x="30" y="0"/>
                  </a:lnTo>
                  <a:lnTo>
                    <a:pt x="22" y="0"/>
                  </a:lnTo>
                  <a:lnTo>
                    <a:pt x="18" y="3"/>
                  </a:lnTo>
                  <a:lnTo>
                    <a:pt x="11" y="7"/>
                  </a:lnTo>
                  <a:close/>
                </a:path>
              </a:pathLst>
            </a:custGeom>
            <a:grpFill/>
            <a:ln>
              <a:noFill/>
            </a:ln>
          </p:spPr>
          <p:txBody>
            <a:bodyPr vert="horz" wrap="square" lIns="91440" tIns="45720" rIns="91440" bIns="45720" numCol="1" anchor="t" anchorCtr="0" compatLnSpc="1"/>
            <a:lstStyle/>
            <a:p>
              <a:endParaRPr lang="en-US"/>
            </a:p>
          </p:txBody>
        </p:sp>
        <p:sp>
          <p:nvSpPr>
            <p:cNvPr id="21" name="Freeform 22"/>
            <p:cNvSpPr>
              <a:spLocks noEditPoints="1"/>
            </p:cNvSpPr>
            <p:nvPr/>
          </p:nvSpPr>
          <p:spPr bwMode="auto">
            <a:xfrm>
              <a:off x="6417249" y="3033153"/>
              <a:ext cx="405289" cy="133810"/>
            </a:xfrm>
            <a:custGeom>
              <a:avLst/>
              <a:gdLst>
                <a:gd name="T0" fmla="*/ 193 w 315"/>
                <a:gd name="T1" fmla="*/ 74 h 104"/>
                <a:gd name="T2" fmla="*/ 4 w 315"/>
                <a:gd name="T3" fmla="*/ 33 h 104"/>
                <a:gd name="T4" fmla="*/ 0 w 315"/>
                <a:gd name="T5" fmla="*/ 30 h 104"/>
                <a:gd name="T6" fmla="*/ 174 w 315"/>
                <a:gd name="T7" fmla="*/ 100 h 104"/>
                <a:gd name="T8" fmla="*/ 186 w 315"/>
                <a:gd name="T9" fmla="*/ 100 h 104"/>
                <a:gd name="T10" fmla="*/ 219 w 315"/>
                <a:gd name="T11" fmla="*/ 93 h 104"/>
                <a:gd name="T12" fmla="*/ 241 w 315"/>
                <a:gd name="T13" fmla="*/ 93 h 104"/>
                <a:gd name="T14" fmla="*/ 260 w 315"/>
                <a:gd name="T15" fmla="*/ 56 h 104"/>
                <a:gd name="T16" fmla="*/ 267 w 315"/>
                <a:gd name="T17" fmla="*/ 48 h 104"/>
                <a:gd name="T18" fmla="*/ 289 w 315"/>
                <a:gd name="T19" fmla="*/ 48 h 104"/>
                <a:gd name="T20" fmla="*/ 304 w 315"/>
                <a:gd name="T21" fmla="*/ 48 h 104"/>
                <a:gd name="T22" fmla="*/ 308 w 315"/>
                <a:gd name="T23" fmla="*/ 41 h 104"/>
                <a:gd name="T24" fmla="*/ 311 w 315"/>
                <a:gd name="T25" fmla="*/ 33 h 104"/>
                <a:gd name="T26" fmla="*/ 297 w 315"/>
                <a:gd name="T27" fmla="*/ 30 h 104"/>
                <a:gd name="T28" fmla="*/ 293 w 315"/>
                <a:gd name="T29" fmla="*/ 26 h 104"/>
                <a:gd name="T30" fmla="*/ 293 w 315"/>
                <a:gd name="T31" fmla="*/ 19 h 104"/>
                <a:gd name="T32" fmla="*/ 282 w 315"/>
                <a:gd name="T33" fmla="*/ 8 h 104"/>
                <a:gd name="T34" fmla="*/ 274 w 315"/>
                <a:gd name="T35" fmla="*/ 11 h 104"/>
                <a:gd name="T36" fmla="*/ 263 w 315"/>
                <a:gd name="T37" fmla="*/ 22 h 104"/>
                <a:gd name="T38" fmla="*/ 248 w 315"/>
                <a:gd name="T39" fmla="*/ 37 h 104"/>
                <a:gd name="T40" fmla="*/ 252 w 315"/>
                <a:gd name="T41" fmla="*/ 37 h 104"/>
                <a:gd name="T42" fmla="*/ 252 w 315"/>
                <a:gd name="T43" fmla="*/ 48 h 104"/>
                <a:gd name="T44" fmla="*/ 248 w 315"/>
                <a:gd name="T45" fmla="*/ 41 h 104"/>
                <a:gd name="T46" fmla="*/ 241 w 315"/>
                <a:gd name="T47" fmla="*/ 48 h 104"/>
                <a:gd name="T48" fmla="*/ 230 w 315"/>
                <a:gd name="T49" fmla="*/ 48 h 104"/>
                <a:gd name="T50" fmla="*/ 215 w 315"/>
                <a:gd name="T51" fmla="*/ 67 h 104"/>
                <a:gd name="T52" fmla="*/ 200 w 315"/>
                <a:gd name="T53" fmla="*/ 78 h 104"/>
                <a:gd name="T54" fmla="*/ 189 w 315"/>
                <a:gd name="T55" fmla="*/ 85 h 104"/>
                <a:gd name="T56" fmla="*/ 171 w 315"/>
                <a:gd name="T57" fmla="*/ 93 h 104"/>
                <a:gd name="T58" fmla="*/ 160 w 315"/>
                <a:gd name="T59" fmla="*/ 85 h 104"/>
                <a:gd name="T60" fmla="*/ 278 w 315"/>
                <a:gd name="T61" fmla="*/ 0 h 104"/>
                <a:gd name="T62" fmla="*/ 286 w 315"/>
                <a:gd name="T63" fmla="*/ 4 h 104"/>
                <a:gd name="T64" fmla="*/ 189 w 315"/>
                <a:gd name="T65" fmla="*/ 82 h 104"/>
                <a:gd name="T66" fmla="*/ 193 w 315"/>
                <a:gd name="T67" fmla="*/ 78 h 104"/>
                <a:gd name="T68" fmla="*/ 197 w 315"/>
                <a:gd name="T69" fmla="*/ 74 h 104"/>
                <a:gd name="T70" fmla="*/ 193 w 315"/>
                <a:gd name="T71" fmla="*/ 74 h 104"/>
                <a:gd name="T72" fmla="*/ 4 w 315"/>
                <a:gd name="T73" fmla="*/ 11 h 104"/>
                <a:gd name="T74" fmla="*/ 15 w 315"/>
                <a:gd name="T75" fmla="*/ 15 h 104"/>
                <a:gd name="T76" fmla="*/ 23 w 315"/>
                <a:gd name="T77" fmla="*/ 26 h 104"/>
                <a:gd name="T78" fmla="*/ 34 w 315"/>
                <a:gd name="T79" fmla="*/ 22 h 104"/>
                <a:gd name="T80" fmla="*/ 37 w 315"/>
                <a:gd name="T81" fmla="*/ 19 h 104"/>
                <a:gd name="T82" fmla="*/ 56 w 315"/>
                <a:gd name="T83" fmla="*/ 48 h 104"/>
                <a:gd name="T84" fmla="*/ 56 w 315"/>
                <a:gd name="T85" fmla="*/ 67 h 104"/>
                <a:gd name="T86" fmla="*/ 67 w 315"/>
                <a:gd name="T87" fmla="*/ 78 h 104"/>
                <a:gd name="T88" fmla="*/ 71 w 315"/>
                <a:gd name="T89" fmla="*/ 85 h 104"/>
                <a:gd name="T90" fmla="*/ 71 w 315"/>
                <a:gd name="T91" fmla="*/ 93 h 104"/>
                <a:gd name="T92" fmla="*/ 71 w 315"/>
                <a:gd name="T93" fmla="*/ 93 h 104"/>
                <a:gd name="T94" fmla="*/ 60 w 315"/>
                <a:gd name="T95" fmla="*/ 93 h 104"/>
                <a:gd name="T96" fmla="*/ 45 w 315"/>
                <a:gd name="T97" fmla="*/ 85 h 104"/>
                <a:gd name="T98" fmla="*/ 30 w 315"/>
                <a:gd name="T99" fmla="*/ 74 h 104"/>
                <a:gd name="T100" fmla="*/ 23 w 315"/>
                <a:gd name="T101" fmla="*/ 63 h 104"/>
                <a:gd name="T102" fmla="*/ 12 w 315"/>
                <a:gd name="T103" fmla="*/ 52 h 104"/>
                <a:gd name="T104" fmla="*/ 8 w 315"/>
                <a:gd name="T105" fmla="*/ 3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5" h="104">
                  <a:moveTo>
                    <a:pt x="193" y="74"/>
                  </a:moveTo>
                  <a:lnTo>
                    <a:pt x="193" y="78"/>
                  </a:lnTo>
                  <a:lnTo>
                    <a:pt x="189" y="78"/>
                  </a:lnTo>
                  <a:lnTo>
                    <a:pt x="189" y="78"/>
                  </a:lnTo>
                  <a:lnTo>
                    <a:pt x="193" y="74"/>
                  </a:lnTo>
                  <a:lnTo>
                    <a:pt x="193" y="74"/>
                  </a:lnTo>
                  <a:lnTo>
                    <a:pt x="193" y="74"/>
                  </a:lnTo>
                  <a:close/>
                  <a:moveTo>
                    <a:pt x="0" y="30"/>
                  </a:moveTo>
                  <a:lnTo>
                    <a:pt x="0" y="33"/>
                  </a:lnTo>
                  <a:lnTo>
                    <a:pt x="4" y="33"/>
                  </a:lnTo>
                  <a:lnTo>
                    <a:pt x="4" y="33"/>
                  </a:lnTo>
                  <a:lnTo>
                    <a:pt x="4" y="30"/>
                  </a:lnTo>
                  <a:lnTo>
                    <a:pt x="4" y="30"/>
                  </a:lnTo>
                  <a:lnTo>
                    <a:pt x="0" y="30"/>
                  </a:lnTo>
                  <a:lnTo>
                    <a:pt x="0" y="30"/>
                  </a:lnTo>
                  <a:close/>
                  <a:moveTo>
                    <a:pt x="160" y="85"/>
                  </a:moveTo>
                  <a:lnTo>
                    <a:pt x="163" y="93"/>
                  </a:lnTo>
                  <a:lnTo>
                    <a:pt x="171" y="97"/>
                  </a:lnTo>
                  <a:lnTo>
                    <a:pt x="171" y="97"/>
                  </a:lnTo>
                  <a:lnTo>
                    <a:pt x="174" y="100"/>
                  </a:lnTo>
                  <a:lnTo>
                    <a:pt x="174" y="104"/>
                  </a:lnTo>
                  <a:lnTo>
                    <a:pt x="178" y="104"/>
                  </a:lnTo>
                  <a:lnTo>
                    <a:pt x="182" y="100"/>
                  </a:lnTo>
                  <a:lnTo>
                    <a:pt x="182" y="100"/>
                  </a:lnTo>
                  <a:lnTo>
                    <a:pt x="186" y="100"/>
                  </a:lnTo>
                  <a:lnTo>
                    <a:pt x="189" y="100"/>
                  </a:lnTo>
                  <a:lnTo>
                    <a:pt x="200" y="100"/>
                  </a:lnTo>
                  <a:lnTo>
                    <a:pt x="208" y="97"/>
                  </a:lnTo>
                  <a:lnTo>
                    <a:pt x="211" y="93"/>
                  </a:lnTo>
                  <a:lnTo>
                    <a:pt x="219" y="93"/>
                  </a:lnTo>
                  <a:lnTo>
                    <a:pt x="223" y="97"/>
                  </a:lnTo>
                  <a:lnTo>
                    <a:pt x="223" y="97"/>
                  </a:lnTo>
                  <a:lnTo>
                    <a:pt x="226" y="97"/>
                  </a:lnTo>
                  <a:lnTo>
                    <a:pt x="234" y="93"/>
                  </a:lnTo>
                  <a:lnTo>
                    <a:pt x="241" y="93"/>
                  </a:lnTo>
                  <a:lnTo>
                    <a:pt x="241" y="89"/>
                  </a:lnTo>
                  <a:lnTo>
                    <a:pt x="248" y="82"/>
                  </a:lnTo>
                  <a:lnTo>
                    <a:pt x="252" y="74"/>
                  </a:lnTo>
                  <a:lnTo>
                    <a:pt x="256" y="71"/>
                  </a:lnTo>
                  <a:lnTo>
                    <a:pt x="260" y="56"/>
                  </a:lnTo>
                  <a:lnTo>
                    <a:pt x="260" y="56"/>
                  </a:lnTo>
                  <a:lnTo>
                    <a:pt x="260" y="52"/>
                  </a:lnTo>
                  <a:lnTo>
                    <a:pt x="260" y="52"/>
                  </a:lnTo>
                  <a:lnTo>
                    <a:pt x="263" y="48"/>
                  </a:lnTo>
                  <a:lnTo>
                    <a:pt x="267" y="48"/>
                  </a:lnTo>
                  <a:lnTo>
                    <a:pt x="271" y="48"/>
                  </a:lnTo>
                  <a:lnTo>
                    <a:pt x="278" y="48"/>
                  </a:lnTo>
                  <a:lnTo>
                    <a:pt x="282" y="48"/>
                  </a:lnTo>
                  <a:lnTo>
                    <a:pt x="286" y="48"/>
                  </a:lnTo>
                  <a:lnTo>
                    <a:pt x="289" y="48"/>
                  </a:lnTo>
                  <a:lnTo>
                    <a:pt x="289" y="48"/>
                  </a:lnTo>
                  <a:lnTo>
                    <a:pt x="293" y="52"/>
                  </a:lnTo>
                  <a:lnTo>
                    <a:pt x="297" y="52"/>
                  </a:lnTo>
                  <a:lnTo>
                    <a:pt x="300" y="48"/>
                  </a:lnTo>
                  <a:lnTo>
                    <a:pt x="304" y="48"/>
                  </a:lnTo>
                  <a:lnTo>
                    <a:pt x="304" y="48"/>
                  </a:lnTo>
                  <a:lnTo>
                    <a:pt x="300" y="45"/>
                  </a:lnTo>
                  <a:lnTo>
                    <a:pt x="300" y="41"/>
                  </a:lnTo>
                  <a:lnTo>
                    <a:pt x="300" y="37"/>
                  </a:lnTo>
                  <a:lnTo>
                    <a:pt x="308" y="41"/>
                  </a:lnTo>
                  <a:lnTo>
                    <a:pt x="315" y="37"/>
                  </a:lnTo>
                  <a:lnTo>
                    <a:pt x="315" y="37"/>
                  </a:lnTo>
                  <a:lnTo>
                    <a:pt x="315" y="33"/>
                  </a:lnTo>
                  <a:lnTo>
                    <a:pt x="315" y="33"/>
                  </a:lnTo>
                  <a:lnTo>
                    <a:pt x="311" y="33"/>
                  </a:lnTo>
                  <a:lnTo>
                    <a:pt x="308" y="30"/>
                  </a:lnTo>
                  <a:lnTo>
                    <a:pt x="304" y="30"/>
                  </a:lnTo>
                  <a:lnTo>
                    <a:pt x="300" y="26"/>
                  </a:lnTo>
                  <a:lnTo>
                    <a:pt x="297" y="26"/>
                  </a:lnTo>
                  <a:lnTo>
                    <a:pt x="297" y="30"/>
                  </a:lnTo>
                  <a:lnTo>
                    <a:pt x="293" y="30"/>
                  </a:lnTo>
                  <a:lnTo>
                    <a:pt x="297" y="26"/>
                  </a:lnTo>
                  <a:lnTo>
                    <a:pt x="297" y="22"/>
                  </a:lnTo>
                  <a:lnTo>
                    <a:pt x="293" y="22"/>
                  </a:lnTo>
                  <a:lnTo>
                    <a:pt x="293" y="26"/>
                  </a:lnTo>
                  <a:lnTo>
                    <a:pt x="289" y="26"/>
                  </a:lnTo>
                  <a:lnTo>
                    <a:pt x="289" y="26"/>
                  </a:lnTo>
                  <a:lnTo>
                    <a:pt x="289" y="19"/>
                  </a:lnTo>
                  <a:lnTo>
                    <a:pt x="293" y="19"/>
                  </a:lnTo>
                  <a:lnTo>
                    <a:pt x="293" y="19"/>
                  </a:lnTo>
                  <a:lnTo>
                    <a:pt x="289" y="15"/>
                  </a:lnTo>
                  <a:lnTo>
                    <a:pt x="286" y="15"/>
                  </a:lnTo>
                  <a:lnTo>
                    <a:pt x="282" y="15"/>
                  </a:lnTo>
                  <a:lnTo>
                    <a:pt x="282" y="8"/>
                  </a:lnTo>
                  <a:lnTo>
                    <a:pt x="282" y="8"/>
                  </a:lnTo>
                  <a:lnTo>
                    <a:pt x="278" y="8"/>
                  </a:lnTo>
                  <a:lnTo>
                    <a:pt x="278" y="11"/>
                  </a:lnTo>
                  <a:lnTo>
                    <a:pt x="274" y="15"/>
                  </a:lnTo>
                  <a:lnTo>
                    <a:pt x="274" y="15"/>
                  </a:lnTo>
                  <a:lnTo>
                    <a:pt x="274" y="11"/>
                  </a:lnTo>
                  <a:lnTo>
                    <a:pt x="274" y="8"/>
                  </a:lnTo>
                  <a:lnTo>
                    <a:pt x="274" y="8"/>
                  </a:lnTo>
                  <a:lnTo>
                    <a:pt x="271" y="15"/>
                  </a:lnTo>
                  <a:lnTo>
                    <a:pt x="267" y="15"/>
                  </a:lnTo>
                  <a:lnTo>
                    <a:pt x="263" y="22"/>
                  </a:lnTo>
                  <a:lnTo>
                    <a:pt x="263" y="26"/>
                  </a:lnTo>
                  <a:lnTo>
                    <a:pt x="260" y="33"/>
                  </a:lnTo>
                  <a:lnTo>
                    <a:pt x="256" y="33"/>
                  </a:lnTo>
                  <a:lnTo>
                    <a:pt x="252" y="33"/>
                  </a:lnTo>
                  <a:lnTo>
                    <a:pt x="248" y="37"/>
                  </a:lnTo>
                  <a:lnTo>
                    <a:pt x="252" y="37"/>
                  </a:lnTo>
                  <a:lnTo>
                    <a:pt x="248" y="37"/>
                  </a:lnTo>
                  <a:lnTo>
                    <a:pt x="252" y="37"/>
                  </a:lnTo>
                  <a:lnTo>
                    <a:pt x="256" y="37"/>
                  </a:lnTo>
                  <a:lnTo>
                    <a:pt x="252" y="37"/>
                  </a:lnTo>
                  <a:lnTo>
                    <a:pt x="252" y="41"/>
                  </a:lnTo>
                  <a:lnTo>
                    <a:pt x="248" y="41"/>
                  </a:lnTo>
                  <a:lnTo>
                    <a:pt x="252" y="41"/>
                  </a:lnTo>
                  <a:lnTo>
                    <a:pt x="252" y="48"/>
                  </a:lnTo>
                  <a:lnTo>
                    <a:pt x="252" y="48"/>
                  </a:lnTo>
                  <a:lnTo>
                    <a:pt x="248" y="48"/>
                  </a:lnTo>
                  <a:lnTo>
                    <a:pt x="248" y="45"/>
                  </a:lnTo>
                  <a:lnTo>
                    <a:pt x="248" y="41"/>
                  </a:lnTo>
                  <a:lnTo>
                    <a:pt x="248" y="41"/>
                  </a:lnTo>
                  <a:lnTo>
                    <a:pt x="248" y="41"/>
                  </a:lnTo>
                  <a:lnTo>
                    <a:pt x="245" y="41"/>
                  </a:lnTo>
                  <a:lnTo>
                    <a:pt x="245" y="45"/>
                  </a:lnTo>
                  <a:lnTo>
                    <a:pt x="245" y="52"/>
                  </a:lnTo>
                  <a:lnTo>
                    <a:pt x="245" y="52"/>
                  </a:lnTo>
                  <a:lnTo>
                    <a:pt x="241" y="48"/>
                  </a:lnTo>
                  <a:lnTo>
                    <a:pt x="237" y="45"/>
                  </a:lnTo>
                  <a:lnTo>
                    <a:pt x="237" y="45"/>
                  </a:lnTo>
                  <a:lnTo>
                    <a:pt x="234" y="45"/>
                  </a:lnTo>
                  <a:lnTo>
                    <a:pt x="230" y="45"/>
                  </a:lnTo>
                  <a:lnTo>
                    <a:pt x="230" y="48"/>
                  </a:lnTo>
                  <a:lnTo>
                    <a:pt x="226" y="52"/>
                  </a:lnTo>
                  <a:lnTo>
                    <a:pt x="226" y="56"/>
                  </a:lnTo>
                  <a:lnTo>
                    <a:pt x="219" y="59"/>
                  </a:lnTo>
                  <a:lnTo>
                    <a:pt x="219" y="63"/>
                  </a:lnTo>
                  <a:lnTo>
                    <a:pt x="215" y="67"/>
                  </a:lnTo>
                  <a:lnTo>
                    <a:pt x="211" y="71"/>
                  </a:lnTo>
                  <a:lnTo>
                    <a:pt x="197" y="74"/>
                  </a:lnTo>
                  <a:lnTo>
                    <a:pt x="197" y="74"/>
                  </a:lnTo>
                  <a:lnTo>
                    <a:pt x="197" y="78"/>
                  </a:lnTo>
                  <a:lnTo>
                    <a:pt x="200" y="78"/>
                  </a:lnTo>
                  <a:lnTo>
                    <a:pt x="197" y="78"/>
                  </a:lnTo>
                  <a:lnTo>
                    <a:pt x="193" y="82"/>
                  </a:lnTo>
                  <a:lnTo>
                    <a:pt x="189" y="82"/>
                  </a:lnTo>
                  <a:lnTo>
                    <a:pt x="189" y="82"/>
                  </a:lnTo>
                  <a:lnTo>
                    <a:pt x="189" y="85"/>
                  </a:lnTo>
                  <a:lnTo>
                    <a:pt x="189" y="89"/>
                  </a:lnTo>
                  <a:lnTo>
                    <a:pt x="186" y="93"/>
                  </a:lnTo>
                  <a:lnTo>
                    <a:pt x="186" y="93"/>
                  </a:lnTo>
                  <a:lnTo>
                    <a:pt x="178" y="93"/>
                  </a:lnTo>
                  <a:lnTo>
                    <a:pt x="171" y="93"/>
                  </a:lnTo>
                  <a:lnTo>
                    <a:pt x="167" y="93"/>
                  </a:lnTo>
                  <a:lnTo>
                    <a:pt x="167" y="89"/>
                  </a:lnTo>
                  <a:lnTo>
                    <a:pt x="163" y="85"/>
                  </a:lnTo>
                  <a:lnTo>
                    <a:pt x="160" y="85"/>
                  </a:lnTo>
                  <a:lnTo>
                    <a:pt x="160" y="85"/>
                  </a:lnTo>
                  <a:close/>
                  <a:moveTo>
                    <a:pt x="278" y="0"/>
                  </a:moveTo>
                  <a:lnTo>
                    <a:pt x="274" y="4"/>
                  </a:lnTo>
                  <a:lnTo>
                    <a:pt x="274" y="4"/>
                  </a:lnTo>
                  <a:lnTo>
                    <a:pt x="278" y="4"/>
                  </a:lnTo>
                  <a:lnTo>
                    <a:pt x="278" y="0"/>
                  </a:lnTo>
                  <a:lnTo>
                    <a:pt x="278" y="0"/>
                  </a:lnTo>
                  <a:close/>
                  <a:moveTo>
                    <a:pt x="282" y="0"/>
                  </a:moveTo>
                  <a:lnTo>
                    <a:pt x="278" y="4"/>
                  </a:lnTo>
                  <a:lnTo>
                    <a:pt x="282" y="4"/>
                  </a:lnTo>
                  <a:lnTo>
                    <a:pt x="286" y="4"/>
                  </a:lnTo>
                  <a:lnTo>
                    <a:pt x="286" y="4"/>
                  </a:lnTo>
                  <a:lnTo>
                    <a:pt x="282" y="0"/>
                  </a:lnTo>
                  <a:lnTo>
                    <a:pt x="282" y="0"/>
                  </a:lnTo>
                  <a:close/>
                  <a:moveTo>
                    <a:pt x="193" y="82"/>
                  </a:moveTo>
                  <a:lnTo>
                    <a:pt x="189" y="82"/>
                  </a:lnTo>
                  <a:lnTo>
                    <a:pt x="189" y="78"/>
                  </a:lnTo>
                  <a:lnTo>
                    <a:pt x="193" y="82"/>
                  </a:lnTo>
                  <a:lnTo>
                    <a:pt x="193" y="82"/>
                  </a:lnTo>
                  <a:close/>
                  <a:moveTo>
                    <a:pt x="193" y="78"/>
                  </a:moveTo>
                  <a:lnTo>
                    <a:pt x="193" y="78"/>
                  </a:lnTo>
                  <a:lnTo>
                    <a:pt x="193" y="78"/>
                  </a:lnTo>
                  <a:lnTo>
                    <a:pt x="193" y="78"/>
                  </a:lnTo>
                  <a:lnTo>
                    <a:pt x="193" y="78"/>
                  </a:lnTo>
                  <a:lnTo>
                    <a:pt x="193" y="78"/>
                  </a:lnTo>
                  <a:close/>
                  <a:moveTo>
                    <a:pt x="197" y="74"/>
                  </a:moveTo>
                  <a:lnTo>
                    <a:pt x="197" y="78"/>
                  </a:lnTo>
                  <a:lnTo>
                    <a:pt x="193" y="78"/>
                  </a:lnTo>
                  <a:lnTo>
                    <a:pt x="193" y="78"/>
                  </a:lnTo>
                  <a:lnTo>
                    <a:pt x="193" y="74"/>
                  </a:lnTo>
                  <a:lnTo>
                    <a:pt x="193" y="74"/>
                  </a:lnTo>
                  <a:lnTo>
                    <a:pt x="193" y="74"/>
                  </a:lnTo>
                  <a:lnTo>
                    <a:pt x="197" y="74"/>
                  </a:lnTo>
                  <a:lnTo>
                    <a:pt x="197" y="74"/>
                  </a:lnTo>
                  <a:close/>
                  <a:moveTo>
                    <a:pt x="0" y="15"/>
                  </a:moveTo>
                  <a:lnTo>
                    <a:pt x="4" y="11"/>
                  </a:lnTo>
                  <a:lnTo>
                    <a:pt x="4" y="11"/>
                  </a:lnTo>
                  <a:lnTo>
                    <a:pt x="8" y="11"/>
                  </a:lnTo>
                  <a:lnTo>
                    <a:pt x="12" y="15"/>
                  </a:lnTo>
                  <a:lnTo>
                    <a:pt x="15" y="15"/>
                  </a:lnTo>
                  <a:lnTo>
                    <a:pt x="15" y="15"/>
                  </a:lnTo>
                  <a:lnTo>
                    <a:pt x="19" y="19"/>
                  </a:lnTo>
                  <a:lnTo>
                    <a:pt x="19" y="22"/>
                  </a:lnTo>
                  <a:lnTo>
                    <a:pt x="15" y="22"/>
                  </a:lnTo>
                  <a:lnTo>
                    <a:pt x="15" y="26"/>
                  </a:lnTo>
                  <a:lnTo>
                    <a:pt x="23" y="26"/>
                  </a:lnTo>
                  <a:lnTo>
                    <a:pt x="26" y="26"/>
                  </a:lnTo>
                  <a:lnTo>
                    <a:pt x="26" y="22"/>
                  </a:lnTo>
                  <a:lnTo>
                    <a:pt x="30" y="26"/>
                  </a:lnTo>
                  <a:lnTo>
                    <a:pt x="34" y="22"/>
                  </a:lnTo>
                  <a:lnTo>
                    <a:pt x="34" y="22"/>
                  </a:lnTo>
                  <a:lnTo>
                    <a:pt x="34" y="22"/>
                  </a:lnTo>
                  <a:lnTo>
                    <a:pt x="34" y="22"/>
                  </a:lnTo>
                  <a:lnTo>
                    <a:pt x="34" y="22"/>
                  </a:lnTo>
                  <a:lnTo>
                    <a:pt x="37" y="19"/>
                  </a:lnTo>
                  <a:lnTo>
                    <a:pt x="37" y="19"/>
                  </a:lnTo>
                  <a:lnTo>
                    <a:pt x="41" y="22"/>
                  </a:lnTo>
                  <a:lnTo>
                    <a:pt x="52" y="33"/>
                  </a:lnTo>
                  <a:lnTo>
                    <a:pt x="56" y="41"/>
                  </a:lnTo>
                  <a:lnTo>
                    <a:pt x="56" y="45"/>
                  </a:lnTo>
                  <a:lnTo>
                    <a:pt x="56" y="48"/>
                  </a:lnTo>
                  <a:lnTo>
                    <a:pt x="56" y="56"/>
                  </a:lnTo>
                  <a:lnTo>
                    <a:pt x="56" y="56"/>
                  </a:lnTo>
                  <a:lnTo>
                    <a:pt x="56" y="59"/>
                  </a:lnTo>
                  <a:lnTo>
                    <a:pt x="56" y="59"/>
                  </a:lnTo>
                  <a:lnTo>
                    <a:pt x="56" y="67"/>
                  </a:lnTo>
                  <a:lnTo>
                    <a:pt x="60" y="71"/>
                  </a:lnTo>
                  <a:lnTo>
                    <a:pt x="63" y="74"/>
                  </a:lnTo>
                  <a:lnTo>
                    <a:pt x="67" y="74"/>
                  </a:lnTo>
                  <a:lnTo>
                    <a:pt x="67" y="74"/>
                  </a:lnTo>
                  <a:lnTo>
                    <a:pt x="67" y="78"/>
                  </a:lnTo>
                  <a:lnTo>
                    <a:pt x="67" y="82"/>
                  </a:lnTo>
                  <a:lnTo>
                    <a:pt x="67" y="82"/>
                  </a:lnTo>
                  <a:lnTo>
                    <a:pt x="67" y="82"/>
                  </a:lnTo>
                  <a:lnTo>
                    <a:pt x="67" y="85"/>
                  </a:lnTo>
                  <a:lnTo>
                    <a:pt x="71" y="85"/>
                  </a:lnTo>
                  <a:lnTo>
                    <a:pt x="74" y="89"/>
                  </a:lnTo>
                  <a:lnTo>
                    <a:pt x="74" y="93"/>
                  </a:lnTo>
                  <a:lnTo>
                    <a:pt x="71" y="93"/>
                  </a:lnTo>
                  <a:lnTo>
                    <a:pt x="71" y="93"/>
                  </a:lnTo>
                  <a:lnTo>
                    <a:pt x="71" y="93"/>
                  </a:lnTo>
                  <a:lnTo>
                    <a:pt x="67" y="89"/>
                  </a:lnTo>
                  <a:lnTo>
                    <a:pt x="71" y="93"/>
                  </a:lnTo>
                  <a:lnTo>
                    <a:pt x="67" y="93"/>
                  </a:lnTo>
                  <a:lnTo>
                    <a:pt x="67" y="93"/>
                  </a:lnTo>
                  <a:lnTo>
                    <a:pt x="71" y="93"/>
                  </a:lnTo>
                  <a:lnTo>
                    <a:pt x="71" y="93"/>
                  </a:lnTo>
                  <a:lnTo>
                    <a:pt x="67" y="97"/>
                  </a:lnTo>
                  <a:lnTo>
                    <a:pt x="63" y="93"/>
                  </a:lnTo>
                  <a:lnTo>
                    <a:pt x="63" y="97"/>
                  </a:lnTo>
                  <a:lnTo>
                    <a:pt x="60" y="93"/>
                  </a:lnTo>
                  <a:lnTo>
                    <a:pt x="60" y="93"/>
                  </a:lnTo>
                  <a:lnTo>
                    <a:pt x="52" y="89"/>
                  </a:lnTo>
                  <a:lnTo>
                    <a:pt x="49" y="89"/>
                  </a:lnTo>
                  <a:lnTo>
                    <a:pt x="45" y="85"/>
                  </a:lnTo>
                  <a:lnTo>
                    <a:pt x="45" y="85"/>
                  </a:lnTo>
                  <a:lnTo>
                    <a:pt x="41" y="85"/>
                  </a:lnTo>
                  <a:lnTo>
                    <a:pt x="37" y="85"/>
                  </a:lnTo>
                  <a:lnTo>
                    <a:pt x="34" y="82"/>
                  </a:lnTo>
                  <a:lnTo>
                    <a:pt x="34" y="78"/>
                  </a:lnTo>
                  <a:lnTo>
                    <a:pt x="30" y="74"/>
                  </a:lnTo>
                  <a:lnTo>
                    <a:pt x="26" y="74"/>
                  </a:lnTo>
                  <a:lnTo>
                    <a:pt x="23" y="71"/>
                  </a:lnTo>
                  <a:lnTo>
                    <a:pt x="23" y="71"/>
                  </a:lnTo>
                  <a:lnTo>
                    <a:pt x="26" y="67"/>
                  </a:lnTo>
                  <a:lnTo>
                    <a:pt x="23" y="63"/>
                  </a:lnTo>
                  <a:lnTo>
                    <a:pt x="19" y="63"/>
                  </a:lnTo>
                  <a:lnTo>
                    <a:pt x="19" y="59"/>
                  </a:lnTo>
                  <a:lnTo>
                    <a:pt x="12" y="56"/>
                  </a:lnTo>
                  <a:lnTo>
                    <a:pt x="12" y="52"/>
                  </a:lnTo>
                  <a:lnTo>
                    <a:pt x="12" y="52"/>
                  </a:lnTo>
                  <a:lnTo>
                    <a:pt x="8" y="48"/>
                  </a:lnTo>
                  <a:lnTo>
                    <a:pt x="8" y="48"/>
                  </a:lnTo>
                  <a:lnTo>
                    <a:pt x="12" y="45"/>
                  </a:lnTo>
                  <a:lnTo>
                    <a:pt x="12" y="41"/>
                  </a:lnTo>
                  <a:lnTo>
                    <a:pt x="8" y="37"/>
                  </a:lnTo>
                  <a:lnTo>
                    <a:pt x="8" y="33"/>
                  </a:lnTo>
                  <a:lnTo>
                    <a:pt x="4" y="22"/>
                  </a:lnTo>
                  <a:lnTo>
                    <a:pt x="0" y="15"/>
                  </a:lnTo>
                  <a:close/>
                </a:path>
              </a:pathLst>
            </a:custGeom>
            <a:grpFill/>
            <a:ln>
              <a:noFill/>
            </a:ln>
          </p:spPr>
          <p:txBody>
            <a:bodyPr vert="horz" wrap="square" lIns="91440" tIns="45720" rIns="91440" bIns="45720" numCol="1" anchor="t" anchorCtr="0" compatLnSpc="1"/>
            <a:lstStyle/>
            <a:p>
              <a:endParaRPr lang="en-US"/>
            </a:p>
          </p:txBody>
        </p:sp>
        <p:sp>
          <p:nvSpPr>
            <p:cNvPr id="22" name="Freeform 23"/>
            <p:cNvSpPr>
              <a:spLocks noEditPoints="1"/>
            </p:cNvSpPr>
            <p:nvPr/>
          </p:nvSpPr>
          <p:spPr bwMode="auto">
            <a:xfrm>
              <a:off x="6718320" y="3080759"/>
              <a:ext cx="23159" cy="19300"/>
            </a:xfrm>
            <a:custGeom>
              <a:avLst/>
              <a:gdLst>
                <a:gd name="T0" fmla="*/ 0 w 18"/>
                <a:gd name="T1" fmla="*/ 8 h 15"/>
                <a:gd name="T2" fmla="*/ 3 w 18"/>
                <a:gd name="T3" fmla="*/ 8 h 15"/>
                <a:gd name="T4" fmla="*/ 3 w 18"/>
                <a:gd name="T5" fmla="*/ 8 h 15"/>
                <a:gd name="T6" fmla="*/ 7 w 18"/>
                <a:gd name="T7" fmla="*/ 11 h 15"/>
                <a:gd name="T8" fmla="*/ 11 w 18"/>
                <a:gd name="T9" fmla="*/ 15 h 15"/>
                <a:gd name="T10" fmla="*/ 11 w 18"/>
                <a:gd name="T11" fmla="*/ 15 h 15"/>
                <a:gd name="T12" fmla="*/ 11 w 18"/>
                <a:gd name="T13" fmla="*/ 8 h 15"/>
                <a:gd name="T14" fmla="*/ 11 w 18"/>
                <a:gd name="T15" fmla="*/ 4 h 15"/>
                <a:gd name="T16" fmla="*/ 14 w 18"/>
                <a:gd name="T17" fmla="*/ 4 h 15"/>
                <a:gd name="T18" fmla="*/ 14 w 18"/>
                <a:gd name="T19" fmla="*/ 4 h 15"/>
                <a:gd name="T20" fmla="*/ 14 w 18"/>
                <a:gd name="T21" fmla="*/ 0 h 15"/>
                <a:gd name="T22" fmla="*/ 11 w 18"/>
                <a:gd name="T23" fmla="*/ 0 h 15"/>
                <a:gd name="T24" fmla="*/ 7 w 18"/>
                <a:gd name="T25" fmla="*/ 4 h 15"/>
                <a:gd name="T26" fmla="*/ 0 w 18"/>
                <a:gd name="T27" fmla="*/ 8 h 15"/>
                <a:gd name="T28" fmla="*/ 0 w 18"/>
                <a:gd name="T29" fmla="*/ 8 h 15"/>
                <a:gd name="T30" fmla="*/ 0 w 18"/>
                <a:gd name="T31" fmla="*/ 8 h 15"/>
                <a:gd name="T32" fmla="*/ 14 w 18"/>
                <a:gd name="T33" fmla="*/ 4 h 15"/>
                <a:gd name="T34" fmla="*/ 14 w 18"/>
                <a:gd name="T35" fmla="*/ 8 h 15"/>
                <a:gd name="T36" fmla="*/ 14 w 18"/>
                <a:gd name="T37" fmla="*/ 11 h 15"/>
                <a:gd name="T38" fmla="*/ 18 w 18"/>
                <a:gd name="T39" fmla="*/ 11 h 15"/>
                <a:gd name="T40" fmla="*/ 18 w 18"/>
                <a:gd name="T41" fmla="*/ 11 h 15"/>
                <a:gd name="T42" fmla="*/ 18 w 18"/>
                <a:gd name="T43" fmla="*/ 4 h 15"/>
                <a:gd name="T44" fmla="*/ 14 w 18"/>
                <a:gd name="T45" fmla="*/ 4 h 15"/>
                <a:gd name="T46" fmla="*/ 14 w 18"/>
                <a:gd name="T47" fmla="*/ 4 h 15"/>
                <a:gd name="T48" fmla="*/ 14 w 18"/>
                <a:gd name="T4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5">
                  <a:moveTo>
                    <a:pt x="0" y="8"/>
                  </a:moveTo>
                  <a:lnTo>
                    <a:pt x="3" y="8"/>
                  </a:lnTo>
                  <a:lnTo>
                    <a:pt x="3" y="8"/>
                  </a:lnTo>
                  <a:lnTo>
                    <a:pt x="7" y="11"/>
                  </a:lnTo>
                  <a:lnTo>
                    <a:pt x="11" y="15"/>
                  </a:lnTo>
                  <a:lnTo>
                    <a:pt x="11" y="15"/>
                  </a:lnTo>
                  <a:lnTo>
                    <a:pt x="11" y="8"/>
                  </a:lnTo>
                  <a:lnTo>
                    <a:pt x="11" y="4"/>
                  </a:lnTo>
                  <a:lnTo>
                    <a:pt x="14" y="4"/>
                  </a:lnTo>
                  <a:lnTo>
                    <a:pt x="14" y="4"/>
                  </a:lnTo>
                  <a:lnTo>
                    <a:pt x="14" y="0"/>
                  </a:lnTo>
                  <a:lnTo>
                    <a:pt x="11" y="0"/>
                  </a:lnTo>
                  <a:lnTo>
                    <a:pt x="7" y="4"/>
                  </a:lnTo>
                  <a:lnTo>
                    <a:pt x="0" y="8"/>
                  </a:lnTo>
                  <a:lnTo>
                    <a:pt x="0" y="8"/>
                  </a:lnTo>
                  <a:lnTo>
                    <a:pt x="0" y="8"/>
                  </a:lnTo>
                  <a:close/>
                  <a:moveTo>
                    <a:pt x="14" y="4"/>
                  </a:moveTo>
                  <a:lnTo>
                    <a:pt x="14" y="8"/>
                  </a:lnTo>
                  <a:lnTo>
                    <a:pt x="14" y="11"/>
                  </a:lnTo>
                  <a:lnTo>
                    <a:pt x="18" y="11"/>
                  </a:lnTo>
                  <a:lnTo>
                    <a:pt x="18" y="11"/>
                  </a:lnTo>
                  <a:lnTo>
                    <a:pt x="18" y="4"/>
                  </a:lnTo>
                  <a:lnTo>
                    <a:pt x="14" y="4"/>
                  </a:lnTo>
                  <a:lnTo>
                    <a:pt x="14" y="4"/>
                  </a:lnTo>
                  <a:lnTo>
                    <a:pt x="14" y="4"/>
                  </a:lnTo>
                  <a:close/>
                </a:path>
              </a:pathLst>
            </a:custGeom>
            <a:grpFill/>
            <a:ln>
              <a:noFill/>
            </a:ln>
          </p:spPr>
          <p:txBody>
            <a:bodyPr vert="horz" wrap="square" lIns="91440" tIns="45720" rIns="91440" bIns="45720" numCol="1" anchor="t" anchorCtr="0" compatLnSpc="1"/>
            <a:lstStyle/>
            <a:p>
              <a:endParaRPr lang="en-US"/>
            </a:p>
          </p:txBody>
        </p:sp>
        <p:sp>
          <p:nvSpPr>
            <p:cNvPr id="23" name="Freeform 24"/>
            <p:cNvSpPr>
              <a:spLocks noEditPoints="1"/>
            </p:cNvSpPr>
            <p:nvPr/>
          </p:nvSpPr>
          <p:spPr bwMode="auto">
            <a:xfrm>
              <a:off x="6436547" y="2703775"/>
              <a:ext cx="176269" cy="306218"/>
            </a:xfrm>
            <a:custGeom>
              <a:avLst/>
              <a:gdLst>
                <a:gd name="T0" fmla="*/ 4 w 137"/>
                <a:gd name="T1" fmla="*/ 11 h 238"/>
                <a:gd name="T2" fmla="*/ 15 w 137"/>
                <a:gd name="T3" fmla="*/ 15 h 238"/>
                <a:gd name="T4" fmla="*/ 22 w 137"/>
                <a:gd name="T5" fmla="*/ 11 h 238"/>
                <a:gd name="T6" fmla="*/ 37 w 137"/>
                <a:gd name="T7" fmla="*/ 11 h 238"/>
                <a:gd name="T8" fmla="*/ 52 w 137"/>
                <a:gd name="T9" fmla="*/ 0 h 238"/>
                <a:gd name="T10" fmla="*/ 67 w 137"/>
                <a:gd name="T11" fmla="*/ 8 h 238"/>
                <a:gd name="T12" fmla="*/ 74 w 137"/>
                <a:gd name="T13" fmla="*/ 11 h 238"/>
                <a:gd name="T14" fmla="*/ 82 w 137"/>
                <a:gd name="T15" fmla="*/ 26 h 238"/>
                <a:gd name="T16" fmla="*/ 96 w 137"/>
                <a:gd name="T17" fmla="*/ 26 h 238"/>
                <a:gd name="T18" fmla="*/ 96 w 137"/>
                <a:gd name="T19" fmla="*/ 34 h 238"/>
                <a:gd name="T20" fmla="*/ 85 w 137"/>
                <a:gd name="T21" fmla="*/ 37 h 238"/>
                <a:gd name="T22" fmla="*/ 78 w 137"/>
                <a:gd name="T23" fmla="*/ 41 h 238"/>
                <a:gd name="T24" fmla="*/ 74 w 137"/>
                <a:gd name="T25" fmla="*/ 41 h 238"/>
                <a:gd name="T26" fmla="*/ 74 w 137"/>
                <a:gd name="T27" fmla="*/ 48 h 238"/>
                <a:gd name="T28" fmla="*/ 67 w 137"/>
                <a:gd name="T29" fmla="*/ 56 h 238"/>
                <a:gd name="T30" fmla="*/ 63 w 137"/>
                <a:gd name="T31" fmla="*/ 59 h 238"/>
                <a:gd name="T32" fmla="*/ 63 w 137"/>
                <a:gd name="T33" fmla="*/ 74 h 238"/>
                <a:gd name="T34" fmla="*/ 71 w 137"/>
                <a:gd name="T35" fmla="*/ 82 h 238"/>
                <a:gd name="T36" fmla="*/ 78 w 137"/>
                <a:gd name="T37" fmla="*/ 93 h 238"/>
                <a:gd name="T38" fmla="*/ 89 w 137"/>
                <a:gd name="T39" fmla="*/ 104 h 238"/>
                <a:gd name="T40" fmla="*/ 119 w 137"/>
                <a:gd name="T41" fmla="*/ 126 h 238"/>
                <a:gd name="T42" fmla="*/ 122 w 137"/>
                <a:gd name="T43" fmla="*/ 134 h 238"/>
                <a:gd name="T44" fmla="*/ 126 w 137"/>
                <a:gd name="T45" fmla="*/ 149 h 238"/>
                <a:gd name="T46" fmla="*/ 130 w 137"/>
                <a:gd name="T47" fmla="*/ 160 h 238"/>
                <a:gd name="T48" fmla="*/ 134 w 137"/>
                <a:gd name="T49" fmla="*/ 167 h 238"/>
                <a:gd name="T50" fmla="*/ 134 w 137"/>
                <a:gd name="T51" fmla="*/ 171 h 238"/>
                <a:gd name="T52" fmla="*/ 130 w 137"/>
                <a:gd name="T53" fmla="*/ 178 h 238"/>
                <a:gd name="T54" fmla="*/ 130 w 137"/>
                <a:gd name="T55" fmla="*/ 189 h 238"/>
                <a:gd name="T56" fmla="*/ 122 w 137"/>
                <a:gd name="T57" fmla="*/ 200 h 238"/>
                <a:gd name="T58" fmla="*/ 111 w 137"/>
                <a:gd name="T59" fmla="*/ 208 h 238"/>
                <a:gd name="T60" fmla="*/ 93 w 137"/>
                <a:gd name="T61" fmla="*/ 212 h 238"/>
                <a:gd name="T62" fmla="*/ 89 w 137"/>
                <a:gd name="T63" fmla="*/ 208 h 238"/>
                <a:gd name="T64" fmla="*/ 93 w 137"/>
                <a:gd name="T65" fmla="*/ 212 h 238"/>
                <a:gd name="T66" fmla="*/ 89 w 137"/>
                <a:gd name="T67" fmla="*/ 219 h 238"/>
                <a:gd name="T68" fmla="*/ 82 w 137"/>
                <a:gd name="T69" fmla="*/ 219 h 238"/>
                <a:gd name="T70" fmla="*/ 82 w 137"/>
                <a:gd name="T71" fmla="*/ 226 h 238"/>
                <a:gd name="T72" fmla="*/ 74 w 137"/>
                <a:gd name="T73" fmla="*/ 230 h 238"/>
                <a:gd name="T74" fmla="*/ 63 w 137"/>
                <a:gd name="T75" fmla="*/ 238 h 238"/>
                <a:gd name="T76" fmla="*/ 63 w 137"/>
                <a:gd name="T77" fmla="*/ 234 h 238"/>
                <a:gd name="T78" fmla="*/ 63 w 137"/>
                <a:gd name="T79" fmla="*/ 226 h 238"/>
                <a:gd name="T80" fmla="*/ 67 w 137"/>
                <a:gd name="T81" fmla="*/ 215 h 238"/>
                <a:gd name="T82" fmla="*/ 56 w 137"/>
                <a:gd name="T83" fmla="*/ 212 h 238"/>
                <a:gd name="T84" fmla="*/ 63 w 137"/>
                <a:gd name="T85" fmla="*/ 204 h 238"/>
                <a:gd name="T86" fmla="*/ 82 w 137"/>
                <a:gd name="T87" fmla="*/ 200 h 238"/>
                <a:gd name="T88" fmla="*/ 82 w 137"/>
                <a:gd name="T89" fmla="*/ 197 h 238"/>
                <a:gd name="T90" fmla="*/ 89 w 137"/>
                <a:gd name="T91" fmla="*/ 186 h 238"/>
                <a:gd name="T92" fmla="*/ 104 w 137"/>
                <a:gd name="T93" fmla="*/ 174 h 238"/>
                <a:gd name="T94" fmla="*/ 100 w 137"/>
                <a:gd name="T95" fmla="*/ 152 h 238"/>
                <a:gd name="T96" fmla="*/ 100 w 137"/>
                <a:gd name="T97" fmla="*/ 141 h 238"/>
                <a:gd name="T98" fmla="*/ 100 w 137"/>
                <a:gd name="T99" fmla="*/ 126 h 238"/>
                <a:gd name="T100" fmla="*/ 96 w 137"/>
                <a:gd name="T101" fmla="*/ 119 h 238"/>
                <a:gd name="T102" fmla="*/ 89 w 137"/>
                <a:gd name="T103" fmla="*/ 111 h 238"/>
                <a:gd name="T104" fmla="*/ 82 w 137"/>
                <a:gd name="T105" fmla="*/ 104 h 238"/>
                <a:gd name="T106" fmla="*/ 67 w 137"/>
                <a:gd name="T107" fmla="*/ 93 h 238"/>
                <a:gd name="T108" fmla="*/ 48 w 137"/>
                <a:gd name="T109" fmla="*/ 78 h 238"/>
                <a:gd name="T110" fmla="*/ 41 w 137"/>
                <a:gd name="T111" fmla="*/ 71 h 238"/>
                <a:gd name="T112" fmla="*/ 45 w 137"/>
                <a:gd name="T113" fmla="*/ 59 h 238"/>
                <a:gd name="T114" fmla="*/ 48 w 137"/>
                <a:gd name="T115" fmla="*/ 48 h 238"/>
                <a:gd name="T116" fmla="*/ 37 w 137"/>
                <a:gd name="T117" fmla="*/ 41 h 238"/>
                <a:gd name="T118" fmla="*/ 11 w 137"/>
                <a:gd name="T119" fmla="*/ 34 h 238"/>
                <a:gd name="T120" fmla="*/ 0 w 137"/>
                <a:gd name="T121" fmla="*/ 19 h 238"/>
                <a:gd name="T122" fmla="*/ 48 w 137"/>
                <a:gd name="T123" fmla="*/ 215 h 238"/>
                <a:gd name="T124" fmla="*/ 48 w 137"/>
                <a:gd name="T125" fmla="*/ 20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238">
                  <a:moveTo>
                    <a:pt x="0" y="15"/>
                  </a:moveTo>
                  <a:lnTo>
                    <a:pt x="0" y="15"/>
                  </a:lnTo>
                  <a:lnTo>
                    <a:pt x="4" y="15"/>
                  </a:lnTo>
                  <a:lnTo>
                    <a:pt x="4" y="15"/>
                  </a:lnTo>
                  <a:lnTo>
                    <a:pt x="4" y="11"/>
                  </a:lnTo>
                  <a:lnTo>
                    <a:pt x="8" y="11"/>
                  </a:lnTo>
                  <a:lnTo>
                    <a:pt x="11" y="11"/>
                  </a:lnTo>
                  <a:lnTo>
                    <a:pt x="11" y="15"/>
                  </a:lnTo>
                  <a:lnTo>
                    <a:pt x="11" y="15"/>
                  </a:lnTo>
                  <a:lnTo>
                    <a:pt x="15" y="15"/>
                  </a:lnTo>
                  <a:lnTo>
                    <a:pt x="15" y="11"/>
                  </a:lnTo>
                  <a:lnTo>
                    <a:pt x="19" y="11"/>
                  </a:lnTo>
                  <a:lnTo>
                    <a:pt x="22" y="11"/>
                  </a:lnTo>
                  <a:lnTo>
                    <a:pt x="22" y="11"/>
                  </a:lnTo>
                  <a:lnTo>
                    <a:pt x="22" y="11"/>
                  </a:lnTo>
                  <a:lnTo>
                    <a:pt x="26" y="15"/>
                  </a:lnTo>
                  <a:lnTo>
                    <a:pt x="30" y="11"/>
                  </a:lnTo>
                  <a:lnTo>
                    <a:pt x="30" y="8"/>
                  </a:lnTo>
                  <a:lnTo>
                    <a:pt x="34" y="8"/>
                  </a:lnTo>
                  <a:lnTo>
                    <a:pt x="37" y="11"/>
                  </a:lnTo>
                  <a:lnTo>
                    <a:pt x="41" y="8"/>
                  </a:lnTo>
                  <a:lnTo>
                    <a:pt x="41" y="4"/>
                  </a:lnTo>
                  <a:lnTo>
                    <a:pt x="45" y="0"/>
                  </a:lnTo>
                  <a:lnTo>
                    <a:pt x="48" y="0"/>
                  </a:lnTo>
                  <a:lnTo>
                    <a:pt x="52" y="0"/>
                  </a:lnTo>
                  <a:lnTo>
                    <a:pt x="56" y="4"/>
                  </a:lnTo>
                  <a:lnTo>
                    <a:pt x="56" y="4"/>
                  </a:lnTo>
                  <a:lnTo>
                    <a:pt x="59" y="4"/>
                  </a:lnTo>
                  <a:lnTo>
                    <a:pt x="59" y="8"/>
                  </a:lnTo>
                  <a:lnTo>
                    <a:pt x="67" y="8"/>
                  </a:lnTo>
                  <a:lnTo>
                    <a:pt x="71" y="8"/>
                  </a:lnTo>
                  <a:lnTo>
                    <a:pt x="74" y="8"/>
                  </a:lnTo>
                  <a:lnTo>
                    <a:pt x="78" y="8"/>
                  </a:lnTo>
                  <a:lnTo>
                    <a:pt x="74" y="11"/>
                  </a:lnTo>
                  <a:lnTo>
                    <a:pt x="74" y="11"/>
                  </a:lnTo>
                  <a:lnTo>
                    <a:pt x="71" y="19"/>
                  </a:lnTo>
                  <a:lnTo>
                    <a:pt x="74" y="19"/>
                  </a:lnTo>
                  <a:lnTo>
                    <a:pt x="74" y="22"/>
                  </a:lnTo>
                  <a:lnTo>
                    <a:pt x="82" y="22"/>
                  </a:lnTo>
                  <a:lnTo>
                    <a:pt x="82" y="26"/>
                  </a:lnTo>
                  <a:lnTo>
                    <a:pt x="85" y="26"/>
                  </a:lnTo>
                  <a:lnTo>
                    <a:pt x="89" y="30"/>
                  </a:lnTo>
                  <a:lnTo>
                    <a:pt x="93" y="26"/>
                  </a:lnTo>
                  <a:lnTo>
                    <a:pt x="93" y="30"/>
                  </a:lnTo>
                  <a:lnTo>
                    <a:pt x="96" y="26"/>
                  </a:lnTo>
                  <a:lnTo>
                    <a:pt x="96" y="30"/>
                  </a:lnTo>
                  <a:lnTo>
                    <a:pt x="96" y="30"/>
                  </a:lnTo>
                  <a:lnTo>
                    <a:pt x="100" y="30"/>
                  </a:lnTo>
                  <a:lnTo>
                    <a:pt x="96" y="34"/>
                  </a:lnTo>
                  <a:lnTo>
                    <a:pt x="96" y="34"/>
                  </a:lnTo>
                  <a:lnTo>
                    <a:pt x="93" y="34"/>
                  </a:lnTo>
                  <a:lnTo>
                    <a:pt x="93" y="34"/>
                  </a:lnTo>
                  <a:lnTo>
                    <a:pt x="89" y="34"/>
                  </a:lnTo>
                  <a:lnTo>
                    <a:pt x="85" y="34"/>
                  </a:lnTo>
                  <a:lnTo>
                    <a:pt x="85" y="37"/>
                  </a:lnTo>
                  <a:lnTo>
                    <a:pt x="85" y="37"/>
                  </a:lnTo>
                  <a:lnTo>
                    <a:pt x="85" y="41"/>
                  </a:lnTo>
                  <a:lnTo>
                    <a:pt x="82" y="41"/>
                  </a:lnTo>
                  <a:lnTo>
                    <a:pt x="82" y="41"/>
                  </a:lnTo>
                  <a:lnTo>
                    <a:pt x="78" y="41"/>
                  </a:lnTo>
                  <a:lnTo>
                    <a:pt x="78" y="41"/>
                  </a:lnTo>
                  <a:lnTo>
                    <a:pt x="78" y="41"/>
                  </a:lnTo>
                  <a:lnTo>
                    <a:pt x="74" y="41"/>
                  </a:lnTo>
                  <a:lnTo>
                    <a:pt x="74" y="41"/>
                  </a:lnTo>
                  <a:lnTo>
                    <a:pt x="74" y="41"/>
                  </a:lnTo>
                  <a:lnTo>
                    <a:pt x="74" y="45"/>
                  </a:lnTo>
                  <a:lnTo>
                    <a:pt x="74" y="45"/>
                  </a:lnTo>
                  <a:lnTo>
                    <a:pt x="74" y="48"/>
                  </a:lnTo>
                  <a:lnTo>
                    <a:pt x="74" y="48"/>
                  </a:lnTo>
                  <a:lnTo>
                    <a:pt x="74" y="48"/>
                  </a:lnTo>
                  <a:lnTo>
                    <a:pt x="74" y="52"/>
                  </a:lnTo>
                  <a:lnTo>
                    <a:pt x="74" y="52"/>
                  </a:lnTo>
                  <a:lnTo>
                    <a:pt x="71" y="52"/>
                  </a:lnTo>
                  <a:lnTo>
                    <a:pt x="71" y="56"/>
                  </a:lnTo>
                  <a:lnTo>
                    <a:pt x="67" y="56"/>
                  </a:lnTo>
                  <a:lnTo>
                    <a:pt x="67" y="56"/>
                  </a:lnTo>
                  <a:lnTo>
                    <a:pt x="67" y="56"/>
                  </a:lnTo>
                  <a:lnTo>
                    <a:pt x="67" y="59"/>
                  </a:lnTo>
                  <a:lnTo>
                    <a:pt x="63" y="59"/>
                  </a:lnTo>
                  <a:lnTo>
                    <a:pt x="63" y="59"/>
                  </a:lnTo>
                  <a:lnTo>
                    <a:pt x="63" y="63"/>
                  </a:lnTo>
                  <a:lnTo>
                    <a:pt x="63" y="63"/>
                  </a:lnTo>
                  <a:lnTo>
                    <a:pt x="67" y="67"/>
                  </a:lnTo>
                  <a:lnTo>
                    <a:pt x="63" y="71"/>
                  </a:lnTo>
                  <a:lnTo>
                    <a:pt x="63" y="74"/>
                  </a:lnTo>
                  <a:lnTo>
                    <a:pt x="67" y="74"/>
                  </a:lnTo>
                  <a:lnTo>
                    <a:pt x="63" y="78"/>
                  </a:lnTo>
                  <a:lnTo>
                    <a:pt x="63" y="78"/>
                  </a:lnTo>
                  <a:lnTo>
                    <a:pt x="63" y="78"/>
                  </a:lnTo>
                  <a:lnTo>
                    <a:pt x="71" y="82"/>
                  </a:lnTo>
                  <a:lnTo>
                    <a:pt x="74" y="85"/>
                  </a:lnTo>
                  <a:lnTo>
                    <a:pt x="74" y="85"/>
                  </a:lnTo>
                  <a:lnTo>
                    <a:pt x="78" y="89"/>
                  </a:lnTo>
                  <a:lnTo>
                    <a:pt x="78" y="89"/>
                  </a:lnTo>
                  <a:lnTo>
                    <a:pt x="78" y="93"/>
                  </a:lnTo>
                  <a:lnTo>
                    <a:pt x="78" y="93"/>
                  </a:lnTo>
                  <a:lnTo>
                    <a:pt x="78" y="97"/>
                  </a:lnTo>
                  <a:lnTo>
                    <a:pt x="85" y="100"/>
                  </a:lnTo>
                  <a:lnTo>
                    <a:pt x="89" y="104"/>
                  </a:lnTo>
                  <a:lnTo>
                    <a:pt x="89" y="104"/>
                  </a:lnTo>
                  <a:lnTo>
                    <a:pt x="96" y="108"/>
                  </a:lnTo>
                  <a:lnTo>
                    <a:pt x="108" y="115"/>
                  </a:lnTo>
                  <a:lnTo>
                    <a:pt x="108" y="115"/>
                  </a:lnTo>
                  <a:lnTo>
                    <a:pt x="115" y="123"/>
                  </a:lnTo>
                  <a:lnTo>
                    <a:pt x="119" y="126"/>
                  </a:lnTo>
                  <a:lnTo>
                    <a:pt x="119" y="126"/>
                  </a:lnTo>
                  <a:lnTo>
                    <a:pt x="119" y="126"/>
                  </a:lnTo>
                  <a:lnTo>
                    <a:pt x="119" y="130"/>
                  </a:lnTo>
                  <a:lnTo>
                    <a:pt x="122" y="134"/>
                  </a:lnTo>
                  <a:lnTo>
                    <a:pt x="122" y="134"/>
                  </a:lnTo>
                  <a:lnTo>
                    <a:pt x="122" y="137"/>
                  </a:lnTo>
                  <a:lnTo>
                    <a:pt x="122" y="137"/>
                  </a:lnTo>
                  <a:lnTo>
                    <a:pt x="126" y="141"/>
                  </a:lnTo>
                  <a:lnTo>
                    <a:pt x="126" y="145"/>
                  </a:lnTo>
                  <a:lnTo>
                    <a:pt x="126" y="149"/>
                  </a:lnTo>
                  <a:lnTo>
                    <a:pt x="130" y="152"/>
                  </a:lnTo>
                  <a:lnTo>
                    <a:pt x="130" y="152"/>
                  </a:lnTo>
                  <a:lnTo>
                    <a:pt x="130" y="156"/>
                  </a:lnTo>
                  <a:lnTo>
                    <a:pt x="130" y="156"/>
                  </a:lnTo>
                  <a:lnTo>
                    <a:pt x="130" y="160"/>
                  </a:lnTo>
                  <a:lnTo>
                    <a:pt x="130" y="160"/>
                  </a:lnTo>
                  <a:lnTo>
                    <a:pt x="130" y="163"/>
                  </a:lnTo>
                  <a:lnTo>
                    <a:pt x="130" y="167"/>
                  </a:lnTo>
                  <a:lnTo>
                    <a:pt x="134" y="167"/>
                  </a:lnTo>
                  <a:lnTo>
                    <a:pt x="134" y="167"/>
                  </a:lnTo>
                  <a:lnTo>
                    <a:pt x="137" y="171"/>
                  </a:lnTo>
                  <a:lnTo>
                    <a:pt x="134" y="174"/>
                  </a:lnTo>
                  <a:lnTo>
                    <a:pt x="134" y="174"/>
                  </a:lnTo>
                  <a:lnTo>
                    <a:pt x="134" y="171"/>
                  </a:lnTo>
                  <a:lnTo>
                    <a:pt x="134" y="171"/>
                  </a:lnTo>
                  <a:lnTo>
                    <a:pt x="134" y="171"/>
                  </a:lnTo>
                  <a:lnTo>
                    <a:pt x="134" y="174"/>
                  </a:lnTo>
                  <a:lnTo>
                    <a:pt x="134" y="174"/>
                  </a:lnTo>
                  <a:lnTo>
                    <a:pt x="134" y="178"/>
                  </a:lnTo>
                  <a:lnTo>
                    <a:pt x="130" y="178"/>
                  </a:lnTo>
                  <a:lnTo>
                    <a:pt x="130" y="182"/>
                  </a:lnTo>
                  <a:lnTo>
                    <a:pt x="130" y="182"/>
                  </a:lnTo>
                  <a:lnTo>
                    <a:pt x="130" y="186"/>
                  </a:lnTo>
                  <a:lnTo>
                    <a:pt x="130" y="189"/>
                  </a:lnTo>
                  <a:lnTo>
                    <a:pt x="130" y="189"/>
                  </a:lnTo>
                  <a:lnTo>
                    <a:pt x="130" y="189"/>
                  </a:lnTo>
                  <a:lnTo>
                    <a:pt x="126" y="193"/>
                  </a:lnTo>
                  <a:lnTo>
                    <a:pt x="126" y="197"/>
                  </a:lnTo>
                  <a:lnTo>
                    <a:pt x="126" y="197"/>
                  </a:lnTo>
                  <a:lnTo>
                    <a:pt x="122" y="200"/>
                  </a:lnTo>
                  <a:lnTo>
                    <a:pt x="119" y="200"/>
                  </a:lnTo>
                  <a:lnTo>
                    <a:pt x="115" y="204"/>
                  </a:lnTo>
                  <a:lnTo>
                    <a:pt x="115" y="204"/>
                  </a:lnTo>
                  <a:lnTo>
                    <a:pt x="111" y="204"/>
                  </a:lnTo>
                  <a:lnTo>
                    <a:pt x="111" y="208"/>
                  </a:lnTo>
                  <a:lnTo>
                    <a:pt x="104" y="212"/>
                  </a:lnTo>
                  <a:lnTo>
                    <a:pt x="100" y="212"/>
                  </a:lnTo>
                  <a:lnTo>
                    <a:pt x="96" y="212"/>
                  </a:lnTo>
                  <a:lnTo>
                    <a:pt x="93" y="212"/>
                  </a:lnTo>
                  <a:lnTo>
                    <a:pt x="93" y="212"/>
                  </a:lnTo>
                  <a:lnTo>
                    <a:pt x="93" y="208"/>
                  </a:lnTo>
                  <a:lnTo>
                    <a:pt x="93" y="208"/>
                  </a:lnTo>
                  <a:lnTo>
                    <a:pt x="93" y="208"/>
                  </a:lnTo>
                  <a:lnTo>
                    <a:pt x="93" y="208"/>
                  </a:lnTo>
                  <a:lnTo>
                    <a:pt x="89" y="208"/>
                  </a:lnTo>
                  <a:lnTo>
                    <a:pt x="93" y="212"/>
                  </a:lnTo>
                  <a:lnTo>
                    <a:pt x="93" y="212"/>
                  </a:lnTo>
                  <a:lnTo>
                    <a:pt x="89" y="212"/>
                  </a:lnTo>
                  <a:lnTo>
                    <a:pt x="89" y="212"/>
                  </a:lnTo>
                  <a:lnTo>
                    <a:pt x="93" y="212"/>
                  </a:lnTo>
                  <a:lnTo>
                    <a:pt x="93" y="215"/>
                  </a:lnTo>
                  <a:lnTo>
                    <a:pt x="93" y="215"/>
                  </a:lnTo>
                  <a:lnTo>
                    <a:pt x="89" y="219"/>
                  </a:lnTo>
                  <a:lnTo>
                    <a:pt x="85" y="215"/>
                  </a:lnTo>
                  <a:lnTo>
                    <a:pt x="89" y="219"/>
                  </a:lnTo>
                  <a:lnTo>
                    <a:pt x="89" y="219"/>
                  </a:lnTo>
                  <a:lnTo>
                    <a:pt x="89" y="223"/>
                  </a:lnTo>
                  <a:lnTo>
                    <a:pt x="85" y="223"/>
                  </a:lnTo>
                  <a:lnTo>
                    <a:pt x="85" y="219"/>
                  </a:lnTo>
                  <a:lnTo>
                    <a:pt x="82" y="219"/>
                  </a:lnTo>
                  <a:lnTo>
                    <a:pt x="85" y="223"/>
                  </a:lnTo>
                  <a:lnTo>
                    <a:pt x="85" y="223"/>
                  </a:lnTo>
                  <a:lnTo>
                    <a:pt x="85" y="223"/>
                  </a:lnTo>
                  <a:lnTo>
                    <a:pt x="82" y="223"/>
                  </a:lnTo>
                  <a:lnTo>
                    <a:pt x="82" y="226"/>
                  </a:lnTo>
                  <a:lnTo>
                    <a:pt x="82" y="226"/>
                  </a:lnTo>
                  <a:lnTo>
                    <a:pt x="78" y="226"/>
                  </a:lnTo>
                  <a:lnTo>
                    <a:pt x="78" y="230"/>
                  </a:lnTo>
                  <a:lnTo>
                    <a:pt x="74" y="230"/>
                  </a:lnTo>
                  <a:lnTo>
                    <a:pt x="74" y="230"/>
                  </a:lnTo>
                  <a:lnTo>
                    <a:pt x="74" y="234"/>
                  </a:lnTo>
                  <a:lnTo>
                    <a:pt x="71" y="234"/>
                  </a:lnTo>
                  <a:lnTo>
                    <a:pt x="71" y="234"/>
                  </a:lnTo>
                  <a:lnTo>
                    <a:pt x="71" y="234"/>
                  </a:lnTo>
                  <a:lnTo>
                    <a:pt x="63" y="238"/>
                  </a:lnTo>
                  <a:lnTo>
                    <a:pt x="59" y="238"/>
                  </a:lnTo>
                  <a:lnTo>
                    <a:pt x="63" y="238"/>
                  </a:lnTo>
                  <a:lnTo>
                    <a:pt x="63" y="234"/>
                  </a:lnTo>
                  <a:lnTo>
                    <a:pt x="67" y="234"/>
                  </a:lnTo>
                  <a:lnTo>
                    <a:pt x="63" y="234"/>
                  </a:lnTo>
                  <a:lnTo>
                    <a:pt x="63" y="234"/>
                  </a:lnTo>
                  <a:lnTo>
                    <a:pt x="63" y="230"/>
                  </a:lnTo>
                  <a:lnTo>
                    <a:pt x="63" y="226"/>
                  </a:lnTo>
                  <a:lnTo>
                    <a:pt x="63" y="226"/>
                  </a:lnTo>
                  <a:lnTo>
                    <a:pt x="63" y="226"/>
                  </a:lnTo>
                  <a:lnTo>
                    <a:pt x="63" y="223"/>
                  </a:lnTo>
                  <a:lnTo>
                    <a:pt x="63" y="219"/>
                  </a:lnTo>
                  <a:lnTo>
                    <a:pt x="71" y="215"/>
                  </a:lnTo>
                  <a:lnTo>
                    <a:pt x="71" y="212"/>
                  </a:lnTo>
                  <a:lnTo>
                    <a:pt x="67" y="215"/>
                  </a:lnTo>
                  <a:lnTo>
                    <a:pt x="63" y="215"/>
                  </a:lnTo>
                  <a:lnTo>
                    <a:pt x="63" y="215"/>
                  </a:lnTo>
                  <a:lnTo>
                    <a:pt x="59" y="212"/>
                  </a:lnTo>
                  <a:lnTo>
                    <a:pt x="59" y="215"/>
                  </a:lnTo>
                  <a:lnTo>
                    <a:pt x="56" y="212"/>
                  </a:lnTo>
                  <a:lnTo>
                    <a:pt x="56" y="212"/>
                  </a:lnTo>
                  <a:lnTo>
                    <a:pt x="56" y="212"/>
                  </a:lnTo>
                  <a:lnTo>
                    <a:pt x="56" y="208"/>
                  </a:lnTo>
                  <a:lnTo>
                    <a:pt x="59" y="204"/>
                  </a:lnTo>
                  <a:lnTo>
                    <a:pt x="63" y="204"/>
                  </a:lnTo>
                  <a:lnTo>
                    <a:pt x="63" y="200"/>
                  </a:lnTo>
                  <a:lnTo>
                    <a:pt x="67" y="200"/>
                  </a:lnTo>
                  <a:lnTo>
                    <a:pt x="71" y="200"/>
                  </a:lnTo>
                  <a:lnTo>
                    <a:pt x="78" y="200"/>
                  </a:lnTo>
                  <a:lnTo>
                    <a:pt x="82" y="200"/>
                  </a:lnTo>
                  <a:lnTo>
                    <a:pt x="82" y="204"/>
                  </a:lnTo>
                  <a:lnTo>
                    <a:pt x="85" y="204"/>
                  </a:lnTo>
                  <a:lnTo>
                    <a:pt x="85" y="200"/>
                  </a:lnTo>
                  <a:lnTo>
                    <a:pt x="85" y="200"/>
                  </a:lnTo>
                  <a:lnTo>
                    <a:pt x="82" y="197"/>
                  </a:lnTo>
                  <a:lnTo>
                    <a:pt x="78" y="197"/>
                  </a:lnTo>
                  <a:lnTo>
                    <a:pt x="78" y="189"/>
                  </a:lnTo>
                  <a:lnTo>
                    <a:pt x="82" y="189"/>
                  </a:lnTo>
                  <a:lnTo>
                    <a:pt x="89" y="189"/>
                  </a:lnTo>
                  <a:lnTo>
                    <a:pt x="89" y="186"/>
                  </a:lnTo>
                  <a:lnTo>
                    <a:pt x="93" y="182"/>
                  </a:lnTo>
                  <a:lnTo>
                    <a:pt x="96" y="182"/>
                  </a:lnTo>
                  <a:lnTo>
                    <a:pt x="100" y="178"/>
                  </a:lnTo>
                  <a:lnTo>
                    <a:pt x="100" y="178"/>
                  </a:lnTo>
                  <a:lnTo>
                    <a:pt x="104" y="174"/>
                  </a:lnTo>
                  <a:lnTo>
                    <a:pt x="104" y="171"/>
                  </a:lnTo>
                  <a:lnTo>
                    <a:pt x="104" y="167"/>
                  </a:lnTo>
                  <a:lnTo>
                    <a:pt x="104" y="163"/>
                  </a:lnTo>
                  <a:lnTo>
                    <a:pt x="104" y="160"/>
                  </a:lnTo>
                  <a:lnTo>
                    <a:pt x="100" y="152"/>
                  </a:lnTo>
                  <a:lnTo>
                    <a:pt x="96" y="152"/>
                  </a:lnTo>
                  <a:lnTo>
                    <a:pt x="96" y="149"/>
                  </a:lnTo>
                  <a:lnTo>
                    <a:pt x="96" y="149"/>
                  </a:lnTo>
                  <a:lnTo>
                    <a:pt x="100" y="145"/>
                  </a:lnTo>
                  <a:lnTo>
                    <a:pt x="100" y="141"/>
                  </a:lnTo>
                  <a:lnTo>
                    <a:pt x="96" y="137"/>
                  </a:lnTo>
                  <a:lnTo>
                    <a:pt x="96" y="134"/>
                  </a:lnTo>
                  <a:lnTo>
                    <a:pt x="100" y="130"/>
                  </a:lnTo>
                  <a:lnTo>
                    <a:pt x="100" y="126"/>
                  </a:lnTo>
                  <a:lnTo>
                    <a:pt x="100" y="126"/>
                  </a:lnTo>
                  <a:lnTo>
                    <a:pt x="96" y="126"/>
                  </a:lnTo>
                  <a:lnTo>
                    <a:pt x="100" y="123"/>
                  </a:lnTo>
                  <a:lnTo>
                    <a:pt x="100" y="119"/>
                  </a:lnTo>
                  <a:lnTo>
                    <a:pt x="100" y="119"/>
                  </a:lnTo>
                  <a:lnTo>
                    <a:pt x="96" y="119"/>
                  </a:lnTo>
                  <a:lnTo>
                    <a:pt x="96" y="119"/>
                  </a:lnTo>
                  <a:lnTo>
                    <a:pt x="93" y="115"/>
                  </a:lnTo>
                  <a:lnTo>
                    <a:pt x="89" y="115"/>
                  </a:lnTo>
                  <a:lnTo>
                    <a:pt x="89" y="115"/>
                  </a:lnTo>
                  <a:lnTo>
                    <a:pt x="89" y="111"/>
                  </a:lnTo>
                  <a:lnTo>
                    <a:pt x="85" y="111"/>
                  </a:lnTo>
                  <a:lnTo>
                    <a:pt x="85" y="111"/>
                  </a:lnTo>
                  <a:lnTo>
                    <a:pt x="82" y="108"/>
                  </a:lnTo>
                  <a:lnTo>
                    <a:pt x="82" y="108"/>
                  </a:lnTo>
                  <a:lnTo>
                    <a:pt x="82" y="104"/>
                  </a:lnTo>
                  <a:lnTo>
                    <a:pt x="78" y="104"/>
                  </a:lnTo>
                  <a:lnTo>
                    <a:pt x="74" y="104"/>
                  </a:lnTo>
                  <a:lnTo>
                    <a:pt x="74" y="100"/>
                  </a:lnTo>
                  <a:lnTo>
                    <a:pt x="67" y="93"/>
                  </a:lnTo>
                  <a:lnTo>
                    <a:pt x="67" y="93"/>
                  </a:lnTo>
                  <a:lnTo>
                    <a:pt x="63" y="89"/>
                  </a:lnTo>
                  <a:lnTo>
                    <a:pt x="59" y="85"/>
                  </a:lnTo>
                  <a:lnTo>
                    <a:pt x="56" y="82"/>
                  </a:lnTo>
                  <a:lnTo>
                    <a:pt x="52" y="82"/>
                  </a:lnTo>
                  <a:lnTo>
                    <a:pt x="48" y="78"/>
                  </a:lnTo>
                  <a:lnTo>
                    <a:pt x="41" y="78"/>
                  </a:lnTo>
                  <a:lnTo>
                    <a:pt x="41" y="74"/>
                  </a:lnTo>
                  <a:lnTo>
                    <a:pt x="37" y="74"/>
                  </a:lnTo>
                  <a:lnTo>
                    <a:pt x="37" y="71"/>
                  </a:lnTo>
                  <a:lnTo>
                    <a:pt x="41" y="71"/>
                  </a:lnTo>
                  <a:lnTo>
                    <a:pt x="37" y="67"/>
                  </a:lnTo>
                  <a:lnTo>
                    <a:pt x="37" y="63"/>
                  </a:lnTo>
                  <a:lnTo>
                    <a:pt x="37" y="63"/>
                  </a:lnTo>
                  <a:lnTo>
                    <a:pt x="41" y="63"/>
                  </a:lnTo>
                  <a:lnTo>
                    <a:pt x="45" y="59"/>
                  </a:lnTo>
                  <a:lnTo>
                    <a:pt x="48" y="59"/>
                  </a:lnTo>
                  <a:lnTo>
                    <a:pt x="48" y="52"/>
                  </a:lnTo>
                  <a:lnTo>
                    <a:pt x="52" y="52"/>
                  </a:lnTo>
                  <a:lnTo>
                    <a:pt x="52" y="52"/>
                  </a:lnTo>
                  <a:lnTo>
                    <a:pt x="48" y="48"/>
                  </a:lnTo>
                  <a:lnTo>
                    <a:pt x="48" y="48"/>
                  </a:lnTo>
                  <a:lnTo>
                    <a:pt x="48" y="45"/>
                  </a:lnTo>
                  <a:lnTo>
                    <a:pt x="41" y="45"/>
                  </a:lnTo>
                  <a:lnTo>
                    <a:pt x="41" y="41"/>
                  </a:lnTo>
                  <a:lnTo>
                    <a:pt x="37" y="41"/>
                  </a:lnTo>
                  <a:lnTo>
                    <a:pt x="34" y="45"/>
                  </a:lnTo>
                  <a:lnTo>
                    <a:pt x="26" y="41"/>
                  </a:lnTo>
                  <a:lnTo>
                    <a:pt x="22" y="41"/>
                  </a:lnTo>
                  <a:lnTo>
                    <a:pt x="19" y="37"/>
                  </a:lnTo>
                  <a:lnTo>
                    <a:pt x="11" y="34"/>
                  </a:lnTo>
                  <a:lnTo>
                    <a:pt x="11" y="30"/>
                  </a:lnTo>
                  <a:lnTo>
                    <a:pt x="11" y="26"/>
                  </a:lnTo>
                  <a:lnTo>
                    <a:pt x="11" y="22"/>
                  </a:lnTo>
                  <a:lnTo>
                    <a:pt x="8" y="19"/>
                  </a:lnTo>
                  <a:lnTo>
                    <a:pt x="0" y="19"/>
                  </a:lnTo>
                  <a:lnTo>
                    <a:pt x="0" y="15"/>
                  </a:lnTo>
                  <a:lnTo>
                    <a:pt x="0" y="15"/>
                  </a:lnTo>
                  <a:close/>
                  <a:moveTo>
                    <a:pt x="45" y="212"/>
                  </a:moveTo>
                  <a:lnTo>
                    <a:pt x="48" y="212"/>
                  </a:lnTo>
                  <a:lnTo>
                    <a:pt x="48" y="215"/>
                  </a:lnTo>
                  <a:lnTo>
                    <a:pt x="48" y="215"/>
                  </a:lnTo>
                  <a:lnTo>
                    <a:pt x="48" y="215"/>
                  </a:lnTo>
                  <a:lnTo>
                    <a:pt x="52" y="212"/>
                  </a:lnTo>
                  <a:lnTo>
                    <a:pt x="48" y="212"/>
                  </a:lnTo>
                  <a:lnTo>
                    <a:pt x="48" y="208"/>
                  </a:lnTo>
                  <a:lnTo>
                    <a:pt x="45" y="212"/>
                  </a:lnTo>
                  <a:close/>
                </a:path>
              </a:pathLst>
            </a:custGeom>
            <a:grpFill/>
            <a:ln>
              <a:noFill/>
            </a:ln>
          </p:spPr>
          <p:txBody>
            <a:bodyPr vert="horz" wrap="square" lIns="91440" tIns="45720" rIns="91440" bIns="45720" numCol="1" anchor="t" anchorCtr="0" compatLnSpc="1"/>
            <a:lstStyle/>
            <a:p>
              <a:endParaRPr lang="en-US"/>
            </a:p>
          </p:txBody>
        </p:sp>
        <p:sp>
          <p:nvSpPr>
            <p:cNvPr id="24" name="Freeform 25"/>
            <p:cNvSpPr/>
            <p:nvPr/>
          </p:nvSpPr>
          <p:spPr bwMode="auto">
            <a:xfrm>
              <a:off x="6460992" y="2885191"/>
              <a:ext cx="109364" cy="86205"/>
            </a:xfrm>
            <a:custGeom>
              <a:avLst/>
              <a:gdLst>
                <a:gd name="T0" fmla="*/ 40 w 85"/>
                <a:gd name="T1" fmla="*/ 63 h 67"/>
                <a:gd name="T2" fmla="*/ 44 w 85"/>
                <a:gd name="T3" fmla="*/ 59 h 67"/>
                <a:gd name="T4" fmla="*/ 52 w 85"/>
                <a:gd name="T5" fmla="*/ 59 h 67"/>
                <a:gd name="T6" fmla="*/ 63 w 85"/>
                <a:gd name="T7" fmla="*/ 59 h 67"/>
                <a:gd name="T8" fmla="*/ 66 w 85"/>
                <a:gd name="T9" fmla="*/ 63 h 67"/>
                <a:gd name="T10" fmla="*/ 66 w 85"/>
                <a:gd name="T11" fmla="*/ 59 h 67"/>
                <a:gd name="T12" fmla="*/ 59 w 85"/>
                <a:gd name="T13" fmla="*/ 56 h 67"/>
                <a:gd name="T14" fmla="*/ 63 w 85"/>
                <a:gd name="T15" fmla="*/ 48 h 67"/>
                <a:gd name="T16" fmla="*/ 70 w 85"/>
                <a:gd name="T17" fmla="*/ 45 h 67"/>
                <a:gd name="T18" fmla="*/ 77 w 85"/>
                <a:gd name="T19" fmla="*/ 41 h 67"/>
                <a:gd name="T20" fmla="*/ 81 w 85"/>
                <a:gd name="T21" fmla="*/ 37 h 67"/>
                <a:gd name="T22" fmla="*/ 85 w 85"/>
                <a:gd name="T23" fmla="*/ 30 h 67"/>
                <a:gd name="T24" fmla="*/ 85 w 85"/>
                <a:gd name="T25" fmla="*/ 22 h 67"/>
                <a:gd name="T26" fmla="*/ 81 w 85"/>
                <a:gd name="T27" fmla="*/ 11 h 67"/>
                <a:gd name="T28" fmla="*/ 77 w 85"/>
                <a:gd name="T29" fmla="*/ 8 h 67"/>
                <a:gd name="T30" fmla="*/ 70 w 85"/>
                <a:gd name="T31" fmla="*/ 4 h 67"/>
                <a:gd name="T32" fmla="*/ 66 w 85"/>
                <a:gd name="T33" fmla="*/ 0 h 67"/>
                <a:gd name="T34" fmla="*/ 59 w 85"/>
                <a:gd name="T35" fmla="*/ 4 h 67"/>
                <a:gd name="T36" fmla="*/ 63 w 85"/>
                <a:gd name="T37" fmla="*/ 11 h 67"/>
                <a:gd name="T38" fmla="*/ 63 w 85"/>
                <a:gd name="T39" fmla="*/ 15 h 67"/>
                <a:gd name="T40" fmla="*/ 55 w 85"/>
                <a:gd name="T41" fmla="*/ 8 h 67"/>
                <a:gd name="T42" fmla="*/ 48 w 85"/>
                <a:gd name="T43" fmla="*/ 8 h 67"/>
                <a:gd name="T44" fmla="*/ 44 w 85"/>
                <a:gd name="T45" fmla="*/ 4 h 67"/>
                <a:gd name="T46" fmla="*/ 37 w 85"/>
                <a:gd name="T47" fmla="*/ 4 h 67"/>
                <a:gd name="T48" fmla="*/ 29 w 85"/>
                <a:gd name="T49" fmla="*/ 4 h 67"/>
                <a:gd name="T50" fmla="*/ 22 w 85"/>
                <a:gd name="T51" fmla="*/ 4 h 67"/>
                <a:gd name="T52" fmla="*/ 11 w 85"/>
                <a:gd name="T53" fmla="*/ 4 h 67"/>
                <a:gd name="T54" fmla="*/ 3 w 85"/>
                <a:gd name="T55" fmla="*/ 11 h 67"/>
                <a:gd name="T56" fmla="*/ 0 w 85"/>
                <a:gd name="T57" fmla="*/ 19 h 67"/>
                <a:gd name="T58" fmla="*/ 0 w 85"/>
                <a:gd name="T59" fmla="*/ 30 h 67"/>
                <a:gd name="T60" fmla="*/ 3 w 85"/>
                <a:gd name="T61" fmla="*/ 33 h 67"/>
                <a:gd name="T62" fmla="*/ 3 w 85"/>
                <a:gd name="T63" fmla="*/ 41 h 67"/>
                <a:gd name="T64" fmla="*/ 7 w 85"/>
                <a:gd name="T65" fmla="*/ 45 h 67"/>
                <a:gd name="T66" fmla="*/ 7 w 85"/>
                <a:gd name="T67" fmla="*/ 48 h 67"/>
                <a:gd name="T68" fmla="*/ 11 w 85"/>
                <a:gd name="T69" fmla="*/ 56 h 67"/>
                <a:gd name="T70" fmla="*/ 15 w 85"/>
                <a:gd name="T71" fmla="*/ 56 h 67"/>
                <a:gd name="T72" fmla="*/ 15 w 85"/>
                <a:gd name="T73" fmla="*/ 59 h 67"/>
                <a:gd name="T74" fmla="*/ 18 w 85"/>
                <a:gd name="T75" fmla="*/ 63 h 67"/>
                <a:gd name="T76" fmla="*/ 18 w 85"/>
                <a:gd name="T77" fmla="*/ 59 h 67"/>
                <a:gd name="T78" fmla="*/ 22 w 85"/>
                <a:gd name="T79" fmla="*/ 56 h 67"/>
                <a:gd name="T80" fmla="*/ 26 w 85"/>
                <a:gd name="T81" fmla="*/ 59 h 67"/>
                <a:gd name="T82" fmla="*/ 22 w 85"/>
                <a:gd name="T83" fmla="*/ 67 h 67"/>
                <a:gd name="T84" fmla="*/ 22 w 85"/>
                <a:gd name="T85" fmla="*/ 67 h 67"/>
                <a:gd name="T86" fmla="*/ 26 w 85"/>
                <a:gd name="T87" fmla="*/ 67 h 67"/>
                <a:gd name="T88" fmla="*/ 29 w 85"/>
                <a:gd name="T89" fmla="*/ 67 h 67"/>
                <a:gd name="T90" fmla="*/ 33 w 85"/>
                <a:gd name="T91"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67">
                  <a:moveTo>
                    <a:pt x="37" y="67"/>
                  </a:moveTo>
                  <a:lnTo>
                    <a:pt x="40" y="63"/>
                  </a:lnTo>
                  <a:lnTo>
                    <a:pt x="44" y="63"/>
                  </a:lnTo>
                  <a:lnTo>
                    <a:pt x="44" y="59"/>
                  </a:lnTo>
                  <a:lnTo>
                    <a:pt x="48" y="59"/>
                  </a:lnTo>
                  <a:lnTo>
                    <a:pt x="52" y="59"/>
                  </a:lnTo>
                  <a:lnTo>
                    <a:pt x="59" y="59"/>
                  </a:lnTo>
                  <a:lnTo>
                    <a:pt x="63" y="59"/>
                  </a:lnTo>
                  <a:lnTo>
                    <a:pt x="63" y="63"/>
                  </a:lnTo>
                  <a:lnTo>
                    <a:pt x="66" y="63"/>
                  </a:lnTo>
                  <a:lnTo>
                    <a:pt x="66" y="59"/>
                  </a:lnTo>
                  <a:lnTo>
                    <a:pt x="66" y="59"/>
                  </a:lnTo>
                  <a:lnTo>
                    <a:pt x="63" y="56"/>
                  </a:lnTo>
                  <a:lnTo>
                    <a:pt x="59" y="56"/>
                  </a:lnTo>
                  <a:lnTo>
                    <a:pt x="59" y="48"/>
                  </a:lnTo>
                  <a:lnTo>
                    <a:pt x="63" y="48"/>
                  </a:lnTo>
                  <a:lnTo>
                    <a:pt x="70" y="48"/>
                  </a:lnTo>
                  <a:lnTo>
                    <a:pt x="70" y="45"/>
                  </a:lnTo>
                  <a:lnTo>
                    <a:pt x="74" y="41"/>
                  </a:lnTo>
                  <a:lnTo>
                    <a:pt x="77" y="41"/>
                  </a:lnTo>
                  <a:lnTo>
                    <a:pt x="81" y="37"/>
                  </a:lnTo>
                  <a:lnTo>
                    <a:pt x="81" y="37"/>
                  </a:lnTo>
                  <a:lnTo>
                    <a:pt x="85" y="33"/>
                  </a:lnTo>
                  <a:lnTo>
                    <a:pt x="85" y="30"/>
                  </a:lnTo>
                  <a:lnTo>
                    <a:pt x="85" y="26"/>
                  </a:lnTo>
                  <a:lnTo>
                    <a:pt x="85" y="22"/>
                  </a:lnTo>
                  <a:lnTo>
                    <a:pt x="85" y="19"/>
                  </a:lnTo>
                  <a:lnTo>
                    <a:pt x="81" y="11"/>
                  </a:lnTo>
                  <a:lnTo>
                    <a:pt x="77" y="11"/>
                  </a:lnTo>
                  <a:lnTo>
                    <a:pt x="77" y="8"/>
                  </a:lnTo>
                  <a:lnTo>
                    <a:pt x="74" y="8"/>
                  </a:lnTo>
                  <a:lnTo>
                    <a:pt x="70" y="4"/>
                  </a:lnTo>
                  <a:lnTo>
                    <a:pt x="70" y="4"/>
                  </a:lnTo>
                  <a:lnTo>
                    <a:pt x="66" y="0"/>
                  </a:lnTo>
                  <a:lnTo>
                    <a:pt x="63" y="4"/>
                  </a:lnTo>
                  <a:lnTo>
                    <a:pt x="59" y="4"/>
                  </a:lnTo>
                  <a:lnTo>
                    <a:pt x="63" y="8"/>
                  </a:lnTo>
                  <a:lnTo>
                    <a:pt x="63" y="11"/>
                  </a:lnTo>
                  <a:lnTo>
                    <a:pt x="63" y="15"/>
                  </a:lnTo>
                  <a:lnTo>
                    <a:pt x="63" y="15"/>
                  </a:lnTo>
                  <a:lnTo>
                    <a:pt x="59" y="15"/>
                  </a:lnTo>
                  <a:lnTo>
                    <a:pt x="55" y="8"/>
                  </a:lnTo>
                  <a:lnTo>
                    <a:pt x="52" y="8"/>
                  </a:lnTo>
                  <a:lnTo>
                    <a:pt x="48" y="8"/>
                  </a:lnTo>
                  <a:lnTo>
                    <a:pt x="44" y="4"/>
                  </a:lnTo>
                  <a:lnTo>
                    <a:pt x="44" y="4"/>
                  </a:lnTo>
                  <a:lnTo>
                    <a:pt x="40" y="4"/>
                  </a:lnTo>
                  <a:lnTo>
                    <a:pt x="37" y="4"/>
                  </a:lnTo>
                  <a:lnTo>
                    <a:pt x="33" y="4"/>
                  </a:lnTo>
                  <a:lnTo>
                    <a:pt x="29" y="4"/>
                  </a:lnTo>
                  <a:lnTo>
                    <a:pt x="22" y="4"/>
                  </a:lnTo>
                  <a:lnTo>
                    <a:pt x="22" y="4"/>
                  </a:lnTo>
                  <a:lnTo>
                    <a:pt x="18" y="4"/>
                  </a:lnTo>
                  <a:lnTo>
                    <a:pt x="11" y="4"/>
                  </a:lnTo>
                  <a:lnTo>
                    <a:pt x="7" y="4"/>
                  </a:lnTo>
                  <a:lnTo>
                    <a:pt x="3" y="11"/>
                  </a:lnTo>
                  <a:lnTo>
                    <a:pt x="3" y="15"/>
                  </a:lnTo>
                  <a:lnTo>
                    <a:pt x="0" y="19"/>
                  </a:lnTo>
                  <a:lnTo>
                    <a:pt x="0" y="22"/>
                  </a:lnTo>
                  <a:lnTo>
                    <a:pt x="0" y="30"/>
                  </a:lnTo>
                  <a:lnTo>
                    <a:pt x="3" y="30"/>
                  </a:lnTo>
                  <a:lnTo>
                    <a:pt x="3" y="33"/>
                  </a:lnTo>
                  <a:lnTo>
                    <a:pt x="3" y="37"/>
                  </a:lnTo>
                  <a:lnTo>
                    <a:pt x="3" y="41"/>
                  </a:lnTo>
                  <a:lnTo>
                    <a:pt x="3" y="41"/>
                  </a:lnTo>
                  <a:lnTo>
                    <a:pt x="7" y="45"/>
                  </a:lnTo>
                  <a:lnTo>
                    <a:pt x="7" y="45"/>
                  </a:lnTo>
                  <a:lnTo>
                    <a:pt x="7" y="48"/>
                  </a:lnTo>
                  <a:lnTo>
                    <a:pt x="7" y="52"/>
                  </a:lnTo>
                  <a:lnTo>
                    <a:pt x="11" y="56"/>
                  </a:lnTo>
                  <a:lnTo>
                    <a:pt x="11" y="52"/>
                  </a:lnTo>
                  <a:lnTo>
                    <a:pt x="15" y="56"/>
                  </a:lnTo>
                  <a:lnTo>
                    <a:pt x="15" y="59"/>
                  </a:lnTo>
                  <a:lnTo>
                    <a:pt x="15" y="59"/>
                  </a:lnTo>
                  <a:lnTo>
                    <a:pt x="15" y="63"/>
                  </a:lnTo>
                  <a:lnTo>
                    <a:pt x="18" y="63"/>
                  </a:lnTo>
                  <a:lnTo>
                    <a:pt x="18" y="63"/>
                  </a:lnTo>
                  <a:lnTo>
                    <a:pt x="18" y="59"/>
                  </a:lnTo>
                  <a:lnTo>
                    <a:pt x="22" y="59"/>
                  </a:lnTo>
                  <a:lnTo>
                    <a:pt x="22" y="56"/>
                  </a:lnTo>
                  <a:lnTo>
                    <a:pt x="22" y="59"/>
                  </a:lnTo>
                  <a:lnTo>
                    <a:pt x="26" y="59"/>
                  </a:lnTo>
                  <a:lnTo>
                    <a:pt x="22" y="63"/>
                  </a:lnTo>
                  <a:lnTo>
                    <a:pt x="22" y="67"/>
                  </a:lnTo>
                  <a:lnTo>
                    <a:pt x="22" y="67"/>
                  </a:lnTo>
                  <a:lnTo>
                    <a:pt x="22" y="67"/>
                  </a:lnTo>
                  <a:lnTo>
                    <a:pt x="26" y="67"/>
                  </a:lnTo>
                  <a:lnTo>
                    <a:pt x="26" y="67"/>
                  </a:lnTo>
                  <a:lnTo>
                    <a:pt x="29" y="63"/>
                  </a:lnTo>
                  <a:lnTo>
                    <a:pt x="29" y="67"/>
                  </a:lnTo>
                  <a:lnTo>
                    <a:pt x="33" y="67"/>
                  </a:lnTo>
                  <a:lnTo>
                    <a:pt x="33" y="67"/>
                  </a:lnTo>
                  <a:lnTo>
                    <a:pt x="37" y="67"/>
                  </a:lnTo>
                  <a:close/>
                </a:path>
              </a:pathLst>
            </a:custGeom>
            <a:grpFill/>
            <a:ln>
              <a:noFill/>
            </a:ln>
          </p:spPr>
          <p:txBody>
            <a:bodyPr vert="horz" wrap="square" lIns="91440" tIns="45720" rIns="91440" bIns="45720" numCol="1" anchor="t" anchorCtr="0" compatLnSpc="1"/>
            <a:lstStyle/>
            <a:p>
              <a:endParaRPr lang="en-US"/>
            </a:p>
          </p:txBody>
        </p:sp>
        <p:sp>
          <p:nvSpPr>
            <p:cNvPr id="25" name="Freeform 26"/>
            <p:cNvSpPr/>
            <p:nvPr/>
          </p:nvSpPr>
          <p:spPr bwMode="auto">
            <a:xfrm>
              <a:off x="6394088" y="2723074"/>
              <a:ext cx="171122" cy="181415"/>
            </a:xfrm>
            <a:custGeom>
              <a:avLst/>
              <a:gdLst>
                <a:gd name="T0" fmla="*/ 18 w 133"/>
                <a:gd name="T1" fmla="*/ 22 h 141"/>
                <a:gd name="T2" fmla="*/ 26 w 133"/>
                <a:gd name="T3" fmla="*/ 15 h 141"/>
                <a:gd name="T4" fmla="*/ 26 w 133"/>
                <a:gd name="T5" fmla="*/ 4 h 141"/>
                <a:gd name="T6" fmla="*/ 33 w 133"/>
                <a:gd name="T7" fmla="*/ 0 h 141"/>
                <a:gd name="T8" fmla="*/ 44 w 133"/>
                <a:gd name="T9" fmla="*/ 7 h 141"/>
                <a:gd name="T10" fmla="*/ 44 w 133"/>
                <a:gd name="T11" fmla="*/ 19 h 141"/>
                <a:gd name="T12" fmla="*/ 59 w 133"/>
                <a:gd name="T13" fmla="*/ 26 h 141"/>
                <a:gd name="T14" fmla="*/ 74 w 133"/>
                <a:gd name="T15" fmla="*/ 26 h 141"/>
                <a:gd name="T16" fmla="*/ 81 w 133"/>
                <a:gd name="T17" fmla="*/ 33 h 141"/>
                <a:gd name="T18" fmla="*/ 85 w 133"/>
                <a:gd name="T19" fmla="*/ 37 h 141"/>
                <a:gd name="T20" fmla="*/ 78 w 133"/>
                <a:gd name="T21" fmla="*/ 44 h 141"/>
                <a:gd name="T22" fmla="*/ 70 w 133"/>
                <a:gd name="T23" fmla="*/ 48 h 141"/>
                <a:gd name="T24" fmla="*/ 70 w 133"/>
                <a:gd name="T25" fmla="*/ 56 h 141"/>
                <a:gd name="T26" fmla="*/ 74 w 133"/>
                <a:gd name="T27" fmla="*/ 63 h 141"/>
                <a:gd name="T28" fmla="*/ 89 w 133"/>
                <a:gd name="T29" fmla="*/ 67 h 141"/>
                <a:gd name="T30" fmla="*/ 100 w 133"/>
                <a:gd name="T31" fmla="*/ 78 h 141"/>
                <a:gd name="T32" fmla="*/ 107 w 133"/>
                <a:gd name="T33" fmla="*/ 89 h 141"/>
                <a:gd name="T34" fmla="*/ 115 w 133"/>
                <a:gd name="T35" fmla="*/ 93 h 141"/>
                <a:gd name="T36" fmla="*/ 118 w 133"/>
                <a:gd name="T37" fmla="*/ 96 h 141"/>
                <a:gd name="T38" fmla="*/ 122 w 133"/>
                <a:gd name="T39" fmla="*/ 100 h 141"/>
                <a:gd name="T40" fmla="*/ 129 w 133"/>
                <a:gd name="T41" fmla="*/ 104 h 141"/>
                <a:gd name="T42" fmla="*/ 133 w 133"/>
                <a:gd name="T43" fmla="*/ 108 h 141"/>
                <a:gd name="T44" fmla="*/ 133 w 133"/>
                <a:gd name="T45" fmla="*/ 111 h 141"/>
                <a:gd name="T46" fmla="*/ 129 w 133"/>
                <a:gd name="T47" fmla="*/ 122 h 141"/>
                <a:gd name="T48" fmla="*/ 129 w 133"/>
                <a:gd name="T49" fmla="*/ 134 h 141"/>
                <a:gd name="T50" fmla="*/ 122 w 133"/>
                <a:gd name="T51" fmla="*/ 130 h 141"/>
                <a:gd name="T52" fmla="*/ 111 w 133"/>
                <a:gd name="T53" fmla="*/ 130 h 141"/>
                <a:gd name="T54" fmla="*/ 115 w 133"/>
                <a:gd name="T55" fmla="*/ 141 h 141"/>
                <a:gd name="T56" fmla="*/ 107 w 133"/>
                <a:gd name="T57" fmla="*/ 134 h 141"/>
                <a:gd name="T58" fmla="*/ 96 w 133"/>
                <a:gd name="T59" fmla="*/ 130 h 141"/>
                <a:gd name="T60" fmla="*/ 100 w 133"/>
                <a:gd name="T61" fmla="*/ 122 h 141"/>
                <a:gd name="T62" fmla="*/ 100 w 133"/>
                <a:gd name="T63" fmla="*/ 115 h 141"/>
                <a:gd name="T64" fmla="*/ 96 w 133"/>
                <a:gd name="T65" fmla="*/ 108 h 141"/>
                <a:gd name="T66" fmla="*/ 92 w 133"/>
                <a:gd name="T67" fmla="*/ 104 h 141"/>
                <a:gd name="T68" fmla="*/ 85 w 133"/>
                <a:gd name="T69" fmla="*/ 96 h 141"/>
                <a:gd name="T70" fmla="*/ 85 w 133"/>
                <a:gd name="T71" fmla="*/ 89 h 141"/>
                <a:gd name="T72" fmla="*/ 81 w 133"/>
                <a:gd name="T73" fmla="*/ 78 h 141"/>
                <a:gd name="T74" fmla="*/ 63 w 133"/>
                <a:gd name="T75" fmla="*/ 67 h 141"/>
                <a:gd name="T76" fmla="*/ 48 w 133"/>
                <a:gd name="T77" fmla="*/ 78 h 141"/>
                <a:gd name="T78" fmla="*/ 37 w 133"/>
                <a:gd name="T79" fmla="*/ 70 h 141"/>
                <a:gd name="T80" fmla="*/ 26 w 133"/>
                <a:gd name="T81" fmla="*/ 78 h 141"/>
                <a:gd name="T82" fmla="*/ 22 w 133"/>
                <a:gd name="T83" fmla="*/ 67 h 141"/>
                <a:gd name="T84" fmla="*/ 22 w 133"/>
                <a:gd name="T85" fmla="*/ 59 h 141"/>
                <a:gd name="T86" fmla="*/ 22 w 133"/>
                <a:gd name="T87" fmla="*/ 48 h 141"/>
                <a:gd name="T88" fmla="*/ 11 w 133"/>
                <a:gd name="T89" fmla="*/ 52 h 141"/>
                <a:gd name="T90" fmla="*/ 11 w 133"/>
                <a:gd name="T91" fmla="*/ 41 h 141"/>
                <a:gd name="T92" fmla="*/ 0 w 133"/>
                <a:gd name="T93" fmla="*/ 33 h 141"/>
                <a:gd name="T94" fmla="*/ 7 w 133"/>
                <a:gd name="T95" fmla="*/ 26 h 141"/>
                <a:gd name="T96" fmla="*/ 7 w 133"/>
                <a:gd name="T97" fmla="*/ 19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41">
                  <a:moveTo>
                    <a:pt x="15" y="19"/>
                  </a:moveTo>
                  <a:lnTo>
                    <a:pt x="18" y="19"/>
                  </a:lnTo>
                  <a:lnTo>
                    <a:pt x="18" y="22"/>
                  </a:lnTo>
                  <a:lnTo>
                    <a:pt x="26" y="19"/>
                  </a:lnTo>
                  <a:lnTo>
                    <a:pt x="26" y="19"/>
                  </a:lnTo>
                  <a:lnTo>
                    <a:pt x="26" y="15"/>
                  </a:lnTo>
                  <a:lnTo>
                    <a:pt x="26" y="15"/>
                  </a:lnTo>
                  <a:lnTo>
                    <a:pt x="26" y="11"/>
                  </a:lnTo>
                  <a:lnTo>
                    <a:pt x="26" y="4"/>
                  </a:lnTo>
                  <a:lnTo>
                    <a:pt x="26" y="4"/>
                  </a:lnTo>
                  <a:lnTo>
                    <a:pt x="26" y="0"/>
                  </a:lnTo>
                  <a:lnTo>
                    <a:pt x="33" y="0"/>
                  </a:lnTo>
                  <a:lnTo>
                    <a:pt x="33" y="4"/>
                  </a:lnTo>
                  <a:lnTo>
                    <a:pt x="41" y="4"/>
                  </a:lnTo>
                  <a:lnTo>
                    <a:pt x="44" y="7"/>
                  </a:lnTo>
                  <a:lnTo>
                    <a:pt x="44" y="11"/>
                  </a:lnTo>
                  <a:lnTo>
                    <a:pt x="44" y="15"/>
                  </a:lnTo>
                  <a:lnTo>
                    <a:pt x="44" y="19"/>
                  </a:lnTo>
                  <a:lnTo>
                    <a:pt x="52" y="22"/>
                  </a:lnTo>
                  <a:lnTo>
                    <a:pt x="55" y="26"/>
                  </a:lnTo>
                  <a:lnTo>
                    <a:pt x="59" y="26"/>
                  </a:lnTo>
                  <a:lnTo>
                    <a:pt x="67" y="30"/>
                  </a:lnTo>
                  <a:lnTo>
                    <a:pt x="70" y="26"/>
                  </a:lnTo>
                  <a:lnTo>
                    <a:pt x="74" y="26"/>
                  </a:lnTo>
                  <a:lnTo>
                    <a:pt x="74" y="30"/>
                  </a:lnTo>
                  <a:lnTo>
                    <a:pt x="81" y="30"/>
                  </a:lnTo>
                  <a:lnTo>
                    <a:pt x="81" y="33"/>
                  </a:lnTo>
                  <a:lnTo>
                    <a:pt x="81" y="33"/>
                  </a:lnTo>
                  <a:lnTo>
                    <a:pt x="85" y="37"/>
                  </a:lnTo>
                  <a:lnTo>
                    <a:pt x="85" y="37"/>
                  </a:lnTo>
                  <a:lnTo>
                    <a:pt x="81" y="37"/>
                  </a:lnTo>
                  <a:lnTo>
                    <a:pt x="81" y="44"/>
                  </a:lnTo>
                  <a:lnTo>
                    <a:pt x="78" y="44"/>
                  </a:lnTo>
                  <a:lnTo>
                    <a:pt x="74" y="48"/>
                  </a:lnTo>
                  <a:lnTo>
                    <a:pt x="70" y="48"/>
                  </a:lnTo>
                  <a:lnTo>
                    <a:pt x="70" y="48"/>
                  </a:lnTo>
                  <a:lnTo>
                    <a:pt x="70" y="52"/>
                  </a:lnTo>
                  <a:lnTo>
                    <a:pt x="74" y="56"/>
                  </a:lnTo>
                  <a:lnTo>
                    <a:pt x="70" y="56"/>
                  </a:lnTo>
                  <a:lnTo>
                    <a:pt x="70" y="59"/>
                  </a:lnTo>
                  <a:lnTo>
                    <a:pt x="74" y="59"/>
                  </a:lnTo>
                  <a:lnTo>
                    <a:pt x="74" y="63"/>
                  </a:lnTo>
                  <a:lnTo>
                    <a:pt x="81" y="63"/>
                  </a:lnTo>
                  <a:lnTo>
                    <a:pt x="85" y="67"/>
                  </a:lnTo>
                  <a:lnTo>
                    <a:pt x="89" y="67"/>
                  </a:lnTo>
                  <a:lnTo>
                    <a:pt x="92" y="70"/>
                  </a:lnTo>
                  <a:lnTo>
                    <a:pt x="96" y="74"/>
                  </a:lnTo>
                  <a:lnTo>
                    <a:pt x="100" y="78"/>
                  </a:lnTo>
                  <a:lnTo>
                    <a:pt x="100" y="78"/>
                  </a:lnTo>
                  <a:lnTo>
                    <a:pt x="107" y="85"/>
                  </a:lnTo>
                  <a:lnTo>
                    <a:pt x="107" y="89"/>
                  </a:lnTo>
                  <a:lnTo>
                    <a:pt x="111" y="89"/>
                  </a:lnTo>
                  <a:lnTo>
                    <a:pt x="115" y="89"/>
                  </a:lnTo>
                  <a:lnTo>
                    <a:pt x="115" y="93"/>
                  </a:lnTo>
                  <a:lnTo>
                    <a:pt x="115" y="93"/>
                  </a:lnTo>
                  <a:lnTo>
                    <a:pt x="118" y="96"/>
                  </a:lnTo>
                  <a:lnTo>
                    <a:pt x="118" y="96"/>
                  </a:lnTo>
                  <a:lnTo>
                    <a:pt x="122" y="96"/>
                  </a:lnTo>
                  <a:lnTo>
                    <a:pt x="122" y="100"/>
                  </a:lnTo>
                  <a:lnTo>
                    <a:pt x="122" y="100"/>
                  </a:lnTo>
                  <a:lnTo>
                    <a:pt x="126" y="100"/>
                  </a:lnTo>
                  <a:lnTo>
                    <a:pt x="129" y="104"/>
                  </a:lnTo>
                  <a:lnTo>
                    <a:pt x="129" y="104"/>
                  </a:lnTo>
                  <a:lnTo>
                    <a:pt x="133" y="104"/>
                  </a:lnTo>
                  <a:lnTo>
                    <a:pt x="133" y="104"/>
                  </a:lnTo>
                  <a:lnTo>
                    <a:pt x="133" y="108"/>
                  </a:lnTo>
                  <a:lnTo>
                    <a:pt x="129" y="111"/>
                  </a:lnTo>
                  <a:lnTo>
                    <a:pt x="133" y="111"/>
                  </a:lnTo>
                  <a:lnTo>
                    <a:pt x="133" y="111"/>
                  </a:lnTo>
                  <a:lnTo>
                    <a:pt x="133" y="115"/>
                  </a:lnTo>
                  <a:lnTo>
                    <a:pt x="129" y="119"/>
                  </a:lnTo>
                  <a:lnTo>
                    <a:pt x="129" y="122"/>
                  </a:lnTo>
                  <a:lnTo>
                    <a:pt x="133" y="126"/>
                  </a:lnTo>
                  <a:lnTo>
                    <a:pt x="133" y="130"/>
                  </a:lnTo>
                  <a:lnTo>
                    <a:pt x="129" y="134"/>
                  </a:lnTo>
                  <a:lnTo>
                    <a:pt x="126" y="134"/>
                  </a:lnTo>
                  <a:lnTo>
                    <a:pt x="122" y="130"/>
                  </a:lnTo>
                  <a:lnTo>
                    <a:pt x="122" y="130"/>
                  </a:lnTo>
                  <a:lnTo>
                    <a:pt x="118" y="126"/>
                  </a:lnTo>
                  <a:lnTo>
                    <a:pt x="115" y="130"/>
                  </a:lnTo>
                  <a:lnTo>
                    <a:pt x="111" y="130"/>
                  </a:lnTo>
                  <a:lnTo>
                    <a:pt x="115" y="134"/>
                  </a:lnTo>
                  <a:lnTo>
                    <a:pt x="115" y="137"/>
                  </a:lnTo>
                  <a:lnTo>
                    <a:pt x="115" y="141"/>
                  </a:lnTo>
                  <a:lnTo>
                    <a:pt x="115" y="141"/>
                  </a:lnTo>
                  <a:lnTo>
                    <a:pt x="111" y="141"/>
                  </a:lnTo>
                  <a:lnTo>
                    <a:pt x="107" y="134"/>
                  </a:lnTo>
                  <a:lnTo>
                    <a:pt x="104" y="134"/>
                  </a:lnTo>
                  <a:lnTo>
                    <a:pt x="100" y="134"/>
                  </a:lnTo>
                  <a:lnTo>
                    <a:pt x="96" y="130"/>
                  </a:lnTo>
                  <a:lnTo>
                    <a:pt x="100" y="130"/>
                  </a:lnTo>
                  <a:lnTo>
                    <a:pt x="100" y="126"/>
                  </a:lnTo>
                  <a:lnTo>
                    <a:pt x="100" y="122"/>
                  </a:lnTo>
                  <a:lnTo>
                    <a:pt x="100" y="119"/>
                  </a:lnTo>
                  <a:lnTo>
                    <a:pt x="100" y="119"/>
                  </a:lnTo>
                  <a:lnTo>
                    <a:pt x="100" y="115"/>
                  </a:lnTo>
                  <a:lnTo>
                    <a:pt x="104" y="111"/>
                  </a:lnTo>
                  <a:lnTo>
                    <a:pt x="100" y="111"/>
                  </a:lnTo>
                  <a:lnTo>
                    <a:pt x="96" y="108"/>
                  </a:lnTo>
                  <a:lnTo>
                    <a:pt x="100" y="108"/>
                  </a:lnTo>
                  <a:lnTo>
                    <a:pt x="96" y="104"/>
                  </a:lnTo>
                  <a:lnTo>
                    <a:pt x="92" y="104"/>
                  </a:lnTo>
                  <a:lnTo>
                    <a:pt x="89" y="100"/>
                  </a:lnTo>
                  <a:lnTo>
                    <a:pt x="85" y="100"/>
                  </a:lnTo>
                  <a:lnTo>
                    <a:pt x="85" y="96"/>
                  </a:lnTo>
                  <a:lnTo>
                    <a:pt x="85" y="93"/>
                  </a:lnTo>
                  <a:lnTo>
                    <a:pt x="85" y="89"/>
                  </a:lnTo>
                  <a:lnTo>
                    <a:pt x="85" y="89"/>
                  </a:lnTo>
                  <a:lnTo>
                    <a:pt x="85" y="85"/>
                  </a:lnTo>
                  <a:lnTo>
                    <a:pt x="85" y="82"/>
                  </a:lnTo>
                  <a:lnTo>
                    <a:pt x="81" y="78"/>
                  </a:lnTo>
                  <a:lnTo>
                    <a:pt x="74" y="74"/>
                  </a:lnTo>
                  <a:lnTo>
                    <a:pt x="70" y="70"/>
                  </a:lnTo>
                  <a:lnTo>
                    <a:pt x="63" y="67"/>
                  </a:lnTo>
                  <a:lnTo>
                    <a:pt x="59" y="70"/>
                  </a:lnTo>
                  <a:lnTo>
                    <a:pt x="55" y="74"/>
                  </a:lnTo>
                  <a:lnTo>
                    <a:pt x="48" y="78"/>
                  </a:lnTo>
                  <a:lnTo>
                    <a:pt x="44" y="74"/>
                  </a:lnTo>
                  <a:lnTo>
                    <a:pt x="41" y="74"/>
                  </a:lnTo>
                  <a:lnTo>
                    <a:pt x="37" y="70"/>
                  </a:lnTo>
                  <a:lnTo>
                    <a:pt x="33" y="74"/>
                  </a:lnTo>
                  <a:lnTo>
                    <a:pt x="30" y="78"/>
                  </a:lnTo>
                  <a:lnTo>
                    <a:pt x="26" y="78"/>
                  </a:lnTo>
                  <a:lnTo>
                    <a:pt x="22" y="78"/>
                  </a:lnTo>
                  <a:lnTo>
                    <a:pt x="22" y="70"/>
                  </a:lnTo>
                  <a:lnTo>
                    <a:pt x="22" y="67"/>
                  </a:lnTo>
                  <a:lnTo>
                    <a:pt x="22" y="63"/>
                  </a:lnTo>
                  <a:lnTo>
                    <a:pt x="22" y="59"/>
                  </a:lnTo>
                  <a:lnTo>
                    <a:pt x="22" y="59"/>
                  </a:lnTo>
                  <a:lnTo>
                    <a:pt x="22" y="56"/>
                  </a:lnTo>
                  <a:lnTo>
                    <a:pt x="22" y="52"/>
                  </a:lnTo>
                  <a:lnTo>
                    <a:pt x="22" y="48"/>
                  </a:lnTo>
                  <a:lnTo>
                    <a:pt x="18" y="48"/>
                  </a:lnTo>
                  <a:lnTo>
                    <a:pt x="15" y="52"/>
                  </a:lnTo>
                  <a:lnTo>
                    <a:pt x="11" y="52"/>
                  </a:lnTo>
                  <a:lnTo>
                    <a:pt x="7" y="48"/>
                  </a:lnTo>
                  <a:lnTo>
                    <a:pt x="11" y="44"/>
                  </a:lnTo>
                  <a:lnTo>
                    <a:pt x="11" y="41"/>
                  </a:lnTo>
                  <a:lnTo>
                    <a:pt x="7" y="37"/>
                  </a:lnTo>
                  <a:lnTo>
                    <a:pt x="4" y="37"/>
                  </a:lnTo>
                  <a:lnTo>
                    <a:pt x="0" y="33"/>
                  </a:lnTo>
                  <a:lnTo>
                    <a:pt x="4" y="30"/>
                  </a:lnTo>
                  <a:lnTo>
                    <a:pt x="4" y="30"/>
                  </a:lnTo>
                  <a:lnTo>
                    <a:pt x="7" y="26"/>
                  </a:lnTo>
                  <a:lnTo>
                    <a:pt x="7" y="26"/>
                  </a:lnTo>
                  <a:lnTo>
                    <a:pt x="7" y="22"/>
                  </a:lnTo>
                  <a:lnTo>
                    <a:pt x="7" y="19"/>
                  </a:lnTo>
                  <a:lnTo>
                    <a:pt x="15" y="19"/>
                  </a:lnTo>
                  <a:lnTo>
                    <a:pt x="15" y="19"/>
                  </a:lnTo>
                  <a:close/>
                </a:path>
              </a:pathLst>
            </a:custGeom>
            <a:grpFill/>
            <a:ln>
              <a:noFill/>
            </a:ln>
          </p:spPr>
          <p:txBody>
            <a:bodyPr vert="horz" wrap="square" lIns="91440" tIns="45720" rIns="91440" bIns="45720" numCol="1" anchor="t" anchorCtr="0" compatLnSpc="1"/>
            <a:lstStyle/>
            <a:p>
              <a:endParaRPr lang="en-US"/>
            </a:p>
          </p:txBody>
        </p:sp>
        <p:sp>
          <p:nvSpPr>
            <p:cNvPr id="26" name="Freeform 27"/>
            <p:cNvSpPr>
              <a:spLocks noEditPoints="1"/>
            </p:cNvSpPr>
            <p:nvPr/>
          </p:nvSpPr>
          <p:spPr bwMode="auto">
            <a:xfrm>
              <a:off x="6346483" y="2765533"/>
              <a:ext cx="181415" cy="301072"/>
            </a:xfrm>
            <a:custGeom>
              <a:avLst/>
              <a:gdLst>
                <a:gd name="T0" fmla="*/ 13 w 38"/>
                <a:gd name="T1" fmla="*/ 3 h 63"/>
                <a:gd name="T2" fmla="*/ 16 w 38"/>
                <a:gd name="T3" fmla="*/ 4 h 63"/>
                <a:gd name="T4" fmla="*/ 16 w 38"/>
                <a:gd name="T5" fmla="*/ 8 h 63"/>
                <a:gd name="T6" fmla="*/ 18 w 38"/>
                <a:gd name="T7" fmla="*/ 12 h 63"/>
                <a:gd name="T8" fmla="*/ 23 w 38"/>
                <a:gd name="T9" fmla="*/ 12 h 63"/>
                <a:gd name="T10" fmla="*/ 30 w 38"/>
                <a:gd name="T11" fmla="*/ 11 h 63"/>
                <a:gd name="T12" fmla="*/ 33 w 38"/>
                <a:gd name="T13" fmla="*/ 15 h 63"/>
                <a:gd name="T14" fmla="*/ 35 w 38"/>
                <a:gd name="T15" fmla="*/ 19 h 63"/>
                <a:gd name="T16" fmla="*/ 38 w 38"/>
                <a:gd name="T17" fmla="*/ 21 h 63"/>
                <a:gd name="T18" fmla="*/ 37 w 38"/>
                <a:gd name="T19" fmla="*/ 25 h 63"/>
                <a:gd name="T20" fmla="*/ 33 w 38"/>
                <a:gd name="T21" fmla="*/ 26 h 63"/>
                <a:gd name="T22" fmla="*/ 27 w 38"/>
                <a:gd name="T23" fmla="*/ 26 h 63"/>
                <a:gd name="T24" fmla="*/ 24 w 38"/>
                <a:gd name="T25" fmla="*/ 31 h 63"/>
                <a:gd name="T26" fmla="*/ 25 w 38"/>
                <a:gd name="T27" fmla="*/ 36 h 63"/>
                <a:gd name="T28" fmla="*/ 23 w 38"/>
                <a:gd name="T29" fmla="*/ 36 h 63"/>
                <a:gd name="T30" fmla="*/ 21 w 38"/>
                <a:gd name="T31" fmla="*/ 34 h 63"/>
                <a:gd name="T32" fmla="*/ 19 w 38"/>
                <a:gd name="T33" fmla="*/ 34 h 63"/>
                <a:gd name="T34" fmla="*/ 17 w 38"/>
                <a:gd name="T35" fmla="*/ 33 h 63"/>
                <a:gd name="T36" fmla="*/ 16 w 38"/>
                <a:gd name="T37" fmla="*/ 31 h 63"/>
                <a:gd name="T38" fmla="*/ 14 w 38"/>
                <a:gd name="T39" fmla="*/ 31 h 63"/>
                <a:gd name="T40" fmla="*/ 13 w 38"/>
                <a:gd name="T41" fmla="*/ 31 h 63"/>
                <a:gd name="T42" fmla="*/ 13 w 38"/>
                <a:gd name="T43" fmla="*/ 34 h 63"/>
                <a:gd name="T44" fmla="*/ 12 w 38"/>
                <a:gd name="T45" fmla="*/ 38 h 63"/>
                <a:gd name="T46" fmla="*/ 10 w 38"/>
                <a:gd name="T47" fmla="*/ 44 h 63"/>
                <a:gd name="T48" fmla="*/ 10 w 38"/>
                <a:gd name="T49" fmla="*/ 46 h 63"/>
                <a:gd name="T50" fmla="*/ 12 w 38"/>
                <a:gd name="T51" fmla="*/ 49 h 63"/>
                <a:gd name="T52" fmla="*/ 13 w 38"/>
                <a:gd name="T53" fmla="*/ 49 h 63"/>
                <a:gd name="T54" fmla="*/ 15 w 38"/>
                <a:gd name="T55" fmla="*/ 52 h 63"/>
                <a:gd name="T56" fmla="*/ 16 w 38"/>
                <a:gd name="T57" fmla="*/ 52 h 63"/>
                <a:gd name="T58" fmla="*/ 17 w 38"/>
                <a:gd name="T59" fmla="*/ 55 h 63"/>
                <a:gd name="T60" fmla="*/ 17 w 38"/>
                <a:gd name="T61" fmla="*/ 56 h 63"/>
                <a:gd name="T62" fmla="*/ 20 w 38"/>
                <a:gd name="T63" fmla="*/ 59 h 63"/>
                <a:gd name="T64" fmla="*/ 23 w 38"/>
                <a:gd name="T65" fmla="*/ 61 h 63"/>
                <a:gd name="T66" fmla="*/ 23 w 38"/>
                <a:gd name="T67" fmla="*/ 63 h 63"/>
                <a:gd name="T68" fmla="*/ 19 w 38"/>
                <a:gd name="T69" fmla="*/ 62 h 63"/>
                <a:gd name="T70" fmla="*/ 18 w 38"/>
                <a:gd name="T71" fmla="*/ 60 h 63"/>
                <a:gd name="T72" fmla="*/ 15 w 38"/>
                <a:gd name="T73" fmla="*/ 60 h 63"/>
                <a:gd name="T74" fmla="*/ 13 w 38"/>
                <a:gd name="T75" fmla="*/ 57 h 63"/>
                <a:gd name="T76" fmla="*/ 10 w 38"/>
                <a:gd name="T77" fmla="*/ 55 h 63"/>
                <a:gd name="T78" fmla="*/ 8 w 38"/>
                <a:gd name="T79" fmla="*/ 52 h 63"/>
                <a:gd name="T80" fmla="*/ 6 w 38"/>
                <a:gd name="T81" fmla="*/ 51 h 63"/>
                <a:gd name="T82" fmla="*/ 7 w 38"/>
                <a:gd name="T83" fmla="*/ 48 h 63"/>
                <a:gd name="T84" fmla="*/ 8 w 38"/>
                <a:gd name="T85" fmla="*/ 45 h 63"/>
                <a:gd name="T86" fmla="*/ 9 w 38"/>
                <a:gd name="T87" fmla="*/ 42 h 63"/>
                <a:gd name="T88" fmla="*/ 11 w 38"/>
                <a:gd name="T89" fmla="*/ 36 h 63"/>
                <a:gd name="T90" fmla="*/ 10 w 38"/>
                <a:gd name="T91" fmla="*/ 31 h 63"/>
                <a:gd name="T92" fmla="*/ 7 w 38"/>
                <a:gd name="T93" fmla="*/ 26 h 63"/>
                <a:gd name="T94" fmla="*/ 6 w 38"/>
                <a:gd name="T95" fmla="*/ 22 h 63"/>
                <a:gd name="T96" fmla="*/ 6 w 38"/>
                <a:gd name="T97" fmla="*/ 18 h 63"/>
                <a:gd name="T98" fmla="*/ 2 w 38"/>
                <a:gd name="T99" fmla="*/ 13 h 63"/>
                <a:gd name="T100" fmla="*/ 0 w 38"/>
                <a:gd name="T101" fmla="*/ 10 h 63"/>
                <a:gd name="T102" fmla="*/ 2 w 38"/>
                <a:gd name="T103" fmla="*/ 6 h 63"/>
                <a:gd name="T104" fmla="*/ 6 w 38"/>
                <a:gd name="T105" fmla="*/ 4 h 63"/>
                <a:gd name="T106" fmla="*/ 9 w 38"/>
                <a:gd name="T107" fmla="*/ 2 h 63"/>
                <a:gd name="T108" fmla="*/ 10 w 38"/>
                <a:gd name="T109" fmla="*/ 0 h 63"/>
                <a:gd name="T110" fmla="*/ 13 w 38"/>
                <a:gd name="T111" fmla="*/ 59 h 63"/>
                <a:gd name="T112" fmla="*/ 10 w 38"/>
                <a:gd name="T113" fmla="*/ 55 h 63"/>
                <a:gd name="T114" fmla="*/ 7 w 38"/>
                <a:gd name="T115" fmla="*/ 55 h 63"/>
                <a:gd name="T116" fmla="*/ 23 w 38"/>
                <a:gd name="T117" fmla="*/ 37 h 63"/>
                <a:gd name="T118" fmla="*/ 13 w 38"/>
                <a:gd name="T119" fmla="*/ 46 h 63"/>
                <a:gd name="T120" fmla="*/ 14 w 38"/>
                <a:gd name="T121"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63">
                  <a:moveTo>
                    <a:pt x="10" y="0"/>
                  </a:moveTo>
                  <a:cubicBezTo>
                    <a:pt x="11" y="1"/>
                    <a:pt x="11" y="1"/>
                    <a:pt x="11" y="1"/>
                  </a:cubicBezTo>
                  <a:cubicBezTo>
                    <a:pt x="12" y="1"/>
                    <a:pt x="12" y="1"/>
                    <a:pt x="12" y="1"/>
                  </a:cubicBezTo>
                  <a:cubicBezTo>
                    <a:pt x="13" y="2"/>
                    <a:pt x="13" y="2"/>
                    <a:pt x="13" y="2"/>
                  </a:cubicBezTo>
                  <a:cubicBezTo>
                    <a:pt x="13" y="3"/>
                    <a:pt x="13" y="3"/>
                    <a:pt x="13" y="3"/>
                  </a:cubicBezTo>
                  <a:cubicBezTo>
                    <a:pt x="12" y="4"/>
                    <a:pt x="12" y="4"/>
                    <a:pt x="12" y="4"/>
                  </a:cubicBezTo>
                  <a:cubicBezTo>
                    <a:pt x="13" y="5"/>
                    <a:pt x="13" y="5"/>
                    <a:pt x="13" y="5"/>
                  </a:cubicBezTo>
                  <a:cubicBezTo>
                    <a:pt x="14" y="5"/>
                    <a:pt x="14" y="5"/>
                    <a:pt x="14" y="5"/>
                  </a:cubicBezTo>
                  <a:cubicBezTo>
                    <a:pt x="15" y="4"/>
                    <a:pt x="15" y="4"/>
                    <a:pt x="15" y="4"/>
                  </a:cubicBezTo>
                  <a:cubicBezTo>
                    <a:pt x="16" y="4"/>
                    <a:pt x="16" y="4"/>
                    <a:pt x="16" y="4"/>
                  </a:cubicBezTo>
                  <a:cubicBezTo>
                    <a:pt x="16" y="5"/>
                    <a:pt x="16" y="5"/>
                    <a:pt x="16" y="5"/>
                  </a:cubicBezTo>
                  <a:cubicBezTo>
                    <a:pt x="16" y="6"/>
                    <a:pt x="16" y="6"/>
                    <a:pt x="16" y="6"/>
                  </a:cubicBezTo>
                  <a:cubicBezTo>
                    <a:pt x="16" y="7"/>
                    <a:pt x="16" y="7"/>
                    <a:pt x="16" y="7"/>
                  </a:cubicBezTo>
                  <a:cubicBezTo>
                    <a:pt x="16" y="7"/>
                    <a:pt x="16" y="7"/>
                    <a:pt x="16" y="7"/>
                  </a:cubicBezTo>
                  <a:cubicBezTo>
                    <a:pt x="16" y="8"/>
                    <a:pt x="16" y="8"/>
                    <a:pt x="16" y="8"/>
                  </a:cubicBezTo>
                  <a:cubicBezTo>
                    <a:pt x="16" y="9"/>
                    <a:pt x="16" y="9"/>
                    <a:pt x="16" y="9"/>
                  </a:cubicBezTo>
                  <a:cubicBezTo>
                    <a:pt x="16" y="10"/>
                    <a:pt x="16" y="10"/>
                    <a:pt x="16" y="10"/>
                  </a:cubicBezTo>
                  <a:cubicBezTo>
                    <a:pt x="16" y="12"/>
                    <a:pt x="16" y="12"/>
                    <a:pt x="16" y="12"/>
                  </a:cubicBezTo>
                  <a:cubicBezTo>
                    <a:pt x="17" y="12"/>
                    <a:pt x="17" y="12"/>
                    <a:pt x="17" y="12"/>
                  </a:cubicBezTo>
                  <a:cubicBezTo>
                    <a:pt x="18" y="12"/>
                    <a:pt x="18" y="12"/>
                    <a:pt x="18" y="12"/>
                  </a:cubicBezTo>
                  <a:cubicBezTo>
                    <a:pt x="19" y="11"/>
                    <a:pt x="19" y="11"/>
                    <a:pt x="19" y="11"/>
                  </a:cubicBezTo>
                  <a:cubicBezTo>
                    <a:pt x="20" y="10"/>
                    <a:pt x="20" y="10"/>
                    <a:pt x="20" y="10"/>
                  </a:cubicBezTo>
                  <a:cubicBezTo>
                    <a:pt x="21" y="11"/>
                    <a:pt x="21" y="11"/>
                    <a:pt x="21" y="11"/>
                  </a:cubicBezTo>
                  <a:cubicBezTo>
                    <a:pt x="22" y="11"/>
                    <a:pt x="22" y="11"/>
                    <a:pt x="22" y="11"/>
                  </a:cubicBezTo>
                  <a:cubicBezTo>
                    <a:pt x="23" y="12"/>
                    <a:pt x="23" y="12"/>
                    <a:pt x="23" y="12"/>
                  </a:cubicBezTo>
                  <a:cubicBezTo>
                    <a:pt x="25" y="11"/>
                    <a:pt x="25" y="11"/>
                    <a:pt x="25" y="11"/>
                  </a:cubicBezTo>
                  <a:cubicBezTo>
                    <a:pt x="26" y="10"/>
                    <a:pt x="26" y="10"/>
                    <a:pt x="26" y="10"/>
                  </a:cubicBezTo>
                  <a:cubicBezTo>
                    <a:pt x="27" y="9"/>
                    <a:pt x="27" y="9"/>
                    <a:pt x="27" y="9"/>
                  </a:cubicBezTo>
                  <a:cubicBezTo>
                    <a:pt x="29" y="10"/>
                    <a:pt x="29" y="10"/>
                    <a:pt x="29" y="10"/>
                  </a:cubicBezTo>
                  <a:cubicBezTo>
                    <a:pt x="30" y="11"/>
                    <a:pt x="30" y="11"/>
                    <a:pt x="30" y="11"/>
                  </a:cubicBezTo>
                  <a:cubicBezTo>
                    <a:pt x="32" y="12"/>
                    <a:pt x="32" y="12"/>
                    <a:pt x="32" y="12"/>
                  </a:cubicBezTo>
                  <a:cubicBezTo>
                    <a:pt x="33" y="13"/>
                    <a:pt x="33" y="13"/>
                    <a:pt x="33" y="13"/>
                  </a:cubicBezTo>
                  <a:cubicBezTo>
                    <a:pt x="33" y="14"/>
                    <a:pt x="33" y="14"/>
                    <a:pt x="33" y="14"/>
                  </a:cubicBezTo>
                  <a:cubicBezTo>
                    <a:pt x="33" y="15"/>
                    <a:pt x="33" y="15"/>
                    <a:pt x="33" y="15"/>
                  </a:cubicBezTo>
                  <a:cubicBezTo>
                    <a:pt x="33" y="15"/>
                    <a:pt x="33" y="15"/>
                    <a:pt x="33" y="15"/>
                  </a:cubicBezTo>
                  <a:cubicBezTo>
                    <a:pt x="33" y="16"/>
                    <a:pt x="33" y="16"/>
                    <a:pt x="33" y="16"/>
                  </a:cubicBezTo>
                  <a:cubicBezTo>
                    <a:pt x="33" y="17"/>
                    <a:pt x="33" y="17"/>
                    <a:pt x="33" y="17"/>
                  </a:cubicBezTo>
                  <a:cubicBezTo>
                    <a:pt x="33" y="18"/>
                    <a:pt x="33" y="18"/>
                    <a:pt x="33" y="18"/>
                  </a:cubicBezTo>
                  <a:cubicBezTo>
                    <a:pt x="34" y="18"/>
                    <a:pt x="34" y="18"/>
                    <a:pt x="34" y="18"/>
                  </a:cubicBezTo>
                  <a:cubicBezTo>
                    <a:pt x="35" y="19"/>
                    <a:pt x="35" y="19"/>
                    <a:pt x="35" y="19"/>
                  </a:cubicBezTo>
                  <a:cubicBezTo>
                    <a:pt x="36" y="19"/>
                    <a:pt x="36" y="19"/>
                    <a:pt x="36" y="19"/>
                  </a:cubicBezTo>
                  <a:cubicBezTo>
                    <a:pt x="37" y="20"/>
                    <a:pt x="37" y="20"/>
                    <a:pt x="37" y="20"/>
                  </a:cubicBezTo>
                  <a:cubicBezTo>
                    <a:pt x="36" y="20"/>
                    <a:pt x="36" y="20"/>
                    <a:pt x="36" y="20"/>
                  </a:cubicBezTo>
                  <a:cubicBezTo>
                    <a:pt x="37" y="21"/>
                    <a:pt x="37" y="21"/>
                    <a:pt x="37" y="21"/>
                  </a:cubicBezTo>
                  <a:cubicBezTo>
                    <a:pt x="38" y="21"/>
                    <a:pt x="38" y="21"/>
                    <a:pt x="38" y="21"/>
                  </a:cubicBezTo>
                  <a:cubicBezTo>
                    <a:pt x="37" y="22"/>
                    <a:pt x="37" y="22"/>
                    <a:pt x="37" y="22"/>
                  </a:cubicBezTo>
                  <a:cubicBezTo>
                    <a:pt x="37" y="23"/>
                    <a:pt x="37" y="23"/>
                    <a:pt x="37" y="23"/>
                  </a:cubicBezTo>
                  <a:cubicBezTo>
                    <a:pt x="37" y="23"/>
                    <a:pt x="37" y="23"/>
                    <a:pt x="37" y="23"/>
                  </a:cubicBezTo>
                  <a:cubicBezTo>
                    <a:pt x="37" y="24"/>
                    <a:pt x="37" y="24"/>
                    <a:pt x="37" y="24"/>
                  </a:cubicBezTo>
                  <a:cubicBezTo>
                    <a:pt x="37" y="25"/>
                    <a:pt x="37" y="25"/>
                    <a:pt x="37" y="25"/>
                  </a:cubicBezTo>
                  <a:cubicBezTo>
                    <a:pt x="37" y="26"/>
                    <a:pt x="37" y="26"/>
                    <a:pt x="37" y="26"/>
                  </a:cubicBezTo>
                  <a:cubicBezTo>
                    <a:pt x="36" y="26"/>
                    <a:pt x="36" y="26"/>
                    <a:pt x="36" y="26"/>
                  </a:cubicBezTo>
                  <a:cubicBezTo>
                    <a:pt x="35" y="26"/>
                    <a:pt x="35" y="26"/>
                    <a:pt x="35" y="26"/>
                  </a:cubicBezTo>
                  <a:cubicBezTo>
                    <a:pt x="34" y="26"/>
                    <a:pt x="34" y="26"/>
                    <a:pt x="34" y="26"/>
                  </a:cubicBezTo>
                  <a:cubicBezTo>
                    <a:pt x="33" y="26"/>
                    <a:pt x="33" y="26"/>
                    <a:pt x="33" y="26"/>
                  </a:cubicBezTo>
                  <a:cubicBezTo>
                    <a:pt x="32" y="26"/>
                    <a:pt x="32" y="26"/>
                    <a:pt x="32" y="26"/>
                  </a:cubicBezTo>
                  <a:cubicBezTo>
                    <a:pt x="30" y="26"/>
                    <a:pt x="30" y="26"/>
                    <a:pt x="30" y="26"/>
                  </a:cubicBezTo>
                  <a:cubicBezTo>
                    <a:pt x="30" y="26"/>
                    <a:pt x="30" y="26"/>
                    <a:pt x="30" y="26"/>
                  </a:cubicBezTo>
                  <a:cubicBezTo>
                    <a:pt x="29" y="26"/>
                    <a:pt x="29" y="26"/>
                    <a:pt x="29" y="26"/>
                  </a:cubicBezTo>
                  <a:cubicBezTo>
                    <a:pt x="27" y="26"/>
                    <a:pt x="27" y="26"/>
                    <a:pt x="27" y="26"/>
                  </a:cubicBezTo>
                  <a:cubicBezTo>
                    <a:pt x="26" y="26"/>
                    <a:pt x="26" y="26"/>
                    <a:pt x="26" y="26"/>
                  </a:cubicBezTo>
                  <a:cubicBezTo>
                    <a:pt x="25" y="28"/>
                    <a:pt x="25" y="28"/>
                    <a:pt x="25" y="28"/>
                  </a:cubicBezTo>
                  <a:cubicBezTo>
                    <a:pt x="25" y="29"/>
                    <a:pt x="25" y="29"/>
                    <a:pt x="25" y="29"/>
                  </a:cubicBezTo>
                  <a:cubicBezTo>
                    <a:pt x="24" y="30"/>
                    <a:pt x="24" y="30"/>
                    <a:pt x="24" y="30"/>
                  </a:cubicBezTo>
                  <a:cubicBezTo>
                    <a:pt x="24" y="31"/>
                    <a:pt x="24" y="31"/>
                    <a:pt x="24" y="31"/>
                  </a:cubicBezTo>
                  <a:cubicBezTo>
                    <a:pt x="24" y="33"/>
                    <a:pt x="24" y="33"/>
                    <a:pt x="24" y="33"/>
                  </a:cubicBezTo>
                  <a:cubicBezTo>
                    <a:pt x="25" y="33"/>
                    <a:pt x="25" y="33"/>
                    <a:pt x="25" y="33"/>
                  </a:cubicBezTo>
                  <a:cubicBezTo>
                    <a:pt x="25" y="34"/>
                    <a:pt x="25" y="34"/>
                    <a:pt x="25" y="34"/>
                  </a:cubicBezTo>
                  <a:cubicBezTo>
                    <a:pt x="25" y="35"/>
                    <a:pt x="25" y="35"/>
                    <a:pt x="25" y="35"/>
                  </a:cubicBezTo>
                  <a:cubicBezTo>
                    <a:pt x="25" y="36"/>
                    <a:pt x="25" y="36"/>
                    <a:pt x="25" y="36"/>
                  </a:cubicBezTo>
                  <a:cubicBezTo>
                    <a:pt x="25" y="36"/>
                    <a:pt x="25" y="36"/>
                    <a:pt x="25" y="36"/>
                  </a:cubicBezTo>
                  <a:cubicBezTo>
                    <a:pt x="25" y="37"/>
                    <a:pt x="25" y="37"/>
                    <a:pt x="25" y="37"/>
                  </a:cubicBezTo>
                  <a:cubicBezTo>
                    <a:pt x="25" y="37"/>
                    <a:pt x="25" y="37"/>
                    <a:pt x="25" y="37"/>
                  </a:cubicBezTo>
                  <a:cubicBezTo>
                    <a:pt x="24" y="36"/>
                    <a:pt x="24" y="36"/>
                    <a:pt x="24" y="36"/>
                  </a:cubicBezTo>
                  <a:cubicBezTo>
                    <a:pt x="23" y="36"/>
                    <a:pt x="23" y="36"/>
                    <a:pt x="23" y="36"/>
                  </a:cubicBezTo>
                  <a:cubicBezTo>
                    <a:pt x="23" y="36"/>
                    <a:pt x="23" y="36"/>
                    <a:pt x="23" y="36"/>
                  </a:cubicBezTo>
                  <a:cubicBezTo>
                    <a:pt x="23" y="35"/>
                    <a:pt x="23" y="35"/>
                    <a:pt x="23" y="35"/>
                  </a:cubicBezTo>
                  <a:cubicBezTo>
                    <a:pt x="23" y="35"/>
                    <a:pt x="23" y="35"/>
                    <a:pt x="23" y="35"/>
                  </a:cubicBezTo>
                  <a:cubicBezTo>
                    <a:pt x="21" y="34"/>
                    <a:pt x="21" y="34"/>
                    <a:pt x="21" y="34"/>
                  </a:cubicBezTo>
                  <a:cubicBezTo>
                    <a:pt x="21" y="34"/>
                    <a:pt x="21" y="34"/>
                    <a:pt x="21" y="34"/>
                  </a:cubicBezTo>
                  <a:cubicBezTo>
                    <a:pt x="20" y="34"/>
                    <a:pt x="20" y="34"/>
                    <a:pt x="20" y="34"/>
                  </a:cubicBezTo>
                  <a:cubicBezTo>
                    <a:pt x="20" y="34"/>
                    <a:pt x="20" y="34"/>
                    <a:pt x="20" y="34"/>
                  </a:cubicBezTo>
                  <a:cubicBezTo>
                    <a:pt x="20" y="35"/>
                    <a:pt x="20" y="35"/>
                    <a:pt x="20" y="35"/>
                  </a:cubicBezTo>
                  <a:cubicBezTo>
                    <a:pt x="20" y="34"/>
                    <a:pt x="20" y="34"/>
                    <a:pt x="20" y="34"/>
                  </a:cubicBezTo>
                  <a:cubicBezTo>
                    <a:pt x="19" y="34"/>
                    <a:pt x="19" y="34"/>
                    <a:pt x="19" y="34"/>
                  </a:cubicBezTo>
                  <a:cubicBezTo>
                    <a:pt x="18" y="34"/>
                    <a:pt x="18" y="34"/>
                    <a:pt x="18" y="34"/>
                  </a:cubicBezTo>
                  <a:cubicBezTo>
                    <a:pt x="17" y="34"/>
                    <a:pt x="17" y="34"/>
                    <a:pt x="17" y="34"/>
                  </a:cubicBezTo>
                  <a:cubicBezTo>
                    <a:pt x="17" y="34"/>
                    <a:pt x="17" y="34"/>
                    <a:pt x="17" y="34"/>
                  </a:cubicBezTo>
                  <a:cubicBezTo>
                    <a:pt x="17" y="34"/>
                    <a:pt x="17" y="34"/>
                    <a:pt x="17" y="34"/>
                  </a:cubicBezTo>
                  <a:cubicBezTo>
                    <a:pt x="17" y="33"/>
                    <a:pt x="17" y="33"/>
                    <a:pt x="17" y="33"/>
                  </a:cubicBezTo>
                  <a:cubicBezTo>
                    <a:pt x="17" y="33"/>
                    <a:pt x="17" y="33"/>
                    <a:pt x="17" y="33"/>
                  </a:cubicBezTo>
                  <a:cubicBezTo>
                    <a:pt x="17" y="32"/>
                    <a:pt x="17" y="32"/>
                    <a:pt x="17" y="32"/>
                  </a:cubicBezTo>
                  <a:cubicBezTo>
                    <a:pt x="17" y="31"/>
                    <a:pt x="17" y="31"/>
                    <a:pt x="17" y="31"/>
                  </a:cubicBezTo>
                  <a:cubicBezTo>
                    <a:pt x="17" y="31"/>
                    <a:pt x="17" y="31"/>
                    <a:pt x="17" y="31"/>
                  </a:cubicBezTo>
                  <a:cubicBezTo>
                    <a:pt x="16" y="31"/>
                    <a:pt x="16" y="31"/>
                    <a:pt x="16" y="31"/>
                  </a:cubicBezTo>
                  <a:cubicBezTo>
                    <a:pt x="16" y="31"/>
                    <a:pt x="16" y="31"/>
                    <a:pt x="16" y="31"/>
                  </a:cubicBezTo>
                  <a:cubicBezTo>
                    <a:pt x="16" y="31"/>
                    <a:pt x="16" y="31"/>
                    <a:pt x="16" y="31"/>
                  </a:cubicBezTo>
                  <a:cubicBezTo>
                    <a:pt x="15" y="30"/>
                    <a:pt x="15" y="30"/>
                    <a:pt x="15" y="30"/>
                  </a:cubicBezTo>
                  <a:cubicBezTo>
                    <a:pt x="15" y="31"/>
                    <a:pt x="15" y="31"/>
                    <a:pt x="15" y="31"/>
                  </a:cubicBezTo>
                  <a:cubicBezTo>
                    <a:pt x="14" y="31"/>
                    <a:pt x="14" y="31"/>
                    <a:pt x="14" y="31"/>
                  </a:cubicBezTo>
                  <a:cubicBezTo>
                    <a:pt x="14" y="31"/>
                    <a:pt x="14" y="31"/>
                    <a:pt x="14" y="31"/>
                  </a:cubicBezTo>
                  <a:cubicBezTo>
                    <a:pt x="14" y="31"/>
                    <a:pt x="14" y="31"/>
                    <a:pt x="14" y="31"/>
                  </a:cubicBezTo>
                  <a:cubicBezTo>
                    <a:pt x="13" y="31"/>
                    <a:pt x="13" y="31"/>
                    <a:pt x="13" y="31"/>
                  </a:cubicBezTo>
                  <a:cubicBezTo>
                    <a:pt x="13" y="31"/>
                    <a:pt x="13" y="31"/>
                    <a:pt x="13" y="31"/>
                  </a:cubicBezTo>
                  <a:cubicBezTo>
                    <a:pt x="13" y="31"/>
                    <a:pt x="13" y="31"/>
                    <a:pt x="13" y="31"/>
                  </a:cubicBezTo>
                  <a:cubicBezTo>
                    <a:pt x="13" y="31"/>
                    <a:pt x="13" y="31"/>
                    <a:pt x="13" y="31"/>
                  </a:cubicBezTo>
                  <a:cubicBezTo>
                    <a:pt x="13" y="32"/>
                    <a:pt x="13" y="32"/>
                    <a:pt x="13" y="32"/>
                  </a:cubicBezTo>
                  <a:cubicBezTo>
                    <a:pt x="14" y="33"/>
                    <a:pt x="14" y="33"/>
                    <a:pt x="14" y="33"/>
                  </a:cubicBezTo>
                  <a:cubicBezTo>
                    <a:pt x="13" y="33"/>
                    <a:pt x="13" y="33"/>
                    <a:pt x="13" y="33"/>
                  </a:cubicBezTo>
                  <a:cubicBezTo>
                    <a:pt x="13" y="34"/>
                    <a:pt x="13" y="34"/>
                    <a:pt x="13" y="34"/>
                  </a:cubicBezTo>
                  <a:cubicBezTo>
                    <a:pt x="13" y="35"/>
                    <a:pt x="13" y="35"/>
                    <a:pt x="13" y="35"/>
                  </a:cubicBezTo>
                  <a:cubicBezTo>
                    <a:pt x="13" y="35"/>
                    <a:pt x="13" y="35"/>
                    <a:pt x="13" y="35"/>
                  </a:cubicBezTo>
                  <a:cubicBezTo>
                    <a:pt x="13" y="36"/>
                    <a:pt x="13" y="36"/>
                    <a:pt x="13" y="36"/>
                  </a:cubicBezTo>
                  <a:cubicBezTo>
                    <a:pt x="13" y="37"/>
                    <a:pt x="13" y="37"/>
                    <a:pt x="13" y="37"/>
                  </a:cubicBezTo>
                  <a:cubicBezTo>
                    <a:pt x="12" y="38"/>
                    <a:pt x="12" y="38"/>
                    <a:pt x="12" y="38"/>
                  </a:cubicBezTo>
                  <a:cubicBezTo>
                    <a:pt x="12" y="38"/>
                    <a:pt x="12" y="38"/>
                    <a:pt x="12" y="38"/>
                  </a:cubicBezTo>
                  <a:cubicBezTo>
                    <a:pt x="11" y="41"/>
                    <a:pt x="11" y="41"/>
                    <a:pt x="11" y="41"/>
                  </a:cubicBezTo>
                  <a:cubicBezTo>
                    <a:pt x="10" y="43"/>
                    <a:pt x="10" y="43"/>
                    <a:pt x="10" y="43"/>
                  </a:cubicBezTo>
                  <a:cubicBezTo>
                    <a:pt x="10" y="43"/>
                    <a:pt x="10" y="43"/>
                    <a:pt x="10" y="43"/>
                  </a:cubicBezTo>
                  <a:cubicBezTo>
                    <a:pt x="10" y="44"/>
                    <a:pt x="10" y="44"/>
                    <a:pt x="10" y="44"/>
                  </a:cubicBezTo>
                  <a:cubicBezTo>
                    <a:pt x="10" y="44"/>
                    <a:pt x="10" y="44"/>
                    <a:pt x="10" y="44"/>
                  </a:cubicBezTo>
                  <a:cubicBezTo>
                    <a:pt x="11" y="45"/>
                    <a:pt x="11" y="45"/>
                    <a:pt x="11" y="45"/>
                  </a:cubicBezTo>
                  <a:cubicBezTo>
                    <a:pt x="10" y="45"/>
                    <a:pt x="10" y="45"/>
                    <a:pt x="10" y="45"/>
                  </a:cubicBezTo>
                  <a:cubicBezTo>
                    <a:pt x="10" y="45"/>
                    <a:pt x="10" y="45"/>
                    <a:pt x="10" y="45"/>
                  </a:cubicBezTo>
                  <a:cubicBezTo>
                    <a:pt x="10" y="46"/>
                    <a:pt x="10" y="46"/>
                    <a:pt x="10" y="46"/>
                  </a:cubicBezTo>
                  <a:cubicBezTo>
                    <a:pt x="10" y="47"/>
                    <a:pt x="10" y="47"/>
                    <a:pt x="10" y="47"/>
                  </a:cubicBezTo>
                  <a:cubicBezTo>
                    <a:pt x="11" y="48"/>
                    <a:pt x="11" y="48"/>
                    <a:pt x="11" y="48"/>
                  </a:cubicBezTo>
                  <a:cubicBezTo>
                    <a:pt x="11" y="49"/>
                    <a:pt x="11" y="49"/>
                    <a:pt x="11" y="49"/>
                  </a:cubicBezTo>
                  <a:cubicBezTo>
                    <a:pt x="11" y="49"/>
                    <a:pt x="11" y="49"/>
                    <a:pt x="11" y="49"/>
                  </a:cubicBezTo>
                  <a:cubicBezTo>
                    <a:pt x="12" y="49"/>
                    <a:pt x="12" y="49"/>
                    <a:pt x="12" y="49"/>
                  </a:cubicBezTo>
                  <a:cubicBezTo>
                    <a:pt x="12" y="49"/>
                    <a:pt x="12" y="49"/>
                    <a:pt x="12" y="49"/>
                  </a:cubicBezTo>
                  <a:cubicBezTo>
                    <a:pt x="12" y="48"/>
                    <a:pt x="12" y="48"/>
                    <a:pt x="12" y="48"/>
                  </a:cubicBezTo>
                  <a:cubicBezTo>
                    <a:pt x="12" y="48"/>
                    <a:pt x="12" y="48"/>
                    <a:pt x="12" y="48"/>
                  </a:cubicBezTo>
                  <a:cubicBezTo>
                    <a:pt x="13" y="48"/>
                    <a:pt x="13" y="48"/>
                    <a:pt x="13" y="48"/>
                  </a:cubicBezTo>
                  <a:cubicBezTo>
                    <a:pt x="13" y="49"/>
                    <a:pt x="13" y="49"/>
                    <a:pt x="13" y="49"/>
                  </a:cubicBezTo>
                  <a:cubicBezTo>
                    <a:pt x="14" y="50"/>
                    <a:pt x="14" y="50"/>
                    <a:pt x="14" y="50"/>
                  </a:cubicBezTo>
                  <a:cubicBezTo>
                    <a:pt x="14" y="50"/>
                    <a:pt x="14" y="50"/>
                    <a:pt x="14" y="50"/>
                  </a:cubicBezTo>
                  <a:cubicBezTo>
                    <a:pt x="14" y="51"/>
                    <a:pt x="14" y="51"/>
                    <a:pt x="14" y="51"/>
                  </a:cubicBezTo>
                  <a:cubicBezTo>
                    <a:pt x="14" y="51"/>
                    <a:pt x="14" y="51"/>
                    <a:pt x="14" y="51"/>
                  </a:cubicBezTo>
                  <a:cubicBezTo>
                    <a:pt x="15" y="52"/>
                    <a:pt x="15" y="52"/>
                    <a:pt x="15" y="52"/>
                  </a:cubicBezTo>
                  <a:cubicBezTo>
                    <a:pt x="15" y="52"/>
                    <a:pt x="15" y="52"/>
                    <a:pt x="15" y="52"/>
                  </a:cubicBezTo>
                  <a:cubicBezTo>
                    <a:pt x="15" y="51"/>
                    <a:pt x="15" y="51"/>
                    <a:pt x="15" y="51"/>
                  </a:cubicBezTo>
                  <a:cubicBezTo>
                    <a:pt x="15" y="51"/>
                    <a:pt x="15" y="51"/>
                    <a:pt x="15" y="51"/>
                  </a:cubicBezTo>
                  <a:cubicBezTo>
                    <a:pt x="16" y="52"/>
                    <a:pt x="16" y="52"/>
                    <a:pt x="16" y="52"/>
                  </a:cubicBezTo>
                  <a:cubicBezTo>
                    <a:pt x="16" y="52"/>
                    <a:pt x="16" y="52"/>
                    <a:pt x="16" y="52"/>
                  </a:cubicBezTo>
                  <a:cubicBezTo>
                    <a:pt x="16" y="53"/>
                    <a:pt x="16" y="53"/>
                    <a:pt x="16" y="53"/>
                  </a:cubicBezTo>
                  <a:cubicBezTo>
                    <a:pt x="17" y="53"/>
                    <a:pt x="17" y="53"/>
                    <a:pt x="17" y="53"/>
                  </a:cubicBezTo>
                  <a:cubicBezTo>
                    <a:pt x="17" y="55"/>
                    <a:pt x="17" y="55"/>
                    <a:pt x="17" y="55"/>
                  </a:cubicBezTo>
                  <a:cubicBezTo>
                    <a:pt x="17" y="55"/>
                    <a:pt x="17" y="55"/>
                    <a:pt x="17" y="55"/>
                  </a:cubicBezTo>
                  <a:cubicBezTo>
                    <a:pt x="17" y="55"/>
                    <a:pt x="17" y="55"/>
                    <a:pt x="17" y="55"/>
                  </a:cubicBezTo>
                  <a:cubicBezTo>
                    <a:pt x="16" y="55"/>
                    <a:pt x="16" y="55"/>
                    <a:pt x="16" y="55"/>
                  </a:cubicBezTo>
                  <a:cubicBezTo>
                    <a:pt x="16" y="56"/>
                    <a:pt x="16" y="56"/>
                    <a:pt x="16" y="56"/>
                  </a:cubicBezTo>
                  <a:cubicBezTo>
                    <a:pt x="16" y="56"/>
                    <a:pt x="16" y="56"/>
                    <a:pt x="16" y="56"/>
                  </a:cubicBezTo>
                  <a:cubicBezTo>
                    <a:pt x="17" y="57"/>
                    <a:pt x="17" y="57"/>
                    <a:pt x="17" y="57"/>
                  </a:cubicBezTo>
                  <a:cubicBezTo>
                    <a:pt x="17" y="56"/>
                    <a:pt x="17" y="56"/>
                    <a:pt x="17" y="56"/>
                  </a:cubicBezTo>
                  <a:cubicBezTo>
                    <a:pt x="17" y="56"/>
                    <a:pt x="17" y="56"/>
                    <a:pt x="17" y="56"/>
                  </a:cubicBezTo>
                  <a:cubicBezTo>
                    <a:pt x="17" y="57"/>
                    <a:pt x="17" y="57"/>
                    <a:pt x="17" y="57"/>
                  </a:cubicBezTo>
                  <a:cubicBezTo>
                    <a:pt x="18" y="57"/>
                    <a:pt x="18" y="57"/>
                    <a:pt x="18" y="57"/>
                  </a:cubicBezTo>
                  <a:cubicBezTo>
                    <a:pt x="19" y="58"/>
                    <a:pt x="19" y="58"/>
                    <a:pt x="19" y="58"/>
                  </a:cubicBezTo>
                  <a:cubicBezTo>
                    <a:pt x="20" y="59"/>
                    <a:pt x="20" y="59"/>
                    <a:pt x="20" y="59"/>
                  </a:cubicBezTo>
                  <a:cubicBezTo>
                    <a:pt x="20" y="59"/>
                    <a:pt x="20" y="59"/>
                    <a:pt x="20" y="59"/>
                  </a:cubicBezTo>
                  <a:cubicBezTo>
                    <a:pt x="21" y="59"/>
                    <a:pt x="21" y="59"/>
                    <a:pt x="21" y="59"/>
                  </a:cubicBezTo>
                  <a:cubicBezTo>
                    <a:pt x="22" y="59"/>
                    <a:pt x="22" y="59"/>
                    <a:pt x="22" y="59"/>
                  </a:cubicBezTo>
                  <a:cubicBezTo>
                    <a:pt x="22" y="60"/>
                    <a:pt x="22" y="60"/>
                    <a:pt x="22" y="60"/>
                  </a:cubicBezTo>
                  <a:cubicBezTo>
                    <a:pt x="23" y="61"/>
                    <a:pt x="23" y="61"/>
                    <a:pt x="23" y="61"/>
                  </a:cubicBezTo>
                  <a:cubicBezTo>
                    <a:pt x="24" y="61"/>
                    <a:pt x="24" y="61"/>
                    <a:pt x="24" y="61"/>
                  </a:cubicBezTo>
                  <a:cubicBezTo>
                    <a:pt x="24" y="62"/>
                    <a:pt x="24" y="62"/>
                    <a:pt x="24" y="62"/>
                  </a:cubicBezTo>
                  <a:cubicBezTo>
                    <a:pt x="24" y="62"/>
                    <a:pt x="24" y="62"/>
                    <a:pt x="24" y="62"/>
                  </a:cubicBezTo>
                  <a:cubicBezTo>
                    <a:pt x="24" y="62"/>
                    <a:pt x="24" y="62"/>
                    <a:pt x="24" y="62"/>
                  </a:cubicBezTo>
                  <a:cubicBezTo>
                    <a:pt x="23" y="63"/>
                    <a:pt x="23" y="63"/>
                    <a:pt x="23" y="63"/>
                  </a:cubicBezTo>
                  <a:cubicBezTo>
                    <a:pt x="22" y="62"/>
                    <a:pt x="22" y="62"/>
                    <a:pt x="22" y="62"/>
                  </a:cubicBezTo>
                  <a:cubicBezTo>
                    <a:pt x="22" y="63"/>
                    <a:pt x="22" y="63"/>
                    <a:pt x="22" y="63"/>
                  </a:cubicBezTo>
                  <a:cubicBezTo>
                    <a:pt x="21" y="63"/>
                    <a:pt x="21" y="63"/>
                    <a:pt x="21" y="63"/>
                  </a:cubicBezTo>
                  <a:cubicBezTo>
                    <a:pt x="19" y="63"/>
                    <a:pt x="19" y="63"/>
                    <a:pt x="19" y="63"/>
                  </a:cubicBezTo>
                  <a:cubicBezTo>
                    <a:pt x="19" y="62"/>
                    <a:pt x="19" y="62"/>
                    <a:pt x="19" y="62"/>
                  </a:cubicBezTo>
                  <a:cubicBezTo>
                    <a:pt x="20" y="62"/>
                    <a:pt x="20" y="62"/>
                    <a:pt x="20" y="62"/>
                  </a:cubicBezTo>
                  <a:cubicBezTo>
                    <a:pt x="20" y="61"/>
                    <a:pt x="20" y="61"/>
                    <a:pt x="20" y="61"/>
                  </a:cubicBezTo>
                  <a:cubicBezTo>
                    <a:pt x="19" y="60"/>
                    <a:pt x="19" y="60"/>
                    <a:pt x="19" y="60"/>
                  </a:cubicBezTo>
                  <a:cubicBezTo>
                    <a:pt x="19" y="60"/>
                    <a:pt x="19" y="60"/>
                    <a:pt x="19" y="60"/>
                  </a:cubicBezTo>
                  <a:cubicBezTo>
                    <a:pt x="18" y="60"/>
                    <a:pt x="18" y="60"/>
                    <a:pt x="18" y="60"/>
                  </a:cubicBezTo>
                  <a:cubicBezTo>
                    <a:pt x="17" y="59"/>
                    <a:pt x="17" y="59"/>
                    <a:pt x="17" y="59"/>
                  </a:cubicBezTo>
                  <a:cubicBezTo>
                    <a:pt x="16" y="59"/>
                    <a:pt x="16" y="59"/>
                    <a:pt x="16" y="59"/>
                  </a:cubicBezTo>
                  <a:cubicBezTo>
                    <a:pt x="16" y="59"/>
                    <a:pt x="16" y="59"/>
                    <a:pt x="16" y="59"/>
                  </a:cubicBezTo>
                  <a:cubicBezTo>
                    <a:pt x="15" y="60"/>
                    <a:pt x="15" y="60"/>
                    <a:pt x="15" y="60"/>
                  </a:cubicBezTo>
                  <a:cubicBezTo>
                    <a:pt x="15" y="60"/>
                    <a:pt x="15" y="60"/>
                    <a:pt x="15" y="60"/>
                  </a:cubicBezTo>
                  <a:cubicBezTo>
                    <a:pt x="13" y="59"/>
                    <a:pt x="13" y="59"/>
                    <a:pt x="13" y="59"/>
                  </a:cubicBezTo>
                  <a:cubicBezTo>
                    <a:pt x="13" y="58"/>
                    <a:pt x="13" y="58"/>
                    <a:pt x="13" y="58"/>
                  </a:cubicBezTo>
                  <a:cubicBezTo>
                    <a:pt x="13" y="58"/>
                    <a:pt x="13" y="58"/>
                    <a:pt x="13" y="58"/>
                  </a:cubicBezTo>
                  <a:cubicBezTo>
                    <a:pt x="13" y="57"/>
                    <a:pt x="13" y="57"/>
                    <a:pt x="13" y="57"/>
                  </a:cubicBezTo>
                  <a:cubicBezTo>
                    <a:pt x="13" y="57"/>
                    <a:pt x="13" y="57"/>
                    <a:pt x="13" y="57"/>
                  </a:cubicBezTo>
                  <a:cubicBezTo>
                    <a:pt x="13" y="57"/>
                    <a:pt x="13" y="57"/>
                    <a:pt x="13" y="57"/>
                  </a:cubicBezTo>
                  <a:cubicBezTo>
                    <a:pt x="12" y="57"/>
                    <a:pt x="12" y="57"/>
                    <a:pt x="12" y="57"/>
                  </a:cubicBezTo>
                  <a:cubicBezTo>
                    <a:pt x="12" y="56"/>
                    <a:pt x="12" y="56"/>
                    <a:pt x="12" y="56"/>
                  </a:cubicBezTo>
                  <a:cubicBezTo>
                    <a:pt x="11" y="55"/>
                    <a:pt x="11" y="55"/>
                    <a:pt x="11" y="55"/>
                  </a:cubicBezTo>
                  <a:cubicBezTo>
                    <a:pt x="10" y="55"/>
                    <a:pt x="10" y="55"/>
                    <a:pt x="10" y="55"/>
                  </a:cubicBezTo>
                  <a:cubicBezTo>
                    <a:pt x="10" y="53"/>
                    <a:pt x="10" y="53"/>
                    <a:pt x="10" y="53"/>
                  </a:cubicBezTo>
                  <a:cubicBezTo>
                    <a:pt x="9" y="53"/>
                    <a:pt x="9" y="53"/>
                    <a:pt x="9" y="53"/>
                  </a:cubicBezTo>
                  <a:cubicBezTo>
                    <a:pt x="9" y="53"/>
                    <a:pt x="9" y="53"/>
                    <a:pt x="9" y="53"/>
                  </a:cubicBezTo>
                  <a:cubicBezTo>
                    <a:pt x="8" y="52"/>
                    <a:pt x="8" y="52"/>
                    <a:pt x="8" y="52"/>
                  </a:cubicBezTo>
                  <a:cubicBezTo>
                    <a:pt x="8" y="52"/>
                    <a:pt x="8" y="52"/>
                    <a:pt x="8" y="52"/>
                  </a:cubicBezTo>
                  <a:cubicBezTo>
                    <a:pt x="8" y="52"/>
                    <a:pt x="8" y="52"/>
                    <a:pt x="8" y="52"/>
                  </a:cubicBezTo>
                  <a:cubicBezTo>
                    <a:pt x="8" y="53"/>
                    <a:pt x="8" y="53"/>
                    <a:pt x="8" y="53"/>
                  </a:cubicBezTo>
                  <a:cubicBezTo>
                    <a:pt x="7" y="53"/>
                    <a:pt x="7" y="53"/>
                    <a:pt x="7" y="53"/>
                  </a:cubicBezTo>
                  <a:cubicBezTo>
                    <a:pt x="7" y="52"/>
                    <a:pt x="7" y="52"/>
                    <a:pt x="7" y="52"/>
                  </a:cubicBezTo>
                  <a:cubicBezTo>
                    <a:pt x="6" y="51"/>
                    <a:pt x="6" y="51"/>
                    <a:pt x="6" y="51"/>
                  </a:cubicBezTo>
                  <a:cubicBezTo>
                    <a:pt x="7" y="51"/>
                    <a:pt x="7" y="51"/>
                    <a:pt x="7" y="51"/>
                  </a:cubicBezTo>
                  <a:cubicBezTo>
                    <a:pt x="6" y="50"/>
                    <a:pt x="6" y="50"/>
                    <a:pt x="6" y="50"/>
                  </a:cubicBezTo>
                  <a:cubicBezTo>
                    <a:pt x="7" y="49"/>
                    <a:pt x="7" y="49"/>
                    <a:pt x="7" y="49"/>
                  </a:cubicBezTo>
                  <a:cubicBezTo>
                    <a:pt x="7" y="48"/>
                    <a:pt x="7" y="48"/>
                    <a:pt x="7" y="48"/>
                  </a:cubicBezTo>
                  <a:cubicBezTo>
                    <a:pt x="7" y="48"/>
                    <a:pt x="7" y="48"/>
                    <a:pt x="7" y="48"/>
                  </a:cubicBezTo>
                  <a:cubicBezTo>
                    <a:pt x="8" y="47"/>
                    <a:pt x="8" y="47"/>
                    <a:pt x="8" y="47"/>
                  </a:cubicBezTo>
                  <a:cubicBezTo>
                    <a:pt x="7" y="47"/>
                    <a:pt x="7" y="47"/>
                    <a:pt x="7" y="47"/>
                  </a:cubicBezTo>
                  <a:cubicBezTo>
                    <a:pt x="8" y="46"/>
                    <a:pt x="8" y="46"/>
                    <a:pt x="8" y="46"/>
                  </a:cubicBezTo>
                  <a:cubicBezTo>
                    <a:pt x="8" y="46"/>
                    <a:pt x="8" y="46"/>
                    <a:pt x="8" y="46"/>
                  </a:cubicBezTo>
                  <a:cubicBezTo>
                    <a:pt x="8" y="45"/>
                    <a:pt x="8" y="45"/>
                    <a:pt x="8" y="45"/>
                  </a:cubicBezTo>
                  <a:cubicBezTo>
                    <a:pt x="8" y="45"/>
                    <a:pt x="8" y="45"/>
                    <a:pt x="8" y="45"/>
                  </a:cubicBezTo>
                  <a:cubicBezTo>
                    <a:pt x="8" y="44"/>
                    <a:pt x="8" y="44"/>
                    <a:pt x="8" y="44"/>
                  </a:cubicBezTo>
                  <a:cubicBezTo>
                    <a:pt x="8" y="43"/>
                    <a:pt x="8" y="43"/>
                    <a:pt x="8" y="43"/>
                  </a:cubicBezTo>
                  <a:cubicBezTo>
                    <a:pt x="9" y="43"/>
                    <a:pt x="9" y="43"/>
                    <a:pt x="9" y="43"/>
                  </a:cubicBezTo>
                  <a:cubicBezTo>
                    <a:pt x="9" y="42"/>
                    <a:pt x="9" y="42"/>
                    <a:pt x="9" y="42"/>
                  </a:cubicBezTo>
                  <a:cubicBezTo>
                    <a:pt x="10" y="41"/>
                    <a:pt x="10" y="41"/>
                    <a:pt x="10" y="41"/>
                  </a:cubicBezTo>
                  <a:cubicBezTo>
                    <a:pt x="11" y="38"/>
                    <a:pt x="11" y="38"/>
                    <a:pt x="11" y="38"/>
                  </a:cubicBezTo>
                  <a:cubicBezTo>
                    <a:pt x="11" y="38"/>
                    <a:pt x="11" y="38"/>
                    <a:pt x="11" y="38"/>
                  </a:cubicBezTo>
                  <a:cubicBezTo>
                    <a:pt x="11" y="37"/>
                    <a:pt x="11" y="37"/>
                    <a:pt x="11" y="37"/>
                  </a:cubicBezTo>
                  <a:cubicBezTo>
                    <a:pt x="11" y="36"/>
                    <a:pt x="11" y="36"/>
                    <a:pt x="11" y="36"/>
                  </a:cubicBezTo>
                  <a:cubicBezTo>
                    <a:pt x="11" y="35"/>
                    <a:pt x="11" y="35"/>
                    <a:pt x="11" y="35"/>
                  </a:cubicBezTo>
                  <a:cubicBezTo>
                    <a:pt x="10" y="34"/>
                    <a:pt x="10" y="34"/>
                    <a:pt x="10" y="34"/>
                  </a:cubicBezTo>
                  <a:cubicBezTo>
                    <a:pt x="10" y="33"/>
                    <a:pt x="10" y="33"/>
                    <a:pt x="10" y="33"/>
                  </a:cubicBezTo>
                  <a:cubicBezTo>
                    <a:pt x="10" y="32"/>
                    <a:pt x="10" y="32"/>
                    <a:pt x="10" y="32"/>
                  </a:cubicBezTo>
                  <a:cubicBezTo>
                    <a:pt x="10" y="31"/>
                    <a:pt x="10" y="31"/>
                    <a:pt x="10" y="31"/>
                  </a:cubicBezTo>
                  <a:cubicBezTo>
                    <a:pt x="10" y="31"/>
                    <a:pt x="10" y="31"/>
                    <a:pt x="10" y="31"/>
                  </a:cubicBezTo>
                  <a:cubicBezTo>
                    <a:pt x="10" y="30"/>
                    <a:pt x="10" y="30"/>
                    <a:pt x="10" y="30"/>
                  </a:cubicBezTo>
                  <a:cubicBezTo>
                    <a:pt x="9" y="28"/>
                    <a:pt x="9" y="28"/>
                    <a:pt x="9" y="28"/>
                  </a:cubicBezTo>
                  <a:cubicBezTo>
                    <a:pt x="8" y="27"/>
                    <a:pt x="8" y="27"/>
                    <a:pt x="8" y="27"/>
                  </a:cubicBezTo>
                  <a:cubicBezTo>
                    <a:pt x="7" y="26"/>
                    <a:pt x="7" y="26"/>
                    <a:pt x="7" y="26"/>
                  </a:cubicBezTo>
                  <a:cubicBezTo>
                    <a:pt x="6" y="25"/>
                    <a:pt x="6" y="25"/>
                    <a:pt x="6" y="25"/>
                  </a:cubicBezTo>
                  <a:cubicBezTo>
                    <a:pt x="6" y="24"/>
                    <a:pt x="6" y="24"/>
                    <a:pt x="6" y="24"/>
                  </a:cubicBezTo>
                  <a:cubicBezTo>
                    <a:pt x="5" y="23"/>
                    <a:pt x="5" y="23"/>
                    <a:pt x="5" y="23"/>
                  </a:cubicBezTo>
                  <a:cubicBezTo>
                    <a:pt x="6" y="22"/>
                    <a:pt x="6" y="22"/>
                    <a:pt x="6" y="22"/>
                  </a:cubicBezTo>
                  <a:cubicBezTo>
                    <a:pt x="6" y="22"/>
                    <a:pt x="6" y="22"/>
                    <a:pt x="6" y="22"/>
                  </a:cubicBezTo>
                  <a:cubicBezTo>
                    <a:pt x="6" y="20"/>
                    <a:pt x="6" y="20"/>
                    <a:pt x="6" y="20"/>
                  </a:cubicBezTo>
                  <a:cubicBezTo>
                    <a:pt x="6" y="19"/>
                    <a:pt x="6" y="19"/>
                    <a:pt x="6" y="19"/>
                  </a:cubicBezTo>
                  <a:cubicBezTo>
                    <a:pt x="7" y="19"/>
                    <a:pt x="7" y="19"/>
                    <a:pt x="7" y="19"/>
                  </a:cubicBezTo>
                  <a:cubicBezTo>
                    <a:pt x="7" y="18"/>
                    <a:pt x="7" y="18"/>
                    <a:pt x="7" y="18"/>
                  </a:cubicBezTo>
                  <a:cubicBezTo>
                    <a:pt x="6" y="18"/>
                    <a:pt x="6" y="18"/>
                    <a:pt x="6" y="18"/>
                  </a:cubicBezTo>
                  <a:cubicBezTo>
                    <a:pt x="6" y="17"/>
                    <a:pt x="6" y="17"/>
                    <a:pt x="6" y="17"/>
                  </a:cubicBezTo>
                  <a:cubicBezTo>
                    <a:pt x="5" y="16"/>
                    <a:pt x="5" y="16"/>
                    <a:pt x="5" y="16"/>
                  </a:cubicBezTo>
                  <a:cubicBezTo>
                    <a:pt x="4" y="15"/>
                    <a:pt x="4" y="15"/>
                    <a:pt x="4" y="15"/>
                  </a:cubicBezTo>
                  <a:cubicBezTo>
                    <a:pt x="3" y="13"/>
                    <a:pt x="3" y="13"/>
                    <a:pt x="3" y="13"/>
                  </a:cubicBezTo>
                  <a:cubicBezTo>
                    <a:pt x="2" y="13"/>
                    <a:pt x="2" y="13"/>
                    <a:pt x="2" y="13"/>
                  </a:cubicBezTo>
                  <a:cubicBezTo>
                    <a:pt x="2" y="12"/>
                    <a:pt x="2" y="12"/>
                    <a:pt x="2" y="12"/>
                  </a:cubicBezTo>
                  <a:cubicBezTo>
                    <a:pt x="1" y="11"/>
                    <a:pt x="1" y="11"/>
                    <a:pt x="1" y="11"/>
                  </a:cubicBezTo>
                  <a:cubicBezTo>
                    <a:pt x="0" y="10"/>
                    <a:pt x="0" y="10"/>
                    <a:pt x="0" y="10"/>
                  </a:cubicBezTo>
                  <a:cubicBezTo>
                    <a:pt x="0" y="10"/>
                    <a:pt x="0" y="10"/>
                    <a:pt x="0" y="10"/>
                  </a:cubicBezTo>
                  <a:cubicBezTo>
                    <a:pt x="0" y="10"/>
                    <a:pt x="0" y="10"/>
                    <a:pt x="0" y="10"/>
                  </a:cubicBezTo>
                  <a:cubicBezTo>
                    <a:pt x="1" y="9"/>
                    <a:pt x="1" y="9"/>
                    <a:pt x="1" y="9"/>
                  </a:cubicBezTo>
                  <a:cubicBezTo>
                    <a:pt x="2" y="9"/>
                    <a:pt x="2" y="9"/>
                    <a:pt x="2" y="9"/>
                  </a:cubicBezTo>
                  <a:cubicBezTo>
                    <a:pt x="1" y="8"/>
                    <a:pt x="1" y="8"/>
                    <a:pt x="1" y="8"/>
                  </a:cubicBezTo>
                  <a:cubicBezTo>
                    <a:pt x="1" y="7"/>
                    <a:pt x="1" y="7"/>
                    <a:pt x="1" y="7"/>
                  </a:cubicBezTo>
                  <a:cubicBezTo>
                    <a:pt x="2" y="6"/>
                    <a:pt x="2" y="6"/>
                    <a:pt x="2" y="6"/>
                  </a:cubicBezTo>
                  <a:cubicBezTo>
                    <a:pt x="2" y="5"/>
                    <a:pt x="2" y="5"/>
                    <a:pt x="2" y="5"/>
                  </a:cubicBezTo>
                  <a:cubicBezTo>
                    <a:pt x="2" y="4"/>
                    <a:pt x="2" y="4"/>
                    <a:pt x="2" y="4"/>
                  </a:cubicBezTo>
                  <a:cubicBezTo>
                    <a:pt x="4" y="4"/>
                    <a:pt x="4" y="4"/>
                    <a:pt x="4" y="4"/>
                  </a:cubicBezTo>
                  <a:cubicBezTo>
                    <a:pt x="5" y="4"/>
                    <a:pt x="5" y="4"/>
                    <a:pt x="5" y="4"/>
                  </a:cubicBezTo>
                  <a:cubicBezTo>
                    <a:pt x="6" y="4"/>
                    <a:pt x="6" y="4"/>
                    <a:pt x="6" y="4"/>
                  </a:cubicBezTo>
                  <a:cubicBezTo>
                    <a:pt x="6" y="3"/>
                    <a:pt x="6" y="3"/>
                    <a:pt x="6" y="3"/>
                  </a:cubicBezTo>
                  <a:cubicBezTo>
                    <a:pt x="6" y="2"/>
                    <a:pt x="6" y="2"/>
                    <a:pt x="6" y="2"/>
                  </a:cubicBezTo>
                  <a:cubicBezTo>
                    <a:pt x="7" y="2"/>
                    <a:pt x="7" y="2"/>
                    <a:pt x="7" y="2"/>
                  </a:cubicBezTo>
                  <a:cubicBezTo>
                    <a:pt x="8" y="2"/>
                    <a:pt x="8" y="2"/>
                    <a:pt x="8" y="2"/>
                  </a:cubicBezTo>
                  <a:cubicBezTo>
                    <a:pt x="9" y="2"/>
                    <a:pt x="9" y="2"/>
                    <a:pt x="9" y="2"/>
                  </a:cubicBezTo>
                  <a:cubicBezTo>
                    <a:pt x="8" y="1"/>
                    <a:pt x="8" y="1"/>
                    <a:pt x="8" y="1"/>
                  </a:cubicBezTo>
                  <a:cubicBezTo>
                    <a:pt x="8" y="1"/>
                    <a:pt x="8" y="1"/>
                    <a:pt x="8" y="1"/>
                  </a:cubicBezTo>
                  <a:cubicBezTo>
                    <a:pt x="9" y="0"/>
                    <a:pt x="9" y="0"/>
                    <a:pt x="9" y="0"/>
                  </a:cubicBezTo>
                  <a:cubicBezTo>
                    <a:pt x="10" y="0"/>
                    <a:pt x="10" y="0"/>
                    <a:pt x="10" y="0"/>
                  </a:cubicBezTo>
                  <a:cubicBezTo>
                    <a:pt x="10" y="0"/>
                    <a:pt x="10" y="0"/>
                    <a:pt x="10" y="0"/>
                  </a:cubicBezTo>
                  <a:close/>
                  <a:moveTo>
                    <a:pt x="13" y="59"/>
                  </a:moveTo>
                  <a:cubicBezTo>
                    <a:pt x="13" y="60"/>
                    <a:pt x="13" y="60"/>
                    <a:pt x="13" y="60"/>
                  </a:cubicBezTo>
                  <a:cubicBezTo>
                    <a:pt x="13" y="60"/>
                    <a:pt x="13" y="60"/>
                    <a:pt x="13" y="60"/>
                  </a:cubicBezTo>
                  <a:cubicBezTo>
                    <a:pt x="13" y="59"/>
                    <a:pt x="13" y="59"/>
                    <a:pt x="13" y="59"/>
                  </a:cubicBezTo>
                  <a:cubicBezTo>
                    <a:pt x="13" y="59"/>
                    <a:pt x="13" y="59"/>
                    <a:pt x="13" y="59"/>
                  </a:cubicBezTo>
                  <a:cubicBezTo>
                    <a:pt x="13" y="59"/>
                    <a:pt x="13" y="59"/>
                    <a:pt x="13" y="59"/>
                  </a:cubicBezTo>
                  <a:close/>
                  <a:moveTo>
                    <a:pt x="10" y="55"/>
                  </a:moveTo>
                  <a:cubicBezTo>
                    <a:pt x="10" y="56"/>
                    <a:pt x="10" y="56"/>
                    <a:pt x="10" y="56"/>
                  </a:cubicBezTo>
                  <a:cubicBezTo>
                    <a:pt x="10" y="56"/>
                    <a:pt x="10" y="56"/>
                    <a:pt x="10" y="56"/>
                  </a:cubicBezTo>
                  <a:cubicBezTo>
                    <a:pt x="10" y="55"/>
                    <a:pt x="10" y="55"/>
                    <a:pt x="10" y="55"/>
                  </a:cubicBezTo>
                  <a:cubicBezTo>
                    <a:pt x="10" y="55"/>
                    <a:pt x="10" y="55"/>
                    <a:pt x="10" y="55"/>
                  </a:cubicBezTo>
                  <a:close/>
                  <a:moveTo>
                    <a:pt x="7" y="53"/>
                  </a:moveTo>
                  <a:cubicBezTo>
                    <a:pt x="7" y="54"/>
                    <a:pt x="7" y="54"/>
                    <a:pt x="7" y="54"/>
                  </a:cubicBezTo>
                  <a:cubicBezTo>
                    <a:pt x="7" y="54"/>
                    <a:pt x="7" y="54"/>
                    <a:pt x="7" y="54"/>
                  </a:cubicBezTo>
                  <a:cubicBezTo>
                    <a:pt x="7" y="55"/>
                    <a:pt x="7" y="55"/>
                    <a:pt x="7" y="55"/>
                  </a:cubicBezTo>
                  <a:cubicBezTo>
                    <a:pt x="7" y="54"/>
                    <a:pt x="7" y="54"/>
                    <a:pt x="7" y="54"/>
                  </a:cubicBezTo>
                  <a:cubicBezTo>
                    <a:pt x="7" y="53"/>
                    <a:pt x="7" y="53"/>
                    <a:pt x="7" y="53"/>
                  </a:cubicBezTo>
                  <a:cubicBezTo>
                    <a:pt x="7" y="53"/>
                    <a:pt x="7" y="53"/>
                    <a:pt x="7" y="53"/>
                  </a:cubicBezTo>
                  <a:close/>
                  <a:moveTo>
                    <a:pt x="23" y="36"/>
                  </a:moveTo>
                  <a:cubicBezTo>
                    <a:pt x="23" y="37"/>
                    <a:pt x="23" y="37"/>
                    <a:pt x="23" y="37"/>
                  </a:cubicBezTo>
                  <a:cubicBezTo>
                    <a:pt x="24" y="37"/>
                    <a:pt x="24" y="37"/>
                    <a:pt x="24" y="37"/>
                  </a:cubicBezTo>
                  <a:cubicBezTo>
                    <a:pt x="24" y="37"/>
                    <a:pt x="24" y="37"/>
                    <a:pt x="24" y="37"/>
                  </a:cubicBezTo>
                  <a:cubicBezTo>
                    <a:pt x="23" y="36"/>
                    <a:pt x="23" y="36"/>
                    <a:pt x="23" y="36"/>
                  </a:cubicBezTo>
                  <a:close/>
                  <a:moveTo>
                    <a:pt x="14" y="46"/>
                  </a:moveTo>
                  <a:cubicBezTo>
                    <a:pt x="13" y="46"/>
                    <a:pt x="13" y="46"/>
                    <a:pt x="13" y="46"/>
                  </a:cubicBezTo>
                  <a:cubicBezTo>
                    <a:pt x="14" y="46"/>
                    <a:pt x="14" y="46"/>
                    <a:pt x="14" y="46"/>
                  </a:cubicBezTo>
                  <a:cubicBezTo>
                    <a:pt x="14" y="46"/>
                    <a:pt x="14" y="46"/>
                    <a:pt x="14" y="46"/>
                  </a:cubicBezTo>
                  <a:close/>
                  <a:moveTo>
                    <a:pt x="14" y="47"/>
                  </a:moveTo>
                  <a:cubicBezTo>
                    <a:pt x="14" y="47"/>
                    <a:pt x="14" y="47"/>
                    <a:pt x="14" y="47"/>
                  </a:cubicBezTo>
                  <a:cubicBezTo>
                    <a:pt x="14" y="48"/>
                    <a:pt x="14" y="48"/>
                    <a:pt x="14" y="48"/>
                  </a:cubicBezTo>
                  <a:cubicBezTo>
                    <a:pt x="15" y="48"/>
                    <a:pt x="15" y="48"/>
                    <a:pt x="15" y="48"/>
                  </a:cubicBezTo>
                  <a:cubicBezTo>
                    <a:pt x="15" y="47"/>
                    <a:pt x="15" y="47"/>
                    <a:pt x="15" y="47"/>
                  </a:cubicBezTo>
                  <a:lnTo>
                    <a:pt x="14" y="47"/>
                  </a:lnTo>
                  <a:close/>
                </a:path>
              </a:pathLst>
            </a:custGeom>
            <a:grpFill/>
            <a:ln>
              <a:noFill/>
            </a:ln>
          </p:spPr>
          <p:txBody>
            <a:bodyPr vert="horz" wrap="square" lIns="91440" tIns="45720" rIns="91440" bIns="45720" numCol="1" anchor="t" anchorCtr="0" compatLnSpc="1"/>
            <a:lstStyle/>
            <a:p>
              <a:endParaRPr lang="en-US"/>
            </a:p>
          </p:txBody>
        </p:sp>
        <p:sp>
          <p:nvSpPr>
            <p:cNvPr id="27" name="Freeform 28"/>
            <p:cNvSpPr>
              <a:spLocks noEditPoints="1"/>
            </p:cNvSpPr>
            <p:nvPr/>
          </p:nvSpPr>
          <p:spPr bwMode="auto">
            <a:xfrm>
              <a:off x="6226826" y="2603418"/>
              <a:ext cx="190421" cy="382130"/>
            </a:xfrm>
            <a:custGeom>
              <a:avLst/>
              <a:gdLst>
                <a:gd name="T0" fmla="*/ 82 w 148"/>
                <a:gd name="T1" fmla="*/ 4 h 297"/>
                <a:gd name="T2" fmla="*/ 97 w 148"/>
                <a:gd name="T3" fmla="*/ 22 h 297"/>
                <a:gd name="T4" fmla="*/ 89 w 148"/>
                <a:gd name="T5" fmla="*/ 41 h 297"/>
                <a:gd name="T6" fmla="*/ 85 w 148"/>
                <a:gd name="T7" fmla="*/ 48 h 297"/>
                <a:gd name="T8" fmla="*/ 85 w 148"/>
                <a:gd name="T9" fmla="*/ 63 h 297"/>
                <a:gd name="T10" fmla="*/ 100 w 148"/>
                <a:gd name="T11" fmla="*/ 71 h 297"/>
                <a:gd name="T12" fmla="*/ 108 w 148"/>
                <a:gd name="T13" fmla="*/ 78 h 297"/>
                <a:gd name="T14" fmla="*/ 122 w 148"/>
                <a:gd name="T15" fmla="*/ 86 h 297"/>
                <a:gd name="T16" fmla="*/ 115 w 148"/>
                <a:gd name="T17" fmla="*/ 100 h 297"/>
                <a:gd name="T18" fmla="*/ 126 w 148"/>
                <a:gd name="T19" fmla="*/ 104 h 297"/>
                <a:gd name="T20" fmla="*/ 148 w 148"/>
                <a:gd name="T21" fmla="*/ 108 h 297"/>
                <a:gd name="T22" fmla="*/ 137 w 148"/>
                <a:gd name="T23" fmla="*/ 119 h 297"/>
                <a:gd name="T24" fmla="*/ 122 w 148"/>
                <a:gd name="T25" fmla="*/ 130 h 297"/>
                <a:gd name="T26" fmla="*/ 115 w 148"/>
                <a:gd name="T27" fmla="*/ 141 h 297"/>
                <a:gd name="T28" fmla="*/ 97 w 148"/>
                <a:gd name="T29" fmla="*/ 152 h 297"/>
                <a:gd name="T30" fmla="*/ 93 w 148"/>
                <a:gd name="T31" fmla="*/ 163 h 297"/>
                <a:gd name="T32" fmla="*/ 111 w 148"/>
                <a:gd name="T33" fmla="*/ 186 h 297"/>
                <a:gd name="T34" fmla="*/ 115 w 148"/>
                <a:gd name="T35" fmla="*/ 201 h 297"/>
                <a:gd name="T36" fmla="*/ 119 w 148"/>
                <a:gd name="T37" fmla="*/ 223 h 297"/>
                <a:gd name="T38" fmla="*/ 130 w 148"/>
                <a:gd name="T39" fmla="*/ 245 h 297"/>
                <a:gd name="T40" fmla="*/ 134 w 148"/>
                <a:gd name="T41" fmla="*/ 267 h 297"/>
                <a:gd name="T42" fmla="*/ 122 w 148"/>
                <a:gd name="T43" fmla="*/ 290 h 297"/>
                <a:gd name="T44" fmla="*/ 119 w 148"/>
                <a:gd name="T45" fmla="*/ 286 h 297"/>
                <a:gd name="T46" fmla="*/ 122 w 148"/>
                <a:gd name="T47" fmla="*/ 278 h 297"/>
                <a:gd name="T48" fmla="*/ 122 w 148"/>
                <a:gd name="T49" fmla="*/ 264 h 297"/>
                <a:gd name="T50" fmla="*/ 119 w 148"/>
                <a:gd name="T51" fmla="*/ 241 h 297"/>
                <a:gd name="T52" fmla="*/ 111 w 148"/>
                <a:gd name="T53" fmla="*/ 238 h 297"/>
                <a:gd name="T54" fmla="*/ 104 w 148"/>
                <a:gd name="T55" fmla="*/ 219 h 297"/>
                <a:gd name="T56" fmla="*/ 100 w 148"/>
                <a:gd name="T57" fmla="*/ 197 h 297"/>
                <a:gd name="T58" fmla="*/ 97 w 148"/>
                <a:gd name="T59" fmla="*/ 193 h 297"/>
                <a:gd name="T60" fmla="*/ 85 w 148"/>
                <a:gd name="T61" fmla="*/ 178 h 297"/>
                <a:gd name="T62" fmla="*/ 85 w 148"/>
                <a:gd name="T63" fmla="*/ 182 h 297"/>
                <a:gd name="T64" fmla="*/ 74 w 148"/>
                <a:gd name="T65" fmla="*/ 189 h 297"/>
                <a:gd name="T66" fmla="*/ 71 w 148"/>
                <a:gd name="T67" fmla="*/ 193 h 297"/>
                <a:gd name="T68" fmla="*/ 56 w 148"/>
                <a:gd name="T69" fmla="*/ 201 h 297"/>
                <a:gd name="T70" fmla="*/ 48 w 148"/>
                <a:gd name="T71" fmla="*/ 204 h 297"/>
                <a:gd name="T72" fmla="*/ 45 w 148"/>
                <a:gd name="T73" fmla="*/ 197 h 297"/>
                <a:gd name="T74" fmla="*/ 48 w 148"/>
                <a:gd name="T75" fmla="*/ 178 h 297"/>
                <a:gd name="T76" fmla="*/ 41 w 148"/>
                <a:gd name="T77" fmla="*/ 163 h 297"/>
                <a:gd name="T78" fmla="*/ 30 w 148"/>
                <a:gd name="T79" fmla="*/ 149 h 297"/>
                <a:gd name="T80" fmla="*/ 23 w 148"/>
                <a:gd name="T81" fmla="*/ 145 h 297"/>
                <a:gd name="T82" fmla="*/ 26 w 148"/>
                <a:gd name="T83" fmla="*/ 149 h 297"/>
                <a:gd name="T84" fmla="*/ 26 w 148"/>
                <a:gd name="T85" fmla="*/ 137 h 297"/>
                <a:gd name="T86" fmla="*/ 15 w 148"/>
                <a:gd name="T87" fmla="*/ 134 h 297"/>
                <a:gd name="T88" fmla="*/ 11 w 148"/>
                <a:gd name="T89" fmla="*/ 134 h 297"/>
                <a:gd name="T90" fmla="*/ 4 w 148"/>
                <a:gd name="T91" fmla="*/ 115 h 297"/>
                <a:gd name="T92" fmla="*/ 11 w 148"/>
                <a:gd name="T93" fmla="*/ 104 h 297"/>
                <a:gd name="T94" fmla="*/ 19 w 148"/>
                <a:gd name="T95" fmla="*/ 86 h 297"/>
                <a:gd name="T96" fmla="*/ 26 w 148"/>
                <a:gd name="T97" fmla="*/ 71 h 297"/>
                <a:gd name="T98" fmla="*/ 34 w 148"/>
                <a:gd name="T99" fmla="*/ 41 h 297"/>
                <a:gd name="T100" fmla="*/ 48 w 148"/>
                <a:gd name="T101" fmla="*/ 15 h 297"/>
                <a:gd name="T102" fmla="*/ 67 w 148"/>
                <a:gd name="T103" fmla="*/ 8 h 297"/>
                <a:gd name="T104" fmla="*/ 23 w 148"/>
                <a:gd name="T105" fmla="*/ 15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297">
                  <a:moveTo>
                    <a:pt x="67" y="0"/>
                  </a:moveTo>
                  <a:lnTo>
                    <a:pt x="71" y="0"/>
                  </a:lnTo>
                  <a:lnTo>
                    <a:pt x="74" y="0"/>
                  </a:lnTo>
                  <a:lnTo>
                    <a:pt x="78" y="0"/>
                  </a:lnTo>
                  <a:lnTo>
                    <a:pt x="82" y="0"/>
                  </a:lnTo>
                  <a:lnTo>
                    <a:pt x="82" y="4"/>
                  </a:lnTo>
                  <a:lnTo>
                    <a:pt x="85" y="4"/>
                  </a:lnTo>
                  <a:lnTo>
                    <a:pt x="85" y="11"/>
                  </a:lnTo>
                  <a:lnTo>
                    <a:pt x="89" y="8"/>
                  </a:lnTo>
                  <a:lnTo>
                    <a:pt x="93" y="11"/>
                  </a:lnTo>
                  <a:lnTo>
                    <a:pt x="93" y="15"/>
                  </a:lnTo>
                  <a:lnTo>
                    <a:pt x="97" y="22"/>
                  </a:lnTo>
                  <a:lnTo>
                    <a:pt x="97" y="26"/>
                  </a:lnTo>
                  <a:lnTo>
                    <a:pt x="97" y="34"/>
                  </a:lnTo>
                  <a:lnTo>
                    <a:pt x="97" y="37"/>
                  </a:lnTo>
                  <a:lnTo>
                    <a:pt x="93" y="37"/>
                  </a:lnTo>
                  <a:lnTo>
                    <a:pt x="93" y="37"/>
                  </a:lnTo>
                  <a:lnTo>
                    <a:pt x="89" y="41"/>
                  </a:lnTo>
                  <a:lnTo>
                    <a:pt x="89" y="41"/>
                  </a:lnTo>
                  <a:lnTo>
                    <a:pt x="89" y="45"/>
                  </a:lnTo>
                  <a:lnTo>
                    <a:pt x="89" y="48"/>
                  </a:lnTo>
                  <a:lnTo>
                    <a:pt x="89" y="48"/>
                  </a:lnTo>
                  <a:lnTo>
                    <a:pt x="85" y="48"/>
                  </a:lnTo>
                  <a:lnTo>
                    <a:pt x="85" y="48"/>
                  </a:lnTo>
                  <a:lnTo>
                    <a:pt x="82" y="52"/>
                  </a:lnTo>
                  <a:lnTo>
                    <a:pt x="85" y="56"/>
                  </a:lnTo>
                  <a:lnTo>
                    <a:pt x="82" y="56"/>
                  </a:lnTo>
                  <a:lnTo>
                    <a:pt x="82" y="60"/>
                  </a:lnTo>
                  <a:lnTo>
                    <a:pt x="85" y="60"/>
                  </a:lnTo>
                  <a:lnTo>
                    <a:pt x="85" y="63"/>
                  </a:lnTo>
                  <a:lnTo>
                    <a:pt x="89" y="63"/>
                  </a:lnTo>
                  <a:lnTo>
                    <a:pt x="89" y="67"/>
                  </a:lnTo>
                  <a:lnTo>
                    <a:pt x="89" y="71"/>
                  </a:lnTo>
                  <a:lnTo>
                    <a:pt x="93" y="67"/>
                  </a:lnTo>
                  <a:lnTo>
                    <a:pt x="100" y="67"/>
                  </a:lnTo>
                  <a:lnTo>
                    <a:pt x="100" y="71"/>
                  </a:lnTo>
                  <a:lnTo>
                    <a:pt x="100" y="71"/>
                  </a:lnTo>
                  <a:lnTo>
                    <a:pt x="104" y="74"/>
                  </a:lnTo>
                  <a:lnTo>
                    <a:pt x="108" y="71"/>
                  </a:lnTo>
                  <a:lnTo>
                    <a:pt x="108" y="74"/>
                  </a:lnTo>
                  <a:lnTo>
                    <a:pt x="108" y="78"/>
                  </a:lnTo>
                  <a:lnTo>
                    <a:pt x="108" y="78"/>
                  </a:lnTo>
                  <a:lnTo>
                    <a:pt x="111" y="82"/>
                  </a:lnTo>
                  <a:lnTo>
                    <a:pt x="111" y="82"/>
                  </a:lnTo>
                  <a:lnTo>
                    <a:pt x="115" y="82"/>
                  </a:lnTo>
                  <a:lnTo>
                    <a:pt x="115" y="82"/>
                  </a:lnTo>
                  <a:lnTo>
                    <a:pt x="119" y="82"/>
                  </a:lnTo>
                  <a:lnTo>
                    <a:pt x="122" y="86"/>
                  </a:lnTo>
                  <a:lnTo>
                    <a:pt x="122" y="86"/>
                  </a:lnTo>
                  <a:lnTo>
                    <a:pt x="122" y="89"/>
                  </a:lnTo>
                  <a:lnTo>
                    <a:pt x="122" y="89"/>
                  </a:lnTo>
                  <a:lnTo>
                    <a:pt x="119" y="97"/>
                  </a:lnTo>
                  <a:lnTo>
                    <a:pt x="115" y="97"/>
                  </a:lnTo>
                  <a:lnTo>
                    <a:pt x="115" y="100"/>
                  </a:lnTo>
                  <a:lnTo>
                    <a:pt x="119" y="100"/>
                  </a:lnTo>
                  <a:lnTo>
                    <a:pt x="122" y="100"/>
                  </a:lnTo>
                  <a:lnTo>
                    <a:pt x="122" y="100"/>
                  </a:lnTo>
                  <a:lnTo>
                    <a:pt x="126" y="100"/>
                  </a:lnTo>
                  <a:lnTo>
                    <a:pt x="126" y="100"/>
                  </a:lnTo>
                  <a:lnTo>
                    <a:pt x="126" y="104"/>
                  </a:lnTo>
                  <a:lnTo>
                    <a:pt x="126" y="108"/>
                  </a:lnTo>
                  <a:lnTo>
                    <a:pt x="130" y="112"/>
                  </a:lnTo>
                  <a:lnTo>
                    <a:pt x="134" y="108"/>
                  </a:lnTo>
                  <a:lnTo>
                    <a:pt x="137" y="108"/>
                  </a:lnTo>
                  <a:lnTo>
                    <a:pt x="145" y="104"/>
                  </a:lnTo>
                  <a:lnTo>
                    <a:pt x="148" y="108"/>
                  </a:lnTo>
                  <a:lnTo>
                    <a:pt x="148" y="108"/>
                  </a:lnTo>
                  <a:lnTo>
                    <a:pt x="145" y="112"/>
                  </a:lnTo>
                  <a:lnTo>
                    <a:pt x="137" y="112"/>
                  </a:lnTo>
                  <a:lnTo>
                    <a:pt x="137" y="115"/>
                  </a:lnTo>
                  <a:lnTo>
                    <a:pt x="137" y="119"/>
                  </a:lnTo>
                  <a:lnTo>
                    <a:pt x="137" y="119"/>
                  </a:lnTo>
                  <a:lnTo>
                    <a:pt x="134" y="123"/>
                  </a:lnTo>
                  <a:lnTo>
                    <a:pt x="134" y="123"/>
                  </a:lnTo>
                  <a:lnTo>
                    <a:pt x="130" y="126"/>
                  </a:lnTo>
                  <a:lnTo>
                    <a:pt x="126" y="126"/>
                  </a:lnTo>
                  <a:lnTo>
                    <a:pt x="122" y="130"/>
                  </a:lnTo>
                  <a:lnTo>
                    <a:pt x="122" y="130"/>
                  </a:lnTo>
                  <a:lnTo>
                    <a:pt x="126" y="134"/>
                  </a:lnTo>
                  <a:lnTo>
                    <a:pt x="122" y="134"/>
                  </a:lnTo>
                  <a:lnTo>
                    <a:pt x="119" y="134"/>
                  </a:lnTo>
                  <a:lnTo>
                    <a:pt x="115" y="134"/>
                  </a:lnTo>
                  <a:lnTo>
                    <a:pt x="115" y="137"/>
                  </a:lnTo>
                  <a:lnTo>
                    <a:pt x="115" y="141"/>
                  </a:lnTo>
                  <a:lnTo>
                    <a:pt x="111" y="141"/>
                  </a:lnTo>
                  <a:lnTo>
                    <a:pt x="108" y="141"/>
                  </a:lnTo>
                  <a:lnTo>
                    <a:pt x="100" y="141"/>
                  </a:lnTo>
                  <a:lnTo>
                    <a:pt x="100" y="145"/>
                  </a:lnTo>
                  <a:lnTo>
                    <a:pt x="100" y="149"/>
                  </a:lnTo>
                  <a:lnTo>
                    <a:pt x="97" y="152"/>
                  </a:lnTo>
                  <a:lnTo>
                    <a:pt x="97" y="156"/>
                  </a:lnTo>
                  <a:lnTo>
                    <a:pt x="100" y="160"/>
                  </a:lnTo>
                  <a:lnTo>
                    <a:pt x="97" y="160"/>
                  </a:lnTo>
                  <a:lnTo>
                    <a:pt x="93" y="163"/>
                  </a:lnTo>
                  <a:lnTo>
                    <a:pt x="93" y="163"/>
                  </a:lnTo>
                  <a:lnTo>
                    <a:pt x="93" y="163"/>
                  </a:lnTo>
                  <a:lnTo>
                    <a:pt x="97" y="167"/>
                  </a:lnTo>
                  <a:lnTo>
                    <a:pt x="100" y="171"/>
                  </a:lnTo>
                  <a:lnTo>
                    <a:pt x="100" y="175"/>
                  </a:lnTo>
                  <a:lnTo>
                    <a:pt x="104" y="175"/>
                  </a:lnTo>
                  <a:lnTo>
                    <a:pt x="108" y="182"/>
                  </a:lnTo>
                  <a:lnTo>
                    <a:pt x="111" y="186"/>
                  </a:lnTo>
                  <a:lnTo>
                    <a:pt x="115" y="189"/>
                  </a:lnTo>
                  <a:lnTo>
                    <a:pt x="115" y="193"/>
                  </a:lnTo>
                  <a:lnTo>
                    <a:pt x="119" y="193"/>
                  </a:lnTo>
                  <a:lnTo>
                    <a:pt x="119" y="197"/>
                  </a:lnTo>
                  <a:lnTo>
                    <a:pt x="115" y="197"/>
                  </a:lnTo>
                  <a:lnTo>
                    <a:pt x="115" y="201"/>
                  </a:lnTo>
                  <a:lnTo>
                    <a:pt x="115" y="208"/>
                  </a:lnTo>
                  <a:lnTo>
                    <a:pt x="115" y="208"/>
                  </a:lnTo>
                  <a:lnTo>
                    <a:pt x="111" y="212"/>
                  </a:lnTo>
                  <a:lnTo>
                    <a:pt x="115" y="215"/>
                  </a:lnTo>
                  <a:lnTo>
                    <a:pt x="115" y="219"/>
                  </a:lnTo>
                  <a:lnTo>
                    <a:pt x="119" y="223"/>
                  </a:lnTo>
                  <a:lnTo>
                    <a:pt x="122" y="227"/>
                  </a:lnTo>
                  <a:lnTo>
                    <a:pt x="126" y="230"/>
                  </a:lnTo>
                  <a:lnTo>
                    <a:pt x="130" y="238"/>
                  </a:lnTo>
                  <a:lnTo>
                    <a:pt x="130" y="241"/>
                  </a:lnTo>
                  <a:lnTo>
                    <a:pt x="130" y="241"/>
                  </a:lnTo>
                  <a:lnTo>
                    <a:pt x="130" y="245"/>
                  </a:lnTo>
                  <a:lnTo>
                    <a:pt x="130" y="249"/>
                  </a:lnTo>
                  <a:lnTo>
                    <a:pt x="130" y="252"/>
                  </a:lnTo>
                  <a:lnTo>
                    <a:pt x="134" y="256"/>
                  </a:lnTo>
                  <a:lnTo>
                    <a:pt x="134" y="260"/>
                  </a:lnTo>
                  <a:lnTo>
                    <a:pt x="134" y="264"/>
                  </a:lnTo>
                  <a:lnTo>
                    <a:pt x="134" y="267"/>
                  </a:lnTo>
                  <a:lnTo>
                    <a:pt x="134" y="267"/>
                  </a:lnTo>
                  <a:lnTo>
                    <a:pt x="130" y="278"/>
                  </a:lnTo>
                  <a:lnTo>
                    <a:pt x="126" y="282"/>
                  </a:lnTo>
                  <a:lnTo>
                    <a:pt x="126" y="286"/>
                  </a:lnTo>
                  <a:lnTo>
                    <a:pt x="122" y="286"/>
                  </a:lnTo>
                  <a:lnTo>
                    <a:pt x="122" y="290"/>
                  </a:lnTo>
                  <a:lnTo>
                    <a:pt x="122" y="290"/>
                  </a:lnTo>
                  <a:lnTo>
                    <a:pt x="122" y="293"/>
                  </a:lnTo>
                  <a:lnTo>
                    <a:pt x="119" y="297"/>
                  </a:lnTo>
                  <a:lnTo>
                    <a:pt x="119" y="290"/>
                  </a:lnTo>
                  <a:lnTo>
                    <a:pt x="119" y="286"/>
                  </a:lnTo>
                  <a:lnTo>
                    <a:pt x="119" y="286"/>
                  </a:lnTo>
                  <a:lnTo>
                    <a:pt x="119" y="282"/>
                  </a:lnTo>
                  <a:lnTo>
                    <a:pt x="119" y="286"/>
                  </a:lnTo>
                  <a:lnTo>
                    <a:pt x="119" y="282"/>
                  </a:lnTo>
                  <a:lnTo>
                    <a:pt x="122" y="278"/>
                  </a:lnTo>
                  <a:lnTo>
                    <a:pt x="122" y="278"/>
                  </a:lnTo>
                  <a:lnTo>
                    <a:pt x="122" y="278"/>
                  </a:lnTo>
                  <a:lnTo>
                    <a:pt x="122" y="275"/>
                  </a:lnTo>
                  <a:lnTo>
                    <a:pt x="122" y="271"/>
                  </a:lnTo>
                  <a:lnTo>
                    <a:pt x="122" y="271"/>
                  </a:lnTo>
                  <a:lnTo>
                    <a:pt x="122" y="267"/>
                  </a:lnTo>
                  <a:lnTo>
                    <a:pt x="122" y="264"/>
                  </a:lnTo>
                  <a:lnTo>
                    <a:pt x="122" y="264"/>
                  </a:lnTo>
                  <a:lnTo>
                    <a:pt x="119" y="260"/>
                  </a:lnTo>
                  <a:lnTo>
                    <a:pt x="119" y="256"/>
                  </a:lnTo>
                  <a:lnTo>
                    <a:pt x="122" y="256"/>
                  </a:lnTo>
                  <a:lnTo>
                    <a:pt x="119" y="252"/>
                  </a:lnTo>
                  <a:lnTo>
                    <a:pt x="119" y="252"/>
                  </a:lnTo>
                  <a:lnTo>
                    <a:pt x="119" y="241"/>
                  </a:lnTo>
                  <a:lnTo>
                    <a:pt x="115" y="241"/>
                  </a:lnTo>
                  <a:lnTo>
                    <a:pt x="115" y="238"/>
                  </a:lnTo>
                  <a:lnTo>
                    <a:pt x="111" y="234"/>
                  </a:lnTo>
                  <a:lnTo>
                    <a:pt x="111" y="238"/>
                  </a:lnTo>
                  <a:lnTo>
                    <a:pt x="111" y="238"/>
                  </a:lnTo>
                  <a:lnTo>
                    <a:pt x="111" y="238"/>
                  </a:lnTo>
                  <a:lnTo>
                    <a:pt x="108" y="234"/>
                  </a:lnTo>
                  <a:lnTo>
                    <a:pt x="108" y="227"/>
                  </a:lnTo>
                  <a:lnTo>
                    <a:pt x="108" y="227"/>
                  </a:lnTo>
                  <a:lnTo>
                    <a:pt x="108" y="223"/>
                  </a:lnTo>
                  <a:lnTo>
                    <a:pt x="108" y="219"/>
                  </a:lnTo>
                  <a:lnTo>
                    <a:pt x="104" y="219"/>
                  </a:lnTo>
                  <a:lnTo>
                    <a:pt x="104" y="212"/>
                  </a:lnTo>
                  <a:lnTo>
                    <a:pt x="104" y="212"/>
                  </a:lnTo>
                  <a:lnTo>
                    <a:pt x="100" y="201"/>
                  </a:lnTo>
                  <a:lnTo>
                    <a:pt x="100" y="201"/>
                  </a:lnTo>
                  <a:lnTo>
                    <a:pt x="100" y="197"/>
                  </a:lnTo>
                  <a:lnTo>
                    <a:pt x="100" y="197"/>
                  </a:lnTo>
                  <a:lnTo>
                    <a:pt x="100" y="197"/>
                  </a:lnTo>
                  <a:lnTo>
                    <a:pt x="97" y="193"/>
                  </a:lnTo>
                  <a:lnTo>
                    <a:pt x="100" y="189"/>
                  </a:lnTo>
                  <a:lnTo>
                    <a:pt x="100" y="189"/>
                  </a:lnTo>
                  <a:lnTo>
                    <a:pt x="97" y="193"/>
                  </a:lnTo>
                  <a:lnTo>
                    <a:pt x="97" y="193"/>
                  </a:lnTo>
                  <a:lnTo>
                    <a:pt x="93" y="193"/>
                  </a:lnTo>
                  <a:lnTo>
                    <a:pt x="93" y="189"/>
                  </a:lnTo>
                  <a:lnTo>
                    <a:pt x="89" y="186"/>
                  </a:lnTo>
                  <a:lnTo>
                    <a:pt x="85" y="182"/>
                  </a:lnTo>
                  <a:lnTo>
                    <a:pt x="85" y="178"/>
                  </a:lnTo>
                  <a:lnTo>
                    <a:pt x="85" y="178"/>
                  </a:lnTo>
                  <a:lnTo>
                    <a:pt x="85" y="178"/>
                  </a:lnTo>
                  <a:lnTo>
                    <a:pt x="82" y="175"/>
                  </a:lnTo>
                  <a:lnTo>
                    <a:pt x="85" y="178"/>
                  </a:lnTo>
                  <a:lnTo>
                    <a:pt x="82" y="178"/>
                  </a:lnTo>
                  <a:lnTo>
                    <a:pt x="82" y="182"/>
                  </a:lnTo>
                  <a:lnTo>
                    <a:pt x="85" y="182"/>
                  </a:lnTo>
                  <a:lnTo>
                    <a:pt x="85" y="186"/>
                  </a:lnTo>
                  <a:lnTo>
                    <a:pt x="82" y="186"/>
                  </a:lnTo>
                  <a:lnTo>
                    <a:pt x="85" y="189"/>
                  </a:lnTo>
                  <a:lnTo>
                    <a:pt x="78" y="193"/>
                  </a:lnTo>
                  <a:lnTo>
                    <a:pt x="78" y="189"/>
                  </a:lnTo>
                  <a:lnTo>
                    <a:pt x="74" y="189"/>
                  </a:lnTo>
                  <a:lnTo>
                    <a:pt x="74" y="189"/>
                  </a:lnTo>
                  <a:lnTo>
                    <a:pt x="74" y="193"/>
                  </a:lnTo>
                  <a:lnTo>
                    <a:pt x="74" y="193"/>
                  </a:lnTo>
                  <a:lnTo>
                    <a:pt x="78" y="193"/>
                  </a:lnTo>
                  <a:lnTo>
                    <a:pt x="74" y="193"/>
                  </a:lnTo>
                  <a:lnTo>
                    <a:pt x="71" y="193"/>
                  </a:lnTo>
                  <a:lnTo>
                    <a:pt x="71" y="193"/>
                  </a:lnTo>
                  <a:lnTo>
                    <a:pt x="71" y="197"/>
                  </a:lnTo>
                  <a:lnTo>
                    <a:pt x="63" y="201"/>
                  </a:lnTo>
                  <a:lnTo>
                    <a:pt x="60" y="201"/>
                  </a:lnTo>
                  <a:lnTo>
                    <a:pt x="60" y="201"/>
                  </a:lnTo>
                  <a:lnTo>
                    <a:pt x="56" y="201"/>
                  </a:lnTo>
                  <a:lnTo>
                    <a:pt x="56" y="201"/>
                  </a:lnTo>
                  <a:lnTo>
                    <a:pt x="56" y="201"/>
                  </a:lnTo>
                  <a:lnTo>
                    <a:pt x="56" y="201"/>
                  </a:lnTo>
                  <a:lnTo>
                    <a:pt x="52" y="201"/>
                  </a:lnTo>
                  <a:lnTo>
                    <a:pt x="48" y="201"/>
                  </a:lnTo>
                  <a:lnTo>
                    <a:pt x="48" y="204"/>
                  </a:lnTo>
                  <a:lnTo>
                    <a:pt x="45" y="204"/>
                  </a:lnTo>
                  <a:lnTo>
                    <a:pt x="45" y="201"/>
                  </a:lnTo>
                  <a:lnTo>
                    <a:pt x="52" y="197"/>
                  </a:lnTo>
                  <a:lnTo>
                    <a:pt x="52" y="193"/>
                  </a:lnTo>
                  <a:lnTo>
                    <a:pt x="48" y="197"/>
                  </a:lnTo>
                  <a:lnTo>
                    <a:pt x="45" y="197"/>
                  </a:lnTo>
                  <a:lnTo>
                    <a:pt x="41" y="201"/>
                  </a:lnTo>
                  <a:lnTo>
                    <a:pt x="41" y="201"/>
                  </a:lnTo>
                  <a:lnTo>
                    <a:pt x="41" y="201"/>
                  </a:lnTo>
                  <a:lnTo>
                    <a:pt x="41" y="197"/>
                  </a:lnTo>
                  <a:lnTo>
                    <a:pt x="45" y="182"/>
                  </a:lnTo>
                  <a:lnTo>
                    <a:pt x="48" y="178"/>
                  </a:lnTo>
                  <a:lnTo>
                    <a:pt x="48" y="178"/>
                  </a:lnTo>
                  <a:lnTo>
                    <a:pt x="45" y="171"/>
                  </a:lnTo>
                  <a:lnTo>
                    <a:pt x="45" y="167"/>
                  </a:lnTo>
                  <a:lnTo>
                    <a:pt x="41" y="163"/>
                  </a:lnTo>
                  <a:lnTo>
                    <a:pt x="41" y="163"/>
                  </a:lnTo>
                  <a:lnTo>
                    <a:pt x="41" y="163"/>
                  </a:lnTo>
                  <a:lnTo>
                    <a:pt x="41" y="160"/>
                  </a:lnTo>
                  <a:lnTo>
                    <a:pt x="37" y="156"/>
                  </a:lnTo>
                  <a:lnTo>
                    <a:pt x="37" y="156"/>
                  </a:lnTo>
                  <a:lnTo>
                    <a:pt x="34" y="152"/>
                  </a:lnTo>
                  <a:lnTo>
                    <a:pt x="34" y="149"/>
                  </a:lnTo>
                  <a:lnTo>
                    <a:pt x="30" y="149"/>
                  </a:lnTo>
                  <a:lnTo>
                    <a:pt x="34" y="149"/>
                  </a:lnTo>
                  <a:lnTo>
                    <a:pt x="34" y="156"/>
                  </a:lnTo>
                  <a:lnTo>
                    <a:pt x="26" y="152"/>
                  </a:lnTo>
                  <a:lnTo>
                    <a:pt x="23" y="152"/>
                  </a:lnTo>
                  <a:lnTo>
                    <a:pt x="23" y="149"/>
                  </a:lnTo>
                  <a:lnTo>
                    <a:pt x="23" y="145"/>
                  </a:lnTo>
                  <a:lnTo>
                    <a:pt x="19" y="145"/>
                  </a:lnTo>
                  <a:lnTo>
                    <a:pt x="23" y="145"/>
                  </a:lnTo>
                  <a:lnTo>
                    <a:pt x="26" y="149"/>
                  </a:lnTo>
                  <a:lnTo>
                    <a:pt x="26" y="149"/>
                  </a:lnTo>
                  <a:lnTo>
                    <a:pt x="30" y="149"/>
                  </a:lnTo>
                  <a:lnTo>
                    <a:pt x="26" y="149"/>
                  </a:lnTo>
                  <a:lnTo>
                    <a:pt x="26" y="145"/>
                  </a:lnTo>
                  <a:lnTo>
                    <a:pt x="26" y="145"/>
                  </a:lnTo>
                  <a:lnTo>
                    <a:pt x="30" y="145"/>
                  </a:lnTo>
                  <a:lnTo>
                    <a:pt x="30" y="145"/>
                  </a:lnTo>
                  <a:lnTo>
                    <a:pt x="30" y="141"/>
                  </a:lnTo>
                  <a:lnTo>
                    <a:pt x="26" y="137"/>
                  </a:lnTo>
                  <a:lnTo>
                    <a:pt x="23" y="137"/>
                  </a:lnTo>
                  <a:lnTo>
                    <a:pt x="23" y="134"/>
                  </a:lnTo>
                  <a:lnTo>
                    <a:pt x="19" y="134"/>
                  </a:lnTo>
                  <a:lnTo>
                    <a:pt x="19" y="134"/>
                  </a:lnTo>
                  <a:lnTo>
                    <a:pt x="19" y="134"/>
                  </a:lnTo>
                  <a:lnTo>
                    <a:pt x="15" y="134"/>
                  </a:lnTo>
                  <a:lnTo>
                    <a:pt x="15" y="134"/>
                  </a:lnTo>
                  <a:lnTo>
                    <a:pt x="15" y="130"/>
                  </a:lnTo>
                  <a:lnTo>
                    <a:pt x="15" y="130"/>
                  </a:lnTo>
                  <a:lnTo>
                    <a:pt x="11" y="130"/>
                  </a:lnTo>
                  <a:lnTo>
                    <a:pt x="11" y="130"/>
                  </a:lnTo>
                  <a:lnTo>
                    <a:pt x="11" y="134"/>
                  </a:lnTo>
                  <a:lnTo>
                    <a:pt x="4" y="126"/>
                  </a:lnTo>
                  <a:lnTo>
                    <a:pt x="4" y="123"/>
                  </a:lnTo>
                  <a:lnTo>
                    <a:pt x="4" y="119"/>
                  </a:lnTo>
                  <a:lnTo>
                    <a:pt x="4" y="119"/>
                  </a:lnTo>
                  <a:lnTo>
                    <a:pt x="0" y="119"/>
                  </a:lnTo>
                  <a:lnTo>
                    <a:pt x="4" y="115"/>
                  </a:lnTo>
                  <a:lnTo>
                    <a:pt x="4" y="112"/>
                  </a:lnTo>
                  <a:lnTo>
                    <a:pt x="8" y="115"/>
                  </a:lnTo>
                  <a:lnTo>
                    <a:pt x="8" y="112"/>
                  </a:lnTo>
                  <a:lnTo>
                    <a:pt x="8" y="104"/>
                  </a:lnTo>
                  <a:lnTo>
                    <a:pt x="8" y="104"/>
                  </a:lnTo>
                  <a:lnTo>
                    <a:pt x="11" y="104"/>
                  </a:lnTo>
                  <a:lnTo>
                    <a:pt x="11" y="100"/>
                  </a:lnTo>
                  <a:lnTo>
                    <a:pt x="15" y="97"/>
                  </a:lnTo>
                  <a:lnTo>
                    <a:pt x="15" y="93"/>
                  </a:lnTo>
                  <a:lnTo>
                    <a:pt x="15" y="89"/>
                  </a:lnTo>
                  <a:lnTo>
                    <a:pt x="15" y="86"/>
                  </a:lnTo>
                  <a:lnTo>
                    <a:pt x="19" y="86"/>
                  </a:lnTo>
                  <a:lnTo>
                    <a:pt x="19" y="82"/>
                  </a:lnTo>
                  <a:lnTo>
                    <a:pt x="19" y="78"/>
                  </a:lnTo>
                  <a:lnTo>
                    <a:pt x="15" y="71"/>
                  </a:lnTo>
                  <a:lnTo>
                    <a:pt x="19" y="71"/>
                  </a:lnTo>
                  <a:lnTo>
                    <a:pt x="23" y="71"/>
                  </a:lnTo>
                  <a:lnTo>
                    <a:pt x="26" y="71"/>
                  </a:lnTo>
                  <a:lnTo>
                    <a:pt x="30" y="67"/>
                  </a:lnTo>
                  <a:lnTo>
                    <a:pt x="30" y="60"/>
                  </a:lnTo>
                  <a:lnTo>
                    <a:pt x="34" y="52"/>
                  </a:lnTo>
                  <a:lnTo>
                    <a:pt x="30" y="48"/>
                  </a:lnTo>
                  <a:lnTo>
                    <a:pt x="30" y="48"/>
                  </a:lnTo>
                  <a:lnTo>
                    <a:pt x="34" y="41"/>
                  </a:lnTo>
                  <a:lnTo>
                    <a:pt x="37" y="34"/>
                  </a:lnTo>
                  <a:lnTo>
                    <a:pt x="34" y="34"/>
                  </a:lnTo>
                  <a:lnTo>
                    <a:pt x="37" y="30"/>
                  </a:lnTo>
                  <a:lnTo>
                    <a:pt x="41" y="22"/>
                  </a:lnTo>
                  <a:lnTo>
                    <a:pt x="45" y="22"/>
                  </a:lnTo>
                  <a:lnTo>
                    <a:pt x="48" y="15"/>
                  </a:lnTo>
                  <a:lnTo>
                    <a:pt x="52" y="11"/>
                  </a:lnTo>
                  <a:lnTo>
                    <a:pt x="56" y="11"/>
                  </a:lnTo>
                  <a:lnTo>
                    <a:pt x="60" y="8"/>
                  </a:lnTo>
                  <a:lnTo>
                    <a:pt x="63" y="11"/>
                  </a:lnTo>
                  <a:lnTo>
                    <a:pt x="67" y="11"/>
                  </a:lnTo>
                  <a:lnTo>
                    <a:pt x="67" y="8"/>
                  </a:lnTo>
                  <a:lnTo>
                    <a:pt x="67" y="4"/>
                  </a:lnTo>
                  <a:lnTo>
                    <a:pt x="71" y="4"/>
                  </a:lnTo>
                  <a:lnTo>
                    <a:pt x="67" y="0"/>
                  </a:lnTo>
                  <a:lnTo>
                    <a:pt x="67" y="0"/>
                  </a:lnTo>
                  <a:lnTo>
                    <a:pt x="67" y="0"/>
                  </a:lnTo>
                  <a:close/>
                  <a:moveTo>
                    <a:pt x="23" y="156"/>
                  </a:moveTo>
                  <a:lnTo>
                    <a:pt x="26" y="160"/>
                  </a:lnTo>
                  <a:lnTo>
                    <a:pt x="26" y="160"/>
                  </a:lnTo>
                  <a:lnTo>
                    <a:pt x="30" y="160"/>
                  </a:lnTo>
                  <a:lnTo>
                    <a:pt x="26" y="156"/>
                  </a:lnTo>
                  <a:lnTo>
                    <a:pt x="23" y="156"/>
                  </a:lnTo>
                  <a:close/>
                </a:path>
              </a:pathLst>
            </a:custGeom>
            <a:grpFill/>
            <a:ln>
              <a:noFill/>
            </a:ln>
          </p:spPr>
          <p:txBody>
            <a:bodyPr vert="horz" wrap="square" lIns="91440" tIns="45720" rIns="91440" bIns="45720" numCol="1" anchor="t" anchorCtr="0" compatLnSpc="1"/>
            <a:lstStyle/>
            <a:p>
              <a:endParaRPr lang="en-US"/>
            </a:p>
          </p:txBody>
        </p:sp>
        <p:sp>
          <p:nvSpPr>
            <p:cNvPr id="28" name="Freeform 29"/>
            <p:cNvSpPr>
              <a:spLocks noEditPoints="1"/>
            </p:cNvSpPr>
            <p:nvPr/>
          </p:nvSpPr>
          <p:spPr bwMode="auto">
            <a:xfrm>
              <a:off x="5983653" y="2985548"/>
              <a:ext cx="47606" cy="81058"/>
            </a:xfrm>
            <a:custGeom>
              <a:avLst/>
              <a:gdLst>
                <a:gd name="T0" fmla="*/ 0 w 37"/>
                <a:gd name="T1" fmla="*/ 26 h 63"/>
                <a:gd name="T2" fmla="*/ 4 w 37"/>
                <a:gd name="T3" fmla="*/ 22 h 63"/>
                <a:gd name="T4" fmla="*/ 0 w 37"/>
                <a:gd name="T5" fmla="*/ 26 h 63"/>
                <a:gd name="T6" fmla="*/ 0 w 37"/>
                <a:gd name="T7" fmla="*/ 30 h 63"/>
                <a:gd name="T8" fmla="*/ 8 w 37"/>
                <a:gd name="T9" fmla="*/ 4 h 63"/>
                <a:gd name="T10" fmla="*/ 0 w 37"/>
                <a:gd name="T11" fmla="*/ 0 h 63"/>
                <a:gd name="T12" fmla="*/ 8 w 37"/>
                <a:gd name="T13" fmla="*/ 0 h 63"/>
                <a:gd name="T14" fmla="*/ 8 w 37"/>
                <a:gd name="T15" fmla="*/ 4 h 63"/>
                <a:gd name="T16" fmla="*/ 8 w 37"/>
                <a:gd name="T17" fmla="*/ 4 h 63"/>
                <a:gd name="T18" fmla="*/ 12 w 37"/>
                <a:gd name="T19" fmla="*/ 4 h 63"/>
                <a:gd name="T20" fmla="*/ 15 w 37"/>
                <a:gd name="T21" fmla="*/ 7 h 63"/>
                <a:gd name="T22" fmla="*/ 15 w 37"/>
                <a:gd name="T23" fmla="*/ 7 h 63"/>
                <a:gd name="T24" fmla="*/ 12 w 37"/>
                <a:gd name="T25" fmla="*/ 7 h 63"/>
                <a:gd name="T26" fmla="*/ 8 w 37"/>
                <a:gd name="T27" fmla="*/ 4 h 63"/>
                <a:gd name="T28" fmla="*/ 8 w 37"/>
                <a:gd name="T29" fmla="*/ 4 h 63"/>
                <a:gd name="T30" fmla="*/ 12 w 37"/>
                <a:gd name="T31" fmla="*/ 4 h 63"/>
                <a:gd name="T32" fmla="*/ 8 w 37"/>
                <a:gd name="T33" fmla="*/ 7 h 63"/>
                <a:gd name="T34" fmla="*/ 8 w 37"/>
                <a:gd name="T35" fmla="*/ 7 h 63"/>
                <a:gd name="T36" fmla="*/ 8 w 37"/>
                <a:gd name="T37" fmla="*/ 11 h 63"/>
                <a:gd name="T38" fmla="*/ 4 w 37"/>
                <a:gd name="T39" fmla="*/ 15 h 63"/>
                <a:gd name="T40" fmla="*/ 4 w 37"/>
                <a:gd name="T41" fmla="*/ 11 h 63"/>
                <a:gd name="T42" fmla="*/ 0 w 37"/>
                <a:gd name="T43" fmla="*/ 15 h 63"/>
                <a:gd name="T44" fmla="*/ 4 w 37"/>
                <a:gd name="T45" fmla="*/ 15 h 63"/>
                <a:gd name="T46" fmla="*/ 4 w 37"/>
                <a:gd name="T47" fmla="*/ 19 h 63"/>
                <a:gd name="T48" fmla="*/ 4 w 37"/>
                <a:gd name="T49" fmla="*/ 26 h 63"/>
                <a:gd name="T50" fmla="*/ 0 w 37"/>
                <a:gd name="T51" fmla="*/ 33 h 63"/>
                <a:gd name="T52" fmla="*/ 4 w 37"/>
                <a:gd name="T53" fmla="*/ 41 h 63"/>
                <a:gd name="T54" fmla="*/ 4 w 37"/>
                <a:gd name="T55" fmla="*/ 48 h 63"/>
                <a:gd name="T56" fmla="*/ 8 w 37"/>
                <a:gd name="T57" fmla="*/ 59 h 63"/>
                <a:gd name="T58" fmla="*/ 15 w 37"/>
                <a:gd name="T59" fmla="*/ 59 h 63"/>
                <a:gd name="T60" fmla="*/ 26 w 37"/>
                <a:gd name="T61" fmla="*/ 59 h 63"/>
                <a:gd name="T62" fmla="*/ 34 w 37"/>
                <a:gd name="T63" fmla="*/ 48 h 63"/>
                <a:gd name="T64" fmla="*/ 37 w 37"/>
                <a:gd name="T65" fmla="*/ 45 h 63"/>
                <a:gd name="T66" fmla="*/ 37 w 37"/>
                <a:gd name="T67" fmla="*/ 41 h 63"/>
                <a:gd name="T68" fmla="*/ 37 w 37"/>
                <a:gd name="T69" fmla="*/ 37 h 63"/>
                <a:gd name="T70" fmla="*/ 30 w 37"/>
                <a:gd name="T71" fmla="*/ 26 h 63"/>
                <a:gd name="T72" fmla="*/ 26 w 37"/>
                <a:gd name="T73" fmla="*/ 22 h 63"/>
                <a:gd name="T74" fmla="*/ 23 w 37"/>
                <a:gd name="T75" fmla="*/ 22 h 63"/>
                <a:gd name="T76" fmla="*/ 26 w 37"/>
                <a:gd name="T77" fmla="*/ 19 h 63"/>
                <a:gd name="T78" fmla="*/ 23 w 37"/>
                <a:gd name="T79" fmla="*/ 15 h 63"/>
                <a:gd name="T80" fmla="*/ 19 w 37"/>
                <a:gd name="T81" fmla="*/ 11 h 63"/>
                <a:gd name="T82" fmla="*/ 19 w 37"/>
                <a:gd name="T83" fmla="*/ 11 h 63"/>
                <a:gd name="T84" fmla="*/ 12 w 37"/>
                <a:gd name="T85" fmla="*/ 7 h 63"/>
                <a:gd name="T86" fmla="*/ 12 w 37"/>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63">
                  <a:moveTo>
                    <a:pt x="0" y="30"/>
                  </a:moveTo>
                  <a:lnTo>
                    <a:pt x="0" y="26"/>
                  </a:lnTo>
                  <a:lnTo>
                    <a:pt x="0" y="26"/>
                  </a:lnTo>
                  <a:lnTo>
                    <a:pt x="4" y="22"/>
                  </a:lnTo>
                  <a:lnTo>
                    <a:pt x="0" y="26"/>
                  </a:lnTo>
                  <a:lnTo>
                    <a:pt x="0" y="26"/>
                  </a:lnTo>
                  <a:lnTo>
                    <a:pt x="0" y="26"/>
                  </a:lnTo>
                  <a:lnTo>
                    <a:pt x="0" y="30"/>
                  </a:lnTo>
                  <a:lnTo>
                    <a:pt x="0" y="30"/>
                  </a:lnTo>
                  <a:close/>
                  <a:moveTo>
                    <a:pt x="8" y="4"/>
                  </a:moveTo>
                  <a:lnTo>
                    <a:pt x="4" y="4"/>
                  </a:lnTo>
                  <a:lnTo>
                    <a:pt x="0" y="0"/>
                  </a:lnTo>
                  <a:lnTo>
                    <a:pt x="8" y="0"/>
                  </a:lnTo>
                  <a:lnTo>
                    <a:pt x="8" y="0"/>
                  </a:lnTo>
                  <a:lnTo>
                    <a:pt x="8" y="4"/>
                  </a:lnTo>
                  <a:lnTo>
                    <a:pt x="8" y="4"/>
                  </a:lnTo>
                  <a:lnTo>
                    <a:pt x="8" y="4"/>
                  </a:lnTo>
                  <a:lnTo>
                    <a:pt x="8" y="4"/>
                  </a:lnTo>
                  <a:close/>
                  <a:moveTo>
                    <a:pt x="12" y="4"/>
                  </a:moveTo>
                  <a:lnTo>
                    <a:pt x="12" y="4"/>
                  </a:lnTo>
                  <a:lnTo>
                    <a:pt x="12" y="4"/>
                  </a:lnTo>
                  <a:lnTo>
                    <a:pt x="15" y="7"/>
                  </a:lnTo>
                  <a:lnTo>
                    <a:pt x="19" y="7"/>
                  </a:lnTo>
                  <a:lnTo>
                    <a:pt x="15" y="7"/>
                  </a:lnTo>
                  <a:lnTo>
                    <a:pt x="12" y="7"/>
                  </a:lnTo>
                  <a:lnTo>
                    <a:pt x="12" y="7"/>
                  </a:lnTo>
                  <a:lnTo>
                    <a:pt x="8" y="4"/>
                  </a:lnTo>
                  <a:lnTo>
                    <a:pt x="8" y="4"/>
                  </a:lnTo>
                  <a:lnTo>
                    <a:pt x="12" y="4"/>
                  </a:lnTo>
                  <a:lnTo>
                    <a:pt x="8" y="4"/>
                  </a:lnTo>
                  <a:lnTo>
                    <a:pt x="12" y="4"/>
                  </a:lnTo>
                  <a:lnTo>
                    <a:pt x="12" y="4"/>
                  </a:lnTo>
                  <a:close/>
                  <a:moveTo>
                    <a:pt x="8" y="7"/>
                  </a:moveTo>
                  <a:lnTo>
                    <a:pt x="8" y="7"/>
                  </a:lnTo>
                  <a:lnTo>
                    <a:pt x="8" y="7"/>
                  </a:lnTo>
                  <a:lnTo>
                    <a:pt x="8" y="7"/>
                  </a:lnTo>
                  <a:lnTo>
                    <a:pt x="8" y="7"/>
                  </a:lnTo>
                  <a:lnTo>
                    <a:pt x="8" y="11"/>
                  </a:lnTo>
                  <a:lnTo>
                    <a:pt x="8" y="11"/>
                  </a:lnTo>
                  <a:lnTo>
                    <a:pt x="4" y="15"/>
                  </a:lnTo>
                  <a:lnTo>
                    <a:pt x="4" y="15"/>
                  </a:lnTo>
                  <a:lnTo>
                    <a:pt x="4" y="11"/>
                  </a:lnTo>
                  <a:lnTo>
                    <a:pt x="0" y="11"/>
                  </a:lnTo>
                  <a:lnTo>
                    <a:pt x="0" y="15"/>
                  </a:lnTo>
                  <a:lnTo>
                    <a:pt x="0" y="15"/>
                  </a:lnTo>
                  <a:lnTo>
                    <a:pt x="4" y="15"/>
                  </a:lnTo>
                  <a:lnTo>
                    <a:pt x="4" y="15"/>
                  </a:lnTo>
                  <a:lnTo>
                    <a:pt x="4" y="19"/>
                  </a:lnTo>
                  <a:lnTo>
                    <a:pt x="4" y="22"/>
                  </a:lnTo>
                  <a:lnTo>
                    <a:pt x="4" y="26"/>
                  </a:lnTo>
                  <a:lnTo>
                    <a:pt x="0" y="30"/>
                  </a:lnTo>
                  <a:lnTo>
                    <a:pt x="0" y="33"/>
                  </a:lnTo>
                  <a:lnTo>
                    <a:pt x="0" y="33"/>
                  </a:lnTo>
                  <a:lnTo>
                    <a:pt x="4" y="41"/>
                  </a:lnTo>
                  <a:lnTo>
                    <a:pt x="0" y="41"/>
                  </a:lnTo>
                  <a:lnTo>
                    <a:pt x="4" y="48"/>
                  </a:lnTo>
                  <a:lnTo>
                    <a:pt x="8" y="56"/>
                  </a:lnTo>
                  <a:lnTo>
                    <a:pt x="8" y="59"/>
                  </a:lnTo>
                  <a:lnTo>
                    <a:pt x="12" y="63"/>
                  </a:lnTo>
                  <a:lnTo>
                    <a:pt x="15" y="59"/>
                  </a:lnTo>
                  <a:lnTo>
                    <a:pt x="23" y="59"/>
                  </a:lnTo>
                  <a:lnTo>
                    <a:pt x="26" y="59"/>
                  </a:lnTo>
                  <a:lnTo>
                    <a:pt x="34" y="56"/>
                  </a:lnTo>
                  <a:lnTo>
                    <a:pt x="34" y="48"/>
                  </a:lnTo>
                  <a:lnTo>
                    <a:pt x="37" y="48"/>
                  </a:lnTo>
                  <a:lnTo>
                    <a:pt x="37" y="45"/>
                  </a:lnTo>
                  <a:lnTo>
                    <a:pt x="37" y="45"/>
                  </a:lnTo>
                  <a:lnTo>
                    <a:pt x="37" y="41"/>
                  </a:lnTo>
                  <a:lnTo>
                    <a:pt x="34" y="37"/>
                  </a:lnTo>
                  <a:lnTo>
                    <a:pt x="37" y="37"/>
                  </a:lnTo>
                  <a:lnTo>
                    <a:pt x="34" y="33"/>
                  </a:lnTo>
                  <a:lnTo>
                    <a:pt x="30" y="26"/>
                  </a:lnTo>
                  <a:lnTo>
                    <a:pt x="30" y="22"/>
                  </a:lnTo>
                  <a:lnTo>
                    <a:pt x="26" y="22"/>
                  </a:lnTo>
                  <a:lnTo>
                    <a:pt x="26" y="22"/>
                  </a:lnTo>
                  <a:lnTo>
                    <a:pt x="23" y="22"/>
                  </a:lnTo>
                  <a:lnTo>
                    <a:pt x="26" y="22"/>
                  </a:lnTo>
                  <a:lnTo>
                    <a:pt x="26" y="19"/>
                  </a:lnTo>
                  <a:lnTo>
                    <a:pt x="23" y="19"/>
                  </a:lnTo>
                  <a:lnTo>
                    <a:pt x="23" y="15"/>
                  </a:lnTo>
                  <a:lnTo>
                    <a:pt x="19" y="15"/>
                  </a:lnTo>
                  <a:lnTo>
                    <a:pt x="19" y="11"/>
                  </a:lnTo>
                  <a:lnTo>
                    <a:pt x="19" y="11"/>
                  </a:lnTo>
                  <a:lnTo>
                    <a:pt x="19" y="11"/>
                  </a:lnTo>
                  <a:lnTo>
                    <a:pt x="15" y="7"/>
                  </a:lnTo>
                  <a:lnTo>
                    <a:pt x="12" y="7"/>
                  </a:lnTo>
                  <a:lnTo>
                    <a:pt x="12" y="7"/>
                  </a:lnTo>
                  <a:lnTo>
                    <a:pt x="12" y="7"/>
                  </a:lnTo>
                  <a:lnTo>
                    <a:pt x="8" y="7"/>
                  </a:lnTo>
                  <a:close/>
                </a:path>
              </a:pathLst>
            </a:custGeom>
            <a:grpFill/>
            <a:ln>
              <a:noFill/>
            </a:ln>
          </p:spPr>
          <p:txBody>
            <a:bodyPr vert="horz" wrap="square" lIns="91440" tIns="45720" rIns="91440" bIns="45720" numCol="1" anchor="t" anchorCtr="0" compatLnSpc="1"/>
            <a:lstStyle/>
            <a:p>
              <a:endParaRPr lang="en-US"/>
            </a:p>
          </p:txBody>
        </p:sp>
        <p:sp>
          <p:nvSpPr>
            <p:cNvPr id="29" name="Freeform 30"/>
            <p:cNvSpPr>
              <a:spLocks noEditPoints="1"/>
            </p:cNvSpPr>
            <p:nvPr/>
          </p:nvSpPr>
          <p:spPr bwMode="auto">
            <a:xfrm>
              <a:off x="5722468" y="2494055"/>
              <a:ext cx="595711" cy="530092"/>
            </a:xfrm>
            <a:custGeom>
              <a:avLst/>
              <a:gdLst>
                <a:gd name="T0" fmla="*/ 155 w 463"/>
                <a:gd name="T1" fmla="*/ 37 h 412"/>
                <a:gd name="T2" fmla="*/ 181 w 463"/>
                <a:gd name="T3" fmla="*/ 48 h 412"/>
                <a:gd name="T4" fmla="*/ 189 w 463"/>
                <a:gd name="T5" fmla="*/ 82 h 412"/>
                <a:gd name="T6" fmla="*/ 240 w 463"/>
                <a:gd name="T7" fmla="*/ 100 h 412"/>
                <a:gd name="T8" fmla="*/ 300 w 463"/>
                <a:gd name="T9" fmla="*/ 111 h 412"/>
                <a:gd name="T10" fmla="*/ 322 w 463"/>
                <a:gd name="T11" fmla="*/ 93 h 412"/>
                <a:gd name="T12" fmla="*/ 348 w 463"/>
                <a:gd name="T13" fmla="*/ 111 h 412"/>
                <a:gd name="T14" fmla="*/ 370 w 463"/>
                <a:gd name="T15" fmla="*/ 93 h 412"/>
                <a:gd name="T16" fmla="*/ 392 w 463"/>
                <a:gd name="T17" fmla="*/ 78 h 412"/>
                <a:gd name="T18" fmla="*/ 429 w 463"/>
                <a:gd name="T19" fmla="*/ 67 h 412"/>
                <a:gd name="T20" fmla="*/ 444 w 463"/>
                <a:gd name="T21" fmla="*/ 70 h 412"/>
                <a:gd name="T22" fmla="*/ 459 w 463"/>
                <a:gd name="T23" fmla="*/ 85 h 412"/>
                <a:gd name="T24" fmla="*/ 437 w 463"/>
                <a:gd name="T25" fmla="*/ 107 h 412"/>
                <a:gd name="T26" fmla="*/ 422 w 463"/>
                <a:gd name="T27" fmla="*/ 152 h 412"/>
                <a:gd name="T28" fmla="*/ 407 w 463"/>
                <a:gd name="T29" fmla="*/ 178 h 412"/>
                <a:gd name="T30" fmla="*/ 400 w 463"/>
                <a:gd name="T31" fmla="*/ 189 h 412"/>
                <a:gd name="T32" fmla="*/ 385 w 463"/>
                <a:gd name="T33" fmla="*/ 159 h 412"/>
                <a:gd name="T34" fmla="*/ 377 w 463"/>
                <a:gd name="T35" fmla="*/ 167 h 412"/>
                <a:gd name="T36" fmla="*/ 381 w 463"/>
                <a:gd name="T37" fmla="*/ 152 h 412"/>
                <a:gd name="T38" fmla="*/ 377 w 463"/>
                <a:gd name="T39" fmla="*/ 133 h 412"/>
                <a:gd name="T40" fmla="*/ 344 w 463"/>
                <a:gd name="T41" fmla="*/ 126 h 412"/>
                <a:gd name="T42" fmla="*/ 333 w 463"/>
                <a:gd name="T43" fmla="*/ 119 h 412"/>
                <a:gd name="T44" fmla="*/ 322 w 463"/>
                <a:gd name="T45" fmla="*/ 115 h 412"/>
                <a:gd name="T46" fmla="*/ 329 w 463"/>
                <a:gd name="T47" fmla="*/ 133 h 412"/>
                <a:gd name="T48" fmla="*/ 333 w 463"/>
                <a:gd name="T49" fmla="*/ 167 h 412"/>
                <a:gd name="T50" fmla="*/ 337 w 463"/>
                <a:gd name="T51" fmla="*/ 197 h 412"/>
                <a:gd name="T52" fmla="*/ 326 w 463"/>
                <a:gd name="T53" fmla="*/ 193 h 412"/>
                <a:gd name="T54" fmla="*/ 322 w 463"/>
                <a:gd name="T55" fmla="*/ 193 h 412"/>
                <a:gd name="T56" fmla="*/ 303 w 463"/>
                <a:gd name="T57" fmla="*/ 215 h 412"/>
                <a:gd name="T58" fmla="*/ 285 w 463"/>
                <a:gd name="T59" fmla="*/ 226 h 412"/>
                <a:gd name="T60" fmla="*/ 255 w 463"/>
                <a:gd name="T61" fmla="*/ 260 h 412"/>
                <a:gd name="T62" fmla="*/ 222 w 463"/>
                <a:gd name="T63" fmla="*/ 286 h 412"/>
                <a:gd name="T64" fmla="*/ 207 w 463"/>
                <a:gd name="T65" fmla="*/ 315 h 412"/>
                <a:gd name="T66" fmla="*/ 203 w 463"/>
                <a:gd name="T67" fmla="*/ 378 h 412"/>
                <a:gd name="T68" fmla="*/ 196 w 463"/>
                <a:gd name="T69" fmla="*/ 393 h 412"/>
                <a:gd name="T70" fmla="*/ 178 w 463"/>
                <a:gd name="T71" fmla="*/ 408 h 412"/>
                <a:gd name="T72" fmla="*/ 141 w 463"/>
                <a:gd name="T73" fmla="*/ 371 h 412"/>
                <a:gd name="T74" fmla="*/ 118 w 463"/>
                <a:gd name="T75" fmla="*/ 334 h 412"/>
                <a:gd name="T76" fmla="*/ 100 w 463"/>
                <a:gd name="T77" fmla="*/ 297 h 412"/>
                <a:gd name="T78" fmla="*/ 85 w 463"/>
                <a:gd name="T79" fmla="*/ 252 h 412"/>
                <a:gd name="T80" fmla="*/ 78 w 463"/>
                <a:gd name="T81" fmla="*/ 219 h 412"/>
                <a:gd name="T82" fmla="*/ 74 w 463"/>
                <a:gd name="T83" fmla="*/ 197 h 412"/>
                <a:gd name="T84" fmla="*/ 74 w 463"/>
                <a:gd name="T85" fmla="*/ 185 h 412"/>
                <a:gd name="T86" fmla="*/ 59 w 463"/>
                <a:gd name="T87" fmla="*/ 208 h 412"/>
                <a:gd name="T88" fmla="*/ 11 w 463"/>
                <a:gd name="T89" fmla="*/ 185 h 412"/>
                <a:gd name="T90" fmla="*/ 22 w 463"/>
                <a:gd name="T91" fmla="*/ 185 h 412"/>
                <a:gd name="T92" fmla="*/ 26 w 463"/>
                <a:gd name="T93" fmla="*/ 178 h 412"/>
                <a:gd name="T94" fmla="*/ 0 w 463"/>
                <a:gd name="T95" fmla="*/ 167 h 412"/>
                <a:gd name="T96" fmla="*/ 33 w 463"/>
                <a:gd name="T97" fmla="*/ 152 h 412"/>
                <a:gd name="T98" fmla="*/ 33 w 463"/>
                <a:gd name="T99" fmla="*/ 130 h 412"/>
                <a:gd name="T100" fmla="*/ 11 w 463"/>
                <a:gd name="T101" fmla="*/ 111 h 412"/>
                <a:gd name="T102" fmla="*/ 37 w 463"/>
                <a:gd name="T103" fmla="*/ 96 h 412"/>
                <a:gd name="T104" fmla="*/ 78 w 463"/>
                <a:gd name="T105" fmla="*/ 56 h 412"/>
                <a:gd name="T106" fmla="*/ 92 w 463"/>
                <a:gd name="T107" fmla="*/ 22 h 412"/>
                <a:gd name="T108" fmla="*/ 137 w 463"/>
                <a:gd name="T109" fmla="*/ 7 h 412"/>
                <a:gd name="T110" fmla="*/ 333 w 463"/>
                <a:gd name="T111" fmla="*/ 197 h 412"/>
                <a:gd name="T112" fmla="*/ 329 w 463"/>
                <a:gd name="T113" fmla="*/ 197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3" h="412">
                  <a:moveTo>
                    <a:pt x="148" y="15"/>
                  </a:moveTo>
                  <a:lnTo>
                    <a:pt x="148" y="15"/>
                  </a:lnTo>
                  <a:lnTo>
                    <a:pt x="148" y="18"/>
                  </a:lnTo>
                  <a:lnTo>
                    <a:pt x="152" y="22"/>
                  </a:lnTo>
                  <a:lnTo>
                    <a:pt x="152" y="26"/>
                  </a:lnTo>
                  <a:lnTo>
                    <a:pt x="155" y="30"/>
                  </a:lnTo>
                  <a:lnTo>
                    <a:pt x="152" y="30"/>
                  </a:lnTo>
                  <a:lnTo>
                    <a:pt x="155" y="33"/>
                  </a:lnTo>
                  <a:lnTo>
                    <a:pt x="155" y="33"/>
                  </a:lnTo>
                  <a:lnTo>
                    <a:pt x="155" y="37"/>
                  </a:lnTo>
                  <a:lnTo>
                    <a:pt x="159" y="37"/>
                  </a:lnTo>
                  <a:lnTo>
                    <a:pt x="159" y="41"/>
                  </a:lnTo>
                  <a:lnTo>
                    <a:pt x="163" y="41"/>
                  </a:lnTo>
                  <a:lnTo>
                    <a:pt x="166" y="41"/>
                  </a:lnTo>
                  <a:lnTo>
                    <a:pt x="170" y="41"/>
                  </a:lnTo>
                  <a:lnTo>
                    <a:pt x="170" y="41"/>
                  </a:lnTo>
                  <a:lnTo>
                    <a:pt x="174" y="41"/>
                  </a:lnTo>
                  <a:lnTo>
                    <a:pt x="178" y="44"/>
                  </a:lnTo>
                  <a:lnTo>
                    <a:pt x="181" y="44"/>
                  </a:lnTo>
                  <a:lnTo>
                    <a:pt x="181" y="48"/>
                  </a:lnTo>
                  <a:lnTo>
                    <a:pt x="185" y="48"/>
                  </a:lnTo>
                  <a:lnTo>
                    <a:pt x="185" y="52"/>
                  </a:lnTo>
                  <a:lnTo>
                    <a:pt x="185" y="52"/>
                  </a:lnTo>
                  <a:lnTo>
                    <a:pt x="185" y="56"/>
                  </a:lnTo>
                  <a:lnTo>
                    <a:pt x="185" y="63"/>
                  </a:lnTo>
                  <a:lnTo>
                    <a:pt x="185" y="70"/>
                  </a:lnTo>
                  <a:lnTo>
                    <a:pt x="181" y="74"/>
                  </a:lnTo>
                  <a:lnTo>
                    <a:pt x="181" y="78"/>
                  </a:lnTo>
                  <a:lnTo>
                    <a:pt x="185" y="78"/>
                  </a:lnTo>
                  <a:lnTo>
                    <a:pt x="189" y="82"/>
                  </a:lnTo>
                  <a:lnTo>
                    <a:pt x="189" y="82"/>
                  </a:lnTo>
                  <a:lnTo>
                    <a:pt x="192" y="82"/>
                  </a:lnTo>
                  <a:lnTo>
                    <a:pt x="200" y="85"/>
                  </a:lnTo>
                  <a:lnTo>
                    <a:pt x="207" y="89"/>
                  </a:lnTo>
                  <a:lnTo>
                    <a:pt x="211" y="93"/>
                  </a:lnTo>
                  <a:lnTo>
                    <a:pt x="218" y="96"/>
                  </a:lnTo>
                  <a:lnTo>
                    <a:pt x="222" y="96"/>
                  </a:lnTo>
                  <a:lnTo>
                    <a:pt x="226" y="96"/>
                  </a:lnTo>
                  <a:lnTo>
                    <a:pt x="229" y="100"/>
                  </a:lnTo>
                  <a:lnTo>
                    <a:pt x="240" y="100"/>
                  </a:lnTo>
                  <a:lnTo>
                    <a:pt x="240" y="104"/>
                  </a:lnTo>
                  <a:lnTo>
                    <a:pt x="252" y="100"/>
                  </a:lnTo>
                  <a:lnTo>
                    <a:pt x="259" y="104"/>
                  </a:lnTo>
                  <a:lnTo>
                    <a:pt x="259" y="107"/>
                  </a:lnTo>
                  <a:lnTo>
                    <a:pt x="263" y="107"/>
                  </a:lnTo>
                  <a:lnTo>
                    <a:pt x="274" y="111"/>
                  </a:lnTo>
                  <a:lnTo>
                    <a:pt x="274" y="111"/>
                  </a:lnTo>
                  <a:lnTo>
                    <a:pt x="281" y="111"/>
                  </a:lnTo>
                  <a:lnTo>
                    <a:pt x="296" y="115"/>
                  </a:lnTo>
                  <a:lnTo>
                    <a:pt x="300" y="111"/>
                  </a:lnTo>
                  <a:lnTo>
                    <a:pt x="303" y="115"/>
                  </a:lnTo>
                  <a:lnTo>
                    <a:pt x="315" y="115"/>
                  </a:lnTo>
                  <a:lnTo>
                    <a:pt x="318" y="107"/>
                  </a:lnTo>
                  <a:lnTo>
                    <a:pt x="315" y="100"/>
                  </a:lnTo>
                  <a:lnTo>
                    <a:pt x="315" y="93"/>
                  </a:lnTo>
                  <a:lnTo>
                    <a:pt x="315" y="93"/>
                  </a:lnTo>
                  <a:lnTo>
                    <a:pt x="315" y="93"/>
                  </a:lnTo>
                  <a:lnTo>
                    <a:pt x="318" y="89"/>
                  </a:lnTo>
                  <a:lnTo>
                    <a:pt x="322" y="89"/>
                  </a:lnTo>
                  <a:lnTo>
                    <a:pt x="322" y="93"/>
                  </a:lnTo>
                  <a:lnTo>
                    <a:pt x="322" y="96"/>
                  </a:lnTo>
                  <a:lnTo>
                    <a:pt x="326" y="96"/>
                  </a:lnTo>
                  <a:lnTo>
                    <a:pt x="326" y="96"/>
                  </a:lnTo>
                  <a:lnTo>
                    <a:pt x="326" y="100"/>
                  </a:lnTo>
                  <a:lnTo>
                    <a:pt x="326" y="104"/>
                  </a:lnTo>
                  <a:lnTo>
                    <a:pt x="329" y="107"/>
                  </a:lnTo>
                  <a:lnTo>
                    <a:pt x="333" y="107"/>
                  </a:lnTo>
                  <a:lnTo>
                    <a:pt x="337" y="107"/>
                  </a:lnTo>
                  <a:lnTo>
                    <a:pt x="344" y="111"/>
                  </a:lnTo>
                  <a:lnTo>
                    <a:pt x="348" y="111"/>
                  </a:lnTo>
                  <a:lnTo>
                    <a:pt x="352" y="107"/>
                  </a:lnTo>
                  <a:lnTo>
                    <a:pt x="355" y="107"/>
                  </a:lnTo>
                  <a:lnTo>
                    <a:pt x="359" y="107"/>
                  </a:lnTo>
                  <a:lnTo>
                    <a:pt x="366" y="107"/>
                  </a:lnTo>
                  <a:lnTo>
                    <a:pt x="370" y="107"/>
                  </a:lnTo>
                  <a:lnTo>
                    <a:pt x="377" y="104"/>
                  </a:lnTo>
                  <a:lnTo>
                    <a:pt x="374" y="104"/>
                  </a:lnTo>
                  <a:lnTo>
                    <a:pt x="374" y="100"/>
                  </a:lnTo>
                  <a:lnTo>
                    <a:pt x="370" y="96"/>
                  </a:lnTo>
                  <a:lnTo>
                    <a:pt x="370" y="93"/>
                  </a:lnTo>
                  <a:lnTo>
                    <a:pt x="370" y="89"/>
                  </a:lnTo>
                  <a:lnTo>
                    <a:pt x="374" y="89"/>
                  </a:lnTo>
                  <a:lnTo>
                    <a:pt x="377" y="89"/>
                  </a:lnTo>
                  <a:lnTo>
                    <a:pt x="381" y="89"/>
                  </a:lnTo>
                  <a:lnTo>
                    <a:pt x="385" y="85"/>
                  </a:lnTo>
                  <a:lnTo>
                    <a:pt x="385" y="85"/>
                  </a:lnTo>
                  <a:lnTo>
                    <a:pt x="389" y="85"/>
                  </a:lnTo>
                  <a:lnTo>
                    <a:pt x="389" y="82"/>
                  </a:lnTo>
                  <a:lnTo>
                    <a:pt x="392" y="82"/>
                  </a:lnTo>
                  <a:lnTo>
                    <a:pt x="392" y="78"/>
                  </a:lnTo>
                  <a:lnTo>
                    <a:pt x="396" y="74"/>
                  </a:lnTo>
                  <a:lnTo>
                    <a:pt x="400" y="74"/>
                  </a:lnTo>
                  <a:lnTo>
                    <a:pt x="407" y="74"/>
                  </a:lnTo>
                  <a:lnTo>
                    <a:pt x="411" y="70"/>
                  </a:lnTo>
                  <a:lnTo>
                    <a:pt x="411" y="67"/>
                  </a:lnTo>
                  <a:lnTo>
                    <a:pt x="411" y="67"/>
                  </a:lnTo>
                  <a:lnTo>
                    <a:pt x="415" y="63"/>
                  </a:lnTo>
                  <a:lnTo>
                    <a:pt x="418" y="67"/>
                  </a:lnTo>
                  <a:lnTo>
                    <a:pt x="422" y="67"/>
                  </a:lnTo>
                  <a:lnTo>
                    <a:pt x="429" y="67"/>
                  </a:lnTo>
                  <a:lnTo>
                    <a:pt x="429" y="67"/>
                  </a:lnTo>
                  <a:lnTo>
                    <a:pt x="429" y="63"/>
                  </a:lnTo>
                  <a:lnTo>
                    <a:pt x="437" y="59"/>
                  </a:lnTo>
                  <a:lnTo>
                    <a:pt x="440" y="59"/>
                  </a:lnTo>
                  <a:lnTo>
                    <a:pt x="440" y="63"/>
                  </a:lnTo>
                  <a:lnTo>
                    <a:pt x="444" y="63"/>
                  </a:lnTo>
                  <a:lnTo>
                    <a:pt x="444" y="63"/>
                  </a:lnTo>
                  <a:lnTo>
                    <a:pt x="440" y="67"/>
                  </a:lnTo>
                  <a:lnTo>
                    <a:pt x="444" y="70"/>
                  </a:lnTo>
                  <a:lnTo>
                    <a:pt x="444" y="70"/>
                  </a:lnTo>
                  <a:lnTo>
                    <a:pt x="448" y="70"/>
                  </a:lnTo>
                  <a:lnTo>
                    <a:pt x="448" y="70"/>
                  </a:lnTo>
                  <a:lnTo>
                    <a:pt x="452" y="74"/>
                  </a:lnTo>
                  <a:lnTo>
                    <a:pt x="452" y="78"/>
                  </a:lnTo>
                  <a:lnTo>
                    <a:pt x="448" y="78"/>
                  </a:lnTo>
                  <a:lnTo>
                    <a:pt x="448" y="82"/>
                  </a:lnTo>
                  <a:lnTo>
                    <a:pt x="452" y="82"/>
                  </a:lnTo>
                  <a:lnTo>
                    <a:pt x="455" y="82"/>
                  </a:lnTo>
                  <a:lnTo>
                    <a:pt x="459" y="82"/>
                  </a:lnTo>
                  <a:lnTo>
                    <a:pt x="459" y="85"/>
                  </a:lnTo>
                  <a:lnTo>
                    <a:pt x="463" y="89"/>
                  </a:lnTo>
                  <a:lnTo>
                    <a:pt x="459" y="89"/>
                  </a:lnTo>
                  <a:lnTo>
                    <a:pt x="459" y="93"/>
                  </a:lnTo>
                  <a:lnTo>
                    <a:pt x="459" y="96"/>
                  </a:lnTo>
                  <a:lnTo>
                    <a:pt x="455" y="96"/>
                  </a:lnTo>
                  <a:lnTo>
                    <a:pt x="452" y="93"/>
                  </a:lnTo>
                  <a:lnTo>
                    <a:pt x="448" y="96"/>
                  </a:lnTo>
                  <a:lnTo>
                    <a:pt x="444" y="96"/>
                  </a:lnTo>
                  <a:lnTo>
                    <a:pt x="440" y="100"/>
                  </a:lnTo>
                  <a:lnTo>
                    <a:pt x="437" y="107"/>
                  </a:lnTo>
                  <a:lnTo>
                    <a:pt x="433" y="107"/>
                  </a:lnTo>
                  <a:lnTo>
                    <a:pt x="429" y="115"/>
                  </a:lnTo>
                  <a:lnTo>
                    <a:pt x="426" y="119"/>
                  </a:lnTo>
                  <a:lnTo>
                    <a:pt x="429" y="119"/>
                  </a:lnTo>
                  <a:lnTo>
                    <a:pt x="426" y="126"/>
                  </a:lnTo>
                  <a:lnTo>
                    <a:pt x="422" y="133"/>
                  </a:lnTo>
                  <a:lnTo>
                    <a:pt x="422" y="133"/>
                  </a:lnTo>
                  <a:lnTo>
                    <a:pt x="426" y="137"/>
                  </a:lnTo>
                  <a:lnTo>
                    <a:pt x="422" y="145"/>
                  </a:lnTo>
                  <a:lnTo>
                    <a:pt x="422" y="152"/>
                  </a:lnTo>
                  <a:lnTo>
                    <a:pt x="418" y="156"/>
                  </a:lnTo>
                  <a:lnTo>
                    <a:pt x="415" y="156"/>
                  </a:lnTo>
                  <a:lnTo>
                    <a:pt x="411" y="156"/>
                  </a:lnTo>
                  <a:lnTo>
                    <a:pt x="407" y="156"/>
                  </a:lnTo>
                  <a:lnTo>
                    <a:pt x="411" y="163"/>
                  </a:lnTo>
                  <a:lnTo>
                    <a:pt x="411" y="167"/>
                  </a:lnTo>
                  <a:lnTo>
                    <a:pt x="411" y="171"/>
                  </a:lnTo>
                  <a:lnTo>
                    <a:pt x="407" y="171"/>
                  </a:lnTo>
                  <a:lnTo>
                    <a:pt x="407" y="174"/>
                  </a:lnTo>
                  <a:lnTo>
                    <a:pt x="407" y="178"/>
                  </a:lnTo>
                  <a:lnTo>
                    <a:pt x="407" y="182"/>
                  </a:lnTo>
                  <a:lnTo>
                    <a:pt x="403" y="185"/>
                  </a:lnTo>
                  <a:lnTo>
                    <a:pt x="403" y="189"/>
                  </a:lnTo>
                  <a:lnTo>
                    <a:pt x="400" y="189"/>
                  </a:lnTo>
                  <a:lnTo>
                    <a:pt x="400" y="189"/>
                  </a:lnTo>
                  <a:lnTo>
                    <a:pt x="400" y="193"/>
                  </a:lnTo>
                  <a:lnTo>
                    <a:pt x="400" y="193"/>
                  </a:lnTo>
                  <a:lnTo>
                    <a:pt x="400" y="189"/>
                  </a:lnTo>
                  <a:lnTo>
                    <a:pt x="400" y="189"/>
                  </a:lnTo>
                  <a:lnTo>
                    <a:pt x="400" y="189"/>
                  </a:lnTo>
                  <a:lnTo>
                    <a:pt x="396" y="185"/>
                  </a:lnTo>
                  <a:lnTo>
                    <a:pt x="396" y="182"/>
                  </a:lnTo>
                  <a:lnTo>
                    <a:pt x="396" y="174"/>
                  </a:lnTo>
                  <a:lnTo>
                    <a:pt x="392" y="174"/>
                  </a:lnTo>
                  <a:lnTo>
                    <a:pt x="392" y="171"/>
                  </a:lnTo>
                  <a:lnTo>
                    <a:pt x="392" y="167"/>
                  </a:lnTo>
                  <a:lnTo>
                    <a:pt x="392" y="163"/>
                  </a:lnTo>
                  <a:lnTo>
                    <a:pt x="392" y="163"/>
                  </a:lnTo>
                  <a:lnTo>
                    <a:pt x="389" y="163"/>
                  </a:lnTo>
                  <a:lnTo>
                    <a:pt x="385" y="159"/>
                  </a:lnTo>
                  <a:lnTo>
                    <a:pt x="385" y="163"/>
                  </a:lnTo>
                  <a:lnTo>
                    <a:pt x="385" y="163"/>
                  </a:lnTo>
                  <a:lnTo>
                    <a:pt x="385" y="163"/>
                  </a:lnTo>
                  <a:lnTo>
                    <a:pt x="385" y="167"/>
                  </a:lnTo>
                  <a:lnTo>
                    <a:pt x="381" y="171"/>
                  </a:lnTo>
                  <a:lnTo>
                    <a:pt x="385" y="171"/>
                  </a:lnTo>
                  <a:lnTo>
                    <a:pt x="385" y="171"/>
                  </a:lnTo>
                  <a:lnTo>
                    <a:pt x="381" y="171"/>
                  </a:lnTo>
                  <a:lnTo>
                    <a:pt x="377" y="171"/>
                  </a:lnTo>
                  <a:lnTo>
                    <a:pt x="377" y="167"/>
                  </a:lnTo>
                  <a:lnTo>
                    <a:pt x="377" y="167"/>
                  </a:lnTo>
                  <a:lnTo>
                    <a:pt x="374" y="163"/>
                  </a:lnTo>
                  <a:lnTo>
                    <a:pt x="374" y="159"/>
                  </a:lnTo>
                  <a:lnTo>
                    <a:pt x="374" y="159"/>
                  </a:lnTo>
                  <a:lnTo>
                    <a:pt x="374" y="156"/>
                  </a:lnTo>
                  <a:lnTo>
                    <a:pt x="374" y="156"/>
                  </a:lnTo>
                  <a:lnTo>
                    <a:pt x="377" y="152"/>
                  </a:lnTo>
                  <a:lnTo>
                    <a:pt x="377" y="156"/>
                  </a:lnTo>
                  <a:lnTo>
                    <a:pt x="381" y="156"/>
                  </a:lnTo>
                  <a:lnTo>
                    <a:pt x="381" y="152"/>
                  </a:lnTo>
                  <a:lnTo>
                    <a:pt x="381" y="152"/>
                  </a:lnTo>
                  <a:lnTo>
                    <a:pt x="385" y="148"/>
                  </a:lnTo>
                  <a:lnTo>
                    <a:pt x="385" y="145"/>
                  </a:lnTo>
                  <a:lnTo>
                    <a:pt x="385" y="141"/>
                  </a:lnTo>
                  <a:lnTo>
                    <a:pt x="389" y="137"/>
                  </a:lnTo>
                  <a:lnTo>
                    <a:pt x="385" y="137"/>
                  </a:lnTo>
                  <a:lnTo>
                    <a:pt x="385" y="133"/>
                  </a:lnTo>
                  <a:lnTo>
                    <a:pt x="381" y="137"/>
                  </a:lnTo>
                  <a:lnTo>
                    <a:pt x="381" y="133"/>
                  </a:lnTo>
                  <a:lnTo>
                    <a:pt x="377" y="133"/>
                  </a:lnTo>
                  <a:lnTo>
                    <a:pt x="374" y="133"/>
                  </a:lnTo>
                  <a:lnTo>
                    <a:pt x="366" y="133"/>
                  </a:lnTo>
                  <a:lnTo>
                    <a:pt x="363" y="133"/>
                  </a:lnTo>
                  <a:lnTo>
                    <a:pt x="355" y="133"/>
                  </a:lnTo>
                  <a:lnTo>
                    <a:pt x="352" y="133"/>
                  </a:lnTo>
                  <a:lnTo>
                    <a:pt x="352" y="133"/>
                  </a:lnTo>
                  <a:lnTo>
                    <a:pt x="348" y="133"/>
                  </a:lnTo>
                  <a:lnTo>
                    <a:pt x="348" y="130"/>
                  </a:lnTo>
                  <a:lnTo>
                    <a:pt x="344" y="126"/>
                  </a:lnTo>
                  <a:lnTo>
                    <a:pt x="344" y="126"/>
                  </a:lnTo>
                  <a:lnTo>
                    <a:pt x="344" y="122"/>
                  </a:lnTo>
                  <a:lnTo>
                    <a:pt x="344" y="119"/>
                  </a:lnTo>
                  <a:lnTo>
                    <a:pt x="340" y="119"/>
                  </a:lnTo>
                  <a:lnTo>
                    <a:pt x="340" y="119"/>
                  </a:lnTo>
                  <a:lnTo>
                    <a:pt x="337" y="119"/>
                  </a:lnTo>
                  <a:lnTo>
                    <a:pt x="337" y="119"/>
                  </a:lnTo>
                  <a:lnTo>
                    <a:pt x="333" y="115"/>
                  </a:lnTo>
                  <a:lnTo>
                    <a:pt x="333" y="115"/>
                  </a:lnTo>
                  <a:lnTo>
                    <a:pt x="329" y="119"/>
                  </a:lnTo>
                  <a:lnTo>
                    <a:pt x="333" y="119"/>
                  </a:lnTo>
                  <a:lnTo>
                    <a:pt x="333" y="119"/>
                  </a:lnTo>
                  <a:lnTo>
                    <a:pt x="329" y="119"/>
                  </a:lnTo>
                  <a:lnTo>
                    <a:pt x="326" y="115"/>
                  </a:lnTo>
                  <a:lnTo>
                    <a:pt x="326" y="115"/>
                  </a:lnTo>
                  <a:lnTo>
                    <a:pt x="326" y="111"/>
                  </a:lnTo>
                  <a:lnTo>
                    <a:pt x="322" y="111"/>
                  </a:lnTo>
                  <a:lnTo>
                    <a:pt x="322" y="111"/>
                  </a:lnTo>
                  <a:lnTo>
                    <a:pt x="322" y="111"/>
                  </a:lnTo>
                  <a:lnTo>
                    <a:pt x="322" y="115"/>
                  </a:lnTo>
                  <a:lnTo>
                    <a:pt x="322" y="115"/>
                  </a:lnTo>
                  <a:lnTo>
                    <a:pt x="322" y="119"/>
                  </a:lnTo>
                  <a:lnTo>
                    <a:pt x="318" y="122"/>
                  </a:lnTo>
                  <a:lnTo>
                    <a:pt x="318" y="126"/>
                  </a:lnTo>
                  <a:lnTo>
                    <a:pt x="326" y="130"/>
                  </a:lnTo>
                  <a:lnTo>
                    <a:pt x="329" y="130"/>
                  </a:lnTo>
                  <a:lnTo>
                    <a:pt x="333" y="130"/>
                  </a:lnTo>
                  <a:lnTo>
                    <a:pt x="329" y="130"/>
                  </a:lnTo>
                  <a:lnTo>
                    <a:pt x="333" y="133"/>
                  </a:lnTo>
                  <a:lnTo>
                    <a:pt x="329" y="137"/>
                  </a:lnTo>
                  <a:lnTo>
                    <a:pt x="329" y="133"/>
                  </a:lnTo>
                  <a:lnTo>
                    <a:pt x="326" y="137"/>
                  </a:lnTo>
                  <a:lnTo>
                    <a:pt x="326" y="141"/>
                  </a:lnTo>
                  <a:lnTo>
                    <a:pt x="322" y="141"/>
                  </a:lnTo>
                  <a:lnTo>
                    <a:pt x="322" y="148"/>
                  </a:lnTo>
                  <a:lnTo>
                    <a:pt x="326" y="152"/>
                  </a:lnTo>
                  <a:lnTo>
                    <a:pt x="329" y="152"/>
                  </a:lnTo>
                  <a:lnTo>
                    <a:pt x="333" y="156"/>
                  </a:lnTo>
                  <a:lnTo>
                    <a:pt x="333" y="163"/>
                  </a:lnTo>
                  <a:lnTo>
                    <a:pt x="333" y="167"/>
                  </a:lnTo>
                  <a:lnTo>
                    <a:pt x="333" y="167"/>
                  </a:lnTo>
                  <a:lnTo>
                    <a:pt x="333" y="174"/>
                  </a:lnTo>
                  <a:lnTo>
                    <a:pt x="340" y="178"/>
                  </a:lnTo>
                  <a:lnTo>
                    <a:pt x="340" y="182"/>
                  </a:lnTo>
                  <a:lnTo>
                    <a:pt x="340" y="185"/>
                  </a:lnTo>
                  <a:lnTo>
                    <a:pt x="340" y="189"/>
                  </a:lnTo>
                  <a:lnTo>
                    <a:pt x="340" y="189"/>
                  </a:lnTo>
                  <a:lnTo>
                    <a:pt x="340" y="193"/>
                  </a:lnTo>
                  <a:lnTo>
                    <a:pt x="340" y="197"/>
                  </a:lnTo>
                  <a:lnTo>
                    <a:pt x="337" y="193"/>
                  </a:lnTo>
                  <a:lnTo>
                    <a:pt x="337" y="197"/>
                  </a:lnTo>
                  <a:lnTo>
                    <a:pt x="337" y="193"/>
                  </a:lnTo>
                  <a:lnTo>
                    <a:pt x="333" y="193"/>
                  </a:lnTo>
                  <a:lnTo>
                    <a:pt x="333" y="189"/>
                  </a:lnTo>
                  <a:lnTo>
                    <a:pt x="333" y="189"/>
                  </a:lnTo>
                  <a:lnTo>
                    <a:pt x="333" y="193"/>
                  </a:lnTo>
                  <a:lnTo>
                    <a:pt x="333" y="193"/>
                  </a:lnTo>
                  <a:lnTo>
                    <a:pt x="333" y="193"/>
                  </a:lnTo>
                  <a:lnTo>
                    <a:pt x="329" y="193"/>
                  </a:lnTo>
                  <a:lnTo>
                    <a:pt x="329" y="193"/>
                  </a:lnTo>
                  <a:lnTo>
                    <a:pt x="326" y="193"/>
                  </a:lnTo>
                  <a:lnTo>
                    <a:pt x="326" y="189"/>
                  </a:lnTo>
                  <a:lnTo>
                    <a:pt x="326" y="185"/>
                  </a:lnTo>
                  <a:lnTo>
                    <a:pt x="326" y="185"/>
                  </a:lnTo>
                  <a:lnTo>
                    <a:pt x="322" y="185"/>
                  </a:lnTo>
                  <a:lnTo>
                    <a:pt x="322" y="185"/>
                  </a:lnTo>
                  <a:lnTo>
                    <a:pt x="322" y="185"/>
                  </a:lnTo>
                  <a:lnTo>
                    <a:pt x="326" y="185"/>
                  </a:lnTo>
                  <a:lnTo>
                    <a:pt x="322" y="189"/>
                  </a:lnTo>
                  <a:lnTo>
                    <a:pt x="322" y="189"/>
                  </a:lnTo>
                  <a:lnTo>
                    <a:pt x="322" y="193"/>
                  </a:lnTo>
                  <a:lnTo>
                    <a:pt x="318" y="193"/>
                  </a:lnTo>
                  <a:lnTo>
                    <a:pt x="311" y="197"/>
                  </a:lnTo>
                  <a:lnTo>
                    <a:pt x="307" y="200"/>
                  </a:lnTo>
                  <a:lnTo>
                    <a:pt x="307" y="200"/>
                  </a:lnTo>
                  <a:lnTo>
                    <a:pt x="307" y="204"/>
                  </a:lnTo>
                  <a:lnTo>
                    <a:pt x="307" y="208"/>
                  </a:lnTo>
                  <a:lnTo>
                    <a:pt x="307" y="208"/>
                  </a:lnTo>
                  <a:lnTo>
                    <a:pt x="307" y="211"/>
                  </a:lnTo>
                  <a:lnTo>
                    <a:pt x="307" y="211"/>
                  </a:lnTo>
                  <a:lnTo>
                    <a:pt x="303" y="215"/>
                  </a:lnTo>
                  <a:lnTo>
                    <a:pt x="303" y="215"/>
                  </a:lnTo>
                  <a:lnTo>
                    <a:pt x="303" y="215"/>
                  </a:lnTo>
                  <a:lnTo>
                    <a:pt x="303" y="219"/>
                  </a:lnTo>
                  <a:lnTo>
                    <a:pt x="296" y="222"/>
                  </a:lnTo>
                  <a:lnTo>
                    <a:pt x="296" y="222"/>
                  </a:lnTo>
                  <a:lnTo>
                    <a:pt x="289" y="230"/>
                  </a:lnTo>
                  <a:lnTo>
                    <a:pt x="289" y="226"/>
                  </a:lnTo>
                  <a:lnTo>
                    <a:pt x="289" y="226"/>
                  </a:lnTo>
                  <a:lnTo>
                    <a:pt x="285" y="226"/>
                  </a:lnTo>
                  <a:lnTo>
                    <a:pt x="285" y="226"/>
                  </a:lnTo>
                  <a:lnTo>
                    <a:pt x="281" y="226"/>
                  </a:lnTo>
                  <a:lnTo>
                    <a:pt x="281" y="226"/>
                  </a:lnTo>
                  <a:lnTo>
                    <a:pt x="281" y="230"/>
                  </a:lnTo>
                  <a:lnTo>
                    <a:pt x="281" y="230"/>
                  </a:lnTo>
                  <a:lnTo>
                    <a:pt x="285" y="230"/>
                  </a:lnTo>
                  <a:lnTo>
                    <a:pt x="285" y="230"/>
                  </a:lnTo>
                  <a:lnTo>
                    <a:pt x="274" y="237"/>
                  </a:lnTo>
                  <a:lnTo>
                    <a:pt x="270" y="245"/>
                  </a:lnTo>
                  <a:lnTo>
                    <a:pt x="255" y="256"/>
                  </a:lnTo>
                  <a:lnTo>
                    <a:pt x="255" y="260"/>
                  </a:lnTo>
                  <a:lnTo>
                    <a:pt x="252" y="263"/>
                  </a:lnTo>
                  <a:lnTo>
                    <a:pt x="244" y="267"/>
                  </a:lnTo>
                  <a:lnTo>
                    <a:pt x="240" y="267"/>
                  </a:lnTo>
                  <a:lnTo>
                    <a:pt x="240" y="271"/>
                  </a:lnTo>
                  <a:lnTo>
                    <a:pt x="240" y="274"/>
                  </a:lnTo>
                  <a:lnTo>
                    <a:pt x="237" y="278"/>
                  </a:lnTo>
                  <a:lnTo>
                    <a:pt x="233" y="282"/>
                  </a:lnTo>
                  <a:lnTo>
                    <a:pt x="226" y="282"/>
                  </a:lnTo>
                  <a:lnTo>
                    <a:pt x="222" y="282"/>
                  </a:lnTo>
                  <a:lnTo>
                    <a:pt x="222" y="286"/>
                  </a:lnTo>
                  <a:lnTo>
                    <a:pt x="218" y="289"/>
                  </a:lnTo>
                  <a:lnTo>
                    <a:pt x="215" y="289"/>
                  </a:lnTo>
                  <a:lnTo>
                    <a:pt x="215" y="289"/>
                  </a:lnTo>
                  <a:lnTo>
                    <a:pt x="211" y="289"/>
                  </a:lnTo>
                  <a:lnTo>
                    <a:pt x="207" y="293"/>
                  </a:lnTo>
                  <a:lnTo>
                    <a:pt x="207" y="297"/>
                  </a:lnTo>
                  <a:lnTo>
                    <a:pt x="207" y="300"/>
                  </a:lnTo>
                  <a:lnTo>
                    <a:pt x="207" y="308"/>
                  </a:lnTo>
                  <a:lnTo>
                    <a:pt x="207" y="312"/>
                  </a:lnTo>
                  <a:lnTo>
                    <a:pt x="207" y="315"/>
                  </a:lnTo>
                  <a:lnTo>
                    <a:pt x="207" y="326"/>
                  </a:lnTo>
                  <a:lnTo>
                    <a:pt x="211" y="330"/>
                  </a:lnTo>
                  <a:lnTo>
                    <a:pt x="211" y="334"/>
                  </a:lnTo>
                  <a:lnTo>
                    <a:pt x="207" y="345"/>
                  </a:lnTo>
                  <a:lnTo>
                    <a:pt x="203" y="352"/>
                  </a:lnTo>
                  <a:lnTo>
                    <a:pt x="203" y="360"/>
                  </a:lnTo>
                  <a:lnTo>
                    <a:pt x="203" y="360"/>
                  </a:lnTo>
                  <a:lnTo>
                    <a:pt x="207" y="371"/>
                  </a:lnTo>
                  <a:lnTo>
                    <a:pt x="207" y="375"/>
                  </a:lnTo>
                  <a:lnTo>
                    <a:pt x="203" y="378"/>
                  </a:lnTo>
                  <a:lnTo>
                    <a:pt x="200" y="375"/>
                  </a:lnTo>
                  <a:lnTo>
                    <a:pt x="196" y="378"/>
                  </a:lnTo>
                  <a:lnTo>
                    <a:pt x="196" y="378"/>
                  </a:lnTo>
                  <a:lnTo>
                    <a:pt x="196" y="382"/>
                  </a:lnTo>
                  <a:lnTo>
                    <a:pt x="192" y="386"/>
                  </a:lnTo>
                  <a:lnTo>
                    <a:pt x="189" y="389"/>
                  </a:lnTo>
                  <a:lnTo>
                    <a:pt x="192" y="389"/>
                  </a:lnTo>
                  <a:lnTo>
                    <a:pt x="196" y="393"/>
                  </a:lnTo>
                  <a:lnTo>
                    <a:pt x="196" y="393"/>
                  </a:lnTo>
                  <a:lnTo>
                    <a:pt x="196" y="393"/>
                  </a:lnTo>
                  <a:lnTo>
                    <a:pt x="196" y="393"/>
                  </a:lnTo>
                  <a:lnTo>
                    <a:pt x="192" y="393"/>
                  </a:lnTo>
                  <a:lnTo>
                    <a:pt x="185" y="393"/>
                  </a:lnTo>
                  <a:lnTo>
                    <a:pt x="185" y="393"/>
                  </a:lnTo>
                  <a:lnTo>
                    <a:pt x="181" y="397"/>
                  </a:lnTo>
                  <a:lnTo>
                    <a:pt x="178" y="401"/>
                  </a:lnTo>
                  <a:lnTo>
                    <a:pt x="178" y="401"/>
                  </a:lnTo>
                  <a:lnTo>
                    <a:pt x="178" y="401"/>
                  </a:lnTo>
                  <a:lnTo>
                    <a:pt x="178" y="404"/>
                  </a:lnTo>
                  <a:lnTo>
                    <a:pt x="178" y="408"/>
                  </a:lnTo>
                  <a:lnTo>
                    <a:pt x="170" y="412"/>
                  </a:lnTo>
                  <a:lnTo>
                    <a:pt x="163" y="408"/>
                  </a:lnTo>
                  <a:lnTo>
                    <a:pt x="159" y="408"/>
                  </a:lnTo>
                  <a:lnTo>
                    <a:pt x="155" y="401"/>
                  </a:lnTo>
                  <a:lnTo>
                    <a:pt x="148" y="389"/>
                  </a:lnTo>
                  <a:lnTo>
                    <a:pt x="148" y="386"/>
                  </a:lnTo>
                  <a:lnTo>
                    <a:pt x="148" y="378"/>
                  </a:lnTo>
                  <a:lnTo>
                    <a:pt x="144" y="371"/>
                  </a:lnTo>
                  <a:lnTo>
                    <a:pt x="144" y="371"/>
                  </a:lnTo>
                  <a:lnTo>
                    <a:pt x="141" y="371"/>
                  </a:lnTo>
                  <a:lnTo>
                    <a:pt x="141" y="363"/>
                  </a:lnTo>
                  <a:lnTo>
                    <a:pt x="137" y="360"/>
                  </a:lnTo>
                  <a:lnTo>
                    <a:pt x="133" y="356"/>
                  </a:lnTo>
                  <a:lnTo>
                    <a:pt x="129" y="352"/>
                  </a:lnTo>
                  <a:lnTo>
                    <a:pt x="129" y="352"/>
                  </a:lnTo>
                  <a:lnTo>
                    <a:pt x="126" y="345"/>
                  </a:lnTo>
                  <a:lnTo>
                    <a:pt x="122" y="341"/>
                  </a:lnTo>
                  <a:lnTo>
                    <a:pt x="122" y="341"/>
                  </a:lnTo>
                  <a:lnTo>
                    <a:pt x="122" y="334"/>
                  </a:lnTo>
                  <a:lnTo>
                    <a:pt x="118" y="334"/>
                  </a:lnTo>
                  <a:lnTo>
                    <a:pt x="115" y="326"/>
                  </a:lnTo>
                  <a:lnTo>
                    <a:pt x="115" y="323"/>
                  </a:lnTo>
                  <a:lnTo>
                    <a:pt x="115" y="319"/>
                  </a:lnTo>
                  <a:lnTo>
                    <a:pt x="111" y="315"/>
                  </a:lnTo>
                  <a:lnTo>
                    <a:pt x="111" y="312"/>
                  </a:lnTo>
                  <a:lnTo>
                    <a:pt x="111" y="312"/>
                  </a:lnTo>
                  <a:lnTo>
                    <a:pt x="107" y="304"/>
                  </a:lnTo>
                  <a:lnTo>
                    <a:pt x="107" y="304"/>
                  </a:lnTo>
                  <a:lnTo>
                    <a:pt x="103" y="304"/>
                  </a:lnTo>
                  <a:lnTo>
                    <a:pt x="100" y="297"/>
                  </a:lnTo>
                  <a:lnTo>
                    <a:pt x="100" y="297"/>
                  </a:lnTo>
                  <a:lnTo>
                    <a:pt x="100" y="293"/>
                  </a:lnTo>
                  <a:lnTo>
                    <a:pt x="96" y="289"/>
                  </a:lnTo>
                  <a:lnTo>
                    <a:pt x="96" y="289"/>
                  </a:lnTo>
                  <a:lnTo>
                    <a:pt x="92" y="282"/>
                  </a:lnTo>
                  <a:lnTo>
                    <a:pt x="92" y="274"/>
                  </a:lnTo>
                  <a:lnTo>
                    <a:pt x="85" y="260"/>
                  </a:lnTo>
                  <a:lnTo>
                    <a:pt x="85" y="256"/>
                  </a:lnTo>
                  <a:lnTo>
                    <a:pt x="81" y="252"/>
                  </a:lnTo>
                  <a:lnTo>
                    <a:pt x="85" y="252"/>
                  </a:lnTo>
                  <a:lnTo>
                    <a:pt x="81" y="248"/>
                  </a:lnTo>
                  <a:lnTo>
                    <a:pt x="81" y="245"/>
                  </a:lnTo>
                  <a:lnTo>
                    <a:pt x="85" y="245"/>
                  </a:lnTo>
                  <a:lnTo>
                    <a:pt x="81" y="241"/>
                  </a:lnTo>
                  <a:lnTo>
                    <a:pt x="81" y="237"/>
                  </a:lnTo>
                  <a:lnTo>
                    <a:pt x="78" y="230"/>
                  </a:lnTo>
                  <a:lnTo>
                    <a:pt x="74" y="226"/>
                  </a:lnTo>
                  <a:lnTo>
                    <a:pt x="78" y="222"/>
                  </a:lnTo>
                  <a:lnTo>
                    <a:pt x="78" y="222"/>
                  </a:lnTo>
                  <a:lnTo>
                    <a:pt x="78" y="219"/>
                  </a:lnTo>
                  <a:lnTo>
                    <a:pt x="78" y="219"/>
                  </a:lnTo>
                  <a:lnTo>
                    <a:pt x="78" y="211"/>
                  </a:lnTo>
                  <a:lnTo>
                    <a:pt x="78" y="208"/>
                  </a:lnTo>
                  <a:lnTo>
                    <a:pt x="74" y="208"/>
                  </a:lnTo>
                  <a:lnTo>
                    <a:pt x="74" y="200"/>
                  </a:lnTo>
                  <a:lnTo>
                    <a:pt x="78" y="197"/>
                  </a:lnTo>
                  <a:lnTo>
                    <a:pt x="78" y="197"/>
                  </a:lnTo>
                  <a:lnTo>
                    <a:pt x="81" y="197"/>
                  </a:lnTo>
                  <a:lnTo>
                    <a:pt x="78" y="197"/>
                  </a:lnTo>
                  <a:lnTo>
                    <a:pt x="74" y="197"/>
                  </a:lnTo>
                  <a:lnTo>
                    <a:pt x="70" y="197"/>
                  </a:lnTo>
                  <a:lnTo>
                    <a:pt x="70" y="193"/>
                  </a:lnTo>
                  <a:lnTo>
                    <a:pt x="70" y="193"/>
                  </a:lnTo>
                  <a:lnTo>
                    <a:pt x="70" y="189"/>
                  </a:lnTo>
                  <a:lnTo>
                    <a:pt x="70" y="189"/>
                  </a:lnTo>
                  <a:lnTo>
                    <a:pt x="74" y="189"/>
                  </a:lnTo>
                  <a:lnTo>
                    <a:pt x="78" y="185"/>
                  </a:lnTo>
                  <a:lnTo>
                    <a:pt x="78" y="185"/>
                  </a:lnTo>
                  <a:lnTo>
                    <a:pt x="74" y="185"/>
                  </a:lnTo>
                  <a:lnTo>
                    <a:pt x="74" y="185"/>
                  </a:lnTo>
                  <a:lnTo>
                    <a:pt x="70" y="185"/>
                  </a:lnTo>
                  <a:lnTo>
                    <a:pt x="66" y="182"/>
                  </a:lnTo>
                  <a:lnTo>
                    <a:pt x="66" y="185"/>
                  </a:lnTo>
                  <a:lnTo>
                    <a:pt x="66" y="189"/>
                  </a:lnTo>
                  <a:lnTo>
                    <a:pt x="63" y="193"/>
                  </a:lnTo>
                  <a:lnTo>
                    <a:pt x="66" y="197"/>
                  </a:lnTo>
                  <a:lnTo>
                    <a:pt x="66" y="200"/>
                  </a:lnTo>
                  <a:lnTo>
                    <a:pt x="63" y="204"/>
                  </a:lnTo>
                  <a:lnTo>
                    <a:pt x="63" y="204"/>
                  </a:lnTo>
                  <a:lnTo>
                    <a:pt x="59" y="208"/>
                  </a:lnTo>
                  <a:lnTo>
                    <a:pt x="48" y="211"/>
                  </a:lnTo>
                  <a:lnTo>
                    <a:pt x="44" y="215"/>
                  </a:lnTo>
                  <a:lnTo>
                    <a:pt x="41" y="211"/>
                  </a:lnTo>
                  <a:lnTo>
                    <a:pt x="26" y="204"/>
                  </a:lnTo>
                  <a:lnTo>
                    <a:pt x="22" y="197"/>
                  </a:lnTo>
                  <a:lnTo>
                    <a:pt x="22" y="197"/>
                  </a:lnTo>
                  <a:lnTo>
                    <a:pt x="22" y="197"/>
                  </a:lnTo>
                  <a:lnTo>
                    <a:pt x="18" y="197"/>
                  </a:lnTo>
                  <a:lnTo>
                    <a:pt x="11" y="189"/>
                  </a:lnTo>
                  <a:lnTo>
                    <a:pt x="11" y="185"/>
                  </a:lnTo>
                  <a:lnTo>
                    <a:pt x="11" y="185"/>
                  </a:lnTo>
                  <a:lnTo>
                    <a:pt x="15" y="185"/>
                  </a:lnTo>
                  <a:lnTo>
                    <a:pt x="15" y="185"/>
                  </a:lnTo>
                  <a:lnTo>
                    <a:pt x="15" y="185"/>
                  </a:lnTo>
                  <a:lnTo>
                    <a:pt x="15" y="189"/>
                  </a:lnTo>
                  <a:lnTo>
                    <a:pt x="18" y="189"/>
                  </a:lnTo>
                  <a:lnTo>
                    <a:pt x="18" y="189"/>
                  </a:lnTo>
                  <a:lnTo>
                    <a:pt x="22" y="185"/>
                  </a:lnTo>
                  <a:lnTo>
                    <a:pt x="22" y="189"/>
                  </a:lnTo>
                  <a:lnTo>
                    <a:pt x="22" y="185"/>
                  </a:lnTo>
                  <a:lnTo>
                    <a:pt x="29" y="182"/>
                  </a:lnTo>
                  <a:lnTo>
                    <a:pt x="33" y="182"/>
                  </a:lnTo>
                  <a:lnTo>
                    <a:pt x="37" y="178"/>
                  </a:lnTo>
                  <a:lnTo>
                    <a:pt x="37" y="178"/>
                  </a:lnTo>
                  <a:lnTo>
                    <a:pt x="37" y="174"/>
                  </a:lnTo>
                  <a:lnTo>
                    <a:pt x="33" y="174"/>
                  </a:lnTo>
                  <a:lnTo>
                    <a:pt x="33" y="174"/>
                  </a:lnTo>
                  <a:lnTo>
                    <a:pt x="33" y="174"/>
                  </a:lnTo>
                  <a:lnTo>
                    <a:pt x="33" y="178"/>
                  </a:lnTo>
                  <a:lnTo>
                    <a:pt x="26" y="178"/>
                  </a:lnTo>
                  <a:lnTo>
                    <a:pt x="22" y="178"/>
                  </a:lnTo>
                  <a:lnTo>
                    <a:pt x="18" y="182"/>
                  </a:lnTo>
                  <a:lnTo>
                    <a:pt x="7" y="178"/>
                  </a:lnTo>
                  <a:lnTo>
                    <a:pt x="4" y="171"/>
                  </a:lnTo>
                  <a:lnTo>
                    <a:pt x="0" y="171"/>
                  </a:lnTo>
                  <a:lnTo>
                    <a:pt x="4" y="167"/>
                  </a:lnTo>
                  <a:lnTo>
                    <a:pt x="4" y="163"/>
                  </a:lnTo>
                  <a:lnTo>
                    <a:pt x="7" y="163"/>
                  </a:lnTo>
                  <a:lnTo>
                    <a:pt x="4" y="163"/>
                  </a:lnTo>
                  <a:lnTo>
                    <a:pt x="0" y="167"/>
                  </a:lnTo>
                  <a:lnTo>
                    <a:pt x="0" y="163"/>
                  </a:lnTo>
                  <a:lnTo>
                    <a:pt x="4" y="159"/>
                  </a:lnTo>
                  <a:lnTo>
                    <a:pt x="4" y="159"/>
                  </a:lnTo>
                  <a:lnTo>
                    <a:pt x="7" y="156"/>
                  </a:lnTo>
                  <a:lnTo>
                    <a:pt x="11" y="156"/>
                  </a:lnTo>
                  <a:lnTo>
                    <a:pt x="11" y="156"/>
                  </a:lnTo>
                  <a:lnTo>
                    <a:pt x="22" y="156"/>
                  </a:lnTo>
                  <a:lnTo>
                    <a:pt x="29" y="152"/>
                  </a:lnTo>
                  <a:lnTo>
                    <a:pt x="29" y="152"/>
                  </a:lnTo>
                  <a:lnTo>
                    <a:pt x="33" y="152"/>
                  </a:lnTo>
                  <a:lnTo>
                    <a:pt x="33" y="152"/>
                  </a:lnTo>
                  <a:lnTo>
                    <a:pt x="37" y="156"/>
                  </a:lnTo>
                  <a:lnTo>
                    <a:pt x="41" y="152"/>
                  </a:lnTo>
                  <a:lnTo>
                    <a:pt x="41" y="152"/>
                  </a:lnTo>
                  <a:lnTo>
                    <a:pt x="41" y="152"/>
                  </a:lnTo>
                  <a:lnTo>
                    <a:pt x="41" y="148"/>
                  </a:lnTo>
                  <a:lnTo>
                    <a:pt x="37" y="137"/>
                  </a:lnTo>
                  <a:lnTo>
                    <a:pt x="33" y="133"/>
                  </a:lnTo>
                  <a:lnTo>
                    <a:pt x="33" y="133"/>
                  </a:lnTo>
                  <a:lnTo>
                    <a:pt x="33" y="130"/>
                  </a:lnTo>
                  <a:lnTo>
                    <a:pt x="29" y="130"/>
                  </a:lnTo>
                  <a:lnTo>
                    <a:pt x="26" y="130"/>
                  </a:lnTo>
                  <a:lnTo>
                    <a:pt x="22" y="122"/>
                  </a:lnTo>
                  <a:lnTo>
                    <a:pt x="22" y="119"/>
                  </a:lnTo>
                  <a:lnTo>
                    <a:pt x="22" y="115"/>
                  </a:lnTo>
                  <a:lnTo>
                    <a:pt x="18" y="115"/>
                  </a:lnTo>
                  <a:lnTo>
                    <a:pt x="15" y="115"/>
                  </a:lnTo>
                  <a:lnTo>
                    <a:pt x="11" y="115"/>
                  </a:lnTo>
                  <a:lnTo>
                    <a:pt x="11" y="115"/>
                  </a:lnTo>
                  <a:lnTo>
                    <a:pt x="11" y="111"/>
                  </a:lnTo>
                  <a:lnTo>
                    <a:pt x="11" y="104"/>
                  </a:lnTo>
                  <a:lnTo>
                    <a:pt x="15" y="104"/>
                  </a:lnTo>
                  <a:lnTo>
                    <a:pt x="18" y="96"/>
                  </a:lnTo>
                  <a:lnTo>
                    <a:pt x="18" y="96"/>
                  </a:lnTo>
                  <a:lnTo>
                    <a:pt x="22" y="93"/>
                  </a:lnTo>
                  <a:lnTo>
                    <a:pt x="26" y="93"/>
                  </a:lnTo>
                  <a:lnTo>
                    <a:pt x="29" y="93"/>
                  </a:lnTo>
                  <a:lnTo>
                    <a:pt x="29" y="96"/>
                  </a:lnTo>
                  <a:lnTo>
                    <a:pt x="33" y="96"/>
                  </a:lnTo>
                  <a:lnTo>
                    <a:pt x="37" y="96"/>
                  </a:lnTo>
                  <a:lnTo>
                    <a:pt x="48" y="93"/>
                  </a:lnTo>
                  <a:lnTo>
                    <a:pt x="52" y="89"/>
                  </a:lnTo>
                  <a:lnTo>
                    <a:pt x="55" y="82"/>
                  </a:lnTo>
                  <a:lnTo>
                    <a:pt x="63" y="74"/>
                  </a:lnTo>
                  <a:lnTo>
                    <a:pt x="63" y="70"/>
                  </a:lnTo>
                  <a:lnTo>
                    <a:pt x="66" y="67"/>
                  </a:lnTo>
                  <a:lnTo>
                    <a:pt x="70" y="63"/>
                  </a:lnTo>
                  <a:lnTo>
                    <a:pt x="74" y="59"/>
                  </a:lnTo>
                  <a:lnTo>
                    <a:pt x="78" y="56"/>
                  </a:lnTo>
                  <a:lnTo>
                    <a:pt x="78" y="56"/>
                  </a:lnTo>
                  <a:lnTo>
                    <a:pt x="74" y="52"/>
                  </a:lnTo>
                  <a:lnTo>
                    <a:pt x="78" y="48"/>
                  </a:lnTo>
                  <a:lnTo>
                    <a:pt x="81" y="44"/>
                  </a:lnTo>
                  <a:lnTo>
                    <a:pt x="81" y="41"/>
                  </a:lnTo>
                  <a:lnTo>
                    <a:pt x="81" y="33"/>
                  </a:lnTo>
                  <a:lnTo>
                    <a:pt x="81" y="30"/>
                  </a:lnTo>
                  <a:lnTo>
                    <a:pt x="81" y="30"/>
                  </a:lnTo>
                  <a:lnTo>
                    <a:pt x="85" y="22"/>
                  </a:lnTo>
                  <a:lnTo>
                    <a:pt x="89" y="22"/>
                  </a:lnTo>
                  <a:lnTo>
                    <a:pt x="92" y="22"/>
                  </a:lnTo>
                  <a:lnTo>
                    <a:pt x="92" y="22"/>
                  </a:lnTo>
                  <a:lnTo>
                    <a:pt x="96" y="18"/>
                  </a:lnTo>
                  <a:lnTo>
                    <a:pt x="103" y="11"/>
                  </a:lnTo>
                  <a:lnTo>
                    <a:pt x="107" y="7"/>
                  </a:lnTo>
                  <a:lnTo>
                    <a:pt x="111" y="4"/>
                  </a:lnTo>
                  <a:lnTo>
                    <a:pt x="115" y="0"/>
                  </a:lnTo>
                  <a:lnTo>
                    <a:pt x="118" y="0"/>
                  </a:lnTo>
                  <a:lnTo>
                    <a:pt x="126" y="7"/>
                  </a:lnTo>
                  <a:lnTo>
                    <a:pt x="129" y="4"/>
                  </a:lnTo>
                  <a:lnTo>
                    <a:pt x="137" y="7"/>
                  </a:lnTo>
                  <a:lnTo>
                    <a:pt x="137" y="11"/>
                  </a:lnTo>
                  <a:lnTo>
                    <a:pt x="141" y="11"/>
                  </a:lnTo>
                  <a:lnTo>
                    <a:pt x="148" y="15"/>
                  </a:lnTo>
                  <a:lnTo>
                    <a:pt x="148" y="15"/>
                  </a:lnTo>
                  <a:lnTo>
                    <a:pt x="148" y="15"/>
                  </a:lnTo>
                  <a:close/>
                  <a:moveTo>
                    <a:pt x="333" y="197"/>
                  </a:moveTo>
                  <a:lnTo>
                    <a:pt x="333" y="197"/>
                  </a:lnTo>
                  <a:lnTo>
                    <a:pt x="333" y="197"/>
                  </a:lnTo>
                  <a:lnTo>
                    <a:pt x="333" y="197"/>
                  </a:lnTo>
                  <a:lnTo>
                    <a:pt x="333" y="197"/>
                  </a:lnTo>
                  <a:close/>
                  <a:moveTo>
                    <a:pt x="333" y="193"/>
                  </a:moveTo>
                  <a:lnTo>
                    <a:pt x="329" y="193"/>
                  </a:lnTo>
                  <a:lnTo>
                    <a:pt x="329" y="197"/>
                  </a:lnTo>
                  <a:lnTo>
                    <a:pt x="333" y="197"/>
                  </a:lnTo>
                  <a:lnTo>
                    <a:pt x="333" y="197"/>
                  </a:lnTo>
                  <a:lnTo>
                    <a:pt x="333" y="193"/>
                  </a:lnTo>
                  <a:lnTo>
                    <a:pt x="333" y="193"/>
                  </a:lnTo>
                  <a:close/>
                  <a:moveTo>
                    <a:pt x="329" y="193"/>
                  </a:moveTo>
                  <a:lnTo>
                    <a:pt x="329" y="197"/>
                  </a:lnTo>
                  <a:lnTo>
                    <a:pt x="329" y="197"/>
                  </a:lnTo>
                  <a:lnTo>
                    <a:pt x="329" y="197"/>
                  </a:lnTo>
                  <a:lnTo>
                    <a:pt x="329" y="193"/>
                  </a:lnTo>
                  <a:lnTo>
                    <a:pt x="329" y="193"/>
                  </a:lnTo>
                  <a:close/>
                  <a:moveTo>
                    <a:pt x="322" y="197"/>
                  </a:moveTo>
                  <a:lnTo>
                    <a:pt x="322" y="197"/>
                  </a:lnTo>
                  <a:lnTo>
                    <a:pt x="326" y="197"/>
                  </a:lnTo>
                  <a:lnTo>
                    <a:pt x="326" y="193"/>
                  </a:lnTo>
                  <a:lnTo>
                    <a:pt x="326" y="193"/>
                  </a:lnTo>
                  <a:lnTo>
                    <a:pt x="322" y="197"/>
                  </a:lnTo>
                  <a:close/>
                </a:path>
              </a:pathLst>
            </a:custGeom>
            <a:grpFill/>
            <a:ln>
              <a:noFill/>
            </a:ln>
          </p:spPr>
          <p:txBody>
            <a:bodyPr vert="horz" wrap="square" lIns="91440" tIns="45720" rIns="91440" bIns="45720" numCol="1" anchor="t" anchorCtr="0" compatLnSpc="1"/>
            <a:lstStyle/>
            <a:p>
              <a:endParaRPr lang="en-US"/>
            </a:p>
          </p:txBody>
        </p:sp>
        <p:sp>
          <p:nvSpPr>
            <p:cNvPr id="30" name="Freeform 31"/>
            <p:cNvSpPr>
              <a:spLocks noEditPoints="1"/>
            </p:cNvSpPr>
            <p:nvPr/>
          </p:nvSpPr>
          <p:spPr bwMode="auto">
            <a:xfrm>
              <a:off x="6131617" y="2636870"/>
              <a:ext cx="105504" cy="128663"/>
            </a:xfrm>
            <a:custGeom>
              <a:avLst/>
              <a:gdLst>
                <a:gd name="T0" fmla="*/ 22 w 22"/>
                <a:gd name="T1" fmla="*/ 24 h 27"/>
                <a:gd name="T2" fmla="*/ 20 w 22"/>
                <a:gd name="T3" fmla="*/ 25 h 27"/>
                <a:gd name="T4" fmla="*/ 21 w 22"/>
                <a:gd name="T5" fmla="*/ 27 h 27"/>
                <a:gd name="T6" fmla="*/ 19 w 22"/>
                <a:gd name="T7" fmla="*/ 24 h 27"/>
                <a:gd name="T8" fmla="*/ 19 w 22"/>
                <a:gd name="T9" fmla="*/ 23 h 27"/>
                <a:gd name="T10" fmla="*/ 18 w 22"/>
                <a:gd name="T11" fmla="*/ 23 h 27"/>
                <a:gd name="T12" fmla="*/ 18 w 22"/>
                <a:gd name="T13" fmla="*/ 21 h 27"/>
                <a:gd name="T14" fmla="*/ 16 w 22"/>
                <a:gd name="T15" fmla="*/ 17 h 27"/>
                <a:gd name="T16" fmla="*/ 16 w 22"/>
                <a:gd name="T17" fmla="*/ 17 h 27"/>
                <a:gd name="T18" fmla="*/ 13 w 22"/>
                <a:gd name="T19" fmla="*/ 17 h 27"/>
                <a:gd name="T20" fmla="*/ 11 w 22"/>
                <a:gd name="T21" fmla="*/ 15 h 27"/>
                <a:gd name="T22" fmla="*/ 12 w 22"/>
                <a:gd name="T23" fmla="*/ 18 h 27"/>
                <a:gd name="T24" fmla="*/ 12 w 22"/>
                <a:gd name="T25" fmla="*/ 19 h 27"/>
                <a:gd name="T26" fmla="*/ 11 w 22"/>
                <a:gd name="T27" fmla="*/ 22 h 27"/>
                <a:gd name="T28" fmla="*/ 11 w 22"/>
                <a:gd name="T29" fmla="*/ 20 h 27"/>
                <a:gd name="T30" fmla="*/ 10 w 22"/>
                <a:gd name="T31" fmla="*/ 21 h 27"/>
                <a:gd name="T32" fmla="*/ 10 w 22"/>
                <a:gd name="T33" fmla="*/ 19 h 27"/>
                <a:gd name="T34" fmla="*/ 9 w 22"/>
                <a:gd name="T35" fmla="*/ 19 h 27"/>
                <a:gd name="T36" fmla="*/ 9 w 22"/>
                <a:gd name="T37" fmla="*/ 21 h 27"/>
                <a:gd name="T38" fmla="*/ 9 w 22"/>
                <a:gd name="T39" fmla="*/ 22 h 27"/>
                <a:gd name="T40" fmla="*/ 8 w 22"/>
                <a:gd name="T41" fmla="*/ 22 h 27"/>
                <a:gd name="T42" fmla="*/ 7 w 22"/>
                <a:gd name="T43" fmla="*/ 21 h 27"/>
                <a:gd name="T44" fmla="*/ 6 w 22"/>
                <a:gd name="T45" fmla="*/ 19 h 27"/>
                <a:gd name="T46" fmla="*/ 4 w 22"/>
                <a:gd name="T47" fmla="*/ 15 h 27"/>
                <a:gd name="T48" fmla="*/ 4 w 22"/>
                <a:gd name="T49" fmla="*/ 12 h 27"/>
                <a:gd name="T50" fmla="*/ 1 w 22"/>
                <a:gd name="T51" fmla="*/ 10 h 27"/>
                <a:gd name="T52" fmla="*/ 2 w 22"/>
                <a:gd name="T53" fmla="*/ 7 h 27"/>
                <a:gd name="T54" fmla="*/ 4 w 22"/>
                <a:gd name="T55" fmla="*/ 6 h 27"/>
                <a:gd name="T56" fmla="*/ 3 w 22"/>
                <a:gd name="T57" fmla="*/ 5 h 27"/>
                <a:gd name="T58" fmla="*/ 0 w 22"/>
                <a:gd name="T59" fmla="*/ 3 h 27"/>
                <a:gd name="T60" fmla="*/ 1 w 22"/>
                <a:gd name="T61" fmla="*/ 1 h 27"/>
                <a:gd name="T62" fmla="*/ 1 w 22"/>
                <a:gd name="T63" fmla="*/ 0 h 27"/>
                <a:gd name="T64" fmla="*/ 2 w 22"/>
                <a:gd name="T65" fmla="*/ 1 h 27"/>
                <a:gd name="T66" fmla="*/ 4 w 22"/>
                <a:gd name="T67" fmla="*/ 2 h 27"/>
                <a:gd name="T68" fmla="*/ 4 w 22"/>
                <a:gd name="T69" fmla="*/ 1 h 27"/>
                <a:gd name="T70" fmla="*/ 6 w 22"/>
                <a:gd name="T71" fmla="*/ 2 h 27"/>
                <a:gd name="T72" fmla="*/ 7 w 22"/>
                <a:gd name="T73" fmla="*/ 3 h 27"/>
                <a:gd name="T74" fmla="*/ 8 w 22"/>
                <a:gd name="T75" fmla="*/ 5 h 27"/>
                <a:gd name="T76" fmla="*/ 9 w 22"/>
                <a:gd name="T77" fmla="*/ 6 h 27"/>
                <a:gd name="T78" fmla="*/ 13 w 22"/>
                <a:gd name="T79" fmla="*/ 6 h 27"/>
                <a:gd name="T80" fmla="*/ 17 w 22"/>
                <a:gd name="T81" fmla="*/ 6 h 27"/>
                <a:gd name="T82" fmla="*/ 18 w 22"/>
                <a:gd name="T83" fmla="*/ 7 h 27"/>
                <a:gd name="T84" fmla="*/ 18 w 22"/>
                <a:gd name="T85" fmla="*/ 9 h 27"/>
                <a:gd name="T86" fmla="*/ 17 w 22"/>
                <a:gd name="T87" fmla="*/ 11 h 27"/>
                <a:gd name="T88" fmla="*/ 16 w 22"/>
                <a:gd name="T89" fmla="*/ 11 h 27"/>
                <a:gd name="T90" fmla="*/ 15 w 22"/>
                <a:gd name="T91" fmla="*/ 13 h 27"/>
                <a:gd name="T92" fmla="*/ 16 w 22"/>
                <a:gd name="T93" fmla="*/ 15 h 27"/>
                <a:gd name="T94" fmla="*/ 17 w 22"/>
                <a:gd name="T95" fmla="*/ 16 h 27"/>
                <a:gd name="T96" fmla="*/ 17 w 22"/>
                <a:gd name="T97" fmla="*/ 16 h 27"/>
                <a:gd name="T98" fmla="*/ 18 w 22"/>
                <a:gd name="T99" fmla="*/ 14 h 27"/>
                <a:gd name="T100" fmla="*/ 19 w 22"/>
                <a:gd name="T101" fmla="*/ 14 h 27"/>
                <a:gd name="T102" fmla="*/ 20 w 22"/>
                <a:gd name="T103" fmla="*/ 15 h 27"/>
                <a:gd name="T104" fmla="*/ 21 w 22"/>
                <a:gd name="T105" fmla="*/ 17 h 27"/>
                <a:gd name="T106" fmla="*/ 22 w 22"/>
                <a:gd name="T107" fmla="*/ 21 h 27"/>
                <a:gd name="T108" fmla="*/ 22 w 22"/>
                <a:gd name="T109" fmla="*/ 22 h 27"/>
                <a:gd name="T110" fmla="*/ 16 w 22"/>
                <a:gd name="T111" fmla="*/ 18 h 27"/>
                <a:gd name="T112" fmla="*/ 16 w 22"/>
                <a:gd name="T113" fmla="*/ 19 h 27"/>
                <a:gd name="T114" fmla="*/ 14 w 22"/>
                <a:gd name="T115" fmla="*/ 19 h 27"/>
                <a:gd name="T116" fmla="*/ 15 w 22"/>
                <a:gd name="T117" fmla="*/ 19 h 27"/>
                <a:gd name="T118" fmla="*/ 14 w 22"/>
                <a:gd name="T119" fmla="*/ 18 h 27"/>
                <a:gd name="T120" fmla="*/ 12 w 22"/>
                <a:gd name="T121" fmla="*/ 18 h 27"/>
                <a:gd name="T122" fmla="*/ 14 w 22"/>
                <a:gd name="T12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27">
                  <a:moveTo>
                    <a:pt x="22" y="22"/>
                  </a:moveTo>
                  <a:cubicBezTo>
                    <a:pt x="22" y="23"/>
                    <a:pt x="22" y="23"/>
                    <a:pt x="22" y="23"/>
                  </a:cubicBezTo>
                  <a:cubicBezTo>
                    <a:pt x="22" y="24"/>
                    <a:pt x="22" y="24"/>
                    <a:pt x="22" y="24"/>
                  </a:cubicBezTo>
                  <a:cubicBezTo>
                    <a:pt x="21" y="23"/>
                    <a:pt x="21" y="23"/>
                    <a:pt x="21" y="23"/>
                  </a:cubicBezTo>
                  <a:cubicBezTo>
                    <a:pt x="21" y="24"/>
                    <a:pt x="21" y="24"/>
                    <a:pt x="21" y="24"/>
                  </a:cubicBezTo>
                  <a:cubicBezTo>
                    <a:pt x="20" y="25"/>
                    <a:pt x="20" y="25"/>
                    <a:pt x="20" y="25"/>
                  </a:cubicBezTo>
                  <a:cubicBezTo>
                    <a:pt x="21" y="25"/>
                    <a:pt x="21" y="25"/>
                    <a:pt x="21" y="25"/>
                  </a:cubicBezTo>
                  <a:cubicBezTo>
                    <a:pt x="20" y="26"/>
                    <a:pt x="20" y="26"/>
                    <a:pt x="20" y="26"/>
                  </a:cubicBezTo>
                  <a:cubicBezTo>
                    <a:pt x="21" y="27"/>
                    <a:pt x="21" y="27"/>
                    <a:pt x="21" y="27"/>
                  </a:cubicBezTo>
                  <a:cubicBezTo>
                    <a:pt x="21" y="27"/>
                    <a:pt x="21" y="27"/>
                    <a:pt x="21" y="27"/>
                  </a:cubicBezTo>
                  <a:cubicBezTo>
                    <a:pt x="20" y="25"/>
                    <a:pt x="20" y="25"/>
                    <a:pt x="20" y="25"/>
                  </a:cubicBezTo>
                  <a:cubicBezTo>
                    <a:pt x="19" y="24"/>
                    <a:pt x="19" y="24"/>
                    <a:pt x="19" y="24"/>
                  </a:cubicBezTo>
                  <a:cubicBezTo>
                    <a:pt x="19" y="24"/>
                    <a:pt x="19" y="24"/>
                    <a:pt x="19" y="24"/>
                  </a:cubicBezTo>
                  <a:cubicBezTo>
                    <a:pt x="19" y="23"/>
                    <a:pt x="19" y="23"/>
                    <a:pt x="19" y="23"/>
                  </a:cubicBezTo>
                  <a:cubicBezTo>
                    <a:pt x="19" y="23"/>
                    <a:pt x="19" y="23"/>
                    <a:pt x="19" y="23"/>
                  </a:cubicBezTo>
                  <a:cubicBezTo>
                    <a:pt x="19" y="23"/>
                    <a:pt x="19" y="23"/>
                    <a:pt x="19" y="23"/>
                  </a:cubicBezTo>
                  <a:cubicBezTo>
                    <a:pt x="18" y="23"/>
                    <a:pt x="18" y="23"/>
                    <a:pt x="18" y="23"/>
                  </a:cubicBezTo>
                  <a:cubicBezTo>
                    <a:pt x="18" y="23"/>
                    <a:pt x="18" y="23"/>
                    <a:pt x="18" y="23"/>
                  </a:cubicBezTo>
                  <a:cubicBezTo>
                    <a:pt x="18" y="22"/>
                    <a:pt x="18" y="22"/>
                    <a:pt x="18" y="22"/>
                  </a:cubicBezTo>
                  <a:cubicBezTo>
                    <a:pt x="18" y="22"/>
                    <a:pt x="18" y="22"/>
                    <a:pt x="18" y="22"/>
                  </a:cubicBezTo>
                  <a:cubicBezTo>
                    <a:pt x="18" y="21"/>
                    <a:pt x="18" y="21"/>
                    <a:pt x="18" y="21"/>
                  </a:cubicBezTo>
                  <a:cubicBezTo>
                    <a:pt x="18" y="20"/>
                    <a:pt x="18" y="20"/>
                    <a:pt x="18" y="20"/>
                  </a:cubicBezTo>
                  <a:cubicBezTo>
                    <a:pt x="18" y="20"/>
                    <a:pt x="18" y="20"/>
                    <a:pt x="18" y="20"/>
                  </a:cubicBezTo>
                  <a:cubicBezTo>
                    <a:pt x="16" y="17"/>
                    <a:pt x="16" y="17"/>
                    <a:pt x="16" y="17"/>
                  </a:cubicBezTo>
                  <a:cubicBezTo>
                    <a:pt x="16" y="17"/>
                    <a:pt x="16" y="17"/>
                    <a:pt x="16" y="17"/>
                  </a:cubicBezTo>
                  <a:cubicBezTo>
                    <a:pt x="16" y="17"/>
                    <a:pt x="16" y="17"/>
                    <a:pt x="16" y="17"/>
                  </a:cubicBezTo>
                  <a:cubicBezTo>
                    <a:pt x="16" y="17"/>
                    <a:pt x="16" y="17"/>
                    <a:pt x="16" y="17"/>
                  </a:cubicBezTo>
                  <a:cubicBezTo>
                    <a:pt x="15" y="18"/>
                    <a:pt x="15" y="18"/>
                    <a:pt x="15" y="18"/>
                  </a:cubicBezTo>
                  <a:cubicBezTo>
                    <a:pt x="13" y="17"/>
                    <a:pt x="13" y="17"/>
                    <a:pt x="13" y="17"/>
                  </a:cubicBezTo>
                  <a:cubicBezTo>
                    <a:pt x="13" y="17"/>
                    <a:pt x="13" y="17"/>
                    <a:pt x="13" y="17"/>
                  </a:cubicBezTo>
                  <a:cubicBezTo>
                    <a:pt x="13" y="17"/>
                    <a:pt x="13" y="17"/>
                    <a:pt x="13" y="17"/>
                  </a:cubicBezTo>
                  <a:cubicBezTo>
                    <a:pt x="12" y="16"/>
                    <a:pt x="12" y="16"/>
                    <a:pt x="12" y="16"/>
                  </a:cubicBezTo>
                  <a:cubicBezTo>
                    <a:pt x="11" y="15"/>
                    <a:pt x="11" y="15"/>
                    <a:pt x="11" y="15"/>
                  </a:cubicBezTo>
                  <a:cubicBezTo>
                    <a:pt x="12" y="16"/>
                    <a:pt x="12" y="16"/>
                    <a:pt x="12" y="16"/>
                  </a:cubicBezTo>
                  <a:cubicBezTo>
                    <a:pt x="12" y="17"/>
                    <a:pt x="12" y="17"/>
                    <a:pt x="12" y="17"/>
                  </a:cubicBezTo>
                  <a:cubicBezTo>
                    <a:pt x="12" y="18"/>
                    <a:pt x="12" y="18"/>
                    <a:pt x="12" y="18"/>
                  </a:cubicBezTo>
                  <a:cubicBezTo>
                    <a:pt x="11" y="18"/>
                    <a:pt x="11" y="18"/>
                    <a:pt x="11" y="18"/>
                  </a:cubicBezTo>
                  <a:cubicBezTo>
                    <a:pt x="12" y="18"/>
                    <a:pt x="12" y="18"/>
                    <a:pt x="12" y="18"/>
                  </a:cubicBezTo>
                  <a:cubicBezTo>
                    <a:pt x="12" y="19"/>
                    <a:pt x="12" y="19"/>
                    <a:pt x="12" y="19"/>
                  </a:cubicBezTo>
                  <a:cubicBezTo>
                    <a:pt x="12" y="20"/>
                    <a:pt x="12" y="20"/>
                    <a:pt x="12" y="20"/>
                  </a:cubicBezTo>
                  <a:cubicBezTo>
                    <a:pt x="11" y="20"/>
                    <a:pt x="11" y="20"/>
                    <a:pt x="11" y="20"/>
                  </a:cubicBezTo>
                  <a:cubicBezTo>
                    <a:pt x="11" y="22"/>
                    <a:pt x="11" y="22"/>
                    <a:pt x="11" y="22"/>
                  </a:cubicBezTo>
                  <a:cubicBezTo>
                    <a:pt x="10" y="21"/>
                    <a:pt x="10" y="21"/>
                    <a:pt x="10" y="21"/>
                  </a:cubicBezTo>
                  <a:cubicBezTo>
                    <a:pt x="10" y="20"/>
                    <a:pt x="10" y="20"/>
                    <a:pt x="10" y="20"/>
                  </a:cubicBezTo>
                  <a:cubicBezTo>
                    <a:pt x="11" y="20"/>
                    <a:pt x="11" y="20"/>
                    <a:pt x="11" y="20"/>
                  </a:cubicBezTo>
                  <a:cubicBezTo>
                    <a:pt x="11" y="20"/>
                    <a:pt x="11" y="20"/>
                    <a:pt x="11" y="20"/>
                  </a:cubicBezTo>
                  <a:cubicBezTo>
                    <a:pt x="10" y="20"/>
                    <a:pt x="10" y="20"/>
                    <a:pt x="10" y="20"/>
                  </a:cubicBezTo>
                  <a:cubicBezTo>
                    <a:pt x="10" y="21"/>
                    <a:pt x="10" y="21"/>
                    <a:pt x="10" y="21"/>
                  </a:cubicBezTo>
                  <a:cubicBezTo>
                    <a:pt x="9" y="20"/>
                    <a:pt x="9" y="20"/>
                    <a:pt x="9" y="20"/>
                  </a:cubicBezTo>
                  <a:cubicBezTo>
                    <a:pt x="10" y="19"/>
                    <a:pt x="10" y="19"/>
                    <a:pt x="10" y="19"/>
                  </a:cubicBezTo>
                  <a:cubicBezTo>
                    <a:pt x="10" y="19"/>
                    <a:pt x="10" y="19"/>
                    <a:pt x="10" y="19"/>
                  </a:cubicBezTo>
                  <a:cubicBezTo>
                    <a:pt x="9" y="18"/>
                    <a:pt x="9" y="18"/>
                    <a:pt x="9" y="18"/>
                  </a:cubicBezTo>
                  <a:cubicBezTo>
                    <a:pt x="10" y="19"/>
                    <a:pt x="10" y="19"/>
                    <a:pt x="10" y="19"/>
                  </a:cubicBezTo>
                  <a:cubicBezTo>
                    <a:pt x="9" y="19"/>
                    <a:pt x="9" y="19"/>
                    <a:pt x="9" y="19"/>
                  </a:cubicBezTo>
                  <a:cubicBezTo>
                    <a:pt x="9" y="20"/>
                    <a:pt x="9" y="20"/>
                    <a:pt x="9" y="20"/>
                  </a:cubicBezTo>
                  <a:cubicBezTo>
                    <a:pt x="9" y="20"/>
                    <a:pt x="9" y="20"/>
                    <a:pt x="9" y="20"/>
                  </a:cubicBezTo>
                  <a:cubicBezTo>
                    <a:pt x="9" y="21"/>
                    <a:pt x="9" y="21"/>
                    <a:pt x="9" y="21"/>
                  </a:cubicBezTo>
                  <a:cubicBezTo>
                    <a:pt x="9" y="22"/>
                    <a:pt x="9" y="22"/>
                    <a:pt x="9" y="22"/>
                  </a:cubicBezTo>
                  <a:cubicBezTo>
                    <a:pt x="9" y="22"/>
                    <a:pt x="9" y="22"/>
                    <a:pt x="9" y="22"/>
                  </a:cubicBezTo>
                  <a:cubicBezTo>
                    <a:pt x="9" y="22"/>
                    <a:pt x="9" y="22"/>
                    <a:pt x="9" y="22"/>
                  </a:cubicBezTo>
                  <a:cubicBezTo>
                    <a:pt x="8" y="22"/>
                    <a:pt x="8" y="22"/>
                    <a:pt x="8" y="22"/>
                  </a:cubicBezTo>
                  <a:cubicBezTo>
                    <a:pt x="8" y="22"/>
                    <a:pt x="8" y="22"/>
                    <a:pt x="8" y="22"/>
                  </a:cubicBezTo>
                  <a:cubicBezTo>
                    <a:pt x="8" y="22"/>
                    <a:pt x="8" y="22"/>
                    <a:pt x="8" y="22"/>
                  </a:cubicBezTo>
                  <a:cubicBezTo>
                    <a:pt x="7" y="22"/>
                    <a:pt x="7" y="22"/>
                    <a:pt x="7" y="22"/>
                  </a:cubicBezTo>
                  <a:cubicBezTo>
                    <a:pt x="7" y="22"/>
                    <a:pt x="7" y="22"/>
                    <a:pt x="7" y="22"/>
                  </a:cubicBezTo>
                  <a:cubicBezTo>
                    <a:pt x="7" y="21"/>
                    <a:pt x="7" y="21"/>
                    <a:pt x="7" y="21"/>
                  </a:cubicBezTo>
                  <a:cubicBezTo>
                    <a:pt x="6" y="21"/>
                    <a:pt x="6" y="21"/>
                    <a:pt x="6" y="21"/>
                  </a:cubicBezTo>
                  <a:cubicBezTo>
                    <a:pt x="6" y="20"/>
                    <a:pt x="6" y="20"/>
                    <a:pt x="6" y="20"/>
                  </a:cubicBezTo>
                  <a:cubicBezTo>
                    <a:pt x="6" y="19"/>
                    <a:pt x="6" y="19"/>
                    <a:pt x="6" y="19"/>
                  </a:cubicBezTo>
                  <a:cubicBezTo>
                    <a:pt x="6" y="18"/>
                    <a:pt x="6" y="18"/>
                    <a:pt x="6" y="18"/>
                  </a:cubicBezTo>
                  <a:cubicBezTo>
                    <a:pt x="4" y="17"/>
                    <a:pt x="4" y="17"/>
                    <a:pt x="4" y="17"/>
                  </a:cubicBezTo>
                  <a:cubicBezTo>
                    <a:pt x="4" y="15"/>
                    <a:pt x="4" y="15"/>
                    <a:pt x="4" y="15"/>
                  </a:cubicBezTo>
                  <a:cubicBezTo>
                    <a:pt x="4" y="15"/>
                    <a:pt x="4" y="15"/>
                    <a:pt x="4" y="15"/>
                  </a:cubicBezTo>
                  <a:cubicBezTo>
                    <a:pt x="4" y="14"/>
                    <a:pt x="4" y="14"/>
                    <a:pt x="4" y="14"/>
                  </a:cubicBezTo>
                  <a:cubicBezTo>
                    <a:pt x="4" y="12"/>
                    <a:pt x="4" y="12"/>
                    <a:pt x="4" y="12"/>
                  </a:cubicBezTo>
                  <a:cubicBezTo>
                    <a:pt x="3" y="11"/>
                    <a:pt x="3" y="11"/>
                    <a:pt x="3" y="11"/>
                  </a:cubicBezTo>
                  <a:cubicBezTo>
                    <a:pt x="2" y="11"/>
                    <a:pt x="2" y="11"/>
                    <a:pt x="2" y="11"/>
                  </a:cubicBezTo>
                  <a:cubicBezTo>
                    <a:pt x="1" y="10"/>
                    <a:pt x="1" y="10"/>
                    <a:pt x="1" y="10"/>
                  </a:cubicBezTo>
                  <a:cubicBezTo>
                    <a:pt x="1" y="8"/>
                    <a:pt x="1" y="8"/>
                    <a:pt x="1" y="8"/>
                  </a:cubicBezTo>
                  <a:cubicBezTo>
                    <a:pt x="2" y="8"/>
                    <a:pt x="2" y="8"/>
                    <a:pt x="2" y="8"/>
                  </a:cubicBezTo>
                  <a:cubicBezTo>
                    <a:pt x="2" y="7"/>
                    <a:pt x="2" y="7"/>
                    <a:pt x="2" y="7"/>
                  </a:cubicBezTo>
                  <a:cubicBezTo>
                    <a:pt x="3" y="6"/>
                    <a:pt x="3" y="6"/>
                    <a:pt x="3" y="6"/>
                  </a:cubicBezTo>
                  <a:cubicBezTo>
                    <a:pt x="3" y="7"/>
                    <a:pt x="3" y="7"/>
                    <a:pt x="3" y="7"/>
                  </a:cubicBezTo>
                  <a:cubicBezTo>
                    <a:pt x="4" y="6"/>
                    <a:pt x="4" y="6"/>
                    <a:pt x="4" y="6"/>
                  </a:cubicBezTo>
                  <a:cubicBezTo>
                    <a:pt x="3" y="5"/>
                    <a:pt x="3" y="5"/>
                    <a:pt x="3" y="5"/>
                  </a:cubicBezTo>
                  <a:cubicBezTo>
                    <a:pt x="4" y="5"/>
                    <a:pt x="4" y="5"/>
                    <a:pt x="4" y="5"/>
                  </a:cubicBezTo>
                  <a:cubicBezTo>
                    <a:pt x="3" y="5"/>
                    <a:pt x="3" y="5"/>
                    <a:pt x="3" y="5"/>
                  </a:cubicBezTo>
                  <a:cubicBezTo>
                    <a:pt x="2" y="5"/>
                    <a:pt x="2" y="5"/>
                    <a:pt x="2" y="5"/>
                  </a:cubicBezTo>
                  <a:cubicBezTo>
                    <a:pt x="0" y="4"/>
                    <a:pt x="0" y="4"/>
                    <a:pt x="0" y="4"/>
                  </a:cubicBezTo>
                  <a:cubicBezTo>
                    <a:pt x="0" y="3"/>
                    <a:pt x="0" y="3"/>
                    <a:pt x="0" y="3"/>
                  </a:cubicBezTo>
                  <a:cubicBezTo>
                    <a:pt x="1" y="2"/>
                    <a:pt x="1" y="2"/>
                    <a:pt x="1" y="2"/>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2" y="0"/>
                    <a:pt x="2" y="0"/>
                    <a:pt x="2" y="0"/>
                  </a:cubicBezTo>
                  <a:cubicBezTo>
                    <a:pt x="2" y="1"/>
                    <a:pt x="2" y="1"/>
                    <a:pt x="2" y="1"/>
                  </a:cubicBezTo>
                  <a:cubicBezTo>
                    <a:pt x="2" y="1"/>
                    <a:pt x="2" y="1"/>
                    <a:pt x="2" y="1"/>
                  </a:cubicBezTo>
                  <a:cubicBezTo>
                    <a:pt x="3" y="2"/>
                    <a:pt x="3" y="2"/>
                    <a:pt x="3" y="2"/>
                  </a:cubicBezTo>
                  <a:cubicBezTo>
                    <a:pt x="4" y="2"/>
                    <a:pt x="4" y="2"/>
                    <a:pt x="4" y="2"/>
                  </a:cubicBezTo>
                  <a:cubicBezTo>
                    <a:pt x="4" y="2"/>
                    <a:pt x="4" y="2"/>
                    <a:pt x="4" y="2"/>
                  </a:cubicBezTo>
                  <a:cubicBezTo>
                    <a:pt x="3" y="2"/>
                    <a:pt x="3" y="2"/>
                    <a:pt x="3" y="2"/>
                  </a:cubicBezTo>
                  <a:cubicBezTo>
                    <a:pt x="4" y="1"/>
                    <a:pt x="4" y="1"/>
                    <a:pt x="4" y="1"/>
                  </a:cubicBezTo>
                  <a:cubicBezTo>
                    <a:pt x="4" y="1"/>
                    <a:pt x="4" y="1"/>
                    <a:pt x="4" y="1"/>
                  </a:cubicBezTo>
                  <a:cubicBezTo>
                    <a:pt x="5" y="2"/>
                    <a:pt x="5" y="2"/>
                    <a:pt x="5" y="2"/>
                  </a:cubicBezTo>
                  <a:cubicBezTo>
                    <a:pt x="5" y="2"/>
                    <a:pt x="5" y="2"/>
                    <a:pt x="5" y="2"/>
                  </a:cubicBezTo>
                  <a:cubicBezTo>
                    <a:pt x="6" y="2"/>
                    <a:pt x="6" y="2"/>
                    <a:pt x="6" y="2"/>
                  </a:cubicBezTo>
                  <a:cubicBezTo>
                    <a:pt x="6" y="2"/>
                    <a:pt x="6" y="2"/>
                    <a:pt x="6" y="2"/>
                  </a:cubicBezTo>
                  <a:cubicBezTo>
                    <a:pt x="7" y="2"/>
                    <a:pt x="7" y="2"/>
                    <a:pt x="7" y="2"/>
                  </a:cubicBezTo>
                  <a:cubicBezTo>
                    <a:pt x="7" y="3"/>
                    <a:pt x="7" y="3"/>
                    <a:pt x="7" y="3"/>
                  </a:cubicBezTo>
                  <a:cubicBezTo>
                    <a:pt x="7" y="4"/>
                    <a:pt x="7" y="4"/>
                    <a:pt x="7" y="4"/>
                  </a:cubicBezTo>
                  <a:cubicBezTo>
                    <a:pt x="7" y="4"/>
                    <a:pt x="7" y="4"/>
                    <a:pt x="7" y="4"/>
                  </a:cubicBezTo>
                  <a:cubicBezTo>
                    <a:pt x="8" y="5"/>
                    <a:pt x="8" y="5"/>
                    <a:pt x="8" y="5"/>
                  </a:cubicBezTo>
                  <a:cubicBezTo>
                    <a:pt x="8" y="6"/>
                    <a:pt x="8" y="6"/>
                    <a:pt x="8" y="6"/>
                  </a:cubicBezTo>
                  <a:cubicBezTo>
                    <a:pt x="9" y="6"/>
                    <a:pt x="9" y="6"/>
                    <a:pt x="9" y="6"/>
                  </a:cubicBezTo>
                  <a:cubicBezTo>
                    <a:pt x="9" y="6"/>
                    <a:pt x="9" y="6"/>
                    <a:pt x="9" y="6"/>
                  </a:cubicBezTo>
                  <a:cubicBezTo>
                    <a:pt x="10" y="6"/>
                    <a:pt x="10" y="6"/>
                    <a:pt x="10" y="6"/>
                  </a:cubicBezTo>
                  <a:cubicBezTo>
                    <a:pt x="12" y="6"/>
                    <a:pt x="12" y="6"/>
                    <a:pt x="12" y="6"/>
                  </a:cubicBezTo>
                  <a:cubicBezTo>
                    <a:pt x="13" y="6"/>
                    <a:pt x="13" y="6"/>
                    <a:pt x="13" y="6"/>
                  </a:cubicBezTo>
                  <a:cubicBezTo>
                    <a:pt x="15" y="6"/>
                    <a:pt x="15" y="6"/>
                    <a:pt x="15" y="6"/>
                  </a:cubicBezTo>
                  <a:cubicBezTo>
                    <a:pt x="16" y="6"/>
                    <a:pt x="16" y="6"/>
                    <a:pt x="16" y="6"/>
                  </a:cubicBezTo>
                  <a:cubicBezTo>
                    <a:pt x="17" y="6"/>
                    <a:pt x="17" y="6"/>
                    <a:pt x="17" y="6"/>
                  </a:cubicBezTo>
                  <a:cubicBezTo>
                    <a:pt x="17" y="7"/>
                    <a:pt x="17" y="7"/>
                    <a:pt x="17" y="7"/>
                  </a:cubicBezTo>
                  <a:cubicBezTo>
                    <a:pt x="18" y="6"/>
                    <a:pt x="18" y="6"/>
                    <a:pt x="18" y="6"/>
                  </a:cubicBezTo>
                  <a:cubicBezTo>
                    <a:pt x="18" y="7"/>
                    <a:pt x="18" y="7"/>
                    <a:pt x="18" y="7"/>
                  </a:cubicBezTo>
                  <a:cubicBezTo>
                    <a:pt x="19" y="7"/>
                    <a:pt x="19" y="7"/>
                    <a:pt x="19" y="7"/>
                  </a:cubicBezTo>
                  <a:cubicBezTo>
                    <a:pt x="18" y="8"/>
                    <a:pt x="18" y="8"/>
                    <a:pt x="18" y="8"/>
                  </a:cubicBezTo>
                  <a:cubicBezTo>
                    <a:pt x="18" y="9"/>
                    <a:pt x="18" y="9"/>
                    <a:pt x="18" y="9"/>
                  </a:cubicBezTo>
                  <a:cubicBezTo>
                    <a:pt x="18" y="10"/>
                    <a:pt x="18" y="10"/>
                    <a:pt x="18" y="10"/>
                  </a:cubicBezTo>
                  <a:cubicBezTo>
                    <a:pt x="17" y="11"/>
                    <a:pt x="17" y="11"/>
                    <a:pt x="17" y="11"/>
                  </a:cubicBezTo>
                  <a:cubicBezTo>
                    <a:pt x="17" y="11"/>
                    <a:pt x="17" y="11"/>
                    <a:pt x="17" y="11"/>
                  </a:cubicBezTo>
                  <a:cubicBezTo>
                    <a:pt x="17" y="12"/>
                    <a:pt x="17" y="12"/>
                    <a:pt x="17" y="12"/>
                  </a:cubicBezTo>
                  <a:cubicBezTo>
                    <a:pt x="16" y="12"/>
                    <a:pt x="16" y="12"/>
                    <a:pt x="16" y="12"/>
                  </a:cubicBezTo>
                  <a:cubicBezTo>
                    <a:pt x="16" y="11"/>
                    <a:pt x="16" y="11"/>
                    <a:pt x="16" y="11"/>
                  </a:cubicBezTo>
                  <a:cubicBezTo>
                    <a:pt x="15" y="12"/>
                    <a:pt x="15" y="12"/>
                    <a:pt x="15" y="12"/>
                  </a:cubicBezTo>
                  <a:cubicBezTo>
                    <a:pt x="15" y="12"/>
                    <a:pt x="15" y="12"/>
                    <a:pt x="15" y="12"/>
                  </a:cubicBezTo>
                  <a:cubicBezTo>
                    <a:pt x="15" y="13"/>
                    <a:pt x="15" y="13"/>
                    <a:pt x="15" y="13"/>
                  </a:cubicBezTo>
                  <a:cubicBezTo>
                    <a:pt x="15" y="13"/>
                    <a:pt x="15" y="13"/>
                    <a:pt x="15" y="13"/>
                  </a:cubicBezTo>
                  <a:cubicBezTo>
                    <a:pt x="15" y="14"/>
                    <a:pt x="15" y="14"/>
                    <a:pt x="15" y="14"/>
                  </a:cubicBezTo>
                  <a:cubicBezTo>
                    <a:pt x="16" y="15"/>
                    <a:pt x="16" y="15"/>
                    <a:pt x="16" y="15"/>
                  </a:cubicBezTo>
                  <a:cubicBezTo>
                    <a:pt x="16" y="15"/>
                    <a:pt x="16" y="15"/>
                    <a:pt x="16" y="15"/>
                  </a:cubicBezTo>
                  <a:cubicBezTo>
                    <a:pt x="16" y="16"/>
                    <a:pt x="16" y="16"/>
                    <a:pt x="16" y="16"/>
                  </a:cubicBezTo>
                  <a:cubicBezTo>
                    <a:pt x="17" y="16"/>
                    <a:pt x="17" y="16"/>
                    <a:pt x="17" y="16"/>
                  </a:cubicBezTo>
                  <a:cubicBezTo>
                    <a:pt x="18" y="16"/>
                    <a:pt x="18" y="16"/>
                    <a:pt x="18" y="16"/>
                  </a:cubicBezTo>
                  <a:cubicBezTo>
                    <a:pt x="18" y="16"/>
                    <a:pt x="18" y="16"/>
                    <a:pt x="18" y="16"/>
                  </a:cubicBezTo>
                  <a:cubicBezTo>
                    <a:pt x="17" y="16"/>
                    <a:pt x="17" y="16"/>
                    <a:pt x="17" y="16"/>
                  </a:cubicBezTo>
                  <a:cubicBezTo>
                    <a:pt x="18" y="15"/>
                    <a:pt x="18" y="15"/>
                    <a:pt x="18" y="15"/>
                  </a:cubicBezTo>
                  <a:cubicBezTo>
                    <a:pt x="18" y="14"/>
                    <a:pt x="18" y="14"/>
                    <a:pt x="18" y="14"/>
                  </a:cubicBezTo>
                  <a:cubicBezTo>
                    <a:pt x="18" y="14"/>
                    <a:pt x="18" y="14"/>
                    <a:pt x="18" y="14"/>
                  </a:cubicBezTo>
                  <a:cubicBezTo>
                    <a:pt x="18" y="14"/>
                    <a:pt x="18" y="14"/>
                    <a:pt x="18" y="14"/>
                  </a:cubicBezTo>
                  <a:cubicBezTo>
                    <a:pt x="18" y="13"/>
                    <a:pt x="18" y="13"/>
                    <a:pt x="18" y="13"/>
                  </a:cubicBezTo>
                  <a:cubicBezTo>
                    <a:pt x="19" y="14"/>
                    <a:pt x="19" y="14"/>
                    <a:pt x="19" y="14"/>
                  </a:cubicBezTo>
                  <a:cubicBezTo>
                    <a:pt x="20" y="14"/>
                    <a:pt x="20" y="14"/>
                    <a:pt x="20" y="14"/>
                  </a:cubicBezTo>
                  <a:cubicBezTo>
                    <a:pt x="20" y="14"/>
                    <a:pt x="20" y="14"/>
                    <a:pt x="20" y="14"/>
                  </a:cubicBezTo>
                  <a:cubicBezTo>
                    <a:pt x="20" y="15"/>
                    <a:pt x="20" y="15"/>
                    <a:pt x="20" y="15"/>
                  </a:cubicBezTo>
                  <a:cubicBezTo>
                    <a:pt x="20" y="16"/>
                    <a:pt x="20" y="16"/>
                    <a:pt x="20" y="16"/>
                  </a:cubicBezTo>
                  <a:cubicBezTo>
                    <a:pt x="20" y="17"/>
                    <a:pt x="20" y="17"/>
                    <a:pt x="20" y="17"/>
                  </a:cubicBezTo>
                  <a:cubicBezTo>
                    <a:pt x="21" y="17"/>
                    <a:pt x="21" y="17"/>
                    <a:pt x="21" y="17"/>
                  </a:cubicBezTo>
                  <a:cubicBezTo>
                    <a:pt x="21" y="19"/>
                    <a:pt x="21" y="19"/>
                    <a:pt x="21" y="19"/>
                  </a:cubicBezTo>
                  <a:cubicBezTo>
                    <a:pt x="21" y="20"/>
                    <a:pt x="21" y="20"/>
                    <a:pt x="21" y="20"/>
                  </a:cubicBezTo>
                  <a:cubicBezTo>
                    <a:pt x="22" y="21"/>
                    <a:pt x="22" y="21"/>
                    <a:pt x="22" y="21"/>
                  </a:cubicBezTo>
                  <a:cubicBezTo>
                    <a:pt x="22" y="21"/>
                    <a:pt x="22" y="21"/>
                    <a:pt x="22" y="21"/>
                  </a:cubicBezTo>
                  <a:cubicBezTo>
                    <a:pt x="22" y="21"/>
                    <a:pt x="22" y="21"/>
                    <a:pt x="22" y="21"/>
                  </a:cubicBezTo>
                  <a:cubicBezTo>
                    <a:pt x="22" y="22"/>
                    <a:pt x="22" y="22"/>
                    <a:pt x="22" y="22"/>
                  </a:cubicBezTo>
                  <a:cubicBezTo>
                    <a:pt x="22" y="22"/>
                    <a:pt x="22" y="22"/>
                    <a:pt x="22" y="22"/>
                  </a:cubicBezTo>
                  <a:close/>
                  <a:moveTo>
                    <a:pt x="16" y="19"/>
                  </a:moveTo>
                  <a:cubicBezTo>
                    <a:pt x="16" y="18"/>
                    <a:pt x="16" y="18"/>
                    <a:pt x="16" y="18"/>
                  </a:cubicBezTo>
                  <a:cubicBezTo>
                    <a:pt x="16" y="18"/>
                    <a:pt x="16" y="18"/>
                    <a:pt x="16" y="18"/>
                  </a:cubicBezTo>
                  <a:cubicBezTo>
                    <a:pt x="16" y="19"/>
                    <a:pt x="16" y="19"/>
                    <a:pt x="16" y="19"/>
                  </a:cubicBezTo>
                  <a:cubicBezTo>
                    <a:pt x="16" y="19"/>
                    <a:pt x="16" y="19"/>
                    <a:pt x="16" y="19"/>
                  </a:cubicBezTo>
                  <a:cubicBezTo>
                    <a:pt x="16" y="19"/>
                    <a:pt x="16" y="19"/>
                    <a:pt x="16" y="19"/>
                  </a:cubicBezTo>
                  <a:close/>
                  <a:moveTo>
                    <a:pt x="14" y="18"/>
                  </a:moveTo>
                  <a:cubicBezTo>
                    <a:pt x="14" y="19"/>
                    <a:pt x="14" y="19"/>
                    <a:pt x="14" y="19"/>
                  </a:cubicBezTo>
                  <a:cubicBezTo>
                    <a:pt x="14" y="20"/>
                    <a:pt x="14" y="20"/>
                    <a:pt x="14" y="20"/>
                  </a:cubicBezTo>
                  <a:cubicBezTo>
                    <a:pt x="15" y="20"/>
                    <a:pt x="15" y="20"/>
                    <a:pt x="15" y="20"/>
                  </a:cubicBezTo>
                  <a:cubicBezTo>
                    <a:pt x="15" y="19"/>
                    <a:pt x="15" y="19"/>
                    <a:pt x="15" y="19"/>
                  </a:cubicBezTo>
                  <a:cubicBezTo>
                    <a:pt x="15" y="19"/>
                    <a:pt x="15" y="19"/>
                    <a:pt x="15" y="19"/>
                  </a:cubicBezTo>
                  <a:cubicBezTo>
                    <a:pt x="14" y="18"/>
                    <a:pt x="14" y="18"/>
                    <a:pt x="14" y="18"/>
                  </a:cubicBezTo>
                  <a:cubicBezTo>
                    <a:pt x="14" y="18"/>
                    <a:pt x="14" y="18"/>
                    <a:pt x="14" y="18"/>
                  </a:cubicBezTo>
                  <a:close/>
                  <a:moveTo>
                    <a:pt x="13" y="18"/>
                  </a:moveTo>
                  <a:cubicBezTo>
                    <a:pt x="12" y="18"/>
                    <a:pt x="12" y="18"/>
                    <a:pt x="12" y="18"/>
                  </a:cubicBezTo>
                  <a:cubicBezTo>
                    <a:pt x="12" y="18"/>
                    <a:pt x="12" y="18"/>
                    <a:pt x="12" y="18"/>
                  </a:cubicBezTo>
                  <a:cubicBezTo>
                    <a:pt x="13" y="20"/>
                    <a:pt x="13" y="20"/>
                    <a:pt x="13" y="20"/>
                  </a:cubicBezTo>
                  <a:cubicBezTo>
                    <a:pt x="14" y="20"/>
                    <a:pt x="14" y="20"/>
                    <a:pt x="14" y="20"/>
                  </a:cubicBezTo>
                  <a:cubicBezTo>
                    <a:pt x="14" y="18"/>
                    <a:pt x="14" y="18"/>
                    <a:pt x="14" y="18"/>
                  </a:cubicBezTo>
                  <a:lnTo>
                    <a:pt x="13" y="18"/>
                  </a:lnTo>
                  <a:close/>
                </a:path>
              </a:pathLst>
            </a:custGeom>
            <a:grpFill/>
            <a:ln>
              <a:noFill/>
            </a:ln>
          </p:spPr>
          <p:txBody>
            <a:bodyPr vert="horz" wrap="square" lIns="91440" tIns="45720" rIns="91440" bIns="45720" numCol="1" anchor="t" anchorCtr="0" compatLnSpc="1"/>
            <a:lstStyle/>
            <a:p>
              <a:endParaRPr lang="en-US"/>
            </a:p>
          </p:txBody>
        </p:sp>
        <p:sp>
          <p:nvSpPr>
            <p:cNvPr id="31" name="Freeform 32"/>
            <p:cNvSpPr/>
            <p:nvPr/>
          </p:nvSpPr>
          <p:spPr bwMode="auto">
            <a:xfrm>
              <a:off x="6141910" y="2603418"/>
              <a:ext cx="65619" cy="33452"/>
            </a:xfrm>
            <a:custGeom>
              <a:avLst/>
              <a:gdLst>
                <a:gd name="T0" fmla="*/ 0 w 51"/>
                <a:gd name="T1" fmla="*/ 11 h 26"/>
                <a:gd name="T2" fmla="*/ 3 w 51"/>
                <a:gd name="T3" fmla="*/ 11 h 26"/>
                <a:gd name="T4" fmla="*/ 7 w 51"/>
                <a:gd name="T5" fmla="*/ 4 h 26"/>
                <a:gd name="T6" fmla="*/ 14 w 51"/>
                <a:gd name="T7" fmla="*/ 0 h 26"/>
                <a:gd name="T8" fmla="*/ 22 w 51"/>
                <a:gd name="T9" fmla="*/ 0 h 26"/>
                <a:gd name="T10" fmla="*/ 22 w 51"/>
                <a:gd name="T11" fmla="*/ 0 h 26"/>
                <a:gd name="T12" fmla="*/ 29 w 51"/>
                <a:gd name="T13" fmla="*/ 4 h 26"/>
                <a:gd name="T14" fmla="*/ 33 w 51"/>
                <a:gd name="T15" fmla="*/ 4 h 26"/>
                <a:gd name="T16" fmla="*/ 37 w 51"/>
                <a:gd name="T17" fmla="*/ 4 h 26"/>
                <a:gd name="T18" fmla="*/ 40 w 51"/>
                <a:gd name="T19" fmla="*/ 4 h 26"/>
                <a:gd name="T20" fmla="*/ 44 w 51"/>
                <a:gd name="T21" fmla="*/ 4 h 26"/>
                <a:gd name="T22" fmla="*/ 44 w 51"/>
                <a:gd name="T23" fmla="*/ 4 h 26"/>
                <a:gd name="T24" fmla="*/ 44 w 51"/>
                <a:gd name="T25" fmla="*/ 8 h 26"/>
                <a:gd name="T26" fmla="*/ 44 w 51"/>
                <a:gd name="T27" fmla="*/ 11 h 26"/>
                <a:gd name="T28" fmla="*/ 48 w 51"/>
                <a:gd name="T29" fmla="*/ 15 h 26"/>
                <a:gd name="T30" fmla="*/ 48 w 51"/>
                <a:gd name="T31" fmla="*/ 19 h 26"/>
                <a:gd name="T32" fmla="*/ 51 w 51"/>
                <a:gd name="T33" fmla="*/ 19 h 26"/>
                <a:gd name="T34" fmla="*/ 44 w 51"/>
                <a:gd name="T35" fmla="*/ 22 h 26"/>
                <a:gd name="T36" fmla="*/ 40 w 51"/>
                <a:gd name="T37" fmla="*/ 22 h 26"/>
                <a:gd name="T38" fmla="*/ 33 w 51"/>
                <a:gd name="T39" fmla="*/ 22 h 26"/>
                <a:gd name="T40" fmla="*/ 29 w 51"/>
                <a:gd name="T41" fmla="*/ 22 h 26"/>
                <a:gd name="T42" fmla="*/ 26 w 51"/>
                <a:gd name="T43" fmla="*/ 22 h 26"/>
                <a:gd name="T44" fmla="*/ 22 w 51"/>
                <a:gd name="T45" fmla="*/ 26 h 26"/>
                <a:gd name="T46" fmla="*/ 18 w 51"/>
                <a:gd name="T47" fmla="*/ 26 h 26"/>
                <a:gd name="T48" fmla="*/ 11 w 51"/>
                <a:gd name="T49" fmla="*/ 22 h 26"/>
                <a:gd name="T50" fmla="*/ 7 w 51"/>
                <a:gd name="T51" fmla="*/ 22 h 26"/>
                <a:gd name="T52" fmla="*/ 3 w 51"/>
                <a:gd name="T53" fmla="*/ 22 h 26"/>
                <a:gd name="T54" fmla="*/ 0 w 51"/>
                <a:gd name="T55" fmla="*/ 19 h 26"/>
                <a:gd name="T56" fmla="*/ 0 w 51"/>
                <a:gd name="T57" fmla="*/ 15 h 26"/>
                <a:gd name="T58" fmla="*/ 0 w 51"/>
                <a:gd name="T5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26">
                  <a:moveTo>
                    <a:pt x="0" y="11"/>
                  </a:moveTo>
                  <a:lnTo>
                    <a:pt x="3" y="11"/>
                  </a:lnTo>
                  <a:lnTo>
                    <a:pt x="7" y="4"/>
                  </a:lnTo>
                  <a:lnTo>
                    <a:pt x="14" y="0"/>
                  </a:lnTo>
                  <a:lnTo>
                    <a:pt x="22" y="0"/>
                  </a:lnTo>
                  <a:lnTo>
                    <a:pt x="22" y="0"/>
                  </a:lnTo>
                  <a:lnTo>
                    <a:pt x="29" y="4"/>
                  </a:lnTo>
                  <a:lnTo>
                    <a:pt x="33" y="4"/>
                  </a:lnTo>
                  <a:lnTo>
                    <a:pt x="37" y="4"/>
                  </a:lnTo>
                  <a:lnTo>
                    <a:pt x="40" y="4"/>
                  </a:lnTo>
                  <a:lnTo>
                    <a:pt x="44" y="4"/>
                  </a:lnTo>
                  <a:lnTo>
                    <a:pt x="44" y="4"/>
                  </a:lnTo>
                  <a:lnTo>
                    <a:pt x="44" y="8"/>
                  </a:lnTo>
                  <a:lnTo>
                    <a:pt x="44" y="11"/>
                  </a:lnTo>
                  <a:lnTo>
                    <a:pt x="48" y="15"/>
                  </a:lnTo>
                  <a:lnTo>
                    <a:pt x="48" y="19"/>
                  </a:lnTo>
                  <a:lnTo>
                    <a:pt x="51" y="19"/>
                  </a:lnTo>
                  <a:lnTo>
                    <a:pt x="44" y="22"/>
                  </a:lnTo>
                  <a:lnTo>
                    <a:pt x="40" y="22"/>
                  </a:lnTo>
                  <a:lnTo>
                    <a:pt x="33" y="22"/>
                  </a:lnTo>
                  <a:lnTo>
                    <a:pt x="29" y="22"/>
                  </a:lnTo>
                  <a:lnTo>
                    <a:pt x="26" y="22"/>
                  </a:lnTo>
                  <a:lnTo>
                    <a:pt x="22" y="26"/>
                  </a:lnTo>
                  <a:lnTo>
                    <a:pt x="18" y="26"/>
                  </a:lnTo>
                  <a:lnTo>
                    <a:pt x="11" y="22"/>
                  </a:lnTo>
                  <a:lnTo>
                    <a:pt x="7" y="22"/>
                  </a:lnTo>
                  <a:lnTo>
                    <a:pt x="3" y="22"/>
                  </a:lnTo>
                  <a:lnTo>
                    <a:pt x="0" y="19"/>
                  </a:lnTo>
                  <a:lnTo>
                    <a:pt x="0" y="15"/>
                  </a:lnTo>
                  <a:lnTo>
                    <a:pt x="0" y="11"/>
                  </a:lnTo>
                  <a:close/>
                </a:path>
              </a:pathLst>
            </a:custGeom>
            <a:grpFill/>
            <a:ln>
              <a:noFill/>
            </a:ln>
          </p:spPr>
          <p:txBody>
            <a:bodyPr vert="horz" wrap="square" lIns="91440" tIns="45720" rIns="91440" bIns="45720" numCol="1" anchor="t" anchorCtr="0" compatLnSpc="1"/>
            <a:lstStyle/>
            <a:p>
              <a:endParaRPr lang="en-US"/>
            </a:p>
          </p:txBody>
        </p:sp>
        <p:sp>
          <p:nvSpPr>
            <p:cNvPr id="32" name="Freeform 33"/>
            <p:cNvSpPr/>
            <p:nvPr/>
          </p:nvSpPr>
          <p:spPr bwMode="auto">
            <a:xfrm>
              <a:off x="5955347" y="2560960"/>
              <a:ext cx="176269" cy="81058"/>
            </a:xfrm>
            <a:custGeom>
              <a:avLst/>
              <a:gdLst>
                <a:gd name="T0" fmla="*/ 4 w 137"/>
                <a:gd name="T1" fmla="*/ 0 h 63"/>
                <a:gd name="T2" fmla="*/ 11 w 137"/>
                <a:gd name="T3" fmla="*/ 4 h 63"/>
                <a:gd name="T4" fmla="*/ 15 w 137"/>
                <a:gd name="T5" fmla="*/ 4 h 63"/>
                <a:gd name="T6" fmla="*/ 22 w 137"/>
                <a:gd name="T7" fmla="*/ 0 h 63"/>
                <a:gd name="T8" fmla="*/ 30 w 137"/>
                <a:gd name="T9" fmla="*/ 4 h 63"/>
                <a:gd name="T10" fmla="*/ 37 w 137"/>
                <a:gd name="T11" fmla="*/ 4 h 63"/>
                <a:gd name="T12" fmla="*/ 45 w 137"/>
                <a:gd name="T13" fmla="*/ 11 h 63"/>
                <a:gd name="T14" fmla="*/ 52 w 137"/>
                <a:gd name="T15" fmla="*/ 15 h 63"/>
                <a:gd name="T16" fmla="*/ 56 w 137"/>
                <a:gd name="T17" fmla="*/ 18 h 63"/>
                <a:gd name="T18" fmla="*/ 56 w 137"/>
                <a:gd name="T19" fmla="*/ 15 h 63"/>
                <a:gd name="T20" fmla="*/ 59 w 137"/>
                <a:gd name="T21" fmla="*/ 15 h 63"/>
                <a:gd name="T22" fmla="*/ 67 w 137"/>
                <a:gd name="T23" fmla="*/ 15 h 63"/>
                <a:gd name="T24" fmla="*/ 71 w 137"/>
                <a:gd name="T25" fmla="*/ 22 h 63"/>
                <a:gd name="T26" fmla="*/ 82 w 137"/>
                <a:gd name="T27" fmla="*/ 22 h 63"/>
                <a:gd name="T28" fmla="*/ 82 w 137"/>
                <a:gd name="T29" fmla="*/ 33 h 63"/>
                <a:gd name="T30" fmla="*/ 89 w 137"/>
                <a:gd name="T31" fmla="*/ 33 h 63"/>
                <a:gd name="T32" fmla="*/ 93 w 137"/>
                <a:gd name="T33" fmla="*/ 33 h 63"/>
                <a:gd name="T34" fmla="*/ 104 w 137"/>
                <a:gd name="T35" fmla="*/ 30 h 63"/>
                <a:gd name="T36" fmla="*/ 108 w 137"/>
                <a:gd name="T37" fmla="*/ 33 h 63"/>
                <a:gd name="T38" fmla="*/ 115 w 137"/>
                <a:gd name="T39" fmla="*/ 41 h 63"/>
                <a:gd name="T40" fmla="*/ 122 w 137"/>
                <a:gd name="T41" fmla="*/ 41 h 63"/>
                <a:gd name="T42" fmla="*/ 130 w 137"/>
                <a:gd name="T43" fmla="*/ 37 h 63"/>
                <a:gd name="T44" fmla="*/ 134 w 137"/>
                <a:gd name="T45" fmla="*/ 41 h 63"/>
                <a:gd name="T46" fmla="*/ 137 w 137"/>
                <a:gd name="T47" fmla="*/ 55 h 63"/>
                <a:gd name="T48" fmla="*/ 122 w 137"/>
                <a:gd name="T49" fmla="*/ 63 h 63"/>
                <a:gd name="T50" fmla="*/ 115 w 137"/>
                <a:gd name="T51" fmla="*/ 63 h 63"/>
                <a:gd name="T52" fmla="*/ 93 w 137"/>
                <a:gd name="T53" fmla="*/ 59 h 63"/>
                <a:gd name="T54" fmla="*/ 82 w 137"/>
                <a:gd name="T55" fmla="*/ 55 h 63"/>
                <a:gd name="T56" fmla="*/ 78 w 137"/>
                <a:gd name="T57" fmla="*/ 52 h 63"/>
                <a:gd name="T58" fmla="*/ 59 w 137"/>
                <a:gd name="T59" fmla="*/ 52 h 63"/>
                <a:gd name="T60" fmla="*/ 48 w 137"/>
                <a:gd name="T61" fmla="*/ 48 h 63"/>
                <a:gd name="T62" fmla="*/ 41 w 137"/>
                <a:gd name="T63" fmla="*/ 44 h 63"/>
                <a:gd name="T64" fmla="*/ 30 w 137"/>
                <a:gd name="T65" fmla="*/ 41 h 63"/>
                <a:gd name="T66" fmla="*/ 19 w 137"/>
                <a:gd name="T67" fmla="*/ 33 h 63"/>
                <a:gd name="T68" fmla="*/ 8 w 137"/>
                <a:gd name="T69" fmla="*/ 30 h 63"/>
                <a:gd name="T70" fmla="*/ 4 w 137"/>
                <a:gd name="T71" fmla="*/ 26 h 63"/>
                <a:gd name="T72" fmla="*/ 0 w 137"/>
                <a:gd name="T73" fmla="*/ 22 h 63"/>
                <a:gd name="T74" fmla="*/ 4 w 137"/>
                <a:gd name="T75" fmla="*/ 11 h 63"/>
                <a:gd name="T76" fmla="*/ 4 w 137"/>
                <a:gd name="T7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7" h="63">
                  <a:moveTo>
                    <a:pt x="4" y="0"/>
                  </a:moveTo>
                  <a:lnTo>
                    <a:pt x="4" y="0"/>
                  </a:lnTo>
                  <a:lnTo>
                    <a:pt x="11" y="0"/>
                  </a:lnTo>
                  <a:lnTo>
                    <a:pt x="11" y="4"/>
                  </a:lnTo>
                  <a:lnTo>
                    <a:pt x="15" y="4"/>
                  </a:lnTo>
                  <a:lnTo>
                    <a:pt x="15" y="4"/>
                  </a:lnTo>
                  <a:lnTo>
                    <a:pt x="19" y="0"/>
                  </a:lnTo>
                  <a:lnTo>
                    <a:pt x="22" y="0"/>
                  </a:lnTo>
                  <a:lnTo>
                    <a:pt x="30" y="4"/>
                  </a:lnTo>
                  <a:lnTo>
                    <a:pt x="30" y="4"/>
                  </a:lnTo>
                  <a:lnTo>
                    <a:pt x="34" y="4"/>
                  </a:lnTo>
                  <a:lnTo>
                    <a:pt x="37" y="4"/>
                  </a:lnTo>
                  <a:lnTo>
                    <a:pt x="41" y="11"/>
                  </a:lnTo>
                  <a:lnTo>
                    <a:pt x="45" y="11"/>
                  </a:lnTo>
                  <a:lnTo>
                    <a:pt x="48" y="11"/>
                  </a:lnTo>
                  <a:lnTo>
                    <a:pt x="52" y="15"/>
                  </a:lnTo>
                  <a:lnTo>
                    <a:pt x="52" y="18"/>
                  </a:lnTo>
                  <a:lnTo>
                    <a:pt x="56" y="18"/>
                  </a:lnTo>
                  <a:lnTo>
                    <a:pt x="56" y="18"/>
                  </a:lnTo>
                  <a:lnTo>
                    <a:pt x="56" y="15"/>
                  </a:lnTo>
                  <a:lnTo>
                    <a:pt x="59" y="15"/>
                  </a:lnTo>
                  <a:lnTo>
                    <a:pt x="59" y="15"/>
                  </a:lnTo>
                  <a:lnTo>
                    <a:pt x="63" y="15"/>
                  </a:lnTo>
                  <a:lnTo>
                    <a:pt x="67" y="15"/>
                  </a:lnTo>
                  <a:lnTo>
                    <a:pt x="67" y="22"/>
                  </a:lnTo>
                  <a:lnTo>
                    <a:pt x="71" y="22"/>
                  </a:lnTo>
                  <a:lnTo>
                    <a:pt x="78" y="22"/>
                  </a:lnTo>
                  <a:lnTo>
                    <a:pt x="82" y="22"/>
                  </a:lnTo>
                  <a:lnTo>
                    <a:pt x="78" y="30"/>
                  </a:lnTo>
                  <a:lnTo>
                    <a:pt x="82" y="33"/>
                  </a:lnTo>
                  <a:lnTo>
                    <a:pt x="85" y="33"/>
                  </a:lnTo>
                  <a:lnTo>
                    <a:pt x="89" y="33"/>
                  </a:lnTo>
                  <a:lnTo>
                    <a:pt x="89" y="33"/>
                  </a:lnTo>
                  <a:lnTo>
                    <a:pt x="93" y="33"/>
                  </a:lnTo>
                  <a:lnTo>
                    <a:pt x="97" y="30"/>
                  </a:lnTo>
                  <a:lnTo>
                    <a:pt x="104" y="30"/>
                  </a:lnTo>
                  <a:lnTo>
                    <a:pt x="108" y="30"/>
                  </a:lnTo>
                  <a:lnTo>
                    <a:pt x="108" y="33"/>
                  </a:lnTo>
                  <a:lnTo>
                    <a:pt x="115" y="37"/>
                  </a:lnTo>
                  <a:lnTo>
                    <a:pt x="115" y="41"/>
                  </a:lnTo>
                  <a:lnTo>
                    <a:pt x="119" y="41"/>
                  </a:lnTo>
                  <a:lnTo>
                    <a:pt x="122" y="41"/>
                  </a:lnTo>
                  <a:lnTo>
                    <a:pt x="126" y="41"/>
                  </a:lnTo>
                  <a:lnTo>
                    <a:pt x="130" y="37"/>
                  </a:lnTo>
                  <a:lnTo>
                    <a:pt x="134" y="41"/>
                  </a:lnTo>
                  <a:lnTo>
                    <a:pt x="134" y="41"/>
                  </a:lnTo>
                  <a:lnTo>
                    <a:pt x="134" y="48"/>
                  </a:lnTo>
                  <a:lnTo>
                    <a:pt x="137" y="55"/>
                  </a:lnTo>
                  <a:lnTo>
                    <a:pt x="134" y="63"/>
                  </a:lnTo>
                  <a:lnTo>
                    <a:pt x="122" y="63"/>
                  </a:lnTo>
                  <a:lnTo>
                    <a:pt x="119" y="59"/>
                  </a:lnTo>
                  <a:lnTo>
                    <a:pt x="115" y="63"/>
                  </a:lnTo>
                  <a:lnTo>
                    <a:pt x="100" y="59"/>
                  </a:lnTo>
                  <a:lnTo>
                    <a:pt x="93" y="59"/>
                  </a:lnTo>
                  <a:lnTo>
                    <a:pt x="93" y="59"/>
                  </a:lnTo>
                  <a:lnTo>
                    <a:pt x="82" y="55"/>
                  </a:lnTo>
                  <a:lnTo>
                    <a:pt x="78" y="55"/>
                  </a:lnTo>
                  <a:lnTo>
                    <a:pt x="78" y="52"/>
                  </a:lnTo>
                  <a:lnTo>
                    <a:pt x="71" y="48"/>
                  </a:lnTo>
                  <a:lnTo>
                    <a:pt x="59" y="52"/>
                  </a:lnTo>
                  <a:lnTo>
                    <a:pt x="59" y="48"/>
                  </a:lnTo>
                  <a:lnTo>
                    <a:pt x="48" y="48"/>
                  </a:lnTo>
                  <a:lnTo>
                    <a:pt x="45" y="44"/>
                  </a:lnTo>
                  <a:lnTo>
                    <a:pt x="41" y="44"/>
                  </a:lnTo>
                  <a:lnTo>
                    <a:pt x="37" y="44"/>
                  </a:lnTo>
                  <a:lnTo>
                    <a:pt x="30" y="41"/>
                  </a:lnTo>
                  <a:lnTo>
                    <a:pt x="26" y="37"/>
                  </a:lnTo>
                  <a:lnTo>
                    <a:pt x="19" y="33"/>
                  </a:lnTo>
                  <a:lnTo>
                    <a:pt x="11" y="30"/>
                  </a:lnTo>
                  <a:lnTo>
                    <a:pt x="8" y="30"/>
                  </a:lnTo>
                  <a:lnTo>
                    <a:pt x="8" y="30"/>
                  </a:lnTo>
                  <a:lnTo>
                    <a:pt x="4" y="26"/>
                  </a:lnTo>
                  <a:lnTo>
                    <a:pt x="0" y="26"/>
                  </a:lnTo>
                  <a:lnTo>
                    <a:pt x="0" y="22"/>
                  </a:lnTo>
                  <a:lnTo>
                    <a:pt x="4" y="18"/>
                  </a:lnTo>
                  <a:lnTo>
                    <a:pt x="4" y="11"/>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33" name="Freeform 34"/>
            <p:cNvSpPr/>
            <p:nvPr/>
          </p:nvSpPr>
          <p:spPr bwMode="auto">
            <a:xfrm>
              <a:off x="5551345" y="2418143"/>
              <a:ext cx="294639" cy="290779"/>
            </a:xfrm>
            <a:custGeom>
              <a:avLst/>
              <a:gdLst>
                <a:gd name="T0" fmla="*/ 137 w 229"/>
                <a:gd name="T1" fmla="*/ 218 h 226"/>
                <a:gd name="T2" fmla="*/ 155 w 229"/>
                <a:gd name="T3" fmla="*/ 215 h 226"/>
                <a:gd name="T4" fmla="*/ 166 w 229"/>
                <a:gd name="T5" fmla="*/ 211 h 226"/>
                <a:gd name="T6" fmla="*/ 174 w 229"/>
                <a:gd name="T7" fmla="*/ 211 h 226"/>
                <a:gd name="T8" fmla="*/ 166 w 229"/>
                <a:gd name="T9" fmla="*/ 192 h 226"/>
                <a:gd name="T10" fmla="*/ 155 w 229"/>
                <a:gd name="T11" fmla="*/ 181 h 226"/>
                <a:gd name="T12" fmla="*/ 148 w 229"/>
                <a:gd name="T13" fmla="*/ 174 h 226"/>
                <a:gd name="T14" fmla="*/ 144 w 229"/>
                <a:gd name="T15" fmla="*/ 163 h 226"/>
                <a:gd name="T16" fmla="*/ 155 w 229"/>
                <a:gd name="T17" fmla="*/ 152 h 226"/>
                <a:gd name="T18" fmla="*/ 166 w 229"/>
                <a:gd name="T19" fmla="*/ 155 h 226"/>
                <a:gd name="T20" fmla="*/ 188 w 229"/>
                <a:gd name="T21" fmla="*/ 141 h 226"/>
                <a:gd name="T22" fmla="*/ 203 w 229"/>
                <a:gd name="T23" fmla="*/ 122 h 226"/>
                <a:gd name="T24" fmla="*/ 207 w 229"/>
                <a:gd name="T25" fmla="*/ 111 h 226"/>
                <a:gd name="T26" fmla="*/ 214 w 229"/>
                <a:gd name="T27" fmla="*/ 92 h 226"/>
                <a:gd name="T28" fmla="*/ 222 w 229"/>
                <a:gd name="T29" fmla="*/ 81 h 226"/>
                <a:gd name="T30" fmla="*/ 229 w 229"/>
                <a:gd name="T31" fmla="*/ 74 h 226"/>
                <a:gd name="T32" fmla="*/ 214 w 229"/>
                <a:gd name="T33" fmla="*/ 70 h 226"/>
                <a:gd name="T34" fmla="*/ 196 w 229"/>
                <a:gd name="T35" fmla="*/ 55 h 226"/>
                <a:gd name="T36" fmla="*/ 192 w 229"/>
                <a:gd name="T37" fmla="*/ 37 h 226"/>
                <a:gd name="T38" fmla="*/ 192 w 229"/>
                <a:gd name="T39" fmla="*/ 26 h 226"/>
                <a:gd name="T40" fmla="*/ 181 w 229"/>
                <a:gd name="T41" fmla="*/ 14 h 226"/>
                <a:gd name="T42" fmla="*/ 170 w 229"/>
                <a:gd name="T43" fmla="*/ 7 h 226"/>
                <a:gd name="T44" fmla="*/ 170 w 229"/>
                <a:gd name="T45" fmla="*/ 0 h 226"/>
                <a:gd name="T46" fmla="*/ 151 w 229"/>
                <a:gd name="T47" fmla="*/ 7 h 226"/>
                <a:gd name="T48" fmla="*/ 148 w 229"/>
                <a:gd name="T49" fmla="*/ 37 h 226"/>
                <a:gd name="T50" fmla="*/ 144 w 229"/>
                <a:gd name="T51" fmla="*/ 48 h 226"/>
                <a:gd name="T52" fmla="*/ 137 w 229"/>
                <a:gd name="T53" fmla="*/ 55 h 226"/>
                <a:gd name="T54" fmla="*/ 133 w 229"/>
                <a:gd name="T55" fmla="*/ 63 h 226"/>
                <a:gd name="T56" fmla="*/ 129 w 229"/>
                <a:gd name="T57" fmla="*/ 77 h 226"/>
                <a:gd name="T58" fmla="*/ 122 w 229"/>
                <a:gd name="T59" fmla="*/ 85 h 226"/>
                <a:gd name="T60" fmla="*/ 114 w 229"/>
                <a:gd name="T61" fmla="*/ 85 h 226"/>
                <a:gd name="T62" fmla="*/ 107 w 229"/>
                <a:gd name="T63" fmla="*/ 92 h 226"/>
                <a:gd name="T64" fmla="*/ 92 w 229"/>
                <a:gd name="T65" fmla="*/ 100 h 226"/>
                <a:gd name="T66" fmla="*/ 85 w 229"/>
                <a:gd name="T67" fmla="*/ 107 h 226"/>
                <a:gd name="T68" fmla="*/ 88 w 229"/>
                <a:gd name="T69" fmla="*/ 122 h 226"/>
                <a:gd name="T70" fmla="*/ 70 w 229"/>
                <a:gd name="T71" fmla="*/ 126 h 226"/>
                <a:gd name="T72" fmla="*/ 48 w 229"/>
                <a:gd name="T73" fmla="*/ 129 h 226"/>
                <a:gd name="T74" fmla="*/ 0 w 229"/>
                <a:gd name="T75" fmla="*/ 126 h 226"/>
                <a:gd name="T76" fmla="*/ 18 w 229"/>
                <a:gd name="T77" fmla="*/ 144 h 226"/>
                <a:gd name="T78" fmla="*/ 29 w 229"/>
                <a:gd name="T79" fmla="*/ 152 h 226"/>
                <a:gd name="T80" fmla="*/ 37 w 229"/>
                <a:gd name="T81" fmla="*/ 163 h 226"/>
                <a:gd name="T82" fmla="*/ 44 w 229"/>
                <a:gd name="T83" fmla="*/ 174 h 226"/>
                <a:gd name="T84" fmla="*/ 29 w 229"/>
                <a:gd name="T85" fmla="*/ 178 h 226"/>
                <a:gd name="T86" fmla="*/ 22 w 229"/>
                <a:gd name="T87" fmla="*/ 189 h 226"/>
                <a:gd name="T88" fmla="*/ 22 w 229"/>
                <a:gd name="T89" fmla="*/ 200 h 226"/>
                <a:gd name="T90" fmla="*/ 33 w 229"/>
                <a:gd name="T91" fmla="*/ 200 h 226"/>
                <a:gd name="T92" fmla="*/ 40 w 229"/>
                <a:gd name="T93" fmla="*/ 200 h 226"/>
                <a:gd name="T94" fmla="*/ 48 w 229"/>
                <a:gd name="T95" fmla="*/ 200 h 226"/>
                <a:gd name="T96" fmla="*/ 55 w 229"/>
                <a:gd name="T97" fmla="*/ 200 h 226"/>
                <a:gd name="T98" fmla="*/ 62 w 229"/>
                <a:gd name="T99" fmla="*/ 200 h 226"/>
                <a:gd name="T100" fmla="*/ 74 w 229"/>
                <a:gd name="T101" fmla="*/ 196 h 226"/>
                <a:gd name="T102" fmla="*/ 85 w 229"/>
                <a:gd name="T103" fmla="*/ 196 h 226"/>
                <a:gd name="T104" fmla="*/ 99 w 229"/>
                <a:gd name="T105" fmla="*/ 196 h 226"/>
                <a:gd name="T106" fmla="*/ 103 w 229"/>
                <a:gd name="T107" fmla="*/ 204 h 226"/>
                <a:gd name="T108" fmla="*/ 111 w 229"/>
                <a:gd name="T109" fmla="*/ 204 h 226"/>
                <a:gd name="T110" fmla="*/ 114 w 229"/>
                <a:gd name="T111" fmla="*/ 215 h 226"/>
                <a:gd name="T112" fmla="*/ 114 w 229"/>
                <a:gd name="T113" fmla="*/ 218 h 226"/>
                <a:gd name="T114" fmla="*/ 129 w 229"/>
                <a:gd name="T11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9" h="226">
                  <a:moveTo>
                    <a:pt x="133" y="226"/>
                  </a:moveTo>
                  <a:lnTo>
                    <a:pt x="133" y="222"/>
                  </a:lnTo>
                  <a:lnTo>
                    <a:pt x="137" y="218"/>
                  </a:lnTo>
                  <a:lnTo>
                    <a:pt x="137" y="218"/>
                  </a:lnTo>
                  <a:lnTo>
                    <a:pt x="140" y="215"/>
                  </a:lnTo>
                  <a:lnTo>
                    <a:pt x="144" y="215"/>
                  </a:lnTo>
                  <a:lnTo>
                    <a:pt x="144" y="215"/>
                  </a:lnTo>
                  <a:lnTo>
                    <a:pt x="155" y="215"/>
                  </a:lnTo>
                  <a:lnTo>
                    <a:pt x="162" y="211"/>
                  </a:lnTo>
                  <a:lnTo>
                    <a:pt x="162" y="211"/>
                  </a:lnTo>
                  <a:lnTo>
                    <a:pt x="166" y="211"/>
                  </a:lnTo>
                  <a:lnTo>
                    <a:pt x="166" y="211"/>
                  </a:lnTo>
                  <a:lnTo>
                    <a:pt x="170" y="215"/>
                  </a:lnTo>
                  <a:lnTo>
                    <a:pt x="174" y="211"/>
                  </a:lnTo>
                  <a:lnTo>
                    <a:pt x="174" y="211"/>
                  </a:lnTo>
                  <a:lnTo>
                    <a:pt x="174" y="211"/>
                  </a:lnTo>
                  <a:lnTo>
                    <a:pt x="174" y="207"/>
                  </a:lnTo>
                  <a:lnTo>
                    <a:pt x="170" y="196"/>
                  </a:lnTo>
                  <a:lnTo>
                    <a:pt x="166" y="192"/>
                  </a:lnTo>
                  <a:lnTo>
                    <a:pt x="166" y="192"/>
                  </a:lnTo>
                  <a:lnTo>
                    <a:pt x="166" y="189"/>
                  </a:lnTo>
                  <a:lnTo>
                    <a:pt x="162" y="189"/>
                  </a:lnTo>
                  <a:lnTo>
                    <a:pt x="159" y="189"/>
                  </a:lnTo>
                  <a:lnTo>
                    <a:pt x="155" y="181"/>
                  </a:lnTo>
                  <a:lnTo>
                    <a:pt x="155" y="178"/>
                  </a:lnTo>
                  <a:lnTo>
                    <a:pt x="155" y="174"/>
                  </a:lnTo>
                  <a:lnTo>
                    <a:pt x="151" y="174"/>
                  </a:lnTo>
                  <a:lnTo>
                    <a:pt x="148" y="174"/>
                  </a:lnTo>
                  <a:lnTo>
                    <a:pt x="144" y="174"/>
                  </a:lnTo>
                  <a:lnTo>
                    <a:pt x="144" y="174"/>
                  </a:lnTo>
                  <a:lnTo>
                    <a:pt x="144" y="170"/>
                  </a:lnTo>
                  <a:lnTo>
                    <a:pt x="144" y="163"/>
                  </a:lnTo>
                  <a:lnTo>
                    <a:pt x="148" y="163"/>
                  </a:lnTo>
                  <a:lnTo>
                    <a:pt x="151" y="155"/>
                  </a:lnTo>
                  <a:lnTo>
                    <a:pt x="151" y="155"/>
                  </a:lnTo>
                  <a:lnTo>
                    <a:pt x="155" y="152"/>
                  </a:lnTo>
                  <a:lnTo>
                    <a:pt x="159" y="152"/>
                  </a:lnTo>
                  <a:lnTo>
                    <a:pt x="162" y="152"/>
                  </a:lnTo>
                  <a:lnTo>
                    <a:pt x="162" y="155"/>
                  </a:lnTo>
                  <a:lnTo>
                    <a:pt x="166" y="155"/>
                  </a:lnTo>
                  <a:lnTo>
                    <a:pt x="170" y="155"/>
                  </a:lnTo>
                  <a:lnTo>
                    <a:pt x="181" y="152"/>
                  </a:lnTo>
                  <a:lnTo>
                    <a:pt x="185" y="148"/>
                  </a:lnTo>
                  <a:lnTo>
                    <a:pt x="188" y="141"/>
                  </a:lnTo>
                  <a:lnTo>
                    <a:pt x="196" y="133"/>
                  </a:lnTo>
                  <a:lnTo>
                    <a:pt x="196" y="129"/>
                  </a:lnTo>
                  <a:lnTo>
                    <a:pt x="199" y="126"/>
                  </a:lnTo>
                  <a:lnTo>
                    <a:pt x="203" y="122"/>
                  </a:lnTo>
                  <a:lnTo>
                    <a:pt x="207" y="118"/>
                  </a:lnTo>
                  <a:lnTo>
                    <a:pt x="211" y="115"/>
                  </a:lnTo>
                  <a:lnTo>
                    <a:pt x="211" y="115"/>
                  </a:lnTo>
                  <a:lnTo>
                    <a:pt x="207" y="111"/>
                  </a:lnTo>
                  <a:lnTo>
                    <a:pt x="211" y="107"/>
                  </a:lnTo>
                  <a:lnTo>
                    <a:pt x="214" y="103"/>
                  </a:lnTo>
                  <a:lnTo>
                    <a:pt x="214" y="100"/>
                  </a:lnTo>
                  <a:lnTo>
                    <a:pt x="214" y="92"/>
                  </a:lnTo>
                  <a:lnTo>
                    <a:pt x="214" y="89"/>
                  </a:lnTo>
                  <a:lnTo>
                    <a:pt x="214" y="89"/>
                  </a:lnTo>
                  <a:lnTo>
                    <a:pt x="218" y="81"/>
                  </a:lnTo>
                  <a:lnTo>
                    <a:pt x="222" y="81"/>
                  </a:lnTo>
                  <a:lnTo>
                    <a:pt x="225" y="81"/>
                  </a:lnTo>
                  <a:lnTo>
                    <a:pt x="225" y="81"/>
                  </a:lnTo>
                  <a:lnTo>
                    <a:pt x="229" y="77"/>
                  </a:lnTo>
                  <a:lnTo>
                    <a:pt x="229" y="74"/>
                  </a:lnTo>
                  <a:lnTo>
                    <a:pt x="225" y="74"/>
                  </a:lnTo>
                  <a:lnTo>
                    <a:pt x="222" y="74"/>
                  </a:lnTo>
                  <a:lnTo>
                    <a:pt x="214" y="74"/>
                  </a:lnTo>
                  <a:lnTo>
                    <a:pt x="214" y="70"/>
                  </a:lnTo>
                  <a:lnTo>
                    <a:pt x="207" y="66"/>
                  </a:lnTo>
                  <a:lnTo>
                    <a:pt x="203" y="66"/>
                  </a:lnTo>
                  <a:lnTo>
                    <a:pt x="196" y="63"/>
                  </a:lnTo>
                  <a:lnTo>
                    <a:pt x="196" y="55"/>
                  </a:lnTo>
                  <a:lnTo>
                    <a:pt x="192" y="48"/>
                  </a:lnTo>
                  <a:lnTo>
                    <a:pt x="188" y="40"/>
                  </a:lnTo>
                  <a:lnTo>
                    <a:pt x="188" y="37"/>
                  </a:lnTo>
                  <a:lnTo>
                    <a:pt x="192" y="37"/>
                  </a:lnTo>
                  <a:lnTo>
                    <a:pt x="192" y="33"/>
                  </a:lnTo>
                  <a:lnTo>
                    <a:pt x="196" y="29"/>
                  </a:lnTo>
                  <a:lnTo>
                    <a:pt x="196" y="26"/>
                  </a:lnTo>
                  <a:lnTo>
                    <a:pt x="192" y="26"/>
                  </a:lnTo>
                  <a:lnTo>
                    <a:pt x="192" y="22"/>
                  </a:lnTo>
                  <a:lnTo>
                    <a:pt x="188" y="22"/>
                  </a:lnTo>
                  <a:lnTo>
                    <a:pt x="181" y="18"/>
                  </a:lnTo>
                  <a:lnTo>
                    <a:pt x="181" y="14"/>
                  </a:lnTo>
                  <a:lnTo>
                    <a:pt x="177" y="14"/>
                  </a:lnTo>
                  <a:lnTo>
                    <a:pt x="174" y="14"/>
                  </a:lnTo>
                  <a:lnTo>
                    <a:pt x="170" y="14"/>
                  </a:lnTo>
                  <a:lnTo>
                    <a:pt x="170" y="7"/>
                  </a:lnTo>
                  <a:lnTo>
                    <a:pt x="177" y="3"/>
                  </a:lnTo>
                  <a:lnTo>
                    <a:pt x="177" y="0"/>
                  </a:lnTo>
                  <a:lnTo>
                    <a:pt x="174" y="0"/>
                  </a:lnTo>
                  <a:lnTo>
                    <a:pt x="170" y="0"/>
                  </a:lnTo>
                  <a:lnTo>
                    <a:pt x="162" y="0"/>
                  </a:lnTo>
                  <a:lnTo>
                    <a:pt x="159" y="3"/>
                  </a:lnTo>
                  <a:lnTo>
                    <a:pt x="155" y="3"/>
                  </a:lnTo>
                  <a:lnTo>
                    <a:pt x="151" y="7"/>
                  </a:lnTo>
                  <a:lnTo>
                    <a:pt x="148" y="11"/>
                  </a:lnTo>
                  <a:lnTo>
                    <a:pt x="155" y="22"/>
                  </a:lnTo>
                  <a:lnTo>
                    <a:pt x="159" y="26"/>
                  </a:lnTo>
                  <a:lnTo>
                    <a:pt x="148" y="37"/>
                  </a:lnTo>
                  <a:lnTo>
                    <a:pt x="151" y="40"/>
                  </a:lnTo>
                  <a:lnTo>
                    <a:pt x="151" y="44"/>
                  </a:lnTo>
                  <a:lnTo>
                    <a:pt x="148" y="48"/>
                  </a:lnTo>
                  <a:lnTo>
                    <a:pt x="144" y="48"/>
                  </a:lnTo>
                  <a:lnTo>
                    <a:pt x="137" y="48"/>
                  </a:lnTo>
                  <a:lnTo>
                    <a:pt x="133" y="48"/>
                  </a:lnTo>
                  <a:lnTo>
                    <a:pt x="133" y="55"/>
                  </a:lnTo>
                  <a:lnTo>
                    <a:pt x="137" y="55"/>
                  </a:lnTo>
                  <a:lnTo>
                    <a:pt x="140" y="59"/>
                  </a:lnTo>
                  <a:lnTo>
                    <a:pt x="140" y="63"/>
                  </a:lnTo>
                  <a:lnTo>
                    <a:pt x="137" y="63"/>
                  </a:lnTo>
                  <a:lnTo>
                    <a:pt x="133" y="63"/>
                  </a:lnTo>
                  <a:lnTo>
                    <a:pt x="129" y="66"/>
                  </a:lnTo>
                  <a:lnTo>
                    <a:pt x="129" y="70"/>
                  </a:lnTo>
                  <a:lnTo>
                    <a:pt x="129" y="74"/>
                  </a:lnTo>
                  <a:lnTo>
                    <a:pt x="129" y="77"/>
                  </a:lnTo>
                  <a:lnTo>
                    <a:pt x="129" y="77"/>
                  </a:lnTo>
                  <a:lnTo>
                    <a:pt x="129" y="85"/>
                  </a:lnTo>
                  <a:lnTo>
                    <a:pt x="125" y="89"/>
                  </a:lnTo>
                  <a:lnTo>
                    <a:pt x="122" y="85"/>
                  </a:lnTo>
                  <a:lnTo>
                    <a:pt x="122" y="85"/>
                  </a:lnTo>
                  <a:lnTo>
                    <a:pt x="122" y="89"/>
                  </a:lnTo>
                  <a:lnTo>
                    <a:pt x="114" y="89"/>
                  </a:lnTo>
                  <a:lnTo>
                    <a:pt x="114" y="85"/>
                  </a:lnTo>
                  <a:lnTo>
                    <a:pt x="111" y="89"/>
                  </a:lnTo>
                  <a:lnTo>
                    <a:pt x="111" y="89"/>
                  </a:lnTo>
                  <a:lnTo>
                    <a:pt x="103" y="92"/>
                  </a:lnTo>
                  <a:lnTo>
                    <a:pt x="107" y="92"/>
                  </a:lnTo>
                  <a:lnTo>
                    <a:pt x="103" y="96"/>
                  </a:lnTo>
                  <a:lnTo>
                    <a:pt x="99" y="100"/>
                  </a:lnTo>
                  <a:lnTo>
                    <a:pt x="96" y="96"/>
                  </a:lnTo>
                  <a:lnTo>
                    <a:pt x="92" y="100"/>
                  </a:lnTo>
                  <a:lnTo>
                    <a:pt x="92" y="100"/>
                  </a:lnTo>
                  <a:lnTo>
                    <a:pt x="88" y="103"/>
                  </a:lnTo>
                  <a:lnTo>
                    <a:pt x="88" y="103"/>
                  </a:lnTo>
                  <a:lnTo>
                    <a:pt x="85" y="107"/>
                  </a:lnTo>
                  <a:lnTo>
                    <a:pt x="85" y="111"/>
                  </a:lnTo>
                  <a:lnTo>
                    <a:pt x="85" y="115"/>
                  </a:lnTo>
                  <a:lnTo>
                    <a:pt x="85" y="118"/>
                  </a:lnTo>
                  <a:lnTo>
                    <a:pt x="88" y="122"/>
                  </a:lnTo>
                  <a:lnTo>
                    <a:pt x="85" y="122"/>
                  </a:lnTo>
                  <a:lnTo>
                    <a:pt x="81" y="126"/>
                  </a:lnTo>
                  <a:lnTo>
                    <a:pt x="74" y="126"/>
                  </a:lnTo>
                  <a:lnTo>
                    <a:pt x="70" y="126"/>
                  </a:lnTo>
                  <a:lnTo>
                    <a:pt x="59" y="126"/>
                  </a:lnTo>
                  <a:lnTo>
                    <a:pt x="55" y="129"/>
                  </a:lnTo>
                  <a:lnTo>
                    <a:pt x="51" y="129"/>
                  </a:lnTo>
                  <a:lnTo>
                    <a:pt x="48" y="129"/>
                  </a:lnTo>
                  <a:lnTo>
                    <a:pt x="40" y="129"/>
                  </a:lnTo>
                  <a:lnTo>
                    <a:pt x="22" y="133"/>
                  </a:lnTo>
                  <a:lnTo>
                    <a:pt x="0" y="126"/>
                  </a:lnTo>
                  <a:lnTo>
                    <a:pt x="0" y="126"/>
                  </a:lnTo>
                  <a:lnTo>
                    <a:pt x="11" y="137"/>
                  </a:lnTo>
                  <a:lnTo>
                    <a:pt x="11" y="141"/>
                  </a:lnTo>
                  <a:lnTo>
                    <a:pt x="14" y="144"/>
                  </a:lnTo>
                  <a:lnTo>
                    <a:pt x="18" y="144"/>
                  </a:lnTo>
                  <a:lnTo>
                    <a:pt x="22" y="148"/>
                  </a:lnTo>
                  <a:lnTo>
                    <a:pt x="25" y="148"/>
                  </a:lnTo>
                  <a:lnTo>
                    <a:pt x="29" y="148"/>
                  </a:lnTo>
                  <a:lnTo>
                    <a:pt x="29" y="152"/>
                  </a:lnTo>
                  <a:lnTo>
                    <a:pt x="33" y="152"/>
                  </a:lnTo>
                  <a:lnTo>
                    <a:pt x="33" y="155"/>
                  </a:lnTo>
                  <a:lnTo>
                    <a:pt x="37" y="159"/>
                  </a:lnTo>
                  <a:lnTo>
                    <a:pt x="37" y="163"/>
                  </a:lnTo>
                  <a:lnTo>
                    <a:pt x="37" y="166"/>
                  </a:lnTo>
                  <a:lnTo>
                    <a:pt x="40" y="166"/>
                  </a:lnTo>
                  <a:lnTo>
                    <a:pt x="44" y="166"/>
                  </a:lnTo>
                  <a:lnTo>
                    <a:pt x="44" y="174"/>
                  </a:lnTo>
                  <a:lnTo>
                    <a:pt x="44" y="178"/>
                  </a:lnTo>
                  <a:lnTo>
                    <a:pt x="40" y="174"/>
                  </a:lnTo>
                  <a:lnTo>
                    <a:pt x="29" y="178"/>
                  </a:lnTo>
                  <a:lnTo>
                    <a:pt x="29" y="178"/>
                  </a:lnTo>
                  <a:lnTo>
                    <a:pt x="25" y="181"/>
                  </a:lnTo>
                  <a:lnTo>
                    <a:pt x="22" y="181"/>
                  </a:lnTo>
                  <a:lnTo>
                    <a:pt x="22" y="185"/>
                  </a:lnTo>
                  <a:lnTo>
                    <a:pt x="22" y="189"/>
                  </a:lnTo>
                  <a:lnTo>
                    <a:pt x="22" y="192"/>
                  </a:lnTo>
                  <a:lnTo>
                    <a:pt x="22" y="196"/>
                  </a:lnTo>
                  <a:lnTo>
                    <a:pt x="22" y="200"/>
                  </a:lnTo>
                  <a:lnTo>
                    <a:pt x="22" y="200"/>
                  </a:lnTo>
                  <a:lnTo>
                    <a:pt x="22" y="204"/>
                  </a:lnTo>
                  <a:lnTo>
                    <a:pt x="25" y="204"/>
                  </a:lnTo>
                  <a:lnTo>
                    <a:pt x="29" y="200"/>
                  </a:lnTo>
                  <a:lnTo>
                    <a:pt x="33" y="200"/>
                  </a:lnTo>
                  <a:lnTo>
                    <a:pt x="33" y="200"/>
                  </a:lnTo>
                  <a:lnTo>
                    <a:pt x="37" y="200"/>
                  </a:lnTo>
                  <a:lnTo>
                    <a:pt x="37" y="200"/>
                  </a:lnTo>
                  <a:lnTo>
                    <a:pt x="40" y="200"/>
                  </a:lnTo>
                  <a:lnTo>
                    <a:pt x="44" y="200"/>
                  </a:lnTo>
                  <a:lnTo>
                    <a:pt x="44" y="200"/>
                  </a:lnTo>
                  <a:lnTo>
                    <a:pt x="48" y="200"/>
                  </a:lnTo>
                  <a:lnTo>
                    <a:pt x="48" y="200"/>
                  </a:lnTo>
                  <a:lnTo>
                    <a:pt x="48" y="196"/>
                  </a:lnTo>
                  <a:lnTo>
                    <a:pt x="51" y="196"/>
                  </a:lnTo>
                  <a:lnTo>
                    <a:pt x="55" y="200"/>
                  </a:lnTo>
                  <a:lnTo>
                    <a:pt x="55" y="200"/>
                  </a:lnTo>
                  <a:lnTo>
                    <a:pt x="55" y="196"/>
                  </a:lnTo>
                  <a:lnTo>
                    <a:pt x="59" y="196"/>
                  </a:lnTo>
                  <a:lnTo>
                    <a:pt x="59" y="200"/>
                  </a:lnTo>
                  <a:lnTo>
                    <a:pt x="62" y="200"/>
                  </a:lnTo>
                  <a:lnTo>
                    <a:pt x="62" y="200"/>
                  </a:lnTo>
                  <a:lnTo>
                    <a:pt x="66" y="200"/>
                  </a:lnTo>
                  <a:lnTo>
                    <a:pt x="70" y="196"/>
                  </a:lnTo>
                  <a:lnTo>
                    <a:pt x="74" y="196"/>
                  </a:lnTo>
                  <a:lnTo>
                    <a:pt x="77" y="196"/>
                  </a:lnTo>
                  <a:lnTo>
                    <a:pt x="81" y="196"/>
                  </a:lnTo>
                  <a:lnTo>
                    <a:pt x="81" y="196"/>
                  </a:lnTo>
                  <a:lnTo>
                    <a:pt x="85" y="196"/>
                  </a:lnTo>
                  <a:lnTo>
                    <a:pt x="85" y="196"/>
                  </a:lnTo>
                  <a:lnTo>
                    <a:pt x="88" y="196"/>
                  </a:lnTo>
                  <a:lnTo>
                    <a:pt x="92" y="196"/>
                  </a:lnTo>
                  <a:lnTo>
                    <a:pt x="99" y="196"/>
                  </a:lnTo>
                  <a:lnTo>
                    <a:pt x="99" y="196"/>
                  </a:lnTo>
                  <a:lnTo>
                    <a:pt x="103" y="200"/>
                  </a:lnTo>
                  <a:lnTo>
                    <a:pt x="103" y="204"/>
                  </a:lnTo>
                  <a:lnTo>
                    <a:pt x="103" y="204"/>
                  </a:lnTo>
                  <a:lnTo>
                    <a:pt x="103" y="204"/>
                  </a:lnTo>
                  <a:lnTo>
                    <a:pt x="103" y="204"/>
                  </a:lnTo>
                  <a:lnTo>
                    <a:pt x="103" y="204"/>
                  </a:lnTo>
                  <a:lnTo>
                    <a:pt x="111" y="204"/>
                  </a:lnTo>
                  <a:lnTo>
                    <a:pt x="111" y="207"/>
                  </a:lnTo>
                  <a:lnTo>
                    <a:pt x="114" y="211"/>
                  </a:lnTo>
                  <a:lnTo>
                    <a:pt x="114" y="215"/>
                  </a:lnTo>
                  <a:lnTo>
                    <a:pt x="114" y="215"/>
                  </a:lnTo>
                  <a:lnTo>
                    <a:pt x="114" y="218"/>
                  </a:lnTo>
                  <a:lnTo>
                    <a:pt x="114" y="218"/>
                  </a:lnTo>
                  <a:lnTo>
                    <a:pt x="114" y="218"/>
                  </a:lnTo>
                  <a:lnTo>
                    <a:pt x="114" y="218"/>
                  </a:lnTo>
                  <a:lnTo>
                    <a:pt x="118" y="222"/>
                  </a:lnTo>
                  <a:lnTo>
                    <a:pt x="118" y="222"/>
                  </a:lnTo>
                  <a:lnTo>
                    <a:pt x="125" y="222"/>
                  </a:lnTo>
                  <a:lnTo>
                    <a:pt x="129" y="226"/>
                  </a:lnTo>
                  <a:lnTo>
                    <a:pt x="129" y="226"/>
                  </a:lnTo>
                  <a:lnTo>
                    <a:pt x="133" y="226"/>
                  </a:lnTo>
                  <a:close/>
                </a:path>
              </a:pathLst>
            </a:custGeom>
            <a:grpFill/>
            <a:ln>
              <a:noFill/>
            </a:ln>
          </p:spPr>
          <p:txBody>
            <a:bodyPr vert="horz" wrap="square" lIns="91440" tIns="45720" rIns="91440" bIns="45720" numCol="1" anchor="t" anchorCtr="0" compatLnSpc="1"/>
            <a:lstStyle/>
            <a:p>
              <a:endParaRPr lang="en-US"/>
            </a:p>
          </p:txBody>
        </p:sp>
        <p:sp>
          <p:nvSpPr>
            <p:cNvPr id="34" name="Freeform 35"/>
            <p:cNvSpPr/>
            <p:nvPr/>
          </p:nvSpPr>
          <p:spPr bwMode="auto">
            <a:xfrm>
              <a:off x="5770074" y="2402703"/>
              <a:ext cx="156969" cy="114511"/>
            </a:xfrm>
            <a:custGeom>
              <a:avLst/>
              <a:gdLst>
                <a:gd name="T0" fmla="*/ 59 w 122"/>
                <a:gd name="T1" fmla="*/ 89 h 89"/>
                <a:gd name="T2" fmla="*/ 70 w 122"/>
                <a:gd name="T3" fmla="*/ 78 h 89"/>
                <a:gd name="T4" fmla="*/ 78 w 122"/>
                <a:gd name="T5" fmla="*/ 71 h 89"/>
                <a:gd name="T6" fmla="*/ 89 w 122"/>
                <a:gd name="T7" fmla="*/ 78 h 89"/>
                <a:gd name="T8" fmla="*/ 100 w 122"/>
                <a:gd name="T9" fmla="*/ 78 h 89"/>
                <a:gd name="T10" fmla="*/ 104 w 122"/>
                <a:gd name="T11" fmla="*/ 82 h 89"/>
                <a:gd name="T12" fmla="*/ 115 w 122"/>
                <a:gd name="T13" fmla="*/ 82 h 89"/>
                <a:gd name="T14" fmla="*/ 118 w 122"/>
                <a:gd name="T15" fmla="*/ 82 h 89"/>
                <a:gd name="T16" fmla="*/ 118 w 122"/>
                <a:gd name="T17" fmla="*/ 75 h 89"/>
                <a:gd name="T18" fmla="*/ 115 w 122"/>
                <a:gd name="T19" fmla="*/ 67 h 89"/>
                <a:gd name="T20" fmla="*/ 111 w 122"/>
                <a:gd name="T21" fmla="*/ 52 h 89"/>
                <a:gd name="T22" fmla="*/ 104 w 122"/>
                <a:gd name="T23" fmla="*/ 49 h 89"/>
                <a:gd name="T24" fmla="*/ 96 w 122"/>
                <a:gd name="T25" fmla="*/ 38 h 89"/>
                <a:gd name="T26" fmla="*/ 85 w 122"/>
                <a:gd name="T27" fmla="*/ 30 h 89"/>
                <a:gd name="T28" fmla="*/ 81 w 122"/>
                <a:gd name="T29" fmla="*/ 26 h 89"/>
                <a:gd name="T30" fmla="*/ 66 w 122"/>
                <a:gd name="T31" fmla="*/ 26 h 89"/>
                <a:gd name="T32" fmla="*/ 63 w 122"/>
                <a:gd name="T33" fmla="*/ 23 h 89"/>
                <a:gd name="T34" fmla="*/ 59 w 122"/>
                <a:gd name="T35" fmla="*/ 15 h 89"/>
                <a:gd name="T36" fmla="*/ 48 w 122"/>
                <a:gd name="T37" fmla="*/ 0 h 89"/>
                <a:gd name="T38" fmla="*/ 44 w 122"/>
                <a:gd name="T39" fmla="*/ 0 h 89"/>
                <a:gd name="T40" fmla="*/ 41 w 122"/>
                <a:gd name="T41" fmla="*/ 0 h 89"/>
                <a:gd name="T42" fmla="*/ 37 w 122"/>
                <a:gd name="T43" fmla="*/ 4 h 89"/>
                <a:gd name="T44" fmla="*/ 29 w 122"/>
                <a:gd name="T45" fmla="*/ 0 h 89"/>
                <a:gd name="T46" fmla="*/ 29 w 122"/>
                <a:gd name="T47" fmla="*/ 0 h 89"/>
                <a:gd name="T48" fmla="*/ 18 w 122"/>
                <a:gd name="T49" fmla="*/ 8 h 89"/>
                <a:gd name="T50" fmla="*/ 7 w 122"/>
                <a:gd name="T51" fmla="*/ 15 h 89"/>
                <a:gd name="T52" fmla="*/ 0 w 122"/>
                <a:gd name="T53" fmla="*/ 26 h 89"/>
                <a:gd name="T54" fmla="*/ 7 w 122"/>
                <a:gd name="T55" fmla="*/ 26 h 89"/>
                <a:gd name="T56" fmla="*/ 11 w 122"/>
                <a:gd name="T57" fmla="*/ 30 h 89"/>
                <a:gd name="T58" fmla="*/ 22 w 122"/>
                <a:gd name="T59" fmla="*/ 34 h 89"/>
                <a:gd name="T60" fmla="*/ 26 w 122"/>
                <a:gd name="T61" fmla="*/ 38 h 89"/>
                <a:gd name="T62" fmla="*/ 22 w 122"/>
                <a:gd name="T63" fmla="*/ 45 h 89"/>
                <a:gd name="T64" fmla="*/ 18 w 122"/>
                <a:gd name="T65" fmla="*/ 49 h 89"/>
                <a:gd name="T66" fmla="*/ 22 w 122"/>
                <a:gd name="T67" fmla="*/ 60 h 89"/>
                <a:gd name="T68" fmla="*/ 26 w 122"/>
                <a:gd name="T69" fmla="*/ 75 h 89"/>
                <a:gd name="T70" fmla="*/ 37 w 122"/>
                <a:gd name="T71" fmla="*/ 78 h 89"/>
                <a:gd name="T72" fmla="*/ 44 w 122"/>
                <a:gd name="T73" fmla="*/ 86 h 89"/>
                <a:gd name="T74" fmla="*/ 55 w 122"/>
                <a:gd name="T75" fmla="*/ 86 h 89"/>
                <a:gd name="T76" fmla="*/ 59 w 122"/>
                <a:gd name="T7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89">
                  <a:moveTo>
                    <a:pt x="59" y="89"/>
                  </a:moveTo>
                  <a:lnTo>
                    <a:pt x="59" y="89"/>
                  </a:lnTo>
                  <a:lnTo>
                    <a:pt x="66" y="82"/>
                  </a:lnTo>
                  <a:lnTo>
                    <a:pt x="70" y="78"/>
                  </a:lnTo>
                  <a:lnTo>
                    <a:pt x="74" y="75"/>
                  </a:lnTo>
                  <a:lnTo>
                    <a:pt x="78" y="71"/>
                  </a:lnTo>
                  <a:lnTo>
                    <a:pt x="81" y="71"/>
                  </a:lnTo>
                  <a:lnTo>
                    <a:pt x="89" y="78"/>
                  </a:lnTo>
                  <a:lnTo>
                    <a:pt x="92" y="75"/>
                  </a:lnTo>
                  <a:lnTo>
                    <a:pt x="100" y="78"/>
                  </a:lnTo>
                  <a:lnTo>
                    <a:pt x="100" y="82"/>
                  </a:lnTo>
                  <a:lnTo>
                    <a:pt x="104" y="82"/>
                  </a:lnTo>
                  <a:lnTo>
                    <a:pt x="111" y="86"/>
                  </a:lnTo>
                  <a:lnTo>
                    <a:pt x="115" y="82"/>
                  </a:lnTo>
                  <a:lnTo>
                    <a:pt x="118" y="82"/>
                  </a:lnTo>
                  <a:lnTo>
                    <a:pt x="118" y="82"/>
                  </a:lnTo>
                  <a:lnTo>
                    <a:pt x="122" y="82"/>
                  </a:lnTo>
                  <a:lnTo>
                    <a:pt x="118" y="75"/>
                  </a:lnTo>
                  <a:lnTo>
                    <a:pt x="118" y="67"/>
                  </a:lnTo>
                  <a:lnTo>
                    <a:pt x="115" y="67"/>
                  </a:lnTo>
                  <a:lnTo>
                    <a:pt x="111" y="60"/>
                  </a:lnTo>
                  <a:lnTo>
                    <a:pt x="111" y="52"/>
                  </a:lnTo>
                  <a:lnTo>
                    <a:pt x="107" y="49"/>
                  </a:lnTo>
                  <a:lnTo>
                    <a:pt x="104" y="49"/>
                  </a:lnTo>
                  <a:lnTo>
                    <a:pt x="100" y="41"/>
                  </a:lnTo>
                  <a:lnTo>
                    <a:pt x="96" y="38"/>
                  </a:lnTo>
                  <a:lnTo>
                    <a:pt x="89" y="34"/>
                  </a:lnTo>
                  <a:lnTo>
                    <a:pt x="85" y="30"/>
                  </a:lnTo>
                  <a:lnTo>
                    <a:pt x="81" y="26"/>
                  </a:lnTo>
                  <a:lnTo>
                    <a:pt x="81" y="26"/>
                  </a:lnTo>
                  <a:lnTo>
                    <a:pt x="74" y="26"/>
                  </a:lnTo>
                  <a:lnTo>
                    <a:pt x="66" y="26"/>
                  </a:lnTo>
                  <a:lnTo>
                    <a:pt x="66" y="23"/>
                  </a:lnTo>
                  <a:lnTo>
                    <a:pt x="63" y="23"/>
                  </a:lnTo>
                  <a:lnTo>
                    <a:pt x="63" y="19"/>
                  </a:lnTo>
                  <a:lnTo>
                    <a:pt x="59" y="15"/>
                  </a:lnTo>
                  <a:lnTo>
                    <a:pt x="52" y="8"/>
                  </a:lnTo>
                  <a:lnTo>
                    <a:pt x="48" y="0"/>
                  </a:lnTo>
                  <a:lnTo>
                    <a:pt x="48" y="0"/>
                  </a:lnTo>
                  <a:lnTo>
                    <a:pt x="44" y="0"/>
                  </a:lnTo>
                  <a:lnTo>
                    <a:pt x="44" y="0"/>
                  </a:lnTo>
                  <a:lnTo>
                    <a:pt x="41" y="0"/>
                  </a:lnTo>
                  <a:lnTo>
                    <a:pt x="37" y="0"/>
                  </a:lnTo>
                  <a:lnTo>
                    <a:pt x="37" y="4"/>
                  </a:lnTo>
                  <a:lnTo>
                    <a:pt x="33" y="0"/>
                  </a:lnTo>
                  <a:lnTo>
                    <a:pt x="29" y="0"/>
                  </a:lnTo>
                  <a:lnTo>
                    <a:pt x="29" y="0"/>
                  </a:lnTo>
                  <a:lnTo>
                    <a:pt x="29" y="0"/>
                  </a:lnTo>
                  <a:lnTo>
                    <a:pt x="26" y="8"/>
                  </a:lnTo>
                  <a:lnTo>
                    <a:pt x="18" y="8"/>
                  </a:lnTo>
                  <a:lnTo>
                    <a:pt x="7" y="12"/>
                  </a:lnTo>
                  <a:lnTo>
                    <a:pt x="7" y="15"/>
                  </a:lnTo>
                  <a:lnTo>
                    <a:pt x="0" y="19"/>
                  </a:lnTo>
                  <a:lnTo>
                    <a:pt x="0" y="26"/>
                  </a:lnTo>
                  <a:lnTo>
                    <a:pt x="4" y="26"/>
                  </a:lnTo>
                  <a:lnTo>
                    <a:pt x="7" y="26"/>
                  </a:lnTo>
                  <a:lnTo>
                    <a:pt x="11" y="26"/>
                  </a:lnTo>
                  <a:lnTo>
                    <a:pt x="11" y="30"/>
                  </a:lnTo>
                  <a:lnTo>
                    <a:pt x="18" y="34"/>
                  </a:lnTo>
                  <a:lnTo>
                    <a:pt x="22" y="34"/>
                  </a:lnTo>
                  <a:lnTo>
                    <a:pt x="22" y="38"/>
                  </a:lnTo>
                  <a:lnTo>
                    <a:pt x="26" y="38"/>
                  </a:lnTo>
                  <a:lnTo>
                    <a:pt x="26" y="41"/>
                  </a:lnTo>
                  <a:lnTo>
                    <a:pt x="22" y="45"/>
                  </a:lnTo>
                  <a:lnTo>
                    <a:pt x="22" y="49"/>
                  </a:lnTo>
                  <a:lnTo>
                    <a:pt x="18" y="49"/>
                  </a:lnTo>
                  <a:lnTo>
                    <a:pt x="18" y="52"/>
                  </a:lnTo>
                  <a:lnTo>
                    <a:pt x="22" y="60"/>
                  </a:lnTo>
                  <a:lnTo>
                    <a:pt x="26" y="67"/>
                  </a:lnTo>
                  <a:lnTo>
                    <a:pt x="26" y="75"/>
                  </a:lnTo>
                  <a:lnTo>
                    <a:pt x="33" y="78"/>
                  </a:lnTo>
                  <a:lnTo>
                    <a:pt x="37" y="78"/>
                  </a:lnTo>
                  <a:lnTo>
                    <a:pt x="44" y="82"/>
                  </a:lnTo>
                  <a:lnTo>
                    <a:pt x="44" y="86"/>
                  </a:lnTo>
                  <a:lnTo>
                    <a:pt x="52" y="86"/>
                  </a:lnTo>
                  <a:lnTo>
                    <a:pt x="55" y="86"/>
                  </a:lnTo>
                  <a:lnTo>
                    <a:pt x="59" y="86"/>
                  </a:lnTo>
                  <a:lnTo>
                    <a:pt x="59" y="89"/>
                  </a:lnTo>
                  <a:close/>
                </a:path>
              </a:pathLst>
            </a:custGeom>
            <a:grpFill/>
            <a:ln>
              <a:noFill/>
            </a:ln>
          </p:spPr>
          <p:txBody>
            <a:bodyPr vert="horz" wrap="square" lIns="91440" tIns="45720" rIns="91440" bIns="45720" numCol="1" anchor="t" anchorCtr="0" compatLnSpc="1"/>
            <a:lstStyle/>
            <a:p>
              <a:endParaRPr lang="en-US"/>
            </a:p>
          </p:txBody>
        </p:sp>
        <p:sp>
          <p:nvSpPr>
            <p:cNvPr id="35" name="Freeform 36"/>
            <p:cNvSpPr/>
            <p:nvPr/>
          </p:nvSpPr>
          <p:spPr bwMode="auto">
            <a:xfrm>
              <a:off x="5532047" y="2374398"/>
              <a:ext cx="280486" cy="214868"/>
            </a:xfrm>
            <a:custGeom>
              <a:avLst/>
              <a:gdLst>
                <a:gd name="T0" fmla="*/ 200 w 218"/>
                <a:gd name="T1" fmla="*/ 15 h 167"/>
                <a:gd name="T2" fmla="*/ 211 w 218"/>
                <a:gd name="T3" fmla="*/ 15 h 167"/>
                <a:gd name="T4" fmla="*/ 211 w 218"/>
                <a:gd name="T5" fmla="*/ 22 h 167"/>
                <a:gd name="T6" fmla="*/ 203 w 218"/>
                <a:gd name="T7" fmla="*/ 30 h 167"/>
                <a:gd name="T8" fmla="*/ 177 w 218"/>
                <a:gd name="T9" fmla="*/ 34 h 167"/>
                <a:gd name="T10" fmla="*/ 166 w 218"/>
                <a:gd name="T11" fmla="*/ 41 h 167"/>
                <a:gd name="T12" fmla="*/ 174 w 218"/>
                <a:gd name="T13" fmla="*/ 60 h 167"/>
                <a:gd name="T14" fmla="*/ 166 w 218"/>
                <a:gd name="T15" fmla="*/ 78 h 167"/>
                <a:gd name="T16" fmla="*/ 152 w 218"/>
                <a:gd name="T17" fmla="*/ 82 h 167"/>
                <a:gd name="T18" fmla="*/ 152 w 218"/>
                <a:gd name="T19" fmla="*/ 89 h 167"/>
                <a:gd name="T20" fmla="*/ 152 w 218"/>
                <a:gd name="T21" fmla="*/ 97 h 167"/>
                <a:gd name="T22" fmla="*/ 144 w 218"/>
                <a:gd name="T23" fmla="*/ 104 h 167"/>
                <a:gd name="T24" fmla="*/ 144 w 218"/>
                <a:gd name="T25" fmla="*/ 111 h 167"/>
                <a:gd name="T26" fmla="*/ 137 w 218"/>
                <a:gd name="T27" fmla="*/ 119 h 167"/>
                <a:gd name="T28" fmla="*/ 129 w 218"/>
                <a:gd name="T29" fmla="*/ 123 h 167"/>
                <a:gd name="T30" fmla="*/ 126 w 218"/>
                <a:gd name="T31" fmla="*/ 123 h 167"/>
                <a:gd name="T32" fmla="*/ 118 w 218"/>
                <a:gd name="T33" fmla="*/ 130 h 167"/>
                <a:gd name="T34" fmla="*/ 107 w 218"/>
                <a:gd name="T35" fmla="*/ 134 h 167"/>
                <a:gd name="T36" fmla="*/ 103 w 218"/>
                <a:gd name="T37" fmla="*/ 137 h 167"/>
                <a:gd name="T38" fmla="*/ 100 w 218"/>
                <a:gd name="T39" fmla="*/ 149 h 167"/>
                <a:gd name="T40" fmla="*/ 100 w 218"/>
                <a:gd name="T41" fmla="*/ 156 h 167"/>
                <a:gd name="T42" fmla="*/ 85 w 218"/>
                <a:gd name="T43" fmla="*/ 160 h 167"/>
                <a:gd name="T44" fmla="*/ 66 w 218"/>
                <a:gd name="T45" fmla="*/ 163 h 167"/>
                <a:gd name="T46" fmla="*/ 37 w 218"/>
                <a:gd name="T47" fmla="*/ 167 h 167"/>
                <a:gd name="T48" fmla="*/ 29 w 218"/>
                <a:gd name="T49" fmla="*/ 141 h 167"/>
                <a:gd name="T50" fmla="*/ 26 w 218"/>
                <a:gd name="T51" fmla="*/ 126 h 167"/>
                <a:gd name="T52" fmla="*/ 7 w 218"/>
                <a:gd name="T53" fmla="*/ 119 h 167"/>
                <a:gd name="T54" fmla="*/ 3 w 218"/>
                <a:gd name="T55" fmla="*/ 104 h 167"/>
                <a:gd name="T56" fmla="*/ 7 w 218"/>
                <a:gd name="T57" fmla="*/ 93 h 167"/>
                <a:gd name="T58" fmla="*/ 0 w 218"/>
                <a:gd name="T59" fmla="*/ 85 h 167"/>
                <a:gd name="T60" fmla="*/ 0 w 218"/>
                <a:gd name="T61" fmla="*/ 78 h 167"/>
                <a:gd name="T62" fmla="*/ 7 w 218"/>
                <a:gd name="T63" fmla="*/ 71 h 167"/>
                <a:gd name="T64" fmla="*/ 3 w 218"/>
                <a:gd name="T65" fmla="*/ 67 h 167"/>
                <a:gd name="T66" fmla="*/ 7 w 218"/>
                <a:gd name="T67" fmla="*/ 60 h 167"/>
                <a:gd name="T68" fmla="*/ 11 w 218"/>
                <a:gd name="T69" fmla="*/ 60 h 167"/>
                <a:gd name="T70" fmla="*/ 18 w 218"/>
                <a:gd name="T71" fmla="*/ 60 h 167"/>
                <a:gd name="T72" fmla="*/ 26 w 218"/>
                <a:gd name="T73" fmla="*/ 63 h 167"/>
                <a:gd name="T74" fmla="*/ 33 w 218"/>
                <a:gd name="T75" fmla="*/ 63 h 167"/>
                <a:gd name="T76" fmla="*/ 40 w 218"/>
                <a:gd name="T77" fmla="*/ 56 h 167"/>
                <a:gd name="T78" fmla="*/ 52 w 218"/>
                <a:gd name="T79" fmla="*/ 48 h 167"/>
                <a:gd name="T80" fmla="*/ 55 w 218"/>
                <a:gd name="T81" fmla="*/ 45 h 167"/>
                <a:gd name="T82" fmla="*/ 59 w 218"/>
                <a:gd name="T83" fmla="*/ 34 h 167"/>
                <a:gd name="T84" fmla="*/ 59 w 218"/>
                <a:gd name="T85" fmla="*/ 30 h 167"/>
                <a:gd name="T86" fmla="*/ 66 w 218"/>
                <a:gd name="T87" fmla="*/ 26 h 167"/>
                <a:gd name="T88" fmla="*/ 77 w 218"/>
                <a:gd name="T89" fmla="*/ 22 h 167"/>
                <a:gd name="T90" fmla="*/ 85 w 218"/>
                <a:gd name="T91" fmla="*/ 22 h 167"/>
                <a:gd name="T92" fmla="*/ 96 w 218"/>
                <a:gd name="T93" fmla="*/ 26 h 167"/>
                <a:gd name="T94" fmla="*/ 103 w 218"/>
                <a:gd name="T95" fmla="*/ 26 h 167"/>
                <a:gd name="T96" fmla="*/ 114 w 218"/>
                <a:gd name="T97" fmla="*/ 30 h 167"/>
                <a:gd name="T98" fmla="*/ 122 w 218"/>
                <a:gd name="T99" fmla="*/ 22 h 167"/>
                <a:gd name="T100" fmla="*/ 129 w 218"/>
                <a:gd name="T101" fmla="*/ 26 h 167"/>
                <a:gd name="T102" fmla="*/ 133 w 218"/>
                <a:gd name="T103" fmla="*/ 22 h 167"/>
                <a:gd name="T104" fmla="*/ 137 w 218"/>
                <a:gd name="T105" fmla="*/ 19 h 167"/>
                <a:gd name="T106" fmla="*/ 144 w 218"/>
                <a:gd name="T107" fmla="*/ 19 h 167"/>
                <a:gd name="T108" fmla="*/ 144 w 218"/>
                <a:gd name="T109" fmla="*/ 11 h 167"/>
                <a:gd name="T110" fmla="*/ 148 w 218"/>
                <a:gd name="T111" fmla="*/ 0 h 167"/>
                <a:gd name="T112" fmla="*/ 159 w 218"/>
                <a:gd name="T113" fmla="*/ 4 h 167"/>
                <a:gd name="T114" fmla="*/ 159 w 218"/>
                <a:gd name="T115" fmla="*/ 11 h 167"/>
                <a:gd name="T116" fmla="*/ 163 w 218"/>
                <a:gd name="T117" fmla="*/ 19 h 167"/>
                <a:gd name="T118" fmla="*/ 166 w 218"/>
                <a:gd name="T119" fmla="*/ 30 h 167"/>
                <a:gd name="T120" fmla="*/ 174 w 218"/>
                <a:gd name="T121" fmla="*/ 34 h 167"/>
                <a:gd name="T122" fmla="*/ 181 w 218"/>
                <a:gd name="T123" fmla="*/ 30 h 167"/>
                <a:gd name="T124" fmla="*/ 189 w 218"/>
                <a:gd name="T125" fmla="*/ 2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167">
                  <a:moveTo>
                    <a:pt x="189" y="22"/>
                  </a:moveTo>
                  <a:lnTo>
                    <a:pt x="196" y="19"/>
                  </a:lnTo>
                  <a:lnTo>
                    <a:pt x="200" y="15"/>
                  </a:lnTo>
                  <a:lnTo>
                    <a:pt x="200" y="19"/>
                  </a:lnTo>
                  <a:lnTo>
                    <a:pt x="207" y="19"/>
                  </a:lnTo>
                  <a:lnTo>
                    <a:pt x="211" y="15"/>
                  </a:lnTo>
                  <a:lnTo>
                    <a:pt x="218" y="15"/>
                  </a:lnTo>
                  <a:lnTo>
                    <a:pt x="218" y="19"/>
                  </a:lnTo>
                  <a:lnTo>
                    <a:pt x="211" y="22"/>
                  </a:lnTo>
                  <a:lnTo>
                    <a:pt x="214" y="22"/>
                  </a:lnTo>
                  <a:lnTo>
                    <a:pt x="211" y="30"/>
                  </a:lnTo>
                  <a:lnTo>
                    <a:pt x="203" y="30"/>
                  </a:lnTo>
                  <a:lnTo>
                    <a:pt x="189" y="34"/>
                  </a:lnTo>
                  <a:lnTo>
                    <a:pt x="185" y="34"/>
                  </a:lnTo>
                  <a:lnTo>
                    <a:pt x="177" y="34"/>
                  </a:lnTo>
                  <a:lnTo>
                    <a:pt x="174" y="37"/>
                  </a:lnTo>
                  <a:lnTo>
                    <a:pt x="170" y="37"/>
                  </a:lnTo>
                  <a:lnTo>
                    <a:pt x="166" y="41"/>
                  </a:lnTo>
                  <a:lnTo>
                    <a:pt x="163" y="45"/>
                  </a:lnTo>
                  <a:lnTo>
                    <a:pt x="170" y="56"/>
                  </a:lnTo>
                  <a:lnTo>
                    <a:pt x="174" y="60"/>
                  </a:lnTo>
                  <a:lnTo>
                    <a:pt x="163" y="71"/>
                  </a:lnTo>
                  <a:lnTo>
                    <a:pt x="166" y="74"/>
                  </a:lnTo>
                  <a:lnTo>
                    <a:pt x="166" y="78"/>
                  </a:lnTo>
                  <a:lnTo>
                    <a:pt x="163" y="82"/>
                  </a:lnTo>
                  <a:lnTo>
                    <a:pt x="159" y="82"/>
                  </a:lnTo>
                  <a:lnTo>
                    <a:pt x="152" y="82"/>
                  </a:lnTo>
                  <a:lnTo>
                    <a:pt x="148" y="82"/>
                  </a:lnTo>
                  <a:lnTo>
                    <a:pt x="148" y="89"/>
                  </a:lnTo>
                  <a:lnTo>
                    <a:pt x="152" y="89"/>
                  </a:lnTo>
                  <a:lnTo>
                    <a:pt x="155" y="93"/>
                  </a:lnTo>
                  <a:lnTo>
                    <a:pt x="155" y="97"/>
                  </a:lnTo>
                  <a:lnTo>
                    <a:pt x="152" y="97"/>
                  </a:lnTo>
                  <a:lnTo>
                    <a:pt x="148" y="97"/>
                  </a:lnTo>
                  <a:lnTo>
                    <a:pt x="144" y="100"/>
                  </a:lnTo>
                  <a:lnTo>
                    <a:pt x="144" y="104"/>
                  </a:lnTo>
                  <a:lnTo>
                    <a:pt x="144" y="108"/>
                  </a:lnTo>
                  <a:lnTo>
                    <a:pt x="144" y="111"/>
                  </a:lnTo>
                  <a:lnTo>
                    <a:pt x="144" y="111"/>
                  </a:lnTo>
                  <a:lnTo>
                    <a:pt x="144" y="119"/>
                  </a:lnTo>
                  <a:lnTo>
                    <a:pt x="140" y="123"/>
                  </a:lnTo>
                  <a:lnTo>
                    <a:pt x="137" y="119"/>
                  </a:lnTo>
                  <a:lnTo>
                    <a:pt x="137" y="119"/>
                  </a:lnTo>
                  <a:lnTo>
                    <a:pt x="137" y="123"/>
                  </a:lnTo>
                  <a:lnTo>
                    <a:pt x="129" y="123"/>
                  </a:lnTo>
                  <a:lnTo>
                    <a:pt x="129" y="119"/>
                  </a:lnTo>
                  <a:lnTo>
                    <a:pt x="126" y="123"/>
                  </a:lnTo>
                  <a:lnTo>
                    <a:pt x="126" y="123"/>
                  </a:lnTo>
                  <a:lnTo>
                    <a:pt x="118" y="126"/>
                  </a:lnTo>
                  <a:lnTo>
                    <a:pt x="122" y="126"/>
                  </a:lnTo>
                  <a:lnTo>
                    <a:pt x="118" y="130"/>
                  </a:lnTo>
                  <a:lnTo>
                    <a:pt x="114" y="134"/>
                  </a:lnTo>
                  <a:lnTo>
                    <a:pt x="111" y="130"/>
                  </a:lnTo>
                  <a:lnTo>
                    <a:pt x="107" y="134"/>
                  </a:lnTo>
                  <a:lnTo>
                    <a:pt x="107" y="134"/>
                  </a:lnTo>
                  <a:lnTo>
                    <a:pt x="103" y="137"/>
                  </a:lnTo>
                  <a:lnTo>
                    <a:pt x="103" y="137"/>
                  </a:lnTo>
                  <a:lnTo>
                    <a:pt x="100" y="141"/>
                  </a:lnTo>
                  <a:lnTo>
                    <a:pt x="100" y="145"/>
                  </a:lnTo>
                  <a:lnTo>
                    <a:pt x="100" y="149"/>
                  </a:lnTo>
                  <a:lnTo>
                    <a:pt x="100" y="152"/>
                  </a:lnTo>
                  <a:lnTo>
                    <a:pt x="103" y="156"/>
                  </a:lnTo>
                  <a:lnTo>
                    <a:pt x="100" y="156"/>
                  </a:lnTo>
                  <a:lnTo>
                    <a:pt x="96" y="160"/>
                  </a:lnTo>
                  <a:lnTo>
                    <a:pt x="89" y="160"/>
                  </a:lnTo>
                  <a:lnTo>
                    <a:pt x="85" y="160"/>
                  </a:lnTo>
                  <a:lnTo>
                    <a:pt x="74" y="160"/>
                  </a:lnTo>
                  <a:lnTo>
                    <a:pt x="70" y="163"/>
                  </a:lnTo>
                  <a:lnTo>
                    <a:pt x="66" y="163"/>
                  </a:lnTo>
                  <a:lnTo>
                    <a:pt x="63" y="163"/>
                  </a:lnTo>
                  <a:lnTo>
                    <a:pt x="55" y="163"/>
                  </a:lnTo>
                  <a:lnTo>
                    <a:pt x="37" y="167"/>
                  </a:lnTo>
                  <a:lnTo>
                    <a:pt x="15" y="160"/>
                  </a:lnTo>
                  <a:lnTo>
                    <a:pt x="29" y="145"/>
                  </a:lnTo>
                  <a:lnTo>
                    <a:pt x="29" y="141"/>
                  </a:lnTo>
                  <a:lnTo>
                    <a:pt x="26" y="137"/>
                  </a:lnTo>
                  <a:lnTo>
                    <a:pt x="29" y="134"/>
                  </a:lnTo>
                  <a:lnTo>
                    <a:pt x="26" y="126"/>
                  </a:lnTo>
                  <a:lnTo>
                    <a:pt x="11" y="126"/>
                  </a:lnTo>
                  <a:lnTo>
                    <a:pt x="11" y="123"/>
                  </a:lnTo>
                  <a:lnTo>
                    <a:pt x="7" y="119"/>
                  </a:lnTo>
                  <a:lnTo>
                    <a:pt x="11" y="119"/>
                  </a:lnTo>
                  <a:lnTo>
                    <a:pt x="7" y="111"/>
                  </a:lnTo>
                  <a:lnTo>
                    <a:pt x="3" y="104"/>
                  </a:lnTo>
                  <a:lnTo>
                    <a:pt x="3" y="100"/>
                  </a:lnTo>
                  <a:lnTo>
                    <a:pt x="7" y="93"/>
                  </a:lnTo>
                  <a:lnTo>
                    <a:pt x="7" y="93"/>
                  </a:lnTo>
                  <a:lnTo>
                    <a:pt x="3" y="93"/>
                  </a:lnTo>
                  <a:lnTo>
                    <a:pt x="3" y="89"/>
                  </a:lnTo>
                  <a:lnTo>
                    <a:pt x="0" y="85"/>
                  </a:lnTo>
                  <a:lnTo>
                    <a:pt x="0" y="82"/>
                  </a:lnTo>
                  <a:lnTo>
                    <a:pt x="3" y="78"/>
                  </a:lnTo>
                  <a:lnTo>
                    <a:pt x="0" y="78"/>
                  </a:lnTo>
                  <a:lnTo>
                    <a:pt x="0" y="74"/>
                  </a:lnTo>
                  <a:lnTo>
                    <a:pt x="3" y="74"/>
                  </a:lnTo>
                  <a:lnTo>
                    <a:pt x="7" y="71"/>
                  </a:lnTo>
                  <a:lnTo>
                    <a:pt x="7" y="71"/>
                  </a:lnTo>
                  <a:lnTo>
                    <a:pt x="7" y="71"/>
                  </a:lnTo>
                  <a:lnTo>
                    <a:pt x="3" y="67"/>
                  </a:lnTo>
                  <a:lnTo>
                    <a:pt x="7" y="63"/>
                  </a:lnTo>
                  <a:lnTo>
                    <a:pt x="7" y="63"/>
                  </a:lnTo>
                  <a:lnTo>
                    <a:pt x="7" y="60"/>
                  </a:lnTo>
                  <a:lnTo>
                    <a:pt x="7" y="56"/>
                  </a:lnTo>
                  <a:lnTo>
                    <a:pt x="7" y="56"/>
                  </a:lnTo>
                  <a:lnTo>
                    <a:pt x="11" y="60"/>
                  </a:lnTo>
                  <a:lnTo>
                    <a:pt x="15" y="60"/>
                  </a:lnTo>
                  <a:lnTo>
                    <a:pt x="18" y="60"/>
                  </a:lnTo>
                  <a:lnTo>
                    <a:pt x="18" y="60"/>
                  </a:lnTo>
                  <a:lnTo>
                    <a:pt x="22" y="60"/>
                  </a:lnTo>
                  <a:lnTo>
                    <a:pt x="26" y="60"/>
                  </a:lnTo>
                  <a:lnTo>
                    <a:pt x="26" y="63"/>
                  </a:lnTo>
                  <a:lnTo>
                    <a:pt x="29" y="63"/>
                  </a:lnTo>
                  <a:lnTo>
                    <a:pt x="29" y="63"/>
                  </a:lnTo>
                  <a:lnTo>
                    <a:pt x="33" y="63"/>
                  </a:lnTo>
                  <a:lnTo>
                    <a:pt x="37" y="60"/>
                  </a:lnTo>
                  <a:lnTo>
                    <a:pt x="37" y="56"/>
                  </a:lnTo>
                  <a:lnTo>
                    <a:pt x="40" y="56"/>
                  </a:lnTo>
                  <a:lnTo>
                    <a:pt x="37" y="52"/>
                  </a:lnTo>
                  <a:lnTo>
                    <a:pt x="44" y="52"/>
                  </a:lnTo>
                  <a:lnTo>
                    <a:pt x="52" y="48"/>
                  </a:lnTo>
                  <a:lnTo>
                    <a:pt x="52" y="48"/>
                  </a:lnTo>
                  <a:lnTo>
                    <a:pt x="52" y="45"/>
                  </a:lnTo>
                  <a:lnTo>
                    <a:pt x="55" y="45"/>
                  </a:lnTo>
                  <a:lnTo>
                    <a:pt x="55" y="41"/>
                  </a:lnTo>
                  <a:lnTo>
                    <a:pt x="55" y="37"/>
                  </a:lnTo>
                  <a:lnTo>
                    <a:pt x="59" y="34"/>
                  </a:lnTo>
                  <a:lnTo>
                    <a:pt x="59" y="30"/>
                  </a:lnTo>
                  <a:lnTo>
                    <a:pt x="59" y="30"/>
                  </a:lnTo>
                  <a:lnTo>
                    <a:pt x="59" y="30"/>
                  </a:lnTo>
                  <a:lnTo>
                    <a:pt x="59" y="26"/>
                  </a:lnTo>
                  <a:lnTo>
                    <a:pt x="63" y="26"/>
                  </a:lnTo>
                  <a:lnTo>
                    <a:pt x="66" y="26"/>
                  </a:lnTo>
                  <a:lnTo>
                    <a:pt x="66" y="26"/>
                  </a:lnTo>
                  <a:lnTo>
                    <a:pt x="74" y="22"/>
                  </a:lnTo>
                  <a:lnTo>
                    <a:pt x="77" y="22"/>
                  </a:lnTo>
                  <a:lnTo>
                    <a:pt x="81" y="22"/>
                  </a:lnTo>
                  <a:lnTo>
                    <a:pt x="85" y="22"/>
                  </a:lnTo>
                  <a:lnTo>
                    <a:pt x="85" y="22"/>
                  </a:lnTo>
                  <a:lnTo>
                    <a:pt x="89" y="22"/>
                  </a:lnTo>
                  <a:lnTo>
                    <a:pt x="92" y="22"/>
                  </a:lnTo>
                  <a:lnTo>
                    <a:pt x="96" y="26"/>
                  </a:lnTo>
                  <a:lnTo>
                    <a:pt x="100" y="26"/>
                  </a:lnTo>
                  <a:lnTo>
                    <a:pt x="100" y="22"/>
                  </a:lnTo>
                  <a:lnTo>
                    <a:pt x="103" y="26"/>
                  </a:lnTo>
                  <a:lnTo>
                    <a:pt x="107" y="30"/>
                  </a:lnTo>
                  <a:lnTo>
                    <a:pt x="111" y="30"/>
                  </a:lnTo>
                  <a:lnTo>
                    <a:pt x="114" y="30"/>
                  </a:lnTo>
                  <a:lnTo>
                    <a:pt x="118" y="26"/>
                  </a:lnTo>
                  <a:lnTo>
                    <a:pt x="122" y="26"/>
                  </a:lnTo>
                  <a:lnTo>
                    <a:pt x="122" y="22"/>
                  </a:lnTo>
                  <a:lnTo>
                    <a:pt x="126" y="22"/>
                  </a:lnTo>
                  <a:lnTo>
                    <a:pt x="126" y="22"/>
                  </a:lnTo>
                  <a:lnTo>
                    <a:pt x="129" y="26"/>
                  </a:lnTo>
                  <a:lnTo>
                    <a:pt x="133" y="26"/>
                  </a:lnTo>
                  <a:lnTo>
                    <a:pt x="133" y="22"/>
                  </a:lnTo>
                  <a:lnTo>
                    <a:pt x="133" y="22"/>
                  </a:lnTo>
                  <a:lnTo>
                    <a:pt x="133" y="19"/>
                  </a:lnTo>
                  <a:lnTo>
                    <a:pt x="137" y="19"/>
                  </a:lnTo>
                  <a:lnTo>
                    <a:pt x="137" y="19"/>
                  </a:lnTo>
                  <a:lnTo>
                    <a:pt x="137" y="19"/>
                  </a:lnTo>
                  <a:lnTo>
                    <a:pt x="140" y="19"/>
                  </a:lnTo>
                  <a:lnTo>
                    <a:pt x="144" y="19"/>
                  </a:lnTo>
                  <a:lnTo>
                    <a:pt x="144" y="15"/>
                  </a:lnTo>
                  <a:lnTo>
                    <a:pt x="144" y="11"/>
                  </a:lnTo>
                  <a:lnTo>
                    <a:pt x="144" y="11"/>
                  </a:lnTo>
                  <a:lnTo>
                    <a:pt x="148" y="8"/>
                  </a:lnTo>
                  <a:lnTo>
                    <a:pt x="148" y="4"/>
                  </a:lnTo>
                  <a:lnTo>
                    <a:pt x="148" y="0"/>
                  </a:lnTo>
                  <a:lnTo>
                    <a:pt x="155" y="0"/>
                  </a:lnTo>
                  <a:lnTo>
                    <a:pt x="155" y="4"/>
                  </a:lnTo>
                  <a:lnTo>
                    <a:pt x="159" y="4"/>
                  </a:lnTo>
                  <a:lnTo>
                    <a:pt x="159" y="8"/>
                  </a:lnTo>
                  <a:lnTo>
                    <a:pt x="159" y="11"/>
                  </a:lnTo>
                  <a:lnTo>
                    <a:pt x="159" y="11"/>
                  </a:lnTo>
                  <a:lnTo>
                    <a:pt x="163" y="11"/>
                  </a:lnTo>
                  <a:lnTo>
                    <a:pt x="163" y="15"/>
                  </a:lnTo>
                  <a:lnTo>
                    <a:pt x="163" y="19"/>
                  </a:lnTo>
                  <a:lnTo>
                    <a:pt x="163" y="22"/>
                  </a:lnTo>
                  <a:lnTo>
                    <a:pt x="163" y="30"/>
                  </a:lnTo>
                  <a:lnTo>
                    <a:pt x="166" y="30"/>
                  </a:lnTo>
                  <a:lnTo>
                    <a:pt x="166" y="34"/>
                  </a:lnTo>
                  <a:lnTo>
                    <a:pt x="170" y="34"/>
                  </a:lnTo>
                  <a:lnTo>
                    <a:pt x="174" y="34"/>
                  </a:lnTo>
                  <a:lnTo>
                    <a:pt x="177" y="34"/>
                  </a:lnTo>
                  <a:lnTo>
                    <a:pt x="177" y="30"/>
                  </a:lnTo>
                  <a:lnTo>
                    <a:pt x="181" y="30"/>
                  </a:lnTo>
                  <a:lnTo>
                    <a:pt x="185" y="26"/>
                  </a:lnTo>
                  <a:lnTo>
                    <a:pt x="185" y="22"/>
                  </a:lnTo>
                  <a:lnTo>
                    <a:pt x="189" y="22"/>
                  </a:lnTo>
                  <a:close/>
                </a:path>
              </a:pathLst>
            </a:custGeom>
            <a:grpFill/>
            <a:ln>
              <a:noFill/>
            </a:ln>
          </p:spPr>
          <p:txBody>
            <a:bodyPr vert="horz" wrap="square" lIns="91440" tIns="45720" rIns="91440" bIns="45720" numCol="1" anchor="t" anchorCtr="0" compatLnSpc="1"/>
            <a:lstStyle/>
            <a:p>
              <a:endParaRPr lang="en-US"/>
            </a:p>
          </p:txBody>
        </p:sp>
        <p:sp>
          <p:nvSpPr>
            <p:cNvPr id="36" name="Freeform 37"/>
            <p:cNvSpPr>
              <a:spLocks noEditPoints="1"/>
            </p:cNvSpPr>
            <p:nvPr/>
          </p:nvSpPr>
          <p:spPr bwMode="auto">
            <a:xfrm>
              <a:off x="4435835" y="1921504"/>
              <a:ext cx="133810" cy="95211"/>
            </a:xfrm>
            <a:custGeom>
              <a:avLst/>
              <a:gdLst>
                <a:gd name="T0" fmla="*/ 22 w 28"/>
                <a:gd name="T1" fmla="*/ 19 h 20"/>
                <a:gd name="T2" fmla="*/ 22 w 28"/>
                <a:gd name="T3" fmla="*/ 18 h 20"/>
                <a:gd name="T4" fmla="*/ 20 w 28"/>
                <a:gd name="T5" fmla="*/ 18 h 20"/>
                <a:gd name="T6" fmla="*/ 20 w 28"/>
                <a:gd name="T7" fmla="*/ 19 h 20"/>
                <a:gd name="T8" fmla="*/ 26 w 28"/>
                <a:gd name="T9" fmla="*/ 16 h 20"/>
                <a:gd name="T10" fmla="*/ 26 w 28"/>
                <a:gd name="T11" fmla="*/ 14 h 20"/>
                <a:gd name="T12" fmla="*/ 18 w 28"/>
                <a:gd name="T13" fmla="*/ 12 h 20"/>
                <a:gd name="T14" fmla="*/ 15 w 28"/>
                <a:gd name="T15" fmla="*/ 15 h 20"/>
                <a:gd name="T16" fmla="*/ 13 w 28"/>
                <a:gd name="T17" fmla="*/ 14 h 20"/>
                <a:gd name="T18" fmla="*/ 13 w 28"/>
                <a:gd name="T19" fmla="*/ 12 h 20"/>
                <a:gd name="T20" fmla="*/ 14 w 28"/>
                <a:gd name="T21" fmla="*/ 12 h 20"/>
                <a:gd name="T22" fmla="*/ 15 w 28"/>
                <a:gd name="T23" fmla="*/ 12 h 20"/>
                <a:gd name="T24" fmla="*/ 16 w 28"/>
                <a:gd name="T25" fmla="*/ 10 h 20"/>
                <a:gd name="T26" fmla="*/ 17 w 28"/>
                <a:gd name="T27" fmla="*/ 13 h 20"/>
                <a:gd name="T28" fmla="*/ 17 w 28"/>
                <a:gd name="T29" fmla="*/ 14 h 20"/>
                <a:gd name="T30" fmla="*/ 15 w 28"/>
                <a:gd name="T31" fmla="*/ 16 h 20"/>
                <a:gd name="T32" fmla="*/ 17 w 28"/>
                <a:gd name="T33" fmla="*/ 16 h 20"/>
                <a:gd name="T34" fmla="*/ 13 w 28"/>
                <a:gd name="T35" fmla="*/ 16 h 20"/>
                <a:gd name="T36" fmla="*/ 15 w 28"/>
                <a:gd name="T37" fmla="*/ 16 h 20"/>
                <a:gd name="T38" fmla="*/ 15 w 28"/>
                <a:gd name="T39" fmla="*/ 17 h 20"/>
                <a:gd name="T40" fmla="*/ 14 w 28"/>
                <a:gd name="T41" fmla="*/ 18 h 20"/>
                <a:gd name="T42" fmla="*/ 12 w 28"/>
                <a:gd name="T43" fmla="*/ 17 h 20"/>
                <a:gd name="T44" fmla="*/ 9 w 28"/>
                <a:gd name="T45" fmla="*/ 12 h 20"/>
                <a:gd name="T46" fmla="*/ 10 w 28"/>
                <a:gd name="T47" fmla="*/ 12 h 20"/>
                <a:gd name="T48" fmla="*/ 10 w 28"/>
                <a:gd name="T49" fmla="*/ 17 h 20"/>
                <a:gd name="T50" fmla="*/ 10 w 28"/>
                <a:gd name="T51" fmla="*/ 17 h 20"/>
                <a:gd name="T52" fmla="*/ 11 w 28"/>
                <a:gd name="T53" fmla="*/ 15 h 20"/>
                <a:gd name="T54" fmla="*/ 10 w 28"/>
                <a:gd name="T55" fmla="*/ 13 h 20"/>
                <a:gd name="T56" fmla="*/ 9 w 28"/>
                <a:gd name="T57" fmla="*/ 16 h 20"/>
                <a:gd name="T58" fmla="*/ 7 w 28"/>
                <a:gd name="T59" fmla="*/ 14 h 20"/>
                <a:gd name="T60" fmla="*/ 12 w 28"/>
                <a:gd name="T61" fmla="*/ 2 h 20"/>
                <a:gd name="T62" fmla="*/ 3 w 28"/>
                <a:gd name="T63" fmla="*/ 6 h 20"/>
                <a:gd name="T64" fmla="*/ 3 w 28"/>
                <a:gd name="T65" fmla="*/ 7 h 20"/>
                <a:gd name="T66" fmla="*/ 2 w 28"/>
                <a:gd name="T67" fmla="*/ 6 h 20"/>
                <a:gd name="T68" fmla="*/ 6 w 28"/>
                <a:gd name="T69" fmla="*/ 5 h 20"/>
                <a:gd name="T70" fmla="*/ 8 w 28"/>
                <a:gd name="T71" fmla="*/ 5 h 20"/>
                <a:gd name="T72" fmla="*/ 9 w 28"/>
                <a:gd name="T73" fmla="*/ 1 h 20"/>
                <a:gd name="T74" fmla="*/ 7 w 28"/>
                <a:gd name="T75" fmla="*/ 2 h 20"/>
                <a:gd name="T76" fmla="*/ 5 w 28"/>
                <a:gd name="T77" fmla="*/ 4 h 20"/>
                <a:gd name="T78" fmla="*/ 2 w 28"/>
                <a:gd name="T79" fmla="*/ 5 h 20"/>
                <a:gd name="T80" fmla="*/ 1 w 28"/>
                <a:gd name="T81" fmla="*/ 6 h 20"/>
                <a:gd name="T82" fmla="*/ 6 w 28"/>
                <a:gd name="T83" fmla="*/ 16 h 20"/>
                <a:gd name="T84" fmla="*/ 6 w 28"/>
                <a:gd name="T85" fmla="*/ 15 h 20"/>
                <a:gd name="T86" fmla="*/ 7 w 28"/>
                <a:gd name="T87" fmla="*/ 12 h 20"/>
                <a:gd name="T88" fmla="*/ 9 w 28"/>
                <a:gd name="T89" fmla="*/ 11 h 20"/>
                <a:gd name="T90" fmla="*/ 10 w 28"/>
                <a:gd name="T91" fmla="*/ 9 h 20"/>
                <a:gd name="T92" fmla="*/ 11 w 28"/>
                <a:gd name="T93" fmla="*/ 9 h 20"/>
                <a:gd name="T94" fmla="*/ 9 w 28"/>
                <a:gd name="T95" fmla="*/ 8 h 20"/>
                <a:gd name="T96" fmla="*/ 8 w 28"/>
                <a:gd name="T97" fmla="*/ 6 h 20"/>
                <a:gd name="T98" fmla="*/ 5 w 28"/>
                <a:gd name="T99" fmla="*/ 5 h 20"/>
                <a:gd name="T100" fmla="*/ 5 w 28"/>
                <a:gd name="T101" fmla="*/ 7 h 20"/>
                <a:gd name="T102" fmla="*/ 4 w 28"/>
                <a:gd name="T103" fmla="*/ 8 h 20"/>
                <a:gd name="T104" fmla="*/ 4 w 28"/>
                <a:gd name="T105" fmla="*/ 6 h 20"/>
                <a:gd name="T106" fmla="*/ 2 w 28"/>
                <a:gd name="T107" fmla="*/ 8 h 20"/>
                <a:gd name="T108" fmla="*/ 1 w 28"/>
                <a:gd name="T109" fmla="*/ 9 h 20"/>
                <a:gd name="T110" fmla="*/ 0 w 28"/>
                <a:gd name="T111" fmla="*/ 10 h 20"/>
                <a:gd name="T112" fmla="*/ 0 w 28"/>
                <a:gd name="T113" fmla="*/ 12 h 20"/>
                <a:gd name="T114" fmla="*/ 2 w 28"/>
                <a:gd name="T115" fmla="*/ 14 h 20"/>
                <a:gd name="T116" fmla="*/ 3 w 28"/>
                <a:gd name="T11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 h="20">
                  <a:moveTo>
                    <a:pt x="20" y="19"/>
                  </a:moveTo>
                  <a:cubicBezTo>
                    <a:pt x="20" y="20"/>
                    <a:pt x="20" y="20"/>
                    <a:pt x="20" y="20"/>
                  </a:cubicBezTo>
                  <a:cubicBezTo>
                    <a:pt x="21" y="20"/>
                    <a:pt x="21" y="20"/>
                    <a:pt x="21" y="20"/>
                  </a:cubicBezTo>
                  <a:cubicBezTo>
                    <a:pt x="22" y="19"/>
                    <a:pt x="22" y="19"/>
                    <a:pt x="22" y="19"/>
                  </a:cubicBezTo>
                  <a:cubicBezTo>
                    <a:pt x="22" y="19"/>
                    <a:pt x="22" y="19"/>
                    <a:pt x="22" y="19"/>
                  </a:cubicBezTo>
                  <a:cubicBezTo>
                    <a:pt x="22" y="19"/>
                    <a:pt x="22" y="19"/>
                    <a:pt x="22" y="19"/>
                  </a:cubicBezTo>
                  <a:cubicBezTo>
                    <a:pt x="22" y="18"/>
                    <a:pt x="22" y="18"/>
                    <a:pt x="22" y="18"/>
                  </a:cubicBezTo>
                  <a:cubicBezTo>
                    <a:pt x="22" y="18"/>
                    <a:pt x="22" y="18"/>
                    <a:pt x="22" y="18"/>
                  </a:cubicBezTo>
                  <a:cubicBezTo>
                    <a:pt x="21" y="18"/>
                    <a:pt x="21" y="18"/>
                    <a:pt x="21" y="18"/>
                  </a:cubicBezTo>
                  <a:cubicBezTo>
                    <a:pt x="21" y="18"/>
                    <a:pt x="21" y="18"/>
                    <a:pt x="21" y="18"/>
                  </a:cubicBezTo>
                  <a:cubicBezTo>
                    <a:pt x="21" y="18"/>
                    <a:pt x="21" y="18"/>
                    <a:pt x="21" y="18"/>
                  </a:cubicBezTo>
                  <a:cubicBezTo>
                    <a:pt x="20" y="18"/>
                    <a:pt x="20" y="18"/>
                    <a:pt x="20" y="18"/>
                  </a:cubicBezTo>
                  <a:cubicBezTo>
                    <a:pt x="20" y="18"/>
                    <a:pt x="20" y="18"/>
                    <a:pt x="20" y="18"/>
                  </a:cubicBezTo>
                  <a:cubicBezTo>
                    <a:pt x="21" y="18"/>
                    <a:pt x="21" y="18"/>
                    <a:pt x="21" y="18"/>
                  </a:cubicBezTo>
                  <a:cubicBezTo>
                    <a:pt x="21" y="18"/>
                    <a:pt x="21" y="18"/>
                    <a:pt x="21" y="18"/>
                  </a:cubicBezTo>
                  <a:cubicBezTo>
                    <a:pt x="20" y="19"/>
                    <a:pt x="20" y="19"/>
                    <a:pt x="20" y="19"/>
                  </a:cubicBezTo>
                  <a:cubicBezTo>
                    <a:pt x="20" y="19"/>
                    <a:pt x="20" y="19"/>
                    <a:pt x="20" y="19"/>
                  </a:cubicBezTo>
                  <a:close/>
                  <a:moveTo>
                    <a:pt x="26" y="14"/>
                  </a:moveTo>
                  <a:cubicBezTo>
                    <a:pt x="26" y="15"/>
                    <a:pt x="26" y="15"/>
                    <a:pt x="26" y="15"/>
                  </a:cubicBezTo>
                  <a:cubicBezTo>
                    <a:pt x="26" y="16"/>
                    <a:pt x="26" y="16"/>
                    <a:pt x="26" y="16"/>
                  </a:cubicBezTo>
                  <a:cubicBezTo>
                    <a:pt x="28" y="16"/>
                    <a:pt x="28" y="16"/>
                    <a:pt x="28" y="16"/>
                  </a:cubicBezTo>
                  <a:cubicBezTo>
                    <a:pt x="28" y="15"/>
                    <a:pt x="28" y="15"/>
                    <a:pt x="28" y="15"/>
                  </a:cubicBezTo>
                  <a:cubicBezTo>
                    <a:pt x="27" y="14"/>
                    <a:pt x="27" y="14"/>
                    <a:pt x="27" y="14"/>
                  </a:cubicBezTo>
                  <a:cubicBezTo>
                    <a:pt x="26" y="14"/>
                    <a:pt x="26" y="14"/>
                    <a:pt x="26" y="14"/>
                  </a:cubicBezTo>
                  <a:close/>
                  <a:moveTo>
                    <a:pt x="18" y="12"/>
                  </a:moveTo>
                  <a:cubicBezTo>
                    <a:pt x="17" y="13"/>
                    <a:pt x="17" y="13"/>
                    <a:pt x="17" y="13"/>
                  </a:cubicBezTo>
                  <a:cubicBezTo>
                    <a:pt x="18" y="13"/>
                    <a:pt x="18" y="13"/>
                    <a:pt x="18" y="13"/>
                  </a:cubicBezTo>
                  <a:cubicBezTo>
                    <a:pt x="18" y="12"/>
                    <a:pt x="18" y="12"/>
                    <a:pt x="18" y="12"/>
                  </a:cubicBezTo>
                  <a:close/>
                  <a:moveTo>
                    <a:pt x="15" y="16"/>
                  </a:moveTo>
                  <a:cubicBezTo>
                    <a:pt x="15" y="16"/>
                    <a:pt x="15" y="16"/>
                    <a:pt x="15" y="16"/>
                  </a:cubicBezTo>
                  <a:cubicBezTo>
                    <a:pt x="14" y="16"/>
                    <a:pt x="14" y="16"/>
                    <a:pt x="14" y="16"/>
                  </a:cubicBezTo>
                  <a:cubicBezTo>
                    <a:pt x="15" y="15"/>
                    <a:pt x="15" y="15"/>
                    <a:pt x="15" y="15"/>
                  </a:cubicBezTo>
                  <a:cubicBezTo>
                    <a:pt x="15" y="15"/>
                    <a:pt x="15" y="15"/>
                    <a:pt x="15" y="15"/>
                  </a:cubicBezTo>
                  <a:cubicBezTo>
                    <a:pt x="14" y="15"/>
                    <a:pt x="14" y="15"/>
                    <a:pt x="14" y="15"/>
                  </a:cubicBezTo>
                  <a:cubicBezTo>
                    <a:pt x="13" y="15"/>
                    <a:pt x="13" y="15"/>
                    <a:pt x="13" y="15"/>
                  </a:cubicBezTo>
                  <a:cubicBezTo>
                    <a:pt x="13" y="14"/>
                    <a:pt x="13" y="14"/>
                    <a:pt x="13" y="14"/>
                  </a:cubicBezTo>
                  <a:cubicBezTo>
                    <a:pt x="13" y="13"/>
                    <a:pt x="13" y="13"/>
                    <a:pt x="13" y="13"/>
                  </a:cubicBezTo>
                  <a:cubicBezTo>
                    <a:pt x="12" y="13"/>
                    <a:pt x="12" y="13"/>
                    <a:pt x="12" y="13"/>
                  </a:cubicBezTo>
                  <a:cubicBezTo>
                    <a:pt x="12" y="12"/>
                    <a:pt x="12" y="12"/>
                    <a:pt x="12" y="12"/>
                  </a:cubicBezTo>
                  <a:cubicBezTo>
                    <a:pt x="13" y="12"/>
                    <a:pt x="13" y="12"/>
                    <a:pt x="13" y="12"/>
                  </a:cubicBezTo>
                  <a:cubicBezTo>
                    <a:pt x="13" y="11"/>
                    <a:pt x="13" y="11"/>
                    <a:pt x="13" y="11"/>
                  </a:cubicBezTo>
                  <a:cubicBezTo>
                    <a:pt x="13" y="11"/>
                    <a:pt x="13" y="11"/>
                    <a:pt x="13" y="11"/>
                  </a:cubicBezTo>
                  <a:cubicBezTo>
                    <a:pt x="14" y="12"/>
                    <a:pt x="14" y="12"/>
                    <a:pt x="14" y="12"/>
                  </a:cubicBezTo>
                  <a:cubicBezTo>
                    <a:pt x="14" y="12"/>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1"/>
                    <a:pt x="15" y="11"/>
                    <a:pt x="15" y="11"/>
                  </a:cubicBezTo>
                  <a:cubicBezTo>
                    <a:pt x="14" y="11"/>
                    <a:pt x="14" y="11"/>
                    <a:pt x="14" y="11"/>
                  </a:cubicBezTo>
                  <a:cubicBezTo>
                    <a:pt x="15" y="10"/>
                    <a:pt x="15" y="10"/>
                    <a:pt x="15" y="10"/>
                  </a:cubicBezTo>
                  <a:cubicBezTo>
                    <a:pt x="16" y="10"/>
                    <a:pt x="16" y="10"/>
                    <a:pt x="16" y="10"/>
                  </a:cubicBezTo>
                  <a:cubicBezTo>
                    <a:pt x="17" y="10"/>
                    <a:pt x="17" y="10"/>
                    <a:pt x="17" y="10"/>
                  </a:cubicBezTo>
                  <a:cubicBezTo>
                    <a:pt x="17" y="11"/>
                    <a:pt x="17" y="11"/>
                    <a:pt x="17" y="11"/>
                  </a:cubicBezTo>
                  <a:cubicBezTo>
                    <a:pt x="17" y="12"/>
                    <a:pt x="17" y="12"/>
                    <a:pt x="17" y="12"/>
                  </a:cubicBezTo>
                  <a:cubicBezTo>
                    <a:pt x="17" y="13"/>
                    <a:pt x="17" y="13"/>
                    <a:pt x="17" y="13"/>
                  </a:cubicBezTo>
                  <a:cubicBezTo>
                    <a:pt x="16" y="13"/>
                    <a:pt x="16" y="13"/>
                    <a:pt x="16" y="13"/>
                  </a:cubicBezTo>
                  <a:cubicBezTo>
                    <a:pt x="16" y="13"/>
                    <a:pt x="16" y="13"/>
                    <a:pt x="16" y="13"/>
                  </a:cubicBezTo>
                  <a:cubicBezTo>
                    <a:pt x="17" y="14"/>
                    <a:pt x="17" y="14"/>
                    <a:pt x="17" y="14"/>
                  </a:cubicBezTo>
                  <a:cubicBezTo>
                    <a:pt x="17" y="14"/>
                    <a:pt x="17" y="14"/>
                    <a:pt x="17" y="14"/>
                  </a:cubicBezTo>
                  <a:cubicBezTo>
                    <a:pt x="17" y="15"/>
                    <a:pt x="17" y="15"/>
                    <a:pt x="17" y="15"/>
                  </a:cubicBezTo>
                  <a:cubicBezTo>
                    <a:pt x="16" y="15"/>
                    <a:pt x="16" y="15"/>
                    <a:pt x="16" y="15"/>
                  </a:cubicBezTo>
                  <a:cubicBezTo>
                    <a:pt x="16" y="16"/>
                    <a:pt x="16" y="16"/>
                    <a:pt x="16" y="16"/>
                  </a:cubicBezTo>
                  <a:cubicBezTo>
                    <a:pt x="15" y="16"/>
                    <a:pt x="15" y="16"/>
                    <a:pt x="15" y="16"/>
                  </a:cubicBezTo>
                  <a:close/>
                  <a:moveTo>
                    <a:pt x="16" y="16"/>
                  </a:moveTo>
                  <a:cubicBezTo>
                    <a:pt x="16" y="16"/>
                    <a:pt x="16" y="16"/>
                    <a:pt x="16" y="16"/>
                  </a:cubicBezTo>
                  <a:cubicBezTo>
                    <a:pt x="16" y="16"/>
                    <a:pt x="16" y="16"/>
                    <a:pt x="16" y="16"/>
                  </a:cubicBezTo>
                  <a:cubicBezTo>
                    <a:pt x="17" y="16"/>
                    <a:pt x="17" y="16"/>
                    <a:pt x="17" y="16"/>
                  </a:cubicBezTo>
                  <a:cubicBezTo>
                    <a:pt x="17" y="15"/>
                    <a:pt x="17" y="15"/>
                    <a:pt x="17" y="15"/>
                  </a:cubicBezTo>
                  <a:cubicBezTo>
                    <a:pt x="16" y="16"/>
                    <a:pt x="16" y="16"/>
                    <a:pt x="16" y="16"/>
                  </a:cubicBezTo>
                  <a:cubicBezTo>
                    <a:pt x="16" y="16"/>
                    <a:pt x="16" y="16"/>
                    <a:pt x="16" y="16"/>
                  </a:cubicBezTo>
                  <a:close/>
                  <a:moveTo>
                    <a:pt x="13" y="16"/>
                  </a:moveTo>
                  <a:cubicBezTo>
                    <a:pt x="13" y="17"/>
                    <a:pt x="13" y="17"/>
                    <a:pt x="13" y="17"/>
                  </a:cubicBezTo>
                  <a:cubicBezTo>
                    <a:pt x="14" y="17"/>
                    <a:pt x="14" y="17"/>
                    <a:pt x="14" y="17"/>
                  </a:cubicBezTo>
                  <a:cubicBezTo>
                    <a:pt x="14" y="17"/>
                    <a:pt x="14" y="17"/>
                    <a:pt x="14" y="17"/>
                  </a:cubicBezTo>
                  <a:cubicBezTo>
                    <a:pt x="15" y="16"/>
                    <a:pt x="15" y="16"/>
                    <a:pt x="15" y="16"/>
                  </a:cubicBezTo>
                  <a:cubicBezTo>
                    <a:pt x="15" y="16"/>
                    <a:pt x="15" y="16"/>
                    <a:pt x="15" y="16"/>
                  </a:cubicBezTo>
                  <a:cubicBezTo>
                    <a:pt x="16" y="16"/>
                    <a:pt x="16" y="16"/>
                    <a:pt x="16" y="16"/>
                  </a:cubicBezTo>
                  <a:cubicBezTo>
                    <a:pt x="16" y="17"/>
                    <a:pt x="16" y="17"/>
                    <a:pt x="16" y="17"/>
                  </a:cubicBezTo>
                  <a:cubicBezTo>
                    <a:pt x="15" y="17"/>
                    <a:pt x="15" y="17"/>
                    <a:pt x="15" y="17"/>
                  </a:cubicBezTo>
                  <a:cubicBezTo>
                    <a:pt x="15" y="18"/>
                    <a:pt x="15" y="18"/>
                    <a:pt x="15" y="18"/>
                  </a:cubicBezTo>
                  <a:cubicBezTo>
                    <a:pt x="15" y="18"/>
                    <a:pt x="15" y="18"/>
                    <a:pt x="15" y="18"/>
                  </a:cubicBezTo>
                  <a:cubicBezTo>
                    <a:pt x="15" y="17"/>
                    <a:pt x="15" y="17"/>
                    <a:pt x="15" y="17"/>
                  </a:cubicBezTo>
                  <a:cubicBezTo>
                    <a:pt x="14" y="18"/>
                    <a:pt x="14" y="18"/>
                    <a:pt x="14" y="18"/>
                  </a:cubicBezTo>
                  <a:cubicBezTo>
                    <a:pt x="13" y="18"/>
                    <a:pt x="13" y="18"/>
                    <a:pt x="13" y="18"/>
                  </a:cubicBezTo>
                  <a:cubicBezTo>
                    <a:pt x="12" y="18"/>
                    <a:pt x="12" y="18"/>
                    <a:pt x="12" y="18"/>
                  </a:cubicBezTo>
                  <a:cubicBezTo>
                    <a:pt x="12" y="17"/>
                    <a:pt x="12" y="17"/>
                    <a:pt x="12" y="17"/>
                  </a:cubicBezTo>
                  <a:cubicBezTo>
                    <a:pt x="12" y="17"/>
                    <a:pt x="12" y="17"/>
                    <a:pt x="12" y="17"/>
                  </a:cubicBezTo>
                  <a:cubicBezTo>
                    <a:pt x="12" y="17"/>
                    <a:pt x="12" y="17"/>
                    <a:pt x="12" y="17"/>
                  </a:cubicBezTo>
                  <a:cubicBezTo>
                    <a:pt x="12" y="16"/>
                    <a:pt x="12" y="16"/>
                    <a:pt x="12" y="16"/>
                  </a:cubicBezTo>
                  <a:cubicBezTo>
                    <a:pt x="13" y="16"/>
                    <a:pt x="13" y="16"/>
                    <a:pt x="13" y="16"/>
                  </a:cubicBezTo>
                  <a:close/>
                  <a:moveTo>
                    <a:pt x="9" y="12"/>
                  </a:moveTo>
                  <a:cubicBezTo>
                    <a:pt x="10" y="11"/>
                    <a:pt x="10" y="11"/>
                    <a:pt x="10" y="11"/>
                  </a:cubicBezTo>
                  <a:cubicBezTo>
                    <a:pt x="10" y="10"/>
                    <a:pt x="10" y="10"/>
                    <a:pt x="10" y="10"/>
                  </a:cubicBezTo>
                  <a:cubicBezTo>
                    <a:pt x="10" y="11"/>
                    <a:pt x="10" y="11"/>
                    <a:pt x="10" y="11"/>
                  </a:cubicBezTo>
                  <a:cubicBezTo>
                    <a:pt x="10" y="12"/>
                    <a:pt x="10" y="12"/>
                    <a:pt x="10" y="12"/>
                  </a:cubicBezTo>
                  <a:cubicBezTo>
                    <a:pt x="9" y="12"/>
                    <a:pt x="9" y="12"/>
                    <a:pt x="9" y="12"/>
                  </a:cubicBezTo>
                  <a:close/>
                  <a:moveTo>
                    <a:pt x="9" y="16"/>
                  </a:moveTo>
                  <a:cubicBezTo>
                    <a:pt x="10" y="17"/>
                    <a:pt x="10" y="17"/>
                    <a:pt x="10" y="17"/>
                  </a:cubicBezTo>
                  <a:cubicBezTo>
                    <a:pt x="10" y="17"/>
                    <a:pt x="10" y="17"/>
                    <a:pt x="10" y="17"/>
                  </a:cubicBezTo>
                  <a:cubicBezTo>
                    <a:pt x="9" y="16"/>
                    <a:pt x="9" y="16"/>
                    <a:pt x="9" y="16"/>
                  </a:cubicBezTo>
                  <a:close/>
                  <a:moveTo>
                    <a:pt x="11" y="15"/>
                  </a:moveTo>
                  <a:cubicBezTo>
                    <a:pt x="11" y="16"/>
                    <a:pt x="11" y="16"/>
                    <a:pt x="11" y="16"/>
                  </a:cubicBezTo>
                  <a:cubicBezTo>
                    <a:pt x="10" y="17"/>
                    <a:pt x="10" y="17"/>
                    <a:pt x="10" y="17"/>
                  </a:cubicBezTo>
                  <a:cubicBezTo>
                    <a:pt x="11" y="17"/>
                    <a:pt x="11" y="17"/>
                    <a:pt x="11" y="17"/>
                  </a:cubicBezTo>
                  <a:cubicBezTo>
                    <a:pt x="11" y="17"/>
                    <a:pt x="11" y="17"/>
                    <a:pt x="11" y="17"/>
                  </a:cubicBezTo>
                  <a:cubicBezTo>
                    <a:pt x="12" y="16"/>
                    <a:pt x="12" y="16"/>
                    <a:pt x="12" y="16"/>
                  </a:cubicBezTo>
                  <a:cubicBezTo>
                    <a:pt x="12" y="16"/>
                    <a:pt x="11" y="15"/>
                    <a:pt x="11" y="15"/>
                  </a:cubicBezTo>
                  <a:close/>
                  <a:moveTo>
                    <a:pt x="7" y="13"/>
                  </a:moveTo>
                  <a:cubicBezTo>
                    <a:pt x="8" y="13"/>
                    <a:pt x="8" y="13"/>
                    <a:pt x="8" y="13"/>
                  </a:cubicBezTo>
                  <a:cubicBezTo>
                    <a:pt x="9" y="13"/>
                    <a:pt x="9" y="13"/>
                    <a:pt x="9" y="13"/>
                  </a:cubicBezTo>
                  <a:cubicBezTo>
                    <a:pt x="10" y="13"/>
                    <a:pt x="10" y="13"/>
                    <a:pt x="10" y="13"/>
                  </a:cubicBezTo>
                  <a:cubicBezTo>
                    <a:pt x="10" y="14"/>
                    <a:pt x="10" y="14"/>
                    <a:pt x="10" y="14"/>
                  </a:cubicBezTo>
                  <a:cubicBezTo>
                    <a:pt x="11" y="15"/>
                    <a:pt x="11" y="15"/>
                    <a:pt x="11" y="15"/>
                  </a:cubicBezTo>
                  <a:cubicBezTo>
                    <a:pt x="10" y="16"/>
                    <a:pt x="10" y="16"/>
                    <a:pt x="10" y="16"/>
                  </a:cubicBezTo>
                  <a:cubicBezTo>
                    <a:pt x="9" y="16"/>
                    <a:pt x="9" y="16"/>
                    <a:pt x="9" y="16"/>
                  </a:cubicBezTo>
                  <a:cubicBezTo>
                    <a:pt x="9" y="16"/>
                    <a:pt x="9" y="16"/>
                    <a:pt x="9" y="16"/>
                  </a:cubicBezTo>
                  <a:cubicBezTo>
                    <a:pt x="8" y="16"/>
                    <a:pt x="8" y="16"/>
                    <a:pt x="8" y="16"/>
                  </a:cubicBezTo>
                  <a:cubicBezTo>
                    <a:pt x="7" y="15"/>
                    <a:pt x="7" y="15"/>
                    <a:pt x="7" y="15"/>
                  </a:cubicBezTo>
                  <a:cubicBezTo>
                    <a:pt x="7" y="14"/>
                    <a:pt x="7" y="14"/>
                    <a:pt x="7" y="14"/>
                  </a:cubicBezTo>
                  <a:cubicBezTo>
                    <a:pt x="7" y="13"/>
                    <a:pt x="7" y="13"/>
                    <a:pt x="7" y="13"/>
                  </a:cubicBezTo>
                  <a:close/>
                  <a:moveTo>
                    <a:pt x="11" y="3"/>
                  </a:moveTo>
                  <a:cubicBezTo>
                    <a:pt x="11" y="2"/>
                    <a:pt x="11" y="2"/>
                    <a:pt x="11" y="2"/>
                  </a:cubicBezTo>
                  <a:cubicBezTo>
                    <a:pt x="12" y="2"/>
                    <a:pt x="12" y="2"/>
                    <a:pt x="12" y="2"/>
                  </a:cubicBezTo>
                  <a:cubicBezTo>
                    <a:pt x="11" y="3"/>
                    <a:pt x="11" y="3"/>
                    <a:pt x="11" y="3"/>
                  </a:cubicBezTo>
                  <a:cubicBezTo>
                    <a:pt x="11" y="3"/>
                    <a:pt x="11" y="3"/>
                    <a:pt x="11" y="3"/>
                  </a:cubicBezTo>
                  <a:close/>
                  <a:moveTo>
                    <a:pt x="3" y="7"/>
                  </a:moveTo>
                  <a:cubicBezTo>
                    <a:pt x="3" y="6"/>
                    <a:pt x="3" y="6"/>
                    <a:pt x="3" y="6"/>
                  </a:cubicBezTo>
                  <a:cubicBezTo>
                    <a:pt x="3" y="5"/>
                    <a:pt x="3" y="5"/>
                    <a:pt x="3" y="5"/>
                  </a:cubicBezTo>
                  <a:cubicBezTo>
                    <a:pt x="4" y="5"/>
                    <a:pt x="4" y="5"/>
                    <a:pt x="4" y="5"/>
                  </a:cubicBezTo>
                  <a:cubicBezTo>
                    <a:pt x="4" y="6"/>
                    <a:pt x="4" y="6"/>
                    <a:pt x="4" y="6"/>
                  </a:cubicBezTo>
                  <a:cubicBezTo>
                    <a:pt x="3" y="7"/>
                    <a:pt x="3" y="7"/>
                    <a:pt x="3" y="7"/>
                  </a:cubicBezTo>
                  <a:cubicBezTo>
                    <a:pt x="3" y="7"/>
                    <a:pt x="3" y="7"/>
                    <a:pt x="3" y="7"/>
                  </a:cubicBezTo>
                  <a:close/>
                  <a:moveTo>
                    <a:pt x="2" y="7"/>
                  </a:moveTo>
                  <a:cubicBezTo>
                    <a:pt x="2" y="6"/>
                    <a:pt x="2" y="6"/>
                    <a:pt x="2" y="6"/>
                  </a:cubicBezTo>
                  <a:cubicBezTo>
                    <a:pt x="2" y="6"/>
                    <a:pt x="2" y="6"/>
                    <a:pt x="2" y="6"/>
                  </a:cubicBezTo>
                  <a:cubicBezTo>
                    <a:pt x="4" y="5"/>
                    <a:pt x="4" y="5"/>
                    <a:pt x="4" y="5"/>
                  </a:cubicBezTo>
                  <a:cubicBezTo>
                    <a:pt x="4" y="5"/>
                    <a:pt x="4" y="5"/>
                    <a:pt x="4" y="5"/>
                  </a:cubicBezTo>
                  <a:cubicBezTo>
                    <a:pt x="5" y="5"/>
                    <a:pt x="5" y="5"/>
                    <a:pt x="5" y="5"/>
                  </a:cubicBezTo>
                  <a:cubicBezTo>
                    <a:pt x="6" y="5"/>
                    <a:pt x="6" y="5"/>
                    <a:pt x="6" y="5"/>
                  </a:cubicBezTo>
                  <a:cubicBezTo>
                    <a:pt x="6" y="5"/>
                    <a:pt x="6" y="5"/>
                    <a:pt x="6" y="5"/>
                  </a:cubicBezTo>
                  <a:cubicBezTo>
                    <a:pt x="7" y="5"/>
                    <a:pt x="7" y="5"/>
                    <a:pt x="7" y="5"/>
                  </a:cubicBezTo>
                  <a:cubicBezTo>
                    <a:pt x="8" y="5"/>
                    <a:pt x="8" y="5"/>
                    <a:pt x="8" y="5"/>
                  </a:cubicBezTo>
                  <a:cubicBezTo>
                    <a:pt x="8" y="5"/>
                    <a:pt x="8" y="5"/>
                    <a:pt x="8" y="5"/>
                  </a:cubicBezTo>
                  <a:cubicBezTo>
                    <a:pt x="9" y="3"/>
                    <a:pt x="9" y="3"/>
                    <a:pt x="9" y="3"/>
                  </a:cubicBezTo>
                  <a:cubicBezTo>
                    <a:pt x="9" y="3"/>
                    <a:pt x="9" y="3"/>
                    <a:pt x="9" y="3"/>
                  </a:cubicBezTo>
                  <a:cubicBezTo>
                    <a:pt x="9" y="2"/>
                    <a:pt x="9" y="2"/>
                    <a:pt x="9" y="2"/>
                  </a:cubicBezTo>
                  <a:cubicBezTo>
                    <a:pt x="9" y="1"/>
                    <a:pt x="9" y="1"/>
                    <a:pt x="9" y="1"/>
                  </a:cubicBezTo>
                  <a:cubicBezTo>
                    <a:pt x="10" y="0"/>
                    <a:pt x="10" y="0"/>
                    <a:pt x="10" y="0"/>
                  </a:cubicBezTo>
                  <a:cubicBezTo>
                    <a:pt x="10" y="0"/>
                    <a:pt x="10" y="0"/>
                    <a:pt x="10" y="0"/>
                  </a:cubicBezTo>
                  <a:cubicBezTo>
                    <a:pt x="8" y="1"/>
                    <a:pt x="8" y="1"/>
                    <a:pt x="8" y="1"/>
                  </a:cubicBezTo>
                  <a:cubicBezTo>
                    <a:pt x="7" y="2"/>
                    <a:pt x="7" y="2"/>
                    <a:pt x="7" y="2"/>
                  </a:cubicBezTo>
                  <a:cubicBezTo>
                    <a:pt x="6" y="2"/>
                    <a:pt x="6" y="2"/>
                    <a:pt x="6" y="2"/>
                  </a:cubicBezTo>
                  <a:cubicBezTo>
                    <a:pt x="6" y="2"/>
                    <a:pt x="6" y="2"/>
                    <a:pt x="6" y="2"/>
                  </a:cubicBezTo>
                  <a:cubicBezTo>
                    <a:pt x="5" y="3"/>
                    <a:pt x="5" y="3"/>
                    <a:pt x="5" y="3"/>
                  </a:cubicBezTo>
                  <a:cubicBezTo>
                    <a:pt x="5" y="4"/>
                    <a:pt x="5" y="4"/>
                    <a:pt x="5" y="4"/>
                  </a:cubicBezTo>
                  <a:cubicBezTo>
                    <a:pt x="4" y="4"/>
                    <a:pt x="4" y="4"/>
                    <a:pt x="4" y="4"/>
                  </a:cubicBezTo>
                  <a:cubicBezTo>
                    <a:pt x="3" y="5"/>
                    <a:pt x="3" y="5"/>
                    <a:pt x="3" y="5"/>
                  </a:cubicBezTo>
                  <a:cubicBezTo>
                    <a:pt x="2" y="5"/>
                    <a:pt x="2" y="5"/>
                    <a:pt x="2" y="5"/>
                  </a:cubicBezTo>
                  <a:cubicBezTo>
                    <a:pt x="2" y="5"/>
                    <a:pt x="2" y="5"/>
                    <a:pt x="2" y="5"/>
                  </a:cubicBezTo>
                  <a:cubicBezTo>
                    <a:pt x="1" y="5"/>
                    <a:pt x="1" y="5"/>
                    <a:pt x="1" y="5"/>
                  </a:cubicBezTo>
                  <a:cubicBezTo>
                    <a:pt x="1" y="6"/>
                    <a:pt x="1" y="6"/>
                    <a:pt x="1" y="6"/>
                  </a:cubicBezTo>
                  <a:cubicBezTo>
                    <a:pt x="1" y="6"/>
                    <a:pt x="1" y="6"/>
                    <a:pt x="1" y="6"/>
                  </a:cubicBezTo>
                  <a:cubicBezTo>
                    <a:pt x="1" y="6"/>
                    <a:pt x="1" y="6"/>
                    <a:pt x="1" y="6"/>
                  </a:cubicBezTo>
                  <a:cubicBezTo>
                    <a:pt x="2" y="7"/>
                    <a:pt x="2" y="7"/>
                    <a:pt x="2" y="7"/>
                  </a:cubicBezTo>
                  <a:close/>
                  <a:moveTo>
                    <a:pt x="6" y="17"/>
                  </a:moveTo>
                  <a:cubicBezTo>
                    <a:pt x="6" y="17"/>
                    <a:pt x="6" y="17"/>
                    <a:pt x="6" y="17"/>
                  </a:cubicBezTo>
                  <a:cubicBezTo>
                    <a:pt x="6" y="16"/>
                    <a:pt x="6" y="16"/>
                    <a:pt x="6" y="16"/>
                  </a:cubicBezTo>
                  <a:cubicBezTo>
                    <a:pt x="6" y="16"/>
                    <a:pt x="6" y="16"/>
                    <a:pt x="6" y="16"/>
                  </a:cubicBezTo>
                  <a:cubicBezTo>
                    <a:pt x="5" y="16"/>
                    <a:pt x="5" y="16"/>
                    <a:pt x="5" y="16"/>
                  </a:cubicBezTo>
                  <a:cubicBezTo>
                    <a:pt x="5" y="15"/>
                    <a:pt x="5" y="15"/>
                    <a:pt x="5" y="15"/>
                  </a:cubicBezTo>
                  <a:cubicBezTo>
                    <a:pt x="6" y="15"/>
                    <a:pt x="6" y="15"/>
                    <a:pt x="6" y="15"/>
                  </a:cubicBezTo>
                  <a:cubicBezTo>
                    <a:pt x="6" y="14"/>
                    <a:pt x="6" y="14"/>
                    <a:pt x="6" y="14"/>
                  </a:cubicBezTo>
                  <a:cubicBezTo>
                    <a:pt x="6" y="14"/>
                    <a:pt x="6" y="14"/>
                    <a:pt x="6" y="14"/>
                  </a:cubicBezTo>
                  <a:cubicBezTo>
                    <a:pt x="6" y="13"/>
                    <a:pt x="6" y="13"/>
                    <a:pt x="6" y="13"/>
                  </a:cubicBezTo>
                  <a:cubicBezTo>
                    <a:pt x="7" y="12"/>
                    <a:pt x="7" y="12"/>
                    <a:pt x="7" y="12"/>
                  </a:cubicBezTo>
                  <a:cubicBezTo>
                    <a:pt x="7" y="12"/>
                    <a:pt x="7" y="12"/>
                    <a:pt x="7" y="12"/>
                  </a:cubicBezTo>
                  <a:cubicBezTo>
                    <a:pt x="8" y="12"/>
                    <a:pt x="8" y="12"/>
                    <a:pt x="8" y="12"/>
                  </a:cubicBezTo>
                  <a:cubicBezTo>
                    <a:pt x="8" y="12"/>
                    <a:pt x="8" y="12"/>
                    <a:pt x="8" y="12"/>
                  </a:cubicBezTo>
                  <a:cubicBezTo>
                    <a:pt x="9" y="11"/>
                    <a:pt x="9" y="11"/>
                    <a:pt x="9" y="11"/>
                  </a:cubicBezTo>
                  <a:cubicBezTo>
                    <a:pt x="9" y="10"/>
                    <a:pt x="9" y="10"/>
                    <a:pt x="9" y="10"/>
                  </a:cubicBezTo>
                  <a:cubicBezTo>
                    <a:pt x="8" y="10"/>
                    <a:pt x="8" y="10"/>
                    <a:pt x="8" y="10"/>
                  </a:cubicBezTo>
                  <a:cubicBezTo>
                    <a:pt x="9" y="9"/>
                    <a:pt x="9" y="9"/>
                    <a:pt x="9" y="9"/>
                  </a:cubicBezTo>
                  <a:cubicBezTo>
                    <a:pt x="10" y="9"/>
                    <a:pt x="10" y="9"/>
                    <a:pt x="10" y="9"/>
                  </a:cubicBezTo>
                  <a:cubicBezTo>
                    <a:pt x="10" y="10"/>
                    <a:pt x="10" y="10"/>
                    <a:pt x="10" y="10"/>
                  </a:cubicBezTo>
                  <a:cubicBezTo>
                    <a:pt x="11" y="9"/>
                    <a:pt x="11" y="9"/>
                    <a:pt x="11" y="9"/>
                  </a:cubicBezTo>
                  <a:cubicBezTo>
                    <a:pt x="11" y="10"/>
                    <a:pt x="11" y="10"/>
                    <a:pt x="11" y="10"/>
                  </a:cubicBezTo>
                  <a:cubicBezTo>
                    <a:pt x="11" y="9"/>
                    <a:pt x="11" y="9"/>
                    <a:pt x="11" y="9"/>
                  </a:cubicBezTo>
                  <a:cubicBezTo>
                    <a:pt x="11" y="8"/>
                    <a:pt x="11" y="8"/>
                    <a:pt x="11" y="8"/>
                  </a:cubicBezTo>
                  <a:cubicBezTo>
                    <a:pt x="11" y="8"/>
                    <a:pt x="11" y="8"/>
                    <a:pt x="11" y="8"/>
                  </a:cubicBezTo>
                  <a:cubicBezTo>
                    <a:pt x="10" y="8"/>
                    <a:pt x="10" y="8"/>
                    <a:pt x="10" y="8"/>
                  </a:cubicBezTo>
                  <a:cubicBezTo>
                    <a:pt x="9" y="8"/>
                    <a:pt x="9" y="8"/>
                    <a:pt x="9" y="8"/>
                  </a:cubicBezTo>
                  <a:cubicBezTo>
                    <a:pt x="9" y="7"/>
                    <a:pt x="9" y="7"/>
                    <a:pt x="9" y="7"/>
                  </a:cubicBezTo>
                  <a:cubicBezTo>
                    <a:pt x="8" y="7"/>
                    <a:pt x="8" y="7"/>
                    <a:pt x="8" y="7"/>
                  </a:cubicBezTo>
                  <a:cubicBezTo>
                    <a:pt x="8" y="7"/>
                    <a:pt x="8" y="7"/>
                    <a:pt x="8" y="7"/>
                  </a:cubicBezTo>
                  <a:cubicBezTo>
                    <a:pt x="8" y="6"/>
                    <a:pt x="8" y="6"/>
                    <a:pt x="8" y="6"/>
                  </a:cubicBezTo>
                  <a:cubicBezTo>
                    <a:pt x="8" y="6"/>
                    <a:pt x="8" y="6"/>
                    <a:pt x="8" y="6"/>
                  </a:cubicBezTo>
                  <a:cubicBezTo>
                    <a:pt x="7" y="5"/>
                    <a:pt x="7" y="5"/>
                    <a:pt x="7" y="5"/>
                  </a:cubicBezTo>
                  <a:cubicBezTo>
                    <a:pt x="6" y="5"/>
                    <a:pt x="6" y="5"/>
                    <a:pt x="6" y="5"/>
                  </a:cubicBezTo>
                  <a:cubicBezTo>
                    <a:pt x="5" y="5"/>
                    <a:pt x="5" y="5"/>
                    <a:pt x="5" y="5"/>
                  </a:cubicBezTo>
                  <a:cubicBezTo>
                    <a:pt x="5" y="5"/>
                    <a:pt x="5" y="5"/>
                    <a:pt x="5" y="5"/>
                  </a:cubicBezTo>
                  <a:cubicBezTo>
                    <a:pt x="4" y="6"/>
                    <a:pt x="4" y="6"/>
                    <a:pt x="4" y="6"/>
                  </a:cubicBezTo>
                  <a:cubicBezTo>
                    <a:pt x="5" y="6"/>
                    <a:pt x="5" y="6"/>
                    <a:pt x="5" y="6"/>
                  </a:cubicBezTo>
                  <a:cubicBezTo>
                    <a:pt x="5" y="7"/>
                    <a:pt x="5" y="7"/>
                    <a:pt x="5" y="7"/>
                  </a:cubicBezTo>
                  <a:cubicBezTo>
                    <a:pt x="6" y="8"/>
                    <a:pt x="6" y="8"/>
                    <a:pt x="6" y="8"/>
                  </a:cubicBezTo>
                  <a:cubicBezTo>
                    <a:pt x="6" y="8"/>
                    <a:pt x="6" y="8"/>
                    <a:pt x="6" y="8"/>
                  </a:cubicBezTo>
                  <a:cubicBezTo>
                    <a:pt x="5" y="8"/>
                    <a:pt x="5" y="8"/>
                    <a:pt x="5" y="8"/>
                  </a:cubicBezTo>
                  <a:cubicBezTo>
                    <a:pt x="4" y="8"/>
                    <a:pt x="4" y="8"/>
                    <a:pt x="4" y="8"/>
                  </a:cubicBezTo>
                  <a:cubicBezTo>
                    <a:pt x="4" y="7"/>
                    <a:pt x="4" y="7"/>
                    <a:pt x="4" y="7"/>
                  </a:cubicBezTo>
                  <a:cubicBezTo>
                    <a:pt x="4" y="7"/>
                    <a:pt x="4" y="7"/>
                    <a:pt x="4" y="7"/>
                  </a:cubicBezTo>
                  <a:cubicBezTo>
                    <a:pt x="4" y="6"/>
                    <a:pt x="4" y="6"/>
                    <a:pt x="4" y="6"/>
                  </a:cubicBezTo>
                  <a:cubicBezTo>
                    <a:pt x="4" y="6"/>
                    <a:pt x="4" y="6"/>
                    <a:pt x="4" y="6"/>
                  </a:cubicBezTo>
                  <a:cubicBezTo>
                    <a:pt x="3" y="7"/>
                    <a:pt x="3" y="7"/>
                    <a:pt x="3" y="7"/>
                  </a:cubicBezTo>
                  <a:cubicBezTo>
                    <a:pt x="3" y="8"/>
                    <a:pt x="3" y="8"/>
                    <a:pt x="3" y="8"/>
                  </a:cubicBezTo>
                  <a:cubicBezTo>
                    <a:pt x="3" y="8"/>
                    <a:pt x="3" y="8"/>
                    <a:pt x="3" y="8"/>
                  </a:cubicBezTo>
                  <a:cubicBezTo>
                    <a:pt x="2" y="8"/>
                    <a:pt x="2" y="8"/>
                    <a:pt x="2" y="8"/>
                  </a:cubicBezTo>
                  <a:cubicBezTo>
                    <a:pt x="1" y="8"/>
                    <a:pt x="1" y="8"/>
                    <a:pt x="1" y="8"/>
                  </a:cubicBezTo>
                  <a:cubicBezTo>
                    <a:pt x="1" y="7"/>
                    <a:pt x="1" y="7"/>
                    <a:pt x="1" y="7"/>
                  </a:cubicBezTo>
                  <a:cubicBezTo>
                    <a:pt x="0" y="8"/>
                    <a:pt x="0" y="8"/>
                    <a:pt x="0" y="8"/>
                  </a:cubicBezTo>
                  <a:cubicBezTo>
                    <a:pt x="1" y="9"/>
                    <a:pt x="1" y="9"/>
                    <a:pt x="1" y="9"/>
                  </a:cubicBezTo>
                  <a:cubicBezTo>
                    <a:pt x="1" y="9"/>
                    <a:pt x="1" y="9"/>
                    <a:pt x="1" y="9"/>
                  </a:cubicBezTo>
                  <a:cubicBezTo>
                    <a:pt x="1" y="9"/>
                    <a:pt x="1" y="9"/>
                    <a:pt x="1" y="9"/>
                  </a:cubicBezTo>
                  <a:cubicBezTo>
                    <a:pt x="0" y="9"/>
                    <a:pt x="0" y="9"/>
                    <a:pt x="0" y="9"/>
                  </a:cubicBezTo>
                  <a:cubicBezTo>
                    <a:pt x="0" y="10"/>
                    <a:pt x="0" y="10"/>
                    <a:pt x="0" y="10"/>
                  </a:cubicBezTo>
                  <a:cubicBezTo>
                    <a:pt x="1" y="10"/>
                    <a:pt x="1" y="10"/>
                    <a:pt x="1" y="10"/>
                  </a:cubicBezTo>
                  <a:cubicBezTo>
                    <a:pt x="1" y="11"/>
                    <a:pt x="1" y="11"/>
                    <a:pt x="1" y="11"/>
                  </a:cubicBezTo>
                  <a:cubicBezTo>
                    <a:pt x="2" y="12"/>
                    <a:pt x="2" y="12"/>
                    <a:pt x="2" y="12"/>
                  </a:cubicBezTo>
                  <a:cubicBezTo>
                    <a:pt x="0" y="12"/>
                    <a:pt x="0" y="12"/>
                    <a:pt x="0" y="12"/>
                  </a:cubicBezTo>
                  <a:cubicBezTo>
                    <a:pt x="0" y="13"/>
                    <a:pt x="0" y="13"/>
                    <a:pt x="0" y="13"/>
                  </a:cubicBezTo>
                  <a:cubicBezTo>
                    <a:pt x="0" y="14"/>
                    <a:pt x="0" y="14"/>
                    <a:pt x="0" y="14"/>
                  </a:cubicBezTo>
                  <a:cubicBezTo>
                    <a:pt x="1" y="13"/>
                    <a:pt x="1" y="13"/>
                    <a:pt x="1" y="13"/>
                  </a:cubicBezTo>
                  <a:cubicBezTo>
                    <a:pt x="2" y="14"/>
                    <a:pt x="2" y="14"/>
                    <a:pt x="2" y="14"/>
                  </a:cubicBezTo>
                  <a:cubicBezTo>
                    <a:pt x="2" y="15"/>
                    <a:pt x="2" y="15"/>
                    <a:pt x="2" y="15"/>
                  </a:cubicBezTo>
                  <a:cubicBezTo>
                    <a:pt x="2" y="16"/>
                    <a:pt x="2" y="16"/>
                    <a:pt x="2" y="16"/>
                  </a:cubicBezTo>
                  <a:cubicBezTo>
                    <a:pt x="2" y="16"/>
                    <a:pt x="2" y="16"/>
                    <a:pt x="2" y="16"/>
                  </a:cubicBezTo>
                  <a:cubicBezTo>
                    <a:pt x="3" y="16"/>
                    <a:pt x="3" y="16"/>
                    <a:pt x="3" y="16"/>
                  </a:cubicBezTo>
                  <a:cubicBezTo>
                    <a:pt x="5" y="17"/>
                    <a:pt x="5" y="17"/>
                    <a:pt x="5" y="17"/>
                  </a:cubicBezTo>
                  <a:cubicBezTo>
                    <a:pt x="5" y="17"/>
                    <a:pt x="5" y="17"/>
                    <a:pt x="5" y="17"/>
                  </a:cubicBezTo>
                  <a:lnTo>
                    <a:pt x="6" y="17"/>
                  </a:lnTo>
                  <a:close/>
                </a:path>
              </a:pathLst>
            </a:custGeom>
            <a:grpFill/>
            <a:ln>
              <a:noFill/>
            </a:ln>
          </p:spPr>
          <p:txBody>
            <a:bodyPr vert="horz" wrap="square" lIns="91440" tIns="45720" rIns="91440" bIns="45720" numCol="1" anchor="t" anchorCtr="0" compatLnSpc="1"/>
            <a:lstStyle/>
            <a:p>
              <a:endParaRPr lang="en-US"/>
            </a:p>
          </p:txBody>
        </p:sp>
        <p:sp>
          <p:nvSpPr>
            <p:cNvPr id="37" name="Freeform 38"/>
            <p:cNvSpPr>
              <a:spLocks noEditPoints="1"/>
            </p:cNvSpPr>
            <p:nvPr/>
          </p:nvSpPr>
          <p:spPr bwMode="auto">
            <a:xfrm>
              <a:off x="4368931" y="1467324"/>
              <a:ext cx="428448" cy="449035"/>
            </a:xfrm>
            <a:custGeom>
              <a:avLst/>
              <a:gdLst>
                <a:gd name="T0" fmla="*/ 86 w 90"/>
                <a:gd name="T1" fmla="*/ 12 h 94"/>
                <a:gd name="T2" fmla="*/ 89 w 90"/>
                <a:gd name="T3" fmla="*/ 7 h 94"/>
                <a:gd name="T4" fmla="*/ 83 w 90"/>
                <a:gd name="T5" fmla="*/ 5 h 94"/>
                <a:gd name="T6" fmla="*/ 79 w 90"/>
                <a:gd name="T7" fmla="*/ 5 h 94"/>
                <a:gd name="T8" fmla="*/ 76 w 90"/>
                <a:gd name="T9" fmla="*/ 0 h 94"/>
                <a:gd name="T10" fmla="*/ 73 w 90"/>
                <a:gd name="T11" fmla="*/ 6 h 94"/>
                <a:gd name="T12" fmla="*/ 67 w 90"/>
                <a:gd name="T13" fmla="*/ 9 h 94"/>
                <a:gd name="T14" fmla="*/ 65 w 90"/>
                <a:gd name="T15" fmla="*/ 4 h 94"/>
                <a:gd name="T16" fmla="*/ 62 w 90"/>
                <a:gd name="T17" fmla="*/ 10 h 94"/>
                <a:gd name="T18" fmla="*/ 57 w 90"/>
                <a:gd name="T19" fmla="*/ 11 h 94"/>
                <a:gd name="T20" fmla="*/ 51 w 90"/>
                <a:gd name="T21" fmla="*/ 16 h 94"/>
                <a:gd name="T22" fmla="*/ 49 w 90"/>
                <a:gd name="T23" fmla="*/ 18 h 94"/>
                <a:gd name="T24" fmla="*/ 44 w 90"/>
                <a:gd name="T25" fmla="*/ 18 h 94"/>
                <a:gd name="T26" fmla="*/ 40 w 90"/>
                <a:gd name="T27" fmla="*/ 23 h 94"/>
                <a:gd name="T28" fmla="*/ 39 w 90"/>
                <a:gd name="T29" fmla="*/ 26 h 94"/>
                <a:gd name="T30" fmla="*/ 35 w 90"/>
                <a:gd name="T31" fmla="*/ 29 h 94"/>
                <a:gd name="T32" fmla="*/ 35 w 90"/>
                <a:gd name="T33" fmla="*/ 32 h 94"/>
                <a:gd name="T34" fmla="*/ 31 w 90"/>
                <a:gd name="T35" fmla="*/ 37 h 94"/>
                <a:gd name="T36" fmla="*/ 30 w 90"/>
                <a:gd name="T37" fmla="*/ 40 h 94"/>
                <a:gd name="T38" fmla="*/ 28 w 90"/>
                <a:gd name="T39" fmla="*/ 46 h 94"/>
                <a:gd name="T40" fmla="*/ 23 w 90"/>
                <a:gd name="T41" fmla="*/ 51 h 94"/>
                <a:gd name="T42" fmla="*/ 18 w 90"/>
                <a:gd name="T43" fmla="*/ 57 h 94"/>
                <a:gd name="T44" fmla="*/ 24 w 90"/>
                <a:gd name="T45" fmla="*/ 57 h 94"/>
                <a:gd name="T46" fmla="*/ 16 w 90"/>
                <a:gd name="T47" fmla="*/ 59 h 94"/>
                <a:gd name="T48" fmla="*/ 14 w 90"/>
                <a:gd name="T49" fmla="*/ 63 h 94"/>
                <a:gd name="T50" fmla="*/ 10 w 90"/>
                <a:gd name="T51" fmla="*/ 64 h 94"/>
                <a:gd name="T52" fmla="*/ 8 w 90"/>
                <a:gd name="T53" fmla="*/ 67 h 94"/>
                <a:gd name="T54" fmla="*/ 1 w 90"/>
                <a:gd name="T55" fmla="*/ 68 h 94"/>
                <a:gd name="T56" fmla="*/ 2 w 90"/>
                <a:gd name="T57" fmla="*/ 72 h 94"/>
                <a:gd name="T58" fmla="*/ 7 w 90"/>
                <a:gd name="T59" fmla="*/ 73 h 94"/>
                <a:gd name="T60" fmla="*/ 8 w 90"/>
                <a:gd name="T61" fmla="*/ 75 h 94"/>
                <a:gd name="T62" fmla="*/ 2 w 90"/>
                <a:gd name="T63" fmla="*/ 77 h 94"/>
                <a:gd name="T64" fmla="*/ 8 w 90"/>
                <a:gd name="T65" fmla="*/ 79 h 94"/>
                <a:gd name="T66" fmla="*/ 4 w 90"/>
                <a:gd name="T67" fmla="*/ 84 h 94"/>
                <a:gd name="T68" fmla="*/ 6 w 90"/>
                <a:gd name="T69" fmla="*/ 88 h 94"/>
                <a:gd name="T70" fmla="*/ 10 w 90"/>
                <a:gd name="T71" fmla="*/ 94 h 94"/>
                <a:gd name="T72" fmla="*/ 18 w 90"/>
                <a:gd name="T73" fmla="*/ 87 h 94"/>
                <a:gd name="T74" fmla="*/ 22 w 90"/>
                <a:gd name="T75" fmla="*/ 85 h 94"/>
                <a:gd name="T76" fmla="*/ 28 w 90"/>
                <a:gd name="T77" fmla="*/ 88 h 94"/>
                <a:gd name="T78" fmla="*/ 28 w 90"/>
                <a:gd name="T79" fmla="*/ 66 h 94"/>
                <a:gd name="T80" fmla="*/ 34 w 90"/>
                <a:gd name="T81" fmla="*/ 40 h 94"/>
                <a:gd name="T82" fmla="*/ 45 w 90"/>
                <a:gd name="T83" fmla="*/ 25 h 94"/>
                <a:gd name="T84" fmla="*/ 53 w 90"/>
                <a:gd name="T85" fmla="*/ 18 h 94"/>
                <a:gd name="T86" fmla="*/ 69 w 90"/>
                <a:gd name="T87" fmla="*/ 20 h 94"/>
                <a:gd name="T88" fmla="*/ 79 w 90"/>
                <a:gd name="T89" fmla="*/ 10 h 94"/>
                <a:gd name="T90" fmla="*/ 3 w 90"/>
                <a:gd name="T91" fmla="*/ 81 h 94"/>
                <a:gd name="T92" fmla="*/ 1 w 90"/>
                <a:gd name="T93" fmla="*/ 80 h 94"/>
                <a:gd name="T94" fmla="*/ 4 w 90"/>
                <a:gd name="T95" fmla="*/ 67 h 94"/>
                <a:gd name="T96" fmla="*/ 15 w 90"/>
                <a:gd name="T97" fmla="*/ 58 h 94"/>
                <a:gd name="T98" fmla="*/ 26 w 90"/>
                <a:gd name="T99" fmla="*/ 44 h 94"/>
                <a:gd name="T100" fmla="*/ 27 w 90"/>
                <a:gd name="T101" fmla="*/ 30 h 94"/>
                <a:gd name="T102" fmla="*/ 33 w 90"/>
                <a:gd name="T103" fmla="*/ 23 h 94"/>
                <a:gd name="T104" fmla="*/ 36 w 90"/>
                <a:gd name="T105" fmla="*/ 20 h 94"/>
                <a:gd name="T106" fmla="*/ 35 w 90"/>
                <a:gd name="T107" fmla="*/ 22 h 94"/>
                <a:gd name="T108" fmla="*/ 44 w 90"/>
                <a:gd name="T109" fmla="*/ 16 h 94"/>
                <a:gd name="T110" fmla="*/ 44 w 90"/>
                <a:gd name="T111" fmla="*/ 16 h 94"/>
                <a:gd name="T112" fmla="*/ 49 w 90"/>
                <a:gd name="T113" fmla="*/ 12 h 94"/>
                <a:gd name="T114" fmla="*/ 51 w 90"/>
                <a:gd name="T115" fmla="*/ 10 h 94"/>
                <a:gd name="T116" fmla="*/ 62 w 90"/>
                <a:gd name="T117" fmla="*/ 6 h 94"/>
                <a:gd name="T118" fmla="*/ 62 w 90"/>
                <a:gd name="T119" fmla="*/ 5 h 94"/>
                <a:gd name="T120" fmla="*/ 71 w 90"/>
                <a:gd name="T121"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 h="94">
                  <a:moveTo>
                    <a:pt x="83" y="17"/>
                  </a:moveTo>
                  <a:cubicBezTo>
                    <a:pt x="84" y="17"/>
                    <a:pt x="84" y="17"/>
                    <a:pt x="84" y="17"/>
                  </a:cubicBezTo>
                  <a:cubicBezTo>
                    <a:pt x="84" y="16"/>
                    <a:pt x="84" y="16"/>
                    <a:pt x="84" y="16"/>
                  </a:cubicBezTo>
                  <a:cubicBezTo>
                    <a:pt x="85" y="15"/>
                    <a:pt x="85" y="15"/>
                    <a:pt x="85" y="15"/>
                  </a:cubicBezTo>
                  <a:cubicBezTo>
                    <a:pt x="86" y="15"/>
                    <a:pt x="86" y="15"/>
                    <a:pt x="86" y="15"/>
                  </a:cubicBezTo>
                  <a:cubicBezTo>
                    <a:pt x="87" y="14"/>
                    <a:pt x="87" y="14"/>
                    <a:pt x="87" y="14"/>
                  </a:cubicBezTo>
                  <a:cubicBezTo>
                    <a:pt x="87" y="13"/>
                    <a:pt x="87" y="13"/>
                    <a:pt x="87" y="13"/>
                  </a:cubicBezTo>
                  <a:cubicBezTo>
                    <a:pt x="88" y="13"/>
                    <a:pt x="88" y="13"/>
                    <a:pt x="88" y="13"/>
                  </a:cubicBezTo>
                  <a:cubicBezTo>
                    <a:pt x="89" y="13"/>
                    <a:pt x="89" y="13"/>
                    <a:pt x="89" y="13"/>
                  </a:cubicBezTo>
                  <a:cubicBezTo>
                    <a:pt x="89" y="12"/>
                    <a:pt x="89" y="12"/>
                    <a:pt x="89" y="12"/>
                  </a:cubicBezTo>
                  <a:cubicBezTo>
                    <a:pt x="89" y="11"/>
                    <a:pt x="89" y="11"/>
                    <a:pt x="89" y="11"/>
                  </a:cubicBezTo>
                  <a:cubicBezTo>
                    <a:pt x="89" y="11"/>
                    <a:pt x="89" y="11"/>
                    <a:pt x="89" y="11"/>
                  </a:cubicBezTo>
                  <a:cubicBezTo>
                    <a:pt x="88" y="11"/>
                    <a:pt x="88" y="11"/>
                    <a:pt x="88" y="11"/>
                  </a:cubicBezTo>
                  <a:cubicBezTo>
                    <a:pt x="88" y="11"/>
                    <a:pt x="88" y="11"/>
                    <a:pt x="88" y="11"/>
                  </a:cubicBezTo>
                  <a:cubicBezTo>
                    <a:pt x="87" y="11"/>
                    <a:pt x="87" y="11"/>
                    <a:pt x="87" y="11"/>
                  </a:cubicBezTo>
                  <a:cubicBezTo>
                    <a:pt x="87" y="12"/>
                    <a:pt x="87" y="12"/>
                    <a:pt x="87" y="12"/>
                  </a:cubicBezTo>
                  <a:cubicBezTo>
                    <a:pt x="87" y="11"/>
                    <a:pt x="87" y="11"/>
                    <a:pt x="87" y="11"/>
                  </a:cubicBezTo>
                  <a:cubicBezTo>
                    <a:pt x="87" y="11"/>
                    <a:pt x="87" y="11"/>
                    <a:pt x="87" y="11"/>
                  </a:cubicBezTo>
                  <a:cubicBezTo>
                    <a:pt x="86" y="11"/>
                    <a:pt x="86" y="11"/>
                    <a:pt x="86" y="11"/>
                  </a:cubicBezTo>
                  <a:cubicBezTo>
                    <a:pt x="86" y="11"/>
                    <a:pt x="86" y="11"/>
                    <a:pt x="86" y="11"/>
                  </a:cubicBezTo>
                  <a:cubicBezTo>
                    <a:pt x="86" y="12"/>
                    <a:pt x="86" y="12"/>
                    <a:pt x="86" y="12"/>
                  </a:cubicBezTo>
                  <a:cubicBezTo>
                    <a:pt x="86" y="12"/>
                    <a:pt x="86" y="12"/>
                    <a:pt x="86" y="12"/>
                  </a:cubicBezTo>
                  <a:cubicBezTo>
                    <a:pt x="86" y="11"/>
                    <a:pt x="86" y="11"/>
                    <a:pt x="86" y="11"/>
                  </a:cubicBezTo>
                  <a:cubicBezTo>
                    <a:pt x="85" y="12"/>
                    <a:pt x="85" y="12"/>
                    <a:pt x="85" y="12"/>
                  </a:cubicBezTo>
                  <a:cubicBezTo>
                    <a:pt x="85" y="12"/>
                    <a:pt x="85" y="12"/>
                    <a:pt x="85" y="12"/>
                  </a:cubicBezTo>
                  <a:cubicBezTo>
                    <a:pt x="85" y="12"/>
                    <a:pt x="85" y="12"/>
                    <a:pt x="85" y="12"/>
                  </a:cubicBezTo>
                  <a:cubicBezTo>
                    <a:pt x="84" y="11"/>
                    <a:pt x="84" y="11"/>
                    <a:pt x="84" y="11"/>
                  </a:cubicBezTo>
                  <a:cubicBezTo>
                    <a:pt x="84" y="11"/>
                    <a:pt x="84" y="11"/>
                    <a:pt x="84" y="11"/>
                  </a:cubicBezTo>
                  <a:cubicBezTo>
                    <a:pt x="84" y="10"/>
                    <a:pt x="84" y="10"/>
                    <a:pt x="84" y="10"/>
                  </a:cubicBezTo>
                  <a:cubicBezTo>
                    <a:pt x="83" y="10"/>
                    <a:pt x="83" y="10"/>
                    <a:pt x="83" y="10"/>
                  </a:cubicBezTo>
                  <a:cubicBezTo>
                    <a:pt x="83" y="10"/>
                    <a:pt x="83" y="10"/>
                    <a:pt x="83" y="10"/>
                  </a:cubicBezTo>
                  <a:cubicBezTo>
                    <a:pt x="82" y="9"/>
                    <a:pt x="82" y="9"/>
                    <a:pt x="82" y="9"/>
                  </a:cubicBezTo>
                  <a:cubicBezTo>
                    <a:pt x="81" y="9"/>
                    <a:pt x="81" y="9"/>
                    <a:pt x="81" y="9"/>
                  </a:cubicBezTo>
                  <a:cubicBezTo>
                    <a:pt x="80" y="9"/>
                    <a:pt x="80" y="9"/>
                    <a:pt x="80" y="9"/>
                  </a:cubicBezTo>
                  <a:cubicBezTo>
                    <a:pt x="81" y="9"/>
                    <a:pt x="81" y="9"/>
                    <a:pt x="81" y="9"/>
                  </a:cubicBezTo>
                  <a:cubicBezTo>
                    <a:pt x="82" y="9"/>
                    <a:pt x="82" y="9"/>
                    <a:pt x="82" y="9"/>
                  </a:cubicBezTo>
                  <a:cubicBezTo>
                    <a:pt x="83" y="9"/>
                    <a:pt x="83" y="9"/>
                    <a:pt x="83" y="9"/>
                  </a:cubicBezTo>
                  <a:cubicBezTo>
                    <a:pt x="84" y="9"/>
                    <a:pt x="84" y="9"/>
                    <a:pt x="84" y="9"/>
                  </a:cubicBezTo>
                  <a:cubicBezTo>
                    <a:pt x="86" y="9"/>
                    <a:pt x="86" y="9"/>
                    <a:pt x="86" y="9"/>
                  </a:cubicBezTo>
                  <a:cubicBezTo>
                    <a:pt x="87" y="9"/>
                    <a:pt x="87" y="9"/>
                    <a:pt x="87" y="9"/>
                  </a:cubicBezTo>
                  <a:cubicBezTo>
                    <a:pt x="88" y="7"/>
                    <a:pt x="88" y="7"/>
                    <a:pt x="88" y="7"/>
                  </a:cubicBezTo>
                  <a:cubicBezTo>
                    <a:pt x="89" y="7"/>
                    <a:pt x="89" y="7"/>
                    <a:pt x="89" y="7"/>
                  </a:cubicBezTo>
                  <a:cubicBezTo>
                    <a:pt x="90" y="6"/>
                    <a:pt x="90" y="6"/>
                    <a:pt x="90" y="6"/>
                  </a:cubicBezTo>
                  <a:cubicBezTo>
                    <a:pt x="90" y="6"/>
                    <a:pt x="90" y="6"/>
                    <a:pt x="90" y="6"/>
                  </a:cubicBezTo>
                  <a:cubicBezTo>
                    <a:pt x="89" y="6"/>
                    <a:pt x="89" y="6"/>
                    <a:pt x="89" y="6"/>
                  </a:cubicBezTo>
                  <a:cubicBezTo>
                    <a:pt x="89" y="6"/>
                    <a:pt x="89" y="6"/>
                    <a:pt x="89" y="6"/>
                  </a:cubicBezTo>
                  <a:cubicBezTo>
                    <a:pt x="89" y="5"/>
                    <a:pt x="89" y="5"/>
                    <a:pt x="89" y="5"/>
                  </a:cubicBezTo>
                  <a:cubicBezTo>
                    <a:pt x="88" y="6"/>
                    <a:pt x="88" y="6"/>
                    <a:pt x="88" y="6"/>
                  </a:cubicBezTo>
                  <a:cubicBezTo>
                    <a:pt x="87" y="5"/>
                    <a:pt x="87" y="5"/>
                    <a:pt x="87" y="5"/>
                  </a:cubicBezTo>
                  <a:cubicBezTo>
                    <a:pt x="86" y="5"/>
                    <a:pt x="86" y="5"/>
                    <a:pt x="86" y="5"/>
                  </a:cubicBezTo>
                  <a:cubicBezTo>
                    <a:pt x="86" y="6"/>
                    <a:pt x="86" y="6"/>
                    <a:pt x="86" y="6"/>
                  </a:cubicBezTo>
                  <a:cubicBezTo>
                    <a:pt x="85" y="6"/>
                    <a:pt x="85" y="6"/>
                    <a:pt x="85" y="6"/>
                  </a:cubicBezTo>
                  <a:cubicBezTo>
                    <a:pt x="85" y="5"/>
                    <a:pt x="85" y="5"/>
                    <a:pt x="85" y="5"/>
                  </a:cubicBezTo>
                  <a:cubicBezTo>
                    <a:pt x="86" y="5"/>
                    <a:pt x="86" y="5"/>
                    <a:pt x="86" y="5"/>
                  </a:cubicBezTo>
                  <a:cubicBezTo>
                    <a:pt x="86" y="4"/>
                    <a:pt x="86" y="4"/>
                    <a:pt x="86" y="4"/>
                  </a:cubicBezTo>
                  <a:cubicBezTo>
                    <a:pt x="85" y="4"/>
                    <a:pt x="85" y="4"/>
                    <a:pt x="85" y="4"/>
                  </a:cubicBezTo>
                  <a:cubicBezTo>
                    <a:pt x="85" y="4"/>
                    <a:pt x="85" y="4"/>
                    <a:pt x="85" y="4"/>
                  </a:cubicBezTo>
                  <a:cubicBezTo>
                    <a:pt x="84" y="4"/>
                    <a:pt x="84" y="4"/>
                    <a:pt x="84" y="4"/>
                  </a:cubicBezTo>
                  <a:cubicBezTo>
                    <a:pt x="84" y="5"/>
                    <a:pt x="84" y="5"/>
                    <a:pt x="84" y="5"/>
                  </a:cubicBezTo>
                  <a:cubicBezTo>
                    <a:pt x="83" y="5"/>
                    <a:pt x="83" y="5"/>
                    <a:pt x="83" y="5"/>
                  </a:cubicBezTo>
                  <a:cubicBezTo>
                    <a:pt x="83" y="4"/>
                    <a:pt x="83" y="4"/>
                    <a:pt x="83" y="4"/>
                  </a:cubicBezTo>
                  <a:cubicBezTo>
                    <a:pt x="83" y="4"/>
                    <a:pt x="83" y="4"/>
                    <a:pt x="83" y="4"/>
                  </a:cubicBezTo>
                  <a:cubicBezTo>
                    <a:pt x="83" y="5"/>
                    <a:pt x="83" y="5"/>
                    <a:pt x="83" y="5"/>
                  </a:cubicBezTo>
                  <a:cubicBezTo>
                    <a:pt x="82" y="5"/>
                    <a:pt x="82" y="5"/>
                    <a:pt x="82" y="5"/>
                  </a:cubicBezTo>
                  <a:cubicBezTo>
                    <a:pt x="82" y="4"/>
                    <a:pt x="82" y="4"/>
                    <a:pt x="82" y="4"/>
                  </a:cubicBezTo>
                  <a:cubicBezTo>
                    <a:pt x="83" y="4"/>
                    <a:pt x="83" y="4"/>
                    <a:pt x="83" y="4"/>
                  </a:cubicBezTo>
                  <a:cubicBezTo>
                    <a:pt x="83" y="3"/>
                    <a:pt x="83" y="3"/>
                    <a:pt x="83" y="3"/>
                  </a:cubicBezTo>
                  <a:cubicBezTo>
                    <a:pt x="82" y="3"/>
                    <a:pt x="82" y="3"/>
                    <a:pt x="82" y="3"/>
                  </a:cubicBezTo>
                  <a:cubicBezTo>
                    <a:pt x="81" y="3"/>
                    <a:pt x="81" y="3"/>
                    <a:pt x="81" y="3"/>
                  </a:cubicBezTo>
                  <a:cubicBezTo>
                    <a:pt x="80" y="3"/>
                    <a:pt x="80" y="3"/>
                    <a:pt x="80" y="3"/>
                  </a:cubicBezTo>
                  <a:cubicBezTo>
                    <a:pt x="80" y="4"/>
                    <a:pt x="80" y="4"/>
                    <a:pt x="80" y="4"/>
                  </a:cubicBezTo>
                  <a:cubicBezTo>
                    <a:pt x="80" y="4"/>
                    <a:pt x="80" y="4"/>
                    <a:pt x="80" y="4"/>
                  </a:cubicBezTo>
                  <a:cubicBezTo>
                    <a:pt x="80" y="5"/>
                    <a:pt x="80" y="5"/>
                    <a:pt x="80" y="5"/>
                  </a:cubicBezTo>
                  <a:cubicBezTo>
                    <a:pt x="80" y="6"/>
                    <a:pt x="80" y="6"/>
                    <a:pt x="80" y="6"/>
                  </a:cubicBezTo>
                  <a:cubicBezTo>
                    <a:pt x="80" y="6"/>
                    <a:pt x="80" y="6"/>
                    <a:pt x="80" y="6"/>
                  </a:cubicBezTo>
                  <a:cubicBezTo>
                    <a:pt x="80" y="7"/>
                    <a:pt x="80" y="7"/>
                    <a:pt x="80" y="7"/>
                  </a:cubicBezTo>
                  <a:cubicBezTo>
                    <a:pt x="79" y="6"/>
                    <a:pt x="79" y="6"/>
                    <a:pt x="79" y="6"/>
                  </a:cubicBezTo>
                  <a:cubicBezTo>
                    <a:pt x="79" y="6"/>
                    <a:pt x="79" y="6"/>
                    <a:pt x="79" y="6"/>
                  </a:cubicBezTo>
                  <a:cubicBezTo>
                    <a:pt x="79" y="6"/>
                    <a:pt x="79" y="6"/>
                    <a:pt x="79" y="6"/>
                  </a:cubicBezTo>
                  <a:cubicBezTo>
                    <a:pt x="78" y="6"/>
                    <a:pt x="78" y="6"/>
                    <a:pt x="78" y="6"/>
                  </a:cubicBezTo>
                  <a:cubicBezTo>
                    <a:pt x="77" y="7"/>
                    <a:pt x="77" y="7"/>
                    <a:pt x="77" y="7"/>
                  </a:cubicBezTo>
                  <a:cubicBezTo>
                    <a:pt x="78" y="6"/>
                    <a:pt x="78" y="6"/>
                    <a:pt x="78" y="6"/>
                  </a:cubicBezTo>
                  <a:cubicBezTo>
                    <a:pt x="78" y="5"/>
                    <a:pt x="78" y="5"/>
                    <a:pt x="78" y="5"/>
                  </a:cubicBezTo>
                  <a:cubicBezTo>
                    <a:pt x="79" y="5"/>
                    <a:pt x="79" y="5"/>
                    <a:pt x="79" y="5"/>
                  </a:cubicBezTo>
                  <a:cubicBezTo>
                    <a:pt x="79" y="4"/>
                    <a:pt x="79" y="4"/>
                    <a:pt x="79" y="4"/>
                  </a:cubicBezTo>
                  <a:cubicBezTo>
                    <a:pt x="78" y="4"/>
                    <a:pt x="78" y="4"/>
                    <a:pt x="78" y="4"/>
                  </a:cubicBezTo>
                  <a:cubicBezTo>
                    <a:pt x="77" y="5"/>
                    <a:pt x="77" y="5"/>
                    <a:pt x="77" y="5"/>
                  </a:cubicBezTo>
                  <a:cubicBezTo>
                    <a:pt x="77" y="5"/>
                    <a:pt x="77" y="5"/>
                    <a:pt x="77" y="5"/>
                  </a:cubicBezTo>
                  <a:cubicBezTo>
                    <a:pt x="77" y="4"/>
                    <a:pt x="77" y="4"/>
                    <a:pt x="77" y="4"/>
                  </a:cubicBezTo>
                  <a:cubicBezTo>
                    <a:pt x="78" y="4"/>
                    <a:pt x="78" y="4"/>
                    <a:pt x="78" y="4"/>
                  </a:cubicBezTo>
                  <a:cubicBezTo>
                    <a:pt x="78" y="4"/>
                    <a:pt x="78" y="4"/>
                    <a:pt x="78" y="4"/>
                  </a:cubicBezTo>
                  <a:cubicBezTo>
                    <a:pt x="77" y="4"/>
                    <a:pt x="77" y="4"/>
                    <a:pt x="77" y="4"/>
                  </a:cubicBezTo>
                  <a:cubicBezTo>
                    <a:pt x="77" y="3"/>
                    <a:pt x="77" y="3"/>
                    <a:pt x="77" y="3"/>
                  </a:cubicBezTo>
                  <a:cubicBezTo>
                    <a:pt x="77" y="3"/>
                    <a:pt x="77" y="3"/>
                    <a:pt x="77" y="3"/>
                  </a:cubicBezTo>
                  <a:cubicBezTo>
                    <a:pt x="78" y="3"/>
                    <a:pt x="78" y="3"/>
                    <a:pt x="78" y="3"/>
                  </a:cubicBezTo>
                  <a:cubicBezTo>
                    <a:pt x="79" y="3"/>
                    <a:pt x="79" y="3"/>
                    <a:pt x="79" y="3"/>
                  </a:cubicBezTo>
                  <a:cubicBezTo>
                    <a:pt x="79" y="2"/>
                    <a:pt x="79" y="2"/>
                    <a:pt x="79" y="2"/>
                  </a:cubicBezTo>
                  <a:cubicBezTo>
                    <a:pt x="79" y="2"/>
                    <a:pt x="79" y="2"/>
                    <a:pt x="79" y="2"/>
                  </a:cubicBezTo>
                  <a:cubicBezTo>
                    <a:pt x="78" y="2"/>
                    <a:pt x="78" y="2"/>
                    <a:pt x="78" y="2"/>
                  </a:cubicBezTo>
                  <a:cubicBezTo>
                    <a:pt x="78" y="2"/>
                    <a:pt x="78" y="2"/>
                    <a:pt x="78" y="2"/>
                  </a:cubicBezTo>
                  <a:cubicBezTo>
                    <a:pt x="78" y="1"/>
                    <a:pt x="78" y="1"/>
                    <a:pt x="78" y="1"/>
                  </a:cubicBezTo>
                  <a:cubicBezTo>
                    <a:pt x="78" y="0"/>
                    <a:pt x="78" y="0"/>
                    <a:pt x="78" y="0"/>
                  </a:cubicBezTo>
                  <a:cubicBezTo>
                    <a:pt x="77" y="1"/>
                    <a:pt x="77" y="1"/>
                    <a:pt x="77" y="1"/>
                  </a:cubicBezTo>
                  <a:cubicBezTo>
                    <a:pt x="77" y="1"/>
                    <a:pt x="77" y="1"/>
                    <a:pt x="77" y="1"/>
                  </a:cubicBezTo>
                  <a:cubicBezTo>
                    <a:pt x="76" y="0"/>
                    <a:pt x="76" y="0"/>
                    <a:pt x="76" y="0"/>
                  </a:cubicBezTo>
                  <a:cubicBezTo>
                    <a:pt x="75" y="1"/>
                    <a:pt x="75" y="1"/>
                    <a:pt x="75" y="1"/>
                  </a:cubicBezTo>
                  <a:cubicBezTo>
                    <a:pt x="75" y="1"/>
                    <a:pt x="75" y="1"/>
                    <a:pt x="75" y="1"/>
                  </a:cubicBezTo>
                  <a:cubicBezTo>
                    <a:pt x="76" y="2"/>
                    <a:pt x="76" y="2"/>
                    <a:pt x="76" y="2"/>
                  </a:cubicBezTo>
                  <a:cubicBezTo>
                    <a:pt x="76" y="2"/>
                    <a:pt x="76" y="2"/>
                    <a:pt x="76" y="2"/>
                  </a:cubicBezTo>
                  <a:cubicBezTo>
                    <a:pt x="75" y="2"/>
                    <a:pt x="75" y="2"/>
                    <a:pt x="75" y="2"/>
                  </a:cubicBezTo>
                  <a:cubicBezTo>
                    <a:pt x="75" y="2"/>
                    <a:pt x="75" y="2"/>
                    <a:pt x="75" y="2"/>
                  </a:cubicBezTo>
                  <a:cubicBezTo>
                    <a:pt x="74" y="2"/>
                    <a:pt x="74" y="2"/>
                    <a:pt x="74" y="2"/>
                  </a:cubicBezTo>
                  <a:cubicBezTo>
                    <a:pt x="74" y="3"/>
                    <a:pt x="74" y="3"/>
                    <a:pt x="74" y="3"/>
                  </a:cubicBezTo>
                  <a:cubicBezTo>
                    <a:pt x="74" y="3"/>
                    <a:pt x="74" y="3"/>
                    <a:pt x="74" y="3"/>
                  </a:cubicBezTo>
                  <a:cubicBezTo>
                    <a:pt x="75" y="3"/>
                    <a:pt x="75" y="3"/>
                    <a:pt x="75" y="3"/>
                  </a:cubicBezTo>
                  <a:cubicBezTo>
                    <a:pt x="75" y="3"/>
                    <a:pt x="75" y="3"/>
                    <a:pt x="75" y="3"/>
                  </a:cubicBezTo>
                  <a:cubicBezTo>
                    <a:pt x="75" y="4"/>
                    <a:pt x="75" y="4"/>
                    <a:pt x="75" y="4"/>
                  </a:cubicBezTo>
                  <a:cubicBezTo>
                    <a:pt x="75" y="4"/>
                    <a:pt x="75" y="4"/>
                    <a:pt x="75" y="4"/>
                  </a:cubicBezTo>
                  <a:cubicBezTo>
                    <a:pt x="75" y="4"/>
                    <a:pt x="75" y="4"/>
                    <a:pt x="75" y="4"/>
                  </a:cubicBezTo>
                  <a:cubicBezTo>
                    <a:pt x="74" y="5"/>
                    <a:pt x="74" y="5"/>
                    <a:pt x="74" y="5"/>
                  </a:cubicBezTo>
                  <a:cubicBezTo>
                    <a:pt x="74" y="5"/>
                    <a:pt x="74" y="5"/>
                    <a:pt x="74" y="5"/>
                  </a:cubicBezTo>
                  <a:cubicBezTo>
                    <a:pt x="74" y="5"/>
                    <a:pt x="74" y="5"/>
                    <a:pt x="74" y="5"/>
                  </a:cubicBezTo>
                  <a:cubicBezTo>
                    <a:pt x="74" y="6"/>
                    <a:pt x="74" y="6"/>
                    <a:pt x="74" y="6"/>
                  </a:cubicBezTo>
                  <a:cubicBezTo>
                    <a:pt x="74" y="6"/>
                    <a:pt x="74" y="6"/>
                    <a:pt x="74" y="6"/>
                  </a:cubicBezTo>
                  <a:cubicBezTo>
                    <a:pt x="74" y="7"/>
                    <a:pt x="74" y="7"/>
                    <a:pt x="74" y="7"/>
                  </a:cubicBezTo>
                  <a:cubicBezTo>
                    <a:pt x="73" y="6"/>
                    <a:pt x="73" y="6"/>
                    <a:pt x="73" y="6"/>
                  </a:cubicBezTo>
                  <a:cubicBezTo>
                    <a:pt x="73" y="7"/>
                    <a:pt x="73" y="7"/>
                    <a:pt x="73" y="7"/>
                  </a:cubicBezTo>
                  <a:cubicBezTo>
                    <a:pt x="73" y="7"/>
                    <a:pt x="73" y="7"/>
                    <a:pt x="73" y="7"/>
                  </a:cubicBezTo>
                  <a:cubicBezTo>
                    <a:pt x="72" y="7"/>
                    <a:pt x="72" y="7"/>
                    <a:pt x="72" y="7"/>
                  </a:cubicBezTo>
                  <a:cubicBezTo>
                    <a:pt x="72" y="7"/>
                    <a:pt x="72" y="7"/>
                    <a:pt x="72" y="7"/>
                  </a:cubicBezTo>
                  <a:cubicBezTo>
                    <a:pt x="73" y="5"/>
                    <a:pt x="73" y="5"/>
                    <a:pt x="73" y="5"/>
                  </a:cubicBezTo>
                  <a:cubicBezTo>
                    <a:pt x="72" y="5"/>
                    <a:pt x="72" y="5"/>
                    <a:pt x="72" y="5"/>
                  </a:cubicBezTo>
                  <a:cubicBezTo>
                    <a:pt x="72" y="5"/>
                    <a:pt x="72" y="5"/>
                    <a:pt x="72" y="5"/>
                  </a:cubicBezTo>
                  <a:cubicBezTo>
                    <a:pt x="72" y="4"/>
                    <a:pt x="72" y="4"/>
                    <a:pt x="72" y="4"/>
                  </a:cubicBezTo>
                  <a:cubicBezTo>
                    <a:pt x="72" y="3"/>
                    <a:pt x="72" y="3"/>
                    <a:pt x="72" y="3"/>
                  </a:cubicBezTo>
                  <a:cubicBezTo>
                    <a:pt x="72" y="3"/>
                    <a:pt x="72" y="3"/>
                    <a:pt x="72" y="3"/>
                  </a:cubicBezTo>
                  <a:cubicBezTo>
                    <a:pt x="72" y="3"/>
                    <a:pt x="72" y="3"/>
                    <a:pt x="72" y="3"/>
                  </a:cubicBezTo>
                  <a:cubicBezTo>
                    <a:pt x="71" y="4"/>
                    <a:pt x="71" y="4"/>
                    <a:pt x="71" y="4"/>
                  </a:cubicBezTo>
                  <a:cubicBezTo>
                    <a:pt x="71" y="5"/>
                    <a:pt x="71" y="5"/>
                    <a:pt x="71" y="5"/>
                  </a:cubicBezTo>
                  <a:cubicBezTo>
                    <a:pt x="70" y="6"/>
                    <a:pt x="70" y="6"/>
                    <a:pt x="70" y="6"/>
                  </a:cubicBezTo>
                  <a:cubicBezTo>
                    <a:pt x="69" y="7"/>
                    <a:pt x="69" y="7"/>
                    <a:pt x="69" y="7"/>
                  </a:cubicBezTo>
                  <a:cubicBezTo>
                    <a:pt x="70" y="8"/>
                    <a:pt x="70" y="8"/>
                    <a:pt x="70" y="8"/>
                  </a:cubicBezTo>
                  <a:cubicBezTo>
                    <a:pt x="69" y="9"/>
                    <a:pt x="69" y="9"/>
                    <a:pt x="69" y="9"/>
                  </a:cubicBezTo>
                  <a:cubicBezTo>
                    <a:pt x="68" y="10"/>
                    <a:pt x="68" y="10"/>
                    <a:pt x="68" y="10"/>
                  </a:cubicBezTo>
                  <a:cubicBezTo>
                    <a:pt x="68" y="10"/>
                    <a:pt x="68" y="10"/>
                    <a:pt x="68" y="10"/>
                  </a:cubicBezTo>
                  <a:cubicBezTo>
                    <a:pt x="68" y="9"/>
                    <a:pt x="68" y="9"/>
                    <a:pt x="68" y="9"/>
                  </a:cubicBezTo>
                  <a:cubicBezTo>
                    <a:pt x="67" y="9"/>
                    <a:pt x="67" y="9"/>
                    <a:pt x="67" y="9"/>
                  </a:cubicBezTo>
                  <a:cubicBezTo>
                    <a:pt x="68" y="8"/>
                    <a:pt x="68" y="8"/>
                    <a:pt x="68" y="8"/>
                  </a:cubicBezTo>
                  <a:cubicBezTo>
                    <a:pt x="68" y="7"/>
                    <a:pt x="68" y="7"/>
                    <a:pt x="68" y="7"/>
                  </a:cubicBezTo>
                  <a:cubicBezTo>
                    <a:pt x="68" y="7"/>
                    <a:pt x="68" y="7"/>
                    <a:pt x="68" y="7"/>
                  </a:cubicBezTo>
                  <a:cubicBezTo>
                    <a:pt x="68" y="6"/>
                    <a:pt x="68" y="6"/>
                    <a:pt x="68" y="6"/>
                  </a:cubicBezTo>
                  <a:cubicBezTo>
                    <a:pt x="69" y="5"/>
                    <a:pt x="69" y="5"/>
                    <a:pt x="69" y="5"/>
                  </a:cubicBezTo>
                  <a:cubicBezTo>
                    <a:pt x="69" y="4"/>
                    <a:pt x="69" y="4"/>
                    <a:pt x="69" y="4"/>
                  </a:cubicBezTo>
                  <a:cubicBezTo>
                    <a:pt x="70" y="4"/>
                    <a:pt x="70" y="4"/>
                    <a:pt x="70" y="4"/>
                  </a:cubicBezTo>
                  <a:cubicBezTo>
                    <a:pt x="70" y="3"/>
                    <a:pt x="70" y="3"/>
                    <a:pt x="70" y="3"/>
                  </a:cubicBezTo>
                  <a:cubicBezTo>
                    <a:pt x="69" y="3"/>
                    <a:pt x="69" y="3"/>
                    <a:pt x="69" y="3"/>
                  </a:cubicBezTo>
                  <a:cubicBezTo>
                    <a:pt x="68" y="3"/>
                    <a:pt x="68" y="3"/>
                    <a:pt x="68" y="3"/>
                  </a:cubicBezTo>
                  <a:cubicBezTo>
                    <a:pt x="68" y="3"/>
                    <a:pt x="68" y="3"/>
                    <a:pt x="68" y="3"/>
                  </a:cubicBezTo>
                  <a:cubicBezTo>
                    <a:pt x="68" y="3"/>
                    <a:pt x="68" y="3"/>
                    <a:pt x="68" y="3"/>
                  </a:cubicBezTo>
                  <a:cubicBezTo>
                    <a:pt x="67" y="4"/>
                    <a:pt x="67" y="4"/>
                    <a:pt x="67" y="4"/>
                  </a:cubicBezTo>
                  <a:cubicBezTo>
                    <a:pt x="67" y="3"/>
                    <a:pt x="67" y="3"/>
                    <a:pt x="67" y="3"/>
                  </a:cubicBezTo>
                  <a:cubicBezTo>
                    <a:pt x="67" y="3"/>
                    <a:pt x="67" y="3"/>
                    <a:pt x="67" y="3"/>
                  </a:cubicBezTo>
                  <a:cubicBezTo>
                    <a:pt x="66" y="3"/>
                    <a:pt x="66" y="3"/>
                    <a:pt x="66" y="3"/>
                  </a:cubicBezTo>
                  <a:cubicBezTo>
                    <a:pt x="66" y="3"/>
                    <a:pt x="66" y="3"/>
                    <a:pt x="66" y="3"/>
                  </a:cubicBezTo>
                  <a:cubicBezTo>
                    <a:pt x="66" y="4"/>
                    <a:pt x="66" y="4"/>
                    <a:pt x="66" y="4"/>
                  </a:cubicBezTo>
                  <a:cubicBezTo>
                    <a:pt x="65" y="4"/>
                    <a:pt x="65" y="4"/>
                    <a:pt x="65" y="4"/>
                  </a:cubicBezTo>
                  <a:cubicBezTo>
                    <a:pt x="65" y="4"/>
                    <a:pt x="65" y="4"/>
                    <a:pt x="65" y="4"/>
                  </a:cubicBezTo>
                  <a:cubicBezTo>
                    <a:pt x="65" y="4"/>
                    <a:pt x="65" y="4"/>
                    <a:pt x="65" y="4"/>
                  </a:cubicBezTo>
                  <a:cubicBezTo>
                    <a:pt x="64" y="4"/>
                    <a:pt x="64" y="4"/>
                    <a:pt x="64" y="4"/>
                  </a:cubicBezTo>
                  <a:cubicBezTo>
                    <a:pt x="64" y="4"/>
                    <a:pt x="64" y="4"/>
                    <a:pt x="64" y="4"/>
                  </a:cubicBezTo>
                  <a:cubicBezTo>
                    <a:pt x="65" y="5"/>
                    <a:pt x="65" y="5"/>
                    <a:pt x="65" y="5"/>
                  </a:cubicBezTo>
                  <a:cubicBezTo>
                    <a:pt x="66" y="5"/>
                    <a:pt x="66" y="5"/>
                    <a:pt x="66" y="5"/>
                  </a:cubicBezTo>
                  <a:cubicBezTo>
                    <a:pt x="65" y="6"/>
                    <a:pt x="65" y="6"/>
                    <a:pt x="65" y="6"/>
                  </a:cubicBezTo>
                  <a:cubicBezTo>
                    <a:pt x="65" y="5"/>
                    <a:pt x="65" y="5"/>
                    <a:pt x="65" y="5"/>
                  </a:cubicBezTo>
                  <a:cubicBezTo>
                    <a:pt x="64" y="6"/>
                    <a:pt x="64" y="6"/>
                    <a:pt x="64" y="6"/>
                  </a:cubicBezTo>
                  <a:cubicBezTo>
                    <a:pt x="64" y="6"/>
                    <a:pt x="64" y="6"/>
                    <a:pt x="64" y="6"/>
                  </a:cubicBezTo>
                  <a:cubicBezTo>
                    <a:pt x="65" y="6"/>
                    <a:pt x="65" y="6"/>
                    <a:pt x="65" y="6"/>
                  </a:cubicBezTo>
                  <a:cubicBezTo>
                    <a:pt x="64" y="7"/>
                    <a:pt x="64" y="7"/>
                    <a:pt x="64" y="7"/>
                  </a:cubicBezTo>
                  <a:cubicBezTo>
                    <a:pt x="63" y="6"/>
                    <a:pt x="63" y="6"/>
                    <a:pt x="63" y="6"/>
                  </a:cubicBezTo>
                  <a:cubicBezTo>
                    <a:pt x="63" y="6"/>
                    <a:pt x="63" y="6"/>
                    <a:pt x="63" y="6"/>
                  </a:cubicBezTo>
                  <a:cubicBezTo>
                    <a:pt x="63" y="7"/>
                    <a:pt x="63" y="7"/>
                    <a:pt x="63" y="7"/>
                  </a:cubicBezTo>
                  <a:cubicBezTo>
                    <a:pt x="62" y="7"/>
                    <a:pt x="62" y="7"/>
                    <a:pt x="62" y="7"/>
                  </a:cubicBezTo>
                  <a:cubicBezTo>
                    <a:pt x="62" y="8"/>
                    <a:pt x="62" y="8"/>
                    <a:pt x="62" y="8"/>
                  </a:cubicBezTo>
                  <a:cubicBezTo>
                    <a:pt x="62" y="8"/>
                    <a:pt x="62" y="8"/>
                    <a:pt x="62" y="8"/>
                  </a:cubicBezTo>
                  <a:cubicBezTo>
                    <a:pt x="62" y="8"/>
                    <a:pt x="62" y="8"/>
                    <a:pt x="62" y="8"/>
                  </a:cubicBezTo>
                  <a:cubicBezTo>
                    <a:pt x="61" y="9"/>
                    <a:pt x="61" y="9"/>
                    <a:pt x="61" y="9"/>
                  </a:cubicBezTo>
                  <a:cubicBezTo>
                    <a:pt x="62" y="10"/>
                    <a:pt x="62" y="10"/>
                    <a:pt x="62" y="10"/>
                  </a:cubicBezTo>
                  <a:cubicBezTo>
                    <a:pt x="62" y="10"/>
                    <a:pt x="62" y="10"/>
                    <a:pt x="62" y="10"/>
                  </a:cubicBezTo>
                  <a:cubicBezTo>
                    <a:pt x="62" y="10"/>
                    <a:pt x="62" y="10"/>
                    <a:pt x="62" y="10"/>
                  </a:cubicBezTo>
                  <a:cubicBezTo>
                    <a:pt x="63" y="11"/>
                    <a:pt x="63" y="11"/>
                    <a:pt x="63" y="11"/>
                  </a:cubicBezTo>
                  <a:cubicBezTo>
                    <a:pt x="62" y="11"/>
                    <a:pt x="62" y="11"/>
                    <a:pt x="62" y="11"/>
                  </a:cubicBezTo>
                  <a:cubicBezTo>
                    <a:pt x="61" y="11"/>
                    <a:pt x="61" y="11"/>
                    <a:pt x="61" y="11"/>
                  </a:cubicBezTo>
                  <a:cubicBezTo>
                    <a:pt x="61" y="10"/>
                    <a:pt x="61" y="10"/>
                    <a:pt x="61" y="10"/>
                  </a:cubicBezTo>
                  <a:cubicBezTo>
                    <a:pt x="60" y="10"/>
                    <a:pt x="60" y="10"/>
                    <a:pt x="60" y="10"/>
                  </a:cubicBezTo>
                  <a:cubicBezTo>
                    <a:pt x="61" y="9"/>
                    <a:pt x="61" y="9"/>
                    <a:pt x="61" y="9"/>
                  </a:cubicBezTo>
                  <a:cubicBezTo>
                    <a:pt x="60" y="9"/>
                    <a:pt x="60" y="9"/>
                    <a:pt x="60" y="9"/>
                  </a:cubicBezTo>
                  <a:cubicBezTo>
                    <a:pt x="59" y="9"/>
                    <a:pt x="59" y="9"/>
                    <a:pt x="59" y="9"/>
                  </a:cubicBezTo>
                  <a:cubicBezTo>
                    <a:pt x="58" y="9"/>
                    <a:pt x="58" y="9"/>
                    <a:pt x="58" y="9"/>
                  </a:cubicBezTo>
                  <a:cubicBezTo>
                    <a:pt x="57" y="8"/>
                    <a:pt x="57" y="8"/>
                    <a:pt x="57" y="8"/>
                  </a:cubicBezTo>
                  <a:cubicBezTo>
                    <a:pt x="57" y="8"/>
                    <a:pt x="57" y="8"/>
                    <a:pt x="57" y="8"/>
                  </a:cubicBezTo>
                  <a:cubicBezTo>
                    <a:pt x="56" y="8"/>
                    <a:pt x="56" y="8"/>
                    <a:pt x="56" y="8"/>
                  </a:cubicBezTo>
                  <a:cubicBezTo>
                    <a:pt x="56" y="8"/>
                    <a:pt x="56" y="8"/>
                    <a:pt x="56" y="8"/>
                  </a:cubicBezTo>
                  <a:cubicBezTo>
                    <a:pt x="55" y="8"/>
                    <a:pt x="55" y="8"/>
                    <a:pt x="55" y="8"/>
                  </a:cubicBezTo>
                  <a:cubicBezTo>
                    <a:pt x="54" y="9"/>
                    <a:pt x="54" y="9"/>
                    <a:pt x="54" y="9"/>
                  </a:cubicBezTo>
                  <a:cubicBezTo>
                    <a:pt x="54" y="9"/>
                    <a:pt x="54" y="9"/>
                    <a:pt x="54" y="9"/>
                  </a:cubicBezTo>
                  <a:cubicBezTo>
                    <a:pt x="55" y="10"/>
                    <a:pt x="55" y="10"/>
                    <a:pt x="55" y="10"/>
                  </a:cubicBezTo>
                  <a:cubicBezTo>
                    <a:pt x="56" y="10"/>
                    <a:pt x="56" y="10"/>
                    <a:pt x="56" y="10"/>
                  </a:cubicBezTo>
                  <a:cubicBezTo>
                    <a:pt x="56" y="10"/>
                    <a:pt x="56" y="10"/>
                    <a:pt x="56" y="10"/>
                  </a:cubicBezTo>
                  <a:cubicBezTo>
                    <a:pt x="57" y="10"/>
                    <a:pt x="57" y="10"/>
                    <a:pt x="57" y="10"/>
                  </a:cubicBezTo>
                  <a:cubicBezTo>
                    <a:pt x="57" y="11"/>
                    <a:pt x="57" y="11"/>
                    <a:pt x="57" y="11"/>
                  </a:cubicBezTo>
                  <a:cubicBezTo>
                    <a:pt x="57" y="12"/>
                    <a:pt x="57" y="12"/>
                    <a:pt x="57" y="12"/>
                  </a:cubicBezTo>
                  <a:cubicBezTo>
                    <a:pt x="58" y="13"/>
                    <a:pt x="58" y="13"/>
                    <a:pt x="58" y="13"/>
                  </a:cubicBezTo>
                  <a:cubicBezTo>
                    <a:pt x="58" y="13"/>
                    <a:pt x="58" y="13"/>
                    <a:pt x="58" y="13"/>
                  </a:cubicBezTo>
                  <a:cubicBezTo>
                    <a:pt x="57" y="13"/>
                    <a:pt x="57" y="13"/>
                    <a:pt x="57" y="13"/>
                  </a:cubicBezTo>
                  <a:cubicBezTo>
                    <a:pt x="56" y="12"/>
                    <a:pt x="56" y="12"/>
                    <a:pt x="56" y="12"/>
                  </a:cubicBezTo>
                  <a:cubicBezTo>
                    <a:pt x="56" y="12"/>
                    <a:pt x="56" y="12"/>
                    <a:pt x="56" y="12"/>
                  </a:cubicBezTo>
                  <a:cubicBezTo>
                    <a:pt x="55" y="11"/>
                    <a:pt x="55" y="11"/>
                    <a:pt x="55" y="11"/>
                  </a:cubicBezTo>
                  <a:cubicBezTo>
                    <a:pt x="55" y="12"/>
                    <a:pt x="55" y="12"/>
                    <a:pt x="55" y="12"/>
                  </a:cubicBezTo>
                  <a:cubicBezTo>
                    <a:pt x="54" y="12"/>
                    <a:pt x="54" y="12"/>
                    <a:pt x="54" y="12"/>
                  </a:cubicBezTo>
                  <a:cubicBezTo>
                    <a:pt x="54" y="11"/>
                    <a:pt x="54" y="11"/>
                    <a:pt x="54" y="11"/>
                  </a:cubicBezTo>
                  <a:cubicBezTo>
                    <a:pt x="53" y="12"/>
                    <a:pt x="53" y="12"/>
                    <a:pt x="53" y="12"/>
                  </a:cubicBezTo>
                  <a:cubicBezTo>
                    <a:pt x="53" y="12"/>
                    <a:pt x="53" y="12"/>
                    <a:pt x="53" y="12"/>
                  </a:cubicBezTo>
                  <a:cubicBezTo>
                    <a:pt x="53" y="13"/>
                    <a:pt x="53" y="13"/>
                    <a:pt x="53" y="13"/>
                  </a:cubicBezTo>
                  <a:cubicBezTo>
                    <a:pt x="53" y="14"/>
                    <a:pt x="53" y="14"/>
                    <a:pt x="53" y="14"/>
                  </a:cubicBezTo>
                  <a:cubicBezTo>
                    <a:pt x="54" y="14"/>
                    <a:pt x="54" y="14"/>
                    <a:pt x="54" y="14"/>
                  </a:cubicBezTo>
                  <a:cubicBezTo>
                    <a:pt x="54" y="15"/>
                    <a:pt x="54" y="15"/>
                    <a:pt x="54" y="15"/>
                  </a:cubicBezTo>
                  <a:cubicBezTo>
                    <a:pt x="53" y="15"/>
                    <a:pt x="53" y="15"/>
                    <a:pt x="53" y="15"/>
                  </a:cubicBezTo>
                  <a:cubicBezTo>
                    <a:pt x="53" y="14"/>
                    <a:pt x="53" y="14"/>
                    <a:pt x="53" y="14"/>
                  </a:cubicBezTo>
                  <a:cubicBezTo>
                    <a:pt x="52" y="15"/>
                    <a:pt x="52" y="15"/>
                    <a:pt x="52" y="15"/>
                  </a:cubicBezTo>
                  <a:cubicBezTo>
                    <a:pt x="52" y="16"/>
                    <a:pt x="52" y="16"/>
                    <a:pt x="52" y="16"/>
                  </a:cubicBezTo>
                  <a:cubicBezTo>
                    <a:pt x="51" y="16"/>
                    <a:pt x="51" y="16"/>
                    <a:pt x="51" y="16"/>
                  </a:cubicBezTo>
                  <a:cubicBezTo>
                    <a:pt x="51" y="16"/>
                    <a:pt x="51" y="16"/>
                    <a:pt x="51" y="16"/>
                  </a:cubicBezTo>
                  <a:cubicBezTo>
                    <a:pt x="52" y="15"/>
                    <a:pt x="52" y="15"/>
                    <a:pt x="52" y="15"/>
                  </a:cubicBezTo>
                  <a:cubicBezTo>
                    <a:pt x="52" y="15"/>
                    <a:pt x="52" y="15"/>
                    <a:pt x="52" y="15"/>
                  </a:cubicBezTo>
                  <a:cubicBezTo>
                    <a:pt x="52" y="14"/>
                    <a:pt x="52" y="14"/>
                    <a:pt x="52" y="14"/>
                  </a:cubicBezTo>
                  <a:cubicBezTo>
                    <a:pt x="52" y="12"/>
                    <a:pt x="52" y="12"/>
                    <a:pt x="52" y="12"/>
                  </a:cubicBezTo>
                  <a:cubicBezTo>
                    <a:pt x="51" y="12"/>
                    <a:pt x="51" y="12"/>
                    <a:pt x="51" y="12"/>
                  </a:cubicBezTo>
                  <a:cubicBezTo>
                    <a:pt x="50" y="13"/>
                    <a:pt x="50" y="13"/>
                    <a:pt x="50" y="13"/>
                  </a:cubicBezTo>
                  <a:cubicBezTo>
                    <a:pt x="50" y="14"/>
                    <a:pt x="50" y="14"/>
                    <a:pt x="50" y="14"/>
                  </a:cubicBezTo>
                  <a:cubicBezTo>
                    <a:pt x="50" y="15"/>
                    <a:pt x="50" y="15"/>
                    <a:pt x="50" y="15"/>
                  </a:cubicBezTo>
                  <a:cubicBezTo>
                    <a:pt x="50" y="16"/>
                    <a:pt x="50" y="16"/>
                    <a:pt x="50" y="16"/>
                  </a:cubicBezTo>
                  <a:cubicBezTo>
                    <a:pt x="49" y="15"/>
                    <a:pt x="49" y="15"/>
                    <a:pt x="49" y="15"/>
                  </a:cubicBezTo>
                  <a:cubicBezTo>
                    <a:pt x="50" y="14"/>
                    <a:pt x="50" y="14"/>
                    <a:pt x="50" y="14"/>
                  </a:cubicBezTo>
                  <a:cubicBezTo>
                    <a:pt x="50" y="13"/>
                    <a:pt x="50" y="13"/>
                    <a:pt x="50" y="13"/>
                  </a:cubicBezTo>
                  <a:cubicBezTo>
                    <a:pt x="49" y="13"/>
                    <a:pt x="49" y="13"/>
                    <a:pt x="49" y="13"/>
                  </a:cubicBezTo>
                  <a:cubicBezTo>
                    <a:pt x="48" y="13"/>
                    <a:pt x="48" y="13"/>
                    <a:pt x="48" y="13"/>
                  </a:cubicBezTo>
                  <a:cubicBezTo>
                    <a:pt x="48" y="14"/>
                    <a:pt x="48" y="14"/>
                    <a:pt x="48" y="14"/>
                  </a:cubicBezTo>
                  <a:cubicBezTo>
                    <a:pt x="48" y="15"/>
                    <a:pt x="48" y="15"/>
                    <a:pt x="48" y="15"/>
                  </a:cubicBezTo>
                  <a:cubicBezTo>
                    <a:pt x="48" y="16"/>
                    <a:pt x="48" y="16"/>
                    <a:pt x="48" y="16"/>
                  </a:cubicBezTo>
                  <a:cubicBezTo>
                    <a:pt x="49" y="16"/>
                    <a:pt x="49" y="16"/>
                    <a:pt x="49" y="16"/>
                  </a:cubicBezTo>
                  <a:cubicBezTo>
                    <a:pt x="50" y="17"/>
                    <a:pt x="50" y="17"/>
                    <a:pt x="50" y="17"/>
                  </a:cubicBezTo>
                  <a:cubicBezTo>
                    <a:pt x="49" y="18"/>
                    <a:pt x="49" y="18"/>
                    <a:pt x="49" y="18"/>
                  </a:cubicBezTo>
                  <a:cubicBezTo>
                    <a:pt x="49" y="17"/>
                    <a:pt x="49" y="17"/>
                    <a:pt x="49" y="17"/>
                  </a:cubicBezTo>
                  <a:cubicBezTo>
                    <a:pt x="48" y="16"/>
                    <a:pt x="48" y="16"/>
                    <a:pt x="48" y="16"/>
                  </a:cubicBezTo>
                  <a:cubicBezTo>
                    <a:pt x="47" y="15"/>
                    <a:pt x="47" y="15"/>
                    <a:pt x="47" y="15"/>
                  </a:cubicBezTo>
                  <a:cubicBezTo>
                    <a:pt x="47" y="15"/>
                    <a:pt x="47" y="15"/>
                    <a:pt x="47" y="15"/>
                  </a:cubicBezTo>
                  <a:cubicBezTo>
                    <a:pt x="46" y="15"/>
                    <a:pt x="46" y="15"/>
                    <a:pt x="46" y="15"/>
                  </a:cubicBezTo>
                  <a:cubicBezTo>
                    <a:pt x="46" y="16"/>
                    <a:pt x="46" y="16"/>
                    <a:pt x="46" y="16"/>
                  </a:cubicBezTo>
                  <a:cubicBezTo>
                    <a:pt x="47" y="17"/>
                    <a:pt x="47" y="17"/>
                    <a:pt x="47" y="17"/>
                  </a:cubicBezTo>
                  <a:cubicBezTo>
                    <a:pt x="47" y="17"/>
                    <a:pt x="47" y="17"/>
                    <a:pt x="47" y="17"/>
                  </a:cubicBezTo>
                  <a:cubicBezTo>
                    <a:pt x="48" y="17"/>
                    <a:pt x="48" y="17"/>
                    <a:pt x="48" y="17"/>
                  </a:cubicBezTo>
                  <a:cubicBezTo>
                    <a:pt x="47" y="17"/>
                    <a:pt x="47" y="17"/>
                    <a:pt x="47" y="17"/>
                  </a:cubicBezTo>
                  <a:cubicBezTo>
                    <a:pt x="46" y="17"/>
                    <a:pt x="46" y="17"/>
                    <a:pt x="46" y="17"/>
                  </a:cubicBezTo>
                  <a:cubicBezTo>
                    <a:pt x="47" y="18"/>
                    <a:pt x="47" y="18"/>
                    <a:pt x="47" y="18"/>
                  </a:cubicBezTo>
                  <a:cubicBezTo>
                    <a:pt x="46" y="17"/>
                    <a:pt x="46" y="17"/>
                    <a:pt x="46" y="17"/>
                  </a:cubicBezTo>
                  <a:cubicBezTo>
                    <a:pt x="46" y="16"/>
                    <a:pt x="46" y="16"/>
                    <a:pt x="46" y="16"/>
                  </a:cubicBezTo>
                  <a:cubicBezTo>
                    <a:pt x="45" y="16"/>
                    <a:pt x="45" y="16"/>
                    <a:pt x="45" y="16"/>
                  </a:cubicBezTo>
                  <a:cubicBezTo>
                    <a:pt x="45" y="16"/>
                    <a:pt x="45" y="16"/>
                    <a:pt x="45" y="16"/>
                  </a:cubicBezTo>
                  <a:cubicBezTo>
                    <a:pt x="45" y="16"/>
                    <a:pt x="45" y="16"/>
                    <a:pt x="45" y="16"/>
                  </a:cubicBezTo>
                  <a:cubicBezTo>
                    <a:pt x="44" y="17"/>
                    <a:pt x="44" y="17"/>
                    <a:pt x="44" y="17"/>
                  </a:cubicBezTo>
                  <a:cubicBezTo>
                    <a:pt x="45" y="17"/>
                    <a:pt x="45" y="17"/>
                    <a:pt x="45" y="17"/>
                  </a:cubicBezTo>
                  <a:cubicBezTo>
                    <a:pt x="45" y="18"/>
                    <a:pt x="45" y="18"/>
                    <a:pt x="45" y="18"/>
                  </a:cubicBezTo>
                  <a:cubicBezTo>
                    <a:pt x="44" y="18"/>
                    <a:pt x="44" y="18"/>
                    <a:pt x="44" y="18"/>
                  </a:cubicBezTo>
                  <a:cubicBezTo>
                    <a:pt x="43" y="18"/>
                    <a:pt x="43" y="18"/>
                    <a:pt x="43" y="18"/>
                  </a:cubicBezTo>
                  <a:cubicBezTo>
                    <a:pt x="42" y="19"/>
                    <a:pt x="42" y="19"/>
                    <a:pt x="42" y="19"/>
                  </a:cubicBezTo>
                  <a:cubicBezTo>
                    <a:pt x="43" y="19"/>
                    <a:pt x="43" y="19"/>
                    <a:pt x="43" y="19"/>
                  </a:cubicBezTo>
                  <a:cubicBezTo>
                    <a:pt x="43" y="19"/>
                    <a:pt x="43" y="19"/>
                    <a:pt x="43" y="19"/>
                  </a:cubicBezTo>
                  <a:cubicBezTo>
                    <a:pt x="44" y="20"/>
                    <a:pt x="44" y="20"/>
                    <a:pt x="44" y="20"/>
                  </a:cubicBezTo>
                  <a:cubicBezTo>
                    <a:pt x="43" y="20"/>
                    <a:pt x="43" y="20"/>
                    <a:pt x="43" y="20"/>
                  </a:cubicBezTo>
                  <a:cubicBezTo>
                    <a:pt x="43" y="20"/>
                    <a:pt x="43" y="20"/>
                    <a:pt x="43" y="20"/>
                  </a:cubicBezTo>
                  <a:cubicBezTo>
                    <a:pt x="43" y="20"/>
                    <a:pt x="43" y="20"/>
                    <a:pt x="43" y="20"/>
                  </a:cubicBezTo>
                  <a:cubicBezTo>
                    <a:pt x="43" y="21"/>
                    <a:pt x="43" y="21"/>
                    <a:pt x="43" y="21"/>
                  </a:cubicBezTo>
                  <a:cubicBezTo>
                    <a:pt x="42" y="21"/>
                    <a:pt x="42" y="21"/>
                    <a:pt x="42" y="21"/>
                  </a:cubicBezTo>
                  <a:cubicBezTo>
                    <a:pt x="42" y="21"/>
                    <a:pt x="42" y="21"/>
                    <a:pt x="42" y="21"/>
                  </a:cubicBezTo>
                  <a:cubicBezTo>
                    <a:pt x="42" y="21"/>
                    <a:pt x="42" y="21"/>
                    <a:pt x="42" y="21"/>
                  </a:cubicBezTo>
                  <a:cubicBezTo>
                    <a:pt x="42" y="21"/>
                    <a:pt x="42" y="21"/>
                    <a:pt x="42" y="21"/>
                  </a:cubicBezTo>
                  <a:cubicBezTo>
                    <a:pt x="41" y="21"/>
                    <a:pt x="41" y="21"/>
                    <a:pt x="41" y="21"/>
                  </a:cubicBezTo>
                  <a:cubicBezTo>
                    <a:pt x="41" y="21"/>
                    <a:pt x="41" y="21"/>
                    <a:pt x="41" y="21"/>
                  </a:cubicBezTo>
                  <a:cubicBezTo>
                    <a:pt x="40" y="22"/>
                    <a:pt x="40" y="22"/>
                    <a:pt x="40" y="22"/>
                  </a:cubicBezTo>
                  <a:cubicBezTo>
                    <a:pt x="40" y="22"/>
                    <a:pt x="40" y="22"/>
                    <a:pt x="40" y="22"/>
                  </a:cubicBezTo>
                  <a:cubicBezTo>
                    <a:pt x="40" y="22"/>
                    <a:pt x="40" y="22"/>
                    <a:pt x="40" y="22"/>
                  </a:cubicBezTo>
                  <a:cubicBezTo>
                    <a:pt x="39" y="22"/>
                    <a:pt x="39" y="22"/>
                    <a:pt x="39" y="22"/>
                  </a:cubicBezTo>
                  <a:cubicBezTo>
                    <a:pt x="39" y="23"/>
                    <a:pt x="39" y="23"/>
                    <a:pt x="39" y="23"/>
                  </a:cubicBezTo>
                  <a:cubicBezTo>
                    <a:pt x="40" y="23"/>
                    <a:pt x="40" y="23"/>
                    <a:pt x="40" y="23"/>
                  </a:cubicBezTo>
                  <a:cubicBezTo>
                    <a:pt x="42" y="23"/>
                    <a:pt x="42" y="23"/>
                    <a:pt x="42" y="23"/>
                  </a:cubicBezTo>
                  <a:cubicBezTo>
                    <a:pt x="42" y="23"/>
                    <a:pt x="42" y="23"/>
                    <a:pt x="42" y="23"/>
                  </a:cubicBezTo>
                  <a:cubicBezTo>
                    <a:pt x="43" y="23"/>
                    <a:pt x="43" y="23"/>
                    <a:pt x="43" y="23"/>
                  </a:cubicBezTo>
                  <a:cubicBezTo>
                    <a:pt x="43" y="23"/>
                    <a:pt x="43" y="23"/>
                    <a:pt x="43" y="23"/>
                  </a:cubicBezTo>
                  <a:cubicBezTo>
                    <a:pt x="43" y="23"/>
                    <a:pt x="43" y="23"/>
                    <a:pt x="43" y="23"/>
                  </a:cubicBezTo>
                  <a:cubicBezTo>
                    <a:pt x="43" y="24"/>
                    <a:pt x="43" y="24"/>
                    <a:pt x="43" y="24"/>
                  </a:cubicBezTo>
                  <a:cubicBezTo>
                    <a:pt x="43" y="25"/>
                    <a:pt x="43" y="25"/>
                    <a:pt x="43" y="25"/>
                  </a:cubicBezTo>
                  <a:cubicBezTo>
                    <a:pt x="42" y="25"/>
                    <a:pt x="42" y="25"/>
                    <a:pt x="42" y="25"/>
                  </a:cubicBezTo>
                  <a:cubicBezTo>
                    <a:pt x="42" y="25"/>
                    <a:pt x="42" y="25"/>
                    <a:pt x="42" y="25"/>
                  </a:cubicBezTo>
                  <a:cubicBezTo>
                    <a:pt x="42" y="24"/>
                    <a:pt x="42" y="24"/>
                    <a:pt x="42" y="24"/>
                  </a:cubicBezTo>
                  <a:cubicBezTo>
                    <a:pt x="41" y="24"/>
                    <a:pt x="41" y="24"/>
                    <a:pt x="41" y="24"/>
                  </a:cubicBezTo>
                  <a:cubicBezTo>
                    <a:pt x="41" y="24"/>
                    <a:pt x="41" y="24"/>
                    <a:pt x="41" y="24"/>
                  </a:cubicBezTo>
                  <a:cubicBezTo>
                    <a:pt x="40" y="24"/>
                    <a:pt x="40" y="24"/>
                    <a:pt x="40" y="24"/>
                  </a:cubicBezTo>
                  <a:cubicBezTo>
                    <a:pt x="40" y="24"/>
                    <a:pt x="40" y="24"/>
                    <a:pt x="40" y="24"/>
                  </a:cubicBezTo>
                  <a:cubicBezTo>
                    <a:pt x="40" y="25"/>
                    <a:pt x="40" y="25"/>
                    <a:pt x="40" y="25"/>
                  </a:cubicBezTo>
                  <a:cubicBezTo>
                    <a:pt x="39" y="24"/>
                    <a:pt x="39" y="24"/>
                    <a:pt x="39" y="24"/>
                  </a:cubicBezTo>
                  <a:cubicBezTo>
                    <a:pt x="39" y="24"/>
                    <a:pt x="39" y="24"/>
                    <a:pt x="39" y="24"/>
                  </a:cubicBezTo>
                  <a:cubicBezTo>
                    <a:pt x="40" y="25"/>
                    <a:pt x="40" y="25"/>
                    <a:pt x="40" y="25"/>
                  </a:cubicBezTo>
                  <a:cubicBezTo>
                    <a:pt x="40" y="26"/>
                    <a:pt x="40" y="26"/>
                    <a:pt x="40" y="26"/>
                  </a:cubicBezTo>
                  <a:cubicBezTo>
                    <a:pt x="39" y="26"/>
                    <a:pt x="39" y="26"/>
                    <a:pt x="39" y="26"/>
                  </a:cubicBezTo>
                  <a:cubicBezTo>
                    <a:pt x="39" y="26"/>
                    <a:pt x="39" y="26"/>
                    <a:pt x="39" y="26"/>
                  </a:cubicBezTo>
                  <a:cubicBezTo>
                    <a:pt x="39" y="27"/>
                    <a:pt x="39" y="27"/>
                    <a:pt x="39" y="27"/>
                  </a:cubicBezTo>
                  <a:cubicBezTo>
                    <a:pt x="39" y="27"/>
                    <a:pt x="39" y="27"/>
                    <a:pt x="39" y="27"/>
                  </a:cubicBezTo>
                  <a:cubicBezTo>
                    <a:pt x="39" y="26"/>
                    <a:pt x="39" y="26"/>
                    <a:pt x="39" y="26"/>
                  </a:cubicBezTo>
                  <a:cubicBezTo>
                    <a:pt x="39" y="26"/>
                    <a:pt x="39" y="26"/>
                    <a:pt x="39" y="26"/>
                  </a:cubicBezTo>
                  <a:cubicBezTo>
                    <a:pt x="38" y="25"/>
                    <a:pt x="38" y="25"/>
                    <a:pt x="38" y="25"/>
                  </a:cubicBezTo>
                  <a:cubicBezTo>
                    <a:pt x="38" y="26"/>
                    <a:pt x="38" y="26"/>
                    <a:pt x="38" y="26"/>
                  </a:cubicBezTo>
                  <a:cubicBezTo>
                    <a:pt x="37" y="26"/>
                    <a:pt x="37" y="26"/>
                    <a:pt x="37" y="26"/>
                  </a:cubicBezTo>
                  <a:cubicBezTo>
                    <a:pt x="37" y="25"/>
                    <a:pt x="37" y="25"/>
                    <a:pt x="37" y="25"/>
                  </a:cubicBezTo>
                  <a:cubicBezTo>
                    <a:pt x="37" y="25"/>
                    <a:pt x="37" y="25"/>
                    <a:pt x="37" y="25"/>
                  </a:cubicBezTo>
                  <a:cubicBezTo>
                    <a:pt x="36" y="25"/>
                    <a:pt x="36" y="25"/>
                    <a:pt x="36" y="25"/>
                  </a:cubicBezTo>
                  <a:cubicBezTo>
                    <a:pt x="36" y="26"/>
                    <a:pt x="36" y="26"/>
                    <a:pt x="36" y="26"/>
                  </a:cubicBezTo>
                  <a:cubicBezTo>
                    <a:pt x="36" y="26"/>
                    <a:pt x="36" y="26"/>
                    <a:pt x="36" y="26"/>
                  </a:cubicBezTo>
                  <a:cubicBezTo>
                    <a:pt x="37" y="26"/>
                    <a:pt x="37" y="26"/>
                    <a:pt x="37" y="26"/>
                  </a:cubicBezTo>
                  <a:cubicBezTo>
                    <a:pt x="38" y="27"/>
                    <a:pt x="38" y="27"/>
                    <a:pt x="38" y="27"/>
                  </a:cubicBezTo>
                  <a:cubicBezTo>
                    <a:pt x="38" y="27"/>
                    <a:pt x="38" y="27"/>
                    <a:pt x="38" y="27"/>
                  </a:cubicBezTo>
                  <a:cubicBezTo>
                    <a:pt x="36" y="27"/>
                    <a:pt x="36" y="27"/>
                    <a:pt x="36" y="27"/>
                  </a:cubicBezTo>
                  <a:cubicBezTo>
                    <a:pt x="36" y="27"/>
                    <a:pt x="36" y="27"/>
                    <a:pt x="36" y="27"/>
                  </a:cubicBezTo>
                  <a:cubicBezTo>
                    <a:pt x="35" y="27"/>
                    <a:pt x="35" y="27"/>
                    <a:pt x="35" y="27"/>
                  </a:cubicBezTo>
                  <a:cubicBezTo>
                    <a:pt x="35" y="28"/>
                    <a:pt x="35" y="28"/>
                    <a:pt x="35" y="28"/>
                  </a:cubicBezTo>
                  <a:cubicBezTo>
                    <a:pt x="35" y="28"/>
                    <a:pt x="35" y="28"/>
                    <a:pt x="35" y="28"/>
                  </a:cubicBezTo>
                  <a:cubicBezTo>
                    <a:pt x="35" y="29"/>
                    <a:pt x="35" y="29"/>
                    <a:pt x="35" y="29"/>
                  </a:cubicBezTo>
                  <a:cubicBezTo>
                    <a:pt x="35" y="29"/>
                    <a:pt x="35" y="29"/>
                    <a:pt x="35" y="29"/>
                  </a:cubicBezTo>
                  <a:cubicBezTo>
                    <a:pt x="36" y="28"/>
                    <a:pt x="36" y="28"/>
                    <a:pt x="36" y="28"/>
                  </a:cubicBezTo>
                  <a:cubicBezTo>
                    <a:pt x="37" y="28"/>
                    <a:pt x="37" y="28"/>
                    <a:pt x="37" y="28"/>
                  </a:cubicBezTo>
                  <a:cubicBezTo>
                    <a:pt x="37" y="29"/>
                    <a:pt x="37" y="29"/>
                    <a:pt x="37" y="29"/>
                  </a:cubicBezTo>
                  <a:cubicBezTo>
                    <a:pt x="36" y="29"/>
                    <a:pt x="36" y="29"/>
                    <a:pt x="36" y="29"/>
                  </a:cubicBezTo>
                  <a:cubicBezTo>
                    <a:pt x="36" y="29"/>
                    <a:pt x="36" y="29"/>
                    <a:pt x="36" y="29"/>
                  </a:cubicBezTo>
                  <a:cubicBezTo>
                    <a:pt x="36" y="30"/>
                    <a:pt x="36" y="30"/>
                    <a:pt x="36" y="30"/>
                  </a:cubicBezTo>
                  <a:cubicBezTo>
                    <a:pt x="37" y="31"/>
                    <a:pt x="37" y="31"/>
                    <a:pt x="37" y="31"/>
                  </a:cubicBezTo>
                  <a:cubicBezTo>
                    <a:pt x="37" y="31"/>
                    <a:pt x="37" y="31"/>
                    <a:pt x="37" y="31"/>
                  </a:cubicBezTo>
                  <a:cubicBezTo>
                    <a:pt x="37" y="31"/>
                    <a:pt x="37" y="31"/>
                    <a:pt x="37" y="31"/>
                  </a:cubicBezTo>
                  <a:cubicBezTo>
                    <a:pt x="36" y="31"/>
                    <a:pt x="36" y="31"/>
                    <a:pt x="36" y="31"/>
                  </a:cubicBezTo>
                  <a:cubicBezTo>
                    <a:pt x="35" y="30"/>
                    <a:pt x="35" y="30"/>
                    <a:pt x="35" y="30"/>
                  </a:cubicBezTo>
                  <a:cubicBezTo>
                    <a:pt x="35" y="30"/>
                    <a:pt x="35" y="30"/>
                    <a:pt x="35" y="30"/>
                  </a:cubicBezTo>
                  <a:cubicBezTo>
                    <a:pt x="34" y="31"/>
                    <a:pt x="34" y="31"/>
                    <a:pt x="34" y="31"/>
                  </a:cubicBezTo>
                  <a:cubicBezTo>
                    <a:pt x="35" y="31"/>
                    <a:pt x="35" y="31"/>
                    <a:pt x="35" y="31"/>
                  </a:cubicBezTo>
                  <a:cubicBezTo>
                    <a:pt x="34" y="31"/>
                    <a:pt x="34" y="31"/>
                    <a:pt x="34" y="31"/>
                  </a:cubicBezTo>
                  <a:cubicBezTo>
                    <a:pt x="33" y="32"/>
                    <a:pt x="33" y="32"/>
                    <a:pt x="33" y="32"/>
                  </a:cubicBezTo>
                  <a:cubicBezTo>
                    <a:pt x="33" y="32"/>
                    <a:pt x="33" y="32"/>
                    <a:pt x="33" y="32"/>
                  </a:cubicBezTo>
                  <a:cubicBezTo>
                    <a:pt x="34" y="32"/>
                    <a:pt x="34" y="32"/>
                    <a:pt x="34" y="32"/>
                  </a:cubicBezTo>
                  <a:cubicBezTo>
                    <a:pt x="35" y="32"/>
                    <a:pt x="35" y="32"/>
                    <a:pt x="35" y="32"/>
                  </a:cubicBezTo>
                  <a:cubicBezTo>
                    <a:pt x="35" y="32"/>
                    <a:pt x="35" y="32"/>
                    <a:pt x="35" y="32"/>
                  </a:cubicBezTo>
                  <a:cubicBezTo>
                    <a:pt x="36" y="32"/>
                    <a:pt x="36" y="32"/>
                    <a:pt x="36" y="32"/>
                  </a:cubicBezTo>
                  <a:cubicBezTo>
                    <a:pt x="36" y="33"/>
                    <a:pt x="36" y="33"/>
                    <a:pt x="36" y="33"/>
                  </a:cubicBezTo>
                  <a:cubicBezTo>
                    <a:pt x="37" y="33"/>
                    <a:pt x="37" y="33"/>
                    <a:pt x="37" y="33"/>
                  </a:cubicBezTo>
                  <a:cubicBezTo>
                    <a:pt x="37" y="34"/>
                    <a:pt x="37" y="34"/>
                    <a:pt x="37" y="34"/>
                  </a:cubicBezTo>
                  <a:cubicBezTo>
                    <a:pt x="36" y="33"/>
                    <a:pt x="36" y="33"/>
                    <a:pt x="36" y="33"/>
                  </a:cubicBezTo>
                  <a:cubicBezTo>
                    <a:pt x="35" y="33"/>
                    <a:pt x="35" y="33"/>
                    <a:pt x="35" y="33"/>
                  </a:cubicBezTo>
                  <a:cubicBezTo>
                    <a:pt x="34" y="33"/>
                    <a:pt x="34" y="33"/>
                    <a:pt x="34" y="33"/>
                  </a:cubicBezTo>
                  <a:cubicBezTo>
                    <a:pt x="33" y="33"/>
                    <a:pt x="33" y="33"/>
                    <a:pt x="33" y="33"/>
                  </a:cubicBezTo>
                  <a:cubicBezTo>
                    <a:pt x="33" y="34"/>
                    <a:pt x="33" y="34"/>
                    <a:pt x="33" y="34"/>
                  </a:cubicBezTo>
                  <a:cubicBezTo>
                    <a:pt x="32" y="34"/>
                    <a:pt x="32" y="34"/>
                    <a:pt x="32" y="34"/>
                  </a:cubicBezTo>
                  <a:cubicBezTo>
                    <a:pt x="32" y="34"/>
                    <a:pt x="32" y="34"/>
                    <a:pt x="32" y="34"/>
                  </a:cubicBezTo>
                  <a:cubicBezTo>
                    <a:pt x="31" y="35"/>
                    <a:pt x="31" y="35"/>
                    <a:pt x="31" y="35"/>
                  </a:cubicBezTo>
                  <a:cubicBezTo>
                    <a:pt x="30" y="35"/>
                    <a:pt x="30" y="35"/>
                    <a:pt x="30" y="35"/>
                  </a:cubicBezTo>
                  <a:cubicBezTo>
                    <a:pt x="30" y="35"/>
                    <a:pt x="30" y="35"/>
                    <a:pt x="30" y="35"/>
                  </a:cubicBezTo>
                  <a:cubicBezTo>
                    <a:pt x="31" y="35"/>
                    <a:pt x="31" y="35"/>
                    <a:pt x="31" y="35"/>
                  </a:cubicBezTo>
                  <a:cubicBezTo>
                    <a:pt x="32" y="36"/>
                    <a:pt x="32" y="36"/>
                    <a:pt x="32" y="36"/>
                  </a:cubicBezTo>
                  <a:cubicBezTo>
                    <a:pt x="31" y="36"/>
                    <a:pt x="31" y="36"/>
                    <a:pt x="31" y="36"/>
                  </a:cubicBezTo>
                  <a:cubicBezTo>
                    <a:pt x="31" y="36"/>
                    <a:pt x="31" y="36"/>
                    <a:pt x="31" y="36"/>
                  </a:cubicBezTo>
                  <a:cubicBezTo>
                    <a:pt x="30" y="36"/>
                    <a:pt x="30" y="36"/>
                    <a:pt x="30" y="36"/>
                  </a:cubicBezTo>
                  <a:cubicBezTo>
                    <a:pt x="31" y="36"/>
                    <a:pt x="31" y="36"/>
                    <a:pt x="31" y="36"/>
                  </a:cubicBezTo>
                  <a:cubicBezTo>
                    <a:pt x="31" y="37"/>
                    <a:pt x="31" y="37"/>
                    <a:pt x="31" y="37"/>
                  </a:cubicBezTo>
                  <a:cubicBezTo>
                    <a:pt x="30" y="37"/>
                    <a:pt x="30" y="37"/>
                    <a:pt x="30" y="37"/>
                  </a:cubicBezTo>
                  <a:cubicBezTo>
                    <a:pt x="30" y="36"/>
                    <a:pt x="30" y="36"/>
                    <a:pt x="30" y="36"/>
                  </a:cubicBezTo>
                  <a:cubicBezTo>
                    <a:pt x="30" y="37"/>
                    <a:pt x="30" y="37"/>
                    <a:pt x="30" y="37"/>
                  </a:cubicBezTo>
                  <a:cubicBezTo>
                    <a:pt x="30" y="37"/>
                    <a:pt x="30" y="37"/>
                    <a:pt x="30" y="37"/>
                  </a:cubicBezTo>
                  <a:cubicBezTo>
                    <a:pt x="30" y="37"/>
                    <a:pt x="30" y="37"/>
                    <a:pt x="30" y="37"/>
                  </a:cubicBezTo>
                  <a:cubicBezTo>
                    <a:pt x="30" y="38"/>
                    <a:pt x="30" y="38"/>
                    <a:pt x="30" y="38"/>
                  </a:cubicBezTo>
                  <a:cubicBezTo>
                    <a:pt x="30" y="38"/>
                    <a:pt x="30" y="38"/>
                    <a:pt x="30" y="38"/>
                  </a:cubicBezTo>
                  <a:cubicBezTo>
                    <a:pt x="30" y="38"/>
                    <a:pt x="30" y="38"/>
                    <a:pt x="30" y="38"/>
                  </a:cubicBezTo>
                  <a:cubicBezTo>
                    <a:pt x="29" y="38"/>
                    <a:pt x="29" y="38"/>
                    <a:pt x="29" y="38"/>
                  </a:cubicBezTo>
                  <a:cubicBezTo>
                    <a:pt x="29" y="38"/>
                    <a:pt x="29" y="38"/>
                    <a:pt x="29" y="38"/>
                  </a:cubicBezTo>
                  <a:cubicBezTo>
                    <a:pt x="29" y="38"/>
                    <a:pt x="29" y="38"/>
                    <a:pt x="29" y="38"/>
                  </a:cubicBezTo>
                  <a:cubicBezTo>
                    <a:pt x="29" y="39"/>
                    <a:pt x="29" y="39"/>
                    <a:pt x="29" y="39"/>
                  </a:cubicBezTo>
                  <a:cubicBezTo>
                    <a:pt x="29" y="39"/>
                    <a:pt x="29" y="39"/>
                    <a:pt x="29" y="39"/>
                  </a:cubicBezTo>
                  <a:cubicBezTo>
                    <a:pt x="30" y="39"/>
                    <a:pt x="30" y="39"/>
                    <a:pt x="30" y="39"/>
                  </a:cubicBezTo>
                  <a:cubicBezTo>
                    <a:pt x="31" y="40"/>
                    <a:pt x="31" y="40"/>
                    <a:pt x="31" y="40"/>
                  </a:cubicBezTo>
                  <a:cubicBezTo>
                    <a:pt x="31" y="40"/>
                    <a:pt x="31" y="40"/>
                    <a:pt x="31" y="40"/>
                  </a:cubicBezTo>
                  <a:cubicBezTo>
                    <a:pt x="32" y="40"/>
                    <a:pt x="32" y="40"/>
                    <a:pt x="32" y="40"/>
                  </a:cubicBezTo>
                  <a:cubicBezTo>
                    <a:pt x="31" y="40"/>
                    <a:pt x="31" y="40"/>
                    <a:pt x="31" y="40"/>
                  </a:cubicBezTo>
                  <a:cubicBezTo>
                    <a:pt x="31" y="40"/>
                    <a:pt x="31" y="40"/>
                    <a:pt x="31" y="40"/>
                  </a:cubicBezTo>
                  <a:cubicBezTo>
                    <a:pt x="30" y="40"/>
                    <a:pt x="30" y="40"/>
                    <a:pt x="30" y="40"/>
                  </a:cubicBezTo>
                  <a:cubicBezTo>
                    <a:pt x="30" y="40"/>
                    <a:pt x="30" y="40"/>
                    <a:pt x="30" y="40"/>
                  </a:cubicBezTo>
                  <a:cubicBezTo>
                    <a:pt x="29" y="40"/>
                    <a:pt x="29" y="40"/>
                    <a:pt x="29" y="40"/>
                  </a:cubicBezTo>
                  <a:cubicBezTo>
                    <a:pt x="28" y="41"/>
                    <a:pt x="28" y="41"/>
                    <a:pt x="28" y="41"/>
                  </a:cubicBezTo>
                  <a:cubicBezTo>
                    <a:pt x="28" y="41"/>
                    <a:pt x="28" y="41"/>
                    <a:pt x="28" y="41"/>
                  </a:cubicBezTo>
                  <a:cubicBezTo>
                    <a:pt x="29" y="41"/>
                    <a:pt x="29" y="41"/>
                    <a:pt x="29" y="41"/>
                  </a:cubicBezTo>
                  <a:cubicBezTo>
                    <a:pt x="29" y="42"/>
                    <a:pt x="29" y="42"/>
                    <a:pt x="29" y="42"/>
                  </a:cubicBezTo>
                  <a:cubicBezTo>
                    <a:pt x="30" y="42"/>
                    <a:pt x="30" y="42"/>
                    <a:pt x="30" y="42"/>
                  </a:cubicBezTo>
                  <a:cubicBezTo>
                    <a:pt x="30" y="43"/>
                    <a:pt x="30" y="43"/>
                    <a:pt x="30" y="43"/>
                  </a:cubicBezTo>
                  <a:cubicBezTo>
                    <a:pt x="29" y="42"/>
                    <a:pt x="29" y="42"/>
                    <a:pt x="29" y="42"/>
                  </a:cubicBezTo>
                  <a:cubicBezTo>
                    <a:pt x="29" y="42"/>
                    <a:pt x="29" y="42"/>
                    <a:pt x="29" y="42"/>
                  </a:cubicBezTo>
                  <a:cubicBezTo>
                    <a:pt x="28" y="43"/>
                    <a:pt x="28" y="43"/>
                    <a:pt x="28" y="43"/>
                  </a:cubicBezTo>
                  <a:cubicBezTo>
                    <a:pt x="28" y="43"/>
                    <a:pt x="28" y="43"/>
                    <a:pt x="28" y="43"/>
                  </a:cubicBezTo>
                  <a:cubicBezTo>
                    <a:pt x="28" y="43"/>
                    <a:pt x="28" y="43"/>
                    <a:pt x="28" y="43"/>
                  </a:cubicBezTo>
                  <a:cubicBezTo>
                    <a:pt x="29" y="44"/>
                    <a:pt x="29" y="44"/>
                    <a:pt x="29" y="44"/>
                  </a:cubicBezTo>
                  <a:cubicBezTo>
                    <a:pt x="29" y="44"/>
                    <a:pt x="29" y="44"/>
                    <a:pt x="29" y="44"/>
                  </a:cubicBezTo>
                  <a:cubicBezTo>
                    <a:pt x="28" y="44"/>
                    <a:pt x="28" y="44"/>
                    <a:pt x="28" y="44"/>
                  </a:cubicBezTo>
                  <a:cubicBezTo>
                    <a:pt x="28" y="44"/>
                    <a:pt x="28" y="44"/>
                    <a:pt x="28" y="44"/>
                  </a:cubicBezTo>
                  <a:cubicBezTo>
                    <a:pt x="28" y="44"/>
                    <a:pt x="28" y="44"/>
                    <a:pt x="28" y="44"/>
                  </a:cubicBezTo>
                  <a:cubicBezTo>
                    <a:pt x="28" y="45"/>
                    <a:pt x="28" y="45"/>
                    <a:pt x="28" y="45"/>
                  </a:cubicBezTo>
                  <a:cubicBezTo>
                    <a:pt x="28" y="45"/>
                    <a:pt x="28" y="45"/>
                    <a:pt x="28" y="45"/>
                  </a:cubicBezTo>
                  <a:cubicBezTo>
                    <a:pt x="28" y="45"/>
                    <a:pt x="28" y="45"/>
                    <a:pt x="28" y="45"/>
                  </a:cubicBezTo>
                  <a:cubicBezTo>
                    <a:pt x="28" y="46"/>
                    <a:pt x="28" y="46"/>
                    <a:pt x="28" y="46"/>
                  </a:cubicBezTo>
                  <a:cubicBezTo>
                    <a:pt x="27" y="45"/>
                    <a:pt x="27" y="45"/>
                    <a:pt x="27" y="45"/>
                  </a:cubicBezTo>
                  <a:cubicBezTo>
                    <a:pt x="27" y="45"/>
                    <a:pt x="27" y="45"/>
                    <a:pt x="27" y="45"/>
                  </a:cubicBezTo>
                  <a:cubicBezTo>
                    <a:pt x="27" y="46"/>
                    <a:pt x="27" y="46"/>
                    <a:pt x="27" y="46"/>
                  </a:cubicBezTo>
                  <a:cubicBezTo>
                    <a:pt x="27" y="46"/>
                    <a:pt x="27" y="46"/>
                    <a:pt x="27" y="46"/>
                  </a:cubicBezTo>
                  <a:cubicBezTo>
                    <a:pt x="27" y="47"/>
                    <a:pt x="27" y="47"/>
                    <a:pt x="27" y="47"/>
                  </a:cubicBezTo>
                  <a:cubicBezTo>
                    <a:pt x="28" y="47"/>
                    <a:pt x="28" y="47"/>
                    <a:pt x="28" y="47"/>
                  </a:cubicBezTo>
                  <a:cubicBezTo>
                    <a:pt x="28" y="47"/>
                    <a:pt x="28" y="47"/>
                    <a:pt x="28" y="47"/>
                  </a:cubicBezTo>
                  <a:cubicBezTo>
                    <a:pt x="28" y="47"/>
                    <a:pt x="28" y="47"/>
                    <a:pt x="28" y="47"/>
                  </a:cubicBezTo>
                  <a:cubicBezTo>
                    <a:pt x="29" y="47"/>
                    <a:pt x="29" y="47"/>
                    <a:pt x="29" y="47"/>
                  </a:cubicBezTo>
                  <a:cubicBezTo>
                    <a:pt x="28" y="48"/>
                    <a:pt x="28" y="48"/>
                    <a:pt x="28" y="48"/>
                  </a:cubicBezTo>
                  <a:cubicBezTo>
                    <a:pt x="28" y="48"/>
                    <a:pt x="28" y="48"/>
                    <a:pt x="28" y="48"/>
                  </a:cubicBezTo>
                  <a:cubicBezTo>
                    <a:pt x="27" y="48"/>
                    <a:pt x="27" y="48"/>
                    <a:pt x="27" y="48"/>
                  </a:cubicBezTo>
                  <a:cubicBezTo>
                    <a:pt x="27" y="48"/>
                    <a:pt x="27" y="48"/>
                    <a:pt x="27" y="48"/>
                  </a:cubicBezTo>
                  <a:cubicBezTo>
                    <a:pt x="26" y="49"/>
                    <a:pt x="26" y="49"/>
                    <a:pt x="26" y="49"/>
                  </a:cubicBezTo>
                  <a:cubicBezTo>
                    <a:pt x="26" y="49"/>
                    <a:pt x="26" y="49"/>
                    <a:pt x="26" y="49"/>
                  </a:cubicBezTo>
                  <a:cubicBezTo>
                    <a:pt x="25" y="49"/>
                    <a:pt x="25" y="49"/>
                    <a:pt x="25" y="49"/>
                  </a:cubicBezTo>
                  <a:cubicBezTo>
                    <a:pt x="25" y="50"/>
                    <a:pt x="25" y="50"/>
                    <a:pt x="25" y="50"/>
                  </a:cubicBezTo>
                  <a:cubicBezTo>
                    <a:pt x="25" y="50"/>
                    <a:pt x="25" y="50"/>
                    <a:pt x="25" y="50"/>
                  </a:cubicBezTo>
                  <a:cubicBezTo>
                    <a:pt x="25" y="50"/>
                    <a:pt x="25" y="50"/>
                    <a:pt x="25" y="50"/>
                  </a:cubicBezTo>
                  <a:cubicBezTo>
                    <a:pt x="24" y="50"/>
                    <a:pt x="24" y="50"/>
                    <a:pt x="24" y="50"/>
                  </a:cubicBezTo>
                  <a:cubicBezTo>
                    <a:pt x="23" y="51"/>
                    <a:pt x="23" y="51"/>
                    <a:pt x="23" y="51"/>
                  </a:cubicBezTo>
                  <a:cubicBezTo>
                    <a:pt x="24" y="51"/>
                    <a:pt x="24" y="51"/>
                    <a:pt x="24" y="51"/>
                  </a:cubicBezTo>
                  <a:cubicBezTo>
                    <a:pt x="24" y="52"/>
                    <a:pt x="24" y="52"/>
                    <a:pt x="24" y="52"/>
                  </a:cubicBezTo>
                  <a:cubicBezTo>
                    <a:pt x="24" y="52"/>
                    <a:pt x="24" y="52"/>
                    <a:pt x="24" y="52"/>
                  </a:cubicBezTo>
                  <a:cubicBezTo>
                    <a:pt x="23" y="53"/>
                    <a:pt x="23" y="53"/>
                    <a:pt x="23" y="53"/>
                  </a:cubicBezTo>
                  <a:cubicBezTo>
                    <a:pt x="23" y="53"/>
                    <a:pt x="23" y="53"/>
                    <a:pt x="23" y="53"/>
                  </a:cubicBezTo>
                  <a:cubicBezTo>
                    <a:pt x="23" y="52"/>
                    <a:pt x="23" y="52"/>
                    <a:pt x="23" y="52"/>
                  </a:cubicBezTo>
                  <a:cubicBezTo>
                    <a:pt x="22" y="52"/>
                    <a:pt x="22" y="52"/>
                    <a:pt x="22" y="52"/>
                  </a:cubicBezTo>
                  <a:cubicBezTo>
                    <a:pt x="22" y="52"/>
                    <a:pt x="22" y="52"/>
                    <a:pt x="22" y="52"/>
                  </a:cubicBezTo>
                  <a:cubicBezTo>
                    <a:pt x="21" y="52"/>
                    <a:pt x="21" y="52"/>
                    <a:pt x="21" y="52"/>
                  </a:cubicBezTo>
                  <a:cubicBezTo>
                    <a:pt x="22" y="53"/>
                    <a:pt x="22" y="53"/>
                    <a:pt x="22" y="53"/>
                  </a:cubicBezTo>
                  <a:cubicBezTo>
                    <a:pt x="21" y="53"/>
                    <a:pt x="21" y="53"/>
                    <a:pt x="21" y="53"/>
                  </a:cubicBezTo>
                  <a:cubicBezTo>
                    <a:pt x="21" y="53"/>
                    <a:pt x="21" y="53"/>
                    <a:pt x="21" y="53"/>
                  </a:cubicBezTo>
                  <a:cubicBezTo>
                    <a:pt x="21" y="54"/>
                    <a:pt x="21" y="54"/>
                    <a:pt x="21" y="54"/>
                  </a:cubicBezTo>
                  <a:cubicBezTo>
                    <a:pt x="20" y="54"/>
                    <a:pt x="20" y="54"/>
                    <a:pt x="20" y="54"/>
                  </a:cubicBezTo>
                  <a:cubicBezTo>
                    <a:pt x="20" y="54"/>
                    <a:pt x="20" y="54"/>
                    <a:pt x="20" y="54"/>
                  </a:cubicBezTo>
                  <a:cubicBezTo>
                    <a:pt x="20" y="55"/>
                    <a:pt x="20" y="55"/>
                    <a:pt x="20" y="55"/>
                  </a:cubicBezTo>
                  <a:cubicBezTo>
                    <a:pt x="19" y="55"/>
                    <a:pt x="19" y="55"/>
                    <a:pt x="19" y="55"/>
                  </a:cubicBezTo>
                  <a:cubicBezTo>
                    <a:pt x="19" y="55"/>
                    <a:pt x="19" y="55"/>
                    <a:pt x="19" y="55"/>
                  </a:cubicBezTo>
                  <a:cubicBezTo>
                    <a:pt x="19" y="56"/>
                    <a:pt x="19" y="56"/>
                    <a:pt x="19" y="56"/>
                  </a:cubicBezTo>
                  <a:cubicBezTo>
                    <a:pt x="19" y="57"/>
                    <a:pt x="19" y="57"/>
                    <a:pt x="19" y="57"/>
                  </a:cubicBezTo>
                  <a:cubicBezTo>
                    <a:pt x="18" y="57"/>
                    <a:pt x="18" y="57"/>
                    <a:pt x="18" y="57"/>
                  </a:cubicBezTo>
                  <a:cubicBezTo>
                    <a:pt x="18" y="58"/>
                    <a:pt x="18" y="58"/>
                    <a:pt x="18" y="58"/>
                  </a:cubicBezTo>
                  <a:cubicBezTo>
                    <a:pt x="19" y="57"/>
                    <a:pt x="19" y="57"/>
                    <a:pt x="19" y="57"/>
                  </a:cubicBezTo>
                  <a:cubicBezTo>
                    <a:pt x="19" y="57"/>
                    <a:pt x="19" y="57"/>
                    <a:pt x="19" y="57"/>
                  </a:cubicBezTo>
                  <a:cubicBezTo>
                    <a:pt x="19" y="58"/>
                    <a:pt x="19" y="58"/>
                    <a:pt x="19" y="58"/>
                  </a:cubicBezTo>
                  <a:cubicBezTo>
                    <a:pt x="19" y="58"/>
                    <a:pt x="19" y="58"/>
                    <a:pt x="19" y="58"/>
                  </a:cubicBezTo>
                  <a:cubicBezTo>
                    <a:pt x="19" y="59"/>
                    <a:pt x="19" y="59"/>
                    <a:pt x="19" y="59"/>
                  </a:cubicBezTo>
                  <a:cubicBezTo>
                    <a:pt x="19" y="59"/>
                    <a:pt x="19" y="59"/>
                    <a:pt x="19" y="59"/>
                  </a:cubicBezTo>
                  <a:cubicBezTo>
                    <a:pt x="20" y="59"/>
                    <a:pt x="20" y="59"/>
                    <a:pt x="20" y="59"/>
                  </a:cubicBezTo>
                  <a:cubicBezTo>
                    <a:pt x="21" y="59"/>
                    <a:pt x="21" y="59"/>
                    <a:pt x="21" y="59"/>
                  </a:cubicBezTo>
                  <a:cubicBezTo>
                    <a:pt x="22" y="57"/>
                    <a:pt x="22" y="57"/>
                    <a:pt x="22" y="57"/>
                  </a:cubicBezTo>
                  <a:cubicBezTo>
                    <a:pt x="22" y="57"/>
                    <a:pt x="22" y="57"/>
                    <a:pt x="22" y="57"/>
                  </a:cubicBezTo>
                  <a:cubicBezTo>
                    <a:pt x="22" y="57"/>
                    <a:pt x="22" y="57"/>
                    <a:pt x="22" y="57"/>
                  </a:cubicBezTo>
                  <a:cubicBezTo>
                    <a:pt x="22" y="56"/>
                    <a:pt x="22" y="56"/>
                    <a:pt x="22" y="56"/>
                  </a:cubicBezTo>
                  <a:cubicBezTo>
                    <a:pt x="22" y="56"/>
                    <a:pt x="22" y="56"/>
                    <a:pt x="22" y="56"/>
                  </a:cubicBezTo>
                  <a:cubicBezTo>
                    <a:pt x="23" y="55"/>
                    <a:pt x="23" y="55"/>
                    <a:pt x="23" y="55"/>
                  </a:cubicBezTo>
                  <a:cubicBezTo>
                    <a:pt x="23" y="55"/>
                    <a:pt x="23" y="55"/>
                    <a:pt x="23" y="55"/>
                  </a:cubicBezTo>
                  <a:cubicBezTo>
                    <a:pt x="24" y="55"/>
                    <a:pt x="24" y="55"/>
                    <a:pt x="24" y="55"/>
                  </a:cubicBezTo>
                  <a:cubicBezTo>
                    <a:pt x="24" y="55"/>
                    <a:pt x="24" y="55"/>
                    <a:pt x="24" y="55"/>
                  </a:cubicBezTo>
                  <a:cubicBezTo>
                    <a:pt x="23" y="56"/>
                    <a:pt x="23" y="56"/>
                    <a:pt x="23" y="56"/>
                  </a:cubicBezTo>
                  <a:cubicBezTo>
                    <a:pt x="23" y="56"/>
                    <a:pt x="23" y="56"/>
                    <a:pt x="23" y="56"/>
                  </a:cubicBezTo>
                  <a:cubicBezTo>
                    <a:pt x="24" y="57"/>
                    <a:pt x="24" y="57"/>
                    <a:pt x="24" y="57"/>
                  </a:cubicBezTo>
                  <a:cubicBezTo>
                    <a:pt x="24" y="57"/>
                    <a:pt x="24" y="57"/>
                    <a:pt x="24" y="57"/>
                  </a:cubicBezTo>
                  <a:cubicBezTo>
                    <a:pt x="23" y="57"/>
                    <a:pt x="23" y="57"/>
                    <a:pt x="23" y="57"/>
                  </a:cubicBezTo>
                  <a:cubicBezTo>
                    <a:pt x="22" y="59"/>
                    <a:pt x="22" y="59"/>
                    <a:pt x="22" y="59"/>
                  </a:cubicBezTo>
                  <a:cubicBezTo>
                    <a:pt x="23" y="59"/>
                    <a:pt x="23" y="59"/>
                    <a:pt x="23" y="59"/>
                  </a:cubicBezTo>
                  <a:cubicBezTo>
                    <a:pt x="22" y="59"/>
                    <a:pt x="22" y="59"/>
                    <a:pt x="22" y="59"/>
                  </a:cubicBezTo>
                  <a:cubicBezTo>
                    <a:pt x="22" y="60"/>
                    <a:pt x="22" y="60"/>
                    <a:pt x="22" y="60"/>
                  </a:cubicBezTo>
                  <a:cubicBezTo>
                    <a:pt x="22" y="60"/>
                    <a:pt x="22" y="60"/>
                    <a:pt x="22" y="60"/>
                  </a:cubicBezTo>
                  <a:cubicBezTo>
                    <a:pt x="21" y="59"/>
                    <a:pt x="21" y="59"/>
                    <a:pt x="21" y="59"/>
                  </a:cubicBezTo>
                  <a:cubicBezTo>
                    <a:pt x="20" y="60"/>
                    <a:pt x="20" y="60"/>
                    <a:pt x="20" y="60"/>
                  </a:cubicBezTo>
                  <a:cubicBezTo>
                    <a:pt x="20" y="60"/>
                    <a:pt x="20" y="60"/>
                    <a:pt x="20" y="60"/>
                  </a:cubicBezTo>
                  <a:cubicBezTo>
                    <a:pt x="20" y="61"/>
                    <a:pt x="20" y="61"/>
                    <a:pt x="20" y="61"/>
                  </a:cubicBezTo>
                  <a:cubicBezTo>
                    <a:pt x="19" y="61"/>
                    <a:pt x="19" y="61"/>
                    <a:pt x="19" y="61"/>
                  </a:cubicBezTo>
                  <a:cubicBezTo>
                    <a:pt x="18" y="61"/>
                    <a:pt x="18" y="61"/>
                    <a:pt x="18" y="61"/>
                  </a:cubicBezTo>
                  <a:cubicBezTo>
                    <a:pt x="19" y="61"/>
                    <a:pt x="19" y="61"/>
                    <a:pt x="19" y="61"/>
                  </a:cubicBezTo>
                  <a:cubicBezTo>
                    <a:pt x="19" y="61"/>
                    <a:pt x="19" y="61"/>
                    <a:pt x="19" y="61"/>
                  </a:cubicBezTo>
                  <a:cubicBezTo>
                    <a:pt x="19" y="60"/>
                    <a:pt x="19" y="60"/>
                    <a:pt x="19" y="60"/>
                  </a:cubicBezTo>
                  <a:cubicBezTo>
                    <a:pt x="19" y="59"/>
                    <a:pt x="19" y="59"/>
                    <a:pt x="19" y="59"/>
                  </a:cubicBezTo>
                  <a:cubicBezTo>
                    <a:pt x="18" y="58"/>
                    <a:pt x="18" y="58"/>
                    <a:pt x="18" y="58"/>
                  </a:cubicBezTo>
                  <a:cubicBezTo>
                    <a:pt x="17" y="58"/>
                    <a:pt x="17" y="58"/>
                    <a:pt x="17" y="58"/>
                  </a:cubicBezTo>
                  <a:cubicBezTo>
                    <a:pt x="17" y="59"/>
                    <a:pt x="17" y="59"/>
                    <a:pt x="17" y="59"/>
                  </a:cubicBezTo>
                  <a:cubicBezTo>
                    <a:pt x="16" y="59"/>
                    <a:pt x="16" y="59"/>
                    <a:pt x="16" y="59"/>
                  </a:cubicBezTo>
                  <a:cubicBezTo>
                    <a:pt x="16" y="59"/>
                    <a:pt x="16" y="59"/>
                    <a:pt x="16" y="59"/>
                  </a:cubicBezTo>
                  <a:cubicBezTo>
                    <a:pt x="17" y="59"/>
                    <a:pt x="17" y="59"/>
                    <a:pt x="17" y="59"/>
                  </a:cubicBezTo>
                  <a:cubicBezTo>
                    <a:pt x="16" y="60"/>
                    <a:pt x="16" y="60"/>
                    <a:pt x="16" y="60"/>
                  </a:cubicBezTo>
                  <a:cubicBezTo>
                    <a:pt x="15" y="60"/>
                    <a:pt x="15" y="60"/>
                    <a:pt x="15" y="60"/>
                  </a:cubicBezTo>
                  <a:cubicBezTo>
                    <a:pt x="15" y="60"/>
                    <a:pt x="15" y="60"/>
                    <a:pt x="15" y="60"/>
                  </a:cubicBezTo>
                  <a:cubicBezTo>
                    <a:pt x="14" y="61"/>
                    <a:pt x="14" y="61"/>
                    <a:pt x="14" y="61"/>
                  </a:cubicBezTo>
                  <a:cubicBezTo>
                    <a:pt x="14" y="61"/>
                    <a:pt x="14" y="61"/>
                    <a:pt x="14" y="61"/>
                  </a:cubicBezTo>
                  <a:cubicBezTo>
                    <a:pt x="15" y="61"/>
                    <a:pt x="15" y="61"/>
                    <a:pt x="15" y="61"/>
                  </a:cubicBezTo>
                  <a:cubicBezTo>
                    <a:pt x="15" y="61"/>
                    <a:pt x="15" y="61"/>
                    <a:pt x="15" y="61"/>
                  </a:cubicBezTo>
                  <a:cubicBezTo>
                    <a:pt x="14" y="61"/>
                    <a:pt x="14" y="61"/>
                    <a:pt x="14" y="61"/>
                  </a:cubicBezTo>
                  <a:cubicBezTo>
                    <a:pt x="14" y="62"/>
                    <a:pt x="14" y="62"/>
                    <a:pt x="14" y="62"/>
                  </a:cubicBezTo>
                  <a:cubicBezTo>
                    <a:pt x="13" y="61"/>
                    <a:pt x="13" y="61"/>
                    <a:pt x="13" y="61"/>
                  </a:cubicBezTo>
                  <a:cubicBezTo>
                    <a:pt x="13" y="61"/>
                    <a:pt x="13" y="61"/>
                    <a:pt x="13" y="61"/>
                  </a:cubicBezTo>
                  <a:cubicBezTo>
                    <a:pt x="13" y="62"/>
                    <a:pt x="13" y="62"/>
                    <a:pt x="13" y="62"/>
                  </a:cubicBezTo>
                  <a:cubicBezTo>
                    <a:pt x="14" y="62"/>
                    <a:pt x="14" y="62"/>
                    <a:pt x="14" y="62"/>
                  </a:cubicBezTo>
                  <a:cubicBezTo>
                    <a:pt x="15" y="62"/>
                    <a:pt x="15" y="62"/>
                    <a:pt x="15" y="62"/>
                  </a:cubicBezTo>
                  <a:cubicBezTo>
                    <a:pt x="14" y="63"/>
                    <a:pt x="14" y="63"/>
                    <a:pt x="14" y="63"/>
                  </a:cubicBezTo>
                  <a:cubicBezTo>
                    <a:pt x="15" y="63"/>
                    <a:pt x="15" y="63"/>
                    <a:pt x="15" y="63"/>
                  </a:cubicBezTo>
                  <a:cubicBezTo>
                    <a:pt x="15" y="64"/>
                    <a:pt x="15" y="64"/>
                    <a:pt x="15" y="64"/>
                  </a:cubicBezTo>
                  <a:cubicBezTo>
                    <a:pt x="14" y="63"/>
                    <a:pt x="14" y="63"/>
                    <a:pt x="14" y="63"/>
                  </a:cubicBezTo>
                  <a:cubicBezTo>
                    <a:pt x="14" y="63"/>
                    <a:pt x="14" y="63"/>
                    <a:pt x="14" y="63"/>
                  </a:cubicBezTo>
                  <a:cubicBezTo>
                    <a:pt x="13" y="63"/>
                    <a:pt x="13" y="63"/>
                    <a:pt x="13" y="63"/>
                  </a:cubicBezTo>
                  <a:cubicBezTo>
                    <a:pt x="12" y="62"/>
                    <a:pt x="12" y="62"/>
                    <a:pt x="12" y="62"/>
                  </a:cubicBezTo>
                  <a:cubicBezTo>
                    <a:pt x="12" y="62"/>
                    <a:pt x="12" y="62"/>
                    <a:pt x="12" y="62"/>
                  </a:cubicBezTo>
                  <a:cubicBezTo>
                    <a:pt x="12" y="62"/>
                    <a:pt x="12" y="62"/>
                    <a:pt x="12" y="62"/>
                  </a:cubicBezTo>
                  <a:cubicBezTo>
                    <a:pt x="12" y="62"/>
                    <a:pt x="12" y="62"/>
                    <a:pt x="12" y="62"/>
                  </a:cubicBezTo>
                  <a:cubicBezTo>
                    <a:pt x="12" y="63"/>
                    <a:pt x="12" y="63"/>
                    <a:pt x="12" y="63"/>
                  </a:cubicBezTo>
                  <a:cubicBezTo>
                    <a:pt x="13" y="64"/>
                    <a:pt x="13" y="64"/>
                    <a:pt x="13" y="64"/>
                  </a:cubicBezTo>
                  <a:cubicBezTo>
                    <a:pt x="14" y="64"/>
                    <a:pt x="14" y="64"/>
                    <a:pt x="14" y="64"/>
                  </a:cubicBezTo>
                  <a:cubicBezTo>
                    <a:pt x="14" y="64"/>
                    <a:pt x="14" y="64"/>
                    <a:pt x="14" y="64"/>
                  </a:cubicBezTo>
                  <a:cubicBezTo>
                    <a:pt x="14" y="64"/>
                    <a:pt x="14" y="64"/>
                    <a:pt x="14" y="64"/>
                  </a:cubicBezTo>
                  <a:cubicBezTo>
                    <a:pt x="12" y="64"/>
                    <a:pt x="12" y="64"/>
                    <a:pt x="12" y="64"/>
                  </a:cubicBezTo>
                  <a:cubicBezTo>
                    <a:pt x="11" y="63"/>
                    <a:pt x="11" y="63"/>
                    <a:pt x="11" y="63"/>
                  </a:cubicBezTo>
                  <a:cubicBezTo>
                    <a:pt x="11" y="63"/>
                    <a:pt x="11" y="63"/>
                    <a:pt x="11" y="63"/>
                  </a:cubicBezTo>
                  <a:cubicBezTo>
                    <a:pt x="10" y="63"/>
                    <a:pt x="10" y="63"/>
                    <a:pt x="10" y="63"/>
                  </a:cubicBezTo>
                  <a:cubicBezTo>
                    <a:pt x="9" y="63"/>
                    <a:pt x="9" y="63"/>
                    <a:pt x="9" y="63"/>
                  </a:cubicBezTo>
                  <a:cubicBezTo>
                    <a:pt x="9" y="62"/>
                    <a:pt x="9" y="62"/>
                    <a:pt x="9" y="62"/>
                  </a:cubicBezTo>
                  <a:cubicBezTo>
                    <a:pt x="8" y="63"/>
                    <a:pt x="8" y="63"/>
                    <a:pt x="8" y="63"/>
                  </a:cubicBezTo>
                  <a:cubicBezTo>
                    <a:pt x="8" y="63"/>
                    <a:pt x="8" y="63"/>
                    <a:pt x="8" y="63"/>
                  </a:cubicBezTo>
                  <a:cubicBezTo>
                    <a:pt x="8" y="64"/>
                    <a:pt x="8" y="64"/>
                    <a:pt x="8" y="64"/>
                  </a:cubicBezTo>
                  <a:cubicBezTo>
                    <a:pt x="9" y="64"/>
                    <a:pt x="9" y="64"/>
                    <a:pt x="9" y="64"/>
                  </a:cubicBezTo>
                  <a:cubicBezTo>
                    <a:pt x="10" y="64"/>
                    <a:pt x="10" y="64"/>
                    <a:pt x="10" y="64"/>
                  </a:cubicBezTo>
                  <a:cubicBezTo>
                    <a:pt x="10" y="64"/>
                    <a:pt x="10" y="64"/>
                    <a:pt x="10" y="64"/>
                  </a:cubicBezTo>
                  <a:cubicBezTo>
                    <a:pt x="10" y="64"/>
                    <a:pt x="10" y="64"/>
                    <a:pt x="10" y="64"/>
                  </a:cubicBezTo>
                  <a:cubicBezTo>
                    <a:pt x="10" y="65"/>
                    <a:pt x="10" y="65"/>
                    <a:pt x="10" y="65"/>
                  </a:cubicBezTo>
                  <a:cubicBezTo>
                    <a:pt x="11" y="64"/>
                    <a:pt x="11" y="64"/>
                    <a:pt x="11" y="64"/>
                  </a:cubicBezTo>
                  <a:cubicBezTo>
                    <a:pt x="12" y="64"/>
                    <a:pt x="12" y="64"/>
                    <a:pt x="12" y="64"/>
                  </a:cubicBezTo>
                  <a:cubicBezTo>
                    <a:pt x="11" y="65"/>
                    <a:pt x="11" y="65"/>
                    <a:pt x="11" y="65"/>
                  </a:cubicBezTo>
                  <a:cubicBezTo>
                    <a:pt x="10" y="65"/>
                    <a:pt x="10" y="65"/>
                    <a:pt x="10" y="65"/>
                  </a:cubicBezTo>
                  <a:cubicBezTo>
                    <a:pt x="10" y="66"/>
                    <a:pt x="10" y="66"/>
                    <a:pt x="10" y="66"/>
                  </a:cubicBezTo>
                  <a:cubicBezTo>
                    <a:pt x="9" y="66"/>
                    <a:pt x="9" y="66"/>
                    <a:pt x="9" y="66"/>
                  </a:cubicBezTo>
                  <a:cubicBezTo>
                    <a:pt x="8" y="65"/>
                    <a:pt x="8" y="65"/>
                    <a:pt x="8" y="65"/>
                  </a:cubicBezTo>
                  <a:cubicBezTo>
                    <a:pt x="8" y="65"/>
                    <a:pt x="8" y="65"/>
                    <a:pt x="8" y="65"/>
                  </a:cubicBezTo>
                  <a:cubicBezTo>
                    <a:pt x="7" y="65"/>
                    <a:pt x="7" y="65"/>
                    <a:pt x="7" y="65"/>
                  </a:cubicBezTo>
                  <a:cubicBezTo>
                    <a:pt x="7" y="64"/>
                    <a:pt x="7" y="64"/>
                    <a:pt x="7" y="64"/>
                  </a:cubicBezTo>
                  <a:cubicBezTo>
                    <a:pt x="6" y="65"/>
                    <a:pt x="6" y="65"/>
                    <a:pt x="6" y="65"/>
                  </a:cubicBezTo>
                  <a:cubicBezTo>
                    <a:pt x="6" y="65"/>
                    <a:pt x="6" y="65"/>
                    <a:pt x="6" y="65"/>
                  </a:cubicBezTo>
                  <a:cubicBezTo>
                    <a:pt x="5" y="65"/>
                    <a:pt x="5" y="65"/>
                    <a:pt x="5" y="65"/>
                  </a:cubicBezTo>
                  <a:cubicBezTo>
                    <a:pt x="5" y="65"/>
                    <a:pt x="5" y="65"/>
                    <a:pt x="5" y="65"/>
                  </a:cubicBezTo>
                  <a:cubicBezTo>
                    <a:pt x="7" y="65"/>
                    <a:pt x="7" y="65"/>
                    <a:pt x="7" y="65"/>
                  </a:cubicBezTo>
                  <a:cubicBezTo>
                    <a:pt x="7" y="66"/>
                    <a:pt x="7" y="66"/>
                    <a:pt x="7" y="66"/>
                  </a:cubicBezTo>
                  <a:cubicBezTo>
                    <a:pt x="8" y="66"/>
                    <a:pt x="8" y="66"/>
                    <a:pt x="8" y="66"/>
                  </a:cubicBezTo>
                  <a:cubicBezTo>
                    <a:pt x="8" y="67"/>
                    <a:pt x="8" y="67"/>
                    <a:pt x="8" y="67"/>
                  </a:cubicBezTo>
                  <a:cubicBezTo>
                    <a:pt x="9" y="68"/>
                    <a:pt x="9" y="68"/>
                    <a:pt x="9" y="68"/>
                  </a:cubicBezTo>
                  <a:cubicBezTo>
                    <a:pt x="8" y="68"/>
                    <a:pt x="8" y="68"/>
                    <a:pt x="8" y="68"/>
                  </a:cubicBezTo>
                  <a:cubicBezTo>
                    <a:pt x="8" y="68"/>
                    <a:pt x="8" y="68"/>
                    <a:pt x="8" y="68"/>
                  </a:cubicBezTo>
                  <a:cubicBezTo>
                    <a:pt x="8" y="67"/>
                    <a:pt x="8" y="67"/>
                    <a:pt x="8" y="67"/>
                  </a:cubicBezTo>
                  <a:cubicBezTo>
                    <a:pt x="7" y="66"/>
                    <a:pt x="7" y="66"/>
                    <a:pt x="7" y="66"/>
                  </a:cubicBezTo>
                  <a:cubicBezTo>
                    <a:pt x="6" y="66"/>
                    <a:pt x="6" y="66"/>
                    <a:pt x="6" y="66"/>
                  </a:cubicBezTo>
                  <a:cubicBezTo>
                    <a:pt x="6" y="67"/>
                    <a:pt x="6" y="67"/>
                    <a:pt x="6" y="67"/>
                  </a:cubicBezTo>
                  <a:cubicBezTo>
                    <a:pt x="6" y="67"/>
                    <a:pt x="6" y="67"/>
                    <a:pt x="6" y="67"/>
                  </a:cubicBezTo>
                  <a:cubicBezTo>
                    <a:pt x="5" y="67"/>
                    <a:pt x="5" y="67"/>
                    <a:pt x="5" y="67"/>
                  </a:cubicBezTo>
                  <a:cubicBezTo>
                    <a:pt x="4" y="68"/>
                    <a:pt x="4" y="68"/>
                    <a:pt x="4" y="68"/>
                  </a:cubicBezTo>
                  <a:cubicBezTo>
                    <a:pt x="5" y="68"/>
                    <a:pt x="5" y="68"/>
                    <a:pt x="5" y="68"/>
                  </a:cubicBezTo>
                  <a:cubicBezTo>
                    <a:pt x="5" y="68"/>
                    <a:pt x="5" y="68"/>
                    <a:pt x="5" y="68"/>
                  </a:cubicBezTo>
                  <a:cubicBezTo>
                    <a:pt x="4" y="68"/>
                    <a:pt x="4" y="68"/>
                    <a:pt x="4" y="68"/>
                  </a:cubicBezTo>
                  <a:cubicBezTo>
                    <a:pt x="4" y="68"/>
                    <a:pt x="4" y="68"/>
                    <a:pt x="4" y="68"/>
                  </a:cubicBezTo>
                  <a:cubicBezTo>
                    <a:pt x="3" y="68"/>
                    <a:pt x="3" y="68"/>
                    <a:pt x="3" y="68"/>
                  </a:cubicBezTo>
                  <a:cubicBezTo>
                    <a:pt x="3" y="68"/>
                    <a:pt x="3" y="68"/>
                    <a:pt x="3" y="68"/>
                  </a:cubicBezTo>
                  <a:cubicBezTo>
                    <a:pt x="2" y="69"/>
                    <a:pt x="2" y="69"/>
                    <a:pt x="2" y="69"/>
                  </a:cubicBezTo>
                  <a:cubicBezTo>
                    <a:pt x="2" y="68"/>
                    <a:pt x="2" y="68"/>
                    <a:pt x="2" y="68"/>
                  </a:cubicBezTo>
                  <a:cubicBezTo>
                    <a:pt x="1" y="67"/>
                    <a:pt x="1" y="67"/>
                    <a:pt x="1" y="67"/>
                  </a:cubicBezTo>
                  <a:cubicBezTo>
                    <a:pt x="1" y="67"/>
                    <a:pt x="1" y="67"/>
                    <a:pt x="1" y="67"/>
                  </a:cubicBezTo>
                  <a:cubicBezTo>
                    <a:pt x="1" y="68"/>
                    <a:pt x="1" y="68"/>
                    <a:pt x="1" y="68"/>
                  </a:cubicBezTo>
                  <a:cubicBezTo>
                    <a:pt x="2" y="69"/>
                    <a:pt x="2" y="69"/>
                    <a:pt x="2" y="69"/>
                  </a:cubicBezTo>
                  <a:cubicBezTo>
                    <a:pt x="2" y="69"/>
                    <a:pt x="2" y="69"/>
                    <a:pt x="2" y="69"/>
                  </a:cubicBezTo>
                  <a:cubicBezTo>
                    <a:pt x="2" y="69"/>
                    <a:pt x="2" y="69"/>
                    <a:pt x="2" y="69"/>
                  </a:cubicBezTo>
                  <a:cubicBezTo>
                    <a:pt x="3" y="69"/>
                    <a:pt x="3" y="69"/>
                    <a:pt x="3" y="69"/>
                  </a:cubicBezTo>
                  <a:cubicBezTo>
                    <a:pt x="4" y="69"/>
                    <a:pt x="4" y="69"/>
                    <a:pt x="4" y="69"/>
                  </a:cubicBezTo>
                  <a:cubicBezTo>
                    <a:pt x="5" y="70"/>
                    <a:pt x="5" y="70"/>
                    <a:pt x="5" y="70"/>
                  </a:cubicBezTo>
                  <a:cubicBezTo>
                    <a:pt x="6" y="70"/>
                    <a:pt x="6" y="70"/>
                    <a:pt x="6" y="70"/>
                  </a:cubicBezTo>
                  <a:cubicBezTo>
                    <a:pt x="7" y="70"/>
                    <a:pt x="7" y="70"/>
                    <a:pt x="7" y="70"/>
                  </a:cubicBezTo>
                  <a:cubicBezTo>
                    <a:pt x="7" y="70"/>
                    <a:pt x="7" y="70"/>
                    <a:pt x="7" y="70"/>
                  </a:cubicBezTo>
                  <a:cubicBezTo>
                    <a:pt x="7" y="70"/>
                    <a:pt x="7" y="70"/>
                    <a:pt x="7" y="70"/>
                  </a:cubicBezTo>
                  <a:cubicBezTo>
                    <a:pt x="5" y="70"/>
                    <a:pt x="5" y="70"/>
                    <a:pt x="5" y="70"/>
                  </a:cubicBezTo>
                  <a:cubicBezTo>
                    <a:pt x="5" y="70"/>
                    <a:pt x="5" y="70"/>
                    <a:pt x="5" y="70"/>
                  </a:cubicBezTo>
                  <a:cubicBezTo>
                    <a:pt x="4" y="70"/>
                    <a:pt x="4" y="70"/>
                    <a:pt x="4" y="70"/>
                  </a:cubicBezTo>
                  <a:cubicBezTo>
                    <a:pt x="3" y="70"/>
                    <a:pt x="3" y="70"/>
                    <a:pt x="3" y="70"/>
                  </a:cubicBezTo>
                  <a:cubicBezTo>
                    <a:pt x="2" y="70"/>
                    <a:pt x="2" y="70"/>
                    <a:pt x="2" y="70"/>
                  </a:cubicBezTo>
                  <a:cubicBezTo>
                    <a:pt x="2" y="70"/>
                    <a:pt x="2" y="70"/>
                    <a:pt x="2" y="70"/>
                  </a:cubicBezTo>
                  <a:cubicBezTo>
                    <a:pt x="1" y="70"/>
                    <a:pt x="1" y="70"/>
                    <a:pt x="1" y="70"/>
                  </a:cubicBezTo>
                  <a:cubicBezTo>
                    <a:pt x="1" y="71"/>
                    <a:pt x="1" y="71"/>
                    <a:pt x="1" y="71"/>
                  </a:cubicBezTo>
                  <a:cubicBezTo>
                    <a:pt x="2" y="71"/>
                    <a:pt x="2" y="71"/>
                    <a:pt x="2" y="71"/>
                  </a:cubicBezTo>
                  <a:cubicBezTo>
                    <a:pt x="2" y="72"/>
                    <a:pt x="2" y="72"/>
                    <a:pt x="2" y="72"/>
                  </a:cubicBezTo>
                  <a:cubicBezTo>
                    <a:pt x="2" y="72"/>
                    <a:pt x="2" y="72"/>
                    <a:pt x="2" y="72"/>
                  </a:cubicBezTo>
                  <a:cubicBezTo>
                    <a:pt x="3" y="72"/>
                    <a:pt x="3" y="72"/>
                    <a:pt x="3" y="72"/>
                  </a:cubicBezTo>
                  <a:cubicBezTo>
                    <a:pt x="4" y="72"/>
                    <a:pt x="4" y="72"/>
                    <a:pt x="4" y="72"/>
                  </a:cubicBezTo>
                  <a:cubicBezTo>
                    <a:pt x="3" y="72"/>
                    <a:pt x="3" y="72"/>
                    <a:pt x="3" y="72"/>
                  </a:cubicBezTo>
                  <a:cubicBezTo>
                    <a:pt x="2" y="72"/>
                    <a:pt x="2" y="72"/>
                    <a:pt x="2" y="72"/>
                  </a:cubicBezTo>
                  <a:cubicBezTo>
                    <a:pt x="2" y="72"/>
                    <a:pt x="2" y="72"/>
                    <a:pt x="2" y="72"/>
                  </a:cubicBezTo>
                  <a:cubicBezTo>
                    <a:pt x="1" y="72"/>
                    <a:pt x="1" y="72"/>
                    <a:pt x="1" y="72"/>
                  </a:cubicBezTo>
                  <a:cubicBezTo>
                    <a:pt x="1" y="73"/>
                    <a:pt x="1" y="73"/>
                    <a:pt x="1" y="73"/>
                  </a:cubicBezTo>
                  <a:cubicBezTo>
                    <a:pt x="2" y="73"/>
                    <a:pt x="2" y="73"/>
                    <a:pt x="2" y="73"/>
                  </a:cubicBezTo>
                  <a:cubicBezTo>
                    <a:pt x="2" y="73"/>
                    <a:pt x="2" y="73"/>
                    <a:pt x="2" y="73"/>
                  </a:cubicBezTo>
                  <a:cubicBezTo>
                    <a:pt x="1" y="73"/>
                    <a:pt x="1" y="73"/>
                    <a:pt x="1" y="73"/>
                  </a:cubicBezTo>
                  <a:cubicBezTo>
                    <a:pt x="1" y="73"/>
                    <a:pt x="1" y="73"/>
                    <a:pt x="1" y="73"/>
                  </a:cubicBezTo>
                  <a:cubicBezTo>
                    <a:pt x="1" y="74"/>
                    <a:pt x="1" y="74"/>
                    <a:pt x="1" y="74"/>
                  </a:cubicBezTo>
                  <a:cubicBezTo>
                    <a:pt x="2" y="74"/>
                    <a:pt x="2" y="74"/>
                    <a:pt x="2" y="74"/>
                  </a:cubicBezTo>
                  <a:cubicBezTo>
                    <a:pt x="2" y="74"/>
                    <a:pt x="2" y="74"/>
                    <a:pt x="2" y="74"/>
                  </a:cubicBezTo>
                  <a:cubicBezTo>
                    <a:pt x="3" y="74"/>
                    <a:pt x="3" y="74"/>
                    <a:pt x="3" y="74"/>
                  </a:cubicBezTo>
                  <a:cubicBezTo>
                    <a:pt x="3" y="74"/>
                    <a:pt x="3" y="74"/>
                    <a:pt x="3" y="74"/>
                  </a:cubicBezTo>
                  <a:cubicBezTo>
                    <a:pt x="5" y="74"/>
                    <a:pt x="5" y="74"/>
                    <a:pt x="5" y="74"/>
                  </a:cubicBezTo>
                  <a:cubicBezTo>
                    <a:pt x="6" y="74"/>
                    <a:pt x="6" y="74"/>
                    <a:pt x="6" y="74"/>
                  </a:cubicBezTo>
                  <a:cubicBezTo>
                    <a:pt x="6" y="74"/>
                    <a:pt x="6" y="74"/>
                    <a:pt x="6" y="74"/>
                  </a:cubicBezTo>
                  <a:cubicBezTo>
                    <a:pt x="7" y="74"/>
                    <a:pt x="7" y="74"/>
                    <a:pt x="7" y="74"/>
                  </a:cubicBezTo>
                  <a:cubicBezTo>
                    <a:pt x="7" y="73"/>
                    <a:pt x="7" y="73"/>
                    <a:pt x="7" y="73"/>
                  </a:cubicBezTo>
                  <a:cubicBezTo>
                    <a:pt x="7" y="73"/>
                    <a:pt x="7" y="73"/>
                    <a:pt x="7" y="73"/>
                  </a:cubicBezTo>
                  <a:cubicBezTo>
                    <a:pt x="7" y="74"/>
                    <a:pt x="7" y="74"/>
                    <a:pt x="7" y="74"/>
                  </a:cubicBezTo>
                  <a:cubicBezTo>
                    <a:pt x="8" y="74"/>
                    <a:pt x="8" y="74"/>
                    <a:pt x="8" y="74"/>
                  </a:cubicBezTo>
                  <a:cubicBezTo>
                    <a:pt x="9" y="73"/>
                    <a:pt x="9" y="73"/>
                    <a:pt x="9" y="73"/>
                  </a:cubicBezTo>
                  <a:cubicBezTo>
                    <a:pt x="10" y="73"/>
                    <a:pt x="10" y="73"/>
                    <a:pt x="10" y="73"/>
                  </a:cubicBezTo>
                  <a:cubicBezTo>
                    <a:pt x="9" y="73"/>
                    <a:pt x="9" y="73"/>
                    <a:pt x="9" y="73"/>
                  </a:cubicBezTo>
                  <a:cubicBezTo>
                    <a:pt x="9" y="74"/>
                    <a:pt x="9" y="74"/>
                    <a:pt x="9" y="74"/>
                  </a:cubicBezTo>
                  <a:cubicBezTo>
                    <a:pt x="10" y="74"/>
                    <a:pt x="10" y="74"/>
                    <a:pt x="10" y="74"/>
                  </a:cubicBezTo>
                  <a:cubicBezTo>
                    <a:pt x="10" y="74"/>
                    <a:pt x="10" y="74"/>
                    <a:pt x="10" y="74"/>
                  </a:cubicBezTo>
                  <a:cubicBezTo>
                    <a:pt x="10" y="73"/>
                    <a:pt x="10" y="73"/>
                    <a:pt x="10" y="73"/>
                  </a:cubicBezTo>
                  <a:cubicBezTo>
                    <a:pt x="11" y="72"/>
                    <a:pt x="11" y="72"/>
                    <a:pt x="11" y="72"/>
                  </a:cubicBezTo>
                  <a:cubicBezTo>
                    <a:pt x="10" y="73"/>
                    <a:pt x="10" y="73"/>
                    <a:pt x="10" y="73"/>
                  </a:cubicBezTo>
                  <a:cubicBezTo>
                    <a:pt x="11" y="74"/>
                    <a:pt x="11" y="74"/>
                    <a:pt x="11" y="74"/>
                  </a:cubicBezTo>
                  <a:cubicBezTo>
                    <a:pt x="11" y="74"/>
                    <a:pt x="11" y="74"/>
                    <a:pt x="11" y="74"/>
                  </a:cubicBezTo>
                  <a:cubicBezTo>
                    <a:pt x="9" y="75"/>
                    <a:pt x="9" y="75"/>
                    <a:pt x="9" y="75"/>
                  </a:cubicBezTo>
                  <a:cubicBezTo>
                    <a:pt x="9" y="75"/>
                    <a:pt x="9" y="75"/>
                    <a:pt x="9" y="75"/>
                  </a:cubicBezTo>
                  <a:cubicBezTo>
                    <a:pt x="9" y="75"/>
                    <a:pt x="9" y="75"/>
                    <a:pt x="9" y="75"/>
                  </a:cubicBezTo>
                  <a:cubicBezTo>
                    <a:pt x="9" y="76"/>
                    <a:pt x="9" y="76"/>
                    <a:pt x="9" y="76"/>
                  </a:cubicBezTo>
                  <a:cubicBezTo>
                    <a:pt x="8" y="76"/>
                    <a:pt x="8" y="76"/>
                    <a:pt x="8" y="76"/>
                  </a:cubicBezTo>
                  <a:cubicBezTo>
                    <a:pt x="8" y="75"/>
                    <a:pt x="8" y="75"/>
                    <a:pt x="8" y="75"/>
                  </a:cubicBezTo>
                  <a:cubicBezTo>
                    <a:pt x="8" y="75"/>
                    <a:pt x="8" y="75"/>
                    <a:pt x="8" y="75"/>
                  </a:cubicBezTo>
                  <a:cubicBezTo>
                    <a:pt x="8" y="74"/>
                    <a:pt x="8" y="74"/>
                    <a:pt x="8" y="74"/>
                  </a:cubicBezTo>
                  <a:cubicBezTo>
                    <a:pt x="7" y="74"/>
                    <a:pt x="7" y="74"/>
                    <a:pt x="7" y="74"/>
                  </a:cubicBezTo>
                  <a:cubicBezTo>
                    <a:pt x="6" y="75"/>
                    <a:pt x="6" y="75"/>
                    <a:pt x="6" y="75"/>
                  </a:cubicBezTo>
                  <a:cubicBezTo>
                    <a:pt x="6" y="75"/>
                    <a:pt x="6" y="75"/>
                    <a:pt x="6" y="75"/>
                  </a:cubicBezTo>
                  <a:cubicBezTo>
                    <a:pt x="6" y="75"/>
                    <a:pt x="6" y="75"/>
                    <a:pt x="6" y="75"/>
                  </a:cubicBezTo>
                  <a:cubicBezTo>
                    <a:pt x="5" y="75"/>
                    <a:pt x="5" y="75"/>
                    <a:pt x="5" y="75"/>
                  </a:cubicBezTo>
                  <a:cubicBezTo>
                    <a:pt x="4" y="75"/>
                    <a:pt x="4" y="75"/>
                    <a:pt x="4" y="75"/>
                  </a:cubicBezTo>
                  <a:cubicBezTo>
                    <a:pt x="3" y="75"/>
                    <a:pt x="3" y="75"/>
                    <a:pt x="3" y="75"/>
                  </a:cubicBezTo>
                  <a:cubicBezTo>
                    <a:pt x="2" y="75"/>
                    <a:pt x="2" y="75"/>
                    <a:pt x="2" y="75"/>
                  </a:cubicBezTo>
                  <a:cubicBezTo>
                    <a:pt x="2" y="75"/>
                    <a:pt x="2" y="75"/>
                    <a:pt x="2" y="75"/>
                  </a:cubicBezTo>
                  <a:cubicBezTo>
                    <a:pt x="1" y="75"/>
                    <a:pt x="1" y="75"/>
                    <a:pt x="1" y="75"/>
                  </a:cubicBezTo>
                  <a:cubicBezTo>
                    <a:pt x="1" y="75"/>
                    <a:pt x="1" y="75"/>
                    <a:pt x="1" y="75"/>
                  </a:cubicBezTo>
                  <a:cubicBezTo>
                    <a:pt x="1" y="76"/>
                    <a:pt x="1" y="76"/>
                    <a:pt x="1" y="76"/>
                  </a:cubicBezTo>
                  <a:cubicBezTo>
                    <a:pt x="1" y="76"/>
                    <a:pt x="1" y="76"/>
                    <a:pt x="1" y="76"/>
                  </a:cubicBezTo>
                  <a:cubicBezTo>
                    <a:pt x="1" y="76"/>
                    <a:pt x="1" y="76"/>
                    <a:pt x="1" y="76"/>
                  </a:cubicBezTo>
                  <a:cubicBezTo>
                    <a:pt x="2" y="76"/>
                    <a:pt x="2" y="76"/>
                    <a:pt x="2" y="76"/>
                  </a:cubicBezTo>
                  <a:cubicBezTo>
                    <a:pt x="2" y="76"/>
                    <a:pt x="2" y="76"/>
                    <a:pt x="2" y="76"/>
                  </a:cubicBezTo>
                  <a:cubicBezTo>
                    <a:pt x="3" y="76"/>
                    <a:pt x="3" y="76"/>
                    <a:pt x="3" y="76"/>
                  </a:cubicBezTo>
                  <a:cubicBezTo>
                    <a:pt x="2" y="76"/>
                    <a:pt x="2" y="76"/>
                    <a:pt x="2" y="76"/>
                  </a:cubicBezTo>
                  <a:cubicBezTo>
                    <a:pt x="2" y="77"/>
                    <a:pt x="2" y="77"/>
                    <a:pt x="2" y="77"/>
                  </a:cubicBezTo>
                  <a:cubicBezTo>
                    <a:pt x="2" y="77"/>
                    <a:pt x="2" y="77"/>
                    <a:pt x="2" y="77"/>
                  </a:cubicBezTo>
                  <a:cubicBezTo>
                    <a:pt x="1" y="77"/>
                    <a:pt x="1" y="77"/>
                    <a:pt x="1" y="77"/>
                  </a:cubicBezTo>
                  <a:cubicBezTo>
                    <a:pt x="2" y="78"/>
                    <a:pt x="2" y="78"/>
                    <a:pt x="2" y="78"/>
                  </a:cubicBezTo>
                  <a:cubicBezTo>
                    <a:pt x="2" y="78"/>
                    <a:pt x="2" y="78"/>
                    <a:pt x="2" y="78"/>
                  </a:cubicBezTo>
                  <a:cubicBezTo>
                    <a:pt x="3" y="77"/>
                    <a:pt x="3" y="77"/>
                    <a:pt x="3" y="77"/>
                  </a:cubicBezTo>
                  <a:cubicBezTo>
                    <a:pt x="4" y="77"/>
                    <a:pt x="4" y="77"/>
                    <a:pt x="4" y="77"/>
                  </a:cubicBezTo>
                  <a:cubicBezTo>
                    <a:pt x="4" y="78"/>
                    <a:pt x="4" y="78"/>
                    <a:pt x="4" y="78"/>
                  </a:cubicBezTo>
                  <a:cubicBezTo>
                    <a:pt x="4" y="78"/>
                    <a:pt x="4" y="78"/>
                    <a:pt x="4" y="78"/>
                  </a:cubicBezTo>
                  <a:cubicBezTo>
                    <a:pt x="3" y="79"/>
                    <a:pt x="3" y="79"/>
                    <a:pt x="3" y="79"/>
                  </a:cubicBezTo>
                  <a:cubicBezTo>
                    <a:pt x="3" y="79"/>
                    <a:pt x="3" y="79"/>
                    <a:pt x="3" y="79"/>
                  </a:cubicBezTo>
                  <a:cubicBezTo>
                    <a:pt x="4" y="79"/>
                    <a:pt x="4" y="79"/>
                    <a:pt x="4" y="79"/>
                  </a:cubicBezTo>
                  <a:cubicBezTo>
                    <a:pt x="4" y="80"/>
                    <a:pt x="4" y="80"/>
                    <a:pt x="4" y="80"/>
                  </a:cubicBezTo>
                  <a:cubicBezTo>
                    <a:pt x="4" y="80"/>
                    <a:pt x="4" y="80"/>
                    <a:pt x="4" y="80"/>
                  </a:cubicBezTo>
                  <a:cubicBezTo>
                    <a:pt x="4" y="81"/>
                    <a:pt x="4" y="81"/>
                    <a:pt x="4" y="81"/>
                  </a:cubicBezTo>
                  <a:cubicBezTo>
                    <a:pt x="4" y="81"/>
                    <a:pt x="4" y="81"/>
                    <a:pt x="4" y="81"/>
                  </a:cubicBezTo>
                  <a:cubicBezTo>
                    <a:pt x="5" y="80"/>
                    <a:pt x="5" y="80"/>
                    <a:pt x="5" y="80"/>
                  </a:cubicBezTo>
                  <a:cubicBezTo>
                    <a:pt x="5" y="80"/>
                    <a:pt x="5" y="80"/>
                    <a:pt x="5" y="80"/>
                  </a:cubicBezTo>
                  <a:cubicBezTo>
                    <a:pt x="5" y="79"/>
                    <a:pt x="5" y="79"/>
                    <a:pt x="5" y="79"/>
                  </a:cubicBezTo>
                  <a:cubicBezTo>
                    <a:pt x="7" y="78"/>
                    <a:pt x="7" y="78"/>
                    <a:pt x="7" y="78"/>
                  </a:cubicBezTo>
                  <a:cubicBezTo>
                    <a:pt x="8" y="78"/>
                    <a:pt x="8" y="78"/>
                    <a:pt x="8" y="78"/>
                  </a:cubicBezTo>
                  <a:cubicBezTo>
                    <a:pt x="8" y="78"/>
                    <a:pt x="8" y="78"/>
                    <a:pt x="8" y="78"/>
                  </a:cubicBezTo>
                  <a:cubicBezTo>
                    <a:pt x="8" y="79"/>
                    <a:pt x="8" y="79"/>
                    <a:pt x="8" y="79"/>
                  </a:cubicBezTo>
                  <a:cubicBezTo>
                    <a:pt x="7" y="79"/>
                    <a:pt x="7" y="79"/>
                    <a:pt x="7" y="79"/>
                  </a:cubicBezTo>
                  <a:cubicBezTo>
                    <a:pt x="7" y="80"/>
                    <a:pt x="7" y="80"/>
                    <a:pt x="7" y="80"/>
                  </a:cubicBezTo>
                  <a:cubicBezTo>
                    <a:pt x="7" y="81"/>
                    <a:pt x="7" y="81"/>
                    <a:pt x="7" y="81"/>
                  </a:cubicBezTo>
                  <a:cubicBezTo>
                    <a:pt x="7" y="80"/>
                    <a:pt x="7" y="80"/>
                    <a:pt x="7" y="80"/>
                  </a:cubicBezTo>
                  <a:cubicBezTo>
                    <a:pt x="7" y="79"/>
                    <a:pt x="7" y="79"/>
                    <a:pt x="7" y="79"/>
                  </a:cubicBezTo>
                  <a:cubicBezTo>
                    <a:pt x="6" y="79"/>
                    <a:pt x="6" y="79"/>
                    <a:pt x="6" y="79"/>
                  </a:cubicBezTo>
                  <a:cubicBezTo>
                    <a:pt x="6" y="80"/>
                    <a:pt x="6" y="80"/>
                    <a:pt x="6" y="80"/>
                  </a:cubicBezTo>
                  <a:cubicBezTo>
                    <a:pt x="5" y="80"/>
                    <a:pt x="5" y="80"/>
                    <a:pt x="5" y="80"/>
                  </a:cubicBezTo>
                  <a:cubicBezTo>
                    <a:pt x="6" y="81"/>
                    <a:pt x="6" y="81"/>
                    <a:pt x="6" y="81"/>
                  </a:cubicBezTo>
                  <a:cubicBezTo>
                    <a:pt x="5" y="81"/>
                    <a:pt x="5" y="81"/>
                    <a:pt x="5" y="81"/>
                  </a:cubicBezTo>
                  <a:cubicBezTo>
                    <a:pt x="5" y="81"/>
                    <a:pt x="5" y="81"/>
                    <a:pt x="5" y="81"/>
                  </a:cubicBezTo>
                  <a:cubicBezTo>
                    <a:pt x="4" y="82"/>
                    <a:pt x="4" y="82"/>
                    <a:pt x="4" y="82"/>
                  </a:cubicBezTo>
                  <a:cubicBezTo>
                    <a:pt x="5" y="82"/>
                    <a:pt x="5" y="82"/>
                    <a:pt x="5" y="82"/>
                  </a:cubicBezTo>
                  <a:cubicBezTo>
                    <a:pt x="6" y="82"/>
                    <a:pt x="6" y="82"/>
                    <a:pt x="6" y="82"/>
                  </a:cubicBezTo>
                  <a:cubicBezTo>
                    <a:pt x="6" y="83"/>
                    <a:pt x="6" y="83"/>
                    <a:pt x="6" y="83"/>
                  </a:cubicBezTo>
                  <a:cubicBezTo>
                    <a:pt x="5" y="83"/>
                    <a:pt x="5" y="83"/>
                    <a:pt x="5" y="83"/>
                  </a:cubicBezTo>
                  <a:cubicBezTo>
                    <a:pt x="5" y="83"/>
                    <a:pt x="5" y="83"/>
                    <a:pt x="5" y="83"/>
                  </a:cubicBezTo>
                  <a:cubicBezTo>
                    <a:pt x="5" y="84"/>
                    <a:pt x="5" y="84"/>
                    <a:pt x="5" y="84"/>
                  </a:cubicBezTo>
                  <a:cubicBezTo>
                    <a:pt x="4" y="83"/>
                    <a:pt x="4" y="83"/>
                    <a:pt x="4" y="83"/>
                  </a:cubicBezTo>
                  <a:cubicBezTo>
                    <a:pt x="4" y="83"/>
                    <a:pt x="4" y="83"/>
                    <a:pt x="4" y="83"/>
                  </a:cubicBezTo>
                  <a:cubicBezTo>
                    <a:pt x="4" y="84"/>
                    <a:pt x="4" y="84"/>
                    <a:pt x="4" y="84"/>
                  </a:cubicBezTo>
                  <a:cubicBezTo>
                    <a:pt x="3" y="83"/>
                    <a:pt x="3" y="83"/>
                    <a:pt x="3" y="83"/>
                  </a:cubicBezTo>
                  <a:cubicBezTo>
                    <a:pt x="3" y="84"/>
                    <a:pt x="3" y="84"/>
                    <a:pt x="3" y="84"/>
                  </a:cubicBezTo>
                  <a:cubicBezTo>
                    <a:pt x="2" y="84"/>
                    <a:pt x="2" y="84"/>
                    <a:pt x="2" y="84"/>
                  </a:cubicBezTo>
                  <a:cubicBezTo>
                    <a:pt x="2" y="85"/>
                    <a:pt x="2" y="85"/>
                    <a:pt x="2" y="85"/>
                  </a:cubicBezTo>
                  <a:cubicBezTo>
                    <a:pt x="3" y="86"/>
                    <a:pt x="3" y="86"/>
                    <a:pt x="3" y="86"/>
                  </a:cubicBezTo>
                  <a:cubicBezTo>
                    <a:pt x="4" y="86"/>
                    <a:pt x="4" y="86"/>
                    <a:pt x="4" y="86"/>
                  </a:cubicBezTo>
                  <a:cubicBezTo>
                    <a:pt x="4" y="86"/>
                    <a:pt x="4" y="86"/>
                    <a:pt x="4" y="86"/>
                  </a:cubicBezTo>
                  <a:cubicBezTo>
                    <a:pt x="5" y="86"/>
                    <a:pt x="5" y="86"/>
                    <a:pt x="5" y="86"/>
                  </a:cubicBezTo>
                  <a:cubicBezTo>
                    <a:pt x="4" y="85"/>
                    <a:pt x="4" y="85"/>
                    <a:pt x="4" y="85"/>
                  </a:cubicBezTo>
                  <a:cubicBezTo>
                    <a:pt x="5" y="85"/>
                    <a:pt x="5" y="85"/>
                    <a:pt x="5" y="85"/>
                  </a:cubicBezTo>
                  <a:cubicBezTo>
                    <a:pt x="6" y="85"/>
                    <a:pt x="6" y="85"/>
                    <a:pt x="6" y="85"/>
                  </a:cubicBezTo>
                  <a:cubicBezTo>
                    <a:pt x="5" y="85"/>
                    <a:pt x="5" y="85"/>
                    <a:pt x="5" y="85"/>
                  </a:cubicBezTo>
                  <a:cubicBezTo>
                    <a:pt x="6" y="86"/>
                    <a:pt x="6" y="86"/>
                    <a:pt x="6" y="86"/>
                  </a:cubicBezTo>
                  <a:cubicBezTo>
                    <a:pt x="6" y="87"/>
                    <a:pt x="6" y="87"/>
                    <a:pt x="6" y="87"/>
                  </a:cubicBezTo>
                  <a:cubicBezTo>
                    <a:pt x="5" y="87"/>
                    <a:pt x="5" y="87"/>
                    <a:pt x="5" y="87"/>
                  </a:cubicBezTo>
                  <a:cubicBezTo>
                    <a:pt x="6" y="88"/>
                    <a:pt x="6" y="88"/>
                    <a:pt x="6" y="88"/>
                  </a:cubicBezTo>
                  <a:cubicBezTo>
                    <a:pt x="6" y="88"/>
                    <a:pt x="6" y="88"/>
                    <a:pt x="6" y="88"/>
                  </a:cubicBezTo>
                  <a:cubicBezTo>
                    <a:pt x="7" y="87"/>
                    <a:pt x="7" y="87"/>
                    <a:pt x="7" y="87"/>
                  </a:cubicBezTo>
                  <a:cubicBezTo>
                    <a:pt x="8" y="88"/>
                    <a:pt x="8" y="88"/>
                    <a:pt x="8" y="88"/>
                  </a:cubicBezTo>
                  <a:cubicBezTo>
                    <a:pt x="7" y="88"/>
                    <a:pt x="7" y="88"/>
                    <a:pt x="7" y="88"/>
                  </a:cubicBezTo>
                  <a:cubicBezTo>
                    <a:pt x="6" y="88"/>
                    <a:pt x="6" y="88"/>
                    <a:pt x="6" y="88"/>
                  </a:cubicBezTo>
                  <a:cubicBezTo>
                    <a:pt x="7" y="89"/>
                    <a:pt x="7" y="89"/>
                    <a:pt x="7" y="89"/>
                  </a:cubicBezTo>
                  <a:cubicBezTo>
                    <a:pt x="7" y="89"/>
                    <a:pt x="7" y="89"/>
                    <a:pt x="7" y="89"/>
                  </a:cubicBezTo>
                  <a:cubicBezTo>
                    <a:pt x="5" y="88"/>
                    <a:pt x="5" y="88"/>
                    <a:pt x="5" y="88"/>
                  </a:cubicBezTo>
                  <a:cubicBezTo>
                    <a:pt x="4" y="88"/>
                    <a:pt x="4" y="88"/>
                    <a:pt x="4" y="88"/>
                  </a:cubicBezTo>
                  <a:cubicBezTo>
                    <a:pt x="4" y="88"/>
                    <a:pt x="4" y="88"/>
                    <a:pt x="4" y="88"/>
                  </a:cubicBezTo>
                  <a:cubicBezTo>
                    <a:pt x="3" y="88"/>
                    <a:pt x="3" y="88"/>
                    <a:pt x="3" y="88"/>
                  </a:cubicBezTo>
                  <a:cubicBezTo>
                    <a:pt x="3" y="89"/>
                    <a:pt x="3" y="89"/>
                    <a:pt x="3" y="89"/>
                  </a:cubicBezTo>
                  <a:cubicBezTo>
                    <a:pt x="3" y="89"/>
                    <a:pt x="3" y="89"/>
                    <a:pt x="3" y="89"/>
                  </a:cubicBezTo>
                  <a:cubicBezTo>
                    <a:pt x="4" y="91"/>
                    <a:pt x="4" y="91"/>
                    <a:pt x="4" y="91"/>
                  </a:cubicBezTo>
                  <a:cubicBezTo>
                    <a:pt x="5" y="91"/>
                    <a:pt x="5" y="91"/>
                    <a:pt x="5" y="91"/>
                  </a:cubicBezTo>
                  <a:cubicBezTo>
                    <a:pt x="6" y="92"/>
                    <a:pt x="6" y="92"/>
                    <a:pt x="6" y="92"/>
                  </a:cubicBezTo>
                  <a:cubicBezTo>
                    <a:pt x="8" y="92"/>
                    <a:pt x="8" y="92"/>
                    <a:pt x="8" y="92"/>
                  </a:cubicBezTo>
                  <a:cubicBezTo>
                    <a:pt x="8" y="93"/>
                    <a:pt x="8" y="93"/>
                    <a:pt x="8" y="93"/>
                  </a:cubicBezTo>
                  <a:cubicBezTo>
                    <a:pt x="7" y="93"/>
                    <a:pt x="7" y="93"/>
                    <a:pt x="7" y="93"/>
                  </a:cubicBezTo>
                  <a:cubicBezTo>
                    <a:pt x="8" y="94"/>
                    <a:pt x="8" y="94"/>
                    <a:pt x="8" y="94"/>
                  </a:cubicBezTo>
                  <a:cubicBezTo>
                    <a:pt x="9" y="93"/>
                    <a:pt x="9" y="93"/>
                    <a:pt x="9" y="93"/>
                  </a:cubicBezTo>
                  <a:cubicBezTo>
                    <a:pt x="8" y="93"/>
                    <a:pt x="8" y="93"/>
                    <a:pt x="8" y="93"/>
                  </a:cubicBezTo>
                  <a:cubicBezTo>
                    <a:pt x="9" y="93"/>
                    <a:pt x="9" y="93"/>
                    <a:pt x="9" y="93"/>
                  </a:cubicBezTo>
                  <a:cubicBezTo>
                    <a:pt x="10" y="93"/>
                    <a:pt x="10" y="93"/>
                    <a:pt x="10" y="93"/>
                  </a:cubicBezTo>
                  <a:cubicBezTo>
                    <a:pt x="9" y="93"/>
                    <a:pt x="9" y="93"/>
                    <a:pt x="9" y="93"/>
                  </a:cubicBezTo>
                  <a:cubicBezTo>
                    <a:pt x="10" y="94"/>
                    <a:pt x="10" y="94"/>
                    <a:pt x="10" y="94"/>
                  </a:cubicBezTo>
                  <a:cubicBezTo>
                    <a:pt x="11" y="94"/>
                    <a:pt x="11" y="94"/>
                    <a:pt x="11" y="94"/>
                  </a:cubicBezTo>
                  <a:cubicBezTo>
                    <a:pt x="11" y="94"/>
                    <a:pt x="11" y="94"/>
                    <a:pt x="11" y="94"/>
                  </a:cubicBezTo>
                  <a:cubicBezTo>
                    <a:pt x="12" y="94"/>
                    <a:pt x="12" y="94"/>
                    <a:pt x="12" y="94"/>
                  </a:cubicBezTo>
                  <a:cubicBezTo>
                    <a:pt x="13" y="93"/>
                    <a:pt x="13" y="93"/>
                    <a:pt x="13" y="93"/>
                  </a:cubicBezTo>
                  <a:cubicBezTo>
                    <a:pt x="13" y="93"/>
                    <a:pt x="13" y="93"/>
                    <a:pt x="13" y="93"/>
                  </a:cubicBezTo>
                  <a:cubicBezTo>
                    <a:pt x="14" y="92"/>
                    <a:pt x="14" y="92"/>
                    <a:pt x="14" y="92"/>
                  </a:cubicBezTo>
                  <a:cubicBezTo>
                    <a:pt x="14" y="92"/>
                    <a:pt x="14" y="92"/>
                    <a:pt x="14" y="92"/>
                  </a:cubicBezTo>
                  <a:cubicBezTo>
                    <a:pt x="14" y="93"/>
                    <a:pt x="14" y="93"/>
                    <a:pt x="14" y="93"/>
                  </a:cubicBezTo>
                  <a:cubicBezTo>
                    <a:pt x="14" y="93"/>
                    <a:pt x="14" y="93"/>
                    <a:pt x="14" y="93"/>
                  </a:cubicBezTo>
                  <a:cubicBezTo>
                    <a:pt x="16" y="92"/>
                    <a:pt x="16" y="92"/>
                    <a:pt x="16" y="92"/>
                  </a:cubicBezTo>
                  <a:cubicBezTo>
                    <a:pt x="16" y="91"/>
                    <a:pt x="16" y="91"/>
                    <a:pt x="16" y="91"/>
                  </a:cubicBezTo>
                  <a:cubicBezTo>
                    <a:pt x="15" y="90"/>
                    <a:pt x="15" y="90"/>
                    <a:pt x="15" y="90"/>
                  </a:cubicBezTo>
                  <a:cubicBezTo>
                    <a:pt x="16" y="91"/>
                    <a:pt x="16" y="91"/>
                    <a:pt x="16" y="91"/>
                  </a:cubicBezTo>
                  <a:cubicBezTo>
                    <a:pt x="17" y="90"/>
                    <a:pt x="17" y="90"/>
                    <a:pt x="17" y="90"/>
                  </a:cubicBezTo>
                  <a:cubicBezTo>
                    <a:pt x="17" y="90"/>
                    <a:pt x="17" y="90"/>
                    <a:pt x="17" y="90"/>
                  </a:cubicBezTo>
                  <a:cubicBezTo>
                    <a:pt x="18" y="90"/>
                    <a:pt x="18" y="90"/>
                    <a:pt x="18" y="90"/>
                  </a:cubicBezTo>
                  <a:cubicBezTo>
                    <a:pt x="18" y="89"/>
                    <a:pt x="18" y="89"/>
                    <a:pt x="18" y="89"/>
                  </a:cubicBezTo>
                  <a:cubicBezTo>
                    <a:pt x="18" y="89"/>
                    <a:pt x="18" y="89"/>
                    <a:pt x="18" y="89"/>
                  </a:cubicBezTo>
                  <a:cubicBezTo>
                    <a:pt x="19" y="89"/>
                    <a:pt x="19" y="89"/>
                    <a:pt x="19" y="89"/>
                  </a:cubicBezTo>
                  <a:cubicBezTo>
                    <a:pt x="19" y="88"/>
                    <a:pt x="19" y="88"/>
                    <a:pt x="19" y="88"/>
                  </a:cubicBezTo>
                  <a:cubicBezTo>
                    <a:pt x="18" y="87"/>
                    <a:pt x="18" y="87"/>
                    <a:pt x="18" y="87"/>
                  </a:cubicBezTo>
                  <a:cubicBezTo>
                    <a:pt x="19" y="87"/>
                    <a:pt x="19" y="87"/>
                    <a:pt x="19" y="87"/>
                  </a:cubicBezTo>
                  <a:cubicBezTo>
                    <a:pt x="18" y="86"/>
                    <a:pt x="18" y="86"/>
                    <a:pt x="18" y="86"/>
                  </a:cubicBezTo>
                  <a:cubicBezTo>
                    <a:pt x="17" y="86"/>
                    <a:pt x="17" y="86"/>
                    <a:pt x="17" y="86"/>
                  </a:cubicBezTo>
                  <a:cubicBezTo>
                    <a:pt x="17" y="85"/>
                    <a:pt x="17" y="85"/>
                    <a:pt x="17" y="85"/>
                  </a:cubicBezTo>
                  <a:cubicBezTo>
                    <a:pt x="18" y="85"/>
                    <a:pt x="18" y="85"/>
                    <a:pt x="18" y="85"/>
                  </a:cubicBezTo>
                  <a:cubicBezTo>
                    <a:pt x="19" y="86"/>
                    <a:pt x="19" y="86"/>
                    <a:pt x="19" y="86"/>
                  </a:cubicBezTo>
                  <a:cubicBezTo>
                    <a:pt x="19" y="87"/>
                    <a:pt x="19" y="87"/>
                    <a:pt x="19" y="87"/>
                  </a:cubicBezTo>
                  <a:cubicBezTo>
                    <a:pt x="19" y="87"/>
                    <a:pt x="19" y="87"/>
                    <a:pt x="19" y="87"/>
                  </a:cubicBezTo>
                  <a:cubicBezTo>
                    <a:pt x="20" y="87"/>
                    <a:pt x="20" y="87"/>
                    <a:pt x="20" y="87"/>
                  </a:cubicBezTo>
                  <a:cubicBezTo>
                    <a:pt x="20" y="88"/>
                    <a:pt x="20" y="88"/>
                    <a:pt x="20" y="88"/>
                  </a:cubicBezTo>
                  <a:cubicBezTo>
                    <a:pt x="20" y="88"/>
                    <a:pt x="20" y="88"/>
                    <a:pt x="20" y="88"/>
                  </a:cubicBezTo>
                  <a:cubicBezTo>
                    <a:pt x="21" y="88"/>
                    <a:pt x="21" y="88"/>
                    <a:pt x="21" y="88"/>
                  </a:cubicBezTo>
                  <a:cubicBezTo>
                    <a:pt x="21" y="88"/>
                    <a:pt x="21" y="88"/>
                    <a:pt x="21" y="88"/>
                  </a:cubicBezTo>
                  <a:cubicBezTo>
                    <a:pt x="20" y="87"/>
                    <a:pt x="20" y="87"/>
                    <a:pt x="20" y="87"/>
                  </a:cubicBezTo>
                  <a:cubicBezTo>
                    <a:pt x="21" y="87"/>
                    <a:pt x="21" y="87"/>
                    <a:pt x="21" y="87"/>
                  </a:cubicBezTo>
                  <a:cubicBezTo>
                    <a:pt x="21" y="87"/>
                    <a:pt x="21" y="87"/>
                    <a:pt x="21" y="87"/>
                  </a:cubicBezTo>
                  <a:cubicBezTo>
                    <a:pt x="21" y="88"/>
                    <a:pt x="21" y="88"/>
                    <a:pt x="21" y="88"/>
                  </a:cubicBezTo>
                  <a:cubicBezTo>
                    <a:pt x="23" y="87"/>
                    <a:pt x="23" y="87"/>
                    <a:pt x="23" y="87"/>
                  </a:cubicBezTo>
                  <a:cubicBezTo>
                    <a:pt x="23" y="86"/>
                    <a:pt x="23" y="86"/>
                    <a:pt x="23" y="86"/>
                  </a:cubicBezTo>
                  <a:cubicBezTo>
                    <a:pt x="23" y="85"/>
                    <a:pt x="23" y="85"/>
                    <a:pt x="23" y="85"/>
                  </a:cubicBezTo>
                  <a:cubicBezTo>
                    <a:pt x="22" y="85"/>
                    <a:pt x="22" y="85"/>
                    <a:pt x="22" y="85"/>
                  </a:cubicBezTo>
                  <a:cubicBezTo>
                    <a:pt x="22" y="84"/>
                    <a:pt x="22" y="84"/>
                    <a:pt x="22" y="84"/>
                  </a:cubicBezTo>
                  <a:cubicBezTo>
                    <a:pt x="22" y="84"/>
                    <a:pt x="22" y="84"/>
                    <a:pt x="22" y="84"/>
                  </a:cubicBezTo>
                  <a:cubicBezTo>
                    <a:pt x="22" y="84"/>
                    <a:pt x="22" y="84"/>
                    <a:pt x="22" y="84"/>
                  </a:cubicBezTo>
                  <a:cubicBezTo>
                    <a:pt x="23" y="84"/>
                    <a:pt x="23" y="84"/>
                    <a:pt x="23" y="84"/>
                  </a:cubicBezTo>
                  <a:cubicBezTo>
                    <a:pt x="23" y="83"/>
                    <a:pt x="23" y="83"/>
                    <a:pt x="23" y="83"/>
                  </a:cubicBezTo>
                  <a:cubicBezTo>
                    <a:pt x="22" y="83"/>
                    <a:pt x="22" y="83"/>
                    <a:pt x="22" y="83"/>
                  </a:cubicBezTo>
                  <a:cubicBezTo>
                    <a:pt x="22" y="82"/>
                    <a:pt x="22" y="82"/>
                    <a:pt x="22" y="82"/>
                  </a:cubicBezTo>
                  <a:cubicBezTo>
                    <a:pt x="23" y="82"/>
                    <a:pt x="23" y="82"/>
                    <a:pt x="23" y="82"/>
                  </a:cubicBezTo>
                  <a:cubicBezTo>
                    <a:pt x="24" y="82"/>
                    <a:pt x="24" y="82"/>
                    <a:pt x="24" y="82"/>
                  </a:cubicBezTo>
                  <a:cubicBezTo>
                    <a:pt x="23" y="83"/>
                    <a:pt x="23" y="83"/>
                    <a:pt x="23" y="83"/>
                  </a:cubicBezTo>
                  <a:cubicBezTo>
                    <a:pt x="23" y="84"/>
                    <a:pt x="23" y="84"/>
                    <a:pt x="23" y="84"/>
                  </a:cubicBezTo>
                  <a:cubicBezTo>
                    <a:pt x="23" y="85"/>
                    <a:pt x="23" y="85"/>
                    <a:pt x="23" y="85"/>
                  </a:cubicBezTo>
                  <a:cubicBezTo>
                    <a:pt x="24" y="85"/>
                    <a:pt x="24" y="85"/>
                    <a:pt x="24" y="85"/>
                  </a:cubicBezTo>
                  <a:cubicBezTo>
                    <a:pt x="24" y="86"/>
                    <a:pt x="24" y="86"/>
                    <a:pt x="24" y="86"/>
                  </a:cubicBezTo>
                  <a:cubicBezTo>
                    <a:pt x="25" y="87"/>
                    <a:pt x="25" y="87"/>
                    <a:pt x="25" y="87"/>
                  </a:cubicBezTo>
                  <a:cubicBezTo>
                    <a:pt x="26" y="87"/>
                    <a:pt x="26" y="87"/>
                    <a:pt x="26" y="87"/>
                  </a:cubicBezTo>
                  <a:cubicBezTo>
                    <a:pt x="26" y="87"/>
                    <a:pt x="26" y="87"/>
                    <a:pt x="26" y="87"/>
                  </a:cubicBezTo>
                  <a:cubicBezTo>
                    <a:pt x="26" y="87"/>
                    <a:pt x="26" y="87"/>
                    <a:pt x="26" y="87"/>
                  </a:cubicBezTo>
                  <a:cubicBezTo>
                    <a:pt x="27" y="88"/>
                    <a:pt x="27" y="88"/>
                    <a:pt x="27" y="88"/>
                  </a:cubicBezTo>
                  <a:cubicBezTo>
                    <a:pt x="27" y="88"/>
                    <a:pt x="27" y="88"/>
                    <a:pt x="27" y="88"/>
                  </a:cubicBezTo>
                  <a:cubicBezTo>
                    <a:pt x="28" y="88"/>
                    <a:pt x="28" y="88"/>
                    <a:pt x="28" y="88"/>
                  </a:cubicBezTo>
                  <a:cubicBezTo>
                    <a:pt x="27" y="85"/>
                    <a:pt x="27" y="85"/>
                    <a:pt x="27" y="85"/>
                  </a:cubicBezTo>
                  <a:cubicBezTo>
                    <a:pt x="27" y="84"/>
                    <a:pt x="27" y="84"/>
                    <a:pt x="27" y="84"/>
                  </a:cubicBezTo>
                  <a:cubicBezTo>
                    <a:pt x="27" y="83"/>
                    <a:pt x="27" y="83"/>
                    <a:pt x="27" y="83"/>
                  </a:cubicBezTo>
                  <a:cubicBezTo>
                    <a:pt x="28" y="83"/>
                    <a:pt x="28" y="83"/>
                    <a:pt x="28" y="83"/>
                  </a:cubicBezTo>
                  <a:cubicBezTo>
                    <a:pt x="27" y="82"/>
                    <a:pt x="27" y="82"/>
                    <a:pt x="27" y="82"/>
                  </a:cubicBezTo>
                  <a:cubicBezTo>
                    <a:pt x="27" y="82"/>
                    <a:pt x="27" y="82"/>
                    <a:pt x="27" y="82"/>
                  </a:cubicBezTo>
                  <a:cubicBezTo>
                    <a:pt x="29" y="82"/>
                    <a:pt x="29" y="82"/>
                    <a:pt x="29" y="82"/>
                  </a:cubicBezTo>
                  <a:cubicBezTo>
                    <a:pt x="29" y="81"/>
                    <a:pt x="29" y="81"/>
                    <a:pt x="29" y="81"/>
                  </a:cubicBezTo>
                  <a:cubicBezTo>
                    <a:pt x="29" y="80"/>
                    <a:pt x="29" y="80"/>
                    <a:pt x="29" y="80"/>
                  </a:cubicBezTo>
                  <a:cubicBezTo>
                    <a:pt x="30" y="79"/>
                    <a:pt x="30" y="79"/>
                    <a:pt x="30" y="79"/>
                  </a:cubicBezTo>
                  <a:cubicBezTo>
                    <a:pt x="29" y="78"/>
                    <a:pt x="29" y="78"/>
                    <a:pt x="29" y="78"/>
                  </a:cubicBezTo>
                  <a:cubicBezTo>
                    <a:pt x="29" y="76"/>
                    <a:pt x="29" y="76"/>
                    <a:pt x="29" y="76"/>
                  </a:cubicBezTo>
                  <a:cubicBezTo>
                    <a:pt x="28" y="75"/>
                    <a:pt x="28" y="75"/>
                    <a:pt x="28" y="75"/>
                  </a:cubicBezTo>
                  <a:cubicBezTo>
                    <a:pt x="28" y="74"/>
                    <a:pt x="28" y="74"/>
                    <a:pt x="28" y="74"/>
                  </a:cubicBezTo>
                  <a:cubicBezTo>
                    <a:pt x="30" y="74"/>
                    <a:pt x="30" y="74"/>
                    <a:pt x="30" y="74"/>
                  </a:cubicBezTo>
                  <a:cubicBezTo>
                    <a:pt x="30" y="72"/>
                    <a:pt x="30" y="72"/>
                    <a:pt x="30" y="72"/>
                  </a:cubicBezTo>
                  <a:cubicBezTo>
                    <a:pt x="31" y="71"/>
                    <a:pt x="31" y="71"/>
                    <a:pt x="31" y="71"/>
                  </a:cubicBezTo>
                  <a:cubicBezTo>
                    <a:pt x="29" y="70"/>
                    <a:pt x="29" y="70"/>
                    <a:pt x="29" y="70"/>
                  </a:cubicBezTo>
                  <a:cubicBezTo>
                    <a:pt x="28" y="69"/>
                    <a:pt x="28" y="69"/>
                    <a:pt x="28" y="69"/>
                  </a:cubicBezTo>
                  <a:cubicBezTo>
                    <a:pt x="28" y="68"/>
                    <a:pt x="28" y="68"/>
                    <a:pt x="28" y="68"/>
                  </a:cubicBezTo>
                  <a:cubicBezTo>
                    <a:pt x="28" y="66"/>
                    <a:pt x="28" y="66"/>
                    <a:pt x="28" y="66"/>
                  </a:cubicBezTo>
                  <a:cubicBezTo>
                    <a:pt x="28" y="65"/>
                    <a:pt x="28" y="65"/>
                    <a:pt x="28" y="65"/>
                  </a:cubicBezTo>
                  <a:cubicBezTo>
                    <a:pt x="27" y="64"/>
                    <a:pt x="27" y="64"/>
                    <a:pt x="27" y="64"/>
                  </a:cubicBezTo>
                  <a:cubicBezTo>
                    <a:pt x="28" y="62"/>
                    <a:pt x="28" y="62"/>
                    <a:pt x="28" y="62"/>
                  </a:cubicBezTo>
                  <a:cubicBezTo>
                    <a:pt x="27" y="60"/>
                    <a:pt x="27" y="60"/>
                    <a:pt x="27" y="60"/>
                  </a:cubicBezTo>
                  <a:cubicBezTo>
                    <a:pt x="27" y="58"/>
                    <a:pt x="27" y="58"/>
                    <a:pt x="27" y="58"/>
                  </a:cubicBezTo>
                  <a:cubicBezTo>
                    <a:pt x="27" y="56"/>
                    <a:pt x="27" y="56"/>
                    <a:pt x="27" y="56"/>
                  </a:cubicBezTo>
                  <a:cubicBezTo>
                    <a:pt x="28" y="55"/>
                    <a:pt x="28" y="55"/>
                    <a:pt x="28" y="55"/>
                  </a:cubicBezTo>
                  <a:cubicBezTo>
                    <a:pt x="29" y="54"/>
                    <a:pt x="29" y="54"/>
                    <a:pt x="29" y="54"/>
                  </a:cubicBezTo>
                  <a:cubicBezTo>
                    <a:pt x="30" y="55"/>
                    <a:pt x="30" y="55"/>
                    <a:pt x="30" y="55"/>
                  </a:cubicBezTo>
                  <a:cubicBezTo>
                    <a:pt x="32" y="55"/>
                    <a:pt x="32" y="55"/>
                    <a:pt x="32" y="55"/>
                  </a:cubicBezTo>
                  <a:cubicBezTo>
                    <a:pt x="33" y="54"/>
                    <a:pt x="33" y="54"/>
                    <a:pt x="33" y="54"/>
                  </a:cubicBezTo>
                  <a:cubicBezTo>
                    <a:pt x="33" y="52"/>
                    <a:pt x="33" y="52"/>
                    <a:pt x="33" y="52"/>
                  </a:cubicBezTo>
                  <a:cubicBezTo>
                    <a:pt x="32" y="52"/>
                    <a:pt x="32" y="52"/>
                    <a:pt x="32" y="52"/>
                  </a:cubicBezTo>
                  <a:cubicBezTo>
                    <a:pt x="32" y="51"/>
                    <a:pt x="32" y="51"/>
                    <a:pt x="32" y="51"/>
                  </a:cubicBezTo>
                  <a:cubicBezTo>
                    <a:pt x="34" y="47"/>
                    <a:pt x="34" y="47"/>
                    <a:pt x="34" y="47"/>
                  </a:cubicBezTo>
                  <a:cubicBezTo>
                    <a:pt x="34" y="45"/>
                    <a:pt x="34" y="45"/>
                    <a:pt x="34" y="45"/>
                  </a:cubicBezTo>
                  <a:cubicBezTo>
                    <a:pt x="34" y="44"/>
                    <a:pt x="34" y="44"/>
                    <a:pt x="34" y="44"/>
                  </a:cubicBezTo>
                  <a:cubicBezTo>
                    <a:pt x="35" y="43"/>
                    <a:pt x="35" y="43"/>
                    <a:pt x="35" y="43"/>
                  </a:cubicBezTo>
                  <a:cubicBezTo>
                    <a:pt x="35" y="41"/>
                    <a:pt x="35" y="41"/>
                    <a:pt x="35" y="41"/>
                  </a:cubicBezTo>
                  <a:cubicBezTo>
                    <a:pt x="34" y="41"/>
                    <a:pt x="34" y="41"/>
                    <a:pt x="34" y="41"/>
                  </a:cubicBezTo>
                  <a:cubicBezTo>
                    <a:pt x="34" y="40"/>
                    <a:pt x="34" y="40"/>
                    <a:pt x="34" y="40"/>
                  </a:cubicBezTo>
                  <a:cubicBezTo>
                    <a:pt x="35" y="39"/>
                    <a:pt x="35" y="39"/>
                    <a:pt x="35" y="39"/>
                  </a:cubicBezTo>
                  <a:cubicBezTo>
                    <a:pt x="37" y="39"/>
                    <a:pt x="37" y="39"/>
                    <a:pt x="37" y="39"/>
                  </a:cubicBezTo>
                  <a:cubicBezTo>
                    <a:pt x="38" y="38"/>
                    <a:pt x="38" y="38"/>
                    <a:pt x="38" y="38"/>
                  </a:cubicBezTo>
                  <a:cubicBezTo>
                    <a:pt x="38" y="38"/>
                    <a:pt x="38" y="38"/>
                    <a:pt x="38" y="38"/>
                  </a:cubicBezTo>
                  <a:cubicBezTo>
                    <a:pt x="39" y="36"/>
                    <a:pt x="39" y="36"/>
                    <a:pt x="39" y="36"/>
                  </a:cubicBezTo>
                  <a:cubicBezTo>
                    <a:pt x="40" y="34"/>
                    <a:pt x="40" y="34"/>
                    <a:pt x="40" y="34"/>
                  </a:cubicBezTo>
                  <a:cubicBezTo>
                    <a:pt x="41" y="33"/>
                    <a:pt x="41" y="33"/>
                    <a:pt x="41" y="33"/>
                  </a:cubicBezTo>
                  <a:cubicBezTo>
                    <a:pt x="40" y="32"/>
                    <a:pt x="40" y="32"/>
                    <a:pt x="40" y="32"/>
                  </a:cubicBezTo>
                  <a:cubicBezTo>
                    <a:pt x="40" y="32"/>
                    <a:pt x="40" y="32"/>
                    <a:pt x="40" y="32"/>
                  </a:cubicBezTo>
                  <a:cubicBezTo>
                    <a:pt x="40" y="30"/>
                    <a:pt x="40" y="30"/>
                    <a:pt x="40" y="30"/>
                  </a:cubicBezTo>
                  <a:cubicBezTo>
                    <a:pt x="40" y="29"/>
                    <a:pt x="40" y="29"/>
                    <a:pt x="40" y="29"/>
                  </a:cubicBezTo>
                  <a:cubicBezTo>
                    <a:pt x="41" y="29"/>
                    <a:pt x="41" y="29"/>
                    <a:pt x="41" y="29"/>
                  </a:cubicBezTo>
                  <a:cubicBezTo>
                    <a:pt x="41" y="28"/>
                    <a:pt x="41" y="28"/>
                    <a:pt x="41" y="28"/>
                  </a:cubicBezTo>
                  <a:cubicBezTo>
                    <a:pt x="42" y="27"/>
                    <a:pt x="42" y="27"/>
                    <a:pt x="42" y="27"/>
                  </a:cubicBezTo>
                  <a:cubicBezTo>
                    <a:pt x="42" y="26"/>
                    <a:pt x="42" y="26"/>
                    <a:pt x="42" y="26"/>
                  </a:cubicBezTo>
                  <a:cubicBezTo>
                    <a:pt x="43" y="26"/>
                    <a:pt x="43" y="26"/>
                    <a:pt x="43" y="26"/>
                  </a:cubicBezTo>
                  <a:cubicBezTo>
                    <a:pt x="44" y="26"/>
                    <a:pt x="44" y="26"/>
                    <a:pt x="44" y="26"/>
                  </a:cubicBezTo>
                  <a:cubicBezTo>
                    <a:pt x="45" y="26"/>
                    <a:pt x="45" y="26"/>
                    <a:pt x="45" y="26"/>
                  </a:cubicBezTo>
                  <a:cubicBezTo>
                    <a:pt x="45" y="26"/>
                    <a:pt x="45" y="26"/>
                    <a:pt x="45" y="26"/>
                  </a:cubicBezTo>
                  <a:cubicBezTo>
                    <a:pt x="46" y="26"/>
                    <a:pt x="46" y="26"/>
                    <a:pt x="46" y="26"/>
                  </a:cubicBezTo>
                  <a:cubicBezTo>
                    <a:pt x="45" y="25"/>
                    <a:pt x="45" y="25"/>
                    <a:pt x="45" y="25"/>
                  </a:cubicBezTo>
                  <a:cubicBezTo>
                    <a:pt x="46" y="24"/>
                    <a:pt x="46" y="24"/>
                    <a:pt x="46" y="24"/>
                  </a:cubicBezTo>
                  <a:cubicBezTo>
                    <a:pt x="46" y="24"/>
                    <a:pt x="46" y="24"/>
                    <a:pt x="46" y="24"/>
                  </a:cubicBezTo>
                  <a:cubicBezTo>
                    <a:pt x="46" y="24"/>
                    <a:pt x="46" y="24"/>
                    <a:pt x="46" y="24"/>
                  </a:cubicBezTo>
                  <a:cubicBezTo>
                    <a:pt x="45" y="23"/>
                    <a:pt x="45" y="23"/>
                    <a:pt x="45" y="23"/>
                  </a:cubicBezTo>
                  <a:cubicBezTo>
                    <a:pt x="46" y="22"/>
                    <a:pt x="46" y="22"/>
                    <a:pt x="46" y="22"/>
                  </a:cubicBezTo>
                  <a:cubicBezTo>
                    <a:pt x="47" y="22"/>
                    <a:pt x="47" y="22"/>
                    <a:pt x="47" y="22"/>
                  </a:cubicBezTo>
                  <a:cubicBezTo>
                    <a:pt x="48" y="22"/>
                    <a:pt x="48" y="22"/>
                    <a:pt x="48" y="22"/>
                  </a:cubicBezTo>
                  <a:cubicBezTo>
                    <a:pt x="49" y="22"/>
                    <a:pt x="49" y="22"/>
                    <a:pt x="49" y="22"/>
                  </a:cubicBezTo>
                  <a:cubicBezTo>
                    <a:pt x="50" y="23"/>
                    <a:pt x="50" y="23"/>
                    <a:pt x="50" y="23"/>
                  </a:cubicBezTo>
                  <a:cubicBezTo>
                    <a:pt x="51" y="23"/>
                    <a:pt x="51" y="23"/>
                    <a:pt x="51" y="23"/>
                  </a:cubicBezTo>
                  <a:cubicBezTo>
                    <a:pt x="52" y="23"/>
                    <a:pt x="52" y="23"/>
                    <a:pt x="52" y="23"/>
                  </a:cubicBezTo>
                  <a:cubicBezTo>
                    <a:pt x="52" y="23"/>
                    <a:pt x="52" y="23"/>
                    <a:pt x="52" y="23"/>
                  </a:cubicBezTo>
                  <a:cubicBezTo>
                    <a:pt x="53" y="23"/>
                    <a:pt x="53" y="23"/>
                    <a:pt x="53" y="23"/>
                  </a:cubicBezTo>
                  <a:cubicBezTo>
                    <a:pt x="53" y="22"/>
                    <a:pt x="53" y="22"/>
                    <a:pt x="53" y="22"/>
                  </a:cubicBezTo>
                  <a:cubicBezTo>
                    <a:pt x="52" y="22"/>
                    <a:pt x="52" y="22"/>
                    <a:pt x="52" y="22"/>
                  </a:cubicBezTo>
                  <a:cubicBezTo>
                    <a:pt x="52" y="21"/>
                    <a:pt x="52" y="21"/>
                    <a:pt x="52" y="21"/>
                  </a:cubicBezTo>
                  <a:cubicBezTo>
                    <a:pt x="53" y="20"/>
                    <a:pt x="53" y="20"/>
                    <a:pt x="53" y="20"/>
                  </a:cubicBezTo>
                  <a:cubicBezTo>
                    <a:pt x="53" y="19"/>
                    <a:pt x="53" y="19"/>
                    <a:pt x="53" y="19"/>
                  </a:cubicBezTo>
                  <a:cubicBezTo>
                    <a:pt x="52" y="19"/>
                    <a:pt x="52" y="19"/>
                    <a:pt x="52" y="19"/>
                  </a:cubicBezTo>
                  <a:cubicBezTo>
                    <a:pt x="52" y="18"/>
                    <a:pt x="52" y="18"/>
                    <a:pt x="52" y="18"/>
                  </a:cubicBezTo>
                  <a:cubicBezTo>
                    <a:pt x="53" y="18"/>
                    <a:pt x="53" y="18"/>
                    <a:pt x="53" y="18"/>
                  </a:cubicBezTo>
                  <a:cubicBezTo>
                    <a:pt x="54" y="18"/>
                    <a:pt x="54" y="18"/>
                    <a:pt x="54" y="18"/>
                  </a:cubicBezTo>
                  <a:cubicBezTo>
                    <a:pt x="54" y="18"/>
                    <a:pt x="54" y="18"/>
                    <a:pt x="54" y="18"/>
                  </a:cubicBezTo>
                  <a:cubicBezTo>
                    <a:pt x="54" y="18"/>
                    <a:pt x="54" y="18"/>
                    <a:pt x="54" y="18"/>
                  </a:cubicBezTo>
                  <a:cubicBezTo>
                    <a:pt x="55" y="18"/>
                    <a:pt x="55" y="18"/>
                    <a:pt x="55" y="18"/>
                  </a:cubicBezTo>
                  <a:cubicBezTo>
                    <a:pt x="55" y="18"/>
                    <a:pt x="55" y="18"/>
                    <a:pt x="55" y="18"/>
                  </a:cubicBezTo>
                  <a:cubicBezTo>
                    <a:pt x="55" y="18"/>
                    <a:pt x="55" y="18"/>
                    <a:pt x="55" y="18"/>
                  </a:cubicBezTo>
                  <a:cubicBezTo>
                    <a:pt x="55" y="17"/>
                    <a:pt x="55" y="17"/>
                    <a:pt x="55" y="17"/>
                  </a:cubicBezTo>
                  <a:cubicBezTo>
                    <a:pt x="55" y="17"/>
                    <a:pt x="55" y="17"/>
                    <a:pt x="55" y="17"/>
                  </a:cubicBezTo>
                  <a:cubicBezTo>
                    <a:pt x="56" y="16"/>
                    <a:pt x="56" y="16"/>
                    <a:pt x="56" y="16"/>
                  </a:cubicBezTo>
                  <a:cubicBezTo>
                    <a:pt x="57" y="16"/>
                    <a:pt x="57" y="16"/>
                    <a:pt x="57" y="16"/>
                  </a:cubicBezTo>
                  <a:cubicBezTo>
                    <a:pt x="57" y="17"/>
                    <a:pt x="57" y="17"/>
                    <a:pt x="57" y="17"/>
                  </a:cubicBezTo>
                  <a:cubicBezTo>
                    <a:pt x="59" y="19"/>
                    <a:pt x="59" y="19"/>
                    <a:pt x="59" y="19"/>
                  </a:cubicBezTo>
                  <a:cubicBezTo>
                    <a:pt x="60" y="19"/>
                    <a:pt x="60" y="19"/>
                    <a:pt x="60" y="19"/>
                  </a:cubicBezTo>
                  <a:cubicBezTo>
                    <a:pt x="60" y="20"/>
                    <a:pt x="60" y="20"/>
                    <a:pt x="60" y="20"/>
                  </a:cubicBezTo>
                  <a:cubicBezTo>
                    <a:pt x="62" y="21"/>
                    <a:pt x="62" y="21"/>
                    <a:pt x="62" y="21"/>
                  </a:cubicBezTo>
                  <a:cubicBezTo>
                    <a:pt x="64" y="21"/>
                    <a:pt x="64" y="21"/>
                    <a:pt x="64" y="21"/>
                  </a:cubicBezTo>
                  <a:cubicBezTo>
                    <a:pt x="65" y="20"/>
                    <a:pt x="65" y="20"/>
                    <a:pt x="65" y="20"/>
                  </a:cubicBezTo>
                  <a:cubicBezTo>
                    <a:pt x="65" y="19"/>
                    <a:pt x="65" y="19"/>
                    <a:pt x="65" y="19"/>
                  </a:cubicBezTo>
                  <a:cubicBezTo>
                    <a:pt x="66" y="19"/>
                    <a:pt x="66" y="19"/>
                    <a:pt x="66" y="19"/>
                  </a:cubicBezTo>
                  <a:cubicBezTo>
                    <a:pt x="68" y="20"/>
                    <a:pt x="68" y="20"/>
                    <a:pt x="68" y="20"/>
                  </a:cubicBezTo>
                  <a:cubicBezTo>
                    <a:pt x="69" y="20"/>
                    <a:pt x="69" y="20"/>
                    <a:pt x="69" y="20"/>
                  </a:cubicBezTo>
                  <a:cubicBezTo>
                    <a:pt x="69" y="19"/>
                    <a:pt x="69" y="19"/>
                    <a:pt x="69" y="19"/>
                  </a:cubicBezTo>
                  <a:cubicBezTo>
                    <a:pt x="70" y="19"/>
                    <a:pt x="70" y="19"/>
                    <a:pt x="70" y="19"/>
                  </a:cubicBezTo>
                  <a:cubicBezTo>
                    <a:pt x="70" y="19"/>
                    <a:pt x="70" y="19"/>
                    <a:pt x="70" y="19"/>
                  </a:cubicBezTo>
                  <a:cubicBezTo>
                    <a:pt x="71" y="19"/>
                    <a:pt x="71" y="19"/>
                    <a:pt x="71" y="19"/>
                  </a:cubicBezTo>
                  <a:cubicBezTo>
                    <a:pt x="72" y="18"/>
                    <a:pt x="72" y="18"/>
                    <a:pt x="72" y="18"/>
                  </a:cubicBezTo>
                  <a:cubicBezTo>
                    <a:pt x="72" y="18"/>
                    <a:pt x="72" y="18"/>
                    <a:pt x="72" y="18"/>
                  </a:cubicBezTo>
                  <a:cubicBezTo>
                    <a:pt x="72" y="17"/>
                    <a:pt x="72" y="17"/>
                    <a:pt x="72" y="17"/>
                  </a:cubicBezTo>
                  <a:cubicBezTo>
                    <a:pt x="72" y="16"/>
                    <a:pt x="72" y="16"/>
                    <a:pt x="72" y="16"/>
                  </a:cubicBezTo>
                  <a:cubicBezTo>
                    <a:pt x="72" y="14"/>
                    <a:pt x="72" y="14"/>
                    <a:pt x="72" y="14"/>
                  </a:cubicBezTo>
                  <a:cubicBezTo>
                    <a:pt x="72" y="13"/>
                    <a:pt x="72" y="13"/>
                    <a:pt x="72" y="13"/>
                  </a:cubicBezTo>
                  <a:cubicBezTo>
                    <a:pt x="72" y="12"/>
                    <a:pt x="72" y="12"/>
                    <a:pt x="72" y="12"/>
                  </a:cubicBezTo>
                  <a:cubicBezTo>
                    <a:pt x="72" y="12"/>
                    <a:pt x="72" y="12"/>
                    <a:pt x="72" y="12"/>
                  </a:cubicBezTo>
                  <a:cubicBezTo>
                    <a:pt x="73" y="11"/>
                    <a:pt x="73" y="11"/>
                    <a:pt x="73" y="11"/>
                  </a:cubicBezTo>
                  <a:cubicBezTo>
                    <a:pt x="73" y="11"/>
                    <a:pt x="73" y="11"/>
                    <a:pt x="73" y="11"/>
                  </a:cubicBezTo>
                  <a:cubicBezTo>
                    <a:pt x="74" y="10"/>
                    <a:pt x="74" y="10"/>
                    <a:pt x="74" y="10"/>
                  </a:cubicBezTo>
                  <a:cubicBezTo>
                    <a:pt x="75" y="11"/>
                    <a:pt x="75" y="11"/>
                    <a:pt x="75" y="11"/>
                  </a:cubicBezTo>
                  <a:cubicBezTo>
                    <a:pt x="76" y="11"/>
                    <a:pt x="76" y="11"/>
                    <a:pt x="76" y="11"/>
                  </a:cubicBezTo>
                  <a:cubicBezTo>
                    <a:pt x="76" y="10"/>
                    <a:pt x="76" y="10"/>
                    <a:pt x="76" y="10"/>
                  </a:cubicBezTo>
                  <a:cubicBezTo>
                    <a:pt x="76" y="9"/>
                    <a:pt x="76" y="9"/>
                    <a:pt x="76" y="9"/>
                  </a:cubicBezTo>
                  <a:cubicBezTo>
                    <a:pt x="78" y="9"/>
                    <a:pt x="78" y="9"/>
                    <a:pt x="78" y="9"/>
                  </a:cubicBezTo>
                  <a:cubicBezTo>
                    <a:pt x="79" y="10"/>
                    <a:pt x="79" y="10"/>
                    <a:pt x="79" y="10"/>
                  </a:cubicBezTo>
                  <a:cubicBezTo>
                    <a:pt x="80" y="11"/>
                    <a:pt x="80" y="11"/>
                    <a:pt x="80" y="11"/>
                  </a:cubicBezTo>
                  <a:cubicBezTo>
                    <a:pt x="81" y="12"/>
                    <a:pt x="81" y="12"/>
                    <a:pt x="81" y="12"/>
                  </a:cubicBezTo>
                  <a:cubicBezTo>
                    <a:pt x="82" y="12"/>
                    <a:pt x="82" y="12"/>
                    <a:pt x="82" y="12"/>
                  </a:cubicBezTo>
                  <a:cubicBezTo>
                    <a:pt x="83" y="12"/>
                    <a:pt x="83" y="12"/>
                    <a:pt x="83" y="12"/>
                  </a:cubicBezTo>
                  <a:cubicBezTo>
                    <a:pt x="83" y="13"/>
                    <a:pt x="83" y="13"/>
                    <a:pt x="83" y="13"/>
                  </a:cubicBezTo>
                  <a:cubicBezTo>
                    <a:pt x="84" y="14"/>
                    <a:pt x="84" y="14"/>
                    <a:pt x="84" y="14"/>
                  </a:cubicBezTo>
                  <a:cubicBezTo>
                    <a:pt x="84" y="15"/>
                    <a:pt x="84" y="15"/>
                    <a:pt x="84" y="15"/>
                  </a:cubicBezTo>
                  <a:cubicBezTo>
                    <a:pt x="83" y="16"/>
                    <a:pt x="83" y="16"/>
                    <a:pt x="83" y="16"/>
                  </a:cubicBezTo>
                  <a:cubicBezTo>
                    <a:pt x="83" y="17"/>
                    <a:pt x="83" y="17"/>
                    <a:pt x="83" y="17"/>
                  </a:cubicBezTo>
                  <a:close/>
                  <a:moveTo>
                    <a:pt x="4" y="87"/>
                  </a:moveTo>
                  <a:cubicBezTo>
                    <a:pt x="4" y="87"/>
                    <a:pt x="4" y="87"/>
                    <a:pt x="4" y="87"/>
                  </a:cubicBezTo>
                  <a:cubicBezTo>
                    <a:pt x="4" y="88"/>
                    <a:pt x="4" y="88"/>
                    <a:pt x="4" y="88"/>
                  </a:cubicBezTo>
                  <a:cubicBezTo>
                    <a:pt x="4" y="87"/>
                    <a:pt x="4" y="87"/>
                    <a:pt x="4" y="87"/>
                  </a:cubicBezTo>
                  <a:close/>
                  <a:moveTo>
                    <a:pt x="2" y="82"/>
                  </a:moveTo>
                  <a:cubicBezTo>
                    <a:pt x="2" y="82"/>
                    <a:pt x="2" y="82"/>
                    <a:pt x="2" y="82"/>
                  </a:cubicBezTo>
                  <a:cubicBezTo>
                    <a:pt x="3" y="83"/>
                    <a:pt x="3" y="83"/>
                    <a:pt x="3" y="83"/>
                  </a:cubicBezTo>
                  <a:cubicBezTo>
                    <a:pt x="2" y="83"/>
                    <a:pt x="2" y="83"/>
                    <a:pt x="2" y="83"/>
                  </a:cubicBezTo>
                  <a:cubicBezTo>
                    <a:pt x="2" y="82"/>
                    <a:pt x="2" y="82"/>
                    <a:pt x="2" y="82"/>
                  </a:cubicBezTo>
                  <a:close/>
                  <a:moveTo>
                    <a:pt x="3" y="81"/>
                  </a:moveTo>
                  <a:cubicBezTo>
                    <a:pt x="3" y="81"/>
                    <a:pt x="3" y="81"/>
                    <a:pt x="3" y="81"/>
                  </a:cubicBezTo>
                  <a:cubicBezTo>
                    <a:pt x="3" y="81"/>
                    <a:pt x="3" y="81"/>
                    <a:pt x="3" y="81"/>
                  </a:cubicBezTo>
                  <a:cubicBezTo>
                    <a:pt x="3" y="81"/>
                    <a:pt x="3" y="81"/>
                    <a:pt x="3" y="81"/>
                  </a:cubicBezTo>
                  <a:close/>
                  <a:moveTo>
                    <a:pt x="2" y="80"/>
                  </a:moveTo>
                  <a:cubicBezTo>
                    <a:pt x="2" y="81"/>
                    <a:pt x="2" y="81"/>
                    <a:pt x="2" y="81"/>
                  </a:cubicBezTo>
                  <a:cubicBezTo>
                    <a:pt x="2" y="81"/>
                    <a:pt x="2" y="81"/>
                    <a:pt x="2" y="81"/>
                  </a:cubicBezTo>
                  <a:cubicBezTo>
                    <a:pt x="2" y="80"/>
                    <a:pt x="2" y="80"/>
                    <a:pt x="2" y="80"/>
                  </a:cubicBezTo>
                  <a:close/>
                  <a:moveTo>
                    <a:pt x="1" y="77"/>
                  </a:moveTo>
                  <a:cubicBezTo>
                    <a:pt x="0" y="77"/>
                    <a:pt x="0" y="77"/>
                    <a:pt x="0" y="77"/>
                  </a:cubicBezTo>
                  <a:cubicBezTo>
                    <a:pt x="1" y="76"/>
                    <a:pt x="1" y="76"/>
                    <a:pt x="1" y="76"/>
                  </a:cubicBezTo>
                  <a:cubicBezTo>
                    <a:pt x="1" y="76"/>
                    <a:pt x="1" y="77"/>
                    <a:pt x="1" y="77"/>
                  </a:cubicBezTo>
                  <a:close/>
                  <a:moveTo>
                    <a:pt x="1" y="78"/>
                  </a:moveTo>
                  <a:cubicBezTo>
                    <a:pt x="1" y="78"/>
                    <a:pt x="1" y="78"/>
                    <a:pt x="1" y="78"/>
                  </a:cubicBezTo>
                  <a:cubicBezTo>
                    <a:pt x="1" y="78"/>
                    <a:pt x="1" y="78"/>
                    <a:pt x="1" y="78"/>
                  </a:cubicBezTo>
                  <a:cubicBezTo>
                    <a:pt x="1" y="78"/>
                    <a:pt x="1" y="78"/>
                    <a:pt x="1" y="78"/>
                  </a:cubicBezTo>
                  <a:close/>
                  <a:moveTo>
                    <a:pt x="2" y="79"/>
                  </a:moveTo>
                  <a:cubicBezTo>
                    <a:pt x="2" y="79"/>
                    <a:pt x="3" y="79"/>
                    <a:pt x="3" y="79"/>
                  </a:cubicBezTo>
                  <a:cubicBezTo>
                    <a:pt x="3" y="80"/>
                    <a:pt x="3" y="80"/>
                    <a:pt x="3" y="80"/>
                  </a:cubicBezTo>
                  <a:cubicBezTo>
                    <a:pt x="2" y="79"/>
                    <a:pt x="2" y="79"/>
                    <a:pt x="2" y="79"/>
                  </a:cubicBezTo>
                  <a:close/>
                  <a:moveTo>
                    <a:pt x="1" y="80"/>
                  </a:moveTo>
                  <a:cubicBezTo>
                    <a:pt x="0" y="79"/>
                    <a:pt x="0" y="79"/>
                    <a:pt x="0" y="79"/>
                  </a:cubicBezTo>
                  <a:cubicBezTo>
                    <a:pt x="1" y="79"/>
                    <a:pt x="1" y="79"/>
                    <a:pt x="1" y="79"/>
                  </a:cubicBezTo>
                  <a:cubicBezTo>
                    <a:pt x="1" y="80"/>
                    <a:pt x="1" y="80"/>
                    <a:pt x="1" y="80"/>
                  </a:cubicBezTo>
                  <a:close/>
                  <a:moveTo>
                    <a:pt x="0" y="75"/>
                  </a:moveTo>
                  <a:cubicBezTo>
                    <a:pt x="0" y="76"/>
                    <a:pt x="0" y="76"/>
                    <a:pt x="0" y="76"/>
                  </a:cubicBezTo>
                  <a:cubicBezTo>
                    <a:pt x="0" y="76"/>
                    <a:pt x="0" y="76"/>
                    <a:pt x="0" y="76"/>
                  </a:cubicBezTo>
                  <a:cubicBezTo>
                    <a:pt x="1" y="75"/>
                    <a:pt x="1" y="75"/>
                    <a:pt x="1" y="75"/>
                  </a:cubicBezTo>
                  <a:cubicBezTo>
                    <a:pt x="0" y="75"/>
                    <a:pt x="0" y="75"/>
                    <a:pt x="0" y="75"/>
                  </a:cubicBezTo>
                  <a:close/>
                  <a:moveTo>
                    <a:pt x="0" y="69"/>
                  </a:moveTo>
                  <a:cubicBezTo>
                    <a:pt x="1" y="70"/>
                    <a:pt x="1" y="70"/>
                    <a:pt x="1" y="70"/>
                  </a:cubicBezTo>
                  <a:cubicBezTo>
                    <a:pt x="0" y="70"/>
                    <a:pt x="0" y="70"/>
                    <a:pt x="0" y="70"/>
                  </a:cubicBezTo>
                  <a:cubicBezTo>
                    <a:pt x="0" y="69"/>
                    <a:pt x="0" y="69"/>
                    <a:pt x="0" y="69"/>
                  </a:cubicBezTo>
                  <a:close/>
                  <a:moveTo>
                    <a:pt x="0" y="68"/>
                  </a:moveTo>
                  <a:cubicBezTo>
                    <a:pt x="1" y="69"/>
                    <a:pt x="1" y="69"/>
                    <a:pt x="1" y="69"/>
                  </a:cubicBezTo>
                  <a:cubicBezTo>
                    <a:pt x="1" y="69"/>
                    <a:pt x="1" y="69"/>
                    <a:pt x="1" y="69"/>
                  </a:cubicBezTo>
                  <a:cubicBezTo>
                    <a:pt x="0" y="68"/>
                    <a:pt x="0" y="68"/>
                    <a:pt x="0" y="68"/>
                  </a:cubicBezTo>
                  <a:close/>
                  <a:moveTo>
                    <a:pt x="3" y="66"/>
                  </a:moveTo>
                  <a:cubicBezTo>
                    <a:pt x="3" y="67"/>
                    <a:pt x="3" y="67"/>
                    <a:pt x="3" y="67"/>
                  </a:cubicBezTo>
                  <a:cubicBezTo>
                    <a:pt x="2" y="67"/>
                    <a:pt x="2" y="67"/>
                    <a:pt x="2" y="67"/>
                  </a:cubicBezTo>
                  <a:cubicBezTo>
                    <a:pt x="3" y="66"/>
                    <a:pt x="3" y="66"/>
                    <a:pt x="3" y="66"/>
                  </a:cubicBezTo>
                  <a:close/>
                  <a:moveTo>
                    <a:pt x="4" y="66"/>
                  </a:moveTo>
                  <a:cubicBezTo>
                    <a:pt x="4" y="66"/>
                    <a:pt x="4" y="66"/>
                    <a:pt x="4" y="66"/>
                  </a:cubicBezTo>
                  <a:cubicBezTo>
                    <a:pt x="5" y="67"/>
                    <a:pt x="5" y="67"/>
                    <a:pt x="5" y="67"/>
                  </a:cubicBezTo>
                  <a:cubicBezTo>
                    <a:pt x="4" y="67"/>
                    <a:pt x="4" y="67"/>
                    <a:pt x="4" y="67"/>
                  </a:cubicBezTo>
                  <a:cubicBezTo>
                    <a:pt x="4" y="66"/>
                    <a:pt x="4" y="66"/>
                    <a:pt x="4" y="66"/>
                  </a:cubicBezTo>
                  <a:close/>
                  <a:moveTo>
                    <a:pt x="12" y="61"/>
                  </a:moveTo>
                  <a:cubicBezTo>
                    <a:pt x="12" y="61"/>
                    <a:pt x="12" y="60"/>
                    <a:pt x="12" y="60"/>
                  </a:cubicBezTo>
                  <a:cubicBezTo>
                    <a:pt x="13" y="61"/>
                    <a:pt x="13" y="61"/>
                    <a:pt x="13" y="61"/>
                  </a:cubicBezTo>
                  <a:cubicBezTo>
                    <a:pt x="12" y="61"/>
                    <a:pt x="12" y="61"/>
                    <a:pt x="12" y="61"/>
                  </a:cubicBezTo>
                  <a:cubicBezTo>
                    <a:pt x="12" y="61"/>
                    <a:pt x="12" y="61"/>
                    <a:pt x="12" y="61"/>
                  </a:cubicBezTo>
                  <a:close/>
                  <a:moveTo>
                    <a:pt x="12" y="60"/>
                  </a:moveTo>
                  <a:cubicBezTo>
                    <a:pt x="12" y="60"/>
                    <a:pt x="12" y="60"/>
                    <a:pt x="12" y="60"/>
                  </a:cubicBezTo>
                  <a:cubicBezTo>
                    <a:pt x="11" y="59"/>
                    <a:pt x="11" y="59"/>
                    <a:pt x="11" y="59"/>
                  </a:cubicBezTo>
                  <a:cubicBezTo>
                    <a:pt x="12" y="59"/>
                    <a:pt x="12" y="59"/>
                    <a:pt x="12" y="59"/>
                  </a:cubicBezTo>
                  <a:cubicBezTo>
                    <a:pt x="12" y="60"/>
                    <a:pt x="12" y="60"/>
                    <a:pt x="12" y="60"/>
                  </a:cubicBezTo>
                  <a:close/>
                  <a:moveTo>
                    <a:pt x="13" y="58"/>
                  </a:moveTo>
                  <a:cubicBezTo>
                    <a:pt x="14" y="57"/>
                    <a:pt x="14" y="57"/>
                    <a:pt x="14" y="57"/>
                  </a:cubicBezTo>
                  <a:cubicBezTo>
                    <a:pt x="15" y="57"/>
                    <a:pt x="15" y="57"/>
                    <a:pt x="15" y="57"/>
                  </a:cubicBezTo>
                  <a:cubicBezTo>
                    <a:pt x="14" y="58"/>
                    <a:pt x="14" y="58"/>
                    <a:pt x="14" y="58"/>
                  </a:cubicBezTo>
                  <a:cubicBezTo>
                    <a:pt x="13" y="58"/>
                    <a:pt x="13" y="58"/>
                    <a:pt x="13" y="58"/>
                  </a:cubicBezTo>
                  <a:close/>
                  <a:moveTo>
                    <a:pt x="13" y="60"/>
                  </a:moveTo>
                  <a:cubicBezTo>
                    <a:pt x="13" y="59"/>
                    <a:pt x="13" y="59"/>
                    <a:pt x="13" y="59"/>
                  </a:cubicBezTo>
                  <a:cubicBezTo>
                    <a:pt x="14" y="59"/>
                    <a:pt x="14" y="59"/>
                    <a:pt x="14" y="59"/>
                  </a:cubicBezTo>
                  <a:cubicBezTo>
                    <a:pt x="15" y="58"/>
                    <a:pt x="15" y="58"/>
                    <a:pt x="15" y="58"/>
                  </a:cubicBezTo>
                  <a:cubicBezTo>
                    <a:pt x="15" y="58"/>
                    <a:pt x="15" y="58"/>
                    <a:pt x="15" y="58"/>
                  </a:cubicBezTo>
                  <a:cubicBezTo>
                    <a:pt x="16" y="59"/>
                    <a:pt x="16" y="59"/>
                    <a:pt x="16" y="59"/>
                  </a:cubicBezTo>
                  <a:cubicBezTo>
                    <a:pt x="15" y="59"/>
                    <a:pt x="15" y="59"/>
                    <a:pt x="15" y="59"/>
                  </a:cubicBezTo>
                  <a:cubicBezTo>
                    <a:pt x="14" y="59"/>
                    <a:pt x="14" y="59"/>
                    <a:pt x="14" y="59"/>
                  </a:cubicBezTo>
                  <a:cubicBezTo>
                    <a:pt x="14" y="60"/>
                    <a:pt x="14" y="60"/>
                    <a:pt x="14" y="60"/>
                  </a:cubicBezTo>
                  <a:cubicBezTo>
                    <a:pt x="13" y="60"/>
                    <a:pt x="13" y="60"/>
                    <a:pt x="13" y="60"/>
                  </a:cubicBezTo>
                  <a:close/>
                  <a:moveTo>
                    <a:pt x="24" y="48"/>
                  </a:moveTo>
                  <a:cubicBezTo>
                    <a:pt x="25" y="48"/>
                    <a:pt x="25" y="48"/>
                    <a:pt x="25" y="48"/>
                  </a:cubicBezTo>
                  <a:cubicBezTo>
                    <a:pt x="26" y="47"/>
                    <a:pt x="26" y="47"/>
                    <a:pt x="26" y="47"/>
                  </a:cubicBezTo>
                  <a:cubicBezTo>
                    <a:pt x="25" y="48"/>
                    <a:pt x="25" y="48"/>
                    <a:pt x="25" y="48"/>
                  </a:cubicBezTo>
                  <a:cubicBezTo>
                    <a:pt x="24" y="48"/>
                    <a:pt x="24" y="48"/>
                    <a:pt x="24" y="48"/>
                  </a:cubicBezTo>
                  <a:close/>
                  <a:moveTo>
                    <a:pt x="24" y="50"/>
                  </a:moveTo>
                  <a:cubicBezTo>
                    <a:pt x="23" y="50"/>
                    <a:pt x="23" y="50"/>
                    <a:pt x="23" y="50"/>
                  </a:cubicBezTo>
                  <a:cubicBezTo>
                    <a:pt x="22" y="50"/>
                    <a:pt x="22" y="50"/>
                    <a:pt x="22" y="50"/>
                  </a:cubicBezTo>
                  <a:cubicBezTo>
                    <a:pt x="23" y="49"/>
                    <a:pt x="23" y="49"/>
                    <a:pt x="23" y="49"/>
                  </a:cubicBezTo>
                  <a:cubicBezTo>
                    <a:pt x="24" y="49"/>
                    <a:pt x="24" y="49"/>
                    <a:pt x="24" y="49"/>
                  </a:cubicBezTo>
                  <a:cubicBezTo>
                    <a:pt x="25" y="49"/>
                    <a:pt x="25" y="49"/>
                    <a:pt x="25" y="49"/>
                  </a:cubicBezTo>
                  <a:cubicBezTo>
                    <a:pt x="24" y="50"/>
                    <a:pt x="24" y="50"/>
                    <a:pt x="24" y="50"/>
                  </a:cubicBezTo>
                  <a:cubicBezTo>
                    <a:pt x="24" y="50"/>
                    <a:pt x="24" y="50"/>
                    <a:pt x="24" y="50"/>
                  </a:cubicBezTo>
                  <a:close/>
                  <a:moveTo>
                    <a:pt x="26" y="43"/>
                  </a:moveTo>
                  <a:cubicBezTo>
                    <a:pt x="26" y="44"/>
                    <a:pt x="26" y="44"/>
                    <a:pt x="26" y="44"/>
                  </a:cubicBezTo>
                  <a:cubicBezTo>
                    <a:pt x="26" y="44"/>
                    <a:pt x="26" y="44"/>
                    <a:pt x="26" y="44"/>
                  </a:cubicBezTo>
                  <a:cubicBezTo>
                    <a:pt x="26" y="44"/>
                    <a:pt x="26" y="44"/>
                    <a:pt x="26" y="44"/>
                  </a:cubicBezTo>
                  <a:cubicBezTo>
                    <a:pt x="25" y="44"/>
                    <a:pt x="25" y="44"/>
                    <a:pt x="25" y="44"/>
                  </a:cubicBezTo>
                  <a:cubicBezTo>
                    <a:pt x="26" y="43"/>
                    <a:pt x="26" y="43"/>
                    <a:pt x="26" y="43"/>
                  </a:cubicBezTo>
                  <a:close/>
                  <a:moveTo>
                    <a:pt x="27" y="42"/>
                  </a:moveTo>
                  <a:cubicBezTo>
                    <a:pt x="28" y="41"/>
                    <a:pt x="28" y="41"/>
                    <a:pt x="28" y="41"/>
                  </a:cubicBezTo>
                  <a:cubicBezTo>
                    <a:pt x="29" y="42"/>
                    <a:pt x="29" y="42"/>
                    <a:pt x="29" y="42"/>
                  </a:cubicBezTo>
                  <a:cubicBezTo>
                    <a:pt x="27" y="42"/>
                    <a:pt x="27" y="42"/>
                    <a:pt x="27" y="42"/>
                  </a:cubicBezTo>
                  <a:cubicBezTo>
                    <a:pt x="27" y="42"/>
                    <a:pt x="27" y="42"/>
                    <a:pt x="27" y="42"/>
                  </a:cubicBezTo>
                  <a:close/>
                  <a:moveTo>
                    <a:pt x="27" y="40"/>
                  </a:moveTo>
                  <a:cubicBezTo>
                    <a:pt x="28" y="40"/>
                    <a:pt x="28" y="40"/>
                    <a:pt x="28" y="40"/>
                  </a:cubicBezTo>
                  <a:cubicBezTo>
                    <a:pt x="28" y="40"/>
                    <a:pt x="28" y="40"/>
                    <a:pt x="28" y="40"/>
                  </a:cubicBezTo>
                  <a:cubicBezTo>
                    <a:pt x="27" y="41"/>
                    <a:pt x="27" y="41"/>
                    <a:pt x="27" y="41"/>
                  </a:cubicBezTo>
                  <a:cubicBezTo>
                    <a:pt x="27" y="40"/>
                    <a:pt x="27" y="40"/>
                    <a:pt x="27" y="40"/>
                  </a:cubicBezTo>
                  <a:close/>
                  <a:moveTo>
                    <a:pt x="32" y="33"/>
                  </a:moveTo>
                  <a:cubicBezTo>
                    <a:pt x="33" y="33"/>
                    <a:pt x="33" y="33"/>
                    <a:pt x="33" y="33"/>
                  </a:cubicBezTo>
                  <a:cubicBezTo>
                    <a:pt x="33" y="33"/>
                    <a:pt x="33" y="33"/>
                    <a:pt x="33" y="33"/>
                  </a:cubicBezTo>
                  <a:cubicBezTo>
                    <a:pt x="33" y="34"/>
                    <a:pt x="33" y="34"/>
                    <a:pt x="33" y="34"/>
                  </a:cubicBezTo>
                  <a:cubicBezTo>
                    <a:pt x="32" y="33"/>
                    <a:pt x="32" y="33"/>
                    <a:pt x="32" y="33"/>
                  </a:cubicBezTo>
                  <a:close/>
                  <a:moveTo>
                    <a:pt x="27" y="29"/>
                  </a:moveTo>
                  <a:cubicBezTo>
                    <a:pt x="27" y="29"/>
                    <a:pt x="27" y="29"/>
                    <a:pt x="27" y="29"/>
                  </a:cubicBezTo>
                  <a:cubicBezTo>
                    <a:pt x="27" y="30"/>
                    <a:pt x="27" y="30"/>
                    <a:pt x="27" y="30"/>
                  </a:cubicBezTo>
                  <a:cubicBezTo>
                    <a:pt x="27" y="30"/>
                    <a:pt x="27" y="30"/>
                    <a:pt x="27" y="30"/>
                  </a:cubicBezTo>
                  <a:cubicBezTo>
                    <a:pt x="27" y="29"/>
                    <a:pt x="27" y="29"/>
                    <a:pt x="27" y="29"/>
                  </a:cubicBezTo>
                  <a:close/>
                  <a:moveTo>
                    <a:pt x="28" y="27"/>
                  </a:moveTo>
                  <a:cubicBezTo>
                    <a:pt x="27" y="28"/>
                    <a:pt x="27" y="28"/>
                    <a:pt x="27" y="28"/>
                  </a:cubicBezTo>
                  <a:cubicBezTo>
                    <a:pt x="27" y="27"/>
                    <a:pt x="27" y="27"/>
                    <a:pt x="27" y="27"/>
                  </a:cubicBezTo>
                  <a:cubicBezTo>
                    <a:pt x="28" y="26"/>
                    <a:pt x="28" y="26"/>
                    <a:pt x="28" y="26"/>
                  </a:cubicBezTo>
                  <a:cubicBezTo>
                    <a:pt x="28" y="27"/>
                    <a:pt x="28" y="27"/>
                    <a:pt x="28" y="27"/>
                  </a:cubicBezTo>
                  <a:close/>
                  <a:moveTo>
                    <a:pt x="29" y="26"/>
                  </a:moveTo>
                  <a:cubicBezTo>
                    <a:pt x="29" y="26"/>
                    <a:pt x="29" y="26"/>
                    <a:pt x="29" y="26"/>
                  </a:cubicBezTo>
                  <a:cubicBezTo>
                    <a:pt x="29" y="26"/>
                    <a:pt x="29" y="26"/>
                    <a:pt x="29" y="26"/>
                  </a:cubicBezTo>
                  <a:cubicBezTo>
                    <a:pt x="29" y="26"/>
                    <a:pt x="29" y="26"/>
                    <a:pt x="29" y="26"/>
                  </a:cubicBezTo>
                  <a:cubicBezTo>
                    <a:pt x="29" y="26"/>
                    <a:pt x="29" y="26"/>
                    <a:pt x="29" y="26"/>
                  </a:cubicBezTo>
                  <a:close/>
                  <a:moveTo>
                    <a:pt x="32" y="25"/>
                  </a:moveTo>
                  <a:cubicBezTo>
                    <a:pt x="32" y="25"/>
                    <a:pt x="32" y="25"/>
                    <a:pt x="32" y="25"/>
                  </a:cubicBezTo>
                  <a:cubicBezTo>
                    <a:pt x="30" y="26"/>
                    <a:pt x="30" y="26"/>
                    <a:pt x="30" y="26"/>
                  </a:cubicBezTo>
                  <a:cubicBezTo>
                    <a:pt x="30" y="25"/>
                    <a:pt x="30" y="25"/>
                    <a:pt x="30" y="25"/>
                  </a:cubicBezTo>
                  <a:cubicBezTo>
                    <a:pt x="32" y="25"/>
                    <a:pt x="32" y="25"/>
                    <a:pt x="32" y="25"/>
                  </a:cubicBezTo>
                  <a:close/>
                  <a:moveTo>
                    <a:pt x="33" y="23"/>
                  </a:moveTo>
                  <a:cubicBezTo>
                    <a:pt x="34" y="22"/>
                    <a:pt x="34" y="22"/>
                    <a:pt x="34" y="22"/>
                  </a:cubicBezTo>
                  <a:cubicBezTo>
                    <a:pt x="34" y="23"/>
                    <a:pt x="34" y="23"/>
                    <a:pt x="34" y="23"/>
                  </a:cubicBezTo>
                  <a:cubicBezTo>
                    <a:pt x="33" y="23"/>
                    <a:pt x="33" y="23"/>
                    <a:pt x="33" y="23"/>
                  </a:cubicBezTo>
                  <a:close/>
                  <a:moveTo>
                    <a:pt x="34" y="23"/>
                  </a:moveTo>
                  <a:cubicBezTo>
                    <a:pt x="34" y="25"/>
                    <a:pt x="34" y="25"/>
                    <a:pt x="34" y="25"/>
                  </a:cubicBezTo>
                  <a:cubicBezTo>
                    <a:pt x="33" y="24"/>
                    <a:pt x="33" y="24"/>
                    <a:pt x="33" y="24"/>
                  </a:cubicBezTo>
                  <a:cubicBezTo>
                    <a:pt x="32" y="25"/>
                    <a:pt x="32" y="25"/>
                    <a:pt x="32" y="25"/>
                  </a:cubicBezTo>
                  <a:cubicBezTo>
                    <a:pt x="32" y="24"/>
                    <a:pt x="32" y="24"/>
                    <a:pt x="32" y="24"/>
                  </a:cubicBezTo>
                  <a:cubicBezTo>
                    <a:pt x="34" y="23"/>
                    <a:pt x="34" y="23"/>
                    <a:pt x="34" y="23"/>
                  </a:cubicBezTo>
                  <a:close/>
                  <a:moveTo>
                    <a:pt x="35" y="19"/>
                  </a:moveTo>
                  <a:cubicBezTo>
                    <a:pt x="35" y="20"/>
                    <a:pt x="35" y="20"/>
                    <a:pt x="35" y="20"/>
                  </a:cubicBezTo>
                  <a:cubicBezTo>
                    <a:pt x="35" y="22"/>
                    <a:pt x="35" y="22"/>
                    <a:pt x="35" y="22"/>
                  </a:cubicBezTo>
                  <a:cubicBezTo>
                    <a:pt x="34" y="22"/>
                    <a:pt x="34" y="22"/>
                    <a:pt x="34" y="22"/>
                  </a:cubicBezTo>
                  <a:cubicBezTo>
                    <a:pt x="33" y="22"/>
                    <a:pt x="33" y="22"/>
                    <a:pt x="33" y="22"/>
                  </a:cubicBezTo>
                  <a:cubicBezTo>
                    <a:pt x="35" y="21"/>
                    <a:pt x="35" y="21"/>
                    <a:pt x="35" y="21"/>
                  </a:cubicBezTo>
                  <a:cubicBezTo>
                    <a:pt x="34" y="21"/>
                    <a:pt x="34" y="21"/>
                    <a:pt x="34" y="21"/>
                  </a:cubicBezTo>
                  <a:cubicBezTo>
                    <a:pt x="33" y="22"/>
                    <a:pt x="33" y="22"/>
                    <a:pt x="33" y="22"/>
                  </a:cubicBezTo>
                  <a:cubicBezTo>
                    <a:pt x="32" y="21"/>
                    <a:pt x="32" y="21"/>
                    <a:pt x="32" y="21"/>
                  </a:cubicBezTo>
                  <a:cubicBezTo>
                    <a:pt x="33" y="20"/>
                    <a:pt x="33" y="20"/>
                    <a:pt x="33" y="20"/>
                  </a:cubicBezTo>
                  <a:cubicBezTo>
                    <a:pt x="34" y="21"/>
                    <a:pt x="34" y="21"/>
                    <a:pt x="34" y="21"/>
                  </a:cubicBezTo>
                  <a:cubicBezTo>
                    <a:pt x="34" y="20"/>
                    <a:pt x="34" y="20"/>
                    <a:pt x="34" y="20"/>
                  </a:cubicBezTo>
                  <a:cubicBezTo>
                    <a:pt x="34" y="19"/>
                    <a:pt x="34" y="19"/>
                    <a:pt x="34" y="19"/>
                  </a:cubicBezTo>
                  <a:cubicBezTo>
                    <a:pt x="35" y="19"/>
                    <a:pt x="35" y="19"/>
                    <a:pt x="35" y="19"/>
                  </a:cubicBezTo>
                  <a:close/>
                  <a:moveTo>
                    <a:pt x="36" y="20"/>
                  </a:moveTo>
                  <a:cubicBezTo>
                    <a:pt x="35" y="19"/>
                    <a:pt x="35" y="19"/>
                    <a:pt x="35" y="19"/>
                  </a:cubicBezTo>
                  <a:cubicBezTo>
                    <a:pt x="35" y="18"/>
                    <a:pt x="35" y="18"/>
                    <a:pt x="35" y="18"/>
                  </a:cubicBezTo>
                  <a:cubicBezTo>
                    <a:pt x="37" y="17"/>
                    <a:pt x="37" y="17"/>
                    <a:pt x="37" y="17"/>
                  </a:cubicBezTo>
                  <a:cubicBezTo>
                    <a:pt x="37" y="17"/>
                    <a:pt x="37" y="17"/>
                    <a:pt x="37" y="17"/>
                  </a:cubicBezTo>
                  <a:cubicBezTo>
                    <a:pt x="38" y="16"/>
                    <a:pt x="38" y="16"/>
                    <a:pt x="38" y="16"/>
                  </a:cubicBezTo>
                  <a:cubicBezTo>
                    <a:pt x="38" y="17"/>
                    <a:pt x="38" y="17"/>
                    <a:pt x="38" y="17"/>
                  </a:cubicBezTo>
                  <a:cubicBezTo>
                    <a:pt x="37" y="18"/>
                    <a:pt x="37" y="18"/>
                    <a:pt x="37" y="18"/>
                  </a:cubicBezTo>
                  <a:cubicBezTo>
                    <a:pt x="37" y="18"/>
                    <a:pt x="37" y="18"/>
                    <a:pt x="37" y="18"/>
                  </a:cubicBezTo>
                  <a:cubicBezTo>
                    <a:pt x="36" y="20"/>
                    <a:pt x="36" y="20"/>
                    <a:pt x="36" y="20"/>
                  </a:cubicBezTo>
                  <a:close/>
                  <a:moveTo>
                    <a:pt x="39" y="20"/>
                  </a:moveTo>
                  <a:cubicBezTo>
                    <a:pt x="40" y="21"/>
                    <a:pt x="40" y="21"/>
                    <a:pt x="40" y="21"/>
                  </a:cubicBezTo>
                  <a:cubicBezTo>
                    <a:pt x="38" y="23"/>
                    <a:pt x="38" y="23"/>
                    <a:pt x="38" y="23"/>
                  </a:cubicBezTo>
                  <a:cubicBezTo>
                    <a:pt x="37" y="23"/>
                    <a:pt x="37" y="23"/>
                    <a:pt x="37" y="23"/>
                  </a:cubicBezTo>
                  <a:cubicBezTo>
                    <a:pt x="37" y="24"/>
                    <a:pt x="37" y="24"/>
                    <a:pt x="37" y="24"/>
                  </a:cubicBezTo>
                  <a:cubicBezTo>
                    <a:pt x="36" y="24"/>
                    <a:pt x="36" y="24"/>
                    <a:pt x="36" y="24"/>
                  </a:cubicBezTo>
                  <a:cubicBezTo>
                    <a:pt x="36" y="23"/>
                    <a:pt x="36" y="23"/>
                    <a:pt x="36" y="23"/>
                  </a:cubicBezTo>
                  <a:cubicBezTo>
                    <a:pt x="35" y="24"/>
                    <a:pt x="35" y="24"/>
                    <a:pt x="35" y="24"/>
                  </a:cubicBezTo>
                  <a:cubicBezTo>
                    <a:pt x="35" y="24"/>
                    <a:pt x="35" y="24"/>
                    <a:pt x="35" y="24"/>
                  </a:cubicBezTo>
                  <a:cubicBezTo>
                    <a:pt x="35" y="23"/>
                    <a:pt x="35" y="23"/>
                    <a:pt x="35" y="23"/>
                  </a:cubicBezTo>
                  <a:cubicBezTo>
                    <a:pt x="35" y="23"/>
                    <a:pt x="35" y="23"/>
                    <a:pt x="35" y="23"/>
                  </a:cubicBezTo>
                  <a:cubicBezTo>
                    <a:pt x="35" y="22"/>
                    <a:pt x="35" y="22"/>
                    <a:pt x="35" y="22"/>
                  </a:cubicBezTo>
                  <a:cubicBezTo>
                    <a:pt x="36" y="21"/>
                    <a:pt x="36" y="21"/>
                    <a:pt x="36" y="21"/>
                  </a:cubicBezTo>
                  <a:cubicBezTo>
                    <a:pt x="36" y="21"/>
                    <a:pt x="36" y="21"/>
                    <a:pt x="36" y="21"/>
                  </a:cubicBezTo>
                  <a:cubicBezTo>
                    <a:pt x="37" y="19"/>
                    <a:pt x="37" y="19"/>
                    <a:pt x="37" y="19"/>
                  </a:cubicBezTo>
                  <a:cubicBezTo>
                    <a:pt x="36" y="21"/>
                    <a:pt x="36" y="21"/>
                    <a:pt x="36" y="21"/>
                  </a:cubicBezTo>
                  <a:cubicBezTo>
                    <a:pt x="37" y="22"/>
                    <a:pt x="37" y="22"/>
                    <a:pt x="37" y="22"/>
                  </a:cubicBezTo>
                  <a:cubicBezTo>
                    <a:pt x="37" y="21"/>
                    <a:pt x="37" y="21"/>
                    <a:pt x="37" y="21"/>
                  </a:cubicBezTo>
                  <a:cubicBezTo>
                    <a:pt x="39" y="21"/>
                    <a:pt x="39" y="21"/>
                    <a:pt x="39" y="21"/>
                  </a:cubicBezTo>
                  <a:cubicBezTo>
                    <a:pt x="38" y="20"/>
                    <a:pt x="38" y="20"/>
                    <a:pt x="38" y="20"/>
                  </a:cubicBezTo>
                  <a:cubicBezTo>
                    <a:pt x="38" y="20"/>
                    <a:pt x="38" y="20"/>
                    <a:pt x="38" y="20"/>
                  </a:cubicBezTo>
                  <a:cubicBezTo>
                    <a:pt x="39" y="20"/>
                    <a:pt x="39" y="20"/>
                    <a:pt x="39" y="20"/>
                  </a:cubicBezTo>
                  <a:close/>
                  <a:moveTo>
                    <a:pt x="39" y="19"/>
                  </a:moveTo>
                  <a:cubicBezTo>
                    <a:pt x="38" y="19"/>
                    <a:pt x="38" y="19"/>
                    <a:pt x="38" y="19"/>
                  </a:cubicBezTo>
                  <a:cubicBezTo>
                    <a:pt x="39" y="19"/>
                    <a:pt x="39" y="19"/>
                    <a:pt x="39" y="19"/>
                  </a:cubicBezTo>
                  <a:cubicBezTo>
                    <a:pt x="40" y="19"/>
                    <a:pt x="40" y="19"/>
                    <a:pt x="40" y="19"/>
                  </a:cubicBezTo>
                  <a:cubicBezTo>
                    <a:pt x="40" y="20"/>
                    <a:pt x="40" y="20"/>
                    <a:pt x="40" y="20"/>
                  </a:cubicBezTo>
                  <a:cubicBezTo>
                    <a:pt x="39" y="19"/>
                    <a:pt x="39" y="19"/>
                    <a:pt x="39" y="19"/>
                  </a:cubicBezTo>
                  <a:close/>
                  <a:moveTo>
                    <a:pt x="41" y="21"/>
                  </a:moveTo>
                  <a:cubicBezTo>
                    <a:pt x="41" y="20"/>
                    <a:pt x="41" y="20"/>
                    <a:pt x="41" y="20"/>
                  </a:cubicBezTo>
                  <a:cubicBezTo>
                    <a:pt x="42" y="20"/>
                    <a:pt x="42" y="20"/>
                    <a:pt x="42" y="20"/>
                  </a:cubicBezTo>
                  <a:cubicBezTo>
                    <a:pt x="41" y="21"/>
                    <a:pt x="41" y="21"/>
                    <a:pt x="41" y="21"/>
                  </a:cubicBezTo>
                  <a:close/>
                  <a:moveTo>
                    <a:pt x="44" y="16"/>
                  </a:moveTo>
                  <a:cubicBezTo>
                    <a:pt x="44" y="17"/>
                    <a:pt x="44" y="17"/>
                    <a:pt x="44" y="17"/>
                  </a:cubicBezTo>
                  <a:cubicBezTo>
                    <a:pt x="44" y="17"/>
                    <a:pt x="44" y="17"/>
                    <a:pt x="44" y="17"/>
                  </a:cubicBezTo>
                  <a:cubicBezTo>
                    <a:pt x="43" y="17"/>
                    <a:pt x="43" y="17"/>
                    <a:pt x="43" y="17"/>
                  </a:cubicBezTo>
                  <a:cubicBezTo>
                    <a:pt x="43" y="18"/>
                    <a:pt x="43" y="18"/>
                    <a:pt x="43" y="18"/>
                  </a:cubicBezTo>
                  <a:cubicBezTo>
                    <a:pt x="42" y="18"/>
                    <a:pt x="42" y="18"/>
                    <a:pt x="42" y="18"/>
                  </a:cubicBezTo>
                  <a:cubicBezTo>
                    <a:pt x="41" y="19"/>
                    <a:pt x="41" y="19"/>
                    <a:pt x="41" y="19"/>
                  </a:cubicBezTo>
                  <a:cubicBezTo>
                    <a:pt x="41" y="19"/>
                    <a:pt x="41" y="19"/>
                    <a:pt x="41" y="19"/>
                  </a:cubicBezTo>
                  <a:cubicBezTo>
                    <a:pt x="41" y="18"/>
                    <a:pt x="41" y="18"/>
                    <a:pt x="41" y="18"/>
                  </a:cubicBezTo>
                  <a:cubicBezTo>
                    <a:pt x="40" y="18"/>
                    <a:pt x="40" y="18"/>
                    <a:pt x="40" y="18"/>
                  </a:cubicBezTo>
                  <a:cubicBezTo>
                    <a:pt x="41" y="17"/>
                    <a:pt x="41" y="17"/>
                    <a:pt x="41" y="17"/>
                  </a:cubicBezTo>
                  <a:cubicBezTo>
                    <a:pt x="40" y="17"/>
                    <a:pt x="40" y="17"/>
                    <a:pt x="40" y="17"/>
                  </a:cubicBezTo>
                  <a:cubicBezTo>
                    <a:pt x="41" y="16"/>
                    <a:pt x="41" y="16"/>
                    <a:pt x="41" y="16"/>
                  </a:cubicBezTo>
                  <a:cubicBezTo>
                    <a:pt x="42" y="16"/>
                    <a:pt x="42" y="16"/>
                    <a:pt x="42" y="16"/>
                  </a:cubicBezTo>
                  <a:cubicBezTo>
                    <a:pt x="41" y="16"/>
                    <a:pt x="41" y="16"/>
                    <a:pt x="41" y="16"/>
                  </a:cubicBezTo>
                  <a:cubicBezTo>
                    <a:pt x="41" y="15"/>
                    <a:pt x="41" y="15"/>
                    <a:pt x="41" y="15"/>
                  </a:cubicBezTo>
                  <a:cubicBezTo>
                    <a:pt x="42" y="15"/>
                    <a:pt x="42" y="15"/>
                    <a:pt x="42" y="15"/>
                  </a:cubicBezTo>
                  <a:cubicBezTo>
                    <a:pt x="42" y="14"/>
                    <a:pt x="42" y="14"/>
                    <a:pt x="42" y="14"/>
                  </a:cubicBezTo>
                  <a:cubicBezTo>
                    <a:pt x="43" y="14"/>
                    <a:pt x="43" y="14"/>
                    <a:pt x="43" y="14"/>
                  </a:cubicBezTo>
                  <a:cubicBezTo>
                    <a:pt x="43" y="15"/>
                    <a:pt x="43" y="15"/>
                    <a:pt x="43" y="15"/>
                  </a:cubicBezTo>
                  <a:cubicBezTo>
                    <a:pt x="44" y="15"/>
                    <a:pt x="44" y="15"/>
                    <a:pt x="44" y="15"/>
                  </a:cubicBezTo>
                  <a:cubicBezTo>
                    <a:pt x="44" y="16"/>
                    <a:pt x="44" y="16"/>
                    <a:pt x="44" y="16"/>
                  </a:cubicBezTo>
                  <a:close/>
                  <a:moveTo>
                    <a:pt x="44" y="14"/>
                  </a:moveTo>
                  <a:cubicBezTo>
                    <a:pt x="45" y="14"/>
                    <a:pt x="45" y="14"/>
                    <a:pt x="45" y="14"/>
                  </a:cubicBezTo>
                  <a:cubicBezTo>
                    <a:pt x="45" y="13"/>
                    <a:pt x="45" y="13"/>
                    <a:pt x="45" y="13"/>
                  </a:cubicBezTo>
                  <a:cubicBezTo>
                    <a:pt x="46" y="13"/>
                    <a:pt x="46" y="13"/>
                    <a:pt x="46" y="13"/>
                  </a:cubicBezTo>
                  <a:cubicBezTo>
                    <a:pt x="47" y="13"/>
                    <a:pt x="47" y="13"/>
                    <a:pt x="47" y="13"/>
                  </a:cubicBezTo>
                  <a:cubicBezTo>
                    <a:pt x="47" y="13"/>
                    <a:pt x="47" y="13"/>
                    <a:pt x="47" y="13"/>
                  </a:cubicBezTo>
                  <a:cubicBezTo>
                    <a:pt x="47" y="14"/>
                    <a:pt x="47" y="14"/>
                    <a:pt x="47" y="14"/>
                  </a:cubicBezTo>
                  <a:cubicBezTo>
                    <a:pt x="47" y="15"/>
                    <a:pt x="47" y="15"/>
                    <a:pt x="47" y="15"/>
                  </a:cubicBezTo>
                  <a:cubicBezTo>
                    <a:pt x="46" y="15"/>
                    <a:pt x="46" y="15"/>
                    <a:pt x="46" y="15"/>
                  </a:cubicBezTo>
                  <a:cubicBezTo>
                    <a:pt x="45" y="15"/>
                    <a:pt x="45" y="15"/>
                    <a:pt x="45" y="15"/>
                  </a:cubicBezTo>
                  <a:cubicBezTo>
                    <a:pt x="44" y="14"/>
                    <a:pt x="44" y="14"/>
                    <a:pt x="44" y="14"/>
                  </a:cubicBezTo>
                  <a:close/>
                  <a:moveTo>
                    <a:pt x="48" y="9"/>
                  </a:moveTo>
                  <a:cubicBezTo>
                    <a:pt x="47" y="9"/>
                    <a:pt x="47" y="9"/>
                    <a:pt x="47" y="9"/>
                  </a:cubicBezTo>
                  <a:cubicBezTo>
                    <a:pt x="48" y="9"/>
                    <a:pt x="48" y="9"/>
                    <a:pt x="48" y="9"/>
                  </a:cubicBezTo>
                  <a:cubicBezTo>
                    <a:pt x="48" y="9"/>
                    <a:pt x="48" y="9"/>
                    <a:pt x="48" y="9"/>
                  </a:cubicBezTo>
                  <a:close/>
                  <a:moveTo>
                    <a:pt x="46" y="11"/>
                  </a:moveTo>
                  <a:cubicBezTo>
                    <a:pt x="46" y="10"/>
                    <a:pt x="46" y="10"/>
                    <a:pt x="46" y="10"/>
                  </a:cubicBezTo>
                  <a:cubicBezTo>
                    <a:pt x="47" y="10"/>
                    <a:pt x="47" y="10"/>
                    <a:pt x="47" y="10"/>
                  </a:cubicBezTo>
                  <a:cubicBezTo>
                    <a:pt x="47" y="10"/>
                    <a:pt x="47" y="10"/>
                    <a:pt x="47" y="10"/>
                  </a:cubicBezTo>
                  <a:cubicBezTo>
                    <a:pt x="47" y="10"/>
                    <a:pt x="46" y="11"/>
                    <a:pt x="46" y="11"/>
                  </a:cubicBezTo>
                  <a:close/>
                  <a:moveTo>
                    <a:pt x="49" y="12"/>
                  </a:moveTo>
                  <a:cubicBezTo>
                    <a:pt x="49" y="11"/>
                    <a:pt x="49" y="11"/>
                    <a:pt x="49" y="11"/>
                  </a:cubicBezTo>
                  <a:cubicBezTo>
                    <a:pt x="50" y="12"/>
                    <a:pt x="50" y="12"/>
                    <a:pt x="50" y="12"/>
                  </a:cubicBezTo>
                  <a:cubicBezTo>
                    <a:pt x="49" y="12"/>
                    <a:pt x="49" y="12"/>
                    <a:pt x="49" y="12"/>
                  </a:cubicBezTo>
                  <a:close/>
                  <a:moveTo>
                    <a:pt x="48" y="12"/>
                  </a:moveTo>
                  <a:cubicBezTo>
                    <a:pt x="48" y="13"/>
                    <a:pt x="48" y="13"/>
                    <a:pt x="48" y="13"/>
                  </a:cubicBezTo>
                  <a:cubicBezTo>
                    <a:pt x="48" y="13"/>
                    <a:pt x="48" y="13"/>
                    <a:pt x="48" y="13"/>
                  </a:cubicBezTo>
                  <a:cubicBezTo>
                    <a:pt x="46" y="11"/>
                    <a:pt x="46" y="11"/>
                    <a:pt x="46" y="11"/>
                  </a:cubicBezTo>
                  <a:cubicBezTo>
                    <a:pt x="48" y="10"/>
                    <a:pt x="48" y="10"/>
                    <a:pt x="48" y="10"/>
                  </a:cubicBezTo>
                  <a:cubicBezTo>
                    <a:pt x="48" y="11"/>
                    <a:pt x="48" y="11"/>
                    <a:pt x="48" y="11"/>
                  </a:cubicBezTo>
                  <a:cubicBezTo>
                    <a:pt x="49" y="11"/>
                    <a:pt x="49" y="11"/>
                    <a:pt x="49" y="11"/>
                  </a:cubicBezTo>
                  <a:cubicBezTo>
                    <a:pt x="49" y="11"/>
                    <a:pt x="49" y="11"/>
                    <a:pt x="49" y="11"/>
                  </a:cubicBezTo>
                  <a:cubicBezTo>
                    <a:pt x="48" y="11"/>
                    <a:pt x="48" y="11"/>
                    <a:pt x="48" y="11"/>
                  </a:cubicBezTo>
                  <a:cubicBezTo>
                    <a:pt x="48" y="12"/>
                    <a:pt x="48" y="12"/>
                    <a:pt x="48" y="12"/>
                  </a:cubicBezTo>
                  <a:close/>
                  <a:moveTo>
                    <a:pt x="51" y="10"/>
                  </a:moveTo>
                  <a:cubicBezTo>
                    <a:pt x="50" y="11"/>
                    <a:pt x="50" y="11"/>
                    <a:pt x="50" y="11"/>
                  </a:cubicBezTo>
                  <a:cubicBezTo>
                    <a:pt x="49" y="10"/>
                    <a:pt x="49" y="10"/>
                    <a:pt x="49" y="10"/>
                  </a:cubicBezTo>
                  <a:cubicBezTo>
                    <a:pt x="49" y="9"/>
                    <a:pt x="49" y="9"/>
                    <a:pt x="49" y="9"/>
                  </a:cubicBezTo>
                  <a:cubicBezTo>
                    <a:pt x="49" y="8"/>
                    <a:pt x="49" y="8"/>
                    <a:pt x="49" y="8"/>
                  </a:cubicBezTo>
                  <a:cubicBezTo>
                    <a:pt x="50" y="8"/>
                    <a:pt x="50" y="8"/>
                    <a:pt x="50" y="8"/>
                  </a:cubicBezTo>
                  <a:cubicBezTo>
                    <a:pt x="50" y="9"/>
                    <a:pt x="50" y="9"/>
                    <a:pt x="50" y="9"/>
                  </a:cubicBezTo>
                  <a:cubicBezTo>
                    <a:pt x="51" y="10"/>
                    <a:pt x="51" y="10"/>
                    <a:pt x="51" y="10"/>
                  </a:cubicBezTo>
                  <a:cubicBezTo>
                    <a:pt x="51" y="10"/>
                    <a:pt x="51" y="10"/>
                    <a:pt x="51" y="10"/>
                  </a:cubicBezTo>
                  <a:close/>
                  <a:moveTo>
                    <a:pt x="53" y="11"/>
                  </a:moveTo>
                  <a:cubicBezTo>
                    <a:pt x="53" y="11"/>
                    <a:pt x="53" y="11"/>
                    <a:pt x="53" y="11"/>
                  </a:cubicBezTo>
                  <a:cubicBezTo>
                    <a:pt x="52" y="11"/>
                    <a:pt x="52" y="11"/>
                    <a:pt x="52" y="11"/>
                  </a:cubicBezTo>
                  <a:cubicBezTo>
                    <a:pt x="52" y="9"/>
                    <a:pt x="52" y="9"/>
                    <a:pt x="52" y="9"/>
                  </a:cubicBezTo>
                  <a:cubicBezTo>
                    <a:pt x="53" y="9"/>
                    <a:pt x="53" y="9"/>
                    <a:pt x="53" y="9"/>
                  </a:cubicBezTo>
                  <a:cubicBezTo>
                    <a:pt x="54" y="9"/>
                    <a:pt x="54" y="9"/>
                    <a:pt x="54" y="9"/>
                  </a:cubicBezTo>
                  <a:cubicBezTo>
                    <a:pt x="53" y="10"/>
                    <a:pt x="53" y="10"/>
                    <a:pt x="53" y="10"/>
                  </a:cubicBezTo>
                  <a:cubicBezTo>
                    <a:pt x="54" y="11"/>
                    <a:pt x="54" y="11"/>
                    <a:pt x="54" y="11"/>
                  </a:cubicBezTo>
                  <a:cubicBezTo>
                    <a:pt x="53" y="11"/>
                    <a:pt x="53" y="11"/>
                    <a:pt x="53" y="11"/>
                  </a:cubicBezTo>
                  <a:close/>
                  <a:moveTo>
                    <a:pt x="60" y="8"/>
                  </a:moveTo>
                  <a:cubicBezTo>
                    <a:pt x="59" y="8"/>
                    <a:pt x="59" y="8"/>
                    <a:pt x="59" y="8"/>
                  </a:cubicBezTo>
                  <a:cubicBezTo>
                    <a:pt x="58" y="8"/>
                    <a:pt x="58" y="8"/>
                    <a:pt x="58" y="8"/>
                  </a:cubicBezTo>
                  <a:cubicBezTo>
                    <a:pt x="59" y="7"/>
                    <a:pt x="59" y="7"/>
                    <a:pt x="59" y="7"/>
                  </a:cubicBezTo>
                  <a:cubicBezTo>
                    <a:pt x="60" y="7"/>
                    <a:pt x="60" y="7"/>
                    <a:pt x="60" y="7"/>
                  </a:cubicBezTo>
                  <a:cubicBezTo>
                    <a:pt x="60" y="8"/>
                    <a:pt x="60" y="8"/>
                    <a:pt x="60" y="8"/>
                  </a:cubicBezTo>
                  <a:cubicBezTo>
                    <a:pt x="60" y="8"/>
                    <a:pt x="60" y="8"/>
                    <a:pt x="60" y="8"/>
                  </a:cubicBezTo>
                  <a:close/>
                  <a:moveTo>
                    <a:pt x="61" y="8"/>
                  </a:moveTo>
                  <a:cubicBezTo>
                    <a:pt x="60" y="7"/>
                    <a:pt x="60" y="7"/>
                    <a:pt x="60" y="7"/>
                  </a:cubicBezTo>
                  <a:cubicBezTo>
                    <a:pt x="62" y="5"/>
                    <a:pt x="62" y="5"/>
                    <a:pt x="62" y="5"/>
                  </a:cubicBezTo>
                  <a:cubicBezTo>
                    <a:pt x="62" y="6"/>
                    <a:pt x="62" y="6"/>
                    <a:pt x="62" y="6"/>
                  </a:cubicBezTo>
                  <a:cubicBezTo>
                    <a:pt x="61" y="7"/>
                    <a:pt x="61" y="7"/>
                    <a:pt x="61" y="7"/>
                  </a:cubicBezTo>
                  <a:cubicBezTo>
                    <a:pt x="61" y="8"/>
                    <a:pt x="61" y="8"/>
                    <a:pt x="61" y="8"/>
                  </a:cubicBezTo>
                  <a:close/>
                  <a:moveTo>
                    <a:pt x="59" y="6"/>
                  </a:moveTo>
                  <a:cubicBezTo>
                    <a:pt x="59" y="6"/>
                    <a:pt x="59" y="6"/>
                    <a:pt x="59" y="6"/>
                  </a:cubicBezTo>
                  <a:cubicBezTo>
                    <a:pt x="57" y="6"/>
                    <a:pt x="57" y="6"/>
                    <a:pt x="57" y="6"/>
                  </a:cubicBezTo>
                  <a:cubicBezTo>
                    <a:pt x="57" y="5"/>
                    <a:pt x="57" y="5"/>
                    <a:pt x="57" y="5"/>
                  </a:cubicBezTo>
                  <a:cubicBezTo>
                    <a:pt x="58" y="5"/>
                    <a:pt x="58" y="5"/>
                    <a:pt x="58" y="5"/>
                  </a:cubicBezTo>
                  <a:cubicBezTo>
                    <a:pt x="58" y="5"/>
                    <a:pt x="58" y="5"/>
                    <a:pt x="58" y="5"/>
                  </a:cubicBezTo>
                  <a:cubicBezTo>
                    <a:pt x="59" y="5"/>
                    <a:pt x="59" y="5"/>
                    <a:pt x="59" y="5"/>
                  </a:cubicBezTo>
                  <a:cubicBezTo>
                    <a:pt x="59" y="5"/>
                    <a:pt x="59" y="5"/>
                    <a:pt x="59" y="5"/>
                  </a:cubicBezTo>
                  <a:cubicBezTo>
                    <a:pt x="60" y="5"/>
                    <a:pt x="60" y="5"/>
                    <a:pt x="60" y="5"/>
                  </a:cubicBezTo>
                  <a:cubicBezTo>
                    <a:pt x="61" y="4"/>
                    <a:pt x="61" y="4"/>
                    <a:pt x="61" y="4"/>
                  </a:cubicBezTo>
                  <a:cubicBezTo>
                    <a:pt x="61" y="4"/>
                    <a:pt x="61" y="4"/>
                    <a:pt x="61" y="4"/>
                  </a:cubicBezTo>
                  <a:cubicBezTo>
                    <a:pt x="59" y="6"/>
                    <a:pt x="59" y="6"/>
                    <a:pt x="59" y="6"/>
                  </a:cubicBezTo>
                  <a:close/>
                  <a:moveTo>
                    <a:pt x="62" y="5"/>
                  </a:moveTo>
                  <a:cubicBezTo>
                    <a:pt x="62" y="5"/>
                    <a:pt x="63" y="4"/>
                    <a:pt x="63" y="4"/>
                  </a:cubicBezTo>
                  <a:cubicBezTo>
                    <a:pt x="64" y="5"/>
                    <a:pt x="64" y="5"/>
                    <a:pt x="64" y="5"/>
                  </a:cubicBezTo>
                  <a:cubicBezTo>
                    <a:pt x="64" y="6"/>
                    <a:pt x="64" y="6"/>
                    <a:pt x="64" y="6"/>
                  </a:cubicBezTo>
                  <a:cubicBezTo>
                    <a:pt x="63" y="6"/>
                    <a:pt x="63" y="6"/>
                    <a:pt x="63" y="6"/>
                  </a:cubicBezTo>
                  <a:cubicBezTo>
                    <a:pt x="63" y="5"/>
                    <a:pt x="63" y="5"/>
                    <a:pt x="63" y="5"/>
                  </a:cubicBezTo>
                  <a:cubicBezTo>
                    <a:pt x="62" y="5"/>
                    <a:pt x="62" y="5"/>
                    <a:pt x="62" y="5"/>
                  </a:cubicBezTo>
                  <a:close/>
                  <a:moveTo>
                    <a:pt x="64" y="3"/>
                  </a:moveTo>
                  <a:cubicBezTo>
                    <a:pt x="64" y="3"/>
                    <a:pt x="64" y="3"/>
                    <a:pt x="64" y="3"/>
                  </a:cubicBezTo>
                  <a:cubicBezTo>
                    <a:pt x="64" y="3"/>
                    <a:pt x="64" y="3"/>
                    <a:pt x="64" y="3"/>
                  </a:cubicBezTo>
                  <a:cubicBezTo>
                    <a:pt x="63" y="2"/>
                    <a:pt x="63" y="2"/>
                    <a:pt x="63" y="2"/>
                  </a:cubicBezTo>
                  <a:cubicBezTo>
                    <a:pt x="64" y="2"/>
                    <a:pt x="64" y="2"/>
                    <a:pt x="64" y="2"/>
                  </a:cubicBezTo>
                  <a:cubicBezTo>
                    <a:pt x="64" y="3"/>
                    <a:pt x="64" y="3"/>
                    <a:pt x="64" y="3"/>
                  </a:cubicBezTo>
                  <a:close/>
                  <a:moveTo>
                    <a:pt x="66" y="1"/>
                  </a:moveTo>
                  <a:cubicBezTo>
                    <a:pt x="66" y="1"/>
                    <a:pt x="66" y="1"/>
                    <a:pt x="66" y="1"/>
                  </a:cubicBezTo>
                  <a:cubicBezTo>
                    <a:pt x="66" y="1"/>
                    <a:pt x="66" y="1"/>
                    <a:pt x="66" y="1"/>
                  </a:cubicBezTo>
                  <a:cubicBezTo>
                    <a:pt x="67" y="1"/>
                    <a:pt x="67" y="1"/>
                    <a:pt x="67" y="1"/>
                  </a:cubicBezTo>
                  <a:cubicBezTo>
                    <a:pt x="66" y="1"/>
                    <a:pt x="66" y="1"/>
                    <a:pt x="66" y="1"/>
                  </a:cubicBezTo>
                  <a:close/>
                  <a:moveTo>
                    <a:pt x="67" y="2"/>
                  </a:moveTo>
                  <a:cubicBezTo>
                    <a:pt x="67" y="2"/>
                    <a:pt x="67" y="2"/>
                    <a:pt x="67" y="2"/>
                  </a:cubicBezTo>
                  <a:cubicBezTo>
                    <a:pt x="68" y="1"/>
                    <a:pt x="68" y="1"/>
                    <a:pt x="68" y="1"/>
                  </a:cubicBezTo>
                  <a:cubicBezTo>
                    <a:pt x="68" y="1"/>
                    <a:pt x="68" y="1"/>
                    <a:pt x="68" y="1"/>
                  </a:cubicBezTo>
                  <a:cubicBezTo>
                    <a:pt x="69" y="1"/>
                    <a:pt x="69" y="1"/>
                    <a:pt x="69" y="1"/>
                  </a:cubicBezTo>
                  <a:cubicBezTo>
                    <a:pt x="69" y="0"/>
                    <a:pt x="69" y="0"/>
                    <a:pt x="69" y="0"/>
                  </a:cubicBezTo>
                  <a:cubicBezTo>
                    <a:pt x="69" y="1"/>
                    <a:pt x="69" y="1"/>
                    <a:pt x="69" y="1"/>
                  </a:cubicBezTo>
                  <a:cubicBezTo>
                    <a:pt x="70" y="1"/>
                    <a:pt x="70" y="1"/>
                    <a:pt x="70" y="1"/>
                  </a:cubicBezTo>
                  <a:cubicBezTo>
                    <a:pt x="70" y="2"/>
                    <a:pt x="70" y="2"/>
                    <a:pt x="70" y="2"/>
                  </a:cubicBezTo>
                  <a:cubicBezTo>
                    <a:pt x="71" y="2"/>
                    <a:pt x="71" y="2"/>
                    <a:pt x="71" y="2"/>
                  </a:cubicBezTo>
                  <a:cubicBezTo>
                    <a:pt x="70" y="3"/>
                    <a:pt x="70" y="3"/>
                    <a:pt x="70" y="3"/>
                  </a:cubicBezTo>
                  <a:cubicBezTo>
                    <a:pt x="69" y="3"/>
                    <a:pt x="69" y="3"/>
                    <a:pt x="69" y="3"/>
                  </a:cubicBezTo>
                  <a:cubicBezTo>
                    <a:pt x="68" y="2"/>
                    <a:pt x="68" y="2"/>
                    <a:pt x="68" y="2"/>
                  </a:cubicBezTo>
                  <a:lnTo>
                    <a:pt x="67" y="2"/>
                  </a:lnTo>
                  <a:close/>
                </a:path>
              </a:pathLst>
            </a:custGeom>
            <a:grpFill/>
            <a:ln>
              <a:noFill/>
            </a:ln>
          </p:spPr>
          <p:txBody>
            <a:bodyPr vert="horz" wrap="square" lIns="91440" tIns="45720" rIns="91440" bIns="45720" numCol="1" anchor="t" anchorCtr="0" compatLnSpc="1"/>
            <a:lstStyle/>
            <a:p>
              <a:endParaRPr lang="en-US"/>
            </a:p>
          </p:txBody>
        </p:sp>
        <p:sp>
          <p:nvSpPr>
            <p:cNvPr id="38" name="Freeform 39"/>
            <p:cNvSpPr>
              <a:spLocks noEditPoints="1"/>
            </p:cNvSpPr>
            <p:nvPr/>
          </p:nvSpPr>
          <p:spPr bwMode="auto">
            <a:xfrm>
              <a:off x="4488589" y="1553527"/>
              <a:ext cx="213581" cy="434881"/>
            </a:xfrm>
            <a:custGeom>
              <a:avLst/>
              <a:gdLst>
                <a:gd name="T0" fmla="*/ 7 w 166"/>
                <a:gd name="T1" fmla="*/ 241 h 338"/>
                <a:gd name="T2" fmla="*/ 18 w 166"/>
                <a:gd name="T3" fmla="*/ 226 h 338"/>
                <a:gd name="T4" fmla="*/ 22 w 166"/>
                <a:gd name="T5" fmla="*/ 197 h 338"/>
                <a:gd name="T6" fmla="*/ 11 w 166"/>
                <a:gd name="T7" fmla="*/ 163 h 338"/>
                <a:gd name="T8" fmla="*/ 26 w 166"/>
                <a:gd name="T9" fmla="*/ 137 h 338"/>
                <a:gd name="T10" fmla="*/ 33 w 166"/>
                <a:gd name="T11" fmla="*/ 97 h 338"/>
                <a:gd name="T12" fmla="*/ 48 w 166"/>
                <a:gd name="T13" fmla="*/ 74 h 338"/>
                <a:gd name="T14" fmla="*/ 55 w 166"/>
                <a:gd name="T15" fmla="*/ 45 h 338"/>
                <a:gd name="T16" fmla="*/ 70 w 166"/>
                <a:gd name="T17" fmla="*/ 30 h 338"/>
                <a:gd name="T18" fmla="*/ 78 w 166"/>
                <a:gd name="T19" fmla="*/ 22 h 338"/>
                <a:gd name="T20" fmla="*/ 96 w 166"/>
                <a:gd name="T21" fmla="*/ 19 h 338"/>
                <a:gd name="T22" fmla="*/ 103 w 166"/>
                <a:gd name="T23" fmla="*/ 8 h 338"/>
                <a:gd name="T24" fmla="*/ 111 w 166"/>
                <a:gd name="T25" fmla="*/ 4 h 338"/>
                <a:gd name="T26" fmla="*/ 141 w 166"/>
                <a:gd name="T27" fmla="*/ 19 h 338"/>
                <a:gd name="T28" fmla="*/ 148 w 166"/>
                <a:gd name="T29" fmla="*/ 30 h 338"/>
                <a:gd name="T30" fmla="*/ 155 w 166"/>
                <a:gd name="T31" fmla="*/ 52 h 338"/>
                <a:gd name="T32" fmla="*/ 155 w 166"/>
                <a:gd name="T33" fmla="*/ 78 h 338"/>
                <a:gd name="T34" fmla="*/ 159 w 166"/>
                <a:gd name="T35" fmla="*/ 89 h 338"/>
                <a:gd name="T36" fmla="*/ 144 w 166"/>
                <a:gd name="T37" fmla="*/ 89 h 338"/>
                <a:gd name="T38" fmla="*/ 133 w 166"/>
                <a:gd name="T39" fmla="*/ 93 h 338"/>
                <a:gd name="T40" fmla="*/ 129 w 166"/>
                <a:gd name="T41" fmla="*/ 104 h 338"/>
                <a:gd name="T42" fmla="*/ 129 w 166"/>
                <a:gd name="T43" fmla="*/ 108 h 338"/>
                <a:gd name="T44" fmla="*/ 133 w 166"/>
                <a:gd name="T45" fmla="*/ 119 h 338"/>
                <a:gd name="T46" fmla="*/ 126 w 166"/>
                <a:gd name="T47" fmla="*/ 134 h 338"/>
                <a:gd name="T48" fmla="*/ 115 w 166"/>
                <a:gd name="T49" fmla="*/ 149 h 338"/>
                <a:gd name="T50" fmla="*/ 103 w 166"/>
                <a:gd name="T51" fmla="*/ 156 h 338"/>
                <a:gd name="T52" fmla="*/ 92 w 166"/>
                <a:gd name="T53" fmla="*/ 160 h 338"/>
                <a:gd name="T54" fmla="*/ 85 w 166"/>
                <a:gd name="T55" fmla="*/ 174 h 338"/>
                <a:gd name="T56" fmla="*/ 81 w 166"/>
                <a:gd name="T57" fmla="*/ 189 h 338"/>
                <a:gd name="T58" fmla="*/ 81 w 166"/>
                <a:gd name="T59" fmla="*/ 204 h 338"/>
                <a:gd name="T60" fmla="*/ 85 w 166"/>
                <a:gd name="T61" fmla="*/ 215 h 338"/>
                <a:gd name="T62" fmla="*/ 100 w 166"/>
                <a:gd name="T63" fmla="*/ 226 h 338"/>
                <a:gd name="T64" fmla="*/ 100 w 166"/>
                <a:gd name="T65" fmla="*/ 249 h 338"/>
                <a:gd name="T66" fmla="*/ 85 w 166"/>
                <a:gd name="T67" fmla="*/ 245 h 338"/>
                <a:gd name="T68" fmla="*/ 70 w 166"/>
                <a:gd name="T69" fmla="*/ 245 h 338"/>
                <a:gd name="T70" fmla="*/ 81 w 166"/>
                <a:gd name="T71" fmla="*/ 249 h 338"/>
                <a:gd name="T72" fmla="*/ 100 w 166"/>
                <a:gd name="T73" fmla="*/ 252 h 338"/>
                <a:gd name="T74" fmla="*/ 92 w 166"/>
                <a:gd name="T75" fmla="*/ 256 h 338"/>
                <a:gd name="T76" fmla="*/ 85 w 166"/>
                <a:gd name="T77" fmla="*/ 264 h 338"/>
                <a:gd name="T78" fmla="*/ 78 w 166"/>
                <a:gd name="T79" fmla="*/ 271 h 338"/>
                <a:gd name="T80" fmla="*/ 78 w 166"/>
                <a:gd name="T81" fmla="*/ 282 h 338"/>
                <a:gd name="T82" fmla="*/ 81 w 166"/>
                <a:gd name="T83" fmla="*/ 301 h 338"/>
                <a:gd name="T84" fmla="*/ 66 w 166"/>
                <a:gd name="T85" fmla="*/ 319 h 338"/>
                <a:gd name="T86" fmla="*/ 48 w 166"/>
                <a:gd name="T87" fmla="*/ 330 h 338"/>
                <a:gd name="T88" fmla="*/ 29 w 166"/>
                <a:gd name="T89" fmla="*/ 330 h 338"/>
                <a:gd name="T90" fmla="*/ 29 w 166"/>
                <a:gd name="T91" fmla="*/ 315 h 338"/>
                <a:gd name="T92" fmla="*/ 15 w 166"/>
                <a:gd name="T93" fmla="*/ 297 h 338"/>
                <a:gd name="T94" fmla="*/ 7 w 166"/>
                <a:gd name="T95" fmla="*/ 282 h 338"/>
                <a:gd name="T96" fmla="*/ 7 w 166"/>
                <a:gd name="T97" fmla="*/ 275 h 338"/>
                <a:gd name="T98" fmla="*/ 0 w 166"/>
                <a:gd name="T99" fmla="*/ 264 h 338"/>
                <a:gd name="T100" fmla="*/ 103 w 166"/>
                <a:gd name="T101" fmla="*/ 252 h 338"/>
                <a:gd name="T102" fmla="*/ 4 w 166"/>
                <a:gd name="T103" fmla="*/ 278 h 338"/>
                <a:gd name="T104" fmla="*/ 115 w 166"/>
                <a:gd name="T105" fmla="*/ 271 h 338"/>
                <a:gd name="T106" fmla="*/ 118 w 166"/>
                <a:gd name="T107" fmla="*/ 282 h 338"/>
                <a:gd name="T108" fmla="*/ 107 w 166"/>
                <a:gd name="T109" fmla="*/ 304 h 338"/>
                <a:gd name="T110" fmla="*/ 115 w 166"/>
                <a:gd name="T111" fmla="*/ 293 h 338"/>
                <a:gd name="T112" fmla="*/ 107 w 166"/>
                <a:gd name="T113" fmla="*/ 286 h 338"/>
                <a:gd name="T114" fmla="*/ 107 w 166"/>
                <a:gd name="T115" fmla="*/ 301 h 338"/>
                <a:gd name="T116" fmla="*/ 81 w 166"/>
                <a:gd name="T117" fmla="*/ 319 h 338"/>
                <a:gd name="T118" fmla="*/ 85 w 166"/>
                <a:gd name="T119" fmla="*/ 29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338">
                  <a:moveTo>
                    <a:pt x="4" y="256"/>
                  </a:moveTo>
                  <a:lnTo>
                    <a:pt x="7" y="260"/>
                  </a:lnTo>
                  <a:lnTo>
                    <a:pt x="7" y="260"/>
                  </a:lnTo>
                  <a:lnTo>
                    <a:pt x="11" y="260"/>
                  </a:lnTo>
                  <a:lnTo>
                    <a:pt x="7" y="249"/>
                  </a:lnTo>
                  <a:lnTo>
                    <a:pt x="7" y="245"/>
                  </a:lnTo>
                  <a:lnTo>
                    <a:pt x="7" y="241"/>
                  </a:lnTo>
                  <a:lnTo>
                    <a:pt x="11" y="241"/>
                  </a:lnTo>
                  <a:lnTo>
                    <a:pt x="7" y="238"/>
                  </a:lnTo>
                  <a:lnTo>
                    <a:pt x="7" y="238"/>
                  </a:lnTo>
                  <a:lnTo>
                    <a:pt x="15" y="238"/>
                  </a:lnTo>
                  <a:lnTo>
                    <a:pt x="15" y="234"/>
                  </a:lnTo>
                  <a:lnTo>
                    <a:pt x="15" y="230"/>
                  </a:lnTo>
                  <a:lnTo>
                    <a:pt x="18" y="226"/>
                  </a:lnTo>
                  <a:lnTo>
                    <a:pt x="15" y="223"/>
                  </a:lnTo>
                  <a:lnTo>
                    <a:pt x="15" y="215"/>
                  </a:lnTo>
                  <a:lnTo>
                    <a:pt x="11" y="212"/>
                  </a:lnTo>
                  <a:lnTo>
                    <a:pt x="11" y="208"/>
                  </a:lnTo>
                  <a:lnTo>
                    <a:pt x="18" y="208"/>
                  </a:lnTo>
                  <a:lnTo>
                    <a:pt x="18" y="200"/>
                  </a:lnTo>
                  <a:lnTo>
                    <a:pt x="22" y="197"/>
                  </a:lnTo>
                  <a:lnTo>
                    <a:pt x="15" y="193"/>
                  </a:lnTo>
                  <a:lnTo>
                    <a:pt x="11" y="189"/>
                  </a:lnTo>
                  <a:lnTo>
                    <a:pt x="11" y="186"/>
                  </a:lnTo>
                  <a:lnTo>
                    <a:pt x="11" y="178"/>
                  </a:lnTo>
                  <a:lnTo>
                    <a:pt x="11" y="174"/>
                  </a:lnTo>
                  <a:lnTo>
                    <a:pt x="7" y="171"/>
                  </a:lnTo>
                  <a:lnTo>
                    <a:pt x="11" y="163"/>
                  </a:lnTo>
                  <a:lnTo>
                    <a:pt x="7" y="156"/>
                  </a:lnTo>
                  <a:lnTo>
                    <a:pt x="7" y="149"/>
                  </a:lnTo>
                  <a:lnTo>
                    <a:pt x="7" y="141"/>
                  </a:lnTo>
                  <a:lnTo>
                    <a:pt x="11" y="137"/>
                  </a:lnTo>
                  <a:lnTo>
                    <a:pt x="15" y="134"/>
                  </a:lnTo>
                  <a:lnTo>
                    <a:pt x="18" y="137"/>
                  </a:lnTo>
                  <a:lnTo>
                    <a:pt x="26" y="137"/>
                  </a:lnTo>
                  <a:lnTo>
                    <a:pt x="29" y="134"/>
                  </a:lnTo>
                  <a:lnTo>
                    <a:pt x="29" y="126"/>
                  </a:lnTo>
                  <a:lnTo>
                    <a:pt x="26" y="126"/>
                  </a:lnTo>
                  <a:lnTo>
                    <a:pt x="26" y="123"/>
                  </a:lnTo>
                  <a:lnTo>
                    <a:pt x="33" y="108"/>
                  </a:lnTo>
                  <a:lnTo>
                    <a:pt x="33" y="100"/>
                  </a:lnTo>
                  <a:lnTo>
                    <a:pt x="33" y="97"/>
                  </a:lnTo>
                  <a:lnTo>
                    <a:pt x="37" y="93"/>
                  </a:lnTo>
                  <a:lnTo>
                    <a:pt x="37" y="85"/>
                  </a:lnTo>
                  <a:lnTo>
                    <a:pt x="33" y="85"/>
                  </a:lnTo>
                  <a:lnTo>
                    <a:pt x="33" y="82"/>
                  </a:lnTo>
                  <a:lnTo>
                    <a:pt x="37" y="78"/>
                  </a:lnTo>
                  <a:lnTo>
                    <a:pt x="44" y="78"/>
                  </a:lnTo>
                  <a:lnTo>
                    <a:pt x="48" y="74"/>
                  </a:lnTo>
                  <a:lnTo>
                    <a:pt x="48" y="74"/>
                  </a:lnTo>
                  <a:lnTo>
                    <a:pt x="52" y="67"/>
                  </a:lnTo>
                  <a:lnTo>
                    <a:pt x="55" y="59"/>
                  </a:lnTo>
                  <a:lnTo>
                    <a:pt x="59" y="56"/>
                  </a:lnTo>
                  <a:lnTo>
                    <a:pt x="55" y="52"/>
                  </a:lnTo>
                  <a:lnTo>
                    <a:pt x="55" y="52"/>
                  </a:lnTo>
                  <a:lnTo>
                    <a:pt x="55" y="45"/>
                  </a:lnTo>
                  <a:lnTo>
                    <a:pt x="55" y="41"/>
                  </a:lnTo>
                  <a:lnTo>
                    <a:pt x="59" y="41"/>
                  </a:lnTo>
                  <a:lnTo>
                    <a:pt x="59" y="37"/>
                  </a:lnTo>
                  <a:lnTo>
                    <a:pt x="63" y="34"/>
                  </a:lnTo>
                  <a:lnTo>
                    <a:pt x="63" y="30"/>
                  </a:lnTo>
                  <a:lnTo>
                    <a:pt x="66" y="30"/>
                  </a:lnTo>
                  <a:lnTo>
                    <a:pt x="70" y="30"/>
                  </a:lnTo>
                  <a:lnTo>
                    <a:pt x="74" y="30"/>
                  </a:lnTo>
                  <a:lnTo>
                    <a:pt x="74" y="30"/>
                  </a:lnTo>
                  <a:lnTo>
                    <a:pt x="78" y="30"/>
                  </a:lnTo>
                  <a:lnTo>
                    <a:pt x="74" y="26"/>
                  </a:lnTo>
                  <a:lnTo>
                    <a:pt x="78" y="22"/>
                  </a:lnTo>
                  <a:lnTo>
                    <a:pt x="78" y="22"/>
                  </a:lnTo>
                  <a:lnTo>
                    <a:pt x="78" y="22"/>
                  </a:lnTo>
                  <a:lnTo>
                    <a:pt x="74" y="19"/>
                  </a:lnTo>
                  <a:lnTo>
                    <a:pt x="78" y="15"/>
                  </a:lnTo>
                  <a:lnTo>
                    <a:pt x="81" y="15"/>
                  </a:lnTo>
                  <a:lnTo>
                    <a:pt x="85" y="15"/>
                  </a:lnTo>
                  <a:lnTo>
                    <a:pt x="89" y="15"/>
                  </a:lnTo>
                  <a:lnTo>
                    <a:pt x="92" y="19"/>
                  </a:lnTo>
                  <a:lnTo>
                    <a:pt x="96" y="19"/>
                  </a:lnTo>
                  <a:lnTo>
                    <a:pt x="100" y="19"/>
                  </a:lnTo>
                  <a:lnTo>
                    <a:pt x="100" y="19"/>
                  </a:lnTo>
                  <a:lnTo>
                    <a:pt x="103" y="19"/>
                  </a:lnTo>
                  <a:lnTo>
                    <a:pt x="103" y="15"/>
                  </a:lnTo>
                  <a:lnTo>
                    <a:pt x="100" y="15"/>
                  </a:lnTo>
                  <a:lnTo>
                    <a:pt x="100" y="11"/>
                  </a:lnTo>
                  <a:lnTo>
                    <a:pt x="103" y="8"/>
                  </a:lnTo>
                  <a:lnTo>
                    <a:pt x="103" y="4"/>
                  </a:lnTo>
                  <a:lnTo>
                    <a:pt x="100" y="4"/>
                  </a:lnTo>
                  <a:lnTo>
                    <a:pt x="100" y="0"/>
                  </a:lnTo>
                  <a:lnTo>
                    <a:pt x="103" y="0"/>
                  </a:lnTo>
                  <a:lnTo>
                    <a:pt x="107" y="0"/>
                  </a:lnTo>
                  <a:lnTo>
                    <a:pt x="107" y="0"/>
                  </a:lnTo>
                  <a:lnTo>
                    <a:pt x="111" y="4"/>
                  </a:lnTo>
                  <a:lnTo>
                    <a:pt x="115" y="4"/>
                  </a:lnTo>
                  <a:lnTo>
                    <a:pt x="122" y="11"/>
                  </a:lnTo>
                  <a:lnTo>
                    <a:pt x="126" y="15"/>
                  </a:lnTo>
                  <a:lnTo>
                    <a:pt x="133" y="15"/>
                  </a:lnTo>
                  <a:lnTo>
                    <a:pt x="133" y="15"/>
                  </a:lnTo>
                  <a:lnTo>
                    <a:pt x="137" y="19"/>
                  </a:lnTo>
                  <a:lnTo>
                    <a:pt x="141" y="19"/>
                  </a:lnTo>
                  <a:lnTo>
                    <a:pt x="141" y="22"/>
                  </a:lnTo>
                  <a:lnTo>
                    <a:pt x="144" y="22"/>
                  </a:lnTo>
                  <a:lnTo>
                    <a:pt x="144" y="22"/>
                  </a:lnTo>
                  <a:lnTo>
                    <a:pt x="148" y="26"/>
                  </a:lnTo>
                  <a:lnTo>
                    <a:pt x="148" y="26"/>
                  </a:lnTo>
                  <a:lnTo>
                    <a:pt x="152" y="30"/>
                  </a:lnTo>
                  <a:lnTo>
                    <a:pt x="148" y="30"/>
                  </a:lnTo>
                  <a:lnTo>
                    <a:pt x="152" y="37"/>
                  </a:lnTo>
                  <a:lnTo>
                    <a:pt x="148" y="41"/>
                  </a:lnTo>
                  <a:lnTo>
                    <a:pt x="148" y="41"/>
                  </a:lnTo>
                  <a:lnTo>
                    <a:pt x="155" y="41"/>
                  </a:lnTo>
                  <a:lnTo>
                    <a:pt x="155" y="45"/>
                  </a:lnTo>
                  <a:lnTo>
                    <a:pt x="152" y="48"/>
                  </a:lnTo>
                  <a:lnTo>
                    <a:pt x="155" y="52"/>
                  </a:lnTo>
                  <a:lnTo>
                    <a:pt x="155" y="56"/>
                  </a:lnTo>
                  <a:lnTo>
                    <a:pt x="155" y="59"/>
                  </a:lnTo>
                  <a:lnTo>
                    <a:pt x="155" y="63"/>
                  </a:lnTo>
                  <a:lnTo>
                    <a:pt x="155" y="63"/>
                  </a:lnTo>
                  <a:lnTo>
                    <a:pt x="155" y="71"/>
                  </a:lnTo>
                  <a:lnTo>
                    <a:pt x="155" y="74"/>
                  </a:lnTo>
                  <a:lnTo>
                    <a:pt x="155" y="78"/>
                  </a:lnTo>
                  <a:lnTo>
                    <a:pt x="159" y="78"/>
                  </a:lnTo>
                  <a:lnTo>
                    <a:pt x="163" y="82"/>
                  </a:lnTo>
                  <a:lnTo>
                    <a:pt x="166" y="85"/>
                  </a:lnTo>
                  <a:lnTo>
                    <a:pt x="163" y="89"/>
                  </a:lnTo>
                  <a:lnTo>
                    <a:pt x="163" y="89"/>
                  </a:lnTo>
                  <a:lnTo>
                    <a:pt x="163" y="89"/>
                  </a:lnTo>
                  <a:lnTo>
                    <a:pt x="159" y="89"/>
                  </a:lnTo>
                  <a:lnTo>
                    <a:pt x="159" y="85"/>
                  </a:lnTo>
                  <a:lnTo>
                    <a:pt x="155" y="89"/>
                  </a:lnTo>
                  <a:lnTo>
                    <a:pt x="152" y="89"/>
                  </a:lnTo>
                  <a:lnTo>
                    <a:pt x="148" y="89"/>
                  </a:lnTo>
                  <a:lnTo>
                    <a:pt x="148" y="89"/>
                  </a:lnTo>
                  <a:lnTo>
                    <a:pt x="144" y="85"/>
                  </a:lnTo>
                  <a:lnTo>
                    <a:pt x="144" y="89"/>
                  </a:lnTo>
                  <a:lnTo>
                    <a:pt x="141" y="85"/>
                  </a:lnTo>
                  <a:lnTo>
                    <a:pt x="141" y="89"/>
                  </a:lnTo>
                  <a:lnTo>
                    <a:pt x="141" y="89"/>
                  </a:lnTo>
                  <a:lnTo>
                    <a:pt x="137" y="93"/>
                  </a:lnTo>
                  <a:lnTo>
                    <a:pt x="137" y="93"/>
                  </a:lnTo>
                  <a:lnTo>
                    <a:pt x="133" y="93"/>
                  </a:lnTo>
                  <a:lnTo>
                    <a:pt x="133" y="93"/>
                  </a:lnTo>
                  <a:lnTo>
                    <a:pt x="133" y="97"/>
                  </a:lnTo>
                  <a:lnTo>
                    <a:pt x="137" y="97"/>
                  </a:lnTo>
                  <a:lnTo>
                    <a:pt x="133" y="100"/>
                  </a:lnTo>
                  <a:lnTo>
                    <a:pt x="129" y="97"/>
                  </a:lnTo>
                  <a:lnTo>
                    <a:pt x="129" y="100"/>
                  </a:lnTo>
                  <a:lnTo>
                    <a:pt x="129" y="100"/>
                  </a:lnTo>
                  <a:lnTo>
                    <a:pt x="129" y="104"/>
                  </a:lnTo>
                  <a:lnTo>
                    <a:pt x="129" y="104"/>
                  </a:lnTo>
                  <a:lnTo>
                    <a:pt x="129" y="100"/>
                  </a:lnTo>
                  <a:lnTo>
                    <a:pt x="126" y="100"/>
                  </a:lnTo>
                  <a:lnTo>
                    <a:pt x="126" y="100"/>
                  </a:lnTo>
                  <a:lnTo>
                    <a:pt x="126" y="104"/>
                  </a:lnTo>
                  <a:lnTo>
                    <a:pt x="129" y="104"/>
                  </a:lnTo>
                  <a:lnTo>
                    <a:pt x="129" y="108"/>
                  </a:lnTo>
                  <a:lnTo>
                    <a:pt x="129" y="108"/>
                  </a:lnTo>
                  <a:lnTo>
                    <a:pt x="129" y="111"/>
                  </a:lnTo>
                  <a:lnTo>
                    <a:pt x="129" y="115"/>
                  </a:lnTo>
                  <a:lnTo>
                    <a:pt x="126" y="115"/>
                  </a:lnTo>
                  <a:lnTo>
                    <a:pt x="129" y="119"/>
                  </a:lnTo>
                  <a:lnTo>
                    <a:pt x="129" y="119"/>
                  </a:lnTo>
                  <a:lnTo>
                    <a:pt x="133" y="119"/>
                  </a:lnTo>
                  <a:lnTo>
                    <a:pt x="129" y="123"/>
                  </a:lnTo>
                  <a:lnTo>
                    <a:pt x="133" y="123"/>
                  </a:lnTo>
                  <a:lnTo>
                    <a:pt x="133" y="123"/>
                  </a:lnTo>
                  <a:lnTo>
                    <a:pt x="129" y="126"/>
                  </a:lnTo>
                  <a:lnTo>
                    <a:pt x="129" y="126"/>
                  </a:lnTo>
                  <a:lnTo>
                    <a:pt x="126" y="130"/>
                  </a:lnTo>
                  <a:lnTo>
                    <a:pt x="126" y="134"/>
                  </a:lnTo>
                  <a:lnTo>
                    <a:pt x="122" y="141"/>
                  </a:lnTo>
                  <a:lnTo>
                    <a:pt x="122" y="141"/>
                  </a:lnTo>
                  <a:lnTo>
                    <a:pt x="118" y="141"/>
                  </a:lnTo>
                  <a:lnTo>
                    <a:pt x="115" y="141"/>
                  </a:lnTo>
                  <a:lnTo>
                    <a:pt x="115" y="145"/>
                  </a:lnTo>
                  <a:lnTo>
                    <a:pt x="118" y="145"/>
                  </a:lnTo>
                  <a:lnTo>
                    <a:pt x="115" y="149"/>
                  </a:lnTo>
                  <a:lnTo>
                    <a:pt x="111" y="152"/>
                  </a:lnTo>
                  <a:lnTo>
                    <a:pt x="111" y="152"/>
                  </a:lnTo>
                  <a:lnTo>
                    <a:pt x="107" y="149"/>
                  </a:lnTo>
                  <a:lnTo>
                    <a:pt x="107" y="149"/>
                  </a:lnTo>
                  <a:lnTo>
                    <a:pt x="103" y="152"/>
                  </a:lnTo>
                  <a:lnTo>
                    <a:pt x="103" y="156"/>
                  </a:lnTo>
                  <a:lnTo>
                    <a:pt x="103" y="156"/>
                  </a:lnTo>
                  <a:lnTo>
                    <a:pt x="100" y="156"/>
                  </a:lnTo>
                  <a:lnTo>
                    <a:pt x="100" y="156"/>
                  </a:lnTo>
                  <a:lnTo>
                    <a:pt x="100" y="160"/>
                  </a:lnTo>
                  <a:lnTo>
                    <a:pt x="96" y="160"/>
                  </a:lnTo>
                  <a:lnTo>
                    <a:pt x="96" y="156"/>
                  </a:lnTo>
                  <a:lnTo>
                    <a:pt x="92" y="160"/>
                  </a:lnTo>
                  <a:lnTo>
                    <a:pt x="92" y="160"/>
                  </a:lnTo>
                  <a:lnTo>
                    <a:pt x="96" y="163"/>
                  </a:lnTo>
                  <a:lnTo>
                    <a:pt x="96" y="163"/>
                  </a:lnTo>
                  <a:lnTo>
                    <a:pt x="89" y="167"/>
                  </a:lnTo>
                  <a:lnTo>
                    <a:pt x="89" y="167"/>
                  </a:lnTo>
                  <a:lnTo>
                    <a:pt x="85" y="167"/>
                  </a:lnTo>
                  <a:lnTo>
                    <a:pt x="89" y="171"/>
                  </a:lnTo>
                  <a:lnTo>
                    <a:pt x="85" y="174"/>
                  </a:lnTo>
                  <a:lnTo>
                    <a:pt x="81" y="174"/>
                  </a:lnTo>
                  <a:lnTo>
                    <a:pt x="78" y="174"/>
                  </a:lnTo>
                  <a:lnTo>
                    <a:pt x="81" y="178"/>
                  </a:lnTo>
                  <a:lnTo>
                    <a:pt x="81" y="182"/>
                  </a:lnTo>
                  <a:lnTo>
                    <a:pt x="81" y="182"/>
                  </a:lnTo>
                  <a:lnTo>
                    <a:pt x="81" y="186"/>
                  </a:lnTo>
                  <a:lnTo>
                    <a:pt x="81" y="189"/>
                  </a:lnTo>
                  <a:lnTo>
                    <a:pt x="85" y="193"/>
                  </a:lnTo>
                  <a:lnTo>
                    <a:pt x="85" y="197"/>
                  </a:lnTo>
                  <a:lnTo>
                    <a:pt x="81" y="193"/>
                  </a:lnTo>
                  <a:lnTo>
                    <a:pt x="81" y="197"/>
                  </a:lnTo>
                  <a:lnTo>
                    <a:pt x="81" y="200"/>
                  </a:lnTo>
                  <a:lnTo>
                    <a:pt x="78" y="204"/>
                  </a:lnTo>
                  <a:lnTo>
                    <a:pt x="81" y="204"/>
                  </a:lnTo>
                  <a:lnTo>
                    <a:pt x="81" y="204"/>
                  </a:lnTo>
                  <a:lnTo>
                    <a:pt x="81" y="204"/>
                  </a:lnTo>
                  <a:lnTo>
                    <a:pt x="81" y="208"/>
                  </a:lnTo>
                  <a:lnTo>
                    <a:pt x="78" y="212"/>
                  </a:lnTo>
                  <a:lnTo>
                    <a:pt x="81" y="215"/>
                  </a:lnTo>
                  <a:lnTo>
                    <a:pt x="81" y="215"/>
                  </a:lnTo>
                  <a:lnTo>
                    <a:pt x="85" y="215"/>
                  </a:lnTo>
                  <a:lnTo>
                    <a:pt x="85" y="219"/>
                  </a:lnTo>
                  <a:lnTo>
                    <a:pt x="85" y="219"/>
                  </a:lnTo>
                  <a:lnTo>
                    <a:pt x="89" y="219"/>
                  </a:lnTo>
                  <a:lnTo>
                    <a:pt x="92" y="219"/>
                  </a:lnTo>
                  <a:lnTo>
                    <a:pt x="92" y="219"/>
                  </a:lnTo>
                  <a:lnTo>
                    <a:pt x="96" y="223"/>
                  </a:lnTo>
                  <a:lnTo>
                    <a:pt x="100" y="226"/>
                  </a:lnTo>
                  <a:lnTo>
                    <a:pt x="100" y="226"/>
                  </a:lnTo>
                  <a:lnTo>
                    <a:pt x="103" y="230"/>
                  </a:lnTo>
                  <a:lnTo>
                    <a:pt x="103" y="234"/>
                  </a:lnTo>
                  <a:lnTo>
                    <a:pt x="107" y="234"/>
                  </a:lnTo>
                  <a:lnTo>
                    <a:pt x="103" y="241"/>
                  </a:lnTo>
                  <a:lnTo>
                    <a:pt x="100" y="245"/>
                  </a:lnTo>
                  <a:lnTo>
                    <a:pt x="100" y="249"/>
                  </a:lnTo>
                  <a:lnTo>
                    <a:pt x="96" y="249"/>
                  </a:lnTo>
                  <a:lnTo>
                    <a:pt x="92" y="245"/>
                  </a:lnTo>
                  <a:lnTo>
                    <a:pt x="92" y="245"/>
                  </a:lnTo>
                  <a:lnTo>
                    <a:pt x="89" y="245"/>
                  </a:lnTo>
                  <a:lnTo>
                    <a:pt x="89" y="241"/>
                  </a:lnTo>
                  <a:lnTo>
                    <a:pt x="89" y="245"/>
                  </a:lnTo>
                  <a:lnTo>
                    <a:pt x="85" y="245"/>
                  </a:lnTo>
                  <a:lnTo>
                    <a:pt x="85" y="241"/>
                  </a:lnTo>
                  <a:lnTo>
                    <a:pt x="81" y="241"/>
                  </a:lnTo>
                  <a:lnTo>
                    <a:pt x="81" y="245"/>
                  </a:lnTo>
                  <a:lnTo>
                    <a:pt x="78" y="245"/>
                  </a:lnTo>
                  <a:lnTo>
                    <a:pt x="78" y="245"/>
                  </a:lnTo>
                  <a:lnTo>
                    <a:pt x="74" y="245"/>
                  </a:lnTo>
                  <a:lnTo>
                    <a:pt x="70" y="245"/>
                  </a:lnTo>
                  <a:lnTo>
                    <a:pt x="70" y="245"/>
                  </a:lnTo>
                  <a:lnTo>
                    <a:pt x="70" y="249"/>
                  </a:lnTo>
                  <a:lnTo>
                    <a:pt x="74" y="249"/>
                  </a:lnTo>
                  <a:lnTo>
                    <a:pt x="74" y="249"/>
                  </a:lnTo>
                  <a:lnTo>
                    <a:pt x="78" y="245"/>
                  </a:lnTo>
                  <a:lnTo>
                    <a:pt x="81" y="245"/>
                  </a:lnTo>
                  <a:lnTo>
                    <a:pt x="81" y="249"/>
                  </a:lnTo>
                  <a:lnTo>
                    <a:pt x="85" y="249"/>
                  </a:lnTo>
                  <a:lnTo>
                    <a:pt x="89" y="252"/>
                  </a:lnTo>
                  <a:lnTo>
                    <a:pt x="89" y="249"/>
                  </a:lnTo>
                  <a:lnTo>
                    <a:pt x="92" y="249"/>
                  </a:lnTo>
                  <a:lnTo>
                    <a:pt x="96" y="249"/>
                  </a:lnTo>
                  <a:lnTo>
                    <a:pt x="100" y="249"/>
                  </a:lnTo>
                  <a:lnTo>
                    <a:pt x="100" y="252"/>
                  </a:lnTo>
                  <a:lnTo>
                    <a:pt x="100" y="256"/>
                  </a:lnTo>
                  <a:lnTo>
                    <a:pt x="100" y="256"/>
                  </a:lnTo>
                  <a:lnTo>
                    <a:pt x="96" y="256"/>
                  </a:lnTo>
                  <a:lnTo>
                    <a:pt x="92" y="260"/>
                  </a:lnTo>
                  <a:lnTo>
                    <a:pt x="92" y="260"/>
                  </a:lnTo>
                  <a:lnTo>
                    <a:pt x="92" y="256"/>
                  </a:lnTo>
                  <a:lnTo>
                    <a:pt x="92" y="256"/>
                  </a:lnTo>
                  <a:lnTo>
                    <a:pt x="89" y="256"/>
                  </a:lnTo>
                  <a:lnTo>
                    <a:pt x="92" y="260"/>
                  </a:lnTo>
                  <a:lnTo>
                    <a:pt x="89" y="260"/>
                  </a:lnTo>
                  <a:lnTo>
                    <a:pt x="85" y="264"/>
                  </a:lnTo>
                  <a:lnTo>
                    <a:pt x="85" y="264"/>
                  </a:lnTo>
                  <a:lnTo>
                    <a:pt x="85" y="264"/>
                  </a:lnTo>
                  <a:lnTo>
                    <a:pt x="85" y="264"/>
                  </a:lnTo>
                  <a:lnTo>
                    <a:pt x="81" y="267"/>
                  </a:lnTo>
                  <a:lnTo>
                    <a:pt x="81" y="267"/>
                  </a:lnTo>
                  <a:lnTo>
                    <a:pt x="78" y="267"/>
                  </a:lnTo>
                  <a:lnTo>
                    <a:pt x="78" y="267"/>
                  </a:lnTo>
                  <a:lnTo>
                    <a:pt x="81" y="267"/>
                  </a:lnTo>
                  <a:lnTo>
                    <a:pt x="85" y="271"/>
                  </a:lnTo>
                  <a:lnTo>
                    <a:pt x="78" y="271"/>
                  </a:lnTo>
                  <a:lnTo>
                    <a:pt x="81" y="275"/>
                  </a:lnTo>
                  <a:lnTo>
                    <a:pt x="81" y="275"/>
                  </a:lnTo>
                  <a:lnTo>
                    <a:pt x="81" y="278"/>
                  </a:lnTo>
                  <a:lnTo>
                    <a:pt x="85" y="282"/>
                  </a:lnTo>
                  <a:lnTo>
                    <a:pt x="81" y="282"/>
                  </a:lnTo>
                  <a:lnTo>
                    <a:pt x="78" y="282"/>
                  </a:lnTo>
                  <a:lnTo>
                    <a:pt x="78" y="282"/>
                  </a:lnTo>
                  <a:lnTo>
                    <a:pt x="78" y="286"/>
                  </a:lnTo>
                  <a:lnTo>
                    <a:pt x="81" y="289"/>
                  </a:lnTo>
                  <a:lnTo>
                    <a:pt x="78" y="289"/>
                  </a:lnTo>
                  <a:lnTo>
                    <a:pt x="81" y="293"/>
                  </a:lnTo>
                  <a:lnTo>
                    <a:pt x="78" y="297"/>
                  </a:lnTo>
                  <a:lnTo>
                    <a:pt x="78" y="301"/>
                  </a:lnTo>
                  <a:lnTo>
                    <a:pt x="81" y="301"/>
                  </a:lnTo>
                  <a:lnTo>
                    <a:pt x="78" y="304"/>
                  </a:lnTo>
                  <a:lnTo>
                    <a:pt x="78" y="312"/>
                  </a:lnTo>
                  <a:lnTo>
                    <a:pt x="74" y="312"/>
                  </a:lnTo>
                  <a:lnTo>
                    <a:pt x="74" y="319"/>
                  </a:lnTo>
                  <a:lnTo>
                    <a:pt x="70" y="323"/>
                  </a:lnTo>
                  <a:lnTo>
                    <a:pt x="70" y="323"/>
                  </a:lnTo>
                  <a:lnTo>
                    <a:pt x="66" y="319"/>
                  </a:lnTo>
                  <a:lnTo>
                    <a:pt x="63" y="323"/>
                  </a:lnTo>
                  <a:lnTo>
                    <a:pt x="55" y="319"/>
                  </a:lnTo>
                  <a:lnTo>
                    <a:pt x="55" y="319"/>
                  </a:lnTo>
                  <a:lnTo>
                    <a:pt x="55" y="323"/>
                  </a:lnTo>
                  <a:lnTo>
                    <a:pt x="48" y="323"/>
                  </a:lnTo>
                  <a:lnTo>
                    <a:pt x="48" y="330"/>
                  </a:lnTo>
                  <a:lnTo>
                    <a:pt x="48" y="330"/>
                  </a:lnTo>
                  <a:lnTo>
                    <a:pt x="48" y="334"/>
                  </a:lnTo>
                  <a:lnTo>
                    <a:pt x="44" y="334"/>
                  </a:lnTo>
                  <a:lnTo>
                    <a:pt x="41" y="334"/>
                  </a:lnTo>
                  <a:lnTo>
                    <a:pt x="33" y="338"/>
                  </a:lnTo>
                  <a:lnTo>
                    <a:pt x="29" y="338"/>
                  </a:lnTo>
                  <a:lnTo>
                    <a:pt x="29" y="334"/>
                  </a:lnTo>
                  <a:lnTo>
                    <a:pt x="29" y="330"/>
                  </a:lnTo>
                  <a:lnTo>
                    <a:pt x="29" y="327"/>
                  </a:lnTo>
                  <a:lnTo>
                    <a:pt x="26" y="323"/>
                  </a:lnTo>
                  <a:lnTo>
                    <a:pt x="26" y="323"/>
                  </a:lnTo>
                  <a:lnTo>
                    <a:pt x="22" y="319"/>
                  </a:lnTo>
                  <a:lnTo>
                    <a:pt x="22" y="319"/>
                  </a:lnTo>
                  <a:lnTo>
                    <a:pt x="29" y="319"/>
                  </a:lnTo>
                  <a:lnTo>
                    <a:pt x="29" y="315"/>
                  </a:lnTo>
                  <a:lnTo>
                    <a:pt x="29" y="312"/>
                  </a:lnTo>
                  <a:lnTo>
                    <a:pt x="26" y="312"/>
                  </a:lnTo>
                  <a:lnTo>
                    <a:pt x="22" y="308"/>
                  </a:lnTo>
                  <a:lnTo>
                    <a:pt x="22" y="308"/>
                  </a:lnTo>
                  <a:lnTo>
                    <a:pt x="18" y="304"/>
                  </a:lnTo>
                  <a:lnTo>
                    <a:pt x="18" y="301"/>
                  </a:lnTo>
                  <a:lnTo>
                    <a:pt x="15" y="297"/>
                  </a:lnTo>
                  <a:lnTo>
                    <a:pt x="15" y="293"/>
                  </a:lnTo>
                  <a:lnTo>
                    <a:pt x="11" y="289"/>
                  </a:lnTo>
                  <a:lnTo>
                    <a:pt x="7" y="289"/>
                  </a:lnTo>
                  <a:lnTo>
                    <a:pt x="7" y="289"/>
                  </a:lnTo>
                  <a:lnTo>
                    <a:pt x="7" y="286"/>
                  </a:lnTo>
                  <a:lnTo>
                    <a:pt x="7" y="282"/>
                  </a:lnTo>
                  <a:lnTo>
                    <a:pt x="7" y="282"/>
                  </a:lnTo>
                  <a:lnTo>
                    <a:pt x="7" y="278"/>
                  </a:lnTo>
                  <a:lnTo>
                    <a:pt x="11" y="275"/>
                  </a:lnTo>
                  <a:lnTo>
                    <a:pt x="11" y="275"/>
                  </a:lnTo>
                  <a:lnTo>
                    <a:pt x="7" y="275"/>
                  </a:lnTo>
                  <a:lnTo>
                    <a:pt x="7" y="271"/>
                  </a:lnTo>
                  <a:lnTo>
                    <a:pt x="7" y="271"/>
                  </a:lnTo>
                  <a:lnTo>
                    <a:pt x="7" y="275"/>
                  </a:lnTo>
                  <a:lnTo>
                    <a:pt x="11" y="275"/>
                  </a:lnTo>
                  <a:lnTo>
                    <a:pt x="7" y="278"/>
                  </a:lnTo>
                  <a:lnTo>
                    <a:pt x="7" y="275"/>
                  </a:lnTo>
                  <a:lnTo>
                    <a:pt x="4" y="275"/>
                  </a:lnTo>
                  <a:lnTo>
                    <a:pt x="4" y="271"/>
                  </a:lnTo>
                  <a:lnTo>
                    <a:pt x="4" y="267"/>
                  </a:lnTo>
                  <a:lnTo>
                    <a:pt x="0" y="264"/>
                  </a:lnTo>
                  <a:lnTo>
                    <a:pt x="0" y="260"/>
                  </a:lnTo>
                  <a:lnTo>
                    <a:pt x="4" y="256"/>
                  </a:lnTo>
                  <a:lnTo>
                    <a:pt x="4" y="256"/>
                  </a:lnTo>
                  <a:lnTo>
                    <a:pt x="4" y="256"/>
                  </a:lnTo>
                  <a:close/>
                  <a:moveTo>
                    <a:pt x="100" y="249"/>
                  </a:moveTo>
                  <a:lnTo>
                    <a:pt x="103" y="252"/>
                  </a:lnTo>
                  <a:lnTo>
                    <a:pt x="103" y="252"/>
                  </a:lnTo>
                  <a:lnTo>
                    <a:pt x="103" y="249"/>
                  </a:lnTo>
                  <a:lnTo>
                    <a:pt x="107" y="245"/>
                  </a:lnTo>
                  <a:lnTo>
                    <a:pt x="107" y="245"/>
                  </a:lnTo>
                  <a:lnTo>
                    <a:pt x="103" y="245"/>
                  </a:lnTo>
                  <a:lnTo>
                    <a:pt x="100" y="249"/>
                  </a:lnTo>
                  <a:lnTo>
                    <a:pt x="100" y="249"/>
                  </a:lnTo>
                  <a:close/>
                  <a:moveTo>
                    <a:pt x="4" y="278"/>
                  </a:moveTo>
                  <a:lnTo>
                    <a:pt x="4" y="282"/>
                  </a:lnTo>
                  <a:lnTo>
                    <a:pt x="7" y="282"/>
                  </a:lnTo>
                  <a:lnTo>
                    <a:pt x="7" y="278"/>
                  </a:lnTo>
                  <a:lnTo>
                    <a:pt x="4" y="278"/>
                  </a:lnTo>
                  <a:lnTo>
                    <a:pt x="4" y="278"/>
                  </a:lnTo>
                  <a:close/>
                  <a:moveTo>
                    <a:pt x="115" y="267"/>
                  </a:moveTo>
                  <a:lnTo>
                    <a:pt x="115" y="271"/>
                  </a:lnTo>
                  <a:lnTo>
                    <a:pt x="118" y="271"/>
                  </a:lnTo>
                  <a:lnTo>
                    <a:pt x="115" y="267"/>
                  </a:lnTo>
                  <a:lnTo>
                    <a:pt x="115" y="267"/>
                  </a:lnTo>
                  <a:lnTo>
                    <a:pt x="115" y="267"/>
                  </a:lnTo>
                  <a:close/>
                  <a:moveTo>
                    <a:pt x="115" y="282"/>
                  </a:moveTo>
                  <a:lnTo>
                    <a:pt x="118" y="286"/>
                  </a:lnTo>
                  <a:lnTo>
                    <a:pt x="118" y="282"/>
                  </a:lnTo>
                  <a:lnTo>
                    <a:pt x="122" y="282"/>
                  </a:lnTo>
                  <a:lnTo>
                    <a:pt x="122" y="282"/>
                  </a:lnTo>
                  <a:lnTo>
                    <a:pt x="118" y="282"/>
                  </a:lnTo>
                  <a:lnTo>
                    <a:pt x="115" y="282"/>
                  </a:lnTo>
                  <a:lnTo>
                    <a:pt x="115" y="282"/>
                  </a:lnTo>
                  <a:close/>
                  <a:moveTo>
                    <a:pt x="103" y="304"/>
                  </a:moveTo>
                  <a:lnTo>
                    <a:pt x="107" y="304"/>
                  </a:lnTo>
                  <a:lnTo>
                    <a:pt x="107" y="304"/>
                  </a:lnTo>
                  <a:lnTo>
                    <a:pt x="107" y="301"/>
                  </a:lnTo>
                  <a:lnTo>
                    <a:pt x="107" y="301"/>
                  </a:lnTo>
                  <a:lnTo>
                    <a:pt x="111" y="297"/>
                  </a:lnTo>
                  <a:lnTo>
                    <a:pt x="111" y="297"/>
                  </a:lnTo>
                  <a:lnTo>
                    <a:pt x="115" y="293"/>
                  </a:lnTo>
                  <a:lnTo>
                    <a:pt x="115" y="293"/>
                  </a:lnTo>
                  <a:lnTo>
                    <a:pt x="111" y="289"/>
                  </a:lnTo>
                  <a:lnTo>
                    <a:pt x="115" y="286"/>
                  </a:lnTo>
                  <a:lnTo>
                    <a:pt x="115" y="286"/>
                  </a:lnTo>
                  <a:lnTo>
                    <a:pt x="115" y="286"/>
                  </a:lnTo>
                  <a:lnTo>
                    <a:pt x="115" y="282"/>
                  </a:lnTo>
                  <a:lnTo>
                    <a:pt x="111" y="286"/>
                  </a:lnTo>
                  <a:lnTo>
                    <a:pt x="107" y="286"/>
                  </a:lnTo>
                  <a:lnTo>
                    <a:pt x="107" y="286"/>
                  </a:lnTo>
                  <a:lnTo>
                    <a:pt x="103" y="289"/>
                  </a:lnTo>
                  <a:lnTo>
                    <a:pt x="103" y="293"/>
                  </a:lnTo>
                  <a:lnTo>
                    <a:pt x="103" y="297"/>
                  </a:lnTo>
                  <a:lnTo>
                    <a:pt x="103" y="297"/>
                  </a:lnTo>
                  <a:lnTo>
                    <a:pt x="103" y="301"/>
                  </a:lnTo>
                  <a:lnTo>
                    <a:pt x="107" y="301"/>
                  </a:lnTo>
                  <a:lnTo>
                    <a:pt x="107" y="301"/>
                  </a:lnTo>
                  <a:lnTo>
                    <a:pt x="103" y="304"/>
                  </a:lnTo>
                  <a:lnTo>
                    <a:pt x="103" y="304"/>
                  </a:lnTo>
                  <a:lnTo>
                    <a:pt x="103" y="304"/>
                  </a:lnTo>
                  <a:close/>
                  <a:moveTo>
                    <a:pt x="81" y="315"/>
                  </a:moveTo>
                  <a:lnTo>
                    <a:pt x="81" y="319"/>
                  </a:lnTo>
                  <a:lnTo>
                    <a:pt x="81" y="319"/>
                  </a:lnTo>
                  <a:lnTo>
                    <a:pt x="81" y="319"/>
                  </a:lnTo>
                  <a:lnTo>
                    <a:pt x="81" y="319"/>
                  </a:lnTo>
                  <a:lnTo>
                    <a:pt x="85" y="312"/>
                  </a:lnTo>
                  <a:lnTo>
                    <a:pt x="85" y="308"/>
                  </a:lnTo>
                  <a:lnTo>
                    <a:pt x="85" y="304"/>
                  </a:lnTo>
                  <a:lnTo>
                    <a:pt x="89" y="297"/>
                  </a:lnTo>
                  <a:lnTo>
                    <a:pt x="85" y="297"/>
                  </a:lnTo>
                  <a:lnTo>
                    <a:pt x="85" y="301"/>
                  </a:lnTo>
                  <a:lnTo>
                    <a:pt x="85" y="301"/>
                  </a:lnTo>
                  <a:lnTo>
                    <a:pt x="81" y="304"/>
                  </a:lnTo>
                  <a:lnTo>
                    <a:pt x="81" y="308"/>
                  </a:lnTo>
                  <a:lnTo>
                    <a:pt x="81" y="315"/>
                  </a:lnTo>
                  <a:close/>
                </a:path>
              </a:pathLst>
            </a:custGeom>
            <a:grpFill/>
            <a:ln>
              <a:noFill/>
            </a:ln>
          </p:spPr>
          <p:txBody>
            <a:bodyPr vert="horz" wrap="square" lIns="91440" tIns="45720" rIns="91440" bIns="45720" numCol="1" anchor="t" anchorCtr="0" compatLnSpc="1"/>
            <a:lstStyle/>
            <a:p>
              <a:endParaRPr lang="en-US"/>
            </a:p>
          </p:txBody>
        </p:sp>
        <p:sp>
          <p:nvSpPr>
            <p:cNvPr id="39" name="Freeform 40"/>
            <p:cNvSpPr>
              <a:spLocks noEditPoints="1"/>
            </p:cNvSpPr>
            <p:nvPr/>
          </p:nvSpPr>
          <p:spPr bwMode="auto">
            <a:xfrm>
              <a:off x="4626258" y="1511069"/>
              <a:ext cx="214868" cy="343531"/>
            </a:xfrm>
            <a:custGeom>
              <a:avLst/>
              <a:gdLst>
                <a:gd name="T0" fmla="*/ 41 w 45"/>
                <a:gd name="T1" fmla="*/ 60 h 72"/>
                <a:gd name="T2" fmla="*/ 42 w 45"/>
                <a:gd name="T3" fmla="*/ 49 h 72"/>
                <a:gd name="T4" fmla="*/ 39 w 45"/>
                <a:gd name="T5" fmla="*/ 41 h 72"/>
                <a:gd name="T6" fmla="*/ 37 w 45"/>
                <a:gd name="T7" fmla="*/ 36 h 72"/>
                <a:gd name="T8" fmla="*/ 36 w 45"/>
                <a:gd name="T9" fmla="*/ 28 h 72"/>
                <a:gd name="T10" fmla="*/ 35 w 45"/>
                <a:gd name="T11" fmla="*/ 18 h 72"/>
                <a:gd name="T12" fmla="*/ 29 w 45"/>
                <a:gd name="T13" fmla="*/ 14 h 72"/>
                <a:gd name="T14" fmla="*/ 28 w 45"/>
                <a:gd name="T15" fmla="*/ 9 h 72"/>
                <a:gd name="T16" fmla="*/ 29 w 45"/>
                <a:gd name="T17" fmla="*/ 3 h 72"/>
                <a:gd name="T18" fmla="*/ 22 w 45"/>
                <a:gd name="T19" fmla="*/ 0 h 72"/>
                <a:gd name="T20" fmla="*/ 19 w 45"/>
                <a:gd name="T21" fmla="*/ 2 h 72"/>
                <a:gd name="T22" fmla="*/ 18 w 45"/>
                <a:gd name="T23" fmla="*/ 8 h 72"/>
                <a:gd name="T24" fmla="*/ 15 w 45"/>
                <a:gd name="T25" fmla="*/ 10 h 72"/>
                <a:gd name="T26" fmla="*/ 10 w 45"/>
                <a:gd name="T27" fmla="*/ 12 h 72"/>
                <a:gd name="T28" fmla="*/ 3 w 45"/>
                <a:gd name="T29" fmla="*/ 7 h 72"/>
                <a:gd name="T30" fmla="*/ 1 w 45"/>
                <a:gd name="T31" fmla="*/ 9 h 72"/>
                <a:gd name="T32" fmla="*/ 7 w 45"/>
                <a:gd name="T33" fmla="*/ 13 h 72"/>
                <a:gd name="T34" fmla="*/ 10 w 45"/>
                <a:gd name="T35" fmla="*/ 15 h 72"/>
                <a:gd name="T36" fmla="*/ 11 w 45"/>
                <a:gd name="T37" fmla="*/ 20 h 72"/>
                <a:gd name="T38" fmla="*/ 13 w 45"/>
                <a:gd name="T39" fmla="*/ 24 h 72"/>
                <a:gd name="T40" fmla="*/ 13 w 45"/>
                <a:gd name="T41" fmla="*/ 30 h 72"/>
                <a:gd name="T42" fmla="*/ 17 w 45"/>
                <a:gd name="T43" fmla="*/ 33 h 72"/>
                <a:gd name="T44" fmla="*/ 20 w 45"/>
                <a:gd name="T45" fmla="*/ 37 h 72"/>
                <a:gd name="T46" fmla="*/ 21 w 45"/>
                <a:gd name="T47" fmla="*/ 40 h 72"/>
                <a:gd name="T48" fmla="*/ 17 w 45"/>
                <a:gd name="T49" fmla="*/ 42 h 72"/>
                <a:gd name="T50" fmla="*/ 14 w 45"/>
                <a:gd name="T51" fmla="*/ 44 h 72"/>
                <a:gd name="T52" fmla="*/ 13 w 45"/>
                <a:gd name="T53" fmla="*/ 48 h 72"/>
                <a:gd name="T54" fmla="*/ 10 w 45"/>
                <a:gd name="T55" fmla="*/ 48 h 72"/>
                <a:gd name="T56" fmla="*/ 9 w 45"/>
                <a:gd name="T57" fmla="*/ 51 h 72"/>
                <a:gd name="T58" fmla="*/ 7 w 45"/>
                <a:gd name="T59" fmla="*/ 51 h 72"/>
                <a:gd name="T60" fmla="*/ 7 w 45"/>
                <a:gd name="T61" fmla="*/ 55 h 72"/>
                <a:gd name="T62" fmla="*/ 7 w 45"/>
                <a:gd name="T63" fmla="*/ 57 h 72"/>
                <a:gd name="T64" fmla="*/ 9 w 45"/>
                <a:gd name="T65" fmla="*/ 62 h 72"/>
                <a:gd name="T66" fmla="*/ 8 w 45"/>
                <a:gd name="T67" fmla="*/ 67 h 72"/>
                <a:gd name="T68" fmla="*/ 12 w 45"/>
                <a:gd name="T69" fmla="*/ 68 h 72"/>
                <a:gd name="T70" fmla="*/ 15 w 45"/>
                <a:gd name="T71" fmla="*/ 69 h 72"/>
                <a:gd name="T72" fmla="*/ 16 w 45"/>
                <a:gd name="T73" fmla="*/ 72 h 72"/>
                <a:gd name="T74" fmla="*/ 19 w 45"/>
                <a:gd name="T75" fmla="*/ 71 h 72"/>
                <a:gd name="T76" fmla="*/ 25 w 45"/>
                <a:gd name="T77" fmla="*/ 69 h 72"/>
                <a:gd name="T78" fmla="*/ 27 w 45"/>
                <a:gd name="T79" fmla="*/ 68 h 72"/>
                <a:gd name="T80" fmla="*/ 28 w 45"/>
                <a:gd name="T81" fmla="*/ 68 h 72"/>
                <a:gd name="T82" fmla="*/ 31 w 45"/>
                <a:gd name="T83" fmla="*/ 67 h 72"/>
                <a:gd name="T84" fmla="*/ 34 w 45"/>
                <a:gd name="T85" fmla="*/ 67 h 72"/>
                <a:gd name="T86" fmla="*/ 18 w 45"/>
                <a:gd name="T87" fmla="*/ 38 h 72"/>
                <a:gd name="T88" fmla="*/ 19 w 45"/>
                <a:gd name="T89" fmla="*/ 38 h 72"/>
                <a:gd name="T90" fmla="*/ 6 w 45"/>
                <a:gd name="T91" fmla="*/ 50 h 72"/>
                <a:gd name="T92" fmla="*/ 6 w 45"/>
                <a:gd name="T93" fmla="*/ 50 h 72"/>
                <a:gd name="T94" fmla="*/ 15 w 45"/>
                <a:gd name="T95" fmla="*/ 71 h 72"/>
                <a:gd name="T96" fmla="*/ 14 w 45"/>
                <a:gd name="T97" fmla="*/ 69 h 72"/>
                <a:gd name="T98" fmla="*/ 11 w 45"/>
                <a:gd name="T99" fmla="*/ 69 h 72"/>
                <a:gd name="T100" fmla="*/ 9 w 45"/>
                <a:gd name="T101" fmla="*/ 68 h 72"/>
                <a:gd name="T102" fmla="*/ 3 w 45"/>
                <a:gd name="T103" fmla="*/ 68 h 72"/>
                <a:gd name="T104" fmla="*/ 5 w 45"/>
                <a:gd name="T105" fmla="*/ 71 h 72"/>
                <a:gd name="T106" fmla="*/ 3 w 45"/>
                <a:gd name="T107" fmla="*/ 7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72">
                  <a:moveTo>
                    <a:pt x="36" y="67"/>
                  </a:moveTo>
                  <a:cubicBezTo>
                    <a:pt x="35" y="66"/>
                    <a:pt x="35" y="66"/>
                    <a:pt x="35" y="66"/>
                  </a:cubicBezTo>
                  <a:cubicBezTo>
                    <a:pt x="37" y="64"/>
                    <a:pt x="37" y="64"/>
                    <a:pt x="37" y="64"/>
                  </a:cubicBezTo>
                  <a:cubicBezTo>
                    <a:pt x="39" y="64"/>
                    <a:pt x="39" y="64"/>
                    <a:pt x="39" y="64"/>
                  </a:cubicBezTo>
                  <a:cubicBezTo>
                    <a:pt x="40" y="62"/>
                    <a:pt x="40" y="62"/>
                    <a:pt x="40" y="62"/>
                  </a:cubicBezTo>
                  <a:cubicBezTo>
                    <a:pt x="41" y="60"/>
                    <a:pt x="41" y="60"/>
                    <a:pt x="41" y="60"/>
                  </a:cubicBezTo>
                  <a:cubicBezTo>
                    <a:pt x="42" y="58"/>
                    <a:pt x="42" y="58"/>
                    <a:pt x="42" y="58"/>
                  </a:cubicBezTo>
                  <a:cubicBezTo>
                    <a:pt x="44" y="55"/>
                    <a:pt x="44" y="55"/>
                    <a:pt x="44" y="55"/>
                  </a:cubicBezTo>
                  <a:cubicBezTo>
                    <a:pt x="45" y="53"/>
                    <a:pt x="45" y="53"/>
                    <a:pt x="45" y="53"/>
                  </a:cubicBezTo>
                  <a:cubicBezTo>
                    <a:pt x="45" y="51"/>
                    <a:pt x="45" y="51"/>
                    <a:pt x="45" y="51"/>
                  </a:cubicBezTo>
                  <a:cubicBezTo>
                    <a:pt x="43" y="49"/>
                    <a:pt x="43" y="49"/>
                    <a:pt x="43" y="49"/>
                  </a:cubicBezTo>
                  <a:cubicBezTo>
                    <a:pt x="42" y="49"/>
                    <a:pt x="42" y="49"/>
                    <a:pt x="42" y="49"/>
                  </a:cubicBezTo>
                  <a:cubicBezTo>
                    <a:pt x="40" y="46"/>
                    <a:pt x="40" y="46"/>
                    <a:pt x="40" y="46"/>
                  </a:cubicBezTo>
                  <a:cubicBezTo>
                    <a:pt x="40" y="45"/>
                    <a:pt x="40" y="45"/>
                    <a:pt x="40" y="45"/>
                  </a:cubicBezTo>
                  <a:cubicBezTo>
                    <a:pt x="41" y="44"/>
                    <a:pt x="41" y="44"/>
                    <a:pt x="41" y="44"/>
                  </a:cubicBezTo>
                  <a:cubicBezTo>
                    <a:pt x="41" y="43"/>
                    <a:pt x="41" y="43"/>
                    <a:pt x="41" y="43"/>
                  </a:cubicBezTo>
                  <a:cubicBezTo>
                    <a:pt x="39" y="42"/>
                    <a:pt x="39" y="42"/>
                    <a:pt x="39" y="42"/>
                  </a:cubicBezTo>
                  <a:cubicBezTo>
                    <a:pt x="39" y="41"/>
                    <a:pt x="39" y="41"/>
                    <a:pt x="39" y="41"/>
                  </a:cubicBezTo>
                  <a:cubicBezTo>
                    <a:pt x="39" y="40"/>
                    <a:pt x="39" y="40"/>
                    <a:pt x="39" y="40"/>
                  </a:cubicBezTo>
                  <a:cubicBezTo>
                    <a:pt x="39" y="39"/>
                    <a:pt x="39" y="39"/>
                    <a:pt x="39" y="39"/>
                  </a:cubicBezTo>
                  <a:cubicBezTo>
                    <a:pt x="39" y="39"/>
                    <a:pt x="39" y="39"/>
                    <a:pt x="39" y="39"/>
                  </a:cubicBezTo>
                  <a:cubicBezTo>
                    <a:pt x="38" y="38"/>
                    <a:pt x="38" y="38"/>
                    <a:pt x="38" y="38"/>
                  </a:cubicBezTo>
                  <a:cubicBezTo>
                    <a:pt x="37" y="38"/>
                    <a:pt x="37" y="38"/>
                    <a:pt x="37" y="38"/>
                  </a:cubicBezTo>
                  <a:cubicBezTo>
                    <a:pt x="37" y="36"/>
                    <a:pt x="37" y="36"/>
                    <a:pt x="37" y="36"/>
                  </a:cubicBezTo>
                  <a:cubicBezTo>
                    <a:pt x="38" y="36"/>
                    <a:pt x="38" y="36"/>
                    <a:pt x="38" y="36"/>
                  </a:cubicBezTo>
                  <a:cubicBezTo>
                    <a:pt x="37" y="36"/>
                    <a:pt x="37" y="36"/>
                    <a:pt x="37" y="36"/>
                  </a:cubicBezTo>
                  <a:cubicBezTo>
                    <a:pt x="37" y="35"/>
                    <a:pt x="37" y="35"/>
                    <a:pt x="37" y="35"/>
                  </a:cubicBezTo>
                  <a:cubicBezTo>
                    <a:pt x="37" y="32"/>
                    <a:pt x="37" y="32"/>
                    <a:pt x="37" y="32"/>
                  </a:cubicBezTo>
                  <a:cubicBezTo>
                    <a:pt x="38" y="32"/>
                    <a:pt x="38" y="32"/>
                    <a:pt x="38" y="32"/>
                  </a:cubicBezTo>
                  <a:cubicBezTo>
                    <a:pt x="36" y="28"/>
                    <a:pt x="36" y="28"/>
                    <a:pt x="36" y="28"/>
                  </a:cubicBezTo>
                  <a:cubicBezTo>
                    <a:pt x="34" y="25"/>
                    <a:pt x="34" y="25"/>
                    <a:pt x="34" y="25"/>
                  </a:cubicBezTo>
                  <a:cubicBezTo>
                    <a:pt x="34" y="24"/>
                    <a:pt x="34" y="24"/>
                    <a:pt x="34" y="24"/>
                  </a:cubicBezTo>
                  <a:cubicBezTo>
                    <a:pt x="33" y="23"/>
                    <a:pt x="33" y="23"/>
                    <a:pt x="33" y="23"/>
                  </a:cubicBezTo>
                  <a:cubicBezTo>
                    <a:pt x="33" y="21"/>
                    <a:pt x="33" y="21"/>
                    <a:pt x="33" y="21"/>
                  </a:cubicBezTo>
                  <a:cubicBezTo>
                    <a:pt x="34" y="19"/>
                    <a:pt x="34" y="19"/>
                    <a:pt x="34" y="19"/>
                  </a:cubicBezTo>
                  <a:cubicBezTo>
                    <a:pt x="35" y="18"/>
                    <a:pt x="35" y="18"/>
                    <a:pt x="35" y="18"/>
                  </a:cubicBezTo>
                  <a:cubicBezTo>
                    <a:pt x="34" y="18"/>
                    <a:pt x="34" y="18"/>
                    <a:pt x="34" y="18"/>
                  </a:cubicBezTo>
                  <a:cubicBezTo>
                    <a:pt x="32" y="17"/>
                    <a:pt x="32" y="17"/>
                    <a:pt x="32" y="17"/>
                  </a:cubicBezTo>
                  <a:cubicBezTo>
                    <a:pt x="32" y="16"/>
                    <a:pt x="32" y="16"/>
                    <a:pt x="32" y="16"/>
                  </a:cubicBezTo>
                  <a:cubicBezTo>
                    <a:pt x="31" y="15"/>
                    <a:pt x="31" y="15"/>
                    <a:pt x="31" y="15"/>
                  </a:cubicBezTo>
                  <a:cubicBezTo>
                    <a:pt x="30" y="14"/>
                    <a:pt x="30" y="14"/>
                    <a:pt x="30" y="14"/>
                  </a:cubicBezTo>
                  <a:cubicBezTo>
                    <a:pt x="29" y="14"/>
                    <a:pt x="29" y="14"/>
                    <a:pt x="29" y="14"/>
                  </a:cubicBezTo>
                  <a:cubicBezTo>
                    <a:pt x="28" y="12"/>
                    <a:pt x="28" y="12"/>
                    <a:pt x="28" y="12"/>
                  </a:cubicBezTo>
                  <a:cubicBezTo>
                    <a:pt x="28" y="12"/>
                    <a:pt x="28" y="12"/>
                    <a:pt x="28" y="12"/>
                  </a:cubicBezTo>
                  <a:cubicBezTo>
                    <a:pt x="28" y="10"/>
                    <a:pt x="28" y="10"/>
                    <a:pt x="28" y="10"/>
                  </a:cubicBezTo>
                  <a:cubicBezTo>
                    <a:pt x="28" y="9"/>
                    <a:pt x="28" y="9"/>
                    <a:pt x="28" y="9"/>
                  </a:cubicBezTo>
                  <a:cubicBezTo>
                    <a:pt x="28" y="9"/>
                    <a:pt x="28" y="9"/>
                    <a:pt x="28" y="9"/>
                  </a:cubicBezTo>
                  <a:cubicBezTo>
                    <a:pt x="28" y="9"/>
                    <a:pt x="28" y="9"/>
                    <a:pt x="28" y="9"/>
                  </a:cubicBezTo>
                  <a:cubicBezTo>
                    <a:pt x="29" y="8"/>
                    <a:pt x="29" y="8"/>
                    <a:pt x="29" y="8"/>
                  </a:cubicBezTo>
                  <a:cubicBezTo>
                    <a:pt x="29" y="7"/>
                    <a:pt x="29" y="7"/>
                    <a:pt x="29" y="7"/>
                  </a:cubicBezTo>
                  <a:cubicBezTo>
                    <a:pt x="30" y="6"/>
                    <a:pt x="30" y="6"/>
                    <a:pt x="30" y="6"/>
                  </a:cubicBezTo>
                  <a:cubicBezTo>
                    <a:pt x="30" y="5"/>
                    <a:pt x="30" y="5"/>
                    <a:pt x="30" y="5"/>
                  </a:cubicBezTo>
                  <a:cubicBezTo>
                    <a:pt x="29" y="4"/>
                    <a:pt x="29" y="4"/>
                    <a:pt x="29" y="4"/>
                  </a:cubicBezTo>
                  <a:cubicBezTo>
                    <a:pt x="29" y="3"/>
                    <a:pt x="29" y="3"/>
                    <a:pt x="29" y="3"/>
                  </a:cubicBezTo>
                  <a:cubicBezTo>
                    <a:pt x="28" y="3"/>
                    <a:pt x="28" y="3"/>
                    <a:pt x="28" y="3"/>
                  </a:cubicBezTo>
                  <a:cubicBezTo>
                    <a:pt x="27" y="3"/>
                    <a:pt x="27" y="3"/>
                    <a:pt x="27" y="3"/>
                  </a:cubicBezTo>
                  <a:cubicBezTo>
                    <a:pt x="26" y="2"/>
                    <a:pt x="26" y="2"/>
                    <a:pt x="26" y="2"/>
                  </a:cubicBezTo>
                  <a:cubicBezTo>
                    <a:pt x="25" y="1"/>
                    <a:pt x="25" y="1"/>
                    <a:pt x="25" y="1"/>
                  </a:cubicBezTo>
                  <a:cubicBezTo>
                    <a:pt x="24" y="0"/>
                    <a:pt x="24" y="0"/>
                    <a:pt x="24" y="0"/>
                  </a:cubicBezTo>
                  <a:cubicBezTo>
                    <a:pt x="22" y="0"/>
                    <a:pt x="22" y="0"/>
                    <a:pt x="22" y="0"/>
                  </a:cubicBezTo>
                  <a:cubicBezTo>
                    <a:pt x="22" y="1"/>
                    <a:pt x="22" y="1"/>
                    <a:pt x="22" y="1"/>
                  </a:cubicBezTo>
                  <a:cubicBezTo>
                    <a:pt x="22" y="2"/>
                    <a:pt x="22" y="2"/>
                    <a:pt x="22" y="2"/>
                  </a:cubicBezTo>
                  <a:cubicBezTo>
                    <a:pt x="21" y="2"/>
                    <a:pt x="21" y="2"/>
                    <a:pt x="21" y="2"/>
                  </a:cubicBezTo>
                  <a:cubicBezTo>
                    <a:pt x="20" y="1"/>
                    <a:pt x="20" y="1"/>
                    <a:pt x="20" y="1"/>
                  </a:cubicBezTo>
                  <a:cubicBezTo>
                    <a:pt x="19" y="2"/>
                    <a:pt x="19" y="2"/>
                    <a:pt x="19" y="2"/>
                  </a:cubicBezTo>
                  <a:cubicBezTo>
                    <a:pt x="19" y="2"/>
                    <a:pt x="19" y="2"/>
                    <a:pt x="19" y="2"/>
                  </a:cubicBezTo>
                  <a:cubicBezTo>
                    <a:pt x="18" y="3"/>
                    <a:pt x="18" y="3"/>
                    <a:pt x="18" y="3"/>
                  </a:cubicBezTo>
                  <a:cubicBezTo>
                    <a:pt x="18" y="3"/>
                    <a:pt x="18" y="3"/>
                    <a:pt x="18" y="3"/>
                  </a:cubicBezTo>
                  <a:cubicBezTo>
                    <a:pt x="18" y="4"/>
                    <a:pt x="18" y="4"/>
                    <a:pt x="18" y="4"/>
                  </a:cubicBezTo>
                  <a:cubicBezTo>
                    <a:pt x="18" y="5"/>
                    <a:pt x="18" y="5"/>
                    <a:pt x="18" y="5"/>
                  </a:cubicBezTo>
                  <a:cubicBezTo>
                    <a:pt x="18" y="7"/>
                    <a:pt x="18" y="7"/>
                    <a:pt x="18" y="7"/>
                  </a:cubicBezTo>
                  <a:cubicBezTo>
                    <a:pt x="18" y="8"/>
                    <a:pt x="18" y="8"/>
                    <a:pt x="18" y="8"/>
                  </a:cubicBezTo>
                  <a:cubicBezTo>
                    <a:pt x="18" y="9"/>
                    <a:pt x="18" y="9"/>
                    <a:pt x="18" y="9"/>
                  </a:cubicBezTo>
                  <a:cubicBezTo>
                    <a:pt x="18" y="9"/>
                    <a:pt x="18" y="9"/>
                    <a:pt x="18" y="9"/>
                  </a:cubicBezTo>
                  <a:cubicBezTo>
                    <a:pt x="17" y="10"/>
                    <a:pt x="17" y="10"/>
                    <a:pt x="17" y="10"/>
                  </a:cubicBezTo>
                  <a:cubicBezTo>
                    <a:pt x="16" y="10"/>
                    <a:pt x="16" y="10"/>
                    <a:pt x="16" y="10"/>
                  </a:cubicBezTo>
                  <a:cubicBezTo>
                    <a:pt x="16" y="10"/>
                    <a:pt x="16" y="10"/>
                    <a:pt x="16" y="10"/>
                  </a:cubicBezTo>
                  <a:cubicBezTo>
                    <a:pt x="15" y="10"/>
                    <a:pt x="15" y="10"/>
                    <a:pt x="15" y="10"/>
                  </a:cubicBezTo>
                  <a:cubicBezTo>
                    <a:pt x="15" y="11"/>
                    <a:pt x="15" y="11"/>
                    <a:pt x="15" y="11"/>
                  </a:cubicBezTo>
                  <a:cubicBezTo>
                    <a:pt x="14" y="11"/>
                    <a:pt x="14" y="11"/>
                    <a:pt x="14" y="11"/>
                  </a:cubicBezTo>
                  <a:cubicBezTo>
                    <a:pt x="12" y="10"/>
                    <a:pt x="12" y="10"/>
                    <a:pt x="12" y="10"/>
                  </a:cubicBezTo>
                  <a:cubicBezTo>
                    <a:pt x="11" y="10"/>
                    <a:pt x="11" y="10"/>
                    <a:pt x="11" y="10"/>
                  </a:cubicBezTo>
                  <a:cubicBezTo>
                    <a:pt x="11" y="11"/>
                    <a:pt x="11" y="11"/>
                    <a:pt x="11" y="11"/>
                  </a:cubicBezTo>
                  <a:cubicBezTo>
                    <a:pt x="10" y="12"/>
                    <a:pt x="10" y="12"/>
                    <a:pt x="10" y="12"/>
                  </a:cubicBezTo>
                  <a:cubicBezTo>
                    <a:pt x="8" y="12"/>
                    <a:pt x="8" y="12"/>
                    <a:pt x="8" y="12"/>
                  </a:cubicBezTo>
                  <a:cubicBezTo>
                    <a:pt x="6" y="11"/>
                    <a:pt x="6" y="11"/>
                    <a:pt x="6" y="11"/>
                  </a:cubicBezTo>
                  <a:cubicBezTo>
                    <a:pt x="6" y="10"/>
                    <a:pt x="6" y="10"/>
                    <a:pt x="6" y="10"/>
                  </a:cubicBezTo>
                  <a:cubicBezTo>
                    <a:pt x="5" y="10"/>
                    <a:pt x="5" y="10"/>
                    <a:pt x="5" y="10"/>
                  </a:cubicBezTo>
                  <a:cubicBezTo>
                    <a:pt x="3" y="8"/>
                    <a:pt x="3" y="8"/>
                    <a:pt x="3" y="8"/>
                  </a:cubicBezTo>
                  <a:cubicBezTo>
                    <a:pt x="3" y="7"/>
                    <a:pt x="3" y="7"/>
                    <a:pt x="3" y="7"/>
                  </a:cubicBezTo>
                  <a:cubicBezTo>
                    <a:pt x="2" y="7"/>
                    <a:pt x="2" y="7"/>
                    <a:pt x="2" y="7"/>
                  </a:cubicBezTo>
                  <a:cubicBezTo>
                    <a:pt x="1" y="8"/>
                    <a:pt x="1" y="8"/>
                    <a:pt x="1" y="8"/>
                  </a:cubicBezTo>
                  <a:cubicBezTo>
                    <a:pt x="1" y="8"/>
                    <a:pt x="1" y="8"/>
                    <a:pt x="1" y="8"/>
                  </a:cubicBezTo>
                  <a:cubicBezTo>
                    <a:pt x="1" y="9"/>
                    <a:pt x="1" y="9"/>
                    <a:pt x="1" y="9"/>
                  </a:cubicBezTo>
                  <a:cubicBezTo>
                    <a:pt x="1" y="9"/>
                    <a:pt x="1" y="9"/>
                    <a:pt x="1" y="9"/>
                  </a:cubicBezTo>
                  <a:cubicBezTo>
                    <a:pt x="1" y="9"/>
                    <a:pt x="1" y="9"/>
                    <a:pt x="1" y="9"/>
                  </a:cubicBezTo>
                  <a:cubicBezTo>
                    <a:pt x="0" y="9"/>
                    <a:pt x="0" y="9"/>
                    <a:pt x="0" y="9"/>
                  </a:cubicBezTo>
                  <a:cubicBezTo>
                    <a:pt x="1" y="10"/>
                    <a:pt x="1" y="10"/>
                    <a:pt x="1" y="10"/>
                  </a:cubicBezTo>
                  <a:cubicBezTo>
                    <a:pt x="2" y="10"/>
                    <a:pt x="2" y="10"/>
                    <a:pt x="2" y="10"/>
                  </a:cubicBezTo>
                  <a:cubicBezTo>
                    <a:pt x="4" y="12"/>
                    <a:pt x="4" y="12"/>
                    <a:pt x="4" y="12"/>
                  </a:cubicBezTo>
                  <a:cubicBezTo>
                    <a:pt x="5" y="13"/>
                    <a:pt x="5" y="13"/>
                    <a:pt x="5" y="13"/>
                  </a:cubicBezTo>
                  <a:cubicBezTo>
                    <a:pt x="7" y="13"/>
                    <a:pt x="7" y="13"/>
                    <a:pt x="7" y="13"/>
                  </a:cubicBezTo>
                  <a:cubicBezTo>
                    <a:pt x="7" y="13"/>
                    <a:pt x="7" y="13"/>
                    <a:pt x="7" y="13"/>
                  </a:cubicBezTo>
                  <a:cubicBezTo>
                    <a:pt x="8" y="14"/>
                    <a:pt x="8" y="14"/>
                    <a:pt x="8" y="14"/>
                  </a:cubicBezTo>
                  <a:cubicBezTo>
                    <a:pt x="9" y="14"/>
                    <a:pt x="9" y="14"/>
                    <a:pt x="9" y="14"/>
                  </a:cubicBezTo>
                  <a:cubicBezTo>
                    <a:pt x="9" y="15"/>
                    <a:pt x="9" y="15"/>
                    <a:pt x="9" y="15"/>
                  </a:cubicBezTo>
                  <a:cubicBezTo>
                    <a:pt x="10" y="15"/>
                    <a:pt x="10" y="15"/>
                    <a:pt x="10" y="15"/>
                  </a:cubicBezTo>
                  <a:cubicBezTo>
                    <a:pt x="10" y="15"/>
                    <a:pt x="10" y="15"/>
                    <a:pt x="10" y="15"/>
                  </a:cubicBezTo>
                  <a:cubicBezTo>
                    <a:pt x="11" y="16"/>
                    <a:pt x="11" y="16"/>
                    <a:pt x="11" y="16"/>
                  </a:cubicBezTo>
                  <a:cubicBezTo>
                    <a:pt x="11" y="16"/>
                    <a:pt x="11" y="16"/>
                    <a:pt x="11" y="16"/>
                  </a:cubicBezTo>
                  <a:cubicBezTo>
                    <a:pt x="12" y="17"/>
                    <a:pt x="12" y="17"/>
                    <a:pt x="12" y="17"/>
                  </a:cubicBezTo>
                  <a:cubicBezTo>
                    <a:pt x="11" y="17"/>
                    <a:pt x="11" y="17"/>
                    <a:pt x="11" y="17"/>
                  </a:cubicBezTo>
                  <a:cubicBezTo>
                    <a:pt x="12" y="19"/>
                    <a:pt x="12" y="19"/>
                    <a:pt x="12" y="19"/>
                  </a:cubicBezTo>
                  <a:cubicBezTo>
                    <a:pt x="11" y="20"/>
                    <a:pt x="11" y="20"/>
                    <a:pt x="11" y="20"/>
                  </a:cubicBezTo>
                  <a:cubicBezTo>
                    <a:pt x="11" y="20"/>
                    <a:pt x="11" y="20"/>
                    <a:pt x="11" y="20"/>
                  </a:cubicBezTo>
                  <a:cubicBezTo>
                    <a:pt x="13" y="20"/>
                    <a:pt x="13" y="20"/>
                    <a:pt x="13" y="20"/>
                  </a:cubicBezTo>
                  <a:cubicBezTo>
                    <a:pt x="13" y="21"/>
                    <a:pt x="13" y="21"/>
                    <a:pt x="13" y="21"/>
                  </a:cubicBezTo>
                  <a:cubicBezTo>
                    <a:pt x="12" y="22"/>
                    <a:pt x="12" y="22"/>
                    <a:pt x="12" y="22"/>
                  </a:cubicBezTo>
                  <a:cubicBezTo>
                    <a:pt x="13" y="23"/>
                    <a:pt x="13" y="23"/>
                    <a:pt x="13" y="23"/>
                  </a:cubicBezTo>
                  <a:cubicBezTo>
                    <a:pt x="13" y="24"/>
                    <a:pt x="13" y="24"/>
                    <a:pt x="13" y="24"/>
                  </a:cubicBezTo>
                  <a:cubicBezTo>
                    <a:pt x="13" y="25"/>
                    <a:pt x="13" y="25"/>
                    <a:pt x="13" y="25"/>
                  </a:cubicBezTo>
                  <a:cubicBezTo>
                    <a:pt x="13" y="26"/>
                    <a:pt x="13" y="26"/>
                    <a:pt x="13" y="26"/>
                  </a:cubicBezTo>
                  <a:cubicBezTo>
                    <a:pt x="13" y="26"/>
                    <a:pt x="13" y="26"/>
                    <a:pt x="13" y="26"/>
                  </a:cubicBezTo>
                  <a:cubicBezTo>
                    <a:pt x="13" y="28"/>
                    <a:pt x="13" y="28"/>
                    <a:pt x="13" y="28"/>
                  </a:cubicBezTo>
                  <a:cubicBezTo>
                    <a:pt x="13" y="29"/>
                    <a:pt x="13" y="29"/>
                    <a:pt x="13" y="29"/>
                  </a:cubicBezTo>
                  <a:cubicBezTo>
                    <a:pt x="13" y="30"/>
                    <a:pt x="13" y="30"/>
                    <a:pt x="13" y="30"/>
                  </a:cubicBezTo>
                  <a:cubicBezTo>
                    <a:pt x="14" y="30"/>
                    <a:pt x="14" y="30"/>
                    <a:pt x="14" y="30"/>
                  </a:cubicBezTo>
                  <a:cubicBezTo>
                    <a:pt x="15" y="31"/>
                    <a:pt x="15" y="31"/>
                    <a:pt x="15" y="31"/>
                  </a:cubicBezTo>
                  <a:cubicBezTo>
                    <a:pt x="16" y="32"/>
                    <a:pt x="16" y="32"/>
                    <a:pt x="16" y="32"/>
                  </a:cubicBezTo>
                  <a:cubicBezTo>
                    <a:pt x="15" y="33"/>
                    <a:pt x="15" y="33"/>
                    <a:pt x="15" y="33"/>
                  </a:cubicBezTo>
                  <a:cubicBezTo>
                    <a:pt x="16" y="33"/>
                    <a:pt x="16" y="33"/>
                    <a:pt x="16" y="33"/>
                  </a:cubicBezTo>
                  <a:cubicBezTo>
                    <a:pt x="17" y="33"/>
                    <a:pt x="17" y="33"/>
                    <a:pt x="17" y="33"/>
                  </a:cubicBezTo>
                  <a:cubicBezTo>
                    <a:pt x="17" y="34"/>
                    <a:pt x="17" y="34"/>
                    <a:pt x="17" y="34"/>
                  </a:cubicBezTo>
                  <a:cubicBezTo>
                    <a:pt x="19" y="34"/>
                    <a:pt x="19" y="34"/>
                    <a:pt x="19" y="34"/>
                  </a:cubicBezTo>
                  <a:cubicBezTo>
                    <a:pt x="20" y="35"/>
                    <a:pt x="20" y="35"/>
                    <a:pt x="20" y="35"/>
                  </a:cubicBezTo>
                  <a:cubicBezTo>
                    <a:pt x="20" y="35"/>
                    <a:pt x="20" y="35"/>
                    <a:pt x="20" y="35"/>
                  </a:cubicBezTo>
                  <a:cubicBezTo>
                    <a:pt x="20" y="36"/>
                    <a:pt x="20" y="36"/>
                    <a:pt x="20" y="36"/>
                  </a:cubicBezTo>
                  <a:cubicBezTo>
                    <a:pt x="20" y="37"/>
                    <a:pt x="20" y="37"/>
                    <a:pt x="20" y="37"/>
                  </a:cubicBezTo>
                  <a:cubicBezTo>
                    <a:pt x="20" y="37"/>
                    <a:pt x="20" y="37"/>
                    <a:pt x="20" y="37"/>
                  </a:cubicBezTo>
                  <a:cubicBezTo>
                    <a:pt x="21" y="38"/>
                    <a:pt x="21" y="38"/>
                    <a:pt x="21" y="38"/>
                  </a:cubicBezTo>
                  <a:cubicBezTo>
                    <a:pt x="20" y="38"/>
                    <a:pt x="20" y="38"/>
                    <a:pt x="20" y="38"/>
                  </a:cubicBezTo>
                  <a:cubicBezTo>
                    <a:pt x="20" y="38"/>
                    <a:pt x="20" y="38"/>
                    <a:pt x="20" y="38"/>
                  </a:cubicBezTo>
                  <a:cubicBezTo>
                    <a:pt x="21" y="39"/>
                    <a:pt x="21" y="39"/>
                    <a:pt x="21" y="39"/>
                  </a:cubicBezTo>
                  <a:cubicBezTo>
                    <a:pt x="21" y="40"/>
                    <a:pt x="21" y="40"/>
                    <a:pt x="21" y="40"/>
                  </a:cubicBezTo>
                  <a:cubicBezTo>
                    <a:pt x="20" y="39"/>
                    <a:pt x="20" y="39"/>
                    <a:pt x="20" y="39"/>
                  </a:cubicBezTo>
                  <a:cubicBezTo>
                    <a:pt x="19" y="39"/>
                    <a:pt x="19" y="39"/>
                    <a:pt x="19" y="39"/>
                  </a:cubicBezTo>
                  <a:cubicBezTo>
                    <a:pt x="17" y="40"/>
                    <a:pt x="17" y="40"/>
                    <a:pt x="17" y="40"/>
                  </a:cubicBezTo>
                  <a:cubicBezTo>
                    <a:pt x="17" y="40"/>
                    <a:pt x="17" y="40"/>
                    <a:pt x="17" y="40"/>
                  </a:cubicBezTo>
                  <a:cubicBezTo>
                    <a:pt x="17" y="41"/>
                    <a:pt x="17" y="41"/>
                    <a:pt x="17" y="41"/>
                  </a:cubicBezTo>
                  <a:cubicBezTo>
                    <a:pt x="17" y="42"/>
                    <a:pt x="17" y="42"/>
                    <a:pt x="17" y="42"/>
                  </a:cubicBezTo>
                  <a:cubicBezTo>
                    <a:pt x="16" y="42"/>
                    <a:pt x="16" y="42"/>
                    <a:pt x="16" y="42"/>
                  </a:cubicBezTo>
                  <a:cubicBezTo>
                    <a:pt x="15" y="43"/>
                    <a:pt x="15" y="43"/>
                    <a:pt x="15" y="43"/>
                  </a:cubicBezTo>
                  <a:cubicBezTo>
                    <a:pt x="15" y="44"/>
                    <a:pt x="15" y="44"/>
                    <a:pt x="15" y="44"/>
                  </a:cubicBezTo>
                  <a:cubicBezTo>
                    <a:pt x="14" y="44"/>
                    <a:pt x="14" y="44"/>
                    <a:pt x="14" y="44"/>
                  </a:cubicBezTo>
                  <a:cubicBezTo>
                    <a:pt x="14" y="44"/>
                    <a:pt x="14" y="44"/>
                    <a:pt x="14" y="44"/>
                  </a:cubicBezTo>
                  <a:cubicBezTo>
                    <a:pt x="14" y="44"/>
                    <a:pt x="14" y="44"/>
                    <a:pt x="14" y="44"/>
                  </a:cubicBezTo>
                  <a:cubicBezTo>
                    <a:pt x="14" y="45"/>
                    <a:pt x="14" y="45"/>
                    <a:pt x="14" y="45"/>
                  </a:cubicBezTo>
                  <a:cubicBezTo>
                    <a:pt x="14" y="46"/>
                    <a:pt x="14" y="46"/>
                    <a:pt x="14" y="46"/>
                  </a:cubicBezTo>
                  <a:cubicBezTo>
                    <a:pt x="13" y="46"/>
                    <a:pt x="13" y="46"/>
                    <a:pt x="13" y="46"/>
                  </a:cubicBezTo>
                  <a:cubicBezTo>
                    <a:pt x="12" y="46"/>
                    <a:pt x="12" y="46"/>
                    <a:pt x="12" y="46"/>
                  </a:cubicBezTo>
                  <a:cubicBezTo>
                    <a:pt x="13" y="47"/>
                    <a:pt x="13" y="47"/>
                    <a:pt x="13" y="47"/>
                  </a:cubicBezTo>
                  <a:cubicBezTo>
                    <a:pt x="13" y="48"/>
                    <a:pt x="13" y="48"/>
                    <a:pt x="13" y="48"/>
                  </a:cubicBezTo>
                  <a:cubicBezTo>
                    <a:pt x="12" y="47"/>
                    <a:pt x="12" y="47"/>
                    <a:pt x="12" y="47"/>
                  </a:cubicBezTo>
                  <a:cubicBezTo>
                    <a:pt x="12" y="47"/>
                    <a:pt x="12" y="47"/>
                    <a:pt x="12" y="47"/>
                  </a:cubicBezTo>
                  <a:cubicBezTo>
                    <a:pt x="11" y="47"/>
                    <a:pt x="11" y="47"/>
                    <a:pt x="11" y="47"/>
                  </a:cubicBezTo>
                  <a:cubicBezTo>
                    <a:pt x="11" y="48"/>
                    <a:pt x="11" y="48"/>
                    <a:pt x="11" y="48"/>
                  </a:cubicBezTo>
                  <a:cubicBezTo>
                    <a:pt x="11" y="48"/>
                    <a:pt x="11" y="48"/>
                    <a:pt x="11" y="48"/>
                  </a:cubicBezTo>
                  <a:cubicBezTo>
                    <a:pt x="10" y="48"/>
                    <a:pt x="10" y="48"/>
                    <a:pt x="10" y="48"/>
                  </a:cubicBezTo>
                  <a:cubicBezTo>
                    <a:pt x="10" y="49"/>
                    <a:pt x="10" y="49"/>
                    <a:pt x="10" y="49"/>
                  </a:cubicBezTo>
                  <a:cubicBezTo>
                    <a:pt x="11" y="49"/>
                    <a:pt x="11" y="49"/>
                    <a:pt x="11" y="49"/>
                  </a:cubicBezTo>
                  <a:cubicBezTo>
                    <a:pt x="11" y="49"/>
                    <a:pt x="11" y="49"/>
                    <a:pt x="11" y="49"/>
                  </a:cubicBezTo>
                  <a:cubicBezTo>
                    <a:pt x="10" y="50"/>
                    <a:pt x="10" y="50"/>
                    <a:pt x="10" y="50"/>
                  </a:cubicBezTo>
                  <a:cubicBezTo>
                    <a:pt x="10" y="50"/>
                    <a:pt x="10" y="50"/>
                    <a:pt x="10" y="50"/>
                  </a:cubicBezTo>
                  <a:cubicBezTo>
                    <a:pt x="9" y="51"/>
                    <a:pt x="9" y="51"/>
                    <a:pt x="9" y="51"/>
                  </a:cubicBezTo>
                  <a:cubicBezTo>
                    <a:pt x="9" y="51"/>
                    <a:pt x="9" y="51"/>
                    <a:pt x="9" y="51"/>
                  </a:cubicBezTo>
                  <a:cubicBezTo>
                    <a:pt x="9" y="50"/>
                    <a:pt x="9" y="50"/>
                    <a:pt x="9" y="50"/>
                  </a:cubicBezTo>
                  <a:cubicBezTo>
                    <a:pt x="8" y="50"/>
                    <a:pt x="8" y="50"/>
                    <a:pt x="8" y="50"/>
                  </a:cubicBezTo>
                  <a:cubicBezTo>
                    <a:pt x="7" y="50"/>
                    <a:pt x="7" y="50"/>
                    <a:pt x="7" y="50"/>
                  </a:cubicBezTo>
                  <a:cubicBezTo>
                    <a:pt x="8" y="51"/>
                    <a:pt x="8" y="51"/>
                    <a:pt x="8" y="51"/>
                  </a:cubicBezTo>
                  <a:cubicBezTo>
                    <a:pt x="7" y="51"/>
                    <a:pt x="7" y="51"/>
                    <a:pt x="7" y="51"/>
                  </a:cubicBezTo>
                  <a:cubicBezTo>
                    <a:pt x="8" y="52"/>
                    <a:pt x="8" y="52"/>
                    <a:pt x="8" y="52"/>
                  </a:cubicBezTo>
                  <a:cubicBezTo>
                    <a:pt x="7" y="53"/>
                    <a:pt x="7" y="53"/>
                    <a:pt x="7" y="53"/>
                  </a:cubicBezTo>
                  <a:cubicBezTo>
                    <a:pt x="7" y="53"/>
                    <a:pt x="7" y="53"/>
                    <a:pt x="7" y="53"/>
                  </a:cubicBezTo>
                  <a:cubicBezTo>
                    <a:pt x="6" y="54"/>
                    <a:pt x="6" y="54"/>
                    <a:pt x="6" y="54"/>
                  </a:cubicBezTo>
                  <a:cubicBezTo>
                    <a:pt x="7" y="55"/>
                    <a:pt x="7" y="55"/>
                    <a:pt x="7" y="55"/>
                  </a:cubicBezTo>
                  <a:cubicBezTo>
                    <a:pt x="7" y="55"/>
                    <a:pt x="7" y="55"/>
                    <a:pt x="7" y="55"/>
                  </a:cubicBezTo>
                  <a:cubicBezTo>
                    <a:pt x="7" y="55"/>
                    <a:pt x="7" y="55"/>
                    <a:pt x="7" y="55"/>
                  </a:cubicBezTo>
                  <a:cubicBezTo>
                    <a:pt x="7" y="56"/>
                    <a:pt x="7" y="56"/>
                    <a:pt x="7" y="56"/>
                  </a:cubicBezTo>
                  <a:cubicBezTo>
                    <a:pt x="7" y="56"/>
                    <a:pt x="7" y="56"/>
                    <a:pt x="7" y="56"/>
                  </a:cubicBezTo>
                  <a:cubicBezTo>
                    <a:pt x="8" y="56"/>
                    <a:pt x="8" y="56"/>
                    <a:pt x="8" y="56"/>
                  </a:cubicBezTo>
                  <a:cubicBezTo>
                    <a:pt x="8" y="57"/>
                    <a:pt x="8" y="57"/>
                    <a:pt x="8" y="57"/>
                  </a:cubicBezTo>
                  <a:cubicBezTo>
                    <a:pt x="7" y="57"/>
                    <a:pt x="7" y="57"/>
                    <a:pt x="7" y="57"/>
                  </a:cubicBezTo>
                  <a:cubicBezTo>
                    <a:pt x="8" y="58"/>
                    <a:pt x="8" y="58"/>
                    <a:pt x="8" y="58"/>
                  </a:cubicBezTo>
                  <a:cubicBezTo>
                    <a:pt x="8" y="59"/>
                    <a:pt x="8" y="59"/>
                    <a:pt x="8" y="59"/>
                  </a:cubicBezTo>
                  <a:cubicBezTo>
                    <a:pt x="8" y="60"/>
                    <a:pt x="8" y="60"/>
                    <a:pt x="8" y="60"/>
                  </a:cubicBezTo>
                  <a:cubicBezTo>
                    <a:pt x="9" y="60"/>
                    <a:pt x="9" y="60"/>
                    <a:pt x="9" y="60"/>
                  </a:cubicBezTo>
                  <a:cubicBezTo>
                    <a:pt x="9" y="61"/>
                    <a:pt x="9" y="61"/>
                    <a:pt x="9" y="61"/>
                  </a:cubicBezTo>
                  <a:cubicBezTo>
                    <a:pt x="9" y="62"/>
                    <a:pt x="9" y="62"/>
                    <a:pt x="9" y="62"/>
                  </a:cubicBezTo>
                  <a:cubicBezTo>
                    <a:pt x="9" y="62"/>
                    <a:pt x="9" y="62"/>
                    <a:pt x="9" y="62"/>
                  </a:cubicBezTo>
                  <a:cubicBezTo>
                    <a:pt x="9" y="63"/>
                    <a:pt x="9" y="63"/>
                    <a:pt x="9" y="63"/>
                  </a:cubicBezTo>
                  <a:cubicBezTo>
                    <a:pt x="8" y="64"/>
                    <a:pt x="8" y="64"/>
                    <a:pt x="8" y="64"/>
                  </a:cubicBezTo>
                  <a:cubicBezTo>
                    <a:pt x="8" y="65"/>
                    <a:pt x="8" y="65"/>
                    <a:pt x="8" y="65"/>
                  </a:cubicBezTo>
                  <a:cubicBezTo>
                    <a:pt x="9" y="66"/>
                    <a:pt x="9" y="66"/>
                    <a:pt x="9" y="66"/>
                  </a:cubicBezTo>
                  <a:cubicBezTo>
                    <a:pt x="8" y="67"/>
                    <a:pt x="8" y="67"/>
                    <a:pt x="8" y="67"/>
                  </a:cubicBezTo>
                  <a:cubicBezTo>
                    <a:pt x="8" y="67"/>
                    <a:pt x="8" y="67"/>
                    <a:pt x="8" y="67"/>
                  </a:cubicBezTo>
                  <a:cubicBezTo>
                    <a:pt x="9" y="68"/>
                    <a:pt x="9" y="68"/>
                    <a:pt x="9" y="68"/>
                  </a:cubicBezTo>
                  <a:cubicBezTo>
                    <a:pt x="10" y="67"/>
                    <a:pt x="10" y="67"/>
                    <a:pt x="10" y="67"/>
                  </a:cubicBezTo>
                  <a:cubicBezTo>
                    <a:pt x="10" y="68"/>
                    <a:pt x="10" y="68"/>
                    <a:pt x="10" y="68"/>
                  </a:cubicBezTo>
                  <a:cubicBezTo>
                    <a:pt x="11" y="67"/>
                    <a:pt x="11" y="67"/>
                    <a:pt x="11" y="67"/>
                  </a:cubicBezTo>
                  <a:cubicBezTo>
                    <a:pt x="12" y="68"/>
                    <a:pt x="12" y="68"/>
                    <a:pt x="12" y="68"/>
                  </a:cubicBezTo>
                  <a:cubicBezTo>
                    <a:pt x="12" y="68"/>
                    <a:pt x="12" y="68"/>
                    <a:pt x="12" y="68"/>
                  </a:cubicBezTo>
                  <a:cubicBezTo>
                    <a:pt x="13" y="68"/>
                    <a:pt x="13" y="68"/>
                    <a:pt x="13" y="68"/>
                  </a:cubicBezTo>
                  <a:cubicBezTo>
                    <a:pt x="14" y="68"/>
                    <a:pt x="14" y="68"/>
                    <a:pt x="14" y="68"/>
                  </a:cubicBezTo>
                  <a:cubicBezTo>
                    <a:pt x="14" y="68"/>
                    <a:pt x="14" y="68"/>
                    <a:pt x="14" y="68"/>
                  </a:cubicBezTo>
                  <a:cubicBezTo>
                    <a:pt x="14" y="69"/>
                    <a:pt x="14" y="69"/>
                    <a:pt x="14" y="69"/>
                  </a:cubicBezTo>
                  <a:cubicBezTo>
                    <a:pt x="15" y="69"/>
                    <a:pt x="15" y="69"/>
                    <a:pt x="15" y="69"/>
                  </a:cubicBezTo>
                  <a:cubicBezTo>
                    <a:pt x="16" y="68"/>
                    <a:pt x="16" y="68"/>
                    <a:pt x="16" y="68"/>
                  </a:cubicBezTo>
                  <a:cubicBezTo>
                    <a:pt x="16" y="69"/>
                    <a:pt x="16" y="69"/>
                    <a:pt x="16" y="69"/>
                  </a:cubicBezTo>
                  <a:cubicBezTo>
                    <a:pt x="15" y="70"/>
                    <a:pt x="15" y="70"/>
                    <a:pt x="15" y="70"/>
                  </a:cubicBezTo>
                  <a:cubicBezTo>
                    <a:pt x="16" y="71"/>
                    <a:pt x="16" y="71"/>
                    <a:pt x="16" y="71"/>
                  </a:cubicBezTo>
                  <a:cubicBezTo>
                    <a:pt x="17" y="71"/>
                    <a:pt x="17" y="71"/>
                    <a:pt x="17" y="71"/>
                  </a:cubicBezTo>
                  <a:cubicBezTo>
                    <a:pt x="16" y="72"/>
                    <a:pt x="16" y="72"/>
                    <a:pt x="16" y="72"/>
                  </a:cubicBezTo>
                  <a:cubicBezTo>
                    <a:pt x="17" y="72"/>
                    <a:pt x="17" y="72"/>
                    <a:pt x="17" y="72"/>
                  </a:cubicBezTo>
                  <a:cubicBezTo>
                    <a:pt x="17" y="71"/>
                    <a:pt x="17" y="71"/>
                    <a:pt x="17" y="71"/>
                  </a:cubicBezTo>
                  <a:cubicBezTo>
                    <a:pt x="17" y="71"/>
                    <a:pt x="17" y="71"/>
                    <a:pt x="17" y="71"/>
                  </a:cubicBezTo>
                  <a:cubicBezTo>
                    <a:pt x="18" y="72"/>
                    <a:pt x="18" y="72"/>
                    <a:pt x="18" y="72"/>
                  </a:cubicBezTo>
                  <a:cubicBezTo>
                    <a:pt x="18" y="71"/>
                    <a:pt x="18" y="71"/>
                    <a:pt x="18" y="71"/>
                  </a:cubicBezTo>
                  <a:cubicBezTo>
                    <a:pt x="19" y="71"/>
                    <a:pt x="19" y="71"/>
                    <a:pt x="19" y="71"/>
                  </a:cubicBezTo>
                  <a:cubicBezTo>
                    <a:pt x="20" y="70"/>
                    <a:pt x="20" y="70"/>
                    <a:pt x="20" y="70"/>
                  </a:cubicBezTo>
                  <a:cubicBezTo>
                    <a:pt x="21" y="70"/>
                    <a:pt x="21" y="70"/>
                    <a:pt x="21" y="70"/>
                  </a:cubicBezTo>
                  <a:cubicBezTo>
                    <a:pt x="23" y="69"/>
                    <a:pt x="23" y="69"/>
                    <a:pt x="23" y="69"/>
                  </a:cubicBezTo>
                  <a:cubicBezTo>
                    <a:pt x="23" y="69"/>
                    <a:pt x="23" y="69"/>
                    <a:pt x="23" y="69"/>
                  </a:cubicBezTo>
                  <a:cubicBezTo>
                    <a:pt x="24" y="69"/>
                    <a:pt x="24" y="69"/>
                    <a:pt x="24" y="69"/>
                  </a:cubicBezTo>
                  <a:cubicBezTo>
                    <a:pt x="25" y="69"/>
                    <a:pt x="25" y="69"/>
                    <a:pt x="25" y="69"/>
                  </a:cubicBezTo>
                  <a:cubicBezTo>
                    <a:pt x="26" y="68"/>
                    <a:pt x="26" y="68"/>
                    <a:pt x="26" y="68"/>
                  </a:cubicBezTo>
                  <a:cubicBezTo>
                    <a:pt x="26" y="68"/>
                    <a:pt x="26" y="68"/>
                    <a:pt x="26" y="68"/>
                  </a:cubicBezTo>
                  <a:cubicBezTo>
                    <a:pt x="26" y="69"/>
                    <a:pt x="26" y="69"/>
                    <a:pt x="26" y="69"/>
                  </a:cubicBezTo>
                  <a:cubicBezTo>
                    <a:pt x="26" y="69"/>
                    <a:pt x="26" y="69"/>
                    <a:pt x="26" y="69"/>
                  </a:cubicBezTo>
                  <a:cubicBezTo>
                    <a:pt x="26" y="68"/>
                    <a:pt x="26" y="68"/>
                    <a:pt x="26" y="68"/>
                  </a:cubicBezTo>
                  <a:cubicBezTo>
                    <a:pt x="27" y="68"/>
                    <a:pt x="27" y="68"/>
                    <a:pt x="27" y="68"/>
                  </a:cubicBezTo>
                  <a:cubicBezTo>
                    <a:pt x="26" y="68"/>
                    <a:pt x="26" y="68"/>
                    <a:pt x="26" y="68"/>
                  </a:cubicBezTo>
                  <a:cubicBezTo>
                    <a:pt x="27" y="67"/>
                    <a:pt x="27" y="67"/>
                    <a:pt x="27" y="67"/>
                  </a:cubicBezTo>
                  <a:cubicBezTo>
                    <a:pt x="27" y="68"/>
                    <a:pt x="27" y="68"/>
                    <a:pt x="27" y="68"/>
                  </a:cubicBezTo>
                  <a:cubicBezTo>
                    <a:pt x="28" y="68"/>
                    <a:pt x="28" y="68"/>
                    <a:pt x="28" y="68"/>
                  </a:cubicBezTo>
                  <a:cubicBezTo>
                    <a:pt x="28" y="67"/>
                    <a:pt x="28" y="67"/>
                    <a:pt x="28" y="67"/>
                  </a:cubicBezTo>
                  <a:cubicBezTo>
                    <a:pt x="28" y="68"/>
                    <a:pt x="28" y="68"/>
                    <a:pt x="28" y="68"/>
                  </a:cubicBezTo>
                  <a:cubicBezTo>
                    <a:pt x="29" y="68"/>
                    <a:pt x="29" y="68"/>
                    <a:pt x="29" y="68"/>
                  </a:cubicBezTo>
                  <a:cubicBezTo>
                    <a:pt x="29" y="68"/>
                    <a:pt x="29" y="68"/>
                    <a:pt x="29" y="68"/>
                  </a:cubicBezTo>
                  <a:cubicBezTo>
                    <a:pt x="30" y="68"/>
                    <a:pt x="30" y="68"/>
                    <a:pt x="30" y="68"/>
                  </a:cubicBezTo>
                  <a:cubicBezTo>
                    <a:pt x="30" y="68"/>
                    <a:pt x="30" y="68"/>
                    <a:pt x="30" y="68"/>
                  </a:cubicBezTo>
                  <a:cubicBezTo>
                    <a:pt x="30" y="68"/>
                    <a:pt x="30" y="68"/>
                    <a:pt x="30" y="68"/>
                  </a:cubicBezTo>
                  <a:cubicBezTo>
                    <a:pt x="31" y="67"/>
                    <a:pt x="31" y="67"/>
                    <a:pt x="31" y="67"/>
                  </a:cubicBezTo>
                  <a:cubicBezTo>
                    <a:pt x="32" y="68"/>
                    <a:pt x="32" y="68"/>
                    <a:pt x="32" y="68"/>
                  </a:cubicBezTo>
                  <a:cubicBezTo>
                    <a:pt x="33" y="68"/>
                    <a:pt x="33" y="68"/>
                    <a:pt x="33" y="68"/>
                  </a:cubicBezTo>
                  <a:cubicBezTo>
                    <a:pt x="34" y="67"/>
                    <a:pt x="34" y="67"/>
                    <a:pt x="34" y="67"/>
                  </a:cubicBezTo>
                  <a:cubicBezTo>
                    <a:pt x="33" y="67"/>
                    <a:pt x="33" y="67"/>
                    <a:pt x="33" y="67"/>
                  </a:cubicBezTo>
                  <a:cubicBezTo>
                    <a:pt x="34" y="67"/>
                    <a:pt x="34" y="67"/>
                    <a:pt x="34" y="67"/>
                  </a:cubicBezTo>
                  <a:cubicBezTo>
                    <a:pt x="34" y="67"/>
                    <a:pt x="34" y="67"/>
                    <a:pt x="34" y="67"/>
                  </a:cubicBezTo>
                  <a:cubicBezTo>
                    <a:pt x="34" y="68"/>
                    <a:pt x="34" y="68"/>
                    <a:pt x="34" y="68"/>
                  </a:cubicBezTo>
                  <a:cubicBezTo>
                    <a:pt x="35" y="68"/>
                    <a:pt x="35" y="68"/>
                    <a:pt x="35" y="68"/>
                  </a:cubicBezTo>
                  <a:cubicBezTo>
                    <a:pt x="35" y="68"/>
                    <a:pt x="35" y="67"/>
                    <a:pt x="36" y="67"/>
                  </a:cubicBezTo>
                  <a:close/>
                  <a:moveTo>
                    <a:pt x="19" y="38"/>
                  </a:moveTo>
                  <a:cubicBezTo>
                    <a:pt x="19" y="38"/>
                    <a:pt x="19" y="38"/>
                    <a:pt x="19" y="38"/>
                  </a:cubicBezTo>
                  <a:cubicBezTo>
                    <a:pt x="18" y="38"/>
                    <a:pt x="18" y="38"/>
                    <a:pt x="18" y="38"/>
                  </a:cubicBezTo>
                  <a:cubicBezTo>
                    <a:pt x="17" y="37"/>
                    <a:pt x="17" y="37"/>
                    <a:pt x="17" y="37"/>
                  </a:cubicBezTo>
                  <a:cubicBezTo>
                    <a:pt x="18" y="37"/>
                    <a:pt x="18" y="37"/>
                    <a:pt x="18" y="37"/>
                  </a:cubicBezTo>
                  <a:cubicBezTo>
                    <a:pt x="19" y="37"/>
                    <a:pt x="19" y="37"/>
                    <a:pt x="19" y="37"/>
                  </a:cubicBezTo>
                  <a:cubicBezTo>
                    <a:pt x="19" y="37"/>
                    <a:pt x="19" y="37"/>
                    <a:pt x="19" y="37"/>
                  </a:cubicBezTo>
                  <a:cubicBezTo>
                    <a:pt x="19" y="37"/>
                    <a:pt x="19" y="37"/>
                    <a:pt x="19" y="37"/>
                  </a:cubicBezTo>
                  <a:cubicBezTo>
                    <a:pt x="19" y="38"/>
                    <a:pt x="19" y="38"/>
                    <a:pt x="19" y="38"/>
                  </a:cubicBezTo>
                  <a:close/>
                  <a:moveTo>
                    <a:pt x="7" y="49"/>
                  </a:moveTo>
                  <a:cubicBezTo>
                    <a:pt x="7" y="49"/>
                    <a:pt x="7" y="49"/>
                    <a:pt x="7" y="49"/>
                  </a:cubicBezTo>
                  <a:cubicBezTo>
                    <a:pt x="7" y="49"/>
                    <a:pt x="7" y="49"/>
                    <a:pt x="7" y="49"/>
                  </a:cubicBezTo>
                  <a:cubicBezTo>
                    <a:pt x="7" y="50"/>
                    <a:pt x="7" y="50"/>
                    <a:pt x="7" y="50"/>
                  </a:cubicBezTo>
                  <a:cubicBezTo>
                    <a:pt x="7" y="49"/>
                    <a:pt x="7" y="49"/>
                    <a:pt x="7" y="49"/>
                  </a:cubicBezTo>
                  <a:close/>
                  <a:moveTo>
                    <a:pt x="6" y="50"/>
                  </a:moveTo>
                  <a:cubicBezTo>
                    <a:pt x="7" y="50"/>
                    <a:pt x="7" y="50"/>
                    <a:pt x="7" y="50"/>
                  </a:cubicBezTo>
                  <a:cubicBezTo>
                    <a:pt x="7" y="50"/>
                    <a:pt x="7" y="50"/>
                    <a:pt x="7" y="50"/>
                  </a:cubicBezTo>
                  <a:cubicBezTo>
                    <a:pt x="7" y="51"/>
                    <a:pt x="7" y="51"/>
                    <a:pt x="7" y="51"/>
                  </a:cubicBezTo>
                  <a:cubicBezTo>
                    <a:pt x="6" y="51"/>
                    <a:pt x="6" y="51"/>
                    <a:pt x="6" y="51"/>
                  </a:cubicBezTo>
                  <a:cubicBezTo>
                    <a:pt x="6" y="50"/>
                    <a:pt x="6" y="50"/>
                    <a:pt x="6" y="50"/>
                  </a:cubicBezTo>
                  <a:cubicBezTo>
                    <a:pt x="6" y="50"/>
                    <a:pt x="6" y="50"/>
                    <a:pt x="6" y="50"/>
                  </a:cubicBezTo>
                  <a:close/>
                  <a:moveTo>
                    <a:pt x="15" y="71"/>
                  </a:moveTo>
                  <a:cubicBezTo>
                    <a:pt x="16" y="71"/>
                    <a:pt x="16" y="71"/>
                    <a:pt x="16" y="71"/>
                  </a:cubicBezTo>
                  <a:cubicBezTo>
                    <a:pt x="15" y="72"/>
                    <a:pt x="15" y="72"/>
                    <a:pt x="15" y="72"/>
                  </a:cubicBezTo>
                  <a:cubicBezTo>
                    <a:pt x="15" y="71"/>
                    <a:pt x="15" y="71"/>
                    <a:pt x="15" y="71"/>
                  </a:cubicBezTo>
                  <a:cubicBezTo>
                    <a:pt x="15" y="71"/>
                    <a:pt x="15" y="71"/>
                    <a:pt x="15" y="71"/>
                  </a:cubicBezTo>
                  <a:cubicBezTo>
                    <a:pt x="15" y="71"/>
                    <a:pt x="15" y="71"/>
                    <a:pt x="15" y="71"/>
                  </a:cubicBezTo>
                  <a:close/>
                  <a:moveTo>
                    <a:pt x="14" y="70"/>
                  </a:moveTo>
                  <a:cubicBezTo>
                    <a:pt x="14" y="70"/>
                    <a:pt x="14" y="71"/>
                    <a:pt x="14" y="71"/>
                  </a:cubicBezTo>
                  <a:cubicBezTo>
                    <a:pt x="14" y="71"/>
                    <a:pt x="14" y="71"/>
                    <a:pt x="14" y="71"/>
                  </a:cubicBezTo>
                  <a:cubicBezTo>
                    <a:pt x="14" y="70"/>
                    <a:pt x="14" y="70"/>
                    <a:pt x="14" y="70"/>
                  </a:cubicBezTo>
                  <a:close/>
                  <a:moveTo>
                    <a:pt x="12" y="69"/>
                  </a:moveTo>
                  <a:cubicBezTo>
                    <a:pt x="14" y="69"/>
                    <a:pt x="14" y="69"/>
                    <a:pt x="14" y="69"/>
                  </a:cubicBezTo>
                  <a:cubicBezTo>
                    <a:pt x="14" y="69"/>
                    <a:pt x="14" y="69"/>
                    <a:pt x="14" y="69"/>
                  </a:cubicBezTo>
                  <a:cubicBezTo>
                    <a:pt x="13" y="70"/>
                    <a:pt x="13" y="70"/>
                    <a:pt x="13" y="70"/>
                  </a:cubicBezTo>
                  <a:cubicBezTo>
                    <a:pt x="12" y="70"/>
                    <a:pt x="12" y="70"/>
                    <a:pt x="12" y="70"/>
                  </a:cubicBezTo>
                  <a:cubicBezTo>
                    <a:pt x="12" y="69"/>
                    <a:pt x="12" y="69"/>
                    <a:pt x="12" y="69"/>
                  </a:cubicBezTo>
                  <a:close/>
                  <a:moveTo>
                    <a:pt x="11" y="68"/>
                  </a:moveTo>
                  <a:cubicBezTo>
                    <a:pt x="11" y="69"/>
                    <a:pt x="11" y="69"/>
                    <a:pt x="11" y="69"/>
                  </a:cubicBezTo>
                  <a:cubicBezTo>
                    <a:pt x="11" y="69"/>
                    <a:pt x="11" y="69"/>
                    <a:pt x="11" y="69"/>
                  </a:cubicBezTo>
                  <a:cubicBezTo>
                    <a:pt x="11" y="68"/>
                    <a:pt x="11" y="68"/>
                    <a:pt x="11" y="68"/>
                  </a:cubicBezTo>
                  <a:cubicBezTo>
                    <a:pt x="11" y="68"/>
                    <a:pt x="11" y="68"/>
                    <a:pt x="11" y="68"/>
                  </a:cubicBezTo>
                  <a:close/>
                  <a:moveTo>
                    <a:pt x="9" y="68"/>
                  </a:moveTo>
                  <a:cubicBezTo>
                    <a:pt x="9" y="68"/>
                    <a:pt x="9" y="68"/>
                    <a:pt x="9" y="68"/>
                  </a:cubicBezTo>
                  <a:cubicBezTo>
                    <a:pt x="9" y="68"/>
                    <a:pt x="9" y="68"/>
                    <a:pt x="9" y="68"/>
                  </a:cubicBezTo>
                  <a:cubicBezTo>
                    <a:pt x="9" y="68"/>
                    <a:pt x="9" y="68"/>
                    <a:pt x="9" y="68"/>
                  </a:cubicBezTo>
                  <a:close/>
                  <a:moveTo>
                    <a:pt x="3" y="69"/>
                  </a:moveTo>
                  <a:cubicBezTo>
                    <a:pt x="4" y="70"/>
                    <a:pt x="4" y="70"/>
                    <a:pt x="4" y="70"/>
                  </a:cubicBezTo>
                  <a:cubicBezTo>
                    <a:pt x="4" y="69"/>
                    <a:pt x="4" y="69"/>
                    <a:pt x="4" y="69"/>
                  </a:cubicBezTo>
                  <a:cubicBezTo>
                    <a:pt x="3" y="69"/>
                    <a:pt x="3" y="69"/>
                    <a:pt x="3" y="69"/>
                  </a:cubicBezTo>
                  <a:cubicBezTo>
                    <a:pt x="3" y="68"/>
                    <a:pt x="3" y="68"/>
                    <a:pt x="3" y="68"/>
                  </a:cubicBezTo>
                  <a:cubicBezTo>
                    <a:pt x="4" y="68"/>
                    <a:pt x="4" y="68"/>
                    <a:pt x="4" y="68"/>
                  </a:cubicBezTo>
                  <a:cubicBezTo>
                    <a:pt x="5" y="69"/>
                    <a:pt x="5" y="69"/>
                    <a:pt x="5" y="69"/>
                  </a:cubicBezTo>
                  <a:cubicBezTo>
                    <a:pt x="5" y="70"/>
                    <a:pt x="5" y="70"/>
                    <a:pt x="5" y="70"/>
                  </a:cubicBezTo>
                  <a:cubicBezTo>
                    <a:pt x="5" y="70"/>
                    <a:pt x="5" y="70"/>
                    <a:pt x="5" y="70"/>
                  </a:cubicBezTo>
                  <a:cubicBezTo>
                    <a:pt x="4" y="70"/>
                    <a:pt x="4" y="70"/>
                    <a:pt x="4" y="70"/>
                  </a:cubicBezTo>
                  <a:cubicBezTo>
                    <a:pt x="5" y="71"/>
                    <a:pt x="5" y="71"/>
                    <a:pt x="5" y="71"/>
                  </a:cubicBezTo>
                  <a:cubicBezTo>
                    <a:pt x="5" y="70"/>
                    <a:pt x="5" y="70"/>
                    <a:pt x="5" y="70"/>
                  </a:cubicBezTo>
                  <a:cubicBezTo>
                    <a:pt x="6" y="71"/>
                    <a:pt x="6" y="71"/>
                    <a:pt x="6" y="71"/>
                  </a:cubicBezTo>
                  <a:cubicBezTo>
                    <a:pt x="5" y="71"/>
                    <a:pt x="5" y="71"/>
                    <a:pt x="5" y="71"/>
                  </a:cubicBezTo>
                  <a:cubicBezTo>
                    <a:pt x="4" y="71"/>
                    <a:pt x="4" y="71"/>
                    <a:pt x="4" y="71"/>
                  </a:cubicBezTo>
                  <a:cubicBezTo>
                    <a:pt x="3" y="71"/>
                    <a:pt x="3" y="71"/>
                    <a:pt x="3" y="71"/>
                  </a:cubicBezTo>
                  <a:cubicBezTo>
                    <a:pt x="3" y="70"/>
                    <a:pt x="3" y="70"/>
                    <a:pt x="3" y="70"/>
                  </a:cubicBezTo>
                  <a:cubicBezTo>
                    <a:pt x="2" y="70"/>
                    <a:pt x="2" y="70"/>
                    <a:pt x="2" y="70"/>
                  </a:cubicBezTo>
                  <a:lnTo>
                    <a:pt x="3" y="69"/>
                  </a:lnTo>
                  <a:close/>
                </a:path>
              </a:pathLst>
            </a:custGeom>
            <a:grpFill/>
            <a:ln>
              <a:noFill/>
            </a:ln>
          </p:spPr>
          <p:txBody>
            <a:bodyPr vert="horz" wrap="square" lIns="91440" tIns="45720" rIns="91440" bIns="45720" numCol="1" anchor="t" anchorCtr="0" compatLnSpc="1"/>
            <a:lstStyle/>
            <a:p>
              <a:endParaRPr lang="en-US"/>
            </a:p>
          </p:txBody>
        </p:sp>
        <p:sp>
          <p:nvSpPr>
            <p:cNvPr id="40" name="Freeform 41"/>
            <p:cNvSpPr>
              <a:spLocks noEditPoints="1"/>
            </p:cNvSpPr>
            <p:nvPr/>
          </p:nvSpPr>
          <p:spPr bwMode="auto">
            <a:xfrm>
              <a:off x="4688015" y="1859746"/>
              <a:ext cx="109364" cy="65619"/>
            </a:xfrm>
            <a:custGeom>
              <a:avLst/>
              <a:gdLst>
                <a:gd name="T0" fmla="*/ 85 w 85"/>
                <a:gd name="T1" fmla="*/ 48 h 51"/>
                <a:gd name="T2" fmla="*/ 85 w 85"/>
                <a:gd name="T3" fmla="*/ 44 h 51"/>
                <a:gd name="T4" fmla="*/ 78 w 85"/>
                <a:gd name="T5" fmla="*/ 29 h 51"/>
                <a:gd name="T6" fmla="*/ 82 w 85"/>
                <a:gd name="T7" fmla="*/ 14 h 51"/>
                <a:gd name="T8" fmla="*/ 85 w 85"/>
                <a:gd name="T9" fmla="*/ 7 h 51"/>
                <a:gd name="T10" fmla="*/ 85 w 85"/>
                <a:gd name="T11" fmla="*/ 7 h 51"/>
                <a:gd name="T12" fmla="*/ 85 w 85"/>
                <a:gd name="T13" fmla="*/ 7 h 51"/>
                <a:gd name="T14" fmla="*/ 63 w 85"/>
                <a:gd name="T15" fmla="*/ 3 h 51"/>
                <a:gd name="T16" fmla="*/ 56 w 85"/>
                <a:gd name="T17" fmla="*/ 0 h 51"/>
                <a:gd name="T18" fmla="*/ 48 w 85"/>
                <a:gd name="T19" fmla="*/ 0 h 51"/>
                <a:gd name="T20" fmla="*/ 48 w 85"/>
                <a:gd name="T21" fmla="*/ 0 h 51"/>
                <a:gd name="T22" fmla="*/ 48 w 85"/>
                <a:gd name="T23" fmla="*/ 3 h 51"/>
                <a:gd name="T24" fmla="*/ 45 w 85"/>
                <a:gd name="T25" fmla="*/ 3 h 51"/>
                <a:gd name="T26" fmla="*/ 37 w 85"/>
                <a:gd name="T27" fmla="*/ 3 h 51"/>
                <a:gd name="T28" fmla="*/ 34 w 85"/>
                <a:gd name="T29" fmla="*/ 7 h 51"/>
                <a:gd name="T30" fmla="*/ 30 w 85"/>
                <a:gd name="T31" fmla="*/ 7 h 51"/>
                <a:gd name="T32" fmla="*/ 23 w 85"/>
                <a:gd name="T33" fmla="*/ 11 h 51"/>
                <a:gd name="T34" fmla="*/ 23 w 85"/>
                <a:gd name="T35" fmla="*/ 22 h 51"/>
                <a:gd name="T36" fmla="*/ 23 w 85"/>
                <a:gd name="T37" fmla="*/ 22 h 51"/>
                <a:gd name="T38" fmla="*/ 26 w 85"/>
                <a:gd name="T39" fmla="*/ 26 h 51"/>
                <a:gd name="T40" fmla="*/ 23 w 85"/>
                <a:gd name="T41" fmla="*/ 29 h 51"/>
                <a:gd name="T42" fmla="*/ 30 w 85"/>
                <a:gd name="T43" fmla="*/ 37 h 51"/>
                <a:gd name="T44" fmla="*/ 34 w 85"/>
                <a:gd name="T45" fmla="*/ 33 h 51"/>
                <a:gd name="T46" fmla="*/ 37 w 85"/>
                <a:gd name="T47" fmla="*/ 33 h 51"/>
                <a:gd name="T48" fmla="*/ 34 w 85"/>
                <a:gd name="T49" fmla="*/ 44 h 51"/>
                <a:gd name="T50" fmla="*/ 41 w 85"/>
                <a:gd name="T51" fmla="*/ 40 h 51"/>
                <a:gd name="T52" fmla="*/ 48 w 85"/>
                <a:gd name="T53" fmla="*/ 40 h 51"/>
                <a:gd name="T54" fmla="*/ 52 w 85"/>
                <a:gd name="T55" fmla="*/ 37 h 51"/>
                <a:gd name="T56" fmla="*/ 56 w 85"/>
                <a:gd name="T57" fmla="*/ 40 h 51"/>
                <a:gd name="T58" fmla="*/ 63 w 85"/>
                <a:gd name="T59" fmla="*/ 44 h 51"/>
                <a:gd name="T60" fmla="*/ 67 w 85"/>
                <a:gd name="T61" fmla="*/ 51 h 51"/>
                <a:gd name="T62" fmla="*/ 78 w 85"/>
                <a:gd name="T63" fmla="*/ 51 h 51"/>
                <a:gd name="T64" fmla="*/ 82 w 85"/>
                <a:gd name="T65" fmla="*/ 51 h 51"/>
                <a:gd name="T66" fmla="*/ 19 w 85"/>
                <a:gd name="T67" fmla="*/ 18 h 51"/>
                <a:gd name="T68" fmla="*/ 15 w 85"/>
                <a:gd name="T69" fmla="*/ 18 h 51"/>
                <a:gd name="T70" fmla="*/ 15 w 85"/>
                <a:gd name="T71" fmla="*/ 18 h 51"/>
                <a:gd name="T72" fmla="*/ 8 w 85"/>
                <a:gd name="T73" fmla="*/ 22 h 51"/>
                <a:gd name="T74" fmla="*/ 0 w 85"/>
                <a:gd name="T75" fmla="*/ 22 h 51"/>
                <a:gd name="T76" fmla="*/ 4 w 85"/>
                <a:gd name="T77" fmla="*/ 18 h 51"/>
                <a:gd name="T78" fmla="*/ 8 w 85"/>
                <a:gd name="T79" fmla="*/ 18 h 51"/>
                <a:gd name="T80" fmla="*/ 11 w 85"/>
                <a:gd name="T81" fmla="*/ 18 h 51"/>
                <a:gd name="T82" fmla="*/ 15 w 85"/>
                <a:gd name="T83" fmla="*/ 22 h 51"/>
                <a:gd name="T84" fmla="*/ 11 w 85"/>
                <a:gd name="T85" fmla="*/ 22 h 51"/>
                <a:gd name="T86" fmla="*/ 8 w 85"/>
                <a:gd name="T87" fmla="*/ 26 h 51"/>
                <a:gd name="T88" fmla="*/ 15 w 85"/>
                <a:gd name="T89" fmla="*/ 26 h 51"/>
                <a:gd name="T90" fmla="*/ 23 w 85"/>
                <a:gd name="T91" fmla="*/ 29 h 51"/>
                <a:gd name="T92" fmla="*/ 15 w 85"/>
                <a:gd name="T93" fmla="*/ 26 h 51"/>
                <a:gd name="T94" fmla="*/ 0 w 85"/>
                <a:gd name="T95" fmla="*/ 44 h 51"/>
                <a:gd name="T96" fmla="*/ 4 w 85"/>
                <a:gd name="T97" fmla="*/ 40 h 51"/>
                <a:gd name="T98" fmla="*/ 8 w 85"/>
                <a:gd name="T99" fmla="*/ 37 h 51"/>
                <a:gd name="T100" fmla="*/ 15 w 85"/>
                <a:gd name="T101" fmla="*/ 33 h 51"/>
                <a:gd name="T102" fmla="*/ 19 w 85"/>
                <a:gd name="T103" fmla="*/ 29 h 51"/>
                <a:gd name="T104" fmla="*/ 19 w 85"/>
                <a:gd name="T105" fmla="*/ 29 h 51"/>
                <a:gd name="T106" fmla="*/ 15 w 85"/>
                <a:gd name="T107" fmla="*/ 26 h 51"/>
                <a:gd name="T108" fmla="*/ 8 w 85"/>
                <a:gd name="T109" fmla="*/ 26 h 51"/>
                <a:gd name="T110" fmla="*/ 4 w 85"/>
                <a:gd name="T111" fmla="*/ 29 h 51"/>
                <a:gd name="T112" fmla="*/ 0 w 85"/>
                <a:gd name="T113" fmla="*/ 29 h 51"/>
                <a:gd name="T114" fmla="*/ 0 w 85"/>
                <a:gd name="T115" fmla="*/ 29 h 51"/>
                <a:gd name="T116" fmla="*/ 0 w 85"/>
                <a:gd name="T117" fmla="*/ 29 h 51"/>
                <a:gd name="T118" fmla="*/ 0 w 85"/>
                <a:gd name="T119" fmla="*/ 33 h 51"/>
                <a:gd name="T120" fmla="*/ 0 w 85"/>
                <a:gd name="T121" fmla="*/ 37 h 51"/>
                <a:gd name="T122" fmla="*/ 4 w 85"/>
                <a:gd name="T123" fmla="*/ 40 h 51"/>
                <a:gd name="T124" fmla="*/ 0 w 85"/>
                <a:gd name="T125"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51">
                  <a:moveTo>
                    <a:pt x="82" y="51"/>
                  </a:moveTo>
                  <a:lnTo>
                    <a:pt x="85" y="48"/>
                  </a:lnTo>
                  <a:lnTo>
                    <a:pt x="82" y="44"/>
                  </a:lnTo>
                  <a:lnTo>
                    <a:pt x="85" y="44"/>
                  </a:lnTo>
                  <a:lnTo>
                    <a:pt x="85" y="40"/>
                  </a:lnTo>
                  <a:lnTo>
                    <a:pt x="78" y="29"/>
                  </a:lnTo>
                  <a:lnTo>
                    <a:pt x="78" y="18"/>
                  </a:lnTo>
                  <a:lnTo>
                    <a:pt x="82" y="14"/>
                  </a:lnTo>
                  <a:lnTo>
                    <a:pt x="82" y="11"/>
                  </a:lnTo>
                  <a:lnTo>
                    <a:pt x="85" y="7"/>
                  </a:lnTo>
                  <a:lnTo>
                    <a:pt x="85" y="7"/>
                  </a:lnTo>
                  <a:lnTo>
                    <a:pt x="85" y="7"/>
                  </a:lnTo>
                  <a:lnTo>
                    <a:pt x="85" y="3"/>
                  </a:lnTo>
                  <a:lnTo>
                    <a:pt x="85" y="7"/>
                  </a:lnTo>
                  <a:lnTo>
                    <a:pt x="71" y="7"/>
                  </a:lnTo>
                  <a:lnTo>
                    <a:pt x="63" y="3"/>
                  </a:lnTo>
                  <a:lnTo>
                    <a:pt x="60" y="3"/>
                  </a:lnTo>
                  <a:lnTo>
                    <a:pt x="56" y="0"/>
                  </a:lnTo>
                  <a:lnTo>
                    <a:pt x="52" y="3"/>
                  </a:lnTo>
                  <a:lnTo>
                    <a:pt x="48" y="0"/>
                  </a:lnTo>
                  <a:lnTo>
                    <a:pt x="48" y="0"/>
                  </a:lnTo>
                  <a:lnTo>
                    <a:pt x="48" y="0"/>
                  </a:lnTo>
                  <a:lnTo>
                    <a:pt x="48" y="3"/>
                  </a:lnTo>
                  <a:lnTo>
                    <a:pt x="48" y="3"/>
                  </a:lnTo>
                  <a:lnTo>
                    <a:pt x="45" y="7"/>
                  </a:lnTo>
                  <a:lnTo>
                    <a:pt x="45" y="3"/>
                  </a:lnTo>
                  <a:lnTo>
                    <a:pt x="37" y="3"/>
                  </a:lnTo>
                  <a:lnTo>
                    <a:pt x="37" y="3"/>
                  </a:lnTo>
                  <a:lnTo>
                    <a:pt x="37" y="7"/>
                  </a:lnTo>
                  <a:lnTo>
                    <a:pt x="34" y="7"/>
                  </a:lnTo>
                  <a:lnTo>
                    <a:pt x="30" y="7"/>
                  </a:lnTo>
                  <a:lnTo>
                    <a:pt x="30" y="7"/>
                  </a:lnTo>
                  <a:lnTo>
                    <a:pt x="26" y="7"/>
                  </a:lnTo>
                  <a:lnTo>
                    <a:pt x="23" y="11"/>
                  </a:lnTo>
                  <a:lnTo>
                    <a:pt x="19" y="14"/>
                  </a:lnTo>
                  <a:lnTo>
                    <a:pt x="23" y="22"/>
                  </a:lnTo>
                  <a:lnTo>
                    <a:pt x="23" y="22"/>
                  </a:lnTo>
                  <a:lnTo>
                    <a:pt x="23" y="22"/>
                  </a:lnTo>
                  <a:lnTo>
                    <a:pt x="26" y="22"/>
                  </a:lnTo>
                  <a:lnTo>
                    <a:pt x="26" y="26"/>
                  </a:lnTo>
                  <a:lnTo>
                    <a:pt x="23" y="26"/>
                  </a:lnTo>
                  <a:lnTo>
                    <a:pt x="23" y="29"/>
                  </a:lnTo>
                  <a:lnTo>
                    <a:pt x="26" y="33"/>
                  </a:lnTo>
                  <a:lnTo>
                    <a:pt x="30" y="37"/>
                  </a:lnTo>
                  <a:lnTo>
                    <a:pt x="34" y="37"/>
                  </a:lnTo>
                  <a:lnTo>
                    <a:pt x="34" y="33"/>
                  </a:lnTo>
                  <a:lnTo>
                    <a:pt x="37" y="29"/>
                  </a:lnTo>
                  <a:lnTo>
                    <a:pt x="37" y="33"/>
                  </a:lnTo>
                  <a:lnTo>
                    <a:pt x="34" y="40"/>
                  </a:lnTo>
                  <a:lnTo>
                    <a:pt x="34" y="44"/>
                  </a:lnTo>
                  <a:lnTo>
                    <a:pt x="37" y="40"/>
                  </a:lnTo>
                  <a:lnTo>
                    <a:pt x="41" y="40"/>
                  </a:lnTo>
                  <a:lnTo>
                    <a:pt x="45" y="37"/>
                  </a:lnTo>
                  <a:lnTo>
                    <a:pt x="48" y="40"/>
                  </a:lnTo>
                  <a:lnTo>
                    <a:pt x="52" y="40"/>
                  </a:lnTo>
                  <a:lnTo>
                    <a:pt x="52" y="37"/>
                  </a:lnTo>
                  <a:lnTo>
                    <a:pt x="56" y="40"/>
                  </a:lnTo>
                  <a:lnTo>
                    <a:pt x="56" y="40"/>
                  </a:lnTo>
                  <a:lnTo>
                    <a:pt x="60" y="44"/>
                  </a:lnTo>
                  <a:lnTo>
                    <a:pt x="63" y="44"/>
                  </a:lnTo>
                  <a:lnTo>
                    <a:pt x="67" y="48"/>
                  </a:lnTo>
                  <a:lnTo>
                    <a:pt x="67" y="51"/>
                  </a:lnTo>
                  <a:lnTo>
                    <a:pt x="71" y="51"/>
                  </a:lnTo>
                  <a:lnTo>
                    <a:pt x="78" y="51"/>
                  </a:lnTo>
                  <a:lnTo>
                    <a:pt x="82" y="51"/>
                  </a:lnTo>
                  <a:lnTo>
                    <a:pt x="82" y="51"/>
                  </a:lnTo>
                  <a:close/>
                  <a:moveTo>
                    <a:pt x="15" y="18"/>
                  </a:moveTo>
                  <a:lnTo>
                    <a:pt x="19" y="18"/>
                  </a:lnTo>
                  <a:lnTo>
                    <a:pt x="19" y="18"/>
                  </a:lnTo>
                  <a:lnTo>
                    <a:pt x="15" y="18"/>
                  </a:lnTo>
                  <a:lnTo>
                    <a:pt x="15" y="18"/>
                  </a:lnTo>
                  <a:lnTo>
                    <a:pt x="15" y="18"/>
                  </a:lnTo>
                  <a:close/>
                  <a:moveTo>
                    <a:pt x="8" y="26"/>
                  </a:moveTo>
                  <a:lnTo>
                    <a:pt x="8" y="22"/>
                  </a:lnTo>
                  <a:lnTo>
                    <a:pt x="4" y="22"/>
                  </a:lnTo>
                  <a:lnTo>
                    <a:pt x="0" y="22"/>
                  </a:lnTo>
                  <a:lnTo>
                    <a:pt x="0" y="22"/>
                  </a:lnTo>
                  <a:lnTo>
                    <a:pt x="4" y="18"/>
                  </a:lnTo>
                  <a:lnTo>
                    <a:pt x="8" y="18"/>
                  </a:lnTo>
                  <a:lnTo>
                    <a:pt x="8" y="18"/>
                  </a:lnTo>
                  <a:lnTo>
                    <a:pt x="8" y="18"/>
                  </a:lnTo>
                  <a:lnTo>
                    <a:pt x="11" y="18"/>
                  </a:lnTo>
                  <a:lnTo>
                    <a:pt x="15" y="18"/>
                  </a:lnTo>
                  <a:lnTo>
                    <a:pt x="15" y="22"/>
                  </a:lnTo>
                  <a:lnTo>
                    <a:pt x="11" y="22"/>
                  </a:lnTo>
                  <a:lnTo>
                    <a:pt x="11" y="22"/>
                  </a:lnTo>
                  <a:lnTo>
                    <a:pt x="8" y="26"/>
                  </a:lnTo>
                  <a:lnTo>
                    <a:pt x="8" y="26"/>
                  </a:lnTo>
                  <a:close/>
                  <a:moveTo>
                    <a:pt x="15" y="26"/>
                  </a:moveTo>
                  <a:lnTo>
                    <a:pt x="15" y="26"/>
                  </a:lnTo>
                  <a:lnTo>
                    <a:pt x="19" y="26"/>
                  </a:lnTo>
                  <a:lnTo>
                    <a:pt x="23" y="29"/>
                  </a:lnTo>
                  <a:lnTo>
                    <a:pt x="19" y="29"/>
                  </a:lnTo>
                  <a:lnTo>
                    <a:pt x="15" y="26"/>
                  </a:lnTo>
                  <a:lnTo>
                    <a:pt x="15" y="26"/>
                  </a:lnTo>
                  <a:close/>
                  <a:moveTo>
                    <a:pt x="0" y="44"/>
                  </a:moveTo>
                  <a:lnTo>
                    <a:pt x="0" y="44"/>
                  </a:lnTo>
                  <a:lnTo>
                    <a:pt x="4" y="40"/>
                  </a:lnTo>
                  <a:lnTo>
                    <a:pt x="4" y="40"/>
                  </a:lnTo>
                  <a:lnTo>
                    <a:pt x="8" y="37"/>
                  </a:lnTo>
                  <a:lnTo>
                    <a:pt x="11" y="37"/>
                  </a:lnTo>
                  <a:lnTo>
                    <a:pt x="15" y="33"/>
                  </a:lnTo>
                  <a:lnTo>
                    <a:pt x="15" y="29"/>
                  </a:lnTo>
                  <a:lnTo>
                    <a:pt x="19" y="29"/>
                  </a:lnTo>
                  <a:lnTo>
                    <a:pt x="19" y="29"/>
                  </a:lnTo>
                  <a:lnTo>
                    <a:pt x="19" y="29"/>
                  </a:lnTo>
                  <a:lnTo>
                    <a:pt x="15" y="29"/>
                  </a:lnTo>
                  <a:lnTo>
                    <a:pt x="15" y="26"/>
                  </a:lnTo>
                  <a:lnTo>
                    <a:pt x="8" y="26"/>
                  </a:lnTo>
                  <a:lnTo>
                    <a:pt x="8" y="26"/>
                  </a:lnTo>
                  <a:lnTo>
                    <a:pt x="4" y="29"/>
                  </a:lnTo>
                  <a:lnTo>
                    <a:pt x="4" y="29"/>
                  </a:lnTo>
                  <a:lnTo>
                    <a:pt x="4" y="29"/>
                  </a:lnTo>
                  <a:lnTo>
                    <a:pt x="0" y="29"/>
                  </a:lnTo>
                  <a:lnTo>
                    <a:pt x="0" y="29"/>
                  </a:lnTo>
                  <a:lnTo>
                    <a:pt x="0" y="29"/>
                  </a:lnTo>
                  <a:lnTo>
                    <a:pt x="0" y="29"/>
                  </a:lnTo>
                  <a:lnTo>
                    <a:pt x="0" y="29"/>
                  </a:lnTo>
                  <a:lnTo>
                    <a:pt x="0" y="33"/>
                  </a:lnTo>
                  <a:lnTo>
                    <a:pt x="0" y="33"/>
                  </a:lnTo>
                  <a:lnTo>
                    <a:pt x="0" y="33"/>
                  </a:lnTo>
                  <a:lnTo>
                    <a:pt x="0" y="37"/>
                  </a:lnTo>
                  <a:lnTo>
                    <a:pt x="4" y="37"/>
                  </a:lnTo>
                  <a:lnTo>
                    <a:pt x="4" y="40"/>
                  </a:lnTo>
                  <a:lnTo>
                    <a:pt x="0" y="40"/>
                  </a:lnTo>
                  <a:lnTo>
                    <a:pt x="0" y="44"/>
                  </a:lnTo>
                  <a:close/>
                </a:path>
              </a:pathLst>
            </a:custGeom>
            <a:grpFill/>
            <a:ln>
              <a:noFill/>
            </a:ln>
          </p:spPr>
          <p:txBody>
            <a:bodyPr vert="horz" wrap="square" lIns="91440" tIns="45720" rIns="91440" bIns="45720" numCol="1" anchor="t" anchorCtr="0" compatLnSpc="1"/>
            <a:lstStyle/>
            <a:p>
              <a:endParaRPr lang="en-US"/>
            </a:p>
          </p:txBody>
        </p:sp>
        <p:sp>
          <p:nvSpPr>
            <p:cNvPr id="41" name="Freeform 42"/>
            <p:cNvSpPr/>
            <p:nvPr/>
          </p:nvSpPr>
          <p:spPr bwMode="auto">
            <a:xfrm>
              <a:off x="4673862" y="1907351"/>
              <a:ext cx="133810" cy="66905"/>
            </a:xfrm>
            <a:custGeom>
              <a:avLst/>
              <a:gdLst>
                <a:gd name="T0" fmla="*/ 104 w 104"/>
                <a:gd name="T1" fmla="*/ 37 h 52"/>
                <a:gd name="T2" fmla="*/ 100 w 104"/>
                <a:gd name="T3" fmla="*/ 29 h 52"/>
                <a:gd name="T4" fmla="*/ 96 w 104"/>
                <a:gd name="T5" fmla="*/ 26 h 52"/>
                <a:gd name="T6" fmla="*/ 96 w 104"/>
                <a:gd name="T7" fmla="*/ 22 h 52"/>
                <a:gd name="T8" fmla="*/ 96 w 104"/>
                <a:gd name="T9" fmla="*/ 18 h 52"/>
                <a:gd name="T10" fmla="*/ 89 w 104"/>
                <a:gd name="T11" fmla="*/ 14 h 52"/>
                <a:gd name="T12" fmla="*/ 78 w 104"/>
                <a:gd name="T13" fmla="*/ 14 h 52"/>
                <a:gd name="T14" fmla="*/ 74 w 104"/>
                <a:gd name="T15" fmla="*/ 7 h 52"/>
                <a:gd name="T16" fmla="*/ 67 w 104"/>
                <a:gd name="T17" fmla="*/ 3 h 52"/>
                <a:gd name="T18" fmla="*/ 63 w 104"/>
                <a:gd name="T19" fmla="*/ 0 h 52"/>
                <a:gd name="T20" fmla="*/ 59 w 104"/>
                <a:gd name="T21" fmla="*/ 3 h 52"/>
                <a:gd name="T22" fmla="*/ 52 w 104"/>
                <a:gd name="T23" fmla="*/ 3 h 52"/>
                <a:gd name="T24" fmla="*/ 45 w 104"/>
                <a:gd name="T25" fmla="*/ 7 h 52"/>
                <a:gd name="T26" fmla="*/ 48 w 104"/>
                <a:gd name="T27" fmla="*/ 14 h 52"/>
                <a:gd name="T28" fmla="*/ 41 w 104"/>
                <a:gd name="T29" fmla="*/ 26 h 52"/>
                <a:gd name="T30" fmla="*/ 34 w 104"/>
                <a:gd name="T31" fmla="*/ 22 h 52"/>
                <a:gd name="T32" fmla="*/ 26 w 104"/>
                <a:gd name="T33" fmla="*/ 11 h 52"/>
                <a:gd name="T34" fmla="*/ 22 w 104"/>
                <a:gd name="T35" fmla="*/ 7 h 52"/>
                <a:gd name="T36" fmla="*/ 15 w 104"/>
                <a:gd name="T37" fmla="*/ 11 h 52"/>
                <a:gd name="T38" fmla="*/ 11 w 104"/>
                <a:gd name="T39" fmla="*/ 14 h 52"/>
                <a:gd name="T40" fmla="*/ 8 w 104"/>
                <a:gd name="T41" fmla="*/ 18 h 52"/>
                <a:gd name="T42" fmla="*/ 8 w 104"/>
                <a:gd name="T43" fmla="*/ 26 h 52"/>
                <a:gd name="T44" fmla="*/ 4 w 104"/>
                <a:gd name="T45" fmla="*/ 33 h 52"/>
                <a:gd name="T46" fmla="*/ 0 w 104"/>
                <a:gd name="T47" fmla="*/ 37 h 52"/>
                <a:gd name="T48" fmla="*/ 4 w 104"/>
                <a:gd name="T49" fmla="*/ 44 h 52"/>
                <a:gd name="T50" fmla="*/ 8 w 104"/>
                <a:gd name="T51" fmla="*/ 44 h 52"/>
                <a:gd name="T52" fmla="*/ 11 w 104"/>
                <a:gd name="T53" fmla="*/ 40 h 52"/>
                <a:gd name="T54" fmla="*/ 26 w 104"/>
                <a:gd name="T55" fmla="*/ 37 h 52"/>
                <a:gd name="T56" fmla="*/ 34 w 104"/>
                <a:gd name="T57" fmla="*/ 40 h 52"/>
                <a:gd name="T58" fmla="*/ 37 w 104"/>
                <a:gd name="T59" fmla="*/ 37 h 52"/>
                <a:gd name="T60" fmla="*/ 41 w 104"/>
                <a:gd name="T61" fmla="*/ 37 h 52"/>
                <a:gd name="T62" fmla="*/ 48 w 104"/>
                <a:gd name="T63" fmla="*/ 40 h 52"/>
                <a:gd name="T64" fmla="*/ 56 w 104"/>
                <a:gd name="T65" fmla="*/ 37 h 52"/>
                <a:gd name="T66" fmla="*/ 67 w 104"/>
                <a:gd name="T67" fmla="*/ 40 h 52"/>
                <a:gd name="T68" fmla="*/ 74 w 104"/>
                <a:gd name="T69" fmla="*/ 48 h 52"/>
                <a:gd name="T70" fmla="*/ 85 w 104"/>
                <a:gd name="T71" fmla="*/ 52 h 52"/>
                <a:gd name="T72" fmla="*/ 85 w 104"/>
                <a:gd name="T73" fmla="*/ 52 h 52"/>
                <a:gd name="T74" fmla="*/ 96 w 104"/>
                <a:gd name="T75" fmla="*/ 48 h 52"/>
                <a:gd name="T76" fmla="*/ 100 w 104"/>
                <a:gd name="T77" fmla="*/ 44 h 52"/>
                <a:gd name="T78" fmla="*/ 104 w 104"/>
                <a:gd name="T79"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52">
                  <a:moveTo>
                    <a:pt x="104" y="40"/>
                  </a:moveTo>
                  <a:lnTo>
                    <a:pt x="104" y="37"/>
                  </a:lnTo>
                  <a:lnTo>
                    <a:pt x="104" y="33"/>
                  </a:lnTo>
                  <a:lnTo>
                    <a:pt x="100" y="29"/>
                  </a:lnTo>
                  <a:lnTo>
                    <a:pt x="100" y="29"/>
                  </a:lnTo>
                  <a:lnTo>
                    <a:pt x="96" y="26"/>
                  </a:lnTo>
                  <a:lnTo>
                    <a:pt x="96" y="22"/>
                  </a:lnTo>
                  <a:lnTo>
                    <a:pt x="96" y="22"/>
                  </a:lnTo>
                  <a:lnTo>
                    <a:pt x="96" y="18"/>
                  </a:lnTo>
                  <a:lnTo>
                    <a:pt x="96" y="18"/>
                  </a:lnTo>
                  <a:lnTo>
                    <a:pt x="96" y="14"/>
                  </a:lnTo>
                  <a:lnTo>
                    <a:pt x="89" y="14"/>
                  </a:lnTo>
                  <a:lnTo>
                    <a:pt x="82" y="14"/>
                  </a:lnTo>
                  <a:lnTo>
                    <a:pt x="78" y="14"/>
                  </a:lnTo>
                  <a:lnTo>
                    <a:pt x="78" y="11"/>
                  </a:lnTo>
                  <a:lnTo>
                    <a:pt x="74" y="7"/>
                  </a:lnTo>
                  <a:lnTo>
                    <a:pt x="71" y="7"/>
                  </a:lnTo>
                  <a:lnTo>
                    <a:pt x="67" y="3"/>
                  </a:lnTo>
                  <a:lnTo>
                    <a:pt x="67" y="3"/>
                  </a:lnTo>
                  <a:lnTo>
                    <a:pt x="63" y="0"/>
                  </a:lnTo>
                  <a:lnTo>
                    <a:pt x="63" y="3"/>
                  </a:lnTo>
                  <a:lnTo>
                    <a:pt x="59" y="3"/>
                  </a:lnTo>
                  <a:lnTo>
                    <a:pt x="56" y="0"/>
                  </a:lnTo>
                  <a:lnTo>
                    <a:pt x="52" y="3"/>
                  </a:lnTo>
                  <a:lnTo>
                    <a:pt x="48" y="3"/>
                  </a:lnTo>
                  <a:lnTo>
                    <a:pt x="45" y="7"/>
                  </a:lnTo>
                  <a:lnTo>
                    <a:pt x="45" y="11"/>
                  </a:lnTo>
                  <a:lnTo>
                    <a:pt x="48" y="14"/>
                  </a:lnTo>
                  <a:lnTo>
                    <a:pt x="45" y="22"/>
                  </a:lnTo>
                  <a:lnTo>
                    <a:pt x="41" y="26"/>
                  </a:lnTo>
                  <a:lnTo>
                    <a:pt x="37" y="26"/>
                  </a:lnTo>
                  <a:lnTo>
                    <a:pt x="34" y="22"/>
                  </a:lnTo>
                  <a:lnTo>
                    <a:pt x="34" y="18"/>
                  </a:lnTo>
                  <a:lnTo>
                    <a:pt x="26" y="11"/>
                  </a:lnTo>
                  <a:lnTo>
                    <a:pt x="26" y="7"/>
                  </a:lnTo>
                  <a:lnTo>
                    <a:pt x="22" y="7"/>
                  </a:lnTo>
                  <a:lnTo>
                    <a:pt x="19" y="11"/>
                  </a:lnTo>
                  <a:lnTo>
                    <a:pt x="15" y="11"/>
                  </a:lnTo>
                  <a:lnTo>
                    <a:pt x="15" y="14"/>
                  </a:lnTo>
                  <a:lnTo>
                    <a:pt x="11" y="14"/>
                  </a:lnTo>
                  <a:lnTo>
                    <a:pt x="8" y="18"/>
                  </a:lnTo>
                  <a:lnTo>
                    <a:pt x="8" y="18"/>
                  </a:lnTo>
                  <a:lnTo>
                    <a:pt x="8" y="18"/>
                  </a:lnTo>
                  <a:lnTo>
                    <a:pt x="8" y="26"/>
                  </a:lnTo>
                  <a:lnTo>
                    <a:pt x="4" y="29"/>
                  </a:lnTo>
                  <a:lnTo>
                    <a:pt x="4" y="33"/>
                  </a:lnTo>
                  <a:lnTo>
                    <a:pt x="4" y="37"/>
                  </a:lnTo>
                  <a:lnTo>
                    <a:pt x="0" y="37"/>
                  </a:lnTo>
                  <a:lnTo>
                    <a:pt x="4" y="44"/>
                  </a:lnTo>
                  <a:lnTo>
                    <a:pt x="4" y="44"/>
                  </a:lnTo>
                  <a:lnTo>
                    <a:pt x="4" y="48"/>
                  </a:lnTo>
                  <a:lnTo>
                    <a:pt x="8" y="44"/>
                  </a:lnTo>
                  <a:lnTo>
                    <a:pt x="8" y="44"/>
                  </a:lnTo>
                  <a:lnTo>
                    <a:pt x="11" y="40"/>
                  </a:lnTo>
                  <a:lnTo>
                    <a:pt x="19" y="37"/>
                  </a:lnTo>
                  <a:lnTo>
                    <a:pt x="26" y="37"/>
                  </a:lnTo>
                  <a:lnTo>
                    <a:pt x="30" y="37"/>
                  </a:lnTo>
                  <a:lnTo>
                    <a:pt x="34" y="40"/>
                  </a:lnTo>
                  <a:lnTo>
                    <a:pt x="37" y="37"/>
                  </a:lnTo>
                  <a:lnTo>
                    <a:pt x="37" y="37"/>
                  </a:lnTo>
                  <a:lnTo>
                    <a:pt x="41" y="37"/>
                  </a:lnTo>
                  <a:lnTo>
                    <a:pt x="41" y="37"/>
                  </a:lnTo>
                  <a:lnTo>
                    <a:pt x="45" y="40"/>
                  </a:lnTo>
                  <a:lnTo>
                    <a:pt x="48" y="40"/>
                  </a:lnTo>
                  <a:lnTo>
                    <a:pt x="52" y="40"/>
                  </a:lnTo>
                  <a:lnTo>
                    <a:pt x="56" y="37"/>
                  </a:lnTo>
                  <a:lnTo>
                    <a:pt x="63" y="40"/>
                  </a:lnTo>
                  <a:lnTo>
                    <a:pt x="67" y="40"/>
                  </a:lnTo>
                  <a:lnTo>
                    <a:pt x="71" y="48"/>
                  </a:lnTo>
                  <a:lnTo>
                    <a:pt x="74" y="48"/>
                  </a:lnTo>
                  <a:lnTo>
                    <a:pt x="78" y="52"/>
                  </a:lnTo>
                  <a:lnTo>
                    <a:pt x="85" y="52"/>
                  </a:lnTo>
                  <a:lnTo>
                    <a:pt x="85" y="52"/>
                  </a:lnTo>
                  <a:lnTo>
                    <a:pt x="85" y="52"/>
                  </a:lnTo>
                  <a:lnTo>
                    <a:pt x="93" y="52"/>
                  </a:lnTo>
                  <a:lnTo>
                    <a:pt x="96" y="48"/>
                  </a:lnTo>
                  <a:lnTo>
                    <a:pt x="100" y="44"/>
                  </a:lnTo>
                  <a:lnTo>
                    <a:pt x="100" y="44"/>
                  </a:lnTo>
                  <a:lnTo>
                    <a:pt x="104" y="40"/>
                  </a:lnTo>
                  <a:lnTo>
                    <a:pt x="104" y="40"/>
                  </a:lnTo>
                  <a:close/>
                </a:path>
              </a:pathLst>
            </a:custGeom>
            <a:grpFill/>
            <a:ln>
              <a:noFill/>
            </a:ln>
          </p:spPr>
          <p:txBody>
            <a:bodyPr vert="horz" wrap="square" lIns="91440" tIns="45720" rIns="91440" bIns="45720" numCol="1" anchor="t" anchorCtr="0" compatLnSpc="1"/>
            <a:lstStyle/>
            <a:p>
              <a:endParaRPr lang="en-US"/>
            </a:p>
          </p:txBody>
        </p:sp>
        <p:sp>
          <p:nvSpPr>
            <p:cNvPr id="42" name="Freeform 43"/>
            <p:cNvSpPr/>
            <p:nvPr/>
          </p:nvSpPr>
          <p:spPr bwMode="auto">
            <a:xfrm>
              <a:off x="4679009" y="1954956"/>
              <a:ext cx="104218" cy="66905"/>
            </a:xfrm>
            <a:custGeom>
              <a:avLst/>
              <a:gdLst>
                <a:gd name="T0" fmla="*/ 26 w 81"/>
                <a:gd name="T1" fmla="*/ 41 h 52"/>
                <a:gd name="T2" fmla="*/ 26 w 81"/>
                <a:gd name="T3" fmla="*/ 33 h 52"/>
                <a:gd name="T4" fmla="*/ 30 w 81"/>
                <a:gd name="T5" fmla="*/ 29 h 52"/>
                <a:gd name="T6" fmla="*/ 26 w 81"/>
                <a:gd name="T7" fmla="*/ 29 h 52"/>
                <a:gd name="T8" fmla="*/ 26 w 81"/>
                <a:gd name="T9" fmla="*/ 29 h 52"/>
                <a:gd name="T10" fmla="*/ 22 w 81"/>
                <a:gd name="T11" fmla="*/ 26 h 52"/>
                <a:gd name="T12" fmla="*/ 22 w 81"/>
                <a:gd name="T13" fmla="*/ 26 h 52"/>
                <a:gd name="T14" fmla="*/ 15 w 81"/>
                <a:gd name="T15" fmla="*/ 26 h 52"/>
                <a:gd name="T16" fmla="*/ 11 w 81"/>
                <a:gd name="T17" fmla="*/ 26 h 52"/>
                <a:gd name="T18" fmla="*/ 7 w 81"/>
                <a:gd name="T19" fmla="*/ 18 h 52"/>
                <a:gd name="T20" fmla="*/ 0 w 81"/>
                <a:gd name="T21" fmla="*/ 18 h 52"/>
                <a:gd name="T22" fmla="*/ 0 w 81"/>
                <a:gd name="T23" fmla="*/ 18 h 52"/>
                <a:gd name="T24" fmla="*/ 0 w 81"/>
                <a:gd name="T25" fmla="*/ 18 h 52"/>
                <a:gd name="T26" fmla="*/ 0 w 81"/>
                <a:gd name="T27" fmla="*/ 15 h 52"/>
                <a:gd name="T28" fmla="*/ 0 w 81"/>
                <a:gd name="T29" fmla="*/ 11 h 52"/>
                <a:gd name="T30" fmla="*/ 4 w 81"/>
                <a:gd name="T31" fmla="*/ 7 h 52"/>
                <a:gd name="T32" fmla="*/ 4 w 81"/>
                <a:gd name="T33" fmla="*/ 7 h 52"/>
                <a:gd name="T34" fmla="*/ 7 w 81"/>
                <a:gd name="T35" fmla="*/ 3 h 52"/>
                <a:gd name="T36" fmla="*/ 15 w 81"/>
                <a:gd name="T37" fmla="*/ 0 h 52"/>
                <a:gd name="T38" fmla="*/ 22 w 81"/>
                <a:gd name="T39" fmla="*/ 0 h 52"/>
                <a:gd name="T40" fmla="*/ 26 w 81"/>
                <a:gd name="T41" fmla="*/ 0 h 52"/>
                <a:gd name="T42" fmla="*/ 30 w 81"/>
                <a:gd name="T43" fmla="*/ 3 h 52"/>
                <a:gd name="T44" fmla="*/ 33 w 81"/>
                <a:gd name="T45" fmla="*/ 0 h 52"/>
                <a:gd name="T46" fmla="*/ 33 w 81"/>
                <a:gd name="T47" fmla="*/ 0 h 52"/>
                <a:gd name="T48" fmla="*/ 37 w 81"/>
                <a:gd name="T49" fmla="*/ 0 h 52"/>
                <a:gd name="T50" fmla="*/ 37 w 81"/>
                <a:gd name="T51" fmla="*/ 0 h 52"/>
                <a:gd name="T52" fmla="*/ 41 w 81"/>
                <a:gd name="T53" fmla="*/ 3 h 52"/>
                <a:gd name="T54" fmla="*/ 44 w 81"/>
                <a:gd name="T55" fmla="*/ 3 h 52"/>
                <a:gd name="T56" fmla="*/ 48 w 81"/>
                <a:gd name="T57" fmla="*/ 3 h 52"/>
                <a:gd name="T58" fmla="*/ 52 w 81"/>
                <a:gd name="T59" fmla="*/ 0 h 52"/>
                <a:gd name="T60" fmla="*/ 59 w 81"/>
                <a:gd name="T61" fmla="*/ 3 h 52"/>
                <a:gd name="T62" fmla="*/ 63 w 81"/>
                <a:gd name="T63" fmla="*/ 3 h 52"/>
                <a:gd name="T64" fmla="*/ 67 w 81"/>
                <a:gd name="T65" fmla="*/ 11 h 52"/>
                <a:gd name="T66" fmla="*/ 70 w 81"/>
                <a:gd name="T67" fmla="*/ 11 h 52"/>
                <a:gd name="T68" fmla="*/ 74 w 81"/>
                <a:gd name="T69" fmla="*/ 15 h 52"/>
                <a:gd name="T70" fmla="*/ 81 w 81"/>
                <a:gd name="T71" fmla="*/ 15 h 52"/>
                <a:gd name="T72" fmla="*/ 81 w 81"/>
                <a:gd name="T73" fmla="*/ 15 h 52"/>
                <a:gd name="T74" fmla="*/ 78 w 81"/>
                <a:gd name="T75" fmla="*/ 22 h 52"/>
                <a:gd name="T76" fmla="*/ 81 w 81"/>
                <a:gd name="T77" fmla="*/ 22 h 52"/>
                <a:gd name="T78" fmla="*/ 81 w 81"/>
                <a:gd name="T79" fmla="*/ 26 h 52"/>
                <a:gd name="T80" fmla="*/ 74 w 81"/>
                <a:gd name="T81" fmla="*/ 26 h 52"/>
                <a:gd name="T82" fmla="*/ 70 w 81"/>
                <a:gd name="T83" fmla="*/ 33 h 52"/>
                <a:gd name="T84" fmla="*/ 70 w 81"/>
                <a:gd name="T85" fmla="*/ 33 h 52"/>
                <a:gd name="T86" fmla="*/ 70 w 81"/>
                <a:gd name="T87" fmla="*/ 37 h 52"/>
                <a:gd name="T88" fmla="*/ 74 w 81"/>
                <a:gd name="T89" fmla="*/ 37 h 52"/>
                <a:gd name="T90" fmla="*/ 74 w 81"/>
                <a:gd name="T91" fmla="*/ 41 h 52"/>
                <a:gd name="T92" fmla="*/ 70 w 81"/>
                <a:gd name="T93" fmla="*/ 41 h 52"/>
                <a:gd name="T94" fmla="*/ 67 w 81"/>
                <a:gd name="T95" fmla="*/ 41 h 52"/>
                <a:gd name="T96" fmla="*/ 67 w 81"/>
                <a:gd name="T97" fmla="*/ 41 h 52"/>
                <a:gd name="T98" fmla="*/ 63 w 81"/>
                <a:gd name="T99" fmla="*/ 44 h 52"/>
                <a:gd name="T100" fmla="*/ 59 w 81"/>
                <a:gd name="T101" fmla="*/ 44 h 52"/>
                <a:gd name="T102" fmla="*/ 59 w 81"/>
                <a:gd name="T103" fmla="*/ 48 h 52"/>
                <a:gd name="T104" fmla="*/ 59 w 81"/>
                <a:gd name="T105" fmla="*/ 48 h 52"/>
                <a:gd name="T106" fmla="*/ 52 w 81"/>
                <a:gd name="T107" fmla="*/ 52 h 52"/>
                <a:gd name="T108" fmla="*/ 48 w 81"/>
                <a:gd name="T109" fmla="*/ 48 h 52"/>
                <a:gd name="T110" fmla="*/ 44 w 81"/>
                <a:gd name="T111" fmla="*/ 52 h 52"/>
                <a:gd name="T112" fmla="*/ 41 w 81"/>
                <a:gd name="T113" fmla="*/ 52 h 52"/>
                <a:gd name="T114" fmla="*/ 37 w 81"/>
                <a:gd name="T115" fmla="*/ 52 h 52"/>
                <a:gd name="T116" fmla="*/ 37 w 81"/>
                <a:gd name="T117" fmla="*/ 48 h 52"/>
                <a:gd name="T118" fmla="*/ 37 w 81"/>
                <a:gd name="T119" fmla="*/ 41 h 52"/>
                <a:gd name="T120" fmla="*/ 33 w 81"/>
                <a:gd name="T121" fmla="*/ 41 h 52"/>
                <a:gd name="T122" fmla="*/ 30 w 81"/>
                <a:gd name="T123" fmla="*/ 37 h 52"/>
                <a:gd name="T124" fmla="*/ 26 w 81"/>
                <a:gd name="T125"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2">
                  <a:moveTo>
                    <a:pt x="26" y="41"/>
                  </a:moveTo>
                  <a:lnTo>
                    <a:pt x="26" y="33"/>
                  </a:lnTo>
                  <a:lnTo>
                    <a:pt x="30" y="29"/>
                  </a:lnTo>
                  <a:lnTo>
                    <a:pt x="26" y="29"/>
                  </a:lnTo>
                  <a:lnTo>
                    <a:pt x="26" y="29"/>
                  </a:lnTo>
                  <a:lnTo>
                    <a:pt x="22" y="26"/>
                  </a:lnTo>
                  <a:lnTo>
                    <a:pt x="22" y="26"/>
                  </a:lnTo>
                  <a:lnTo>
                    <a:pt x="15" y="26"/>
                  </a:lnTo>
                  <a:lnTo>
                    <a:pt x="11" y="26"/>
                  </a:lnTo>
                  <a:lnTo>
                    <a:pt x="7" y="18"/>
                  </a:lnTo>
                  <a:lnTo>
                    <a:pt x="0" y="18"/>
                  </a:lnTo>
                  <a:lnTo>
                    <a:pt x="0" y="18"/>
                  </a:lnTo>
                  <a:lnTo>
                    <a:pt x="0" y="18"/>
                  </a:lnTo>
                  <a:lnTo>
                    <a:pt x="0" y="15"/>
                  </a:lnTo>
                  <a:lnTo>
                    <a:pt x="0" y="11"/>
                  </a:lnTo>
                  <a:lnTo>
                    <a:pt x="4" y="7"/>
                  </a:lnTo>
                  <a:lnTo>
                    <a:pt x="4" y="7"/>
                  </a:lnTo>
                  <a:lnTo>
                    <a:pt x="7" y="3"/>
                  </a:lnTo>
                  <a:lnTo>
                    <a:pt x="15" y="0"/>
                  </a:lnTo>
                  <a:lnTo>
                    <a:pt x="22" y="0"/>
                  </a:lnTo>
                  <a:lnTo>
                    <a:pt x="26" y="0"/>
                  </a:lnTo>
                  <a:lnTo>
                    <a:pt x="30" y="3"/>
                  </a:lnTo>
                  <a:lnTo>
                    <a:pt x="33" y="0"/>
                  </a:lnTo>
                  <a:lnTo>
                    <a:pt x="33" y="0"/>
                  </a:lnTo>
                  <a:lnTo>
                    <a:pt x="37" y="0"/>
                  </a:lnTo>
                  <a:lnTo>
                    <a:pt x="37" y="0"/>
                  </a:lnTo>
                  <a:lnTo>
                    <a:pt x="41" y="3"/>
                  </a:lnTo>
                  <a:lnTo>
                    <a:pt x="44" y="3"/>
                  </a:lnTo>
                  <a:lnTo>
                    <a:pt x="48" y="3"/>
                  </a:lnTo>
                  <a:lnTo>
                    <a:pt x="52" y="0"/>
                  </a:lnTo>
                  <a:lnTo>
                    <a:pt x="59" y="3"/>
                  </a:lnTo>
                  <a:lnTo>
                    <a:pt x="63" y="3"/>
                  </a:lnTo>
                  <a:lnTo>
                    <a:pt x="67" y="11"/>
                  </a:lnTo>
                  <a:lnTo>
                    <a:pt x="70" y="11"/>
                  </a:lnTo>
                  <a:lnTo>
                    <a:pt x="74" y="15"/>
                  </a:lnTo>
                  <a:lnTo>
                    <a:pt x="81" y="15"/>
                  </a:lnTo>
                  <a:lnTo>
                    <a:pt x="81" y="15"/>
                  </a:lnTo>
                  <a:lnTo>
                    <a:pt x="78" y="22"/>
                  </a:lnTo>
                  <a:lnTo>
                    <a:pt x="81" y="22"/>
                  </a:lnTo>
                  <a:lnTo>
                    <a:pt x="81" y="26"/>
                  </a:lnTo>
                  <a:lnTo>
                    <a:pt x="74" y="26"/>
                  </a:lnTo>
                  <a:lnTo>
                    <a:pt x="70" y="33"/>
                  </a:lnTo>
                  <a:lnTo>
                    <a:pt x="70" y="33"/>
                  </a:lnTo>
                  <a:lnTo>
                    <a:pt x="70" y="37"/>
                  </a:lnTo>
                  <a:lnTo>
                    <a:pt x="74" y="37"/>
                  </a:lnTo>
                  <a:lnTo>
                    <a:pt x="74" y="41"/>
                  </a:lnTo>
                  <a:lnTo>
                    <a:pt x="70" y="41"/>
                  </a:lnTo>
                  <a:lnTo>
                    <a:pt x="67" y="41"/>
                  </a:lnTo>
                  <a:lnTo>
                    <a:pt x="67" y="41"/>
                  </a:lnTo>
                  <a:lnTo>
                    <a:pt x="63" y="44"/>
                  </a:lnTo>
                  <a:lnTo>
                    <a:pt x="59" y="44"/>
                  </a:lnTo>
                  <a:lnTo>
                    <a:pt x="59" y="48"/>
                  </a:lnTo>
                  <a:lnTo>
                    <a:pt x="59" y="48"/>
                  </a:lnTo>
                  <a:lnTo>
                    <a:pt x="52" y="52"/>
                  </a:lnTo>
                  <a:lnTo>
                    <a:pt x="48" y="48"/>
                  </a:lnTo>
                  <a:lnTo>
                    <a:pt x="44" y="52"/>
                  </a:lnTo>
                  <a:lnTo>
                    <a:pt x="41" y="52"/>
                  </a:lnTo>
                  <a:lnTo>
                    <a:pt x="37" y="52"/>
                  </a:lnTo>
                  <a:lnTo>
                    <a:pt x="37" y="48"/>
                  </a:lnTo>
                  <a:lnTo>
                    <a:pt x="37" y="41"/>
                  </a:lnTo>
                  <a:lnTo>
                    <a:pt x="33" y="41"/>
                  </a:lnTo>
                  <a:lnTo>
                    <a:pt x="30" y="37"/>
                  </a:lnTo>
                  <a:lnTo>
                    <a:pt x="26" y="41"/>
                  </a:lnTo>
                  <a:close/>
                </a:path>
              </a:pathLst>
            </a:custGeom>
            <a:grpFill/>
            <a:ln>
              <a:noFill/>
            </a:ln>
          </p:spPr>
          <p:txBody>
            <a:bodyPr vert="horz" wrap="square" lIns="91440" tIns="45720" rIns="91440" bIns="45720" numCol="1" anchor="t" anchorCtr="0" compatLnSpc="1"/>
            <a:lstStyle/>
            <a:p>
              <a:endParaRPr lang="en-US"/>
            </a:p>
          </p:txBody>
        </p:sp>
        <p:sp>
          <p:nvSpPr>
            <p:cNvPr id="43" name="Freeform 44"/>
            <p:cNvSpPr/>
            <p:nvPr/>
          </p:nvSpPr>
          <p:spPr bwMode="auto">
            <a:xfrm>
              <a:off x="4731760" y="1958817"/>
              <a:ext cx="176269" cy="124804"/>
            </a:xfrm>
            <a:custGeom>
              <a:avLst/>
              <a:gdLst>
                <a:gd name="T0" fmla="*/ 3 w 137"/>
                <a:gd name="T1" fmla="*/ 49 h 97"/>
                <a:gd name="T2" fmla="*/ 11 w 137"/>
                <a:gd name="T3" fmla="*/ 49 h 97"/>
                <a:gd name="T4" fmla="*/ 18 w 137"/>
                <a:gd name="T5" fmla="*/ 45 h 97"/>
                <a:gd name="T6" fmla="*/ 22 w 137"/>
                <a:gd name="T7" fmla="*/ 41 h 97"/>
                <a:gd name="T8" fmla="*/ 26 w 137"/>
                <a:gd name="T9" fmla="*/ 38 h 97"/>
                <a:gd name="T10" fmla="*/ 33 w 137"/>
                <a:gd name="T11" fmla="*/ 38 h 97"/>
                <a:gd name="T12" fmla="*/ 29 w 137"/>
                <a:gd name="T13" fmla="*/ 34 h 97"/>
                <a:gd name="T14" fmla="*/ 29 w 137"/>
                <a:gd name="T15" fmla="*/ 30 h 97"/>
                <a:gd name="T16" fmla="*/ 40 w 137"/>
                <a:gd name="T17" fmla="*/ 23 h 97"/>
                <a:gd name="T18" fmla="*/ 37 w 137"/>
                <a:gd name="T19" fmla="*/ 19 h 97"/>
                <a:gd name="T20" fmla="*/ 48 w 137"/>
                <a:gd name="T21" fmla="*/ 12 h 97"/>
                <a:gd name="T22" fmla="*/ 55 w 137"/>
                <a:gd name="T23" fmla="*/ 4 h 97"/>
                <a:gd name="T24" fmla="*/ 59 w 137"/>
                <a:gd name="T25" fmla="*/ 0 h 97"/>
                <a:gd name="T26" fmla="*/ 66 w 137"/>
                <a:gd name="T27" fmla="*/ 4 h 97"/>
                <a:gd name="T28" fmla="*/ 70 w 137"/>
                <a:gd name="T29" fmla="*/ 4 h 97"/>
                <a:gd name="T30" fmla="*/ 77 w 137"/>
                <a:gd name="T31" fmla="*/ 4 h 97"/>
                <a:gd name="T32" fmla="*/ 85 w 137"/>
                <a:gd name="T33" fmla="*/ 4 h 97"/>
                <a:gd name="T34" fmla="*/ 92 w 137"/>
                <a:gd name="T35" fmla="*/ 8 h 97"/>
                <a:gd name="T36" fmla="*/ 103 w 137"/>
                <a:gd name="T37" fmla="*/ 8 h 97"/>
                <a:gd name="T38" fmla="*/ 103 w 137"/>
                <a:gd name="T39" fmla="*/ 15 h 97"/>
                <a:gd name="T40" fmla="*/ 103 w 137"/>
                <a:gd name="T41" fmla="*/ 23 h 97"/>
                <a:gd name="T42" fmla="*/ 111 w 137"/>
                <a:gd name="T43" fmla="*/ 30 h 97"/>
                <a:gd name="T44" fmla="*/ 118 w 137"/>
                <a:gd name="T45" fmla="*/ 38 h 97"/>
                <a:gd name="T46" fmla="*/ 126 w 137"/>
                <a:gd name="T47" fmla="*/ 45 h 97"/>
                <a:gd name="T48" fmla="*/ 133 w 137"/>
                <a:gd name="T49" fmla="*/ 52 h 97"/>
                <a:gd name="T50" fmla="*/ 133 w 137"/>
                <a:gd name="T51" fmla="*/ 56 h 97"/>
                <a:gd name="T52" fmla="*/ 122 w 137"/>
                <a:gd name="T53" fmla="*/ 64 h 97"/>
                <a:gd name="T54" fmla="*/ 118 w 137"/>
                <a:gd name="T55" fmla="*/ 64 h 97"/>
                <a:gd name="T56" fmla="*/ 122 w 137"/>
                <a:gd name="T57" fmla="*/ 71 h 97"/>
                <a:gd name="T58" fmla="*/ 126 w 137"/>
                <a:gd name="T59" fmla="*/ 78 h 97"/>
                <a:gd name="T60" fmla="*/ 126 w 137"/>
                <a:gd name="T61" fmla="*/ 82 h 97"/>
                <a:gd name="T62" fmla="*/ 111 w 137"/>
                <a:gd name="T63" fmla="*/ 86 h 97"/>
                <a:gd name="T64" fmla="*/ 111 w 137"/>
                <a:gd name="T65" fmla="*/ 97 h 97"/>
                <a:gd name="T66" fmla="*/ 103 w 137"/>
                <a:gd name="T67" fmla="*/ 93 h 97"/>
                <a:gd name="T68" fmla="*/ 96 w 137"/>
                <a:gd name="T69" fmla="*/ 93 h 97"/>
                <a:gd name="T70" fmla="*/ 89 w 137"/>
                <a:gd name="T71" fmla="*/ 97 h 97"/>
                <a:gd name="T72" fmla="*/ 85 w 137"/>
                <a:gd name="T73" fmla="*/ 93 h 97"/>
                <a:gd name="T74" fmla="*/ 77 w 137"/>
                <a:gd name="T75" fmla="*/ 97 h 97"/>
                <a:gd name="T76" fmla="*/ 70 w 137"/>
                <a:gd name="T77" fmla="*/ 93 h 97"/>
                <a:gd name="T78" fmla="*/ 66 w 137"/>
                <a:gd name="T79" fmla="*/ 93 h 97"/>
                <a:gd name="T80" fmla="*/ 55 w 137"/>
                <a:gd name="T81" fmla="*/ 93 h 97"/>
                <a:gd name="T82" fmla="*/ 51 w 137"/>
                <a:gd name="T83" fmla="*/ 89 h 97"/>
                <a:gd name="T84" fmla="*/ 37 w 137"/>
                <a:gd name="T85" fmla="*/ 89 h 97"/>
                <a:gd name="T86" fmla="*/ 33 w 137"/>
                <a:gd name="T87" fmla="*/ 89 h 97"/>
                <a:gd name="T88" fmla="*/ 14 w 137"/>
                <a:gd name="T89" fmla="*/ 93 h 97"/>
                <a:gd name="T90" fmla="*/ 7 w 137"/>
                <a:gd name="T91" fmla="*/ 89 h 97"/>
                <a:gd name="T92" fmla="*/ 7 w 137"/>
                <a:gd name="T93" fmla="*/ 89 h 97"/>
                <a:gd name="T94" fmla="*/ 0 w 137"/>
                <a:gd name="T95" fmla="*/ 82 h 97"/>
                <a:gd name="T96" fmla="*/ 7 w 137"/>
                <a:gd name="T97" fmla="*/ 75 h 97"/>
                <a:gd name="T98" fmla="*/ 3 w 137"/>
                <a:gd name="T99" fmla="*/ 64 h 97"/>
                <a:gd name="T100" fmla="*/ 3 w 137"/>
                <a:gd name="T101" fmla="*/ 60 h 97"/>
                <a:gd name="T102" fmla="*/ 0 w 137"/>
                <a:gd name="T103"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7" h="97">
                  <a:moveTo>
                    <a:pt x="0" y="49"/>
                  </a:moveTo>
                  <a:lnTo>
                    <a:pt x="3" y="49"/>
                  </a:lnTo>
                  <a:lnTo>
                    <a:pt x="7" y="45"/>
                  </a:lnTo>
                  <a:lnTo>
                    <a:pt x="11" y="49"/>
                  </a:lnTo>
                  <a:lnTo>
                    <a:pt x="18" y="45"/>
                  </a:lnTo>
                  <a:lnTo>
                    <a:pt x="18" y="45"/>
                  </a:lnTo>
                  <a:lnTo>
                    <a:pt x="18" y="41"/>
                  </a:lnTo>
                  <a:lnTo>
                    <a:pt x="22" y="41"/>
                  </a:lnTo>
                  <a:lnTo>
                    <a:pt x="26" y="38"/>
                  </a:lnTo>
                  <a:lnTo>
                    <a:pt x="26" y="38"/>
                  </a:lnTo>
                  <a:lnTo>
                    <a:pt x="29" y="38"/>
                  </a:lnTo>
                  <a:lnTo>
                    <a:pt x="33" y="38"/>
                  </a:lnTo>
                  <a:lnTo>
                    <a:pt x="33" y="34"/>
                  </a:lnTo>
                  <a:lnTo>
                    <a:pt x="29" y="34"/>
                  </a:lnTo>
                  <a:lnTo>
                    <a:pt x="29" y="30"/>
                  </a:lnTo>
                  <a:lnTo>
                    <a:pt x="29" y="30"/>
                  </a:lnTo>
                  <a:lnTo>
                    <a:pt x="33" y="23"/>
                  </a:lnTo>
                  <a:lnTo>
                    <a:pt x="40" y="23"/>
                  </a:lnTo>
                  <a:lnTo>
                    <a:pt x="40" y="19"/>
                  </a:lnTo>
                  <a:lnTo>
                    <a:pt x="37" y="19"/>
                  </a:lnTo>
                  <a:lnTo>
                    <a:pt x="40" y="12"/>
                  </a:lnTo>
                  <a:lnTo>
                    <a:pt x="48" y="12"/>
                  </a:lnTo>
                  <a:lnTo>
                    <a:pt x="51" y="8"/>
                  </a:lnTo>
                  <a:lnTo>
                    <a:pt x="55" y="4"/>
                  </a:lnTo>
                  <a:lnTo>
                    <a:pt x="55" y="4"/>
                  </a:lnTo>
                  <a:lnTo>
                    <a:pt x="59" y="0"/>
                  </a:lnTo>
                  <a:lnTo>
                    <a:pt x="63" y="0"/>
                  </a:lnTo>
                  <a:lnTo>
                    <a:pt x="66" y="4"/>
                  </a:lnTo>
                  <a:lnTo>
                    <a:pt x="66" y="0"/>
                  </a:lnTo>
                  <a:lnTo>
                    <a:pt x="70" y="4"/>
                  </a:lnTo>
                  <a:lnTo>
                    <a:pt x="74" y="4"/>
                  </a:lnTo>
                  <a:lnTo>
                    <a:pt x="77" y="4"/>
                  </a:lnTo>
                  <a:lnTo>
                    <a:pt x="81" y="8"/>
                  </a:lnTo>
                  <a:lnTo>
                    <a:pt x="85" y="4"/>
                  </a:lnTo>
                  <a:lnTo>
                    <a:pt x="92" y="4"/>
                  </a:lnTo>
                  <a:lnTo>
                    <a:pt x="92" y="8"/>
                  </a:lnTo>
                  <a:lnTo>
                    <a:pt x="96" y="8"/>
                  </a:lnTo>
                  <a:lnTo>
                    <a:pt x="103" y="8"/>
                  </a:lnTo>
                  <a:lnTo>
                    <a:pt x="103" y="12"/>
                  </a:lnTo>
                  <a:lnTo>
                    <a:pt x="103" y="15"/>
                  </a:lnTo>
                  <a:lnTo>
                    <a:pt x="103" y="19"/>
                  </a:lnTo>
                  <a:lnTo>
                    <a:pt x="103" y="23"/>
                  </a:lnTo>
                  <a:lnTo>
                    <a:pt x="107" y="26"/>
                  </a:lnTo>
                  <a:lnTo>
                    <a:pt x="111" y="30"/>
                  </a:lnTo>
                  <a:lnTo>
                    <a:pt x="114" y="38"/>
                  </a:lnTo>
                  <a:lnTo>
                    <a:pt x="118" y="38"/>
                  </a:lnTo>
                  <a:lnTo>
                    <a:pt x="118" y="45"/>
                  </a:lnTo>
                  <a:lnTo>
                    <a:pt x="126" y="45"/>
                  </a:lnTo>
                  <a:lnTo>
                    <a:pt x="133" y="49"/>
                  </a:lnTo>
                  <a:lnTo>
                    <a:pt x="133" y="52"/>
                  </a:lnTo>
                  <a:lnTo>
                    <a:pt x="137" y="56"/>
                  </a:lnTo>
                  <a:lnTo>
                    <a:pt x="133" y="56"/>
                  </a:lnTo>
                  <a:lnTo>
                    <a:pt x="129" y="64"/>
                  </a:lnTo>
                  <a:lnTo>
                    <a:pt x="122" y="64"/>
                  </a:lnTo>
                  <a:lnTo>
                    <a:pt x="118" y="60"/>
                  </a:lnTo>
                  <a:lnTo>
                    <a:pt x="118" y="64"/>
                  </a:lnTo>
                  <a:lnTo>
                    <a:pt x="118" y="67"/>
                  </a:lnTo>
                  <a:lnTo>
                    <a:pt x="122" y="71"/>
                  </a:lnTo>
                  <a:lnTo>
                    <a:pt x="122" y="75"/>
                  </a:lnTo>
                  <a:lnTo>
                    <a:pt x="126" y="78"/>
                  </a:lnTo>
                  <a:lnTo>
                    <a:pt x="126" y="82"/>
                  </a:lnTo>
                  <a:lnTo>
                    <a:pt x="126" y="82"/>
                  </a:lnTo>
                  <a:lnTo>
                    <a:pt x="118" y="86"/>
                  </a:lnTo>
                  <a:lnTo>
                    <a:pt x="111" y="86"/>
                  </a:lnTo>
                  <a:lnTo>
                    <a:pt x="111" y="89"/>
                  </a:lnTo>
                  <a:lnTo>
                    <a:pt x="111" y="97"/>
                  </a:lnTo>
                  <a:lnTo>
                    <a:pt x="107" y="97"/>
                  </a:lnTo>
                  <a:lnTo>
                    <a:pt x="103" y="93"/>
                  </a:lnTo>
                  <a:lnTo>
                    <a:pt x="100" y="93"/>
                  </a:lnTo>
                  <a:lnTo>
                    <a:pt x="96" y="93"/>
                  </a:lnTo>
                  <a:lnTo>
                    <a:pt x="92" y="93"/>
                  </a:lnTo>
                  <a:lnTo>
                    <a:pt x="89" y="97"/>
                  </a:lnTo>
                  <a:lnTo>
                    <a:pt x="85" y="97"/>
                  </a:lnTo>
                  <a:lnTo>
                    <a:pt x="85" y="93"/>
                  </a:lnTo>
                  <a:lnTo>
                    <a:pt x="81" y="93"/>
                  </a:lnTo>
                  <a:lnTo>
                    <a:pt x="77" y="97"/>
                  </a:lnTo>
                  <a:lnTo>
                    <a:pt x="74" y="93"/>
                  </a:lnTo>
                  <a:lnTo>
                    <a:pt x="70" y="93"/>
                  </a:lnTo>
                  <a:lnTo>
                    <a:pt x="66" y="93"/>
                  </a:lnTo>
                  <a:lnTo>
                    <a:pt x="66" y="93"/>
                  </a:lnTo>
                  <a:lnTo>
                    <a:pt x="63" y="93"/>
                  </a:lnTo>
                  <a:lnTo>
                    <a:pt x="55" y="93"/>
                  </a:lnTo>
                  <a:lnTo>
                    <a:pt x="55" y="93"/>
                  </a:lnTo>
                  <a:lnTo>
                    <a:pt x="51" y="89"/>
                  </a:lnTo>
                  <a:lnTo>
                    <a:pt x="44" y="89"/>
                  </a:lnTo>
                  <a:lnTo>
                    <a:pt x="37" y="89"/>
                  </a:lnTo>
                  <a:lnTo>
                    <a:pt x="37" y="89"/>
                  </a:lnTo>
                  <a:lnTo>
                    <a:pt x="33" y="89"/>
                  </a:lnTo>
                  <a:lnTo>
                    <a:pt x="29" y="89"/>
                  </a:lnTo>
                  <a:lnTo>
                    <a:pt x="14" y="93"/>
                  </a:lnTo>
                  <a:lnTo>
                    <a:pt x="14" y="93"/>
                  </a:lnTo>
                  <a:lnTo>
                    <a:pt x="7" y="89"/>
                  </a:lnTo>
                  <a:lnTo>
                    <a:pt x="7" y="89"/>
                  </a:lnTo>
                  <a:lnTo>
                    <a:pt x="7" y="89"/>
                  </a:lnTo>
                  <a:lnTo>
                    <a:pt x="3" y="86"/>
                  </a:lnTo>
                  <a:lnTo>
                    <a:pt x="0" y="82"/>
                  </a:lnTo>
                  <a:lnTo>
                    <a:pt x="3" y="78"/>
                  </a:lnTo>
                  <a:lnTo>
                    <a:pt x="7" y="75"/>
                  </a:lnTo>
                  <a:lnTo>
                    <a:pt x="7" y="67"/>
                  </a:lnTo>
                  <a:lnTo>
                    <a:pt x="3" y="64"/>
                  </a:lnTo>
                  <a:lnTo>
                    <a:pt x="3" y="60"/>
                  </a:lnTo>
                  <a:lnTo>
                    <a:pt x="3" y="60"/>
                  </a:lnTo>
                  <a:lnTo>
                    <a:pt x="0" y="52"/>
                  </a:lnTo>
                  <a:lnTo>
                    <a:pt x="0" y="49"/>
                  </a:lnTo>
                  <a:close/>
                </a:path>
              </a:pathLst>
            </a:custGeom>
            <a:grpFill/>
            <a:ln>
              <a:noFill/>
            </a:ln>
          </p:spPr>
          <p:txBody>
            <a:bodyPr vert="horz" wrap="square" lIns="91440" tIns="45720" rIns="91440" bIns="45720" numCol="1" anchor="t" anchorCtr="0" compatLnSpc="1"/>
            <a:lstStyle/>
            <a:p>
              <a:endParaRPr lang="en-US"/>
            </a:p>
          </p:txBody>
        </p:sp>
        <p:sp>
          <p:nvSpPr>
            <p:cNvPr id="44" name="Freeform 45"/>
            <p:cNvSpPr/>
            <p:nvPr/>
          </p:nvSpPr>
          <p:spPr bwMode="auto">
            <a:xfrm>
              <a:off x="4717610" y="2059174"/>
              <a:ext cx="347390" cy="195568"/>
            </a:xfrm>
            <a:custGeom>
              <a:avLst/>
              <a:gdLst>
                <a:gd name="T0" fmla="*/ 40 w 270"/>
                <a:gd name="T1" fmla="*/ 11 h 152"/>
                <a:gd name="T2" fmla="*/ 62 w 270"/>
                <a:gd name="T3" fmla="*/ 11 h 152"/>
                <a:gd name="T4" fmla="*/ 77 w 270"/>
                <a:gd name="T5" fmla="*/ 15 h 152"/>
                <a:gd name="T6" fmla="*/ 96 w 270"/>
                <a:gd name="T7" fmla="*/ 15 h 152"/>
                <a:gd name="T8" fmla="*/ 111 w 270"/>
                <a:gd name="T9" fmla="*/ 15 h 152"/>
                <a:gd name="T10" fmla="*/ 122 w 270"/>
                <a:gd name="T11" fmla="*/ 8 h 152"/>
                <a:gd name="T12" fmla="*/ 140 w 270"/>
                <a:gd name="T13" fmla="*/ 0 h 152"/>
                <a:gd name="T14" fmla="*/ 170 w 270"/>
                <a:gd name="T15" fmla="*/ 0 h 152"/>
                <a:gd name="T16" fmla="*/ 185 w 270"/>
                <a:gd name="T17" fmla="*/ 15 h 152"/>
                <a:gd name="T18" fmla="*/ 196 w 270"/>
                <a:gd name="T19" fmla="*/ 30 h 152"/>
                <a:gd name="T20" fmla="*/ 218 w 270"/>
                <a:gd name="T21" fmla="*/ 37 h 152"/>
                <a:gd name="T22" fmla="*/ 237 w 270"/>
                <a:gd name="T23" fmla="*/ 45 h 152"/>
                <a:gd name="T24" fmla="*/ 255 w 270"/>
                <a:gd name="T25" fmla="*/ 45 h 152"/>
                <a:gd name="T26" fmla="*/ 270 w 270"/>
                <a:gd name="T27" fmla="*/ 52 h 152"/>
                <a:gd name="T28" fmla="*/ 266 w 270"/>
                <a:gd name="T29" fmla="*/ 71 h 152"/>
                <a:gd name="T30" fmla="*/ 255 w 270"/>
                <a:gd name="T31" fmla="*/ 86 h 152"/>
                <a:gd name="T32" fmla="*/ 248 w 270"/>
                <a:gd name="T33" fmla="*/ 97 h 152"/>
                <a:gd name="T34" fmla="*/ 233 w 270"/>
                <a:gd name="T35" fmla="*/ 104 h 152"/>
                <a:gd name="T36" fmla="*/ 218 w 270"/>
                <a:gd name="T37" fmla="*/ 108 h 152"/>
                <a:gd name="T38" fmla="*/ 203 w 270"/>
                <a:gd name="T39" fmla="*/ 108 h 152"/>
                <a:gd name="T40" fmla="*/ 203 w 270"/>
                <a:gd name="T41" fmla="*/ 119 h 152"/>
                <a:gd name="T42" fmla="*/ 203 w 270"/>
                <a:gd name="T43" fmla="*/ 112 h 152"/>
                <a:gd name="T44" fmla="*/ 192 w 270"/>
                <a:gd name="T45" fmla="*/ 119 h 152"/>
                <a:gd name="T46" fmla="*/ 181 w 270"/>
                <a:gd name="T47" fmla="*/ 123 h 152"/>
                <a:gd name="T48" fmla="*/ 192 w 270"/>
                <a:gd name="T49" fmla="*/ 126 h 152"/>
                <a:gd name="T50" fmla="*/ 196 w 270"/>
                <a:gd name="T51" fmla="*/ 130 h 152"/>
                <a:gd name="T52" fmla="*/ 203 w 270"/>
                <a:gd name="T53" fmla="*/ 134 h 152"/>
                <a:gd name="T54" fmla="*/ 196 w 270"/>
                <a:gd name="T55" fmla="*/ 119 h 152"/>
                <a:gd name="T56" fmla="*/ 211 w 270"/>
                <a:gd name="T57" fmla="*/ 134 h 152"/>
                <a:gd name="T58" fmla="*/ 222 w 270"/>
                <a:gd name="T59" fmla="*/ 130 h 152"/>
                <a:gd name="T60" fmla="*/ 225 w 270"/>
                <a:gd name="T61" fmla="*/ 138 h 152"/>
                <a:gd name="T62" fmla="*/ 199 w 270"/>
                <a:gd name="T63" fmla="*/ 145 h 152"/>
                <a:gd name="T64" fmla="*/ 177 w 270"/>
                <a:gd name="T65" fmla="*/ 149 h 152"/>
                <a:gd name="T66" fmla="*/ 170 w 270"/>
                <a:gd name="T67" fmla="*/ 134 h 152"/>
                <a:gd name="T68" fmla="*/ 177 w 270"/>
                <a:gd name="T69" fmla="*/ 126 h 152"/>
                <a:gd name="T70" fmla="*/ 174 w 270"/>
                <a:gd name="T71" fmla="*/ 123 h 152"/>
                <a:gd name="T72" fmla="*/ 159 w 270"/>
                <a:gd name="T73" fmla="*/ 119 h 152"/>
                <a:gd name="T74" fmla="*/ 151 w 270"/>
                <a:gd name="T75" fmla="*/ 115 h 152"/>
                <a:gd name="T76" fmla="*/ 155 w 270"/>
                <a:gd name="T77" fmla="*/ 112 h 152"/>
                <a:gd name="T78" fmla="*/ 151 w 270"/>
                <a:gd name="T79" fmla="*/ 108 h 152"/>
                <a:gd name="T80" fmla="*/ 144 w 270"/>
                <a:gd name="T81" fmla="*/ 112 h 152"/>
                <a:gd name="T82" fmla="*/ 133 w 270"/>
                <a:gd name="T83" fmla="*/ 119 h 152"/>
                <a:gd name="T84" fmla="*/ 122 w 270"/>
                <a:gd name="T85" fmla="*/ 130 h 152"/>
                <a:gd name="T86" fmla="*/ 122 w 270"/>
                <a:gd name="T87" fmla="*/ 138 h 152"/>
                <a:gd name="T88" fmla="*/ 103 w 270"/>
                <a:gd name="T89" fmla="*/ 138 h 152"/>
                <a:gd name="T90" fmla="*/ 103 w 270"/>
                <a:gd name="T91" fmla="*/ 130 h 152"/>
                <a:gd name="T92" fmla="*/ 111 w 270"/>
                <a:gd name="T93" fmla="*/ 115 h 152"/>
                <a:gd name="T94" fmla="*/ 122 w 270"/>
                <a:gd name="T95" fmla="*/ 112 h 152"/>
                <a:gd name="T96" fmla="*/ 111 w 270"/>
                <a:gd name="T97" fmla="*/ 97 h 152"/>
                <a:gd name="T98" fmla="*/ 100 w 270"/>
                <a:gd name="T99" fmla="*/ 82 h 152"/>
                <a:gd name="T100" fmla="*/ 81 w 270"/>
                <a:gd name="T101" fmla="*/ 78 h 152"/>
                <a:gd name="T102" fmla="*/ 70 w 270"/>
                <a:gd name="T103" fmla="*/ 75 h 152"/>
                <a:gd name="T104" fmla="*/ 66 w 270"/>
                <a:gd name="T105" fmla="*/ 86 h 152"/>
                <a:gd name="T106" fmla="*/ 44 w 270"/>
                <a:gd name="T107" fmla="*/ 93 h 152"/>
                <a:gd name="T108" fmla="*/ 22 w 270"/>
                <a:gd name="T109" fmla="*/ 89 h 152"/>
                <a:gd name="T110" fmla="*/ 7 w 270"/>
                <a:gd name="T111" fmla="*/ 86 h 152"/>
                <a:gd name="T112" fmla="*/ 3 w 270"/>
                <a:gd name="T113" fmla="*/ 67 h 152"/>
                <a:gd name="T114" fmla="*/ 18 w 270"/>
                <a:gd name="T115" fmla="*/ 45 h 152"/>
                <a:gd name="T116" fmla="*/ 22 w 270"/>
                <a:gd name="T117" fmla="*/ 34 h 152"/>
                <a:gd name="T118" fmla="*/ 18 w 270"/>
                <a:gd name="T119" fmla="*/ 1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0" h="152">
                  <a:moveTo>
                    <a:pt x="18" y="11"/>
                  </a:moveTo>
                  <a:lnTo>
                    <a:pt x="18" y="11"/>
                  </a:lnTo>
                  <a:lnTo>
                    <a:pt x="25" y="15"/>
                  </a:lnTo>
                  <a:lnTo>
                    <a:pt x="25" y="15"/>
                  </a:lnTo>
                  <a:lnTo>
                    <a:pt x="40" y="11"/>
                  </a:lnTo>
                  <a:lnTo>
                    <a:pt x="44" y="11"/>
                  </a:lnTo>
                  <a:lnTo>
                    <a:pt x="48" y="11"/>
                  </a:lnTo>
                  <a:lnTo>
                    <a:pt x="48" y="11"/>
                  </a:lnTo>
                  <a:lnTo>
                    <a:pt x="55" y="11"/>
                  </a:lnTo>
                  <a:lnTo>
                    <a:pt x="62" y="11"/>
                  </a:lnTo>
                  <a:lnTo>
                    <a:pt x="66" y="15"/>
                  </a:lnTo>
                  <a:lnTo>
                    <a:pt x="66" y="15"/>
                  </a:lnTo>
                  <a:lnTo>
                    <a:pt x="74" y="15"/>
                  </a:lnTo>
                  <a:lnTo>
                    <a:pt x="77" y="15"/>
                  </a:lnTo>
                  <a:lnTo>
                    <a:pt x="77" y="15"/>
                  </a:lnTo>
                  <a:lnTo>
                    <a:pt x="81" y="15"/>
                  </a:lnTo>
                  <a:lnTo>
                    <a:pt x="85" y="15"/>
                  </a:lnTo>
                  <a:lnTo>
                    <a:pt x="88" y="19"/>
                  </a:lnTo>
                  <a:lnTo>
                    <a:pt x="92" y="15"/>
                  </a:lnTo>
                  <a:lnTo>
                    <a:pt x="96" y="15"/>
                  </a:lnTo>
                  <a:lnTo>
                    <a:pt x="96" y="19"/>
                  </a:lnTo>
                  <a:lnTo>
                    <a:pt x="100" y="19"/>
                  </a:lnTo>
                  <a:lnTo>
                    <a:pt x="103" y="15"/>
                  </a:lnTo>
                  <a:lnTo>
                    <a:pt x="107" y="15"/>
                  </a:lnTo>
                  <a:lnTo>
                    <a:pt x="111" y="15"/>
                  </a:lnTo>
                  <a:lnTo>
                    <a:pt x="114" y="15"/>
                  </a:lnTo>
                  <a:lnTo>
                    <a:pt x="118" y="19"/>
                  </a:lnTo>
                  <a:lnTo>
                    <a:pt x="122" y="19"/>
                  </a:lnTo>
                  <a:lnTo>
                    <a:pt x="122" y="11"/>
                  </a:lnTo>
                  <a:lnTo>
                    <a:pt x="122" y="8"/>
                  </a:lnTo>
                  <a:lnTo>
                    <a:pt x="129" y="8"/>
                  </a:lnTo>
                  <a:lnTo>
                    <a:pt x="137" y="4"/>
                  </a:lnTo>
                  <a:lnTo>
                    <a:pt x="137" y="4"/>
                  </a:lnTo>
                  <a:lnTo>
                    <a:pt x="140" y="4"/>
                  </a:lnTo>
                  <a:lnTo>
                    <a:pt x="140" y="0"/>
                  </a:lnTo>
                  <a:lnTo>
                    <a:pt x="144" y="0"/>
                  </a:lnTo>
                  <a:lnTo>
                    <a:pt x="151" y="0"/>
                  </a:lnTo>
                  <a:lnTo>
                    <a:pt x="159" y="0"/>
                  </a:lnTo>
                  <a:lnTo>
                    <a:pt x="166" y="0"/>
                  </a:lnTo>
                  <a:lnTo>
                    <a:pt x="170" y="0"/>
                  </a:lnTo>
                  <a:lnTo>
                    <a:pt x="170" y="8"/>
                  </a:lnTo>
                  <a:lnTo>
                    <a:pt x="174" y="8"/>
                  </a:lnTo>
                  <a:lnTo>
                    <a:pt x="174" y="11"/>
                  </a:lnTo>
                  <a:lnTo>
                    <a:pt x="177" y="19"/>
                  </a:lnTo>
                  <a:lnTo>
                    <a:pt x="185" y="15"/>
                  </a:lnTo>
                  <a:lnTo>
                    <a:pt x="188" y="19"/>
                  </a:lnTo>
                  <a:lnTo>
                    <a:pt x="188" y="23"/>
                  </a:lnTo>
                  <a:lnTo>
                    <a:pt x="192" y="23"/>
                  </a:lnTo>
                  <a:lnTo>
                    <a:pt x="192" y="26"/>
                  </a:lnTo>
                  <a:lnTo>
                    <a:pt x="196" y="30"/>
                  </a:lnTo>
                  <a:lnTo>
                    <a:pt x="203" y="37"/>
                  </a:lnTo>
                  <a:lnTo>
                    <a:pt x="203" y="34"/>
                  </a:lnTo>
                  <a:lnTo>
                    <a:pt x="211" y="37"/>
                  </a:lnTo>
                  <a:lnTo>
                    <a:pt x="214" y="37"/>
                  </a:lnTo>
                  <a:lnTo>
                    <a:pt x="218" y="37"/>
                  </a:lnTo>
                  <a:lnTo>
                    <a:pt x="222" y="34"/>
                  </a:lnTo>
                  <a:lnTo>
                    <a:pt x="225" y="34"/>
                  </a:lnTo>
                  <a:lnTo>
                    <a:pt x="229" y="41"/>
                  </a:lnTo>
                  <a:lnTo>
                    <a:pt x="233" y="45"/>
                  </a:lnTo>
                  <a:lnTo>
                    <a:pt x="237" y="45"/>
                  </a:lnTo>
                  <a:lnTo>
                    <a:pt x="237" y="45"/>
                  </a:lnTo>
                  <a:lnTo>
                    <a:pt x="244" y="45"/>
                  </a:lnTo>
                  <a:lnTo>
                    <a:pt x="248" y="45"/>
                  </a:lnTo>
                  <a:lnTo>
                    <a:pt x="251" y="49"/>
                  </a:lnTo>
                  <a:lnTo>
                    <a:pt x="255" y="45"/>
                  </a:lnTo>
                  <a:lnTo>
                    <a:pt x="259" y="49"/>
                  </a:lnTo>
                  <a:lnTo>
                    <a:pt x="262" y="49"/>
                  </a:lnTo>
                  <a:lnTo>
                    <a:pt x="266" y="49"/>
                  </a:lnTo>
                  <a:lnTo>
                    <a:pt x="266" y="52"/>
                  </a:lnTo>
                  <a:lnTo>
                    <a:pt x="270" y="52"/>
                  </a:lnTo>
                  <a:lnTo>
                    <a:pt x="270" y="56"/>
                  </a:lnTo>
                  <a:lnTo>
                    <a:pt x="266" y="60"/>
                  </a:lnTo>
                  <a:lnTo>
                    <a:pt x="262" y="60"/>
                  </a:lnTo>
                  <a:lnTo>
                    <a:pt x="262" y="67"/>
                  </a:lnTo>
                  <a:lnTo>
                    <a:pt x="266" y="71"/>
                  </a:lnTo>
                  <a:lnTo>
                    <a:pt x="270" y="75"/>
                  </a:lnTo>
                  <a:lnTo>
                    <a:pt x="266" y="78"/>
                  </a:lnTo>
                  <a:lnTo>
                    <a:pt x="266" y="82"/>
                  </a:lnTo>
                  <a:lnTo>
                    <a:pt x="262" y="86"/>
                  </a:lnTo>
                  <a:lnTo>
                    <a:pt x="255" y="86"/>
                  </a:lnTo>
                  <a:lnTo>
                    <a:pt x="251" y="89"/>
                  </a:lnTo>
                  <a:lnTo>
                    <a:pt x="251" y="93"/>
                  </a:lnTo>
                  <a:lnTo>
                    <a:pt x="248" y="97"/>
                  </a:lnTo>
                  <a:lnTo>
                    <a:pt x="248" y="101"/>
                  </a:lnTo>
                  <a:lnTo>
                    <a:pt x="248" y="97"/>
                  </a:lnTo>
                  <a:lnTo>
                    <a:pt x="244" y="97"/>
                  </a:lnTo>
                  <a:lnTo>
                    <a:pt x="240" y="101"/>
                  </a:lnTo>
                  <a:lnTo>
                    <a:pt x="237" y="101"/>
                  </a:lnTo>
                  <a:lnTo>
                    <a:pt x="233" y="101"/>
                  </a:lnTo>
                  <a:lnTo>
                    <a:pt x="233" y="104"/>
                  </a:lnTo>
                  <a:lnTo>
                    <a:pt x="229" y="104"/>
                  </a:lnTo>
                  <a:lnTo>
                    <a:pt x="225" y="104"/>
                  </a:lnTo>
                  <a:lnTo>
                    <a:pt x="222" y="108"/>
                  </a:lnTo>
                  <a:lnTo>
                    <a:pt x="222" y="108"/>
                  </a:lnTo>
                  <a:lnTo>
                    <a:pt x="218" y="108"/>
                  </a:lnTo>
                  <a:lnTo>
                    <a:pt x="218" y="112"/>
                  </a:lnTo>
                  <a:lnTo>
                    <a:pt x="211" y="108"/>
                  </a:lnTo>
                  <a:lnTo>
                    <a:pt x="207" y="112"/>
                  </a:lnTo>
                  <a:lnTo>
                    <a:pt x="207" y="112"/>
                  </a:lnTo>
                  <a:lnTo>
                    <a:pt x="203" y="108"/>
                  </a:lnTo>
                  <a:lnTo>
                    <a:pt x="203" y="108"/>
                  </a:lnTo>
                  <a:lnTo>
                    <a:pt x="203" y="112"/>
                  </a:lnTo>
                  <a:lnTo>
                    <a:pt x="207" y="112"/>
                  </a:lnTo>
                  <a:lnTo>
                    <a:pt x="203" y="115"/>
                  </a:lnTo>
                  <a:lnTo>
                    <a:pt x="203" y="119"/>
                  </a:lnTo>
                  <a:lnTo>
                    <a:pt x="199" y="119"/>
                  </a:lnTo>
                  <a:lnTo>
                    <a:pt x="199" y="119"/>
                  </a:lnTo>
                  <a:lnTo>
                    <a:pt x="199" y="119"/>
                  </a:lnTo>
                  <a:lnTo>
                    <a:pt x="203" y="115"/>
                  </a:lnTo>
                  <a:lnTo>
                    <a:pt x="203" y="112"/>
                  </a:lnTo>
                  <a:lnTo>
                    <a:pt x="199" y="112"/>
                  </a:lnTo>
                  <a:lnTo>
                    <a:pt x="199" y="112"/>
                  </a:lnTo>
                  <a:lnTo>
                    <a:pt x="196" y="119"/>
                  </a:lnTo>
                  <a:lnTo>
                    <a:pt x="192" y="119"/>
                  </a:lnTo>
                  <a:lnTo>
                    <a:pt x="192" y="119"/>
                  </a:lnTo>
                  <a:lnTo>
                    <a:pt x="188" y="119"/>
                  </a:lnTo>
                  <a:lnTo>
                    <a:pt x="185" y="119"/>
                  </a:lnTo>
                  <a:lnTo>
                    <a:pt x="185" y="119"/>
                  </a:lnTo>
                  <a:lnTo>
                    <a:pt x="181" y="119"/>
                  </a:lnTo>
                  <a:lnTo>
                    <a:pt x="181" y="123"/>
                  </a:lnTo>
                  <a:lnTo>
                    <a:pt x="181" y="123"/>
                  </a:lnTo>
                  <a:lnTo>
                    <a:pt x="188" y="123"/>
                  </a:lnTo>
                  <a:lnTo>
                    <a:pt x="188" y="123"/>
                  </a:lnTo>
                  <a:lnTo>
                    <a:pt x="192" y="126"/>
                  </a:lnTo>
                  <a:lnTo>
                    <a:pt x="192" y="126"/>
                  </a:lnTo>
                  <a:lnTo>
                    <a:pt x="196" y="126"/>
                  </a:lnTo>
                  <a:lnTo>
                    <a:pt x="192" y="126"/>
                  </a:lnTo>
                  <a:lnTo>
                    <a:pt x="192" y="130"/>
                  </a:lnTo>
                  <a:lnTo>
                    <a:pt x="196" y="130"/>
                  </a:lnTo>
                  <a:lnTo>
                    <a:pt x="196" y="130"/>
                  </a:lnTo>
                  <a:lnTo>
                    <a:pt x="196" y="130"/>
                  </a:lnTo>
                  <a:lnTo>
                    <a:pt x="196" y="130"/>
                  </a:lnTo>
                  <a:lnTo>
                    <a:pt x="199" y="130"/>
                  </a:lnTo>
                  <a:lnTo>
                    <a:pt x="199" y="134"/>
                  </a:lnTo>
                  <a:lnTo>
                    <a:pt x="203" y="134"/>
                  </a:lnTo>
                  <a:lnTo>
                    <a:pt x="207" y="138"/>
                  </a:lnTo>
                  <a:lnTo>
                    <a:pt x="207" y="134"/>
                  </a:lnTo>
                  <a:lnTo>
                    <a:pt x="203" y="130"/>
                  </a:lnTo>
                  <a:lnTo>
                    <a:pt x="196" y="123"/>
                  </a:lnTo>
                  <a:lnTo>
                    <a:pt x="196" y="119"/>
                  </a:lnTo>
                  <a:lnTo>
                    <a:pt x="196" y="119"/>
                  </a:lnTo>
                  <a:lnTo>
                    <a:pt x="199" y="123"/>
                  </a:lnTo>
                  <a:lnTo>
                    <a:pt x="199" y="126"/>
                  </a:lnTo>
                  <a:lnTo>
                    <a:pt x="207" y="134"/>
                  </a:lnTo>
                  <a:lnTo>
                    <a:pt x="211" y="134"/>
                  </a:lnTo>
                  <a:lnTo>
                    <a:pt x="211" y="134"/>
                  </a:lnTo>
                  <a:lnTo>
                    <a:pt x="214" y="134"/>
                  </a:lnTo>
                  <a:lnTo>
                    <a:pt x="218" y="134"/>
                  </a:lnTo>
                  <a:lnTo>
                    <a:pt x="218" y="130"/>
                  </a:lnTo>
                  <a:lnTo>
                    <a:pt x="222" y="130"/>
                  </a:lnTo>
                  <a:lnTo>
                    <a:pt x="229" y="130"/>
                  </a:lnTo>
                  <a:lnTo>
                    <a:pt x="225" y="134"/>
                  </a:lnTo>
                  <a:lnTo>
                    <a:pt x="225" y="134"/>
                  </a:lnTo>
                  <a:lnTo>
                    <a:pt x="225" y="138"/>
                  </a:lnTo>
                  <a:lnTo>
                    <a:pt x="225" y="138"/>
                  </a:lnTo>
                  <a:lnTo>
                    <a:pt x="218" y="141"/>
                  </a:lnTo>
                  <a:lnTo>
                    <a:pt x="211" y="138"/>
                  </a:lnTo>
                  <a:lnTo>
                    <a:pt x="207" y="141"/>
                  </a:lnTo>
                  <a:lnTo>
                    <a:pt x="207" y="145"/>
                  </a:lnTo>
                  <a:lnTo>
                    <a:pt x="199" y="145"/>
                  </a:lnTo>
                  <a:lnTo>
                    <a:pt x="192" y="149"/>
                  </a:lnTo>
                  <a:lnTo>
                    <a:pt x="188" y="152"/>
                  </a:lnTo>
                  <a:lnTo>
                    <a:pt x="181" y="152"/>
                  </a:lnTo>
                  <a:lnTo>
                    <a:pt x="177" y="149"/>
                  </a:lnTo>
                  <a:lnTo>
                    <a:pt x="177" y="149"/>
                  </a:lnTo>
                  <a:lnTo>
                    <a:pt x="181" y="141"/>
                  </a:lnTo>
                  <a:lnTo>
                    <a:pt x="181" y="141"/>
                  </a:lnTo>
                  <a:lnTo>
                    <a:pt x="177" y="138"/>
                  </a:lnTo>
                  <a:lnTo>
                    <a:pt x="174" y="138"/>
                  </a:lnTo>
                  <a:lnTo>
                    <a:pt x="170" y="134"/>
                  </a:lnTo>
                  <a:lnTo>
                    <a:pt x="166" y="138"/>
                  </a:lnTo>
                  <a:lnTo>
                    <a:pt x="166" y="138"/>
                  </a:lnTo>
                  <a:lnTo>
                    <a:pt x="170" y="130"/>
                  </a:lnTo>
                  <a:lnTo>
                    <a:pt x="174" y="130"/>
                  </a:lnTo>
                  <a:lnTo>
                    <a:pt x="177" y="126"/>
                  </a:lnTo>
                  <a:lnTo>
                    <a:pt x="181" y="126"/>
                  </a:lnTo>
                  <a:lnTo>
                    <a:pt x="177" y="126"/>
                  </a:lnTo>
                  <a:lnTo>
                    <a:pt x="177" y="123"/>
                  </a:lnTo>
                  <a:lnTo>
                    <a:pt x="177" y="119"/>
                  </a:lnTo>
                  <a:lnTo>
                    <a:pt x="174" y="123"/>
                  </a:lnTo>
                  <a:lnTo>
                    <a:pt x="174" y="123"/>
                  </a:lnTo>
                  <a:lnTo>
                    <a:pt x="170" y="119"/>
                  </a:lnTo>
                  <a:lnTo>
                    <a:pt x="166" y="119"/>
                  </a:lnTo>
                  <a:lnTo>
                    <a:pt x="162" y="123"/>
                  </a:lnTo>
                  <a:lnTo>
                    <a:pt x="159" y="119"/>
                  </a:lnTo>
                  <a:lnTo>
                    <a:pt x="155" y="119"/>
                  </a:lnTo>
                  <a:lnTo>
                    <a:pt x="155" y="119"/>
                  </a:lnTo>
                  <a:lnTo>
                    <a:pt x="155" y="119"/>
                  </a:lnTo>
                  <a:lnTo>
                    <a:pt x="155" y="115"/>
                  </a:lnTo>
                  <a:lnTo>
                    <a:pt x="151" y="115"/>
                  </a:lnTo>
                  <a:lnTo>
                    <a:pt x="144" y="115"/>
                  </a:lnTo>
                  <a:lnTo>
                    <a:pt x="144" y="112"/>
                  </a:lnTo>
                  <a:lnTo>
                    <a:pt x="148" y="112"/>
                  </a:lnTo>
                  <a:lnTo>
                    <a:pt x="155" y="112"/>
                  </a:lnTo>
                  <a:lnTo>
                    <a:pt x="155" y="112"/>
                  </a:lnTo>
                  <a:lnTo>
                    <a:pt x="159" y="112"/>
                  </a:lnTo>
                  <a:lnTo>
                    <a:pt x="162" y="112"/>
                  </a:lnTo>
                  <a:lnTo>
                    <a:pt x="155" y="112"/>
                  </a:lnTo>
                  <a:lnTo>
                    <a:pt x="155" y="112"/>
                  </a:lnTo>
                  <a:lnTo>
                    <a:pt x="151" y="108"/>
                  </a:lnTo>
                  <a:lnTo>
                    <a:pt x="151" y="108"/>
                  </a:lnTo>
                  <a:lnTo>
                    <a:pt x="151" y="108"/>
                  </a:lnTo>
                  <a:lnTo>
                    <a:pt x="148" y="112"/>
                  </a:lnTo>
                  <a:lnTo>
                    <a:pt x="144" y="112"/>
                  </a:lnTo>
                  <a:lnTo>
                    <a:pt x="144" y="112"/>
                  </a:lnTo>
                  <a:lnTo>
                    <a:pt x="144" y="108"/>
                  </a:lnTo>
                  <a:lnTo>
                    <a:pt x="140" y="112"/>
                  </a:lnTo>
                  <a:lnTo>
                    <a:pt x="137" y="112"/>
                  </a:lnTo>
                  <a:lnTo>
                    <a:pt x="133" y="115"/>
                  </a:lnTo>
                  <a:lnTo>
                    <a:pt x="133" y="119"/>
                  </a:lnTo>
                  <a:lnTo>
                    <a:pt x="129" y="123"/>
                  </a:lnTo>
                  <a:lnTo>
                    <a:pt x="129" y="123"/>
                  </a:lnTo>
                  <a:lnTo>
                    <a:pt x="129" y="123"/>
                  </a:lnTo>
                  <a:lnTo>
                    <a:pt x="125" y="130"/>
                  </a:lnTo>
                  <a:lnTo>
                    <a:pt x="122" y="130"/>
                  </a:lnTo>
                  <a:lnTo>
                    <a:pt x="122" y="130"/>
                  </a:lnTo>
                  <a:lnTo>
                    <a:pt x="122" y="130"/>
                  </a:lnTo>
                  <a:lnTo>
                    <a:pt x="122" y="134"/>
                  </a:lnTo>
                  <a:lnTo>
                    <a:pt x="122" y="134"/>
                  </a:lnTo>
                  <a:lnTo>
                    <a:pt x="122" y="138"/>
                  </a:lnTo>
                  <a:lnTo>
                    <a:pt x="122" y="138"/>
                  </a:lnTo>
                  <a:lnTo>
                    <a:pt x="118" y="134"/>
                  </a:lnTo>
                  <a:lnTo>
                    <a:pt x="114" y="134"/>
                  </a:lnTo>
                  <a:lnTo>
                    <a:pt x="111" y="138"/>
                  </a:lnTo>
                  <a:lnTo>
                    <a:pt x="103" y="138"/>
                  </a:lnTo>
                  <a:lnTo>
                    <a:pt x="100" y="138"/>
                  </a:lnTo>
                  <a:lnTo>
                    <a:pt x="96" y="134"/>
                  </a:lnTo>
                  <a:lnTo>
                    <a:pt x="100" y="130"/>
                  </a:lnTo>
                  <a:lnTo>
                    <a:pt x="103" y="130"/>
                  </a:lnTo>
                  <a:lnTo>
                    <a:pt x="103" y="130"/>
                  </a:lnTo>
                  <a:lnTo>
                    <a:pt x="107" y="123"/>
                  </a:lnTo>
                  <a:lnTo>
                    <a:pt x="107" y="123"/>
                  </a:lnTo>
                  <a:lnTo>
                    <a:pt x="107" y="119"/>
                  </a:lnTo>
                  <a:lnTo>
                    <a:pt x="107" y="115"/>
                  </a:lnTo>
                  <a:lnTo>
                    <a:pt x="111" y="115"/>
                  </a:lnTo>
                  <a:lnTo>
                    <a:pt x="114" y="112"/>
                  </a:lnTo>
                  <a:lnTo>
                    <a:pt x="118" y="115"/>
                  </a:lnTo>
                  <a:lnTo>
                    <a:pt x="122" y="115"/>
                  </a:lnTo>
                  <a:lnTo>
                    <a:pt x="122" y="115"/>
                  </a:lnTo>
                  <a:lnTo>
                    <a:pt x="122" y="112"/>
                  </a:lnTo>
                  <a:lnTo>
                    <a:pt x="122" y="108"/>
                  </a:lnTo>
                  <a:lnTo>
                    <a:pt x="122" y="104"/>
                  </a:lnTo>
                  <a:lnTo>
                    <a:pt x="118" y="104"/>
                  </a:lnTo>
                  <a:lnTo>
                    <a:pt x="111" y="101"/>
                  </a:lnTo>
                  <a:lnTo>
                    <a:pt x="111" y="97"/>
                  </a:lnTo>
                  <a:lnTo>
                    <a:pt x="107" y="97"/>
                  </a:lnTo>
                  <a:lnTo>
                    <a:pt x="107" y="93"/>
                  </a:lnTo>
                  <a:lnTo>
                    <a:pt x="107" y="89"/>
                  </a:lnTo>
                  <a:lnTo>
                    <a:pt x="103" y="86"/>
                  </a:lnTo>
                  <a:lnTo>
                    <a:pt x="100" y="82"/>
                  </a:lnTo>
                  <a:lnTo>
                    <a:pt x="96" y="82"/>
                  </a:lnTo>
                  <a:lnTo>
                    <a:pt x="96" y="82"/>
                  </a:lnTo>
                  <a:lnTo>
                    <a:pt x="92" y="82"/>
                  </a:lnTo>
                  <a:lnTo>
                    <a:pt x="85" y="78"/>
                  </a:lnTo>
                  <a:lnTo>
                    <a:pt x="81" y="78"/>
                  </a:lnTo>
                  <a:lnTo>
                    <a:pt x="77" y="75"/>
                  </a:lnTo>
                  <a:lnTo>
                    <a:pt x="77" y="75"/>
                  </a:lnTo>
                  <a:lnTo>
                    <a:pt x="74" y="75"/>
                  </a:lnTo>
                  <a:lnTo>
                    <a:pt x="74" y="78"/>
                  </a:lnTo>
                  <a:lnTo>
                    <a:pt x="70" y="75"/>
                  </a:lnTo>
                  <a:lnTo>
                    <a:pt x="70" y="78"/>
                  </a:lnTo>
                  <a:lnTo>
                    <a:pt x="66" y="75"/>
                  </a:lnTo>
                  <a:lnTo>
                    <a:pt x="66" y="78"/>
                  </a:lnTo>
                  <a:lnTo>
                    <a:pt x="66" y="82"/>
                  </a:lnTo>
                  <a:lnTo>
                    <a:pt x="66" y="86"/>
                  </a:lnTo>
                  <a:lnTo>
                    <a:pt x="62" y="86"/>
                  </a:lnTo>
                  <a:lnTo>
                    <a:pt x="59" y="89"/>
                  </a:lnTo>
                  <a:lnTo>
                    <a:pt x="48" y="89"/>
                  </a:lnTo>
                  <a:lnTo>
                    <a:pt x="44" y="93"/>
                  </a:lnTo>
                  <a:lnTo>
                    <a:pt x="44" y="93"/>
                  </a:lnTo>
                  <a:lnTo>
                    <a:pt x="37" y="93"/>
                  </a:lnTo>
                  <a:lnTo>
                    <a:pt x="33" y="93"/>
                  </a:lnTo>
                  <a:lnTo>
                    <a:pt x="33" y="89"/>
                  </a:lnTo>
                  <a:lnTo>
                    <a:pt x="29" y="89"/>
                  </a:lnTo>
                  <a:lnTo>
                    <a:pt x="22" y="89"/>
                  </a:lnTo>
                  <a:lnTo>
                    <a:pt x="18" y="86"/>
                  </a:lnTo>
                  <a:lnTo>
                    <a:pt x="14" y="86"/>
                  </a:lnTo>
                  <a:lnTo>
                    <a:pt x="11" y="86"/>
                  </a:lnTo>
                  <a:lnTo>
                    <a:pt x="7" y="86"/>
                  </a:lnTo>
                  <a:lnTo>
                    <a:pt x="7" y="86"/>
                  </a:lnTo>
                  <a:lnTo>
                    <a:pt x="3" y="82"/>
                  </a:lnTo>
                  <a:lnTo>
                    <a:pt x="0" y="78"/>
                  </a:lnTo>
                  <a:lnTo>
                    <a:pt x="0" y="78"/>
                  </a:lnTo>
                  <a:lnTo>
                    <a:pt x="0" y="75"/>
                  </a:lnTo>
                  <a:lnTo>
                    <a:pt x="3" y="67"/>
                  </a:lnTo>
                  <a:lnTo>
                    <a:pt x="7" y="67"/>
                  </a:lnTo>
                  <a:lnTo>
                    <a:pt x="7" y="63"/>
                  </a:lnTo>
                  <a:lnTo>
                    <a:pt x="7" y="60"/>
                  </a:lnTo>
                  <a:lnTo>
                    <a:pt x="18" y="49"/>
                  </a:lnTo>
                  <a:lnTo>
                    <a:pt x="18" y="45"/>
                  </a:lnTo>
                  <a:lnTo>
                    <a:pt x="22" y="41"/>
                  </a:lnTo>
                  <a:lnTo>
                    <a:pt x="25" y="41"/>
                  </a:lnTo>
                  <a:lnTo>
                    <a:pt x="25" y="37"/>
                  </a:lnTo>
                  <a:lnTo>
                    <a:pt x="22" y="34"/>
                  </a:lnTo>
                  <a:lnTo>
                    <a:pt x="22" y="34"/>
                  </a:lnTo>
                  <a:lnTo>
                    <a:pt x="25" y="30"/>
                  </a:lnTo>
                  <a:lnTo>
                    <a:pt x="22" y="30"/>
                  </a:lnTo>
                  <a:lnTo>
                    <a:pt x="18" y="26"/>
                  </a:lnTo>
                  <a:lnTo>
                    <a:pt x="18" y="23"/>
                  </a:lnTo>
                  <a:lnTo>
                    <a:pt x="18" y="15"/>
                  </a:lnTo>
                  <a:lnTo>
                    <a:pt x="18" y="11"/>
                  </a:lnTo>
                  <a:close/>
                </a:path>
              </a:pathLst>
            </a:custGeom>
            <a:grpFill/>
            <a:ln>
              <a:noFill/>
            </a:ln>
          </p:spPr>
          <p:txBody>
            <a:bodyPr vert="horz" wrap="square" lIns="91440" tIns="45720" rIns="91440" bIns="45720" numCol="1" anchor="t" anchorCtr="0" compatLnSpc="1"/>
            <a:lstStyle/>
            <a:p>
              <a:endParaRPr lang="en-US"/>
            </a:p>
          </p:txBody>
        </p:sp>
        <p:sp>
          <p:nvSpPr>
            <p:cNvPr id="45" name="Freeform 46"/>
            <p:cNvSpPr/>
            <p:nvPr/>
          </p:nvSpPr>
          <p:spPr bwMode="auto">
            <a:xfrm>
              <a:off x="4802526" y="2155670"/>
              <a:ext cx="72051" cy="75912"/>
            </a:xfrm>
            <a:custGeom>
              <a:avLst/>
              <a:gdLst>
                <a:gd name="T0" fmla="*/ 0 w 56"/>
                <a:gd name="T1" fmla="*/ 11 h 59"/>
                <a:gd name="T2" fmla="*/ 0 w 56"/>
                <a:gd name="T3" fmla="*/ 7 h 59"/>
                <a:gd name="T4" fmla="*/ 0 w 56"/>
                <a:gd name="T5" fmla="*/ 3 h 59"/>
                <a:gd name="T6" fmla="*/ 0 w 56"/>
                <a:gd name="T7" fmla="*/ 0 h 59"/>
                <a:gd name="T8" fmla="*/ 4 w 56"/>
                <a:gd name="T9" fmla="*/ 3 h 59"/>
                <a:gd name="T10" fmla="*/ 4 w 56"/>
                <a:gd name="T11" fmla="*/ 0 h 59"/>
                <a:gd name="T12" fmla="*/ 8 w 56"/>
                <a:gd name="T13" fmla="*/ 3 h 59"/>
                <a:gd name="T14" fmla="*/ 8 w 56"/>
                <a:gd name="T15" fmla="*/ 0 h 59"/>
                <a:gd name="T16" fmla="*/ 11 w 56"/>
                <a:gd name="T17" fmla="*/ 0 h 59"/>
                <a:gd name="T18" fmla="*/ 11 w 56"/>
                <a:gd name="T19" fmla="*/ 0 h 59"/>
                <a:gd name="T20" fmla="*/ 15 w 56"/>
                <a:gd name="T21" fmla="*/ 3 h 59"/>
                <a:gd name="T22" fmla="*/ 19 w 56"/>
                <a:gd name="T23" fmla="*/ 3 h 59"/>
                <a:gd name="T24" fmla="*/ 26 w 56"/>
                <a:gd name="T25" fmla="*/ 7 h 59"/>
                <a:gd name="T26" fmla="*/ 30 w 56"/>
                <a:gd name="T27" fmla="*/ 7 h 59"/>
                <a:gd name="T28" fmla="*/ 30 w 56"/>
                <a:gd name="T29" fmla="*/ 7 h 59"/>
                <a:gd name="T30" fmla="*/ 34 w 56"/>
                <a:gd name="T31" fmla="*/ 7 h 59"/>
                <a:gd name="T32" fmla="*/ 37 w 56"/>
                <a:gd name="T33" fmla="*/ 11 h 59"/>
                <a:gd name="T34" fmla="*/ 41 w 56"/>
                <a:gd name="T35" fmla="*/ 14 h 59"/>
                <a:gd name="T36" fmla="*/ 41 w 56"/>
                <a:gd name="T37" fmla="*/ 18 h 59"/>
                <a:gd name="T38" fmla="*/ 41 w 56"/>
                <a:gd name="T39" fmla="*/ 22 h 59"/>
                <a:gd name="T40" fmla="*/ 45 w 56"/>
                <a:gd name="T41" fmla="*/ 22 h 59"/>
                <a:gd name="T42" fmla="*/ 45 w 56"/>
                <a:gd name="T43" fmla="*/ 26 h 59"/>
                <a:gd name="T44" fmla="*/ 52 w 56"/>
                <a:gd name="T45" fmla="*/ 29 h 59"/>
                <a:gd name="T46" fmla="*/ 56 w 56"/>
                <a:gd name="T47" fmla="*/ 29 h 59"/>
                <a:gd name="T48" fmla="*/ 56 w 56"/>
                <a:gd name="T49" fmla="*/ 33 h 59"/>
                <a:gd name="T50" fmla="*/ 56 w 56"/>
                <a:gd name="T51" fmla="*/ 37 h 59"/>
                <a:gd name="T52" fmla="*/ 56 w 56"/>
                <a:gd name="T53" fmla="*/ 40 h 59"/>
                <a:gd name="T54" fmla="*/ 56 w 56"/>
                <a:gd name="T55" fmla="*/ 40 h 59"/>
                <a:gd name="T56" fmla="*/ 52 w 56"/>
                <a:gd name="T57" fmla="*/ 40 h 59"/>
                <a:gd name="T58" fmla="*/ 48 w 56"/>
                <a:gd name="T59" fmla="*/ 37 h 59"/>
                <a:gd name="T60" fmla="*/ 45 w 56"/>
                <a:gd name="T61" fmla="*/ 40 h 59"/>
                <a:gd name="T62" fmla="*/ 41 w 56"/>
                <a:gd name="T63" fmla="*/ 40 h 59"/>
                <a:gd name="T64" fmla="*/ 41 w 56"/>
                <a:gd name="T65" fmla="*/ 44 h 59"/>
                <a:gd name="T66" fmla="*/ 41 w 56"/>
                <a:gd name="T67" fmla="*/ 48 h 59"/>
                <a:gd name="T68" fmla="*/ 41 w 56"/>
                <a:gd name="T69" fmla="*/ 48 h 59"/>
                <a:gd name="T70" fmla="*/ 37 w 56"/>
                <a:gd name="T71" fmla="*/ 55 h 59"/>
                <a:gd name="T72" fmla="*/ 37 w 56"/>
                <a:gd name="T73" fmla="*/ 55 h 59"/>
                <a:gd name="T74" fmla="*/ 34 w 56"/>
                <a:gd name="T75" fmla="*/ 55 h 59"/>
                <a:gd name="T76" fmla="*/ 30 w 56"/>
                <a:gd name="T77" fmla="*/ 59 h 59"/>
                <a:gd name="T78" fmla="*/ 30 w 56"/>
                <a:gd name="T79" fmla="*/ 55 h 59"/>
                <a:gd name="T80" fmla="*/ 30 w 56"/>
                <a:gd name="T81" fmla="*/ 51 h 59"/>
                <a:gd name="T82" fmla="*/ 30 w 56"/>
                <a:gd name="T83" fmla="*/ 40 h 59"/>
                <a:gd name="T84" fmla="*/ 26 w 56"/>
                <a:gd name="T85" fmla="*/ 33 h 59"/>
                <a:gd name="T86" fmla="*/ 26 w 56"/>
                <a:gd name="T87" fmla="*/ 29 h 59"/>
                <a:gd name="T88" fmla="*/ 15 w 56"/>
                <a:gd name="T89" fmla="*/ 26 h 59"/>
                <a:gd name="T90" fmla="*/ 15 w 56"/>
                <a:gd name="T91" fmla="*/ 22 h 59"/>
                <a:gd name="T92" fmla="*/ 11 w 56"/>
                <a:gd name="T93" fmla="*/ 14 h 59"/>
                <a:gd name="T94" fmla="*/ 8 w 56"/>
                <a:gd name="T95" fmla="*/ 11 h 59"/>
                <a:gd name="T96" fmla="*/ 0 w 56"/>
                <a:gd name="T9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59">
                  <a:moveTo>
                    <a:pt x="0" y="11"/>
                  </a:moveTo>
                  <a:lnTo>
                    <a:pt x="0" y="7"/>
                  </a:lnTo>
                  <a:lnTo>
                    <a:pt x="0" y="3"/>
                  </a:lnTo>
                  <a:lnTo>
                    <a:pt x="0" y="0"/>
                  </a:lnTo>
                  <a:lnTo>
                    <a:pt x="4" y="3"/>
                  </a:lnTo>
                  <a:lnTo>
                    <a:pt x="4" y="0"/>
                  </a:lnTo>
                  <a:lnTo>
                    <a:pt x="8" y="3"/>
                  </a:lnTo>
                  <a:lnTo>
                    <a:pt x="8" y="0"/>
                  </a:lnTo>
                  <a:lnTo>
                    <a:pt x="11" y="0"/>
                  </a:lnTo>
                  <a:lnTo>
                    <a:pt x="11" y="0"/>
                  </a:lnTo>
                  <a:lnTo>
                    <a:pt x="15" y="3"/>
                  </a:lnTo>
                  <a:lnTo>
                    <a:pt x="19" y="3"/>
                  </a:lnTo>
                  <a:lnTo>
                    <a:pt x="26" y="7"/>
                  </a:lnTo>
                  <a:lnTo>
                    <a:pt x="30" y="7"/>
                  </a:lnTo>
                  <a:lnTo>
                    <a:pt x="30" y="7"/>
                  </a:lnTo>
                  <a:lnTo>
                    <a:pt x="34" y="7"/>
                  </a:lnTo>
                  <a:lnTo>
                    <a:pt x="37" y="11"/>
                  </a:lnTo>
                  <a:lnTo>
                    <a:pt x="41" y="14"/>
                  </a:lnTo>
                  <a:lnTo>
                    <a:pt x="41" y="18"/>
                  </a:lnTo>
                  <a:lnTo>
                    <a:pt x="41" y="22"/>
                  </a:lnTo>
                  <a:lnTo>
                    <a:pt x="45" y="22"/>
                  </a:lnTo>
                  <a:lnTo>
                    <a:pt x="45" y="26"/>
                  </a:lnTo>
                  <a:lnTo>
                    <a:pt x="52" y="29"/>
                  </a:lnTo>
                  <a:lnTo>
                    <a:pt x="56" y="29"/>
                  </a:lnTo>
                  <a:lnTo>
                    <a:pt x="56" y="33"/>
                  </a:lnTo>
                  <a:lnTo>
                    <a:pt x="56" y="37"/>
                  </a:lnTo>
                  <a:lnTo>
                    <a:pt x="56" y="40"/>
                  </a:lnTo>
                  <a:lnTo>
                    <a:pt x="56" y="40"/>
                  </a:lnTo>
                  <a:lnTo>
                    <a:pt x="52" y="40"/>
                  </a:lnTo>
                  <a:lnTo>
                    <a:pt x="48" y="37"/>
                  </a:lnTo>
                  <a:lnTo>
                    <a:pt x="45" y="40"/>
                  </a:lnTo>
                  <a:lnTo>
                    <a:pt x="41" y="40"/>
                  </a:lnTo>
                  <a:lnTo>
                    <a:pt x="41" y="44"/>
                  </a:lnTo>
                  <a:lnTo>
                    <a:pt x="41" y="48"/>
                  </a:lnTo>
                  <a:lnTo>
                    <a:pt x="41" y="48"/>
                  </a:lnTo>
                  <a:lnTo>
                    <a:pt x="37" y="55"/>
                  </a:lnTo>
                  <a:lnTo>
                    <a:pt x="37" y="55"/>
                  </a:lnTo>
                  <a:lnTo>
                    <a:pt x="34" y="55"/>
                  </a:lnTo>
                  <a:lnTo>
                    <a:pt x="30" y="59"/>
                  </a:lnTo>
                  <a:lnTo>
                    <a:pt x="30" y="55"/>
                  </a:lnTo>
                  <a:lnTo>
                    <a:pt x="30" y="51"/>
                  </a:lnTo>
                  <a:lnTo>
                    <a:pt x="30" y="40"/>
                  </a:lnTo>
                  <a:lnTo>
                    <a:pt x="26" y="33"/>
                  </a:lnTo>
                  <a:lnTo>
                    <a:pt x="26" y="29"/>
                  </a:lnTo>
                  <a:lnTo>
                    <a:pt x="15" y="26"/>
                  </a:lnTo>
                  <a:lnTo>
                    <a:pt x="15" y="22"/>
                  </a:lnTo>
                  <a:lnTo>
                    <a:pt x="11" y="14"/>
                  </a:lnTo>
                  <a:lnTo>
                    <a:pt x="8"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46" name="Freeform 47"/>
            <p:cNvSpPr/>
            <p:nvPr/>
          </p:nvSpPr>
          <p:spPr bwMode="auto">
            <a:xfrm>
              <a:off x="4688015" y="2169824"/>
              <a:ext cx="186562" cy="104218"/>
            </a:xfrm>
            <a:custGeom>
              <a:avLst/>
              <a:gdLst>
                <a:gd name="T0" fmla="*/ 34 w 145"/>
                <a:gd name="T1" fmla="*/ 0 h 81"/>
                <a:gd name="T2" fmla="*/ 41 w 145"/>
                <a:gd name="T3" fmla="*/ 0 h 81"/>
                <a:gd name="T4" fmla="*/ 52 w 145"/>
                <a:gd name="T5" fmla="*/ 3 h 81"/>
                <a:gd name="T6" fmla="*/ 56 w 145"/>
                <a:gd name="T7" fmla="*/ 7 h 81"/>
                <a:gd name="T8" fmla="*/ 67 w 145"/>
                <a:gd name="T9" fmla="*/ 7 h 81"/>
                <a:gd name="T10" fmla="*/ 71 w 145"/>
                <a:gd name="T11" fmla="*/ 3 h 81"/>
                <a:gd name="T12" fmla="*/ 85 w 145"/>
                <a:gd name="T13" fmla="*/ 0 h 81"/>
                <a:gd name="T14" fmla="*/ 100 w 145"/>
                <a:gd name="T15" fmla="*/ 3 h 81"/>
                <a:gd name="T16" fmla="*/ 104 w 145"/>
                <a:gd name="T17" fmla="*/ 15 h 81"/>
                <a:gd name="T18" fmla="*/ 115 w 145"/>
                <a:gd name="T19" fmla="*/ 22 h 81"/>
                <a:gd name="T20" fmla="*/ 119 w 145"/>
                <a:gd name="T21" fmla="*/ 40 h 81"/>
                <a:gd name="T22" fmla="*/ 123 w 145"/>
                <a:gd name="T23" fmla="*/ 52 h 81"/>
                <a:gd name="T24" fmla="*/ 134 w 145"/>
                <a:gd name="T25" fmla="*/ 52 h 81"/>
                <a:gd name="T26" fmla="*/ 141 w 145"/>
                <a:gd name="T27" fmla="*/ 48 h 81"/>
                <a:gd name="T28" fmla="*/ 141 w 145"/>
                <a:gd name="T29" fmla="*/ 52 h 81"/>
                <a:gd name="T30" fmla="*/ 145 w 145"/>
                <a:gd name="T31" fmla="*/ 55 h 81"/>
                <a:gd name="T32" fmla="*/ 137 w 145"/>
                <a:gd name="T33" fmla="*/ 59 h 81"/>
                <a:gd name="T34" fmla="*/ 130 w 145"/>
                <a:gd name="T35" fmla="*/ 63 h 81"/>
                <a:gd name="T36" fmla="*/ 130 w 145"/>
                <a:gd name="T37" fmla="*/ 70 h 81"/>
                <a:gd name="T38" fmla="*/ 130 w 145"/>
                <a:gd name="T39" fmla="*/ 74 h 81"/>
                <a:gd name="T40" fmla="*/ 126 w 145"/>
                <a:gd name="T41" fmla="*/ 78 h 81"/>
                <a:gd name="T42" fmla="*/ 123 w 145"/>
                <a:gd name="T43" fmla="*/ 74 h 81"/>
                <a:gd name="T44" fmla="*/ 115 w 145"/>
                <a:gd name="T45" fmla="*/ 74 h 81"/>
                <a:gd name="T46" fmla="*/ 104 w 145"/>
                <a:gd name="T47" fmla="*/ 74 h 81"/>
                <a:gd name="T48" fmla="*/ 93 w 145"/>
                <a:gd name="T49" fmla="*/ 78 h 81"/>
                <a:gd name="T50" fmla="*/ 85 w 145"/>
                <a:gd name="T51" fmla="*/ 81 h 81"/>
                <a:gd name="T52" fmla="*/ 78 w 145"/>
                <a:gd name="T53" fmla="*/ 81 h 81"/>
                <a:gd name="T54" fmla="*/ 71 w 145"/>
                <a:gd name="T55" fmla="*/ 81 h 81"/>
                <a:gd name="T56" fmla="*/ 67 w 145"/>
                <a:gd name="T57" fmla="*/ 81 h 81"/>
                <a:gd name="T58" fmla="*/ 56 w 145"/>
                <a:gd name="T59" fmla="*/ 81 h 81"/>
                <a:gd name="T60" fmla="*/ 52 w 145"/>
                <a:gd name="T61" fmla="*/ 78 h 81"/>
                <a:gd name="T62" fmla="*/ 45 w 145"/>
                <a:gd name="T63" fmla="*/ 81 h 81"/>
                <a:gd name="T64" fmla="*/ 45 w 145"/>
                <a:gd name="T65" fmla="*/ 78 h 81"/>
                <a:gd name="T66" fmla="*/ 41 w 145"/>
                <a:gd name="T67" fmla="*/ 74 h 81"/>
                <a:gd name="T68" fmla="*/ 37 w 145"/>
                <a:gd name="T69" fmla="*/ 70 h 81"/>
                <a:gd name="T70" fmla="*/ 37 w 145"/>
                <a:gd name="T71" fmla="*/ 63 h 81"/>
                <a:gd name="T72" fmla="*/ 30 w 145"/>
                <a:gd name="T73" fmla="*/ 66 h 81"/>
                <a:gd name="T74" fmla="*/ 23 w 145"/>
                <a:gd name="T75" fmla="*/ 66 h 81"/>
                <a:gd name="T76" fmla="*/ 15 w 145"/>
                <a:gd name="T77" fmla="*/ 63 h 81"/>
                <a:gd name="T78" fmla="*/ 19 w 145"/>
                <a:gd name="T79" fmla="*/ 55 h 81"/>
                <a:gd name="T80" fmla="*/ 8 w 145"/>
                <a:gd name="T81" fmla="*/ 52 h 81"/>
                <a:gd name="T82" fmla="*/ 4 w 145"/>
                <a:gd name="T83" fmla="*/ 44 h 81"/>
                <a:gd name="T84" fmla="*/ 0 w 145"/>
                <a:gd name="T85" fmla="*/ 40 h 81"/>
                <a:gd name="T86" fmla="*/ 4 w 145"/>
                <a:gd name="T87" fmla="*/ 37 h 81"/>
                <a:gd name="T88" fmla="*/ 11 w 145"/>
                <a:gd name="T89" fmla="*/ 33 h 81"/>
                <a:gd name="T90" fmla="*/ 15 w 145"/>
                <a:gd name="T91" fmla="*/ 29 h 81"/>
                <a:gd name="T92" fmla="*/ 23 w 145"/>
                <a:gd name="T93" fmla="*/ 11 h 81"/>
                <a:gd name="T94" fmla="*/ 30 w 145"/>
                <a:gd name="T95" fmla="*/ 7 h 81"/>
                <a:gd name="T96" fmla="*/ 30 w 145"/>
                <a:gd name="T9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81">
                  <a:moveTo>
                    <a:pt x="30" y="0"/>
                  </a:moveTo>
                  <a:lnTo>
                    <a:pt x="34" y="0"/>
                  </a:lnTo>
                  <a:lnTo>
                    <a:pt x="37" y="0"/>
                  </a:lnTo>
                  <a:lnTo>
                    <a:pt x="41" y="0"/>
                  </a:lnTo>
                  <a:lnTo>
                    <a:pt x="45" y="3"/>
                  </a:lnTo>
                  <a:lnTo>
                    <a:pt x="52" y="3"/>
                  </a:lnTo>
                  <a:lnTo>
                    <a:pt x="56" y="3"/>
                  </a:lnTo>
                  <a:lnTo>
                    <a:pt x="56" y="7"/>
                  </a:lnTo>
                  <a:lnTo>
                    <a:pt x="60" y="7"/>
                  </a:lnTo>
                  <a:lnTo>
                    <a:pt x="67" y="7"/>
                  </a:lnTo>
                  <a:lnTo>
                    <a:pt x="67" y="7"/>
                  </a:lnTo>
                  <a:lnTo>
                    <a:pt x="71" y="3"/>
                  </a:lnTo>
                  <a:lnTo>
                    <a:pt x="82" y="3"/>
                  </a:lnTo>
                  <a:lnTo>
                    <a:pt x="85" y="0"/>
                  </a:lnTo>
                  <a:lnTo>
                    <a:pt x="97" y="0"/>
                  </a:lnTo>
                  <a:lnTo>
                    <a:pt x="100" y="3"/>
                  </a:lnTo>
                  <a:lnTo>
                    <a:pt x="104" y="11"/>
                  </a:lnTo>
                  <a:lnTo>
                    <a:pt x="104" y="15"/>
                  </a:lnTo>
                  <a:lnTo>
                    <a:pt x="115" y="18"/>
                  </a:lnTo>
                  <a:lnTo>
                    <a:pt x="115" y="22"/>
                  </a:lnTo>
                  <a:lnTo>
                    <a:pt x="119" y="29"/>
                  </a:lnTo>
                  <a:lnTo>
                    <a:pt x="119" y="40"/>
                  </a:lnTo>
                  <a:lnTo>
                    <a:pt x="119" y="44"/>
                  </a:lnTo>
                  <a:lnTo>
                    <a:pt x="123" y="52"/>
                  </a:lnTo>
                  <a:lnTo>
                    <a:pt x="126" y="52"/>
                  </a:lnTo>
                  <a:lnTo>
                    <a:pt x="134" y="52"/>
                  </a:lnTo>
                  <a:lnTo>
                    <a:pt x="137" y="48"/>
                  </a:lnTo>
                  <a:lnTo>
                    <a:pt x="141" y="48"/>
                  </a:lnTo>
                  <a:lnTo>
                    <a:pt x="145" y="52"/>
                  </a:lnTo>
                  <a:lnTo>
                    <a:pt x="141" y="52"/>
                  </a:lnTo>
                  <a:lnTo>
                    <a:pt x="145" y="55"/>
                  </a:lnTo>
                  <a:lnTo>
                    <a:pt x="145" y="55"/>
                  </a:lnTo>
                  <a:lnTo>
                    <a:pt x="141" y="59"/>
                  </a:lnTo>
                  <a:lnTo>
                    <a:pt x="137" y="59"/>
                  </a:lnTo>
                  <a:lnTo>
                    <a:pt x="134" y="63"/>
                  </a:lnTo>
                  <a:lnTo>
                    <a:pt x="130" y="63"/>
                  </a:lnTo>
                  <a:lnTo>
                    <a:pt x="130" y="66"/>
                  </a:lnTo>
                  <a:lnTo>
                    <a:pt x="130" y="70"/>
                  </a:lnTo>
                  <a:lnTo>
                    <a:pt x="130" y="74"/>
                  </a:lnTo>
                  <a:lnTo>
                    <a:pt x="130" y="74"/>
                  </a:lnTo>
                  <a:lnTo>
                    <a:pt x="130" y="78"/>
                  </a:lnTo>
                  <a:lnTo>
                    <a:pt x="126" y="78"/>
                  </a:lnTo>
                  <a:lnTo>
                    <a:pt x="126" y="78"/>
                  </a:lnTo>
                  <a:lnTo>
                    <a:pt x="123" y="74"/>
                  </a:lnTo>
                  <a:lnTo>
                    <a:pt x="119" y="78"/>
                  </a:lnTo>
                  <a:lnTo>
                    <a:pt x="115" y="74"/>
                  </a:lnTo>
                  <a:lnTo>
                    <a:pt x="111" y="74"/>
                  </a:lnTo>
                  <a:lnTo>
                    <a:pt x="104" y="74"/>
                  </a:lnTo>
                  <a:lnTo>
                    <a:pt x="100" y="74"/>
                  </a:lnTo>
                  <a:lnTo>
                    <a:pt x="93" y="78"/>
                  </a:lnTo>
                  <a:lnTo>
                    <a:pt x="89" y="78"/>
                  </a:lnTo>
                  <a:lnTo>
                    <a:pt x="85" y="81"/>
                  </a:lnTo>
                  <a:lnTo>
                    <a:pt x="85" y="81"/>
                  </a:lnTo>
                  <a:lnTo>
                    <a:pt x="78" y="81"/>
                  </a:lnTo>
                  <a:lnTo>
                    <a:pt x="74" y="81"/>
                  </a:lnTo>
                  <a:lnTo>
                    <a:pt x="71" y="81"/>
                  </a:lnTo>
                  <a:lnTo>
                    <a:pt x="71" y="81"/>
                  </a:lnTo>
                  <a:lnTo>
                    <a:pt x="67" y="81"/>
                  </a:lnTo>
                  <a:lnTo>
                    <a:pt x="60" y="81"/>
                  </a:lnTo>
                  <a:lnTo>
                    <a:pt x="56" y="81"/>
                  </a:lnTo>
                  <a:lnTo>
                    <a:pt x="52" y="81"/>
                  </a:lnTo>
                  <a:lnTo>
                    <a:pt x="52" y="78"/>
                  </a:lnTo>
                  <a:lnTo>
                    <a:pt x="48" y="78"/>
                  </a:lnTo>
                  <a:lnTo>
                    <a:pt x="45" y="81"/>
                  </a:lnTo>
                  <a:lnTo>
                    <a:pt x="41" y="78"/>
                  </a:lnTo>
                  <a:lnTo>
                    <a:pt x="45" y="78"/>
                  </a:lnTo>
                  <a:lnTo>
                    <a:pt x="45" y="74"/>
                  </a:lnTo>
                  <a:lnTo>
                    <a:pt x="41" y="74"/>
                  </a:lnTo>
                  <a:lnTo>
                    <a:pt x="37" y="74"/>
                  </a:lnTo>
                  <a:lnTo>
                    <a:pt x="37" y="70"/>
                  </a:lnTo>
                  <a:lnTo>
                    <a:pt x="34" y="66"/>
                  </a:lnTo>
                  <a:lnTo>
                    <a:pt x="37" y="63"/>
                  </a:lnTo>
                  <a:lnTo>
                    <a:pt x="34" y="63"/>
                  </a:lnTo>
                  <a:lnTo>
                    <a:pt x="30" y="66"/>
                  </a:lnTo>
                  <a:lnTo>
                    <a:pt x="26" y="66"/>
                  </a:lnTo>
                  <a:lnTo>
                    <a:pt x="23" y="66"/>
                  </a:lnTo>
                  <a:lnTo>
                    <a:pt x="23" y="63"/>
                  </a:lnTo>
                  <a:lnTo>
                    <a:pt x="15" y="63"/>
                  </a:lnTo>
                  <a:lnTo>
                    <a:pt x="15" y="59"/>
                  </a:lnTo>
                  <a:lnTo>
                    <a:pt x="19" y="55"/>
                  </a:lnTo>
                  <a:lnTo>
                    <a:pt x="15" y="55"/>
                  </a:lnTo>
                  <a:lnTo>
                    <a:pt x="8" y="52"/>
                  </a:lnTo>
                  <a:lnTo>
                    <a:pt x="8" y="48"/>
                  </a:lnTo>
                  <a:lnTo>
                    <a:pt x="4" y="44"/>
                  </a:lnTo>
                  <a:lnTo>
                    <a:pt x="0" y="40"/>
                  </a:lnTo>
                  <a:lnTo>
                    <a:pt x="0" y="40"/>
                  </a:lnTo>
                  <a:lnTo>
                    <a:pt x="4" y="37"/>
                  </a:lnTo>
                  <a:lnTo>
                    <a:pt x="4" y="37"/>
                  </a:lnTo>
                  <a:lnTo>
                    <a:pt x="8" y="33"/>
                  </a:lnTo>
                  <a:lnTo>
                    <a:pt x="11" y="33"/>
                  </a:lnTo>
                  <a:lnTo>
                    <a:pt x="15" y="33"/>
                  </a:lnTo>
                  <a:lnTo>
                    <a:pt x="15" y="29"/>
                  </a:lnTo>
                  <a:lnTo>
                    <a:pt x="19" y="22"/>
                  </a:lnTo>
                  <a:lnTo>
                    <a:pt x="23" y="11"/>
                  </a:lnTo>
                  <a:lnTo>
                    <a:pt x="26" y="7"/>
                  </a:lnTo>
                  <a:lnTo>
                    <a:pt x="30" y="7"/>
                  </a:lnTo>
                  <a:lnTo>
                    <a:pt x="34" y="3"/>
                  </a:lnTo>
                  <a:lnTo>
                    <a:pt x="30" y="0"/>
                  </a:lnTo>
                  <a:close/>
                </a:path>
              </a:pathLst>
            </a:custGeom>
            <a:grpFill/>
            <a:ln>
              <a:noFill/>
            </a:ln>
          </p:spPr>
          <p:txBody>
            <a:bodyPr vert="horz" wrap="square" lIns="91440" tIns="45720" rIns="91440" bIns="45720" numCol="1" anchor="t" anchorCtr="0" compatLnSpc="1"/>
            <a:lstStyle/>
            <a:p>
              <a:endParaRPr lang="en-US"/>
            </a:p>
          </p:txBody>
        </p:sp>
        <p:sp>
          <p:nvSpPr>
            <p:cNvPr id="47" name="Freeform 48"/>
            <p:cNvSpPr/>
            <p:nvPr/>
          </p:nvSpPr>
          <p:spPr bwMode="auto">
            <a:xfrm>
              <a:off x="4606958" y="2159531"/>
              <a:ext cx="124804" cy="72051"/>
            </a:xfrm>
            <a:custGeom>
              <a:avLst/>
              <a:gdLst>
                <a:gd name="T0" fmla="*/ 63 w 97"/>
                <a:gd name="T1" fmla="*/ 48 h 56"/>
                <a:gd name="T2" fmla="*/ 67 w 97"/>
                <a:gd name="T3" fmla="*/ 45 h 56"/>
                <a:gd name="T4" fmla="*/ 67 w 97"/>
                <a:gd name="T5" fmla="*/ 45 h 56"/>
                <a:gd name="T6" fmla="*/ 71 w 97"/>
                <a:gd name="T7" fmla="*/ 41 h 56"/>
                <a:gd name="T8" fmla="*/ 74 w 97"/>
                <a:gd name="T9" fmla="*/ 41 h 56"/>
                <a:gd name="T10" fmla="*/ 78 w 97"/>
                <a:gd name="T11" fmla="*/ 41 h 56"/>
                <a:gd name="T12" fmla="*/ 78 w 97"/>
                <a:gd name="T13" fmla="*/ 37 h 56"/>
                <a:gd name="T14" fmla="*/ 82 w 97"/>
                <a:gd name="T15" fmla="*/ 30 h 56"/>
                <a:gd name="T16" fmla="*/ 86 w 97"/>
                <a:gd name="T17" fmla="*/ 19 h 56"/>
                <a:gd name="T18" fmla="*/ 89 w 97"/>
                <a:gd name="T19" fmla="*/ 15 h 56"/>
                <a:gd name="T20" fmla="*/ 93 w 97"/>
                <a:gd name="T21" fmla="*/ 15 h 56"/>
                <a:gd name="T22" fmla="*/ 97 w 97"/>
                <a:gd name="T23" fmla="*/ 11 h 56"/>
                <a:gd name="T24" fmla="*/ 93 w 97"/>
                <a:gd name="T25" fmla="*/ 8 h 56"/>
                <a:gd name="T26" fmla="*/ 89 w 97"/>
                <a:gd name="T27" fmla="*/ 4 h 56"/>
                <a:gd name="T28" fmla="*/ 86 w 97"/>
                <a:gd name="T29" fmla="*/ 0 h 56"/>
                <a:gd name="T30" fmla="*/ 82 w 97"/>
                <a:gd name="T31" fmla="*/ 4 h 56"/>
                <a:gd name="T32" fmla="*/ 78 w 97"/>
                <a:gd name="T33" fmla="*/ 0 h 56"/>
                <a:gd name="T34" fmla="*/ 71 w 97"/>
                <a:gd name="T35" fmla="*/ 4 h 56"/>
                <a:gd name="T36" fmla="*/ 67 w 97"/>
                <a:gd name="T37" fmla="*/ 0 h 56"/>
                <a:gd name="T38" fmla="*/ 60 w 97"/>
                <a:gd name="T39" fmla="*/ 0 h 56"/>
                <a:gd name="T40" fmla="*/ 60 w 97"/>
                <a:gd name="T41" fmla="*/ 4 h 56"/>
                <a:gd name="T42" fmla="*/ 56 w 97"/>
                <a:gd name="T43" fmla="*/ 8 h 56"/>
                <a:gd name="T44" fmla="*/ 56 w 97"/>
                <a:gd name="T45" fmla="*/ 11 h 56"/>
                <a:gd name="T46" fmla="*/ 49 w 97"/>
                <a:gd name="T47" fmla="*/ 8 h 56"/>
                <a:gd name="T48" fmla="*/ 45 w 97"/>
                <a:gd name="T49" fmla="*/ 11 h 56"/>
                <a:gd name="T50" fmla="*/ 41 w 97"/>
                <a:gd name="T51" fmla="*/ 11 h 56"/>
                <a:gd name="T52" fmla="*/ 41 w 97"/>
                <a:gd name="T53" fmla="*/ 15 h 56"/>
                <a:gd name="T54" fmla="*/ 30 w 97"/>
                <a:gd name="T55" fmla="*/ 15 h 56"/>
                <a:gd name="T56" fmla="*/ 26 w 97"/>
                <a:gd name="T57" fmla="*/ 19 h 56"/>
                <a:gd name="T58" fmla="*/ 19 w 97"/>
                <a:gd name="T59" fmla="*/ 15 h 56"/>
                <a:gd name="T60" fmla="*/ 8 w 97"/>
                <a:gd name="T61" fmla="*/ 11 h 56"/>
                <a:gd name="T62" fmla="*/ 8 w 97"/>
                <a:gd name="T63" fmla="*/ 11 h 56"/>
                <a:gd name="T64" fmla="*/ 8 w 97"/>
                <a:gd name="T65" fmla="*/ 15 h 56"/>
                <a:gd name="T66" fmla="*/ 8 w 97"/>
                <a:gd name="T67" fmla="*/ 19 h 56"/>
                <a:gd name="T68" fmla="*/ 0 w 97"/>
                <a:gd name="T69" fmla="*/ 19 h 56"/>
                <a:gd name="T70" fmla="*/ 0 w 97"/>
                <a:gd name="T71" fmla="*/ 19 h 56"/>
                <a:gd name="T72" fmla="*/ 4 w 97"/>
                <a:gd name="T73" fmla="*/ 23 h 56"/>
                <a:gd name="T74" fmla="*/ 4 w 97"/>
                <a:gd name="T75" fmla="*/ 26 h 56"/>
                <a:gd name="T76" fmla="*/ 4 w 97"/>
                <a:gd name="T77" fmla="*/ 30 h 56"/>
                <a:gd name="T78" fmla="*/ 4 w 97"/>
                <a:gd name="T79" fmla="*/ 30 h 56"/>
                <a:gd name="T80" fmla="*/ 0 w 97"/>
                <a:gd name="T81" fmla="*/ 34 h 56"/>
                <a:gd name="T82" fmla="*/ 0 w 97"/>
                <a:gd name="T83" fmla="*/ 34 h 56"/>
                <a:gd name="T84" fmla="*/ 4 w 97"/>
                <a:gd name="T85" fmla="*/ 37 h 56"/>
                <a:gd name="T86" fmla="*/ 4 w 97"/>
                <a:gd name="T87" fmla="*/ 45 h 56"/>
                <a:gd name="T88" fmla="*/ 8 w 97"/>
                <a:gd name="T89" fmla="*/ 45 h 56"/>
                <a:gd name="T90" fmla="*/ 15 w 97"/>
                <a:gd name="T91" fmla="*/ 48 h 56"/>
                <a:gd name="T92" fmla="*/ 19 w 97"/>
                <a:gd name="T93" fmla="*/ 52 h 56"/>
                <a:gd name="T94" fmla="*/ 23 w 97"/>
                <a:gd name="T95" fmla="*/ 52 h 56"/>
                <a:gd name="T96" fmla="*/ 30 w 97"/>
                <a:gd name="T97" fmla="*/ 56 h 56"/>
                <a:gd name="T98" fmla="*/ 37 w 97"/>
                <a:gd name="T99" fmla="*/ 56 h 56"/>
                <a:gd name="T100" fmla="*/ 37 w 97"/>
                <a:gd name="T101" fmla="*/ 52 h 56"/>
                <a:gd name="T102" fmla="*/ 41 w 97"/>
                <a:gd name="T103" fmla="*/ 56 h 56"/>
                <a:gd name="T104" fmla="*/ 41 w 97"/>
                <a:gd name="T105" fmla="*/ 52 h 56"/>
                <a:gd name="T106" fmla="*/ 45 w 97"/>
                <a:gd name="T107" fmla="*/ 52 h 56"/>
                <a:gd name="T108" fmla="*/ 49 w 97"/>
                <a:gd name="T109" fmla="*/ 52 h 56"/>
                <a:gd name="T110" fmla="*/ 49 w 97"/>
                <a:gd name="T111" fmla="*/ 48 h 56"/>
                <a:gd name="T112" fmla="*/ 52 w 97"/>
                <a:gd name="T113" fmla="*/ 45 h 56"/>
                <a:gd name="T114" fmla="*/ 56 w 97"/>
                <a:gd name="T115" fmla="*/ 48 h 56"/>
                <a:gd name="T116" fmla="*/ 60 w 97"/>
                <a:gd name="T117" fmla="*/ 48 h 56"/>
                <a:gd name="T118" fmla="*/ 63 w 97"/>
                <a:gd name="T11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56">
                  <a:moveTo>
                    <a:pt x="63" y="48"/>
                  </a:moveTo>
                  <a:lnTo>
                    <a:pt x="67" y="45"/>
                  </a:lnTo>
                  <a:lnTo>
                    <a:pt x="67" y="45"/>
                  </a:lnTo>
                  <a:lnTo>
                    <a:pt x="71" y="41"/>
                  </a:lnTo>
                  <a:lnTo>
                    <a:pt x="74" y="41"/>
                  </a:lnTo>
                  <a:lnTo>
                    <a:pt x="78" y="41"/>
                  </a:lnTo>
                  <a:lnTo>
                    <a:pt x="78" y="37"/>
                  </a:lnTo>
                  <a:lnTo>
                    <a:pt x="82" y="30"/>
                  </a:lnTo>
                  <a:lnTo>
                    <a:pt x="86" y="19"/>
                  </a:lnTo>
                  <a:lnTo>
                    <a:pt x="89" y="15"/>
                  </a:lnTo>
                  <a:lnTo>
                    <a:pt x="93" y="15"/>
                  </a:lnTo>
                  <a:lnTo>
                    <a:pt x="97" y="11"/>
                  </a:lnTo>
                  <a:lnTo>
                    <a:pt x="93" y="8"/>
                  </a:lnTo>
                  <a:lnTo>
                    <a:pt x="89" y="4"/>
                  </a:lnTo>
                  <a:lnTo>
                    <a:pt x="86" y="0"/>
                  </a:lnTo>
                  <a:lnTo>
                    <a:pt x="82" y="4"/>
                  </a:lnTo>
                  <a:lnTo>
                    <a:pt x="78" y="0"/>
                  </a:lnTo>
                  <a:lnTo>
                    <a:pt x="71" y="4"/>
                  </a:lnTo>
                  <a:lnTo>
                    <a:pt x="67" y="0"/>
                  </a:lnTo>
                  <a:lnTo>
                    <a:pt x="60" y="0"/>
                  </a:lnTo>
                  <a:lnTo>
                    <a:pt x="60" y="4"/>
                  </a:lnTo>
                  <a:lnTo>
                    <a:pt x="56" y="8"/>
                  </a:lnTo>
                  <a:lnTo>
                    <a:pt x="56" y="11"/>
                  </a:lnTo>
                  <a:lnTo>
                    <a:pt x="49" y="8"/>
                  </a:lnTo>
                  <a:lnTo>
                    <a:pt x="45" y="11"/>
                  </a:lnTo>
                  <a:lnTo>
                    <a:pt x="41" y="11"/>
                  </a:lnTo>
                  <a:lnTo>
                    <a:pt x="41" y="15"/>
                  </a:lnTo>
                  <a:lnTo>
                    <a:pt x="30" y="15"/>
                  </a:lnTo>
                  <a:lnTo>
                    <a:pt x="26" y="19"/>
                  </a:lnTo>
                  <a:lnTo>
                    <a:pt x="19" y="15"/>
                  </a:lnTo>
                  <a:lnTo>
                    <a:pt x="8" y="11"/>
                  </a:lnTo>
                  <a:lnTo>
                    <a:pt x="8" y="11"/>
                  </a:lnTo>
                  <a:lnTo>
                    <a:pt x="8" y="15"/>
                  </a:lnTo>
                  <a:lnTo>
                    <a:pt x="8" y="19"/>
                  </a:lnTo>
                  <a:lnTo>
                    <a:pt x="0" y="19"/>
                  </a:lnTo>
                  <a:lnTo>
                    <a:pt x="0" y="19"/>
                  </a:lnTo>
                  <a:lnTo>
                    <a:pt x="4" y="23"/>
                  </a:lnTo>
                  <a:lnTo>
                    <a:pt x="4" y="26"/>
                  </a:lnTo>
                  <a:lnTo>
                    <a:pt x="4" y="30"/>
                  </a:lnTo>
                  <a:lnTo>
                    <a:pt x="4" y="30"/>
                  </a:lnTo>
                  <a:lnTo>
                    <a:pt x="0" y="34"/>
                  </a:lnTo>
                  <a:lnTo>
                    <a:pt x="0" y="34"/>
                  </a:lnTo>
                  <a:lnTo>
                    <a:pt x="4" y="37"/>
                  </a:lnTo>
                  <a:lnTo>
                    <a:pt x="4" y="45"/>
                  </a:lnTo>
                  <a:lnTo>
                    <a:pt x="8" y="45"/>
                  </a:lnTo>
                  <a:lnTo>
                    <a:pt x="15" y="48"/>
                  </a:lnTo>
                  <a:lnTo>
                    <a:pt x="19" y="52"/>
                  </a:lnTo>
                  <a:lnTo>
                    <a:pt x="23" y="52"/>
                  </a:lnTo>
                  <a:lnTo>
                    <a:pt x="30" y="56"/>
                  </a:lnTo>
                  <a:lnTo>
                    <a:pt x="37" y="56"/>
                  </a:lnTo>
                  <a:lnTo>
                    <a:pt x="37" y="52"/>
                  </a:lnTo>
                  <a:lnTo>
                    <a:pt x="41" y="56"/>
                  </a:lnTo>
                  <a:lnTo>
                    <a:pt x="41" y="52"/>
                  </a:lnTo>
                  <a:lnTo>
                    <a:pt x="45" y="52"/>
                  </a:lnTo>
                  <a:lnTo>
                    <a:pt x="49" y="52"/>
                  </a:lnTo>
                  <a:lnTo>
                    <a:pt x="49" y="48"/>
                  </a:lnTo>
                  <a:lnTo>
                    <a:pt x="52" y="45"/>
                  </a:lnTo>
                  <a:lnTo>
                    <a:pt x="56" y="48"/>
                  </a:lnTo>
                  <a:lnTo>
                    <a:pt x="60" y="48"/>
                  </a:lnTo>
                  <a:lnTo>
                    <a:pt x="63" y="48"/>
                  </a:lnTo>
                  <a:close/>
                </a:path>
              </a:pathLst>
            </a:custGeom>
            <a:grpFill/>
            <a:ln>
              <a:noFill/>
            </a:ln>
          </p:spPr>
          <p:txBody>
            <a:bodyPr vert="horz" wrap="square" lIns="91440" tIns="45720" rIns="91440" bIns="45720" numCol="1" anchor="t" anchorCtr="0" compatLnSpc="1"/>
            <a:lstStyle/>
            <a:p>
              <a:endParaRPr lang="en-US"/>
            </a:p>
          </p:txBody>
        </p:sp>
        <p:sp>
          <p:nvSpPr>
            <p:cNvPr id="48" name="Freeform 49"/>
            <p:cNvSpPr/>
            <p:nvPr/>
          </p:nvSpPr>
          <p:spPr bwMode="auto">
            <a:xfrm>
              <a:off x="4617251" y="2140231"/>
              <a:ext cx="104218" cy="43745"/>
            </a:xfrm>
            <a:custGeom>
              <a:avLst/>
              <a:gdLst>
                <a:gd name="T0" fmla="*/ 0 w 81"/>
                <a:gd name="T1" fmla="*/ 26 h 34"/>
                <a:gd name="T2" fmla="*/ 11 w 81"/>
                <a:gd name="T3" fmla="*/ 30 h 34"/>
                <a:gd name="T4" fmla="*/ 18 w 81"/>
                <a:gd name="T5" fmla="*/ 34 h 34"/>
                <a:gd name="T6" fmla="*/ 22 w 81"/>
                <a:gd name="T7" fmla="*/ 30 h 34"/>
                <a:gd name="T8" fmla="*/ 33 w 81"/>
                <a:gd name="T9" fmla="*/ 30 h 34"/>
                <a:gd name="T10" fmla="*/ 33 w 81"/>
                <a:gd name="T11" fmla="*/ 26 h 34"/>
                <a:gd name="T12" fmla="*/ 37 w 81"/>
                <a:gd name="T13" fmla="*/ 26 h 34"/>
                <a:gd name="T14" fmla="*/ 41 w 81"/>
                <a:gd name="T15" fmla="*/ 23 h 34"/>
                <a:gd name="T16" fmla="*/ 48 w 81"/>
                <a:gd name="T17" fmla="*/ 26 h 34"/>
                <a:gd name="T18" fmla="*/ 48 w 81"/>
                <a:gd name="T19" fmla="*/ 23 h 34"/>
                <a:gd name="T20" fmla="*/ 52 w 81"/>
                <a:gd name="T21" fmla="*/ 19 h 34"/>
                <a:gd name="T22" fmla="*/ 52 w 81"/>
                <a:gd name="T23" fmla="*/ 15 h 34"/>
                <a:gd name="T24" fmla="*/ 59 w 81"/>
                <a:gd name="T25" fmla="*/ 15 h 34"/>
                <a:gd name="T26" fmla="*/ 63 w 81"/>
                <a:gd name="T27" fmla="*/ 19 h 34"/>
                <a:gd name="T28" fmla="*/ 70 w 81"/>
                <a:gd name="T29" fmla="*/ 15 h 34"/>
                <a:gd name="T30" fmla="*/ 74 w 81"/>
                <a:gd name="T31" fmla="*/ 19 h 34"/>
                <a:gd name="T32" fmla="*/ 78 w 81"/>
                <a:gd name="T33" fmla="*/ 15 h 34"/>
                <a:gd name="T34" fmla="*/ 78 w 81"/>
                <a:gd name="T35" fmla="*/ 12 h 34"/>
                <a:gd name="T36" fmla="*/ 81 w 81"/>
                <a:gd name="T37" fmla="*/ 4 h 34"/>
                <a:gd name="T38" fmla="*/ 81 w 81"/>
                <a:gd name="T39" fmla="*/ 4 h 34"/>
                <a:gd name="T40" fmla="*/ 74 w 81"/>
                <a:gd name="T41" fmla="*/ 0 h 34"/>
                <a:gd name="T42" fmla="*/ 70 w 81"/>
                <a:gd name="T43" fmla="*/ 0 h 34"/>
                <a:gd name="T44" fmla="*/ 66 w 81"/>
                <a:gd name="T45" fmla="*/ 0 h 34"/>
                <a:gd name="T46" fmla="*/ 63 w 81"/>
                <a:gd name="T47" fmla="*/ 0 h 34"/>
                <a:gd name="T48" fmla="*/ 63 w 81"/>
                <a:gd name="T49" fmla="*/ 0 h 34"/>
                <a:gd name="T50" fmla="*/ 59 w 81"/>
                <a:gd name="T51" fmla="*/ 0 h 34"/>
                <a:gd name="T52" fmla="*/ 59 w 81"/>
                <a:gd name="T53" fmla="*/ 0 h 34"/>
                <a:gd name="T54" fmla="*/ 52 w 81"/>
                <a:gd name="T55" fmla="*/ 0 h 34"/>
                <a:gd name="T56" fmla="*/ 52 w 81"/>
                <a:gd name="T57" fmla="*/ 0 h 34"/>
                <a:gd name="T58" fmla="*/ 48 w 81"/>
                <a:gd name="T59" fmla="*/ 0 h 34"/>
                <a:gd name="T60" fmla="*/ 48 w 81"/>
                <a:gd name="T61" fmla="*/ 4 h 34"/>
                <a:gd name="T62" fmla="*/ 44 w 81"/>
                <a:gd name="T63" fmla="*/ 4 h 34"/>
                <a:gd name="T64" fmla="*/ 41 w 81"/>
                <a:gd name="T65" fmla="*/ 4 h 34"/>
                <a:gd name="T66" fmla="*/ 41 w 81"/>
                <a:gd name="T67" fmla="*/ 4 h 34"/>
                <a:gd name="T68" fmla="*/ 33 w 81"/>
                <a:gd name="T69" fmla="*/ 4 h 34"/>
                <a:gd name="T70" fmla="*/ 29 w 81"/>
                <a:gd name="T71" fmla="*/ 4 h 34"/>
                <a:gd name="T72" fmla="*/ 26 w 81"/>
                <a:gd name="T73" fmla="*/ 8 h 34"/>
                <a:gd name="T74" fmla="*/ 22 w 81"/>
                <a:gd name="T75" fmla="*/ 12 h 34"/>
                <a:gd name="T76" fmla="*/ 15 w 81"/>
                <a:gd name="T77" fmla="*/ 12 h 34"/>
                <a:gd name="T78" fmla="*/ 11 w 81"/>
                <a:gd name="T79" fmla="*/ 12 h 34"/>
                <a:gd name="T80" fmla="*/ 7 w 81"/>
                <a:gd name="T81" fmla="*/ 12 h 34"/>
                <a:gd name="T82" fmla="*/ 3 w 81"/>
                <a:gd name="T83" fmla="*/ 12 h 34"/>
                <a:gd name="T84" fmla="*/ 0 w 81"/>
                <a:gd name="T85" fmla="*/ 15 h 34"/>
                <a:gd name="T86" fmla="*/ 0 w 81"/>
                <a:gd name="T87" fmla="*/ 15 h 34"/>
                <a:gd name="T88" fmla="*/ 0 w 81"/>
                <a:gd name="T89" fmla="*/ 19 h 34"/>
                <a:gd name="T90" fmla="*/ 0 w 81"/>
                <a:gd name="T9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34">
                  <a:moveTo>
                    <a:pt x="0" y="26"/>
                  </a:moveTo>
                  <a:lnTo>
                    <a:pt x="11" y="30"/>
                  </a:lnTo>
                  <a:lnTo>
                    <a:pt x="18" y="34"/>
                  </a:lnTo>
                  <a:lnTo>
                    <a:pt x="22" y="30"/>
                  </a:lnTo>
                  <a:lnTo>
                    <a:pt x="33" y="30"/>
                  </a:lnTo>
                  <a:lnTo>
                    <a:pt x="33" y="26"/>
                  </a:lnTo>
                  <a:lnTo>
                    <a:pt x="37" y="26"/>
                  </a:lnTo>
                  <a:lnTo>
                    <a:pt x="41" y="23"/>
                  </a:lnTo>
                  <a:lnTo>
                    <a:pt x="48" y="26"/>
                  </a:lnTo>
                  <a:lnTo>
                    <a:pt x="48" y="23"/>
                  </a:lnTo>
                  <a:lnTo>
                    <a:pt x="52" y="19"/>
                  </a:lnTo>
                  <a:lnTo>
                    <a:pt x="52" y="15"/>
                  </a:lnTo>
                  <a:lnTo>
                    <a:pt x="59" y="15"/>
                  </a:lnTo>
                  <a:lnTo>
                    <a:pt x="63" y="19"/>
                  </a:lnTo>
                  <a:lnTo>
                    <a:pt x="70" y="15"/>
                  </a:lnTo>
                  <a:lnTo>
                    <a:pt x="74" y="19"/>
                  </a:lnTo>
                  <a:lnTo>
                    <a:pt x="78" y="15"/>
                  </a:lnTo>
                  <a:lnTo>
                    <a:pt x="78" y="12"/>
                  </a:lnTo>
                  <a:lnTo>
                    <a:pt x="81" y="4"/>
                  </a:lnTo>
                  <a:lnTo>
                    <a:pt x="81" y="4"/>
                  </a:lnTo>
                  <a:lnTo>
                    <a:pt x="74" y="0"/>
                  </a:lnTo>
                  <a:lnTo>
                    <a:pt x="70" y="0"/>
                  </a:lnTo>
                  <a:lnTo>
                    <a:pt x="66" y="0"/>
                  </a:lnTo>
                  <a:lnTo>
                    <a:pt x="63" y="0"/>
                  </a:lnTo>
                  <a:lnTo>
                    <a:pt x="63" y="0"/>
                  </a:lnTo>
                  <a:lnTo>
                    <a:pt x="59" y="0"/>
                  </a:lnTo>
                  <a:lnTo>
                    <a:pt x="59" y="0"/>
                  </a:lnTo>
                  <a:lnTo>
                    <a:pt x="52" y="0"/>
                  </a:lnTo>
                  <a:lnTo>
                    <a:pt x="52" y="0"/>
                  </a:lnTo>
                  <a:lnTo>
                    <a:pt x="48" y="0"/>
                  </a:lnTo>
                  <a:lnTo>
                    <a:pt x="48" y="4"/>
                  </a:lnTo>
                  <a:lnTo>
                    <a:pt x="44" y="4"/>
                  </a:lnTo>
                  <a:lnTo>
                    <a:pt x="41" y="4"/>
                  </a:lnTo>
                  <a:lnTo>
                    <a:pt x="41" y="4"/>
                  </a:lnTo>
                  <a:lnTo>
                    <a:pt x="33" y="4"/>
                  </a:lnTo>
                  <a:lnTo>
                    <a:pt x="29" y="4"/>
                  </a:lnTo>
                  <a:lnTo>
                    <a:pt x="26" y="8"/>
                  </a:lnTo>
                  <a:lnTo>
                    <a:pt x="22" y="12"/>
                  </a:lnTo>
                  <a:lnTo>
                    <a:pt x="15" y="12"/>
                  </a:lnTo>
                  <a:lnTo>
                    <a:pt x="11" y="12"/>
                  </a:lnTo>
                  <a:lnTo>
                    <a:pt x="7" y="12"/>
                  </a:lnTo>
                  <a:lnTo>
                    <a:pt x="3" y="12"/>
                  </a:lnTo>
                  <a:lnTo>
                    <a:pt x="0" y="15"/>
                  </a:lnTo>
                  <a:lnTo>
                    <a:pt x="0" y="15"/>
                  </a:lnTo>
                  <a:lnTo>
                    <a:pt x="0" y="1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49" name="Freeform 50"/>
            <p:cNvSpPr/>
            <p:nvPr/>
          </p:nvSpPr>
          <p:spPr bwMode="auto">
            <a:xfrm>
              <a:off x="4731760" y="2265035"/>
              <a:ext cx="123517" cy="66905"/>
            </a:xfrm>
            <a:custGeom>
              <a:avLst/>
              <a:gdLst>
                <a:gd name="T0" fmla="*/ 7 w 96"/>
                <a:gd name="T1" fmla="*/ 0 h 52"/>
                <a:gd name="T2" fmla="*/ 11 w 96"/>
                <a:gd name="T3" fmla="*/ 4 h 52"/>
                <a:gd name="T4" fmla="*/ 11 w 96"/>
                <a:gd name="T5" fmla="*/ 7 h 52"/>
                <a:gd name="T6" fmla="*/ 18 w 96"/>
                <a:gd name="T7" fmla="*/ 4 h 52"/>
                <a:gd name="T8" fmla="*/ 22 w 96"/>
                <a:gd name="T9" fmla="*/ 7 h 52"/>
                <a:gd name="T10" fmla="*/ 33 w 96"/>
                <a:gd name="T11" fmla="*/ 7 h 52"/>
                <a:gd name="T12" fmla="*/ 37 w 96"/>
                <a:gd name="T13" fmla="*/ 7 h 52"/>
                <a:gd name="T14" fmla="*/ 44 w 96"/>
                <a:gd name="T15" fmla="*/ 7 h 52"/>
                <a:gd name="T16" fmla="*/ 51 w 96"/>
                <a:gd name="T17" fmla="*/ 7 h 52"/>
                <a:gd name="T18" fmla="*/ 59 w 96"/>
                <a:gd name="T19" fmla="*/ 4 h 52"/>
                <a:gd name="T20" fmla="*/ 70 w 96"/>
                <a:gd name="T21" fmla="*/ 0 h 52"/>
                <a:gd name="T22" fmla="*/ 81 w 96"/>
                <a:gd name="T23" fmla="*/ 0 h 52"/>
                <a:gd name="T24" fmla="*/ 89 w 96"/>
                <a:gd name="T25" fmla="*/ 0 h 52"/>
                <a:gd name="T26" fmla="*/ 92 w 96"/>
                <a:gd name="T27" fmla="*/ 4 h 52"/>
                <a:gd name="T28" fmla="*/ 96 w 96"/>
                <a:gd name="T29" fmla="*/ 7 h 52"/>
                <a:gd name="T30" fmla="*/ 92 w 96"/>
                <a:gd name="T31" fmla="*/ 15 h 52"/>
                <a:gd name="T32" fmla="*/ 85 w 96"/>
                <a:gd name="T33" fmla="*/ 15 h 52"/>
                <a:gd name="T34" fmla="*/ 85 w 96"/>
                <a:gd name="T35" fmla="*/ 26 h 52"/>
                <a:gd name="T36" fmla="*/ 81 w 96"/>
                <a:gd name="T37" fmla="*/ 30 h 52"/>
                <a:gd name="T38" fmla="*/ 89 w 96"/>
                <a:gd name="T39" fmla="*/ 37 h 52"/>
                <a:gd name="T40" fmla="*/ 89 w 96"/>
                <a:gd name="T41" fmla="*/ 41 h 52"/>
                <a:gd name="T42" fmla="*/ 85 w 96"/>
                <a:gd name="T43" fmla="*/ 41 h 52"/>
                <a:gd name="T44" fmla="*/ 74 w 96"/>
                <a:gd name="T45" fmla="*/ 37 h 52"/>
                <a:gd name="T46" fmla="*/ 70 w 96"/>
                <a:gd name="T47" fmla="*/ 41 h 52"/>
                <a:gd name="T48" fmla="*/ 66 w 96"/>
                <a:gd name="T49" fmla="*/ 41 h 52"/>
                <a:gd name="T50" fmla="*/ 63 w 96"/>
                <a:gd name="T51" fmla="*/ 44 h 52"/>
                <a:gd name="T52" fmla="*/ 63 w 96"/>
                <a:gd name="T53" fmla="*/ 52 h 52"/>
                <a:gd name="T54" fmla="*/ 55 w 96"/>
                <a:gd name="T55" fmla="*/ 52 h 52"/>
                <a:gd name="T56" fmla="*/ 48 w 96"/>
                <a:gd name="T57" fmla="*/ 52 h 52"/>
                <a:gd name="T58" fmla="*/ 44 w 96"/>
                <a:gd name="T59" fmla="*/ 52 h 52"/>
                <a:gd name="T60" fmla="*/ 40 w 96"/>
                <a:gd name="T61" fmla="*/ 52 h 52"/>
                <a:gd name="T62" fmla="*/ 29 w 96"/>
                <a:gd name="T63" fmla="*/ 48 h 52"/>
                <a:gd name="T64" fmla="*/ 22 w 96"/>
                <a:gd name="T65" fmla="*/ 52 h 52"/>
                <a:gd name="T66" fmla="*/ 18 w 96"/>
                <a:gd name="T67" fmla="*/ 52 h 52"/>
                <a:gd name="T68" fmla="*/ 14 w 96"/>
                <a:gd name="T69" fmla="*/ 48 h 52"/>
                <a:gd name="T70" fmla="*/ 11 w 96"/>
                <a:gd name="T71" fmla="*/ 41 h 52"/>
                <a:gd name="T72" fmla="*/ 3 w 96"/>
                <a:gd name="T73" fmla="*/ 33 h 52"/>
                <a:gd name="T74" fmla="*/ 3 w 96"/>
                <a:gd name="T75" fmla="*/ 30 h 52"/>
                <a:gd name="T76" fmla="*/ 7 w 96"/>
                <a:gd name="T77" fmla="*/ 22 h 52"/>
                <a:gd name="T78" fmla="*/ 7 w 96"/>
                <a:gd name="T79" fmla="*/ 15 h 52"/>
                <a:gd name="T80" fmla="*/ 0 w 96"/>
                <a:gd name="T81" fmla="*/ 4 h 52"/>
                <a:gd name="T82" fmla="*/ 3 w 96"/>
                <a:gd name="T8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 h="52">
                  <a:moveTo>
                    <a:pt x="3" y="0"/>
                  </a:moveTo>
                  <a:lnTo>
                    <a:pt x="7" y="0"/>
                  </a:lnTo>
                  <a:lnTo>
                    <a:pt x="11" y="0"/>
                  </a:lnTo>
                  <a:lnTo>
                    <a:pt x="11" y="4"/>
                  </a:lnTo>
                  <a:lnTo>
                    <a:pt x="7" y="4"/>
                  </a:lnTo>
                  <a:lnTo>
                    <a:pt x="11" y="7"/>
                  </a:lnTo>
                  <a:lnTo>
                    <a:pt x="14" y="4"/>
                  </a:lnTo>
                  <a:lnTo>
                    <a:pt x="18" y="4"/>
                  </a:lnTo>
                  <a:lnTo>
                    <a:pt x="18" y="7"/>
                  </a:lnTo>
                  <a:lnTo>
                    <a:pt x="22" y="7"/>
                  </a:lnTo>
                  <a:lnTo>
                    <a:pt x="26" y="7"/>
                  </a:lnTo>
                  <a:lnTo>
                    <a:pt x="33" y="7"/>
                  </a:lnTo>
                  <a:lnTo>
                    <a:pt x="37" y="7"/>
                  </a:lnTo>
                  <a:lnTo>
                    <a:pt x="37" y="7"/>
                  </a:lnTo>
                  <a:lnTo>
                    <a:pt x="40" y="7"/>
                  </a:lnTo>
                  <a:lnTo>
                    <a:pt x="44" y="7"/>
                  </a:lnTo>
                  <a:lnTo>
                    <a:pt x="51" y="7"/>
                  </a:lnTo>
                  <a:lnTo>
                    <a:pt x="51" y="7"/>
                  </a:lnTo>
                  <a:lnTo>
                    <a:pt x="55" y="4"/>
                  </a:lnTo>
                  <a:lnTo>
                    <a:pt x="59" y="4"/>
                  </a:lnTo>
                  <a:lnTo>
                    <a:pt x="66" y="0"/>
                  </a:lnTo>
                  <a:lnTo>
                    <a:pt x="70" y="0"/>
                  </a:lnTo>
                  <a:lnTo>
                    <a:pt x="77" y="0"/>
                  </a:lnTo>
                  <a:lnTo>
                    <a:pt x="81" y="0"/>
                  </a:lnTo>
                  <a:lnTo>
                    <a:pt x="85" y="4"/>
                  </a:lnTo>
                  <a:lnTo>
                    <a:pt x="89" y="0"/>
                  </a:lnTo>
                  <a:lnTo>
                    <a:pt x="92" y="4"/>
                  </a:lnTo>
                  <a:lnTo>
                    <a:pt x="92" y="4"/>
                  </a:lnTo>
                  <a:lnTo>
                    <a:pt x="96" y="4"/>
                  </a:lnTo>
                  <a:lnTo>
                    <a:pt x="96" y="7"/>
                  </a:lnTo>
                  <a:lnTo>
                    <a:pt x="96" y="11"/>
                  </a:lnTo>
                  <a:lnTo>
                    <a:pt x="92" y="15"/>
                  </a:lnTo>
                  <a:lnTo>
                    <a:pt x="92" y="11"/>
                  </a:lnTo>
                  <a:lnTo>
                    <a:pt x="85" y="15"/>
                  </a:lnTo>
                  <a:lnTo>
                    <a:pt x="89" y="22"/>
                  </a:lnTo>
                  <a:lnTo>
                    <a:pt x="85" y="26"/>
                  </a:lnTo>
                  <a:lnTo>
                    <a:pt x="81" y="30"/>
                  </a:lnTo>
                  <a:lnTo>
                    <a:pt x="81" y="30"/>
                  </a:lnTo>
                  <a:lnTo>
                    <a:pt x="85" y="30"/>
                  </a:lnTo>
                  <a:lnTo>
                    <a:pt x="89" y="37"/>
                  </a:lnTo>
                  <a:lnTo>
                    <a:pt x="89" y="37"/>
                  </a:lnTo>
                  <a:lnTo>
                    <a:pt x="89" y="41"/>
                  </a:lnTo>
                  <a:lnTo>
                    <a:pt x="85" y="37"/>
                  </a:lnTo>
                  <a:lnTo>
                    <a:pt x="85" y="41"/>
                  </a:lnTo>
                  <a:lnTo>
                    <a:pt x="81" y="37"/>
                  </a:lnTo>
                  <a:lnTo>
                    <a:pt x="74" y="37"/>
                  </a:lnTo>
                  <a:lnTo>
                    <a:pt x="74" y="37"/>
                  </a:lnTo>
                  <a:lnTo>
                    <a:pt x="70" y="41"/>
                  </a:lnTo>
                  <a:lnTo>
                    <a:pt x="66" y="41"/>
                  </a:lnTo>
                  <a:lnTo>
                    <a:pt x="66" y="41"/>
                  </a:lnTo>
                  <a:lnTo>
                    <a:pt x="66" y="41"/>
                  </a:lnTo>
                  <a:lnTo>
                    <a:pt x="63" y="44"/>
                  </a:lnTo>
                  <a:lnTo>
                    <a:pt x="63" y="48"/>
                  </a:lnTo>
                  <a:lnTo>
                    <a:pt x="63" y="52"/>
                  </a:lnTo>
                  <a:lnTo>
                    <a:pt x="63" y="52"/>
                  </a:lnTo>
                  <a:lnTo>
                    <a:pt x="55" y="52"/>
                  </a:lnTo>
                  <a:lnTo>
                    <a:pt x="51" y="52"/>
                  </a:lnTo>
                  <a:lnTo>
                    <a:pt x="48" y="52"/>
                  </a:lnTo>
                  <a:lnTo>
                    <a:pt x="44" y="52"/>
                  </a:lnTo>
                  <a:lnTo>
                    <a:pt x="44" y="52"/>
                  </a:lnTo>
                  <a:lnTo>
                    <a:pt x="40" y="52"/>
                  </a:lnTo>
                  <a:lnTo>
                    <a:pt x="40" y="52"/>
                  </a:lnTo>
                  <a:lnTo>
                    <a:pt x="33" y="52"/>
                  </a:lnTo>
                  <a:lnTo>
                    <a:pt x="29" y="48"/>
                  </a:lnTo>
                  <a:lnTo>
                    <a:pt x="29" y="52"/>
                  </a:lnTo>
                  <a:lnTo>
                    <a:pt x="22" y="52"/>
                  </a:lnTo>
                  <a:lnTo>
                    <a:pt x="18" y="52"/>
                  </a:lnTo>
                  <a:lnTo>
                    <a:pt x="18" y="52"/>
                  </a:lnTo>
                  <a:lnTo>
                    <a:pt x="18" y="52"/>
                  </a:lnTo>
                  <a:lnTo>
                    <a:pt x="14" y="48"/>
                  </a:lnTo>
                  <a:lnTo>
                    <a:pt x="14" y="44"/>
                  </a:lnTo>
                  <a:lnTo>
                    <a:pt x="11" y="41"/>
                  </a:lnTo>
                  <a:lnTo>
                    <a:pt x="3" y="33"/>
                  </a:lnTo>
                  <a:lnTo>
                    <a:pt x="3" y="33"/>
                  </a:lnTo>
                  <a:lnTo>
                    <a:pt x="7" y="33"/>
                  </a:lnTo>
                  <a:lnTo>
                    <a:pt x="3" y="30"/>
                  </a:lnTo>
                  <a:lnTo>
                    <a:pt x="3" y="26"/>
                  </a:lnTo>
                  <a:lnTo>
                    <a:pt x="7" y="22"/>
                  </a:lnTo>
                  <a:lnTo>
                    <a:pt x="11" y="18"/>
                  </a:lnTo>
                  <a:lnTo>
                    <a:pt x="7" y="15"/>
                  </a:lnTo>
                  <a:lnTo>
                    <a:pt x="3" y="11"/>
                  </a:lnTo>
                  <a:lnTo>
                    <a:pt x="0" y="4"/>
                  </a:lnTo>
                  <a:lnTo>
                    <a:pt x="3"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50" name="Freeform 51"/>
            <p:cNvSpPr/>
            <p:nvPr/>
          </p:nvSpPr>
          <p:spPr bwMode="auto">
            <a:xfrm>
              <a:off x="4698308" y="2307493"/>
              <a:ext cx="56612" cy="38599"/>
            </a:xfrm>
            <a:custGeom>
              <a:avLst/>
              <a:gdLst>
                <a:gd name="T0" fmla="*/ 29 w 44"/>
                <a:gd name="T1" fmla="*/ 0 h 30"/>
                <a:gd name="T2" fmla="*/ 37 w 44"/>
                <a:gd name="T3" fmla="*/ 8 h 30"/>
                <a:gd name="T4" fmla="*/ 40 w 44"/>
                <a:gd name="T5" fmla="*/ 11 h 30"/>
                <a:gd name="T6" fmla="*/ 40 w 44"/>
                <a:gd name="T7" fmla="*/ 15 h 30"/>
                <a:gd name="T8" fmla="*/ 44 w 44"/>
                <a:gd name="T9" fmla="*/ 19 h 30"/>
                <a:gd name="T10" fmla="*/ 40 w 44"/>
                <a:gd name="T11" fmla="*/ 23 h 30"/>
                <a:gd name="T12" fmla="*/ 37 w 44"/>
                <a:gd name="T13" fmla="*/ 23 h 30"/>
                <a:gd name="T14" fmla="*/ 33 w 44"/>
                <a:gd name="T15" fmla="*/ 23 h 30"/>
                <a:gd name="T16" fmla="*/ 26 w 44"/>
                <a:gd name="T17" fmla="*/ 23 h 30"/>
                <a:gd name="T18" fmla="*/ 22 w 44"/>
                <a:gd name="T19" fmla="*/ 26 h 30"/>
                <a:gd name="T20" fmla="*/ 22 w 44"/>
                <a:gd name="T21" fmla="*/ 26 h 30"/>
                <a:gd name="T22" fmla="*/ 18 w 44"/>
                <a:gd name="T23" fmla="*/ 26 h 30"/>
                <a:gd name="T24" fmla="*/ 11 w 44"/>
                <a:gd name="T25" fmla="*/ 30 h 30"/>
                <a:gd name="T26" fmla="*/ 11 w 44"/>
                <a:gd name="T27" fmla="*/ 30 h 30"/>
                <a:gd name="T28" fmla="*/ 7 w 44"/>
                <a:gd name="T29" fmla="*/ 30 h 30"/>
                <a:gd name="T30" fmla="*/ 7 w 44"/>
                <a:gd name="T31" fmla="*/ 26 h 30"/>
                <a:gd name="T32" fmla="*/ 3 w 44"/>
                <a:gd name="T33" fmla="*/ 23 h 30"/>
                <a:gd name="T34" fmla="*/ 0 w 44"/>
                <a:gd name="T35" fmla="*/ 15 h 30"/>
                <a:gd name="T36" fmla="*/ 3 w 44"/>
                <a:gd name="T37" fmla="*/ 11 h 30"/>
                <a:gd name="T38" fmla="*/ 3 w 44"/>
                <a:gd name="T39" fmla="*/ 11 h 30"/>
                <a:gd name="T40" fmla="*/ 3 w 44"/>
                <a:gd name="T41" fmla="*/ 11 h 30"/>
                <a:gd name="T42" fmla="*/ 3 w 44"/>
                <a:gd name="T43" fmla="*/ 8 h 30"/>
                <a:gd name="T44" fmla="*/ 7 w 44"/>
                <a:gd name="T45" fmla="*/ 4 h 30"/>
                <a:gd name="T46" fmla="*/ 11 w 44"/>
                <a:gd name="T47" fmla="*/ 4 h 30"/>
                <a:gd name="T48" fmla="*/ 15 w 44"/>
                <a:gd name="T49" fmla="*/ 4 h 30"/>
                <a:gd name="T50" fmla="*/ 22 w 44"/>
                <a:gd name="T51" fmla="*/ 0 h 30"/>
                <a:gd name="T52" fmla="*/ 22 w 44"/>
                <a:gd name="T53" fmla="*/ 4 h 30"/>
                <a:gd name="T54" fmla="*/ 29 w 44"/>
                <a:gd name="T55" fmla="*/ 0 h 30"/>
                <a:gd name="T56" fmla="*/ 29 w 44"/>
                <a:gd name="T5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29" y="0"/>
                  </a:moveTo>
                  <a:lnTo>
                    <a:pt x="37" y="8"/>
                  </a:lnTo>
                  <a:lnTo>
                    <a:pt x="40" y="11"/>
                  </a:lnTo>
                  <a:lnTo>
                    <a:pt x="40" y="15"/>
                  </a:lnTo>
                  <a:lnTo>
                    <a:pt x="44" y="19"/>
                  </a:lnTo>
                  <a:lnTo>
                    <a:pt x="40" y="23"/>
                  </a:lnTo>
                  <a:lnTo>
                    <a:pt x="37" y="23"/>
                  </a:lnTo>
                  <a:lnTo>
                    <a:pt x="33" y="23"/>
                  </a:lnTo>
                  <a:lnTo>
                    <a:pt x="26" y="23"/>
                  </a:lnTo>
                  <a:lnTo>
                    <a:pt x="22" y="26"/>
                  </a:lnTo>
                  <a:lnTo>
                    <a:pt x="22" y="26"/>
                  </a:lnTo>
                  <a:lnTo>
                    <a:pt x="18" y="26"/>
                  </a:lnTo>
                  <a:lnTo>
                    <a:pt x="11" y="30"/>
                  </a:lnTo>
                  <a:lnTo>
                    <a:pt x="11" y="30"/>
                  </a:lnTo>
                  <a:lnTo>
                    <a:pt x="7" y="30"/>
                  </a:lnTo>
                  <a:lnTo>
                    <a:pt x="7" y="26"/>
                  </a:lnTo>
                  <a:lnTo>
                    <a:pt x="3" y="23"/>
                  </a:lnTo>
                  <a:lnTo>
                    <a:pt x="0" y="15"/>
                  </a:lnTo>
                  <a:lnTo>
                    <a:pt x="3" y="11"/>
                  </a:lnTo>
                  <a:lnTo>
                    <a:pt x="3" y="11"/>
                  </a:lnTo>
                  <a:lnTo>
                    <a:pt x="3" y="11"/>
                  </a:lnTo>
                  <a:lnTo>
                    <a:pt x="3" y="8"/>
                  </a:lnTo>
                  <a:lnTo>
                    <a:pt x="7" y="4"/>
                  </a:lnTo>
                  <a:lnTo>
                    <a:pt x="11" y="4"/>
                  </a:lnTo>
                  <a:lnTo>
                    <a:pt x="15" y="4"/>
                  </a:lnTo>
                  <a:lnTo>
                    <a:pt x="22" y="0"/>
                  </a:lnTo>
                  <a:lnTo>
                    <a:pt x="22" y="4"/>
                  </a:lnTo>
                  <a:lnTo>
                    <a:pt x="29" y="0"/>
                  </a:lnTo>
                  <a:lnTo>
                    <a:pt x="29" y="0"/>
                  </a:lnTo>
                  <a:close/>
                </a:path>
              </a:pathLst>
            </a:custGeom>
            <a:grpFill/>
            <a:ln>
              <a:noFill/>
            </a:ln>
          </p:spPr>
          <p:txBody>
            <a:bodyPr vert="horz" wrap="square" lIns="91440" tIns="45720" rIns="91440" bIns="45720" numCol="1" anchor="t" anchorCtr="0" compatLnSpc="1"/>
            <a:lstStyle/>
            <a:p>
              <a:endParaRPr lang="en-US"/>
            </a:p>
          </p:txBody>
        </p:sp>
        <p:sp>
          <p:nvSpPr>
            <p:cNvPr id="51" name="Freeform 52"/>
            <p:cNvSpPr/>
            <p:nvPr/>
          </p:nvSpPr>
          <p:spPr bwMode="auto">
            <a:xfrm>
              <a:off x="4673864" y="2303634"/>
              <a:ext cx="38599" cy="65619"/>
            </a:xfrm>
            <a:custGeom>
              <a:avLst/>
              <a:gdLst>
                <a:gd name="T0" fmla="*/ 22 w 30"/>
                <a:gd name="T1" fmla="*/ 14 h 51"/>
                <a:gd name="T2" fmla="*/ 19 w 30"/>
                <a:gd name="T3" fmla="*/ 18 h 51"/>
                <a:gd name="T4" fmla="*/ 22 w 30"/>
                <a:gd name="T5" fmla="*/ 26 h 51"/>
                <a:gd name="T6" fmla="*/ 26 w 30"/>
                <a:gd name="T7" fmla="*/ 29 h 51"/>
                <a:gd name="T8" fmla="*/ 26 w 30"/>
                <a:gd name="T9" fmla="*/ 33 h 51"/>
                <a:gd name="T10" fmla="*/ 30 w 30"/>
                <a:gd name="T11" fmla="*/ 33 h 51"/>
                <a:gd name="T12" fmla="*/ 30 w 30"/>
                <a:gd name="T13" fmla="*/ 37 h 51"/>
                <a:gd name="T14" fmla="*/ 26 w 30"/>
                <a:gd name="T15" fmla="*/ 44 h 51"/>
                <a:gd name="T16" fmla="*/ 19 w 30"/>
                <a:gd name="T17" fmla="*/ 44 h 51"/>
                <a:gd name="T18" fmla="*/ 19 w 30"/>
                <a:gd name="T19" fmla="*/ 48 h 51"/>
                <a:gd name="T20" fmla="*/ 19 w 30"/>
                <a:gd name="T21" fmla="*/ 51 h 51"/>
                <a:gd name="T22" fmla="*/ 15 w 30"/>
                <a:gd name="T23" fmla="*/ 51 h 51"/>
                <a:gd name="T24" fmla="*/ 11 w 30"/>
                <a:gd name="T25" fmla="*/ 51 h 51"/>
                <a:gd name="T26" fmla="*/ 8 w 30"/>
                <a:gd name="T27" fmla="*/ 44 h 51"/>
                <a:gd name="T28" fmla="*/ 4 w 30"/>
                <a:gd name="T29" fmla="*/ 44 h 51"/>
                <a:gd name="T30" fmla="*/ 0 w 30"/>
                <a:gd name="T31" fmla="*/ 44 h 51"/>
                <a:gd name="T32" fmla="*/ 4 w 30"/>
                <a:gd name="T33" fmla="*/ 40 h 51"/>
                <a:gd name="T34" fmla="*/ 0 w 30"/>
                <a:gd name="T35" fmla="*/ 37 h 51"/>
                <a:gd name="T36" fmla="*/ 0 w 30"/>
                <a:gd name="T37" fmla="*/ 33 h 51"/>
                <a:gd name="T38" fmla="*/ 4 w 30"/>
                <a:gd name="T39" fmla="*/ 29 h 51"/>
                <a:gd name="T40" fmla="*/ 0 w 30"/>
                <a:gd name="T41" fmla="*/ 26 h 51"/>
                <a:gd name="T42" fmla="*/ 4 w 30"/>
                <a:gd name="T43" fmla="*/ 18 h 51"/>
                <a:gd name="T44" fmla="*/ 4 w 30"/>
                <a:gd name="T45" fmla="*/ 18 h 51"/>
                <a:gd name="T46" fmla="*/ 4 w 30"/>
                <a:gd name="T47" fmla="*/ 14 h 51"/>
                <a:gd name="T48" fmla="*/ 0 w 30"/>
                <a:gd name="T49" fmla="*/ 14 h 51"/>
                <a:gd name="T50" fmla="*/ 0 w 30"/>
                <a:gd name="T51" fmla="*/ 7 h 51"/>
                <a:gd name="T52" fmla="*/ 0 w 30"/>
                <a:gd name="T53" fmla="*/ 3 h 51"/>
                <a:gd name="T54" fmla="*/ 4 w 30"/>
                <a:gd name="T55" fmla="*/ 0 h 51"/>
                <a:gd name="T56" fmla="*/ 8 w 30"/>
                <a:gd name="T57" fmla="*/ 0 h 51"/>
                <a:gd name="T58" fmla="*/ 8 w 30"/>
                <a:gd name="T59" fmla="*/ 3 h 51"/>
                <a:gd name="T60" fmla="*/ 11 w 30"/>
                <a:gd name="T61" fmla="*/ 0 h 51"/>
                <a:gd name="T62" fmla="*/ 11 w 30"/>
                <a:gd name="T63" fmla="*/ 0 h 51"/>
                <a:gd name="T64" fmla="*/ 11 w 30"/>
                <a:gd name="T65" fmla="*/ 0 h 51"/>
                <a:gd name="T66" fmla="*/ 15 w 30"/>
                <a:gd name="T67" fmla="*/ 3 h 51"/>
                <a:gd name="T68" fmla="*/ 15 w 30"/>
                <a:gd name="T69" fmla="*/ 3 h 51"/>
                <a:gd name="T70" fmla="*/ 19 w 30"/>
                <a:gd name="T71" fmla="*/ 7 h 51"/>
                <a:gd name="T72" fmla="*/ 22 w 30"/>
                <a:gd name="T73" fmla="*/ 7 h 51"/>
                <a:gd name="T74" fmla="*/ 22 w 30"/>
                <a:gd name="T75" fmla="*/ 11 h 51"/>
                <a:gd name="T76" fmla="*/ 22 w 30"/>
                <a:gd name="T77"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51">
                  <a:moveTo>
                    <a:pt x="22" y="14"/>
                  </a:moveTo>
                  <a:lnTo>
                    <a:pt x="19" y="18"/>
                  </a:lnTo>
                  <a:lnTo>
                    <a:pt x="22" y="26"/>
                  </a:lnTo>
                  <a:lnTo>
                    <a:pt x="26" y="29"/>
                  </a:lnTo>
                  <a:lnTo>
                    <a:pt x="26" y="33"/>
                  </a:lnTo>
                  <a:lnTo>
                    <a:pt x="30" y="33"/>
                  </a:lnTo>
                  <a:lnTo>
                    <a:pt x="30" y="37"/>
                  </a:lnTo>
                  <a:lnTo>
                    <a:pt x="26" y="44"/>
                  </a:lnTo>
                  <a:lnTo>
                    <a:pt x="19" y="44"/>
                  </a:lnTo>
                  <a:lnTo>
                    <a:pt x="19" y="48"/>
                  </a:lnTo>
                  <a:lnTo>
                    <a:pt x="19" y="51"/>
                  </a:lnTo>
                  <a:lnTo>
                    <a:pt x="15" y="51"/>
                  </a:lnTo>
                  <a:lnTo>
                    <a:pt x="11" y="51"/>
                  </a:lnTo>
                  <a:lnTo>
                    <a:pt x="8" y="44"/>
                  </a:lnTo>
                  <a:lnTo>
                    <a:pt x="4" y="44"/>
                  </a:lnTo>
                  <a:lnTo>
                    <a:pt x="0" y="44"/>
                  </a:lnTo>
                  <a:lnTo>
                    <a:pt x="4" y="40"/>
                  </a:lnTo>
                  <a:lnTo>
                    <a:pt x="0" y="37"/>
                  </a:lnTo>
                  <a:lnTo>
                    <a:pt x="0" y="33"/>
                  </a:lnTo>
                  <a:lnTo>
                    <a:pt x="4" y="29"/>
                  </a:lnTo>
                  <a:lnTo>
                    <a:pt x="0" y="26"/>
                  </a:lnTo>
                  <a:lnTo>
                    <a:pt x="4" y="18"/>
                  </a:lnTo>
                  <a:lnTo>
                    <a:pt x="4" y="18"/>
                  </a:lnTo>
                  <a:lnTo>
                    <a:pt x="4" y="14"/>
                  </a:lnTo>
                  <a:lnTo>
                    <a:pt x="0" y="14"/>
                  </a:lnTo>
                  <a:lnTo>
                    <a:pt x="0" y="7"/>
                  </a:lnTo>
                  <a:lnTo>
                    <a:pt x="0" y="3"/>
                  </a:lnTo>
                  <a:lnTo>
                    <a:pt x="4" y="0"/>
                  </a:lnTo>
                  <a:lnTo>
                    <a:pt x="8" y="0"/>
                  </a:lnTo>
                  <a:lnTo>
                    <a:pt x="8" y="3"/>
                  </a:lnTo>
                  <a:lnTo>
                    <a:pt x="11" y="0"/>
                  </a:lnTo>
                  <a:lnTo>
                    <a:pt x="11" y="0"/>
                  </a:lnTo>
                  <a:lnTo>
                    <a:pt x="11" y="0"/>
                  </a:lnTo>
                  <a:lnTo>
                    <a:pt x="15" y="3"/>
                  </a:lnTo>
                  <a:lnTo>
                    <a:pt x="15" y="3"/>
                  </a:lnTo>
                  <a:lnTo>
                    <a:pt x="19" y="7"/>
                  </a:lnTo>
                  <a:lnTo>
                    <a:pt x="22" y="7"/>
                  </a:lnTo>
                  <a:lnTo>
                    <a:pt x="22" y="11"/>
                  </a:lnTo>
                  <a:lnTo>
                    <a:pt x="22" y="14"/>
                  </a:lnTo>
                  <a:close/>
                </a:path>
              </a:pathLst>
            </a:custGeom>
            <a:grpFill/>
            <a:ln>
              <a:noFill/>
            </a:ln>
          </p:spPr>
          <p:txBody>
            <a:bodyPr vert="horz" wrap="square" lIns="91440" tIns="45720" rIns="91440" bIns="45720" numCol="1" anchor="t" anchorCtr="0" compatLnSpc="1"/>
            <a:lstStyle/>
            <a:p>
              <a:endParaRPr lang="en-US"/>
            </a:p>
          </p:txBody>
        </p:sp>
        <p:sp>
          <p:nvSpPr>
            <p:cNvPr id="52" name="Freeform 53"/>
            <p:cNvSpPr/>
            <p:nvPr/>
          </p:nvSpPr>
          <p:spPr bwMode="auto">
            <a:xfrm>
              <a:off x="4659711" y="2217429"/>
              <a:ext cx="86205" cy="104218"/>
            </a:xfrm>
            <a:custGeom>
              <a:avLst/>
              <a:gdLst>
                <a:gd name="T0" fmla="*/ 0 w 67"/>
                <a:gd name="T1" fmla="*/ 7 h 81"/>
                <a:gd name="T2" fmla="*/ 8 w 67"/>
                <a:gd name="T3" fmla="*/ 7 h 81"/>
                <a:gd name="T4" fmla="*/ 11 w 67"/>
                <a:gd name="T5" fmla="*/ 0 h 81"/>
                <a:gd name="T6" fmla="*/ 19 w 67"/>
                <a:gd name="T7" fmla="*/ 3 h 81"/>
                <a:gd name="T8" fmla="*/ 26 w 67"/>
                <a:gd name="T9" fmla="*/ 7 h 81"/>
                <a:gd name="T10" fmla="*/ 30 w 67"/>
                <a:gd name="T11" fmla="*/ 15 h 81"/>
                <a:gd name="T12" fmla="*/ 41 w 67"/>
                <a:gd name="T13" fmla="*/ 18 h 81"/>
                <a:gd name="T14" fmla="*/ 37 w 67"/>
                <a:gd name="T15" fmla="*/ 26 h 81"/>
                <a:gd name="T16" fmla="*/ 45 w 67"/>
                <a:gd name="T17" fmla="*/ 29 h 81"/>
                <a:gd name="T18" fmla="*/ 52 w 67"/>
                <a:gd name="T19" fmla="*/ 29 h 81"/>
                <a:gd name="T20" fmla="*/ 59 w 67"/>
                <a:gd name="T21" fmla="*/ 26 h 81"/>
                <a:gd name="T22" fmla="*/ 59 w 67"/>
                <a:gd name="T23" fmla="*/ 33 h 81"/>
                <a:gd name="T24" fmla="*/ 56 w 67"/>
                <a:gd name="T25" fmla="*/ 41 h 81"/>
                <a:gd name="T26" fmla="*/ 63 w 67"/>
                <a:gd name="T27" fmla="*/ 52 h 81"/>
                <a:gd name="T28" fmla="*/ 63 w 67"/>
                <a:gd name="T29" fmla="*/ 59 h 81"/>
                <a:gd name="T30" fmla="*/ 59 w 67"/>
                <a:gd name="T31" fmla="*/ 67 h 81"/>
                <a:gd name="T32" fmla="*/ 59 w 67"/>
                <a:gd name="T33" fmla="*/ 70 h 81"/>
                <a:gd name="T34" fmla="*/ 52 w 67"/>
                <a:gd name="T35" fmla="*/ 74 h 81"/>
                <a:gd name="T36" fmla="*/ 45 w 67"/>
                <a:gd name="T37" fmla="*/ 74 h 81"/>
                <a:gd name="T38" fmla="*/ 37 w 67"/>
                <a:gd name="T39" fmla="*/ 74 h 81"/>
                <a:gd name="T40" fmla="*/ 33 w 67"/>
                <a:gd name="T41" fmla="*/ 81 h 81"/>
                <a:gd name="T42" fmla="*/ 33 w 67"/>
                <a:gd name="T43" fmla="*/ 78 h 81"/>
                <a:gd name="T44" fmla="*/ 30 w 67"/>
                <a:gd name="T45" fmla="*/ 74 h 81"/>
                <a:gd name="T46" fmla="*/ 26 w 67"/>
                <a:gd name="T47" fmla="*/ 70 h 81"/>
                <a:gd name="T48" fmla="*/ 22 w 67"/>
                <a:gd name="T49" fmla="*/ 67 h 81"/>
                <a:gd name="T50" fmla="*/ 26 w 67"/>
                <a:gd name="T51" fmla="*/ 63 h 81"/>
                <a:gd name="T52" fmla="*/ 22 w 67"/>
                <a:gd name="T53" fmla="*/ 59 h 81"/>
                <a:gd name="T54" fmla="*/ 15 w 67"/>
                <a:gd name="T55" fmla="*/ 55 h 81"/>
                <a:gd name="T56" fmla="*/ 11 w 67"/>
                <a:gd name="T57" fmla="*/ 52 h 81"/>
                <a:gd name="T58" fmla="*/ 11 w 67"/>
                <a:gd name="T59" fmla="*/ 48 h 81"/>
                <a:gd name="T60" fmla="*/ 8 w 67"/>
                <a:gd name="T61" fmla="*/ 41 h 81"/>
                <a:gd name="T62" fmla="*/ 11 w 67"/>
                <a:gd name="T63" fmla="*/ 41 h 81"/>
                <a:gd name="T64" fmla="*/ 11 w 67"/>
                <a:gd name="T65" fmla="*/ 37 h 81"/>
                <a:gd name="T66" fmla="*/ 4 w 67"/>
                <a:gd name="T67" fmla="*/ 33 h 81"/>
                <a:gd name="T68" fmla="*/ 8 w 67"/>
                <a:gd name="T69" fmla="*/ 29 h 81"/>
                <a:gd name="T70" fmla="*/ 4 w 67"/>
                <a:gd name="T71" fmla="*/ 26 h 81"/>
                <a:gd name="T72" fmla="*/ 4 w 67"/>
                <a:gd name="T73" fmla="*/ 26 h 81"/>
                <a:gd name="T74" fmla="*/ 4 w 67"/>
                <a:gd name="T75" fmla="*/ 22 h 81"/>
                <a:gd name="T76" fmla="*/ 8 w 67"/>
                <a:gd name="T77" fmla="*/ 18 h 81"/>
                <a:gd name="T78" fmla="*/ 4 w 67"/>
                <a:gd name="T79" fmla="*/ 18 h 81"/>
                <a:gd name="T80" fmla="*/ 0 w 67"/>
                <a:gd name="T81"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81">
                  <a:moveTo>
                    <a:pt x="0" y="11"/>
                  </a:moveTo>
                  <a:lnTo>
                    <a:pt x="0" y="7"/>
                  </a:lnTo>
                  <a:lnTo>
                    <a:pt x="4" y="7"/>
                  </a:lnTo>
                  <a:lnTo>
                    <a:pt x="8" y="7"/>
                  </a:lnTo>
                  <a:lnTo>
                    <a:pt x="8" y="3"/>
                  </a:lnTo>
                  <a:lnTo>
                    <a:pt x="11" y="0"/>
                  </a:lnTo>
                  <a:lnTo>
                    <a:pt x="15" y="3"/>
                  </a:lnTo>
                  <a:lnTo>
                    <a:pt x="19" y="3"/>
                  </a:lnTo>
                  <a:lnTo>
                    <a:pt x="22" y="3"/>
                  </a:lnTo>
                  <a:lnTo>
                    <a:pt x="26" y="7"/>
                  </a:lnTo>
                  <a:lnTo>
                    <a:pt x="30" y="11"/>
                  </a:lnTo>
                  <a:lnTo>
                    <a:pt x="30" y="15"/>
                  </a:lnTo>
                  <a:lnTo>
                    <a:pt x="37" y="18"/>
                  </a:lnTo>
                  <a:lnTo>
                    <a:pt x="41" y="18"/>
                  </a:lnTo>
                  <a:lnTo>
                    <a:pt x="37" y="22"/>
                  </a:lnTo>
                  <a:lnTo>
                    <a:pt x="37" y="26"/>
                  </a:lnTo>
                  <a:lnTo>
                    <a:pt x="45" y="26"/>
                  </a:lnTo>
                  <a:lnTo>
                    <a:pt x="45" y="29"/>
                  </a:lnTo>
                  <a:lnTo>
                    <a:pt x="48" y="29"/>
                  </a:lnTo>
                  <a:lnTo>
                    <a:pt x="52" y="29"/>
                  </a:lnTo>
                  <a:lnTo>
                    <a:pt x="56" y="26"/>
                  </a:lnTo>
                  <a:lnTo>
                    <a:pt x="59" y="26"/>
                  </a:lnTo>
                  <a:lnTo>
                    <a:pt x="56" y="29"/>
                  </a:lnTo>
                  <a:lnTo>
                    <a:pt x="59" y="33"/>
                  </a:lnTo>
                  <a:lnTo>
                    <a:pt x="59" y="37"/>
                  </a:lnTo>
                  <a:lnTo>
                    <a:pt x="56" y="41"/>
                  </a:lnTo>
                  <a:lnTo>
                    <a:pt x="59" y="48"/>
                  </a:lnTo>
                  <a:lnTo>
                    <a:pt x="63" y="52"/>
                  </a:lnTo>
                  <a:lnTo>
                    <a:pt x="67" y="55"/>
                  </a:lnTo>
                  <a:lnTo>
                    <a:pt x="63" y="59"/>
                  </a:lnTo>
                  <a:lnTo>
                    <a:pt x="59" y="63"/>
                  </a:lnTo>
                  <a:lnTo>
                    <a:pt x="59" y="67"/>
                  </a:lnTo>
                  <a:lnTo>
                    <a:pt x="63" y="70"/>
                  </a:lnTo>
                  <a:lnTo>
                    <a:pt x="59" y="70"/>
                  </a:lnTo>
                  <a:lnTo>
                    <a:pt x="59" y="70"/>
                  </a:lnTo>
                  <a:lnTo>
                    <a:pt x="52" y="74"/>
                  </a:lnTo>
                  <a:lnTo>
                    <a:pt x="52" y="70"/>
                  </a:lnTo>
                  <a:lnTo>
                    <a:pt x="45" y="74"/>
                  </a:lnTo>
                  <a:lnTo>
                    <a:pt x="41" y="74"/>
                  </a:lnTo>
                  <a:lnTo>
                    <a:pt x="37" y="74"/>
                  </a:lnTo>
                  <a:lnTo>
                    <a:pt x="33" y="78"/>
                  </a:lnTo>
                  <a:lnTo>
                    <a:pt x="33" y="81"/>
                  </a:lnTo>
                  <a:lnTo>
                    <a:pt x="33" y="81"/>
                  </a:lnTo>
                  <a:lnTo>
                    <a:pt x="33" y="78"/>
                  </a:lnTo>
                  <a:lnTo>
                    <a:pt x="33" y="74"/>
                  </a:lnTo>
                  <a:lnTo>
                    <a:pt x="30" y="74"/>
                  </a:lnTo>
                  <a:lnTo>
                    <a:pt x="26" y="70"/>
                  </a:lnTo>
                  <a:lnTo>
                    <a:pt x="26" y="70"/>
                  </a:lnTo>
                  <a:lnTo>
                    <a:pt x="22" y="67"/>
                  </a:lnTo>
                  <a:lnTo>
                    <a:pt x="22" y="67"/>
                  </a:lnTo>
                  <a:lnTo>
                    <a:pt x="22" y="67"/>
                  </a:lnTo>
                  <a:lnTo>
                    <a:pt x="26" y="63"/>
                  </a:lnTo>
                  <a:lnTo>
                    <a:pt x="26" y="59"/>
                  </a:lnTo>
                  <a:lnTo>
                    <a:pt x="22" y="59"/>
                  </a:lnTo>
                  <a:lnTo>
                    <a:pt x="19" y="55"/>
                  </a:lnTo>
                  <a:lnTo>
                    <a:pt x="15" y="55"/>
                  </a:lnTo>
                  <a:lnTo>
                    <a:pt x="11" y="55"/>
                  </a:lnTo>
                  <a:lnTo>
                    <a:pt x="11" y="52"/>
                  </a:lnTo>
                  <a:lnTo>
                    <a:pt x="11" y="48"/>
                  </a:lnTo>
                  <a:lnTo>
                    <a:pt x="11" y="48"/>
                  </a:lnTo>
                  <a:lnTo>
                    <a:pt x="8" y="44"/>
                  </a:lnTo>
                  <a:lnTo>
                    <a:pt x="8" y="41"/>
                  </a:lnTo>
                  <a:lnTo>
                    <a:pt x="8" y="41"/>
                  </a:lnTo>
                  <a:lnTo>
                    <a:pt x="11" y="41"/>
                  </a:lnTo>
                  <a:lnTo>
                    <a:pt x="11" y="41"/>
                  </a:lnTo>
                  <a:lnTo>
                    <a:pt x="11" y="37"/>
                  </a:lnTo>
                  <a:lnTo>
                    <a:pt x="8" y="37"/>
                  </a:lnTo>
                  <a:lnTo>
                    <a:pt x="4" y="33"/>
                  </a:lnTo>
                  <a:lnTo>
                    <a:pt x="4" y="33"/>
                  </a:lnTo>
                  <a:lnTo>
                    <a:pt x="8" y="29"/>
                  </a:lnTo>
                  <a:lnTo>
                    <a:pt x="8" y="26"/>
                  </a:lnTo>
                  <a:lnTo>
                    <a:pt x="4" y="26"/>
                  </a:lnTo>
                  <a:lnTo>
                    <a:pt x="4" y="26"/>
                  </a:lnTo>
                  <a:lnTo>
                    <a:pt x="4" y="26"/>
                  </a:lnTo>
                  <a:lnTo>
                    <a:pt x="4" y="22"/>
                  </a:lnTo>
                  <a:lnTo>
                    <a:pt x="4" y="22"/>
                  </a:lnTo>
                  <a:lnTo>
                    <a:pt x="8" y="22"/>
                  </a:lnTo>
                  <a:lnTo>
                    <a:pt x="8" y="18"/>
                  </a:lnTo>
                  <a:lnTo>
                    <a:pt x="4" y="18"/>
                  </a:lnTo>
                  <a:lnTo>
                    <a:pt x="4" y="18"/>
                  </a:lnTo>
                  <a:lnTo>
                    <a:pt x="0" y="15"/>
                  </a:lnTo>
                  <a:lnTo>
                    <a:pt x="0" y="11"/>
                  </a:lnTo>
                  <a:lnTo>
                    <a:pt x="0" y="11"/>
                  </a:lnTo>
                  <a:close/>
                </a:path>
              </a:pathLst>
            </a:custGeom>
            <a:grpFill/>
            <a:ln>
              <a:noFill/>
            </a:ln>
          </p:spPr>
          <p:txBody>
            <a:bodyPr vert="horz" wrap="square" lIns="91440" tIns="45720" rIns="91440" bIns="45720" numCol="1" anchor="t" anchorCtr="0" compatLnSpc="1"/>
            <a:lstStyle/>
            <a:p>
              <a:endParaRPr lang="en-US"/>
            </a:p>
          </p:txBody>
        </p:sp>
        <p:sp>
          <p:nvSpPr>
            <p:cNvPr id="53" name="Freeform 54"/>
            <p:cNvSpPr/>
            <p:nvPr/>
          </p:nvSpPr>
          <p:spPr bwMode="auto">
            <a:xfrm>
              <a:off x="4654564" y="2279187"/>
              <a:ext cx="38599" cy="42459"/>
            </a:xfrm>
            <a:custGeom>
              <a:avLst/>
              <a:gdLst>
                <a:gd name="T0" fmla="*/ 15 w 30"/>
                <a:gd name="T1" fmla="*/ 33 h 33"/>
                <a:gd name="T2" fmla="*/ 15 w 30"/>
                <a:gd name="T3" fmla="*/ 26 h 33"/>
                <a:gd name="T4" fmla="*/ 15 w 30"/>
                <a:gd name="T5" fmla="*/ 22 h 33"/>
                <a:gd name="T6" fmla="*/ 19 w 30"/>
                <a:gd name="T7" fmla="*/ 19 h 33"/>
                <a:gd name="T8" fmla="*/ 23 w 30"/>
                <a:gd name="T9" fmla="*/ 19 h 33"/>
                <a:gd name="T10" fmla="*/ 23 w 30"/>
                <a:gd name="T11" fmla="*/ 22 h 33"/>
                <a:gd name="T12" fmla="*/ 26 w 30"/>
                <a:gd name="T13" fmla="*/ 19 h 33"/>
                <a:gd name="T14" fmla="*/ 26 w 30"/>
                <a:gd name="T15" fmla="*/ 19 h 33"/>
                <a:gd name="T16" fmla="*/ 30 w 30"/>
                <a:gd name="T17" fmla="*/ 15 h 33"/>
                <a:gd name="T18" fmla="*/ 30 w 30"/>
                <a:gd name="T19" fmla="*/ 11 h 33"/>
                <a:gd name="T20" fmla="*/ 26 w 30"/>
                <a:gd name="T21" fmla="*/ 11 h 33"/>
                <a:gd name="T22" fmla="*/ 23 w 30"/>
                <a:gd name="T23" fmla="*/ 7 h 33"/>
                <a:gd name="T24" fmla="*/ 19 w 30"/>
                <a:gd name="T25" fmla="*/ 7 h 33"/>
                <a:gd name="T26" fmla="*/ 15 w 30"/>
                <a:gd name="T27" fmla="*/ 7 h 33"/>
                <a:gd name="T28" fmla="*/ 15 w 30"/>
                <a:gd name="T29" fmla="*/ 4 h 33"/>
                <a:gd name="T30" fmla="*/ 15 w 30"/>
                <a:gd name="T31" fmla="*/ 0 h 33"/>
                <a:gd name="T32" fmla="*/ 12 w 30"/>
                <a:gd name="T33" fmla="*/ 4 h 33"/>
                <a:gd name="T34" fmla="*/ 12 w 30"/>
                <a:gd name="T35" fmla="*/ 0 h 33"/>
                <a:gd name="T36" fmla="*/ 8 w 30"/>
                <a:gd name="T37" fmla="*/ 0 h 33"/>
                <a:gd name="T38" fmla="*/ 4 w 30"/>
                <a:gd name="T39" fmla="*/ 0 h 33"/>
                <a:gd name="T40" fmla="*/ 4 w 30"/>
                <a:gd name="T41" fmla="*/ 4 h 33"/>
                <a:gd name="T42" fmla="*/ 8 w 30"/>
                <a:gd name="T43" fmla="*/ 4 h 33"/>
                <a:gd name="T44" fmla="*/ 8 w 30"/>
                <a:gd name="T45" fmla="*/ 7 h 33"/>
                <a:gd name="T46" fmla="*/ 8 w 30"/>
                <a:gd name="T47" fmla="*/ 7 h 33"/>
                <a:gd name="T48" fmla="*/ 4 w 30"/>
                <a:gd name="T49" fmla="*/ 7 h 33"/>
                <a:gd name="T50" fmla="*/ 4 w 30"/>
                <a:gd name="T51" fmla="*/ 11 h 33"/>
                <a:gd name="T52" fmla="*/ 4 w 30"/>
                <a:gd name="T53" fmla="*/ 15 h 33"/>
                <a:gd name="T54" fmla="*/ 0 w 30"/>
                <a:gd name="T55" fmla="*/ 19 h 33"/>
                <a:gd name="T56" fmla="*/ 0 w 30"/>
                <a:gd name="T57" fmla="*/ 19 h 33"/>
                <a:gd name="T58" fmla="*/ 0 w 30"/>
                <a:gd name="T59" fmla="*/ 19 h 33"/>
                <a:gd name="T60" fmla="*/ 4 w 30"/>
                <a:gd name="T61" fmla="*/ 22 h 33"/>
                <a:gd name="T62" fmla="*/ 12 w 30"/>
                <a:gd name="T63" fmla="*/ 30 h 33"/>
                <a:gd name="T64" fmla="*/ 12 w 30"/>
                <a:gd name="T65" fmla="*/ 30 h 33"/>
                <a:gd name="T66" fmla="*/ 15 w 30"/>
                <a:gd name="T6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3">
                  <a:moveTo>
                    <a:pt x="15" y="33"/>
                  </a:moveTo>
                  <a:lnTo>
                    <a:pt x="15" y="26"/>
                  </a:lnTo>
                  <a:lnTo>
                    <a:pt x="15" y="22"/>
                  </a:lnTo>
                  <a:lnTo>
                    <a:pt x="19" y="19"/>
                  </a:lnTo>
                  <a:lnTo>
                    <a:pt x="23" y="19"/>
                  </a:lnTo>
                  <a:lnTo>
                    <a:pt x="23" y="22"/>
                  </a:lnTo>
                  <a:lnTo>
                    <a:pt x="26" y="19"/>
                  </a:lnTo>
                  <a:lnTo>
                    <a:pt x="26" y="19"/>
                  </a:lnTo>
                  <a:lnTo>
                    <a:pt x="30" y="15"/>
                  </a:lnTo>
                  <a:lnTo>
                    <a:pt x="30" y="11"/>
                  </a:lnTo>
                  <a:lnTo>
                    <a:pt x="26" y="11"/>
                  </a:lnTo>
                  <a:lnTo>
                    <a:pt x="23" y="7"/>
                  </a:lnTo>
                  <a:lnTo>
                    <a:pt x="19" y="7"/>
                  </a:lnTo>
                  <a:lnTo>
                    <a:pt x="15" y="7"/>
                  </a:lnTo>
                  <a:lnTo>
                    <a:pt x="15" y="4"/>
                  </a:lnTo>
                  <a:lnTo>
                    <a:pt x="15" y="0"/>
                  </a:lnTo>
                  <a:lnTo>
                    <a:pt x="12" y="4"/>
                  </a:lnTo>
                  <a:lnTo>
                    <a:pt x="12" y="0"/>
                  </a:lnTo>
                  <a:lnTo>
                    <a:pt x="8" y="0"/>
                  </a:lnTo>
                  <a:lnTo>
                    <a:pt x="4" y="0"/>
                  </a:lnTo>
                  <a:lnTo>
                    <a:pt x="4" y="4"/>
                  </a:lnTo>
                  <a:lnTo>
                    <a:pt x="8" y="4"/>
                  </a:lnTo>
                  <a:lnTo>
                    <a:pt x="8" y="7"/>
                  </a:lnTo>
                  <a:lnTo>
                    <a:pt x="8" y="7"/>
                  </a:lnTo>
                  <a:lnTo>
                    <a:pt x="4" y="7"/>
                  </a:lnTo>
                  <a:lnTo>
                    <a:pt x="4" y="11"/>
                  </a:lnTo>
                  <a:lnTo>
                    <a:pt x="4" y="15"/>
                  </a:lnTo>
                  <a:lnTo>
                    <a:pt x="0" y="19"/>
                  </a:lnTo>
                  <a:lnTo>
                    <a:pt x="0" y="19"/>
                  </a:lnTo>
                  <a:lnTo>
                    <a:pt x="0" y="19"/>
                  </a:lnTo>
                  <a:lnTo>
                    <a:pt x="4" y="22"/>
                  </a:lnTo>
                  <a:lnTo>
                    <a:pt x="12" y="30"/>
                  </a:lnTo>
                  <a:lnTo>
                    <a:pt x="12" y="30"/>
                  </a:lnTo>
                  <a:lnTo>
                    <a:pt x="15" y="33"/>
                  </a:lnTo>
                  <a:close/>
                </a:path>
              </a:pathLst>
            </a:custGeom>
            <a:grpFill/>
            <a:ln>
              <a:noFill/>
            </a:ln>
          </p:spPr>
          <p:txBody>
            <a:bodyPr vert="horz" wrap="square" lIns="91440" tIns="45720" rIns="91440" bIns="45720" numCol="1" anchor="t" anchorCtr="0" compatLnSpc="1"/>
            <a:lstStyle/>
            <a:p>
              <a:endParaRPr lang="en-US"/>
            </a:p>
          </p:txBody>
        </p:sp>
        <p:sp>
          <p:nvSpPr>
            <p:cNvPr id="54" name="Freeform 55"/>
            <p:cNvSpPr>
              <a:spLocks noEditPoints="1"/>
            </p:cNvSpPr>
            <p:nvPr/>
          </p:nvSpPr>
          <p:spPr bwMode="auto">
            <a:xfrm>
              <a:off x="4555492" y="2217429"/>
              <a:ext cx="114511" cy="81058"/>
            </a:xfrm>
            <a:custGeom>
              <a:avLst/>
              <a:gdLst>
                <a:gd name="T0" fmla="*/ 23 w 24"/>
                <a:gd name="T1" fmla="*/ 6 h 17"/>
                <a:gd name="T2" fmla="*/ 23 w 24"/>
                <a:gd name="T3" fmla="*/ 5 h 17"/>
                <a:gd name="T4" fmla="*/ 22 w 24"/>
                <a:gd name="T5" fmla="*/ 3 h 17"/>
                <a:gd name="T6" fmla="*/ 19 w 24"/>
                <a:gd name="T7" fmla="*/ 3 h 17"/>
                <a:gd name="T8" fmla="*/ 15 w 24"/>
                <a:gd name="T9" fmla="*/ 1 h 17"/>
                <a:gd name="T10" fmla="*/ 12 w 24"/>
                <a:gd name="T11" fmla="*/ 0 h 17"/>
                <a:gd name="T12" fmla="*/ 8 w 24"/>
                <a:gd name="T13" fmla="*/ 2 h 17"/>
                <a:gd name="T14" fmla="*/ 5 w 24"/>
                <a:gd name="T15" fmla="*/ 4 h 17"/>
                <a:gd name="T16" fmla="*/ 1 w 24"/>
                <a:gd name="T17" fmla="*/ 5 h 17"/>
                <a:gd name="T18" fmla="*/ 0 w 24"/>
                <a:gd name="T19" fmla="*/ 6 h 17"/>
                <a:gd name="T20" fmla="*/ 1 w 24"/>
                <a:gd name="T21" fmla="*/ 8 h 17"/>
                <a:gd name="T22" fmla="*/ 3 w 24"/>
                <a:gd name="T23" fmla="*/ 5 h 17"/>
                <a:gd name="T24" fmla="*/ 5 w 24"/>
                <a:gd name="T25" fmla="*/ 6 h 17"/>
                <a:gd name="T26" fmla="*/ 8 w 24"/>
                <a:gd name="T27" fmla="*/ 10 h 17"/>
                <a:gd name="T28" fmla="*/ 8 w 24"/>
                <a:gd name="T29" fmla="*/ 10 h 17"/>
                <a:gd name="T30" fmla="*/ 7 w 24"/>
                <a:gd name="T31" fmla="*/ 12 h 17"/>
                <a:gd name="T32" fmla="*/ 10 w 24"/>
                <a:gd name="T33" fmla="*/ 13 h 17"/>
                <a:gd name="T34" fmla="*/ 12 w 24"/>
                <a:gd name="T35" fmla="*/ 14 h 17"/>
                <a:gd name="T36" fmla="*/ 17 w 24"/>
                <a:gd name="T37" fmla="*/ 16 h 17"/>
                <a:gd name="T38" fmla="*/ 16 w 24"/>
                <a:gd name="T39" fmla="*/ 17 h 17"/>
                <a:gd name="T40" fmla="*/ 17 w 24"/>
                <a:gd name="T41" fmla="*/ 16 h 17"/>
                <a:gd name="T42" fmla="*/ 11 w 24"/>
                <a:gd name="T43" fmla="*/ 10 h 17"/>
                <a:gd name="T44" fmla="*/ 10 w 24"/>
                <a:gd name="T45" fmla="*/ 8 h 17"/>
                <a:gd name="T46" fmla="*/ 9 w 24"/>
                <a:gd name="T47" fmla="*/ 7 h 17"/>
                <a:gd name="T48" fmla="*/ 9 w 24"/>
                <a:gd name="T49" fmla="*/ 5 h 17"/>
                <a:gd name="T50" fmla="*/ 11 w 24"/>
                <a:gd name="T51" fmla="*/ 6 h 17"/>
                <a:gd name="T52" fmla="*/ 13 w 24"/>
                <a:gd name="T53" fmla="*/ 5 h 17"/>
                <a:gd name="T54" fmla="*/ 14 w 24"/>
                <a:gd name="T55" fmla="*/ 5 h 17"/>
                <a:gd name="T56" fmla="*/ 16 w 24"/>
                <a:gd name="T57" fmla="*/ 5 h 17"/>
                <a:gd name="T58" fmla="*/ 18 w 24"/>
                <a:gd name="T59" fmla="*/ 6 h 17"/>
                <a:gd name="T60" fmla="*/ 20 w 24"/>
                <a:gd name="T61" fmla="*/ 6 h 17"/>
                <a:gd name="T62" fmla="*/ 23 w 24"/>
                <a:gd name="T63" fmla="*/ 7 h 17"/>
                <a:gd name="T64" fmla="*/ 16 w 24"/>
                <a:gd name="T65" fmla="*/ 17 h 17"/>
                <a:gd name="T66" fmla="*/ 12 w 24"/>
                <a:gd name="T67" fmla="*/ 15 h 17"/>
                <a:gd name="T68" fmla="*/ 12 w 24"/>
                <a:gd name="T69" fmla="*/ 15 h 17"/>
                <a:gd name="T70" fmla="*/ 15 w 24"/>
                <a:gd name="T71" fmla="*/ 15 h 17"/>
                <a:gd name="T72" fmla="*/ 13 w 24"/>
                <a:gd name="T73" fmla="*/ 14 h 17"/>
                <a:gd name="T74" fmla="*/ 7 w 24"/>
                <a:gd name="T75" fmla="*/ 10 h 17"/>
                <a:gd name="T76" fmla="*/ 5 w 24"/>
                <a:gd name="T77" fmla="*/ 8 h 17"/>
                <a:gd name="T78" fmla="*/ 5 w 24"/>
                <a:gd name="T79" fmla="*/ 8 h 17"/>
                <a:gd name="T80" fmla="*/ 7 w 24"/>
                <a:gd name="T81" fmla="*/ 12 h 17"/>
                <a:gd name="T82" fmla="*/ 5 w 24"/>
                <a:gd name="T83" fmla="*/ 10 h 17"/>
                <a:gd name="T84" fmla="*/ 3 w 24"/>
                <a:gd name="T85" fmla="*/ 7 h 17"/>
                <a:gd name="T86" fmla="*/ 4 w 24"/>
                <a:gd name="T87" fmla="*/ 9 h 17"/>
                <a:gd name="T88" fmla="*/ 3 w 24"/>
                <a:gd name="T89" fmla="*/ 7 h 17"/>
                <a:gd name="T90" fmla="*/ 4 w 24"/>
                <a:gd name="T91" fmla="*/ 7 h 17"/>
                <a:gd name="T92" fmla="*/ 3 w 24"/>
                <a:gd name="T9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 h="17">
                  <a:moveTo>
                    <a:pt x="23" y="7"/>
                  </a:moveTo>
                  <a:cubicBezTo>
                    <a:pt x="23" y="6"/>
                    <a:pt x="23" y="6"/>
                    <a:pt x="23" y="6"/>
                  </a:cubicBezTo>
                  <a:cubicBezTo>
                    <a:pt x="23" y="6"/>
                    <a:pt x="23" y="6"/>
                    <a:pt x="23" y="6"/>
                  </a:cubicBezTo>
                  <a:cubicBezTo>
                    <a:pt x="24" y="6"/>
                    <a:pt x="24" y="6"/>
                    <a:pt x="24" y="6"/>
                  </a:cubicBezTo>
                  <a:cubicBezTo>
                    <a:pt x="24" y="5"/>
                    <a:pt x="24" y="5"/>
                    <a:pt x="24" y="5"/>
                  </a:cubicBezTo>
                  <a:cubicBezTo>
                    <a:pt x="23" y="5"/>
                    <a:pt x="23" y="5"/>
                    <a:pt x="23" y="5"/>
                  </a:cubicBezTo>
                  <a:cubicBezTo>
                    <a:pt x="23" y="5"/>
                    <a:pt x="23" y="5"/>
                    <a:pt x="23" y="5"/>
                  </a:cubicBezTo>
                  <a:cubicBezTo>
                    <a:pt x="22" y="4"/>
                    <a:pt x="22" y="4"/>
                    <a:pt x="22" y="4"/>
                  </a:cubicBezTo>
                  <a:cubicBezTo>
                    <a:pt x="22" y="3"/>
                    <a:pt x="22" y="3"/>
                    <a:pt x="22" y="3"/>
                  </a:cubicBezTo>
                  <a:cubicBezTo>
                    <a:pt x="21" y="2"/>
                    <a:pt x="21" y="2"/>
                    <a:pt x="21" y="2"/>
                  </a:cubicBezTo>
                  <a:cubicBezTo>
                    <a:pt x="21" y="3"/>
                    <a:pt x="21" y="3"/>
                    <a:pt x="21" y="3"/>
                  </a:cubicBezTo>
                  <a:cubicBezTo>
                    <a:pt x="19" y="3"/>
                    <a:pt x="19" y="3"/>
                    <a:pt x="19" y="3"/>
                  </a:cubicBezTo>
                  <a:cubicBezTo>
                    <a:pt x="17" y="2"/>
                    <a:pt x="17" y="2"/>
                    <a:pt x="17" y="2"/>
                  </a:cubicBezTo>
                  <a:cubicBezTo>
                    <a:pt x="16" y="2"/>
                    <a:pt x="16" y="2"/>
                    <a:pt x="16" y="2"/>
                  </a:cubicBezTo>
                  <a:cubicBezTo>
                    <a:pt x="15" y="1"/>
                    <a:pt x="15" y="1"/>
                    <a:pt x="15" y="1"/>
                  </a:cubicBezTo>
                  <a:cubicBezTo>
                    <a:pt x="13" y="0"/>
                    <a:pt x="13" y="0"/>
                    <a:pt x="13" y="0"/>
                  </a:cubicBezTo>
                  <a:cubicBezTo>
                    <a:pt x="12" y="0"/>
                    <a:pt x="12" y="0"/>
                    <a:pt x="12" y="0"/>
                  </a:cubicBezTo>
                  <a:cubicBezTo>
                    <a:pt x="12" y="0"/>
                    <a:pt x="12" y="0"/>
                    <a:pt x="12" y="0"/>
                  </a:cubicBezTo>
                  <a:cubicBezTo>
                    <a:pt x="10" y="0"/>
                    <a:pt x="10" y="0"/>
                    <a:pt x="10" y="0"/>
                  </a:cubicBezTo>
                  <a:cubicBezTo>
                    <a:pt x="8" y="1"/>
                    <a:pt x="8" y="1"/>
                    <a:pt x="8" y="1"/>
                  </a:cubicBezTo>
                  <a:cubicBezTo>
                    <a:pt x="8" y="2"/>
                    <a:pt x="8" y="2"/>
                    <a:pt x="8" y="2"/>
                  </a:cubicBezTo>
                  <a:cubicBezTo>
                    <a:pt x="6" y="3"/>
                    <a:pt x="6" y="3"/>
                    <a:pt x="6" y="3"/>
                  </a:cubicBezTo>
                  <a:cubicBezTo>
                    <a:pt x="6" y="4"/>
                    <a:pt x="6" y="4"/>
                    <a:pt x="6" y="4"/>
                  </a:cubicBezTo>
                  <a:cubicBezTo>
                    <a:pt x="5" y="4"/>
                    <a:pt x="5" y="4"/>
                    <a:pt x="5" y="4"/>
                  </a:cubicBezTo>
                  <a:cubicBezTo>
                    <a:pt x="3" y="4"/>
                    <a:pt x="3" y="4"/>
                    <a:pt x="3" y="4"/>
                  </a:cubicBezTo>
                  <a:cubicBezTo>
                    <a:pt x="2" y="4"/>
                    <a:pt x="2" y="4"/>
                    <a:pt x="2" y="4"/>
                  </a:cubicBezTo>
                  <a:cubicBezTo>
                    <a:pt x="1" y="5"/>
                    <a:pt x="1" y="5"/>
                    <a:pt x="1" y="5"/>
                  </a:cubicBezTo>
                  <a:cubicBezTo>
                    <a:pt x="0" y="5"/>
                    <a:pt x="0" y="5"/>
                    <a:pt x="0" y="5"/>
                  </a:cubicBezTo>
                  <a:cubicBezTo>
                    <a:pt x="0" y="5"/>
                    <a:pt x="0" y="5"/>
                    <a:pt x="0" y="5"/>
                  </a:cubicBezTo>
                  <a:cubicBezTo>
                    <a:pt x="0" y="6"/>
                    <a:pt x="0" y="6"/>
                    <a:pt x="0" y="6"/>
                  </a:cubicBezTo>
                  <a:cubicBezTo>
                    <a:pt x="1" y="7"/>
                    <a:pt x="1" y="7"/>
                    <a:pt x="1" y="7"/>
                  </a:cubicBezTo>
                  <a:cubicBezTo>
                    <a:pt x="1" y="8"/>
                    <a:pt x="1" y="8"/>
                    <a:pt x="1" y="8"/>
                  </a:cubicBezTo>
                  <a:cubicBezTo>
                    <a:pt x="1" y="8"/>
                    <a:pt x="1" y="8"/>
                    <a:pt x="1" y="8"/>
                  </a:cubicBezTo>
                  <a:cubicBezTo>
                    <a:pt x="2" y="6"/>
                    <a:pt x="2" y="6"/>
                    <a:pt x="2" y="6"/>
                  </a:cubicBezTo>
                  <a:cubicBezTo>
                    <a:pt x="3" y="5"/>
                    <a:pt x="3" y="5"/>
                    <a:pt x="3" y="5"/>
                  </a:cubicBezTo>
                  <a:cubicBezTo>
                    <a:pt x="3" y="5"/>
                    <a:pt x="3" y="5"/>
                    <a:pt x="3" y="5"/>
                  </a:cubicBezTo>
                  <a:cubicBezTo>
                    <a:pt x="4" y="5"/>
                    <a:pt x="4" y="5"/>
                    <a:pt x="4" y="5"/>
                  </a:cubicBezTo>
                  <a:cubicBezTo>
                    <a:pt x="5" y="5"/>
                    <a:pt x="5" y="5"/>
                    <a:pt x="5" y="5"/>
                  </a:cubicBezTo>
                  <a:cubicBezTo>
                    <a:pt x="5" y="6"/>
                    <a:pt x="5" y="6"/>
                    <a:pt x="5" y="6"/>
                  </a:cubicBezTo>
                  <a:cubicBezTo>
                    <a:pt x="6" y="7"/>
                    <a:pt x="6" y="7"/>
                    <a:pt x="6" y="7"/>
                  </a:cubicBezTo>
                  <a:cubicBezTo>
                    <a:pt x="6" y="8"/>
                    <a:pt x="6" y="8"/>
                    <a:pt x="6" y="8"/>
                  </a:cubicBezTo>
                  <a:cubicBezTo>
                    <a:pt x="8" y="10"/>
                    <a:pt x="8" y="10"/>
                    <a:pt x="8" y="10"/>
                  </a:cubicBezTo>
                  <a:cubicBezTo>
                    <a:pt x="8" y="10"/>
                    <a:pt x="8" y="10"/>
                    <a:pt x="8" y="10"/>
                  </a:cubicBezTo>
                  <a:cubicBezTo>
                    <a:pt x="9" y="10"/>
                    <a:pt x="9" y="10"/>
                    <a:pt x="9" y="10"/>
                  </a:cubicBezTo>
                  <a:cubicBezTo>
                    <a:pt x="8" y="10"/>
                    <a:pt x="8" y="10"/>
                    <a:pt x="8" y="10"/>
                  </a:cubicBezTo>
                  <a:cubicBezTo>
                    <a:pt x="7" y="10"/>
                    <a:pt x="7" y="10"/>
                    <a:pt x="7" y="10"/>
                  </a:cubicBezTo>
                  <a:cubicBezTo>
                    <a:pt x="7" y="11"/>
                    <a:pt x="7" y="11"/>
                    <a:pt x="7" y="11"/>
                  </a:cubicBezTo>
                  <a:cubicBezTo>
                    <a:pt x="7" y="12"/>
                    <a:pt x="7" y="12"/>
                    <a:pt x="7" y="12"/>
                  </a:cubicBezTo>
                  <a:cubicBezTo>
                    <a:pt x="8" y="12"/>
                    <a:pt x="8" y="12"/>
                    <a:pt x="8" y="12"/>
                  </a:cubicBezTo>
                  <a:cubicBezTo>
                    <a:pt x="9" y="12"/>
                    <a:pt x="9" y="12"/>
                    <a:pt x="9" y="12"/>
                  </a:cubicBezTo>
                  <a:cubicBezTo>
                    <a:pt x="10" y="13"/>
                    <a:pt x="10" y="13"/>
                    <a:pt x="10" y="13"/>
                  </a:cubicBezTo>
                  <a:cubicBezTo>
                    <a:pt x="11" y="13"/>
                    <a:pt x="11" y="13"/>
                    <a:pt x="11" y="13"/>
                  </a:cubicBezTo>
                  <a:cubicBezTo>
                    <a:pt x="11" y="14"/>
                    <a:pt x="11" y="14"/>
                    <a:pt x="11" y="14"/>
                  </a:cubicBezTo>
                  <a:cubicBezTo>
                    <a:pt x="12" y="14"/>
                    <a:pt x="12" y="14"/>
                    <a:pt x="12" y="14"/>
                  </a:cubicBezTo>
                  <a:cubicBezTo>
                    <a:pt x="14" y="14"/>
                    <a:pt x="14" y="14"/>
                    <a:pt x="14" y="14"/>
                  </a:cubicBezTo>
                  <a:cubicBezTo>
                    <a:pt x="15" y="14"/>
                    <a:pt x="15" y="14"/>
                    <a:pt x="15" y="14"/>
                  </a:cubicBezTo>
                  <a:cubicBezTo>
                    <a:pt x="17" y="16"/>
                    <a:pt x="17" y="16"/>
                    <a:pt x="17" y="16"/>
                  </a:cubicBezTo>
                  <a:cubicBezTo>
                    <a:pt x="17" y="16"/>
                    <a:pt x="17" y="16"/>
                    <a:pt x="17" y="16"/>
                  </a:cubicBezTo>
                  <a:cubicBezTo>
                    <a:pt x="16" y="16"/>
                    <a:pt x="16" y="16"/>
                    <a:pt x="16" y="16"/>
                  </a:cubicBezTo>
                  <a:cubicBezTo>
                    <a:pt x="16" y="17"/>
                    <a:pt x="16" y="17"/>
                    <a:pt x="16" y="17"/>
                  </a:cubicBezTo>
                  <a:cubicBezTo>
                    <a:pt x="17" y="17"/>
                    <a:pt x="17" y="17"/>
                    <a:pt x="17" y="17"/>
                  </a:cubicBezTo>
                  <a:cubicBezTo>
                    <a:pt x="17" y="17"/>
                    <a:pt x="17" y="17"/>
                    <a:pt x="17" y="17"/>
                  </a:cubicBezTo>
                  <a:cubicBezTo>
                    <a:pt x="17" y="16"/>
                    <a:pt x="17" y="16"/>
                    <a:pt x="17" y="16"/>
                  </a:cubicBezTo>
                  <a:cubicBezTo>
                    <a:pt x="14" y="13"/>
                    <a:pt x="14" y="13"/>
                    <a:pt x="14" y="13"/>
                  </a:cubicBezTo>
                  <a:cubicBezTo>
                    <a:pt x="11" y="10"/>
                    <a:pt x="11" y="10"/>
                    <a:pt x="11" y="10"/>
                  </a:cubicBezTo>
                  <a:cubicBezTo>
                    <a:pt x="11" y="10"/>
                    <a:pt x="11" y="10"/>
                    <a:pt x="11" y="10"/>
                  </a:cubicBezTo>
                  <a:cubicBezTo>
                    <a:pt x="11" y="9"/>
                    <a:pt x="11" y="9"/>
                    <a:pt x="11" y="9"/>
                  </a:cubicBezTo>
                  <a:cubicBezTo>
                    <a:pt x="10" y="9"/>
                    <a:pt x="10" y="9"/>
                    <a:pt x="10" y="9"/>
                  </a:cubicBezTo>
                  <a:cubicBezTo>
                    <a:pt x="10" y="8"/>
                    <a:pt x="10" y="8"/>
                    <a:pt x="10" y="8"/>
                  </a:cubicBezTo>
                  <a:cubicBezTo>
                    <a:pt x="9" y="7"/>
                    <a:pt x="9" y="7"/>
                    <a:pt x="9" y="7"/>
                  </a:cubicBezTo>
                  <a:cubicBezTo>
                    <a:pt x="9" y="7"/>
                    <a:pt x="9" y="7"/>
                    <a:pt x="9" y="7"/>
                  </a:cubicBezTo>
                  <a:cubicBezTo>
                    <a:pt x="9" y="7"/>
                    <a:pt x="9" y="7"/>
                    <a:pt x="9" y="7"/>
                  </a:cubicBezTo>
                  <a:cubicBezTo>
                    <a:pt x="9" y="6"/>
                    <a:pt x="9" y="6"/>
                    <a:pt x="9" y="6"/>
                  </a:cubicBezTo>
                  <a:cubicBezTo>
                    <a:pt x="9" y="5"/>
                    <a:pt x="9" y="5"/>
                    <a:pt x="9" y="5"/>
                  </a:cubicBezTo>
                  <a:cubicBezTo>
                    <a:pt x="9" y="5"/>
                    <a:pt x="9" y="5"/>
                    <a:pt x="9" y="5"/>
                  </a:cubicBezTo>
                  <a:cubicBezTo>
                    <a:pt x="10" y="6"/>
                    <a:pt x="10" y="6"/>
                    <a:pt x="10" y="6"/>
                  </a:cubicBezTo>
                  <a:cubicBezTo>
                    <a:pt x="11" y="6"/>
                    <a:pt x="11" y="6"/>
                    <a:pt x="11" y="6"/>
                  </a:cubicBezTo>
                  <a:cubicBezTo>
                    <a:pt x="11" y="6"/>
                    <a:pt x="11" y="6"/>
                    <a:pt x="11" y="6"/>
                  </a:cubicBezTo>
                  <a:cubicBezTo>
                    <a:pt x="11" y="5"/>
                    <a:pt x="11" y="5"/>
                    <a:pt x="11" y="5"/>
                  </a:cubicBezTo>
                  <a:cubicBezTo>
                    <a:pt x="12" y="5"/>
                    <a:pt x="12" y="5"/>
                    <a:pt x="12" y="5"/>
                  </a:cubicBezTo>
                  <a:cubicBezTo>
                    <a:pt x="13" y="5"/>
                    <a:pt x="13" y="5"/>
                    <a:pt x="13" y="5"/>
                  </a:cubicBezTo>
                  <a:cubicBezTo>
                    <a:pt x="13" y="5"/>
                    <a:pt x="13" y="5"/>
                    <a:pt x="13" y="5"/>
                  </a:cubicBezTo>
                  <a:cubicBezTo>
                    <a:pt x="14" y="5"/>
                    <a:pt x="14" y="5"/>
                    <a:pt x="14" y="5"/>
                  </a:cubicBezTo>
                  <a:cubicBezTo>
                    <a:pt x="14" y="5"/>
                    <a:pt x="14" y="5"/>
                    <a:pt x="14" y="5"/>
                  </a:cubicBezTo>
                  <a:cubicBezTo>
                    <a:pt x="15" y="5"/>
                    <a:pt x="15" y="5"/>
                    <a:pt x="15" y="5"/>
                  </a:cubicBezTo>
                  <a:cubicBezTo>
                    <a:pt x="15" y="6"/>
                    <a:pt x="15" y="6"/>
                    <a:pt x="15" y="6"/>
                  </a:cubicBezTo>
                  <a:cubicBezTo>
                    <a:pt x="16" y="5"/>
                    <a:pt x="16" y="5"/>
                    <a:pt x="16" y="5"/>
                  </a:cubicBezTo>
                  <a:cubicBezTo>
                    <a:pt x="17" y="6"/>
                    <a:pt x="17" y="6"/>
                    <a:pt x="17" y="6"/>
                  </a:cubicBezTo>
                  <a:cubicBezTo>
                    <a:pt x="18" y="5"/>
                    <a:pt x="18" y="5"/>
                    <a:pt x="18" y="5"/>
                  </a:cubicBezTo>
                  <a:cubicBezTo>
                    <a:pt x="18" y="6"/>
                    <a:pt x="18" y="6"/>
                    <a:pt x="18" y="6"/>
                  </a:cubicBezTo>
                  <a:cubicBezTo>
                    <a:pt x="19" y="6"/>
                    <a:pt x="19" y="6"/>
                    <a:pt x="19" y="6"/>
                  </a:cubicBezTo>
                  <a:cubicBezTo>
                    <a:pt x="20" y="6"/>
                    <a:pt x="20" y="6"/>
                    <a:pt x="20" y="6"/>
                  </a:cubicBezTo>
                  <a:cubicBezTo>
                    <a:pt x="20" y="6"/>
                    <a:pt x="20" y="6"/>
                    <a:pt x="20" y="6"/>
                  </a:cubicBezTo>
                  <a:cubicBezTo>
                    <a:pt x="21" y="6"/>
                    <a:pt x="21" y="6"/>
                    <a:pt x="21" y="6"/>
                  </a:cubicBezTo>
                  <a:cubicBezTo>
                    <a:pt x="23" y="7"/>
                    <a:pt x="23" y="7"/>
                    <a:pt x="23" y="7"/>
                  </a:cubicBezTo>
                  <a:cubicBezTo>
                    <a:pt x="23" y="7"/>
                    <a:pt x="23" y="7"/>
                    <a:pt x="23" y="7"/>
                  </a:cubicBezTo>
                  <a:close/>
                  <a:moveTo>
                    <a:pt x="14" y="16"/>
                  </a:moveTo>
                  <a:cubicBezTo>
                    <a:pt x="14" y="16"/>
                    <a:pt x="15" y="16"/>
                    <a:pt x="15" y="16"/>
                  </a:cubicBezTo>
                  <a:cubicBezTo>
                    <a:pt x="16" y="17"/>
                    <a:pt x="16" y="17"/>
                    <a:pt x="16" y="17"/>
                  </a:cubicBezTo>
                  <a:cubicBezTo>
                    <a:pt x="14" y="17"/>
                    <a:pt x="14" y="17"/>
                    <a:pt x="14" y="17"/>
                  </a:cubicBezTo>
                  <a:cubicBezTo>
                    <a:pt x="14" y="16"/>
                    <a:pt x="14" y="16"/>
                    <a:pt x="14" y="16"/>
                  </a:cubicBezTo>
                  <a:close/>
                  <a:moveTo>
                    <a:pt x="12" y="15"/>
                  </a:moveTo>
                  <a:cubicBezTo>
                    <a:pt x="15" y="15"/>
                    <a:pt x="15" y="15"/>
                    <a:pt x="15" y="15"/>
                  </a:cubicBezTo>
                  <a:cubicBezTo>
                    <a:pt x="14" y="16"/>
                    <a:pt x="14" y="16"/>
                    <a:pt x="14" y="16"/>
                  </a:cubicBezTo>
                  <a:cubicBezTo>
                    <a:pt x="12" y="15"/>
                    <a:pt x="12" y="15"/>
                    <a:pt x="12" y="15"/>
                  </a:cubicBezTo>
                  <a:close/>
                  <a:moveTo>
                    <a:pt x="13" y="14"/>
                  </a:moveTo>
                  <a:cubicBezTo>
                    <a:pt x="14" y="14"/>
                    <a:pt x="14" y="14"/>
                    <a:pt x="14" y="14"/>
                  </a:cubicBezTo>
                  <a:cubicBezTo>
                    <a:pt x="15" y="15"/>
                    <a:pt x="15" y="15"/>
                    <a:pt x="15" y="15"/>
                  </a:cubicBezTo>
                  <a:cubicBezTo>
                    <a:pt x="14" y="15"/>
                    <a:pt x="14" y="15"/>
                    <a:pt x="14" y="15"/>
                  </a:cubicBezTo>
                  <a:cubicBezTo>
                    <a:pt x="13" y="15"/>
                    <a:pt x="13" y="15"/>
                    <a:pt x="13" y="15"/>
                  </a:cubicBezTo>
                  <a:cubicBezTo>
                    <a:pt x="13" y="14"/>
                    <a:pt x="13" y="14"/>
                    <a:pt x="13" y="14"/>
                  </a:cubicBezTo>
                  <a:close/>
                  <a:moveTo>
                    <a:pt x="6" y="9"/>
                  </a:moveTo>
                  <a:cubicBezTo>
                    <a:pt x="7" y="9"/>
                    <a:pt x="7" y="9"/>
                    <a:pt x="7" y="9"/>
                  </a:cubicBezTo>
                  <a:cubicBezTo>
                    <a:pt x="7" y="10"/>
                    <a:pt x="7" y="10"/>
                    <a:pt x="7" y="10"/>
                  </a:cubicBezTo>
                  <a:cubicBezTo>
                    <a:pt x="7" y="10"/>
                    <a:pt x="7" y="10"/>
                    <a:pt x="7" y="10"/>
                  </a:cubicBezTo>
                  <a:cubicBezTo>
                    <a:pt x="6" y="9"/>
                    <a:pt x="6" y="9"/>
                    <a:pt x="6" y="9"/>
                  </a:cubicBezTo>
                  <a:close/>
                  <a:moveTo>
                    <a:pt x="5" y="8"/>
                  </a:moveTo>
                  <a:cubicBezTo>
                    <a:pt x="6" y="9"/>
                    <a:pt x="6" y="9"/>
                    <a:pt x="6" y="9"/>
                  </a:cubicBezTo>
                  <a:cubicBezTo>
                    <a:pt x="5" y="9"/>
                    <a:pt x="5" y="9"/>
                    <a:pt x="5" y="9"/>
                  </a:cubicBezTo>
                  <a:cubicBezTo>
                    <a:pt x="5" y="8"/>
                    <a:pt x="5" y="8"/>
                    <a:pt x="5" y="8"/>
                  </a:cubicBezTo>
                  <a:close/>
                  <a:moveTo>
                    <a:pt x="6" y="11"/>
                  </a:moveTo>
                  <a:cubicBezTo>
                    <a:pt x="7" y="11"/>
                    <a:pt x="7" y="11"/>
                    <a:pt x="7" y="11"/>
                  </a:cubicBezTo>
                  <a:cubicBezTo>
                    <a:pt x="7" y="12"/>
                    <a:pt x="7" y="12"/>
                    <a:pt x="7" y="12"/>
                  </a:cubicBezTo>
                  <a:cubicBezTo>
                    <a:pt x="6" y="11"/>
                    <a:pt x="6" y="11"/>
                    <a:pt x="6" y="11"/>
                  </a:cubicBezTo>
                  <a:close/>
                  <a:moveTo>
                    <a:pt x="5" y="9"/>
                  </a:moveTo>
                  <a:cubicBezTo>
                    <a:pt x="5" y="10"/>
                    <a:pt x="5" y="10"/>
                    <a:pt x="5" y="10"/>
                  </a:cubicBezTo>
                  <a:cubicBezTo>
                    <a:pt x="5" y="10"/>
                    <a:pt x="5" y="10"/>
                    <a:pt x="5" y="10"/>
                  </a:cubicBezTo>
                  <a:cubicBezTo>
                    <a:pt x="5" y="9"/>
                    <a:pt x="5" y="9"/>
                    <a:pt x="5" y="9"/>
                  </a:cubicBezTo>
                  <a:close/>
                  <a:moveTo>
                    <a:pt x="3" y="7"/>
                  </a:moveTo>
                  <a:cubicBezTo>
                    <a:pt x="4" y="8"/>
                    <a:pt x="4" y="8"/>
                    <a:pt x="4" y="8"/>
                  </a:cubicBezTo>
                  <a:cubicBezTo>
                    <a:pt x="5" y="9"/>
                    <a:pt x="5" y="9"/>
                    <a:pt x="5" y="9"/>
                  </a:cubicBezTo>
                  <a:cubicBezTo>
                    <a:pt x="4" y="9"/>
                    <a:pt x="4" y="9"/>
                    <a:pt x="4" y="9"/>
                  </a:cubicBezTo>
                  <a:cubicBezTo>
                    <a:pt x="3" y="8"/>
                    <a:pt x="3" y="8"/>
                    <a:pt x="3" y="8"/>
                  </a:cubicBezTo>
                  <a:cubicBezTo>
                    <a:pt x="4" y="8"/>
                    <a:pt x="4" y="8"/>
                    <a:pt x="4" y="8"/>
                  </a:cubicBezTo>
                  <a:cubicBezTo>
                    <a:pt x="3" y="7"/>
                    <a:pt x="3" y="7"/>
                    <a:pt x="3" y="7"/>
                  </a:cubicBezTo>
                  <a:close/>
                  <a:moveTo>
                    <a:pt x="4" y="5"/>
                  </a:moveTo>
                  <a:cubicBezTo>
                    <a:pt x="5" y="7"/>
                    <a:pt x="5" y="7"/>
                    <a:pt x="5" y="7"/>
                  </a:cubicBezTo>
                  <a:cubicBezTo>
                    <a:pt x="4" y="7"/>
                    <a:pt x="4" y="7"/>
                    <a:pt x="4" y="7"/>
                  </a:cubicBezTo>
                  <a:cubicBezTo>
                    <a:pt x="4" y="7"/>
                    <a:pt x="4" y="7"/>
                    <a:pt x="4" y="7"/>
                  </a:cubicBezTo>
                  <a:cubicBezTo>
                    <a:pt x="3" y="7"/>
                    <a:pt x="3" y="7"/>
                    <a:pt x="3" y="7"/>
                  </a:cubicBezTo>
                  <a:cubicBezTo>
                    <a:pt x="3" y="6"/>
                    <a:pt x="3" y="6"/>
                    <a:pt x="3" y="6"/>
                  </a:cubicBezTo>
                  <a:cubicBezTo>
                    <a:pt x="3" y="6"/>
                    <a:pt x="4" y="5"/>
                    <a:pt x="4" y="5"/>
                  </a:cubicBezTo>
                  <a:close/>
                </a:path>
              </a:pathLst>
            </a:custGeom>
            <a:grpFill/>
            <a:ln>
              <a:noFill/>
            </a:ln>
          </p:spPr>
          <p:txBody>
            <a:bodyPr vert="horz" wrap="square" lIns="91440" tIns="45720" rIns="91440" bIns="45720" numCol="1" anchor="t" anchorCtr="0" compatLnSpc="1"/>
            <a:lstStyle/>
            <a:p>
              <a:endParaRPr lang="en-US"/>
            </a:p>
          </p:txBody>
        </p:sp>
        <p:sp>
          <p:nvSpPr>
            <p:cNvPr id="55" name="Freeform 56"/>
            <p:cNvSpPr/>
            <p:nvPr/>
          </p:nvSpPr>
          <p:spPr bwMode="auto">
            <a:xfrm>
              <a:off x="4597952" y="2240588"/>
              <a:ext cx="75912" cy="63045"/>
            </a:xfrm>
            <a:custGeom>
              <a:avLst/>
              <a:gdLst>
                <a:gd name="T0" fmla="*/ 30 w 59"/>
                <a:gd name="T1" fmla="*/ 41 h 49"/>
                <a:gd name="T2" fmla="*/ 7 w 59"/>
                <a:gd name="T3" fmla="*/ 19 h 49"/>
                <a:gd name="T4" fmla="*/ 7 w 59"/>
                <a:gd name="T5" fmla="*/ 15 h 49"/>
                <a:gd name="T6" fmla="*/ 4 w 59"/>
                <a:gd name="T7" fmla="*/ 11 h 49"/>
                <a:gd name="T8" fmla="*/ 0 w 59"/>
                <a:gd name="T9" fmla="*/ 8 h 49"/>
                <a:gd name="T10" fmla="*/ 0 w 59"/>
                <a:gd name="T11" fmla="*/ 4 h 49"/>
                <a:gd name="T12" fmla="*/ 0 w 59"/>
                <a:gd name="T13" fmla="*/ 0 h 49"/>
                <a:gd name="T14" fmla="*/ 7 w 59"/>
                <a:gd name="T15" fmla="*/ 4 h 49"/>
                <a:gd name="T16" fmla="*/ 7 w 59"/>
                <a:gd name="T17" fmla="*/ 0 h 49"/>
                <a:gd name="T18" fmla="*/ 15 w 59"/>
                <a:gd name="T19" fmla="*/ 0 h 49"/>
                <a:gd name="T20" fmla="*/ 18 w 59"/>
                <a:gd name="T21" fmla="*/ 0 h 49"/>
                <a:gd name="T22" fmla="*/ 22 w 59"/>
                <a:gd name="T23" fmla="*/ 0 h 49"/>
                <a:gd name="T24" fmla="*/ 26 w 59"/>
                <a:gd name="T25" fmla="*/ 0 h 49"/>
                <a:gd name="T26" fmla="*/ 33 w 59"/>
                <a:gd name="T27" fmla="*/ 0 h 49"/>
                <a:gd name="T28" fmla="*/ 37 w 59"/>
                <a:gd name="T29" fmla="*/ 4 h 49"/>
                <a:gd name="T30" fmla="*/ 41 w 59"/>
                <a:gd name="T31" fmla="*/ 4 h 49"/>
                <a:gd name="T32" fmla="*/ 52 w 59"/>
                <a:gd name="T33" fmla="*/ 8 h 49"/>
                <a:gd name="T34" fmla="*/ 52 w 59"/>
                <a:gd name="T35" fmla="*/ 8 h 49"/>
                <a:gd name="T36" fmla="*/ 56 w 59"/>
                <a:gd name="T37" fmla="*/ 11 h 49"/>
                <a:gd name="T38" fmla="*/ 52 w 59"/>
                <a:gd name="T39" fmla="*/ 15 h 49"/>
                <a:gd name="T40" fmla="*/ 59 w 59"/>
                <a:gd name="T41" fmla="*/ 19 h 49"/>
                <a:gd name="T42" fmla="*/ 59 w 59"/>
                <a:gd name="T43" fmla="*/ 23 h 49"/>
                <a:gd name="T44" fmla="*/ 56 w 59"/>
                <a:gd name="T45" fmla="*/ 23 h 49"/>
                <a:gd name="T46" fmla="*/ 59 w 59"/>
                <a:gd name="T47" fmla="*/ 30 h 49"/>
                <a:gd name="T48" fmla="*/ 56 w 59"/>
                <a:gd name="T49" fmla="*/ 30 h 49"/>
                <a:gd name="T50" fmla="*/ 48 w 59"/>
                <a:gd name="T51" fmla="*/ 30 h 49"/>
                <a:gd name="T52" fmla="*/ 52 w 59"/>
                <a:gd name="T53" fmla="*/ 34 h 49"/>
                <a:gd name="T54" fmla="*/ 52 w 59"/>
                <a:gd name="T55" fmla="*/ 37 h 49"/>
                <a:gd name="T56" fmla="*/ 48 w 59"/>
                <a:gd name="T57" fmla="*/ 41 h 49"/>
                <a:gd name="T58" fmla="*/ 44 w 59"/>
                <a:gd name="T59" fmla="*/ 49 h 49"/>
                <a:gd name="T60" fmla="*/ 41 w 59"/>
                <a:gd name="T61" fmla="*/ 45 h 49"/>
                <a:gd name="T62" fmla="*/ 33 w 59"/>
                <a:gd name="T63" fmla="*/ 45 h 49"/>
                <a:gd name="T64" fmla="*/ 30 w 59"/>
                <a:gd name="T6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49">
                  <a:moveTo>
                    <a:pt x="30" y="45"/>
                  </a:moveTo>
                  <a:lnTo>
                    <a:pt x="30" y="41"/>
                  </a:lnTo>
                  <a:lnTo>
                    <a:pt x="18" y="30"/>
                  </a:lnTo>
                  <a:lnTo>
                    <a:pt x="7" y="19"/>
                  </a:lnTo>
                  <a:lnTo>
                    <a:pt x="7" y="19"/>
                  </a:lnTo>
                  <a:lnTo>
                    <a:pt x="7" y="15"/>
                  </a:lnTo>
                  <a:lnTo>
                    <a:pt x="4" y="15"/>
                  </a:lnTo>
                  <a:lnTo>
                    <a:pt x="4" y="11"/>
                  </a:lnTo>
                  <a:lnTo>
                    <a:pt x="0" y="8"/>
                  </a:lnTo>
                  <a:lnTo>
                    <a:pt x="0" y="8"/>
                  </a:lnTo>
                  <a:lnTo>
                    <a:pt x="0" y="8"/>
                  </a:lnTo>
                  <a:lnTo>
                    <a:pt x="0" y="4"/>
                  </a:lnTo>
                  <a:lnTo>
                    <a:pt x="0" y="0"/>
                  </a:lnTo>
                  <a:lnTo>
                    <a:pt x="0" y="0"/>
                  </a:lnTo>
                  <a:lnTo>
                    <a:pt x="4" y="4"/>
                  </a:lnTo>
                  <a:lnTo>
                    <a:pt x="7" y="4"/>
                  </a:lnTo>
                  <a:lnTo>
                    <a:pt x="7" y="4"/>
                  </a:lnTo>
                  <a:lnTo>
                    <a:pt x="7" y="0"/>
                  </a:lnTo>
                  <a:lnTo>
                    <a:pt x="11" y="0"/>
                  </a:lnTo>
                  <a:lnTo>
                    <a:pt x="15" y="0"/>
                  </a:lnTo>
                  <a:lnTo>
                    <a:pt x="15" y="0"/>
                  </a:lnTo>
                  <a:lnTo>
                    <a:pt x="18" y="0"/>
                  </a:lnTo>
                  <a:lnTo>
                    <a:pt x="18" y="0"/>
                  </a:lnTo>
                  <a:lnTo>
                    <a:pt x="22" y="0"/>
                  </a:lnTo>
                  <a:lnTo>
                    <a:pt x="22" y="4"/>
                  </a:lnTo>
                  <a:lnTo>
                    <a:pt x="26" y="0"/>
                  </a:lnTo>
                  <a:lnTo>
                    <a:pt x="30" y="4"/>
                  </a:lnTo>
                  <a:lnTo>
                    <a:pt x="33" y="0"/>
                  </a:lnTo>
                  <a:lnTo>
                    <a:pt x="33" y="4"/>
                  </a:lnTo>
                  <a:lnTo>
                    <a:pt x="37" y="4"/>
                  </a:lnTo>
                  <a:lnTo>
                    <a:pt x="41" y="4"/>
                  </a:lnTo>
                  <a:lnTo>
                    <a:pt x="41" y="4"/>
                  </a:lnTo>
                  <a:lnTo>
                    <a:pt x="44" y="4"/>
                  </a:lnTo>
                  <a:lnTo>
                    <a:pt x="52" y="8"/>
                  </a:lnTo>
                  <a:lnTo>
                    <a:pt x="52" y="8"/>
                  </a:lnTo>
                  <a:lnTo>
                    <a:pt x="52" y="8"/>
                  </a:lnTo>
                  <a:lnTo>
                    <a:pt x="56" y="8"/>
                  </a:lnTo>
                  <a:lnTo>
                    <a:pt x="56" y="11"/>
                  </a:lnTo>
                  <a:lnTo>
                    <a:pt x="52" y="15"/>
                  </a:lnTo>
                  <a:lnTo>
                    <a:pt x="52" y="15"/>
                  </a:lnTo>
                  <a:lnTo>
                    <a:pt x="56" y="19"/>
                  </a:lnTo>
                  <a:lnTo>
                    <a:pt x="59" y="19"/>
                  </a:lnTo>
                  <a:lnTo>
                    <a:pt x="59" y="23"/>
                  </a:lnTo>
                  <a:lnTo>
                    <a:pt x="59" y="23"/>
                  </a:lnTo>
                  <a:lnTo>
                    <a:pt x="56" y="23"/>
                  </a:lnTo>
                  <a:lnTo>
                    <a:pt x="56" y="23"/>
                  </a:lnTo>
                  <a:lnTo>
                    <a:pt x="56" y="26"/>
                  </a:lnTo>
                  <a:lnTo>
                    <a:pt x="59" y="30"/>
                  </a:lnTo>
                  <a:lnTo>
                    <a:pt x="56" y="34"/>
                  </a:lnTo>
                  <a:lnTo>
                    <a:pt x="56" y="30"/>
                  </a:lnTo>
                  <a:lnTo>
                    <a:pt x="52" y="30"/>
                  </a:lnTo>
                  <a:lnTo>
                    <a:pt x="48" y="30"/>
                  </a:lnTo>
                  <a:lnTo>
                    <a:pt x="48" y="34"/>
                  </a:lnTo>
                  <a:lnTo>
                    <a:pt x="52" y="34"/>
                  </a:lnTo>
                  <a:lnTo>
                    <a:pt x="52" y="37"/>
                  </a:lnTo>
                  <a:lnTo>
                    <a:pt x="52" y="37"/>
                  </a:lnTo>
                  <a:lnTo>
                    <a:pt x="48" y="37"/>
                  </a:lnTo>
                  <a:lnTo>
                    <a:pt x="48" y="41"/>
                  </a:lnTo>
                  <a:lnTo>
                    <a:pt x="48" y="45"/>
                  </a:lnTo>
                  <a:lnTo>
                    <a:pt x="44" y="49"/>
                  </a:lnTo>
                  <a:lnTo>
                    <a:pt x="44" y="49"/>
                  </a:lnTo>
                  <a:lnTo>
                    <a:pt x="41" y="45"/>
                  </a:lnTo>
                  <a:lnTo>
                    <a:pt x="37" y="45"/>
                  </a:lnTo>
                  <a:lnTo>
                    <a:pt x="33" y="45"/>
                  </a:lnTo>
                  <a:lnTo>
                    <a:pt x="30" y="45"/>
                  </a:lnTo>
                  <a:lnTo>
                    <a:pt x="30" y="45"/>
                  </a:lnTo>
                  <a:close/>
                </a:path>
              </a:pathLst>
            </a:custGeom>
            <a:grpFill/>
            <a:ln>
              <a:noFill/>
            </a:ln>
          </p:spPr>
          <p:txBody>
            <a:bodyPr vert="horz" wrap="square" lIns="91440" tIns="45720" rIns="91440" bIns="45720" numCol="1" anchor="t" anchorCtr="0" compatLnSpc="1"/>
            <a:lstStyle/>
            <a:p>
              <a:endParaRPr lang="en-US"/>
            </a:p>
          </p:txBody>
        </p:sp>
        <p:sp>
          <p:nvSpPr>
            <p:cNvPr id="56" name="Freeform 57"/>
            <p:cNvSpPr/>
            <p:nvPr/>
          </p:nvSpPr>
          <p:spPr bwMode="auto">
            <a:xfrm>
              <a:off x="4550346" y="2203276"/>
              <a:ext cx="61758" cy="37313"/>
            </a:xfrm>
            <a:custGeom>
              <a:avLst/>
              <a:gdLst>
                <a:gd name="T0" fmla="*/ 4 w 48"/>
                <a:gd name="T1" fmla="*/ 29 h 29"/>
                <a:gd name="T2" fmla="*/ 7 w 48"/>
                <a:gd name="T3" fmla="*/ 29 h 29"/>
                <a:gd name="T4" fmla="*/ 11 w 48"/>
                <a:gd name="T5" fmla="*/ 26 h 29"/>
                <a:gd name="T6" fmla="*/ 15 w 48"/>
                <a:gd name="T7" fmla="*/ 26 h 29"/>
                <a:gd name="T8" fmla="*/ 22 w 48"/>
                <a:gd name="T9" fmla="*/ 26 h 29"/>
                <a:gd name="T10" fmla="*/ 26 w 48"/>
                <a:gd name="T11" fmla="*/ 26 h 29"/>
                <a:gd name="T12" fmla="*/ 26 w 48"/>
                <a:gd name="T13" fmla="*/ 22 h 29"/>
                <a:gd name="T14" fmla="*/ 33 w 48"/>
                <a:gd name="T15" fmla="*/ 18 h 29"/>
                <a:gd name="T16" fmla="*/ 33 w 48"/>
                <a:gd name="T17" fmla="*/ 14 h 29"/>
                <a:gd name="T18" fmla="*/ 41 w 48"/>
                <a:gd name="T19" fmla="*/ 11 h 29"/>
                <a:gd name="T20" fmla="*/ 48 w 48"/>
                <a:gd name="T21" fmla="*/ 11 h 29"/>
                <a:gd name="T22" fmla="*/ 48 w 48"/>
                <a:gd name="T23" fmla="*/ 3 h 29"/>
                <a:gd name="T24" fmla="*/ 44 w 48"/>
                <a:gd name="T25" fmla="*/ 0 h 29"/>
                <a:gd name="T26" fmla="*/ 41 w 48"/>
                <a:gd name="T27" fmla="*/ 3 h 29"/>
                <a:gd name="T28" fmla="*/ 33 w 48"/>
                <a:gd name="T29" fmla="*/ 7 h 29"/>
                <a:gd name="T30" fmla="*/ 33 w 48"/>
                <a:gd name="T31" fmla="*/ 7 h 29"/>
                <a:gd name="T32" fmla="*/ 30 w 48"/>
                <a:gd name="T33" fmla="*/ 7 h 29"/>
                <a:gd name="T34" fmla="*/ 26 w 48"/>
                <a:gd name="T35" fmla="*/ 7 h 29"/>
                <a:gd name="T36" fmla="*/ 22 w 48"/>
                <a:gd name="T37" fmla="*/ 7 h 29"/>
                <a:gd name="T38" fmla="*/ 18 w 48"/>
                <a:gd name="T39" fmla="*/ 7 h 29"/>
                <a:gd name="T40" fmla="*/ 15 w 48"/>
                <a:gd name="T41" fmla="*/ 7 h 29"/>
                <a:gd name="T42" fmla="*/ 7 w 48"/>
                <a:gd name="T43" fmla="*/ 7 h 29"/>
                <a:gd name="T44" fmla="*/ 7 w 48"/>
                <a:gd name="T45" fmla="*/ 7 h 29"/>
                <a:gd name="T46" fmla="*/ 4 w 48"/>
                <a:gd name="T47" fmla="*/ 11 h 29"/>
                <a:gd name="T48" fmla="*/ 4 w 48"/>
                <a:gd name="T49" fmla="*/ 14 h 29"/>
                <a:gd name="T50" fmla="*/ 0 w 48"/>
                <a:gd name="T51" fmla="*/ 18 h 29"/>
                <a:gd name="T52" fmla="*/ 4 w 48"/>
                <a:gd name="T53" fmla="*/ 22 h 29"/>
                <a:gd name="T54" fmla="*/ 4 w 48"/>
                <a:gd name="T55" fmla="*/ 22 h 29"/>
                <a:gd name="T56" fmla="*/ 7 w 48"/>
                <a:gd name="T57" fmla="*/ 22 h 29"/>
                <a:gd name="T58" fmla="*/ 7 w 48"/>
                <a:gd name="T59" fmla="*/ 26 h 29"/>
                <a:gd name="T60" fmla="*/ 4 w 48"/>
                <a:gd name="T61" fmla="*/ 26 h 29"/>
                <a:gd name="T62" fmla="*/ 4 w 48"/>
                <a:gd name="T6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29">
                  <a:moveTo>
                    <a:pt x="4" y="29"/>
                  </a:moveTo>
                  <a:lnTo>
                    <a:pt x="7" y="29"/>
                  </a:lnTo>
                  <a:lnTo>
                    <a:pt x="11" y="26"/>
                  </a:lnTo>
                  <a:lnTo>
                    <a:pt x="15" y="26"/>
                  </a:lnTo>
                  <a:lnTo>
                    <a:pt x="22" y="26"/>
                  </a:lnTo>
                  <a:lnTo>
                    <a:pt x="26" y="26"/>
                  </a:lnTo>
                  <a:lnTo>
                    <a:pt x="26" y="22"/>
                  </a:lnTo>
                  <a:lnTo>
                    <a:pt x="33" y="18"/>
                  </a:lnTo>
                  <a:lnTo>
                    <a:pt x="33" y="14"/>
                  </a:lnTo>
                  <a:lnTo>
                    <a:pt x="41" y="11"/>
                  </a:lnTo>
                  <a:lnTo>
                    <a:pt x="48" y="11"/>
                  </a:lnTo>
                  <a:lnTo>
                    <a:pt x="48" y="3"/>
                  </a:lnTo>
                  <a:lnTo>
                    <a:pt x="44" y="0"/>
                  </a:lnTo>
                  <a:lnTo>
                    <a:pt x="41" y="3"/>
                  </a:lnTo>
                  <a:lnTo>
                    <a:pt x="33" y="7"/>
                  </a:lnTo>
                  <a:lnTo>
                    <a:pt x="33" y="7"/>
                  </a:lnTo>
                  <a:lnTo>
                    <a:pt x="30" y="7"/>
                  </a:lnTo>
                  <a:lnTo>
                    <a:pt x="26" y="7"/>
                  </a:lnTo>
                  <a:lnTo>
                    <a:pt x="22" y="7"/>
                  </a:lnTo>
                  <a:lnTo>
                    <a:pt x="18" y="7"/>
                  </a:lnTo>
                  <a:lnTo>
                    <a:pt x="15" y="7"/>
                  </a:lnTo>
                  <a:lnTo>
                    <a:pt x="7" y="7"/>
                  </a:lnTo>
                  <a:lnTo>
                    <a:pt x="7" y="7"/>
                  </a:lnTo>
                  <a:lnTo>
                    <a:pt x="4" y="11"/>
                  </a:lnTo>
                  <a:lnTo>
                    <a:pt x="4" y="14"/>
                  </a:lnTo>
                  <a:lnTo>
                    <a:pt x="0" y="18"/>
                  </a:lnTo>
                  <a:lnTo>
                    <a:pt x="4" y="22"/>
                  </a:lnTo>
                  <a:lnTo>
                    <a:pt x="4" y="22"/>
                  </a:lnTo>
                  <a:lnTo>
                    <a:pt x="7" y="22"/>
                  </a:lnTo>
                  <a:lnTo>
                    <a:pt x="7" y="26"/>
                  </a:lnTo>
                  <a:lnTo>
                    <a:pt x="4" y="26"/>
                  </a:lnTo>
                  <a:lnTo>
                    <a:pt x="4" y="29"/>
                  </a:lnTo>
                  <a:close/>
                </a:path>
              </a:pathLst>
            </a:custGeom>
            <a:grpFill/>
            <a:ln>
              <a:noFill/>
            </a:ln>
          </p:spPr>
          <p:txBody>
            <a:bodyPr vert="horz" wrap="square" lIns="91440" tIns="45720" rIns="91440" bIns="45720" numCol="1" anchor="t" anchorCtr="0" compatLnSpc="1"/>
            <a:lstStyle/>
            <a:p>
              <a:endParaRPr lang="en-US"/>
            </a:p>
          </p:txBody>
        </p:sp>
        <p:sp>
          <p:nvSpPr>
            <p:cNvPr id="57" name="Freeform 58"/>
            <p:cNvSpPr/>
            <p:nvPr/>
          </p:nvSpPr>
          <p:spPr bwMode="auto">
            <a:xfrm>
              <a:off x="4474436" y="2150523"/>
              <a:ext cx="142816" cy="61758"/>
            </a:xfrm>
            <a:custGeom>
              <a:avLst/>
              <a:gdLst>
                <a:gd name="T0" fmla="*/ 66 w 111"/>
                <a:gd name="T1" fmla="*/ 48 h 48"/>
                <a:gd name="T2" fmla="*/ 77 w 111"/>
                <a:gd name="T3" fmla="*/ 48 h 48"/>
                <a:gd name="T4" fmla="*/ 85 w 111"/>
                <a:gd name="T5" fmla="*/ 48 h 48"/>
                <a:gd name="T6" fmla="*/ 92 w 111"/>
                <a:gd name="T7" fmla="*/ 48 h 48"/>
                <a:gd name="T8" fmla="*/ 100 w 111"/>
                <a:gd name="T9" fmla="*/ 44 h 48"/>
                <a:gd name="T10" fmla="*/ 107 w 111"/>
                <a:gd name="T11" fmla="*/ 37 h 48"/>
                <a:gd name="T12" fmla="*/ 107 w 111"/>
                <a:gd name="T13" fmla="*/ 33 h 48"/>
                <a:gd name="T14" fmla="*/ 103 w 111"/>
                <a:gd name="T15" fmla="*/ 26 h 48"/>
                <a:gd name="T16" fmla="*/ 111 w 111"/>
                <a:gd name="T17" fmla="*/ 26 h 48"/>
                <a:gd name="T18" fmla="*/ 111 w 111"/>
                <a:gd name="T19" fmla="*/ 18 h 48"/>
                <a:gd name="T20" fmla="*/ 111 w 111"/>
                <a:gd name="T21" fmla="*/ 7 h 48"/>
                <a:gd name="T22" fmla="*/ 103 w 111"/>
                <a:gd name="T23" fmla="*/ 4 h 48"/>
                <a:gd name="T24" fmla="*/ 92 w 111"/>
                <a:gd name="T25" fmla="*/ 4 h 48"/>
                <a:gd name="T26" fmla="*/ 81 w 111"/>
                <a:gd name="T27" fmla="*/ 0 h 48"/>
                <a:gd name="T28" fmla="*/ 77 w 111"/>
                <a:gd name="T29" fmla="*/ 4 h 48"/>
                <a:gd name="T30" fmla="*/ 77 w 111"/>
                <a:gd name="T31" fmla="*/ 7 h 48"/>
                <a:gd name="T32" fmla="*/ 70 w 111"/>
                <a:gd name="T33" fmla="*/ 7 h 48"/>
                <a:gd name="T34" fmla="*/ 59 w 111"/>
                <a:gd name="T35" fmla="*/ 4 h 48"/>
                <a:gd name="T36" fmla="*/ 59 w 111"/>
                <a:gd name="T37" fmla="*/ 11 h 48"/>
                <a:gd name="T38" fmla="*/ 55 w 111"/>
                <a:gd name="T39" fmla="*/ 11 h 48"/>
                <a:gd name="T40" fmla="*/ 48 w 111"/>
                <a:gd name="T41" fmla="*/ 18 h 48"/>
                <a:gd name="T42" fmla="*/ 52 w 111"/>
                <a:gd name="T43" fmla="*/ 22 h 48"/>
                <a:gd name="T44" fmla="*/ 48 w 111"/>
                <a:gd name="T45" fmla="*/ 26 h 48"/>
                <a:gd name="T46" fmla="*/ 40 w 111"/>
                <a:gd name="T47" fmla="*/ 26 h 48"/>
                <a:gd name="T48" fmla="*/ 37 w 111"/>
                <a:gd name="T49" fmla="*/ 26 h 48"/>
                <a:gd name="T50" fmla="*/ 29 w 111"/>
                <a:gd name="T51" fmla="*/ 30 h 48"/>
                <a:gd name="T52" fmla="*/ 22 w 111"/>
                <a:gd name="T53" fmla="*/ 30 h 48"/>
                <a:gd name="T54" fmla="*/ 15 w 111"/>
                <a:gd name="T55" fmla="*/ 26 h 48"/>
                <a:gd name="T56" fmla="*/ 11 w 111"/>
                <a:gd name="T57" fmla="*/ 30 h 48"/>
                <a:gd name="T58" fmla="*/ 7 w 111"/>
                <a:gd name="T59" fmla="*/ 30 h 48"/>
                <a:gd name="T60" fmla="*/ 0 w 111"/>
                <a:gd name="T61" fmla="*/ 30 h 48"/>
                <a:gd name="T62" fmla="*/ 0 w 111"/>
                <a:gd name="T63" fmla="*/ 30 h 48"/>
                <a:gd name="T64" fmla="*/ 0 w 111"/>
                <a:gd name="T65" fmla="*/ 33 h 48"/>
                <a:gd name="T66" fmla="*/ 3 w 111"/>
                <a:gd name="T67" fmla="*/ 37 h 48"/>
                <a:gd name="T68" fmla="*/ 7 w 111"/>
                <a:gd name="T69" fmla="*/ 37 h 48"/>
                <a:gd name="T70" fmla="*/ 11 w 111"/>
                <a:gd name="T71" fmla="*/ 37 h 48"/>
                <a:gd name="T72" fmla="*/ 18 w 111"/>
                <a:gd name="T73" fmla="*/ 37 h 48"/>
                <a:gd name="T74" fmla="*/ 22 w 111"/>
                <a:gd name="T75" fmla="*/ 41 h 48"/>
                <a:gd name="T76" fmla="*/ 33 w 111"/>
                <a:gd name="T77" fmla="*/ 37 h 48"/>
                <a:gd name="T78" fmla="*/ 40 w 111"/>
                <a:gd name="T79" fmla="*/ 41 h 48"/>
                <a:gd name="T80" fmla="*/ 59 w 111"/>
                <a:gd name="T81" fmla="*/ 44 h 48"/>
                <a:gd name="T82" fmla="*/ 66 w 111"/>
                <a:gd name="T8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48">
                  <a:moveTo>
                    <a:pt x="66" y="48"/>
                  </a:moveTo>
                  <a:lnTo>
                    <a:pt x="66" y="48"/>
                  </a:lnTo>
                  <a:lnTo>
                    <a:pt x="74" y="48"/>
                  </a:lnTo>
                  <a:lnTo>
                    <a:pt x="77" y="48"/>
                  </a:lnTo>
                  <a:lnTo>
                    <a:pt x="81" y="48"/>
                  </a:lnTo>
                  <a:lnTo>
                    <a:pt x="85" y="48"/>
                  </a:lnTo>
                  <a:lnTo>
                    <a:pt x="89" y="48"/>
                  </a:lnTo>
                  <a:lnTo>
                    <a:pt x="92" y="48"/>
                  </a:lnTo>
                  <a:lnTo>
                    <a:pt x="92" y="48"/>
                  </a:lnTo>
                  <a:lnTo>
                    <a:pt x="100" y="44"/>
                  </a:lnTo>
                  <a:lnTo>
                    <a:pt x="103" y="41"/>
                  </a:lnTo>
                  <a:lnTo>
                    <a:pt x="107" y="37"/>
                  </a:lnTo>
                  <a:lnTo>
                    <a:pt x="107" y="37"/>
                  </a:lnTo>
                  <a:lnTo>
                    <a:pt x="107" y="33"/>
                  </a:lnTo>
                  <a:lnTo>
                    <a:pt x="107" y="30"/>
                  </a:lnTo>
                  <a:lnTo>
                    <a:pt x="103" y="26"/>
                  </a:lnTo>
                  <a:lnTo>
                    <a:pt x="103" y="26"/>
                  </a:lnTo>
                  <a:lnTo>
                    <a:pt x="111" y="26"/>
                  </a:lnTo>
                  <a:lnTo>
                    <a:pt x="111" y="22"/>
                  </a:lnTo>
                  <a:lnTo>
                    <a:pt x="111" y="18"/>
                  </a:lnTo>
                  <a:lnTo>
                    <a:pt x="111" y="11"/>
                  </a:lnTo>
                  <a:lnTo>
                    <a:pt x="111" y="7"/>
                  </a:lnTo>
                  <a:lnTo>
                    <a:pt x="103" y="4"/>
                  </a:lnTo>
                  <a:lnTo>
                    <a:pt x="103" y="4"/>
                  </a:lnTo>
                  <a:lnTo>
                    <a:pt x="96" y="4"/>
                  </a:lnTo>
                  <a:lnTo>
                    <a:pt x="92" y="4"/>
                  </a:lnTo>
                  <a:lnTo>
                    <a:pt x="89" y="0"/>
                  </a:lnTo>
                  <a:lnTo>
                    <a:pt x="81" y="0"/>
                  </a:lnTo>
                  <a:lnTo>
                    <a:pt x="81" y="0"/>
                  </a:lnTo>
                  <a:lnTo>
                    <a:pt x="77" y="4"/>
                  </a:lnTo>
                  <a:lnTo>
                    <a:pt x="77" y="4"/>
                  </a:lnTo>
                  <a:lnTo>
                    <a:pt x="77" y="7"/>
                  </a:lnTo>
                  <a:lnTo>
                    <a:pt x="70" y="7"/>
                  </a:lnTo>
                  <a:lnTo>
                    <a:pt x="70" y="7"/>
                  </a:lnTo>
                  <a:lnTo>
                    <a:pt x="63" y="4"/>
                  </a:lnTo>
                  <a:lnTo>
                    <a:pt x="59" y="4"/>
                  </a:lnTo>
                  <a:lnTo>
                    <a:pt x="59" y="7"/>
                  </a:lnTo>
                  <a:lnTo>
                    <a:pt x="59" y="11"/>
                  </a:lnTo>
                  <a:lnTo>
                    <a:pt x="55" y="11"/>
                  </a:lnTo>
                  <a:lnTo>
                    <a:pt x="55" y="11"/>
                  </a:lnTo>
                  <a:lnTo>
                    <a:pt x="52" y="15"/>
                  </a:lnTo>
                  <a:lnTo>
                    <a:pt x="48" y="18"/>
                  </a:lnTo>
                  <a:lnTo>
                    <a:pt x="48" y="22"/>
                  </a:lnTo>
                  <a:lnTo>
                    <a:pt x="52" y="22"/>
                  </a:lnTo>
                  <a:lnTo>
                    <a:pt x="52" y="26"/>
                  </a:lnTo>
                  <a:lnTo>
                    <a:pt x="48" y="26"/>
                  </a:lnTo>
                  <a:lnTo>
                    <a:pt x="44" y="26"/>
                  </a:lnTo>
                  <a:lnTo>
                    <a:pt x="40" y="26"/>
                  </a:lnTo>
                  <a:lnTo>
                    <a:pt x="37" y="26"/>
                  </a:lnTo>
                  <a:lnTo>
                    <a:pt x="37" y="26"/>
                  </a:lnTo>
                  <a:lnTo>
                    <a:pt x="29" y="30"/>
                  </a:lnTo>
                  <a:lnTo>
                    <a:pt x="29" y="30"/>
                  </a:lnTo>
                  <a:lnTo>
                    <a:pt x="26" y="30"/>
                  </a:lnTo>
                  <a:lnTo>
                    <a:pt x="22" y="30"/>
                  </a:lnTo>
                  <a:lnTo>
                    <a:pt x="18" y="26"/>
                  </a:lnTo>
                  <a:lnTo>
                    <a:pt x="15" y="26"/>
                  </a:lnTo>
                  <a:lnTo>
                    <a:pt x="11" y="26"/>
                  </a:lnTo>
                  <a:lnTo>
                    <a:pt x="11" y="30"/>
                  </a:lnTo>
                  <a:lnTo>
                    <a:pt x="11" y="30"/>
                  </a:lnTo>
                  <a:lnTo>
                    <a:pt x="7" y="30"/>
                  </a:lnTo>
                  <a:lnTo>
                    <a:pt x="3" y="26"/>
                  </a:lnTo>
                  <a:lnTo>
                    <a:pt x="0" y="30"/>
                  </a:lnTo>
                  <a:lnTo>
                    <a:pt x="0" y="30"/>
                  </a:lnTo>
                  <a:lnTo>
                    <a:pt x="0" y="30"/>
                  </a:lnTo>
                  <a:lnTo>
                    <a:pt x="0" y="30"/>
                  </a:lnTo>
                  <a:lnTo>
                    <a:pt x="0" y="33"/>
                  </a:lnTo>
                  <a:lnTo>
                    <a:pt x="3" y="33"/>
                  </a:lnTo>
                  <a:lnTo>
                    <a:pt x="3" y="37"/>
                  </a:lnTo>
                  <a:lnTo>
                    <a:pt x="3" y="37"/>
                  </a:lnTo>
                  <a:lnTo>
                    <a:pt x="7" y="37"/>
                  </a:lnTo>
                  <a:lnTo>
                    <a:pt x="11" y="37"/>
                  </a:lnTo>
                  <a:lnTo>
                    <a:pt x="11" y="37"/>
                  </a:lnTo>
                  <a:lnTo>
                    <a:pt x="15" y="37"/>
                  </a:lnTo>
                  <a:lnTo>
                    <a:pt x="18" y="37"/>
                  </a:lnTo>
                  <a:lnTo>
                    <a:pt x="18" y="37"/>
                  </a:lnTo>
                  <a:lnTo>
                    <a:pt x="22" y="41"/>
                  </a:lnTo>
                  <a:lnTo>
                    <a:pt x="29" y="37"/>
                  </a:lnTo>
                  <a:lnTo>
                    <a:pt x="33" y="37"/>
                  </a:lnTo>
                  <a:lnTo>
                    <a:pt x="40" y="37"/>
                  </a:lnTo>
                  <a:lnTo>
                    <a:pt x="40" y="41"/>
                  </a:lnTo>
                  <a:lnTo>
                    <a:pt x="48" y="44"/>
                  </a:lnTo>
                  <a:lnTo>
                    <a:pt x="59" y="44"/>
                  </a:lnTo>
                  <a:lnTo>
                    <a:pt x="63" y="44"/>
                  </a:lnTo>
                  <a:lnTo>
                    <a:pt x="66" y="48"/>
                  </a:lnTo>
                  <a:lnTo>
                    <a:pt x="66" y="48"/>
                  </a:lnTo>
                  <a:close/>
                </a:path>
              </a:pathLst>
            </a:custGeom>
            <a:grpFill/>
            <a:ln>
              <a:noFill/>
            </a:ln>
          </p:spPr>
          <p:txBody>
            <a:bodyPr vert="horz" wrap="square" lIns="91440" tIns="45720" rIns="91440" bIns="45720" numCol="1" anchor="t" anchorCtr="0" compatLnSpc="1"/>
            <a:lstStyle/>
            <a:p>
              <a:endParaRPr lang="en-US"/>
            </a:p>
          </p:txBody>
        </p:sp>
        <p:sp>
          <p:nvSpPr>
            <p:cNvPr id="58" name="Freeform 59"/>
            <p:cNvSpPr/>
            <p:nvPr/>
          </p:nvSpPr>
          <p:spPr bwMode="auto">
            <a:xfrm>
              <a:off x="4555494" y="1997415"/>
              <a:ext cx="194282" cy="147963"/>
            </a:xfrm>
            <a:custGeom>
              <a:avLst/>
              <a:gdLst>
                <a:gd name="T0" fmla="*/ 92 w 151"/>
                <a:gd name="T1" fmla="*/ 115 h 115"/>
                <a:gd name="T2" fmla="*/ 96 w 151"/>
                <a:gd name="T3" fmla="*/ 111 h 115"/>
                <a:gd name="T4" fmla="*/ 100 w 151"/>
                <a:gd name="T5" fmla="*/ 111 h 115"/>
                <a:gd name="T6" fmla="*/ 107 w 151"/>
                <a:gd name="T7" fmla="*/ 111 h 115"/>
                <a:gd name="T8" fmla="*/ 111 w 151"/>
                <a:gd name="T9" fmla="*/ 111 h 115"/>
                <a:gd name="T10" fmla="*/ 118 w 151"/>
                <a:gd name="T11" fmla="*/ 111 h 115"/>
                <a:gd name="T12" fmla="*/ 129 w 151"/>
                <a:gd name="T13" fmla="*/ 115 h 115"/>
                <a:gd name="T14" fmla="*/ 133 w 151"/>
                <a:gd name="T15" fmla="*/ 111 h 115"/>
                <a:gd name="T16" fmla="*/ 144 w 151"/>
                <a:gd name="T17" fmla="*/ 97 h 115"/>
                <a:gd name="T18" fmla="*/ 148 w 151"/>
                <a:gd name="T19" fmla="*/ 89 h 115"/>
                <a:gd name="T20" fmla="*/ 151 w 151"/>
                <a:gd name="T21" fmla="*/ 85 h 115"/>
                <a:gd name="T22" fmla="*/ 148 w 151"/>
                <a:gd name="T23" fmla="*/ 82 h 115"/>
                <a:gd name="T24" fmla="*/ 148 w 151"/>
                <a:gd name="T25" fmla="*/ 78 h 115"/>
                <a:gd name="T26" fmla="*/ 144 w 151"/>
                <a:gd name="T27" fmla="*/ 71 h 115"/>
                <a:gd name="T28" fmla="*/ 144 w 151"/>
                <a:gd name="T29" fmla="*/ 59 h 115"/>
                <a:gd name="T30" fmla="*/ 137 w 151"/>
                <a:gd name="T31" fmla="*/ 52 h 115"/>
                <a:gd name="T32" fmla="*/ 144 w 151"/>
                <a:gd name="T33" fmla="*/ 45 h 115"/>
                <a:gd name="T34" fmla="*/ 140 w 151"/>
                <a:gd name="T35" fmla="*/ 34 h 115"/>
                <a:gd name="T36" fmla="*/ 140 w 151"/>
                <a:gd name="T37" fmla="*/ 30 h 115"/>
                <a:gd name="T38" fmla="*/ 133 w 151"/>
                <a:gd name="T39" fmla="*/ 19 h 115"/>
                <a:gd name="T40" fmla="*/ 133 w 151"/>
                <a:gd name="T41" fmla="*/ 8 h 115"/>
                <a:gd name="T42" fmla="*/ 126 w 151"/>
                <a:gd name="T43" fmla="*/ 4 h 115"/>
                <a:gd name="T44" fmla="*/ 85 w 151"/>
                <a:gd name="T45" fmla="*/ 8 h 115"/>
                <a:gd name="T46" fmla="*/ 77 w 151"/>
                <a:gd name="T47" fmla="*/ 11 h 115"/>
                <a:gd name="T48" fmla="*/ 70 w 151"/>
                <a:gd name="T49" fmla="*/ 11 h 115"/>
                <a:gd name="T50" fmla="*/ 77 w 151"/>
                <a:gd name="T51" fmla="*/ 4 h 115"/>
                <a:gd name="T52" fmla="*/ 74 w 151"/>
                <a:gd name="T53" fmla="*/ 8 h 115"/>
                <a:gd name="T54" fmla="*/ 63 w 151"/>
                <a:gd name="T55" fmla="*/ 8 h 115"/>
                <a:gd name="T56" fmla="*/ 59 w 151"/>
                <a:gd name="T57" fmla="*/ 4 h 115"/>
                <a:gd name="T58" fmla="*/ 66 w 151"/>
                <a:gd name="T59" fmla="*/ 4 h 115"/>
                <a:gd name="T60" fmla="*/ 63 w 151"/>
                <a:gd name="T61" fmla="*/ 0 h 115"/>
                <a:gd name="T62" fmla="*/ 48 w 151"/>
                <a:gd name="T63" fmla="*/ 4 h 115"/>
                <a:gd name="T64" fmla="*/ 37 w 151"/>
                <a:gd name="T65" fmla="*/ 4 h 115"/>
                <a:gd name="T66" fmla="*/ 29 w 151"/>
                <a:gd name="T67" fmla="*/ 8 h 115"/>
                <a:gd name="T68" fmla="*/ 26 w 151"/>
                <a:gd name="T69" fmla="*/ 15 h 115"/>
                <a:gd name="T70" fmla="*/ 14 w 151"/>
                <a:gd name="T71" fmla="*/ 19 h 115"/>
                <a:gd name="T72" fmla="*/ 7 w 151"/>
                <a:gd name="T73" fmla="*/ 22 h 115"/>
                <a:gd name="T74" fmla="*/ 3 w 151"/>
                <a:gd name="T75" fmla="*/ 26 h 115"/>
                <a:gd name="T76" fmla="*/ 3 w 151"/>
                <a:gd name="T77" fmla="*/ 26 h 115"/>
                <a:gd name="T78" fmla="*/ 3 w 151"/>
                <a:gd name="T79" fmla="*/ 37 h 115"/>
                <a:gd name="T80" fmla="*/ 0 w 151"/>
                <a:gd name="T81" fmla="*/ 41 h 115"/>
                <a:gd name="T82" fmla="*/ 3 w 151"/>
                <a:gd name="T83" fmla="*/ 52 h 115"/>
                <a:gd name="T84" fmla="*/ 7 w 151"/>
                <a:gd name="T85" fmla="*/ 56 h 115"/>
                <a:gd name="T86" fmla="*/ 7 w 151"/>
                <a:gd name="T87" fmla="*/ 59 h 115"/>
                <a:gd name="T88" fmla="*/ 11 w 151"/>
                <a:gd name="T89" fmla="*/ 67 h 115"/>
                <a:gd name="T90" fmla="*/ 14 w 151"/>
                <a:gd name="T91" fmla="*/ 78 h 115"/>
                <a:gd name="T92" fmla="*/ 14 w 151"/>
                <a:gd name="T93" fmla="*/ 82 h 115"/>
                <a:gd name="T94" fmla="*/ 18 w 151"/>
                <a:gd name="T95" fmla="*/ 82 h 115"/>
                <a:gd name="T96" fmla="*/ 26 w 151"/>
                <a:gd name="T97" fmla="*/ 82 h 115"/>
                <a:gd name="T98" fmla="*/ 29 w 151"/>
                <a:gd name="T99" fmla="*/ 85 h 115"/>
                <a:gd name="T100" fmla="*/ 33 w 151"/>
                <a:gd name="T101" fmla="*/ 89 h 115"/>
                <a:gd name="T102" fmla="*/ 33 w 151"/>
                <a:gd name="T103" fmla="*/ 93 h 115"/>
                <a:gd name="T104" fmla="*/ 37 w 151"/>
                <a:gd name="T105" fmla="*/ 97 h 115"/>
                <a:gd name="T106" fmla="*/ 40 w 151"/>
                <a:gd name="T107" fmla="*/ 97 h 115"/>
                <a:gd name="T108" fmla="*/ 37 w 151"/>
                <a:gd name="T109" fmla="*/ 89 h 115"/>
                <a:gd name="T110" fmla="*/ 48 w 151"/>
                <a:gd name="T111" fmla="*/ 93 h 115"/>
                <a:gd name="T112" fmla="*/ 51 w 151"/>
                <a:gd name="T113" fmla="*/ 97 h 115"/>
                <a:gd name="T114" fmla="*/ 59 w 151"/>
                <a:gd name="T115" fmla="*/ 97 h 115"/>
                <a:gd name="T116" fmla="*/ 74 w 151"/>
                <a:gd name="T117" fmla="*/ 104 h 115"/>
                <a:gd name="T118" fmla="*/ 81 w 151"/>
                <a:gd name="T119" fmla="*/ 111 h 115"/>
                <a:gd name="T120" fmla="*/ 89 w 151"/>
                <a:gd name="T121" fmla="*/ 108 h 115"/>
                <a:gd name="T122" fmla="*/ 89 w 151"/>
                <a:gd name="T12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1" h="115">
                  <a:moveTo>
                    <a:pt x="89" y="115"/>
                  </a:moveTo>
                  <a:lnTo>
                    <a:pt x="92" y="115"/>
                  </a:lnTo>
                  <a:lnTo>
                    <a:pt x="96" y="115"/>
                  </a:lnTo>
                  <a:lnTo>
                    <a:pt x="96" y="111"/>
                  </a:lnTo>
                  <a:lnTo>
                    <a:pt x="100" y="111"/>
                  </a:lnTo>
                  <a:lnTo>
                    <a:pt x="100" y="111"/>
                  </a:lnTo>
                  <a:lnTo>
                    <a:pt x="107" y="111"/>
                  </a:lnTo>
                  <a:lnTo>
                    <a:pt x="107" y="111"/>
                  </a:lnTo>
                  <a:lnTo>
                    <a:pt x="111" y="111"/>
                  </a:lnTo>
                  <a:lnTo>
                    <a:pt x="111" y="111"/>
                  </a:lnTo>
                  <a:lnTo>
                    <a:pt x="114" y="111"/>
                  </a:lnTo>
                  <a:lnTo>
                    <a:pt x="118" y="111"/>
                  </a:lnTo>
                  <a:lnTo>
                    <a:pt x="122" y="111"/>
                  </a:lnTo>
                  <a:lnTo>
                    <a:pt x="129" y="115"/>
                  </a:lnTo>
                  <a:lnTo>
                    <a:pt x="133" y="115"/>
                  </a:lnTo>
                  <a:lnTo>
                    <a:pt x="133" y="111"/>
                  </a:lnTo>
                  <a:lnTo>
                    <a:pt x="133" y="108"/>
                  </a:lnTo>
                  <a:lnTo>
                    <a:pt x="144" y="97"/>
                  </a:lnTo>
                  <a:lnTo>
                    <a:pt x="144" y="93"/>
                  </a:lnTo>
                  <a:lnTo>
                    <a:pt x="148" y="89"/>
                  </a:lnTo>
                  <a:lnTo>
                    <a:pt x="151" y="89"/>
                  </a:lnTo>
                  <a:lnTo>
                    <a:pt x="151" y="85"/>
                  </a:lnTo>
                  <a:lnTo>
                    <a:pt x="148" y="82"/>
                  </a:lnTo>
                  <a:lnTo>
                    <a:pt x="148" y="82"/>
                  </a:lnTo>
                  <a:lnTo>
                    <a:pt x="151" y="78"/>
                  </a:lnTo>
                  <a:lnTo>
                    <a:pt x="148" y="78"/>
                  </a:lnTo>
                  <a:lnTo>
                    <a:pt x="144" y="74"/>
                  </a:lnTo>
                  <a:lnTo>
                    <a:pt x="144" y="71"/>
                  </a:lnTo>
                  <a:lnTo>
                    <a:pt x="144" y="63"/>
                  </a:lnTo>
                  <a:lnTo>
                    <a:pt x="144" y="59"/>
                  </a:lnTo>
                  <a:lnTo>
                    <a:pt x="140" y="56"/>
                  </a:lnTo>
                  <a:lnTo>
                    <a:pt x="137" y="52"/>
                  </a:lnTo>
                  <a:lnTo>
                    <a:pt x="140" y="48"/>
                  </a:lnTo>
                  <a:lnTo>
                    <a:pt x="144" y="45"/>
                  </a:lnTo>
                  <a:lnTo>
                    <a:pt x="144" y="37"/>
                  </a:lnTo>
                  <a:lnTo>
                    <a:pt x="140" y="34"/>
                  </a:lnTo>
                  <a:lnTo>
                    <a:pt x="140" y="30"/>
                  </a:lnTo>
                  <a:lnTo>
                    <a:pt x="140" y="30"/>
                  </a:lnTo>
                  <a:lnTo>
                    <a:pt x="137" y="22"/>
                  </a:lnTo>
                  <a:lnTo>
                    <a:pt x="133" y="19"/>
                  </a:lnTo>
                  <a:lnTo>
                    <a:pt x="133" y="15"/>
                  </a:lnTo>
                  <a:lnTo>
                    <a:pt x="133" y="8"/>
                  </a:lnTo>
                  <a:lnTo>
                    <a:pt x="129" y="8"/>
                  </a:lnTo>
                  <a:lnTo>
                    <a:pt x="126" y="4"/>
                  </a:lnTo>
                  <a:lnTo>
                    <a:pt x="103" y="8"/>
                  </a:lnTo>
                  <a:lnTo>
                    <a:pt x="85" y="8"/>
                  </a:lnTo>
                  <a:lnTo>
                    <a:pt x="81" y="8"/>
                  </a:lnTo>
                  <a:lnTo>
                    <a:pt x="77" y="11"/>
                  </a:lnTo>
                  <a:lnTo>
                    <a:pt x="70" y="11"/>
                  </a:lnTo>
                  <a:lnTo>
                    <a:pt x="70" y="11"/>
                  </a:lnTo>
                  <a:lnTo>
                    <a:pt x="74" y="8"/>
                  </a:lnTo>
                  <a:lnTo>
                    <a:pt x="77" y="4"/>
                  </a:lnTo>
                  <a:lnTo>
                    <a:pt x="77" y="4"/>
                  </a:lnTo>
                  <a:lnTo>
                    <a:pt x="74" y="8"/>
                  </a:lnTo>
                  <a:lnTo>
                    <a:pt x="66" y="11"/>
                  </a:lnTo>
                  <a:lnTo>
                    <a:pt x="63" y="8"/>
                  </a:lnTo>
                  <a:lnTo>
                    <a:pt x="59" y="4"/>
                  </a:lnTo>
                  <a:lnTo>
                    <a:pt x="59" y="4"/>
                  </a:lnTo>
                  <a:lnTo>
                    <a:pt x="63" y="4"/>
                  </a:lnTo>
                  <a:lnTo>
                    <a:pt x="66" y="4"/>
                  </a:lnTo>
                  <a:lnTo>
                    <a:pt x="66" y="4"/>
                  </a:lnTo>
                  <a:lnTo>
                    <a:pt x="63" y="0"/>
                  </a:lnTo>
                  <a:lnTo>
                    <a:pt x="51" y="0"/>
                  </a:lnTo>
                  <a:lnTo>
                    <a:pt x="48" y="4"/>
                  </a:lnTo>
                  <a:lnTo>
                    <a:pt x="40" y="4"/>
                  </a:lnTo>
                  <a:lnTo>
                    <a:pt x="37" y="4"/>
                  </a:lnTo>
                  <a:lnTo>
                    <a:pt x="33" y="8"/>
                  </a:lnTo>
                  <a:lnTo>
                    <a:pt x="29" y="8"/>
                  </a:lnTo>
                  <a:lnTo>
                    <a:pt x="26" y="11"/>
                  </a:lnTo>
                  <a:lnTo>
                    <a:pt x="26" y="15"/>
                  </a:lnTo>
                  <a:lnTo>
                    <a:pt x="22" y="15"/>
                  </a:lnTo>
                  <a:lnTo>
                    <a:pt x="14" y="19"/>
                  </a:lnTo>
                  <a:lnTo>
                    <a:pt x="7" y="19"/>
                  </a:lnTo>
                  <a:lnTo>
                    <a:pt x="7" y="22"/>
                  </a:lnTo>
                  <a:lnTo>
                    <a:pt x="7" y="26"/>
                  </a:lnTo>
                  <a:lnTo>
                    <a:pt x="3" y="26"/>
                  </a:lnTo>
                  <a:lnTo>
                    <a:pt x="3" y="26"/>
                  </a:lnTo>
                  <a:lnTo>
                    <a:pt x="3" y="26"/>
                  </a:lnTo>
                  <a:lnTo>
                    <a:pt x="3" y="34"/>
                  </a:lnTo>
                  <a:lnTo>
                    <a:pt x="3" y="37"/>
                  </a:lnTo>
                  <a:lnTo>
                    <a:pt x="0" y="41"/>
                  </a:lnTo>
                  <a:lnTo>
                    <a:pt x="0" y="41"/>
                  </a:lnTo>
                  <a:lnTo>
                    <a:pt x="3" y="48"/>
                  </a:lnTo>
                  <a:lnTo>
                    <a:pt x="3" y="52"/>
                  </a:lnTo>
                  <a:lnTo>
                    <a:pt x="7" y="52"/>
                  </a:lnTo>
                  <a:lnTo>
                    <a:pt x="7" y="56"/>
                  </a:lnTo>
                  <a:lnTo>
                    <a:pt x="7" y="59"/>
                  </a:lnTo>
                  <a:lnTo>
                    <a:pt x="7" y="59"/>
                  </a:lnTo>
                  <a:lnTo>
                    <a:pt x="11" y="67"/>
                  </a:lnTo>
                  <a:lnTo>
                    <a:pt x="11" y="67"/>
                  </a:lnTo>
                  <a:lnTo>
                    <a:pt x="14" y="71"/>
                  </a:lnTo>
                  <a:lnTo>
                    <a:pt x="14" y="78"/>
                  </a:lnTo>
                  <a:lnTo>
                    <a:pt x="14" y="82"/>
                  </a:lnTo>
                  <a:lnTo>
                    <a:pt x="14" y="82"/>
                  </a:lnTo>
                  <a:lnTo>
                    <a:pt x="14" y="82"/>
                  </a:lnTo>
                  <a:lnTo>
                    <a:pt x="18" y="82"/>
                  </a:lnTo>
                  <a:lnTo>
                    <a:pt x="22" y="82"/>
                  </a:lnTo>
                  <a:lnTo>
                    <a:pt x="26" y="82"/>
                  </a:lnTo>
                  <a:lnTo>
                    <a:pt x="26" y="82"/>
                  </a:lnTo>
                  <a:lnTo>
                    <a:pt x="29" y="85"/>
                  </a:lnTo>
                  <a:lnTo>
                    <a:pt x="33" y="85"/>
                  </a:lnTo>
                  <a:lnTo>
                    <a:pt x="33" y="89"/>
                  </a:lnTo>
                  <a:lnTo>
                    <a:pt x="33" y="89"/>
                  </a:lnTo>
                  <a:lnTo>
                    <a:pt x="33" y="93"/>
                  </a:lnTo>
                  <a:lnTo>
                    <a:pt x="37" y="93"/>
                  </a:lnTo>
                  <a:lnTo>
                    <a:pt x="37" y="97"/>
                  </a:lnTo>
                  <a:lnTo>
                    <a:pt x="37" y="97"/>
                  </a:lnTo>
                  <a:lnTo>
                    <a:pt x="40" y="97"/>
                  </a:lnTo>
                  <a:lnTo>
                    <a:pt x="40" y="97"/>
                  </a:lnTo>
                  <a:lnTo>
                    <a:pt x="37" y="89"/>
                  </a:lnTo>
                  <a:lnTo>
                    <a:pt x="40" y="89"/>
                  </a:lnTo>
                  <a:lnTo>
                    <a:pt x="48" y="93"/>
                  </a:lnTo>
                  <a:lnTo>
                    <a:pt x="51" y="93"/>
                  </a:lnTo>
                  <a:lnTo>
                    <a:pt x="51" y="97"/>
                  </a:lnTo>
                  <a:lnTo>
                    <a:pt x="55" y="97"/>
                  </a:lnTo>
                  <a:lnTo>
                    <a:pt x="59" y="97"/>
                  </a:lnTo>
                  <a:lnTo>
                    <a:pt x="66" y="97"/>
                  </a:lnTo>
                  <a:lnTo>
                    <a:pt x="74" y="104"/>
                  </a:lnTo>
                  <a:lnTo>
                    <a:pt x="77" y="111"/>
                  </a:lnTo>
                  <a:lnTo>
                    <a:pt x="81" y="111"/>
                  </a:lnTo>
                  <a:lnTo>
                    <a:pt x="81" y="108"/>
                  </a:lnTo>
                  <a:lnTo>
                    <a:pt x="89" y="108"/>
                  </a:lnTo>
                  <a:lnTo>
                    <a:pt x="89" y="111"/>
                  </a:lnTo>
                  <a:lnTo>
                    <a:pt x="89" y="115"/>
                  </a:lnTo>
                  <a:close/>
                </a:path>
              </a:pathLst>
            </a:custGeom>
            <a:grpFill/>
            <a:ln>
              <a:noFill/>
            </a:ln>
          </p:spPr>
          <p:txBody>
            <a:bodyPr vert="horz" wrap="square" lIns="91440" tIns="45720" rIns="91440" bIns="45720" numCol="1" anchor="t" anchorCtr="0" compatLnSpc="1"/>
            <a:lstStyle/>
            <a:p>
              <a:endParaRPr lang="en-US"/>
            </a:p>
          </p:txBody>
        </p:sp>
        <p:sp>
          <p:nvSpPr>
            <p:cNvPr id="59" name="Freeform 60"/>
            <p:cNvSpPr/>
            <p:nvPr/>
          </p:nvSpPr>
          <p:spPr bwMode="auto">
            <a:xfrm>
              <a:off x="4516895" y="2097772"/>
              <a:ext cx="153109" cy="61758"/>
            </a:xfrm>
            <a:custGeom>
              <a:avLst/>
              <a:gdLst>
                <a:gd name="T0" fmla="*/ 44 w 119"/>
                <a:gd name="T1" fmla="*/ 4 h 48"/>
                <a:gd name="T2" fmla="*/ 48 w 119"/>
                <a:gd name="T3" fmla="*/ 4 h 48"/>
                <a:gd name="T4" fmla="*/ 56 w 119"/>
                <a:gd name="T5" fmla="*/ 4 h 48"/>
                <a:gd name="T6" fmla="*/ 59 w 119"/>
                <a:gd name="T7" fmla="*/ 7 h 48"/>
                <a:gd name="T8" fmla="*/ 63 w 119"/>
                <a:gd name="T9" fmla="*/ 11 h 48"/>
                <a:gd name="T10" fmla="*/ 63 w 119"/>
                <a:gd name="T11" fmla="*/ 15 h 48"/>
                <a:gd name="T12" fmla="*/ 67 w 119"/>
                <a:gd name="T13" fmla="*/ 19 h 48"/>
                <a:gd name="T14" fmla="*/ 70 w 119"/>
                <a:gd name="T15" fmla="*/ 19 h 48"/>
                <a:gd name="T16" fmla="*/ 67 w 119"/>
                <a:gd name="T17" fmla="*/ 11 h 48"/>
                <a:gd name="T18" fmla="*/ 78 w 119"/>
                <a:gd name="T19" fmla="*/ 15 h 48"/>
                <a:gd name="T20" fmla="*/ 81 w 119"/>
                <a:gd name="T21" fmla="*/ 19 h 48"/>
                <a:gd name="T22" fmla="*/ 89 w 119"/>
                <a:gd name="T23" fmla="*/ 19 h 48"/>
                <a:gd name="T24" fmla="*/ 104 w 119"/>
                <a:gd name="T25" fmla="*/ 26 h 48"/>
                <a:gd name="T26" fmla="*/ 111 w 119"/>
                <a:gd name="T27" fmla="*/ 33 h 48"/>
                <a:gd name="T28" fmla="*/ 119 w 119"/>
                <a:gd name="T29" fmla="*/ 30 h 48"/>
                <a:gd name="T30" fmla="*/ 119 w 119"/>
                <a:gd name="T31" fmla="*/ 37 h 48"/>
                <a:gd name="T32" fmla="*/ 107 w 119"/>
                <a:gd name="T33" fmla="*/ 37 h 48"/>
                <a:gd name="T34" fmla="*/ 100 w 119"/>
                <a:gd name="T35" fmla="*/ 45 h 48"/>
                <a:gd name="T36" fmla="*/ 89 w 119"/>
                <a:gd name="T37" fmla="*/ 45 h 48"/>
                <a:gd name="T38" fmla="*/ 81 w 119"/>
                <a:gd name="T39" fmla="*/ 45 h 48"/>
                <a:gd name="T40" fmla="*/ 70 w 119"/>
                <a:gd name="T41" fmla="*/ 45 h 48"/>
                <a:gd name="T42" fmla="*/ 63 w 119"/>
                <a:gd name="T43" fmla="*/ 45 h 48"/>
                <a:gd name="T44" fmla="*/ 56 w 119"/>
                <a:gd name="T45" fmla="*/ 41 h 48"/>
                <a:gd name="T46" fmla="*/ 48 w 119"/>
                <a:gd name="T47" fmla="*/ 41 h 48"/>
                <a:gd name="T48" fmla="*/ 44 w 119"/>
                <a:gd name="T49" fmla="*/ 45 h 48"/>
                <a:gd name="T50" fmla="*/ 37 w 119"/>
                <a:gd name="T51" fmla="*/ 48 h 48"/>
                <a:gd name="T52" fmla="*/ 30 w 119"/>
                <a:gd name="T53" fmla="*/ 45 h 48"/>
                <a:gd name="T54" fmla="*/ 26 w 119"/>
                <a:gd name="T55" fmla="*/ 45 h 48"/>
                <a:gd name="T56" fmla="*/ 19 w 119"/>
                <a:gd name="T57" fmla="*/ 37 h 48"/>
                <a:gd name="T58" fmla="*/ 7 w 119"/>
                <a:gd name="T59" fmla="*/ 30 h 48"/>
                <a:gd name="T60" fmla="*/ 7 w 119"/>
                <a:gd name="T61" fmla="*/ 26 h 48"/>
                <a:gd name="T62" fmla="*/ 0 w 119"/>
                <a:gd name="T63" fmla="*/ 19 h 48"/>
                <a:gd name="T64" fmla="*/ 0 w 119"/>
                <a:gd name="T65" fmla="*/ 15 h 48"/>
                <a:gd name="T66" fmla="*/ 4 w 119"/>
                <a:gd name="T67" fmla="*/ 15 h 48"/>
                <a:gd name="T68" fmla="*/ 15 w 119"/>
                <a:gd name="T69" fmla="*/ 11 h 48"/>
                <a:gd name="T70" fmla="*/ 22 w 119"/>
                <a:gd name="T71" fmla="*/ 7 h 48"/>
                <a:gd name="T72" fmla="*/ 30 w 119"/>
                <a:gd name="T73" fmla="*/ 7 h 48"/>
                <a:gd name="T74" fmla="*/ 33 w 119"/>
                <a:gd name="T75" fmla="*/ 4 h 48"/>
                <a:gd name="T76" fmla="*/ 37 w 119"/>
                <a:gd name="T77" fmla="*/ 4 h 48"/>
                <a:gd name="T78" fmla="*/ 41 w 119"/>
                <a:gd name="T79"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9" h="48">
                  <a:moveTo>
                    <a:pt x="44" y="4"/>
                  </a:moveTo>
                  <a:lnTo>
                    <a:pt x="44" y="4"/>
                  </a:lnTo>
                  <a:lnTo>
                    <a:pt x="44" y="4"/>
                  </a:lnTo>
                  <a:lnTo>
                    <a:pt x="48" y="4"/>
                  </a:lnTo>
                  <a:lnTo>
                    <a:pt x="52" y="4"/>
                  </a:lnTo>
                  <a:lnTo>
                    <a:pt x="56" y="4"/>
                  </a:lnTo>
                  <a:lnTo>
                    <a:pt x="56" y="4"/>
                  </a:lnTo>
                  <a:lnTo>
                    <a:pt x="59" y="7"/>
                  </a:lnTo>
                  <a:lnTo>
                    <a:pt x="63" y="7"/>
                  </a:lnTo>
                  <a:lnTo>
                    <a:pt x="63" y="11"/>
                  </a:lnTo>
                  <a:lnTo>
                    <a:pt x="63" y="11"/>
                  </a:lnTo>
                  <a:lnTo>
                    <a:pt x="63" y="15"/>
                  </a:lnTo>
                  <a:lnTo>
                    <a:pt x="67" y="15"/>
                  </a:lnTo>
                  <a:lnTo>
                    <a:pt x="67" y="19"/>
                  </a:lnTo>
                  <a:lnTo>
                    <a:pt x="67" y="19"/>
                  </a:lnTo>
                  <a:lnTo>
                    <a:pt x="70" y="19"/>
                  </a:lnTo>
                  <a:lnTo>
                    <a:pt x="70" y="19"/>
                  </a:lnTo>
                  <a:lnTo>
                    <a:pt x="67" y="11"/>
                  </a:lnTo>
                  <a:lnTo>
                    <a:pt x="70" y="11"/>
                  </a:lnTo>
                  <a:lnTo>
                    <a:pt x="78" y="15"/>
                  </a:lnTo>
                  <a:lnTo>
                    <a:pt x="81" y="15"/>
                  </a:lnTo>
                  <a:lnTo>
                    <a:pt x="81" y="19"/>
                  </a:lnTo>
                  <a:lnTo>
                    <a:pt x="85" y="19"/>
                  </a:lnTo>
                  <a:lnTo>
                    <a:pt x="89" y="19"/>
                  </a:lnTo>
                  <a:lnTo>
                    <a:pt x="96" y="19"/>
                  </a:lnTo>
                  <a:lnTo>
                    <a:pt x="104" y="26"/>
                  </a:lnTo>
                  <a:lnTo>
                    <a:pt x="107" y="33"/>
                  </a:lnTo>
                  <a:lnTo>
                    <a:pt x="111" y="33"/>
                  </a:lnTo>
                  <a:lnTo>
                    <a:pt x="111" y="30"/>
                  </a:lnTo>
                  <a:lnTo>
                    <a:pt x="119" y="30"/>
                  </a:lnTo>
                  <a:lnTo>
                    <a:pt x="119" y="33"/>
                  </a:lnTo>
                  <a:lnTo>
                    <a:pt x="119" y="37"/>
                  </a:lnTo>
                  <a:lnTo>
                    <a:pt x="111" y="37"/>
                  </a:lnTo>
                  <a:lnTo>
                    <a:pt x="107" y="37"/>
                  </a:lnTo>
                  <a:lnTo>
                    <a:pt x="104" y="41"/>
                  </a:lnTo>
                  <a:lnTo>
                    <a:pt x="100" y="45"/>
                  </a:lnTo>
                  <a:lnTo>
                    <a:pt x="93" y="45"/>
                  </a:lnTo>
                  <a:lnTo>
                    <a:pt x="89" y="45"/>
                  </a:lnTo>
                  <a:lnTo>
                    <a:pt x="85" y="45"/>
                  </a:lnTo>
                  <a:lnTo>
                    <a:pt x="81" y="45"/>
                  </a:lnTo>
                  <a:lnTo>
                    <a:pt x="78" y="48"/>
                  </a:lnTo>
                  <a:lnTo>
                    <a:pt x="70" y="45"/>
                  </a:lnTo>
                  <a:lnTo>
                    <a:pt x="70" y="45"/>
                  </a:lnTo>
                  <a:lnTo>
                    <a:pt x="63" y="45"/>
                  </a:lnTo>
                  <a:lnTo>
                    <a:pt x="59" y="45"/>
                  </a:lnTo>
                  <a:lnTo>
                    <a:pt x="56" y="41"/>
                  </a:lnTo>
                  <a:lnTo>
                    <a:pt x="48" y="41"/>
                  </a:lnTo>
                  <a:lnTo>
                    <a:pt x="48" y="41"/>
                  </a:lnTo>
                  <a:lnTo>
                    <a:pt x="44" y="45"/>
                  </a:lnTo>
                  <a:lnTo>
                    <a:pt x="44" y="45"/>
                  </a:lnTo>
                  <a:lnTo>
                    <a:pt x="44" y="48"/>
                  </a:lnTo>
                  <a:lnTo>
                    <a:pt x="37" y="48"/>
                  </a:lnTo>
                  <a:lnTo>
                    <a:pt x="37" y="48"/>
                  </a:lnTo>
                  <a:lnTo>
                    <a:pt x="30" y="45"/>
                  </a:lnTo>
                  <a:lnTo>
                    <a:pt x="26" y="45"/>
                  </a:lnTo>
                  <a:lnTo>
                    <a:pt x="26" y="45"/>
                  </a:lnTo>
                  <a:lnTo>
                    <a:pt x="19" y="37"/>
                  </a:lnTo>
                  <a:lnTo>
                    <a:pt x="19" y="37"/>
                  </a:lnTo>
                  <a:lnTo>
                    <a:pt x="11" y="33"/>
                  </a:lnTo>
                  <a:lnTo>
                    <a:pt x="7" y="30"/>
                  </a:lnTo>
                  <a:lnTo>
                    <a:pt x="7" y="30"/>
                  </a:lnTo>
                  <a:lnTo>
                    <a:pt x="7" y="26"/>
                  </a:lnTo>
                  <a:lnTo>
                    <a:pt x="4" y="19"/>
                  </a:lnTo>
                  <a:lnTo>
                    <a:pt x="0" y="19"/>
                  </a:lnTo>
                  <a:lnTo>
                    <a:pt x="0" y="15"/>
                  </a:lnTo>
                  <a:lnTo>
                    <a:pt x="0" y="15"/>
                  </a:lnTo>
                  <a:lnTo>
                    <a:pt x="4" y="15"/>
                  </a:lnTo>
                  <a:lnTo>
                    <a:pt x="4" y="15"/>
                  </a:lnTo>
                  <a:lnTo>
                    <a:pt x="11" y="11"/>
                  </a:lnTo>
                  <a:lnTo>
                    <a:pt x="15" y="11"/>
                  </a:lnTo>
                  <a:lnTo>
                    <a:pt x="19" y="7"/>
                  </a:lnTo>
                  <a:lnTo>
                    <a:pt x="22" y="7"/>
                  </a:lnTo>
                  <a:lnTo>
                    <a:pt x="22" y="7"/>
                  </a:lnTo>
                  <a:lnTo>
                    <a:pt x="30" y="7"/>
                  </a:lnTo>
                  <a:lnTo>
                    <a:pt x="30" y="7"/>
                  </a:lnTo>
                  <a:lnTo>
                    <a:pt x="33" y="4"/>
                  </a:lnTo>
                  <a:lnTo>
                    <a:pt x="33" y="4"/>
                  </a:lnTo>
                  <a:lnTo>
                    <a:pt x="37" y="4"/>
                  </a:lnTo>
                  <a:lnTo>
                    <a:pt x="41" y="0"/>
                  </a:lnTo>
                  <a:lnTo>
                    <a:pt x="41" y="4"/>
                  </a:lnTo>
                  <a:lnTo>
                    <a:pt x="44" y="4"/>
                  </a:lnTo>
                  <a:close/>
                </a:path>
              </a:pathLst>
            </a:custGeom>
            <a:grpFill/>
            <a:ln>
              <a:noFill/>
            </a:ln>
          </p:spPr>
          <p:txBody>
            <a:bodyPr vert="horz" wrap="square" lIns="91440" tIns="45720" rIns="91440" bIns="45720" numCol="1" anchor="t" anchorCtr="0" compatLnSpc="1"/>
            <a:lstStyle/>
            <a:p>
              <a:endParaRPr lang="en-US"/>
            </a:p>
          </p:txBody>
        </p:sp>
        <p:sp>
          <p:nvSpPr>
            <p:cNvPr id="60" name="Freeform 61"/>
            <p:cNvSpPr/>
            <p:nvPr/>
          </p:nvSpPr>
          <p:spPr bwMode="auto">
            <a:xfrm>
              <a:off x="4397236" y="1997415"/>
              <a:ext cx="176269" cy="191708"/>
            </a:xfrm>
            <a:custGeom>
              <a:avLst/>
              <a:gdLst>
                <a:gd name="T0" fmla="*/ 49 w 137"/>
                <a:gd name="T1" fmla="*/ 4 h 149"/>
                <a:gd name="T2" fmla="*/ 56 w 137"/>
                <a:gd name="T3" fmla="*/ 8 h 149"/>
                <a:gd name="T4" fmla="*/ 60 w 137"/>
                <a:gd name="T5" fmla="*/ 15 h 149"/>
                <a:gd name="T6" fmla="*/ 67 w 137"/>
                <a:gd name="T7" fmla="*/ 11 h 149"/>
                <a:gd name="T8" fmla="*/ 75 w 137"/>
                <a:gd name="T9" fmla="*/ 15 h 149"/>
                <a:gd name="T10" fmla="*/ 67 w 137"/>
                <a:gd name="T11" fmla="*/ 19 h 149"/>
                <a:gd name="T12" fmla="*/ 78 w 137"/>
                <a:gd name="T13" fmla="*/ 22 h 149"/>
                <a:gd name="T14" fmla="*/ 89 w 137"/>
                <a:gd name="T15" fmla="*/ 15 h 149"/>
                <a:gd name="T16" fmla="*/ 97 w 137"/>
                <a:gd name="T17" fmla="*/ 11 h 149"/>
                <a:gd name="T18" fmla="*/ 93 w 137"/>
                <a:gd name="T19" fmla="*/ 15 h 149"/>
                <a:gd name="T20" fmla="*/ 100 w 137"/>
                <a:gd name="T21" fmla="*/ 15 h 149"/>
                <a:gd name="T22" fmla="*/ 112 w 137"/>
                <a:gd name="T23" fmla="*/ 19 h 149"/>
                <a:gd name="T24" fmla="*/ 119 w 137"/>
                <a:gd name="T25" fmla="*/ 26 h 149"/>
                <a:gd name="T26" fmla="*/ 126 w 137"/>
                <a:gd name="T27" fmla="*/ 34 h 149"/>
                <a:gd name="T28" fmla="*/ 126 w 137"/>
                <a:gd name="T29" fmla="*/ 48 h 149"/>
                <a:gd name="T30" fmla="*/ 130 w 137"/>
                <a:gd name="T31" fmla="*/ 59 h 149"/>
                <a:gd name="T32" fmla="*/ 137 w 137"/>
                <a:gd name="T33" fmla="*/ 71 h 149"/>
                <a:gd name="T34" fmla="*/ 130 w 137"/>
                <a:gd name="T35" fmla="*/ 82 h 149"/>
                <a:gd name="T36" fmla="*/ 123 w 137"/>
                <a:gd name="T37" fmla="*/ 85 h 149"/>
                <a:gd name="T38" fmla="*/ 108 w 137"/>
                <a:gd name="T39" fmla="*/ 89 h 149"/>
                <a:gd name="T40" fmla="*/ 93 w 137"/>
                <a:gd name="T41" fmla="*/ 93 h 149"/>
                <a:gd name="T42" fmla="*/ 100 w 137"/>
                <a:gd name="T43" fmla="*/ 104 h 149"/>
                <a:gd name="T44" fmla="*/ 112 w 137"/>
                <a:gd name="T45" fmla="*/ 115 h 149"/>
                <a:gd name="T46" fmla="*/ 119 w 137"/>
                <a:gd name="T47" fmla="*/ 130 h 149"/>
                <a:gd name="T48" fmla="*/ 108 w 137"/>
                <a:gd name="T49" fmla="*/ 137 h 149"/>
                <a:gd name="T50" fmla="*/ 108 w 137"/>
                <a:gd name="T51" fmla="*/ 145 h 149"/>
                <a:gd name="T52" fmla="*/ 97 w 137"/>
                <a:gd name="T53" fmla="*/ 145 h 149"/>
                <a:gd name="T54" fmla="*/ 82 w 137"/>
                <a:gd name="T55" fmla="*/ 149 h 149"/>
                <a:gd name="T56" fmla="*/ 71 w 137"/>
                <a:gd name="T57" fmla="*/ 149 h 149"/>
                <a:gd name="T58" fmla="*/ 60 w 137"/>
                <a:gd name="T59" fmla="*/ 149 h 149"/>
                <a:gd name="T60" fmla="*/ 52 w 137"/>
                <a:gd name="T61" fmla="*/ 145 h 149"/>
                <a:gd name="T62" fmla="*/ 45 w 137"/>
                <a:gd name="T63" fmla="*/ 141 h 149"/>
                <a:gd name="T64" fmla="*/ 37 w 137"/>
                <a:gd name="T65" fmla="*/ 145 h 149"/>
                <a:gd name="T66" fmla="*/ 30 w 137"/>
                <a:gd name="T67" fmla="*/ 141 h 149"/>
                <a:gd name="T68" fmla="*/ 30 w 137"/>
                <a:gd name="T69" fmla="*/ 130 h 149"/>
                <a:gd name="T70" fmla="*/ 34 w 137"/>
                <a:gd name="T71" fmla="*/ 119 h 149"/>
                <a:gd name="T72" fmla="*/ 19 w 137"/>
                <a:gd name="T73" fmla="*/ 115 h 149"/>
                <a:gd name="T74" fmla="*/ 12 w 137"/>
                <a:gd name="T75" fmla="*/ 111 h 149"/>
                <a:gd name="T76" fmla="*/ 8 w 137"/>
                <a:gd name="T77" fmla="*/ 104 h 149"/>
                <a:gd name="T78" fmla="*/ 4 w 137"/>
                <a:gd name="T79" fmla="*/ 93 h 149"/>
                <a:gd name="T80" fmla="*/ 0 w 137"/>
                <a:gd name="T81" fmla="*/ 82 h 149"/>
                <a:gd name="T82" fmla="*/ 0 w 137"/>
                <a:gd name="T83" fmla="*/ 71 h 149"/>
                <a:gd name="T84" fmla="*/ 15 w 137"/>
                <a:gd name="T85" fmla="*/ 63 h 149"/>
                <a:gd name="T86" fmla="*/ 19 w 137"/>
                <a:gd name="T87" fmla="*/ 56 h 149"/>
                <a:gd name="T88" fmla="*/ 12 w 137"/>
                <a:gd name="T89" fmla="*/ 48 h 149"/>
                <a:gd name="T90" fmla="*/ 19 w 137"/>
                <a:gd name="T91" fmla="*/ 45 h 149"/>
                <a:gd name="T92" fmla="*/ 23 w 137"/>
                <a:gd name="T93" fmla="*/ 37 h 149"/>
                <a:gd name="T94" fmla="*/ 15 w 137"/>
                <a:gd name="T95" fmla="*/ 34 h 149"/>
                <a:gd name="T96" fmla="*/ 30 w 137"/>
                <a:gd name="T97" fmla="*/ 30 h 149"/>
                <a:gd name="T98" fmla="*/ 34 w 137"/>
                <a:gd name="T99" fmla="*/ 30 h 149"/>
                <a:gd name="T100" fmla="*/ 37 w 137"/>
                <a:gd name="T101" fmla="*/ 34 h 149"/>
                <a:gd name="T102" fmla="*/ 37 w 137"/>
                <a:gd name="T103" fmla="*/ 30 h 149"/>
                <a:gd name="T104" fmla="*/ 49 w 137"/>
                <a:gd name="T105" fmla="*/ 26 h 149"/>
                <a:gd name="T106" fmla="*/ 49 w 137"/>
                <a:gd name="T107" fmla="*/ 22 h 149"/>
                <a:gd name="T108" fmla="*/ 45 w 137"/>
                <a:gd name="T109" fmla="*/ 19 h 149"/>
                <a:gd name="T110" fmla="*/ 41 w 137"/>
                <a:gd name="T111" fmla="*/ 11 h 149"/>
                <a:gd name="T112" fmla="*/ 41 w 137"/>
                <a:gd name="T113" fmla="*/ 4 h 149"/>
                <a:gd name="T114" fmla="*/ 37 w 137"/>
                <a:gd name="T115"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49">
                  <a:moveTo>
                    <a:pt x="37" y="0"/>
                  </a:moveTo>
                  <a:lnTo>
                    <a:pt x="41" y="0"/>
                  </a:lnTo>
                  <a:lnTo>
                    <a:pt x="49" y="4"/>
                  </a:lnTo>
                  <a:lnTo>
                    <a:pt x="49" y="4"/>
                  </a:lnTo>
                  <a:lnTo>
                    <a:pt x="52" y="4"/>
                  </a:lnTo>
                  <a:lnTo>
                    <a:pt x="56" y="4"/>
                  </a:lnTo>
                  <a:lnTo>
                    <a:pt x="60" y="8"/>
                  </a:lnTo>
                  <a:lnTo>
                    <a:pt x="56" y="8"/>
                  </a:lnTo>
                  <a:lnTo>
                    <a:pt x="56" y="11"/>
                  </a:lnTo>
                  <a:lnTo>
                    <a:pt x="56" y="11"/>
                  </a:lnTo>
                  <a:lnTo>
                    <a:pt x="60" y="11"/>
                  </a:lnTo>
                  <a:lnTo>
                    <a:pt x="60" y="15"/>
                  </a:lnTo>
                  <a:lnTo>
                    <a:pt x="63" y="15"/>
                  </a:lnTo>
                  <a:lnTo>
                    <a:pt x="63" y="11"/>
                  </a:lnTo>
                  <a:lnTo>
                    <a:pt x="67" y="11"/>
                  </a:lnTo>
                  <a:lnTo>
                    <a:pt x="67" y="11"/>
                  </a:lnTo>
                  <a:lnTo>
                    <a:pt x="71" y="15"/>
                  </a:lnTo>
                  <a:lnTo>
                    <a:pt x="71" y="15"/>
                  </a:lnTo>
                  <a:lnTo>
                    <a:pt x="75" y="11"/>
                  </a:lnTo>
                  <a:lnTo>
                    <a:pt x="75" y="15"/>
                  </a:lnTo>
                  <a:lnTo>
                    <a:pt x="75" y="15"/>
                  </a:lnTo>
                  <a:lnTo>
                    <a:pt x="75" y="19"/>
                  </a:lnTo>
                  <a:lnTo>
                    <a:pt x="71" y="19"/>
                  </a:lnTo>
                  <a:lnTo>
                    <a:pt x="67" y="19"/>
                  </a:lnTo>
                  <a:lnTo>
                    <a:pt x="71" y="22"/>
                  </a:lnTo>
                  <a:lnTo>
                    <a:pt x="75" y="19"/>
                  </a:lnTo>
                  <a:lnTo>
                    <a:pt x="78" y="22"/>
                  </a:lnTo>
                  <a:lnTo>
                    <a:pt x="78" y="22"/>
                  </a:lnTo>
                  <a:lnTo>
                    <a:pt x="82" y="22"/>
                  </a:lnTo>
                  <a:lnTo>
                    <a:pt x="82" y="19"/>
                  </a:lnTo>
                  <a:lnTo>
                    <a:pt x="86" y="19"/>
                  </a:lnTo>
                  <a:lnTo>
                    <a:pt x="89" y="15"/>
                  </a:lnTo>
                  <a:lnTo>
                    <a:pt x="89" y="15"/>
                  </a:lnTo>
                  <a:lnTo>
                    <a:pt x="93" y="15"/>
                  </a:lnTo>
                  <a:lnTo>
                    <a:pt x="93" y="11"/>
                  </a:lnTo>
                  <a:lnTo>
                    <a:pt x="97" y="11"/>
                  </a:lnTo>
                  <a:lnTo>
                    <a:pt x="100" y="11"/>
                  </a:lnTo>
                  <a:lnTo>
                    <a:pt x="97" y="11"/>
                  </a:lnTo>
                  <a:lnTo>
                    <a:pt x="97" y="15"/>
                  </a:lnTo>
                  <a:lnTo>
                    <a:pt x="93" y="15"/>
                  </a:lnTo>
                  <a:lnTo>
                    <a:pt x="93" y="15"/>
                  </a:lnTo>
                  <a:lnTo>
                    <a:pt x="93" y="15"/>
                  </a:lnTo>
                  <a:lnTo>
                    <a:pt x="97" y="15"/>
                  </a:lnTo>
                  <a:lnTo>
                    <a:pt x="100" y="15"/>
                  </a:lnTo>
                  <a:lnTo>
                    <a:pt x="104" y="11"/>
                  </a:lnTo>
                  <a:lnTo>
                    <a:pt x="104" y="15"/>
                  </a:lnTo>
                  <a:lnTo>
                    <a:pt x="108" y="15"/>
                  </a:lnTo>
                  <a:lnTo>
                    <a:pt x="112" y="19"/>
                  </a:lnTo>
                  <a:lnTo>
                    <a:pt x="115" y="19"/>
                  </a:lnTo>
                  <a:lnTo>
                    <a:pt x="115" y="22"/>
                  </a:lnTo>
                  <a:lnTo>
                    <a:pt x="115" y="22"/>
                  </a:lnTo>
                  <a:lnTo>
                    <a:pt x="119" y="26"/>
                  </a:lnTo>
                  <a:lnTo>
                    <a:pt x="123" y="26"/>
                  </a:lnTo>
                  <a:lnTo>
                    <a:pt x="123" y="26"/>
                  </a:lnTo>
                  <a:lnTo>
                    <a:pt x="126" y="26"/>
                  </a:lnTo>
                  <a:lnTo>
                    <a:pt x="126" y="34"/>
                  </a:lnTo>
                  <a:lnTo>
                    <a:pt x="126" y="37"/>
                  </a:lnTo>
                  <a:lnTo>
                    <a:pt x="123" y="41"/>
                  </a:lnTo>
                  <a:lnTo>
                    <a:pt x="123" y="41"/>
                  </a:lnTo>
                  <a:lnTo>
                    <a:pt x="126" y="48"/>
                  </a:lnTo>
                  <a:lnTo>
                    <a:pt x="126" y="52"/>
                  </a:lnTo>
                  <a:lnTo>
                    <a:pt x="130" y="52"/>
                  </a:lnTo>
                  <a:lnTo>
                    <a:pt x="130" y="56"/>
                  </a:lnTo>
                  <a:lnTo>
                    <a:pt x="130" y="59"/>
                  </a:lnTo>
                  <a:lnTo>
                    <a:pt x="130" y="59"/>
                  </a:lnTo>
                  <a:lnTo>
                    <a:pt x="134" y="67"/>
                  </a:lnTo>
                  <a:lnTo>
                    <a:pt x="134" y="67"/>
                  </a:lnTo>
                  <a:lnTo>
                    <a:pt x="137" y="71"/>
                  </a:lnTo>
                  <a:lnTo>
                    <a:pt x="137" y="78"/>
                  </a:lnTo>
                  <a:lnTo>
                    <a:pt x="134" y="82"/>
                  </a:lnTo>
                  <a:lnTo>
                    <a:pt x="134" y="78"/>
                  </a:lnTo>
                  <a:lnTo>
                    <a:pt x="130" y="82"/>
                  </a:lnTo>
                  <a:lnTo>
                    <a:pt x="126" y="82"/>
                  </a:lnTo>
                  <a:lnTo>
                    <a:pt x="126" y="82"/>
                  </a:lnTo>
                  <a:lnTo>
                    <a:pt x="123" y="85"/>
                  </a:lnTo>
                  <a:lnTo>
                    <a:pt x="123" y="85"/>
                  </a:lnTo>
                  <a:lnTo>
                    <a:pt x="115" y="85"/>
                  </a:lnTo>
                  <a:lnTo>
                    <a:pt x="115" y="85"/>
                  </a:lnTo>
                  <a:lnTo>
                    <a:pt x="112" y="85"/>
                  </a:lnTo>
                  <a:lnTo>
                    <a:pt x="108" y="89"/>
                  </a:lnTo>
                  <a:lnTo>
                    <a:pt x="104" y="89"/>
                  </a:lnTo>
                  <a:lnTo>
                    <a:pt x="97" y="93"/>
                  </a:lnTo>
                  <a:lnTo>
                    <a:pt x="97" y="93"/>
                  </a:lnTo>
                  <a:lnTo>
                    <a:pt x="93" y="93"/>
                  </a:lnTo>
                  <a:lnTo>
                    <a:pt x="93" y="93"/>
                  </a:lnTo>
                  <a:lnTo>
                    <a:pt x="93" y="97"/>
                  </a:lnTo>
                  <a:lnTo>
                    <a:pt x="97" y="97"/>
                  </a:lnTo>
                  <a:lnTo>
                    <a:pt x="100" y="104"/>
                  </a:lnTo>
                  <a:lnTo>
                    <a:pt x="100" y="108"/>
                  </a:lnTo>
                  <a:lnTo>
                    <a:pt x="100" y="108"/>
                  </a:lnTo>
                  <a:lnTo>
                    <a:pt x="104" y="111"/>
                  </a:lnTo>
                  <a:lnTo>
                    <a:pt x="112" y="115"/>
                  </a:lnTo>
                  <a:lnTo>
                    <a:pt x="112" y="115"/>
                  </a:lnTo>
                  <a:lnTo>
                    <a:pt x="119" y="123"/>
                  </a:lnTo>
                  <a:lnTo>
                    <a:pt x="119" y="126"/>
                  </a:lnTo>
                  <a:lnTo>
                    <a:pt x="119" y="130"/>
                  </a:lnTo>
                  <a:lnTo>
                    <a:pt x="115" y="130"/>
                  </a:lnTo>
                  <a:lnTo>
                    <a:pt x="115" y="130"/>
                  </a:lnTo>
                  <a:lnTo>
                    <a:pt x="112" y="134"/>
                  </a:lnTo>
                  <a:lnTo>
                    <a:pt x="108" y="137"/>
                  </a:lnTo>
                  <a:lnTo>
                    <a:pt x="108" y="141"/>
                  </a:lnTo>
                  <a:lnTo>
                    <a:pt x="112" y="141"/>
                  </a:lnTo>
                  <a:lnTo>
                    <a:pt x="112" y="145"/>
                  </a:lnTo>
                  <a:lnTo>
                    <a:pt x="108" y="145"/>
                  </a:lnTo>
                  <a:lnTo>
                    <a:pt x="104" y="145"/>
                  </a:lnTo>
                  <a:lnTo>
                    <a:pt x="100" y="145"/>
                  </a:lnTo>
                  <a:lnTo>
                    <a:pt x="97" y="145"/>
                  </a:lnTo>
                  <a:lnTo>
                    <a:pt x="97" y="145"/>
                  </a:lnTo>
                  <a:lnTo>
                    <a:pt x="89" y="149"/>
                  </a:lnTo>
                  <a:lnTo>
                    <a:pt x="89" y="149"/>
                  </a:lnTo>
                  <a:lnTo>
                    <a:pt x="86" y="149"/>
                  </a:lnTo>
                  <a:lnTo>
                    <a:pt x="82" y="149"/>
                  </a:lnTo>
                  <a:lnTo>
                    <a:pt x="78" y="145"/>
                  </a:lnTo>
                  <a:lnTo>
                    <a:pt x="75" y="145"/>
                  </a:lnTo>
                  <a:lnTo>
                    <a:pt x="71" y="145"/>
                  </a:lnTo>
                  <a:lnTo>
                    <a:pt x="71" y="149"/>
                  </a:lnTo>
                  <a:lnTo>
                    <a:pt x="71" y="149"/>
                  </a:lnTo>
                  <a:lnTo>
                    <a:pt x="67" y="149"/>
                  </a:lnTo>
                  <a:lnTo>
                    <a:pt x="63" y="145"/>
                  </a:lnTo>
                  <a:lnTo>
                    <a:pt x="60" y="149"/>
                  </a:lnTo>
                  <a:lnTo>
                    <a:pt x="60" y="149"/>
                  </a:lnTo>
                  <a:lnTo>
                    <a:pt x="60" y="149"/>
                  </a:lnTo>
                  <a:lnTo>
                    <a:pt x="56" y="149"/>
                  </a:lnTo>
                  <a:lnTo>
                    <a:pt x="52" y="145"/>
                  </a:lnTo>
                  <a:lnTo>
                    <a:pt x="49" y="145"/>
                  </a:lnTo>
                  <a:lnTo>
                    <a:pt x="49" y="145"/>
                  </a:lnTo>
                  <a:lnTo>
                    <a:pt x="45" y="145"/>
                  </a:lnTo>
                  <a:lnTo>
                    <a:pt x="45" y="141"/>
                  </a:lnTo>
                  <a:lnTo>
                    <a:pt x="41" y="141"/>
                  </a:lnTo>
                  <a:lnTo>
                    <a:pt x="41" y="145"/>
                  </a:lnTo>
                  <a:lnTo>
                    <a:pt x="41" y="145"/>
                  </a:lnTo>
                  <a:lnTo>
                    <a:pt x="37" y="145"/>
                  </a:lnTo>
                  <a:lnTo>
                    <a:pt x="34" y="145"/>
                  </a:lnTo>
                  <a:lnTo>
                    <a:pt x="30" y="145"/>
                  </a:lnTo>
                  <a:lnTo>
                    <a:pt x="30" y="145"/>
                  </a:lnTo>
                  <a:lnTo>
                    <a:pt x="30" y="141"/>
                  </a:lnTo>
                  <a:lnTo>
                    <a:pt x="26" y="141"/>
                  </a:lnTo>
                  <a:lnTo>
                    <a:pt x="26" y="137"/>
                  </a:lnTo>
                  <a:lnTo>
                    <a:pt x="30" y="130"/>
                  </a:lnTo>
                  <a:lnTo>
                    <a:pt x="30" y="130"/>
                  </a:lnTo>
                  <a:lnTo>
                    <a:pt x="30" y="126"/>
                  </a:lnTo>
                  <a:lnTo>
                    <a:pt x="34" y="123"/>
                  </a:lnTo>
                  <a:lnTo>
                    <a:pt x="37" y="119"/>
                  </a:lnTo>
                  <a:lnTo>
                    <a:pt x="34" y="119"/>
                  </a:lnTo>
                  <a:lnTo>
                    <a:pt x="30" y="119"/>
                  </a:lnTo>
                  <a:lnTo>
                    <a:pt x="26" y="115"/>
                  </a:lnTo>
                  <a:lnTo>
                    <a:pt x="23" y="119"/>
                  </a:lnTo>
                  <a:lnTo>
                    <a:pt x="19" y="115"/>
                  </a:lnTo>
                  <a:lnTo>
                    <a:pt x="19" y="115"/>
                  </a:lnTo>
                  <a:lnTo>
                    <a:pt x="15" y="119"/>
                  </a:lnTo>
                  <a:lnTo>
                    <a:pt x="12" y="115"/>
                  </a:lnTo>
                  <a:lnTo>
                    <a:pt x="12" y="111"/>
                  </a:lnTo>
                  <a:lnTo>
                    <a:pt x="8" y="111"/>
                  </a:lnTo>
                  <a:lnTo>
                    <a:pt x="8" y="111"/>
                  </a:lnTo>
                  <a:lnTo>
                    <a:pt x="8" y="108"/>
                  </a:lnTo>
                  <a:lnTo>
                    <a:pt x="8" y="104"/>
                  </a:lnTo>
                  <a:lnTo>
                    <a:pt x="8" y="100"/>
                  </a:lnTo>
                  <a:lnTo>
                    <a:pt x="4" y="97"/>
                  </a:lnTo>
                  <a:lnTo>
                    <a:pt x="0" y="97"/>
                  </a:lnTo>
                  <a:lnTo>
                    <a:pt x="4" y="93"/>
                  </a:lnTo>
                  <a:lnTo>
                    <a:pt x="0" y="89"/>
                  </a:lnTo>
                  <a:lnTo>
                    <a:pt x="0" y="89"/>
                  </a:lnTo>
                  <a:lnTo>
                    <a:pt x="0" y="85"/>
                  </a:lnTo>
                  <a:lnTo>
                    <a:pt x="0" y="82"/>
                  </a:lnTo>
                  <a:lnTo>
                    <a:pt x="0" y="82"/>
                  </a:lnTo>
                  <a:lnTo>
                    <a:pt x="0" y="78"/>
                  </a:lnTo>
                  <a:lnTo>
                    <a:pt x="4" y="74"/>
                  </a:lnTo>
                  <a:lnTo>
                    <a:pt x="0" y="71"/>
                  </a:lnTo>
                  <a:lnTo>
                    <a:pt x="4" y="67"/>
                  </a:lnTo>
                  <a:lnTo>
                    <a:pt x="4" y="63"/>
                  </a:lnTo>
                  <a:lnTo>
                    <a:pt x="12" y="63"/>
                  </a:lnTo>
                  <a:lnTo>
                    <a:pt x="15" y="63"/>
                  </a:lnTo>
                  <a:lnTo>
                    <a:pt x="15" y="63"/>
                  </a:lnTo>
                  <a:lnTo>
                    <a:pt x="15" y="59"/>
                  </a:lnTo>
                  <a:lnTo>
                    <a:pt x="15" y="59"/>
                  </a:lnTo>
                  <a:lnTo>
                    <a:pt x="19" y="56"/>
                  </a:lnTo>
                  <a:lnTo>
                    <a:pt x="19" y="52"/>
                  </a:lnTo>
                  <a:lnTo>
                    <a:pt x="15" y="52"/>
                  </a:lnTo>
                  <a:lnTo>
                    <a:pt x="12" y="52"/>
                  </a:lnTo>
                  <a:lnTo>
                    <a:pt x="12" y="48"/>
                  </a:lnTo>
                  <a:lnTo>
                    <a:pt x="15" y="48"/>
                  </a:lnTo>
                  <a:lnTo>
                    <a:pt x="19" y="48"/>
                  </a:lnTo>
                  <a:lnTo>
                    <a:pt x="19" y="48"/>
                  </a:lnTo>
                  <a:lnTo>
                    <a:pt x="19" y="45"/>
                  </a:lnTo>
                  <a:lnTo>
                    <a:pt x="19" y="41"/>
                  </a:lnTo>
                  <a:lnTo>
                    <a:pt x="23" y="41"/>
                  </a:lnTo>
                  <a:lnTo>
                    <a:pt x="23" y="37"/>
                  </a:lnTo>
                  <a:lnTo>
                    <a:pt x="23" y="37"/>
                  </a:lnTo>
                  <a:lnTo>
                    <a:pt x="23" y="37"/>
                  </a:lnTo>
                  <a:lnTo>
                    <a:pt x="23" y="37"/>
                  </a:lnTo>
                  <a:lnTo>
                    <a:pt x="19" y="34"/>
                  </a:lnTo>
                  <a:lnTo>
                    <a:pt x="15" y="34"/>
                  </a:lnTo>
                  <a:lnTo>
                    <a:pt x="15" y="30"/>
                  </a:lnTo>
                  <a:lnTo>
                    <a:pt x="23" y="26"/>
                  </a:lnTo>
                  <a:lnTo>
                    <a:pt x="26" y="26"/>
                  </a:lnTo>
                  <a:lnTo>
                    <a:pt x="30" y="30"/>
                  </a:lnTo>
                  <a:lnTo>
                    <a:pt x="30" y="34"/>
                  </a:lnTo>
                  <a:lnTo>
                    <a:pt x="34" y="37"/>
                  </a:lnTo>
                  <a:lnTo>
                    <a:pt x="34" y="34"/>
                  </a:lnTo>
                  <a:lnTo>
                    <a:pt x="34" y="30"/>
                  </a:lnTo>
                  <a:lnTo>
                    <a:pt x="34" y="30"/>
                  </a:lnTo>
                  <a:lnTo>
                    <a:pt x="34" y="30"/>
                  </a:lnTo>
                  <a:lnTo>
                    <a:pt x="37" y="30"/>
                  </a:lnTo>
                  <a:lnTo>
                    <a:pt x="37" y="34"/>
                  </a:lnTo>
                  <a:lnTo>
                    <a:pt x="41" y="37"/>
                  </a:lnTo>
                  <a:lnTo>
                    <a:pt x="37" y="34"/>
                  </a:lnTo>
                  <a:lnTo>
                    <a:pt x="37" y="30"/>
                  </a:lnTo>
                  <a:lnTo>
                    <a:pt x="37" y="30"/>
                  </a:lnTo>
                  <a:lnTo>
                    <a:pt x="41" y="26"/>
                  </a:lnTo>
                  <a:lnTo>
                    <a:pt x="41" y="26"/>
                  </a:lnTo>
                  <a:lnTo>
                    <a:pt x="45" y="26"/>
                  </a:lnTo>
                  <a:lnTo>
                    <a:pt x="49" y="26"/>
                  </a:lnTo>
                  <a:lnTo>
                    <a:pt x="52" y="30"/>
                  </a:lnTo>
                  <a:lnTo>
                    <a:pt x="60" y="30"/>
                  </a:lnTo>
                  <a:lnTo>
                    <a:pt x="52" y="30"/>
                  </a:lnTo>
                  <a:lnTo>
                    <a:pt x="49" y="22"/>
                  </a:lnTo>
                  <a:lnTo>
                    <a:pt x="45" y="22"/>
                  </a:lnTo>
                  <a:lnTo>
                    <a:pt x="41" y="22"/>
                  </a:lnTo>
                  <a:lnTo>
                    <a:pt x="41" y="19"/>
                  </a:lnTo>
                  <a:lnTo>
                    <a:pt x="45" y="19"/>
                  </a:lnTo>
                  <a:lnTo>
                    <a:pt x="41" y="15"/>
                  </a:lnTo>
                  <a:lnTo>
                    <a:pt x="41" y="11"/>
                  </a:lnTo>
                  <a:lnTo>
                    <a:pt x="41" y="15"/>
                  </a:lnTo>
                  <a:lnTo>
                    <a:pt x="41" y="11"/>
                  </a:lnTo>
                  <a:lnTo>
                    <a:pt x="41" y="11"/>
                  </a:lnTo>
                  <a:lnTo>
                    <a:pt x="45" y="11"/>
                  </a:lnTo>
                  <a:lnTo>
                    <a:pt x="41" y="8"/>
                  </a:lnTo>
                  <a:lnTo>
                    <a:pt x="41" y="4"/>
                  </a:lnTo>
                  <a:lnTo>
                    <a:pt x="41" y="4"/>
                  </a:lnTo>
                  <a:lnTo>
                    <a:pt x="37" y="4"/>
                  </a:lnTo>
                  <a:lnTo>
                    <a:pt x="37" y="0"/>
                  </a:lnTo>
                  <a:lnTo>
                    <a:pt x="37" y="0"/>
                  </a:lnTo>
                  <a:close/>
                </a:path>
              </a:pathLst>
            </a:custGeom>
            <a:grpFill/>
            <a:ln>
              <a:noFill/>
            </a:ln>
          </p:spPr>
          <p:txBody>
            <a:bodyPr vert="horz" wrap="square" lIns="91440" tIns="45720" rIns="91440" bIns="45720" numCol="1" anchor="t" anchorCtr="0" compatLnSpc="1"/>
            <a:lstStyle/>
            <a:p>
              <a:endParaRPr lang="en-US"/>
            </a:p>
          </p:txBody>
        </p:sp>
        <p:sp>
          <p:nvSpPr>
            <p:cNvPr id="61" name="Freeform 62"/>
            <p:cNvSpPr/>
            <p:nvPr/>
          </p:nvSpPr>
          <p:spPr bwMode="auto">
            <a:xfrm>
              <a:off x="4474435" y="2192983"/>
              <a:ext cx="3860" cy="5147"/>
            </a:xfrm>
            <a:custGeom>
              <a:avLst/>
              <a:gdLst>
                <a:gd name="T0" fmla="*/ 0 w 3"/>
                <a:gd name="T1" fmla="*/ 0 h 4"/>
                <a:gd name="T2" fmla="*/ 3 w 3"/>
                <a:gd name="T3" fmla="*/ 0 h 4"/>
                <a:gd name="T4" fmla="*/ 3 w 3"/>
                <a:gd name="T5" fmla="*/ 4 h 4"/>
                <a:gd name="T6" fmla="*/ 0 w 3"/>
                <a:gd name="T7" fmla="*/ 4 h 4"/>
                <a:gd name="T8" fmla="*/ 0 w 3"/>
                <a:gd name="T9" fmla="*/ 0 h 4"/>
                <a:gd name="T10" fmla="*/ 0 w 3"/>
                <a:gd name="T11" fmla="*/ 0 h 4"/>
                <a:gd name="T12" fmla="*/ 0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0"/>
                  </a:moveTo>
                  <a:lnTo>
                    <a:pt x="3" y="0"/>
                  </a:lnTo>
                  <a:lnTo>
                    <a:pt x="3" y="4"/>
                  </a:lnTo>
                  <a:lnTo>
                    <a:pt x="0" y="4"/>
                  </a:lnTo>
                  <a:lnTo>
                    <a:pt x="0" y="0"/>
                  </a:lnTo>
                  <a:lnTo>
                    <a:pt x="0"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62" name="Freeform 63"/>
            <p:cNvSpPr/>
            <p:nvPr/>
          </p:nvSpPr>
          <p:spPr bwMode="auto">
            <a:xfrm>
              <a:off x="4402385" y="2178830"/>
              <a:ext cx="95211" cy="47606"/>
            </a:xfrm>
            <a:custGeom>
              <a:avLst/>
              <a:gdLst>
                <a:gd name="T0" fmla="*/ 30 w 74"/>
                <a:gd name="T1" fmla="*/ 4 h 37"/>
                <a:gd name="T2" fmla="*/ 37 w 74"/>
                <a:gd name="T3" fmla="*/ 4 h 37"/>
                <a:gd name="T4" fmla="*/ 37 w 74"/>
                <a:gd name="T5" fmla="*/ 0 h 37"/>
                <a:gd name="T6" fmla="*/ 41 w 74"/>
                <a:gd name="T7" fmla="*/ 4 h 37"/>
                <a:gd name="T8" fmla="*/ 45 w 74"/>
                <a:gd name="T9" fmla="*/ 4 h 37"/>
                <a:gd name="T10" fmla="*/ 52 w 74"/>
                <a:gd name="T11" fmla="*/ 8 h 37"/>
                <a:gd name="T12" fmla="*/ 56 w 74"/>
                <a:gd name="T13" fmla="*/ 11 h 37"/>
                <a:gd name="T14" fmla="*/ 56 w 74"/>
                <a:gd name="T15" fmla="*/ 15 h 37"/>
                <a:gd name="T16" fmla="*/ 63 w 74"/>
                <a:gd name="T17" fmla="*/ 15 h 37"/>
                <a:gd name="T18" fmla="*/ 67 w 74"/>
                <a:gd name="T19" fmla="*/ 15 h 37"/>
                <a:gd name="T20" fmla="*/ 74 w 74"/>
                <a:gd name="T21" fmla="*/ 15 h 37"/>
                <a:gd name="T22" fmla="*/ 71 w 74"/>
                <a:gd name="T23" fmla="*/ 26 h 37"/>
                <a:gd name="T24" fmla="*/ 63 w 74"/>
                <a:gd name="T25" fmla="*/ 33 h 37"/>
                <a:gd name="T26" fmla="*/ 59 w 74"/>
                <a:gd name="T27" fmla="*/ 30 h 37"/>
                <a:gd name="T28" fmla="*/ 52 w 74"/>
                <a:gd name="T29" fmla="*/ 33 h 37"/>
                <a:gd name="T30" fmla="*/ 45 w 74"/>
                <a:gd name="T31" fmla="*/ 33 h 37"/>
                <a:gd name="T32" fmla="*/ 41 w 74"/>
                <a:gd name="T33" fmla="*/ 30 h 37"/>
                <a:gd name="T34" fmla="*/ 33 w 74"/>
                <a:gd name="T35" fmla="*/ 37 h 37"/>
                <a:gd name="T36" fmla="*/ 22 w 74"/>
                <a:gd name="T37" fmla="*/ 37 h 37"/>
                <a:gd name="T38" fmla="*/ 19 w 74"/>
                <a:gd name="T39" fmla="*/ 33 h 37"/>
                <a:gd name="T40" fmla="*/ 15 w 74"/>
                <a:gd name="T41" fmla="*/ 30 h 37"/>
                <a:gd name="T42" fmla="*/ 8 w 74"/>
                <a:gd name="T43" fmla="*/ 26 h 37"/>
                <a:gd name="T44" fmla="*/ 8 w 74"/>
                <a:gd name="T45" fmla="*/ 33 h 37"/>
                <a:gd name="T46" fmla="*/ 0 w 74"/>
                <a:gd name="T47" fmla="*/ 33 h 37"/>
                <a:gd name="T48" fmla="*/ 0 w 74"/>
                <a:gd name="T49" fmla="*/ 30 h 37"/>
                <a:gd name="T50" fmla="*/ 4 w 74"/>
                <a:gd name="T51" fmla="*/ 26 h 37"/>
                <a:gd name="T52" fmla="*/ 8 w 74"/>
                <a:gd name="T53" fmla="*/ 15 h 37"/>
                <a:gd name="T54" fmla="*/ 15 w 74"/>
                <a:gd name="T55" fmla="*/ 11 h 37"/>
                <a:gd name="T56" fmla="*/ 15 w 74"/>
                <a:gd name="T57" fmla="*/ 8 h 37"/>
                <a:gd name="T58" fmla="*/ 15 w 74"/>
                <a:gd name="T59" fmla="*/ 4 h 37"/>
                <a:gd name="T60" fmla="*/ 19 w 74"/>
                <a:gd name="T61" fmla="*/ 8 h 37"/>
                <a:gd name="T62" fmla="*/ 26 w 74"/>
                <a:gd name="T6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37">
                  <a:moveTo>
                    <a:pt x="26" y="4"/>
                  </a:moveTo>
                  <a:lnTo>
                    <a:pt x="30" y="4"/>
                  </a:lnTo>
                  <a:lnTo>
                    <a:pt x="33" y="4"/>
                  </a:lnTo>
                  <a:lnTo>
                    <a:pt x="37" y="4"/>
                  </a:lnTo>
                  <a:lnTo>
                    <a:pt x="37" y="4"/>
                  </a:lnTo>
                  <a:lnTo>
                    <a:pt x="37" y="0"/>
                  </a:lnTo>
                  <a:lnTo>
                    <a:pt x="41" y="0"/>
                  </a:lnTo>
                  <a:lnTo>
                    <a:pt x="41" y="4"/>
                  </a:lnTo>
                  <a:lnTo>
                    <a:pt x="45" y="4"/>
                  </a:lnTo>
                  <a:lnTo>
                    <a:pt x="45" y="4"/>
                  </a:lnTo>
                  <a:lnTo>
                    <a:pt x="48" y="4"/>
                  </a:lnTo>
                  <a:lnTo>
                    <a:pt x="52" y="8"/>
                  </a:lnTo>
                  <a:lnTo>
                    <a:pt x="56" y="8"/>
                  </a:lnTo>
                  <a:lnTo>
                    <a:pt x="56" y="11"/>
                  </a:lnTo>
                  <a:lnTo>
                    <a:pt x="56" y="11"/>
                  </a:lnTo>
                  <a:lnTo>
                    <a:pt x="56" y="15"/>
                  </a:lnTo>
                  <a:lnTo>
                    <a:pt x="59" y="15"/>
                  </a:lnTo>
                  <a:lnTo>
                    <a:pt x="63" y="15"/>
                  </a:lnTo>
                  <a:lnTo>
                    <a:pt x="67" y="15"/>
                  </a:lnTo>
                  <a:lnTo>
                    <a:pt x="67" y="15"/>
                  </a:lnTo>
                  <a:lnTo>
                    <a:pt x="71" y="15"/>
                  </a:lnTo>
                  <a:lnTo>
                    <a:pt x="74" y="15"/>
                  </a:lnTo>
                  <a:lnTo>
                    <a:pt x="71" y="19"/>
                  </a:lnTo>
                  <a:lnTo>
                    <a:pt x="71" y="26"/>
                  </a:lnTo>
                  <a:lnTo>
                    <a:pt x="63" y="26"/>
                  </a:lnTo>
                  <a:lnTo>
                    <a:pt x="63" y="33"/>
                  </a:lnTo>
                  <a:lnTo>
                    <a:pt x="59" y="30"/>
                  </a:lnTo>
                  <a:lnTo>
                    <a:pt x="59" y="30"/>
                  </a:lnTo>
                  <a:lnTo>
                    <a:pt x="52" y="30"/>
                  </a:lnTo>
                  <a:lnTo>
                    <a:pt x="52" y="33"/>
                  </a:lnTo>
                  <a:lnTo>
                    <a:pt x="48" y="37"/>
                  </a:lnTo>
                  <a:lnTo>
                    <a:pt x="45" y="33"/>
                  </a:lnTo>
                  <a:lnTo>
                    <a:pt x="41" y="33"/>
                  </a:lnTo>
                  <a:lnTo>
                    <a:pt x="41" y="30"/>
                  </a:lnTo>
                  <a:lnTo>
                    <a:pt x="37" y="26"/>
                  </a:lnTo>
                  <a:lnTo>
                    <a:pt x="33" y="37"/>
                  </a:lnTo>
                  <a:lnTo>
                    <a:pt x="26" y="33"/>
                  </a:lnTo>
                  <a:lnTo>
                    <a:pt x="22" y="37"/>
                  </a:lnTo>
                  <a:lnTo>
                    <a:pt x="19" y="37"/>
                  </a:lnTo>
                  <a:lnTo>
                    <a:pt x="19" y="33"/>
                  </a:lnTo>
                  <a:lnTo>
                    <a:pt x="15" y="33"/>
                  </a:lnTo>
                  <a:lnTo>
                    <a:pt x="15" y="30"/>
                  </a:lnTo>
                  <a:lnTo>
                    <a:pt x="11" y="26"/>
                  </a:lnTo>
                  <a:lnTo>
                    <a:pt x="8" y="26"/>
                  </a:lnTo>
                  <a:lnTo>
                    <a:pt x="4" y="30"/>
                  </a:lnTo>
                  <a:lnTo>
                    <a:pt x="8" y="33"/>
                  </a:lnTo>
                  <a:lnTo>
                    <a:pt x="4" y="33"/>
                  </a:lnTo>
                  <a:lnTo>
                    <a:pt x="0" y="33"/>
                  </a:lnTo>
                  <a:lnTo>
                    <a:pt x="0" y="30"/>
                  </a:lnTo>
                  <a:lnTo>
                    <a:pt x="0" y="30"/>
                  </a:lnTo>
                  <a:lnTo>
                    <a:pt x="4" y="30"/>
                  </a:lnTo>
                  <a:lnTo>
                    <a:pt x="4" y="26"/>
                  </a:lnTo>
                  <a:lnTo>
                    <a:pt x="4" y="22"/>
                  </a:lnTo>
                  <a:lnTo>
                    <a:pt x="8" y="15"/>
                  </a:lnTo>
                  <a:lnTo>
                    <a:pt x="11" y="15"/>
                  </a:lnTo>
                  <a:lnTo>
                    <a:pt x="15" y="11"/>
                  </a:lnTo>
                  <a:lnTo>
                    <a:pt x="15" y="11"/>
                  </a:lnTo>
                  <a:lnTo>
                    <a:pt x="15" y="8"/>
                  </a:lnTo>
                  <a:lnTo>
                    <a:pt x="11" y="8"/>
                  </a:lnTo>
                  <a:lnTo>
                    <a:pt x="15" y="4"/>
                  </a:lnTo>
                  <a:lnTo>
                    <a:pt x="19" y="4"/>
                  </a:lnTo>
                  <a:lnTo>
                    <a:pt x="19" y="8"/>
                  </a:lnTo>
                  <a:lnTo>
                    <a:pt x="22" y="8"/>
                  </a:lnTo>
                  <a:lnTo>
                    <a:pt x="26" y="4"/>
                  </a:lnTo>
                  <a:close/>
                </a:path>
              </a:pathLst>
            </a:custGeom>
            <a:grpFill/>
            <a:ln>
              <a:noFill/>
            </a:ln>
          </p:spPr>
          <p:txBody>
            <a:bodyPr vert="horz" wrap="square" lIns="91440" tIns="45720" rIns="91440" bIns="45720" numCol="1" anchor="t" anchorCtr="0" compatLnSpc="1"/>
            <a:lstStyle/>
            <a:p>
              <a:endParaRPr lang="en-US"/>
            </a:p>
          </p:txBody>
        </p:sp>
        <p:sp>
          <p:nvSpPr>
            <p:cNvPr id="63" name="Freeform 64"/>
            <p:cNvSpPr>
              <a:spLocks noEditPoints="1"/>
            </p:cNvSpPr>
            <p:nvPr/>
          </p:nvSpPr>
          <p:spPr bwMode="auto">
            <a:xfrm>
              <a:off x="4349632" y="2041160"/>
              <a:ext cx="77198" cy="61758"/>
            </a:xfrm>
            <a:custGeom>
              <a:avLst/>
              <a:gdLst>
                <a:gd name="T0" fmla="*/ 37 w 60"/>
                <a:gd name="T1" fmla="*/ 44 h 48"/>
                <a:gd name="T2" fmla="*/ 37 w 60"/>
                <a:gd name="T3" fmla="*/ 37 h 48"/>
                <a:gd name="T4" fmla="*/ 41 w 60"/>
                <a:gd name="T5" fmla="*/ 29 h 48"/>
                <a:gd name="T6" fmla="*/ 52 w 60"/>
                <a:gd name="T7" fmla="*/ 29 h 48"/>
                <a:gd name="T8" fmla="*/ 52 w 60"/>
                <a:gd name="T9" fmla="*/ 25 h 48"/>
                <a:gd name="T10" fmla="*/ 56 w 60"/>
                <a:gd name="T11" fmla="*/ 22 h 48"/>
                <a:gd name="T12" fmla="*/ 52 w 60"/>
                <a:gd name="T13" fmla="*/ 18 h 48"/>
                <a:gd name="T14" fmla="*/ 49 w 60"/>
                <a:gd name="T15" fmla="*/ 14 h 48"/>
                <a:gd name="T16" fmla="*/ 56 w 60"/>
                <a:gd name="T17" fmla="*/ 14 h 48"/>
                <a:gd name="T18" fmla="*/ 56 w 60"/>
                <a:gd name="T19" fmla="*/ 11 h 48"/>
                <a:gd name="T20" fmla="*/ 60 w 60"/>
                <a:gd name="T21" fmla="*/ 7 h 48"/>
                <a:gd name="T22" fmla="*/ 60 w 60"/>
                <a:gd name="T23" fmla="*/ 3 h 48"/>
                <a:gd name="T24" fmla="*/ 52 w 60"/>
                <a:gd name="T25" fmla="*/ 0 h 48"/>
                <a:gd name="T26" fmla="*/ 45 w 60"/>
                <a:gd name="T27" fmla="*/ 0 h 48"/>
                <a:gd name="T28" fmla="*/ 37 w 60"/>
                <a:gd name="T29" fmla="*/ 0 h 48"/>
                <a:gd name="T30" fmla="*/ 34 w 60"/>
                <a:gd name="T31" fmla="*/ 3 h 48"/>
                <a:gd name="T32" fmla="*/ 23 w 60"/>
                <a:gd name="T33" fmla="*/ 11 h 48"/>
                <a:gd name="T34" fmla="*/ 19 w 60"/>
                <a:gd name="T35" fmla="*/ 11 h 48"/>
                <a:gd name="T36" fmla="*/ 15 w 60"/>
                <a:gd name="T37" fmla="*/ 14 h 48"/>
                <a:gd name="T38" fmla="*/ 15 w 60"/>
                <a:gd name="T39" fmla="*/ 22 h 48"/>
                <a:gd name="T40" fmla="*/ 12 w 60"/>
                <a:gd name="T41" fmla="*/ 25 h 48"/>
                <a:gd name="T42" fmla="*/ 12 w 60"/>
                <a:gd name="T43" fmla="*/ 29 h 48"/>
                <a:gd name="T44" fmla="*/ 19 w 60"/>
                <a:gd name="T45" fmla="*/ 33 h 48"/>
                <a:gd name="T46" fmla="*/ 12 w 60"/>
                <a:gd name="T47" fmla="*/ 37 h 48"/>
                <a:gd name="T48" fmla="*/ 12 w 60"/>
                <a:gd name="T49" fmla="*/ 37 h 48"/>
                <a:gd name="T50" fmla="*/ 15 w 60"/>
                <a:gd name="T51" fmla="*/ 40 h 48"/>
                <a:gd name="T52" fmla="*/ 8 w 60"/>
                <a:gd name="T53" fmla="*/ 37 h 48"/>
                <a:gd name="T54" fmla="*/ 4 w 60"/>
                <a:gd name="T55" fmla="*/ 37 h 48"/>
                <a:gd name="T56" fmla="*/ 8 w 60"/>
                <a:gd name="T57" fmla="*/ 40 h 48"/>
                <a:gd name="T58" fmla="*/ 12 w 60"/>
                <a:gd name="T59" fmla="*/ 40 h 48"/>
                <a:gd name="T60" fmla="*/ 12 w 60"/>
                <a:gd name="T61" fmla="*/ 40 h 48"/>
                <a:gd name="T62" fmla="*/ 4 w 60"/>
                <a:gd name="T63" fmla="*/ 40 h 48"/>
                <a:gd name="T64" fmla="*/ 0 w 60"/>
                <a:gd name="T65" fmla="*/ 40 h 48"/>
                <a:gd name="T66" fmla="*/ 4 w 60"/>
                <a:gd name="T67" fmla="*/ 44 h 48"/>
                <a:gd name="T68" fmla="*/ 8 w 60"/>
                <a:gd name="T69" fmla="*/ 44 h 48"/>
                <a:gd name="T70" fmla="*/ 12 w 60"/>
                <a:gd name="T71" fmla="*/ 44 h 48"/>
                <a:gd name="T72" fmla="*/ 15 w 60"/>
                <a:gd name="T73" fmla="*/ 40 h 48"/>
                <a:gd name="T74" fmla="*/ 23 w 60"/>
                <a:gd name="T75" fmla="*/ 40 h 48"/>
                <a:gd name="T76" fmla="*/ 26 w 60"/>
                <a:gd name="T77" fmla="*/ 40 h 48"/>
                <a:gd name="T78" fmla="*/ 34 w 60"/>
                <a:gd name="T79" fmla="*/ 44 h 48"/>
                <a:gd name="T80" fmla="*/ 34 w 60"/>
                <a:gd name="T81" fmla="*/ 48 h 48"/>
                <a:gd name="T82" fmla="*/ 37 w 60"/>
                <a:gd name="T83" fmla="*/ 48 h 48"/>
                <a:gd name="T84" fmla="*/ 8 w 60"/>
                <a:gd name="T85" fmla="*/ 33 h 48"/>
                <a:gd name="T86" fmla="*/ 8 w 60"/>
                <a:gd name="T87" fmla="*/ 37 h 48"/>
                <a:gd name="T88" fmla="*/ 4 w 60"/>
                <a:gd name="T89" fmla="*/ 37 h 48"/>
                <a:gd name="T90" fmla="*/ 8 w 60"/>
                <a:gd name="T91" fmla="*/ 33 h 48"/>
                <a:gd name="T92" fmla="*/ 12 w 60"/>
                <a:gd name="T93" fmla="*/ 33 h 48"/>
                <a:gd name="T94" fmla="*/ 12 w 60"/>
                <a:gd name="T95" fmla="*/ 33 h 48"/>
                <a:gd name="T96" fmla="*/ 8 w 60"/>
                <a:gd name="T9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 h="48">
                  <a:moveTo>
                    <a:pt x="37" y="48"/>
                  </a:moveTo>
                  <a:lnTo>
                    <a:pt x="37" y="44"/>
                  </a:lnTo>
                  <a:lnTo>
                    <a:pt x="41" y="40"/>
                  </a:lnTo>
                  <a:lnTo>
                    <a:pt x="37" y="37"/>
                  </a:lnTo>
                  <a:lnTo>
                    <a:pt x="41" y="33"/>
                  </a:lnTo>
                  <a:lnTo>
                    <a:pt x="41" y="29"/>
                  </a:lnTo>
                  <a:lnTo>
                    <a:pt x="49" y="29"/>
                  </a:lnTo>
                  <a:lnTo>
                    <a:pt x="52" y="29"/>
                  </a:lnTo>
                  <a:lnTo>
                    <a:pt x="52" y="29"/>
                  </a:lnTo>
                  <a:lnTo>
                    <a:pt x="52" y="25"/>
                  </a:lnTo>
                  <a:lnTo>
                    <a:pt x="52" y="25"/>
                  </a:lnTo>
                  <a:lnTo>
                    <a:pt x="56" y="22"/>
                  </a:lnTo>
                  <a:lnTo>
                    <a:pt x="56" y="18"/>
                  </a:lnTo>
                  <a:lnTo>
                    <a:pt x="52" y="18"/>
                  </a:lnTo>
                  <a:lnTo>
                    <a:pt x="49" y="18"/>
                  </a:lnTo>
                  <a:lnTo>
                    <a:pt x="49" y="14"/>
                  </a:lnTo>
                  <a:lnTo>
                    <a:pt x="52" y="14"/>
                  </a:lnTo>
                  <a:lnTo>
                    <a:pt x="56" y="14"/>
                  </a:lnTo>
                  <a:lnTo>
                    <a:pt x="56" y="14"/>
                  </a:lnTo>
                  <a:lnTo>
                    <a:pt x="56" y="11"/>
                  </a:lnTo>
                  <a:lnTo>
                    <a:pt x="56" y="7"/>
                  </a:lnTo>
                  <a:lnTo>
                    <a:pt x="60" y="7"/>
                  </a:lnTo>
                  <a:lnTo>
                    <a:pt x="60" y="3"/>
                  </a:lnTo>
                  <a:lnTo>
                    <a:pt x="60" y="3"/>
                  </a:lnTo>
                  <a:lnTo>
                    <a:pt x="56" y="3"/>
                  </a:lnTo>
                  <a:lnTo>
                    <a:pt x="52" y="0"/>
                  </a:lnTo>
                  <a:lnTo>
                    <a:pt x="49" y="0"/>
                  </a:lnTo>
                  <a:lnTo>
                    <a:pt x="45" y="0"/>
                  </a:lnTo>
                  <a:lnTo>
                    <a:pt x="41" y="3"/>
                  </a:lnTo>
                  <a:lnTo>
                    <a:pt x="37" y="0"/>
                  </a:lnTo>
                  <a:lnTo>
                    <a:pt x="37" y="3"/>
                  </a:lnTo>
                  <a:lnTo>
                    <a:pt x="34" y="3"/>
                  </a:lnTo>
                  <a:lnTo>
                    <a:pt x="30" y="7"/>
                  </a:lnTo>
                  <a:lnTo>
                    <a:pt x="23" y="11"/>
                  </a:lnTo>
                  <a:lnTo>
                    <a:pt x="23" y="7"/>
                  </a:lnTo>
                  <a:lnTo>
                    <a:pt x="19" y="11"/>
                  </a:lnTo>
                  <a:lnTo>
                    <a:pt x="19" y="14"/>
                  </a:lnTo>
                  <a:lnTo>
                    <a:pt x="15" y="14"/>
                  </a:lnTo>
                  <a:lnTo>
                    <a:pt x="15" y="18"/>
                  </a:lnTo>
                  <a:lnTo>
                    <a:pt x="15" y="22"/>
                  </a:lnTo>
                  <a:lnTo>
                    <a:pt x="15" y="25"/>
                  </a:lnTo>
                  <a:lnTo>
                    <a:pt x="12" y="25"/>
                  </a:lnTo>
                  <a:lnTo>
                    <a:pt x="12" y="29"/>
                  </a:lnTo>
                  <a:lnTo>
                    <a:pt x="12" y="29"/>
                  </a:lnTo>
                  <a:lnTo>
                    <a:pt x="15" y="33"/>
                  </a:lnTo>
                  <a:lnTo>
                    <a:pt x="19" y="33"/>
                  </a:lnTo>
                  <a:lnTo>
                    <a:pt x="15" y="33"/>
                  </a:lnTo>
                  <a:lnTo>
                    <a:pt x="12" y="37"/>
                  </a:lnTo>
                  <a:lnTo>
                    <a:pt x="12" y="37"/>
                  </a:lnTo>
                  <a:lnTo>
                    <a:pt x="12" y="37"/>
                  </a:lnTo>
                  <a:lnTo>
                    <a:pt x="15" y="37"/>
                  </a:lnTo>
                  <a:lnTo>
                    <a:pt x="15" y="40"/>
                  </a:lnTo>
                  <a:lnTo>
                    <a:pt x="12" y="40"/>
                  </a:lnTo>
                  <a:lnTo>
                    <a:pt x="8" y="37"/>
                  </a:lnTo>
                  <a:lnTo>
                    <a:pt x="4" y="37"/>
                  </a:lnTo>
                  <a:lnTo>
                    <a:pt x="4" y="37"/>
                  </a:lnTo>
                  <a:lnTo>
                    <a:pt x="4" y="37"/>
                  </a:lnTo>
                  <a:lnTo>
                    <a:pt x="8" y="40"/>
                  </a:lnTo>
                  <a:lnTo>
                    <a:pt x="8" y="40"/>
                  </a:lnTo>
                  <a:lnTo>
                    <a:pt x="12" y="40"/>
                  </a:lnTo>
                  <a:lnTo>
                    <a:pt x="12" y="40"/>
                  </a:lnTo>
                  <a:lnTo>
                    <a:pt x="12" y="40"/>
                  </a:lnTo>
                  <a:lnTo>
                    <a:pt x="8" y="40"/>
                  </a:lnTo>
                  <a:lnTo>
                    <a:pt x="4" y="40"/>
                  </a:lnTo>
                  <a:lnTo>
                    <a:pt x="0" y="40"/>
                  </a:lnTo>
                  <a:lnTo>
                    <a:pt x="0" y="40"/>
                  </a:lnTo>
                  <a:lnTo>
                    <a:pt x="4" y="40"/>
                  </a:lnTo>
                  <a:lnTo>
                    <a:pt x="4" y="44"/>
                  </a:lnTo>
                  <a:lnTo>
                    <a:pt x="8" y="44"/>
                  </a:lnTo>
                  <a:lnTo>
                    <a:pt x="8" y="44"/>
                  </a:lnTo>
                  <a:lnTo>
                    <a:pt x="12" y="44"/>
                  </a:lnTo>
                  <a:lnTo>
                    <a:pt x="12" y="44"/>
                  </a:lnTo>
                  <a:lnTo>
                    <a:pt x="15" y="40"/>
                  </a:lnTo>
                  <a:lnTo>
                    <a:pt x="15" y="40"/>
                  </a:lnTo>
                  <a:lnTo>
                    <a:pt x="15" y="40"/>
                  </a:lnTo>
                  <a:lnTo>
                    <a:pt x="23" y="40"/>
                  </a:lnTo>
                  <a:lnTo>
                    <a:pt x="23" y="40"/>
                  </a:lnTo>
                  <a:lnTo>
                    <a:pt x="26" y="40"/>
                  </a:lnTo>
                  <a:lnTo>
                    <a:pt x="30" y="44"/>
                  </a:lnTo>
                  <a:lnTo>
                    <a:pt x="34" y="44"/>
                  </a:lnTo>
                  <a:lnTo>
                    <a:pt x="34" y="44"/>
                  </a:lnTo>
                  <a:lnTo>
                    <a:pt x="34" y="48"/>
                  </a:lnTo>
                  <a:lnTo>
                    <a:pt x="37" y="48"/>
                  </a:lnTo>
                  <a:lnTo>
                    <a:pt x="37" y="48"/>
                  </a:lnTo>
                  <a:close/>
                  <a:moveTo>
                    <a:pt x="4" y="37"/>
                  </a:moveTo>
                  <a:lnTo>
                    <a:pt x="8" y="33"/>
                  </a:lnTo>
                  <a:lnTo>
                    <a:pt x="12" y="37"/>
                  </a:lnTo>
                  <a:lnTo>
                    <a:pt x="8" y="37"/>
                  </a:lnTo>
                  <a:lnTo>
                    <a:pt x="8" y="37"/>
                  </a:lnTo>
                  <a:lnTo>
                    <a:pt x="4" y="37"/>
                  </a:lnTo>
                  <a:lnTo>
                    <a:pt x="4" y="37"/>
                  </a:lnTo>
                  <a:close/>
                  <a:moveTo>
                    <a:pt x="8" y="33"/>
                  </a:moveTo>
                  <a:lnTo>
                    <a:pt x="8" y="33"/>
                  </a:lnTo>
                  <a:lnTo>
                    <a:pt x="12" y="33"/>
                  </a:lnTo>
                  <a:lnTo>
                    <a:pt x="12" y="33"/>
                  </a:lnTo>
                  <a:lnTo>
                    <a:pt x="12" y="33"/>
                  </a:lnTo>
                  <a:lnTo>
                    <a:pt x="12" y="33"/>
                  </a:lnTo>
                  <a:lnTo>
                    <a:pt x="8" y="33"/>
                  </a:lnTo>
                  <a:lnTo>
                    <a:pt x="8" y="33"/>
                  </a:lnTo>
                  <a:close/>
                </a:path>
              </a:pathLst>
            </a:custGeom>
            <a:grpFill/>
            <a:ln>
              <a:noFill/>
            </a:ln>
          </p:spPr>
          <p:txBody>
            <a:bodyPr vert="horz" wrap="square" lIns="91440" tIns="45720" rIns="91440" bIns="45720" numCol="1" anchor="t" anchorCtr="0" compatLnSpc="1"/>
            <a:lstStyle/>
            <a:p>
              <a:endParaRPr lang="en-US"/>
            </a:p>
          </p:txBody>
        </p:sp>
        <p:sp>
          <p:nvSpPr>
            <p:cNvPr id="64" name="Freeform 65"/>
            <p:cNvSpPr/>
            <p:nvPr/>
          </p:nvSpPr>
          <p:spPr bwMode="auto">
            <a:xfrm>
              <a:off x="4345771" y="2092626"/>
              <a:ext cx="56612" cy="43745"/>
            </a:xfrm>
            <a:custGeom>
              <a:avLst/>
              <a:gdLst>
                <a:gd name="T0" fmla="*/ 40 w 44"/>
                <a:gd name="T1" fmla="*/ 23 h 34"/>
                <a:gd name="T2" fmla="*/ 44 w 44"/>
                <a:gd name="T3" fmla="*/ 19 h 34"/>
                <a:gd name="T4" fmla="*/ 40 w 44"/>
                <a:gd name="T5" fmla="*/ 15 h 34"/>
                <a:gd name="T6" fmla="*/ 40 w 44"/>
                <a:gd name="T7" fmla="*/ 15 h 34"/>
                <a:gd name="T8" fmla="*/ 40 w 44"/>
                <a:gd name="T9" fmla="*/ 11 h 34"/>
                <a:gd name="T10" fmla="*/ 40 w 44"/>
                <a:gd name="T11" fmla="*/ 8 h 34"/>
                <a:gd name="T12" fmla="*/ 37 w 44"/>
                <a:gd name="T13" fmla="*/ 8 h 34"/>
                <a:gd name="T14" fmla="*/ 37 w 44"/>
                <a:gd name="T15" fmla="*/ 4 h 34"/>
                <a:gd name="T16" fmla="*/ 37 w 44"/>
                <a:gd name="T17" fmla="*/ 4 h 34"/>
                <a:gd name="T18" fmla="*/ 33 w 44"/>
                <a:gd name="T19" fmla="*/ 4 h 34"/>
                <a:gd name="T20" fmla="*/ 29 w 44"/>
                <a:gd name="T21" fmla="*/ 0 h 34"/>
                <a:gd name="T22" fmla="*/ 26 w 44"/>
                <a:gd name="T23" fmla="*/ 0 h 34"/>
                <a:gd name="T24" fmla="*/ 26 w 44"/>
                <a:gd name="T25" fmla="*/ 0 h 34"/>
                <a:gd name="T26" fmla="*/ 18 w 44"/>
                <a:gd name="T27" fmla="*/ 0 h 34"/>
                <a:gd name="T28" fmla="*/ 18 w 44"/>
                <a:gd name="T29" fmla="*/ 0 h 34"/>
                <a:gd name="T30" fmla="*/ 18 w 44"/>
                <a:gd name="T31" fmla="*/ 0 h 34"/>
                <a:gd name="T32" fmla="*/ 15 w 44"/>
                <a:gd name="T33" fmla="*/ 4 h 34"/>
                <a:gd name="T34" fmla="*/ 15 w 44"/>
                <a:gd name="T35" fmla="*/ 4 h 34"/>
                <a:gd name="T36" fmla="*/ 11 w 44"/>
                <a:gd name="T37" fmla="*/ 4 h 34"/>
                <a:gd name="T38" fmla="*/ 11 w 44"/>
                <a:gd name="T39" fmla="*/ 4 h 34"/>
                <a:gd name="T40" fmla="*/ 7 w 44"/>
                <a:gd name="T41" fmla="*/ 4 h 34"/>
                <a:gd name="T42" fmla="*/ 7 w 44"/>
                <a:gd name="T43" fmla="*/ 0 h 34"/>
                <a:gd name="T44" fmla="*/ 3 w 44"/>
                <a:gd name="T45" fmla="*/ 0 h 34"/>
                <a:gd name="T46" fmla="*/ 0 w 44"/>
                <a:gd name="T47" fmla="*/ 4 h 34"/>
                <a:gd name="T48" fmla="*/ 0 w 44"/>
                <a:gd name="T49" fmla="*/ 8 h 34"/>
                <a:gd name="T50" fmla="*/ 0 w 44"/>
                <a:gd name="T51" fmla="*/ 8 h 34"/>
                <a:gd name="T52" fmla="*/ 0 w 44"/>
                <a:gd name="T53" fmla="*/ 11 h 34"/>
                <a:gd name="T54" fmla="*/ 3 w 44"/>
                <a:gd name="T55" fmla="*/ 15 h 34"/>
                <a:gd name="T56" fmla="*/ 3 w 44"/>
                <a:gd name="T57" fmla="*/ 15 h 34"/>
                <a:gd name="T58" fmla="*/ 11 w 44"/>
                <a:gd name="T59" fmla="*/ 19 h 34"/>
                <a:gd name="T60" fmla="*/ 11 w 44"/>
                <a:gd name="T61" fmla="*/ 19 h 34"/>
                <a:gd name="T62" fmla="*/ 15 w 44"/>
                <a:gd name="T63" fmla="*/ 23 h 34"/>
                <a:gd name="T64" fmla="*/ 15 w 44"/>
                <a:gd name="T65" fmla="*/ 23 h 34"/>
                <a:gd name="T66" fmla="*/ 15 w 44"/>
                <a:gd name="T67" fmla="*/ 26 h 34"/>
                <a:gd name="T68" fmla="*/ 18 w 44"/>
                <a:gd name="T69" fmla="*/ 26 h 34"/>
                <a:gd name="T70" fmla="*/ 22 w 44"/>
                <a:gd name="T71" fmla="*/ 26 h 34"/>
                <a:gd name="T72" fmla="*/ 22 w 44"/>
                <a:gd name="T73" fmla="*/ 26 h 34"/>
                <a:gd name="T74" fmla="*/ 26 w 44"/>
                <a:gd name="T75" fmla="*/ 26 h 34"/>
                <a:gd name="T76" fmla="*/ 26 w 44"/>
                <a:gd name="T77" fmla="*/ 30 h 34"/>
                <a:gd name="T78" fmla="*/ 29 w 44"/>
                <a:gd name="T79" fmla="*/ 34 h 34"/>
                <a:gd name="T80" fmla="*/ 33 w 44"/>
                <a:gd name="T81" fmla="*/ 34 h 34"/>
                <a:gd name="T82" fmla="*/ 37 w 44"/>
                <a:gd name="T83" fmla="*/ 34 h 34"/>
                <a:gd name="T84" fmla="*/ 37 w 44"/>
                <a:gd name="T85" fmla="*/ 34 h 34"/>
                <a:gd name="T86" fmla="*/ 40 w 44"/>
                <a:gd name="T87" fmla="*/ 34 h 34"/>
                <a:gd name="T88" fmla="*/ 40 w 44"/>
                <a:gd name="T89" fmla="*/ 34 h 34"/>
                <a:gd name="T90" fmla="*/ 40 w 44"/>
                <a:gd name="T91" fmla="*/ 30 h 34"/>
                <a:gd name="T92" fmla="*/ 40 w 44"/>
                <a:gd name="T93" fmla="*/ 30 h 34"/>
                <a:gd name="T94" fmla="*/ 37 w 44"/>
                <a:gd name="T95" fmla="*/ 26 h 34"/>
                <a:gd name="T96" fmla="*/ 40 w 44"/>
                <a:gd name="T97" fmla="*/ 26 h 34"/>
                <a:gd name="T98" fmla="*/ 40 w 44"/>
                <a:gd name="T99" fmla="*/ 23 h 34"/>
                <a:gd name="T100" fmla="*/ 40 w 44"/>
                <a:gd name="T10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 h="34">
                  <a:moveTo>
                    <a:pt x="40" y="23"/>
                  </a:moveTo>
                  <a:lnTo>
                    <a:pt x="44" y="19"/>
                  </a:lnTo>
                  <a:lnTo>
                    <a:pt x="40" y="15"/>
                  </a:lnTo>
                  <a:lnTo>
                    <a:pt x="40" y="15"/>
                  </a:lnTo>
                  <a:lnTo>
                    <a:pt x="40" y="11"/>
                  </a:lnTo>
                  <a:lnTo>
                    <a:pt x="40" y="8"/>
                  </a:lnTo>
                  <a:lnTo>
                    <a:pt x="37" y="8"/>
                  </a:lnTo>
                  <a:lnTo>
                    <a:pt x="37" y="4"/>
                  </a:lnTo>
                  <a:lnTo>
                    <a:pt x="37" y="4"/>
                  </a:lnTo>
                  <a:lnTo>
                    <a:pt x="33" y="4"/>
                  </a:lnTo>
                  <a:lnTo>
                    <a:pt x="29" y="0"/>
                  </a:lnTo>
                  <a:lnTo>
                    <a:pt x="26" y="0"/>
                  </a:lnTo>
                  <a:lnTo>
                    <a:pt x="26" y="0"/>
                  </a:lnTo>
                  <a:lnTo>
                    <a:pt x="18" y="0"/>
                  </a:lnTo>
                  <a:lnTo>
                    <a:pt x="18" y="0"/>
                  </a:lnTo>
                  <a:lnTo>
                    <a:pt x="18" y="0"/>
                  </a:lnTo>
                  <a:lnTo>
                    <a:pt x="15" y="4"/>
                  </a:lnTo>
                  <a:lnTo>
                    <a:pt x="15" y="4"/>
                  </a:lnTo>
                  <a:lnTo>
                    <a:pt x="11" y="4"/>
                  </a:lnTo>
                  <a:lnTo>
                    <a:pt x="11" y="4"/>
                  </a:lnTo>
                  <a:lnTo>
                    <a:pt x="7" y="4"/>
                  </a:lnTo>
                  <a:lnTo>
                    <a:pt x="7" y="0"/>
                  </a:lnTo>
                  <a:lnTo>
                    <a:pt x="3" y="0"/>
                  </a:lnTo>
                  <a:lnTo>
                    <a:pt x="0" y="4"/>
                  </a:lnTo>
                  <a:lnTo>
                    <a:pt x="0" y="8"/>
                  </a:lnTo>
                  <a:lnTo>
                    <a:pt x="0" y="8"/>
                  </a:lnTo>
                  <a:lnTo>
                    <a:pt x="0" y="11"/>
                  </a:lnTo>
                  <a:lnTo>
                    <a:pt x="3" y="15"/>
                  </a:lnTo>
                  <a:lnTo>
                    <a:pt x="3" y="15"/>
                  </a:lnTo>
                  <a:lnTo>
                    <a:pt x="11" y="19"/>
                  </a:lnTo>
                  <a:lnTo>
                    <a:pt x="11" y="19"/>
                  </a:lnTo>
                  <a:lnTo>
                    <a:pt x="15" y="23"/>
                  </a:lnTo>
                  <a:lnTo>
                    <a:pt x="15" y="23"/>
                  </a:lnTo>
                  <a:lnTo>
                    <a:pt x="15" y="26"/>
                  </a:lnTo>
                  <a:lnTo>
                    <a:pt x="18" y="26"/>
                  </a:lnTo>
                  <a:lnTo>
                    <a:pt x="22" y="26"/>
                  </a:lnTo>
                  <a:lnTo>
                    <a:pt x="22" y="26"/>
                  </a:lnTo>
                  <a:lnTo>
                    <a:pt x="26" y="26"/>
                  </a:lnTo>
                  <a:lnTo>
                    <a:pt x="26" y="30"/>
                  </a:lnTo>
                  <a:lnTo>
                    <a:pt x="29" y="34"/>
                  </a:lnTo>
                  <a:lnTo>
                    <a:pt x="33" y="34"/>
                  </a:lnTo>
                  <a:lnTo>
                    <a:pt x="37" y="34"/>
                  </a:lnTo>
                  <a:lnTo>
                    <a:pt x="37" y="34"/>
                  </a:lnTo>
                  <a:lnTo>
                    <a:pt x="40" y="34"/>
                  </a:lnTo>
                  <a:lnTo>
                    <a:pt x="40" y="34"/>
                  </a:lnTo>
                  <a:lnTo>
                    <a:pt x="40" y="30"/>
                  </a:lnTo>
                  <a:lnTo>
                    <a:pt x="40" y="30"/>
                  </a:lnTo>
                  <a:lnTo>
                    <a:pt x="37" y="26"/>
                  </a:lnTo>
                  <a:lnTo>
                    <a:pt x="40" y="26"/>
                  </a:lnTo>
                  <a:lnTo>
                    <a:pt x="40" y="23"/>
                  </a:lnTo>
                  <a:lnTo>
                    <a:pt x="40" y="23"/>
                  </a:lnTo>
                  <a:close/>
                </a:path>
              </a:pathLst>
            </a:custGeom>
            <a:grpFill/>
            <a:ln>
              <a:noFill/>
            </a:ln>
          </p:spPr>
          <p:txBody>
            <a:bodyPr vert="horz" wrap="square" lIns="91440" tIns="45720" rIns="91440" bIns="45720" numCol="1" anchor="t" anchorCtr="0" compatLnSpc="1"/>
            <a:lstStyle/>
            <a:p>
              <a:endParaRPr lang="en-US"/>
            </a:p>
          </p:txBody>
        </p:sp>
        <p:sp>
          <p:nvSpPr>
            <p:cNvPr id="65" name="Freeform 66"/>
            <p:cNvSpPr/>
            <p:nvPr/>
          </p:nvSpPr>
          <p:spPr bwMode="auto">
            <a:xfrm>
              <a:off x="4393379" y="2122218"/>
              <a:ext cx="14153" cy="18013"/>
            </a:xfrm>
            <a:custGeom>
              <a:avLst/>
              <a:gdLst>
                <a:gd name="T0" fmla="*/ 3 w 11"/>
                <a:gd name="T1" fmla="*/ 11 h 14"/>
                <a:gd name="T2" fmla="*/ 3 w 11"/>
                <a:gd name="T3" fmla="*/ 11 h 14"/>
                <a:gd name="T4" fmla="*/ 3 w 11"/>
                <a:gd name="T5" fmla="*/ 7 h 14"/>
                <a:gd name="T6" fmla="*/ 3 w 11"/>
                <a:gd name="T7" fmla="*/ 7 h 14"/>
                <a:gd name="T8" fmla="*/ 0 w 11"/>
                <a:gd name="T9" fmla="*/ 3 h 14"/>
                <a:gd name="T10" fmla="*/ 3 w 11"/>
                <a:gd name="T11" fmla="*/ 3 h 14"/>
                <a:gd name="T12" fmla="*/ 3 w 11"/>
                <a:gd name="T13" fmla="*/ 0 h 14"/>
                <a:gd name="T14" fmla="*/ 7 w 11"/>
                <a:gd name="T15" fmla="*/ 0 h 14"/>
                <a:gd name="T16" fmla="*/ 11 w 11"/>
                <a:gd name="T17" fmla="*/ 3 h 14"/>
                <a:gd name="T18" fmla="*/ 11 w 11"/>
                <a:gd name="T19" fmla="*/ 7 h 14"/>
                <a:gd name="T20" fmla="*/ 11 w 11"/>
                <a:gd name="T21" fmla="*/ 11 h 14"/>
                <a:gd name="T22" fmla="*/ 11 w 11"/>
                <a:gd name="T23" fmla="*/ 14 h 14"/>
                <a:gd name="T24" fmla="*/ 11 w 11"/>
                <a:gd name="T25" fmla="*/ 14 h 14"/>
                <a:gd name="T26" fmla="*/ 7 w 11"/>
                <a:gd name="T27" fmla="*/ 14 h 14"/>
                <a:gd name="T28" fmla="*/ 3 w 11"/>
                <a:gd name="T29" fmla="*/ 11 h 14"/>
                <a:gd name="T30" fmla="*/ 3 w 1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4">
                  <a:moveTo>
                    <a:pt x="3" y="11"/>
                  </a:moveTo>
                  <a:lnTo>
                    <a:pt x="3" y="11"/>
                  </a:lnTo>
                  <a:lnTo>
                    <a:pt x="3" y="7"/>
                  </a:lnTo>
                  <a:lnTo>
                    <a:pt x="3" y="7"/>
                  </a:lnTo>
                  <a:lnTo>
                    <a:pt x="0" y="3"/>
                  </a:lnTo>
                  <a:lnTo>
                    <a:pt x="3" y="3"/>
                  </a:lnTo>
                  <a:lnTo>
                    <a:pt x="3" y="0"/>
                  </a:lnTo>
                  <a:lnTo>
                    <a:pt x="7" y="0"/>
                  </a:lnTo>
                  <a:lnTo>
                    <a:pt x="11" y="3"/>
                  </a:lnTo>
                  <a:lnTo>
                    <a:pt x="11" y="7"/>
                  </a:lnTo>
                  <a:lnTo>
                    <a:pt x="11" y="11"/>
                  </a:lnTo>
                  <a:lnTo>
                    <a:pt x="11" y="14"/>
                  </a:lnTo>
                  <a:lnTo>
                    <a:pt x="11" y="14"/>
                  </a:lnTo>
                  <a:lnTo>
                    <a:pt x="7" y="14"/>
                  </a:lnTo>
                  <a:lnTo>
                    <a:pt x="3" y="11"/>
                  </a:lnTo>
                  <a:lnTo>
                    <a:pt x="3" y="11"/>
                  </a:lnTo>
                  <a:close/>
                </a:path>
              </a:pathLst>
            </a:custGeom>
            <a:grpFill/>
            <a:ln>
              <a:noFill/>
            </a:ln>
          </p:spPr>
          <p:txBody>
            <a:bodyPr vert="horz" wrap="square" lIns="91440" tIns="45720" rIns="91440" bIns="45720" numCol="1" anchor="t" anchorCtr="0" compatLnSpc="1"/>
            <a:lstStyle/>
            <a:p>
              <a:endParaRPr lang="en-US"/>
            </a:p>
          </p:txBody>
        </p:sp>
        <p:sp>
          <p:nvSpPr>
            <p:cNvPr id="66" name="Freeform 67"/>
            <p:cNvSpPr>
              <a:spLocks noEditPoints="1"/>
            </p:cNvSpPr>
            <p:nvPr/>
          </p:nvSpPr>
          <p:spPr bwMode="auto">
            <a:xfrm>
              <a:off x="4159212" y="1782548"/>
              <a:ext cx="14153" cy="33452"/>
            </a:xfrm>
            <a:custGeom>
              <a:avLst/>
              <a:gdLst>
                <a:gd name="T0" fmla="*/ 2 w 3"/>
                <a:gd name="T1" fmla="*/ 5 h 7"/>
                <a:gd name="T2" fmla="*/ 2 w 3"/>
                <a:gd name="T3" fmla="*/ 7 h 7"/>
                <a:gd name="T4" fmla="*/ 2 w 3"/>
                <a:gd name="T5" fmla="*/ 6 h 7"/>
                <a:gd name="T6" fmla="*/ 2 w 3"/>
                <a:gd name="T7" fmla="*/ 5 h 7"/>
                <a:gd name="T8" fmla="*/ 2 w 3"/>
                <a:gd name="T9" fmla="*/ 5 h 7"/>
                <a:gd name="T10" fmla="*/ 2 w 3"/>
                <a:gd name="T11" fmla="*/ 3 h 7"/>
                <a:gd name="T12" fmla="*/ 2 w 3"/>
                <a:gd name="T13" fmla="*/ 4 h 7"/>
                <a:gd name="T14" fmla="*/ 2 w 3"/>
                <a:gd name="T15" fmla="*/ 4 h 7"/>
                <a:gd name="T16" fmla="*/ 2 w 3"/>
                <a:gd name="T17" fmla="*/ 4 h 7"/>
                <a:gd name="T18" fmla="*/ 2 w 3"/>
                <a:gd name="T19" fmla="*/ 3 h 7"/>
                <a:gd name="T20" fmla="*/ 0 w 3"/>
                <a:gd name="T21" fmla="*/ 1 h 7"/>
                <a:gd name="T22" fmla="*/ 0 w 3"/>
                <a:gd name="T23" fmla="*/ 2 h 7"/>
                <a:gd name="T24" fmla="*/ 1 w 3"/>
                <a:gd name="T25" fmla="*/ 2 h 7"/>
                <a:gd name="T26" fmla="*/ 0 w 3"/>
                <a:gd name="T27" fmla="*/ 1 h 7"/>
                <a:gd name="T28" fmla="*/ 3 w 3"/>
                <a:gd name="T29" fmla="*/ 0 h 7"/>
                <a:gd name="T30" fmla="*/ 3 w 3"/>
                <a:gd name="T31" fmla="*/ 1 h 7"/>
                <a:gd name="T32" fmla="*/ 3 w 3"/>
                <a:gd name="T33" fmla="*/ 0 h 7"/>
                <a:gd name="T34" fmla="*/ 3 w 3"/>
                <a:gd name="T35" fmla="*/ 0 h 7"/>
                <a:gd name="T36" fmla="*/ 1 w 3"/>
                <a:gd name="T37" fmla="*/ 0 h 7"/>
                <a:gd name="T38" fmla="*/ 2 w 3"/>
                <a:gd name="T39" fmla="*/ 0 h 7"/>
                <a:gd name="T40" fmla="*/ 3 w 3"/>
                <a:gd name="T41" fmla="*/ 1 h 7"/>
                <a:gd name="T42" fmla="*/ 3 w 3"/>
                <a:gd name="T43" fmla="*/ 1 h 7"/>
                <a:gd name="T44" fmla="*/ 2 w 3"/>
                <a:gd name="T45" fmla="*/ 1 h 7"/>
                <a:gd name="T46" fmla="*/ 1 w 3"/>
                <a:gd name="T47" fmla="*/ 0 h 7"/>
                <a:gd name="T48" fmla="*/ 1 w 3"/>
                <a:gd name="T49" fmla="*/ 0 h 7"/>
                <a:gd name="T50" fmla="*/ 2 w 3"/>
                <a:gd name="T51" fmla="*/ 2 h 7"/>
                <a:gd name="T52" fmla="*/ 3 w 3"/>
                <a:gd name="T53" fmla="*/ 3 h 7"/>
                <a:gd name="T54" fmla="*/ 2 w 3"/>
                <a:gd name="T55" fmla="*/ 3 h 7"/>
                <a:gd name="T56" fmla="*/ 1 w 3"/>
                <a:gd name="T57" fmla="*/ 2 h 7"/>
                <a:gd name="T58" fmla="*/ 1 w 3"/>
                <a:gd name="T59" fmla="*/ 1 h 7"/>
                <a:gd name="T60" fmla="*/ 1 w 3"/>
                <a:gd name="T6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7">
                  <a:moveTo>
                    <a:pt x="2" y="5"/>
                  </a:moveTo>
                  <a:cubicBezTo>
                    <a:pt x="2" y="7"/>
                    <a:pt x="2" y="7"/>
                    <a:pt x="2" y="7"/>
                  </a:cubicBezTo>
                  <a:cubicBezTo>
                    <a:pt x="2" y="6"/>
                    <a:pt x="2" y="6"/>
                    <a:pt x="2" y="6"/>
                  </a:cubicBezTo>
                  <a:cubicBezTo>
                    <a:pt x="2" y="5"/>
                    <a:pt x="2" y="5"/>
                    <a:pt x="2" y="5"/>
                  </a:cubicBezTo>
                  <a:cubicBezTo>
                    <a:pt x="2" y="5"/>
                    <a:pt x="2" y="5"/>
                    <a:pt x="2" y="5"/>
                  </a:cubicBezTo>
                  <a:close/>
                  <a:moveTo>
                    <a:pt x="2" y="3"/>
                  </a:moveTo>
                  <a:cubicBezTo>
                    <a:pt x="2" y="4"/>
                    <a:pt x="2" y="4"/>
                    <a:pt x="2" y="4"/>
                  </a:cubicBezTo>
                  <a:cubicBezTo>
                    <a:pt x="2" y="4"/>
                    <a:pt x="2" y="4"/>
                    <a:pt x="2" y="4"/>
                  </a:cubicBezTo>
                  <a:cubicBezTo>
                    <a:pt x="2" y="4"/>
                    <a:pt x="2" y="4"/>
                    <a:pt x="2" y="4"/>
                  </a:cubicBezTo>
                  <a:cubicBezTo>
                    <a:pt x="2" y="3"/>
                    <a:pt x="2" y="3"/>
                    <a:pt x="2" y="3"/>
                  </a:cubicBezTo>
                  <a:close/>
                  <a:moveTo>
                    <a:pt x="0" y="1"/>
                  </a:moveTo>
                  <a:cubicBezTo>
                    <a:pt x="0" y="2"/>
                    <a:pt x="0" y="2"/>
                    <a:pt x="0" y="2"/>
                  </a:cubicBezTo>
                  <a:cubicBezTo>
                    <a:pt x="1" y="2"/>
                    <a:pt x="1" y="2"/>
                    <a:pt x="1" y="2"/>
                  </a:cubicBezTo>
                  <a:cubicBezTo>
                    <a:pt x="0" y="1"/>
                    <a:pt x="0" y="1"/>
                    <a:pt x="0" y="1"/>
                  </a:cubicBezTo>
                  <a:close/>
                  <a:moveTo>
                    <a:pt x="3" y="0"/>
                  </a:moveTo>
                  <a:cubicBezTo>
                    <a:pt x="3" y="1"/>
                    <a:pt x="3" y="1"/>
                    <a:pt x="3" y="1"/>
                  </a:cubicBezTo>
                  <a:cubicBezTo>
                    <a:pt x="3" y="0"/>
                    <a:pt x="3" y="0"/>
                    <a:pt x="3" y="0"/>
                  </a:cubicBezTo>
                  <a:cubicBezTo>
                    <a:pt x="3" y="0"/>
                    <a:pt x="3" y="0"/>
                    <a:pt x="3" y="0"/>
                  </a:cubicBezTo>
                  <a:close/>
                  <a:moveTo>
                    <a:pt x="1" y="0"/>
                  </a:moveTo>
                  <a:cubicBezTo>
                    <a:pt x="1" y="0"/>
                    <a:pt x="2" y="0"/>
                    <a:pt x="2" y="0"/>
                  </a:cubicBezTo>
                  <a:cubicBezTo>
                    <a:pt x="3" y="1"/>
                    <a:pt x="3" y="1"/>
                    <a:pt x="3" y="1"/>
                  </a:cubicBezTo>
                  <a:cubicBezTo>
                    <a:pt x="3" y="1"/>
                    <a:pt x="3" y="1"/>
                    <a:pt x="3" y="1"/>
                  </a:cubicBezTo>
                  <a:cubicBezTo>
                    <a:pt x="2" y="1"/>
                    <a:pt x="2" y="1"/>
                    <a:pt x="2" y="1"/>
                  </a:cubicBezTo>
                  <a:cubicBezTo>
                    <a:pt x="1" y="0"/>
                    <a:pt x="1" y="0"/>
                    <a:pt x="1" y="0"/>
                  </a:cubicBezTo>
                  <a:close/>
                  <a:moveTo>
                    <a:pt x="1" y="0"/>
                  </a:moveTo>
                  <a:cubicBezTo>
                    <a:pt x="2" y="2"/>
                    <a:pt x="2" y="2"/>
                    <a:pt x="2" y="2"/>
                  </a:cubicBezTo>
                  <a:cubicBezTo>
                    <a:pt x="3" y="3"/>
                    <a:pt x="3" y="3"/>
                    <a:pt x="3" y="3"/>
                  </a:cubicBezTo>
                  <a:cubicBezTo>
                    <a:pt x="2" y="3"/>
                    <a:pt x="2" y="3"/>
                    <a:pt x="2" y="3"/>
                  </a:cubicBezTo>
                  <a:cubicBezTo>
                    <a:pt x="1" y="2"/>
                    <a:pt x="1" y="2"/>
                    <a:pt x="1" y="2"/>
                  </a:cubicBezTo>
                  <a:cubicBezTo>
                    <a:pt x="1" y="1"/>
                    <a:pt x="1" y="1"/>
                    <a:pt x="1" y="1"/>
                  </a:cubicBezTo>
                  <a:lnTo>
                    <a:pt x="1" y="0"/>
                  </a:lnTo>
                  <a:close/>
                </a:path>
              </a:pathLst>
            </a:custGeom>
            <a:grpFill/>
            <a:ln>
              <a:noFill/>
            </a:ln>
          </p:spPr>
          <p:txBody>
            <a:bodyPr vert="horz" wrap="square" lIns="91440" tIns="45720" rIns="91440" bIns="45720" numCol="1" anchor="t" anchorCtr="0" compatLnSpc="1"/>
            <a:lstStyle/>
            <a:p>
              <a:endParaRPr lang="en-US"/>
            </a:p>
          </p:txBody>
        </p:sp>
        <p:sp>
          <p:nvSpPr>
            <p:cNvPr id="67" name="Freeform 68"/>
            <p:cNvSpPr/>
            <p:nvPr/>
          </p:nvSpPr>
          <p:spPr bwMode="auto">
            <a:xfrm>
              <a:off x="4092307" y="1988409"/>
              <a:ext cx="86205" cy="100357"/>
            </a:xfrm>
            <a:custGeom>
              <a:avLst/>
              <a:gdLst>
                <a:gd name="T0" fmla="*/ 30 w 67"/>
                <a:gd name="T1" fmla="*/ 74 h 78"/>
                <a:gd name="T2" fmla="*/ 34 w 67"/>
                <a:gd name="T3" fmla="*/ 70 h 78"/>
                <a:gd name="T4" fmla="*/ 41 w 67"/>
                <a:gd name="T5" fmla="*/ 70 h 78"/>
                <a:gd name="T6" fmla="*/ 52 w 67"/>
                <a:gd name="T7" fmla="*/ 66 h 78"/>
                <a:gd name="T8" fmla="*/ 56 w 67"/>
                <a:gd name="T9" fmla="*/ 63 h 78"/>
                <a:gd name="T10" fmla="*/ 60 w 67"/>
                <a:gd name="T11" fmla="*/ 59 h 78"/>
                <a:gd name="T12" fmla="*/ 63 w 67"/>
                <a:gd name="T13" fmla="*/ 55 h 78"/>
                <a:gd name="T14" fmla="*/ 67 w 67"/>
                <a:gd name="T15" fmla="*/ 41 h 78"/>
                <a:gd name="T16" fmla="*/ 67 w 67"/>
                <a:gd name="T17" fmla="*/ 37 h 78"/>
                <a:gd name="T18" fmla="*/ 63 w 67"/>
                <a:gd name="T19" fmla="*/ 29 h 78"/>
                <a:gd name="T20" fmla="*/ 63 w 67"/>
                <a:gd name="T21" fmla="*/ 26 h 78"/>
                <a:gd name="T22" fmla="*/ 52 w 67"/>
                <a:gd name="T23" fmla="*/ 18 h 78"/>
                <a:gd name="T24" fmla="*/ 45 w 67"/>
                <a:gd name="T25" fmla="*/ 22 h 78"/>
                <a:gd name="T26" fmla="*/ 45 w 67"/>
                <a:gd name="T27" fmla="*/ 11 h 78"/>
                <a:gd name="T28" fmla="*/ 52 w 67"/>
                <a:gd name="T29" fmla="*/ 3 h 78"/>
                <a:gd name="T30" fmla="*/ 56 w 67"/>
                <a:gd name="T31" fmla="*/ 0 h 78"/>
                <a:gd name="T32" fmla="*/ 52 w 67"/>
                <a:gd name="T33" fmla="*/ 0 h 78"/>
                <a:gd name="T34" fmla="*/ 45 w 67"/>
                <a:gd name="T35" fmla="*/ 7 h 78"/>
                <a:gd name="T36" fmla="*/ 45 w 67"/>
                <a:gd name="T37" fmla="*/ 0 h 78"/>
                <a:gd name="T38" fmla="*/ 41 w 67"/>
                <a:gd name="T39" fmla="*/ 3 h 78"/>
                <a:gd name="T40" fmla="*/ 38 w 67"/>
                <a:gd name="T41" fmla="*/ 3 h 78"/>
                <a:gd name="T42" fmla="*/ 38 w 67"/>
                <a:gd name="T43" fmla="*/ 7 h 78"/>
                <a:gd name="T44" fmla="*/ 34 w 67"/>
                <a:gd name="T45" fmla="*/ 11 h 78"/>
                <a:gd name="T46" fmla="*/ 34 w 67"/>
                <a:gd name="T47" fmla="*/ 15 h 78"/>
                <a:gd name="T48" fmla="*/ 38 w 67"/>
                <a:gd name="T49" fmla="*/ 15 h 78"/>
                <a:gd name="T50" fmla="*/ 34 w 67"/>
                <a:gd name="T51" fmla="*/ 18 h 78"/>
                <a:gd name="T52" fmla="*/ 23 w 67"/>
                <a:gd name="T53" fmla="*/ 22 h 78"/>
                <a:gd name="T54" fmla="*/ 15 w 67"/>
                <a:gd name="T55" fmla="*/ 18 h 78"/>
                <a:gd name="T56" fmla="*/ 12 w 67"/>
                <a:gd name="T57" fmla="*/ 22 h 78"/>
                <a:gd name="T58" fmla="*/ 15 w 67"/>
                <a:gd name="T59" fmla="*/ 26 h 78"/>
                <a:gd name="T60" fmla="*/ 8 w 67"/>
                <a:gd name="T61" fmla="*/ 26 h 78"/>
                <a:gd name="T62" fmla="*/ 15 w 67"/>
                <a:gd name="T63" fmla="*/ 29 h 78"/>
                <a:gd name="T64" fmla="*/ 15 w 67"/>
                <a:gd name="T65" fmla="*/ 33 h 78"/>
                <a:gd name="T66" fmla="*/ 8 w 67"/>
                <a:gd name="T67" fmla="*/ 37 h 78"/>
                <a:gd name="T68" fmla="*/ 12 w 67"/>
                <a:gd name="T69" fmla="*/ 37 h 78"/>
                <a:gd name="T70" fmla="*/ 26 w 67"/>
                <a:gd name="T71" fmla="*/ 41 h 78"/>
                <a:gd name="T72" fmla="*/ 15 w 67"/>
                <a:gd name="T73" fmla="*/ 48 h 78"/>
                <a:gd name="T74" fmla="*/ 12 w 67"/>
                <a:gd name="T75" fmla="*/ 55 h 78"/>
                <a:gd name="T76" fmla="*/ 19 w 67"/>
                <a:gd name="T77" fmla="*/ 55 h 78"/>
                <a:gd name="T78" fmla="*/ 23 w 67"/>
                <a:gd name="T79" fmla="*/ 52 h 78"/>
                <a:gd name="T80" fmla="*/ 15 w 67"/>
                <a:gd name="T81" fmla="*/ 55 h 78"/>
                <a:gd name="T82" fmla="*/ 12 w 67"/>
                <a:gd name="T83" fmla="*/ 59 h 78"/>
                <a:gd name="T84" fmla="*/ 8 w 67"/>
                <a:gd name="T85" fmla="*/ 63 h 78"/>
                <a:gd name="T86" fmla="*/ 4 w 67"/>
                <a:gd name="T87" fmla="*/ 59 h 78"/>
                <a:gd name="T88" fmla="*/ 12 w 67"/>
                <a:gd name="T89" fmla="*/ 63 h 78"/>
                <a:gd name="T90" fmla="*/ 4 w 67"/>
                <a:gd name="T91" fmla="*/ 70 h 78"/>
                <a:gd name="T92" fmla="*/ 12 w 67"/>
                <a:gd name="T93" fmla="*/ 70 h 78"/>
                <a:gd name="T94" fmla="*/ 8 w 67"/>
                <a:gd name="T95" fmla="*/ 74 h 78"/>
                <a:gd name="T96" fmla="*/ 12 w 67"/>
                <a:gd name="T97" fmla="*/ 74 h 78"/>
                <a:gd name="T98" fmla="*/ 15 w 67"/>
                <a:gd name="T99"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78">
                  <a:moveTo>
                    <a:pt x="19" y="78"/>
                  </a:moveTo>
                  <a:lnTo>
                    <a:pt x="23" y="78"/>
                  </a:lnTo>
                  <a:lnTo>
                    <a:pt x="30" y="74"/>
                  </a:lnTo>
                  <a:lnTo>
                    <a:pt x="34" y="74"/>
                  </a:lnTo>
                  <a:lnTo>
                    <a:pt x="30" y="70"/>
                  </a:lnTo>
                  <a:lnTo>
                    <a:pt x="34" y="70"/>
                  </a:lnTo>
                  <a:lnTo>
                    <a:pt x="34" y="70"/>
                  </a:lnTo>
                  <a:lnTo>
                    <a:pt x="38" y="70"/>
                  </a:lnTo>
                  <a:lnTo>
                    <a:pt x="41" y="70"/>
                  </a:lnTo>
                  <a:lnTo>
                    <a:pt x="41" y="70"/>
                  </a:lnTo>
                  <a:lnTo>
                    <a:pt x="41" y="66"/>
                  </a:lnTo>
                  <a:lnTo>
                    <a:pt x="52" y="66"/>
                  </a:lnTo>
                  <a:lnTo>
                    <a:pt x="52" y="63"/>
                  </a:lnTo>
                  <a:lnTo>
                    <a:pt x="52" y="66"/>
                  </a:lnTo>
                  <a:lnTo>
                    <a:pt x="56" y="63"/>
                  </a:lnTo>
                  <a:lnTo>
                    <a:pt x="56" y="63"/>
                  </a:lnTo>
                  <a:lnTo>
                    <a:pt x="63" y="63"/>
                  </a:lnTo>
                  <a:lnTo>
                    <a:pt x="60" y="59"/>
                  </a:lnTo>
                  <a:lnTo>
                    <a:pt x="60" y="59"/>
                  </a:lnTo>
                  <a:lnTo>
                    <a:pt x="63" y="55"/>
                  </a:lnTo>
                  <a:lnTo>
                    <a:pt x="63" y="55"/>
                  </a:lnTo>
                  <a:lnTo>
                    <a:pt x="67" y="52"/>
                  </a:lnTo>
                  <a:lnTo>
                    <a:pt x="67" y="48"/>
                  </a:lnTo>
                  <a:lnTo>
                    <a:pt x="67" y="41"/>
                  </a:lnTo>
                  <a:lnTo>
                    <a:pt x="63" y="41"/>
                  </a:lnTo>
                  <a:lnTo>
                    <a:pt x="67" y="41"/>
                  </a:lnTo>
                  <a:lnTo>
                    <a:pt x="67" y="37"/>
                  </a:lnTo>
                  <a:lnTo>
                    <a:pt x="63" y="33"/>
                  </a:lnTo>
                  <a:lnTo>
                    <a:pt x="63" y="29"/>
                  </a:lnTo>
                  <a:lnTo>
                    <a:pt x="63" y="29"/>
                  </a:lnTo>
                  <a:lnTo>
                    <a:pt x="63" y="26"/>
                  </a:lnTo>
                  <a:lnTo>
                    <a:pt x="67" y="29"/>
                  </a:lnTo>
                  <a:lnTo>
                    <a:pt x="63" y="26"/>
                  </a:lnTo>
                  <a:lnTo>
                    <a:pt x="60" y="26"/>
                  </a:lnTo>
                  <a:lnTo>
                    <a:pt x="56" y="18"/>
                  </a:lnTo>
                  <a:lnTo>
                    <a:pt x="52" y="18"/>
                  </a:lnTo>
                  <a:lnTo>
                    <a:pt x="49" y="18"/>
                  </a:lnTo>
                  <a:lnTo>
                    <a:pt x="49" y="22"/>
                  </a:lnTo>
                  <a:lnTo>
                    <a:pt x="45" y="22"/>
                  </a:lnTo>
                  <a:lnTo>
                    <a:pt x="41" y="18"/>
                  </a:lnTo>
                  <a:lnTo>
                    <a:pt x="45" y="11"/>
                  </a:lnTo>
                  <a:lnTo>
                    <a:pt x="45" y="11"/>
                  </a:lnTo>
                  <a:lnTo>
                    <a:pt x="49" y="7"/>
                  </a:lnTo>
                  <a:lnTo>
                    <a:pt x="49" y="7"/>
                  </a:lnTo>
                  <a:lnTo>
                    <a:pt x="52" y="3"/>
                  </a:lnTo>
                  <a:lnTo>
                    <a:pt x="49" y="7"/>
                  </a:lnTo>
                  <a:lnTo>
                    <a:pt x="52" y="3"/>
                  </a:lnTo>
                  <a:lnTo>
                    <a:pt x="56" y="0"/>
                  </a:lnTo>
                  <a:lnTo>
                    <a:pt x="52" y="0"/>
                  </a:lnTo>
                  <a:lnTo>
                    <a:pt x="49" y="0"/>
                  </a:lnTo>
                  <a:lnTo>
                    <a:pt x="52" y="0"/>
                  </a:lnTo>
                  <a:lnTo>
                    <a:pt x="49" y="0"/>
                  </a:lnTo>
                  <a:lnTo>
                    <a:pt x="49" y="3"/>
                  </a:lnTo>
                  <a:lnTo>
                    <a:pt x="45" y="7"/>
                  </a:lnTo>
                  <a:lnTo>
                    <a:pt x="45" y="3"/>
                  </a:lnTo>
                  <a:lnTo>
                    <a:pt x="49" y="3"/>
                  </a:lnTo>
                  <a:lnTo>
                    <a:pt x="45" y="0"/>
                  </a:lnTo>
                  <a:lnTo>
                    <a:pt x="45" y="0"/>
                  </a:lnTo>
                  <a:lnTo>
                    <a:pt x="45" y="3"/>
                  </a:lnTo>
                  <a:lnTo>
                    <a:pt x="41" y="3"/>
                  </a:lnTo>
                  <a:lnTo>
                    <a:pt x="41" y="0"/>
                  </a:lnTo>
                  <a:lnTo>
                    <a:pt x="38" y="3"/>
                  </a:lnTo>
                  <a:lnTo>
                    <a:pt x="38" y="3"/>
                  </a:lnTo>
                  <a:lnTo>
                    <a:pt x="34" y="3"/>
                  </a:lnTo>
                  <a:lnTo>
                    <a:pt x="34" y="7"/>
                  </a:lnTo>
                  <a:lnTo>
                    <a:pt x="38" y="7"/>
                  </a:lnTo>
                  <a:lnTo>
                    <a:pt x="38" y="7"/>
                  </a:lnTo>
                  <a:lnTo>
                    <a:pt x="34" y="7"/>
                  </a:lnTo>
                  <a:lnTo>
                    <a:pt x="34" y="11"/>
                  </a:lnTo>
                  <a:lnTo>
                    <a:pt x="30" y="11"/>
                  </a:lnTo>
                  <a:lnTo>
                    <a:pt x="30" y="15"/>
                  </a:lnTo>
                  <a:lnTo>
                    <a:pt x="34" y="15"/>
                  </a:lnTo>
                  <a:lnTo>
                    <a:pt x="34" y="15"/>
                  </a:lnTo>
                  <a:lnTo>
                    <a:pt x="38" y="15"/>
                  </a:lnTo>
                  <a:lnTo>
                    <a:pt x="38" y="15"/>
                  </a:lnTo>
                  <a:lnTo>
                    <a:pt x="34" y="18"/>
                  </a:lnTo>
                  <a:lnTo>
                    <a:pt x="30" y="18"/>
                  </a:lnTo>
                  <a:lnTo>
                    <a:pt x="34" y="18"/>
                  </a:lnTo>
                  <a:lnTo>
                    <a:pt x="26" y="22"/>
                  </a:lnTo>
                  <a:lnTo>
                    <a:pt x="26" y="18"/>
                  </a:lnTo>
                  <a:lnTo>
                    <a:pt x="23" y="22"/>
                  </a:lnTo>
                  <a:lnTo>
                    <a:pt x="23" y="18"/>
                  </a:lnTo>
                  <a:lnTo>
                    <a:pt x="15" y="18"/>
                  </a:lnTo>
                  <a:lnTo>
                    <a:pt x="15" y="18"/>
                  </a:lnTo>
                  <a:lnTo>
                    <a:pt x="12" y="18"/>
                  </a:lnTo>
                  <a:lnTo>
                    <a:pt x="12" y="22"/>
                  </a:lnTo>
                  <a:lnTo>
                    <a:pt x="12" y="22"/>
                  </a:lnTo>
                  <a:lnTo>
                    <a:pt x="12" y="22"/>
                  </a:lnTo>
                  <a:lnTo>
                    <a:pt x="12" y="22"/>
                  </a:lnTo>
                  <a:lnTo>
                    <a:pt x="15" y="26"/>
                  </a:lnTo>
                  <a:lnTo>
                    <a:pt x="12" y="26"/>
                  </a:lnTo>
                  <a:lnTo>
                    <a:pt x="12" y="26"/>
                  </a:lnTo>
                  <a:lnTo>
                    <a:pt x="8" y="26"/>
                  </a:lnTo>
                  <a:lnTo>
                    <a:pt x="12" y="26"/>
                  </a:lnTo>
                  <a:lnTo>
                    <a:pt x="15" y="26"/>
                  </a:lnTo>
                  <a:lnTo>
                    <a:pt x="15" y="29"/>
                  </a:lnTo>
                  <a:lnTo>
                    <a:pt x="12" y="29"/>
                  </a:lnTo>
                  <a:lnTo>
                    <a:pt x="12" y="33"/>
                  </a:lnTo>
                  <a:lnTo>
                    <a:pt x="15" y="33"/>
                  </a:lnTo>
                  <a:lnTo>
                    <a:pt x="8" y="33"/>
                  </a:lnTo>
                  <a:lnTo>
                    <a:pt x="12" y="37"/>
                  </a:lnTo>
                  <a:lnTo>
                    <a:pt x="8" y="37"/>
                  </a:lnTo>
                  <a:lnTo>
                    <a:pt x="12" y="37"/>
                  </a:lnTo>
                  <a:lnTo>
                    <a:pt x="12" y="37"/>
                  </a:lnTo>
                  <a:lnTo>
                    <a:pt x="12" y="37"/>
                  </a:lnTo>
                  <a:lnTo>
                    <a:pt x="15" y="37"/>
                  </a:lnTo>
                  <a:lnTo>
                    <a:pt x="15" y="41"/>
                  </a:lnTo>
                  <a:lnTo>
                    <a:pt x="26" y="41"/>
                  </a:lnTo>
                  <a:lnTo>
                    <a:pt x="23" y="44"/>
                  </a:lnTo>
                  <a:lnTo>
                    <a:pt x="19" y="44"/>
                  </a:lnTo>
                  <a:lnTo>
                    <a:pt x="15" y="48"/>
                  </a:lnTo>
                  <a:lnTo>
                    <a:pt x="19" y="48"/>
                  </a:lnTo>
                  <a:lnTo>
                    <a:pt x="15" y="52"/>
                  </a:lnTo>
                  <a:lnTo>
                    <a:pt x="12" y="55"/>
                  </a:lnTo>
                  <a:lnTo>
                    <a:pt x="12" y="55"/>
                  </a:lnTo>
                  <a:lnTo>
                    <a:pt x="15" y="52"/>
                  </a:lnTo>
                  <a:lnTo>
                    <a:pt x="19" y="55"/>
                  </a:lnTo>
                  <a:lnTo>
                    <a:pt x="23" y="55"/>
                  </a:lnTo>
                  <a:lnTo>
                    <a:pt x="23" y="52"/>
                  </a:lnTo>
                  <a:lnTo>
                    <a:pt x="23" y="52"/>
                  </a:lnTo>
                  <a:lnTo>
                    <a:pt x="26" y="52"/>
                  </a:lnTo>
                  <a:lnTo>
                    <a:pt x="19" y="55"/>
                  </a:lnTo>
                  <a:lnTo>
                    <a:pt x="15" y="55"/>
                  </a:lnTo>
                  <a:lnTo>
                    <a:pt x="12" y="55"/>
                  </a:lnTo>
                  <a:lnTo>
                    <a:pt x="12" y="59"/>
                  </a:lnTo>
                  <a:lnTo>
                    <a:pt x="12" y="59"/>
                  </a:lnTo>
                  <a:lnTo>
                    <a:pt x="12" y="59"/>
                  </a:lnTo>
                  <a:lnTo>
                    <a:pt x="12" y="63"/>
                  </a:lnTo>
                  <a:lnTo>
                    <a:pt x="8" y="63"/>
                  </a:lnTo>
                  <a:lnTo>
                    <a:pt x="8" y="59"/>
                  </a:lnTo>
                  <a:lnTo>
                    <a:pt x="4" y="59"/>
                  </a:lnTo>
                  <a:lnTo>
                    <a:pt x="4" y="59"/>
                  </a:lnTo>
                  <a:lnTo>
                    <a:pt x="0" y="63"/>
                  </a:lnTo>
                  <a:lnTo>
                    <a:pt x="0" y="63"/>
                  </a:lnTo>
                  <a:lnTo>
                    <a:pt x="12" y="63"/>
                  </a:lnTo>
                  <a:lnTo>
                    <a:pt x="8" y="66"/>
                  </a:lnTo>
                  <a:lnTo>
                    <a:pt x="4" y="66"/>
                  </a:lnTo>
                  <a:lnTo>
                    <a:pt x="4" y="70"/>
                  </a:lnTo>
                  <a:lnTo>
                    <a:pt x="4" y="70"/>
                  </a:lnTo>
                  <a:lnTo>
                    <a:pt x="4" y="70"/>
                  </a:lnTo>
                  <a:lnTo>
                    <a:pt x="12" y="70"/>
                  </a:lnTo>
                  <a:lnTo>
                    <a:pt x="8" y="74"/>
                  </a:lnTo>
                  <a:lnTo>
                    <a:pt x="4" y="74"/>
                  </a:lnTo>
                  <a:lnTo>
                    <a:pt x="8" y="74"/>
                  </a:lnTo>
                  <a:lnTo>
                    <a:pt x="15" y="70"/>
                  </a:lnTo>
                  <a:lnTo>
                    <a:pt x="15" y="74"/>
                  </a:lnTo>
                  <a:lnTo>
                    <a:pt x="12" y="74"/>
                  </a:lnTo>
                  <a:lnTo>
                    <a:pt x="12" y="74"/>
                  </a:lnTo>
                  <a:lnTo>
                    <a:pt x="12" y="78"/>
                  </a:lnTo>
                  <a:lnTo>
                    <a:pt x="15" y="74"/>
                  </a:lnTo>
                  <a:lnTo>
                    <a:pt x="19" y="78"/>
                  </a:lnTo>
                  <a:close/>
                </a:path>
              </a:pathLst>
            </a:custGeom>
            <a:grpFill/>
            <a:ln>
              <a:noFill/>
            </a:ln>
          </p:spPr>
          <p:txBody>
            <a:bodyPr vert="horz" wrap="square" lIns="91440" tIns="45720" rIns="91440" bIns="45720" numCol="1" anchor="t" anchorCtr="0" compatLnSpc="1"/>
            <a:lstStyle/>
            <a:p>
              <a:endParaRPr lang="en-US"/>
            </a:p>
          </p:txBody>
        </p:sp>
        <p:sp>
          <p:nvSpPr>
            <p:cNvPr id="68" name="Freeform 69"/>
            <p:cNvSpPr>
              <a:spLocks noEditPoints="1"/>
            </p:cNvSpPr>
            <p:nvPr/>
          </p:nvSpPr>
          <p:spPr bwMode="auto">
            <a:xfrm>
              <a:off x="4145057" y="1830153"/>
              <a:ext cx="181415" cy="301072"/>
            </a:xfrm>
            <a:custGeom>
              <a:avLst/>
              <a:gdLst>
                <a:gd name="T0" fmla="*/ 1 w 38"/>
                <a:gd name="T1" fmla="*/ 36 h 63"/>
                <a:gd name="T2" fmla="*/ 9 w 38"/>
                <a:gd name="T3" fmla="*/ 36 h 63"/>
                <a:gd name="T4" fmla="*/ 8 w 38"/>
                <a:gd name="T5" fmla="*/ 40 h 63"/>
                <a:gd name="T6" fmla="*/ 27 w 38"/>
                <a:gd name="T7" fmla="*/ 0 h 63"/>
                <a:gd name="T8" fmla="*/ 26 w 38"/>
                <a:gd name="T9" fmla="*/ 1 h 63"/>
                <a:gd name="T10" fmla="*/ 25 w 38"/>
                <a:gd name="T11" fmla="*/ 2 h 63"/>
                <a:gd name="T12" fmla="*/ 35 w 38"/>
                <a:gd name="T13" fmla="*/ 54 h 63"/>
                <a:gd name="T14" fmla="*/ 25 w 38"/>
                <a:gd name="T15" fmla="*/ 59 h 63"/>
                <a:gd name="T16" fmla="*/ 4 w 38"/>
                <a:gd name="T17" fmla="*/ 26 h 63"/>
                <a:gd name="T18" fmla="*/ 6 w 38"/>
                <a:gd name="T19" fmla="*/ 23 h 63"/>
                <a:gd name="T20" fmla="*/ 18 w 38"/>
                <a:gd name="T21" fmla="*/ 12 h 63"/>
                <a:gd name="T22" fmla="*/ 17 w 38"/>
                <a:gd name="T23" fmla="*/ 14 h 63"/>
                <a:gd name="T24" fmla="*/ 7 w 38"/>
                <a:gd name="T25" fmla="*/ 16 h 63"/>
                <a:gd name="T26" fmla="*/ 5 w 38"/>
                <a:gd name="T27" fmla="*/ 18 h 63"/>
                <a:gd name="T28" fmla="*/ 3 w 38"/>
                <a:gd name="T29" fmla="*/ 21 h 63"/>
                <a:gd name="T30" fmla="*/ 3 w 38"/>
                <a:gd name="T31" fmla="*/ 22 h 63"/>
                <a:gd name="T32" fmla="*/ 6 w 38"/>
                <a:gd name="T33" fmla="*/ 22 h 63"/>
                <a:gd name="T34" fmla="*/ 7 w 38"/>
                <a:gd name="T35" fmla="*/ 22 h 63"/>
                <a:gd name="T36" fmla="*/ 8 w 38"/>
                <a:gd name="T37" fmla="*/ 26 h 63"/>
                <a:gd name="T38" fmla="*/ 8 w 38"/>
                <a:gd name="T39" fmla="*/ 30 h 63"/>
                <a:gd name="T40" fmla="*/ 11 w 38"/>
                <a:gd name="T41" fmla="*/ 33 h 63"/>
                <a:gd name="T42" fmla="*/ 12 w 38"/>
                <a:gd name="T43" fmla="*/ 40 h 63"/>
                <a:gd name="T44" fmla="*/ 11 w 38"/>
                <a:gd name="T45" fmla="*/ 62 h 63"/>
                <a:gd name="T46" fmla="*/ 17 w 38"/>
                <a:gd name="T47" fmla="*/ 62 h 63"/>
                <a:gd name="T48" fmla="*/ 22 w 38"/>
                <a:gd name="T49" fmla="*/ 59 h 63"/>
                <a:gd name="T50" fmla="*/ 28 w 38"/>
                <a:gd name="T51" fmla="*/ 59 h 63"/>
                <a:gd name="T52" fmla="*/ 35 w 38"/>
                <a:gd name="T53" fmla="*/ 57 h 63"/>
                <a:gd name="T54" fmla="*/ 34 w 38"/>
                <a:gd name="T55" fmla="*/ 54 h 63"/>
                <a:gd name="T56" fmla="*/ 35 w 38"/>
                <a:gd name="T57" fmla="*/ 52 h 63"/>
                <a:gd name="T58" fmla="*/ 37 w 38"/>
                <a:gd name="T59" fmla="*/ 51 h 63"/>
                <a:gd name="T60" fmla="*/ 31 w 38"/>
                <a:gd name="T61" fmla="*/ 46 h 63"/>
                <a:gd name="T62" fmla="*/ 28 w 38"/>
                <a:gd name="T63" fmla="*/ 42 h 63"/>
                <a:gd name="T64" fmla="*/ 29 w 38"/>
                <a:gd name="T65" fmla="*/ 39 h 63"/>
                <a:gd name="T66" fmla="*/ 23 w 38"/>
                <a:gd name="T67" fmla="*/ 32 h 63"/>
                <a:gd name="T68" fmla="*/ 16 w 38"/>
                <a:gd name="T69" fmla="*/ 29 h 63"/>
                <a:gd name="T70" fmla="*/ 17 w 38"/>
                <a:gd name="T71" fmla="*/ 27 h 63"/>
                <a:gd name="T72" fmla="*/ 22 w 38"/>
                <a:gd name="T73" fmla="*/ 22 h 63"/>
                <a:gd name="T74" fmla="*/ 16 w 38"/>
                <a:gd name="T75" fmla="*/ 20 h 63"/>
                <a:gd name="T76" fmla="*/ 15 w 38"/>
                <a:gd name="T77" fmla="*/ 18 h 63"/>
                <a:gd name="T78" fmla="*/ 15 w 38"/>
                <a:gd name="T79" fmla="*/ 15 h 63"/>
                <a:gd name="T80" fmla="*/ 11 w 38"/>
                <a:gd name="T81" fmla="*/ 15 h 63"/>
                <a:gd name="T82" fmla="*/ 10 w 38"/>
                <a:gd name="T83" fmla="*/ 19 h 63"/>
                <a:gd name="T84" fmla="*/ 9 w 38"/>
                <a:gd name="T85" fmla="*/ 21 h 63"/>
                <a:gd name="T86" fmla="*/ 9 w 38"/>
                <a:gd name="T87" fmla="*/ 22 h 63"/>
                <a:gd name="T88" fmla="*/ 8 w 38"/>
                <a:gd name="T89" fmla="*/ 25 h 63"/>
                <a:gd name="T90" fmla="*/ 9 w 38"/>
                <a:gd name="T91" fmla="*/ 26 h 63"/>
                <a:gd name="T92" fmla="*/ 9 w 38"/>
                <a:gd name="T93" fmla="*/ 30 h 63"/>
                <a:gd name="T94" fmla="*/ 10 w 38"/>
                <a:gd name="T95" fmla="*/ 31 h 63"/>
                <a:gd name="T96" fmla="*/ 12 w 38"/>
                <a:gd name="T97" fmla="*/ 28 h 63"/>
                <a:gd name="T98" fmla="*/ 11 w 38"/>
                <a:gd name="T99" fmla="*/ 35 h 63"/>
                <a:gd name="T100" fmla="*/ 15 w 38"/>
                <a:gd name="T101" fmla="*/ 36 h 63"/>
                <a:gd name="T102" fmla="*/ 19 w 38"/>
                <a:gd name="T103" fmla="*/ 39 h 63"/>
                <a:gd name="T104" fmla="*/ 19 w 38"/>
                <a:gd name="T105" fmla="*/ 44 h 63"/>
                <a:gd name="T106" fmla="*/ 12 w 38"/>
                <a:gd name="T107" fmla="*/ 47 h 63"/>
                <a:gd name="T108" fmla="*/ 13 w 38"/>
                <a:gd name="T109" fmla="*/ 51 h 63"/>
                <a:gd name="T110" fmla="*/ 11 w 38"/>
                <a:gd name="T111" fmla="*/ 54 h 63"/>
                <a:gd name="T112" fmla="*/ 16 w 38"/>
                <a:gd name="T113" fmla="*/ 55 h 63"/>
                <a:gd name="T114" fmla="*/ 18 w 38"/>
                <a:gd name="T115" fmla="*/ 56 h 63"/>
                <a:gd name="T116" fmla="*/ 11 w 38"/>
                <a:gd name="T117" fmla="*/ 60 h 63"/>
                <a:gd name="T118" fmla="*/ 10 w 38"/>
                <a:gd name="T1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63">
                  <a:moveTo>
                    <a:pt x="7" y="41"/>
                  </a:moveTo>
                  <a:cubicBezTo>
                    <a:pt x="6" y="40"/>
                    <a:pt x="6" y="40"/>
                    <a:pt x="6" y="40"/>
                  </a:cubicBezTo>
                  <a:cubicBezTo>
                    <a:pt x="5" y="40"/>
                    <a:pt x="5" y="40"/>
                    <a:pt x="5" y="40"/>
                  </a:cubicBezTo>
                  <a:cubicBezTo>
                    <a:pt x="4" y="38"/>
                    <a:pt x="4" y="38"/>
                    <a:pt x="4" y="38"/>
                  </a:cubicBezTo>
                  <a:cubicBezTo>
                    <a:pt x="3" y="38"/>
                    <a:pt x="3" y="38"/>
                    <a:pt x="3" y="38"/>
                  </a:cubicBezTo>
                  <a:cubicBezTo>
                    <a:pt x="2" y="38"/>
                    <a:pt x="2" y="38"/>
                    <a:pt x="2" y="38"/>
                  </a:cubicBezTo>
                  <a:cubicBezTo>
                    <a:pt x="2" y="39"/>
                    <a:pt x="2" y="39"/>
                    <a:pt x="2" y="39"/>
                  </a:cubicBezTo>
                  <a:cubicBezTo>
                    <a:pt x="1" y="39"/>
                    <a:pt x="1" y="39"/>
                    <a:pt x="1" y="39"/>
                  </a:cubicBezTo>
                  <a:cubicBezTo>
                    <a:pt x="0" y="38"/>
                    <a:pt x="0" y="38"/>
                    <a:pt x="0" y="38"/>
                  </a:cubicBezTo>
                  <a:cubicBezTo>
                    <a:pt x="1" y="36"/>
                    <a:pt x="1" y="36"/>
                    <a:pt x="1" y="36"/>
                  </a:cubicBezTo>
                  <a:cubicBezTo>
                    <a:pt x="1" y="36"/>
                    <a:pt x="1" y="36"/>
                    <a:pt x="1" y="36"/>
                  </a:cubicBezTo>
                  <a:cubicBezTo>
                    <a:pt x="2" y="35"/>
                    <a:pt x="2" y="35"/>
                    <a:pt x="2" y="35"/>
                  </a:cubicBezTo>
                  <a:cubicBezTo>
                    <a:pt x="2" y="35"/>
                    <a:pt x="2" y="35"/>
                    <a:pt x="2" y="35"/>
                  </a:cubicBezTo>
                  <a:cubicBezTo>
                    <a:pt x="3" y="34"/>
                    <a:pt x="3" y="34"/>
                    <a:pt x="3" y="34"/>
                  </a:cubicBezTo>
                  <a:cubicBezTo>
                    <a:pt x="4" y="34"/>
                    <a:pt x="4" y="34"/>
                    <a:pt x="4" y="34"/>
                  </a:cubicBezTo>
                  <a:cubicBezTo>
                    <a:pt x="4" y="34"/>
                    <a:pt x="4" y="34"/>
                    <a:pt x="4" y="34"/>
                  </a:cubicBezTo>
                  <a:cubicBezTo>
                    <a:pt x="4" y="34"/>
                    <a:pt x="4" y="34"/>
                    <a:pt x="4" y="34"/>
                  </a:cubicBezTo>
                  <a:cubicBezTo>
                    <a:pt x="5" y="33"/>
                    <a:pt x="5" y="33"/>
                    <a:pt x="5" y="33"/>
                  </a:cubicBezTo>
                  <a:cubicBezTo>
                    <a:pt x="6" y="34"/>
                    <a:pt x="6" y="34"/>
                    <a:pt x="6" y="34"/>
                  </a:cubicBezTo>
                  <a:cubicBezTo>
                    <a:pt x="7" y="34"/>
                    <a:pt x="7" y="34"/>
                    <a:pt x="7" y="34"/>
                  </a:cubicBezTo>
                  <a:cubicBezTo>
                    <a:pt x="7" y="35"/>
                    <a:pt x="7" y="35"/>
                    <a:pt x="7" y="35"/>
                  </a:cubicBezTo>
                  <a:cubicBezTo>
                    <a:pt x="9" y="36"/>
                    <a:pt x="9" y="36"/>
                    <a:pt x="9" y="36"/>
                  </a:cubicBezTo>
                  <a:cubicBezTo>
                    <a:pt x="8" y="37"/>
                    <a:pt x="8" y="37"/>
                    <a:pt x="8" y="37"/>
                  </a:cubicBezTo>
                  <a:cubicBezTo>
                    <a:pt x="9" y="37"/>
                    <a:pt x="9" y="37"/>
                    <a:pt x="9" y="37"/>
                  </a:cubicBezTo>
                  <a:cubicBezTo>
                    <a:pt x="9" y="39"/>
                    <a:pt x="9" y="39"/>
                    <a:pt x="9" y="39"/>
                  </a:cubicBezTo>
                  <a:cubicBezTo>
                    <a:pt x="9" y="37"/>
                    <a:pt x="9" y="37"/>
                    <a:pt x="9" y="37"/>
                  </a:cubicBezTo>
                  <a:cubicBezTo>
                    <a:pt x="8" y="37"/>
                    <a:pt x="8" y="37"/>
                    <a:pt x="8" y="37"/>
                  </a:cubicBezTo>
                  <a:cubicBezTo>
                    <a:pt x="9" y="38"/>
                    <a:pt x="9" y="38"/>
                    <a:pt x="9" y="38"/>
                  </a:cubicBezTo>
                  <a:cubicBezTo>
                    <a:pt x="8" y="38"/>
                    <a:pt x="8" y="38"/>
                    <a:pt x="8" y="38"/>
                  </a:cubicBezTo>
                  <a:cubicBezTo>
                    <a:pt x="9" y="38"/>
                    <a:pt x="9" y="38"/>
                    <a:pt x="9" y="38"/>
                  </a:cubicBezTo>
                  <a:cubicBezTo>
                    <a:pt x="9" y="39"/>
                    <a:pt x="9" y="39"/>
                    <a:pt x="9" y="39"/>
                  </a:cubicBezTo>
                  <a:cubicBezTo>
                    <a:pt x="8" y="39"/>
                    <a:pt x="8" y="39"/>
                    <a:pt x="8" y="39"/>
                  </a:cubicBezTo>
                  <a:cubicBezTo>
                    <a:pt x="8" y="40"/>
                    <a:pt x="8" y="40"/>
                    <a:pt x="8" y="40"/>
                  </a:cubicBezTo>
                  <a:cubicBezTo>
                    <a:pt x="7" y="40"/>
                    <a:pt x="7" y="40"/>
                    <a:pt x="7" y="40"/>
                  </a:cubicBezTo>
                  <a:cubicBezTo>
                    <a:pt x="7" y="40"/>
                    <a:pt x="7" y="40"/>
                    <a:pt x="7" y="40"/>
                  </a:cubicBezTo>
                  <a:cubicBezTo>
                    <a:pt x="7" y="41"/>
                    <a:pt x="7" y="41"/>
                    <a:pt x="7" y="41"/>
                  </a:cubicBezTo>
                  <a:cubicBezTo>
                    <a:pt x="7" y="41"/>
                    <a:pt x="7" y="41"/>
                    <a:pt x="7" y="41"/>
                  </a:cubicBezTo>
                  <a:close/>
                  <a:moveTo>
                    <a:pt x="25" y="5"/>
                  </a:moveTo>
                  <a:cubicBezTo>
                    <a:pt x="25" y="5"/>
                    <a:pt x="25" y="5"/>
                    <a:pt x="25" y="5"/>
                  </a:cubicBezTo>
                  <a:cubicBezTo>
                    <a:pt x="26" y="5"/>
                    <a:pt x="26" y="5"/>
                    <a:pt x="26" y="5"/>
                  </a:cubicBezTo>
                  <a:cubicBezTo>
                    <a:pt x="25" y="5"/>
                    <a:pt x="25" y="5"/>
                    <a:pt x="25" y="5"/>
                  </a:cubicBezTo>
                  <a:close/>
                  <a:moveTo>
                    <a:pt x="27" y="1"/>
                  </a:moveTo>
                  <a:cubicBezTo>
                    <a:pt x="27" y="0"/>
                    <a:pt x="27" y="0"/>
                    <a:pt x="27" y="0"/>
                  </a:cubicBezTo>
                  <a:cubicBezTo>
                    <a:pt x="27" y="0"/>
                    <a:pt x="27" y="0"/>
                    <a:pt x="27" y="0"/>
                  </a:cubicBezTo>
                  <a:cubicBezTo>
                    <a:pt x="27" y="1"/>
                    <a:pt x="27" y="1"/>
                    <a:pt x="27" y="1"/>
                  </a:cubicBezTo>
                  <a:close/>
                  <a:moveTo>
                    <a:pt x="25" y="2"/>
                  </a:moveTo>
                  <a:cubicBezTo>
                    <a:pt x="25" y="1"/>
                    <a:pt x="25" y="1"/>
                    <a:pt x="25" y="1"/>
                  </a:cubicBezTo>
                  <a:cubicBezTo>
                    <a:pt x="24" y="2"/>
                    <a:pt x="24" y="2"/>
                    <a:pt x="24" y="2"/>
                  </a:cubicBezTo>
                  <a:cubicBezTo>
                    <a:pt x="24" y="2"/>
                    <a:pt x="24" y="2"/>
                    <a:pt x="24" y="2"/>
                  </a:cubicBezTo>
                  <a:cubicBezTo>
                    <a:pt x="24" y="2"/>
                    <a:pt x="25" y="2"/>
                    <a:pt x="25" y="2"/>
                  </a:cubicBezTo>
                  <a:close/>
                  <a:moveTo>
                    <a:pt x="26" y="2"/>
                  </a:moveTo>
                  <a:cubicBezTo>
                    <a:pt x="25" y="1"/>
                    <a:pt x="25" y="1"/>
                    <a:pt x="25" y="1"/>
                  </a:cubicBezTo>
                  <a:cubicBezTo>
                    <a:pt x="26" y="1"/>
                    <a:pt x="26" y="1"/>
                    <a:pt x="26" y="1"/>
                  </a:cubicBezTo>
                  <a:cubicBezTo>
                    <a:pt x="26" y="0"/>
                    <a:pt x="26" y="0"/>
                    <a:pt x="26" y="0"/>
                  </a:cubicBezTo>
                  <a:cubicBezTo>
                    <a:pt x="26" y="1"/>
                    <a:pt x="26" y="1"/>
                    <a:pt x="26" y="1"/>
                  </a:cubicBezTo>
                  <a:cubicBezTo>
                    <a:pt x="26" y="2"/>
                    <a:pt x="26" y="2"/>
                    <a:pt x="26" y="2"/>
                  </a:cubicBezTo>
                  <a:cubicBezTo>
                    <a:pt x="26" y="2"/>
                    <a:pt x="26" y="2"/>
                    <a:pt x="26" y="2"/>
                  </a:cubicBezTo>
                  <a:close/>
                  <a:moveTo>
                    <a:pt x="25" y="4"/>
                  </a:moveTo>
                  <a:cubicBezTo>
                    <a:pt x="25" y="4"/>
                    <a:pt x="25" y="4"/>
                    <a:pt x="25" y="4"/>
                  </a:cubicBezTo>
                  <a:cubicBezTo>
                    <a:pt x="24" y="4"/>
                    <a:pt x="24" y="4"/>
                    <a:pt x="24" y="4"/>
                  </a:cubicBezTo>
                  <a:cubicBezTo>
                    <a:pt x="24" y="3"/>
                    <a:pt x="24" y="3"/>
                    <a:pt x="24" y="3"/>
                  </a:cubicBezTo>
                  <a:cubicBezTo>
                    <a:pt x="24" y="3"/>
                    <a:pt x="24" y="3"/>
                    <a:pt x="24" y="3"/>
                  </a:cubicBezTo>
                  <a:cubicBezTo>
                    <a:pt x="25" y="3"/>
                    <a:pt x="25" y="3"/>
                    <a:pt x="25" y="3"/>
                  </a:cubicBezTo>
                  <a:cubicBezTo>
                    <a:pt x="25" y="3"/>
                    <a:pt x="25" y="3"/>
                    <a:pt x="25" y="3"/>
                  </a:cubicBezTo>
                  <a:cubicBezTo>
                    <a:pt x="25" y="2"/>
                    <a:pt x="25" y="2"/>
                    <a:pt x="25" y="2"/>
                  </a:cubicBezTo>
                  <a:cubicBezTo>
                    <a:pt x="25" y="2"/>
                    <a:pt x="25" y="2"/>
                    <a:pt x="25" y="2"/>
                  </a:cubicBezTo>
                  <a:cubicBezTo>
                    <a:pt x="26" y="2"/>
                    <a:pt x="26" y="2"/>
                    <a:pt x="26" y="2"/>
                  </a:cubicBezTo>
                  <a:cubicBezTo>
                    <a:pt x="26" y="3"/>
                    <a:pt x="26" y="3"/>
                    <a:pt x="26" y="3"/>
                  </a:cubicBezTo>
                  <a:cubicBezTo>
                    <a:pt x="26" y="3"/>
                    <a:pt x="26" y="3"/>
                    <a:pt x="26" y="3"/>
                  </a:cubicBezTo>
                  <a:cubicBezTo>
                    <a:pt x="26" y="3"/>
                    <a:pt x="26" y="3"/>
                    <a:pt x="26" y="3"/>
                  </a:cubicBezTo>
                  <a:cubicBezTo>
                    <a:pt x="26" y="4"/>
                    <a:pt x="26" y="4"/>
                    <a:pt x="26" y="4"/>
                  </a:cubicBezTo>
                  <a:cubicBezTo>
                    <a:pt x="26" y="4"/>
                    <a:pt x="26" y="4"/>
                    <a:pt x="26" y="4"/>
                  </a:cubicBezTo>
                  <a:cubicBezTo>
                    <a:pt x="25" y="4"/>
                    <a:pt x="25" y="4"/>
                    <a:pt x="25" y="4"/>
                  </a:cubicBezTo>
                  <a:close/>
                  <a:moveTo>
                    <a:pt x="34" y="55"/>
                  </a:moveTo>
                  <a:cubicBezTo>
                    <a:pt x="35" y="55"/>
                    <a:pt x="35" y="55"/>
                    <a:pt x="35" y="55"/>
                  </a:cubicBezTo>
                  <a:cubicBezTo>
                    <a:pt x="35" y="55"/>
                    <a:pt x="35" y="55"/>
                    <a:pt x="35" y="55"/>
                  </a:cubicBezTo>
                  <a:cubicBezTo>
                    <a:pt x="35" y="54"/>
                    <a:pt x="35" y="54"/>
                    <a:pt x="35" y="54"/>
                  </a:cubicBezTo>
                  <a:cubicBezTo>
                    <a:pt x="34" y="54"/>
                    <a:pt x="34" y="54"/>
                    <a:pt x="34" y="54"/>
                  </a:cubicBezTo>
                  <a:cubicBezTo>
                    <a:pt x="34" y="55"/>
                    <a:pt x="34" y="55"/>
                    <a:pt x="34" y="55"/>
                  </a:cubicBezTo>
                  <a:close/>
                  <a:moveTo>
                    <a:pt x="25" y="59"/>
                  </a:moveTo>
                  <a:cubicBezTo>
                    <a:pt x="26" y="59"/>
                    <a:pt x="26" y="59"/>
                    <a:pt x="26" y="59"/>
                  </a:cubicBezTo>
                  <a:cubicBezTo>
                    <a:pt x="27" y="59"/>
                    <a:pt x="27" y="59"/>
                    <a:pt x="27" y="59"/>
                  </a:cubicBezTo>
                  <a:cubicBezTo>
                    <a:pt x="27" y="59"/>
                    <a:pt x="27" y="59"/>
                    <a:pt x="27" y="59"/>
                  </a:cubicBezTo>
                  <a:cubicBezTo>
                    <a:pt x="27" y="59"/>
                    <a:pt x="27" y="59"/>
                    <a:pt x="27" y="59"/>
                  </a:cubicBezTo>
                  <a:cubicBezTo>
                    <a:pt x="27" y="60"/>
                    <a:pt x="27" y="60"/>
                    <a:pt x="27" y="60"/>
                  </a:cubicBezTo>
                  <a:cubicBezTo>
                    <a:pt x="26" y="60"/>
                    <a:pt x="26" y="60"/>
                    <a:pt x="26" y="60"/>
                  </a:cubicBezTo>
                  <a:cubicBezTo>
                    <a:pt x="26" y="59"/>
                    <a:pt x="26" y="59"/>
                    <a:pt x="26" y="59"/>
                  </a:cubicBezTo>
                  <a:cubicBezTo>
                    <a:pt x="25" y="59"/>
                    <a:pt x="25" y="59"/>
                    <a:pt x="25" y="59"/>
                  </a:cubicBezTo>
                  <a:close/>
                  <a:moveTo>
                    <a:pt x="11" y="30"/>
                  </a:moveTo>
                  <a:cubicBezTo>
                    <a:pt x="11" y="30"/>
                    <a:pt x="11" y="30"/>
                    <a:pt x="11" y="30"/>
                  </a:cubicBezTo>
                  <a:cubicBezTo>
                    <a:pt x="11" y="31"/>
                    <a:pt x="11" y="31"/>
                    <a:pt x="11" y="31"/>
                  </a:cubicBezTo>
                  <a:cubicBezTo>
                    <a:pt x="11" y="30"/>
                    <a:pt x="11" y="30"/>
                    <a:pt x="11" y="30"/>
                  </a:cubicBezTo>
                  <a:cubicBezTo>
                    <a:pt x="11" y="30"/>
                    <a:pt x="11" y="30"/>
                    <a:pt x="11" y="30"/>
                  </a:cubicBezTo>
                  <a:close/>
                  <a:moveTo>
                    <a:pt x="7" y="29"/>
                  </a:moveTo>
                  <a:cubicBezTo>
                    <a:pt x="7" y="29"/>
                    <a:pt x="7" y="29"/>
                    <a:pt x="7" y="29"/>
                  </a:cubicBezTo>
                  <a:cubicBezTo>
                    <a:pt x="7" y="29"/>
                    <a:pt x="7" y="29"/>
                    <a:pt x="7" y="29"/>
                  </a:cubicBezTo>
                  <a:cubicBezTo>
                    <a:pt x="7" y="29"/>
                    <a:pt x="7" y="29"/>
                    <a:pt x="7" y="29"/>
                  </a:cubicBezTo>
                  <a:close/>
                  <a:moveTo>
                    <a:pt x="4" y="27"/>
                  </a:moveTo>
                  <a:cubicBezTo>
                    <a:pt x="4" y="26"/>
                    <a:pt x="4" y="26"/>
                    <a:pt x="4" y="26"/>
                  </a:cubicBezTo>
                  <a:cubicBezTo>
                    <a:pt x="5" y="26"/>
                    <a:pt x="5" y="26"/>
                    <a:pt x="5" y="26"/>
                  </a:cubicBezTo>
                  <a:cubicBezTo>
                    <a:pt x="4" y="27"/>
                    <a:pt x="4" y="27"/>
                    <a:pt x="4" y="27"/>
                  </a:cubicBezTo>
                  <a:close/>
                  <a:moveTo>
                    <a:pt x="5" y="26"/>
                  </a:moveTo>
                  <a:cubicBezTo>
                    <a:pt x="6" y="25"/>
                    <a:pt x="6" y="25"/>
                    <a:pt x="6" y="25"/>
                  </a:cubicBezTo>
                  <a:cubicBezTo>
                    <a:pt x="6" y="26"/>
                    <a:pt x="6" y="26"/>
                    <a:pt x="6" y="26"/>
                  </a:cubicBezTo>
                  <a:cubicBezTo>
                    <a:pt x="5" y="26"/>
                    <a:pt x="5" y="26"/>
                    <a:pt x="5" y="26"/>
                  </a:cubicBezTo>
                  <a:close/>
                  <a:moveTo>
                    <a:pt x="7" y="24"/>
                  </a:moveTo>
                  <a:cubicBezTo>
                    <a:pt x="7" y="24"/>
                    <a:pt x="7" y="24"/>
                    <a:pt x="7" y="24"/>
                  </a:cubicBezTo>
                  <a:cubicBezTo>
                    <a:pt x="7" y="24"/>
                    <a:pt x="7" y="24"/>
                    <a:pt x="7" y="24"/>
                  </a:cubicBezTo>
                  <a:cubicBezTo>
                    <a:pt x="7" y="24"/>
                    <a:pt x="7" y="24"/>
                    <a:pt x="7" y="24"/>
                  </a:cubicBezTo>
                  <a:close/>
                  <a:moveTo>
                    <a:pt x="6" y="23"/>
                  </a:moveTo>
                  <a:cubicBezTo>
                    <a:pt x="6" y="24"/>
                    <a:pt x="6" y="24"/>
                    <a:pt x="6" y="24"/>
                  </a:cubicBezTo>
                  <a:cubicBezTo>
                    <a:pt x="7" y="24"/>
                    <a:pt x="7" y="24"/>
                    <a:pt x="7" y="24"/>
                  </a:cubicBezTo>
                  <a:cubicBezTo>
                    <a:pt x="7" y="23"/>
                    <a:pt x="7" y="23"/>
                    <a:pt x="7" y="23"/>
                  </a:cubicBezTo>
                  <a:cubicBezTo>
                    <a:pt x="6" y="23"/>
                    <a:pt x="6" y="23"/>
                    <a:pt x="6" y="23"/>
                  </a:cubicBezTo>
                  <a:close/>
                  <a:moveTo>
                    <a:pt x="18" y="12"/>
                  </a:moveTo>
                  <a:cubicBezTo>
                    <a:pt x="18" y="12"/>
                    <a:pt x="18" y="12"/>
                    <a:pt x="18" y="12"/>
                  </a:cubicBezTo>
                  <a:cubicBezTo>
                    <a:pt x="18" y="11"/>
                    <a:pt x="18" y="11"/>
                    <a:pt x="18" y="11"/>
                  </a:cubicBezTo>
                  <a:cubicBezTo>
                    <a:pt x="18" y="12"/>
                    <a:pt x="18" y="12"/>
                    <a:pt x="18" y="12"/>
                  </a:cubicBezTo>
                  <a:close/>
                  <a:moveTo>
                    <a:pt x="17" y="12"/>
                  </a:moveTo>
                  <a:cubicBezTo>
                    <a:pt x="17" y="12"/>
                    <a:pt x="17" y="12"/>
                    <a:pt x="17" y="12"/>
                  </a:cubicBezTo>
                  <a:cubicBezTo>
                    <a:pt x="18" y="12"/>
                    <a:pt x="18" y="12"/>
                    <a:pt x="18" y="12"/>
                  </a:cubicBezTo>
                  <a:cubicBezTo>
                    <a:pt x="18" y="13"/>
                    <a:pt x="18" y="13"/>
                    <a:pt x="18" y="13"/>
                  </a:cubicBezTo>
                  <a:cubicBezTo>
                    <a:pt x="19" y="12"/>
                    <a:pt x="19" y="12"/>
                    <a:pt x="19" y="12"/>
                  </a:cubicBezTo>
                  <a:cubicBezTo>
                    <a:pt x="18" y="13"/>
                    <a:pt x="18" y="13"/>
                    <a:pt x="18" y="13"/>
                  </a:cubicBezTo>
                  <a:cubicBezTo>
                    <a:pt x="18" y="13"/>
                    <a:pt x="18" y="13"/>
                    <a:pt x="18" y="13"/>
                  </a:cubicBezTo>
                  <a:cubicBezTo>
                    <a:pt x="17" y="13"/>
                    <a:pt x="17" y="13"/>
                    <a:pt x="17" y="13"/>
                  </a:cubicBezTo>
                  <a:cubicBezTo>
                    <a:pt x="17" y="12"/>
                    <a:pt x="17" y="12"/>
                    <a:pt x="17" y="12"/>
                  </a:cubicBezTo>
                  <a:cubicBezTo>
                    <a:pt x="17" y="13"/>
                    <a:pt x="17" y="13"/>
                    <a:pt x="17" y="13"/>
                  </a:cubicBezTo>
                  <a:cubicBezTo>
                    <a:pt x="17" y="13"/>
                    <a:pt x="17" y="13"/>
                    <a:pt x="17" y="13"/>
                  </a:cubicBezTo>
                  <a:cubicBezTo>
                    <a:pt x="17" y="12"/>
                    <a:pt x="17" y="12"/>
                    <a:pt x="17" y="12"/>
                  </a:cubicBezTo>
                  <a:close/>
                  <a:moveTo>
                    <a:pt x="17" y="13"/>
                  </a:moveTo>
                  <a:cubicBezTo>
                    <a:pt x="17" y="14"/>
                    <a:pt x="17" y="14"/>
                    <a:pt x="17" y="14"/>
                  </a:cubicBezTo>
                  <a:cubicBezTo>
                    <a:pt x="17" y="13"/>
                    <a:pt x="17" y="13"/>
                    <a:pt x="17" y="13"/>
                  </a:cubicBezTo>
                  <a:cubicBezTo>
                    <a:pt x="17" y="13"/>
                    <a:pt x="17" y="13"/>
                    <a:pt x="17" y="13"/>
                  </a:cubicBezTo>
                  <a:cubicBezTo>
                    <a:pt x="17" y="13"/>
                    <a:pt x="17" y="13"/>
                    <a:pt x="17" y="13"/>
                  </a:cubicBezTo>
                  <a:close/>
                  <a:moveTo>
                    <a:pt x="4" y="18"/>
                  </a:moveTo>
                  <a:cubicBezTo>
                    <a:pt x="4" y="18"/>
                    <a:pt x="4" y="18"/>
                    <a:pt x="4" y="18"/>
                  </a:cubicBezTo>
                  <a:cubicBezTo>
                    <a:pt x="4" y="17"/>
                    <a:pt x="4" y="17"/>
                    <a:pt x="4" y="17"/>
                  </a:cubicBezTo>
                  <a:cubicBezTo>
                    <a:pt x="4" y="17"/>
                    <a:pt x="4" y="17"/>
                    <a:pt x="4" y="17"/>
                  </a:cubicBezTo>
                  <a:cubicBezTo>
                    <a:pt x="5" y="17"/>
                    <a:pt x="5" y="17"/>
                    <a:pt x="5" y="17"/>
                  </a:cubicBezTo>
                  <a:cubicBezTo>
                    <a:pt x="5" y="16"/>
                    <a:pt x="5" y="16"/>
                    <a:pt x="5" y="16"/>
                  </a:cubicBezTo>
                  <a:cubicBezTo>
                    <a:pt x="7" y="15"/>
                    <a:pt x="7" y="15"/>
                    <a:pt x="7" y="15"/>
                  </a:cubicBezTo>
                  <a:cubicBezTo>
                    <a:pt x="7" y="16"/>
                    <a:pt x="7" y="16"/>
                    <a:pt x="7" y="16"/>
                  </a:cubicBezTo>
                  <a:cubicBezTo>
                    <a:pt x="6" y="17"/>
                    <a:pt x="6" y="17"/>
                    <a:pt x="6" y="17"/>
                  </a:cubicBezTo>
                  <a:cubicBezTo>
                    <a:pt x="6" y="17"/>
                    <a:pt x="6" y="17"/>
                    <a:pt x="6" y="17"/>
                  </a:cubicBezTo>
                  <a:cubicBezTo>
                    <a:pt x="6" y="18"/>
                    <a:pt x="6" y="18"/>
                    <a:pt x="6" y="18"/>
                  </a:cubicBezTo>
                  <a:cubicBezTo>
                    <a:pt x="6" y="18"/>
                    <a:pt x="6" y="18"/>
                    <a:pt x="6" y="18"/>
                  </a:cubicBezTo>
                  <a:cubicBezTo>
                    <a:pt x="5" y="18"/>
                    <a:pt x="5" y="18"/>
                    <a:pt x="5" y="18"/>
                  </a:cubicBezTo>
                  <a:cubicBezTo>
                    <a:pt x="4" y="18"/>
                    <a:pt x="4" y="18"/>
                    <a:pt x="4" y="18"/>
                  </a:cubicBezTo>
                  <a:cubicBezTo>
                    <a:pt x="4" y="18"/>
                    <a:pt x="4" y="18"/>
                    <a:pt x="4" y="18"/>
                  </a:cubicBezTo>
                  <a:close/>
                  <a:moveTo>
                    <a:pt x="4" y="19"/>
                  </a:moveTo>
                  <a:cubicBezTo>
                    <a:pt x="4" y="19"/>
                    <a:pt x="4" y="19"/>
                    <a:pt x="4" y="19"/>
                  </a:cubicBezTo>
                  <a:cubicBezTo>
                    <a:pt x="5" y="19"/>
                    <a:pt x="5" y="19"/>
                    <a:pt x="5" y="19"/>
                  </a:cubicBezTo>
                  <a:cubicBezTo>
                    <a:pt x="5" y="18"/>
                    <a:pt x="5" y="18"/>
                    <a:pt x="5" y="18"/>
                  </a:cubicBezTo>
                  <a:cubicBezTo>
                    <a:pt x="4" y="19"/>
                    <a:pt x="4" y="19"/>
                    <a:pt x="4" y="19"/>
                  </a:cubicBezTo>
                  <a:cubicBezTo>
                    <a:pt x="4" y="19"/>
                    <a:pt x="4" y="19"/>
                    <a:pt x="4" y="19"/>
                  </a:cubicBezTo>
                  <a:cubicBezTo>
                    <a:pt x="4" y="19"/>
                    <a:pt x="4" y="19"/>
                    <a:pt x="4" y="19"/>
                  </a:cubicBezTo>
                  <a:close/>
                  <a:moveTo>
                    <a:pt x="4" y="20"/>
                  </a:moveTo>
                  <a:cubicBezTo>
                    <a:pt x="3" y="21"/>
                    <a:pt x="3" y="21"/>
                    <a:pt x="3" y="21"/>
                  </a:cubicBezTo>
                  <a:cubicBezTo>
                    <a:pt x="2" y="20"/>
                    <a:pt x="2" y="20"/>
                    <a:pt x="2" y="20"/>
                  </a:cubicBezTo>
                  <a:cubicBezTo>
                    <a:pt x="3" y="20"/>
                    <a:pt x="3" y="20"/>
                    <a:pt x="3" y="20"/>
                  </a:cubicBezTo>
                  <a:cubicBezTo>
                    <a:pt x="4" y="20"/>
                    <a:pt x="4" y="20"/>
                    <a:pt x="4" y="20"/>
                  </a:cubicBezTo>
                  <a:cubicBezTo>
                    <a:pt x="4" y="20"/>
                    <a:pt x="4" y="20"/>
                    <a:pt x="4" y="20"/>
                  </a:cubicBezTo>
                  <a:close/>
                  <a:moveTo>
                    <a:pt x="3" y="21"/>
                  </a:moveTo>
                  <a:cubicBezTo>
                    <a:pt x="3" y="21"/>
                    <a:pt x="3" y="21"/>
                    <a:pt x="3" y="21"/>
                  </a:cubicBezTo>
                  <a:cubicBezTo>
                    <a:pt x="3" y="21"/>
                    <a:pt x="3" y="21"/>
                    <a:pt x="3" y="21"/>
                  </a:cubicBezTo>
                  <a:cubicBezTo>
                    <a:pt x="4" y="21"/>
                    <a:pt x="4" y="21"/>
                    <a:pt x="4" y="21"/>
                  </a:cubicBezTo>
                  <a:cubicBezTo>
                    <a:pt x="3" y="21"/>
                    <a:pt x="3" y="21"/>
                    <a:pt x="3" y="21"/>
                  </a:cubicBezTo>
                  <a:close/>
                  <a:moveTo>
                    <a:pt x="2" y="23"/>
                  </a:moveTo>
                  <a:cubicBezTo>
                    <a:pt x="3" y="24"/>
                    <a:pt x="3" y="24"/>
                    <a:pt x="3" y="24"/>
                  </a:cubicBezTo>
                  <a:cubicBezTo>
                    <a:pt x="2" y="24"/>
                    <a:pt x="2" y="24"/>
                    <a:pt x="2" y="24"/>
                  </a:cubicBezTo>
                  <a:cubicBezTo>
                    <a:pt x="2" y="24"/>
                    <a:pt x="2" y="24"/>
                    <a:pt x="2" y="24"/>
                  </a:cubicBezTo>
                  <a:cubicBezTo>
                    <a:pt x="2" y="23"/>
                    <a:pt x="2" y="23"/>
                    <a:pt x="2" y="23"/>
                  </a:cubicBezTo>
                  <a:close/>
                  <a:moveTo>
                    <a:pt x="3" y="23"/>
                  </a:moveTo>
                  <a:cubicBezTo>
                    <a:pt x="3" y="22"/>
                    <a:pt x="3" y="22"/>
                    <a:pt x="3" y="22"/>
                  </a:cubicBezTo>
                  <a:cubicBezTo>
                    <a:pt x="3" y="22"/>
                    <a:pt x="3" y="22"/>
                    <a:pt x="3" y="22"/>
                  </a:cubicBezTo>
                  <a:cubicBezTo>
                    <a:pt x="3" y="21"/>
                    <a:pt x="3" y="21"/>
                    <a:pt x="3" y="21"/>
                  </a:cubicBezTo>
                  <a:cubicBezTo>
                    <a:pt x="3" y="21"/>
                    <a:pt x="3" y="21"/>
                    <a:pt x="3" y="21"/>
                  </a:cubicBezTo>
                  <a:cubicBezTo>
                    <a:pt x="3" y="22"/>
                    <a:pt x="3" y="22"/>
                    <a:pt x="3" y="22"/>
                  </a:cubicBezTo>
                  <a:cubicBezTo>
                    <a:pt x="3" y="22"/>
                    <a:pt x="3" y="22"/>
                    <a:pt x="3" y="22"/>
                  </a:cubicBezTo>
                  <a:cubicBezTo>
                    <a:pt x="3" y="23"/>
                    <a:pt x="3" y="23"/>
                    <a:pt x="3" y="23"/>
                  </a:cubicBezTo>
                  <a:cubicBezTo>
                    <a:pt x="3" y="23"/>
                    <a:pt x="3" y="23"/>
                    <a:pt x="3" y="23"/>
                  </a:cubicBezTo>
                  <a:close/>
                  <a:moveTo>
                    <a:pt x="8" y="23"/>
                  </a:moveTo>
                  <a:cubicBezTo>
                    <a:pt x="8" y="23"/>
                    <a:pt x="8" y="23"/>
                    <a:pt x="8" y="23"/>
                  </a:cubicBezTo>
                  <a:cubicBezTo>
                    <a:pt x="7" y="23"/>
                    <a:pt x="7" y="23"/>
                    <a:pt x="7" y="23"/>
                  </a:cubicBezTo>
                  <a:cubicBezTo>
                    <a:pt x="6" y="22"/>
                    <a:pt x="6" y="22"/>
                    <a:pt x="6" y="22"/>
                  </a:cubicBezTo>
                  <a:cubicBezTo>
                    <a:pt x="6" y="22"/>
                    <a:pt x="6" y="22"/>
                    <a:pt x="6" y="22"/>
                  </a:cubicBezTo>
                  <a:cubicBezTo>
                    <a:pt x="6" y="21"/>
                    <a:pt x="6" y="21"/>
                    <a:pt x="6" y="21"/>
                  </a:cubicBezTo>
                  <a:cubicBezTo>
                    <a:pt x="6" y="22"/>
                    <a:pt x="6" y="22"/>
                    <a:pt x="6" y="22"/>
                  </a:cubicBezTo>
                  <a:cubicBezTo>
                    <a:pt x="5" y="21"/>
                    <a:pt x="5" y="21"/>
                    <a:pt x="5" y="21"/>
                  </a:cubicBezTo>
                  <a:cubicBezTo>
                    <a:pt x="5" y="21"/>
                    <a:pt x="5" y="21"/>
                    <a:pt x="5" y="21"/>
                  </a:cubicBezTo>
                  <a:cubicBezTo>
                    <a:pt x="6" y="21"/>
                    <a:pt x="6" y="21"/>
                    <a:pt x="6" y="21"/>
                  </a:cubicBezTo>
                  <a:cubicBezTo>
                    <a:pt x="5" y="20"/>
                    <a:pt x="5" y="20"/>
                    <a:pt x="5" y="20"/>
                  </a:cubicBezTo>
                  <a:cubicBezTo>
                    <a:pt x="6" y="21"/>
                    <a:pt x="6" y="21"/>
                    <a:pt x="6" y="21"/>
                  </a:cubicBezTo>
                  <a:cubicBezTo>
                    <a:pt x="6" y="20"/>
                    <a:pt x="6" y="20"/>
                    <a:pt x="6" y="20"/>
                  </a:cubicBezTo>
                  <a:cubicBezTo>
                    <a:pt x="7" y="20"/>
                    <a:pt x="7" y="20"/>
                    <a:pt x="7" y="20"/>
                  </a:cubicBezTo>
                  <a:cubicBezTo>
                    <a:pt x="7" y="20"/>
                    <a:pt x="7" y="20"/>
                    <a:pt x="7" y="20"/>
                  </a:cubicBezTo>
                  <a:cubicBezTo>
                    <a:pt x="7" y="22"/>
                    <a:pt x="7" y="22"/>
                    <a:pt x="7" y="22"/>
                  </a:cubicBezTo>
                  <a:cubicBezTo>
                    <a:pt x="8" y="22"/>
                    <a:pt x="8" y="22"/>
                    <a:pt x="8" y="22"/>
                  </a:cubicBezTo>
                  <a:cubicBezTo>
                    <a:pt x="9" y="22"/>
                    <a:pt x="9" y="22"/>
                    <a:pt x="9" y="22"/>
                  </a:cubicBezTo>
                  <a:cubicBezTo>
                    <a:pt x="9" y="22"/>
                    <a:pt x="9" y="22"/>
                    <a:pt x="9" y="22"/>
                  </a:cubicBezTo>
                  <a:cubicBezTo>
                    <a:pt x="8" y="23"/>
                    <a:pt x="8" y="23"/>
                    <a:pt x="8" y="23"/>
                  </a:cubicBezTo>
                  <a:cubicBezTo>
                    <a:pt x="8" y="23"/>
                    <a:pt x="8" y="23"/>
                    <a:pt x="8" y="23"/>
                  </a:cubicBezTo>
                  <a:cubicBezTo>
                    <a:pt x="8" y="23"/>
                    <a:pt x="8" y="23"/>
                    <a:pt x="8" y="23"/>
                  </a:cubicBezTo>
                  <a:close/>
                  <a:moveTo>
                    <a:pt x="6" y="28"/>
                  </a:moveTo>
                  <a:cubicBezTo>
                    <a:pt x="8" y="27"/>
                    <a:pt x="8" y="27"/>
                    <a:pt x="8" y="27"/>
                  </a:cubicBezTo>
                  <a:cubicBezTo>
                    <a:pt x="8" y="28"/>
                    <a:pt x="8" y="28"/>
                    <a:pt x="8" y="28"/>
                  </a:cubicBezTo>
                  <a:cubicBezTo>
                    <a:pt x="9" y="27"/>
                    <a:pt x="9" y="27"/>
                    <a:pt x="9" y="27"/>
                  </a:cubicBezTo>
                  <a:cubicBezTo>
                    <a:pt x="8" y="26"/>
                    <a:pt x="8" y="26"/>
                    <a:pt x="8" y="26"/>
                  </a:cubicBezTo>
                  <a:cubicBezTo>
                    <a:pt x="8" y="26"/>
                    <a:pt x="8" y="26"/>
                    <a:pt x="8" y="26"/>
                  </a:cubicBezTo>
                  <a:cubicBezTo>
                    <a:pt x="7" y="26"/>
                    <a:pt x="7" y="26"/>
                    <a:pt x="7" y="26"/>
                  </a:cubicBezTo>
                  <a:cubicBezTo>
                    <a:pt x="6" y="26"/>
                    <a:pt x="6" y="26"/>
                    <a:pt x="6" y="26"/>
                  </a:cubicBezTo>
                  <a:cubicBezTo>
                    <a:pt x="7" y="27"/>
                    <a:pt x="7" y="27"/>
                    <a:pt x="7" y="27"/>
                  </a:cubicBezTo>
                  <a:cubicBezTo>
                    <a:pt x="7" y="27"/>
                    <a:pt x="7" y="27"/>
                    <a:pt x="7" y="27"/>
                  </a:cubicBezTo>
                  <a:cubicBezTo>
                    <a:pt x="7" y="27"/>
                    <a:pt x="7" y="27"/>
                    <a:pt x="7" y="27"/>
                  </a:cubicBezTo>
                  <a:cubicBezTo>
                    <a:pt x="6" y="28"/>
                    <a:pt x="6" y="28"/>
                    <a:pt x="6" y="28"/>
                  </a:cubicBezTo>
                  <a:close/>
                  <a:moveTo>
                    <a:pt x="7" y="30"/>
                  </a:moveTo>
                  <a:cubicBezTo>
                    <a:pt x="7" y="30"/>
                    <a:pt x="7" y="30"/>
                    <a:pt x="7" y="30"/>
                  </a:cubicBezTo>
                  <a:cubicBezTo>
                    <a:pt x="9" y="28"/>
                    <a:pt x="9" y="28"/>
                    <a:pt x="9" y="28"/>
                  </a:cubicBezTo>
                  <a:cubicBezTo>
                    <a:pt x="8" y="30"/>
                    <a:pt x="8" y="30"/>
                    <a:pt x="8" y="30"/>
                  </a:cubicBezTo>
                  <a:cubicBezTo>
                    <a:pt x="7" y="30"/>
                    <a:pt x="7" y="30"/>
                    <a:pt x="7" y="30"/>
                  </a:cubicBezTo>
                  <a:close/>
                  <a:moveTo>
                    <a:pt x="6" y="31"/>
                  </a:moveTo>
                  <a:cubicBezTo>
                    <a:pt x="7" y="31"/>
                    <a:pt x="7" y="31"/>
                    <a:pt x="7" y="31"/>
                  </a:cubicBezTo>
                  <a:cubicBezTo>
                    <a:pt x="7" y="30"/>
                    <a:pt x="7" y="30"/>
                    <a:pt x="7" y="30"/>
                  </a:cubicBezTo>
                  <a:cubicBezTo>
                    <a:pt x="6" y="30"/>
                    <a:pt x="6" y="30"/>
                    <a:pt x="6" y="30"/>
                  </a:cubicBezTo>
                  <a:cubicBezTo>
                    <a:pt x="6" y="31"/>
                    <a:pt x="6" y="31"/>
                    <a:pt x="6" y="31"/>
                  </a:cubicBezTo>
                  <a:cubicBezTo>
                    <a:pt x="6" y="31"/>
                    <a:pt x="6" y="31"/>
                    <a:pt x="6" y="31"/>
                  </a:cubicBezTo>
                  <a:cubicBezTo>
                    <a:pt x="6" y="31"/>
                    <a:pt x="6" y="31"/>
                    <a:pt x="6" y="31"/>
                  </a:cubicBezTo>
                  <a:close/>
                  <a:moveTo>
                    <a:pt x="10" y="31"/>
                  </a:moveTo>
                  <a:cubicBezTo>
                    <a:pt x="10" y="33"/>
                    <a:pt x="10" y="33"/>
                    <a:pt x="10" y="33"/>
                  </a:cubicBezTo>
                  <a:cubicBezTo>
                    <a:pt x="11" y="33"/>
                    <a:pt x="11" y="33"/>
                    <a:pt x="11" y="33"/>
                  </a:cubicBezTo>
                  <a:cubicBezTo>
                    <a:pt x="11" y="32"/>
                    <a:pt x="11" y="32"/>
                    <a:pt x="11" y="32"/>
                  </a:cubicBezTo>
                  <a:cubicBezTo>
                    <a:pt x="10" y="31"/>
                    <a:pt x="10" y="31"/>
                    <a:pt x="10" y="31"/>
                  </a:cubicBezTo>
                  <a:cubicBezTo>
                    <a:pt x="10" y="31"/>
                    <a:pt x="10" y="31"/>
                    <a:pt x="10" y="31"/>
                  </a:cubicBezTo>
                  <a:close/>
                  <a:moveTo>
                    <a:pt x="13" y="45"/>
                  </a:moveTo>
                  <a:cubicBezTo>
                    <a:pt x="14" y="45"/>
                    <a:pt x="14" y="45"/>
                    <a:pt x="14" y="45"/>
                  </a:cubicBezTo>
                  <a:cubicBezTo>
                    <a:pt x="15" y="44"/>
                    <a:pt x="15" y="44"/>
                    <a:pt x="15" y="44"/>
                  </a:cubicBezTo>
                  <a:cubicBezTo>
                    <a:pt x="14" y="44"/>
                    <a:pt x="14" y="44"/>
                    <a:pt x="14" y="44"/>
                  </a:cubicBezTo>
                  <a:cubicBezTo>
                    <a:pt x="14" y="44"/>
                    <a:pt x="14" y="44"/>
                    <a:pt x="14" y="44"/>
                  </a:cubicBezTo>
                  <a:cubicBezTo>
                    <a:pt x="13" y="44"/>
                    <a:pt x="13" y="44"/>
                    <a:pt x="13" y="44"/>
                  </a:cubicBezTo>
                  <a:cubicBezTo>
                    <a:pt x="13" y="44"/>
                    <a:pt x="13" y="45"/>
                    <a:pt x="13" y="45"/>
                  </a:cubicBezTo>
                  <a:close/>
                  <a:moveTo>
                    <a:pt x="12" y="40"/>
                  </a:moveTo>
                  <a:cubicBezTo>
                    <a:pt x="12" y="39"/>
                    <a:pt x="12" y="39"/>
                    <a:pt x="12" y="39"/>
                  </a:cubicBezTo>
                  <a:cubicBezTo>
                    <a:pt x="13" y="38"/>
                    <a:pt x="13" y="38"/>
                    <a:pt x="13" y="38"/>
                  </a:cubicBezTo>
                  <a:cubicBezTo>
                    <a:pt x="13" y="39"/>
                    <a:pt x="13" y="39"/>
                    <a:pt x="13" y="39"/>
                  </a:cubicBezTo>
                  <a:cubicBezTo>
                    <a:pt x="13" y="39"/>
                    <a:pt x="13" y="39"/>
                    <a:pt x="13" y="39"/>
                  </a:cubicBezTo>
                  <a:cubicBezTo>
                    <a:pt x="12" y="40"/>
                    <a:pt x="12" y="40"/>
                    <a:pt x="12" y="40"/>
                  </a:cubicBezTo>
                  <a:cubicBezTo>
                    <a:pt x="12" y="40"/>
                    <a:pt x="12" y="40"/>
                    <a:pt x="12" y="40"/>
                  </a:cubicBezTo>
                  <a:close/>
                  <a:moveTo>
                    <a:pt x="10" y="63"/>
                  </a:moveTo>
                  <a:cubicBezTo>
                    <a:pt x="11" y="63"/>
                    <a:pt x="11" y="63"/>
                    <a:pt x="11" y="63"/>
                  </a:cubicBezTo>
                  <a:cubicBezTo>
                    <a:pt x="10" y="62"/>
                    <a:pt x="10" y="62"/>
                    <a:pt x="10" y="62"/>
                  </a:cubicBezTo>
                  <a:cubicBezTo>
                    <a:pt x="11" y="62"/>
                    <a:pt x="11" y="62"/>
                    <a:pt x="11" y="62"/>
                  </a:cubicBezTo>
                  <a:cubicBezTo>
                    <a:pt x="11" y="62"/>
                    <a:pt x="11" y="62"/>
                    <a:pt x="11" y="62"/>
                  </a:cubicBezTo>
                  <a:cubicBezTo>
                    <a:pt x="11" y="62"/>
                    <a:pt x="11" y="62"/>
                    <a:pt x="11" y="62"/>
                  </a:cubicBezTo>
                  <a:cubicBezTo>
                    <a:pt x="12" y="62"/>
                    <a:pt x="12" y="62"/>
                    <a:pt x="12" y="62"/>
                  </a:cubicBezTo>
                  <a:cubicBezTo>
                    <a:pt x="12" y="61"/>
                    <a:pt x="12" y="61"/>
                    <a:pt x="12" y="61"/>
                  </a:cubicBezTo>
                  <a:cubicBezTo>
                    <a:pt x="13" y="61"/>
                    <a:pt x="13" y="61"/>
                    <a:pt x="13" y="61"/>
                  </a:cubicBezTo>
                  <a:cubicBezTo>
                    <a:pt x="14" y="61"/>
                    <a:pt x="14" y="61"/>
                    <a:pt x="14" y="61"/>
                  </a:cubicBezTo>
                  <a:cubicBezTo>
                    <a:pt x="14" y="61"/>
                    <a:pt x="14" y="61"/>
                    <a:pt x="14" y="61"/>
                  </a:cubicBezTo>
                  <a:cubicBezTo>
                    <a:pt x="14" y="61"/>
                    <a:pt x="14" y="61"/>
                    <a:pt x="14" y="61"/>
                  </a:cubicBezTo>
                  <a:cubicBezTo>
                    <a:pt x="15" y="61"/>
                    <a:pt x="15" y="61"/>
                    <a:pt x="15" y="61"/>
                  </a:cubicBezTo>
                  <a:cubicBezTo>
                    <a:pt x="15" y="61"/>
                    <a:pt x="15" y="61"/>
                    <a:pt x="15" y="61"/>
                  </a:cubicBezTo>
                  <a:cubicBezTo>
                    <a:pt x="16" y="62"/>
                    <a:pt x="16" y="62"/>
                    <a:pt x="16" y="62"/>
                  </a:cubicBezTo>
                  <a:cubicBezTo>
                    <a:pt x="17" y="62"/>
                    <a:pt x="17" y="62"/>
                    <a:pt x="17" y="62"/>
                  </a:cubicBezTo>
                  <a:cubicBezTo>
                    <a:pt x="16" y="61"/>
                    <a:pt x="16" y="61"/>
                    <a:pt x="16" y="61"/>
                  </a:cubicBezTo>
                  <a:cubicBezTo>
                    <a:pt x="17" y="61"/>
                    <a:pt x="17" y="61"/>
                    <a:pt x="17" y="61"/>
                  </a:cubicBezTo>
                  <a:cubicBezTo>
                    <a:pt x="17" y="61"/>
                    <a:pt x="17" y="61"/>
                    <a:pt x="17" y="61"/>
                  </a:cubicBezTo>
                  <a:cubicBezTo>
                    <a:pt x="17" y="60"/>
                    <a:pt x="17" y="60"/>
                    <a:pt x="17" y="60"/>
                  </a:cubicBezTo>
                  <a:cubicBezTo>
                    <a:pt x="17" y="60"/>
                    <a:pt x="17" y="60"/>
                    <a:pt x="17" y="60"/>
                  </a:cubicBezTo>
                  <a:cubicBezTo>
                    <a:pt x="18" y="59"/>
                    <a:pt x="18" y="59"/>
                    <a:pt x="18" y="59"/>
                  </a:cubicBezTo>
                  <a:cubicBezTo>
                    <a:pt x="18" y="59"/>
                    <a:pt x="18" y="59"/>
                    <a:pt x="18" y="59"/>
                  </a:cubicBezTo>
                  <a:cubicBezTo>
                    <a:pt x="20" y="59"/>
                    <a:pt x="20" y="59"/>
                    <a:pt x="20" y="59"/>
                  </a:cubicBezTo>
                  <a:cubicBezTo>
                    <a:pt x="20" y="59"/>
                    <a:pt x="20" y="59"/>
                    <a:pt x="20" y="59"/>
                  </a:cubicBezTo>
                  <a:cubicBezTo>
                    <a:pt x="21" y="60"/>
                    <a:pt x="21" y="60"/>
                    <a:pt x="21" y="60"/>
                  </a:cubicBezTo>
                  <a:cubicBezTo>
                    <a:pt x="22" y="59"/>
                    <a:pt x="22" y="59"/>
                    <a:pt x="22" y="59"/>
                  </a:cubicBezTo>
                  <a:cubicBezTo>
                    <a:pt x="23" y="59"/>
                    <a:pt x="23" y="59"/>
                    <a:pt x="23" y="59"/>
                  </a:cubicBezTo>
                  <a:cubicBezTo>
                    <a:pt x="23" y="60"/>
                    <a:pt x="23" y="60"/>
                    <a:pt x="23" y="60"/>
                  </a:cubicBezTo>
                  <a:cubicBezTo>
                    <a:pt x="24" y="59"/>
                    <a:pt x="24" y="59"/>
                    <a:pt x="24" y="59"/>
                  </a:cubicBezTo>
                  <a:cubicBezTo>
                    <a:pt x="25" y="59"/>
                    <a:pt x="25" y="59"/>
                    <a:pt x="25" y="59"/>
                  </a:cubicBezTo>
                  <a:cubicBezTo>
                    <a:pt x="25" y="59"/>
                    <a:pt x="25" y="59"/>
                    <a:pt x="25" y="59"/>
                  </a:cubicBezTo>
                  <a:cubicBezTo>
                    <a:pt x="26" y="58"/>
                    <a:pt x="26" y="58"/>
                    <a:pt x="26" y="58"/>
                  </a:cubicBezTo>
                  <a:cubicBezTo>
                    <a:pt x="27" y="58"/>
                    <a:pt x="27" y="58"/>
                    <a:pt x="27" y="58"/>
                  </a:cubicBezTo>
                  <a:cubicBezTo>
                    <a:pt x="27" y="58"/>
                    <a:pt x="27" y="58"/>
                    <a:pt x="27" y="58"/>
                  </a:cubicBezTo>
                  <a:cubicBezTo>
                    <a:pt x="28" y="58"/>
                    <a:pt x="28" y="58"/>
                    <a:pt x="28" y="58"/>
                  </a:cubicBezTo>
                  <a:cubicBezTo>
                    <a:pt x="28" y="58"/>
                    <a:pt x="28" y="58"/>
                    <a:pt x="28" y="58"/>
                  </a:cubicBezTo>
                  <a:cubicBezTo>
                    <a:pt x="28" y="59"/>
                    <a:pt x="28" y="59"/>
                    <a:pt x="28" y="59"/>
                  </a:cubicBezTo>
                  <a:cubicBezTo>
                    <a:pt x="29" y="58"/>
                    <a:pt x="29" y="58"/>
                    <a:pt x="29" y="58"/>
                  </a:cubicBezTo>
                  <a:cubicBezTo>
                    <a:pt x="30" y="58"/>
                    <a:pt x="30" y="58"/>
                    <a:pt x="30" y="58"/>
                  </a:cubicBezTo>
                  <a:cubicBezTo>
                    <a:pt x="31" y="58"/>
                    <a:pt x="31" y="58"/>
                    <a:pt x="31" y="58"/>
                  </a:cubicBezTo>
                  <a:cubicBezTo>
                    <a:pt x="32" y="58"/>
                    <a:pt x="32" y="58"/>
                    <a:pt x="32" y="58"/>
                  </a:cubicBezTo>
                  <a:cubicBezTo>
                    <a:pt x="33" y="58"/>
                    <a:pt x="33" y="58"/>
                    <a:pt x="33" y="58"/>
                  </a:cubicBezTo>
                  <a:cubicBezTo>
                    <a:pt x="33" y="58"/>
                    <a:pt x="33" y="58"/>
                    <a:pt x="33" y="58"/>
                  </a:cubicBezTo>
                  <a:cubicBezTo>
                    <a:pt x="34" y="58"/>
                    <a:pt x="34" y="58"/>
                    <a:pt x="34" y="58"/>
                  </a:cubicBezTo>
                  <a:cubicBezTo>
                    <a:pt x="35" y="57"/>
                    <a:pt x="35" y="57"/>
                    <a:pt x="35" y="57"/>
                  </a:cubicBezTo>
                  <a:cubicBezTo>
                    <a:pt x="35" y="57"/>
                    <a:pt x="35" y="57"/>
                    <a:pt x="35" y="57"/>
                  </a:cubicBezTo>
                  <a:cubicBezTo>
                    <a:pt x="35" y="57"/>
                    <a:pt x="35" y="57"/>
                    <a:pt x="35" y="57"/>
                  </a:cubicBezTo>
                  <a:cubicBezTo>
                    <a:pt x="35" y="57"/>
                    <a:pt x="35" y="57"/>
                    <a:pt x="35" y="57"/>
                  </a:cubicBezTo>
                  <a:cubicBezTo>
                    <a:pt x="36" y="56"/>
                    <a:pt x="36" y="56"/>
                    <a:pt x="36" y="56"/>
                  </a:cubicBezTo>
                  <a:cubicBezTo>
                    <a:pt x="37" y="56"/>
                    <a:pt x="37" y="56"/>
                    <a:pt x="37" y="56"/>
                  </a:cubicBezTo>
                  <a:cubicBezTo>
                    <a:pt x="37" y="55"/>
                    <a:pt x="37" y="55"/>
                    <a:pt x="37" y="55"/>
                  </a:cubicBezTo>
                  <a:cubicBezTo>
                    <a:pt x="37" y="55"/>
                    <a:pt x="37" y="55"/>
                    <a:pt x="37" y="55"/>
                  </a:cubicBezTo>
                  <a:cubicBezTo>
                    <a:pt x="37" y="55"/>
                    <a:pt x="37" y="55"/>
                    <a:pt x="37" y="55"/>
                  </a:cubicBezTo>
                  <a:cubicBezTo>
                    <a:pt x="36" y="55"/>
                    <a:pt x="36" y="55"/>
                    <a:pt x="36" y="55"/>
                  </a:cubicBezTo>
                  <a:cubicBezTo>
                    <a:pt x="35" y="55"/>
                    <a:pt x="35" y="55"/>
                    <a:pt x="35" y="55"/>
                  </a:cubicBezTo>
                  <a:cubicBezTo>
                    <a:pt x="35" y="55"/>
                    <a:pt x="35" y="55"/>
                    <a:pt x="35" y="55"/>
                  </a:cubicBezTo>
                  <a:cubicBezTo>
                    <a:pt x="34" y="55"/>
                    <a:pt x="34" y="55"/>
                    <a:pt x="34" y="55"/>
                  </a:cubicBezTo>
                  <a:cubicBezTo>
                    <a:pt x="34" y="55"/>
                    <a:pt x="34" y="55"/>
                    <a:pt x="34" y="55"/>
                  </a:cubicBezTo>
                  <a:cubicBezTo>
                    <a:pt x="34" y="54"/>
                    <a:pt x="34" y="54"/>
                    <a:pt x="34" y="54"/>
                  </a:cubicBezTo>
                  <a:cubicBezTo>
                    <a:pt x="34" y="54"/>
                    <a:pt x="34" y="54"/>
                    <a:pt x="34" y="54"/>
                  </a:cubicBezTo>
                  <a:cubicBezTo>
                    <a:pt x="34" y="54"/>
                    <a:pt x="34" y="54"/>
                    <a:pt x="34" y="54"/>
                  </a:cubicBezTo>
                  <a:cubicBezTo>
                    <a:pt x="33" y="54"/>
                    <a:pt x="33" y="54"/>
                    <a:pt x="33" y="54"/>
                  </a:cubicBezTo>
                  <a:cubicBezTo>
                    <a:pt x="33" y="54"/>
                    <a:pt x="33" y="54"/>
                    <a:pt x="33" y="54"/>
                  </a:cubicBezTo>
                  <a:cubicBezTo>
                    <a:pt x="34" y="54"/>
                    <a:pt x="34" y="54"/>
                    <a:pt x="34" y="54"/>
                  </a:cubicBezTo>
                  <a:cubicBezTo>
                    <a:pt x="34" y="54"/>
                    <a:pt x="34" y="54"/>
                    <a:pt x="34" y="54"/>
                  </a:cubicBezTo>
                  <a:cubicBezTo>
                    <a:pt x="35" y="54"/>
                    <a:pt x="35" y="54"/>
                    <a:pt x="35" y="54"/>
                  </a:cubicBezTo>
                  <a:cubicBezTo>
                    <a:pt x="35" y="53"/>
                    <a:pt x="35" y="53"/>
                    <a:pt x="35" y="53"/>
                  </a:cubicBezTo>
                  <a:cubicBezTo>
                    <a:pt x="34" y="53"/>
                    <a:pt x="34" y="53"/>
                    <a:pt x="34" y="53"/>
                  </a:cubicBezTo>
                  <a:cubicBezTo>
                    <a:pt x="35" y="53"/>
                    <a:pt x="35" y="53"/>
                    <a:pt x="35" y="53"/>
                  </a:cubicBezTo>
                  <a:cubicBezTo>
                    <a:pt x="35" y="52"/>
                    <a:pt x="35" y="52"/>
                    <a:pt x="35" y="52"/>
                  </a:cubicBezTo>
                  <a:cubicBezTo>
                    <a:pt x="35" y="53"/>
                    <a:pt x="35" y="53"/>
                    <a:pt x="35" y="53"/>
                  </a:cubicBezTo>
                  <a:cubicBezTo>
                    <a:pt x="36" y="52"/>
                    <a:pt x="36" y="52"/>
                    <a:pt x="36" y="52"/>
                  </a:cubicBezTo>
                  <a:cubicBezTo>
                    <a:pt x="36" y="52"/>
                    <a:pt x="36" y="52"/>
                    <a:pt x="36" y="52"/>
                  </a:cubicBezTo>
                  <a:cubicBezTo>
                    <a:pt x="36" y="52"/>
                    <a:pt x="36" y="52"/>
                    <a:pt x="36" y="52"/>
                  </a:cubicBezTo>
                  <a:cubicBezTo>
                    <a:pt x="36" y="51"/>
                    <a:pt x="36" y="51"/>
                    <a:pt x="36" y="51"/>
                  </a:cubicBezTo>
                  <a:cubicBezTo>
                    <a:pt x="35" y="51"/>
                    <a:pt x="35" y="51"/>
                    <a:pt x="35" y="51"/>
                  </a:cubicBezTo>
                  <a:cubicBezTo>
                    <a:pt x="36" y="51"/>
                    <a:pt x="36" y="51"/>
                    <a:pt x="36" y="51"/>
                  </a:cubicBezTo>
                  <a:cubicBezTo>
                    <a:pt x="36" y="51"/>
                    <a:pt x="36" y="51"/>
                    <a:pt x="36" y="51"/>
                  </a:cubicBezTo>
                  <a:cubicBezTo>
                    <a:pt x="36" y="51"/>
                    <a:pt x="36" y="51"/>
                    <a:pt x="36" y="51"/>
                  </a:cubicBezTo>
                  <a:cubicBezTo>
                    <a:pt x="37" y="51"/>
                    <a:pt x="37" y="51"/>
                    <a:pt x="37" y="51"/>
                  </a:cubicBezTo>
                  <a:cubicBezTo>
                    <a:pt x="37" y="51"/>
                    <a:pt x="37" y="51"/>
                    <a:pt x="37" y="51"/>
                  </a:cubicBezTo>
                  <a:cubicBezTo>
                    <a:pt x="37" y="49"/>
                    <a:pt x="37" y="49"/>
                    <a:pt x="37" y="49"/>
                  </a:cubicBezTo>
                  <a:cubicBezTo>
                    <a:pt x="38" y="48"/>
                    <a:pt x="38" y="48"/>
                    <a:pt x="38" y="48"/>
                  </a:cubicBezTo>
                  <a:cubicBezTo>
                    <a:pt x="37" y="48"/>
                    <a:pt x="37" y="48"/>
                    <a:pt x="37" y="48"/>
                  </a:cubicBezTo>
                  <a:cubicBezTo>
                    <a:pt x="37" y="47"/>
                    <a:pt x="37" y="47"/>
                    <a:pt x="37" y="47"/>
                  </a:cubicBezTo>
                  <a:cubicBezTo>
                    <a:pt x="36" y="46"/>
                    <a:pt x="36" y="46"/>
                    <a:pt x="36" y="46"/>
                  </a:cubicBezTo>
                  <a:cubicBezTo>
                    <a:pt x="34" y="46"/>
                    <a:pt x="34" y="46"/>
                    <a:pt x="34" y="46"/>
                  </a:cubicBezTo>
                  <a:cubicBezTo>
                    <a:pt x="32" y="46"/>
                    <a:pt x="32" y="46"/>
                    <a:pt x="32" y="46"/>
                  </a:cubicBezTo>
                  <a:cubicBezTo>
                    <a:pt x="32" y="47"/>
                    <a:pt x="32" y="47"/>
                    <a:pt x="32" y="47"/>
                  </a:cubicBezTo>
                  <a:cubicBezTo>
                    <a:pt x="32" y="47"/>
                    <a:pt x="32" y="47"/>
                    <a:pt x="32" y="47"/>
                  </a:cubicBezTo>
                  <a:cubicBezTo>
                    <a:pt x="31" y="47"/>
                    <a:pt x="31" y="47"/>
                    <a:pt x="31" y="47"/>
                  </a:cubicBezTo>
                  <a:cubicBezTo>
                    <a:pt x="31" y="46"/>
                    <a:pt x="31" y="46"/>
                    <a:pt x="31" y="46"/>
                  </a:cubicBezTo>
                  <a:cubicBezTo>
                    <a:pt x="32" y="45"/>
                    <a:pt x="32" y="45"/>
                    <a:pt x="32" y="45"/>
                  </a:cubicBezTo>
                  <a:cubicBezTo>
                    <a:pt x="32" y="44"/>
                    <a:pt x="32" y="44"/>
                    <a:pt x="32" y="44"/>
                  </a:cubicBezTo>
                  <a:cubicBezTo>
                    <a:pt x="31" y="43"/>
                    <a:pt x="31" y="43"/>
                    <a:pt x="31" y="43"/>
                  </a:cubicBezTo>
                  <a:cubicBezTo>
                    <a:pt x="30" y="43"/>
                    <a:pt x="30" y="43"/>
                    <a:pt x="30" y="43"/>
                  </a:cubicBezTo>
                  <a:cubicBezTo>
                    <a:pt x="30" y="42"/>
                    <a:pt x="30" y="42"/>
                    <a:pt x="30" y="42"/>
                  </a:cubicBezTo>
                  <a:cubicBezTo>
                    <a:pt x="29" y="42"/>
                    <a:pt x="29" y="42"/>
                    <a:pt x="29" y="42"/>
                  </a:cubicBezTo>
                  <a:cubicBezTo>
                    <a:pt x="29" y="42"/>
                    <a:pt x="29" y="42"/>
                    <a:pt x="29" y="42"/>
                  </a:cubicBezTo>
                  <a:cubicBezTo>
                    <a:pt x="28" y="42"/>
                    <a:pt x="28" y="42"/>
                    <a:pt x="28" y="42"/>
                  </a:cubicBezTo>
                  <a:cubicBezTo>
                    <a:pt x="28" y="42"/>
                    <a:pt x="28" y="42"/>
                    <a:pt x="28" y="42"/>
                  </a:cubicBezTo>
                  <a:cubicBezTo>
                    <a:pt x="28" y="42"/>
                    <a:pt x="28" y="42"/>
                    <a:pt x="28" y="42"/>
                  </a:cubicBezTo>
                  <a:cubicBezTo>
                    <a:pt x="28" y="42"/>
                    <a:pt x="28" y="42"/>
                    <a:pt x="28" y="42"/>
                  </a:cubicBezTo>
                  <a:cubicBezTo>
                    <a:pt x="29" y="42"/>
                    <a:pt x="29" y="42"/>
                    <a:pt x="29" y="42"/>
                  </a:cubicBezTo>
                  <a:cubicBezTo>
                    <a:pt x="29" y="42"/>
                    <a:pt x="29" y="42"/>
                    <a:pt x="29" y="42"/>
                  </a:cubicBezTo>
                  <a:cubicBezTo>
                    <a:pt x="30" y="42"/>
                    <a:pt x="30" y="42"/>
                    <a:pt x="30" y="42"/>
                  </a:cubicBezTo>
                  <a:cubicBezTo>
                    <a:pt x="30" y="42"/>
                    <a:pt x="30" y="42"/>
                    <a:pt x="30" y="42"/>
                  </a:cubicBezTo>
                  <a:cubicBezTo>
                    <a:pt x="30" y="42"/>
                    <a:pt x="30" y="42"/>
                    <a:pt x="30" y="42"/>
                  </a:cubicBezTo>
                  <a:cubicBezTo>
                    <a:pt x="31" y="42"/>
                    <a:pt x="31" y="42"/>
                    <a:pt x="31" y="42"/>
                  </a:cubicBezTo>
                  <a:cubicBezTo>
                    <a:pt x="30" y="41"/>
                    <a:pt x="30" y="41"/>
                    <a:pt x="30" y="41"/>
                  </a:cubicBezTo>
                  <a:cubicBezTo>
                    <a:pt x="29" y="40"/>
                    <a:pt x="29" y="40"/>
                    <a:pt x="29" y="40"/>
                  </a:cubicBezTo>
                  <a:cubicBezTo>
                    <a:pt x="29" y="40"/>
                    <a:pt x="29" y="40"/>
                    <a:pt x="29" y="40"/>
                  </a:cubicBezTo>
                  <a:cubicBezTo>
                    <a:pt x="30" y="40"/>
                    <a:pt x="30" y="40"/>
                    <a:pt x="30" y="40"/>
                  </a:cubicBezTo>
                  <a:cubicBezTo>
                    <a:pt x="29" y="39"/>
                    <a:pt x="29" y="39"/>
                    <a:pt x="29" y="39"/>
                  </a:cubicBezTo>
                  <a:cubicBezTo>
                    <a:pt x="29" y="39"/>
                    <a:pt x="29" y="39"/>
                    <a:pt x="29" y="39"/>
                  </a:cubicBezTo>
                  <a:cubicBezTo>
                    <a:pt x="29" y="39"/>
                    <a:pt x="29" y="39"/>
                    <a:pt x="29" y="39"/>
                  </a:cubicBezTo>
                  <a:cubicBezTo>
                    <a:pt x="28" y="38"/>
                    <a:pt x="28" y="38"/>
                    <a:pt x="28" y="38"/>
                  </a:cubicBezTo>
                  <a:cubicBezTo>
                    <a:pt x="27" y="37"/>
                    <a:pt x="27" y="37"/>
                    <a:pt x="27" y="37"/>
                  </a:cubicBezTo>
                  <a:cubicBezTo>
                    <a:pt x="25" y="37"/>
                    <a:pt x="25" y="37"/>
                    <a:pt x="25" y="37"/>
                  </a:cubicBezTo>
                  <a:cubicBezTo>
                    <a:pt x="25" y="36"/>
                    <a:pt x="25" y="36"/>
                    <a:pt x="25" y="36"/>
                  </a:cubicBezTo>
                  <a:cubicBezTo>
                    <a:pt x="25" y="36"/>
                    <a:pt x="25" y="36"/>
                    <a:pt x="25" y="36"/>
                  </a:cubicBezTo>
                  <a:cubicBezTo>
                    <a:pt x="25" y="35"/>
                    <a:pt x="25" y="35"/>
                    <a:pt x="25" y="35"/>
                  </a:cubicBezTo>
                  <a:cubicBezTo>
                    <a:pt x="24" y="34"/>
                    <a:pt x="24" y="34"/>
                    <a:pt x="24" y="34"/>
                  </a:cubicBezTo>
                  <a:cubicBezTo>
                    <a:pt x="24" y="32"/>
                    <a:pt x="24" y="32"/>
                    <a:pt x="24" y="32"/>
                  </a:cubicBezTo>
                  <a:cubicBezTo>
                    <a:pt x="23" y="32"/>
                    <a:pt x="23" y="32"/>
                    <a:pt x="23" y="32"/>
                  </a:cubicBezTo>
                  <a:cubicBezTo>
                    <a:pt x="23" y="32"/>
                    <a:pt x="23" y="32"/>
                    <a:pt x="23" y="32"/>
                  </a:cubicBezTo>
                  <a:cubicBezTo>
                    <a:pt x="22" y="30"/>
                    <a:pt x="22" y="30"/>
                    <a:pt x="22" y="30"/>
                  </a:cubicBezTo>
                  <a:cubicBezTo>
                    <a:pt x="21" y="30"/>
                    <a:pt x="21" y="30"/>
                    <a:pt x="21" y="30"/>
                  </a:cubicBezTo>
                  <a:cubicBezTo>
                    <a:pt x="20" y="29"/>
                    <a:pt x="20" y="29"/>
                    <a:pt x="20" y="29"/>
                  </a:cubicBezTo>
                  <a:cubicBezTo>
                    <a:pt x="19" y="29"/>
                    <a:pt x="19" y="29"/>
                    <a:pt x="19" y="29"/>
                  </a:cubicBezTo>
                  <a:cubicBezTo>
                    <a:pt x="19" y="29"/>
                    <a:pt x="19" y="29"/>
                    <a:pt x="19" y="29"/>
                  </a:cubicBezTo>
                  <a:cubicBezTo>
                    <a:pt x="18" y="30"/>
                    <a:pt x="18" y="30"/>
                    <a:pt x="18" y="30"/>
                  </a:cubicBezTo>
                  <a:cubicBezTo>
                    <a:pt x="17" y="29"/>
                    <a:pt x="17" y="29"/>
                    <a:pt x="17" y="29"/>
                  </a:cubicBezTo>
                  <a:cubicBezTo>
                    <a:pt x="17" y="29"/>
                    <a:pt x="17" y="29"/>
                    <a:pt x="17" y="29"/>
                  </a:cubicBezTo>
                  <a:cubicBezTo>
                    <a:pt x="16" y="29"/>
                    <a:pt x="16" y="29"/>
                    <a:pt x="16" y="29"/>
                  </a:cubicBezTo>
                  <a:cubicBezTo>
                    <a:pt x="16" y="29"/>
                    <a:pt x="16" y="29"/>
                    <a:pt x="16" y="29"/>
                  </a:cubicBezTo>
                  <a:cubicBezTo>
                    <a:pt x="16" y="29"/>
                    <a:pt x="16" y="29"/>
                    <a:pt x="16" y="29"/>
                  </a:cubicBezTo>
                  <a:cubicBezTo>
                    <a:pt x="17" y="29"/>
                    <a:pt x="17" y="29"/>
                    <a:pt x="17" y="29"/>
                  </a:cubicBezTo>
                  <a:cubicBezTo>
                    <a:pt x="18" y="29"/>
                    <a:pt x="18" y="29"/>
                    <a:pt x="18" y="29"/>
                  </a:cubicBezTo>
                  <a:cubicBezTo>
                    <a:pt x="18" y="28"/>
                    <a:pt x="18" y="28"/>
                    <a:pt x="18" y="28"/>
                  </a:cubicBezTo>
                  <a:cubicBezTo>
                    <a:pt x="19" y="28"/>
                    <a:pt x="19" y="28"/>
                    <a:pt x="19" y="28"/>
                  </a:cubicBezTo>
                  <a:cubicBezTo>
                    <a:pt x="20" y="28"/>
                    <a:pt x="20" y="28"/>
                    <a:pt x="20" y="28"/>
                  </a:cubicBezTo>
                  <a:cubicBezTo>
                    <a:pt x="19" y="27"/>
                    <a:pt x="19" y="27"/>
                    <a:pt x="19" y="27"/>
                  </a:cubicBezTo>
                  <a:cubicBezTo>
                    <a:pt x="19" y="27"/>
                    <a:pt x="19" y="27"/>
                    <a:pt x="19" y="27"/>
                  </a:cubicBezTo>
                  <a:cubicBezTo>
                    <a:pt x="19" y="27"/>
                    <a:pt x="19" y="27"/>
                    <a:pt x="19" y="27"/>
                  </a:cubicBezTo>
                  <a:cubicBezTo>
                    <a:pt x="18" y="27"/>
                    <a:pt x="18" y="27"/>
                    <a:pt x="18" y="27"/>
                  </a:cubicBezTo>
                  <a:cubicBezTo>
                    <a:pt x="17" y="27"/>
                    <a:pt x="17" y="27"/>
                    <a:pt x="17" y="27"/>
                  </a:cubicBezTo>
                  <a:cubicBezTo>
                    <a:pt x="18" y="27"/>
                    <a:pt x="18" y="27"/>
                    <a:pt x="18" y="27"/>
                  </a:cubicBezTo>
                  <a:cubicBezTo>
                    <a:pt x="19" y="27"/>
                    <a:pt x="19" y="27"/>
                    <a:pt x="19" y="27"/>
                  </a:cubicBezTo>
                  <a:cubicBezTo>
                    <a:pt x="20" y="26"/>
                    <a:pt x="20" y="26"/>
                    <a:pt x="20" y="26"/>
                  </a:cubicBezTo>
                  <a:cubicBezTo>
                    <a:pt x="20" y="26"/>
                    <a:pt x="20" y="26"/>
                    <a:pt x="20" y="26"/>
                  </a:cubicBezTo>
                  <a:cubicBezTo>
                    <a:pt x="20" y="25"/>
                    <a:pt x="20" y="25"/>
                    <a:pt x="20" y="25"/>
                  </a:cubicBezTo>
                  <a:cubicBezTo>
                    <a:pt x="21" y="24"/>
                    <a:pt x="21" y="24"/>
                    <a:pt x="21" y="24"/>
                  </a:cubicBezTo>
                  <a:cubicBezTo>
                    <a:pt x="21" y="24"/>
                    <a:pt x="21" y="24"/>
                    <a:pt x="21" y="24"/>
                  </a:cubicBezTo>
                  <a:cubicBezTo>
                    <a:pt x="21" y="24"/>
                    <a:pt x="21" y="24"/>
                    <a:pt x="21" y="24"/>
                  </a:cubicBezTo>
                  <a:cubicBezTo>
                    <a:pt x="22" y="23"/>
                    <a:pt x="22" y="23"/>
                    <a:pt x="22" y="23"/>
                  </a:cubicBezTo>
                  <a:cubicBezTo>
                    <a:pt x="21" y="23"/>
                    <a:pt x="21" y="23"/>
                    <a:pt x="21" y="23"/>
                  </a:cubicBezTo>
                  <a:cubicBezTo>
                    <a:pt x="22" y="22"/>
                    <a:pt x="22" y="22"/>
                    <a:pt x="22" y="22"/>
                  </a:cubicBezTo>
                  <a:cubicBezTo>
                    <a:pt x="23" y="21"/>
                    <a:pt x="23" y="21"/>
                    <a:pt x="23" y="21"/>
                  </a:cubicBezTo>
                  <a:cubicBezTo>
                    <a:pt x="23" y="21"/>
                    <a:pt x="23" y="21"/>
                    <a:pt x="23" y="21"/>
                  </a:cubicBezTo>
                  <a:cubicBezTo>
                    <a:pt x="22" y="20"/>
                    <a:pt x="22" y="20"/>
                    <a:pt x="22" y="20"/>
                  </a:cubicBezTo>
                  <a:cubicBezTo>
                    <a:pt x="21" y="20"/>
                    <a:pt x="21" y="20"/>
                    <a:pt x="21" y="20"/>
                  </a:cubicBezTo>
                  <a:cubicBezTo>
                    <a:pt x="20" y="20"/>
                    <a:pt x="20" y="20"/>
                    <a:pt x="20" y="20"/>
                  </a:cubicBezTo>
                  <a:cubicBezTo>
                    <a:pt x="18" y="20"/>
                    <a:pt x="18" y="20"/>
                    <a:pt x="18" y="20"/>
                  </a:cubicBezTo>
                  <a:cubicBezTo>
                    <a:pt x="18" y="20"/>
                    <a:pt x="18" y="20"/>
                    <a:pt x="18" y="20"/>
                  </a:cubicBezTo>
                  <a:cubicBezTo>
                    <a:pt x="18" y="20"/>
                    <a:pt x="18" y="20"/>
                    <a:pt x="18" y="20"/>
                  </a:cubicBezTo>
                  <a:cubicBezTo>
                    <a:pt x="17" y="20"/>
                    <a:pt x="17" y="20"/>
                    <a:pt x="17" y="20"/>
                  </a:cubicBezTo>
                  <a:cubicBezTo>
                    <a:pt x="16" y="20"/>
                    <a:pt x="16" y="20"/>
                    <a:pt x="16" y="20"/>
                  </a:cubicBezTo>
                  <a:cubicBezTo>
                    <a:pt x="16" y="20"/>
                    <a:pt x="16" y="20"/>
                    <a:pt x="16" y="20"/>
                  </a:cubicBezTo>
                  <a:cubicBezTo>
                    <a:pt x="16" y="20"/>
                    <a:pt x="16" y="20"/>
                    <a:pt x="16" y="20"/>
                  </a:cubicBezTo>
                  <a:cubicBezTo>
                    <a:pt x="15" y="21"/>
                    <a:pt x="15" y="21"/>
                    <a:pt x="15" y="21"/>
                  </a:cubicBezTo>
                  <a:cubicBezTo>
                    <a:pt x="15" y="21"/>
                    <a:pt x="15" y="21"/>
                    <a:pt x="15" y="21"/>
                  </a:cubicBezTo>
                  <a:cubicBezTo>
                    <a:pt x="14" y="21"/>
                    <a:pt x="14" y="21"/>
                    <a:pt x="14" y="21"/>
                  </a:cubicBezTo>
                  <a:cubicBezTo>
                    <a:pt x="14" y="21"/>
                    <a:pt x="14" y="21"/>
                    <a:pt x="14" y="21"/>
                  </a:cubicBezTo>
                  <a:cubicBezTo>
                    <a:pt x="15" y="20"/>
                    <a:pt x="15" y="20"/>
                    <a:pt x="15" y="20"/>
                  </a:cubicBezTo>
                  <a:cubicBezTo>
                    <a:pt x="15" y="19"/>
                    <a:pt x="15" y="19"/>
                    <a:pt x="15" y="19"/>
                  </a:cubicBezTo>
                  <a:cubicBezTo>
                    <a:pt x="15" y="19"/>
                    <a:pt x="15" y="19"/>
                    <a:pt x="15" y="19"/>
                  </a:cubicBezTo>
                  <a:cubicBezTo>
                    <a:pt x="14" y="19"/>
                    <a:pt x="14" y="19"/>
                    <a:pt x="14" y="19"/>
                  </a:cubicBezTo>
                  <a:cubicBezTo>
                    <a:pt x="15" y="19"/>
                    <a:pt x="15" y="19"/>
                    <a:pt x="15" y="19"/>
                  </a:cubicBezTo>
                  <a:cubicBezTo>
                    <a:pt x="15" y="18"/>
                    <a:pt x="15" y="18"/>
                    <a:pt x="15" y="18"/>
                  </a:cubicBezTo>
                  <a:cubicBezTo>
                    <a:pt x="17" y="17"/>
                    <a:pt x="17" y="17"/>
                    <a:pt x="17" y="17"/>
                  </a:cubicBezTo>
                  <a:cubicBezTo>
                    <a:pt x="17" y="16"/>
                    <a:pt x="17" y="16"/>
                    <a:pt x="17" y="16"/>
                  </a:cubicBezTo>
                  <a:cubicBezTo>
                    <a:pt x="18" y="16"/>
                    <a:pt x="18" y="16"/>
                    <a:pt x="18" y="16"/>
                  </a:cubicBezTo>
                  <a:cubicBezTo>
                    <a:pt x="18" y="16"/>
                    <a:pt x="18" y="16"/>
                    <a:pt x="18" y="16"/>
                  </a:cubicBezTo>
                  <a:cubicBezTo>
                    <a:pt x="18" y="15"/>
                    <a:pt x="18" y="15"/>
                    <a:pt x="18" y="15"/>
                  </a:cubicBezTo>
                  <a:cubicBezTo>
                    <a:pt x="18" y="15"/>
                    <a:pt x="18" y="15"/>
                    <a:pt x="18" y="15"/>
                  </a:cubicBezTo>
                  <a:cubicBezTo>
                    <a:pt x="18" y="14"/>
                    <a:pt x="18" y="14"/>
                    <a:pt x="18" y="14"/>
                  </a:cubicBezTo>
                  <a:cubicBezTo>
                    <a:pt x="17" y="14"/>
                    <a:pt x="17" y="14"/>
                    <a:pt x="17" y="14"/>
                  </a:cubicBezTo>
                  <a:cubicBezTo>
                    <a:pt x="17" y="15"/>
                    <a:pt x="17" y="15"/>
                    <a:pt x="17" y="15"/>
                  </a:cubicBezTo>
                  <a:cubicBezTo>
                    <a:pt x="16" y="15"/>
                    <a:pt x="16" y="15"/>
                    <a:pt x="16" y="15"/>
                  </a:cubicBezTo>
                  <a:cubicBezTo>
                    <a:pt x="15" y="15"/>
                    <a:pt x="15" y="15"/>
                    <a:pt x="15" y="15"/>
                  </a:cubicBezTo>
                  <a:cubicBezTo>
                    <a:pt x="14" y="15"/>
                    <a:pt x="14" y="15"/>
                    <a:pt x="14" y="15"/>
                  </a:cubicBezTo>
                  <a:cubicBezTo>
                    <a:pt x="14" y="15"/>
                    <a:pt x="14" y="15"/>
                    <a:pt x="14" y="15"/>
                  </a:cubicBezTo>
                  <a:cubicBezTo>
                    <a:pt x="13" y="15"/>
                    <a:pt x="13" y="15"/>
                    <a:pt x="13" y="15"/>
                  </a:cubicBezTo>
                  <a:cubicBezTo>
                    <a:pt x="13" y="15"/>
                    <a:pt x="13" y="15"/>
                    <a:pt x="13" y="15"/>
                  </a:cubicBezTo>
                  <a:cubicBezTo>
                    <a:pt x="13" y="15"/>
                    <a:pt x="13" y="15"/>
                    <a:pt x="13" y="15"/>
                  </a:cubicBezTo>
                  <a:cubicBezTo>
                    <a:pt x="13" y="15"/>
                    <a:pt x="13" y="15"/>
                    <a:pt x="13" y="15"/>
                  </a:cubicBezTo>
                  <a:cubicBezTo>
                    <a:pt x="12" y="16"/>
                    <a:pt x="12" y="16"/>
                    <a:pt x="12" y="16"/>
                  </a:cubicBezTo>
                  <a:cubicBezTo>
                    <a:pt x="12" y="15"/>
                    <a:pt x="12" y="15"/>
                    <a:pt x="12" y="15"/>
                  </a:cubicBezTo>
                  <a:cubicBezTo>
                    <a:pt x="11" y="15"/>
                    <a:pt x="11" y="15"/>
                    <a:pt x="11" y="15"/>
                  </a:cubicBezTo>
                  <a:cubicBezTo>
                    <a:pt x="11" y="15"/>
                    <a:pt x="11" y="15"/>
                    <a:pt x="11" y="15"/>
                  </a:cubicBezTo>
                  <a:cubicBezTo>
                    <a:pt x="11" y="15"/>
                    <a:pt x="11" y="15"/>
                    <a:pt x="11" y="15"/>
                  </a:cubicBezTo>
                  <a:cubicBezTo>
                    <a:pt x="11" y="16"/>
                    <a:pt x="11" y="16"/>
                    <a:pt x="11" y="16"/>
                  </a:cubicBezTo>
                  <a:cubicBezTo>
                    <a:pt x="11" y="16"/>
                    <a:pt x="11" y="16"/>
                    <a:pt x="11" y="16"/>
                  </a:cubicBezTo>
                  <a:cubicBezTo>
                    <a:pt x="11" y="17"/>
                    <a:pt x="11" y="17"/>
                    <a:pt x="11" y="17"/>
                  </a:cubicBezTo>
                  <a:cubicBezTo>
                    <a:pt x="10" y="17"/>
                    <a:pt x="10" y="17"/>
                    <a:pt x="10" y="17"/>
                  </a:cubicBezTo>
                  <a:cubicBezTo>
                    <a:pt x="10" y="17"/>
                    <a:pt x="10" y="17"/>
                    <a:pt x="10" y="17"/>
                  </a:cubicBezTo>
                  <a:cubicBezTo>
                    <a:pt x="10" y="18"/>
                    <a:pt x="10" y="18"/>
                    <a:pt x="10" y="18"/>
                  </a:cubicBezTo>
                  <a:cubicBezTo>
                    <a:pt x="10" y="18"/>
                    <a:pt x="10" y="18"/>
                    <a:pt x="10" y="18"/>
                  </a:cubicBezTo>
                  <a:cubicBezTo>
                    <a:pt x="11" y="19"/>
                    <a:pt x="11" y="19"/>
                    <a:pt x="11" y="19"/>
                  </a:cubicBezTo>
                  <a:cubicBezTo>
                    <a:pt x="11" y="19"/>
                    <a:pt x="11" y="19"/>
                    <a:pt x="11" y="19"/>
                  </a:cubicBezTo>
                  <a:cubicBezTo>
                    <a:pt x="10" y="19"/>
                    <a:pt x="10" y="19"/>
                    <a:pt x="10" y="19"/>
                  </a:cubicBezTo>
                  <a:cubicBezTo>
                    <a:pt x="10" y="19"/>
                    <a:pt x="10" y="19"/>
                    <a:pt x="10" y="19"/>
                  </a:cubicBezTo>
                  <a:cubicBezTo>
                    <a:pt x="9" y="18"/>
                    <a:pt x="9" y="18"/>
                    <a:pt x="9" y="18"/>
                  </a:cubicBezTo>
                  <a:cubicBezTo>
                    <a:pt x="9" y="19"/>
                    <a:pt x="9" y="19"/>
                    <a:pt x="9" y="19"/>
                  </a:cubicBezTo>
                  <a:cubicBezTo>
                    <a:pt x="9" y="19"/>
                    <a:pt x="9" y="19"/>
                    <a:pt x="9" y="19"/>
                  </a:cubicBezTo>
                  <a:cubicBezTo>
                    <a:pt x="9" y="19"/>
                    <a:pt x="9" y="19"/>
                    <a:pt x="9" y="19"/>
                  </a:cubicBezTo>
                  <a:cubicBezTo>
                    <a:pt x="9" y="19"/>
                    <a:pt x="9" y="19"/>
                    <a:pt x="9" y="19"/>
                  </a:cubicBezTo>
                  <a:cubicBezTo>
                    <a:pt x="8" y="19"/>
                    <a:pt x="8" y="19"/>
                    <a:pt x="8" y="19"/>
                  </a:cubicBezTo>
                  <a:cubicBezTo>
                    <a:pt x="9" y="20"/>
                    <a:pt x="9" y="20"/>
                    <a:pt x="9" y="20"/>
                  </a:cubicBezTo>
                  <a:cubicBezTo>
                    <a:pt x="8" y="20"/>
                    <a:pt x="8" y="20"/>
                    <a:pt x="8" y="20"/>
                  </a:cubicBezTo>
                  <a:cubicBezTo>
                    <a:pt x="9" y="21"/>
                    <a:pt x="9" y="21"/>
                    <a:pt x="9" y="21"/>
                  </a:cubicBezTo>
                  <a:cubicBezTo>
                    <a:pt x="9" y="21"/>
                    <a:pt x="9" y="21"/>
                    <a:pt x="9" y="21"/>
                  </a:cubicBezTo>
                  <a:cubicBezTo>
                    <a:pt x="9" y="21"/>
                    <a:pt x="9" y="21"/>
                    <a:pt x="9" y="21"/>
                  </a:cubicBezTo>
                  <a:cubicBezTo>
                    <a:pt x="8" y="21"/>
                    <a:pt x="8" y="21"/>
                    <a:pt x="8" y="21"/>
                  </a:cubicBezTo>
                  <a:cubicBezTo>
                    <a:pt x="8" y="21"/>
                    <a:pt x="8" y="21"/>
                    <a:pt x="8" y="21"/>
                  </a:cubicBezTo>
                  <a:cubicBezTo>
                    <a:pt x="8" y="22"/>
                    <a:pt x="8" y="22"/>
                    <a:pt x="8" y="22"/>
                  </a:cubicBezTo>
                  <a:cubicBezTo>
                    <a:pt x="9" y="22"/>
                    <a:pt x="9" y="22"/>
                    <a:pt x="9" y="22"/>
                  </a:cubicBezTo>
                  <a:cubicBezTo>
                    <a:pt x="9" y="22"/>
                    <a:pt x="9" y="22"/>
                    <a:pt x="9" y="22"/>
                  </a:cubicBezTo>
                  <a:cubicBezTo>
                    <a:pt x="9" y="22"/>
                    <a:pt x="9" y="22"/>
                    <a:pt x="9" y="22"/>
                  </a:cubicBezTo>
                  <a:cubicBezTo>
                    <a:pt x="9" y="22"/>
                    <a:pt x="9" y="22"/>
                    <a:pt x="9" y="22"/>
                  </a:cubicBezTo>
                  <a:cubicBezTo>
                    <a:pt x="10" y="22"/>
                    <a:pt x="10" y="22"/>
                    <a:pt x="10" y="22"/>
                  </a:cubicBezTo>
                  <a:cubicBezTo>
                    <a:pt x="9" y="22"/>
                    <a:pt x="9" y="22"/>
                    <a:pt x="9" y="22"/>
                  </a:cubicBezTo>
                  <a:cubicBezTo>
                    <a:pt x="10" y="22"/>
                    <a:pt x="10" y="22"/>
                    <a:pt x="10" y="22"/>
                  </a:cubicBezTo>
                  <a:cubicBezTo>
                    <a:pt x="9" y="22"/>
                    <a:pt x="9" y="22"/>
                    <a:pt x="9" y="22"/>
                  </a:cubicBezTo>
                  <a:cubicBezTo>
                    <a:pt x="9" y="22"/>
                    <a:pt x="9" y="22"/>
                    <a:pt x="9" y="22"/>
                  </a:cubicBezTo>
                  <a:cubicBezTo>
                    <a:pt x="9" y="23"/>
                    <a:pt x="9" y="23"/>
                    <a:pt x="9" y="23"/>
                  </a:cubicBezTo>
                  <a:cubicBezTo>
                    <a:pt x="9" y="23"/>
                    <a:pt x="9" y="23"/>
                    <a:pt x="9" y="23"/>
                  </a:cubicBezTo>
                  <a:cubicBezTo>
                    <a:pt x="9" y="23"/>
                    <a:pt x="9" y="23"/>
                    <a:pt x="9" y="23"/>
                  </a:cubicBezTo>
                  <a:cubicBezTo>
                    <a:pt x="8" y="23"/>
                    <a:pt x="8" y="23"/>
                    <a:pt x="8" y="23"/>
                  </a:cubicBezTo>
                  <a:cubicBezTo>
                    <a:pt x="9" y="24"/>
                    <a:pt x="9" y="24"/>
                    <a:pt x="9" y="24"/>
                  </a:cubicBezTo>
                  <a:cubicBezTo>
                    <a:pt x="9" y="24"/>
                    <a:pt x="9" y="24"/>
                    <a:pt x="9" y="24"/>
                  </a:cubicBezTo>
                  <a:cubicBezTo>
                    <a:pt x="8" y="24"/>
                    <a:pt x="8" y="24"/>
                    <a:pt x="8" y="24"/>
                  </a:cubicBezTo>
                  <a:cubicBezTo>
                    <a:pt x="8" y="24"/>
                    <a:pt x="8" y="24"/>
                    <a:pt x="8" y="24"/>
                  </a:cubicBezTo>
                  <a:cubicBezTo>
                    <a:pt x="8" y="24"/>
                    <a:pt x="8" y="24"/>
                    <a:pt x="8" y="24"/>
                  </a:cubicBezTo>
                  <a:cubicBezTo>
                    <a:pt x="8" y="25"/>
                    <a:pt x="8" y="25"/>
                    <a:pt x="8" y="25"/>
                  </a:cubicBezTo>
                  <a:cubicBezTo>
                    <a:pt x="8" y="25"/>
                    <a:pt x="8" y="25"/>
                    <a:pt x="8" y="25"/>
                  </a:cubicBezTo>
                  <a:cubicBezTo>
                    <a:pt x="7" y="25"/>
                    <a:pt x="7" y="25"/>
                    <a:pt x="7" y="25"/>
                  </a:cubicBezTo>
                  <a:cubicBezTo>
                    <a:pt x="7" y="25"/>
                    <a:pt x="7" y="25"/>
                    <a:pt x="7" y="25"/>
                  </a:cubicBezTo>
                  <a:cubicBezTo>
                    <a:pt x="7" y="25"/>
                    <a:pt x="7" y="25"/>
                    <a:pt x="7" y="25"/>
                  </a:cubicBezTo>
                  <a:cubicBezTo>
                    <a:pt x="8" y="25"/>
                    <a:pt x="8" y="25"/>
                    <a:pt x="8" y="25"/>
                  </a:cubicBezTo>
                  <a:cubicBezTo>
                    <a:pt x="8" y="25"/>
                    <a:pt x="8" y="25"/>
                    <a:pt x="8" y="25"/>
                  </a:cubicBezTo>
                  <a:cubicBezTo>
                    <a:pt x="8" y="26"/>
                    <a:pt x="8" y="26"/>
                    <a:pt x="8" y="26"/>
                  </a:cubicBezTo>
                  <a:cubicBezTo>
                    <a:pt x="8" y="26"/>
                    <a:pt x="8" y="26"/>
                    <a:pt x="8" y="26"/>
                  </a:cubicBezTo>
                  <a:cubicBezTo>
                    <a:pt x="8" y="26"/>
                    <a:pt x="8" y="26"/>
                    <a:pt x="8" y="26"/>
                  </a:cubicBezTo>
                  <a:cubicBezTo>
                    <a:pt x="8" y="26"/>
                    <a:pt x="8" y="26"/>
                    <a:pt x="8" y="26"/>
                  </a:cubicBezTo>
                  <a:cubicBezTo>
                    <a:pt x="9" y="26"/>
                    <a:pt x="9" y="26"/>
                    <a:pt x="9" y="26"/>
                  </a:cubicBezTo>
                  <a:cubicBezTo>
                    <a:pt x="11" y="25"/>
                    <a:pt x="11" y="25"/>
                    <a:pt x="11" y="25"/>
                  </a:cubicBezTo>
                  <a:cubicBezTo>
                    <a:pt x="10" y="25"/>
                    <a:pt x="10" y="25"/>
                    <a:pt x="10" y="25"/>
                  </a:cubicBezTo>
                  <a:cubicBezTo>
                    <a:pt x="11" y="25"/>
                    <a:pt x="11" y="25"/>
                    <a:pt x="11" y="25"/>
                  </a:cubicBezTo>
                  <a:cubicBezTo>
                    <a:pt x="10" y="26"/>
                    <a:pt x="10" y="26"/>
                    <a:pt x="10" y="26"/>
                  </a:cubicBezTo>
                  <a:cubicBezTo>
                    <a:pt x="10" y="27"/>
                    <a:pt x="10" y="27"/>
                    <a:pt x="10" y="27"/>
                  </a:cubicBezTo>
                  <a:cubicBezTo>
                    <a:pt x="10" y="27"/>
                    <a:pt x="10" y="27"/>
                    <a:pt x="10" y="27"/>
                  </a:cubicBezTo>
                  <a:cubicBezTo>
                    <a:pt x="9" y="28"/>
                    <a:pt x="9" y="28"/>
                    <a:pt x="9" y="28"/>
                  </a:cubicBezTo>
                  <a:cubicBezTo>
                    <a:pt x="9" y="28"/>
                    <a:pt x="9" y="28"/>
                    <a:pt x="9" y="28"/>
                  </a:cubicBezTo>
                  <a:cubicBezTo>
                    <a:pt x="9" y="29"/>
                    <a:pt x="9" y="29"/>
                    <a:pt x="9" y="29"/>
                  </a:cubicBezTo>
                  <a:cubicBezTo>
                    <a:pt x="9" y="30"/>
                    <a:pt x="9" y="30"/>
                    <a:pt x="9" y="30"/>
                  </a:cubicBezTo>
                  <a:cubicBezTo>
                    <a:pt x="9" y="30"/>
                    <a:pt x="9" y="30"/>
                    <a:pt x="9" y="30"/>
                  </a:cubicBezTo>
                  <a:cubicBezTo>
                    <a:pt x="9" y="31"/>
                    <a:pt x="9" y="31"/>
                    <a:pt x="9" y="31"/>
                  </a:cubicBezTo>
                  <a:cubicBezTo>
                    <a:pt x="9" y="30"/>
                    <a:pt x="9" y="30"/>
                    <a:pt x="9" y="30"/>
                  </a:cubicBezTo>
                  <a:cubicBezTo>
                    <a:pt x="9" y="31"/>
                    <a:pt x="9" y="31"/>
                    <a:pt x="9" y="31"/>
                  </a:cubicBezTo>
                  <a:cubicBezTo>
                    <a:pt x="9" y="32"/>
                    <a:pt x="9" y="32"/>
                    <a:pt x="9" y="32"/>
                  </a:cubicBezTo>
                  <a:cubicBezTo>
                    <a:pt x="8" y="33"/>
                    <a:pt x="8" y="33"/>
                    <a:pt x="8" y="33"/>
                  </a:cubicBezTo>
                  <a:cubicBezTo>
                    <a:pt x="8" y="33"/>
                    <a:pt x="8" y="33"/>
                    <a:pt x="8" y="33"/>
                  </a:cubicBezTo>
                  <a:cubicBezTo>
                    <a:pt x="9" y="33"/>
                    <a:pt x="9" y="33"/>
                    <a:pt x="9" y="33"/>
                  </a:cubicBezTo>
                  <a:cubicBezTo>
                    <a:pt x="9" y="32"/>
                    <a:pt x="9" y="32"/>
                    <a:pt x="9" y="32"/>
                  </a:cubicBezTo>
                  <a:cubicBezTo>
                    <a:pt x="9" y="32"/>
                    <a:pt x="9" y="32"/>
                    <a:pt x="9" y="32"/>
                  </a:cubicBezTo>
                  <a:cubicBezTo>
                    <a:pt x="9" y="31"/>
                    <a:pt x="9" y="31"/>
                    <a:pt x="9" y="31"/>
                  </a:cubicBezTo>
                  <a:cubicBezTo>
                    <a:pt x="10" y="31"/>
                    <a:pt x="10" y="31"/>
                    <a:pt x="10" y="31"/>
                  </a:cubicBezTo>
                  <a:cubicBezTo>
                    <a:pt x="9" y="29"/>
                    <a:pt x="9" y="29"/>
                    <a:pt x="9" y="29"/>
                  </a:cubicBezTo>
                  <a:cubicBezTo>
                    <a:pt x="10" y="29"/>
                    <a:pt x="10" y="29"/>
                    <a:pt x="10" y="29"/>
                  </a:cubicBezTo>
                  <a:cubicBezTo>
                    <a:pt x="11" y="28"/>
                    <a:pt x="11" y="28"/>
                    <a:pt x="11" y="28"/>
                  </a:cubicBezTo>
                  <a:cubicBezTo>
                    <a:pt x="10" y="29"/>
                    <a:pt x="10" y="29"/>
                    <a:pt x="10" y="29"/>
                  </a:cubicBezTo>
                  <a:cubicBezTo>
                    <a:pt x="10" y="30"/>
                    <a:pt x="10" y="30"/>
                    <a:pt x="10" y="30"/>
                  </a:cubicBezTo>
                  <a:cubicBezTo>
                    <a:pt x="10" y="30"/>
                    <a:pt x="10" y="30"/>
                    <a:pt x="10" y="30"/>
                  </a:cubicBezTo>
                  <a:cubicBezTo>
                    <a:pt x="10" y="30"/>
                    <a:pt x="10" y="30"/>
                    <a:pt x="10" y="30"/>
                  </a:cubicBezTo>
                  <a:cubicBezTo>
                    <a:pt x="11" y="29"/>
                    <a:pt x="11" y="29"/>
                    <a:pt x="11" y="29"/>
                  </a:cubicBezTo>
                  <a:cubicBezTo>
                    <a:pt x="11" y="30"/>
                    <a:pt x="11" y="30"/>
                    <a:pt x="11" y="30"/>
                  </a:cubicBezTo>
                  <a:cubicBezTo>
                    <a:pt x="12" y="29"/>
                    <a:pt x="12" y="29"/>
                    <a:pt x="12" y="29"/>
                  </a:cubicBezTo>
                  <a:cubicBezTo>
                    <a:pt x="12" y="28"/>
                    <a:pt x="12" y="28"/>
                    <a:pt x="12" y="28"/>
                  </a:cubicBezTo>
                  <a:cubicBezTo>
                    <a:pt x="12" y="28"/>
                    <a:pt x="12" y="28"/>
                    <a:pt x="12" y="28"/>
                  </a:cubicBezTo>
                  <a:cubicBezTo>
                    <a:pt x="12" y="29"/>
                    <a:pt x="12" y="29"/>
                    <a:pt x="12" y="29"/>
                  </a:cubicBezTo>
                  <a:cubicBezTo>
                    <a:pt x="13" y="30"/>
                    <a:pt x="13" y="30"/>
                    <a:pt x="13" y="30"/>
                  </a:cubicBezTo>
                  <a:cubicBezTo>
                    <a:pt x="12" y="30"/>
                    <a:pt x="12" y="30"/>
                    <a:pt x="12" y="30"/>
                  </a:cubicBezTo>
                  <a:cubicBezTo>
                    <a:pt x="12" y="31"/>
                    <a:pt x="12" y="31"/>
                    <a:pt x="12" y="31"/>
                  </a:cubicBezTo>
                  <a:cubicBezTo>
                    <a:pt x="12" y="31"/>
                    <a:pt x="12" y="31"/>
                    <a:pt x="12" y="31"/>
                  </a:cubicBezTo>
                  <a:cubicBezTo>
                    <a:pt x="12" y="31"/>
                    <a:pt x="12" y="31"/>
                    <a:pt x="12" y="31"/>
                  </a:cubicBezTo>
                  <a:cubicBezTo>
                    <a:pt x="13" y="32"/>
                    <a:pt x="13" y="32"/>
                    <a:pt x="13" y="32"/>
                  </a:cubicBezTo>
                  <a:cubicBezTo>
                    <a:pt x="12" y="33"/>
                    <a:pt x="12" y="33"/>
                    <a:pt x="12" y="33"/>
                  </a:cubicBezTo>
                  <a:cubicBezTo>
                    <a:pt x="11" y="35"/>
                    <a:pt x="11" y="35"/>
                    <a:pt x="11" y="35"/>
                  </a:cubicBezTo>
                  <a:cubicBezTo>
                    <a:pt x="11" y="35"/>
                    <a:pt x="11" y="35"/>
                    <a:pt x="11" y="35"/>
                  </a:cubicBezTo>
                  <a:cubicBezTo>
                    <a:pt x="11" y="35"/>
                    <a:pt x="11" y="35"/>
                    <a:pt x="11" y="35"/>
                  </a:cubicBezTo>
                  <a:cubicBezTo>
                    <a:pt x="11" y="36"/>
                    <a:pt x="11" y="36"/>
                    <a:pt x="11" y="36"/>
                  </a:cubicBezTo>
                  <a:cubicBezTo>
                    <a:pt x="12" y="37"/>
                    <a:pt x="12" y="37"/>
                    <a:pt x="12" y="37"/>
                  </a:cubicBezTo>
                  <a:cubicBezTo>
                    <a:pt x="11" y="36"/>
                    <a:pt x="11" y="36"/>
                    <a:pt x="11" y="36"/>
                  </a:cubicBezTo>
                  <a:cubicBezTo>
                    <a:pt x="12" y="36"/>
                    <a:pt x="12" y="36"/>
                    <a:pt x="12" y="36"/>
                  </a:cubicBezTo>
                  <a:cubicBezTo>
                    <a:pt x="13" y="37"/>
                    <a:pt x="13" y="37"/>
                    <a:pt x="13" y="37"/>
                  </a:cubicBezTo>
                  <a:cubicBezTo>
                    <a:pt x="13" y="36"/>
                    <a:pt x="13" y="36"/>
                    <a:pt x="13" y="36"/>
                  </a:cubicBezTo>
                  <a:cubicBezTo>
                    <a:pt x="13" y="35"/>
                    <a:pt x="13" y="35"/>
                    <a:pt x="13" y="35"/>
                  </a:cubicBezTo>
                  <a:cubicBezTo>
                    <a:pt x="13" y="35"/>
                    <a:pt x="13" y="35"/>
                    <a:pt x="13" y="35"/>
                  </a:cubicBezTo>
                  <a:cubicBezTo>
                    <a:pt x="14" y="36"/>
                    <a:pt x="14" y="36"/>
                    <a:pt x="14" y="36"/>
                  </a:cubicBezTo>
                  <a:cubicBezTo>
                    <a:pt x="15" y="36"/>
                    <a:pt x="15" y="36"/>
                    <a:pt x="15" y="36"/>
                  </a:cubicBezTo>
                  <a:cubicBezTo>
                    <a:pt x="15" y="36"/>
                    <a:pt x="15" y="36"/>
                    <a:pt x="15" y="36"/>
                  </a:cubicBezTo>
                  <a:cubicBezTo>
                    <a:pt x="16" y="36"/>
                    <a:pt x="16" y="36"/>
                    <a:pt x="16" y="36"/>
                  </a:cubicBezTo>
                  <a:cubicBezTo>
                    <a:pt x="16" y="35"/>
                    <a:pt x="16" y="35"/>
                    <a:pt x="16" y="35"/>
                  </a:cubicBezTo>
                  <a:cubicBezTo>
                    <a:pt x="19" y="35"/>
                    <a:pt x="19" y="35"/>
                    <a:pt x="19" y="35"/>
                  </a:cubicBezTo>
                  <a:cubicBezTo>
                    <a:pt x="17" y="35"/>
                    <a:pt x="17" y="35"/>
                    <a:pt x="17" y="35"/>
                  </a:cubicBezTo>
                  <a:cubicBezTo>
                    <a:pt x="16" y="38"/>
                    <a:pt x="16" y="38"/>
                    <a:pt x="16" y="38"/>
                  </a:cubicBezTo>
                  <a:cubicBezTo>
                    <a:pt x="17" y="39"/>
                    <a:pt x="17" y="39"/>
                    <a:pt x="17" y="39"/>
                  </a:cubicBezTo>
                  <a:cubicBezTo>
                    <a:pt x="18" y="39"/>
                    <a:pt x="18" y="39"/>
                    <a:pt x="18" y="39"/>
                  </a:cubicBezTo>
                  <a:cubicBezTo>
                    <a:pt x="18" y="40"/>
                    <a:pt x="18" y="40"/>
                    <a:pt x="18" y="40"/>
                  </a:cubicBezTo>
                  <a:cubicBezTo>
                    <a:pt x="19" y="39"/>
                    <a:pt x="19" y="39"/>
                    <a:pt x="19" y="39"/>
                  </a:cubicBezTo>
                  <a:cubicBezTo>
                    <a:pt x="19" y="39"/>
                    <a:pt x="19" y="39"/>
                    <a:pt x="19" y="39"/>
                  </a:cubicBezTo>
                  <a:cubicBezTo>
                    <a:pt x="19" y="40"/>
                    <a:pt x="19" y="40"/>
                    <a:pt x="19" y="40"/>
                  </a:cubicBezTo>
                  <a:cubicBezTo>
                    <a:pt x="19" y="41"/>
                    <a:pt x="19" y="41"/>
                    <a:pt x="19" y="41"/>
                  </a:cubicBezTo>
                  <a:cubicBezTo>
                    <a:pt x="19" y="41"/>
                    <a:pt x="19" y="41"/>
                    <a:pt x="19" y="41"/>
                  </a:cubicBezTo>
                  <a:cubicBezTo>
                    <a:pt x="19" y="42"/>
                    <a:pt x="19" y="42"/>
                    <a:pt x="19" y="42"/>
                  </a:cubicBezTo>
                  <a:cubicBezTo>
                    <a:pt x="18" y="43"/>
                    <a:pt x="18" y="43"/>
                    <a:pt x="18" y="43"/>
                  </a:cubicBezTo>
                  <a:cubicBezTo>
                    <a:pt x="19" y="44"/>
                    <a:pt x="19" y="44"/>
                    <a:pt x="19" y="44"/>
                  </a:cubicBezTo>
                  <a:cubicBezTo>
                    <a:pt x="19" y="44"/>
                    <a:pt x="19" y="44"/>
                    <a:pt x="19" y="44"/>
                  </a:cubicBezTo>
                  <a:cubicBezTo>
                    <a:pt x="20" y="44"/>
                    <a:pt x="20" y="44"/>
                    <a:pt x="20" y="44"/>
                  </a:cubicBezTo>
                  <a:cubicBezTo>
                    <a:pt x="20" y="44"/>
                    <a:pt x="20" y="44"/>
                    <a:pt x="20" y="44"/>
                  </a:cubicBezTo>
                  <a:cubicBezTo>
                    <a:pt x="19" y="44"/>
                    <a:pt x="19" y="44"/>
                    <a:pt x="19" y="44"/>
                  </a:cubicBezTo>
                  <a:cubicBezTo>
                    <a:pt x="19" y="44"/>
                    <a:pt x="19" y="44"/>
                    <a:pt x="19" y="44"/>
                  </a:cubicBezTo>
                  <a:cubicBezTo>
                    <a:pt x="18" y="44"/>
                    <a:pt x="18" y="44"/>
                    <a:pt x="18" y="44"/>
                  </a:cubicBezTo>
                  <a:cubicBezTo>
                    <a:pt x="18" y="45"/>
                    <a:pt x="18" y="45"/>
                    <a:pt x="18" y="45"/>
                  </a:cubicBezTo>
                  <a:cubicBezTo>
                    <a:pt x="19" y="45"/>
                    <a:pt x="19" y="45"/>
                    <a:pt x="19" y="45"/>
                  </a:cubicBezTo>
                  <a:cubicBezTo>
                    <a:pt x="18" y="45"/>
                    <a:pt x="18" y="45"/>
                    <a:pt x="18" y="45"/>
                  </a:cubicBezTo>
                  <a:cubicBezTo>
                    <a:pt x="18" y="44"/>
                    <a:pt x="18" y="44"/>
                    <a:pt x="18" y="44"/>
                  </a:cubicBezTo>
                  <a:cubicBezTo>
                    <a:pt x="16" y="45"/>
                    <a:pt x="16" y="45"/>
                    <a:pt x="16" y="45"/>
                  </a:cubicBezTo>
                  <a:cubicBezTo>
                    <a:pt x="16" y="45"/>
                    <a:pt x="16" y="45"/>
                    <a:pt x="16" y="45"/>
                  </a:cubicBezTo>
                  <a:cubicBezTo>
                    <a:pt x="14" y="45"/>
                    <a:pt x="14" y="45"/>
                    <a:pt x="14" y="45"/>
                  </a:cubicBezTo>
                  <a:cubicBezTo>
                    <a:pt x="13" y="46"/>
                    <a:pt x="13" y="46"/>
                    <a:pt x="13" y="46"/>
                  </a:cubicBezTo>
                  <a:cubicBezTo>
                    <a:pt x="12" y="47"/>
                    <a:pt x="12" y="47"/>
                    <a:pt x="12" y="47"/>
                  </a:cubicBezTo>
                  <a:cubicBezTo>
                    <a:pt x="12" y="47"/>
                    <a:pt x="12" y="47"/>
                    <a:pt x="12" y="47"/>
                  </a:cubicBezTo>
                  <a:cubicBezTo>
                    <a:pt x="13" y="47"/>
                    <a:pt x="13" y="47"/>
                    <a:pt x="13" y="47"/>
                  </a:cubicBezTo>
                  <a:cubicBezTo>
                    <a:pt x="13" y="47"/>
                    <a:pt x="13" y="47"/>
                    <a:pt x="13" y="47"/>
                  </a:cubicBezTo>
                  <a:cubicBezTo>
                    <a:pt x="13" y="47"/>
                    <a:pt x="13" y="47"/>
                    <a:pt x="13" y="47"/>
                  </a:cubicBezTo>
                  <a:cubicBezTo>
                    <a:pt x="15" y="47"/>
                    <a:pt x="15" y="47"/>
                    <a:pt x="15" y="47"/>
                  </a:cubicBezTo>
                  <a:cubicBezTo>
                    <a:pt x="14" y="47"/>
                    <a:pt x="14" y="47"/>
                    <a:pt x="14" y="47"/>
                  </a:cubicBezTo>
                  <a:cubicBezTo>
                    <a:pt x="15" y="48"/>
                    <a:pt x="15" y="48"/>
                    <a:pt x="15" y="48"/>
                  </a:cubicBezTo>
                  <a:cubicBezTo>
                    <a:pt x="14" y="48"/>
                    <a:pt x="14" y="48"/>
                    <a:pt x="14" y="48"/>
                  </a:cubicBezTo>
                  <a:cubicBezTo>
                    <a:pt x="15" y="49"/>
                    <a:pt x="15" y="49"/>
                    <a:pt x="15" y="49"/>
                  </a:cubicBezTo>
                  <a:cubicBezTo>
                    <a:pt x="15" y="49"/>
                    <a:pt x="15" y="49"/>
                    <a:pt x="15" y="49"/>
                  </a:cubicBezTo>
                  <a:cubicBezTo>
                    <a:pt x="14" y="50"/>
                    <a:pt x="14" y="50"/>
                    <a:pt x="14" y="50"/>
                  </a:cubicBezTo>
                  <a:cubicBezTo>
                    <a:pt x="13" y="51"/>
                    <a:pt x="13" y="51"/>
                    <a:pt x="13" y="51"/>
                  </a:cubicBezTo>
                  <a:cubicBezTo>
                    <a:pt x="13" y="51"/>
                    <a:pt x="13" y="51"/>
                    <a:pt x="13" y="51"/>
                  </a:cubicBezTo>
                  <a:cubicBezTo>
                    <a:pt x="12" y="51"/>
                    <a:pt x="12" y="51"/>
                    <a:pt x="12" y="51"/>
                  </a:cubicBezTo>
                  <a:cubicBezTo>
                    <a:pt x="11" y="52"/>
                    <a:pt x="11" y="52"/>
                    <a:pt x="11" y="52"/>
                  </a:cubicBezTo>
                  <a:cubicBezTo>
                    <a:pt x="11" y="52"/>
                    <a:pt x="11" y="52"/>
                    <a:pt x="11" y="52"/>
                  </a:cubicBezTo>
                  <a:cubicBezTo>
                    <a:pt x="10" y="52"/>
                    <a:pt x="10" y="52"/>
                    <a:pt x="10" y="52"/>
                  </a:cubicBezTo>
                  <a:cubicBezTo>
                    <a:pt x="10" y="52"/>
                    <a:pt x="10" y="52"/>
                    <a:pt x="10" y="52"/>
                  </a:cubicBezTo>
                  <a:cubicBezTo>
                    <a:pt x="11" y="53"/>
                    <a:pt x="11" y="53"/>
                    <a:pt x="11" y="53"/>
                  </a:cubicBezTo>
                  <a:cubicBezTo>
                    <a:pt x="10" y="53"/>
                    <a:pt x="10" y="53"/>
                    <a:pt x="10" y="53"/>
                  </a:cubicBezTo>
                  <a:cubicBezTo>
                    <a:pt x="11" y="53"/>
                    <a:pt x="11" y="53"/>
                    <a:pt x="11" y="53"/>
                  </a:cubicBezTo>
                  <a:cubicBezTo>
                    <a:pt x="11" y="54"/>
                    <a:pt x="11" y="54"/>
                    <a:pt x="11" y="54"/>
                  </a:cubicBezTo>
                  <a:cubicBezTo>
                    <a:pt x="11" y="54"/>
                    <a:pt x="11" y="54"/>
                    <a:pt x="11" y="54"/>
                  </a:cubicBezTo>
                  <a:cubicBezTo>
                    <a:pt x="12" y="54"/>
                    <a:pt x="12" y="54"/>
                    <a:pt x="12" y="54"/>
                  </a:cubicBezTo>
                  <a:cubicBezTo>
                    <a:pt x="12" y="53"/>
                    <a:pt x="12" y="53"/>
                    <a:pt x="12" y="53"/>
                  </a:cubicBezTo>
                  <a:cubicBezTo>
                    <a:pt x="14" y="53"/>
                    <a:pt x="14" y="53"/>
                    <a:pt x="14" y="53"/>
                  </a:cubicBezTo>
                  <a:cubicBezTo>
                    <a:pt x="14" y="53"/>
                    <a:pt x="14" y="53"/>
                    <a:pt x="14" y="53"/>
                  </a:cubicBezTo>
                  <a:cubicBezTo>
                    <a:pt x="15" y="54"/>
                    <a:pt x="15" y="54"/>
                    <a:pt x="15" y="54"/>
                  </a:cubicBezTo>
                  <a:cubicBezTo>
                    <a:pt x="14" y="54"/>
                    <a:pt x="14" y="54"/>
                    <a:pt x="14" y="54"/>
                  </a:cubicBezTo>
                  <a:cubicBezTo>
                    <a:pt x="14" y="54"/>
                    <a:pt x="14" y="54"/>
                    <a:pt x="14" y="54"/>
                  </a:cubicBezTo>
                  <a:cubicBezTo>
                    <a:pt x="15" y="54"/>
                    <a:pt x="15" y="54"/>
                    <a:pt x="15" y="54"/>
                  </a:cubicBezTo>
                  <a:cubicBezTo>
                    <a:pt x="15" y="54"/>
                    <a:pt x="15" y="54"/>
                    <a:pt x="15" y="54"/>
                  </a:cubicBezTo>
                  <a:cubicBezTo>
                    <a:pt x="16" y="54"/>
                    <a:pt x="16" y="54"/>
                    <a:pt x="16" y="54"/>
                  </a:cubicBezTo>
                  <a:cubicBezTo>
                    <a:pt x="16" y="55"/>
                    <a:pt x="16" y="55"/>
                    <a:pt x="16" y="55"/>
                  </a:cubicBezTo>
                  <a:cubicBezTo>
                    <a:pt x="17" y="55"/>
                    <a:pt x="17" y="55"/>
                    <a:pt x="17" y="55"/>
                  </a:cubicBezTo>
                  <a:cubicBezTo>
                    <a:pt x="18" y="55"/>
                    <a:pt x="18" y="55"/>
                    <a:pt x="18" y="55"/>
                  </a:cubicBezTo>
                  <a:cubicBezTo>
                    <a:pt x="19" y="55"/>
                    <a:pt x="19" y="55"/>
                    <a:pt x="19" y="55"/>
                  </a:cubicBezTo>
                  <a:cubicBezTo>
                    <a:pt x="19" y="54"/>
                    <a:pt x="19" y="54"/>
                    <a:pt x="19" y="54"/>
                  </a:cubicBezTo>
                  <a:cubicBezTo>
                    <a:pt x="20" y="54"/>
                    <a:pt x="20" y="54"/>
                    <a:pt x="20" y="54"/>
                  </a:cubicBezTo>
                  <a:cubicBezTo>
                    <a:pt x="21" y="54"/>
                    <a:pt x="21" y="54"/>
                    <a:pt x="21" y="54"/>
                  </a:cubicBezTo>
                  <a:cubicBezTo>
                    <a:pt x="21" y="53"/>
                    <a:pt x="21" y="53"/>
                    <a:pt x="21" y="53"/>
                  </a:cubicBezTo>
                  <a:cubicBezTo>
                    <a:pt x="20" y="54"/>
                    <a:pt x="20" y="54"/>
                    <a:pt x="20" y="54"/>
                  </a:cubicBezTo>
                  <a:cubicBezTo>
                    <a:pt x="19" y="55"/>
                    <a:pt x="19" y="55"/>
                    <a:pt x="19" y="55"/>
                  </a:cubicBezTo>
                  <a:cubicBezTo>
                    <a:pt x="19" y="56"/>
                    <a:pt x="19" y="56"/>
                    <a:pt x="19" y="56"/>
                  </a:cubicBezTo>
                  <a:cubicBezTo>
                    <a:pt x="18" y="56"/>
                    <a:pt x="18" y="56"/>
                    <a:pt x="18" y="56"/>
                  </a:cubicBezTo>
                  <a:cubicBezTo>
                    <a:pt x="18" y="57"/>
                    <a:pt x="18" y="57"/>
                    <a:pt x="18" y="57"/>
                  </a:cubicBezTo>
                  <a:cubicBezTo>
                    <a:pt x="17" y="56"/>
                    <a:pt x="17" y="56"/>
                    <a:pt x="17" y="56"/>
                  </a:cubicBezTo>
                  <a:cubicBezTo>
                    <a:pt x="15" y="56"/>
                    <a:pt x="15" y="56"/>
                    <a:pt x="15" y="56"/>
                  </a:cubicBezTo>
                  <a:cubicBezTo>
                    <a:pt x="14" y="56"/>
                    <a:pt x="14" y="56"/>
                    <a:pt x="14" y="56"/>
                  </a:cubicBezTo>
                  <a:cubicBezTo>
                    <a:pt x="14" y="57"/>
                    <a:pt x="14" y="57"/>
                    <a:pt x="14" y="57"/>
                  </a:cubicBezTo>
                  <a:cubicBezTo>
                    <a:pt x="14" y="57"/>
                    <a:pt x="14" y="57"/>
                    <a:pt x="14" y="57"/>
                  </a:cubicBezTo>
                  <a:cubicBezTo>
                    <a:pt x="13" y="57"/>
                    <a:pt x="13" y="57"/>
                    <a:pt x="13" y="57"/>
                  </a:cubicBezTo>
                  <a:cubicBezTo>
                    <a:pt x="13" y="59"/>
                    <a:pt x="13" y="59"/>
                    <a:pt x="13" y="59"/>
                  </a:cubicBezTo>
                  <a:cubicBezTo>
                    <a:pt x="12" y="59"/>
                    <a:pt x="12" y="59"/>
                    <a:pt x="12" y="59"/>
                  </a:cubicBezTo>
                  <a:cubicBezTo>
                    <a:pt x="12" y="60"/>
                    <a:pt x="12" y="60"/>
                    <a:pt x="12" y="60"/>
                  </a:cubicBezTo>
                  <a:cubicBezTo>
                    <a:pt x="11" y="60"/>
                    <a:pt x="11" y="60"/>
                    <a:pt x="11" y="60"/>
                  </a:cubicBezTo>
                  <a:cubicBezTo>
                    <a:pt x="11" y="61"/>
                    <a:pt x="11" y="61"/>
                    <a:pt x="11" y="61"/>
                  </a:cubicBezTo>
                  <a:cubicBezTo>
                    <a:pt x="10" y="61"/>
                    <a:pt x="10" y="61"/>
                    <a:pt x="10" y="61"/>
                  </a:cubicBezTo>
                  <a:cubicBezTo>
                    <a:pt x="10" y="61"/>
                    <a:pt x="10" y="61"/>
                    <a:pt x="10" y="61"/>
                  </a:cubicBezTo>
                  <a:cubicBezTo>
                    <a:pt x="9" y="62"/>
                    <a:pt x="9" y="62"/>
                    <a:pt x="9" y="62"/>
                  </a:cubicBezTo>
                  <a:cubicBezTo>
                    <a:pt x="9" y="62"/>
                    <a:pt x="9" y="62"/>
                    <a:pt x="9" y="62"/>
                  </a:cubicBezTo>
                  <a:cubicBezTo>
                    <a:pt x="8" y="62"/>
                    <a:pt x="8" y="62"/>
                    <a:pt x="8" y="62"/>
                  </a:cubicBezTo>
                  <a:cubicBezTo>
                    <a:pt x="8" y="63"/>
                    <a:pt x="8" y="63"/>
                    <a:pt x="8" y="63"/>
                  </a:cubicBezTo>
                  <a:cubicBezTo>
                    <a:pt x="9" y="63"/>
                    <a:pt x="9" y="63"/>
                    <a:pt x="9" y="63"/>
                  </a:cubicBezTo>
                  <a:cubicBezTo>
                    <a:pt x="9" y="62"/>
                    <a:pt x="9" y="62"/>
                    <a:pt x="9" y="62"/>
                  </a:cubicBezTo>
                  <a:cubicBezTo>
                    <a:pt x="10" y="62"/>
                    <a:pt x="10" y="62"/>
                    <a:pt x="10" y="62"/>
                  </a:cubicBezTo>
                  <a:lnTo>
                    <a:pt x="10" y="63"/>
                  </a:lnTo>
                  <a:close/>
                </a:path>
              </a:pathLst>
            </a:custGeom>
            <a:grpFill/>
            <a:ln>
              <a:noFill/>
            </a:ln>
          </p:spPr>
          <p:txBody>
            <a:bodyPr vert="horz" wrap="square" lIns="91440" tIns="45720" rIns="91440" bIns="45720" numCol="1" anchor="t" anchorCtr="0" compatLnSpc="1"/>
            <a:lstStyle/>
            <a:p>
              <a:endParaRPr lang="en-US"/>
            </a:p>
          </p:txBody>
        </p:sp>
        <p:sp>
          <p:nvSpPr>
            <p:cNvPr id="69" name="Freeform 70"/>
            <p:cNvSpPr>
              <a:spLocks noEditPoints="1"/>
            </p:cNvSpPr>
            <p:nvPr/>
          </p:nvSpPr>
          <p:spPr bwMode="auto">
            <a:xfrm>
              <a:off x="4202957" y="2102919"/>
              <a:ext cx="275339" cy="229020"/>
            </a:xfrm>
            <a:custGeom>
              <a:avLst/>
              <a:gdLst>
                <a:gd name="T0" fmla="*/ 166 w 214"/>
                <a:gd name="T1" fmla="*/ 85 h 178"/>
                <a:gd name="T2" fmla="*/ 155 w 214"/>
                <a:gd name="T3" fmla="*/ 92 h 178"/>
                <a:gd name="T4" fmla="*/ 159 w 214"/>
                <a:gd name="T5" fmla="*/ 81 h 178"/>
                <a:gd name="T6" fmla="*/ 170 w 214"/>
                <a:gd name="T7" fmla="*/ 67 h 178"/>
                <a:gd name="T8" fmla="*/ 177 w 214"/>
                <a:gd name="T9" fmla="*/ 67 h 178"/>
                <a:gd name="T10" fmla="*/ 181 w 214"/>
                <a:gd name="T11" fmla="*/ 48 h 178"/>
                <a:gd name="T12" fmla="*/ 185 w 214"/>
                <a:gd name="T13" fmla="*/ 37 h 178"/>
                <a:gd name="T14" fmla="*/ 170 w 214"/>
                <a:gd name="T15" fmla="*/ 33 h 178"/>
                <a:gd name="T16" fmla="*/ 159 w 214"/>
                <a:gd name="T17" fmla="*/ 29 h 178"/>
                <a:gd name="T18" fmla="*/ 144 w 214"/>
                <a:gd name="T19" fmla="*/ 26 h 178"/>
                <a:gd name="T20" fmla="*/ 133 w 214"/>
                <a:gd name="T21" fmla="*/ 18 h 178"/>
                <a:gd name="T22" fmla="*/ 122 w 214"/>
                <a:gd name="T23" fmla="*/ 11 h 178"/>
                <a:gd name="T24" fmla="*/ 111 w 214"/>
                <a:gd name="T25" fmla="*/ 0 h 178"/>
                <a:gd name="T26" fmla="*/ 96 w 214"/>
                <a:gd name="T27" fmla="*/ 3 h 178"/>
                <a:gd name="T28" fmla="*/ 92 w 214"/>
                <a:gd name="T29" fmla="*/ 18 h 178"/>
                <a:gd name="T30" fmla="*/ 70 w 214"/>
                <a:gd name="T31" fmla="*/ 26 h 178"/>
                <a:gd name="T32" fmla="*/ 63 w 214"/>
                <a:gd name="T33" fmla="*/ 33 h 178"/>
                <a:gd name="T34" fmla="*/ 55 w 214"/>
                <a:gd name="T35" fmla="*/ 26 h 178"/>
                <a:gd name="T36" fmla="*/ 44 w 214"/>
                <a:gd name="T37" fmla="*/ 29 h 178"/>
                <a:gd name="T38" fmla="*/ 48 w 214"/>
                <a:gd name="T39" fmla="*/ 41 h 178"/>
                <a:gd name="T40" fmla="*/ 40 w 214"/>
                <a:gd name="T41" fmla="*/ 44 h 178"/>
                <a:gd name="T42" fmla="*/ 26 w 214"/>
                <a:gd name="T43" fmla="*/ 41 h 178"/>
                <a:gd name="T44" fmla="*/ 11 w 214"/>
                <a:gd name="T45" fmla="*/ 44 h 178"/>
                <a:gd name="T46" fmla="*/ 0 w 214"/>
                <a:gd name="T47" fmla="*/ 52 h 178"/>
                <a:gd name="T48" fmla="*/ 3 w 214"/>
                <a:gd name="T49" fmla="*/ 52 h 178"/>
                <a:gd name="T50" fmla="*/ 3 w 214"/>
                <a:gd name="T51" fmla="*/ 55 h 178"/>
                <a:gd name="T52" fmla="*/ 7 w 214"/>
                <a:gd name="T53" fmla="*/ 63 h 178"/>
                <a:gd name="T54" fmla="*/ 22 w 214"/>
                <a:gd name="T55" fmla="*/ 63 h 178"/>
                <a:gd name="T56" fmla="*/ 29 w 214"/>
                <a:gd name="T57" fmla="*/ 67 h 178"/>
                <a:gd name="T58" fmla="*/ 37 w 214"/>
                <a:gd name="T59" fmla="*/ 70 h 178"/>
                <a:gd name="T60" fmla="*/ 44 w 214"/>
                <a:gd name="T61" fmla="*/ 70 h 178"/>
                <a:gd name="T62" fmla="*/ 40 w 214"/>
                <a:gd name="T63" fmla="*/ 81 h 178"/>
                <a:gd name="T64" fmla="*/ 55 w 214"/>
                <a:gd name="T65" fmla="*/ 89 h 178"/>
                <a:gd name="T66" fmla="*/ 51 w 214"/>
                <a:gd name="T67" fmla="*/ 100 h 178"/>
                <a:gd name="T68" fmla="*/ 59 w 214"/>
                <a:gd name="T69" fmla="*/ 104 h 178"/>
                <a:gd name="T70" fmla="*/ 55 w 214"/>
                <a:gd name="T71" fmla="*/ 118 h 178"/>
                <a:gd name="T72" fmla="*/ 48 w 214"/>
                <a:gd name="T73" fmla="*/ 141 h 178"/>
                <a:gd name="T74" fmla="*/ 55 w 214"/>
                <a:gd name="T75" fmla="*/ 148 h 178"/>
                <a:gd name="T76" fmla="*/ 77 w 214"/>
                <a:gd name="T77" fmla="*/ 156 h 178"/>
                <a:gd name="T78" fmla="*/ 96 w 214"/>
                <a:gd name="T79" fmla="*/ 156 h 178"/>
                <a:gd name="T80" fmla="*/ 114 w 214"/>
                <a:gd name="T81" fmla="*/ 159 h 178"/>
                <a:gd name="T82" fmla="*/ 126 w 214"/>
                <a:gd name="T83" fmla="*/ 137 h 178"/>
                <a:gd name="T84" fmla="*/ 140 w 214"/>
                <a:gd name="T85" fmla="*/ 141 h 178"/>
                <a:gd name="T86" fmla="*/ 166 w 214"/>
                <a:gd name="T87" fmla="*/ 148 h 178"/>
                <a:gd name="T88" fmla="*/ 181 w 214"/>
                <a:gd name="T89" fmla="*/ 133 h 178"/>
                <a:gd name="T90" fmla="*/ 170 w 214"/>
                <a:gd name="T91" fmla="*/ 115 h 178"/>
                <a:gd name="T92" fmla="*/ 170 w 214"/>
                <a:gd name="T93" fmla="*/ 100 h 178"/>
                <a:gd name="T94" fmla="*/ 207 w 214"/>
                <a:gd name="T95" fmla="*/ 178 h 178"/>
                <a:gd name="T96" fmla="*/ 203 w 214"/>
                <a:gd name="T97" fmla="*/ 170 h 178"/>
                <a:gd name="T98" fmla="*/ 200 w 214"/>
                <a:gd name="T99" fmla="*/ 167 h 178"/>
                <a:gd name="T100" fmla="*/ 200 w 214"/>
                <a:gd name="T101" fmla="*/ 159 h 178"/>
                <a:gd name="T102" fmla="*/ 207 w 214"/>
                <a:gd name="T103" fmla="*/ 156 h 178"/>
                <a:gd name="T104" fmla="*/ 211 w 214"/>
                <a:gd name="T105" fmla="*/ 148 h 178"/>
                <a:gd name="T106" fmla="*/ 211 w 214"/>
                <a:gd name="T10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178">
                  <a:moveTo>
                    <a:pt x="174" y="96"/>
                  </a:moveTo>
                  <a:lnTo>
                    <a:pt x="174" y="92"/>
                  </a:lnTo>
                  <a:lnTo>
                    <a:pt x="170" y="92"/>
                  </a:lnTo>
                  <a:lnTo>
                    <a:pt x="170" y="89"/>
                  </a:lnTo>
                  <a:lnTo>
                    <a:pt x="166" y="85"/>
                  </a:lnTo>
                  <a:lnTo>
                    <a:pt x="163" y="85"/>
                  </a:lnTo>
                  <a:lnTo>
                    <a:pt x="159" y="89"/>
                  </a:lnTo>
                  <a:lnTo>
                    <a:pt x="163" y="92"/>
                  </a:lnTo>
                  <a:lnTo>
                    <a:pt x="159" y="92"/>
                  </a:lnTo>
                  <a:lnTo>
                    <a:pt x="155" y="92"/>
                  </a:lnTo>
                  <a:lnTo>
                    <a:pt x="155" y="89"/>
                  </a:lnTo>
                  <a:lnTo>
                    <a:pt x="155" y="89"/>
                  </a:lnTo>
                  <a:lnTo>
                    <a:pt x="159" y="89"/>
                  </a:lnTo>
                  <a:lnTo>
                    <a:pt x="159" y="85"/>
                  </a:lnTo>
                  <a:lnTo>
                    <a:pt x="159" y="81"/>
                  </a:lnTo>
                  <a:lnTo>
                    <a:pt x="163" y="74"/>
                  </a:lnTo>
                  <a:lnTo>
                    <a:pt x="166" y="74"/>
                  </a:lnTo>
                  <a:lnTo>
                    <a:pt x="170" y="70"/>
                  </a:lnTo>
                  <a:lnTo>
                    <a:pt x="170" y="70"/>
                  </a:lnTo>
                  <a:lnTo>
                    <a:pt x="170" y="67"/>
                  </a:lnTo>
                  <a:lnTo>
                    <a:pt x="166" y="67"/>
                  </a:lnTo>
                  <a:lnTo>
                    <a:pt x="170" y="63"/>
                  </a:lnTo>
                  <a:lnTo>
                    <a:pt x="174" y="63"/>
                  </a:lnTo>
                  <a:lnTo>
                    <a:pt x="174" y="67"/>
                  </a:lnTo>
                  <a:lnTo>
                    <a:pt x="177" y="67"/>
                  </a:lnTo>
                  <a:lnTo>
                    <a:pt x="181" y="63"/>
                  </a:lnTo>
                  <a:lnTo>
                    <a:pt x="181" y="59"/>
                  </a:lnTo>
                  <a:lnTo>
                    <a:pt x="177" y="59"/>
                  </a:lnTo>
                  <a:lnTo>
                    <a:pt x="177" y="55"/>
                  </a:lnTo>
                  <a:lnTo>
                    <a:pt x="181" y="48"/>
                  </a:lnTo>
                  <a:lnTo>
                    <a:pt x="181" y="48"/>
                  </a:lnTo>
                  <a:lnTo>
                    <a:pt x="181" y="44"/>
                  </a:lnTo>
                  <a:lnTo>
                    <a:pt x="185" y="41"/>
                  </a:lnTo>
                  <a:lnTo>
                    <a:pt x="188" y="37"/>
                  </a:lnTo>
                  <a:lnTo>
                    <a:pt x="185" y="37"/>
                  </a:lnTo>
                  <a:lnTo>
                    <a:pt x="181" y="37"/>
                  </a:lnTo>
                  <a:lnTo>
                    <a:pt x="177" y="33"/>
                  </a:lnTo>
                  <a:lnTo>
                    <a:pt x="174" y="37"/>
                  </a:lnTo>
                  <a:lnTo>
                    <a:pt x="170" y="33"/>
                  </a:lnTo>
                  <a:lnTo>
                    <a:pt x="170" y="33"/>
                  </a:lnTo>
                  <a:lnTo>
                    <a:pt x="166" y="37"/>
                  </a:lnTo>
                  <a:lnTo>
                    <a:pt x="163" y="33"/>
                  </a:lnTo>
                  <a:lnTo>
                    <a:pt x="163" y="29"/>
                  </a:lnTo>
                  <a:lnTo>
                    <a:pt x="159" y="29"/>
                  </a:lnTo>
                  <a:lnTo>
                    <a:pt x="159" y="29"/>
                  </a:lnTo>
                  <a:lnTo>
                    <a:pt x="155" y="29"/>
                  </a:lnTo>
                  <a:lnTo>
                    <a:pt x="151" y="26"/>
                  </a:lnTo>
                  <a:lnTo>
                    <a:pt x="148" y="26"/>
                  </a:lnTo>
                  <a:lnTo>
                    <a:pt x="148" y="26"/>
                  </a:lnTo>
                  <a:lnTo>
                    <a:pt x="144" y="26"/>
                  </a:lnTo>
                  <a:lnTo>
                    <a:pt x="140" y="26"/>
                  </a:lnTo>
                  <a:lnTo>
                    <a:pt x="137" y="22"/>
                  </a:lnTo>
                  <a:lnTo>
                    <a:pt x="137" y="18"/>
                  </a:lnTo>
                  <a:lnTo>
                    <a:pt x="133" y="18"/>
                  </a:lnTo>
                  <a:lnTo>
                    <a:pt x="133" y="18"/>
                  </a:lnTo>
                  <a:lnTo>
                    <a:pt x="129" y="18"/>
                  </a:lnTo>
                  <a:lnTo>
                    <a:pt x="126" y="18"/>
                  </a:lnTo>
                  <a:lnTo>
                    <a:pt x="126" y="15"/>
                  </a:lnTo>
                  <a:lnTo>
                    <a:pt x="126" y="15"/>
                  </a:lnTo>
                  <a:lnTo>
                    <a:pt x="122" y="11"/>
                  </a:lnTo>
                  <a:lnTo>
                    <a:pt x="122" y="11"/>
                  </a:lnTo>
                  <a:lnTo>
                    <a:pt x="114" y="7"/>
                  </a:lnTo>
                  <a:lnTo>
                    <a:pt x="114" y="7"/>
                  </a:lnTo>
                  <a:lnTo>
                    <a:pt x="111" y="3"/>
                  </a:lnTo>
                  <a:lnTo>
                    <a:pt x="111" y="0"/>
                  </a:lnTo>
                  <a:lnTo>
                    <a:pt x="111" y="0"/>
                  </a:lnTo>
                  <a:lnTo>
                    <a:pt x="107" y="0"/>
                  </a:lnTo>
                  <a:lnTo>
                    <a:pt x="103" y="0"/>
                  </a:lnTo>
                  <a:lnTo>
                    <a:pt x="100" y="0"/>
                  </a:lnTo>
                  <a:lnTo>
                    <a:pt x="96" y="3"/>
                  </a:lnTo>
                  <a:lnTo>
                    <a:pt x="96" y="3"/>
                  </a:lnTo>
                  <a:lnTo>
                    <a:pt x="96" y="7"/>
                  </a:lnTo>
                  <a:lnTo>
                    <a:pt x="96" y="15"/>
                  </a:lnTo>
                  <a:lnTo>
                    <a:pt x="92" y="18"/>
                  </a:lnTo>
                  <a:lnTo>
                    <a:pt x="92" y="18"/>
                  </a:lnTo>
                  <a:lnTo>
                    <a:pt x="85" y="22"/>
                  </a:lnTo>
                  <a:lnTo>
                    <a:pt x="81" y="22"/>
                  </a:lnTo>
                  <a:lnTo>
                    <a:pt x="81" y="22"/>
                  </a:lnTo>
                  <a:lnTo>
                    <a:pt x="74" y="22"/>
                  </a:lnTo>
                  <a:lnTo>
                    <a:pt x="70" y="26"/>
                  </a:lnTo>
                  <a:lnTo>
                    <a:pt x="74" y="29"/>
                  </a:lnTo>
                  <a:lnTo>
                    <a:pt x="77" y="29"/>
                  </a:lnTo>
                  <a:lnTo>
                    <a:pt x="74" y="33"/>
                  </a:lnTo>
                  <a:lnTo>
                    <a:pt x="66" y="33"/>
                  </a:lnTo>
                  <a:lnTo>
                    <a:pt x="63" y="33"/>
                  </a:lnTo>
                  <a:lnTo>
                    <a:pt x="59" y="29"/>
                  </a:lnTo>
                  <a:lnTo>
                    <a:pt x="55" y="33"/>
                  </a:lnTo>
                  <a:lnTo>
                    <a:pt x="55" y="29"/>
                  </a:lnTo>
                  <a:lnTo>
                    <a:pt x="51" y="29"/>
                  </a:lnTo>
                  <a:lnTo>
                    <a:pt x="55" y="26"/>
                  </a:lnTo>
                  <a:lnTo>
                    <a:pt x="51" y="26"/>
                  </a:lnTo>
                  <a:lnTo>
                    <a:pt x="48" y="26"/>
                  </a:lnTo>
                  <a:lnTo>
                    <a:pt x="44" y="26"/>
                  </a:lnTo>
                  <a:lnTo>
                    <a:pt x="44" y="26"/>
                  </a:lnTo>
                  <a:lnTo>
                    <a:pt x="44" y="29"/>
                  </a:lnTo>
                  <a:lnTo>
                    <a:pt x="44" y="29"/>
                  </a:lnTo>
                  <a:lnTo>
                    <a:pt x="48" y="33"/>
                  </a:lnTo>
                  <a:lnTo>
                    <a:pt x="48" y="37"/>
                  </a:lnTo>
                  <a:lnTo>
                    <a:pt x="48" y="37"/>
                  </a:lnTo>
                  <a:lnTo>
                    <a:pt x="48" y="41"/>
                  </a:lnTo>
                  <a:lnTo>
                    <a:pt x="48" y="41"/>
                  </a:lnTo>
                  <a:lnTo>
                    <a:pt x="51" y="44"/>
                  </a:lnTo>
                  <a:lnTo>
                    <a:pt x="44" y="44"/>
                  </a:lnTo>
                  <a:lnTo>
                    <a:pt x="40" y="44"/>
                  </a:lnTo>
                  <a:lnTo>
                    <a:pt x="40" y="44"/>
                  </a:lnTo>
                  <a:lnTo>
                    <a:pt x="37" y="44"/>
                  </a:lnTo>
                  <a:lnTo>
                    <a:pt x="37" y="44"/>
                  </a:lnTo>
                  <a:lnTo>
                    <a:pt x="33" y="48"/>
                  </a:lnTo>
                  <a:lnTo>
                    <a:pt x="26" y="41"/>
                  </a:lnTo>
                  <a:lnTo>
                    <a:pt x="26" y="41"/>
                  </a:lnTo>
                  <a:lnTo>
                    <a:pt x="22" y="41"/>
                  </a:lnTo>
                  <a:lnTo>
                    <a:pt x="18" y="44"/>
                  </a:lnTo>
                  <a:lnTo>
                    <a:pt x="14" y="44"/>
                  </a:lnTo>
                  <a:lnTo>
                    <a:pt x="14" y="44"/>
                  </a:lnTo>
                  <a:lnTo>
                    <a:pt x="11" y="44"/>
                  </a:lnTo>
                  <a:lnTo>
                    <a:pt x="11" y="44"/>
                  </a:lnTo>
                  <a:lnTo>
                    <a:pt x="7" y="44"/>
                  </a:lnTo>
                  <a:lnTo>
                    <a:pt x="3" y="44"/>
                  </a:lnTo>
                  <a:lnTo>
                    <a:pt x="0" y="48"/>
                  </a:lnTo>
                  <a:lnTo>
                    <a:pt x="0" y="52"/>
                  </a:lnTo>
                  <a:lnTo>
                    <a:pt x="3" y="48"/>
                  </a:lnTo>
                  <a:lnTo>
                    <a:pt x="7" y="52"/>
                  </a:lnTo>
                  <a:lnTo>
                    <a:pt x="7" y="52"/>
                  </a:lnTo>
                  <a:lnTo>
                    <a:pt x="3" y="52"/>
                  </a:lnTo>
                  <a:lnTo>
                    <a:pt x="3" y="52"/>
                  </a:lnTo>
                  <a:lnTo>
                    <a:pt x="3" y="52"/>
                  </a:lnTo>
                  <a:lnTo>
                    <a:pt x="3" y="52"/>
                  </a:lnTo>
                  <a:lnTo>
                    <a:pt x="7" y="52"/>
                  </a:lnTo>
                  <a:lnTo>
                    <a:pt x="7" y="55"/>
                  </a:lnTo>
                  <a:lnTo>
                    <a:pt x="3" y="55"/>
                  </a:lnTo>
                  <a:lnTo>
                    <a:pt x="3" y="55"/>
                  </a:lnTo>
                  <a:lnTo>
                    <a:pt x="3" y="55"/>
                  </a:lnTo>
                  <a:lnTo>
                    <a:pt x="3" y="55"/>
                  </a:lnTo>
                  <a:lnTo>
                    <a:pt x="7" y="59"/>
                  </a:lnTo>
                  <a:lnTo>
                    <a:pt x="7" y="63"/>
                  </a:lnTo>
                  <a:lnTo>
                    <a:pt x="11" y="59"/>
                  </a:lnTo>
                  <a:lnTo>
                    <a:pt x="11" y="59"/>
                  </a:lnTo>
                  <a:lnTo>
                    <a:pt x="14" y="59"/>
                  </a:lnTo>
                  <a:lnTo>
                    <a:pt x="18" y="63"/>
                  </a:lnTo>
                  <a:lnTo>
                    <a:pt x="22" y="63"/>
                  </a:lnTo>
                  <a:lnTo>
                    <a:pt x="22" y="63"/>
                  </a:lnTo>
                  <a:lnTo>
                    <a:pt x="26" y="67"/>
                  </a:lnTo>
                  <a:lnTo>
                    <a:pt x="29" y="63"/>
                  </a:lnTo>
                  <a:lnTo>
                    <a:pt x="29" y="63"/>
                  </a:lnTo>
                  <a:lnTo>
                    <a:pt x="29" y="67"/>
                  </a:lnTo>
                  <a:lnTo>
                    <a:pt x="29" y="67"/>
                  </a:lnTo>
                  <a:lnTo>
                    <a:pt x="33" y="67"/>
                  </a:lnTo>
                  <a:lnTo>
                    <a:pt x="33" y="67"/>
                  </a:lnTo>
                  <a:lnTo>
                    <a:pt x="33" y="70"/>
                  </a:lnTo>
                  <a:lnTo>
                    <a:pt x="37" y="70"/>
                  </a:lnTo>
                  <a:lnTo>
                    <a:pt x="37" y="70"/>
                  </a:lnTo>
                  <a:lnTo>
                    <a:pt x="40" y="70"/>
                  </a:lnTo>
                  <a:lnTo>
                    <a:pt x="44" y="70"/>
                  </a:lnTo>
                  <a:lnTo>
                    <a:pt x="44" y="74"/>
                  </a:lnTo>
                  <a:lnTo>
                    <a:pt x="44" y="70"/>
                  </a:lnTo>
                  <a:lnTo>
                    <a:pt x="40" y="70"/>
                  </a:lnTo>
                  <a:lnTo>
                    <a:pt x="37" y="74"/>
                  </a:lnTo>
                  <a:lnTo>
                    <a:pt x="40" y="74"/>
                  </a:lnTo>
                  <a:lnTo>
                    <a:pt x="40" y="78"/>
                  </a:lnTo>
                  <a:lnTo>
                    <a:pt x="40" y="81"/>
                  </a:lnTo>
                  <a:lnTo>
                    <a:pt x="40" y="81"/>
                  </a:lnTo>
                  <a:lnTo>
                    <a:pt x="40" y="81"/>
                  </a:lnTo>
                  <a:lnTo>
                    <a:pt x="48" y="85"/>
                  </a:lnTo>
                  <a:lnTo>
                    <a:pt x="51" y="89"/>
                  </a:lnTo>
                  <a:lnTo>
                    <a:pt x="55" y="89"/>
                  </a:lnTo>
                  <a:lnTo>
                    <a:pt x="55" y="92"/>
                  </a:lnTo>
                  <a:lnTo>
                    <a:pt x="55" y="92"/>
                  </a:lnTo>
                  <a:lnTo>
                    <a:pt x="55" y="96"/>
                  </a:lnTo>
                  <a:lnTo>
                    <a:pt x="55" y="96"/>
                  </a:lnTo>
                  <a:lnTo>
                    <a:pt x="51" y="100"/>
                  </a:lnTo>
                  <a:lnTo>
                    <a:pt x="55" y="100"/>
                  </a:lnTo>
                  <a:lnTo>
                    <a:pt x="59" y="104"/>
                  </a:lnTo>
                  <a:lnTo>
                    <a:pt x="63" y="111"/>
                  </a:lnTo>
                  <a:lnTo>
                    <a:pt x="59" y="107"/>
                  </a:lnTo>
                  <a:lnTo>
                    <a:pt x="59" y="104"/>
                  </a:lnTo>
                  <a:lnTo>
                    <a:pt x="55" y="104"/>
                  </a:lnTo>
                  <a:lnTo>
                    <a:pt x="55" y="104"/>
                  </a:lnTo>
                  <a:lnTo>
                    <a:pt x="51" y="111"/>
                  </a:lnTo>
                  <a:lnTo>
                    <a:pt x="51" y="118"/>
                  </a:lnTo>
                  <a:lnTo>
                    <a:pt x="55" y="118"/>
                  </a:lnTo>
                  <a:lnTo>
                    <a:pt x="51" y="118"/>
                  </a:lnTo>
                  <a:lnTo>
                    <a:pt x="51" y="130"/>
                  </a:lnTo>
                  <a:lnTo>
                    <a:pt x="48" y="141"/>
                  </a:lnTo>
                  <a:lnTo>
                    <a:pt x="44" y="141"/>
                  </a:lnTo>
                  <a:lnTo>
                    <a:pt x="48" y="141"/>
                  </a:lnTo>
                  <a:lnTo>
                    <a:pt x="48" y="144"/>
                  </a:lnTo>
                  <a:lnTo>
                    <a:pt x="51" y="144"/>
                  </a:lnTo>
                  <a:lnTo>
                    <a:pt x="51" y="148"/>
                  </a:lnTo>
                  <a:lnTo>
                    <a:pt x="51" y="148"/>
                  </a:lnTo>
                  <a:lnTo>
                    <a:pt x="55" y="148"/>
                  </a:lnTo>
                  <a:lnTo>
                    <a:pt x="63" y="152"/>
                  </a:lnTo>
                  <a:lnTo>
                    <a:pt x="66" y="156"/>
                  </a:lnTo>
                  <a:lnTo>
                    <a:pt x="70" y="152"/>
                  </a:lnTo>
                  <a:lnTo>
                    <a:pt x="74" y="156"/>
                  </a:lnTo>
                  <a:lnTo>
                    <a:pt x="77" y="156"/>
                  </a:lnTo>
                  <a:lnTo>
                    <a:pt x="77" y="156"/>
                  </a:lnTo>
                  <a:lnTo>
                    <a:pt x="81" y="156"/>
                  </a:lnTo>
                  <a:lnTo>
                    <a:pt x="89" y="156"/>
                  </a:lnTo>
                  <a:lnTo>
                    <a:pt x="92" y="156"/>
                  </a:lnTo>
                  <a:lnTo>
                    <a:pt x="96" y="156"/>
                  </a:lnTo>
                  <a:lnTo>
                    <a:pt x="100" y="156"/>
                  </a:lnTo>
                  <a:lnTo>
                    <a:pt x="107" y="156"/>
                  </a:lnTo>
                  <a:lnTo>
                    <a:pt x="114" y="159"/>
                  </a:lnTo>
                  <a:lnTo>
                    <a:pt x="118" y="159"/>
                  </a:lnTo>
                  <a:lnTo>
                    <a:pt x="114" y="159"/>
                  </a:lnTo>
                  <a:lnTo>
                    <a:pt x="114" y="156"/>
                  </a:lnTo>
                  <a:lnTo>
                    <a:pt x="114" y="148"/>
                  </a:lnTo>
                  <a:lnTo>
                    <a:pt x="118" y="148"/>
                  </a:lnTo>
                  <a:lnTo>
                    <a:pt x="122" y="144"/>
                  </a:lnTo>
                  <a:lnTo>
                    <a:pt x="126" y="137"/>
                  </a:lnTo>
                  <a:lnTo>
                    <a:pt x="129" y="137"/>
                  </a:lnTo>
                  <a:lnTo>
                    <a:pt x="129" y="141"/>
                  </a:lnTo>
                  <a:lnTo>
                    <a:pt x="133" y="141"/>
                  </a:lnTo>
                  <a:lnTo>
                    <a:pt x="137" y="141"/>
                  </a:lnTo>
                  <a:lnTo>
                    <a:pt x="140" y="141"/>
                  </a:lnTo>
                  <a:lnTo>
                    <a:pt x="144" y="141"/>
                  </a:lnTo>
                  <a:lnTo>
                    <a:pt x="144" y="141"/>
                  </a:lnTo>
                  <a:lnTo>
                    <a:pt x="155" y="144"/>
                  </a:lnTo>
                  <a:lnTo>
                    <a:pt x="159" y="148"/>
                  </a:lnTo>
                  <a:lnTo>
                    <a:pt x="166" y="148"/>
                  </a:lnTo>
                  <a:lnTo>
                    <a:pt x="166" y="144"/>
                  </a:lnTo>
                  <a:lnTo>
                    <a:pt x="166" y="144"/>
                  </a:lnTo>
                  <a:lnTo>
                    <a:pt x="170" y="141"/>
                  </a:lnTo>
                  <a:lnTo>
                    <a:pt x="181" y="133"/>
                  </a:lnTo>
                  <a:lnTo>
                    <a:pt x="181" y="133"/>
                  </a:lnTo>
                  <a:lnTo>
                    <a:pt x="181" y="130"/>
                  </a:lnTo>
                  <a:lnTo>
                    <a:pt x="181" y="126"/>
                  </a:lnTo>
                  <a:lnTo>
                    <a:pt x="177" y="126"/>
                  </a:lnTo>
                  <a:lnTo>
                    <a:pt x="174" y="122"/>
                  </a:lnTo>
                  <a:lnTo>
                    <a:pt x="170" y="115"/>
                  </a:lnTo>
                  <a:lnTo>
                    <a:pt x="166" y="111"/>
                  </a:lnTo>
                  <a:lnTo>
                    <a:pt x="170" y="111"/>
                  </a:lnTo>
                  <a:lnTo>
                    <a:pt x="174" y="107"/>
                  </a:lnTo>
                  <a:lnTo>
                    <a:pt x="174" y="104"/>
                  </a:lnTo>
                  <a:lnTo>
                    <a:pt x="170" y="100"/>
                  </a:lnTo>
                  <a:lnTo>
                    <a:pt x="170" y="96"/>
                  </a:lnTo>
                  <a:lnTo>
                    <a:pt x="174" y="96"/>
                  </a:lnTo>
                  <a:lnTo>
                    <a:pt x="174" y="96"/>
                  </a:lnTo>
                  <a:lnTo>
                    <a:pt x="174" y="96"/>
                  </a:lnTo>
                  <a:close/>
                  <a:moveTo>
                    <a:pt x="207" y="178"/>
                  </a:moveTo>
                  <a:lnTo>
                    <a:pt x="203" y="178"/>
                  </a:lnTo>
                  <a:lnTo>
                    <a:pt x="200" y="174"/>
                  </a:lnTo>
                  <a:lnTo>
                    <a:pt x="203" y="174"/>
                  </a:lnTo>
                  <a:lnTo>
                    <a:pt x="203" y="174"/>
                  </a:lnTo>
                  <a:lnTo>
                    <a:pt x="203" y="170"/>
                  </a:lnTo>
                  <a:lnTo>
                    <a:pt x="200" y="170"/>
                  </a:lnTo>
                  <a:lnTo>
                    <a:pt x="203" y="170"/>
                  </a:lnTo>
                  <a:lnTo>
                    <a:pt x="200" y="170"/>
                  </a:lnTo>
                  <a:lnTo>
                    <a:pt x="200" y="167"/>
                  </a:lnTo>
                  <a:lnTo>
                    <a:pt x="200" y="167"/>
                  </a:lnTo>
                  <a:lnTo>
                    <a:pt x="200" y="167"/>
                  </a:lnTo>
                  <a:lnTo>
                    <a:pt x="196" y="163"/>
                  </a:lnTo>
                  <a:lnTo>
                    <a:pt x="196" y="163"/>
                  </a:lnTo>
                  <a:lnTo>
                    <a:pt x="200" y="163"/>
                  </a:lnTo>
                  <a:lnTo>
                    <a:pt x="200" y="159"/>
                  </a:lnTo>
                  <a:lnTo>
                    <a:pt x="196" y="159"/>
                  </a:lnTo>
                  <a:lnTo>
                    <a:pt x="200" y="156"/>
                  </a:lnTo>
                  <a:lnTo>
                    <a:pt x="203" y="156"/>
                  </a:lnTo>
                  <a:lnTo>
                    <a:pt x="207" y="152"/>
                  </a:lnTo>
                  <a:lnTo>
                    <a:pt x="207" y="156"/>
                  </a:lnTo>
                  <a:lnTo>
                    <a:pt x="211" y="156"/>
                  </a:lnTo>
                  <a:lnTo>
                    <a:pt x="211" y="152"/>
                  </a:lnTo>
                  <a:lnTo>
                    <a:pt x="211" y="148"/>
                  </a:lnTo>
                  <a:lnTo>
                    <a:pt x="211" y="148"/>
                  </a:lnTo>
                  <a:lnTo>
                    <a:pt x="211" y="148"/>
                  </a:lnTo>
                  <a:lnTo>
                    <a:pt x="211" y="152"/>
                  </a:lnTo>
                  <a:lnTo>
                    <a:pt x="211" y="156"/>
                  </a:lnTo>
                  <a:lnTo>
                    <a:pt x="214" y="163"/>
                  </a:lnTo>
                  <a:lnTo>
                    <a:pt x="211" y="167"/>
                  </a:lnTo>
                  <a:lnTo>
                    <a:pt x="211" y="170"/>
                  </a:lnTo>
                  <a:lnTo>
                    <a:pt x="211" y="178"/>
                  </a:lnTo>
                  <a:lnTo>
                    <a:pt x="207" y="178"/>
                  </a:lnTo>
                  <a:close/>
                </a:path>
              </a:pathLst>
            </a:custGeom>
            <a:grpFill/>
            <a:ln>
              <a:noFill/>
            </a:ln>
          </p:spPr>
          <p:txBody>
            <a:bodyPr vert="horz" wrap="square" lIns="91440" tIns="45720" rIns="91440" bIns="45720" numCol="1" anchor="t" anchorCtr="0" compatLnSpc="1"/>
            <a:lstStyle/>
            <a:p>
              <a:endParaRPr lang="en-US"/>
            </a:p>
          </p:txBody>
        </p:sp>
        <p:sp>
          <p:nvSpPr>
            <p:cNvPr id="70" name="Freeform 71"/>
            <p:cNvSpPr/>
            <p:nvPr/>
          </p:nvSpPr>
          <p:spPr bwMode="auto">
            <a:xfrm>
              <a:off x="4578652" y="2455456"/>
              <a:ext cx="10293" cy="10293"/>
            </a:xfrm>
            <a:custGeom>
              <a:avLst/>
              <a:gdLst>
                <a:gd name="T0" fmla="*/ 0 w 8"/>
                <a:gd name="T1" fmla="*/ 0 h 8"/>
                <a:gd name="T2" fmla="*/ 0 w 8"/>
                <a:gd name="T3" fmla="*/ 4 h 8"/>
                <a:gd name="T4" fmla="*/ 4 w 8"/>
                <a:gd name="T5" fmla="*/ 8 h 8"/>
                <a:gd name="T6" fmla="*/ 8 w 8"/>
                <a:gd name="T7" fmla="*/ 4 h 8"/>
                <a:gd name="T8" fmla="*/ 8 w 8"/>
                <a:gd name="T9" fmla="*/ 4 h 8"/>
                <a:gd name="T10" fmla="*/ 0 w 8"/>
                <a:gd name="T11" fmla="*/ 0 h 8"/>
              </a:gdLst>
              <a:ahLst/>
              <a:cxnLst>
                <a:cxn ang="0">
                  <a:pos x="T0" y="T1"/>
                </a:cxn>
                <a:cxn ang="0">
                  <a:pos x="T2" y="T3"/>
                </a:cxn>
                <a:cxn ang="0">
                  <a:pos x="T4" y="T5"/>
                </a:cxn>
                <a:cxn ang="0">
                  <a:pos x="T6" y="T7"/>
                </a:cxn>
                <a:cxn ang="0">
                  <a:pos x="T8" y="T9"/>
                </a:cxn>
                <a:cxn ang="0">
                  <a:pos x="T10" y="T11"/>
                </a:cxn>
              </a:cxnLst>
              <a:rect l="0" t="0" r="r" b="b"/>
              <a:pathLst>
                <a:path w="8" h="8">
                  <a:moveTo>
                    <a:pt x="0" y="0"/>
                  </a:moveTo>
                  <a:lnTo>
                    <a:pt x="0" y="4"/>
                  </a:lnTo>
                  <a:lnTo>
                    <a:pt x="4" y="8"/>
                  </a:lnTo>
                  <a:lnTo>
                    <a:pt x="8" y="4"/>
                  </a:lnTo>
                  <a:lnTo>
                    <a:pt x="8"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1" name="Freeform 72"/>
            <p:cNvSpPr>
              <a:spLocks noEditPoints="1"/>
            </p:cNvSpPr>
            <p:nvPr/>
          </p:nvSpPr>
          <p:spPr bwMode="auto">
            <a:xfrm>
              <a:off x="4416536" y="2198129"/>
              <a:ext cx="243174" cy="243174"/>
            </a:xfrm>
            <a:custGeom>
              <a:avLst/>
              <a:gdLst>
                <a:gd name="T0" fmla="*/ 8 w 189"/>
                <a:gd name="T1" fmla="*/ 48 h 189"/>
                <a:gd name="T2" fmla="*/ 8 w 189"/>
                <a:gd name="T3" fmla="*/ 30 h 189"/>
                <a:gd name="T4" fmla="*/ 15 w 189"/>
                <a:gd name="T5" fmla="*/ 18 h 189"/>
                <a:gd name="T6" fmla="*/ 34 w 189"/>
                <a:gd name="T7" fmla="*/ 18 h 189"/>
                <a:gd name="T8" fmla="*/ 48 w 189"/>
                <a:gd name="T9" fmla="*/ 15 h 189"/>
                <a:gd name="T10" fmla="*/ 63 w 189"/>
                <a:gd name="T11" fmla="*/ 0 h 189"/>
                <a:gd name="T12" fmla="*/ 85 w 189"/>
                <a:gd name="T13" fmla="*/ 4 h 189"/>
                <a:gd name="T14" fmla="*/ 108 w 189"/>
                <a:gd name="T15" fmla="*/ 15 h 189"/>
                <a:gd name="T16" fmla="*/ 100 w 189"/>
                <a:gd name="T17" fmla="*/ 26 h 189"/>
                <a:gd name="T18" fmla="*/ 85 w 189"/>
                <a:gd name="T19" fmla="*/ 33 h 189"/>
                <a:gd name="T20" fmla="*/ 89 w 189"/>
                <a:gd name="T21" fmla="*/ 48 h 189"/>
                <a:gd name="T22" fmla="*/ 104 w 189"/>
                <a:gd name="T23" fmla="*/ 63 h 189"/>
                <a:gd name="T24" fmla="*/ 119 w 189"/>
                <a:gd name="T25" fmla="*/ 82 h 189"/>
                <a:gd name="T26" fmla="*/ 134 w 189"/>
                <a:gd name="T27" fmla="*/ 93 h 189"/>
                <a:gd name="T28" fmla="*/ 152 w 189"/>
                <a:gd name="T29" fmla="*/ 96 h 189"/>
                <a:gd name="T30" fmla="*/ 152 w 189"/>
                <a:gd name="T31" fmla="*/ 104 h 189"/>
                <a:gd name="T32" fmla="*/ 185 w 189"/>
                <a:gd name="T33" fmla="*/ 119 h 189"/>
                <a:gd name="T34" fmla="*/ 185 w 189"/>
                <a:gd name="T35" fmla="*/ 130 h 189"/>
                <a:gd name="T36" fmla="*/ 178 w 189"/>
                <a:gd name="T37" fmla="*/ 126 h 189"/>
                <a:gd name="T38" fmla="*/ 167 w 189"/>
                <a:gd name="T39" fmla="*/ 119 h 189"/>
                <a:gd name="T40" fmla="*/ 163 w 189"/>
                <a:gd name="T41" fmla="*/ 130 h 189"/>
                <a:gd name="T42" fmla="*/ 163 w 189"/>
                <a:gd name="T43" fmla="*/ 137 h 189"/>
                <a:gd name="T44" fmla="*/ 167 w 189"/>
                <a:gd name="T45" fmla="*/ 148 h 189"/>
                <a:gd name="T46" fmla="*/ 156 w 189"/>
                <a:gd name="T47" fmla="*/ 167 h 189"/>
                <a:gd name="T48" fmla="*/ 145 w 189"/>
                <a:gd name="T49" fmla="*/ 163 h 189"/>
                <a:gd name="T50" fmla="*/ 152 w 189"/>
                <a:gd name="T51" fmla="*/ 152 h 189"/>
                <a:gd name="T52" fmla="*/ 152 w 189"/>
                <a:gd name="T53" fmla="*/ 141 h 189"/>
                <a:gd name="T54" fmla="*/ 145 w 189"/>
                <a:gd name="T55" fmla="*/ 130 h 189"/>
                <a:gd name="T56" fmla="*/ 134 w 189"/>
                <a:gd name="T57" fmla="*/ 122 h 189"/>
                <a:gd name="T58" fmla="*/ 126 w 189"/>
                <a:gd name="T59" fmla="*/ 115 h 189"/>
                <a:gd name="T60" fmla="*/ 111 w 189"/>
                <a:gd name="T61" fmla="*/ 108 h 189"/>
                <a:gd name="T62" fmla="*/ 100 w 189"/>
                <a:gd name="T63" fmla="*/ 104 h 189"/>
                <a:gd name="T64" fmla="*/ 82 w 189"/>
                <a:gd name="T65" fmla="*/ 89 h 189"/>
                <a:gd name="T66" fmla="*/ 67 w 189"/>
                <a:gd name="T67" fmla="*/ 74 h 189"/>
                <a:gd name="T68" fmla="*/ 56 w 189"/>
                <a:gd name="T69" fmla="*/ 59 h 189"/>
                <a:gd name="T70" fmla="*/ 45 w 189"/>
                <a:gd name="T71" fmla="*/ 52 h 189"/>
                <a:gd name="T72" fmla="*/ 15 w 189"/>
                <a:gd name="T73" fmla="*/ 59 h 189"/>
                <a:gd name="T74" fmla="*/ 30 w 189"/>
                <a:gd name="T75" fmla="*/ 108 h 189"/>
                <a:gd name="T76" fmla="*/ 26 w 189"/>
                <a:gd name="T77" fmla="*/ 111 h 189"/>
                <a:gd name="T78" fmla="*/ 71 w 189"/>
                <a:gd name="T79" fmla="*/ 85 h 189"/>
                <a:gd name="T80" fmla="*/ 63 w 189"/>
                <a:gd name="T81" fmla="*/ 78 h 189"/>
                <a:gd name="T82" fmla="*/ 56 w 189"/>
                <a:gd name="T83" fmla="*/ 78 h 189"/>
                <a:gd name="T84" fmla="*/ 41 w 189"/>
                <a:gd name="T85" fmla="*/ 145 h 189"/>
                <a:gd name="T86" fmla="*/ 52 w 189"/>
                <a:gd name="T87" fmla="*/ 145 h 189"/>
                <a:gd name="T88" fmla="*/ 48 w 189"/>
                <a:gd name="T89" fmla="*/ 122 h 189"/>
                <a:gd name="T90" fmla="*/ 45 w 189"/>
                <a:gd name="T91" fmla="*/ 108 h 189"/>
                <a:gd name="T92" fmla="*/ 30 w 189"/>
                <a:gd name="T93" fmla="*/ 115 h 189"/>
                <a:gd name="T94" fmla="*/ 30 w 189"/>
                <a:gd name="T95" fmla="*/ 122 h 189"/>
                <a:gd name="T96" fmla="*/ 34 w 189"/>
                <a:gd name="T97" fmla="*/ 130 h 189"/>
                <a:gd name="T98" fmla="*/ 34 w 189"/>
                <a:gd name="T99" fmla="*/ 148 h 189"/>
                <a:gd name="T100" fmla="*/ 141 w 189"/>
                <a:gd name="T101" fmla="*/ 185 h 189"/>
                <a:gd name="T102" fmla="*/ 145 w 189"/>
                <a:gd name="T103" fmla="*/ 163 h 189"/>
                <a:gd name="T104" fmla="*/ 130 w 189"/>
                <a:gd name="T105" fmla="*/ 167 h 189"/>
                <a:gd name="T106" fmla="*/ 104 w 189"/>
                <a:gd name="T107" fmla="*/ 163 h 189"/>
                <a:gd name="T108" fmla="*/ 100 w 189"/>
                <a:gd name="T109" fmla="*/ 174 h 189"/>
                <a:gd name="T110" fmla="*/ 122 w 189"/>
                <a:gd name="T111" fmla="*/ 185 h 189"/>
                <a:gd name="T112" fmla="*/ 141 w 189"/>
                <a:gd name="T113"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 h="189">
                  <a:moveTo>
                    <a:pt x="15" y="59"/>
                  </a:moveTo>
                  <a:lnTo>
                    <a:pt x="15" y="56"/>
                  </a:lnTo>
                  <a:lnTo>
                    <a:pt x="15" y="52"/>
                  </a:lnTo>
                  <a:lnTo>
                    <a:pt x="11" y="52"/>
                  </a:lnTo>
                  <a:lnTo>
                    <a:pt x="8" y="48"/>
                  </a:lnTo>
                  <a:lnTo>
                    <a:pt x="4" y="41"/>
                  </a:lnTo>
                  <a:lnTo>
                    <a:pt x="0" y="37"/>
                  </a:lnTo>
                  <a:lnTo>
                    <a:pt x="4" y="37"/>
                  </a:lnTo>
                  <a:lnTo>
                    <a:pt x="8" y="33"/>
                  </a:lnTo>
                  <a:lnTo>
                    <a:pt x="8" y="30"/>
                  </a:lnTo>
                  <a:lnTo>
                    <a:pt x="4" y="26"/>
                  </a:lnTo>
                  <a:lnTo>
                    <a:pt x="4" y="22"/>
                  </a:lnTo>
                  <a:lnTo>
                    <a:pt x="8" y="22"/>
                  </a:lnTo>
                  <a:lnTo>
                    <a:pt x="11" y="22"/>
                  </a:lnTo>
                  <a:lnTo>
                    <a:pt x="15" y="18"/>
                  </a:lnTo>
                  <a:lnTo>
                    <a:pt x="22" y="22"/>
                  </a:lnTo>
                  <a:lnTo>
                    <a:pt x="26" y="11"/>
                  </a:lnTo>
                  <a:lnTo>
                    <a:pt x="30" y="15"/>
                  </a:lnTo>
                  <a:lnTo>
                    <a:pt x="30" y="18"/>
                  </a:lnTo>
                  <a:lnTo>
                    <a:pt x="34" y="18"/>
                  </a:lnTo>
                  <a:lnTo>
                    <a:pt x="37" y="22"/>
                  </a:lnTo>
                  <a:lnTo>
                    <a:pt x="41" y="18"/>
                  </a:lnTo>
                  <a:lnTo>
                    <a:pt x="41" y="15"/>
                  </a:lnTo>
                  <a:lnTo>
                    <a:pt x="48" y="15"/>
                  </a:lnTo>
                  <a:lnTo>
                    <a:pt x="48" y="15"/>
                  </a:lnTo>
                  <a:lnTo>
                    <a:pt x="52" y="18"/>
                  </a:lnTo>
                  <a:lnTo>
                    <a:pt x="52" y="11"/>
                  </a:lnTo>
                  <a:lnTo>
                    <a:pt x="60" y="11"/>
                  </a:lnTo>
                  <a:lnTo>
                    <a:pt x="60" y="4"/>
                  </a:lnTo>
                  <a:lnTo>
                    <a:pt x="63" y="0"/>
                  </a:lnTo>
                  <a:lnTo>
                    <a:pt x="67" y="4"/>
                  </a:lnTo>
                  <a:lnTo>
                    <a:pt x="74" y="0"/>
                  </a:lnTo>
                  <a:lnTo>
                    <a:pt x="78" y="0"/>
                  </a:lnTo>
                  <a:lnTo>
                    <a:pt x="85" y="0"/>
                  </a:lnTo>
                  <a:lnTo>
                    <a:pt x="85" y="4"/>
                  </a:lnTo>
                  <a:lnTo>
                    <a:pt x="93" y="7"/>
                  </a:lnTo>
                  <a:lnTo>
                    <a:pt x="104" y="7"/>
                  </a:lnTo>
                  <a:lnTo>
                    <a:pt x="108" y="7"/>
                  </a:lnTo>
                  <a:lnTo>
                    <a:pt x="111" y="11"/>
                  </a:lnTo>
                  <a:lnTo>
                    <a:pt x="108" y="15"/>
                  </a:lnTo>
                  <a:lnTo>
                    <a:pt x="108" y="18"/>
                  </a:lnTo>
                  <a:lnTo>
                    <a:pt x="104" y="22"/>
                  </a:lnTo>
                  <a:lnTo>
                    <a:pt x="108" y="26"/>
                  </a:lnTo>
                  <a:lnTo>
                    <a:pt x="104" y="26"/>
                  </a:lnTo>
                  <a:lnTo>
                    <a:pt x="100" y="26"/>
                  </a:lnTo>
                  <a:lnTo>
                    <a:pt x="97" y="30"/>
                  </a:lnTo>
                  <a:lnTo>
                    <a:pt x="93" y="30"/>
                  </a:lnTo>
                  <a:lnTo>
                    <a:pt x="93" y="30"/>
                  </a:lnTo>
                  <a:lnTo>
                    <a:pt x="89" y="30"/>
                  </a:lnTo>
                  <a:lnTo>
                    <a:pt x="85" y="33"/>
                  </a:lnTo>
                  <a:lnTo>
                    <a:pt x="89" y="37"/>
                  </a:lnTo>
                  <a:lnTo>
                    <a:pt x="89" y="41"/>
                  </a:lnTo>
                  <a:lnTo>
                    <a:pt x="89" y="41"/>
                  </a:lnTo>
                  <a:lnTo>
                    <a:pt x="85" y="44"/>
                  </a:lnTo>
                  <a:lnTo>
                    <a:pt x="89" y="48"/>
                  </a:lnTo>
                  <a:lnTo>
                    <a:pt x="89" y="52"/>
                  </a:lnTo>
                  <a:lnTo>
                    <a:pt x="89" y="52"/>
                  </a:lnTo>
                  <a:lnTo>
                    <a:pt x="97" y="56"/>
                  </a:lnTo>
                  <a:lnTo>
                    <a:pt x="100" y="59"/>
                  </a:lnTo>
                  <a:lnTo>
                    <a:pt x="104" y="63"/>
                  </a:lnTo>
                  <a:lnTo>
                    <a:pt x="115" y="70"/>
                  </a:lnTo>
                  <a:lnTo>
                    <a:pt x="115" y="74"/>
                  </a:lnTo>
                  <a:lnTo>
                    <a:pt x="115" y="74"/>
                  </a:lnTo>
                  <a:lnTo>
                    <a:pt x="115" y="78"/>
                  </a:lnTo>
                  <a:lnTo>
                    <a:pt x="119" y="82"/>
                  </a:lnTo>
                  <a:lnTo>
                    <a:pt x="122" y="82"/>
                  </a:lnTo>
                  <a:lnTo>
                    <a:pt x="122" y="85"/>
                  </a:lnTo>
                  <a:lnTo>
                    <a:pt x="130" y="89"/>
                  </a:lnTo>
                  <a:lnTo>
                    <a:pt x="130" y="93"/>
                  </a:lnTo>
                  <a:lnTo>
                    <a:pt x="134" y="93"/>
                  </a:lnTo>
                  <a:lnTo>
                    <a:pt x="137" y="93"/>
                  </a:lnTo>
                  <a:lnTo>
                    <a:pt x="141" y="93"/>
                  </a:lnTo>
                  <a:lnTo>
                    <a:pt x="145" y="93"/>
                  </a:lnTo>
                  <a:lnTo>
                    <a:pt x="148" y="93"/>
                  </a:lnTo>
                  <a:lnTo>
                    <a:pt x="152" y="96"/>
                  </a:lnTo>
                  <a:lnTo>
                    <a:pt x="152" y="96"/>
                  </a:lnTo>
                  <a:lnTo>
                    <a:pt x="148" y="100"/>
                  </a:lnTo>
                  <a:lnTo>
                    <a:pt x="148" y="100"/>
                  </a:lnTo>
                  <a:lnTo>
                    <a:pt x="148" y="104"/>
                  </a:lnTo>
                  <a:lnTo>
                    <a:pt x="152" y="104"/>
                  </a:lnTo>
                  <a:lnTo>
                    <a:pt x="159" y="104"/>
                  </a:lnTo>
                  <a:lnTo>
                    <a:pt x="171" y="111"/>
                  </a:lnTo>
                  <a:lnTo>
                    <a:pt x="174" y="115"/>
                  </a:lnTo>
                  <a:lnTo>
                    <a:pt x="178" y="119"/>
                  </a:lnTo>
                  <a:lnTo>
                    <a:pt x="185" y="119"/>
                  </a:lnTo>
                  <a:lnTo>
                    <a:pt x="185" y="122"/>
                  </a:lnTo>
                  <a:lnTo>
                    <a:pt x="189" y="122"/>
                  </a:lnTo>
                  <a:lnTo>
                    <a:pt x="189" y="126"/>
                  </a:lnTo>
                  <a:lnTo>
                    <a:pt x="185" y="130"/>
                  </a:lnTo>
                  <a:lnTo>
                    <a:pt x="185" y="130"/>
                  </a:lnTo>
                  <a:lnTo>
                    <a:pt x="185" y="130"/>
                  </a:lnTo>
                  <a:lnTo>
                    <a:pt x="185" y="133"/>
                  </a:lnTo>
                  <a:lnTo>
                    <a:pt x="182" y="130"/>
                  </a:lnTo>
                  <a:lnTo>
                    <a:pt x="182" y="130"/>
                  </a:lnTo>
                  <a:lnTo>
                    <a:pt x="178" y="126"/>
                  </a:lnTo>
                  <a:lnTo>
                    <a:pt x="178" y="122"/>
                  </a:lnTo>
                  <a:lnTo>
                    <a:pt x="178" y="122"/>
                  </a:lnTo>
                  <a:lnTo>
                    <a:pt x="174" y="122"/>
                  </a:lnTo>
                  <a:lnTo>
                    <a:pt x="171" y="122"/>
                  </a:lnTo>
                  <a:lnTo>
                    <a:pt x="167" y="119"/>
                  </a:lnTo>
                  <a:lnTo>
                    <a:pt x="167" y="119"/>
                  </a:lnTo>
                  <a:lnTo>
                    <a:pt x="163" y="122"/>
                  </a:lnTo>
                  <a:lnTo>
                    <a:pt x="163" y="126"/>
                  </a:lnTo>
                  <a:lnTo>
                    <a:pt x="163" y="126"/>
                  </a:lnTo>
                  <a:lnTo>
                    <a:pt x="163" y="130"/>
                  </a:lnTo>
                  <a:lnTo>
                    <a:pt x="159" y="130"/>
                  </a:lnTo>
                  <a:lnTo>
                    <a:pt x="159" y="133"/>
                  </a:lnTo>
                  <a:lnTo>
                    <a:pt x="159" y="133"/>
                  </a:lnTo>
                  <a:lnTo>
                    <a:pt x="159" y="137"/>
                  </a:lnTo>
                  <a:lnTo>
                    <a:pt x="163" y="137"/>
                  </a:lnTo>
                  <a:lnTo>
                    <a:pt x="167" y="141"/>
                  </a:lnTo>
                  <a:lnTo>
                    <a:pt x="167" y="141"/>
                  </a:lnTo>
                  <a:lnTo>
                    <a:pt x="167" y="145"/>
                  </a:lnTo>
                  <a:lnTo>
                    <a:pt x="167" y="148"/>
                  </a:lnTo>
                  <a:lnTo>
                    <a:pt x="167" y="148"/>
                  </a:lnTo>
                  <a:lnTo>
                    <a:pt x="163" y="148"/>
                  </a:lnTo>
                  <a:lnTo>
                    <a:pt x="163" y="152"/>
                  </a:lnTo>
                  <a:lnTo>
                    <a:pt x="163" y="159"/>
                  </a:lnTo>
                  <a:lnTo>
                    <a:pt x="156" y="163"/>
                  </a:lnTo>
                  <a:lnTo>
                    <a:pt x="156" y="167"/>
                  </a:lnTo>
                  <a:lnTo>
                    <a:pt x="156" y="167"/>
                  </a:lnTo>
                  <a:lnTo>
                    <a:pt x="148" y="167"/>
                  </a:lnTo>
                  <a:lnTo>
                    <a:pt x="145" y="167"/>
                  </a:lnTo>
                  <a:lnTo>
                    <a:pt x="145" y="163"/>
                  </a:lnTo>
                  <a:lnTo>
                    <a:pt x="145" y="163"/>
                  </a:lnTo>
                  <a:lnTo>
                    <a:pt x="148" y="159"/>
                  </a:lnTo>
                  <a:lnTo>
                    <a:pt x="152" y="159"/>
                  </a:lnTo>
                  <a:lnTo>
                    <a:pt x="152" y="156"/>
                  </a:lnTo>
                  <a:lnTo>
                    <a:pt x="152" y="152"/>
                  </a:lnTo>
                  <a:lnTo>
                    <a:pt x="152" y="152"/>
                  </a:lnTo>
                  <a:lnTo>
                    <a:pt x="152" y="152"/>
                  </a:lnTo>
                  <a:lnTo>
                    <a:pt x="156" y="152"/>
                  </a:lnTo>
                  <a:lnTo>
                    <a:pt x="156" y="148"/>
                  </a:lnTo>
                  <a:lnTo>
                    <a:pt x="152" y="145"/>
                  </a:lnTo>
                  <a:lnTo>
                    <a:pt x="152" y="141"/>
                  </a:lnTo>
                  <a:lnTo>
                    <a:pt x="148" y="137"/>
                  </a:lnTo>
                  <a:lnTo>
                    <a:pt x="148" y="133"/>
                  </a:lnTo>
                  <a:lnTo>
                    <a:pt x="148" y="130"/>
                  </a:lnTo>
                  <a:lnTo>
                    <a:pt x="145" y="126"/>
                  </a:lnTo>
                  <a:lnTo>
                    <a:pt x="145" y="130"/>
                  </a:lnTo>
                  <a:lnTo>
                    <a:pt x="137" y="126"/>
                  </a:lnTo>
                  <a:lnTo>
                    <a:pt x="137" y="126"/>
                  </a:lnTo>
                  <a:lnTo>
                    <a:pt x="134" y="126"/>
                  </a:lnTo>
                  <a:lnTo>
                    <a:pt x="134" y="122"/>
                  </a:lnTo>
                  <a:lnTo>
                    <a:pt x="134" y="122"/>
                  </a:lnTo>
                  <a:lnTo>
                    <a:pt x="134" y="119"/>
                  </a:lnTo>
                  <a:lnTo>
                    <a:pt x="130" y="119"/>
                  </a:lnTo>
                  <a:lnTo>
                    <a:pt x="130" y="119"/>
                  </a:lnTo>
                  <a:lnTo>
                    <a:pt x="126" y="119"/>
                  </a:lnTo>
                  <a:lnTo>
                    <a:pt x="126" y="115"/>
                  </a:lnTo>
                  <a:lnTo>
                    <a:pt x="122" y="115"/>
                  </a:lnTo>
                  <a:lnTo>
                    <a:pt x="122" y="115"/>
                  </a:lnTo>
                  <a:lnTo>
                    <a:pt x="119" y="115"/>
                  </a:lnTo>
                  <a:lnTo>
                    <a:pt x="115" y="108"/>
                  </a:lnTo>
                  <a:lnTo>
                    <a:pt x="111" y="108"/>
                  </a:lnTo>
                  <a:lnTo>
                    <a:pt x="108" y="108"/>
                  </a:lnTo>
                  <a:lnTo>
                    <a:pt x="108" y="108"/>
                  </a:lnTo>
                  <a:lnTo>
                    <a:pt x="104" y="108"/>
                  </a:lnTo>
                  <a:lnTo>
                    <a:pt x="104" y="104"/>
                  </a:lnTo>
                  <a:lnTo>
                    <a:pt x="100" y="104"/>
                  </a:lnTo>
                  <a:lnTo>
                    <a:pt x="97" y="104"/>
                  </a:lnTo>
                  <a:lnTo>
                    <a:pt x="93" y="100"/>
                  </a:lnTo>
                  <a:lnTo>
                    <a:pt x="85" y="93"/>
                  </a:lnTo>
                  <a:lnTo>
                    <a:pt x="82" y="89"/>
                  </a:lnTo>
                  <a:lnTo>
                    <a:pt x="82" y="89"/>
                  </a:lnTo>
                  <a:lnTo>
                    <a:pt x="78" y="85"/>
                  </a:lnTo>
                  <a:lnTo>
                    <a:pt x="74" y="85"/>
                  </a:lnTo>
                  <a:lnTo>
                    <a:pt x="74" y="82"/>
                  </a:lnTo>
                  <a:lnTo>
                    <a:pt x="71" y="78"/>
                  </a:lnTo>
                  <a:lnTo>
                    <a:pt x="67" y="74"/>
                  </a:lnTo>
                  <a:lnTo>
                    <a:pt x="63" y="74"/>
                  </a:lnTo>
                  <a:lnTo>
                    <a:pt x="63" y="70"/>
                  </a:lnTo>
                  <a:lnTo>
                    <a:pt x="60" y="67"/>
                  </a:lnTo>
                  <a:lnTo>
                    <a:pt x="60" y="67"/>
                  </a:lnTo>
                  <a:lnTo>
                    <a:pt x="56" y="59"/>
                  </a:lnTo>
                  <a:lnTo>
                    <a:pt x="56" y="59"/>
                  </a:lnTo>
                  <a:lnTo>
                    <a:pt x="56" y="56"/>
                  </a:lnTo>
                  <a:lnTo>
                    <a:pt x="52" y="56"/>
                  </a:lnTo>
                  <a:lnTo>
                    <a:pt x="48" y="52"/>
                  </a:lnTo>
                  <a:lnTo>
                    <a:pt x="45" y="52"/>
                  </a:lnTo>
                  <a:lnTo>
                    <a:pt x="34" y="48"/>
                  </a:lnTo>
                  <a:lnTo>
                    <a:pt x="26" y="52"/>
                  </a:lnTo>
                  <a:lnTo>
                    <a:pt x="26" y="56"/>
                  </a:lnTo>
                  <a:lnTo>
                    <a:pt x="22" y="59"/>
                  </a:lnTo>
                  <a:lnTo>
                    <a:pt x="15" y="59"/>
                  </a:lnTo>
                  <a:lnTo>
                    <a:pt x="15" y="59"/>
                  </a:lnTo>
                  <a:close/>
                  <a:moveTo>
                    <a:pt x="26" y="111"/>
                  </a:moveTo>
                  <a:lnTo>
                    <a:pt x="30" y="111"/>
                  </a:lnTo>
                  <a:lnTo>
                    <a:pt x="30" y="108"/>
                  </a:lnTo>
                  <a:lnTo>
                    <a:pt x="30" y="108"/>
                  </a:lnTo>
                  <a:lnTo>
                    <a:pt x="30" y="108"/>
                  </a:lnTo>
                  <a:lnTo>
                    <a:pt x="30" y="108"/>
                  </a:lnTo>
                  <a:lnTo>
                    <a:pt x="26" y="108"/>
                  </a:lnTo>
                  <a:lnTo>
                    <a:pt x="26" y="111"/>
                  </a:lnTo>
                  <a:lnTo>
                    <a:pt x="26" y="111"/>
                  </a:lnTo>
                  <a:close/>
                  <a:moveTo>
                    <a:pt x="71" y="85"/>
                  </a:moveTo>
                  <a:lnTo>
                    <a:pt x="71" y="85"/>
                  </a:lnTo>
                  <a:lnTo>
                    <a:pt x="71" y="85"/>
                  </a:lnTo>
                  <a:lnTo>
                    <a:pt x="71" y="85"/>
                  </a:lnTo>
                  <a:lnTo>
                    <a:pt x="71" y="85"/>
                  </a:lnTo>
                  <a:close/>
                  <a:moveTo>
                    <a:pt x="56" y="78"/>
                  </a:moveTo>
                  <a:lnTo>
                    <a:pt x="56" y="78"/>
                  </a:lnTo>
                  <a:lnTo>
                    <a:pt x="56" y="78"/>
                  </a:lnTo>
                  <a:lnTo>
                    <a:pt x="60" y="78"/>
                  </a:lnTo>
                  <a:lnTo>
                    <a:pt x="63" y="78"/>
                  </a:lnTo>
                  <a:lnTo>
                    <a:pt x="63" y="78"/>
                  </a:lnTo>
                  <a:lnTo>
                    <a:pt x="60" y="74"/>
                  </a:lnTo>
                  <a:lnTo>
                    <a:pt x="60" y="78"/>
                  </a:lnTo>
                  <a:lnTo>
                    <a:pt x="56" y="78"/>
                  </a:lnTo>
                  <a:lnTo>
                    <a:pt x="56" y="78"/>
                  </a:lnTo>
                  <a:close/>
                  <a:moveTo>
                    <a:pt x="37" y="152"/>
                  </a:moveTo>
                  <a:lnTo>
                    <a:pt x="37" y="148"/>
                  </a:lnTo>
                  <a:lnTo>
                    <a:pt x="37" y="152"/>
                  </a:lnTo>
                  <a:lnTo>
                    <a:pt x="41" y="148"/>
                  </a:lnTo>
                  <a:lnTo>
                    <a:pt x="41" y="145"/>
                  </a:lnTo>
                  <a:lnTo>
                    <a:pt x="41" y="145"/>
                  </a:lnTo>
                  <a:lnTo>
                    <a:pt x="45" y="145"/>
                  </a:lnTo>
                  <a:lnTo>
                    <a:pt x="48" y="145"/>
                  </a:lnTo>
                  <a:lnTo>
                    <a:pt x="48" y="145"/>
                  </a:lnTo>
                  <a:lnTo>
                    <a:pt x="52" y="145"/>
                  </a:lnTo>
                  <a:lnTo>
                    <a:pt x="52" y="137"/>
                  </a:lnTo>
                  <a:lnTo>
                    <a:pt x="52" y="137"/>
                  </a:lnTo>
                  <a:lnTo>
                    <a:pt x="48" y="130"/>
                  </a:lnTo>
                  <a:lnTo>
                    <a:pt x="52" y="126"/>
                  </a:lnTo>
                  <a:lnTo>
                    <a:pt x="48" y="122"/>
                  </a:lnTo>
                  <a:lnTo>
                    <a:pt x="52" y="119"/>
                  </a:lnTo>
                  <a:lnTo>
                    <a:pt x="52" y="119"/>
                  </a:lnTo>
                  <a:lnTo>
                    <a:pt x="52" y="115"/>
                  </a:lnTo>
                  <a:lnTo>
                    <a:pt x="48" y="111"/>
                  </a:lnTo>
                  <a:lnTo>
                    <a:pt x="45" y="108"/>
                  </a:lnTo>
                  <a:lnTo>
                    <a:pt x="45" y="108"/>
                  </a:lnTo>
                  <a:lnTo>
                    <a:pt x="41" y="108"/>
                  </a:lnTo>
                  <a:lnTo>
                    <a:pt x="41" y="108"/>
                  </a:lnTo>
                  <a:lnTo>
                    <a:pt x="34" y="115"/>
                  </a:lnTo>
                  <a:lnTo>
                    <a:pt x="30" y="115"/>
                  </a:lnTo>
                  <a:lnTo>
                    <a:pt x="26" y="111"/>
                  </a:lnTo>
                  <a:lnTo>
                    <a:pt x="26" y="115"/>
                  </a:lnTo>
                  <a:lnTo>
                    <a:pt x="26" y="119"/>
                  </a:lnTo>
                  <a:lnTo>
                    <a:pt x="30" y="119"/>
                  </a:lnTo>
                  <a:lnTo>
                    <a:pt x="30" y="122"/>
                  </a:lnTo>
                  <a:lnTo>
                    <a:pt x="34" y="122"/>
                  </a:lnTo>
                  <a:lnTo>
                    <a:pt x="34" y="126"/>
                  </a:lnTo>
                  <a:lnTo>
                    <a:pt x="30" y="130"/>
                  </a:lnTo>
                  <a:lnTo>
                    <a:pt x="30" y="130"/>
                  </a:lnTo>
                  <a:lnTo>
                    <a:pt x="34" y="130"/>
                  </a:lnTo>
                  <a:lnTo>
                    <a:pt x="34" y="133"/>
                  </a:lnTo>
                  <a:lnTo>
                    <a:pt x="34" y="133"/>
                  </a:lnTo>
                  <a:lnTo>
                    <a:pt x="30" y="141"/>
                  </a:lnTo>
                  <a:lnTo>
                    <a:pt x="30" y="141"/>
                  </a:lnTo>
                  <a:lnTo>
                    <a:pt x="34" y="148"/>
                  </a:lnTo>
                  <a:lnTo>
                    <a:pt x="37" y="152"/>
                  </a:lnTo>
                  <a:lnTo>
                    <a:pt x="37" y="152"/>
                  </a:lnTo>
                  <a:close/>
                  <a:moveTo>
                    <a:pt x="141" y="189"/>
                  </a:moveTo>
                  <a:lnTo>
                    <a:pt x="141" y="185"/>
                  </a:lnTo>
                  <a:lnTo>
                    <a:pt x="141" y="185"/>
                  </a:lnTo>
                  <a:lnTo>
                    <a:pt x="141" y="182"/>
                  </a:lnTo>
                  <a:lnTo>
                    <a:pt x="137" y="178"/>
                  </a:lnTo>
                  <a:lnTo>
                    <a:pt x="141" y="171"/>
                  </a:lnTo>
                  <a:lnTo>
                    <a:pt x="145" y="167"/>
                  </a:lnTo>
                  <a:lnTo>
                    <a:pt x="145" y="163"/>
                  </a:lnTo>
                  <a:lnTo>
                    <a:pt x="141" y="159"/>
                  </a:lnTo>
                  <a:lnTo>
                    <a:pt x="137" y="163"/>
                  </a:lnTo>
                  <a:lnTo>
                    <a:pt x="137" y="163"/>
                  </a:lnTo>
                  <a:lnTo>
                    <a:pt x="134" y="163"/>
                  </a:lnTo>
                  <a:lnTo>
                    <a:pt x="130" y="167"/>
                  </a:lnTo>
                  <a:lnTo>
                    <a:pt x="122" y="167"/>
                  </a:lnTo>
                  <a:lnTo>
                    <a:pt x="115" y="167"/>
                  </a:lnTo>
                  <a:lnTo>
                    <a:pt x="111" y="167"/>
                  </a:lnTo>
                  <a:lnTo>
                    <a:pt x="108" y="163"/>
                  </a:lnTo>
                  <a:lnTo>
                    <a:pt x="104" y="163"/>
                  </a:lnTo>
                  <a:lnTo>
                    <a:pt x="104" y="167"/>
                  </a:lnTo>
                  <a:lnTo>
                    <a:pt x="100" y="163"/>
                  </a:lnTo>
                  <a:lnTo>
                    <a:pt x="97" y="167"/>
                  </a:lnTo>
                  <a:lnTo>
                    <a:pt x="97" y="171"/>
                  </a:lnTo>
                  <a:lnTo>
                    <a:pt x="100" y="174"/>
                  </a:lnTo>
                  <a:lnTo>
                    <a:pt x="104" y="174"/>
                  </a:lnTo>
                  <a:lnTo>
                    <a:pt x="111" y="178"/>
                  </a:lnTo>
                  <a:lnTo>
                    <a:pt x="111" y="178"/>
                  </a:lnTo>
                  <a:lnTo>
                    <a:pt x="115" y="182"/>
                  </a:lnTo>
                  <a:lnTo>
                    <a:pt x="122" y="185"/>
                  </a:lnTo>
                  <a:lnTo>
                    <a:pt x="126" y="182"/>
                  </a:lnTo>
                  <a:lnTo>
                    <a:pt x="130" y="185"/>
                  </a:lnTo>
                  <a:lnTo>
                    <a:pt x="130" y="185"/>
                  </a:lnTo>
                  <a:lnTo>
                    <a:pt x="137" y="189"/>
                  </a:lnTo>
                  <a:lnTo>
                    <a:pt x="141" y="189"/>
                  </a:lnTo>
                  <a:close/>
                </a:path>
              </a:pathLst>
            </a:custGeom>
            <a:grpFill/>
            <a:ln>
              <a:noFill/>
            </a:ln>
          </p:spPr>
          <p:txBody>
            <a:bodyPr vert="horz" wrap="square" lIns="91440" tIns="45720" rIns="91440" bIns="45720" numCol="1" anchor="t" anchorCtr="0" compatLnSpc="1"/>
            <a:lstStyle/>
            <a:p>
              <a:endParaRPr lang="en-US"/>
            </a:p>
          </p:txBody>
        </p:sp>
        <p:sp>
          <p:nvSpPr>
            <p:cNvPr id="72" name="Freeform 73"/>
            <p:cNvSpPr>
              <a:spLocks noEditPoints="1"/>
            </p:cNvSpPr>
            <p:nvPr/>
          </p:nvSpPr>
          <p:spPr bwMode="auto">
            <a:xfrm>
              <a:off x="4111604" y="2274041"/>
              <a:ext cx="262473" cy="181415"/>
            </a:xfrm>
            <a:custGeom>
              <a:avLst/>
              <a:gdLst>
                <a:gd name="T0" fmla="*/ 32 w 55"/>
                <a:gd name="T1" fmla="*/ 3 h 38"/>
                <a:gd name="T2" fmla="*/ 33 w 55"/>
                <a:gd name="T3" fmla="*/ 4 h 38"/>
                <a:gd name="T4" fmla="*/ 37 w 55"/>
                <a:gd name="T5" fmla="*/ 6 h 38"/>
                <a:gd name="T6" fmla="*/ 40 w 55"/>
                <a:gd name="T7" fmla="*/ 6 h 38"/>
                <a:gd name="T8" fmla="*/ 43 w 55"/>
                <a:gd name="T9" fmla="*/ 6 h 38"/>
                <a:gd name="T10" fmla="*/ 46 w 55"/>
                <a:gd name="T11" fmla="*/ 6 h 38"/>
                <a:gd name="T12" fmla="*/ 51 w 55"/>
                <a:gd name="T13" fmla="*/ 7 h 38"/>
                <a:gd name="T14" fmla="*/ 50 w 55"/>
                <a:gd name="T15" fmla="*/ 9 h 38"/>
                <a:gd name="T16" fmla="*/ 48 w 55"/>
                <a:gd name="T17" fmla="*/ 12 h 38"/>
                <a:gd name="T18" fmla="*/ 44 w 55"/>
                <a:gd name="T19" fmla="*/ 13 h 38"/>
                <a:gd name="T20" fmla="*/ 42 w 55"/>
                <a:gd name="T21" fmla="*/ 15 h 38"/>
                <a:gd name="T22" fmla="*/ 41 w 55"/>
                <a:gd name="T23" fmla="*/ 16 h 38"/>
                <a:gd name="T24" fmla="*/ 40 w 55"/>
                <a:gd name="T25" fmla="*/ 18 h 38"/>
                <a:gd name="T26" fmla="*/ 37 w 55"/>
                <a:gd name="T27" fmla="*/ 21 h 38"/>
                <a:gd name="T28" fmla="*/ 38 w 55"/>
                <a:gd name="T29" fmla="*/ 24 h 38"/>
                <a:gd name="T30" fmla="*/ 37 w 55"/>
                <a:gd name="T31" fmla="*/ 26 h 38"/>
                <a:gd name="T32" fmla="*/ 35 w 55"/>
                <a:gd name="T33" fmla="*/ 30 h 38"/>
                <a:gd name="T34" fmla="*/ 34 w 55"/>
                <a:gd name="T35" fmla="*/ 31 h 38"/>
                <a:gd name="T36" fmla="*/ 30 w 55"/>
                <a:gd name="T37" fmla="*/ 34 h 38"/>
                <a:gd name="T38" fmla="*/ 28 w 55"/>
                <a:gd name="T39" fmla="*/ 34 h 38"/>
                <a:gd name="T40" fmla="*/ 26 w 55"/>
                <a:gd name="T41" fmla="*/ 34 h 38"/>
                <a:gd name="T42" fmla="*/ 22 w 55"/>
                <a:gd name="T43" fmla="*/ 34 h 38"/>
                <a:gd name="T44" fmla="*/ 19 w 55"/>
                <a:gd name="T45" fmla="*/ 36 h 38"/>
                <a:gd name="T46" fmla="*/ 16 w 55"/>
                <a:gd name="T47" fmla="*/ 37 h 38"/>
                <a:gd name="T48" fmla="*/ 12 w 55"/>
                <a:gd name="T49" fmla="*/ 36 h 38"/>
                <a:gd name="T50" fmla="*/ 10 w 55"/>
                <a:gd name="T51" fmla="*/ 32 h 38"/>
                <a:gd name="T52" fmla="*/ 8 w 55"/>
                <a:gd name="T53" fmla="*/ 31 h 38"/>
                <a:gd name="T54" fmla="*/ 9 w 55"/>
                <a:gd name="T55" fmla="*/ 28 h 38"/>
                <a:gd name="T56" fmla="*/ 8 w 55"/>
                <a:gd name="T57" fmla="*/ 26 h 38"/>
                <a:gd name="T58" fmla="*/ 8 w 55"/>
                <a:gd name="T59" fmla="*/ 22 h 38"/>
                <a:gd name="T60" fmla="*/ 9 w 55"/>
                <a:gd name="T61" fmla="*/ 20 h 38"/>
                <a:gd name="T62" fmla="*/ 10 w 55"/>
                <a:gd name="T63" fmla="*/ 17 h 38"/>
                <a:gd name="T64" fmla="*/ 12 w 55"/>
                <a:gd name="T65" fmla="*/ 12 h 38"/>
                <a:gd name="T66" fmla="*/ 12 w 55"/>
                <a:gd name="T67" fmla="*/ 10 h 38"/>
                <a:gd name="T68" fmla="*/ 9 w 55"/>
                <a:gd name="T69" fmla="*/ 10 h 38"/>
                <a:gd name="T70" fmla="*/ 4 w 55"/>
                <a:gd name="T71" fmla="*/ 9 h 38"/>
                <a:gd name="T72" fmla="*/ 2 w 55"/>
                <a:gd name="T73" fmla="*/ 9 h 38"/>
                <a:gd name="T74" fmla="*/ 2 w 55"/>
                <a:gd name="T75" fmla="*/ 7 h 38"/>
                <a:gd name="T76" fmla="*/ 2 w 55"/>
                <a:gd name="T77" fmla="*/ 6 h 38"/>
                <a:gd name="T78" fmla="*/ 2 w 55"/>
                <a:gd name="T79" fmla="*/ 5 h 38"/>
                <a:gd name="T80" fmla="*/ 1 w 55"/>
                <a:gd name="T81" fmla="*/ 5 h 38"/>
                <a:gd name="T82" fmla="*/ 2 w 55"/>
                <a:gd name="T83" fmla="*/ 2 h 38"/>
                <a:gd name="T84" fmla="*/ 5 w 55"/>
                <a:gd name="T85" fmla="*/ 2 h 38"/>
                <a:gd name="T86" fmla="*/ 6 w 55"/>
                <a:gd name="T87" fmla="*/ 0 h 38"/>
                <a:gd name="T88" fmla="*/ 8 w 55"/>
                <a:gd name="T89" fmla="*/ 0 h 38"/>
                <a:gd name="T90" fmla="*/ 11 w 55"/>
                <a:gd name="T91" fmla="*/ 1 h 38"/>
                <a:gd name="T92" fmla="*/ 14 w 55"/>
                <a:gd name="T93" fmla="*/ 1 h 38"/>
                <a:gd name="T94" fmla="*/ 19 w 55"/>
                <a:gd name="T95" fmla="*/ 2 h 38"/>
                <a:gd name="T96" fmla="*/ 24 w 55"/>
                <a:gd name="T97" fmla="*/ 2 h 38"/>
                <a:gd name="T98" fmla="*/ 27 w 55"/>
                <a:gd name="T99" fmla="*/ 2 h 38"/>
                <a:gd name="T100" fmla="*/ 30 w 55"/>
                <a:gd name="T101" fmla="*/ 2 h 38"/>
                <a:gd name="T102" fmla="*/ 53 w 55"/>
                <a:gd name="T103" fmla="*/ 20 h 38"/>
                <a:gd name="T104" fmla="*/ 55 w 55"/>
                <a:gd name="T105" fmla="*/ 20 h 38"/>
                <a:gd name="T106" fmla="*/ 53 w 55"/>
                <a:gd name="T107" fmla="*/ 20 h 38"/>
                <a:gd name="T108" fmla="*/ 52 w 55"/>
                <a:gd name="T109" fmla="*/ 20 h 38"/>
                <a:gd name="T110" fmla="*/ 49 w 55"/>
                <a:gd name="T111" fmla="*/ 21 h 38"/>
                <a:gd name="T112" fmla="*/ 50 w 55"/>
                <a:gd name="T113" fmla="*/ 22 h 38"/>
                <a:gd name="T114" fmla="*/ 46 w 55"/>
                <a:gd name="T115" fmla="*/ 24 h 38"/>
                <a:gd name="T116" fmla="*/ 44 w 55"/>
                <a:gd name="T1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38">
                  <a:moveTo>
                    <a:pt x="31" y="2"/>
                  </a:moveTo>
                  <a:cubicBezTo>
                    <a:pt x="32" y="2"/>
                    <a:pt x="32" y="2"/>
                    <a:pt x="32" y="2"/>
                  </a:cubicBezTo>
                  <a:cubicBezTo>
                    <a:pt x="32" y="3"/>
                    <a:pt x="32" y="3"/>
                    <a:pt x="32" y="3"/>
                  </a:cubicBezTo>
                  <a:cubicBezTo>
                    <a:pt x="33" y="3"/>
                    <a:pt x="33" y="3"/>
                    <a:pt x="33" y="3"/>
                  </a:cubicBezTo>
                  <a:cubicBezTo>
                    <a:pt x="33" y="4"/>
                    <a:pt x="33" y="4"/>
                    <a:pt x="33" y="4"/>
                  </a:cubicBezTo>
                  <a:cubicBezTo>
                    <a:pt x="33" y="4"/>
                    <a:pt x="33" y="4"/>
                    <a:pt x="33" y="4"/>
                  </a:cubicBezTo>
                  <a:cubicBezTo>
                    <a:pt x="34" y="4"/>
                    <a:pt x="34" y="4"/>
                    <a:pt x="34" y="4"/>
                  </a:cubicBezTo>
                  <a:cubicBezTo>
                    <a:pt x="36" y="5"/>
                    <a:pt x="36" y="5"/>
                    <a:pt x="36" y="5"/>
                  </a:cubicBezTo>
                  <a:cubicBezTo>
                    <a:pt x="37" y="6"/>
                    <a:pt x="37" y="6"/>
                    <a:pt x="37" y="6"/>
                  </a:cubicBezTo>
                  <a:cubicBezTo>
                    <a:pt x="38" y="5"/>
                    <a:pt x="38" y="5"/>
                    <a:pt x="38" y="5"/>
                  </a:cubicBezTo>
                  <a:cubicBezTo>
                    <a:pt x="39" y="6"/>
                    <a:pt x="39" y="6"/>
                    <a:pt x="39" y="6"/>
                  </a:cubicBezTo>
                  <a:cubicBezTo>
                    <a:pt x="40" y="6"/>
                    <a:pt x="40" y="6"/>
                    <a:pt x="40" y="6"/>
                  </a:cubicBezTo>
                  <a:cubicBezTo>
                    <a:pt x="40" y="6"/>
                    <a:pt x="40" y="6"/>
                    <a:pt x="40" y="6"/>
                  </a:cubicBezTo>
                  <a:cubicBezTo>
                    <a:pt x="41" y="6"/>
                    <a:pt x="41" y="6"/>
                    <a:pt x="41" y="6"/>
                  </a:cubicBezTo>
                  <a:cubicBezTo>
                    <a:pt x="43" y="6"/>
                    <a:pt x="43" y="6"/>
                    <a:pt x="43" y="6"/>
                  </a:cubicBezTo>
                  <a:cubicBezTo>
                    <a:pt x="44" y="6"/>
                    <a:pt x="44" y="6"/>
                    <a:pt x="44" y="6"/>
                  </a:cubicBezTo>
                  <a:cubicBezTo>
                    <a:pt x="45" y="6"/>
                    <a:pt x="45" y="6"/>
                    <a:pt x="45" y="6"/>
                  </a:cubicBezTo>
                  <a:cubicBezTo>
                    <a:pt x="46" y="6"/>
                    <a:pt x="46" y="6"/>
                    <a:pt x="46" y="6"/>
                  </a:cubicBezTo>
                  <a:cubicBezTo>
                    <a:pt x="48" y="6"/>
                    <a:pt x="48" y="6"/>
                    <a:pt x="48" y="6"/>
                  </a:cubicBezTo>
                  <a:cubicBezTo>
                    <a:pt x="50" y="7"/>
                    <a:pt x="50" y="7"/>
                    <a:pt x="50" y="7"/>
                  </a:cubicBezTo>
                  <a:cubicBezTo>
                    <a:pt x="51" y="7"/>
                    <a:pt x="51" y="7"/>
                    <a:pt x="51" y="7"/>
                  </a:cubicBezTo>
                  <a:cubicBezTo>
                    <a:pt x="51" y="8"/>
                    <a:pt x="51" y="8"/>
                    <a:pt x="51" y="8"/>
                  </a:cubicBezTo>
                  <a:cubicBezTo>
                    <a:pt x="50" y="8"/>
                    <a:pt x="50" y="8"/>
                    <a:pt x="50" y="8"/>
                  </a:cubicBezTo>
                  <a:cubicBezTo>
                    <a:pt x="50" y="9"/>
                    <a:pt x="50" y="9"/>
                    <a:pt x="50" y="9"/>
                  </a:cubicBezTo>
                  <a:cubicBezTo>
                    <a:pt x="50" y="10"/>
                    <a:pt x="50" y="10"/>
                    <a:pt x="50" y="10"/>
                  </a:cubicBezTo>
                  <a:cubicBezTo>
                    <a:pt x="50" y="11"/>
                    <a:pt x="50" y="11"/>
                    <a:pt x="50" y="11"/>
                  </a:cubicBezTo>
                  <a:cubicBezTo>
                    <a:pt x="48" y="12"/>
                    <a:pt x="48" y="12"/>
                    <a:pt x="48" y="12"/>
                  </a:cubicBezTo>
                  <a:cubicBezTo>
                    <a:pt x="48" y="12"/>
                    <a:pt x="47" y="13"/>
                    <a:pt x="47" y="13"/>
                  </a:cubicBezTo>
                  <a:cubicBezTo>
                    <a:pt x="47" y="13"/>
                    <a:pt x="46" y="13"/>
                    <a:pt x="46" y="13"/>
                  </a:cubicBezTo>
                  <a:cubicBezTo>
                    <a:pt x="44" y="13"/>
                    <a:pt x="44" y="13"/>
                    <a:pt x="44" y="13"/>
                  </a:cubicBezTo>
                  <a:cubicBezTo>
                    <a:pt x="43" y="14"/>
                    <a:pt x="43" y="14"/>
                    <a:pt x="43" y="14"/>
                  </a:cubicBezTo>
                  <a:cubicBezTo>
                    <a:pt x="42" y="15"/>
                    <a:pt x="42" y="15"/>
                    <a:pt x="42" y="15"/>
                  </a:cubicBezTo>
                  <a:cubicBezTo>
                    <a:pt x="42" y="15"/>
                    <a:pt x="42" y="15"/>
                    <a:pt x="42" y="15"/>
                  </a:cubicBezTo>
                  <a:cubicBezTo>
                    <a:pt x="42" y="16"/>
                    <a:pt x="42" y="16"/>
                    <a:pt x="42" y="16"/>
                  </a:cubicBezTo>
                  <a:cubicBezTo>
                    <a:pt x="42" y="16"/>
                    <a:pt x="42" y="16"/>
                    <a:pt x="42" y="16"/>
                  </a:cubicBezTo>
                  <a:cubicBezTo>
                    <a:pt x="41" y="16"/>
                    <a:pt x="41" y="16"/>
                    <a:pt x="41" y="16"/>
                  </a:cubicBezTo>
                  <a:cubicBezTo>
                    <a:pt x="42" y="16"/>
                    <a:pt x="42" y="16"/>
                    <a:pt x="42" y="16"/>
                  </a:cubicBezTo>
                  <a:cubicBezTo>
                    <a:pt x="41" y="16"/>
                    <a:pt x="41" y="16"/>
                    <a:pt x="41" y="16"/>
                  </a:cubicBezTo>
                  <a:cubicBezTo>
                    <a:pt x="40" y="18"/>
                    <a:pt x="40" y="18"/>
                    <a:pt x="40" y="18"/>
                  </a:cubicBezTo>
                  <a:cubicBezTo>
                    <a:pt x="39" y="18"/>
                    <a:pt x="39" y="18"/>
                    <a:pt x="39" y="18"/>
                  </a:cubicBezTo>
                  <a:cubicBezTo>
                    <a:pt x="37" y="21"/>
                    <a:pt x="37" y="21"/>
                    <a:pt x="37" y="21"/>
                  </a:cubicBezTo>
                  <a:cubicBezTo>
                    <a:pt x="37" y="21"/>
                    <a:pt x="37" y="21"/>
                    <a:pt x="37" y="21"/>
                  </a:cubicBezTo>
                  <a:cubicBezTo>
                    <a:pt x="37" y="23"/>
                    <a:pt x="37" y="23"/>
                    <a:pt x="37" y="23"/>
                  </a:cubicBezTo>
                  <a:cubicBezTo>
                    <a:pt x="38" y="23"/>
                    <a:pt x="38" y="23"/>
                    <a:pt x="38" y="23"/>
                  </a:cubicBezTo>
                  <a:cubicBezTo>
                    <a:pt x="38" y="24"/>
                    <a:pt x="38" y="24"/>
                    <a:pt x="38" y="24"/>
                  </a:cubicBezTo>
                  <a:cubicBezTo>
                    <a:pt x="39" y="25"/>
                    <a:pt x="39" y="25"/>
                    <a:pt x="39" y="25"/>
                  </a:cubicBezTo>
                  <a:cubicBezTo>
                    <a:pt x="38" y="26"/>
                    <a:pt x="38" y="26"/>
                    <a:pt x="38" y="26"/>
                  </a:cubicBezTo>
                  <a:cubicBezTo>
                    <a:pt x="37" y="26"/>
                    <a:pt x="37" y="26"/>
                    <a:pt x="37" y="26"/>
                  </a:cubicBezTo>
                  <a:cubicBezTo>
                    <a:pt x="37" y="27"/>
                    <a:pt x="37" y="27"/>
                    <a:pt x="37" y="27"/>
                  </a:cubicBezTo>
                  <a:cubicBezTo>
                    <a:pt x="36" y="29"/>
                    <a:pt x="36" y="29"/>
                    <a:pt x="36" y="29"/>
                  </a:cubicBezTo>
                  <a:cubicBezTo>
                    <a:pt x="35" y="30"/>
                    <a:pt x="35" y="30"/>
                    <a:pt x="35" y="30"/>
                  </a:cubicBezTo>
                  <a:cubicBezTo>
                    <a:pt x="36" y="30"/>
                    <a:pt x="36" y="30"/>
                    <a:pt x="36" y="30"/>
                  </a:cubicBezTo>
                  <a:cubicBezTo>
                    <a:pt x="35" y="31"/>
                    <a:pt x="35" y="31"/>
                    <a:pt x="35" y="31"/>
                  </a:cubicBezTo>
                  <a:cubicBezTo>
                    <a:pt x="34" y="31"/>
                    <a:pt x="34" y="31"/>
                    <a:pt x="34" y="31"/>
                  </a:cubicBezTo>
                  <a:cubicBezTo>
                    <a:pt x="31" y="32"/>
                    <a:pt x="31" y="32"/>
                    <a:pt x="31" y="32"/>
                  </a:cubicBezTo>
                  <a:cubicBezTo>
                    <a:pt x="31" y="33"/>
                    <a:pt x="31" y="33"/>
                    <a:pt x="31" y="33"/>
                  </a:cubicBezTo>
                  <a:cubicBezTo>
                    <a:pt x="30" y="34"/>
                    <a:pt x="30" y="34"/>
                    <a:pt x="30" y="34"/>
                  </a:cubicBezTo>
                  <a:cubicBezTo>
                    <a:pt x="29" y="34"/>
                    <a:pt x="29" y="34"/>
                    <a:pt x="29" y="34"/>
                  </a:cubicBezTo>
                  <a:cubicBezTo>
                    <a:pt x="28" y="33"/>
                    <a:pt x="28" y="33"/>
                    <a:pt x="28" y="33"/>
                  </a:cubicBezTo>
                  <a:cubicBezTo>
                    <a:pt x="28" y="34"/>
                    <a:pt x="28" y="34"/>
                    <a:pt x="28" y="34"/>
                  </a:cubicBezTo>
                  <a:cubicBezTo>
                    <a:pt x="27" y="35"/>
                    <a:pt x="27" y="35"/>
                    <a:pt x="27" y="35"/>
                  </a:cubicBezTo>
                  <a:cubicBezTo>
                    <a:pt x="27" y="34"/>
                    <a:pt x="27" y="34"/>
                    <a:pt x="27" y="34"/>
                  </a:cubicBezTo>
                  <a:cubicBezTo>
                    <a:pt x="26" y="34"/>
                    <a:pt x="26" y="34"/>
                    <a:pt x="26" y="34"/>
                  </a:cubicBezTo>
                  <a:cubicBezTo>
                    <a:pt x="25" y="34"/>
                    <a:pt x="25" y="34"/>
                    <a:pt x="25" y="34"/>
                  </a:cubicBezTo>
                  <a:cubicBezTo>
                    <a:pt x="24" y="34"/>
                    <a:pt x="24" y="34"/>
                    <a:pt x="24" y="34"/>
                  </a:cubicBezTo>
                  <a:cubicBezTo>
                    <a:pt x="22" y="34"/>
                    <a:pt x="22" y="34"/>
                    <a:pt x="22" y="34"/>
                  </a:cubicBezTo>
                  <a:cubicBezTo>
                    <a:pt x="22" y="34"/>
                    <a:pt x="22" y="34"/>
                    <a:pt x="22" y="34"/>
                  </a:cubicBezTo>
                  <a:cubicBezTo>
                    <a:pt x="20" y="34"/>
                    <a:pt x="20" y="34"/>
                    <a:pt x="20" y="34"/>
                  </a:cubicBezTo>
                  <a:cubicBezTo>
                    <a:pt x="19" y="36"/>
                    <a:pt x="19" y="36"/>
                    <a:pt x="19" y="36"/>
                  </a:cubicBezTo>
                  <a:cubicBezTo>
                    <a:pt x="17" y="36"/>
                    <a:pt x="17" y="36"/>
                    <a:pt x="17" y="36"/>
                  </a:cubicBezTo>
                  <a:cubicBezTo>
                    <a:pt x="16" y="36"/>
                    <a:pt x="16" y="36"/>
                    <a:pt x="16" y="36"/>
                  </a:cubicBezTo>
                  <a:cubicBezTo>
                    <a:pt x="16" y="37"/>
                    <a:pt x="16" y="37"/>
                    <a:pt x="16" y="37"/>
                  </a:cubicBezTo>
                  <a:cubicBezTo>
                    <a:pt x="15" y="38"/>
                    <a:pt x="15" y="38"/>
                    <a:pt x="15" y="38"/>
                  </a:cubicBezTo>
                  <a:cubicBezTo>
                    <a:pt x="14" y="37"/>
                    <a:pt x="14" y="37"/>
                    <a:pt x="14" y="37"/>
                  </a:cubicBezTo>
                  <a:cubicBezTo>
                    <a:pt x="12" y="36"/>
                    <a:pt x="12" y="36"/>
                    <a:pt x="12" y="36"/>
                  </a:cubicBezTo>
                  <a:cubicBezTo>
                    <a:pt x="11" y="34"/>
                    <a:pt x="11" y="34"/>
                    <a:pt x="11" y="34"/>
                  </a:cubicBezTo>
                  <a:cubicBezTo>
                    <a:pt x="12" y="34"/>
                    <a:pt x="12" y="34"/>
                    <a:pt x="12" y="34"/>
                  </a:cubicBezTo>
                  <a:cubicBezTo>
                    <a:pt x="10" y="32"/>
                    <a:pt x="10" y="32"/>
                    <a:pt x="10" y="32"/>
                  </a:cubicBezTo>
                  <a:cubicBezTo>
                    <a:pt x="8" y="32"/>
                    <a:pt x="8" y="32"/>
                    <a:pt x="8" y="32"/>
                  </a:cubicBezTo>
                  <a:cubicBezTo>
                    <a:pt x="8" y="32"/>
                    <a:pt x="8" y="32"/>
                    <a:pt x="8" y="32"/>
                  </a:cubicBezTo>
                  <a:cubicBezTo>
                    <a:pt x="8" y="31"/>
                    <a:pt x="8" y="31"/>
                    <a:pt x="8" y="31"/>
                  </a:cubicBezTo>
                  <a:cubicBezTo>
                    <a:pt x="7" y="30"/>
                    <a:pt x="7" y="30"/>
                    <a:pt x="7" y="30"/>
                  </a:cubicBezTo>
                  <a:cubicBezTo>
                    <a:pt x="8" y="29"/>
                    <a:pt x="8" y="29"/>
                    <a:pt x="8" y="29"/>
                  </a:cubicBezTo>
                  <a:cubicBezTo>
                    <a:pt x="9" y="28"/>
                    <a:pt x="9" y="28"/>
                    <a:pt x="9" y="28"/>
                  </a:cubicBezTo>
                  <a:cubicBezTo>
                    <a:pt x="9" y="27"/>
                    <a:pt x="9" y="27"/>
                    <a:pt x="9" y="27"/>
                  </a:cubicBezTo>
                  <a:cubicBezTo>
                    <a:pt x="8" y="27"/>
                    <a:pt x="8" y="27"/>
                    <a:pt x="8" y="27"/>
                  </a:cubicBezTo>
                  <a:cubicBezTo>
                    <a:pt x="8" y="26"/>
                    <a:pt x="8" y="26"/>
                    <a:pt x="8" y="26"/>
                  </a:cubicBezTo>
                  <a:cubicBezTo>
                    <a:pt x="9" y="24"/>
                    <a:pt x="9" y="24"/>
                    <a:pt x="9" y="24"/>
                  </a:cubicBezTo>
                  <a:cubicBezTo>
                    <a:pt x="9" y="23"/>
                    <a:pt x="9" y="23"/>
                    <a:pt x="9" y="23"/>
                  </a:cubicBezTo>
                  <a:cubicBezTo>
                    <a:pt x="8" y="22"/>
                    <a:pt x="8" y="22"/>
                    <a:pt x="8" y="22"/>
                  </a:cubicBezTo>
                  <a:cubicBezTo>
                    <a:pt x="7" y="20"/>
                    <a:pt x="7" y="20"/>
                    <a:pt x="7" y="20"/>
                  </a:cubicBezTo>
                  <a:cubicBezTo>
                    <a:pt x="8" y="20"/>
                    <a:pt x="8" y="20"/>
                    <a:pt x="8" y="20"/>
                  </a:cubicBezTo>
                  <a:cubicBezTo>
                    <a:pt x="9" y="20"/>
                    <a:pt x="9" y="20"/>
                    <a:pt x="9" y="20"/>
                  </a:cubicBezTo>
                  <a:cubicBezTo>
                    <a:pt x="10" y="19"/>
                    <a:pt x="10" y="19"/>
                    <a:pt x="10" y="19"/>
                  </a:cubicBezTo>
                  <a:cubicBezTo>
                    <a:pt x="9" y="18"/>
                    <a:pt x="9" y="18"/>
                    <a:pt x="9" y="18"/>
                  </a:cubicBezTo>
                  <a:cubicBezTo>
                    <a:pt x="10" y="17"/>
                    <a:pt x="10" y="17"/>
                    <a:pt x="10" y="17"/>
                  </a:cubicBezTo>
                  <a:cubicBezTo>
                    <a:pt x="10" y="15"/>
                    <a:pt x="10" y="15"/>
                    <a:pt x="10" y="15"/>
                  </a:cubicBezTo>
                  <a:cubicBezTo>
                    <a:pt x="10" y="14"/>
                    <a:pt x="10" y="14"/>
                    <a:pt x="10" y="14"/>
                  </a:cubicBezTo>
                  <a:cubicBezTo>
                    <a:pt x="12" y="12"/>
                    <a:pt x="12" y="12"/>
                    <a:pt x="12" y="12"/>
                  </a:cubicBezTo>
                  <a:cubicBezTo>
                    <a:pt x="12" y="12"/>
                    <a:pt x="12" y="12"/>
                    <a:pt x="12" y="12"/>
                  </a:cubicBezTo>
                  <a:cubicBezTo>
                    <a:pt x="13" y="11"/>
                    <a:pt x="13" y="11"/>
                    <a:pt x="13" y="11"/>
                  </a:cubicBezTo>
                  <a:cubicBezTo>
                    <a:pt x="12" y="10"/>
                    <a:pt x="12" y="10"/>
                    <a:pt x="12" y="10"/>
                  </a:cubicBezTo>
                  <a:cubicBezTo>
                    <a:pt x="12" y="9"/>
                    <a:pt x="12" y="9"/>
                    <a:pt x="12" y="9"/>
                  </a:cubicBezTo>
                  <a:cubicBezTo>
                    <a:pt x="9" y="9"/>
                    <a:pt x="9" y="9"/>
                    <a:pt x="9" y="9"/>
                  </a:cubicBezTo>
                  <a:cubicBezTo>
                    <a:pt x="9" y="10"/>
                    <a:pt x="9" y="10"/>
                    <a:pt x="9" y="10"/>
                  </a:cubicBezTo>
                  <a:cubicBezTo>
                    <a:pt x="6" y="9"/>
                    <a:pt x="6" y="9"/>
                    <a:pt x="6" y="9"/>
                  </a:cubicBezTo>
                  <a:cubicBezTo>
                    <a:pt x="5" y="10"/>
                    <a:pt x="5" y="10"/>
                    <a:pt x="5" y="10"/>
                  </a:cubicBezTo>
                  <a:cubicBezTo>
                    <a:pt x="4" y="9"/>
                    <a:pt x="4" y="9"/>
                    <a:pt x="4" y="9"/>
                  </a:cubicBezTo>
                  <a:cubicBezTo>
                    <a:pt x="4" y="9"/>
                    <a:pt x="4" y="9"/>
                    <a:pt x="4" y="9"/>
                  </a:cubicBezTo>
                  <a:cubicBezTo>
                    <a:pt x="4" y="8"/>
                    <a:pt x="4" y="8"/>
                    <a:pt x="4" y="8"/>
                  </a:cubicBezTo>
                  <a:cubicBezTo>
                    <a:pt x="2" y="9"/>
                    <a:pt x="2" y="9"/>
                    <a:pt x="2" y="9"/>
                  </a:cubicBezTo>
                  <a:cubicBezTo>
                    <a:pt x="2" y="8"/>
                    <a:pt x="2" y="8"/>
                    <a:pt x="2" y="8"/>
                  </a:cubicBezTo>
                  <a:cubicBezTo>
                    <a:pt x="3" y="8"/>
                    <a:pt x="3" y="8"/>
                    <a:pt x="3" y="8"/>
                  </a:cubicBezTo>
                  <a:cubicBezTo>
                    <a:pt x="2" y="7"/>
                    <a:pt x="2" y="7"/>
                    <a:pt x="2" y="7"/>
                  </a:cubicBezTo>
                  <a:cubicBezTo>
                    <a:pt x="3" y="7"/>
                    <a:pt x="3" y="7"/>
                    <a:pt x="3" y="7"/>
                  </a:cubicBezTo>
                  <a:cubicBezTo>
                    <a:pt x="2" y="7"/>
                    <a:pt x="2" y="7"/>
                    <a:pt x="2" y="7"/>
                  </a:cubicBezTo>
                  <a:cubicBezTo>
                    <a:pt x="2" y="6"/>
                    <a:pt x="2" y="6"/>
                    <a:pt x="2" y="6"/>
                  </a:cubicBezTo>
                  <a:cubicBezTo>
                    <a:pt x="2" y="6"/>
                    <a:pt x="2" y="6"/>
                    <a:pt x="2" y="6"/>
                  </a:cubicBezTo>
                  <a:cubicBezTo>
                    <a:pt x="1" y="6"/>
                    <a:pt x="1" y="6"/>
                    <a:pt x="1" y="6"/>
                  </a:cubicBezTo>
                  <a:cubicBezTo>
                    <a:pt x="2" y="5"/>
                    <a:pt x="2" y="5"/>
                    <a:pt x="2" y="5"/>
                  </a:cubicBezTo>
                  <a:cubicBezTo>
                    <a:pt x="1" y="5"/>
                    <a:pt x="1" y="5"/>
                    <a:pt x="1" y="5"/>
                  </a:cubicBezTo>
                  <a:cubicBezTo>
                    <a:pt x="1" y="5"/>
                    <a:pt x="1" y="5"/>
                    <a:pt x="1" y="5"/>
                  </a:cubicBezTo>
                  <a:cubicBezTo>
                    <a:pt x="1" y="5"/>
                    <a:pt x="1" y="5"/>
                    <a:pt x="1" y="5"/>
                  </a:cubicBezTo>
                  <a:cubicBezTo>
                    <a:pt x="0" y="4"/>
                    <a:pt x="0" y="4"/>
                    <a:pt x="0" y="4"/>
                  </a:cubicBezTo>
                  <a:cubicBezTo>
                    <a:pt x="1" y="3"/>
                    <a:pt x="1" y="3"/>
                    <a:pt x="1" y="3"/>
                  </a:cubicBezTo>
                  <a:cubicBezTo>
                    <a:pt x="2" y="2"/>
                    <a:pt x="2" y="2"/>
                    <a:pt x="2" y="2"/>
                  </a:cubicBezTo>
                  <a:cubicBezTo>
                    <a:pt x="3" y="3"/>
                    <a:pt x="3" y="3"/>
                    <a:pt x="3" y="3"/>
                  </a:cubicBezTo>
                  <a:cubicBezTo>
                    <a:pt x="4" y="3"/>
                    <a:pt x="4" y="3"/>
                    <a:pt x="4" y="3"/>
                  </a:cubicBezTo>
                  <a:cubicBezTo>
                    <a:pt x="5" y="2"/>
                    <a:pt x="5" y="2"/>
                    <a:pt x="5" y="2"/>
                  </a:cubicBezTo>
                  <a:cubicBezTo>
                    <a:pt x="5" y="2"/>
                    <a:pt x="5" y="2"/>
                    <a:pt x="5" y="2"/>
                  </a:cubicBezTo>
                  <a:cubicBezTo>
                    <a:pt x="4" y="1"/>
                    <a:pt x="4" y="1"/>
                    <a:pt x="4" y="1"/>
                  </a:cubicBezTo>
                  <a:cubicBezTo>
                    <a:pt x="6" y="0"/>
                    <a:pt x="6" y="0"/>
                    <a:pt x="6" y="0"/>
                  </a:cubicBezTo>
                  <a:cubicBezTo>
                    <a:pt x="6" y="1"/>
                    <a:pt x="6" y="1"/>
                    <a:pt x="6" y="1"/>
                  </a:cubicBezTo>
                  <a:cubicBezTo>
                    <a:pt x="7" y="0"/>
                    <a:pt x="7" y="0"/>
                    <a:pt x="7" y="0"/>
                  </a:cubicBezTo>
                  <a:cubicBezTo>
                    <a:pt x="8" y="0"/>
                    <a:pt x="8" y="0"/>
                    <a:pt x="8" y="0"/>
                  </a:cubicBezTo>
                  <a:cubicBezTo>
                    <a:pt x="9" y="2"/>
                    <a:pt x="9" y="2"/>
                    <a:pt x="9" y="2"/>
                  </a:cubicBezTo>
                  <a:cubicBezTo>
                    <a:pt x="10" y="1"/>
                    <a:pt x="10" y="1"/>
                    <a:pt x="10" y="1"/>
                  </a:cubicBezTo>
                  <a:cubicBezTo>
                    <a:pt x="11" y="1"/>
                    <a:pt x="11" y="1"/>
                    <a:pt x="11" y="1"/>
                  </a:cubicBezTo>
                  <a:cubicBezTo>
                    <a:pt x="12" y="1"/>
                    <a:pt x="12" y="1"/>
                    <a:pt x="12" y="1"/>
                  </a:cubicBezTo>
                  <a:cubicBezTo>
                    <a:pt x="13" y="1"/>
                    <a:pt x="13" y="1"/>
                    <a:pt x="13" y="1"/>
                  </a:cubicBezTo>
                  <a:cubicBezTo>
                    <a:pt x="14" y="1"/>
                    <a:pt x="14" y="1"/>
                    <a:pt x="14" y="1"/>
                  </a:cubicBezTo>
                  <a:cubicBezTo>
                    <a:pt x="15" y="1"/>
                    <a:pt x="15" y="1"/>
                    <a:pt x="15" y="1"/>
                  </a:cubicBezTo>
                  <a:cubicBezTo>
                    <a:pt x="16" y="1"/>
                    <a:pt x="16" y="1"/>
                    <a:pt x="16" y="1"/>
                  </a:cubicBezTo>
                  <a:cubicBezTo>
                    <a:pt x="19" y="2"/>
                    <a:pt x="19" y="2"/>
                    <a:pt x="19" y="2"/>
                  </a:cubicBezTo>
                  <a:cubicBezTo>
                    <a:pt x="20" y="2"/>
                    <a:pt x="20" y="2"/>
                    <a:pt x="20" y="2"/>
                  </a:cubicBezTo>
                  <a:cubicBezTo>
                    <a:pt x="22" y="1"/>
                    <a:pt x="22" y="1"/>
                    <a:pt x="22" y="1"/>
                  </a:cubicBezTo>
                  <a:cubicBezTo>
                    <a:pt x="24" y="2"/>
                    <a:pt x="24" y="2"/>
                    <a:pt x="24" y="2"/>
                  </a:cubicBezTo>
                  <a:cubicBezTo>
                    <a:pt x="24" y="2"/>
                    <a:pt x="24" y="2"/>
                    <a:pt x="24" y="2"/>
                  </a:cubicBezTo>
                  <a:cubicBezTo>
                    <a:pt x="26" y="2"/>
                    <a:pt x="26" y="2"/>
                    <a:pt x="26" y="2"/>
                  </a:cubicBezTo>
                  <a:cubicBezTo>
                    <a:pt x="27" y="2"/>
                    <a:pt x="27" y="2"/>
                    <a:pt x="27" y="2"/>
                  </a:cubicBezTo>
                  <a:cubicBezTo>
                    <a:pt x="28" y="2"/>
                    <a:pt x="28" y="2"/>
                    <a:pt x="28" y="2"/>
                  </a:cubicBezTo>
                  <a:cubicBezTo>
                    <a:pt x="30" y="3"/>
                    <a:pt x="30" y="3"/>
                    <a:pt x="30" y="3"/>
                  </a:cubicBezTo>
                  <a:cubicBezTo>
                    <a:pt x="30" y="2"/>
                    <a:pt x="30" y="2"/>
                    <a:pt x="30" y="2"/>
                  </a:cubicBezTo>
                  <a:cubicBezTo>
                    <a:pt x="31" y="2"/>
                    <a:pt x="31" y="2"/>
                    <a:pt x="31" y="2"/>
                  </a:cubicBezTo>
                  <a:cubicBezTo>
                    <a:pt x="31" y="2"/>
                    <a:pt x="31" y="2"/>
                    <a:pt x="31" y="2"/>
                  </a:cubicBezTo>
                  <a:close/>
                  <a:moveTo>
                    <a:pt x="53" y="20"/>
                  </a:moveTo>
                  <a:cubicBezTo>
                    <a:pt x="54" y="20"/>
                    <a:pt x="54" y="20"/>
                    <a:pt x="54" y="20"/>
                  </a:cubicBezTo>
                  <a:cubicBezTo>
                    <a:pt x="55" y="20"/>
                    <a:pt x="55" y="20"/>
                    <a:pt x="55" y="20"/>
                  </a:cubicBezTo>
                  <a:cubicBezTo>
                    <a:pt x="55" y="20"/>
                    <a:pt x="55" y="20"/>
                    <a:pt x="55" y="20"/>
                  </a:cubicBezTo>
                  <a:cubicBezTo>
                    <a:pt x="54" y="19"/>
                    <a:pt x="54" y="19"/>
                    <a:pt x="54" y="19"/>
                  </a:cubicBezTo>
                  <a:cubicBezTo>
                    <a:pt x="53" y="19"/>
                    <a:pt x="53" y="19"/>
                    <a:pt x="53" y="19"/>
                  </a:cubicBezTo>
                  <a:cubicBezTo>
                    <a:pt x="53" y="20"/>
                    <a:pt x="53" y="20"/>
                    <a:pt x="53" y="20"/>
                  </a:cubicBezTo>
                  <a:close/>
                  <a:moveTo>
                    <a:pt x="50" y="22"/>
                  </a:moveTo>
                  <a:cubicBezTo>
                    <a:pt x="51" y="21"/>
                    <a:pt x="51" y="21"/>
                    <a:pt x="51" y="21"/>
                  </a:cubicBezTo>
                  <a:cubicBezTo>
                    <a:pt x="52" y="20"/>
                    <a:pt x="52" y="20"/>
                    <a:pt x="52" y="20"/>
                  </a:cubicBezTo>
                  <a:cubicBezTo>
                    <a:pt x="51" y="20"/>
                    <a:pt x="51" y="20"/>
                    <a:pt x="51" y="20"/>
                  </a:cubicBezTo>
                  <a:cubicBezTo>
                    <a:pt x="50" y="20"/>
                    <a:pt x="50" y="20"/>
                    <a:pt x="50" y="20"/>
                  </a:cubicBezTo>
                  <a:cubicBezTo>
                    <a:pt x="49" y="21"/>
                    <a:pt x="49" y="21"/>
                    <a:pt x="49" y="21"/>
                  </a:cubicBezTo>
                  <a:cubicBezTo>
                    <a:pt x="49" y="22"/>
                    <a:pt x="49" y="22"/>
                    <a:pt x="49" y="22"/>
                  </a:cubicBezTo>
                  <a:cubicBezTo>
                    <a:pt x="49" y="22"/>
                    <a:pt x="49" y="22"/>
                    <a:pt x="49" y="22"/>
                  </a:cubicBezTo>
                  <a:cubicBezTo>
                    <a:pt x="50" y="22"/>
                    <a:pt x="50" y="22"/>
                    <a:pt x="50" y="22"/>
                  </a:cubicBezTo>
                  <a:close/>
                  <a:moveTo>
                    <a:pt x="45" y="25"/>
                  </a:moveTo>
                  <a:cubicBezTo>
                    <a:pt x="45" y="24"/>
                    <a:pt x="45" y="24"/>
                    <a:pt x="45" y="24"/>
                  </a:cubicBezTo>
                  <a:cubicBezTo>
                    <a:pt x="46" y="24"/>
                    <a:pt x="46" y="24"/>
                    <a:pt x="46" y="24"/>
                  </a:cubicBezTo>
                  <a:cubicBezTo>
                    <a:pt x="45" y="23"/>
                    <a:pt x="45" y="23"/>
                    <a:pt x="45" y="23"/>
                  </a:cubicBezTo>
                  <a:cubicBezTo>
                    <a:pt x="44" y="24"/>
                    <a:pt x="44" y="24"/>
                    <a:pt x="44" y="24"/>
                  </a:cubicBezTo>
                  <a:cubicBezTo>
                    <a:pt x="44" y="24"/>
                    <a:pt x="44" y="24"/>
                    <a:pt x="44" y="24"/>
                  </a:cubicBezTo>
                  <a:lnTo>
                    <a:pt x="45" y="25"/>
                  </a:lnTo>
                  <a:close/>
                </a:path>
              </a:pathLst>
            </a:custGeom>
            <a:grpFill/>
            <a:ln>
              <a:noFill/>
            </a:ln>
          </p:spPr>
          <p:txBody>
            <a:bodyPr vert="horz" wrap="square" lIns="91440" tIns="45720" rIns="91440" bIns="45720" numCol="1" anchor="t" anchorCtr="0" compatLnSpc="1"/>
            <a:lstStyle/>
            <a:p>
              <a:endParaRPr lang="en-US"/>
            </a:p>
          </p:txBody>
        </p:sp>
        <p:sp>
          <p:nvSpPr>
            <p:cNvPr id="73" name="Freeform 74"/>
            <p:cNvSpPr/>
            <p:nvPr/>
          </p:nvSpPr>
          <p:spPr bwMode="auto">
            <a:xfrm>
              <a:off x="4107747" y="2312640"/>
              <a:ext cx="65619" cy="119657"/>
            </a:xfrm>
            <a:custGeom>
              <a:avLst/>
              <a:gdLst>
                <a:gd name="T0" fmla="*/ 33 w 51"/>
                <a:gd name="T1" fmla="*/ 85 h 93"/>
                <a:gd name="T2" fmla="*/ 33 w 51"/>
                <a:gd name="T3" fmla="*/ 78 h 93"/>
                <a:gd name="T4" fmla="*/ 37 w 51"/>
                <a:gd name="T5" fmla="*/ 70 h 93"/>
                <a:gd name="T6" fmla="*/ 33 w 51"/>
                <a:gd name="T7" fmla="*/ 67 h 93"/>
                <a:gd name="T8" fmla="*/ 37 w 51"/>
                <a:gd name="T9" fmla="*/ 56 h 93"/>
                <a:gd name="T10" fmla="*/ 29 w 51"/>
                <a:gd name="T11" fmla="*/ 44 h 93"/>
                <a:gd name="T12" fmla="*/ 37 w 51"/>
                <a:gd name="T13" fmla="*/ 44 h 93"/>
                <a:gd name="T14" fmla="*/ 37 w 51"/>
                <a:gd name="T15" fmla="*/ 37 h 93"/>
                <a:gd name="T16" fmla="*/ 40 w 51"/>
                <a:gd name="T17" fmla="*/ 26 h 93"/>
                <a:gd name="T18" fmla="*/ 48 w 51"/>
                <a:gd name="T19" fmla="*/ 15 h 93"/>
                <a:gd name="T20" fmla="*/ 51 w 51"/>
                <a:gd name="T21" fmla="*/ 11 h 93"/>
                <a:gd name="T22" fmla="*/ 48 w 51"/>
                <a:gd name="T23" fmla="*/ 4 h 93"/>
                <a:gd name="T24" fmla="*/ 37 w 51"/>
                <a:gd name="T25" fmla="*/ 7 h 93"/>
                <a:gd name="T26" fmla="*/ 22 w 51"/>
                <a:gd name="T27" fmla="*/ 7 h 93"/>
                <a:gd name="T28" fmla="*/ 18 w 51"/>
                <a:gd name="T29" fmla="*/ 4 h 93"/>
                <a:gd name="T30" fmla="*/ 11 w 51"/>
                <a:gd name="T31" fmla="*/ 4 h 93"/>
                <a:gd name="T32" fmla="*/ 11 w 51"/>
                <a:gd name="T33" fmla="*/ 11 h 93"/>
                <a:gd name="T34" fmla="*/ 11 w 51"/>
                <a:gd name="T35" fmla="*/ 22 h 93"/>
                <a:gd name="T36" fmla="*/ 14 w 51"/>
                <a:gd name="T37" fmla="*/ 26 h 93"/>
                <a:gd name="T38" fmla="*/ 11 w 51"/>
                <a:gd name="T39" fmla="*/ 33 h 93"/>
                <a:gd name="T40" fmla="*/ 7 w 51"/>
                <a:gd name="T41" fmla="*/ 44 h 93"/>
                <a:gd name="T42" fmla="*/ 0 w 51"/>
                <a:gd name="T43" fmla="*/ 52 h 93"/>
                <a:gd name="T44" fmla="*/ 0 w 51"/>
                <a:gd name="T45" fmla="*/ 63 h 93"/>
                <a:gd name="T46" fmla="*/ 3 w 51"/>
                <a:gd name="T47" fmla="*/ 59 h 93"/>
                <a:gd name="T48" fmla="*/ 7 w 51"/>
                <a:gd name="T49" fmla="*/ 59 h 93"/>
                <a:gd name="T50" fmla="*/ 3 w 51"/>
                <a:gd name="T51" fmla="*/ 63 h 93"/>
                <a:gd name="T52" fmla="*/ 3 w 51"/>
                <a:gd name="T53" fmla="*/ 70 h 93"/>
                <a:gd name="T54" fmla="*/ 11 w 51"/>
                <a:gd name="T55" fmla="*/ 67 h 93"/>
                <a:gd name="T56" fmla="*/ 11 w 51"/>
                <a:gd name="T57" fmla="*/ 74 h 93"/>
                <a:gd name="T58" fmla="*/ 7 w 51"/>
                <a:gd name="T59" fmla="*/ 85 h 93"/>
                <a:gd name="T60" fmla="*/ 7 w 51"/>
                <a:gd name="T61" fmla="*/ 93 h 93"/>
                <a:gd name="T62" fmla="*/ 11 w 51"/>
                <a:gd name="T63" fmla="*/ 89 h 93"/>
                <a:gd name="T64" fmla="*/ 22 w 51"/>
                <a:gd name="T65" fmla="*/ 93 h 93"/>
                <a:gd name="T66" fmla="*/ 33 w 51"/>
                <a:gd name="T67" fmla="*/ 89 h 93"/>
                <a:gd name="T68" fmla="*/ 33 w 51"/>
                <a:gd name="T69"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93">
                  <a:moveTo>
                    <a:pt x="33" y="89"/>
                  </a:moveTo>
                  <a:lnTo>
                    <a:pt x="33" y="85"/>
                  </a:lnTo>
                  <a:lnTo>
                    <a:pt x="29" y="82"/>
                  </a:lnTo>
                  <a:lnTo>
                    <a:pt x="33" y="78"/>
                  </a:lnTo>
                  <a:lnTo>
                    <a:pt x="37" y="74"/>
                  </a:lnTo>
                  <a:lnTo>
                    <a:pt x="37" y="70"/>
                  </a:lnTo>
                  <a:lnTo>
                    <a:pt x="33" y="70"/>
                  </a:lnTo>
                  <a:lnTo>
                    <a:pt x="33" y="67"/>
                  </a:lnTo>
                  <a:lnTo>
                    <a:pt x="37" y="59"/>
                  </a:lnTo>
                  <a:lnTo>
                    <a:pt x="37" y="56"/>
                  </a:lnTo>
                  <a:lnTo>
                    <a:pt x="33" y="52"/>
                  </a:lnTo>
                  <a:lnTo>
                    <a:pt x="29" y="44"/>
                  </a:lnTo>
                  <a:lnTo>
                    <a:pt x="33" y="44"/>
                  </a:lnTo>
                  <a:lnTo>
                    <a:pt x="37" y="44"/>
                  </a:lnTo>
                  <a:lnTo>
                    <a:pt x="40" y="41"/>
                  </a:lnTo>
                  <a:lnTo>
                    <a:pt x="37" y="37"/>
                  </a:lnTo>
                  <a:lnTo>
                    <a:pt x="40" y="33"/>
                  </a:lnTo>
                  <a:lnTo>
                    <a:pt x="40" y="26"/>
                  </a:lnTo>
                  <a:lnTo>
                    <a:pt x="40" y="22"/>
                  </a:lnTo>
                  <a:lnTo>
                    <a:pt x="48" y="15"/>
                  </a:lnTo>
                  <a:lnTo>
                    <a:pt x="48" y="15"/>
                  </a:lnTo>
                  <a:lnTo>
                    <a:pt x="51" y="11"/>
                  </a:lnTo>
                  <a:lnTo>
                    <a:pt x="48" y="7"/>
                  </a:lnTo>
                  <a:lnTo>
                    <a:pt x="48" y="4"/>
                  </a:lnTo>
                  <a:lnTo>
                    <a:pt x="37" y="4"/>
                  </a:lnTo>
                  <a:lnTo>
                    <a:pt x="37" y="7"/>
                  </a:lnTo>
                  <a:lnTo>
                    <a:pt x="26" y="4"/>
                  </a:lnTo>
                  <a:lnTo>
                    <a:pt x="22" y="7"/>
                  </a:lnTo>
                  <a:lnTo>
                    <a:pt x="18" y="4"/>
                  </a:lnTo>
                  <a:lnTo>
                    <a:pt x="18" y="4"/>
                  </a:lnTo>
                  <a:lnTo>
                    <a:pt x="18" y="0"/>
                  </a:lnTo>
                  <a:lnTo>
                    <a:pt x="11" y="4"/>
                  </a:lnTo>
                  <a:lnTo>
                    <a:pt x="11" y="4"/>
                  </a:lnTo>
                  <a:lnTo>
                    <a:pt x="11" y="11"/>
                  </a:lnTo>
                  <a:lnTo>
                    <a:pt x="11" y="19"/>
                  </a:lnTo>
                  <a:lnTo>
                    <a:pt x="11" y="22"/>
                  </a:lnTo>
                  <a:lnTo>
                    <a:pt x="11" y="26"/>
                  </a:lnTo>
                  <a:lnTo>
                    <a:pt x="14" y="26"/>
                  </a:lnTo>
                  <a:lnTo>
                    <a:pt x="11" y="30"/>
                  </a:lnTo>
                  <a:lnTo>
                    <a:pt x="11" y="33"/>
                  </a:lnTo>
                  <a:lnTo>
                    <a:pt x="11" y="37"/>
                  </a:lnTo>
                  <a:lnTo>
                    <a:pt x="7" y="44"/>
                  </a:lnTo>
                  <a:lnTo>
                    <a:pt x="7" y="44"/>
                  </a:lnTo>
                  <a:lnTo>
                    <a:pt x="0" y="52"/>
                  </a:lnTo>
                  <a:lnTo>
                    <a:pt x="0" y="59"/>
                  </a:lnTo>
                  <a:lnTo>
                    <a:pt x="0" y="63"/>
                  </a:lnTo>
                  <a:lnTo>
                    <a:pt x="3" y="63"/>
                  </a:lnTo>
                  <a:lnTo>
                    <a:pt x="3" y="59"/>
                  </a:lnTo>
                  <a:lnTo>
                    <a:pt x="7" y="59"/>
                  </a:lnTo>
                  <a:lnTo>
                    <a:pt x="7" y="59"/>
                  </a:lnTo>
                  <a:lnTo>
                    <a:pt x="7" y="63"/>
                  </a:lnTo>
                  <a:lnTo>
                    <a:pt x="3" y="63"/>
                  </a:lnTo>
                  <a:lnTo>
                    <a:pt x="3" y="67"/>
                  </a:lnTo>
                  <a:lnTo>
                    <a:pt x="3" y="70"/>
                  </a:lnTo>
                  <a:lnTo>
                    <a:pt x="7" y="67"/>
                  </a:lnTo>
                  <a:lnTo>
                    <a:pt x="11" y="67"/>
                  </a:lnTo>
                  <a:lnTo>
                    <a:pt x="11" y="70"/>
                  </a:lnTo>
                  <a:lnTo>
                    <a:pt x="11" y="74"/>
                  </a:lnTo>
                  <a:lnTo>
                    <a:pt x="7" y="78"/>
                  </a:lnTo>
                  <a:lnTo>
                    <a:pt x="7" y="85"/>
                  </a:lnTo>
                  <a:lnTo>
                    <a:pt x="7" y="89"/>
                  </a:lnTo>
                  <a:lnTo>
                    <a:pt x="7" y="93"/>
                  </a:lnTo>
                  <a:lnTo>
                    <a:pt x="7" y="93"/>
                  </a:lnTo>
                  <a:lnTo>
                    <a:pt x="11" y="89"/>
                  </a:lnTo>
                  <a:lnTo>
                    <a:pt x="18" y="93"/>
                  </a:lnTo>
                  <a:lnTo>
                    <a:pt x="22" y="93"/>
                  </a:lnTo>
                  <a:lnTo>
                    <a:pt x="26" y="93"/>
                  </a:lnTo>
                  <a:lnTo>
                    <a:pt x="33" y="89"/>
                  </a:lnTo>
                  <a:lnTo>
                    <a:pt x="33" y="89"/>
                  </a:lnTo>
                  <a:lnTo>
                    <a:pt x="33" y="89"/>
                  </a:lnTo>
                  <a:close/>
                </a:path>
              </a:pathLst>
            </a:custGeom>
            <a:grpFill/>
            <a:ln>
              <a:noFill/>
            </a:ln>
          </p:spPr>
          <p:txBody>
            <a:bodyPr vert="horz" wrap="square" lIns="91440" tIns="45720" rIns="91440" bIns="45720" numCol="1" anchor="t" anchorCtr="0" compatLnSpc="1"/>
            <a:lstStyle/>
            <a:p>
              <a:endParaRPr lang="en-US"/>
            </a:p>
          </p:txBody>
        </p:sp>
        <p:sp>
          <p:nvSpPr>
            <p:cNvPr id="74" name="Freeform 75"/>
            <p:cNvSpPr>
              <a:spLocks noEditPoints="1"/>
            </p:cNvSpPr>
            <p:nvPr/>
          </p:nvSpPr>
          <p:spPr bwMode="auto">
            <a:xfrm>
              <a:off x="4684156" y="2317785"/>
              <a:ext cx="180128" cy="162115"/>
            </a:xfrm>
            <a:custGeom>
              <a:avLst/>
              <a:gdLst>
                <a:gd name="T0" fmla="*/ 23 w 38"/>
                <a:gd name="T1" fmla="*/ 3 h 34"/>
                <a:gd name="T2" fmla="*/ 15 w 38"/>
                <a:gd name="T3" fmla="*/ 3 h 34"/>
                <a:gd name="T4" fmla="*/ 6 w 38"/>
                <a:gd name="T5" fmla="*/ 6 h 34"/>
                <a:gd name="T6" fmla="*/ 4 w 38"/>
                <a:gd name="T7" fmla="*/ 14 h 34"/>
                <a:gd name="T8" fmla="*/ 10 w 38"/>
                <a:gd name="T9" fmla="*/ 18 h 34"/>
                <a:gd name="T10" fmla="*/ 14 w 38"/>
                <a:gd name="T11" fmla="*/ 20 h 34"/>
                <a:gd name="T12" fmla="*/ 7 w 38"/>
                <a:gd name="T13" fmla="*/ 20 h 34"/>
                <a:gd name="T14" fmla="*/ 11 w 38"/>
                <a:gd name="T15" fmla="*/ 26 h 34"/>
                <a:gd name="T16" fmla="*/ 13 w 38"/>
                <a:gd name="T17" fmla="*/ 26 h 34"/>
                <a:gd name="T18" fmla="*/ 14 w 38"/>
                <a:gd name="T19" fmla="*/ 22 h 34"/>
                <a:gd name="T20" fmla="*/ 17 w 38"/>
                <a:gd name="T21" fmla="*/ 22 h 34"/>
                <a:gd name="T22" fmla="*/ 18 w 38"/>
                <a:gd name="T23" fmla="*/ 21 h 34"/>
                <a:gd name="T24" fmla="*/ 15 w 38"/>
                <a:gd name="T25" fmla="*/ 16 h 34"/>
                <a:gd name="T26" fmla="*/ 14 w 38"/>
                <a:gd name="T27" fmla="*/ 13 h 34"/>
                <a:gd name="T28" fmla="*/ 14 w 38"/>
                <a:gd name="T29" fmla="*/ 11 h 34"/>
                <a:gd name="T30" fmla="*/ 13 w 38"/>
                <a:gd name="T31" fmla="*/ 7 h 34"/>
                <a:gd name="T32" fmla="*/ 17 w 38"/>
                <a:gd name="T33" fmla="*/ 9 h 34"/>
                <a:gd name="T34" fmla="*/ 20 w 38"/>
                <a:gd name="T35" fmla="*/ 8 h 34"/>
                <a:gd name="T36" fmla="*/ 21 w 38"/>
                <a:gd name="T37" fmla="*/ 5 h 34"/>
                <a:gd name="T38" fmla="*/ 28 w 38"/>
                <a:gd name="T39" fmla="*/ 4 h 34"/>
                <a:gd name="T40" fmla="*/ 18 w 38"/>
                <a:gd name="T41" fmla="*/ 32 h 34"/>
                <a:gd name="T42" fmla="*/ 24 w 38"/>
                <a:gd name="T43" fmla="*/ 34 h 34"/>
                <a:gd name="T44" fmla="*/ 30 w 38"/>
                <a:gd name="T45" fmla="*/ 32 h 34"/>
                <a:gd name="T46" fmla="*/ 26 w 38"/>
                <a:gd name="T47" fmla="*/ 31 h 34"/>
                <a:gd name="T48" fmla="*/ 20 w 38"/>
                <a:gd name="T49" fmla="*/ 30 h 34"/>
                <a:gd name="T50" fmla="*/ 19 w 38"/>
                <a:gd name="T51" fmla="*/ 31 h 34"/>
                <a:gd name="T52" fmla="*/ 0 w 38"/>
                <a:gd name="T53" fmla="*/ 12 h 34"/>
                <a:gd name="T54" fmla="*/ 5 w 38"/>
                <a:gd name="T55" fmla="*/ 16 h 34"/>
                <a:gd name="T56" fmla="*/ 5 w 38"/>
                <a:gd name="T57" fmla="*/ 18 h 34"/>
                <a:gd name="T58" fmla="*/ 4 w 38"/>
                <a:gd name="T59" fmla="*/ 19 h 34"/>
                <a:gd name="T60" fmla="*/ 6 w 38"/>
                <a:gd name="T61" fmla="*/ 21 h 34"/>
                <a:gd name="T62" fmla="*/ 34 w 38"/>
                <a:gd name="T63" fmla="*/ 29 h 34"/>
                <a:gd name="T64" fmla="*/ 34 w 38"/>
                <a:gd name="T65" fmla="*/ 32 h 34"/>
                <a:gd name="T66" fmla="*/ 38 w 38"/>
                <a:gd name="T67" fmla="*/ 27 h 34"/>
                <a:gd name="T68" fmla="*/ 36 w 38"/>
                <a:gd name="T69" fmla="*/ 29 h 34"/>
                <a:gd name="T70" fmla="*/ 30 w 38"/>
                <a:gd name="T71" fmla="*/ 21 h 34"/>
                <a:gd name="T72" fmla="*/ 30 w 38"/>
                <a:gd name="T73" fmla="*/ 21 h 34"/>
                <a:gd name="T74" fmla="*/ 27 w 38"/>
                <a:gd name="T75" fmla="*/ 18 h 34"/>
                <a:gd name="T76" fmla="*/ 26 w 38"/>
                <a:gd name="T77" fmla="*/ 14 h 34"/>
                <a:gd name="T78" fmla="*/ 29 w 38"/>
                <a:gd name="T79" fmla="*/ 15 h 34"/>
                <a:gd name="T80" fmla="*/ 27 w 38"/>
                <a:gd name="T81" fmla="*/ 15 h 34"/>
                <a:gd name="T82" fmla="*/ 23 w 38"/>
                <a:gd name="T83" fmla="*/ 9 h 34"/>
                <a:gd name="T84" fmla="*/ 23 w 38"/>
                <a:gd name="T85" fmla="*/ 10 h 34"/>
                <a:gd name="T86" fmla="*/ 20 w 38"/>
                <a:gd name="T87" fmla="*/ 7 h 34"/>
                <a:gd name="T88" fmla="*/ 16 w 38"/>
                <a:gd name="T89" fmla="*/ 14 h 34"/>
                <a:gd name="T90" fmla="*/ 22 w 38"/>
                <a:gd name="T91" fmla="*/ 16 h 34"/>
                <a:gd name="T92" fmla="*/ 28 w 38"/>
                <a:gd name="T93" fmla="*/ 22 h 34"/>
                <a:gd name="T94" fmla="*/ 21 w 38"/>
                <a:gd name="T95" fmla="*/ 24 h 34"/>
                <a:gd name="T96" fmla="*/ 21 w 38"/>
                <a:gd name="T97" fmla="*/ 22 h 34"/>
                <a:gd name="T98" fmla="*/ 26 w 38"/>
                <a:gd name="T99" fmla="*/ 25 h 34"/>
                <a:gd name="T100" fmla="*/ 26 w 38"/>
                <a:gd name="T101" fmla="*/ 23 h 34"/>
                <a:gd name="T102" fmla="*/ 22 w 38"/>
                <a:gd name="T103" fmla="*/ 20 h 34"/>
                <a:gd name="T104" fmla="*/ 14 w 38"/>
                <a:gd name="T105" fmla="*/ 15 h 34"/>
                <a:gd name="T106" fmla="*/ 20 w 38"/>
                <a:gd name="T107" fmla="*/ 18 h 34"/>
                <a:gd name="T108" fmla="*/ 20 w 38"/>
                <a:gd name="T109" fmla="*/ 20 h 34"/>
                <a:gd name="T110" fmla="*/ 17 w 38"/>
                <a:gd name="T111" fmla="*/ 17 h 34"/>
                <a:gd name="T112" fmla="*/ 15 w 38"/>
                <a:gd name="T113" fmla="*/ 27 h 34"/>
                <a:gd name="T114" fmla="*/ 15 w 38"/>
                <a:gd name="T115"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34">
                  <a:moveTo>
                    <a:pt x="28" y="0"/>
                  </a:moveTo>
                  <a:cubicBezTo>
                    <a:pt x="28" y="0"/>
                    <a:pt x="28" y="0"/>
                    <a:pt x="28" y="0"/>
                  </a:cubicBezTo>
                  <a:cubicBezTo>
                    <a:pt x="27" y="1"/>
                    <a:pt x="27" y="1"/>
                    <a:pt x="27" y="1"/>
                  </a:cubicBezTo>
                  <a:cubicBezTo>
                    <a:pt x="27" y="2"/>
                    <a:pt x="27" y="2"/>
                    <a:pt x="27" y="2"/>
                  </a:cubicBezTo>
                  <a:cubicBezTo>
                    <a:pt x="27" y="3"/>
                    <a:pt x="27" y="3"/>
                    <a:pt x="27" y="3"/>
                  </a:cubicBezTo>
                  <a:cubicBezTo>
                    <a:pt x="27" y="3"/>
                    <a:pt x="27" y="3"/>
                    <a:pt x="27" y="3"/>
                  </a:cubicBezTo>
                  <a:cubicBezTo>
                    <a:pt x="25" y="3"/>
                    <a:pt x="25" y="3"/>
                    <a:pt x="25" y="3"/>
                  </a:cubicBezTo>
                  <a:cubicBezTo>
                    <a:pt x="24" y="3"/>
                    <a:pt x="24" y="3"/>
                    <a:pt x="24" y="3"/>
                  </a:cubicBezTo>
                  <a:cubicBezTo>
                    <a:pt x="23" y="3"/>
                    <a:pt x="23" y="3"/>
                    <a:pt x="23" y="3"/>
                  </a:cubicBezTo>
                  <a:cubicBezTo>
                    <a:pt x="22" y="3"/>
                    <a:pt x="22" y="3"/>
                    <a:pt x="22" y="3"/>
                  </a:cubicBezTo>
                  <a:cubicBezTo>
                    <a:pt x="22" y="3"/>
                    <a:pt x="22" y="3"/>
                    <a:pt x="22" y="3"/>
                  </a:cubicBezTo>
                  <a:cubicBezTo>
                    <a:pt x="21" y="3"/>
                    <a:pt x="21" y="3"/>
                    <a:pt x="21" y="3"/>
                  </a:cubicBezTo>
                  <a:cubicBezTo>
                    <a:pt x="21" y="3"/>
                    <a:pt x="21" y="3"/>
                    <a:pt x="21" y="3"/>
                  </a:cubicBezTo>
                  <a:cubicBezTo>
                    <a:pt x="19" y="3"/>
                    <a:pt x="19" y="3"/>
                    <a:pt x="19" y="3"/>
                  </a:cubicBezTo>
                  <a:cubicBezTo>
                    <a:pt x="18" y="2"/>
                    <a:pt x="18" y="2"/>
                    <a:pt x="18" y="2"/>
                  </a:cubicBezTo>
                  <a:cubicBezTo>
                    <a:pt x="18" y="3"/>
                    <a:pt x="18" y="3"/>
                    <a:pt x="18" y="3"/>
                  </a:cubicBezTo>
                  <a:cubicBezTo>
                    <a:pt x="16" y="3"/>
                    <a:pt x="16" y="3"/>
                    <a:pt x="16" y="3"/>
                  </a:cubicBezTo>
                  <a:cubicBezTo>
                    <a:pt x="15" y="3"/>
                    <a:pt x="15" y="3"/>
                    <a:pt x="15" y="3"/>
                  </a:cubicBezTo>
                  <a:cubicBezTo>
                    <a:pt x="15" y="3"/>
                    <a:pt x="15" y="3"/>
                    <a:pt x="15" y="3"/>
                  </a:cubicBezTo>
                  <a:cubicBezTo>
                    <a:pt x="14" y="4"/>
                    <a:pt x="14" y="4"/>
                    <a:pt x="14" y="4"/>
                  </a:cubicBezTo>
                  <a:cubicBezTo>
                    <a:pt x="13" y="4"/>
                    <a:pt x="13" y="4"/>
                    <a:pt x="13" y="4"/>
                  </a:cubicBezTo>
                  <a:cubicBezTo>
                    <a:pt x="12" y="4"/>
                    <a:pt x="12" y="4"/>
                    <a:pt x="12" y="4"/>
                  </a:cubicBezTo>
                  <a:cubicBezTo>
                    <a:pt x="10" y="4"/>
                    <a:pt x="10" y="4"/>
                    <a:pt x="10" y="4"/>
                  </a:cubicBezTo>
                  <a:cubicBezTo>
                    <a:pt x="9" y="5"/>
                    <a:pt x="9" y="5"/>
                    <a:pt x="9" y="5"/>
                  </a:cubicBezTo>
                  <a:cubicBezTo>
                    <a:pt x="9" y="5"/>
                    <a:pt x="9" y="5"/>
                    <a:pt x="9" y="5"/>
                  </a:cubicBezTo>
                  <a:cubicBezTo>
                    <a:pt x="8" y="5"/>
                    <a:pt x="8" y="5"/>
                    <a:pt x="8" y="5"/>
                  </a:cubicBezTo>
                  <a:cubicBezTo>
                    <a:pt x="6" y="6"/>
                    <a:pt x="6" y="6"/>
                    <a:pt x="6" y="6"/>
                  </a:cubicBezTo>
                  <a:cubicBezTo>
                    <a:pt x="6" y="7"/>
                    <a:pt x="6" y="7"/>
                    <a:pt x="6" y="7"/>
                  </a:cubicBezTo>
                  <a:cubicBezTo>
                    <a:pt x="5" y="9"/>
                    <a:pt x="5" y="9"/>
                    <a:pt x="5" y="9"/>
                  </a:cubicBezTo>
                  <a:cubicBezTo>
                    <a:pt x="3" y="9"/>
                    <a:pt x="3" y="9"/>
                    <a:pt x="3" y="9"/>
                  </a:cubicBezTo>
                  <a:cubicBezTo>
                    <a:pt x="3" y="10"/>
                    <a:pt x="3" y="10"/>
                    <a:pt x="3" y="10"/>
                  </a:cubicBezTo>
                  <a:cubicBezTo>
                    <a:pt x="3" y="11"/>
                    <a:pt x="3" y="11"/>
                    <a:pt x="3" y="11"/>
                  </a:cubicBezTo>
                  <a:cubicBezTo>
                    <a:pt x="2" y="11"/>
                    <a:pt x="2" y="11"/>
                    <a:pt x="2" y="11"/>
                  </a:cubicBezTo>
                  <a:cubicBezTo>
                    <a:pt x="2" y="12"/>
                    <a:pt x="2" y="12"/>
                    <a:pt x="2" y="12"/>
                  </a:cubicBezTo>
                  <a:cubicBezTo>
                    <a:pt x="2" y="13"/>
                    <a:pt x="2" y="13"/>
                    <a:pt x="2" y="13"/>
                  </a:cubicBezTo>
                  <a:cubicBezTo>
                    <a:pt x="4" y="14"/>
                    <a:pt x="4" y="14"/>
                    <a:pt x="4" y="14"/>
                  </a:cubicBezTo>
                  <a:cubicBezTo>
                    <a:pt x="5" y="15"/>
                    <a:pt x="5" y="15"/>
                    <a:pt x="5" y="15"/>
                  </a:cubicBezTo>
                  <a:cubicBezTo>
                    <a:pt x="5" y="15"/>
                    <a:pt x="5" y="15"/>
                    <a:pt x="5" y="15"/>
                  </a:cubicBezTo>
                  <a:cubicBezTo>
                    <a:pt x="5" y="15"/>
                    <a:pt x="5" y="15"/>
                    <a:pt x="5" y="15"/>
                  </a:cubicBezTo>
                  <a:cubicBezTo>
                    <a:pt x="6" y="17"/>
                    <a:pt x="6" y="17"/>
                    <a:pt x="6" y="17"/>
                  </a:cubicBezTo>
                  <a:cubicBezTo>
                    <a:pt x="7" y="18"/>
                    <a:pt x="7" y="18"/>
                    <a:pt x="7" y="18"/>
                  </a:cubicBezTo>
                  <a:cubicBezTo>
                    <a:pt x="7" y="18"/>
                    <a:pt x="7" y="18"/>
                    <a:pt x="7" y="18"/>
                  </a:cubicBezTo>
                  <a:cubicBezTo>
                    <a:pt x="8" y="18"/>
                    <a:pt x="8" y="18"/>
                    <a:pt x="8" y="18"/>
                  </a:cubicBezTo>
                  <a:cubicBezTo>
                    <a:pt x="9" y="18"/>
                    <a:pt x="9" y="18"/>
                    <a:pt x="9" y="18"/>
                  </a:cubicBezTo>
                  <a:cubicBezTo>
                    <a:pt x="10" y="18"/>
                    <a:pt x="10" y="18"/>
                    <a:pt x="10" y="18"/>
                  </a:cubicBezTo>
                  <a:cubicBezTo>
                    <a:pt x="10" y="18"/>
                    <a:pt x="10" y="18"/>
                    <a:pt x="10" y="18"/>
                  </a:cubicBezTo>
                  <a:cubicBezTo>
                    <a:pt x="11" y="18"/>
                    <a:pt x="11" y="18"/>
                    <a:pt x="11" y="18"/>
                  </a:cubicBezTo>
                  <a:cubicBezTo>
                    <a:pt x="12" y="18"/>
                    <a:pt x="12" y="18"/>
                    <a:pt x="12" y="18"/>
                  </a:cubicBezTo>
                  <a:cubicBezTo>
                    <a:pt x="13" y="18"/>
                    <a:pt x="13" y="18"/>
                    <a:pt x="13" y="18"/>
                  </a:cubicBezTo>
                  <a:cubicBezTo>
                    <a:pt x="13" y="19"/>
                    <a:pt x="13" y="19"/>
                    <a:pt x="13" y="19"/>
                  </a:cubicBezTo>
                  <a:cubicBezTo>
                    <a:pt x="13" y="19"/>
                    <a:pt x="13" y="19"/>
                    <a:pt x="13" y="19"/>
                  </a:cubicBezTo>
                  <a:cubicBezTo>
                    <a:pt x="14" y="19"/>
                    <a:pt x="14" y="19"/>
                    <a:pt x="14" y="19"/>
                  </a:cubicBezTo>
                  <a:cubicBezTo>
                    <a:pt x="15" y="19"/>
                    <a:pt x="15" y="19"/>
                    <a:pt x="15" y="19"/>
                  </a:cubicBezTo>
                  <a:cubicBezTo>
                    <a:pt x="14" y="20"/>
                    <a:pt x="14" y="20"/>
                    <a:pt x="14" y="20"/>
                  </a:cubicBezTo>
                  <a:cubicBezTo>
                    <a:pt x="14" y="20"/>
                    <a:pt x="14" y="20"/>
                    <a:pt x="14" y="20"/>
                  </a:cubicBezTo>
                  <a:cubicBezTo>
                    <a:pt x="13" y="20"/>
                    <a:pt x="13" y="20"/>
                    <a:pt x="13" y="20"/>
                  </a:cubicBezTo>
                  <a:cubicBezTo>
                    <a:pt x="12" y="19"/>
                    <a:pt x="12" y="19"/>
                    <a:pt x="12" y="19"/>
                  </a:cubicBezTo>
                  <a:cubicBezTo>
                    <a:pt x="10" y="18"/>
                    <a:pt x="10" y="18"/>
                    <a:pt x="10" y="18"/>
                  </a:cubicBezTo>
                  <a:cubicBezTo>
                    <a:pt x="10" y="19"/>
                    <a:pt x="10" y="19"/>
                    <a:pt x="10" y="19"/>
                  </a:cubicBezTo>
                  <a:cubicBezTo>
                    <a:pt x="9" y="19"/>
                    <a:pt x="9" y="19"/>
                    <a:pt x="9" y="19"/>
                  </a:cubicBezTo>
                  <a:cubicBezTo>
                    <a:pt x="8" y="19"/>
                    <a:pt x="8" y="19"/>
                    <a:pt x="8" y="19"/>
                  </a:cubicBezTo>
                  <a:cubicBezTo>
                    <a:pt x="7" y="19"/>
                    <a:pt x="7" y="19"/>
                    <a:pt x="7" y="19"/>
                  </a:cubicBezTo>
                  <a:cubicBezTo>
                    <a:pt x="7" y="20"/>
                    <a:pt x="7" y="20"/>
                    <a:pt x="7" y="20"/>
                  </a:cubicBezTo>
                  <a:cubicBezTo>
                    <a:pt x="7" y="20"/>
                    <a:pt x="7" y="20"/>
                    <a:pt x="7" y="20"/>
                  </a:cubicBezTo>
                  <a:cubicBezTo>
                    <a:pt x="8" y="21"/>
                    <a:pt x="8" y="21"/>
                    <a:pt x="8" y="21"/>
                  </a:cubicBezTo>
                  <a:cubicBezTo>
                    <a:pt x="9" y="22"/>
                    <a:pt x="9" y="22"/>
                    <a:pt x="9" y="22"/>
                  </a:cubicBezTo>
                  <a:cubicBezTo>
                    <a:pt x="10" y="22"/>
                    <a:pt x="10" y="22"/>
                    <a:pt x="10" y="22"/>
                  </a:cubicBezTo>
                  <a:cubicBezTo>
                    <a:pt x="10" y="23"/>
                    <a:pt x="10" y="23"/>
                    <a:pt x="10" y="23"/>
                  </a:cubicBezTo>
                  <a:cubicBezTo>
                    <a:pt x="9" y="23"/>
                    <a:pt x="9" y="23"/>
                    <a:pt x="9" y="23"/>
                  </a:cubicBezTo>
                  <a:cubicBezTo>
                    <a:pt x="9" y="24"/>
                    <a:pt x="9" y="24"/>
                    <a:pt x="9" y="24"/>
                  </a:cubicBezTo>
                  <a:cubicBezTo>
                    <a:pt x="10" y="25"/>
                    <a:pt x="10" y="25"/>
                    <a:pt x="10" y="25"/>
                  </a:cubicBezTo>
                  <a:cubicBezTo>
                    <a:pt x="11" y="26"/>
                    <a:pt x="11" y="26"/>
                    <a:pt x="11" y="26"/>
                  </a:cubicBezTo>
                  <a:cubicBezTo>
                    <a:pt x="11" y="25"/>
                    <a:pt x="11" y="25"/>
                    <a:pt x="11" y="25"/>
                  </a:cubicBezTo>
                  <a:cubicBezTo>
                    <a:pt x="11" y="25"/>
                    <a:pt x="11" y="25"/>
                    <a:pt x="11" y="25"/>
                  </a:cubicBezTo>
                  <a:cubicBezTo>
                    <a:pt x="11" y="24"/>
                    <a:pt x="11" y="24"/>
                    <a:pt x="11" y="24"/>
                  </a:cubicBezTo>
                  <a:cubicBezTo>
                    <a:pt x="11" y="25"/>
                    <a:pt x="11" y="25"/>
                    <a:pt x="11" y="25"/>
                  </a:cubicBezTo>
                  <a:cubicBezTo>
                    <a:pt x="13" y="25"/>
                    <a:pt x="13" y="25"/>
                    <a:pt x="13" y="25"/>
                  </a:cubicBezTo>
                  <a:cubicBezTo>
                    <a:pt x="13" y="26"/>
                    <a:pt x="13" y="26"/>
                    <a:pt x="13" y="26"/>
                  </a:cubicBezTo>
                  <a:cubicBezTo>
                    <a:pt x="13" y="27"/>
                    <a:pt x="13" y="27"/>
                    <a:pt x="13" y="27"/>
                  </a:cubicBezTo>
                  <a:cubicBezTo>
                    <a:pt x="13" y="27"/>
                    <a:pt x="13" y="27"/>
                    <a:pt x="13" y="27"/>
                  </a:cubicBezTo>
                  <a:cubicBezTo>
                    <a:pt x="13" y="26"/>
                    <a:pt x="13" y="26"/>
                    <a:pt x="13" y="26"/>
                  </a:cubicBezTo>
                  <a:cubicBezTo>
                    <a:pt x="14" y="25"/>
                    <a:pt x="14" y="25"/>
                    <a:pt x="14" y="25"/>
                  </a:cubicBezTo>
                  <a:cubicBezTo>
                    <a:pt x="14" y="25"/>
                    <a:pt x="14" y="25"/>
                    <a:pt x="14" y="25"/>
                  </a:cubicBezTo>
                  <a:cubicBezTo>
                    <a:pt x="15" y="26"/>
                    <a:pt x="15" y="26"/>
                    <a:pt x="15" y="26"/>
                  </a:cubicBezTo>
                  <a:cubicBezTo>
                    <a:pt x="16" y="27"/>
                    <a:pt x="16" y="27"/>
                    <a:pt x="16" y="27"/>
                  </a:cubicBezTo>
                  <a:cubicBezTo>
                    <a:pt x="15" y="26"/>
                    <a:pt x="15" y="26"/>
                    <a:pt x="15" y="26"/>
                  </a:cubicBezTo>
                  <a:cubicBezTo>
                    <a:pt x="16" y="25"/>
                    <a:pt x="16" y="25"/>
                    <a:pt x="16" y="25"/>
                  </a:cubicBezTo>
                  <a:cubicBezTo>
                    <a:pt x="15" y="25"/>
                    <a:pt x="15" y="25"/>
                    <a:pt x="15" y="25"/>
                  </a:cubicBezTo>
                  <a:cubicBezTo>
                    <a:pt x="14" y="23"/>
                    <a:pt x="14" y="23"/>
                    <a:pt x="14" y="23"/>
                  </a:cubicBezTo>
                  <a:cubicBezTo>
                    <a:pt x="14" y="22"/>
                    <a:pt x="14" y="22"/>
                    <a:pt x="14" y="22"/>
                  </a:cubicBezTo>
                  <a:cubicBezTo>
                    <a:pt x="14" y="22"/>
                    <a:pt x="14" y="22"/>
                    <a:pt x="14" y="22"/>
                  </a:cubicBezTo>
                  <a:cubicBezTo>
                    <a:pt x="14" y="22"/>
                    <a:pt x="14" y="22"/>
                    <a:pt x="14" y="22"/>
                  </a:cubicBezTo>
                  <a:cubicBezTo>
                    <a:pt x="15" y="23"/>
                    <a:pt x="15" y="23"/>
                    <a:pt x="15" y="23"/>
                  </a:cubicBezTo>
                  <a:cubicBezTo>
                    <a:pt x="15" y="23"/>
                    <a:pt x="15" y="23"/>
                    <a:pt x="15" y="23"/>
                  </a:cubicBezTo>
                  <a:cubicBezTo>
                    <a:pt x="15" y="23"/>
                    <a:pt x="15" y="23"/>
                    <a:pt x="15" y="23"/>
                  </a:cubicBezTo>
                  <a:cubicBezTo>
                    <a:pt x="16" y="23"/>
                    <a:pt x="16" y="23"/>
                    <a:pt x="16" y="23"/>
                  </a:cubicBezTo>
                  <a:cubicBezTo>
                    <a:pt x="17" y="23"/>
                    <a:pt x="17" y="23"/>
                    <a:pt x="17" y="23"/>
                  </a:cubicBezTo>
                  <a:cubicBezTo>
                    <a:pt x="17" y="23"/>
                    <a:pt x="17" y="23"/>
                    <a:pt x="17" y="23"/>
                  </a:cubicBezTo>
                  <a:cubicBezTo>
                    <a:pt x="17" y="22"/>
                    <a:pt x="17" y="22"/>
                    <a:pt x="17" y="22"/>
                  </a:cubicBezTo>
                  <a:cubicBezTo>
                    <a:pt x="17" y="22"/>
                    <a:pt x="17" y="22"/>
                    <a:pt x="17" y="22"/>
                  </a:cubicBezTo>
                  <a:cubicBezTo>
                    <a:pt x="16" y="22"/>
                    <a:pt x="16" y="22"/>
                    <a:pt x="16" y="22"/>
                  </a:cubicBezTo>
                  <a:cubicBezTo>
                    <a:pt x="15" y="22"/>
                    <a:pt x="15" y="22"/>
                    <a:pt x="15" y="22"/>
                  </a:cubicBezTo>
                  <a:cubicBezTo>
                    <a:pt x="15" y="21"/>
                    <a:pt x="15" y="21"/>
                    <a:pt x="15" y="21"/>
                  </a:cubicBezTo>
                  <a:cubicBezTo>
                    <a:pt x="15" y="21"/>
                    <a:pt x="15" y="21"/>
                    <a:pt x="15" y="21"/>
                  </a:cubicBezTo>
                  <a:cubicBezTo>
                    <a:pt x="15" y="20"/>
                    <a:pt x="15" y="20"/>
                    <a:pt x="15" y="20"/>
                  </a:cubicBezTo>
                  <a:cubicBezTo>
                    <a:pt x="16" y="20"/>
                    <a:pt x="16" y="20"/>
                    <a:pt x="16" y="20"/>
                  </a:cubicBezTo>
                  <a:cubicBezTo>
                    <a:pt x="17" y="20"/>
                    <a:pt x="17" y="20"/>
                    <a:pt x="17" y="20"/>
                  </a:cubicBezTo>
                  <a:cubicBezTo>
                    <a:pt x="18" y="21"/>
                    <a:pt x="18" y="21"/>
                    <a:pt x="18" y="21"/>
                  </a:cubicBezTo>
                  <a:cubicBezTo>
                    <a:pt x="18" y="21"/>
                    <a:pt x="18" y="21"/>
                    <a:pt x="18" y="21"/>
                  </a:cubicBezTo>
                  <a:cubicBezTo>
                    <a:pt x="19" y="21"/>
                    <a:pt x="19" y="21"/>
                    <a:pt x="19" y="21"/>
                  </a:cubicBezTo>
                  <a:cubicBezTo>
                    <a:pt x="19" y="21"/>
                    <a:pt x="19" y="21"/>
                    <a:pt x="19" y="21"/>
                  </a:cubicBezTo>
                  <a:cubicBezTo>
                    <a:pt x="18" y="20"/>
                    <a:pt x="18" y="20"/>
                    <a:pt x="18" y="20"/>
                  </a:cubicBezTo>
                  <a:cubicBezTo>
                    <a:pt x="19" y="19"/>
                    <a:pt x="19" y="19"/>
                    <a:pt x="19" y="19"/>
                  </a:cubicBezTo>
                  <a:cubicBezTo>
                    <a:pt x="18" y="18"/>
                    <a:pt x="18" y="18"/>
                    <a:pt x="18" y="18"/>
                  </a:cubicBezTo>
                  <a:cubicBezTo>
                    <a:pt x="16" y="17"/>
                    <a:pt x="16" y="17"/>
                    <a:pt x="16" y="17"/>
                  </a:cubicBezTo>
                  <a:cubicBezTo>
                    <a:pt x="16" y="17"/>
                    <a:pt x="16" y="17"/>
                    <a:pt x="16" y="17"/>
                  </a:cubicBezTo>
                  <a:cubicBezTo>
                    <a:pt x="15" y="16"/>
                    <a:pt x="15" y="16"/>
                    <a:pt x="15" y="16"/>
                  </a:cubicBezTo>
                  <a:cubicBezTo>
                    <a:pt x="15" y="17"/>
                    <a:pt x="15" y="17"/>
                    <a:pt x="15" y="17"/>
                  </a:cubicBezTo>
                  <a:cubicBezTo>
                    <a:pt x="14" y="16"/>
                    <a:pt x="14" y="16"/>
                    <a:pt x="14" y="16"/>
                  </a:cubicBezTo>
                  <a:cubicBezTo>
                    <a:pt x="13" y="16"/>
                    <a:pt x="13" y="16"/>
                    <a:pt x="13" y="16"/>
                  </a:cubicBezTo>
                  <a:cubicBezTo>
                    <a:pt x="13" y="15"/>
                    <a:pt x="13" y="15"/>
                    <a:pt x="13" y="15"/>
                  </a:cubicBezTo>
                  <a:cubicBezTo>
                    <a:pt x="14" y="15"/>
                    <a:pt x="14" y="15"/>
                    <a:pt x="14" y="15"/>
                  </a:cubicBezTo>
                  <a:cubicBezTo>
                    <a:pt x="14" y="15"/>
                    <a:pt x="14" y="15"/>
                    <a:pt x="14" y="15"/>
                  </a:cubicBezTo>
                  <a:cubicBezTo>
                    <a:pt x="14" y="14"/>
                    <a:pt x="14" y="14"/>
                    <a:pt x="14" y="14"/>
                  </a:cubicBezTo>
                  <a:cubicBezTo>
                    <a:pt x="13" y="14"/>
                    <a:pt x="13" y="14"/>
                    <a:pt x="13" y="14"/>
                  </a:cubicBezTo>
                  <a:cubicBezTo>
                    <a:pt x="14" y="13"/>
                    <a:pt x="14" y="13"/>
                    <a:pt x="14" y="13"/>
                  </a:cubicBezTo>
                  <a:cubicBezTo>
                    <a:pt x="14" y="13"/>
                    <a:pt x="14" y="13"/>
                    <a:pt x="14" y="13"/>
                  </a:cubicBezTo>
                  <a:cubicBezTo>
                    <a:pt x="14" y="13"/>
                    <a:pt x="14" y="13"/>
                    <a:pt x="14" y="13"/>
                  </a:cubicBezTo>
                  <a:cubicBezTo>
                    <a:pt x="15" y="14"/>
                    <a:pt x="15" y="14"/>
                    <a:pt x="15" y="14"/>
                  </a:cubicBezTo>
                  <a:cubicBezTo>
                    <a:pt x="15" y="14"/>
                    <a:pt x="15" y="14"/>
                    <a:pt x="15" y="14"/>
                  </a:cubicBezTo>
                  <a:cubicBezTo>
                    <a:pt x="15" y="14"/>
                    <a:pt x="15" y="14"/>
                    <a:pt x="15" y="14"/>
                  </a:cubicBezTo>
                  <a:cubicBezTo>
                    <a:pt x="15" y="14"/>
                    <a:pt x="15" y="14"/>
                    <a:pt x="15" y="14"/>
                  </a:cubicBezTo>
                  <a:cubicBezTo>
                    <a:pt x="15" y="13"/>
                    <a:pt x="15" y="13"/>
                    <a:pt x="15" y="13"/>
                  </a:cubicBezTo>
                  <a:cubicBezTo>
                    <a:pt x="15" y="13"/>
                    <a:pt x="15" y="13"/>
                    <a:pt x="15" y="13"/>
                  </a:cubicBezTo>
                  <a:cubicBezTo>
                    <a:pt x="14" y="11"/>
                    <a:pt x="14" y="11"/>
                    <a:pt x="14" y="11"/>
                  </a:cubicBezTo>
                  <a:cubicBezTo>
                    <a:pt x="13" y="11"/>
                    <a:pt x="13" y="11"/>
                    <a:pt x="13" y="11"/>
                  </a:cubicBezTo>
                  <a:cubicBezTo>
                    <a:pt x="13" y="10"/>
                    <a:pt x="13" y="10"/>
                    <a:pt x="13" y="10"/>
                  </a:cubicBezTo>
                  <a:cubicBezTo>
                    <a:pt x="12" y="10"/>
                    <a:pt x="12" y="10"/>
                    <a:pt x="12" y="10"/>
                  </a:cubicBezTo>
                  <a:cubicBezTo>
                    <a:pt x="12" y="9"/>
                    <a:pt x="12" y="9"/>
                    <a:pt x="12" y="9"/>
                  </a:cubicBezTo>
                  <a:cubicBezTo>
                    <a:pt x="12" y="8"/>
                    <a:pt x="12" y="8"/>
                    <a:pt x="12" y="8"/>
                  </a:cubicBezTo>
                  <a:cubicBezTo>
                    <a:pt x="13" y="7"/>
                    <a:pt x="13" y="7"/>
                    <a:pt x="13" y="7"/>
                  </a:cubicBezTo>
                  <a:cubicBezTo>
                    <a:pt x="14" y="7"/>
                    <a:pt x="14" y="7"/>
                    <a:pt x="14" y="7"/>
                  </a:cubicBezTo>
                  <a:cubicBezTo>
                    <a:pt x="14" y="7"/>
                    <a:pt x="14" y="7"/>
                    <a:pt x="14" y="7"/>
                  </a:cubicBezTo>
                  <a:cubicBezTo>
                    <a:pt x="13" y="7"/>
                    <a:pt x="13" y="7"/>
                    <a:pt x="13" y="7"/>
                  </a:cubicBezTo>
                  <a:cubicBezTo>
                    <a:pt x="13" y="8"/>
                    <a:pt x="13" y="8"/>
                    <a:pt x="13" y="8"/>
                  </a:cubicBezTo>
                  <a:cubicBezTo>
                    <a:pt x="15" y="8"/>
                    <a:pt x="15" y="8"/>
                    <a:pt x="15" y="8"/>
                  </a:cubicBezTo>
                  <a:cubicBezTo>
                    <a:pt x="15" y="9"/>
                    <a:pt x="15" y="9"/>
                    <a:pt x="15" y="9"/>
                  </a:cubicBezTo>
                  <a:cubicBezTo>
                    <a:pt x="16" y="10"/>
                    <a:pt x="16" y="10"/>
                    <a:pt x="16" y="10"/>
                  </a:cubicBezTo>
                  <a:cubicBezTo>
                    <a:pt x="17" y="10"/>
                    <a:pt x="17" y="10"/>
                    <a:pt x="17" y="10"/>
                  </a:cubicBezTo>
                  <a:cubicBezTo>
                    <a:pt x="16" y="9"/>
                    <a:pt x="16" y="9"/>
                    <a:pt x="16" y="9"/>
                  </a:cubicBezTo>
                  <a:cubicBezTo>
                    <a:pt x="16" y="9"/>
                    <a:pt x="16" y="9"/>
                    <a:pt x="16" y="9"/>
                  </a:cubicBezTo>
                  <a:cubicBezTo>
                    <a:pt x="16" y="8"/>
                    <a:pt x="16" y="8"/>
                    <a:pt x="16" y="8"/>
                  </a:cubicBezTo>
                  <a:cubicBezTo>
                    <a:pt x="17" y="9"/>
                    <a:pt x="17" y="9"/>
                    <a:pt x="17" y="9"/>
                  </a:cubicBezTo>
                  <a:cubicBezTo>
                    <a:pt x="17" y="9"/>
                    <a:pt x="17" y="9"/>
                    <a:pt x="17" y="9"/>
                  </a:cubicBezTo>
                  <a:cubicBezTo>
                    <a:pt x="18" y="10"/>
                    <a:pt x="18" y="10"/>
                    <a:pt x="18" y="10"/>
                  </a:cubicBezTo>
                  <a:cubicBezTo>
                    <a:pt x="18" y="9"/>
                    <a:pt x="18" y="9"/>
                    <a:pt x="18" y="9"/>
                  </a:cubicBezTo>
                  <a:cubicBezTo>
                    <a:pt x="18" y="9"/>
                    <a:pt x="18" y="9"/>
                    <a:pt x="18" y="9"/>
                  </a:cubicBezTo>
                  <a:cubicBezTo>
                    <a:pt x="17" y="8"/>
                    <a:pt x="17" y="8"/>
                    <a:pt x="17" y="8"/>
                  </a:cubicBezTo>
                  <a:cubicBezTo>
                    <a:pt x="17" y="8"/>
                    <a:pt x="17" y="8"/>
                    <a:pt x="17" y="8"/>
                  </a:cubicBezTo>
                  <a:cubicBezTo>
                    <a:pt x="19" y="8"/>
                    <a:pt x="19" y="8"/>
                    <a:pt x="19" y="8"/>
                  </a:cubicBezTo>
                  <a:cubicBezTo>
                    <a:pt x="19" y="9"/>
                    <a:pt x="19" y="9"/>
                    <a:pt x="19" y="9"/>
                  </a:cubicBezTo>
                  <a:cubicBezTo>
                    <a:pt x="20" y="8"/>
                    <a:pt x="20" y="8"/>
                    <a:pt x="20" y="8"/>
                  </a:cubicBezTo>
                  <a:cubicBezTo>
                    <a:pt x="19" y="8"/>
                    <a:pt x="19" y="8"/>
                    <a:pt x="19" y="8"/>
                  </a:cubicBezTo>
                  <a:cubicBezTo>
                    <a:pt x="18" y="7"/>
                    <a:pt x="18" y="7"/>
                    <a:pt x="18" y="7"/>
                  </a:cubicBezTo>
                  <a:cubicBezTo>
                    <a:pt x="17" y="7"/>
                    <a:pt x="17" y="7"/>
                    <a:pt x="17" y="7"/>
                  </a:cubicBezTo>
                  <a:cubicBezTo>
                    <a:pt x="17" y="6"/>
                    <a:pt x="17" y="6"/>
                    <a:pt x="17" y="6"/>
                  </a:cubicBezTo>
                  <a:cubicBezTo>
                    <a:pt x="18" y="6"/>
                    <a:pt x="18" y="6"/>
                    <a:pt x="18" y="6"/>
                  </a:cubicBezTo>
                  <a:cubicBezTo>
                    <a:pt x="19" y="6"/>
                    <a:pt x="19" y="6"/>
                    <a:pt x="19" y="6"/>
                  </a:cubicBezTo>
                  <a:cubicBezTo>
                    <a:pt x="19" y="5"/>
                    <a:pt x="19" y="5"/>
                    <a:pt x="19" y="5"/>
                  </a:cubicBezTo>
                  <a:cubicBezTo>
                    <a:pt x="20" y="5"/>
                    <a:pt x="20" y="5"/>
                    <a:pt x="20" y="5"/>
                  </a:cubicBezTo>
                  <a:cubicBezTo>
                    <a:pt x="21" y="5"/>
                    <a:pt x="21" y="5"/>
                    <a:pt x="21" y="5"/>
                  </a:cubicBezTo>
                  <a:cubicBezTo>
                    <a:pt x="22" y="5"/>
                    <a:pt x="22" y="5"/>
                    <a:pt x="22" y="5"/>
                  </a:cubicBezTo>
                  <a:cubicBezTo>
                    <a:pt x="22" y="5"/>
                    <a:pt x="22" y="5"/>
                    <a:pt x="22" y="5"/>
                  </a:cubicBezTo>
                  <a:cubicBezTo>
                    <a:pt x="22" y="4"/>
                    <a:pt x="22" y="4"/>
                    <a:pt x="22" y="4"/>
                  </a:cubicBezTo>
                  <a:cubicBezTo>
                    <a:pt x="23" y="4"/>
                    <a:pt x="23" y="4"/>
                    <a:pt x="23" y="4"/>
                  </a:cubicBezTo>
                  <a:cubicBezTo>
                    <a:pt x="23" y="5"/>
                    <a:pt x="23" y="5"/>
                    <a:pt x="23" y="5"/>
                  </a:cubicBezTo>
                  <a:cubicBezTo>
                    <a:pt x="25" y="5"/>
                    <a:pt x="25" y="5"/>
                    <a:pt x="25" y="5"/>
                  </a:cubicBezTo>
                  <a:cubicBezTo>
                    <a:pt x="27" y="5"/>
                    <a:pt x="27" y="5"/>
                    <a:pt x="27" y="5"/>
                  </a:cubicBezTo>
                  <a:cubicBezTo>
                    <a:pt x="28" y="5"/>
                    <a:pt x="28" y="5"/>
                    <a:pt x="28" y="5"/>
                  </a:cubicBezTo>
                  <a:cubicBezTo>
                    <a:pt x="28" y="4"/>
                    <a:pt x="28" y="4"/>
                    <a:pt x="28" y="4"/>
                  </a:cubicBezTo>
                  <a:cubicBezTo>
                    <a:pt x="28" y="3"/>
                    <a:pt x="28" y="3"/>
                    <a:pt x="28" y="3"/>
                  </a:cubicBezTo>
                  <a:cubicBezTo>
                    <a:pt x="29" y="3"/>
                    <a:pt x="29" y="3"/>
                    <a:pt x="29" y="3"/>
                  </a:cubicBezTo>
                  <a:cubicBezTo>
                    <a:pt x="29" y="2"/>
                    <a:pt x="29" y="2"/>
                    <a:pt x="29" y="2"/>
                  </a:cubicBezTo>
                  <a:cubicBezTo>
                    <a:pt x="28" y="1"/>
                    <a:pt x="28" y="1"/>
                    <a:pt x="28" y="1"/>
                  </a:cubicBezTo>
                  <a:cubicBezTo>
                    <a:pt x="28" y="0"/>
                    <a:pt x="28" y="0"/>
                    <a:pt x="28" y="0"/>
                  </a:cubicBezTo>
                  <a:close/>
                  <a:moveTo>
                    <a:pt x="18" y="31"/>
                  </a:moveTo>
                  <a:cubicBezTo>
                    <a:pt x="18" y="31"/>
                    <a:pt x="18" y="31"/>
                    <a:pt x="18" y="31"/>
                  </a:cubicBezTo>
                  <a:cubicBezTo>
                    <a:pt x="18" y="31"/>
                    <a:pt x="18" y="31"/>
                    <a:pt x="18" y="31"/>
                  </a:cubicBezTo>
                  <a:cubicBezTo>
                    <a:pt x="18" y="32"/>
                    <a:pt x="18" y="32"/>
                    <a:pt x="18" y="32"/>
                  </a:cubicBezTo>
                  <a:cubicBezTo>
                    <a:pt x="18" y="33"/>
                    <a:pt x="18" y="33"/>
                    <a:pt x="18" y="33"/>
                  </a:cubicBezTo>
                  <a:cubicBezTo>
                    <a:pt x="19" y="33"/>
                    <a:pt x="19" y="33"/>
                    <a:pt x="19" y="33"/>
                  </a:cubicBezTo>
                  <a:cubicBezTo>
                    <a:pt x="20" y="33"/>
                    <a:pt x="20" y="33"/>
                    <a:pt x="20" y="33"/>
                  </a:cubicBezTo>
                  <a:cubicBezTo>
                    <a:pt x="21" y="33"/>
                    <a:pt x="21" y="33"/>
                    <a:pt x="21" y="33"/>
                  </a:cubicBezTo>
                  <a:cubicBezTo>
                    <a:pt x="21" y="33"/>
                    <a:pt x="21" y="33"/>
                    <a:pt x="21" y="33"/>
                  </a:cubicBezTo>
                  <a:cubicBezTo>
                    <a:pt x="22" y="33"/>
                    <a:pt x="22" y="33"/>
                    <a:pt x="22" y="33"/>
                  </a:cubicBezTo>
                  <a:cubicBezTo>
                    <a:pt x="23" y="33"/>
                    <a:pt x="23" y="33"/>
                    <a:pt x="23" y="33"/>
                  </a:cubicBezTo>
                  <a:cubicBezTo>
                    <a:pt x="23" y="34"/>
                    <a:pt x="23" y="34"/>
                    <a:pt x="23" y="34"/>
                  </a:cubicBezTo>
                  <a:cubicBezTo>
                    <a:pt x="24" y="34"/>
                    <a:pt x="24" y="34"/>
                    <a:pt x="24" y="34"/>
                  </a:cubicBezTo>
                  <a:cubicBezTo>
                    <a:pt x="25" y="33"/>
                    <a:pt x="25" y="33"/>
                    <a:pt x="25" y="33"/>
                  </a:cubicBezTo>
                  <a:cubicBezTo>
                    <a:pt x="26" y="33"/>
                    <a:pt x="26" y="33"/>
                    <a:pt x="26" y="33"/>
                  </a:cubicBezTo>
                  <a:cubicBezTo>
                    <a:pt x="28" y="33"/>
                    <a:pt x="28" y="33"/>
                    <a:pt x="28" y="33"/>
                  </a:cubicBezTo>
                  <a:cubicBezTo>
                    <a:pt x="29" y="33"/>
                    <a:pt x="29" y="33"/>
                    <a:pt x="29" y="33"/>
                  </a:cubicBezTo>
                  <a:cubicBezTo>
                    <a:pt x="30" y="33"/>
                    <a:pt x="30" y="33"/>
                    <a:pt x="30" y="33"/>
                  </a:cubicBezTo>
                  <a:cubicBezTo>
                    <a:pt x="30" y="32"/>
                    <a:pt x="30" y="32"/>
                    <a:pt x="30" y="32"/>
                  </a:cubicBezTo>
                  <a:cubicBezTo>
                    <a:pt x="30" y="32"/>
                    <a:pt x="30" y="32"/>
                    <a:pt x="30" y="32"/>
                  </a:cubicBezTo>
                  <a:cubicBezTo>
                    <a:pt x="30" y="31"/>
                    <a:pt x="30" y="31"/>
                    <a:pt x="30" y="31"/>
                  </a:cubicBezTo>
                  <a:cubicBezTo>
                    <a:pt x="30" y="32"/>
                    <a:pt x="30" y="32"/>
                    <a:pt x="30" y="32"/>
                  </a:cubicBezTo>
                  <a:cubicBezTo>
                    <a:pt x="30" y="32"/>
                    <a:pt x="30" y="32"/>
                    <a:pt x="30" y="32"/>
                  </a:cubicBezTo>
                  <a:cubicBezTo>
                    <a:pt x="29" y="33"/>
                    <a:pt x="29" y="33"/>
                    <a:pt x="29" y="33"/>
                  </a:cubicBezTo>
                  <a:cubicBezTo>
                    <a:pt x="29" y="32"/>
                    <a:pt x="29" y="32"/>
                    <a:pt x="29" y="32"/>
                  </a:cubicBezTo>
                  <a:cubicBezTo>
                    <a:pt x="28" y="32"/>
                    <a:pt x="28" y="32"/>
                    <a:pt x="28" y="32"/>
                  </a:cubicBezTo>
                  <a:cubicBezTo>
                    <a:pt x="28" y="32"/>
                    <a:pt x="28" y="32"/>
                    <a:pt x="28" y="32"/>
                  </a:cubicBezTo>
                  <a:cubicBezTo>
                    <a:pt x="28" y="32"/>
                    <a:pt x="28" y="32"/>
                    <a:pt x="28" y="32"/>
                  </a:cubicBezTo>
                  <a:cubicBezTo>
                    <a:pt x="28" y="32"/>
                    <a:pt x="28" y="32"/>
                    <a:pt x="28" y="32"/>
                  </a:cubicBezTo>
                  <a:cubicBezTo>
                    <a:pt x="27" y="32"/>
                    <a:pt x="27" y="32"/>
                    <a:pt x="27" y="32"/>
                  </a:cubicBezTo>
                  <a:cubicBezTo>
                    <a:pt x="26" y="31"/>
                    <a:pt x="26" y="31"/>
                    <a:pt x="26" y="31"/>
                  </a:cubicBezTo>
                  <a:cubicBezTo>
                    <a:pt x="25" y="31"/>
                    <a:pt x="25" y="31"/>
                    <a:pt x="25" y="31"/>
                  </a:cubicBezTo>
                  <a:cubicBezTo>
                    <a:pt x="24" y="31"/>
                    <a:pt x="24" y="31"/>
                    <a:pt x="24" y="31"/>
                  </a:cubicBezTo>
                  <a:cubicBezTo>
                    <a:pt x="23" y="32"/>
                    <a:pt x="23" y="32"/>
                    <a:pt x="23" y="32"/>
                  </a:cubicBezTo>
                  <a:cubicBezTo>
                    <a:pt x="22" y="32"/>
                    <a:pt x="22" y="32"/>
                    <a:pt x="22" y="32"/>
                  </a:cubicBezTo>
                  <a:cubicBezTo>
                    <a:pt x="21" y="32"/>
                    <a:pt x="21" y="32"/>
                    <a:pt x="21" y="32"/>
                  </a:cubicBezTo>
                  <a:cubicBezTo>
                    <a:pt x="21" y="31"/>
                    <a:pt x="21" y="31"/>
                    <a:pt x="21" y="31"/>
                  </a:cubicBezTo>
                  <a:cubicBezTo>
                    <a:pt x="20" y="31"/>
                    <a:pt x="20" y="31"/>
                    <a:pt x="20" y="31"/>
                  </a:cubicBezTo>
                  <a:cubicBezTo>
                    <a:pt x="21" y="31"/>
                    <a:pt x="21" y="31"/>
                    <a:pt x="21" y="31"/>
                  </a:cubicBezTo>
                  <a:cubicBezTo>
                    <a:pt x="20" y="30"/>
                    <a:pt x="20" y="30"/>
                    <a:pt x="20" y="30"/>
                  </a:cubicBezTo>
                  <a:cubicBezTo>
                    <a:pt x="20" y="31"/>
                    <a:pt x="20" y="31"/>
                    <a:pt x="20" y="31"/>
                  </a:cubicBezTo>
                  <a:cubicBezTo>
                    <a:pt x="20" y="31"/>
                    <a:pt x="20" y="31"/>
                    <a:pt x="20" y="31"/>
                  </a:cubicBezTo>
                  <a:cubicBezTo>
                    <a:pt x="20" y="31"/>
                    <a:pt x="20" y="31"/>
                    <a:pt x="20" y="31"/>
                  </a:cubicBezTo>
                  <a:cubicBezTo>
                    <a:pt x="20" y="31"/>
                    <a:pt x="20" y="31"/>
                    <a:pt x="20" y="31"/>
                  </a:cubicBezTo>
                  <a:cubicBezTo>
                    <a:pt x="19" y="31"/>
                    <a:pt x="19" y="31"/>
                    <a:pt x="19" y="31"/>
                  </a:cubicBezTo>
                  <a:cubicBezTo>
                    <a:pt x="19" y="31"/>
                    <a:pt x="19" y="31"/>
                    <a:pt x="19" y="31"/>
                  </a:cubicBezTo>
                  <a:cubicBezTo>
                    <a:pt x="19" y="30"/>
                    <a:pt x="19" y="30"/>
                    <a:pt x="19" y="30"/>
                  </a:cubicBezTo>
                  <a:cubicBezTo>
                    <a:pt x="19" y="31"/>
                    <a:pt x="19" y="31"/>
                    <a:pt x="19" y="31"/>
                  </a:cubicBezTo>
                  <a:cubicBezTo>
                    <a:pt x="19" y="31"/>
                    <a:pt x="19" y="31"/>
                    <a:pt x="19" y="31"/>
                  </a:cubicBezTo>
                  <a:cubicBezTo>
                    <a:pt x="18" y="31"/>
                    <a:pt x="18" y="31"/>
                    <a:pt x="18" y="31"/>
                  </a:cubicBezTo>
                  <a:close/>
                  <a:moveTo>
                    <a:pt x="1" y="11"/>
                  </a:moveTo>
                  <a:cubicBezTo>
                    <a:pt x="1" y="12"/>
                    <a:pt x="1" y="12"/>
                    <a:pt x="1" y="12"/>
                  </a:cubicBezTo>
                  <a:cubicBezTo>
                    <a:pt x="1" y="12"/>
                    <a:pt x="1" y="12"/>
                    <a:pt x="1" y="12"/>
                  </a:cubicBezTo>
                  <a:cubicBezTo>
                    <a:pt x="2" y="13"/>
                    <a:pt x="2" y="13"/>
                    <a:pt x="2" y="13"/>
                  </a:cubicBezTo>
                  <a:cubicBezTo>
                    <a:pt x="2" y="13"/>
                    <a:pt x="2" y="13"/>
                    <a:pt x="2" y="13"/>
                  </a:cubicBezTo>
                  <a:cubicBezTo>
                    <a:pt x="2" y="13"/>
                    <a:pt x="2" y="13"/>
                    <a:pt x="2" y="13"/>
                  </a:cubicBezTo>
                  <a:cubicBezTo>
                    <a:pt x="1" y="13"/>
                    <a:pt x="1" y="13"/>
                    <a:pt x="1" y="13"/>
                  </a:cubicBezTo>
                  <a:cubicBezTo>
                    <a:pt x="0" y="12"/>
                    <a:pt x="0" y="12"/>
                    <a:pt x="0" y="12"/>
                  </a:cubicBezTo>
                  <a:cubicBezTo>
                    <a:pt x="0" y="12"/>
                    <a:pt x="0" y="12"/>
                    <a:pt x="0" y="12"/>
                  </a:cubicBezTo>
                  <a:cubicBezTo>
                    <a:pt x="0" y="12"/>
                    <a:pt x="0" y="12"/>
                    <a:pt x="0" y="12"/>
                  </a:cubicBezTo>
                  <a:cubicBezTo>
                    <a:pt x="0" y="11"/>
                    <a:pt x="0" y="11"/>
                    <a:pt x="0" y="11"/>
                  </a:cubicBezTo>
                  <a:cubicBezTo>
                    <a:pt x="0" y="11"/>
                    <a:pt x="0" y="11"/>
                    <a:pt x="0" y="11"/>
                  </a:cubicBezTo>
                  <a:cubicBezTo>
                    <a:pt x="1" y="11"/>
                    <a:pt x="1" y="11"/>
                    <a:pt x="1" y="11"/>
                  </a:cubicBezTo>
                  <a:close/>
                  <a:moveTo>
                    <a:pt x="4" y="17"/>
                  </a:moveTo>
                  <a:cubicBezTo>
                    <a:pt x="4" y="17"/>
                    <a:pt x="4" y="17"/>
                    <a:pt x="4" y="17"/>
                  </a:cubicBezTo>
                  <a:cubicBezTo>
                    <a:pt x="5" y="16"/>
                    <a:pt x="5" y="16"/>
                    <a:pt x="5" y="16"/>
                  </a:cubicBezTo>
                  <a:cubicBezTo>
                    <a:pt x="5" y="16"/>
                    <a:pt x="5" y="16"/>
                    <a:pt x="5" y="16"/>
                  </a:cubicBezTo>
                  <a:cubicBezTo>
                    <a:pt x="5" y="17"/>
                    <a:pt x="5" y="17"/>
                    <a:pt x="5" y="17"/>
                  </a:cubicBezTo>
                  <a:cubicBezTo>
                    <a:pt x="5" y="17"/>
                    <a:pt x="5" y="17"/>
                    <a:pt x="5" y="17"/>
                  </a:cubicBezTo>
                  <a:cubicBezTo>
                    <a:pt x="4" y="17"/>
                    <a:pt x="4" y="17"/>
                    <a:pt x="4" y="17"/>
                  </a:cubicBezTo>
                  <a:cubicBezTo>
                    <a:pt x="4" y="17"/>
                    <a:pt x="4" y="17"/>
                    <a:pt x="4" y="17"/>
                  </a:cubicBezTo>
                  <a:close/>
                  <a:moveTo>
                    <a:pt x="4" y="18"/>
                  </a:moveTo>
                  <a:cubicBezTo>
                    <a:pt x="4" y="17"/>
                    <a:pt x="4" y="17"/>
                    <a:pt x="4" y="17"/>
                  </a:cubicBezTo>
                  <a:cubicBezTo>
                    <a:pt x="5" y="18"/>
                    <a:pt x="5" y="18"/>
                    <a:pt x="5" y="18"/>
                  </a:cubicBezTo>
                  <a:cubicBezTo>
                    <a:pt x="5" y="18"/>
                    <a:pt x="5" y="18"/>
                    <a:pt x="5" y="18"/>
                  </a:cubicBezTo>
                  <a:cubicBezTo>
                    <a:pt x="5" y="18"/>
                    <a:pt x="5" y="18"/>
                    <a:pt x="5" y="18"/>
                  </a:cubicBezTo>
                  <a:cubicBezTo>
                    <a:pt x="5" y="19"/>
                    <a:pt x="5" y="19"/>
                    <a:pt x="5" y="19"/>
                  </a:cubicBezTo>
                  <a:cubicBezTo>
                    <a:pt x="5" y="19"/>
                    <a:pt x="5" y="19"/>
                    <a:pt x="5" y="19"/>
                  </a:cubicBezTo>
                  <a:cubicBezTo>
                    <a:pt x="6" y="19"/>
                    <a:pt x="6" y="19"/>
                    <a:pt x="6" y="19"/>
                  </a:cubicBezTo>
                  <a:cubicBezTo>
                    <a:pt x="5" y="20"/>
                    <a:pt x="5" y="20"/>
                    <a:pt x="5" y="20"/>
                  </a:cubicBezTo>
                  <a:cubicBezTo>
                    <a:pt x="5" y="19"/>
                    <a:pt x="5" y="19"/>
                    <a:pt x="5" y="19"/>
                  </a:cubicBezTo>
                  <a:cubicBezTo>
                    <a:pt x="4" y="19"/>
                    <a:pt x="4" y="19"/>
                    <a:pt x="4" y="19"/>
                  </a:cubicBezTo>
                  <a:cubicBezTo>
                    <a:pt x="4" y="19"/>
                    <a:pt x="4" y="19"/>
                    <a:pt x="4" y="19"/>
                  </a:cubicBezTo>
                  <a:cubicBezTo>
                    <a:pt x="4" y="19"/>
                    <a:pt x="4" y="19"/>
                    <a:pt x="4" y="19"/>
                  </a:cubicBezTo>
                  <a:cubicBezTo>
                    <a:pt x="4" y="19"/>
                    <a:pt x="4" y="19"/>
                    <a:pt x="4" y="19"/>
                  </a:cubicBezTo>
                  <a:cubicBezTo>
                    <a:pt x="4" y="19"/>
                    <a:pt x="4" y="19"/>
                    <a:pt x="4" y="19"/>
                  </a:cubicBezTo>
                  <a:cubicBezTo>
                    <a:pt x="3" y="19"/>
                    <a:pt x="3" y="19"/>
                    <a:pt x="3" y="19"/>
                  </a:cubicBezTo>
                  <a:cubicBezTo>
                    <a:pt x="3" y="18"/>
                    <a:pt x="3" y="18"/>
                    <a:pt x="3" y="18"/>
                  </a:cubicBezTo>
                  <a:cubicBezTo>
                    <a:pt x="4" y="18"/>
                    <a:pt x="4" y="18"/>
                    <a:pt x="4" y="18"/>
                  </a:cubicBezTo>
                  <a:cubicBezTo>
                    <a:pt x="4" y="18"/>
                    <a:pt x="4" y="18"/>
                    <a:pt x="4" y="18"/>
                  </a:cubicBezTo>
                  <a:close/>
                  <a:moveTo>
                    <a:pt x="6" y="21"/>
                  </a:moveTo>
                  <a:cubicBezTo>
                    <a:pt x="6" y="21"/>
                    <a:pt x="6" y="21"/>
                    <a:pt x="6" y="21"/>
                  </a:cubicBezTo>
                  <a:cubicBezTo>
                    <a:pt x="6" y="21"/>
                    <a:pt x="6" y="21"/>
                    <a:pt x="6" y="21"/>
                  </a:cubicBezTo>
                  <a:cubicBezTo>
                    <a:pt x="6" y="21"/>
                    <a:pt x="6" y="21"/>
                    <a:pt x="6" y="21"/>
                  </a:cubicBezTo>
                  <a:cubicBezTo>
                    <a:pt x="5" y="21"/>
                    <a:pt x="5" y="21"/>
                    <a:pt x="5" y="21"/>
                  </a:cubicBezTo>
                  <a:cubicBezTo>
                    <a:pt x="4" y="21"/>
                    <a:pt x="4" y="21"/>
                    <a:pt x="4" y="21"/>
                  </a:cubicBezTo>
                  <a:cubicBezTo>
                    <a:pt x="5" y="20"/>
                    <a:pt x="5" y="20"/>
                    <a:pt x="5" y="20"/>
                  </a:cubicBezTo>
                  <a:cubicBezTo>
                    <a:pt x="5" y="20"/>
                    <a:pt x="5" y="20"/>
                    <a:pt x="5" y="20"/>
                  </a:cubicBezTo>
                  <a:cubicBezTo>
                    <a:pt x="5" y="20"/>
                    <a:pt x="5" y="20"/>
                    <a:pt x="5" y="20"/>
                  </a:cubicBezTo>
                  <a:cubicBezTo>
                    <a:pt x="6" y="21"/>
                    <a:pt x="6" y="21"/>
                    <a:pt x="6" y="21"/>
                  </a:cubicBezTo>
                  <a:close/>
                  <a:moveTo>
                    <a:pt x="33" y="30"/>
                  </a:moveTo>
                  <a:cubicBezTo>
                    <a:pt x="33" y="30"/>
                    <a:pt x="33" y="30"/>
                    <a:pt x="33" y="30"/>
                  </a:cubicBezTo>
                  <a:cubicBezTo>
                    <a:pt x="34" y="29"/>
                    <a:pt x="34" y="29"/>
                    <a:pt x="34" y="29"/>
                  </a:cubicBezTo>
                  <a:cubicBezTo>
                    <a:pt x="34" y="30"/>
                    <a:pt x="34" y="30"/>
                    <a:pt x="34" y="30"/>
                  </a:cubicBezTo>
                  <a:cubicBezTo>
                    <a:pt x="33" y="30"/>
                    <a:pt x="33" y="30"/>
                    <a:pt x="33" y="30"/>
                  </a:cubicBezTo>
                  <a:close/>
                  <a:moveTo>
                    <a:pt x="33" y="32"/>
                  </a:moveTo>
                  <a:cubicBezTo>
                    <a:pt x="33" y="31"/>
                    <a:pt x="33" y="31"/>
                    <a:pt x="33" y="31"/>
                  </a:cubicBezTo>
                  <a:cubicBezTo>
                    <a:pt x="33" y="30"/>
                    <a:pt x="33" y="30"/>
                    <a:pt x="33" y="30"/>
                  </a:cubicBezTo>
                  <a:cubicBezTo>
                    <a:pt x="33" y="30"/>
                    <a:pt x="33" y="30"/>
                    <a:pt x="33" y="30"/>
                  </a:cubicBezTo>
                  <a:cubicBezTo>
                    <a:pt x="33" y="30"/>
                    <a:pt x="33" y="30"/>
                    <a:pt x="33" y="30"/>
                  </a:cubicBezTo>
                  <a:cubicBezTo>
                    <a:pt x="34" y="31"/>
                    <a:pt x="34" y="31"/>
                    <a:pt x="34" y="31"/>
                  </a:cubicBezTo>
                  <a:cubicBezTo>
                    <a:pt x="34" y="32"/>
                    <a:pt x="34" y="32"/>
                    <a:pt x="34" y="32"/>
                  </a:cubicBezTo>
                  <a:cubicBezTo>
                    <a:pt x="33" y="32"/>
                    <a:pt x="33" y="32"/>
                    <a:pt x="33" y="32"/>
                  </a:cubicBezTo>
                  <a:close/>
                  <a:moveTo>
                    <a:pt x="36" y="29"/>
                  </a:moveTo>
                  <a:cubicBezTo>
                    <a:pt x="35" y="29"/>
                    <a:pt x="35" y="29"/>
                    <a:pt x="35" y="29"/>
                  </a:cubicBezTo>
                  <a:cubicBezTo>
                    <a:pt x="36" y="29"/>
                    <a:pt x="36" y="29"/>
                    <a:pt x="36" y="29"/>
                  </a:cubicBezTo>
                  <a:cubicBezTo>
                    <a:pt x="35" y="29"/>
                    <a:pt x="35" y="29"/>
                    <a:pt x="35" y="29"/>
                  </a:cubicBezTo>
                  <a:cubicBezTo>
                    <a:pt x="35" y="28"/>
                    <a:pt x="35" y="28"/>
                    <a:pt x="35" y="28"/>
                  </a:cubicBezTo>
                  <a:cubicBezTo>
                    <a:pt x="36" y="27"/>
                    <a:pt x="36" y="27"/>
                    <a:pt x="36" y="27"/>
                  </a:cubicBezTo>
                  <a:cubicBezTo>
                    <a:pt x="37" y="27"/>
                    <a:pt x="37" y="27"/>
                    <a:pt x="37" y="27"/>
                  </a:cubicBezTo>
                  <a:cubicBezTo>
                    <a:pt x="38" y="27"/>
                    <a:pt x="38" y="27"/>
                    <a:pt x="38" y="27"/>
                  </a:cubicBezTo>
                  <a:cubicBezTo>
                    <a:pt x="38" y="27"/>
                    <a:pt x="38" y="27"/>
                    <a:pt x="38" y="27"/>
                  </a:cubicBezTo>
                  <a:cubicBezTo>
                    <a:pt x="38" y="27"/>
                    <a:pt x="38" y="27"/>
                    <a:pt x="38" y="27"/>
                  </a:cubicBezTo>
                  <a:cubicBezTo>
                    <a:pt x="37" y="28"/>
                    <a:pt x="37" y="28"/>
                    <a:pt x="37" y="28"/>
                  </a:cubicBezTo>
                  <a:cubicBezTo>
                    <a:pt x="37" y="28"/>
                    <a:pt x="37" y="28"/>
                    <a:pt x="37" y="28"/>
                  </a:cubicBezTo>
                  <a:cubicBezTo>
                    <a:pt x="37" y="28"/>
                    <a:pt x="37" y="28"/>
                    <a:pt x="37" y="28"/>
                  </a:cubicBezTo>
                  <a:cubicBezTo>
                    <a:pt x="37" y="28"/>
                    <a:pt x="37" y="28"/>
                    <a:pt x="37" y="28"/>
                  </a:cubicBezTo>
                  <a:cubicBezTo>
                    <a:pt x="36" y="29"/>
                    <a:pt x="36" y="29"/>
                    <a:pt x="36" y="29"/>
                  </a:cubicBezTo>
                  <a:cubicBezTo>
                    <a:pt x="36" y="29"/>
                    <a:pt x="36" y="29"/>
                    <a:pt x="36" y="29"/>
                  </a:cubicBezTo>
                  <a:cubicBezTo>
                    <a:pt x="36" y="29"/>
                    <a:pt x="36" y="29"/>
                    <a:pt x="36" y="29"/>
                  </a:cubicBezTo>
                  <a:close/>
                  <a:moveTo>
                    <a:pt x="30" y="27"/>
                  </a:moveTo>
                  <a:cubicBezTo>
                    <a:pt x="29" y="26"/>
                    <a:pt x="29" y="26"/>
                    <a:pt x="29" y="26"/>
                  </a:cubicBezTo>
                  <a:cubicBezTo>
                    <a:pt x="29" y="26"/>
                    <a:pt x="29" y="26"/>
                    <a:pt x="29" y="26"/>
                  </a:cubicBezTo>
                  <a:cubicBezTo>
                    <a:pt x="30" y="26"/>
                    <a:pt x="30" y="26"/>
                    <a:pt x="30" y="26"/>
                  </a:cubicBezTo>
                  <a:cubicBezTo>
                    <a:pt x="30" y="26"/>
                    <a:pt x="30" y="26"/>
                    <a:pt x="30" y="26"/>
                  </a:cubicBezTo>
                  <a:cubicBezTo>
                    <a:pt x="30" y="27"/>
                    <a:pt x="30" y="27"/>
                    <a:pt x="30" y="27"/>
                  </a:cubicBezTo>
                  <a:cubicBezTo>
                    <a:pt x="30" y="27"/>
                    <a:pt x="30" y="27"/>
                    <a:pt x="30" y="27"/>
                  </a:cubicBezTo>
                  <a:close/>
                  <a:moveTo>
                    <a:pt x="30" y="21"/>
                  </a:moveTo>
                  <a:cubicBezTo>
                    <a:pt x="30" y="21"/>
                    <a:pt x="30" y="21"/>
                    <a:pt x="30" y="21"/>
                  </a:cubicBezTo>
                  <a:cubicBezTo>
                    <a:pt x="31" y="21"/>
                    <a:pt x="31" y="21"/>
                    <a:pt x="31" y="21"/>
                  </a:cubicBezTo>
                  <a:cubicBezTo>
                    <a:pt x="31" y="21"/>
                    <a:pt x="31" y="21"/>
                    <a:pt x="31" y="21"/>
                  </a:cubicBezTo>
                  <a:cubicBezTo>
                    <a:pt x="31" y="21"/>
                    <a:pt x="31" y="21"/>
                    <a:pt x="31" y="21"/>
                  </a:cubicBezTo>
                  <a:cubicBezTo>
                    <a:pt x="32" y="21"/>
                    <a:pt x="32" y="21"/>
                    <a:pt x="32" y="21"/>
                  </a:cubicBezTo>
                  <a:cubicBezTo>
                    <a:pt x="32" y="21"/>
                    <a:pt x="32" y="21"/>
                    <a:pt x="32" y="21"/>
                  </a:cubicBezTo>
                  <a:cubicBezTo>
                    <a:pt x="31" y="21"/>
                    <a:pt x="31" y="21"/>
                    <a:pt x="31" y="21"/>
                  </a:cubicBezTo>
                  <a:cubicBezTo>
                    <a:pt x="31" y="22"/>
                    <a:pt x="31" y="22"/>
                    <a:pt x="31" y="22"/>
                  </a:cubicBezTo>
                  <a:cubicBezTo>
                    <a:pt x="31" y="22"/>
                    <a:pt x="31" y="22"/>
                    <a:pt x="31" y="22"/>
                  </a:cubicBezTo>
                  <a:cubicBezTo>
                    <a:pt x="30" y="21"/>
                    <a:pt x="30" y="21"/>
                    <a:pt x="30" y="21"/>
                  </a:cubicBezTo>
                  <a:cubicBezTo>
                    <a:pt x="30" y="21"/>
                    <a:pt x="30" y="21"/>
                    <a:pt x="30" y="21"/>
                  </a:cubicBezTo>
                  <a:cubicBezTo>
                    <a:pt x="29" y="21"/>
                    <a:pt x="29" y="21"/>
                    <a:pt x="29" y="21"/>
                  </a:cubicBezTo>
                  <a:cubicBezTo>
                    <a:pt x="30" y="21"/>
                    <a:pt x="30" y="21"/>
                    <a:pt x="30" y="21"/>
                  </a:cubicBezTo>
                  <a:close/>
                  <a:moveTo>
                    <a:pt x="28" y="17"/>
                  </a:moveTo>
                  <a:cubicBezTo>
                    <a:pt x="28" y="18"/>
                    <a:pt x="28" y="18"/>
                    <a:pt x="28" y="18"/>
                  </a:cubicBezTo>
                  <a:cubicBezTo>
                    <a:pt x="28" y="18"/>
                    <a:pt x="28" y="18"/>
                    <a:pt x="28" y="18"/>
                  </a:cubicBezTo>
                  <a:cubicBezTo>
                    <a:pt x="27" y="19"/>
                    <a:pt x="27" y="19"/>
                    <a:pt x="27" y="19"/>
                  </a:cubicBezTo>
                  <a:cubicBezTo>
                    <a:pt x="27" y="18"/>
                    <a:pt x="27" y="18"/>
                    <a:pt x="27" y="18"/>
                  </a:cubicBezTo>
                  <a:cubicBezTo>
                    <a:pt x="27" y="18"/>
                    <a:pt x="27" y="18"/>
                    <a:pt x="27" y="18"/>
                  </a:cubicBezTo>
                  <a:cubicBezTo>
                    <a:pt x="27" y="18"/>
                    <a:pt x="27" y="18"/>
                    <a:pt x="27" y="18"/>
                  </a:cubicBezTo>
                  <a:cubicBezTo>
                    <a:pt x="27" y="17"/>
                    <a:pt x="27" y="17"/>
                    <a:pt x="27" y="17"/>
                  </a:cubicBezTo>
                  <a:cubicBezTo>
                    <a:pt x="27" y="17"/>
                    <a:pt x="27" y="17"/>
                    <a:pt x="27" y="17"/>
                  </a:cubicBezTo>
                  <a:cubicBezTo>
                    <a:pt x="27" y="17"/>
                    <a:pt x="27" y="17"/>
                    <a:pt x="27" y="17"/>
                  </a:cubicBezTo>
                  <a:cubicBezTo>
                    <a:pt x="27" y="16"/>
                    <a:pt x="27" y="16"/>
                    <a:pt x="27" y="16"/>
                  </a:cubicBezTo>
                  <a:cubicBezTo>
                    <a:pt x="28" y="17"/>
                    <a:pt x="28" y="17"/>
                    <a:pt x="28" y="17"/>
                  </a:cubicBezTo>
                  <a:cubicBezTo>
                    <a:pt x="28" y="17"/>
                    <a:pt x="28" y="17"/>
                    <a:pt x="28" y="17"/>
                  </a:cubicBezTo>
                  <a:close/>
                  <a:moveTo>
                    <a:pt x="27" y="15"/>
                  </a:moveTo>
                  <a:cubicBezTo>
                    <a:pt x="26" y="14"/>
                    <a:pt x="26" y="14"/>
                    <a:pt x="26" y="14"/>
                  </a:cubicBezTo>
                  <a:cubicBezTo>
                    <a:pt x="27" y="13"/>
                    <a:pt x="27" y="13"/>
                    <a:pt x="27" y="13"/>
                  </a:cubicBezTo>
                  <a:cubicBezTo>
                    <a:pt x="28" y="13"/>
                    <a:pt x="28" y="13"/>
                    <a:pt x="28" y="13"/>
                  </a:cubicBezTo>
                  <a:cubicBezTo>
                    <a:pt x="28" y="13"/>
                    <a:pt x="28" y="13"/>
                    <a:pt x="28" y="13"/>
                  </a:cubicBezTo>
                  <a:cubicBezTo>
                    <a:pt x="29" y="13"/>
                    <a:pt x="29" y="13"/>
                    <a:pt x="29" y="13"/>
                  </a:cubicBezTo>
                  <a:cubicBezTo>
                    <a:pt x="29" y="13"/>
                    <a:pt x="29" y="13"/>
                    <a:pt x="29" y="13"/>
                  </a:cubicBezTo>
                  <a:cubicBezTo>
                    <a:pt x="29" y="13"/>
                    <a:pt x="29" y="13"/>
                    <a:pt x="29" y="13"/>
                  </a:cubicBezTo>
                  <a:cubicBezTo>
                    <a:pt x="29" y="13"/>
                    <a:pt x="29" y="13"/>
                    <a:pt x="29" y="13"/>
                  </a:cubicBezTo>
                  <a:cubicBezTo>
                    <a:pt x="29" y="14"/>
                    <a:pt x="29" y="14"/>
                    <a:pt x="29" y="14"/>
                  </a:cubicBezTo>
                  <a:cubicBezTo>
                    <a:pt x="29" y="15"/>
                    <a:pt x="29" y="15"/>
                    <a:pt x="29" y="15"/>
                  </a:cubicBezTo>
                  <a:cubicBezTo>
                    <a:pt x="28" y="15"/>
                    <a:pt x="28" y="15"/>
                    <a:pt x="28" y="15"/>
                  </a:cubicBezTo>
                  <a:cubicBezTo>
                    <a:pt x="28" y="15"/>
                    <a:pt x="28" y="15"/>
                    <a:pt x="28" y="15"/>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8" y="14"/>
                    <a:pt x="28" y="14"/>
                    <a:pt x="28" y="14"/>
                  </a:cubicBezTo>
                  <a:cubicBezTo>
                    <a:pt x="27" y="15"/>
                    <a:pt x="27" y="15"/>
                    <a:pt x="27" y="15"/>
                  </a:cubicBezTo>
                  <a:cubicBezTo>
                    <a:pt x="27" y="15"/>
                    <a:pt x="27" y="15"/>
                    <a:pt x="27" y="15"/>
                  </a:cubicBezTo>
                  <a:close/>
                  <a:moveTo>
                    <a:pt x="25" y="7"/>
                  </a:moveTo>
                  <a:cubicBezTo>
                    <a:pt x="25" y="7"/>
                    <a:pt x="25" y="7"/>
                    <a:pt x="25" y="7"/>
                  </a:cubicBezTo>
                  <a:cubicBezTo>
                    <a:pt x="25" y="7"/>
                    <a:pt x="25" y="7"/>
                    <a:pt x="25" y="7"/>
                  </a:cubicBezTo>
                  <a:cubicBezTo>
                    <a:pt x="26" y="7"/>
                    <a:pt x="26" y="7"/>
                    <a:pt x="26" y="7"/>
                  </a:cubicBezTo>
                  <a:cubicBezTo>
                    <a:pt x="26" y="7"/>
                    <a:pt x="26" y="7"/>
                    <a:pt x="26" y="7"/>
                  </a:cubicBezTo>
                  <a:cubicBezTo>
                    <a:pt x="25" y="8"/>
                    <a:pt x="25" y="8"/>
                    <a:pt x="25" y="8"/>
                  </a:cubicBezTo>
                  <a:cubicBezTo>
                    <a:pt x="25" y="7"/>
                    <a:pt x="25" y="7"/>
                    <a:pt x="25" y="7"/>
                  </a:cubicBezTo>
                  <a:close/>
                  <a:moveTo>
                    <a:pt x="23" y="9"/>
                  </a:moveTo>
                  <a:cubicBezTo>
                    <a:pt x="23" y="9"/>
                    <a:pt x="23" y="9"/>
                    <a:pt x="23" y="9"/>
                  </a:cubicBezTo>
                  <a:cubicBezTo>
                    <a:pt x="24" y="10"/>
                    <a:pt x="24" y="10"/>
                    <a:pt x="24" y="10"/>
                  </a:cubicBezTo>
                  <a:cubicBezTo>
                    <a:pt x="24" y="9"/>
                    <a:pt x="24" y="9"/>
                    <a:pt x="24" y="9"/>
                  </a:cubicBezTo>
                  <a:cubicBezTo>
                    <a:pt x="25" y="9"/>
                    <a:pt x="25" y="9"/>
                    <a:pt x="25" y="9"/>
                  </a:cubicBezTo>
                  <a:cubicBezTo>
                    <a:pt x="24" y="10"/>
                    <a:pt x="24" y="10"/>
                    <a:pt x="24" y="10"/>
                  </a:cubicBezTo>
                  <a:cubicBezTo>
                    <a:pt x="24" y="11"/>
                    <a:pt x="24" y="11"/>
                    <a:pt x="24" y="11"/>
                  </a:cubicBezTo>
                  <a:cubicBezTo>
                    <a:pt x="23" y="10"/>
                    <a:pt x="23" y="10"/>
                    <a:pt x="23" y="10"/>
                  </a:cubicBezTo>
                  <a:cubicBezTo>
                    <a:pt x="23" y="11"/>
                    <a:pt x="23" y="11"/>
                    <a:pt x="23" y="11"/>
                  </a:cubicBezTo>
                  <a:cubicBezTo>
                    <a:pt x="23" y="10"/>
                    <a:pt x="23" y="10"/>
                    <a:pt x="23" y="10"/>
                  </a:cubicBezTo>
                  <a:cubicBezTo>
                    <a:pt x="22" y="10"/>
                    <a:pt x="22" y="10"/>
                    <a:pt x="22" y="10"/>
                  </a:cubicBezTo>
                  <a:cubicBezTo>
                    <a:pt x="23" y="9"/>
                    <a:pt x="23" y="9"/>
                    <a:pt x="23" y="9"/>
                  </a:cubicBezTo>
                  <a:close/>
                  <a:moveTo>
                    <a:pt x="21" y="6"/>
                  </a:moveTo>
                  <a:cubicBezTo>
                    <a:pt x="21" y="6"/>
                    <a:pt x="21" y="6"/>
                    <a:pt x="21" y="6"/>
                  </a:cubicBezTo>
                  <a:cubicBezTo>
                    <a:pt x="22" y="6"/>
                    <a:pt x="22" y="6"/>
                    <a:pt x="22" y="6"/>
                  </a:cubicBezTo>
                  <a:cubicBezTo>
                    <a:pt x="22" y="6"/>
                    <a:pt x="22" y="6"/>
                    <a:pt x="22" y="6"/>
                  </a:cubicBezTo>
                  <a:cubicBezTo>
                    <a:pt x="21" y="7"/>
                    <a:pt x="21" y="7"/>
                    <a:pt x="21" y="7"/>
                  </a:cubicBezTo>
                  <a:cubicBezTo>
                    <a:pt x="21" y="7"/>
                    <a:pt x="21" y="7"/>
                    <a:pt x="21" y="7"/>
                  </a:cubicBezTo>
                  <a:cubicBezTo>
                    <a:pt x="20" y="7"/>
                    <a:pt x="20" y="7"/>
                    <a:pt x="20" y="7"/>
                  </a:cubicBezTo>
                  <a:cubicBezTo>
                    <a:pt x="21" y="6"/>
                    <a:pt x="21" y="6"/>
                    <a:pt x="21" y="6"/>
                  </a:cubicBezTo>
                  <a:close/>
                  <a:moveTo>
                    <a:pt x="17" y="14"/>
                  </a:moveTo>
                  <a:cubicBezTo>
                    <a:pt x="17" y="14"/>
                    <a:pt x="17" y="14"/>
                    <a:pt x="17" y="14"/>
                  </a:cubicBezTo>
                  <a:cubicBezTo>
                    <a:pt x="17" y="14"/>
                    <a:pt x="17" y="14"/>
                    <a:pt x="17" y="14"/>
                  </a:cubicBezTo>
                  <a:cubicBezTo>
                    <a:pt x="17" y="15"/>
                    <a:pt x="17" y="15"/>
                    <a:pt x="17" y="15"/>
                  </a:cubicBezTo>
                  <a:cubicBezTo>
                    <a:pt x="17" y="15"/>
                    <a:pt x="17" y="15"/>
                    <a:pt x="17" y="15"/>
                  </a:cubicBezTo>
                  <a:cubicBezTo>
                    <a:pt x="17" y="14"/>
                    <a:pt x="17" y="14"/>
                    <a:pt x="17" y="14"/>
                  </a:cubicBezTo>
                  <a:close/>
                  <a:moveTo>
                    <a:pt x="16" y="14"/>
                  </a:moveTo>
                  <a:cubicBezTo>
                    <a:pt x="16" y="14"/>
                    <a:pt x="16" y="14"/>
                    <a:pt x="16" y="14"/>
                  </a:cubicBezTo>
                  <a:cubicBezTo>
                    <a:pt x="16" y="14"/>
                    <a:pt x="16" y="14"/>
                    <a:pt x="16" y="14"/>
                  </a:cubicBezTo>
                  <a:cubicBezTo>
                    <a:pt x="16" y="14"/>
                    <a:pt x="16" y="14"/>
                    <a:pt x="16" y="14"/>
                  </a:cubicBezTo>
                  <a:cubicBezTo>
                    <a:pt x="16" y="14"/>
                    <a:pt x="16" y="14"/>
                    <a:pt x="16" y="14"/>
                  </a:cubicBezTo>
                  <a:close/>
                  <a:moveTo>
                    <a:pt x="21" y="15"/>
                  </a:moveTo>
                  <a:cubicBezTo>
                    <a:pt x="21" y="15"/>
                    <a:pt x="21" y="15"/>
                    <a:pt x="21" y="15"/>
                  </a:cubicBezTo>
                  <a:cubicBezTo>
                    <a:pt x="21" y="15"/>
                    <a:pt x="21" y="15"/>
                    <a:pt x="21" y="15"/>
                  </a:cubicBezTo>
                  <a:cubicBezTo>
                    <a:pt x="22" y="15"/>
                    <a:pt x="22" y="15"/>
                    <a:pt x="22" y="15"/>
                  </a:cubicBezTo>
                  <a:cubicBezTo>
                    <a:pt x="22" y="16"/>
                    <a:pt x="22" y="16"/>
                    <a:pt x="22" y="16"/>
                  </a:cubicBezTo>
                  <a:cubicBezTo>
                    <a:pt x="22" y="16"/>
                    <a:pt x="22" y="16"/>
                    <a:pt x="22" y="16"/>
                  </a:cubicBezTo>
                  <a:cubicBezTo>
                    <a:pt x="21" y="16"/>
                    <a:pt x="21" y="16"/>
                    <a:pt x="21" y="16"/>
                  </a:cubicBezTo>
                  <a:cubicBezTo>
                    <a:pt x="21" y="16"/>
                    <a:pt x="21" y="16"/>
                    <a:pt x="21" y="16"/>
                  </a:cubicBezTo>
                  <a:cubicBezTo>
                    <a:pt x="21" y="15"/>
                    <a:pt x="21" y="15"/>
                    <a:pt x="21" y="15"/>
                  </a:cubicBezTo>
                  <a:close/>
                  <a:moveTo>
                    <a:pt x="28" y="22"/>
                  </a:moveTo>
                  <a:cubicBezTo>
                    <a:pt x="28" y="22"/>
                    <a:pt x="28" y="22"/>
                    <a:pt x="28" y="22"/>
                  </a:cubicBezTo>
                  <a:cubicBezTo>
                    <a:pt x="28" y="22"/>
                    <a:pt x="28" y="22"/>
                    <a:pt x="28" y="22"/>
                  </a:cubicBezTo>
                  <a:cubicBezTo>
                    <a:pt x="29" y="22"/>
                    <a:pt x="29" y="22"/>
                    <a:pt x="29" y="22"/>
                  </a:cubicBezTo>
                  <a:cubicBezTo>
                    <a:pt x="29" y="22"/>
                    <a:pt x="29" y="22"/>
                    <a:pt x="29" y="22"/>
                  </a:cubicBezTo>
                  <a:cubicBezTo>
                    <a:pt x="28" y="22"/>
                    <a:pt x="28" y="22"/>
                    <a:pt x="28" y="22"/>
                  </a:cubicBezTo>
                  <a:close/>
                  <a:moveTo>
                    <a:pt x="21" y="27"/>
                  </a:moveTo>
                  <a:cubicBezTo>
                    <a:pt x="21" y="26"/>
                    <a:pt x="21" y="26"/>
                    <a:pt x="21" y="26"/>
                  </a:cubicBezTo>
                  <a:cubicBezTo>
                    <a:pt x="22" y="26"/>
                    <a:pt x="22" y="26"/>
                    <a:pt x="22" y="26"/>
                  </a:cubicBezTo>
                  <a:cubicBezTo>
                    <a:pt x="22" y="26"/>
                    <a:pt x="22" y="26"/>
                    <a:pt x="22" y="26"/>
                  </a:cubicBezTo>
                  <a:cubicBezTo>
                    <a:pt x="21" y="27"/>
                    <a:pt x="21" y="27"/>
                    <a:pt x="21" y="27"/>
                  </a:cubicBezTo>
                  <a:cubicBezTo>
                    <a:pt x="21" y="27"/>
                    <a:pt x="21" y="27"/>
                    <a:pt x="21" y="27"/>
                  </a:cubicBezTo>
                  <a:close/>
                  <a:moveTo>
                    <a:pt x="21" y="24"/>
                  </a:moveTo>
                  <a:cubicBezTo>
                    <a:pt x="21" y="24"/>
                    <a:pt x="21" y="24"/>
                    <a:pt x="21" y="24"/>
                  </a:cubicBezTo>
                  <a:cubicBezTo>
                    <a:pt x="21" y="24"/>
                    <a:pt x="21" y="24"/>
                    <a:pt x="21" y="24"/>
                  </a:cubicBezTo>
                  <a:cubicBezTo>
                    <a:pt x="21" y="24"/>
                    <a:pt x="21" y="24"/>
                    <a:pt x="21" y="24"/>
                  </a:cubicBezTo>
                  <a:close/>
                  <a:moveTo>
                    <a:pt x="21" y="23"/>
                  </a:moveTo>
                  <a:cubicBezTo>
                    <a:pt x="21" y="23"/>
                    <a:pt x="21" y="23"/>
                    <a:pt x="21" y="23"/>
                  </a:cubicBezTo>
                  <a:cubicBezTo>
                    <a:pt x="21" y="23"/>
                    <a:pt x="21" y="23"/>
                    <a:pt x="21" y="23"/>
                  </a:cubicBezTo>
                  <a:cubicBezTo>
                    <a:pt x="21" y="23"/>
                    <a:pt x="21" y="23"/>
                    <a:pt x="21" y="23"/>
                  </a:cubicBezTo>
                  <a:cubicBezTo>
                    <a:pt x="21" y="23"/>
                    <a:pt x="21" y="23"/>
                    <a:pt x="21" y="23"/>
                  </a:cubicBezTo>
                  <a:close/>
                  <a:moveTo>
                    <a:pt x="20" y="22"/>
                  </a:moveTo>
                  <a:cubicBezTo>
                    <a:pt x="20" y="22"/>
                    <a:pt x="20" y="22"/>
                    <a:pt x="20" y="22"/>
                  </a:cubicBezTo>
                  <a:cubicBezTo>
                    <a:pt x="21" y="22"/>
                    <a:pt x="21" y="22"/>
                    <a:pt x="21" y="22"/>
                  </a:cubicBezTo>
                  <a:cubicBezTo>
                    <a:pt x="21" y="22"/>
                    <a:pt x="21" y="22"/>
                    <a:pt x="21" y="22"/>
                  </a:cubicBezTo>
                  <a:cubicBezTo>
                    <a:pt x="20" y="22"/>
                    <a:pt x="20" y="22"/>
                    <a:pt x="20" y="22"/>
                  </a:cubicBezTo>
                  <a:close/>
                  <a:moveTo>
                    <a:pt x="24" y="25"/>
                  </a:moveTo>
                  <a:cubicBezTo>
                    <a:pt x="24" y="24"/>
                    <a:pt x="24" y="24"/>
                    <a:pt x="24" y="24"/>
                  </a:cubicBezTo>
                  <a:cubicBezTo>
                    <a:pt x="24" y="24"/>
                    <a:pt x="24" y="24"/>
                    <a:pt x="24" y="24"/>
                  </a:cubicBezTo>
                  <a:cubicBezTo>
                    <a:pt x="25" y="24"/>
                    <a:pt x="25" y="24"/>
                    <a:pt x="25" y="24"/>
                  </a:cubicBezTo>
                  <a:cubicBezTo>
                    <a:pt x="25" y="24"/>
                    <a:pt x="25" y="24"/>
                    <a:pt x="25" y="24"/>
                  </a:cubicBezTo>
                  <a:cubicBezTo>
                    <a:pt x="24" y="25"/>
                    <a:pt x="24" y="25"/>
                    <a:pt x="24" y="25"/>
                  </a:cubicBezTo>
                  <a:close/>
                  <a:moveTo>
                    <a:pt x="26" y="25"/>
                  </a:moveTo>
                  <a:cubicBezTo>
                    <a:pt x="25" y="24"/>
                    <a:pt x="25" y="24"/>
                    <a:pt x="25" y="24"/>
                  </a:cubicBezTo>
                  <a:cubicBezTo>
                    <a:pt x="26" y="24"/>
                    <a:pt x="26" y="24"/>
                    <a:pt x="26" y="24"/>
                  </a:cubicBezTo>
                  <a:cubicBezTo>
                    <a:pt x="26" y="24"/>
                    <a:pt x="26" y="24"/>
                    <a:pt x="26" y="24"/>
                  </a:cubicBezTo>
                  <a:cubicBezTo>
                    <a:pt x="26" y="24"/>
                    <a:pt x="26" y="24"/>
                    <a:pt x="26" y="24"/>
                  </a:cubicBezTo>
                  <a:cubicBezTo>
                    <a:pt x="26" y="25"/>
                    <a:pt x="26" y="25"/>
                    <a:pt x="26" y="25"/>
                  </a:cubicBezTo>
                  <a:cubicBezTo>
                    <a:pt x="26" y="25"/>
                    <a:pt x="26" y="25"/>
                    <a:pt x="26" y="25"/>
                  </a:cubicBezTo>
                  <a:close/>
                  <a:moveTo>
                    <a:pt x="25" y="23"/>
                  </a:moveTo>
                  <a:cubicBezTo>
                    <a:pt x="25" y="22"/>
                    <a:pt x="25" y="22"/>
                    <a:pt x="25" y="22"/>
                  </a:cubicBezTo>
                  <a:cubicBezTo>
                    <a:pt x="26" y="23"/>
                    <a:pt x="26" y="23"/>
                    <a:pt x="26" y="23"/>
                  </a:cubicBezTo>
                  <a:cubicBezTo>
                    <a:pt x="25" y="23"/>
                    <a:pt x="25" y="23"/>
                    <a:pt x="25" y="23"/>
                  </a:cubicBezTo>
                  <a:close/>
                  <a:moveTo>
                    <a:pt x="24" y="22"/>
                  </a:moveTo>
                  <a:cubicBezTo>
                    <a:pt x="24" y="22"/>
                    <a:pt x="24" y="22"/>
                    <a:pt x="24" y="22"/>
                  </a:cubicBezTo>
                  <a:cubicBezTo>
                    <a:pt x="25" y="22"/>
                    <a:pt x="25" y="22"/>
                    <a:pt x="25" y="22"/>
                  </a:cubicBezTo>
                  <a:cubicBezTo>
                    <a:pt x="25" y="22"/>
                    <a:pt x="25" y="22"/>
                    <a:pt x="25" y="22"/>
                  </a:cubicBezTo>
                  <a:cubicBezTo>
                    <a:pt x="24" y="22"/>
                    <a:pt x="24" y="22"/>
                    <a:pt x="24" y="22"/>
                  </a:cubicBezTo>
                  <a:cubicBezTo>
                    <a:pt x="24" y="22"/>
                    <a:pt x="24" y="22"/>
                    <a:pt x="24" y="22"/>
                  </a:cubicBezTo>
                  <a:close/>
                  <a:moveTo>
                    <a:pt x="22" y="20"/>
                  </a:moveTo>
                  <a:cubicBezTo>
                    <a:pt x="22" y="20"/>
                    <a:pt x="22" y="20"/>
                    <a:pt x="22" y="20"/>
                  </a:cubicBezTo>
                  <a:cubicBezTo>
                    <a:pt x="23" y="21"/>
                    <a:pt x="23" y="21"/>
                    <a:pt x="23" y="21"/>
                  </a:cubicBezTo>
                  <a:cubicBezTo>
                    <a:pt x="24" y="21"/>
                    <a:pt x="24" y="21"/>
                    <a:pt x="24" y="21"/>
                  </a:cubicBezTo>
                  <a:cubicBezTo>
                    <a:pt x="24" y="22"/>
                    <a:pt x="24" y="22"/>
                    <a:pt x="24" y="22"/>
                  </a:cubicBezTo>
                  <a:cubicBezTo>
                    <a:pt x="23" y="22"/>
                    <a:pt x="23" y="22"/>
                    <a:pt x="23" y="22"/>
                  </a:cubicBezTo>
                  <a:cubicBezTo>
                    <a:pt x="22" y="21"/>
                    <a:pt x="22" y="21"/>
                    <a:pt x="22" y="21"/>
                  </a:cubicBezTo>
                  <a:cubicBezTo>
                    <a:pt x="22" y="21"/>
                    <a:pt x="22" y="21"/>
                    <a:pt x="22" y="21"/>
                  </a:cubicBezTo>
                  <a:cubicBezTo>
                    <a:pt x="22" y="20"/>
                    <a:pt x="22" y="20"/>
                    <a:pt x="22" y="20"/>
                  </a:cubicBezTo>
                  <a:close/>
                  <a:moveTo>
                    <a:pt x="14" y="15"/>
                  </a:moveTo>
                  <a:cubicBezTo>
                    <a:pt x="14" y="15"/>
                    <a:pt x="14" y="15"/>
                    <a:pt x="14" y="15"/>
                  </a:cubicBezTo>
                  <a:cubicBezTo>
                    <a:pt x="16" y="15"/>
                    <a:pt x="16" y="15"/>
                    <a:pt x="16" y="15"/>
                  </a:cubicBezTo>
                  <a:cubicBezTo>
                    <a:pt x="16" y="15"/>
                    <a:pt x="16" y="15"/>
                    <a:pt x="16" y="15"/>
                  </a:cubicBezTo>
                  <a:cubicBezTo>
                    <a:pt x="17" y="16"/>
                    <a:pt x="17" y="16"/>
                    <a:pt x="17" y="16"/>
                  </a:cubicBezTo>
                  <a:cubicBezTo>
                    <a:pt x="18" y="16"/>
                    <a:pt x="18" y="16"/>
                    <a:pt x="18" y="16"/>
                  </a:cubicBezTo>
                  <a:cubicBezTo>
                    <a:pt x="18" y="16"/>
                    <a:pt x="18" y="16"/>
                    <a:pt x="18" y="16"/>
                  </a:cubicBezTo>
                  <a:cubicBezTo>
                    <a:pt x="18" y="16"/>
                    <a:pt x="18" y="16"/>
                    <a:pt x="18" y="16"/>
                  </a:cubicBezTo>
                  <a:cubicBezTo>
                    <a:pt x="18" y="16"/>
                    <a:pt x="18" y="16"/>
                    <a:pt x="18" y="16"/>
                  </a:cubicBezTo>
                  <a:cubicBezTo>
                    <a:pt x="20" y="17"/>
                    <a:pt x="20" y="17"/>
                    <a:pt x="20" y="17"/>
                  </a:cubicBezTo>
                  <a:cubicBezTo>
                    <a:pt x="20" y="18"/>
                    <a:pt x="20" y="18"/>
                    <a:pt x="20" y="18"/>
                  </a:cubicBezTo>
                  <a:cubicBezTo>
                    <a:pt x="20" y="18"/>
                    <a:pt x="20" y="18"/>
                    <a:pt x="20" y="18"/>
                  </a:cubicBezTo>
                  <a:cubicBezTo>
                    <a:pt x="20" y="18"/>
                    <a:pt x="20" y="18"/>
                    <a:pt x="20" y="18"/>
                  </a:cubicBezTo>
                  <a:cubicBezTo>
                    <a:pt x="20" y="19"/>
                    <a:pt x="20" y="19"/>
                    <a:pt x="20" y="19"/>
                  </a:cubicBezTo>
                  <a:cubicBezTo>
                    <a:pt x="21" y="19"/>
                    <a:pt x="21" y="19"/>
                    <a:pt x="21" y="19"/>
                  </a:cubicBezTo>
                  <a:cubicBezTo>
                    <a:pt x="21" y="19"/>
                    <a:pt x="21" y="19"/>
                    <a:pt x="21" y="19"/>
                  </a:cubicBezTo>
                  <a:cubicBezTo>
                    <a:pt x="22" y="19"/>
                    <a:pt x="22" y="19"/>
                    <a:pt x="22" y="19"/>
                  </a:cubicBezTo>
                  <a:cubicBezTo>
                    <a:pt x="21" y="20"/>
                    <a:pt x="21" y="20"/>
                    <a:pt x="21" y="20"/>
                  </a:cubicBezTo>
                  <a:cubicBezTo>
                    <a:pt x="21" y="20"/>
                    <a:pt x="21" y="20"/>
                    <a:pt x="21" y="20"/>
                  </a:cubicBezTo>
                  <a:cubicBezTo>
                    <a:pt x="20" y="20"/>
                    <a:pt x="20" y="20"/>
                    <a:pt x="20" y="20"/>
                  </a:cubicBezTo>
                  <a:cubicBezTo>
                    <a:pt x="20" y="20"/>
                    <a:pt x="20" y="20"/>
                    <a:pt x="20" y="20"/>
                  </a:cubicBezTo>
                  <a:cubicBezTo>
                    <a:pt x="20" y="19"/>
                    <a:pt x="20" y="19"/>
                    <a:pt x="20" y="19"/>
                  </a:cubicBezTo>
                  <a:cubicBezTo>
                    <a:pt x="20" y="19"/>
                    <a:pt x="20" y="19"/>
                    <a:pt x="20" y="19"/>
                  </a:cubicBezTo>
                  <a:cubicBezTo>
                    <a:pt x="19" y="19"/>
                    <a:pt x="19" y="19"/>
                    <a:pt x="19" y="19"/>
                  </a:cubicBezTo>
                  <a:cubicBezTo>
                    <a:pt x="19" y="18"/>
                    <a:pt x="19" y="18"/>
                    <a:pt x="19" y="18"/>
                  </a:cubicBezTo>
                  <a:cubicBezTo>
                    <a:pt x="19" y="18"/>
                    <a:pt x="19" y="18"/>
                    <a:pt x="19" y="18"/>
                  </a:cubicBezTo>
                  <a:cubicBezTo>
                    <a:pt x="18" y="18"/>
                    <a:pt x="18" y="18"/>
                    <a:pt x="18" y="18"/>
                  </a:cubicBezTo>
                  <a:cubicBezTo>
                    <a:pt x="17" y="17"/>
                    <a:pt x="17" y="17"/>
                    <a:pt x="17" y="17"/>
                  </a:cubicBezTo>
                  <a:cubicBezTo>
                    <a:pt x="17" y="17"/>
                    <a:pt x="17" y="17"/>
                    <a:pt x="17" y="17"/>
                  </a:cubicBezTo>
                  <a:cubicBezTo>
                    <a:pt x="16" y="17"/>
                    <a:pt x="16" y="17"/>
                    <a:pt x="16" y="17"/>
                  </a:cubicBezTo>
                  <a:cubicBezTo>
                    <a:pt x="16" y="16"/>
                    <a:pt x="16" y="16"/>
                    <a:pt x="16" y="16"/>
                  </a:cubicBezTo>
                  <a:cubicBezTo>
                    <a:pt x="16" y="16"/>
                    <a:pt x="16" y="16"/>
                    <a:pt x="16" y="16"/>
                  </a:cubicBezTo>
                  <a:cubicBezTo>
                    <a:pt x="15" y="16"/>
                    <a:pt x="15" y="16"/>
                    <a:pt x="15" y="16"/>
                  </a:cubicBezTo>
                  <a:cubicBezTo>
                    <a:pt x="15" y="15"/>
                    <a:pt x="15" y="15"/>
                    <a:pt x="15" y="15"/>
                  </a:cubicBezTo>
                  <a:cubicBezTo>
                    <a:pt x="14" y="15"/>
                    <a:pt x="14" y="15"/>
                    <a:pt x="14" y="15"/>
                  </a:cubicBezTo>
                  <a:cubicBezTo>
                    <a:pt x="14" y="15"/>
                    <a:pt x="14" y="15"/>
                    <a:pt x="14" y="15"/>
                  </a:cubicBezTo>
                  <a:close/>
                  <a:moveTo>
                    <a:pt x="15" y="27"/>
                  </a:moveTo>
                  <a:cubicBezTo>
                    <a:pt x="15" y="27"/>
                    <a:pt x="15" y="27"/>
                    <a:pt x="15" y="27"/>
                  </a:cubicBezTo>
                  <a:cubicBezTo>
                    <a:pt x="15" y="28"/>
                    <a:pt x="15" y="28"/>
                    <a:pt x="15" y="28"/>
                  </a:cubicBezTo>
                  <a:cubicBezTo>
                    <a:pt x="16" y="28"/>
                    <a:pt x="16" y="28"/>
                    <a:pt x="16" y="28"/>
                  </a:cubicBezTo>
                  <a:cubicBezTo>
                    <a:pt x="15" y="29"/>
                    <a:pt x="15" y="29"/>
                    <a:pt x="15" y="29"/>
                  </a:cubicBezTo>
                  <a:cubicBezTo>
                    <a:pt x="15" y="29"/>
                    <a:pt x="15" y="29"/>
                    <a:pt x="15" y="29"/>
                  </a:cubicBezTo>
                  <a:cubicBezTo>
                    <a:pt x="15" y="28"/>
                    <a:pt x="15" y="28"/>
                    <a:pt x="15" y="28"/>
                  </a:cubicBezTo>
                  <a:cubicBezTo>
                    <a:pt x="15" y="28"/>
                    <a:pt x="15" y="28"/>
                    <a:pt x="15" y="28"/>
                  </a:cubicBezTo>
                  <a:cubicBezTo>
                    <a:pt x="15" y="27"/>
                    <a:pt x="15" y="27"/>
                    <a:pt x="15" y="27"/>
                  </a:cubicBezTo>
                  <a:close/>
                  <a:moveTo>
                    <a:pt x="15" y="26"/>
                  </a:moveTo>
                  <a:cubicBezTo>
                    <a:pt x="15" y="27"/>
                    <a:pt x="15" y="27"/>
                    <a:pt x="15" y="27"/>
                  </a:cubicBezTo>
                  <a:cubicBezTo>
                    <a:pt x="15" y="27"/>
                    <a:pt x="15" y="27"/>
                    <a:pt x="15" y="27"/>
                  </a:cubicBezTo>
                  <a:lnTo>
                    <a:pt x="15" y="26"/>
                  </a:lnTo>
                  <a:close/>
                </a:path>
              </a:pathLst>
            </a:custGeom>
            <a:grpFill/>
            <a:ln>
              <a:noFill/>
            </a:ln>
          </p:spPr>
          <p:txBody>
            <a:bodyPr vert="horz" wrap="square" lIns="91440" tIns="45720" rIns="91440" bIns="45720" numCol="1" anchor="t" anchorCtr="0" compatLnSpc="1"/>
            <a:lstStyle/>
            <a:p>
              <a:endParaRPr lang="en-US"/>
            </a:p>
          </p:txBody>
        </p:sp>
        <p:sp>
          <p:nvSpPr>
            <p:cNvPr id="75" name="Freeform 76"/>
            <p:cNvSpPr>
              <a:spLocks noEditPoints="1"/>
            </p:cNvSpPr>
            <p:nvPr/>
          </p:nvSpPr>
          <p:spPr bwMode="auto">
            <a:xfrm>
              <a:off x="5183368" y="2307493"/>
              <a:ext cx="119657" cy="86205"/>
            </a:xfrm>
            <a:custGeom>
              <a:avLst/>
              <a:gdLst>
                <a:gd name="T0" fmla="*/ 4 w 93"/>
                <a:gd name="T1" fmla="*/ 11 h 67"/>
                <a:gd name="T2" fmla="*/ 19 w 93"/>
                <a:gd name="T3" fmla="*/ 15 h 67"/>
                <a:gd name="T4" fmla="*/ 30 w 93"/>
                <a:gd name="T5" fmla="*/ 19 h 67"/>
                <a:gd name="T6" fmla="*/ 30 w 93"/>
                <a:gd name="T7" fmla="*/ 8 h 67"/>
                <a:gd name="T8" fmla="*/ 26 w 93"/>
                <a:gd name="T9" fmla="*/ 0 h 67"/>
                <a:gd name="T10" fmla="*/ 37 w 93"/>
                <a:gd name="T11" fmla="*/ 8 h 67"/>
                <a:gd name="T12" fmla="*/ 49 w 93"/>
                <a:gd name="T13" fmla="*/ 11 h 67"/>
                <a:gd name="T14" fmla="*/ 56 w 93"/>
                <a:gd name="T15" fmla="*/ 8 h 67"/>
                <a:gd name="T16" fmla="*/ 63 w 93"/>
                <a:gd name="T17" fmla="*/ 4 h 67"/>
                <a:gd name="T18" fmla="*/ 71 w 93"/>
                <a:gd name="T19" fmla="*/ 11 h 67"/>
                <a:gd name="T20" fmla="*/ 78 w 93"/>
                <a:gd name="T21" fmla="*/ 19 h 67"/>
                <a:gd name="T22" fmla="*/ 82 w 93"/>
                <a:gd name="T23" fmla="*/ 26 h 67"/>
                <a:gd name="T24" fmla="*/ 89 w 93"/>
                <a:gd name="T25" fmla="*/ 26 h 67"/>
                <a:gd name="T26" fmla="*/ 89 w 93"/>
                <a:gd name="T27" fmla="*/ 30 h 67"/>
                <a:gd name="T28" fmla="*/ 82 w 93"/>
                <a:gd name="T29" fmla="*/ 30 h 67"/>
                <a:gd name="T30" fmla="*/ 78 w 93"/>
                <a:gd name="T31" fmla="*/ 37 h 67"/>
                <a:gd name="T32" fmla="*/ 78 w 93"/>
                <a:gd name="T33" fmla="*/ 45 h 67"/>
                <a:gd name="T34" fmla="*/ 78 w 93"/>
                <a:gd name="T35" fmla="*/ 48 h 67"/>
                <a:gd name="T36" fmla="*/ 78 w 93"/>
                <a:gd name="T37" fmla="*/ 52 h 67"/>
                <a:gd name="T38" fmla="*/ 74 w 93"/>
                <a:gd name="T39" fmla="*/ 60 h 67"/>
                <a:gd name="T40" fmla="*/ 74 w 93"/>
                <a:gd name="T41" fmla="*/ 52 h 67"/>
                <a:gd name="T42" fmla="*/ 71 w 93"/>
                <a:gd name="T43" fmla="*/ 52 h 67"/>
                <a:gd name="T44" fmla="*/ 74 w 93"/>
                <a:gd name="T45" fmla="*/ 60 h 67"/>
                <a:gd name="T46" fmla="*/ 74 w 93"/>
                <a:gd name="T47" fmla="*/ 63 h 67"/>
                <a:gd name="T48" fmla="*/ 71 w 93"/>
                <a:gd name="T49" fmla="*/ 67 h 67"/>
                <a:gd name="T50" fmla="*/ 67 w 93"/>
                <a:gd name="T51" fmla="*/ 67 h 67"/>
                <a:gd name="T52" fmla="*/ 60 w 93"/>
                <a:gd name="T53" fmla="*/ 60 h 67"/>
                <a:gd name="T54" fmla="*/ 60 w 93"/>
                <a:gd name="T55" fmla="*/ 52 h 67"/>
                <a:gd name="T56" fmla="*/ 63 w 93"/>
                <a:gd name="T57" fmla="*/ 52 h 67"/>
                <a:gd name="T58" fmla="*/ 60 w 93"/>
                <a:gd name="T59" fmla="*/ 48 h 67"/>
                <a:gd name="T60" fmla="*/ 56 w 93"/>
                <a:gd name="T61" fmla="*/ 45 h 67"/>
                <a:gd name="T62" fmla="*/ 52 w 93"/>
                <a:gd name="T63" fmla="*/ 48 h 67"/>
                <a:gd name="T64" fmla="*/ 49 w 93"/>
                <a:gd name="T65" fmla="*/ 52 h 67"/>
                <a:gd name="T66" fmla="*/ 41 w 93"/>
                <a:gd name="T67" fmla="*/ 56 h 67"/>
                <a:gd name="T68" fmla="*/ 41 w 93"/>
                <a:gd name="T69" fmla="*/ 56 h 67"/>
                <a:gd name="T70" fmla="*/ 37 w 93"/>
                <a:gd name="T71" fmla="*/ 60 h 67"/>
                <a:gd name="T72" fmla="*/ 34 w 93"/>
                <a:gd name="T73" fmla="*/ 60 h 67"/>
                <a:gd name="T74" fmla="*/ 37 w 93"/>
                <a:gd name="T75" fmla="*/ 52 h 67"/>
                <a:gd name="T76" fmla="*/ 37 w 93"/>
                <a:gd name="T77" fmla="*/ 48 h 67"/>
                <a:gd name="T78" fmla="*/ 30 w 93"/>
                <a:gd name="T79" fmla="*/ 45 h 67"/>
                <a:gd name="T80" fmla="*/ 19 w 93"/>
                <a:gd name="T81" fmla="*/ 37 h 67"/>
                <a:gd name="T82" fmla="*/ 23 w 93"/>
                <a:gd name="T83" fmla="*/ 34 h 67"/>
                <a:gd name="T84" fmla="*/ 15 w 93"/>
                <a:gd name="T85" fmla="*/ 26 h 67"/>
                <a:gd name="T86" fmla="*/ 12 w 93"/>
                <a:gd name="T87" fmla="*/ 19 h 67"/>
                <a:gd name="T88" fmla="*/ 4 w 93"/>
                <a:gd name="T89" fmla="*/ 15 h 67"/>
                <a:gd name="T90" fmla="*/ 30 w 93"/>
                <a:gd name="T91" fmla="*/ 60 h 67"/>
                <a:gd name="T92" fmla="*/ 19 w 93"/>
                <a:gd name="T93" fmla="*/ 48 h 67"/>
                <a:gd name="T94" fmla="*/ 15 w 93"/>
                <a:gd name="T95" fmla="*/ 45 h 67"/>
                <a:gd name="T96" fmla="*/ 8 w 93"/>
                <a:gd name="T97" fmla="*/ 41 h 67"/>
                <a:gd name="T98" fmla="*/ 0 w 93"/>
                <a:gd name="T99" fmla="*/ 41 h 67"/>
                <a:gd name="T100" fmla="*/ 4 w 93"/>
                <a:gd name="T101" fmla="*/ 45 h 67"/>
                <a:gd name="T102" fmla="*/ 8 w 93"/>
                <a:gd name="T103" fmla="*/ 45 h 67"/>
                <a:gd name="T104" fmla="*/ 8 w 93"/>
                <a:gd name="T105" fmla="*/ 52 h 67"/>
                <a:gd name="T106" fmla="*/ 15 w 93"/>
                <a:gd name="T107" fmla="*/ 56 h 67"/>
                <a:gd name="T108" fmla="*/ 26 w 93"/>
                <a:gd name="T109" fmla="*/ 60 h 67"/>
                <a:gd name="T110" fmla="*/ 30 w 93"/>
                <a:gd name="T11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67">
                  <a:moveTo>
                    <a:pt x="4" y="15"/>
                  </a:moveTo>
                  <a:lnTo>
                    <a:pt x="4" y="11"/>
                  </a:lnTo>
                  <a:lnTo>
                    <a:pt x="8" y="11"/>
                  </a:lnTo>
                  <a:lnTo>
                    <a:pt x="19" y="15"/>
                  </a:lnTo>
                  <a:lnTo>
                    <a:pt x="26" y="15"/>
                  </a:lnTo>
                  <a:lnTo>
                    <a:pt x="30" y="19"/>
                  </a:lnTo>
                  <a:lnTo>
                    <a:pt x="30" y="11"/>
                  </a:lnTo>
                  <a:lnTo>
                    <a:pt x="30" y="8"/>
                  </a:lnTo>
                  <a:lnTo>
                    <a:pt x="26" y="8"/>
                  </a:lnTo>
                  <a:lnTo>
                    <a:pt x="26" y="0"/>
                  </a:lnTo>
                  <a:lnTo>
                    <a:pt x="30" y="4"/>
                  </a:lnTo>
                  <a:lnTo>
                    <a:pt x="37" y="8"/>
                  </a:lnTo>
                  <a:lnTo>
                    <a:pt x="41" y="11"/>
                  </a:lnTo>
                  <a:lnTo>
                    <a:pt x="49" y="11"/>
                  </a:lnTo>
                  <a:lnTo>
                    <a:pt x="49" y="8"/>
                  </a:lnTo>
                  <a:lnTo>
                    <a:pt x="56" y="8"/>
                  </a:lnTo>
                  <a:lnTo>
                    <a:pt x="60" y="0"/>
                  </a:lnTo>
                  <a:lnTo>
                    <a:pt x="63" y="4"/>
                  </a:lnTo>
                  <a:lnTo>
                    <a:pt x="71" y="8"/>
                  </a:lnTo>
                  <a:lnTo>
                    <a:pt x="71" y="11"/>
                  </a:lnTo>
                  <a:lnTo>
                    <a:pt x="71" y="15"/>
                  </a:lnTo>
                  <a:lnTo>
                    <a:pt x="78" y="19"/>
                  </a:lnTo>
                  <a:lnTo>
                    <a:pt x="78" y="23"/>
                  </a:lnTo>
                  <a:lnTo>
                    <a:pt x="82" y="26"/>
                  </a:lnTo>
                  <a:lnTo>
                    <a:pt x="86" y="26"/>
                  </a:lnTo>
                  <a:lnTo>
                    <a:pt x="89" y="26"/>
                  </a:lnTo>
                  <a:lnTo>
                    <a:pt x="93" y="30"/>
                  </a:lnTo>
                  <a:lnTo>
                    <a:pt x="89" y="30"/>
                  </a:lnTo>
                  <a:lnTo>
                    <a:pt x="89" y="30"/>
                  </a:lnTo>
                  <a:lnTo>
                    <a:pt x="82" y="30"/>
                  </a:lnTo>
                  <a:lnTo>
                    <a:pt x="78" y="34"/>
                  </a:lnTo>
                  <a:lnTo>
                    <a:pt x="78" y="37"/>
                  </a:lnTo>
                  <a:lnTo>
                    <a:pt x="78" y="41"/>
                  </a:lnTo>
                  <a:lnTo>
                    <a:pt x="78" y="45"/>
                  </a:lnTo>
                  <a:lnTo>
                    <a:pt x="78" y="45"/>
                  </a:lnTo>
                  <a:lnTo>
                    <a:pt x="78" y="48"/>
                  </a:lnTo>
                  <a:lnTo>
                    <a:pt x="78" y="48"/>
                  </a:lnTo>
                  <a:lnTo>
                    <a:pt x="78" y="52"/>
                  </a:lnTo>
                  <a:lnTo>
                    <a:pt x="78" y="56"/>
                  </a:lnTo>
                  <a:lnTo>
                    <a:pt x="74" y="60"/>
                  </a:lnTo>
                  <a:lnTo>
                    <a:pt x="74" y="56"/>
                  </a:lnTo>
                  <a:lnTo>
                    <a:pt x="74" y="52"/>
                  </a:lnTo>
                  <a:lnTo>
                    <a:pt x="74" y="52"/>
                  </a:lnTo>
                  <a:lnTo>
                    <a:pt x="71" y="52"/>
                  </a:lnTo>
                  <a:lnTo>
                    <a:pt x="71" y="56"/>
                  </a:lnTo>
                  <a:lnTo>
                    <a:pt x="74" y="60"/>
                  </a:lnTo>
                  <a:lnTo>
                    <a:pt x="71" y="60"/>
                  </a:lnTo>
                  <a:lnTo>
                    <a:pt x="74" y="63"/>
                  </a:lnTo>
                  <a:lnTo>
                    <a:pt x="74" y="67"/>
                  </a:lnTo>
                  <a:lnTo>
                    <a:pt x="71" y="67"/>
                  </a:lnTo>
                  <a:lnTo>
                    <a:pt x="71" y="67"/>
                  </a:lnTo>
                  <a:lnTo>
                    <a:pt x="67" y="67"/>
                  </a:lnTo>
                  <a:lnTo>
                    <a:pt x="63" y="63"/>
                  </a:lnTo>
                  <a:lnTo>
                    <a:pt x="60" y="60"/>
                  </a:lnTo>
                  <a:lnTo>
                    <a:pt x="63" y="56"/>
                  </a:lnTo>
                  <a:lnTo>
                    <a:pt x="60" y="52"/>
                  </a:lnTo>
                  <a:lnTo>
                    <a:pt x="60" y="52"/>
                  </a:lnTo>
                  <a:lnTo>
                    <a:pt x="63" y="52"/>
                  </a:lnTo>
                  <a:lnTo>
                    <a:pt x="60" y="48"/>
                  </a:lnTo>
                  <a:lnTo>
                    <a:pt x="60" y="48"/>
                  </a:lnTo>
                  <a:lnTo>
                    <a:pt x="56" y="45"/>
                  </a:lnTo>
                  <a:lnTo>
                    <a:pt x="56" y="45"/>
                  </a:lnTo>
                  <a:lnTo>
                    <a:pt x="56" y="45"/>
                  </a:lnTo>
                  <a:lnTo>
                    <a:pt x="52" y="48"/>
                  </a:lnTo>
                  <a:lnTo>
                    <a:pt x="49" y="48"/>
                  </a:lnTo>
                  <a:lnTo>
                    <a:pt x="49" y="52"/>
                  </a:lnTo>
                  <a:lnTo>
                    <a:pt x="45" y="52"/>
                  </a:lnTo>
                  <a:lnTo>
                    <a:pt x="41" y="56"/>
                  </a:lnTo>
                  <a:lnTo>
                    <a:pt x="41" y="56"/>
                  </a:lnTo>
                  <a:lnTo>
                    <a:pt x="41" y="56"/>
                  </a:lnTo>
                  <a:lnTo>
                    <a:pt x="41" y="60"/>
                  </a:lnTo>
                  <a:lnTo>
                    <a:pt x="37" y="60"/>
                  </a:lnTo>
                  <a:lnTo>
                    <a:pt x="34" y="60"/>
                  </a:lnTo>
                  <a:lnTo>
                    <a:pt x="34" y="60"/>
                  </a:lnTo>
                  <a:lnTo>
                    <a:pt x="34" y="56"/>
                  </a:lnTo>
                  <a:lnTo>
                    <a:pt x="37" y="52"/>
                  </a:lnTo>
                  <a:lnTo>
                    <a:pt x="34" y="48"/>
                  </a:lnTo>
                  <a:lnTo>
                    <a:pt x="37" y="48"/>
                  </a:lnTo>
                  <a:lnTo>
                    <a:pt x="34" y="45"/>
                  </a:lnTo>
                  <a:lnTo>
                    <a:pt x="30" y="45"/>
                  </a:lnTo>
                  <a:lnTo>
                    <a:pt x="23" y="41"/>
                  </a:lnTo>
                  <a:lnTo>
                    <a:pt x="19" y="37"/>
                  </a:lnTo>
                  <a:lnTo>
                    <a:pt x="23" y="34"/>
                  </a:lnTo>
                  <a:lnTo>
                    <a:pt x="23" y="34"/>
                  </a:lnTo>
                  <a:lnTo>
                    <a:pt x="15" y="26"/>
                  </a:lnTo>
                  <a:lnTo>
                    <a:pt x="15" y="26"/>
                  </a:lnTo>
                  <a:lnTo>
                    <a:pt x="15" y="23"/>
                  </a:lnTo>
                  <a:lnTo>
                    <a:pt x="12" y="19"/>
                  </a:lnTo>
                  <a:lnTo>
                    <a:pt x="8" y="19"/>
                  </a:lnTo>
                  <a:lnTo>
                    <a:pt x="4" y="15"/>
                  </a:lnTo>
                  <a:lnTo>
                    <a:pt x="4" y="15"/>
                  </a:lnTo>
                  <a:close/>
                  <a:moveTo>
                    <a:pt x="30" y="60"/>
                  </a:moveTo>
                  <a:lnTo>
                    <a:pt x="23" y="48"/>
                  </a:lnTo>
                  <a:lnTo>
                    <a:pt x="19" y="48"/>
                  </a:lnTo>
                  <a:lnTo>
                    <a:pt x="15" y="45"/>
                  </a:lnTo>
                  <a:lnTo>
                    <a:pt x="15" y="45"/>
                  </a:lnTo>
                  <a:lnTo>
                    <a:pt x="12" y="45"/>
                  </a:lnTo>
                  <a:lnTo>
                    <a:pt x="8" y="41"/>
                  </a:lnTo>
                  <a:lnTo>
                    <a:pt x="4" y="41"/>
                  </a:lnTo>
                  <a:lnTo>
                    <a:pt x="0" y="41"/>
                  </a:lnTo>
                  <a:lnTo>
                    <a:pt x="4" y="45"/>
                  </a:lnTo>
                  <a:lnTo>
                    <a:pt x="4" y="45"/>
                  </a:lnTo>
                  <a:lnTo>
                    <a:pt x="4" y="45"/>
                  </a:lnTo>
                  <a:lnTo>
                    <a:pt x="8" y="45"/>
                  </a:lnTo>
                  <a:lnTo>
                    <a:pt x="8" y="48"/>
                  </a:lnTo>
                  <a:lnTo>
                    <a:pt x="8" y="52"/>
                  </a:lnTo>
                  <a:lnTo>
                    <a:pt x="15" y="56"/>
                  </a:lnTo>
                  <a:lnTo>
                    <a:pt x="15" y="56"/>
                  </a:lnTo>
                  <a:lnTo>
                    <a:pt x="23" y="60"/>
                  </a:lnTo>
                  <a:lnTo>
                    <a:pt x="26" y="60"/>
                  </a:lnTo>
                  <a:lnTo>
                    <a:pt x="30" y="60"/>
                  </a:lnTo>
                  <a:lnTo>
                    <a:pt x="30" y="60"/>
                  </a:lnTo>
                  <a:close/>
                </a:path>
              </a:pathLst>
            </a:custGeom>
            <a:grpFill/>
            <a:ln>
              <a:noFill/>
            </a:ln>
          </p:spPr>
          <p:txBody>
            <a:bodyPr vert="horz" wrap="square" lIns="91440" tIns="45720" rIns="91440" bIns="45720" numCol="1" anchor="t" anchorCtr="0" compatLnSpc="1"/>
            <a:lstStyle/>
            <a:p>
              <a:endParaRPr lang="en-US"/>
            </a:p>
          </p:txBody>
        </p:sp>
        <p:sp>
          <p:nvSpPr>
            <p:cNvPr id="76" name="Freeform 77"/>
            <p:cNvSpPr/>
            <p:nvPr/>
          </p:nvSpPr>
          <p:spPr bwMode="auto">
            <a:xfrm>
              <a:off x="5179508" y="2365391"/>
              <a:ext cx="428448" cy="315225"/>
            </a:xfrm>
            <a:custGeom>
              <a:avLst/>
              <a:gdLst>
                <a:gd name="T0" fmla="*/ 11 w 333"/>
                <a:gd name="T1" fmla="*/ 3 h 245"/>
                <a:gd name="T2" fmla="*/ 29 w 333"/>
                <a:gd name="T3" fmla="*/ 15 h 245"/>
                <a:gd name="T4" fmla="*/ 40 w 333"/>
                <a:gd name="T5" fmla="*/ 15 h 245"/>
                <a:gd name="T6" fmla="*/ 48 w 333"/>
                <a:gd name="T7" fmla="*/ 7 h 245"/>
                <a:gd name="T8" fmla="*/ 59 w 333"/>
                <a:gd name="T9" fmla="*/ 0 h 245"/>
                <a:gd name="T10" fmla="*/ 63 w 333"/>
                <a:gd name="T11" fmla="*/ 7 h 245"/>
                <a:gd name="T12" fmla="*/ 70 w 333"/>
                <a:gd name="T13" fmla="*/ 22 h 245"/>
                <a:gd name="T14" fmla="*/ 77 w 333"/>
                <a:gd name="T15" fmla="*/ 26 h 245"/>
                <a:gd name="T16" fmla="*/ 85 w 333"/>
                <a:gd name="T17" fmla="*/ 37 h 245"/>
                <a:gd name="T18" fmla="*/ 103 w 333"/>
                <a:gd name="T19" fmla="*/ 41 h 245"/>
                <a:gd name="T20" fmla="*/ 126 w 333"/>
                <a:gd name="T21" fmla="*/ 52 h 245"/>
                <a:gd name="T22" fmla="*/ 163 w 333"/>
                <a:gd name="T23" fmla="*/ 48 h 245"/>
                <a:gd name="T24" fmla="*/ 174 w 333"/>
                <a:gd name="T25" fmla="*/ 37 h 245"/>
                <a:gd name="T26" fmla="*/ 192 w 333"/>
                <a:gd name="T27" fmla="*/ 22 h 245"/>
                <a:gd name="T28" fmla="*/ 211 w 333"/>
                <a:gd name="T29" fmla="*/ 22 h 245"/>
                <a:gd name="T30" fmla="*/ 237 w 333"/>
                <a:gd name="T31" fmla="*/ 29 h 245"/>
                <a:gd name="T32" fmla="*/ 251 w 333"/>
                <a:gd name="T33" fmla="*/ 37 h 245"/>
                <a:gd name="T34" fmla="*/ 277 w 333"/>
                <a:gd name="T35" fmla="*/ 55 h 245"/>
                <a:gd name="T36" fmla="*/ 281 w 333"/>
                <a:gd name="T37" fmla="*/ 70 h 245"/>
                <a:gd name="T38" fmla="*/ 281 w 333"/>
                <a:gd name="T39" fmla="*/ 78 h 245"/>
                <a:gd name="T40" fmla="*/ 274 w 333"/>
                <a:gd name="T41" fmla="*/ 89 h 245"/>
                <a:gd name="T42" fmla="*/ 281 w 333"/>
                <a:gd name="T43" fmla="*/ 100 h 245"/>
                <a:gd name="T44" fmla="*/ 281 w 333"/>
                <a:gd name="T45" fmla="*/ 126 h 245"/>
                <a:gd name="T46" fmla="*/ 300 w 333"/>
                <a:gd name="T47" fmla="*/ 144 h 245"/>
                <a:gd name="T48" fmla="*/ 300 w 333"/>
                <a:gd name="T49" fmla="*/ 182 h 245"/>
                <a:gd name="T50" fmla="*/ 318 w 333"/>
                <a:gd name="T51" fmla="*/ 189 h 245"/>
                <a:gd name="T52" fmla="*/ 326 w 333"/>
                <a:gd name="T53" fmla="*/ 204 h 245"/>
                <a:gd name="T54" fmla="*/ 333 w 333"/>
                <a:gd name="T55" fmla="*/ 219 h 245"/>
                <a:gd name="T56" fmla="*/ 311 w 333"/>
                <a:gd name="T57" fmla="*/ 222 h 245"/>
                <a:gd name="T58" fmla="*/ 311 w 333"/>
                <a:gd name="T59" fmla="*/ 241 h 245"/>
                <a:gd name="T60" fmla="*/ 296 w 333"/>
                <a:gd name="T61" fmla="*/ 241 h 245"/>
                <a:gd name="T62" fmla="*/ 289 w 333"/>
                <a:gd name="T63" fmla="*/ 241 h 245"/>
                <a:gd name="T64" fmla="*/ 263 w 333"/>
                <a:gd name="T65" fmla="*/ 237 h 245"/>
                <a:gd name="T66" fmla="*/ 248 w 333"/>
                <a:gd name="T67" fmla="*/ 233 h 245"/>
                <a:gd name="T68" fmla="*/ 233 w 333"/>
                <a:gd name="T69" fmla="*/ 222 h 245"/>
                <a:gd name="T70" fmla="*/ 226 w 333"/>
                <a:gd name="T71" fmla="*/ 211 h 245"/>
                <a:gd name="T72" fmla="*/ 207 w 333"/>
                <a:gd name="T73" fmla="*/ 211 h 245"/>
                <a:gd name="T74" fmla="*/ 185 w 333"/>
                <a:gd name="T75" fmla="*/ 215 h 245"/>
                <a:gd name="T76" fmla="*/ 166 w 333"/>
                <a:gd name="T77" fmla="*/ 211 h 245"/>
                <a:gd name="T78" fmla="*/ 159 w 333"/>
                <a:gd name="T79" fmla="*/ 204 h 245"/>
                <a:gd name="T80" fmla="*/ 140 w 333"/>
                <a:gd name="T81" fmla="*/ 200 h 245"/>
                <a:gd name="T82" fmla="*/ 126 w 333"/>
                <a:gd name="T83" fmla="*/ 185 h 245"/>
                <a:gd name="T84" fmla="*/ 126 w 333"/>
                <a:gd name="T85" fmla="*/ 182 h 245"/>
                <a:gd name="T86" fmla="*/ 114 w 333"/>
                <a:gd name="T87" fmla="*/ 163 h 245"/>
                <a:gd name="T88" fmla="*/ 100 w 333"/>
                <a:gd name="T89" fmla="*/ 163 h 245"/>
                <a:gd name="T90" fmla="*/ 96 w 333"/>
                <a:gd name="T91" fmla="*/ 159 h 245"/>
                <a:gd name="T92" fmla="*/ 92 w 333"/>
                <a:gd name="T93" fmla="*/ 163 h 245"/>
                <a:gd name="T94" fmla="*/ 85 w 333"/>
                <a:gd name="T95" fmla="*/ 159 h 245"/>
                <a:gd name="T96" fmla="*/ 74 w 333"/>
                <a:gd name="T97" fmla="*/ 141 h 245"/>
                <a:gd name="T98" fmla="*/ 66 w 333"/>
                <a:gd name="T99" fmla="*/ 122 h 245"/>
                <a:gd name="T100" fmla="*/ 44 w 333"/>
                <a:gd name="T101" fmla="*/ 115 h 245"/>
                <a:gd name="T102" fmla="*/ 40 w 333"/>
                <a:gd name="T103" fmla="*/ 104 h 245"/>
                <a:gd name="T104" fmla="*/ 33 w 333"/>
                <a:gd name="T105" fmla="*/ 96 h 245"/>
                <a:gd name="T106" fmla="*/ 37 w 333"/>
                <a:gd name="T107" fmla="*/ 81 h 245"/>
                <a:gd name="T108" fmla="*/ 40 w 333"/>
                <a:gd name="T109" fmla="*/ 70 h 245"/>
                <a:gd name="T110" fmla="*/ 40 w 333"/>
                <a:gd name="T111" fmla="*/ 67 h 245"/>
                <a:gd name="T112" fmla="*/ 26 w 333"/>
                <a:gd name="T113" fmla="*/ 63 h 245"/>
                <a:gd name="T114" fmla="*/ 18 w 333"/>
                <a:gd name="T115" fmla="*/ 52 h 245"/>
                <a:gd name="T116" fmla="*/ 11 w 333"/>
                <a:gd name="T117" fmla="*/ 41 h 245"/>
                <a:gd name="T118" fmla="*/ 7 w 333"/>
                <a:gd name="T119" fmla="*/ 22 h 245"/>
                <a:gd name="T120" fmla="*/ 0 w 333"/>
                <a:gd name="T121" fmla="*/ 7 h 245"/>
                <a:gd name="T122" fmla="*/ 7 w 333"/>
                <a:gd name="T12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245">
                  <a:moveTo>
                    <a:pt x="7" y="0"/>
                  </a:moveTo>
                  <a:lnTo>
                    <a:pt x="7" y="0"/>
                  </a:lnTo>
                  <a:lnTo>
                    <a:pt x="7" y="0"/>
                  </a:lnTo>
                  <a:lnTo>
                    <a:pt x="11" y="0"/>
                  </a:lnTo>
                  <a:lnTo>
                    <a:pt x="11" y="3"/>
                  </a:lnTo>
                  <a:lnTo>
                    <a:pt x="11" y="7"/>
                  </a:lnTo>
                  <a:lnTo>
                    <a:pt x="18" y="11"/>
                  </a:lnTo>
                  <a:lnTo>
                    <a:pt x="18" y="11"/>
                  </a:lnTo>
                  <a:lnTo>
                    <a:pt x="26" y="15"/>
                  </a:lnTo>
                  <a:lnTo>
                    <a:pt x="29" y="15"/>
                  </a:lnTo>
                  <a:lnTo>
                    <a:pt x="33" y="15"/>
                  </a:lnTo>
                  <a:lnTo>
                    <a:pt x="33" y="15"/>
                  </a:lnTo>
                  <a:lnTo>
                    <a:pt x="33" y="15"/>
                  </a:lnTo>
                  <a:lnTo>
                    <a:pt x="37" y="15"/>
                  </a:lnTo>
                  <a:lnTo>
                    <a:pt x="40" y="15"/>
                  </a:lnTo>
                  <a:lnTo>
                    <a:pt x="44" y="15"/>
                  </a:lnTo>
                  <a:lnTo>
                    <a:pt x="44" y="11"/>
                  </a:lnTo>
                  <a:lnTo>
                    <a:pt x="44" y="11"/>
                  </a:lnTo>
                  <a:lnTo>
                    <a:pt x="44" y="11"/>
                  </a:lnTo>
                  <a:lnTo>
                    <a:pt x="48" y="7"/>
                  </a:lnTo>
                  <a:lnTo>
                    <a:pt x="52" y="7"/>
                  </a:lnTo>
                  <a:lnTo>
                    <a:pt x="52" y="3"/>
                  </a:lnTo>
                  <a:lnTo>
                    <a:pt x="55" y="3"/>
                  </a:lnTo>
                  <a:lnTo>
                    <a:pt x="59" y="0"/>
                  </a:lnTo>
                  <a:lnTo>
                    <a:pt x="59" y="0"/>
                  </a:lnTo>
                  <a:lnTo>
                    <a:pt x="59" y="0"/>
                  </a:lnTo>
                  <a:lnTo>
                    <a:pt x="63" y="3"/>
                  </a:lnTo>
                  <a:lnTo>
                    <a:pt x="63" y="3"/>
                  </a:lnTo>
                  <a:lnTo>
                    <a:pt x="66" y="7"/>
                  </a:lnTo>
                  <a:lnTo>
                    <a:pt x="63" y="7"/>
                  </a:lnTo>
                  <a:lnTo>
                    <a:pt x="63" y="7"/>
                  </a:lnTo>
                  <a:lnTo>
                    <a:pt x="66" y="11"/>
                  </a:lnTo>
                  <a:lnTo>
                    <a:pt x="63" y="15"/>
                  </a:lnTo>
                  <a:lnTo>
                    <a:pt x="66" y="18"/>
                  </a:lnTo>
                  <a:lnTo>
                    <a:pt x="70" y="22"/>
                  </a:lnTo>
                  <a:lnTo>
                    <a:pt x="74" y="22"/>
                  </a:lnTo>
                  <a:lnTo>
                    <a:pt x="74" y="22"/>
                  </a:lnTo>
                  <a:lnTo>
                    <a:pt x="77" y="22"/>
                  </a:lnTo>
                  <a:lnTo>
                    <a:pt x="77" y="22"/>
                  </a:lnTo>
                  <a:lnTo>
                    <a:pt x="77" y="26"/>
                  </a:lnTo>
                  <a:lnTo>
                    <a:pt x="77" y="29"/>
                  </a:lnTo>
                  <a:lnTo>
                    <a:pt x="77" y="33"/>
                  </a:lnTo>
                  <a:lnTo>
                    <a:pt x="77" y="33"/>
                  </a:lnTo>
                  <a:lnTo>
                    <a:pt x="81" y="33"/>
                  </a:lnTo>
                  <a:lnTo>
                    <a:pt x="85" y="37"/>
                  </a:lnTo>
                  <a:lnTo>
                    <a:pt x="89" y="37"/>
                  </a:lnTo>
                  <a:lnTo>
                    <a:pt x="92" y="41"/>
                  </a:lnTo>
                  <a:lnTo>
                    <a:pt x="96" y="37"/>
                  </a:lnTo>
                  <a:lnTo>
                    <a:pt x="100" y="41"/>
                  </a:lnTo>
                  <a:lnTo>
                    <a:pt x="103" y="41"/>
                  </a:lnTo>
                  <a:lnTo>
                    <a:pt x="103" y="44"/>
                  </a:lnTo>
                  <a:lnTo>
                    <a:pt x="103" y="44"/>
                  </a:lnTo>
                  <a:lnTo>
                    <a:pt x="114" y="48"/>
                  </a:lnTo>
                  <a:lnTo>
                    <a:pt x="118" y="48"/>
                  </a:lnTo>
                  <a:lnTo>
                    <a:pt x="126" y="52"/>
                  </a:lnTo>
                  <a:lnTo>
                    <a:pt x="133" y="52"/>
                  </a:lnTo>
                  <a:lnTo>
                    <a:pt x="144" y="48"/>
                  </a:lnTo>
                  <a:lnTo>
                    <a:pt x="152" y="48"/>
                  </a:lnTo>
                  <a:lnTo>
                    <a:pt x="159" y="48"/>
                  </a:lnTo>
                  <a:lnTo>
                    <a:pt x="163" y="48"/>
                  </a:lnTo>
                  <a:lnTo>
                    <a:pt x="166" y="44"/>
                  </a:lnTo>
                  <a:lnTo>
                    <a:pt x="163" y="41"/>
                  </a:lnTo>
                  <a:lnTo>
                    <a:pt x="163" y="37"/>
                  </a:lnTo>
                  <a:lnTo>
                    <a:pt x="166" y="37"/>
                  </a:lnTo>
                  <a:lnTo>
                    <a:pt x="174" y="37"/>
                  </a:lnTo>
                  <a:lnTo>
                    <a:pt x="174" y="33"/>
                  </a:lnTo>
                  <a:lnTo>
                    <a:pt x="177" y="29"/>
                  </a:lnTo>
                  <a:lnTo>
                    <a:pt x="177" y="29"/>
                  </a:lnTo>
                  <a:lnTo>
                    <a:pt x="185" y="26"/>
                  </a:lnTo>
                  <a:lnTo>
                    <a:pt x="192" y="22"/>
                  </a:lnTo>
                  <a:lnTo>
                    <a:pt x="200" y="26"/>
                  </a:lnTo>
                  <a:lnTo>
                    <a:pt x="200" y="22"/>
                  </a:lnTo>
                  <a:lnTo>
                    <a:pt x="203" y="18"/>
                  </a:lnTo>
                  <a:lnTo>
                    <a:pt x="207" y="22"/>
                  </a:lnTo>
                  <a:lnTo>
                    <a:pt x="211" y="22"/>
                  </a:lnTo>
                  <a:lnTo>
                    <a:pt x="214" y="26"/>
                  </a:lnTo>
                  <a:lnTo>
                    <a:pt x="222" y="26"/>
                  </a:lnTo>
                  <a:lnTo>
                    <a:pt x="229" y="33"/>
                  </a:lnTo>
                  <a:lnTo>
                    <a:pt x="233" y="33"/>
                  </a:lnTo>
                  <a:lnTo>
                    <a:pt x="237" y="29"/>
                  </a:lnTo>
                  <a:lnTo>
                    <a:pt x="244" y="33"/>
                  </a:lnTo>
                  <a:lnTo>
                    <a:pt x="248" y="33"/>
                  </a:lnTo>
                  <a:lnTo>
                    <a:pt x="248" y="37"/>
                  </a:lnTo>
                  <a:lnTo>
                    <a:pt x="248" y="41"/>
                  </a:lnTo>
                  <a:lnTo>
                    <a:pt x="251" y="37"/>
                  </a:lnTo>
                  <a:lnTo>
                    <a:pt x="259" y="41"/>
                  </a:lnTo>
                  <a:lnTo>
                    <a:pt x="266" y="48"/>
                  </a:lnTo>
                  <a:lnTo>
                    <a:pt x="274" y="48"/>
                  </a:lnTo>
                  <a:lnTo>
                    <a:pt x="277" y="52"/>
                  </a:lnTo>
                  <a:lnTo>
                    <a:pt x="277" y="55"/>
                  </a:lnTo>
                  <a:lnTo>
                    <a:pt x="277" y="55"/>
                  </a:lnTo>
                  <a:lnTo>
                    <a:pt x="277" y="59"/>
                  </a:lnTo>
                  <a:lnTo>
                    <a:pt x="277" y="63"/>
                  </a:lnTo>
                  <a:lnTo>
                    <a:pt x="281" y="67"/>
                  </a:lnTo>
                  <a:lnTo>
                    <a:pt x="281" y="70"/>
                  </a:lnTo>
                  <a:lnTo>
                    <a:pt x="281" y="70"/>
                  </a:lnTo>
                  <a:lnTo>
                    <a:pt x="277" y="74"/>
                  </a:lnTo>
                  <a:lnTo>
                    <a:pt x="281" y="78"/>
                  </a:lnTo>
                  <a:lnTo>
                    <a:pt x="281" y="78"/>
                  </a:lnTo>
                  <a:lnTo>
                    <a:pt x="281" y="78"/>
                  </a:lnTo>
                  <a:lnTo>
                    <a:pt x="277" y="81"/>
                  </a:lnTo>
                  <a:lnTo>
                    <a:pt x="274" y="81"/>
                  </a:lnTo>
                  <a:lnTo>
                    <a:pt x="274" y="85"/>
                  </a:lnTo>
                  <a:lnTo>
                    <a:pt x="277" y="85"/>
                  </a:lnTo>
                  <a:lnTo>
                    <a:pt x="274" y="89"/>
                  </a:lnTo>
                  <a:lnTo>
                    <a:pt x="274" y="92"/>
                  </a:lnTo>
                  <a:lnTo>
                    <a:pt x="277" y="96"/>
                  </a:lnTo>
                  <a:lnTo>
                    <a:pt x="277" y="100"/>
                  </a:lnTo>
                  <a:lnTo>
                    <a:pt x="281" y="100"/>
                  </a:lnTo>
                  <a:lnTo>
                    <a:pt x="281" y="100"/>
                  </a:lnTo>
                  <a:lnTo>
                    <a:pt x="277" y="107"/>
                  </a:lnTo>
                  <a:lnTo>
                    <a:pt x="277" y="111"/>
                  </a:lnTo>
                  <a:lnTo>
                    <a:pt x="281" y="118"/>
                  </a:lnTo>
                  <a:lnTo>
                    <a:pt x="285" y="126"/>
                  </a:lnTo>
                  <a:lnTo>
                    <a:pt x="281" y="126"/>
                  </a:lnTo>
                  <a:lnTo>
                    <a:pt x="285" y="130"/>
                  </a:lnTo>
                  <a:lnTo>
                    <a:pt x="285" y="133"/>
                  </a:lnTo>
                  <a:lnTo>
                    <a:pt x="300" y="133"/>
                  </a:lnTo>
                  <a:lnTo>
                    <a:pt x="303" y="141"/>
                  </a:lnTo>
                  <a:lnTo>
                    <a:pt x="300" y="144"/>
                  </a:lnTo>
                  <a:lnTo>
                    <a:pt x="303" y="148"/>
                  </a:lnTo>
                  <a:lnTo>
                    <a:pt x="303" y="152"/>
                  </a:lnTo>
                  <a:lnTo>
                    <a:pt x="289" y="167"/>
                  </a:lnTo>
                  <a:lnTo>
                    <a:pt x="300" y="178"/>
                  </a:lnTo>
                  <a:lnTo>
                    <a:pt x="300" y="182"/>
                  </a:lnTo>
                  <a:lnTo>
                    <a:pt x="303" y="185"/>
                  </a:lnTo>
                  <a:lnTo>
                    <a:pt x="307" y="185"/>
                  </a:lnTo>
                  <a:lnTo>
                    <a:pt x="311" y="189"/>
                  </a:lnTo>
                  <a:lnTo>
                    <a:pt x="314" y="189"/>
                  </a:lnTo>
                  <a:lnTo>
                    <a:pt x="318" y="189"/>
                  </a:lnTo>
                  <a:lnTo>
                    <a:pt x="318" y="193"/>
                  </a:lnTo>
                  <a:lnTo>
                    <a:pt x="322" y="193"/>
                  </a:lnTo>
                  <a:lnTo>
                    <a:pt x="322" y="196"/>
                  </a:lnTo>
                  <a:lnTo>
                    <a:pt x="326" y="200"/>
                  </a:lnTo>
                  <a:lnTo>
                    <a:pt x="326" y="204"/>
                  </a:lnTo>
                  <a:lnTo>
                    <a:pt x="326" y="207"/>
                  </a:lnTo>
                  <a:lnTo>
                    <a:pt x="329" y="207"/>
                  </a:lnTo>
                  <a:lnTo>
                    <a:pt x="333" y="207"/>
                  </a:lnTo>
                  <a:lnTo>
                    <a:pt x="333" y="215"/>
                  </a:lnTo>
                  <a:lnTo>
                    <a:pt x="333" y="219"/>
                  </a:lnTo>
                  <a:lnTo>
                    <a:pt x="329" y="215"/>
                  </a:lnTo>
                  <a:lnTo>
                    <a:pt x="318" y="219"/>
                  </a:lnTo>
                  <a:lnTo>
                    <a:pt x="318" y="219"/>
                  </a:lnTo>
                  <a:lnTo>
                    <a:pt x="314" y="222"/>
                  </a:lnTo>
                  <a:lnTo>
                    <a:pt x="311" y="222"/>
                  </a:lnTo>
                  <a:lnTo>
                    <a:pt x="311" y="226"/>
                  </a:lnTo>
                  <a:lnTo>
                    <a:pt x="311" y="230"/>
                  </a:lnTo>
                  <a:lnTo>
                    <a:pt x="311" y="233"/>
                  </a:lnTo>
                  <a:lnTo>
                    <a:pt x="311" y="237"/>
                  </a:lnTo>
                  <a:lnTo>
                    <a:pt x="311" y="241"/>
                  </a:lnTo>
                  <a:lnTo>
                    <a:pt x="311" y="241"/>
                  </a:lnTo>
                  <a:lnTo>
                    <a:pt x="307" y="241"/>
                  </a:lnTo>
                  <a:lnTo>
                    <a:pt x="307" y="245"/>
                  </a:lnTo>
                  <a:lnTo>
                    <a:pt x="300" y="241"/>
                  </a:lnTo>
                  <a:lnTo>
                    <a:pt x="296" y="241"/>
                  </a:lnTo>
                  <a:lnTo>
                    <a:pt x="296" y="237"/>
                  </a:lnTo>
                  <a:lnTo>
                    <a:pt x="292" y="237"/>
                  </a:lnTo>
                  <a:lnTo>
                    <a:pt x="292" y="241"/>
                  </a:lnTo>
                  <a:lnTo>
                    <a:pt x="292" y="241"/>
                  </a:lnTo>
                  <a:lnTo>
                    <a:pt x="289" y="241"/>
                  </a:lnTo>
                  <a:lnTo>
                    <a:pt x="289" y="241"/>
                  </a:lnTo>
                  <a:lnTo>
                    <a:pt x="285" y="237"/>
                  </a:lnTo>
                  <a:lnTo>
                    <a:pt x="277" y="237"/>
                  </a:lnTo>
                  <a:lnTo>
                    <a:pt x="274" y="237"/>
                  </a:lnTo>
                  <a:lnTo>
                    <a:pt x="263" y="237"/>
                  </a:lnTo>
                  <a:lnTo>
                    <a:pt x="259" y="233"/>
                  </a:lnTo>
                  <a:lnTo>
                    <a:pt x="259" y="233"/>
                  </a:lnTo>
                  <a:lnTo>
                    <a:pt x="255" y="237"/>
                  </a:lnTo>
                  <a:lnTo>
                    <a:pt x="251" y="233"/>
                  </a:lnTo>
                  <a:lnTo>
                    <a:pt x="248" y="233"/>
                  </a:lnTo>
                  <a:lnTo>
                    <a:pt x="237" y="233"/>
                  </a:lnTo>
                  <a:lnTo>
                    <a:pt x="237" y="233"/>
                  </a:lnTo>
                  <a:lnTo>
                    <a:pt x="237" y="230"/>
                  </a:lnTo>
                  <a:lnTo>
                    <a:pt x="237" y="226"/>
                  </a:lnTo>
                  <a:lnTo>
                    <a:pt x="233" y="222"/>
                  </a:lnTo>
                  <a:lnTo>
                    <a:pt x="229" y="215"/>
                  </a:lnTo>
                  <a:lnTo>
                    <a:pt x="229" y="211"/>
                  </a:lnTo>
                  <a:lnTo>
                    <a:pt x="226" y="211"/>
                  </a:lnTo>
                  <a:lnTo>
                    <a:pt x="226" y="211"/>
                  </a:lnTo>
                  <a:lnTo>
                    <a:pt x="226" y="211"/>
                  </a:lnTo>
                  <a:lnTo>
                    <a:pt x="222" y="211"/>
                  </a:lnTo>
                  <a:lnTo>
                    <a:pt x="218" y="211"/>
                  </a:lnTo>
                  <a:lnTo>
                    <a:pt x="211" y="215"/>
                  </a:lnTo>
                  <a:lnTo>
                    <a:pt x="211" y="215"/>
                  </a:lnTo>
                  <a:lnTo>
                    <a:pt x="207" y="211"/>
                  </a:lnTo>
                  <a:lnTo>
                    <a:pt x="207" y="215"/>
                  </a:lnTo>
                  <a:lnTo>
                    <a:pt x="203" y="219"/>
                  </a:lnTo>
                  <a:lnTo>
                    <a:pt x="196" y="222"/>
                  </a:lnTo>
                  <a:lnTo>
                    <a:pt x="189" y="219"/>
                  </a:lnTo>
                  <a:lnTo>
                    <a:pt x="185" y="215"/>
                  </a:lnTo>
                  <a:lnTo>
                    <a:pt x="181" y="219"/>
                  </a:lnTo>
                  <a:lnTo>
                    <a:pt x="177" y="219"/>
                  </a:lnTo>
                  <a:lnTo>
                    <a:pt x="174" y="215"/>
                  </a:lnTo>
                  <a:lnTo>
                    <a:pt x="170" y="215"/>
                  </a:lnTo>
                  <a:lnTo>
                    <a:pt x="166" y="211"/>
                  </a:lnTo>
                  <a:lnTo>
                    <a:pt x="163" y="211"/>
                  </a:lnTo>
                  <a:lnTo>
                    <a:pt x="159" y="207"/>
                  </a:lnTo>
                  <a:lnTo>
                    <a:pt x="163" y="204"/>
                  </a:lnTo>
                  <a:lnTo>
                    <a:pt x="159" y="204"/>
                  </a:lnTo>
                  <a:lnTo>
                    <a:pt x="159" y="204"/>
                  </a:lnTo>
                  <a:lnTo>
                    <a:pt x="155" y="204"/>
                  </a:lnTo>
                  <a:lnTo>
                    <a:pt x="152" y="200"/>
                  </a:lnTo>
                  <a:lnTo>
                    <a:pt x="148" y="200"/>
                  </a:lnTo>
                  <a:lnTo>
                    <a:pt x="144" y="200"/>
                  </a:lnTo>
                  <a:lnTo>
                    <a:pt x="140" y="200"/>
                  </a:lnTo>
                  <a:lnTo>
                    <a:pt x="137" y="196"/>
                  </a:lnTo>
                  <a:lnTo>
                    <a:pt x="129" y="189"/>
                  </a:lnTo>
                  <a:lnTo>
                    <a:pt x="129" y="185"/>
                  </a:lnTo>
                  <a:lnTo>
                    <a:pt x="129" y="185"/>
                  </a:lnTo>
                  <a:lnTo>
                    <a:pt x="126" y="185"/>
                  </a:lnTo>
                  <a:lnTo>
                    <a:pt x="126" y="182"/>
                  </a:lnTo>
                  <a:lnTo>
                    <a:pt x="129" y="182"/>
                  </a:lnTo>
                  <a:lnTo>
                    <a:pt x="129" y="182"/>
                  </a:lnTo>
                  <a:lnTo>
                    <a:pt x="126" y="182"/>
                  </a:lnTo>
                  <a:lnTo>
                    <a:pt x="126" y="182"/>
                  </a:lnTo>
                  <a:lnTo>
                    <a:pt x="122" y="182"/>
                  </a:lnTo>
                  <a:lnTo>
                    <a:pt x="122" y="174"/>
                  </a:lnTo>
                  <a:lnTo>
                    <a:pt x="118" y="170"/>
                  </a:lnTo>
                  <a:lnTo>
                    <a:pt x="114" y="167"/>
                  </a:lnTo>
                  <a:lnTo>
                    <a:pt x="114" y="163"/>
                  </a:lnTo>
                  <a:lnTo>
                    <a:pt x="111" y="159"/>
                  </a:lnTo>
                  <a:lnTo>
                    <a:pt x="107" y="167"/>
                  </a:lnTo>
                  <a:lnTo>
                    <a:pt x="103" y="163"/>
                  </a:lnTo>
                  <a:lnTo>
                    <a:pt x="103" y="163"/>
                  </a:lnTo>
                  <a:lnTo>
                    <a:pt x="100" y="163"/>
                  </a:lnTo>
                  <a:lnTo>
                    <a:pt x="96" y="159"/>
                  </a:lnTo>
                  <a:lnTo>
                    <a:pt x="100" y="159"/>
                  </a:lnTo>
                  <a:lnTo>
                    <a:pt x="100" y="159"/>
                  </a:lnTo>
                  <a:lnTo>
                    <a:pt x="96" y="159"/>
                  </a:lnTo>
                  <a:lnTo>
                    <a:pt x="96" y="159"/>
                  </a:lnTo>
                  <a:lnTo>
                    <a:pt x="92" y="159"/>
                  </a:lnTo>
                  <a:lnTo>
                    <a:pt x="96" y="159"/>
                  </a:lnTo>
                  <a:lnTo>
                    <a:pt x="96" y="163"/>
                  </a:lnTo>
                  <a:lnTo>
                    <a:pt x="92" y="163"/>
                  </a:lnTo>
                  <a:lnTo>
                    <a:pt x="92" y="163"/>
                  </a:lnTo>
                  <a:lnTo>
                    <a:pt x="89" y="163"/>
                  </a:lnTo>
                  <a:lnTo>
                    <a:pt x="89" y="159"/>
                  </a:lnTo>
                  <a:lnTo>
                    <a:pt x="89" y="163"/>
                  </a:lnTo>
                  <a:lnTo>
                    <a:pt x="89" y="159"/>
                  </a:lnTo>
                  <a:lnTo>
                    <a:pt x="85" y="159"/>
                  </a:lnTo>
                  <a:lnTo>
                    <a:pt x="81" y="156"/>
                  </a:lnTo>
                  <a:lnTo>
                    <a:pt x="81" y="148"/>
                  </a:lnTo>
                  <a:lnTo>
                    <a:pt x="74" y="148"/>
                  </a:lnTo>
                  <a:lnTo>
                    <a:pt x="74" y="144"/>
                  </a:lnTo>
                  <a:lnTo>
                    <a:pt x="74" y="141"/>
                  </a:lnTo>
                  <a:lnTo>
                    <a:pt x="77" y="137"/>
                  </a:lnTo>
                  <a:lnTo>
                    <a:pt x="74" y="130"/>
                  </a:lnTo>
                  <a:lnTo>
                    <a:pt x="70" y="130"/>
                  </a:lnTo>
                  <a:lnTo>
                    <a:pt x="66" y="122"/>
                  </a:lnTo>
                  <a:lnTo>
                    <a:pt x="66" y="122"/>
                  </a:lnTo>
                  <a:lnTo>
                    <a:pt x="63" y="122"/>
                  </a:lnTo>
                  <a:lnTo>
                    <a:pt x="52" y="115"/>
                  </a:lnTo>
                  <a:lnTo>
                    <a:pt x="48" y="115"/>
                  </a:lnTo>
                  <a:lnTo>
                    <a:pt x="48" y="118"/>
                  </a:lnTo>
                  <a:lnTo>
                    <a:pt x="44" y="115"/>
                  </a:lnTo>
                  <a:lnTo>
                    <a:pt x="44" y="111"/>
                  </a:lnTo>
                  <a:lnTo>
                    <a:pt x="44" y="111"/>
                  </a:lnTo>
                  <a:lnTo>
                    <a:pt x="44" y="107"/>
                  </a:lnTo>
                  <a:lnTo>
                    <a:pt x="40" y="107"/>
                  </a:lnTo>
                  <a:lnTo>
                    <a:pt x="40" y="104"/>
                  </a:lnTo>
                  <a:lnTo>
                    <a:pt x="37" y="104"/>
                  </a:lnTo>
                  <a:lnTo>
                    <a:pt x="33" y="100"/>
                  </a:lnTo>
                  <a:lnTo>
                    <a:pt x="33" y="100"/>
                  </a:lnTo>
                  <a:lnTo>
                    <a:pt x="33" y="100"/>
                  </a:lnTo>
                  <a:lnTo>
                    <a:pt x="33" y="96"/>
                  </a:lnTo>
                  <a:lnTo>
                    <a:pt x="33" y="96"/>
                  </a:lnTo>
                  <a:lnTo>
                    <a:pt x="33" y="92"/>
                  </a:lnTo>
                  <a:lnTo>
                    <a:pt x="33" y="89"/>
                  </a:lnTo>
                  <a:lnTo>
                    <a:pt x="37" y="85"/>
                  </a:lnTo>
                  <a:lnTo>
                    <a:pt x="37" y="81"/>
                  </a:lnTo>
                  <a:lnTo>
                    <a:pt x="37" y="81"/>
                  </a:lnTo>
                  <a:lnTo>
                    <a:pt x="40" y="81"/>
                  </a:lnTo>
                  <a:lnTo>
                    <a:pt x="40" y="78"/>
                  </a:lnTo>
                  <a:lnTo>
                    <a:pt x="40" y="74"/>
                  </a:lnTo>
                  <a:lnTo>
                    <a:pt x="40" y="70"/>
                  </a:lnTo>
                  <a:lnTo>
                    <a:pt x="40" y="70"/>
                  </a:lnTo>
                  <a:lnTo>
                    <a:pt x="44" y="70"/>
                  </a:lnTo>
                  <a:lnTo>
                    <a:pt x="44" y="70"/>
                  </a:lnTo>
                  <a:lnTo>
                    <a:pt x="44" y="70"/>
                  </a:lnTo>
                  <a:lnTo>
                    <a:pt x="40" y="67"/>
                  </a:lnTo>
                  <a:lnTo>
                    <a:pt x="37" y="67"/>
                  </a:lnTo>
                  <a:lnTo>
                    <a:pt x="37" y="67"/>
                  </a:lnTo>
                  <a:lnTo>
                    <a:pt x="29" y="63"/>
                  </a:lnTo>
                  <a:lnTo>
                    <a:pt x="26" y="63"/>
                  </a:lnTo>
                  <a:lnTo>
                    <a:pt x="26" y="63"/>
                  </a:lnTo>
                  <a:lnTo>
                    <a:pt x="22" y="59"/>
                  </a:lnTo>
                  <a:lnTo>
                    <a:pt x="22" y="55"/>
                  </a:lnTo>
                  <a:lnTo>
                    <a:pt x="18" y="55"/>
                  </a:lnTo>
                  <a:lnTo>
                    <a:pt x="18" y="52"/>
                  </a:lnTo>
                  <a:lnTo>
                    <a:pt x="18" y="52"/>
                  </a:lnTo>
                  <a:lnTo>
                    <a:pt x="15" y="48"/>
                  </a:lnTo>
                  <a:lnTo>
                    <a:pt x="11" y="48"/>
                  </a:lnTo>
                  <a:lnTo>
                    <a:pt x="11" y="48"/>
                  </a:lnTo>
                  <a:lnTo>
                    <a:pt x="15" y="44"/>
                  </a:lnTo>
                  <a:lnTo>
                    <a:pt x="11" y="41"/>
                  </a:lnTo>
                  <a:lnTo>
                    <a:pt x="7" y="37"/>
                  </a:lnTo>
                  <a:lnTo>
                    <a:pt x="3" y="33"/>
                  </a:lnTo>
                  <a:lnTo>
                    <a:pt x="3" y="33"/>
                  </a:lnTo>
                  <a:lnTo>
                    <a:pt x="3" y="29"/>
                  </a:lnTo>
                  <a:lnTo>
                    <a:pt x="7" y="22"/>
                  </a:lnTo>
                  <a:lnTo>
                    <a:pt x="3" y="22"/>
                  </a:lnTo>
                  <a:lnTo>
                    <a:pt x="0" y="22"/>
                  </a:lnTo>
                  <a:lnTo>
                    <a:pt x="0" y="18"/>
                  </a:lnTo>
                  <a:lnTo>
                    <a:pt x="0" y="15"/>
                  </a:lnTo>
                  <a:lnTo>
                    <a:pt x="0" y="7"/>
                  </a:lnTo>
                  <a:lnTo>
                    <a:pt x="0" y="7"/>
                  </a:lnTo>
                  <a:lnTo>
                    <a:pt x="0" y="3"/>
                  </a:lnTo>
                  <a:lnTo>
                    <a:pt x="3" y="3"/>
                  </a:lnTo>
                  <a:lnTo>
                    <a:pt x="3" y="0"/>
                  </a:lnTo>
                  <a:lnTo>
                    <a:pt x="7" y="0"/>
                  </a:lnTo>
                  <a:lnTo>
                    <a:pt x="7" y="0"/>
                  </a:lnTo>
                  <a:close/>
                </a:path>
              </a:pathLst>
            </a:custGeom>
            <a:grpFill/>
            <a:ln>
              <a:noFill/>
            </a:ln>
          </p:spPr>
          <p:txBody>
            <a:bodyPr vert="horz" wrap="square" lIns="91440" tIns="45720" rIns="91440" bIns="45720" numCol="1" anchor="t" anchorCtr="0" compatLnSpc="1"/>
            <a:lstStyle/>
            <a:p>
              <a:endParaRPr lang="en-US"/>
            </a:p>
          </p:txBody>
        </p:sp>
        <p:sp>
          <p:nvSpPr>
            <p:cNvPr id="77" name="Freeform 78"/>
            <p:cNvSpPr/>
            <p:nvPr/>
          </p:nvSpPr>
          <p:spPr bwMode="auto">
            <a:xfrm>
              <a:off x="5155064" y="2326793"/>
              <a:ext cx="75912" cy="57899"/>
            </a:xfrm>
            <a:custGeom>
              <a:avLst/>
              <a:gdLst>
                <a:gd name="T0" fmla="*/ 0 w 59"/>
                <a:gd name="T1" fmla="*/ 0 h 45"/>
                <a:gd name="T2" fmla="*/ 4 w 59"/>
                <a:gd name="T3" fmla="*/ 0 h 45"/>
                <a:gd name="T4" fmla="*/ 11 w 59"/>
                <a:gd name="T5" fmla="*/ 0 h 45"/>
                <a:gd name="T6" fmla="*/ 15 w 59"/>
                <a:gd name="T7" fmla="*/ 0 h 45"/>
                <a:gd name="T8" fmla="*/ 26 w 59"/>
                <a:gd name="T9" fmla="*/ 0 h 45"/>
                <a:gd name="T10" fmla="*/ 30 w 59"/>
                <a:gd name="T11" fmla="*/ 4 h 45"/>
                <a:gd name="T12" fmla="*/ 34 w 59"/>
                <a:gd name="T13" fmla="*/ 4 h 45"/>
                <a:gd name="T14" fmla="*/ 37 w 59"/>
                <a:gd name="T15" fmla="*/ 8 h 45"/>
                <a:gd name="T16" fmla="*/ 37 w 59"/>
                <a:gd name="T17" fmla="*/ 11 h 45"/>
                <a:gd name="T18" fmla="*/ 37 w 59"/>
                <a:gd name="T19" fmla="*/ 11 h 45"/>
                <a:gd name="T20" fmla="*/ 45 w 59"/>
                <a:gd name="T21" fmla="*/ 19 h 45"/>
                <a:gd name="T22" fmla="*/ 45 w 59"/>
                <a:gd name="T23" fmla="*/ 19 h 45"/>
                <a:gd name="T24" fmla="*/ 41 w 59"/>
                <a:gd name="T25" fmla="*/ 22 h 45"/>
                <a:gd name="T26" fmla="*/ 45 w 59"/>
                <a:gd name="T27" fmla="*/ 26 h 45"/>
                <a:gd name="T28" fmla="*/ 52 w 59"/>
                <a:gd name="T29" fmla="*/ 30 h 45"/>
                <a:gd name="T30" fmla="*/ 56 w 59"/>
                <a:gd name="T31" fmla="*/ 30 h 45"/>
                <a:gd name="T32" fmla="*/ 59 w 59"/>
                <a:gd name="T33" fmla="*/ 33 h 45"/>
                <a:gd name="T34" fmla="*/ 56 w 59"/>
                <a:gd name="T35" fmla="*/ 33 h 45"/>
                <a:gd name="T36" fmla="*/ 59 w 59"/>
                <a:gd name="T37" fmla="*/ 37 h 45"/>
                <a:gd name="T38" fmla="*/ 56 w 59"/>
                <a:gd name="T39" fmla="*/ 41 h 45"/>
                <a:gd name="T40" fmla="*/ 56 w 59"/>
                <a:gd name="T41" fmla="*/ 45 h 45"/>
                <a:gd name="T42" fmla="*/ 52 w 59"/>
                <a:gd name="T43" fmla="*/ 45 h 45"/>
                <a:gd name="T44" fmla="*/ 45 w 59"/>
                <a:gd name="T45" fmla="*/ 33 h 45"/>
                <a:gd name="T46" fmla="*/ 41 w 59"/>
                <a:gd name="T47" fmla="*/ 33 h 45"/>
                <a:gd name="T48" fmla="*/ 37 w 59"/>
                <a:gd name="T49" fmla="*/ 30 h 45"/>
                <a:gd name="T50" fmla="*/ 37 w 59"/>
                <a:gd name="T51" fmla="*/ 30 h 45"/>
                <a:gd name="T52" fmla="*/ 34 w 59"/>
                <a:gd name="T53" fmla="*/ 30 h 45"/>
                <a:gd name="T54" fmla="*/ 30 w 59"/>
                <a:gd name="T55" fmla="*/ 26 h 45"/>
                <a:gd name="T56" fmla="*/ 26 w 59"/>
                <a:gd name="T57" fmla="*/ 26 h 45"/>
                <a:gd name="T58" fmla="*/ 22 w 59"/>
                <a:gd name="T59" fmla="*/ 26 h 45"/>
                <a:gd name="T60" fmla="*/ 22 w 59"/>
                <a:gd name="T61" fmla="*/ 26 h 45"/>
                <a:gd name="T62" fmla="*/ 19 w 59"/>
                <a:gd name="T63" fmla="*/ 22 h 45"/>
                <a:gd name="T64" fmla="*/ 19 w 59"/>
                <a:gd name="T65" fmla="*/ 22 h 45"/>
                <a:gd name="T66" fmla="*/ 11 w 59"/>
                <a:gd name="T67" fmla="*/ 22 h 45"/>
                <a:gd name="T68" fmla="*/ 8 w 59"/>
                <a:gd name="T69" fmla="*/ 19 h 45"/>
                <a:gd name="T70" fmla="*/ 8 w 59"/>
                <a:gd name="T71" fmla="*/ 15 h 45"/>
                <a:gd name="T72" fmla="*/ 8 w 59"/>
                <a:gd name="T73" fmla="*/ 11 h 45"/>
                <a:gd name="T74" fmla="*/ 8 w 59"/>
                <a:gd name="T75" fmla="*/ 8 h 45"/>
                <a:gd name="T76" fmla="*/ 4 w 59"/>
                <a:gd name="T77" fmla="*/ 8 h 45"/>
                <a:gd name="T78" fmla="*/ 4 w 59"/>
                <a:gd name="T79" fmla="*/ 4 h 45"/>
                <a:gd name="T80" fmla="*/ 0 w 59"/>
                <a:gd name="T8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5">
                  <a:moveTo>
                    <a:pt x="0" y="0"/>
                  </a:moveTo>
                  <a:lnTo>
                    <a:pt x="4" y="0"/>
                  </a:lnTo>
                  <a:lnTo>
                    <a:pt x="11" y="0"/>
                  </a:lnTo>
                  <a:lnTo>
                    <a:pt x="15" y="0"/>
                  </a:lnTo>
                  <a:lnTo>
                    <a:pt x="26" y="0"/>
                  </a:lnTo>
                  <a:lnTo>
                    <a:pt x="30" y="4"/>
                  </a:lnTo>
                  <a:lnTo>
                    <a:pt x="34" y="4"/>
                  </a:lnTo>
                  <a:lnTo>
                    <a:pt x="37" y="8"/>
                  </a:lnTo>
                  <a:lnTo>
                    <a:pt x="37" y="11"/>
                  </a:lnTo>
                  <a:lnTo>
                    <a:pt x="37" y="11"/>
                  </a:lnTo>
                  <a:lnTo>
                    <a:pt x="45" y="19"/>
                  </a:lnTo>
                  <a:lnTo>
                    <a:pt x="45" y="19"/>
                  </a:lnTo>
                  <a:lnTo>
                    <a:pt x="41" y="22"/>
                  </a:lnTo>
                  <a:lnTo>
                    <a:pt x="45" y="26"/>
                  </a:lnTo>
                  <a:lnTo>
                    <a:pt x="52" y="30"/>
                  </a:lnTo>
                  <a:lnTo>
                    <a:pt x="56" y="30"/>
                  </a:lnTo>
                  <a:lnTo>
                    <a:pt x="59" y="33"/>
                  </a:lnTo>
                  <a:lnTo>
                    <a:pt x="56" y="33"/>
                  </a:lnTo>
                  <a:lnTo>
                    <a:pt x="59" y="37"/>
                  </a:lnTo>
                  <a:lnTo>
                    <a:pt x="56" y="41"/>
                  </a:lnTo>
                  <a:lnTo>
                    <a:pt x="56" y="45"/>
                  </a:lnTo>
                  <a:lnTo>
                    <a:pt x="52" y="45"/>
                  </a:lnTo>
                  <a:lnTo>
                    <a:pt x="45" y="33"/>
                  </a:lnTo>
                  <a:lnTo>
                    <a:pt x="41" y="33"/>
                  </a:lnTo>
                  <a:lnTo>
                    <a:pt x="37" y="30"/>
                  </a:lnTo>
                  <a:lnTo>
                    <a:pt x="37" y="30"/>
                  </a:lnTo>
                  <a:lnTo>
                    <a:pt x="34" y="30"/>
                  </a:lnTo>
                  <a:lnTo>
                    <a:pt x="30" y="26"/>
                  </a:lnTo>
                  <a:lnTo>
                    <a:pt x="26" y="26"/>
                  </a:lnTo>
                  <a:lnTo>
                    <a:pt x="22" y="26"/>
                  </a:lnTo>
                  <a:lnTo>
                    <a:pt x="22" y="26"/>
                  </a:lnTo>
                  <a:lnTo>
                    <a:pt x="19" y="22"/>
                  </a:lnTo>
                  <a:lnTo>
                    <a:pt x="19" y="22"/>
                  </a:lnTo>
                  <a:lnTo>
                    <a:pt x="11" y="22"/>
                  </a:lnTo>
                  <a:lnTo>
                    <a:pt x="8" y="19"/>
                  </a:lnTo>
                  <a:lnTo>
                    <a:pt x="8" y="15"/>
                  </a:lnTo>
                  <a:lnTo>
                    <a:pt x="8" y="11"/>
                  </a:lnTo>
                  <a:lnTo>
                    <a:pt x="8" y="8"/>
                  </a:lnTo>
                  <a:lnTo>
                    <a:pt x="4" y="8"/>
                  </a:lnTo>
                  <a:lnTo>
                    <a:pt x="4"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78" name="Freeform 79"/>
            <p:cNvSpPr>
              <a:spLocks noEditPoints="1"/>
            </p:cNvSpPr>
            <p:nvPr/>
          </p:nvSpPr>
          <p:spPr bwMode="auto">
            <a:xfrm>
              <a:off x="4802526" y="2312640"/>
              <a:ext cx="396282" cy="142816"/>
            </a:xfrm>
            <a:custGeom>
              <a:avLst/>
              <a:gdLst>
                <a:gd name="T0" fmla="*/ 15 w 308"/>
                <a:gd name="T1" fmla="*/ 11 h 111"/>
                <a:gd name="T2" fmla="*/ 26 w 308"/>
                <a:gd name="T3" fmla="*/ 0 h 111"/>
                <a:gd name="T4" fmla="*/ 45 w 308"/>
                <a:gd name="T5" fmla="*/ 11 h 111"/>
                <a:gd name="T6" fmla="*/ 41 w 308"/>
                <a:gd name="T7" fmla="*/ 19 h 111"/>
                <a:gd name="T8" fmla="*/ 19 w 308"/>
                <a:gd name="T9" fmla="*/ 30 h 111"/>
                <a:gd name="T10" fmla="*/ 15 w 308"/>
                <a:gd name="T11" fmla="*/ 26 h 111"/>
                <a:gd name="T12" fmla="*/ 8 w 308"/>
                <a:gd name="T13" fmla="*/ 22 h 111"/>
                <a:gd name="T14" fmla="*/ 233 w 308"/>
                <a:gd name="T15" fmla="*/ 19 h 111"/>
                <a:gd name="T16" fmla="*/ 215 w 308"/>
                <a:gd name="T17" fmla="*/ 15 h 111"/>
                <a:gd name="T18" fmla="*/ 185 w 308"/>
                <a:gd name="T19" fmla="*/ 19 h 111"/>
                <a:gd name="T20" fmla="*/ 167 w 308"/>
                <a:gd name="T21" fmla="*/ 11 h 111"/>
                <a:gd name="T22" fmla="*/ 152 w 308"/>
                <a:gd name="T23" fmla="*/ 7 h 111"/>
                <a:gd name="T24" fmla="*/ 133 w 308"/>
                <a:gd name="T25" fmla="*/ 0 h 111"/>
                <a:gd name="T26" fmla="*/ 104 w 308"/>
                <a:gd name="T27" fmla="*/ 4 h 111"/>
                <a:gd name="T28" fmla="*/ 89 w 308"/>
                <a:gd name="T29" fmla="*/ 15 h 111"/>
                <a:gd name="T30" fmla="*/ 67 w 308"/>
                <a:gd name="T31" fmla="*/ 15 h 111"/>
                <a:gd name="T32" fmla="*/ 56 w 308"/>
                <a:gd name="T33" fmla="*/ 22 h 111"/>
                <a:gd name="T34" fmla="*/ 48 w 308"/>
                <a:gd name="T35" fmla="*/ 30 h 111"/>
                <a:gd name="T36" fmla="*/ 41 w 308"/>
                <a:gd name="T37" fmla="*/ 33 h 111"/>
                <a:gd name="T38" fmla="*/ 22 w 308"/>
                <a:gd name="T39" fmla="*/ 30 h 111"/>
                <a:gd name="T40" fmla="*/ 11 w 308"/>
                <a:gd name="T41" fmla="*/ 44 h 111"/>
                <a:gd name="T42" fmla="*/ 22 w 308"/>
                <a:gd name="T43" fmla="*/ 48 h 111"/>
                <a:gd name="T44" fmla="*/ 22 w 308"/>
                <a:gd name="T45" fmla="*/ 59 h 111"/>
                <a:gd name="T46" fmla="*/ 22 w 308"/>
                <a:gd name="T47" fmla="*/ 63 h 111"/>
                <a:gd name="T48" fmla="*/ 15 w 308"/>
                <a:gd name="T49" fmla="*/ 67 h 111"/>
                <a:gd name="T50" fmla="*/ 22 w 308"/>
                <a:gd name="T51" fmla="*/ 74 h 111"/>
                <a:gd name="T52" fmla="*/ 30 w 308"/>
                <a:gd name="T53" fmla="*/ 85 h 111"/>
                <a:gd name="T54" fmla="*/ 30 w 308"/>
                <a:gd name="T55" fmla="*/ 96 h 111"/>
                <a:gd name="T56" fmla="*/ 34 w 308"/>
                <a:gd name="T57" fmla="*/ 96 h 111"/>
                <a:gd name="T58" fmla="*/ 41 w 308"/>
                <a:gd name="T59" fmla="*/ 100 h 111"/>
                <a:gd name="T60" fmla="*/ 52 w 308"/>
                <a:gd name="T61" fmla="*/ 96 h 111"/>
                <a:gd name="T62" fmla="*/ 59 w 308"/>
                <a:gd name="T63" fmla="*/ 104 h 111"/>
                <a:gd name="T64" fmla="*/ 74 w 308"/>
                <a:gd name="T65" fmla="*/ 108 h 111"/>
                <a:gd name="T66" fmla="*/ 85 w 308"/>
                <a:gd name="T67" fmla="*/ 100 h 111"/>
                <a:gd name="T68" fmla="*/ 111 w 308"/>
                <a:gd name="T69" fmla="*/ 108 h 111"/>
                <a:gd name="T70" fmla="*/ 141 w 308"/>
                <a:gd name="T71" fmla="*/ 104 h 111"/>
                <a:gd name="T72" fmla="*/ 167 w 308"/>
                <a:gd name="T73" fmla="*/ 96 h 111"/>
                <a:gd name="T74" fmla="*/ 167 w 308"/>
                <a:gd name="T75" fmla="*/ 104 h 111"/>
                <a:gd name="T76" fmla="*/ 182 w 308"/>
                <a:gd name="T77" fmla="*/ 108 h 111"/>
                <a:gd name="T78" fmla="*/ 189 w 308"/>
                <a:gd name="T79" fmla="*/ 96 h 111"/>
                <a:gd name="T80" fmla="*/ 215 w 308"/>
                <a:gd name="T81" fmla="*/ 93 h 111"/>
                <a:gd name="T82" fmla="*/ 241 w 308"/>
                <a:gd name="T83" fmla="*/ 89 h 111"/>
                <a:gd name="T84" fmla="*/ 270 w 308"/>
                <a:gd name="T85" fmla="*/ 89 h 111"/>
                <a:gd name="T86" fmla="*/ 296 w 308"/>
                <a:gd name="T87" fmla="*/ 85 h 111"/>
                <a:gd name="T88" fmla="*/ 304 w 308"/>
                <a:gd name="T89" fmla="*/ 82 h 111"/>
                <a:gd name="T90" fmla="*/ 296 w 308"/>
                <a:gd name="T91" fmla="*/ 63 h 111"/>
                <a:gd name="T92" fmla="*/ 293 w 308"/>
                <a:gd name="T93" fmla="*/ 44 h 111"/>
                <a:gd name="T94" fmla="*/ 293 w 308"/>
                <a:gd name="T95" fmla="*/ 33 h 111"/>
                <a:gd name="T96" fmla="*/ 278 w 308"/>
                <a:gd name="T97" fmla="*/ 19 h 111"/>
                <a:gd name="T98" fmla="*/ 259 w 308"/>
                <a:gd name="T99" fmla="*/ 7 h 111"/>
                <a:gd name="T100" fmla="*/ 248 w 308"/>
                <a:gd name="T101" fmla="*/ 4 h 111"/>
                <a:gd name="T102" fmla="*/ 37 w 308"/>
                <a:gd name="T103" fmla="*/ 100 h 111"/>
                <a:gd name="T104" fmla="*/ 8 w 308"/>
                <a:gd name="T10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111">
                  <a:moveTo>
                    <a:pt x="8" y="22"/>
                  </a:moveTo>
                  <a:lnTo>
                    <a:pt x="11" y="22"/>
                  </a:lnTo>
                  <a:lnTo>
                    <a:pt x="11" y="19"/>
                  </a:lnTo>
                  <a:lnTo>
                    <a:pt x="11" y="15"/>
                  </a:lnTo>
                  <a:lnTo>
                    <a:pt x="15" y="15"/>
                  </a:lnTo>
                  <a:lnTo>
                    <a:pt x="15" y="11"/>
                  </a:lnTo>
                  <a:lnTo>
                    <a:pt x="11" y="7"/>
                  </a:lnTo>
                  <a:lnTo>
                    <a:pt x="11" y="4"/>
                  </a:lnTo>
                  <a:lnTo>
                    <a:pt x="15" y="4"/>
                  </a:lnTo>
                  <a:lnTo>
                    <a:pt x="19" y="0"/>
                  </a:lnTo>
                  <a:lnTo>
                    <a:pt x="19" y="0"/>
                  </a:lnTo>
                  <a:lnTo>
                    <a:pt x="26" y="0"/>
                  </a:lnTo>
                  <a:lnTo>
                    <a:pt x="30" y="4"/>
                  </a:lnTo>
                  <a:lnTo>
                    <a:pt x="30" y="0"/>
                  </a:lnTo>
                  <a:lnTo>
                    <a:pt x="34" y="4"/>
                  </a:lnTo>
                  <a:lnTo>
                    <a:pt x="37" y="7"/>
                  </a:lnTo>
                  <a:lnTo>
                    <a:pt x="41" y="11"/>
                  </a:lnTo>
                  <a:lnTo>
                    <a:pt x="45" y="11"/>
                  </a:lnTo>
                  <a:lnTo>
                    <a:pt x="48" y="15"/>
                  </a:lnTo>
                  <a:lnTo>
                    <a:pt x="52" y="19"/>
                  </a:lnTo>
                  <a:lnTo>
                    <a:pt x="52" y="19"/>
                  </a:lnTo>
                  <a:lnTo>
                    <a:pt x="48" y="22"/>
                  </a:lnTo>
                  <a:lnTo>
                    <a:pt x="45" y="22"/>
                  </a:lnTo>
                  <a:lnTo>
                    <a:pt x="41" y="19"/>
                  </a:lnTo>
                  <a:lnTo>
                    <a:pt x="37" y="19"/>
                  </a:lnTo>
                  <a:lnTo>
                    <a:pt x="37" y="22"/>
                  </a:lnTo>
                  <a:lnTo>
                    <a:pt x="30" y="22"/>
                  </a:lnTo>
                  <a:lnTo>
                    <a:pt x="26" y="22"/>
                  </a:lnTo>
                  <a:lnTo>
                    <a:pt x="26" y="26"/>
                  </a:lnTo>
                  <a:lnTo>
                    <a:pt x="19" y="30"/>
                  </a:lnTo>
                  <a:lnTo>
                    <a:pt x="11" y="37"/>
                  </a:lnTo>
                  <a:lnTo>
                    <a:pt x="11" y="33"/>
                  </a:lnTo>
                  <a:lnTo>
                    <a:pt x="11" y="30"/>
                  </a:lnTo>
                  <a:lnTo>
                    <a:pt x="15" y="30"/>
                  </a:lnTo>
                  <a:lnTo>
                    <a:pt x="19" y="26"/>
                  </a:lnTo>
                  <a:lnTo>
                    <a:pt x="15" y="26"/>
                  </a:lnTo>
                  <a:lnTo>
                    <a:pt x="11" y="26"/>
                  </a:lnTo>
                  <a:lnTo>
                    <a:pt x="11" y="26"/>
                  </a:lnTo>
                  <a:lnTo>
                    <a:pt x="8" y="26"/>
                  </a:lnTo>
                  <a:lnTo>
                    <a:pt x="8" y="22"/>
                  </a:lnTo>
                  <a:lnTo>
                    <a:pt x="8" y="22"/>
                  </a:lnTo>
                  <a:lnTo>
                    <a:pt x="8" y="22"/>
                  </a:lnTo>
                  <a:close/>
                  <a:moveTo>
                    <a:pt x="248" y="4"/>
                  </a:moveTo>
                  <a:lnTo>
                    <a:pt x="245" y="7"/>
                  </a:lnTo>
                  <a:lnTo>
                    <a:pt x="245" y="11"/>
                  </a:lnTo>
                  <a:lnTo>
                    <a:pt x="241" y="11"/>
                  </a:lnTo>
                  <a:lnTo>
                    <a:pt x="233" y="15"/>
                  </a:lnTo>
                  <a:lnTo>
                    <a:pt x="233" y="19"/>
                  </a:lnTo>
                  <a:lnTo>
                    <a:pt x="230" y="19"/>
                  </a:lnTo>
                  <a:lnTo>
                    <a:pt x="226" y="19"/>
                  </a:lnTo>
                  <a:lnTo>
                    <a:pt x="219" y="19"/>
                  </a:lnTo>
                  <a:lnTo>
                    <a:pt x="219" y="15"/>
                  </a:lnTo>
                  <a:lnTo>
                    <a:pt x="215" y="15"/>
                  </a:lnTo>
                  <a:lnTo>
                    <a:pt x="215" y="15"/>
                  </a:lnTo>
                  <a:lnTo>
                    <a:pt x="211" y="15"/>
                  </a:lnTo>
                  <a:lnTo>
                    <a:pt x="204" y="19"/>
                  </a:lnTo>
                  <a:lnTo>
                    <a:pt x="196" y="19"/>
                  </a:lnTo>
                  <a:lnTo>
                    <a:pt x="193" y="19"/>
                  </a:lnTo>
                  <a:lnTo>
                    <a:pt x="189" y="15"/>
                  </a:lnTo>
                  <a:lnTo>
                    <a:pt x="185" y="19"/>
                  </a:lnTo>
                  <a:lnTo>
                    <a:pt x="182" y="15"/>
                  </a:lnTo>
                  <a:lnTo>
                    <a:pt x="178" y="15"/>
                  </a:lnTo>
                  <a:lnTo>
                    <a:pt x="171" y="11"/>
                  </a:lnTo>
                  <a:lnTo>
                    <a:pt x="171" y="11"/>
                  </a:lnTo>
                  <a:lnTo>
                    <a:pt x="167" y="11"/>
                  </a:lnTo>
                  <a:lnTo>
                    <a:pt x="167" y="11"/>
                  </a:lnTo>
                  <a:lnTo>
                    <a:pt x="163" y="7"/>
                  </a:lnTo>
                  <a:lnTo>
                    <a:pt x="163" y="4"/>
                  </a:lnTo>
                  <a:lnTo>
                    <a:pt x="159" y="4"/>
                  </a:lnTo>
                  <a:lnTo>
                    <a:pt x="159" y="4"/>
                  </a:lnTo>
                  <a:lnTo>
                    <a:pt x="152" y="7"/>
                  </a:lnTo>
                  <a:lnTo>
                    <a:pt x="152" y="7"/>
                  </a:lnTo>
                  <a:lnTo>
                    <a:pt x="152" y="7"/>
                  </a:lnTo>
                  <a:lnTo>
                    <a:pt x="145" y="4"/>
                  </a:lnTo>
                  <a:lnTo>
                    <a:pt x="145" y="0"/>
                  </a:lnTo>
                  <a:lnTo>
                    <a:pt x="145" y="0"/>
                  </a:lnTo>
                  <a:lnTo>
                    <a:pt x="141" y="0"/>
                  </a:lnTo>
                  <a:lnTo>
                    <a:pt x="133" y="0"/>
                  </a:lnTo>
                  <a:lnTo>
                    <a:pt x="133" y="0"/>
                  </a:lnTo>
                  <a:lnTo>
                    <a:pt x="130" y="0"/>
                  </a:lnTo>
                  <a:lnTo>
                    <a:pt x="119" y="0"/>
                  </a:lnTo>
                  <a:lnTo>
                    <a:pt x="115" y="0"/>
                  </a:lnTo>
                  <a:lnTo>
                    <a:pt x="108" y="4"/>
                  </a:lnTo>
                  <a:lnTo>
                    <a:pt x="104" y="4"/>
                  </a:lnTo>
                  <a:lnTo>
                    <a:pt x="100" y="4"/>
                  </a:lnTo>
                  <a:lnTo>
                    <a:pt x="96" y="7"/>
                  </a:lnTo>
                  <a:lnTo>
                    <a:pt x="96" y="7"/>
                  </a:lnTo>
                  <a:lnTo>
                    <a:pt x="93" y="11"/>
                  </a:lnTo>
                  <a:lnTo>
                    <a:pt x="89" y="11"/>
                  </a:lnTo>
                  <a:lnTo>
                    <a:pt x="89" y="15"/>
                  </a:lnTo>
                  <a:lnTo>
                    <a:pt x="89" y="15"/>
                  </a:lnTo>
                  <a:lnTo>
                    <a:pt x="89" y="19"/>
                  </a:lnTo>
                  <a:lnTo>
                    <a:pt x="82" y="19"/>
                  </a:lnTo>
                  <a:lnTo>
                    <a:pt x="74" y="15"/>
                  </a:lnTo>
                  <a:lnTo>
                    <a:pt x="71" y="15"/>
                  </a:lnTo>
                  <a:lnTo>
                    <a:pt x="67" y="15"/>
                  </a:lnTo>
                  <a:lnTo>
                    <a:pt x="63" y="15"/>
                  </a:lnTo>
                  <a:lnTo>
                    <a:pt x="59" y="19"/>
                  </a:lnTo>
                  <a:lnTo>
                    <a:pt x="56" y="15"/>
                  </a:lnTo>
                  <a:lnTo>
                    <a:pt x="52" y="19"/>
                  </a:lnTo>
                  <a:lnTo>
                    <a:pt x="52" y="19"/>
                  </a:lnTo>
                  <a:lnTo>
                    <a:pt x="56" y="22"/>
                  </a:lnTo>
                  <a:lnTo>
                    <a:pt x="59" y="22"/>
                  </a:lnTo>
                  <a:lnTo>
                    <a:pt x="63" y="26"/>
                  </a:lnTo>
                  <a:lnTo>
                    <a:pt x="63" y="26"/>
                  </a:lnTo>
                  <a:lnTo>
                    <a:pt x="56" y="26"/>
                  </a:lnTo>
                  <a:lnTo>
                    <a:pt x="52" y="26"/>
                  </a:lnTo>
                  <a:lnTo>
                    <a:pt x="48" y="30"/>
                  </a:lnTo>
                  <a:lnTo>
                    <a:pt x="48" y="33"/>
                  </a:lnTo>
                  <a:lnTo>
                    <a:pt x="52" y="30"/>
                  </a:lnTo>
                  <a:lnTo>
                    <a:pt x="56" y="33"/>
                  </a:lnTo>
                  <a:lnTo>
                    <a:pt x="52" y="33"/>
                  </a:lnTo>
                  <a:lnTo>
                    <a:pt x="45" y="33"/>
                  </a:lnTo>
                  <a:lnTo>
                    <a:pt x="41" y="33"/>
                  </a:lnTo>
                  <a:lnTo>
                    <a:pt x="37" y="33"/>
                  </a:lnTo>
                  <a:lnTo>
                    <a:pt x="34" y="30"/>
                  </a:lnTo>
                  <a:lnTo>
                    <a:pt x="34" y="30"/>
                  </a:lnTo>
                  <a:lnTo>
                    <a:pt x="30" y="33"/>
                  </a:lnTo>
                  <a:lnTo>
                    <a:pt x="26" y="33"/>
                  </a:lnTo>
                  <a:lnTo>
                    <a:pt x="22" y="30"/>
                  </a:lnTo>
                  <a:lnTo>
                    <a:pt x="19" y="30"/>
                  </a:lnTo>
                  <a:lnTo>
                    <a:pt x="11" y="37"/>
                  </a:lnTo>
                  <a:lnTo>
                    <a:pt x="11" y="37"/>
                  </a:lnTo>
                  <a:lnTo>
                    <a:pt x="11" y="41"/>
                  </a:lnTo>
                  <a:lnTo>
                    <a:pt x="11" y="44"/>
                  </a:lnTo>
                  <a:lnTo>
                    <a:pt x="11" y="44"/>
                  </a:lnTo>
                  <a:lnTo>
                    <a:pt x="11" y="48"/>
                  </a:lnTo>
                  <a:lnTo>
                    <a:pt x="11" y="48"/>
                  </a:lnTo>
                  <a:lnTo>
                    <a:pt x="15" y="48"/>
                  </a:lnTo>
                  <a:lnTo>
                    <a:pt x="15" y="48"/>
                  </a:lnTo>
                  <a:lnTo>
                    <a:pt x="19" y="48"/>
                  </a:lnTo>
                  <a:lnTo>
                    <a:pt x="22" y="48"/>
                  </a:lnTo>
                  <a:lnTo>
                    <a:pt x="19" y="52"/>
                  </a:lnTo>
                  <a:lnTo>
                    <a:pt x="19" y="52"/>
                  </a:lnTo>
                  <a:lnTo>
                    <a:pt x="22" y="56"/>
                  </a:lnTo>
                  <a:lnTo>
                    <a:pt x="22" y="59"/>
                  </a:lnTo>
                  <a:lnTo>
                    <a:pt x="22" y="59"/>
                  </a:lnTo>
                  <a:lnTo>
                    <a:pt x="22" y="59"/>
                  </a:lnTo>
                  <a:lnTo>
                    <a:pt x="26" y="59"/>
                  </a:lnTo>
                  <a:lnTo>
                    <a:pt x="26" y="59"/>
                  </a:lnTo>
                  <a:lnTo>
                    <a:pt x="22" y="59"/>
                  </a:lnTo>
                  <a:lnTo>
                    <a:pt x="19" y="63"/>
                  </a:lnTo>
                  <a:lnTo>
                    <a:pt x="22" y="63"/>
                  </a:lnTo>
                  <a:lnTo>
                    <a:pt x="22" y="63"/>
                  </a:lnTo>
                  <a:lnTo>
                    <a:pt x="22" y="67"/>
                  </a:lnTo>
                  <a:lnTo>
                    <a:pt x="19" y="67"/>
                  </a:lnTo>
                  <a:lnTo>
                    <a:pt x="19" y="67"/>
                  </a:lnTo>
                  <a:lnTo>
                    <a:pt x="15" y="63"/>
                  </a:lnTo>
                  <a:lnTo>
                    <a:pt x="15" y="63"/>
                  </a:lnTo>
                  <a:lnTo>
                    <a:pt x="15" y="67"/>
                  </a:lnTo>
                  <a:lnTo>
                    <a:pt x="15" y="70"/>
                  </a:lnTo>
                  <a:lnTo>
                    <a:pt x="15" y="70"/>
                  </a:lnTo>
                  <a:lnTo>
                    <a:pt x="15" y="74"/>
                  </a:lnTo>
                  <a:lnTo>
                    <a:pt x="19" y="74"/>
                  </a:lnTo>
                  <a:lnTo>
                    <a:pt x="19" y="74"/>
                  </a:lnTo>
                  <a:lnTo>
                    <a:pt x="22" y="74"/>
                  </a:lnTo>
                  <a:lnTo>
                    <a:pt x="22" y="74"/>
                  </a:lnTo>
                  <a:lnTo>
                    <a:pt x="26" y="78"/>
                  </a:lnTo>
                  <a:lnTo>
                    <a:pt x="30" y="82"/>
                  </a:lnTo>
                  <a:lnTo>
                    <a:pt x="26" y="82"/>
                  </a:lnTo>
                  <a:lnTo>
                    <a:pt x="26" y="85"/>
                  </a:lnTo>
                  <a:lnTo>
                    <a:pt x="30" y="85"/>
                  </a:lnTo>
                  <a:lnTo>
                    <a:pt x="30" y="85"/>
                  </a:lnTo>
                  <a:lnTo>
                    <a:pt x="34" y="89"/>
                  </a:lnTo>
                  <a:lnTo>
                    <a:pt x="34" y="93"/>
                  </a:lnTo>
                  <a:lnTo>
                    <a:pt x="30" y="93"/>
                  </a:lnTo>
                  <a:lnTo>
                    <a:pt x="30" y="93"/>
                  </a:lnTo>
                  <a:lnTo>
                    <a:pt x="30" y="96"/>
                  </a:lnTo>
                  <a:lnTo>
                    <a:pt x="37" y="93"/>
                  </a:lnTo>
                  <a:lnTo>
                    <a:pt x="45" y="93"/>
                  </a:lnTo>
                  <a:lnTo>
                    <a:pt x="45" y="96"/>
                  </a:lnTo>
                  <a:lnTo>
                    <a:pt x="41" y="96"/>
                  </a:lnTo>
                  <a:lnTo>
                    <a:pt x="37" y="96"/>
                  </a:lnTo>
                  <a:lnTo>
                    <a:pt x="34" y="96"/>
                  </a:lnTo>
                  <a:lnTo>
                    <a:pt x="30" y="100"/>
                  </a:lnTo>
                  <a:lnTo>
                    <a:pt x="34" y="100"/>
                  </a:lnTo>
                  <a:lnTo>
                    <a:pt x="37" y="100"/>
                  </a:lnTo>
                  <a:lnTo>
                    <a:pt x="41" y="100"/>
                  </a:lnTo>
                  <a:lnTo>
                    <a:pt x="41" y="96"/>
                  </a:lnTo>
                  <a:lnTo>
                    <a:pt x="41" y="100"/>
                  </a:lnTo>
                  <a:lnTo>
                    <a:pt x="41" y="100"/>
                  </a:lnTo>
                  <a:lnTo>
                    <a:pt x="45" y="100"/>
                  </a:lnTo>
                  <a:lnTo>
                    <a:pt x="48" y="96"/>
                  </a:lnTo>
                  <a:lnTo>
                    <a:pt x="48" y="96"/>
                  </a:lnTo>
                  <a:lnTo>
                    <a:pt x="52" y="96"/>
                  </a:lnTo>
                  <a:lnTo>
                    <a:pt x="52" y="96"/>
                  </a:lnTo>
                  <a:lnTo>
                    <a:pt x="56" y="100"/>
                  </a:lnTo>
                  <a:lnTo>
                    <a:pt x="56" y="96"/>
                  </a:lnTo>
                  <a:lnTo>
                    <a:pt x="59" y="96"/>
                  </a:lnTo>
                  <a:lnTo>
                    <a:pt x="59" y="100"/>
                  </a:lnTo>
                  <a:lnTo>
                    <a:pt x="59" y="100"/>
                  </a:lnTo>
                  <a:lnTo>
                    <a:pt x="59" y="104"/>
                  </a:lnTo>
                  <a:lnTo>
                    <a:pt x="59" y="104"/>
                  </a:lnTo>
                  <a:lnTo>
                    <a:pt x="63" y="108"/>
                  </a:lnTo>
                  <a:lnTo>
                    <a:pt x="63" y="108"/>
                  </a:lnTo>
                  <a:lnTo>
                    <a:pt x="67" y="108"/>
                  </a:lnTo>
                  <a:lnTo>
                    <a:pt x="71" y="108"/>
                  </a:lnTo>
                  <a:lnTo>
                    <a:pt x="74" y="108"/>
                  </a:lnTo>
                  <a:lnTo>
                    <a:pt x="78" y="108"/>
                  </a:lnTo>
                  <a:lnTo>
                    <a:pt x="78" y="104"/>
                  </a:lnTo>
                  <a:lnTo>
                    <a:pt x="82" y="104"/>
                  </a:lnTo>
                  <a:lnTo>
                    <a:pt x="85" y="104"/>
                  </a:lnTo>
                  <a:lnTo>
                    <a:pt x="85" y="100"/>
                  </a:lnTo>
                  <a:lnTo>
                    <a:pt x="85" y="100"/>
                  </a:lnTo>
                  <a:lnTo>
                    <a:pt x="85" y="96"/>
                  </a:lnTo>
                  <a:lnTo>
                    <a:pt x="89" y="96"/>
                  </a:lnTo>
                  <a:lnTo>
                    <a:pt x="96" y="96"/>
                  </a:lnTo>
                  <a:lnTo>
                    <a:pt x="104" y="100"/>
                  </a:lnTo>
                  <a:lnTo>
                    <a:pt x="108" y="100"/>
                  </a:lnTo>
                  <a:lnTo>
                    <a:pt x="111" y="108"/>
                  </a:lnTo>
                  <a:lnTo>
                    <a:pt x="119" y="108"/>
                  </a:lnTo>
                  <a:lnTo>
                    <a:pt x="133" y="108"/>
                  </a:lnTo>
                  <a:lnTo>
                    <a:pt x="137" y="104"/>
                  </a:lnTo>
                  <a:lnTo>
                    <a:pt x="137" y="104"/>
                  </a:lnTo>
                  <a:lnTo>
                    <a:pt x="137" y="108"/>
                  </a:lnTo>
                  <a:lnTo>
                    <a:pt x="141" y="104"/>
                  </a:lnTo>
                  <a:lnTo>
                    <a:pt x="141" y="104"/>
                  </a:lnTo>
                  <a:lnTo>
                    <a:pt x="148" y="96"/>
                  </a:lnTo>
                  <a:lnTo>
                    <a:pt x="152" y="93"/>
                  </a:lnTo>
                  <a:lnTo>
                    <a:pt x="156" y="96"/>
                  </a:lnTo>
                  <a:lnTo>
                    <a:pt x="163" y="96"/>
                  </a:lnTo>
                  <a:lnTo>
                    <a:pt x="167" y="96"/>
                  </a:lnTo>
                  <a:lnTo>
                    <a:pt x="167" y="96"/>
                  </a:lnTo>
                  <a:lnTo>
                    <a:pt x="171" y="93"/>
                  </a:lnTo>
                  <a:lnTo>
                    <a:pt x="174" y="93"/>
                  </a:lnTo>
                  <a:lnTo>
                    <a:pt x="174" y="96"/>
                  </a:lnTo>
                  <a:lnTo>
                    <a:pt x="171" y="100"/>
                  </a:lnTo>
                  <a:lnTo>
                    <a:pt x="167" y="104"/>
                  </a:lnTo>
                  <a:lnTo>
                    <a:pt x="167" y="104"/>
                  </a:lnTo>
                  <a:lnTo>
                    <a:pt x="171" y="108"/>
                  </a:lnTo>
                  <a:lnTo>
                    <a:pt x="171" y="108"/>
                  </a:lnTo>
                  <a:lnTo>
                    <a:pt x="174" y="111"/>
                  </a:lnTo>
                  <a:lnTo>
                    <a:pt x="178" y="108"/>
                  </a:lnTo>
                  <a:lnTo>
                    <a:pt x="182" y="108"/>
                  </a:lnTo>
                  <a:lnTo>
                    <a:pt x="178" y="104"/>
                  </a:lnTo>
                  <a:lnTo>
                    <a:pt x="182" y="104"/>
                  </a:lnTo>
                  <a:lnTo>
                    <a:pt x="182" y="96"/>
                  </a:lnTo>
                  <a:lnTo>
                    <a:pt x="182" y="96"/>
                  </a:lnTo>
                  <a:lnTo>
                    <a:pt x="189" y="96"/>
                  </a:lnTo>
                  <a:lnTo>
                    <a:pt x="189" y="96"/>
                  </a:lnTo>
                  <a:lnTo>
                    <a:pt x="200" y="96"/>
                  </a:lnTo>
                  <a:lnTo>
                    <a:pt x="200" y="93"/>
                  </a:lnTo>
                  <a:lnTo>
                    <a:pt x="204" y="93"/>
                  </a:lnTo>
                  <a:lnTo>
                    <a:pt x="211" y="93"/>
                  </a:lnTo>
                  <a:lnTo>
                    <a:pt x="215" y="93"/>
                  </a:lnTo>
                  <a:lnTo>
                    <a:pt x="215" y="93"/>
                  </a:lnTo>
                  <a:lnTo>
                    <a:pt x="222" y="96"/>
                  </a:lnTo>
                  <a:lnTo>
                    <a:pt x="230" y="96"/>
                  </a:lnTo>
                  <a:lnTo>
                    <a:pt x="230" y="93"/>
                  </a:lnTo>
                  <a:lnTo>
                    <a:pt x="233" y="93"/>
                  </a:lnTo>
                  <a:lnTo>
                    <a:pt x="237" y="89"/>
                  </a:lnTo>
                  <a:lnTo>
                    <a:pt x="241" y="89"/>
                  </a:lnTo>
                  <a:lnTo>
                    <a:pt x="245" y="89"/>
                  </a:lnTo>
                  <a:lnTo>
                    <a:pt x="248" y="89"/>
                  </a:lnTo>
                  <a:lnTo>
                    <a:pt x="256" y="89"/>
                  </a:lnTo>
                  <a:lnTo>
                    <a:pt x="263" y="85"/>
                  </a:lnTo>
                  <a:lnTo>
                    <a:pt x="267" y="85"/>
                  </a:lnTo>
                  <a:lnTo>
                    <a:pt x="270" y="89"/>
                  </a:lnTo>
                  <a:lnTo>
                    <a:pt x="274" y="85"/>
                  </a:lnTo>
                  <a:lnTo>
                    <a:pt x="278" y="85"/>
                  </a:lnTo>
                  <a:lnTo>
                    <a:pt x="282" y="82"/>
                  </a:lnTo>
                  <a:lnTo>
                    <a:pt x="285" y="82"/>
                  </a:lnTo>
                  <a:lnTo>
                    <a:pt x="293" y="85"/>
                  </a:lnTo>
                  <a:lnTo>
                    <a:pt x="296" y="85"/>
                  </a:lnTo>
                  <a:lnTo>
                    <a:pt x="300" y="85"/>
                  </a:lnTo>
                  <a:lnTo>
                    <a:pt x="300" y="89"/>
                  </a:lnTo>
                  <a:lnTo>
                    <a:pt x="300" y="89"/>
                  </a:lnTo>
                  <a:lnTo>
                    <a:pt x="304" y="89"/>
                  </a:lnTo>
                  <a:lnTo>
                    <a:pt x="308" y="85"/>
                  </a:lnTo>
                  <a:lnTo>
                    <a:pt x="304" y="82"/>
                  </a:lnTo>
                  <a:lnTo>
                    <a:pt x="300" y="78"/>
                  </a:lnTo>
                  <a:lnTo>
                    <a:pt x="296" y="74"/>
                  </a:lnTo>
                  <a:lnTo>
                    <a:pt x="296" y="74"/>
                  </a:lnTo>
                  <a:lnTo>
                    <a:pt x="296" y="70"/>
                  </a:lnTo>
                  <a:lnTo>
                    <a:pt x="300" y="63"/>
                  </a:lnTo>
                  <a:lnTo>
                    <a:pt x="296" y="63"/>
                  </a:lnTo>
                  <a:lnTo>
                    <a:pt x="293" y="63"/>
                  </a:lnTo>
                  <a:lnTo>
                    <a:pt x="293" y="59"/>
                  </a:lnTo>
                  <a:lnTo>
                    <a:pt x="293" y="56"/>
                  </a:lnTo>
                  <a:lnTo>
                    <a:pt x="293" y="48"/>
                  </a:lnTo>
                  <a:lnTo>
                    <a:pt x="293" y="48"/>
                  </a:lnTo>
                  <a:lnTo>
                    <a:pt x="293" y="44"/>
                  </a:lnTo>
                  <a:lnTo>
                    <a:pt x="296" y="44"/>
                  </a:lnTo>
                  <a:lnTo>
                    <a:pt x="296" y="41"/>
                  </a:lnTo>
                  <a:lnTo>
                    <a:pt x="300" y="41"/>
                  </a:lnTo>
                  <a:lnTo>
                    <a:pt x="296" y="37"/>
                  </a:lnTo>
                  <a:lnTo>
                    <a:pt x="293" y="33"/>
                  </a:lnTo>
                  <a:lnTo>
                    <a:pt x="293" y="33"/>
                  </a:lnTo>
                  <a:lnTo>
                    <a:pt x="285" y="33"/>
                  </a:lnTo>
                  <a:lnTo>
                    <a:pt x="282" y="30"/>
                  </a:lnTo>
                  <a:lnTo>
                    <a:pt x="282" y="26"/>
                  </a:lnTo>
                  <a:lnTo>
                    <a:pt x="282" y="22"/>
                  </a:lnTo>
                  <a:lnTo>
                    <a:pt x="282" y="19"/>
                  </a:lnTo>
                  <a:lnTo>
                    <a:pt x="278" y="19"/>
                  </a:lnTo>
                  <a:lnTo>
                    <a:pt x="278" y="15"/>
                  </a:lnTo>
                  <a:lnTo>
                    <a:pt x="274" y="11"/>
                  </a:lnTo>
                  <a:lnTo>
                    <a:pt x="270" y="11"/>
                  </a:lnTo>
                  <a:lnTo>
                    <a:pt x="263" y="7"/>
                  </a:lnTo>
                  <a:lnTo>
                    <a:pt x="263" y="7"/>
                  </a:lnTo>
                  <a:lnTo>
                    <a:pt x="259" y="7"/>
                  </a:lnTo>
                  <a:lnTo>
                    <a:pt x="256" y="7"/>
                  </a:lnTo>
                  <a:lnTo>
                    <a:pt x="252" y="7"/>
                  </a:lnTo>
                  <a:lnTo>
                    <a:pt x="252" y="7"/>
                  </a:lnTo>
                  <a:lnTo>
                    <a:pt x="248" y="7"/>
                  </a:lnTo>
                  <a:lnTo>
                    <a:pt x="248" y="4"/>
                  </a:lnTo>
                  <a:lnTo>
                    <a:pt x="248" y="4"/>
                  </a:lnTo>
                  <a:lnTo>
                    <a:pt x="248" y="4"/>
                  </a:lnTo>
                  <a:close/>
                  <a:moveTo>
                    <a:pt x="37" y="100"/>
                  </a:moveTo>
                  <a:lnTo>
                    <a:pt x="37" y="100"/>
                  </a:lnTo>
                  <a:lnTo>
                    <a:pt x="41" y="100"/>
                  </a:lnTo>
                  <a:lnTo>
                    <a:pt x="41" y="100"/>
                  </a:lnTo>
                  <a:lnTo>
                    <a:pt x="37" y="100"/>
                  </a:lnTo>
                  <a:lnTo>
                    <a:pt x="37" y="100"/>
                  </a:lnTo>
                  <a:lnTo>
                    <a:pt x="37" y="100"/>
                  </a:lnTo>
                  <a:close/>
                  <a:moveTo>
                    <a:pt x="0" y="33"/>
                  </a:moveTo>
                  <a:lnTo>
                    <a:pt x="4" y="37"/>
                  </a:lnTo>
                  <a:lnTo>
                    <a:pt x="8" y="33"/>
                  </a:lnTo>
                  <a:lnTo>
                    <a:pt x="8" y="33"/>
                  </a:lnTo>
                  <a:lnTo>
                    <a:pt x="8" y="33"/>
                  </a:lnTo>
                  <a:lnTo>
                    <a:pt x="4"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79" name="Freeform 80"/>
            <p:cNvSpPr/>
            <p:nvPr/>
          </p:nvSpPr>
          <p:spPr bwMode="auto">
            <a:xfrm>
              <a:off x="5088158" y="2418143"/>
              <a:ext cx="205861" cy="181415"/>
            </a:xfrm>
            <a:custGeom>
              <a:avLst/>
              <a:gdLst>
                <a:gd name="T0" fmla="*/ 160 w 160"/>
                <a:gd name="T1" fmla="*/ 118 h 141"/>
                <a:gd name="T2" fmla="*/ 152 w 160"/>
                <a:gd name="T3" fmla="*/ 115 h 141"/>
                <a:gd name="T4" fmla="*/ 145 w 160"/>
                <a:gd name="T5" fmla="*/ 107 h 141"/>
                <a:gd name="T6" fmla="*/ 145 w 160"/>
                <a:gd name="T7" fmla="*/ 100 h 141"/>
                <a:gd name="T8" fmla="*/ 145 w 160"/>
                <a:gd name="T9" fmla="*/ 89 h 141"/>
                <a:gd name="T10" fmla="*/ 137 w 160"/>
                <a:gd name="T11" fmla="*/ 81 h 141"/>
                <a:gd name="T12" fmla="*/ 134 w 160"/>
                <a:gd name="T13" fmla="*/ 81 h 141"/>
                <a:gd name="T14" fmla="*/ 119 w 160"/>
                <a:gd name="T15" fmla="*/ 74 h 141"/>
                <a:gd name="T16" fmla="*/ 115 w 160"/>
                <a:gd name="T17" fmla="*/ 74 h 141"/>
                <a:gd name="T18" fmla="*/ 115 w 160"/>
                <a:gd name="T19" fmla="*/ 70 h 141"/>
                <a:gd name="T20" fmla="*/ 111 w 160"/>
                <a:gd name="T21" fmla="*/ 66 h 141"/>
                <a:gd name="T22" fmla="*/ 108 w 160"/>
                <a:gd name="T23" fmla="*/ 63 h 141"/>
                <a:gd name="T24" fmla="*/ 104 w 160"/>
                <a:gd name="T25" fmla="*/ 59 h 141"/>
                <a:gd name="T26" fmla="*/ 104 w 160"/>
                <a:gd name="T27" fmla="*/ 55 h 141"/>
                <a:gd name="T28" fmla="*/ 104 w 160"/>
                <a:gd name="T29" fmla="*/ 51 h 141"/>
                <a:gd name="T30" fmla="*/ 108 w 160"/>
                <a:gd name="T31" fmla="*/ 44 h 141"/>
                <a:gd name="T32" fmla="*/ 108 w 160"/>
                <a:gd name="T33" fmla="*/ 40 h 141"/>
                <a:gd name="T34" fmla="*/ 111 w 160"/>
                <a:gd name="T35" fmla="*/ 37 h 141"/>
                <a:gd name="T36" fmla="*/ 111 w 160"/>
                <a:gd name="T37" fmla="*/ 29 h 141"/>
                <a:gd name="T38" fmla="*/ 115 w 160"/>
                <a:gd name="T39" fmla="*/ 29 h 141"/>
                <a:gd name="T40" fmla="*/ 115 w 160"/>
                <a:gd name="T41" fmla="*/ 29 h 141"/>
                <a:gd name="T42" fmla="*/ 108 w 160"/>
                <a:gd name="T43" fmla="*/ 26 h 141"/>
                <a:gd name="T44" fmla="*/ 100 w 160"/>
                <a:gd name="T45" fmla="*/ 22 h 141"/>
                <a:gd name="T46" fmla="*/ 97 w 160"/>
                <a:gd name="T47" fmla="*/ 22 h 141"/>
                <a:gd name="T48" fmla="*/ 93 w 160"/>
                <a:gd name="T49" fmla="*/ 14 h 141"/>
                <a:gd name="T50" fmla="*/ 89 w 160"/>
                <a:gd name="T51" fmla="*/ 11 h 141"/>
                <a:gd name="T52" fmla="*/ 86 w 160"/>
                <a:gd name="T53" fmla="*/ 7 h 141"/>
                <a:gd name="T54" fmla="*/ 78 w 160"/>
                <a:gd name="T55" fmla="*/ 7 h 141"/>
                <a:gd name="T56" fmla="*/ 78 w 160"/>
                <a:gd name="T57" fmla="*/ 3 h 141"/>
                <a:gd name="T58" fmla="*/ 71 w 160"/>
                <a:gd name="T59" fmla="*/ 3 h 141"/>
                <a:gd name="T60" fmla="*/ 60 w 160"/>
                <a:gd name="T61" fmla="*/ 0 h 141"/>
                <a:gd name="T62" fmla="*/ 52 w 160"/>
                <a:gd name="T63" fmla="*/ 3 h 141"/>
                <a:gd name="T64" fmla="*/ 48 w 160"/>
                <a:gd name="T65" fmla="*/ 7 h 141"/>
                <a:gd name="T66" fmla="*/ 45 w 160"/>
                <a:gd name="T67" fmla="*/ 11 h 141"/>
                <a:gd name="T68" fmla="*/ 34 w 160"/>
                <a:gd name="T69" fmla="*/ 14 h 141"/>
                <a:gd name="T70" fmla="*/ 34 w 160"/>
                <a:gd name="T71" fmla="*/ 22 h 141"/>
                <a:gd name="T72" fmla="*/ 34 w 160"/>
                <a:gd name="T73" fmla="*/ 33 h 141"/>
                <a:gd name="T74" fmla="*/ 34 w 160"/>
                <a:gd name="T75" fmla="*/ 40 h 141"/>
                <a:gd name="T76" fmla="*/ 30 w 160"/>
                <a:gd name="T77" fmla="*/ 48 h 141"/>
                <a:gd name="T78" fmla="*/ 0 w 160"/>
                <a:gd name="T79" fmla="*/ 70 h 141"/>
                <a:gd name="T80" fmla="*/ 0 w 160"/>
                <a:gd name="T81" fmla="*/ 70 h 141"/>
                <a:gd name="T82" fmla="*/ 23 w 160"/>
                <a:gd name="T83" fmla="*/ 92 h 141"/>
                <a:gd name="T84" fmla="*/ 130 w 160"/>
                <a:gd name="T85" fmla="*/ 141 h 141"/>
                <a:gd name="T86" fmla="*/ 137 w 160"/>
                <a:gd name="T87" fmla="*/ 126 h 141"/>
                <a:gd name="T88" fmla="*/ 152 w 160"/>
                <a:gd name="T89" fmla="*/ 126 h 141"/>
                <a:gd name="T90" fmla="*/ 156 w 160"/>
                <a:gd name="T91" fmla="*/ 126 h 141"/>
                <a:gd name="T92" fmla="*/ 160 w 160"/>
                <a:gd name="T93"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1">
                  <a:moveTo>
                    <a:pt x="160" y="122"/>
                  </a:moveTo>
                  <a:lnTo>
                    <a:pt x="160" y="118"/>
                  </a:lnTo>
                  <a:lnTo>
                    <a:pt x="156" y="118"/>
                  </a:lnTo>
                  <a:lnTo>
                    <a:pt x="152" y="115"/>
                  </a:lnTo>
                  <a:lnTo>
                    <a:pt x="152" y="107"/>
                  </a:lnTo>
                  <a:lnTo>
                    <a:pt x="145" y="107"/>
                  </a:lnTo>
                  <a:lnTo>
                    <a:pt x="145" y="103"/>
                  </a:lnTo>
                  <a:lnTo>
                    <a:pt x="145" y="100"/>
                  </a:lnTo>
                  <a:lnTo>
                    <a:pt x="148" y="96"/>
                  </a:lnTo>
                  <a:lnTo>
                    <a:pt x="145" y="89"/>
                  </a:lnTo>
                  <a:lnTo>
                    <a:pt x="141" y="89"/>
                  </a:lnTo>
                  <a:lnTo>
                    <a:pt x="137" y="81"/>
                  </a:lnTo>
                  <a:lnTo>
                    <a:pt x="137" y="81"/>
                  </a:lnTo>
                  <a:lnTo>
                    <a:pt x="134" y="81"/>
                  </a:lnTo>
                  <a:lnTo>
                    <a:pt x="123" y="74"/>
                  </a:lnTo>
                  <a:lnTo>
                    <a:pt x="119" y="74"/>
                  </a:lnTo>
                  <a:lnTo>
                    <a:pt x="119" y="77"/>
                  </a:lnTo>
                  <a:lnTo>
                    <a:pt x="115" y="74"/>
                  </a:lnTo>
                  <a:lnTo>
                    <a:pt x="115" y="70"/>
                  </a:lnTo>
                  <a:lnTo>
                    <a:pt x="115" y="70"/>
                  </a:lnTo>
                  <a:lnTo>
                    <a:pt x="115" y="66"/>
                  </a:lnTo>
                  <a:lnTo>
                    <a:pt x="111" y="66"/>
                  </a:lnTo>
                  <a:lnTo>
                    <a:pt x="111" y="63"/>
                  </a:lnTo>
                  <a:lnTo>
                    <a:pt x="108" y="63"/>
                  </a:lnTo>
                  <a:lnTo>
                    <a:pt x="104" y="59"/>
                  </a:lnTo>
                  <a:lnTo>
                    <a:pt x="104" y="59"/>
                  </a:lnTo>
                  <a:lnTo>
                    <a:pt x="104" y="59"/>
                  </a:lnTo>
                  <a:lnTo>
                    <a:pt x="104" y="55"/>
                  </a:lnTo>
                  <a:lnTo>
                    <a:pt x="104" y="55"/>
                  </a:lnTo>
                  <a:lnTo>
                    <a:pt x="104" y="51"/>
                  </a:lnTo>
                  <a:lnTo>
                    <a:pt x="104" y="48"/>
                  </a:lnTo>
                  <a:lnTo>
                    <a:pt x="108" y="44"/>
                  </a:lnTo>
                  <a:lnTo>
                    <a:pt x="108" y="40"/>
                  </a:lnTo>
                  <a:lnTo>
                    <a:pt x="108" y="40"/>
                  </a:lnTo>
                  <a:lnTo>
                    <a:pt x="111" y="40"/>
                  </a:lnTo>
                  <a:lnTo>
                    <a:pt x="111" y="37"/>
                  </a:lnTo>
                  <a:lnTo>
                    <a:pt x="111" y="33"/>
                  </a:lnTo>
                  <a:lnTo>
                    <a:pt x="111" y="29"/>
                  </a:lnTo>
                  <a:lnTo>
                    <a:pt x="111" y="29"/>
                  </a:lnTo>
                  <a:lnTo>
                    <a:pt x="115" y="29"/>
                  </a:lnTo>
                  <a:lnTo>
                    <a:pt x="115" y="29"/>
                  </a:lnTo>
                  <a:lnTo>
                    <a:pt x="115" y="29"/>
                  </a:lnTo>
                  <a:lnTo>
                    <a:pt x="111" y="26"/>
                  </a:lnTo>
                  <a:lnTo>
                    <a:pt x="108" y="26"/>
                  </a:lnTo>
                  <a:lnTo>
                    <a:pt x="108" y="26"/>
                  </a:lnTo>
                  <a:lnTo>
                    <a:pt x="100" y="22"/>
                  </a:lnTo>
                  <a:lnTo>
                    <a:pt x="97" y="22"/>
                  </a:lnTo>
                  <a:lnTo>
                    <a:pt x="97" y="22"/>
                  </a:lnTo>
                  <a:lnTo>
                    <a:pt x="93" y="18"/>
                  </a:lnTo>
                  <a:lnTo>
                    <a:pt x="93" y="14"/>
                  </a:lnTo>
                  <a:lnTo>
                    <a:pt x="89" y="14"/>
                  </a:lnTo>
                  <a:lnTo>
                    <a:pt x="89" y="11"/>
                  </a:lnTo>
                  <a:lnTo>
                    <a:pt x="89" y="11"/>
                  </a:lnTo>
                  <a:lnTo>
                    <a:pt x="86" y="7"/>
                  </a:lnTo>
                  <a:lnTo>
                    <a:pt x="82" y="7"/>
                  </a:lnTo>
                  <a:lnTo>
                    <a:pt x="78" y="7"/>
                  </a:lnTo>
                  <a:lnTo>
                    <a:pt x="78" y="7"/>
                  </a:lnTo>
                  <a:lnTo>
                    <a:pt x="78" y="3"/>
                  </a:lnTo>
                  <a:lnTo>
                    <a:pt x="74" y="3"/>
                  </a:lnTo>
                  <a:lnTo>
                    <a:pt x="71" y="3"/>
                  </a:lnTo>
                  <a:lnTo>
                    <a:pt x="63" y="0"/>
                  </a:lnTo>
                  <a:lnTo>
                    <a:pt x="60" y="0"/>
                  </a:lnTo>
                  <a:lnTo>
                    <a:pt x="56" y="3"/>
                  </a:lnTo>
                  <a:lnTo>
                    <a:pt x="52" y="3"/>
                  </a:lnTo>
                  <a:lnTo>
                    <a:pt x="48" y="7"/>
                  </a:lnTo>
                  <a:lnTo>
                    <a:pt x="48" y="7"/>
                  </a:lnTo>
                  <a:lnTo>
                    <a:pt x="45" y="11"/>
                  </a:lnTo>
                  <a:lnTo>
                    <a:pt x="45" y="11"/>
                  </a:lnTo>
                  <a:lnTo>
                    <a:pt x="41" y="11"/>
                  </a:lnTo>
                  <a:lnTo>
                    <a:pt x="34" y="14"/>
                  </a:lnTo>
                  <a:lnTo>
                    <a:pt x="34" y="18"/>
                  </a:lnTo>
                  <a:lnTo>
                    <a:pt x="34" y="22"/>
                  </a:lnTo>
                  <a:lnTo>
                    <a:pt x="34" y="29"/>
                  </a:lnTo>
                  <a:lnTo>
                    <a:pt x="34" y="33"/>
                  </a:lnTo>
                  <a:lnTo>
                    <a:pt x="34" y="40"/>
                  </a:lnTo>
                  <a:lnTo>
                    <a:pt x="34" y="40"/>
                  </a:lnTo>
                  <a:lnTo>
                    <a:pt x="34" y="44"/>
                  </a:lnTo>
                  <a:lnTo>
                    <a:pt x="30" y="48"/>
                  </a:lnTo>
                  <a:lnTo>
                    <a:pt x="30" y="51"/>
                  </a:lnTo>
                  <a:lnTo>
                    <a:pt x="0" y="70"/>
                  </a:lnTo>
                  <a:lnTo>
                    <a:pt x="0" y="70"/>
                  </a:lnTo>
                  <a:lnTo>
                    <a:pt x="0" y="70"/>
                  </a:lnTo>
                  <a:lnTo>
                    <a:pt x="8" y="89"/>
                  </a:lnTo>
                  <a:lnTo>
                    <a:pt x="23" y="92"/>
                  </a:lnTo>
                  <a:lnTo>
                    <a:pt x="100" y="141"/>
                  </a:lnTo>
                  <a:lnTo>
                    <a:pt x="130" y="141"/>
                  </a:lnTo>
                  <a:lnTo>
                    <a:pt x="134" y="133"/>
                  </a:lnTo>
                  <a:lnTo>
                    <a:pt x="137" y="126"/>
                  </a:lnTo>
                  <a:lnTo>
                    <a:pt x="145" y="122"/>
                  </a:lnTo>
                  <a:lnTo>
                    <a:pt x="152" y="126"/>
                  </a:lnTo>
                  <a:lnTo>
                    <a:pt x="156" y="126"/>
                  </a:lnTo>
                  <a:lnTo>
                    <a:pt x="156" y="126"/>
                  </a:lnTo>
                  <a:lnTo>
                    <a:pt x="156" y="122"/>
                  </a:lnTo>
                  <a:lnTo>
                    <a:pt x="160" y="122"/>
                  </a:lnTo>
                  <a:close/>
                </a:path>
              </a:pathLst>
            </a:custGeom>
            <a:grpFill/>
            <a:ln>
              <a:noFill/>
            </a:ln>
          </p:spPr>
          <p:txBody>
            <a:bodyPr vert="horz" wrap="square" lIns="91440" tIns="45720" rIns="91440" bIns="45720" numCol="1" anchor="t" anchorCtr="0" compatLnSpc="1"/>
            <a:lstStyle/>
            <a:p>
              <a:endParaRPr lang="en-US"/>
            </a:p>
          </p:txBody>
        </p:sp>
        <p:sp>
          <p:nvSpPr>
            <p:cNvPr id="80" name="Freeform 81"/>
            <p:cNvSpPr/>
            <p:nvPr/>
          </p:nvSpPr>
          <p:spPr bwMode="auto">
            <a:xfrm>
              <a:off x="5255421" y="2575112"/>
              <a:ext cx="38599" cy="33452"/>
            </a:xfrm>
            <a:custGeom>
              <a:avLst/>
              <a:gdLst>
                <a:gd name="T0" fmla="*/ 0 w 30"/>
                <a:gd name="T1" fmla="*/ 19 h 26"/>
                <a:gd name="T2" fmla="*/ 4 w 30"/>
                <a:gd name="T3" fmla="*/ 11 h 26"/>
                <a:gd name="T4" fmla="*/ 7 w 30"/>
                <a:gd name="T5" fmla="*/ 4 h 26"/>
                <a:gd name="T6" fmla="*/ 15 w 30"/>
                <a:gd name="T7" fmla="*/ 0 h 26"/>
                <a:gd name="T8" fmla="*/ 22 w 30"/>
                <a:gd name="T9" fmla="*/ 4 h 26"/>
                <a:gd name="T10" fmla="*/ 26 w 30"/>
                <a:gd name="T11" fmla="*/ 4 h 26"/>
                <a:gd name="T12" fmla="*/ 26 w 30"/>
                <a:gd name="T13" fmla="*/ 4 h 26"/>
                <a:gd name="T14" fmla="*/ 26 w 30"/>
                <a:gd name="T15" fmla="*/ 4 h 26"/>
                <a:gd name="T16" fmla="*/ 26 w 30"/>
                <a:gd name="T17" fmla="*/ 11 h 26"/>
                <a:gd name="T18" fmla="*/ 18 w 30"/>
                <a:gd name="T19" fmla="*/ 11 h 26"/>
                <a:gd name="T20" fmla="*/ 26 w 30"/>
                <a:gd name="T21" fmla="*/ 15 h 26"/>
                <a:gd name="T22" fmla="*/ 26 w 30"/>
                <a:gd name="T23" fmla="*/ 15 h 26"/>
                <a:gd name="T24" fmla="*/ 26 w 30"/>
                <a:gd name="T25" fmla="*/ 15 h 26"/>
                <a:gd name="T26" fmla="*/ 26 w 30"/>
                <a:gd name="T27" fmla="*/ 19 h 26"/>
                <a:gd name="T28" fmla="*/ 30 w 30"/>
                <a:gd name="T29" fmla="*/ 22 h 26"/>
                <a:gd name="T30" fmla="*/ 26 w 30"/>
                <a:gd name="T31" fmla="*/ 22 h 26"/>
                <a:gd name="T32" fmla="*/ 26 w 30"/>
                <a:gd name="T33" fmla="*/ 22 h 26"/>
                <a:gd name="T34" fmla="*/ 30 w 30"/>
                <a:gd name="T35" fmla="*/ 22 h 26"/>
                <a:gd name="T36" fmla="*/ 18 w 30"/>
                <a:gd name="T37" fmla="*/ 26 h 26"/>
                <a:gd name="T38" fmla="*/ 18 w 30"/>
                <a:gd name="T39" fmla="*/ 22 h 26"/>
                <a:gd name="T40" fmla="*/ 4 w 30"/>
                <a:gd name="T41" fmla="*/ 19 h 26"/>
                <a:gd name="T42" fmla="*/ 0 w 30"/>
                <a:gd name="T43"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26">
                  <a:moveTo>
                    <a:pt x="0" y="19"/>
                  </a:moveTo>
                  <a:lnTo>
                    <a:pt x="4" y="11"/>
                  </a:lnTo>
                  <a:lnTo>
                    <a:pt x="7" y="4"/>
                  </a:lnTo>
                  <a:lnTo>
                    <a:pt x="15" y="0"/>
                  </a:lnTo>
                  <a:lnTo>
                    <a:pt x="22" y="4"/>
                  </a:lnTo>
                  <a:lnTo>
                    <a:pt x="26" y="4"/>
                  </a:lnTo>
                  <a:lnTo>
                    <a:pt x="26" y="4"/>
                  </a:lnTo>
                  <a:lnTo>
                    <a:pt x="26" y="4"/>
                  </a:lnTo>
                  <a:lnTo>
                    <a:pt x="26" y="11"/>
                  </a:lnTo>
                  <a:lnTo>
                    <a:pt x="18" y="11"/>
                  </a:lnTo>
                  <a:lnTo>
                    <a:pt x="26" y="15"/>
                  </a:lnTo>
                  <a:lnTo>
                    <a:pt x="26" y="15"/>
                  </a:lnTo>
                  <a:lnTo>
                    <a:pt x="26" y="15"/>
                  </a:lnTo>
                  <a:lnTo>
                    <a:pt x="26" y="19"/>
                  </a:lnTo>
                  <a:lnTo>
                    <a:pt x="30" y="22"/>
                  </a:lnTo>
                  <a:lnTo>
                    <a:pt x="26" y="22"/>
                  </a:lnTo>
                  <a:lnTo>
                    <a:pt x="26" y="22"/>
                  </a:lnTo>
                  <a:lnTo>
                    <a:pt x="30" y="22"/>
                  </a:lnTo>
                  <a:lnTo>
                    <a:pt x="18" y="26"/>
                  </a:lnTo>
                  <a:lnTo>
                    <a:pt x="18" y="22"/>
                  </a:lnTo>
                  <a:lnTo>
                    <a:pt x="4" y="19"/>
                  </a:lnTo>
                  <a:lnTo>
                    <a:pt x="0" y="19"/>
                  </a:lnTo>
                  <a:close/>
                </a:path>
              </a:pathLst>
            </a:custGeom>
            <a:grpFill/>
            <a:ln>
              <a:noFill/>
            </a:ln>
          </p:spPr>
          <p:txBody>
            <a:bodyPr vert="horz" wrap="square" lIns="91440" tIns="45720" rIns="91440" bIns="45720" numCol="1" anchor="t" anchorCtr="0" compatLnSpc="1"/>
            <a:lstStyle/>
            <a:p>
              <a:endParaRPr lang="en-US"/>
            </a:p>
          </p:txBody>
        </p:sp>
        <p:sp>
          <p:nvSpPr>
            <p:cNvPr id="81" name="Freeform 82"/>
            <p:cNvSpPr/>
            <p:nvPr/>
          </p:nvSpPr>
          <p:spPr bwMode="auto">
            <a:xfrm>
              <a:off x="4950488" y="2460603"/>
              <a:ext cx="47606" cy="23159"/>
            </a:xfrm>
            <a:custGeom>
              <a:avLst/>
              <a:gdLst>
                <a:gd name="T0" fmla="*/ 4 w 37"/>
                <a:gd name="T1" fmla="*/ 18 h 18"/>
                <a:gd name="T2" fmla="*/ 0 w 37"/>
                <a:gd name="T3" fmla="*/ 15 h 18"/>
                <a:gd name="T4" fmla="*/ 0 w 37"/>
                <a:gd name="T5" fmla="*/ 15 h 18"/>
                <a:gd name="T6" fmla="*/ 0 w 37"/>
                <a:gd name="T7" fmla="*/ 11 h 18"/>
                <a:gd name="T8" fmla="*/ 0 w 37"/>
                <a:gd name="T9" fmla="*/ 11 h 18"/>
                <a:gd name="T10" fmla="*/ 4 w 37"/>
                <a:gd name="T11" fmla="*/ 7 h 18"/>
                <a:gd name="T12" fmla="*/ 7 w 37"/>
                <a:gd name="T13" fmla="*/ 7 h 18"/>
                <a:gd name="T14" fmla="*/ 7 w 37"/>
                <a:gd name="T15" fmla="*/ 7 h 18"/>
                <a:gd name="T16" fmla="*/ 7 w 37"/>
                <a:gd name="T17" fmla="*/ 7 h 18"/>
                <a:gd name="T18" fmla="*/ 11 w 37"/>
                <a:gd name="T19" fmla="*/ 4 h 18"/>
                <a:gd name="T20" fmla="*/ 11 w 37"/>
                <a:gd name="T21" fmla="*/ 4 h 18"/>
                <a:gd name="T22" fmla="*/ 15 w 37"/>
                <a:gd name="T23" fmla="*/ 7 h 18"/>
                <a:gd name="T24" fmla="*/ 18 w 37"/>
                <a:gd name="T25" fmla="*/ 7 h 18"/>
                <a:gd name="T26" fmla="*/ 26 w 37"/>
                <a:gd name="T27" fmla="*/ 4 h 18"/>
                <a:gd name="T28" fmla="*/ 33 w 37"/>
                <a:gd name="T29" fmla="*/ 0 h 18"/>
                <a:gd name="T30" fmla="*/ 33 w 37"/>
                <a:gd name="T31" fmla="*/ 0 h 18"/>
                <a:gd name="T32" fmla="*/ 37 w 37"/>
                <a:gd name="T33" fmla="*/ 0 h 18"/>
                <a:gd name="T34" fmla="*/ 33 w 37"/>
                <a:gd name="T35" fmla="*/ 4 h 18"/>
                <a:gd name="T36" fmla="*/ 30 w 37"/>
                <a:gd name="T37" fmla="*/ 4 h 18"/>
                <a:gd name="T38" fmla="*/ 26 w 37"/>
                <a:gd name="T39" fmla="*/ 7 h 18"/>
                <a:gd name="T40" fmla="*/ 26 w 37"/>
                <a:gd name="T41" fmla="*/ 11 h 18"/>
                <a:gd name="T42" fmla="*/ 26 w 37"/>
                <a:gd name="T43" fmla="*/ 15 h 18"/>
                <a:gd name="T44" fmla="*/ 22 w 37"/>
                <a:gd name="T45" fmla="*/ 15 h 18"/>
                <a:gd name="T46" fmla="*/ 18 w 37"/>
                <a:gd name="T47" fmla="*/ 15 h 18"/>
                <a:gd name="T48" fmla="*/ 18 w 37"/>
                <a:gd name="T49" fmla="*/ 18 h 18"/>
                <a:gd name="T50" fmla="*/ 15 w 37"/>
                <a:gd name="T51" fmla="*/ 18 h 18"/>
                <a:gd name="T52" fmla="*/ 11 w 37"/>
                <a:gd name="T53" fmla="*/ 18 h 18"/>
                <a:gd name="T54" fmla="*/ 11 w 37"/>
                <a:gd name="T55" fmla="*/ 18 h 18"/>
                <a:gd name="T56" fmla="*/ 4 w 37"/>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8">
                  <a:moveTo>
                    <a:pt x="4" y="18"/>
                  </a:moveTo>
                  <a:lnTo>
                    <a:pt x="0" y="15"/>
                  </a:lnTo>
                  <a:lnTo>
                    <a:pt x="0" y="15"/>
                  </a:lnTo>
                  <a:lnTo>
                    <a:pt x="0" y="11"/>
                  </a:lnTo>
                  <a:lnTo>
                    <a:pt x="0" y="11"/>
                  </a:lnTo>
                  <a:lnTo>
                    <a:pt x="4" y="7"/>
                  </a:lnTo>
                  <a:lnTo>
                    <a:pt x="7" y="7"/>
                  </a:lnTo>
                  <a:lnTo>
                    <a:pt x="7" y="7"/>
                  </a:lnTo>
                  <a:lnTo>
                    <a:pt x="7" y="7"/>
                  </a:lnTo>
                  <a:lnTo>
                    <a:pt x="11" y="4"/>
                  </a:lnTo>
                  <a:lnTo>
                    <a:pt x="11" y="4"/>
                  </a:lnTo>
                  <a:lnTo>
                    <a:pt x="15" y="7"/>
                  </a:lnTo>
                  <a:lnTo>
                    <a:pt x="18" y="7"/>
                  </a:lnTo>
                  <a:lnTo>
                    <a:pt x="26" y="4"/>
                  </a:lnTo>
                  <a:lnTo>
                    <a:pt x="33" y="0"/>
                  </a:lnTo>
                  <a:lnTo>
                    <a:pt x="33" y="0"/>
                  </a:lnTo>
                  <a:lnTo>
                    <a:pt x="37" y="0"/>
                  </a:lnTo>
                  <a:lnTo>
                    <a:pt x="33" y="4"/>
                  </a:lnTo>
                  <a:lnTo>
                    <a:pt x="30" y="4"/>
                  </a:lnTo>
                  <a:lnTo>
                    <a:pt x="26" y="7"/>
                  </a:lnTo>
                  <a:lnTo>
                    <a:pt x="26" y="11"/>
                  </a:lnTo>
                  <a:lnTo>
                    <a:pt x="26" y="15"/>
                  </a:lnTo>
                  <a:lnTo>
                    <a:pt x="22" y="15"/>
                  </a:lnTo>
                  <a:lnTo>
                    <a:pt x="18" y="15"/>
                  </a:lnTo>
                  <a:lnTo>
                    <a:pt x="18" y="18"/>
                  </a:lnTo>
                  <a:lnTo>
                    <a:pt x="15" y="18"/>
                  </a:lnTo>
                  <a:lnTo>
                    <a:pt x="11" y="18"/>
                  </a:lnTo>
                  <a:lnTo>
                    <a:pt x="11" y="18"/>
                  </a:lnTo>
                  <a:lnTo>
                    <a:pt x="4" y="18"/>
                  </a:lnTo>
                  <a:close/>
                </a:path>
              </a:pathLst>
            </a:custGeom>
            <a:grpFill/>
            <a:ln>
              <a:noFill/>
            </a:ln>
          </p:spPr>
          <p:txBody>
            <a:bodyPr vert="horz" wrap="square" lIns="91440" tIns="45720" rIns="91440" bIns="45720" numCol="1" anchor="t" anchorCtr="0" compatLnSpc="1"/>
            <a:lstStyle/>
            <a:p>
              <a:endParaRPr lang="en-US"/>
            </a:p>
          </p:txBody>
        </p:sp>
        <p:sp>
          <p:nvSpPr>
            <p:cNvPr id="82" name="Freeform 83"/>
            <p:cNvSpPr/>
            <p:nvPr/>
          </p:nvSpPr>
          <p:spPr bwMode="auto">
            <a:xfrm>
              <a:off x="5017394" y="2422004"/>
              <a:ext cx="132523" cy="110650"/>
            </a:xfrm>
            <a:custGeom>
              <a:avLst/>
              <a:gdLst>
                <a:gd name="T0" fmla="*/ 85 w 103"/>
                <a:gd name="T1" fmla="*/ 48 h 86"/>
                <a:gd name="T2" fmla="*/ 89 w 103"/>
                <a:gd name="T3" fmla="*/ 41 h 86"/>
                <a:gd name="T4" fmla="*/ 89 w 103"/>
                <a:gd name="T5" fmla="*/ 37 h 86"/>
                <a:gd name="T6" fmla="*/ 89 w 103"/>
                <a:gd name="T7" fmla="*/ 26 h 86"/>
                <a:gd name="T8" fmla="*/ 89 w 103"/>
                <a:gd name="T9" fmla="*/ 15 h 86"/>
                <a:gd name="T10" fmla="*/ 96 w 103"/>
                <a:gd name="T11" fmla="*/ 8 h 86"/>
                <a:gd name="T12" fmla="*/ 100 w 103"/>
                <a:gd name="T13" fmla="*/ 8 h 86"/>
                <a:gd name="T14" fmla="*/ 100 w 103"/>
                <a:gd name="T15" fmla="*/ 0 h 86"/>
                <a:gd name="T16" fmla="*/ 89 w 103"/>
                <a:gd name="T17" fmla="*/ 4 h 86"/>
                <a:gd name="T18" fmla="*/ 78 w 103"/>
                <a:gd name="T19" fmla="*/ 4 h 86"/>
                <a:gd name="T20" fmla="*/ 70 w 103"/>
                <a:gd name="T21" fmla="*/ 4 h 86"/>
                <a:gd name="T22" fmla="*/ 63 w 103"/>
                <a:gd name="T23" fmla="*/ 8 h 86"/>
                <a:gd name="T24" fmla="*/ 55 w 103"/>
                <a:gd name="T25" fmla="*/ 11 h 86"/>
                <a:gd name="T26" fmla="*/ 48 w 103"/>
                <a:gd name="T27" fmla="*/ 8 h 86"/>
                <a:gd name="T28" fmla="*/ 37 w 103"/>
                <a:gd name="T29" fmla="*/ 8 h 86"/>
                <a:gd name="T30" fmla="*/ 33 w 103"/>
                <a:gd name="T31" fmla="*/ 11 h 86"/>
                <a:gd name="T32" fmla="*/ 22 w 103"/>
                <a:gd name="T33" fmla="*/ 11 h 86"/>
                <a:gd name="T34" fmla="*/ 15 w 103"/>
                <a:gd name="T35" fmla="*/ 11 h 86"/>
                <a:gd name="T36" fmla="*/ 11 w 103"/>
                <a:gd name="T37" fmla="*/ 19 h 86"/>
                <a:gd name="T38" fmla="*/ 11 w 103"/>
                <a:gd name="T39" fmla="*/ 23 h 86"/>
                <a:gd name="T40" fmla="*/ 4 w 103"/>
                <a:gd name="T41" fmla="*/ 23 h 86"/>
                <a:gd name="T42" fmla="*/ 0 w 103"/>
                <a:gd name="T43" fmla="*/ 26 h 86"/>
                <a:gd name="T44" fmla="*/ 4 w 103"/>
                <a:gd name="T45" fmla="*/ 34 h 86"/>
                <a:gd name="T46" fmla="*/ 4 w 103"/>
                <a:gd name="T47" fmla="*/ 41 h 86"/>
                <a:gd name="T48" fmla="*/ 11 w 103"/>
                <a:gd name="T49" fmla="*/ 48 h 86"/>
                <a:gd name="T50" fmla="*/ 15 w 103"/>
                <a:gd name="T51" fmla="*/ 52 h 86"/>
                <a:gd name="T52" fmla="*/ 15 w 103"/>
                <a:gd name="T53" fmla="*/ 60 h 86"/>
                <a:gd name="T54" fmla="*/ 15 w 103"/>
                <a:gd name="T55" fmla="*/ 60 h 86"/>
                <a:gd name="T56" fmla="*/ 7 w 103"/>
                <a:gd name="T57" fmla="*/ 63 h 86"/>
                <a:gd name="T58" fmla="*/ 7 w 103"/>
                <a:gd name="T59" fmla="*/ 67 h 86"/>
                <a:gd name="T60" fmla="*/ 7 w 103"/>
                <a:gd name="T61" fmla="*/ 71 h 86"/>
                <a:gd name="T62" fmla="*/ 7 w 103"/>
                <a:gd name="T63" fmla="*/ 78 h 86"/>
                <a:gd name="T64" fmla="*/ 15 w 103"/>
                <a:gd name="T65" fmla="*/ 82 h 86"/>
                <a:gd name="T66" fmla="*/ 18 w 103"/>
                <a:gd name="T67" fmla="*/ 86 h 86"/>
                <a:gd name="T68" fmla="*/ 55 w 103"/>
                <a:gd name="T69"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86">
                  <a:moveTo>
                    <a:pt x="55" y="67"/>
                  </a:moveTo>
                  <a:lnTo>
                    <a:pt x="85" y="48"/>
                  </a:lnTo>
                  <a:lnTo>
                    <a:pt x="85" y="45"/>
                  </a:lnTo>
                  <a:lnTo>
                    <a:pt x="89" y="41"/>
                  </a:lnTo>
                  <a:lnTo>
                    <a:pt x="89" y="37"/>
                  </a:lnTo>
                  <a:lnTo>
                    <a:pt x="89" y="37"/>
                  </a:lnTo>
                  <a:lnTo>
                    <a:pt x="89" y="30"/>
                  </a:lnTo>
                  <a:lnTo>
                    <a:pt x="89" y="26"/>
                  </a:lnTo>
                  <a:lnTo>
                    <a:pt x="89" y="19"/>
                  </a:lnTo>
                  <a:lnTo>
                    <a:pt x="89" y="15"/>
                  </a:lnTo>
                  <a:lnTo>
                    <a:pt x="89" y="11"/>
                  </a:lnTo>
                  <a:lnTo>
                    <a:pt x="96" y="8"/>
                  </a:lnTo>
                  <a:lnTo>
                    <a:pt x="100" y="8"/>
                  </a:lnTo>
                  <a:lnTo>
                    <a:pt x="100" y="8"/>
                  </a:lnTo>
                  <a:lnTo>
                    <a:pt x="103" y="4"/>
                  </a:lnTo>
                  <a:lnTo>
                    <a:pt x="100" y="0"/>
                  </a:lnTo>
                  <a:lnTo>
                    <a:pt x="96" y="0"/>
                  </a:lnTo>
                  <a:lnTo>
                    <a:pt x="89" y="4"/>
                  </a:lnTo>
                  <a:lnTo>
                    <a:pt x="81" y="4"/>
                  </a:lnTo>
                  <a:lnTo>
                    <a:pt x="78" y="4"/>
                  </a:lnTo>
                  <a:lnTo>
                    <a:pt x="74" y="4"/>
                  </a:lnTo>
                  <a:lnTo>
                    <a:pt x="70" y="4"/>
                  </a:lnTo>
                  <a:lnTo>
                    <a:pt x="66" y="8"/>
                  </a:lnTo>
                  <a:lnTo>
                    <a:pt x="63" y="8"/>
                  </a:lnTo>
                  <a:lnTo>
                    <a:pt x="63" y="11"/>
                  </a:lnTo>
                  <a:lnTo>
                    <a:pt x="55" y="11"/>
                  </a:lnTo>
                  <a:lnTo>
                    <a:pt x="48" y="8"/>
                  </a:lnTo>
                  <a:lnTo>
                    <a:pt x="48" y="8"/>
                  </a:lnTo>
                  <a:lnTo>
                    <a:pt x="44" y="8"/>
                  </a:lnTo>
                  <a:lnTo>
                    <a:pt x="37" y="8"/>
                  </a:lnTo>
                  <a:lnTo>
                    <a:pt x="33" y="8"/>
                  </a:lnTo>
                  <a:lnTo>
                    <a:pt x="33" y="11"/>
                  </a:lnTo>
                  <a:lnTo>
                    <a:pt x="22" y="11"/>
                  </a:lnTo>
                  <a:lnTo>
                    <a:pt x="22" y="11"/>
                  </a:lnTo>
                  <a:lnTo>
                    <a:pt x="15" y="11"/>
                  </a:lnTo>
                  <a:lnTo>
                    <a:pt x="15" y="11"/>
                  </a:lnTo>
                  <a:lnTo>
                    <a:pt x="15" y="19"/>
                  </a:lnTo>
                  <a:lnTo>
                    <a:pt x="11" y="19"/>
                  </a:lnTo>
                  <a:lnTo>
                    <a:pt x="15" y="23"/>
                  </a:lnTo>
                  <a:lnTo>
                    <a:pt x="11" y="23"/>
                  </a:lnTo>
                  <a:lnTo>
                    <a:pt x="7" y="26"/>
                  </a:lnTo>
                  <a:lnTo>
                    <a:pt x="4" y="23"/>
                  </a:lnTo>
                  <a:lnTo>
                    <a:pt x="4" y="26"/>
                  </a:lnTo>
                  <a:lnTo>
                    <a:pt x="0" y="26"/>
                  </a:lnTo>
                  <a:lnTo>
                    <a:pt x="0" y="30"/>
                  </a:lnTo>
                  <a:lnTo>
                    <a:pt x="4" y="34"/>
                  </a:lnTo>
                  <a:lnTo>
                    <a:pt x="7" y="37"/>
                  </a:lnTo>
                  <a:lnTo>
                    <a:pt x="4" y="41"/>
                  </a:lnTo>
                  <a:lnTo>
                    <a:pt x="4" y="48"/>
                  </a:lnTo>
                  <a:lnTo>
                    <a:pt x="11" y="48"/>
                  </a:lnTo>
                  <a:lnTo>
                    <a:pt x="11" y="52"/>
                  </a:lnTo>
                  <a:lnTo>
                    <a:pt x="15" y="52"/>
                  </a:lnTo>
                  <a:lnTo>
                    <a:pt x="15" y="56"/>
                  </a:lnTo>
                  <a:lnTo>
                    <a:pt x="15" y="60"/>
                  </a:lnTo>
                  <a:lnTo>
                    <a:pt x="15" y="60"/>
                  </a:lnTo>
                  <a:lnTo>
                    <a:pt x="15" y="60"/>
                  </a:lnTo>
                  <a:lnTo>
                    <a:pt x="11" y="60"/>
                  </a:lnTo>
                  <a:lnTo>
                    <a:pt x="7" y="63"/>
                  </a:lnTo>
                  <a:lnTo>
                    <a:pt x="7" y="67"/>
                  </a:lnTo>
                  <a:lnTo>
                    <a:pt x="7" y="67"/>
                  </a:lnTo>
                  <a:lnTo>
                    <a:pt x="7" y="71"/>
                  </a:lnTo>
                  <a:lnTo>
                    <a:pt x="7" y="71"/>
                  </a:lnTo>
                  <a:lnTo>
                    <a:pt x="11" y="78"/>
                  </a:lnTo>
                  <a:lnTo>
                    <a:pt x="7" y="78"/>
                  </a:lnTo>
                  <a:lnTo>
                    <a:pt x="11" y="78"/>
                  </a:lnTo>
                  <a:lnTo>
                    <a:pt x="15" y="82"/>
                  </a:lnTo>
                  <a:lnTo>
                    <a:pt x="18" y="86"/>
                  </a:lnTo>
                  <a:lnTo>
                    <a:pt x="18" y="86"/>
                  </a:lnTo>
                  <a:lnTo>
                    <a:pt x="22" y="86"/>
                  </a:lnTo>
                  <a:lnTo>
                    <a:pt x="55" y="67"/>
                  </a:lnTo>
                  <a:lnTo>
                    <a:pt x="55" y="67"/>
                  </a:lnTo>
                  <a:close/>
                </a:path>
              </a:pathLst>
            </a:custGeom>
            <a:grpFill/>
            <a:ln>
              <a:noFill/>
            </a:ln>
          </p:spPr>
          <p:txBody>
            <a:bodyPr vert="horz" wrap="square" lIns="91440" tIns="45720" rIns="91440" bIns="45720" numCol="1" anchor="t" anchorCtr="0" compatLnSpc="1"/>
            <a:lstStyle/>
            <a:p>
              <a:endParaRPr lang="en-US"/>
            </a:p>
          </p:txBody>
        </p:sp>
        <p:sp>
          <p:nvSpPr>
            <p:cNvPr id="83" name="Freeform 84"/>
            <p:cNvSpPr/>
            <p:nvPr/>
          </p:nvSpPr>
          <p:spPr bwMode="auto">
            <a:xfrm>
              <a:off x="4992949" y="2508208"/>
              <a:ext cx="33452" cy="86205"/>
            </a:xfrm>
            <a:custGeom>
              <a:avLst/>
              <a:gdLst>
                <a:gd name="T0" fmla="*/ 15 w 26"/>
                <a:gd name="T1" fmla="*/ 67 h 67"/>
                <a:gd name="T2" fmla="*/ 19 w 26"/>
                <a:gd name="T3" fmla="*/ 63 h 67"/>
                <a:gd name="T4" fmla="*/ 19 w 26"/>
                <a:gd name="T5" fmla="*/ 63 h 67"/>
                <a:gd name="T6" fmla="*/ 19 w 26"/>
                <a:gd name="T7" fmla="*/ 63 h 67"/>
                <a:gd name="T8" fmla="*/ 19 w 26"/>
                <a:gd name="T9" fmla="*/ 59 h 67"/>
                <a:gd name="T10" fmla="*/ 19 w 26"/>
                <a:gd name="T11" fmla="*/ 56 h 67"/>
                <a:gd name="T12" fmla="*/ 19 w 26"/>
                <a:gd name="T13" fmla="*/ 52 h 67"/>
                <a:gd name="T14" fmla="*/ 19 w 26"/>
                <a:gd name="T15" fmla="*/ 48 h 67"/>
                <a:gd name="T16" fmla="*/ 23 w 26"/>
                <a:gd name="T17" fmla="*/ 48 h 67"/>
                <a:gd name="T18" fmla="*/ 23 w 26"/>
                <a:gd name="T19" fmla="*/ 45 h 67"/>
                <a:gd name="T20" fmla="*/ 23 w 26"/>
                <a:gd name="T21" fmla="*/ 41 h 67"/>
                <a:gd name="T22" fmla="*/ 23 w 26"/>
                <a:gd name="T23" fmla="*/ 41 h 67"/>
                <a:gd name="T24" fmla="*/ 23 w 26"/>
                <a:gd name="T25" fmla="*/ 33 h 67"/>
                <a:gd name="T26" fmla="*/ 23 w 26"/>
                <a:gd name="T27" fmla="*/ 33 h 67"/>
                <a:gd name="T28" fmla="*/ 19 w 26"/>
                <a:gd name="T29" fmla="*/ 33 h 67"/>
                <a:gd name="T30" fmla="*/ 15 w 26"/>
                <a:gd name="T31" fmla="*/ 33 h 67"/>
                <a:gd name="T32" fmla="*/ 15 w 26"/>
                <a:gd name="T33" fmla="*/ 33 h 67"/>
                <a:gd name="T34" fmla="*/ 15 w 26"/>
                <a:gd name="T35" fmla="*/ 30 h 67"/>
                <a:gd name="T36" fmla="*/ 15 w 26"/>
                <a:gd name="T37" fmla="*/ 22 h 67"/>
                <a:gd name="T38" fmla="*/ 15 w 26"/>
                <a:gd name="T39" fmla="*/ 19 h 67"/>
                <a:gd name="T40" fmla="*/ 15 w 26"/>
                <a:gd name="T41" fmla="*/ 15 h 67"/>
                <a:gd name="T42" fmla="*/ 19 w 26"/>
                <a:gd name="T43" fmla="*/ 15 h 67"/>
                <a:gd name="T44" fmla="*/ 19 w 26"/>
                <a:gd name="T45" fmla="*/ 19 h 67"/>
                <a:gd name="T46" fmla="*/ 23 w 26"/>
                <a:gd name="T47" fmla="*/ 19 h 67"/>
                <a:gd name="T48" fmla="*/ 23 w 26"/>
                <a:gd name="T49" fmla="*/ 19 h 67"/>
                <a:gd name="T50" fmla="*/ 23 w 26"/>
                <a:gd name="T51" fmla="*/ 15 h 67"/>
                <a:gd name="T52" fmla="*/ 23 w 26"/>
                <a:gd name="T53" fmla="*/ 15 h 67"/>
                <a:gd name="T54" fmla="*/ 23 w 26"/>
                <a:gd name="T55" fmla="*/ 15 h 67"/>
                <a:gd name="T56" fmla="*/ 23 w 26"/>
                <a:gd name="T57" fmla="*/ 11 h 67"/>
                <a:gd name="T58" fmla="*/ 23 w 26"/>
                <a:gd name="T59" fmla="*/ 7 h 67"/>
                <a:gd name="T60" fmla="*/ 23 w 26"/>
                <a:gd name="T61" fmla="*/ 4 h 67"/>
                <a:gd name="T62" fmla="*/ 26 w 26"/>
                <a:gd name="T63" fmla="*/ 0 h 67"/>
                <a:gd name="T64" fmla="*/ 23 w 26"/>
                <a:gd name="T65" fmla="*/ 0 h 67"/>
                <a:gd name="T66" fmla="*/ 23 w 26"/>
                <a:gd name="T67" fmla="*/ 4 h 67"/>
                <a:gd name="T68" fmla="*/ 15 w 26"/>
                <a:gd name="T69" fmla="*/ 4 h 67"/>
                <a:gd name="T70" fmla="*/ 15 w 26"/>
                <a:gd name="T71" fmla="*/ 4 h 67"/>
                <a:gd name="T72" fmla="*/ 11 w 26"/>
                <a:gd name="T73" fmla="*/ 7 h 67"/>
                <a:gd name="T74" fmla="*/ 8 w 26"/>
                <a:gd name="T75" fmla="*/ 19 h 67"/>
                <a:gd name="T76" fmla="*/ 4 w 26"/>
                <a:gd name="T77" fmla="*/ 26 h 67"/>
                <a:gd name="T78" fmla="*/ 0 w 26"/>
                <a:gd name="T79" fmla="*/ 33 h 67"/>
                <a:gd name="T80" fmla="*/ 0 w 26"/>
                <a:gd name="T81" fmla="*/ 33 h 67"/>
                <a:gd name="T82" fmla="*/ 4 w 26"/>
                <a:gd name="T83" fmla="*/ 37 h 67"/>
                <a:gd name="T84" fmla="*/ 8 w 26"/>
                <a:gd name="T85" fmla="*/ 45 h 67"/>
                <a:gd name="T86" fmla="*/ 11 w 26"/>
                <a:gd name="T87" fmla="*/ 52 h 67"/>
                <a:gd name="T88" fmla="*/ 15 w 26"/>
                <a:gd name="T89" fmla="*/ 59 h 67"/>
                <a:gd name="T90" fmla="*/ 11 w 26"/>
                <a:gd name="T91" fmla="*/ 63 h 67"/>
                <a:gd name="T92" fmla="*/ 15 w 26"/>
                <a:gd name="T9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67">
                  <a:moveTo>
                    <a:pt x="15" y="67"/>
                  </a:moveTo>
                  <a:lnTo>
                    <a:pt x="19" y="63"/>
                  </a:lnTo>
                  <a:lnTo>
                    <a:pt x="19" y="63"/>
                  </a:lnTo>
                  <a:lnTo>
                    <a:pt x="19" y="63"/>
                  </a:lnTo>
                  <a:lnTo>
                    <a:pt x="19" y="59"/>
                  </a:lnTo>
                  <a:lnTo>
                    <a:pt x="19" y="56"/>
                  </a:lnTo>
                  <a:lnTo>
                    <a:pt x="19" y="52"/>
                  </a:lnTo>
                  <a:lnTo>
                    <a:pt x="19" y="48"/>
                  </a:lnTo>
                  <a:lnTo>
                    <a:pt x="23" y="48"/>
                  </a:lnTo>
                  <a:lnTo>
                    <a:pt x="23" y="45"/>
                  </a:lnTo>
                  <a:lnTo>
                    <a:pt x="23" y="41"/>
                  </a:lnTo>
                  <a:lnTo>
                    <a:pt x="23" y="41"/>
                  </a:lnTo>
                  <a:lnTo>
                    <a:pt x="23" y="33"/>
                  </a:lnTo>
                  <a:lnTo>
                    <a:pt x="23" y="33"/>
                  </a:lnTo>
                  <a:lnTo>
                    <a:pt x="19" y="33"/>
                  </a:lnTo>
                  <a:lnTo>
                    <a:pt x="15" y="33"/>
                  </a:lnTo>
                  <a:lnTo>
                    <a:pt x="15" y="33"/>
                  </a:lnTo>
                  <a:lnTo>
                    <a:pt x="15" y="30"/>
                  </a:lnTo>
                  <a:lnTo>
                    <a:pt x="15" y="22"/>
                  </a:lnTo>
                  <a:lnTo>
                    <a:pt x="15" y="19"/>
                  </a:lnTo>
                  <a:lnTo>
                    <a:pt x="15" y="15"/>
                  </a:lnTo>
                  <a:lnTo>
                    <a:pt x="19" y="15"/>
                  </a:lnTo>
                  <a:lnTo>
                    <a:pt x="19" y="19"/>
                  </a:lnTo>
                  <a:lnTo>
                    <a:pt x="23" y="19"/>
                  </a:lnTo>
                  <a:lnTo>
                    <a:pt x="23" y="19"/>
                  </a:lnTo>
                  <a:lnTo>
                    <a:pt x="23" y="15"/>
                  </a:lnTo>
                  <a:lnTo>
                    <a:pt x="23" y="15"/>
                  </a:lnTo>
                  <a:lnTo>
                    <a:pt x="23" y="15"/>
                  </a:lnTo>
                  <a:lnTo>
                    <a:pt x="23" y="11"/>
                  </a:lnTo>
                  <a:lnTo>
                    <a:pt x="23" y="7"/>
                  </a:lnTo>
                  <a:lnTo>
                    <a:pt x="23" y="4"/>
                  </a:lnTo>
                  <a:lnTo>
                    <a:pt x="26" y="0"/>
                  </a:lnTo>
                  <a:lnTo>
                    <a:pt x="23" y="0"/>
                  </a:lnTo>
                  <a:lnTo>
                    <a:pt x="23" y="4"/>
                  </a:lnTo>
                  <a:lnTo>
                    <a:pt x="15" y="4"/>
                  </a:lnTo>
                  <a:lnTo>
                    <a:pt x="15" y="4"/>
                  </a:lnTo>
                  <a:lnTo>
                    <a:pt x="11" y="7"/>
                  </a:lnTo>
                  <a:lnTo>
                    <a:pt x="8" y="19"/>
                  </a:lnTo>
                  <a:lnTo>
                    <a:pt x="4" y="26"/>
                  </a:lnTo>
                  <a:lnTo>
                    <a:pt x="0" y="33"/>
                  </a:lnTo>
                  <a:lnTo>
                    <a:pt x="0" y="33"/>
                  </a:lnTo>
                  <a:lnTo>
                    <a:pt x="4" y="37"/>
                  </a:lnTo>
                  <a:lnTo>
                    <a:pt x="8" y="45"/>
                  </a:lnTo>
                  <a:lnTo>
                    <a:pt x="11" y="52"/>
                  </a:lnTo>
                  <a:lnTo>
                    <a:pt x="15" y="59"/>
                  </a:lnTo>
                  <a:lnTo>
                    <a:pt x="11" y="63"/>
                  </a:lnTo>
                  <a:lnTo>
                    <a:pt x="15" y="67"/>
                  </a:lnTo>
                  <a:close/>
                </a:path>
              </a:pathLst>
            </a:custGeom>
            <a:grpFill/>
            <a:ln>
              <a:noFill/>
            </a:ln>
          </p:spPr>
          <p:txBody>
            <a:bodyPr vert="horz" wrap="square" lIns="91440" tIns="45720" rIns="91440" bIns="45720" numCol="1" anchor="t" anchorCtr="0" compatLnSpc="1"/>
            <a:lstStyle/>
            <a:p>
              <a:endParaRPr lang="en-US"/>
            </a:p>
          </p:txBody>
        </p:sp>
        <p:sp>
          <p:nvSpPr>
            <p:cNvPr id="84" name="Freeform 85"/>
            <p:cNvSpPr/>
            <p:nvPr/>
          </p:nvSpPr>
          <p:spPr bwMode="auto">
            <a:xfrm>
              <a:off x="5022541" y="2508208"/>
              <a:ext cx="9007" cy="19300"/>
            </a:xfrm>
            <a:custGeom>
              <a:avLst/>
              <a:gdLst>
                <a:gd name="T0" fmla="*/ 0 w 7"/>
                <a:gd name="T1" fmla="*/ 15 h 15"/>
                <a:gd name="T2" fmla="*/ 0 w 7"/>
                <a:gd name="T3" fmla="*/ 15 h 15"/>
                <a:gd name="T4" fmla="*/ 0 w 7"/>
                <a:gd name="T5" fmla="*/ 11 h 15"/>
                <a:gd name="T6" fmla="*/ 0 w 7"/>
                <a:gd name="T7" fmla="*/ 7 h 15"/>
                <a:gd name="T8" fmla="*/ 0 w 7"/>
                <a:gd name="T9" fmla="*/ 4 h 15"/>
                <a:gd name="T10" fmla="*/ 3 w 7"/>
                <a:gd name="T11" fmla="*/ 0 h 15"/>
                <a:gd name="T12" fmla="*/ 3 w 7"/>
                <a:gd name="T13" fmla="*/ 0 h 15"/>
                <a:gd name="T14" fmla="*/ 3 w 7"/>
                <a:gd name="T15" fmla="*/ 4 h 15"/>
                <a:gd name="T16" fmla="*/ 3 w 7"/>
                <a:gd name="T17" fmla="*/ 4 h 15"/>
                <a:gd name="T18" fmla="*/ 7 w 7"/>
                <a:gd name="T19" fmla="*/ 11 h 15"/>
                <a:gd name="T20" fmla="*/ 3 w 7"/>
                <a:gd name="T21" fmla="*/ 11 h 15"/>
                <a:gd name="T22" fmla="*/ 3 w 7"/>
                <a:gd name="T23" fmla="*/ 11 h 15"/>
                <a:gd name="T24" fmla="*/ 3 w 7"/>
                <a:gd name="T25" fmla="*/ 15 h 15"/>
                <a:gd name="T26" fmla="*/ 0 w 7"/>
                <a:gd name="T27" fmla="*/ 15 h 15"/>
                <a:gd name="T28" fmla="*/ 0 w 7"/>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5">
                  <a:moveTo>
                    <a:pt x="0" y="15"/>
                  </a:moveTo>
                  <a:lnTo>
                    <a:pt x="0" y="15"/>
                  </a:lnTo>
                  <a:lnTo>
                    <a:pt x="0" y="11"/>
                  </a:lnTo>
                  <a:lnTo>
                    <a:pt x="0" y="7"/>
                  </a:lnTo>
                  <a:lnTo>
                    <a:pt x="0" y="4"/>
                  </a:lnTo>
                  <a:lnTo>
                    <a:pt x="3" y="0"/>
                  </a:lnTo>
                  <a:lnTo>
                    <a:pt x="3" y="0"/>
                  </a:lnTo>
                  <a:lnTo>
                    <a:pt x="3" y="4"/>
                  </a:lnTo>
                  <a:lnTo>
                    <a:pt x="3" y="4"/>
                  </a:lnTo>
                  <a:lnTo>
                    <a:pt x="7" y="11"/>
                  </a:lnTo>
                  <a:lnTo>
                    <a:pt x="3" y="11"/>
                  </a:lnTo>
                  <a:lnTo>
                    <a:pt x="3" y="11"/>
                  </a:lnTo>
                  <a:lnTo>
                    <a:pt x="3" y="15"/>
                  </a:lnTo>
                  <a:lnTo>
                    <a:pt x="0" y="15"/>
                  </a:lnTo>
                  <a:lnTo>
                    <a:pt x="0" y="15"/>
                  </a:lnTo>
                  <a:close/>
                </a:path>
              </a:pathLst>
            </a:custGeom>
            <a:grpFill/>
            <a:ln>
              <a:noFill/>
            </a:ln>
          </p:spPr>
          <p:txBody>
            <a:bodyPr vert="horz" wrap="square" lIns="91440" tIns="45720" rIns="91440" bIns="45720" numCol="1" anchor="t" anchorCtr="0" compatLnSpc="1"/>
            <a:lstStyle/>
            <a:p>
              <a:endParaRPr lang="en-US"/>
            </a:p>
          </p:txBody>
        </p:sp>
        <p:sp>
          <p:nvSpPr>
            <p:cNvPr id="85" name="Freeform 86"/>
            <p:cNvSpPr/>
            <p:nvPr/>
          </p:nvSpPr>
          <p:spPr bwMode="auto">
            <a:xfrm>
              <a:off x="5012246" y="2527507"/>
              <a:ext cx="10293" cy="23159"/>
            </a:xfrm>
            <a:custGeom>
              <a:avLst/>
              <a:gdLst>
                <a:gd name="T0" fmla="*/ 8 w 8"/>
                <a:gd name="T1" fmla="*/ 18 h 18"/>
                <a:gd name="T2" fmla="*/ 4 w 8"/>
                <a:gd name="T3" fmla="*/ 18 h 18"/>
                <a:gd name="T4" fmla="*/ 0 w 8"/>
                <a:gd name="T5" fmla="*/ 18 h 18"/>
                <a:gd name="T6" fmla="*/ 0 w 8"/>
                <a:gd name="T7" fmla="*/ 18 h 18"/>
                <a:gd name="T8" fmla="*/ 0 w 8"/>
                <a:gd name="T9" fmla="*/ 15 h 18"/>
                <a:gd name="T10" fmla="*/ 0 w 8"/>
                <a:gd name="T11" fmla="*/ 7 h 18"/>
                <a:gd name="T12" fmla="*/ 0 w 8"/>
                <a:gd name="T13" fmla="*/ 4 h 18"/>
                <a:gd name="T14" fmla="*/ 0 w 8"/>
                <a:gd name="T15" fmla="*/ 0 h 18"/>
                <a:gd name="T16" fmla="*/ 4 w 8"/>
                <a:gd name="T17" fmla="*/ 0 h 18"/>
                <a:gd name="T18" fmla="*/ 4 w 8"/>
                <a:gd name="T19" fmla="*/ 4 h 18"/>
                <a:gd name="T20" fmla="*/ 8 w 8"/>
                <a:gd name="T21" fmla="*/ 4 h 18"/>
                <a:gd name="T22" fmla="*/ 8 w 8"/>
                <a:gd name="T23" fmla="*/ 4 h 18"/>
                <a:gd name="T24" fmla="*/ 8 w 8"/>
                <a:gd name="T25" fmla="*/ 4 h 18"/>
                <a:gd name="T26" fmla="*/ 8 w 8"/>
                <a:gd name="T27" fmla="*/ 4 h 18"/>
                <a:gd name="T28" fmla="*/ 8 w 8"/>
                <a:gd name="T29" fmla="*/ 7 h 18"/>
                <a:gd name="T30" fmla="*/ 8 w 8"/>
                <a:gd name="T31" fmla="*/ 11 h 18"/>
                <a:gd name="T32" fmla="*/ 8 w 8"/>
                <a:gd name="T33" fmla="*/ 11 h 18"/>
                <a:gd name="T34" fmla="*/ 8 w 8"/>
                <a:gd name="T35" fmla="*/ 18 h 18"/>
                <a:gd name="T36" fmla="*/ 8 w 8"/>
                <a:gd name="T3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
                  <a:moveTo>
                    <a:pt x="8" y="18"/>
                  </a:moveTo>
                  <a:lnTo>
                    <a:pt x="4" y="18"/>
                  </a:lnTo>
                  <a:lnTo>
                    <a:pt x="0" y="18"/>
                  </a:lnTo>
                  <a:lnTo>
                    <a:pt x="0" y="18"/>
                  </a:lnTo>
                  <a:lnTo>
                    <a:pt x="0" y="15"/>
                  </a:lnTo>
                  <a:lnTo>
                    <a:pt x="0" y="7"/>
                  </a:lnTo>
                  <a:lnTo>
                    <a:pt x="0" y="4"/>
                  </a:lnTo>
                  <a:lnTo>
                    <a:pt x="0" y="0"/>
                  </a:lnTo>
                  <a:lnTo>
                    <a:pt x="4" y="0"/>
                  </a:lnTo>
                  <a:lnTo>
                    <a:pt x="4" y="4"/>
                  </a:lnTo>
                  <a:lnTo>
                    <a:pt x="8" y="4"/>
                  </a:lnTo>
                  <a:lnTo>
                    <a:pt x="8" y="4"/>
                  </a:lnTo>
                  <a:lnTo>
                    <a:pt x="8" y="4"/>
                  </a:lnTo>
                  <a:lnTo>
                    <a:pt x="8" y="4"/>
                  </a:lnTo>
                  <a:lnTo>
                    <a:pt x="8" y="7"/>
                  </a:lnTo>
                  <a:lnTo>
                    <a:pt x="8" y="11"/>
                  </a:lnTo>
                  <a:lnTo>
                    <a:pt x="8" y="11"/>
                  </a:lnTo>
                  <a:lnTo>
                    <a:pt x="8" y="18"/>
                  </a:lnTo>
                  <a:lnTo>
                    <a:pt x="8" y="18"/>
                  </a:lnTo>
                  <a:close/>
                </a:path>
              </a:pathLst>
            </a:custGeom>
            <a:grpFill/>
            <a:ln>
              <a:noFill/>
            </a:ln>
          </p:spPr>
          <p:txBody>
            <a:bodyPr vert="horz" wrap="square" lIns="91440" tIns="45720" rIns="91440" bIns="45720" numCol="1" anchor="t" anchorCtr="0" compatLnSpc="1"/>
            <a:lstStyle/>
            <a:p>
              <a:endParaRPr lang="en-US"/>
            </a:p>
          </p:txBody>
        </p:sp>
        <p:sp>
          <p:nvSpPr>
            <p:cNvPr id="86" name="Freeform 87"/>
            <p:cNvSpPr/>
            <p:nvPr/>
          </p:nvSpPr>
          <p:spPr bwMode="auto">
            <a:xfrm>
              <a:off x="5012248" y="2483762"/>
              <a:ext cx="24446" cy="29593"/>
            </a:xfrm>
            <a:custGeom>
              <a:avLst/>
              <a:gdLst>
                <a:gd name="T0" fmla="*/ 0 w 19"/>
                <a:gd name="T1" fmla="*/ 23 h 23"/>
                <a:gd name="T2" fmla="*/ 0 w 19"/>
                <a:gd name="T3" fmla="*/ 23 h 23"/>
                <a:gd name="T4" fmla="*/ 8 w 19"/>
                <a:gd name="T5" fmla="*/ 23 h 23"/>
                <a:gd name="T6" fmla="*/ 8 w 19"/>
                <a:gd name="T7" fmla="*/ 19 h 23"/>
                <a:gd name="T8" fmla="*/ 11 w 19"/>
                <a:gd name="T9" fmla="*/ 19 h 23"/>
                <a:gd name="T10" fmla="*/ 11 w 19"/>
                <a:gd name="T11" fmla="*/ 15 h 23"/>
                <a:gd name="T12" fmla="*/ 15 w 19"/>
                <a:gd name="T13" fmla="*/ 12 h 23"/>
                <a:gd name="T14" fmla="*/ 19 w 19"/>
                <a:gd name="T15" fmla="*/ 12 h 23"/>
                <a:gd name="T16" fmla="*/ 19 w 19"/>
                <a:gd name="T17" fmla="*/ 12 h 23"/>
                <a:gd name="T18" fmla="*/ 19 w 19"/>
                <a:gd name="T19" fmla="*/ 12 h 23"/>
                <a:gd name="T20" fmla="*/ 19 w 19"/>
                <a:gd name="T21" fmla="*/ 8 h 23"/>
                <a:gd name="T22" fmla="*/ 19 w 19"/>
                <a:gd name="T23" fmla="*/ 4 h 23"/>
                <a:gd name="T24" fmla="*/ 15 w 19"/>
                <a:gd name="T25" fmla="*/ 4 h 23"/>
                <a:gd name="T26" fmla="*/ 15 w 19"/>
                <a:gd name="T27" fmla="*/ 0 h 23"/>
                <a:gd name="T28" fmla="*/ 8 w 19"/>
                <a:gd name="T29" fmla="*/ 0 h 23"/>
                <a:gd name="T30" fmla="*/ 8 w 19"/>
                <a:gd name="T31" fmla="*/ 0 h 23"/>
                <a:gd name="T32" fmla="*/ 8 w 19"/>
                <a:gd name="T33" fmla="*/ 0 h 23"/>
                <a:gd name="T34" fmla="*/ 4 w 19"/>
                <a:gd name="T35" fmla="*/ 12 h 23"/>
                <a:gd name="T36" fmla="*/ 4 w 19"/>
                <a:gd name="T37" fmla="*/ 15 h 23"/>
                <a:gd name="T38" fmla="*/ 0 w 19"/>
                <a:gd name="T39" fmla="*/ 19 h 23"/>
                <a:gd name="T40" fmla="*/ 0 w 19"/>
                <a:gd name="T41" fmla="*/ 23 h 23"/>
                <a:gd name="T42" fmla="*/ 0 w 19"/>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3">
                  <a:moveTo>
                    <a:pt x="0" y="23"/>
                  </a:moveTo>
                  <a:lnTo>
                    <a:pt x="0" y="23"/>
                  </a:lnTo>
                  <a:lnTo>
                    <a:pt x="8" y="23"/>
                  </a:lnTo>
                  <a:lnTo>
                    <a:pt x="8" y="19"/>
                  </a:lnTo>
                  <a:lnTo>
                    <a:pt x="11" y="19"/>
                  </a:lnTo>
                  <a:lnTo>
                    <a:pt x="11" y="15"/>
                  </a:lnTo>
                  <a:lnTo>
                    <a:pt x="15" y="12"/>
                  </a:lnTo>
                  <a:lnTo>
                    <a:pt x="19" y="12"/>
                  </a:lnTo>
                  <a:lnTo>
                    <a:pt x="19" y="12"/>
                  </a:lnTo>
                  <a:lnTo>
                    <a:pt x="19" y="12"/>
                  </a:lnTo>
                  <a:lnTo>
                    <a:pt x="19" y="8"/>
                  </a:lnTo>
                  <a:lnTo>
                    <a:pt x="19" y="4"/>
                  </a:lnTo>
                  <a:lnTo>
                    <a:pt x="15" y="4"/>
                  </a:lnTo>
                  <a:lnTo>
                    <a:pt x="15" y="0"/>
                  </a:lnTo>
                  <a:lnTo>
                    <a:pt x="8" y="0"/>
                  </a:lnTo>
                  <a:lnTo>
                    <a:pt x="8" y="0"/>
                  </a:lnTo>
                  <a:lnTo>
                    <a:pt x="8" y="0"/>
                  </a:lnTo>
                  <a:lnTo>
                    <a:pt x="4" y="12"/>
                  </a:lnTo>
                  <a:lnTo>
                    <a:pt x="4" y="15"/>
                  </a:lnTo>
                  <a:lnTo>
                    <a:pt x="0" y="19"/>
                  </a:lnTo>
                  <a:lnTo>
                    <a:pt x="0" y="23"/>
                  </a:lnTo>
                  <a:lnTo>
                    <a:pt x="0" y="23"/>
                  </a:lnTo>
                  <a:close/>
                </a:path>
              </a:pathLst>
            </a:custGeom>
            <a:grpFill/>
            <a:ln>
              <a:noFill/>
            </a:ln>
          </p:spPr>
          <p:txBody>
            <a:bodyPr vert="horz" wrap="square" lIns="91440" tIns="45720" rIns="91440" bIns="45720" numCol="1" anchor="t" anchorCtr="0" compatLnSpc="1"/>
            <a:lstStyle/>
            <a:p>
              <a:endParaRPr lang="en-US"/>
            </a:p>
          </p:txBody>
        </p:sp>
        <p:sp>
          <p:nvSpPr>
            <p:cNvPr id="87" name="Freeform 88"/>
            <p:cNvSpPr/>
            <p:nvPr/>
          </p:nvSpPr>
          <p:spPr bwMode="auto">
            <a:xfrm>
              <a:off x="5012247" y="2508208"/>
              <a:ext cx="86205" cy="95211"/>
            </a:xfrm>
            <a:custGeom>
              <a:avLst/>
              <a:gdLst>
                <a:gd name="T0" fmla="*/ 4 w 67"/>
                <a:gd name="T1" fmla="*/ 63 h 74"/>
                <a:gd name="T2" fmla="*/ 4 w 67"/>
                <a:gd name="T3" fmla="*/ 63 h 74"/>
                <a:gd name="T4" fmla="*/ 4 w 67"/>
                <a:gd name="T5" fmla="*/ 63 h 74"/>
                <a:gd name="T6" fmla="*/ 4 w 67"/>
                <a:gd name="T7" fmla="*/ 59 h 74"/>
                <a:gd name="T8" fmla="*/ 4 w 67"/>
                <a:gd name="T9" fmla="*/ 56 h 74"/>
                <a:gd name="T10" fmla="*/ 4 w 67"/>
                <a:gd name="T11" fmla="*/ 52 h 74"/>
                <a:gd name="T12" fmla="*/ 4 w 67"/>
                <a:gd name="T13" fmla="*/ 48 h 74"/>
                <a:gd name="T14" fmla="*/ 8 w 67"/>
                <a:gd name="T15" fmla="*/ 48 h 74"/>
                <a:gd name="T16" fmla="*/ 8 w 67"/>
                <a:gd name="T17" fmla="*/ 45 h 74"/>
                <a:gd name="T18" fmla="*/ 8 w 67"/>
                <a:gd name="T19" fmla="*/ 41 h 74"/>
                <a:gd name="T20" fmla="*/ 8 w 67"/>
                <a:gd name="T21" fmla="*/ 41 h 74"/>
                <a:gd name="T22" fmla="*/ 8 w 67"/>
                <a:gd name="T23" fmla="*/ 26 h 74"/>
                <a:gd name="T24" fmla="*/ 8 w 67"/>
                <a:gd name="T25" fmla="*/ 26 h 74"/>
                <a:gd name="T26" fmla="*/ 8 w 67"/>
                <a:gd name="T27" fmla="*/ 22 h 74"/>
                <a:gd name="T28" fmla="*/ 8 w 67"/>
                <a:gd name="T29" fmla="*/ 19 h 74"/>
                <a:gd name="T30" fmla="*/ 8 w 67"/>
                <a:gd name="T31" fmla="*/ 19 h 74"/>
                <a:gd name="T32" fmla="*/ 8 w 67"/>
                <a:gd name="T33" fmla="*/ 15 h 74"/>
                <a:gd name="T34" fmla="*/ 8 w 67"/>
                <a:gd name="T35" fmla="*/ 15 h 74"/>
                <a:gd name="T36" fmla="*/ 11 w 67"/>
                <a:gd name="T37" fmla="*/ 15 h 74"/>
                <a:gd name="T38" fmla="*/ 11 w 67"/>
                <a:gd name="T39" fmla="*/ 11 h 74"/>
                <a:gd name="T40" fmla="*/ 15 w 67"/>
                <a:gd name="T41" fmla="*/ 11 h 74"/>
                <a:gd name="T42" fmla="*/ 19 w 67"/>
                <a:gd name="T43" fmla="*/ 15 h 74"/>
                <a:gd name="T44" fmla="*/ 22 w 67"/>
                <a:gd name="T45" fmla="*/ 19 h 74"/>
                <a:gd name="T46" fmla="*/ 22 w 67"/>
                <a:gd name="T47" fmla="*/ 19 h 74"/>
                <a:gd name="T48" fmla="*/ 26 w 67"/>
                <a:gd name="T49" fmla="*/ 19 h 74"/>
                <a:gd name="T50" fmla="*/ 59 w 67"/>
                <a:gd name="T51" fmla="*/ 0 h 74"/>
                <a:gd name="T52" fmla="*/ 67 w 67"/>
                <a:gd name="T53" fmla="*/ 19 h 74"/>
                <a:gd name="T54" fmla="*/ 67 w 67"/>
                <a:gd name="T55" fmla="*/ 19 h 74"/>
                <a:gd name="T56" fmla="*/ 59 w 67"/>
                <a:gd name="T57" fmla="*/ 26 h 74"/>
                <a:gd name="T58" fmla="*/ 37 w 67"/>
                <a:gd name="T59" fmla="*/ 30 h 74"/>
                <a:gd name="T60" fmla="*/ 56 w 67"/>
                <a:gd name="T61" fmla="*/ 48 h 74"/>
                <a:gd name="T62" fmla="*/ 48 w 67"/>
                <a:gd name="T63" fmla="*/ 56 h 74"/>
                <a:gd name="T64" fmla="*/ 48 w 67"/>
                <a:gd name="T65" fmla="*/ 63 h 74"/>
                <a:gd name="T66" fmla="*/ 33 w 67"/>
                <a:gd name="T67" fmla="*/ 63 h 74"/>
                <a:gd name="T68" fmla="*/ 22 w 67"/>
                <a:gd name="T69" fmla="*/ 74 h 74"/>
                <a:gd name="T70" fmla="*/ 8 w 67"/>
                <a:gd name="T71" fmla="*/ 71 h 74"/>
                <a:gd name="T72" fmla="*/ 0 w 67"/>
                <a:gd name="T73" fmla="*/ 71 h 74"/>
                <a:gd name="T74" fmla="*/ 0 w 67"/>
                <a:gd name="T75" fmla="*/ 71 h 74"/>
                <a:gd name="T76" fmla="*/ 4 w 67"/>
                <a:gd name="T77" fmla="*/ 67 h 74"/>
                <a:gd name="T78" fmla="*/ 4 w 67"/>
                <a:gd name="T79" fmla="*/ 63 h 74"/>
                <a:gd name="T80" fmla="*/ 4 w 67"/>
                <a:gd name="T81" fmla="*/ 6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74">
                  <a:moveTo>
                    <a:pt x="4" y="63"/>
                  </a:moveTo>
                  <a:lnTo>
                    <a:pt x="4" y="63"/>
                  </a:lnTo>
                  <a:lnTo>
                    <a:pt x="4" y="63"/>
                  </a:lnTo>
                  <a:lnTo>
                    <a:pt x="4" y="59"/>
                  </a:lnTo>
                  <a:lnTo>
                    <a:pt x="4" y="56"/>
                  </a:lnTo>
                  <a:lnTo>
                    <a:pt x="4" y="52"/>
                  </a:lnTo>
                  <a:lnTo>
                    <a:pt x="4" y="48"/>
                  </a:lnTo>
                  <a:lnTo>
                    <a:pt x="8" y="48"/>
                  </a:lnTo>
                  <a:lnTo>
                    <a:pt x="8" y="45"/>
                  </a:lnTo>
                  <a:lnTo>
                    <a:pt x="8" y="41"/>
                  </a:lnTo>
                  <a:lnTo>
                    <a:pt x="8" y="41"/>
                  </a:lnTo>
                  <a:lnTo>
                    <a:pt x="8" y="26"/>
                  </a:lnTo>
                  <a:lnTo>
                    <a:pt x="8" y="26"/>
                  </a:lnTo>
                  <a:lnTo>
                    <a:pt x="8" y="22"/>
                  </a:lnTo>
                  <a:lnTo>
                    <a:pt x="8" y="19"/>
                  </a:lnTo>
                  <a:lnTo>
                    <a:pt x="8" y="19"/>
                  </a:lnTo>
                  <a:lnTo>
                    <a:pt x="8" y="15"/>
                  </a:lnTo>
                  <a:lnTo>
                    <a:pt x="8" y="15"/>
                  </a:lnTo>
                  <a:lnTo>
                    <a:pt x="11" y="15"/>
                  </a:lnTo>
                  <a:lnTo>
                    <a:pt x="11" y="11"/>
                  </a:lnTo>
                  <a:lnTo>
                    <a:pt x="15" y="11"/>
                  </a:lnTo>
                  <a:lnTo>
                    <a:pt x="19" y="15"/>
                  </a:lnTo>
                  <a:lnTo>
                    <a:pt x="22" y="19"/>
                  </a:lnTo>
                  <a:lnTo>
                    <a:pt x="22" y="19"/>
                  </a:lnTo>
                  <a:lnTo>
                    <a:pt x="26" y="19"/>
                  </a:lnTo>
                  <a:lnTo>
                    <a:pt x="59" y="0"/>
                  </a:lnTo>
                  <a:lnTo>
                    <a:pt x="67" y="19"/>
                  </a:lnTo>
                  <a:lnTo>
                    <a:pt x="67" y="19"/>
                  </a:lnTo>
                  <a:lnTo>
                    <a:pt x="59" y="26"/>
                  </a:lnTo>
                  <a:lnTo>
                    <a:pt x="37" y="30"/>
                  </a:lnTo>
                  <a:lnTo>
                    <a:pt x="56" y="48"/>
                  </a:lnTo>
                  <a:lnTo>
                    <a:pt x="48" y="56"/>
                  </a:lnTo>
                  <a:lnTo>
                    <a:pt x="48" y="63"/>
                  </a:lnTo>
                  <a:lnTo>
                    <a:pt x="33" y="63"/>
                  </a:lnTo>
                  <a:lnTo>
                    <a:pt x="22" y="74"/>
                  </a:lnTo>
                  <a:lnTo>
                    <a:pt x="8" y="71"/>
                  </a:lnTo>
                  <a:lnTo>
                    <a:pt x="0" y="71"/>
                  </a:lnTo>
                  <a:lnTo>
                    <a:pt x="0" y="71"/>
                  </a:lnTo>
                  <a:lnTo>
                    <a:pt x="4" y="67"/>
                  </a:lnTo>
                  <a:lnTo>
                    <a:pt x="4" y="63"/>
                  </a:lnTo>
                  <a:lnTo>
                    <a:pt x="4" y="63"/>
                  </a:lnTo>
                  <a:close/>
                </a:path>
              </a:pathLst>
            </a:custGeom>
            <a:grpFill/>
            <a:ln>
              <a:noFill/>
            </a:ln>
          </p:spPr>
          <p:txBody>
            <a:bodyPr vert="horz" wrap="square" lIns="91440" tIns="45720" rIns="91440" bIns="45720" numCol="1" anchor="t" anchorCtr="0" compatLnSpc="1"/>
            <a:lstStyle/>
            <a:p>
              <a:endParaRPr lang="en-US"/>
            </a:p>
          </p:txBody>
        </p:sp>
        <p:sp>
          <p:nvSpPr>
            <p:cNvPr id="88" name="Freeform 89"/>
            <p:cNvSpPr/>
            <p:nvPr/>
          </p:nvSpPr>
          <p:spPr bwMode="auto">
            <a:xfrm>
              <a:off x="5012246" y="2532654"/>
              <a:ext cx="438742" cy="333238"/>
            </a:xfrm>
            <a:custGeom>
              <a:avLst/>
              <a:gdLst>
                <a:gd name="T0" fmla="*/ 207 w 341"/>
                <a:gd name="T1" fmla="*/ 55 h 259"/>
                <a:gd name="T2" fmla="*/ 82 w 341"/>
                <a:gd name="T3" fmla="*/ 3 h 259"/>
                <a:gd name="T4" fmla="*/ 37 w 341"/>
                <a:gd name="T5" fmla="*/ 11 h 259"/>
                <a:gd name="T6" fmla="*/ 48 w 341"/>
                <a:gd name="T7" fmla="*/ 44 h 259"/>
                <a:gd name="T8" fmla="*/ 8 w 341"/>
                <a:gd name="T9" fmla="*/ 52 h 259"/>
                <a:gd name="T10" fmla="*/ 0 w 341"/>
                <a:gd name="T11" fmla="*/ 63 h 259"/>
                <a:gd name="T12" fmla="*/ 0 w 341"/>
                <a:gd name="T13" fmla="*/ 66 h 259"/>
                <a:gd name="T14" fmla="*/ 8 w 341"/>
                <a:gd name="T15" fmla="*/ 70 h 259"/>
                <a:gd name="T16" fmla="*/ 15 w 341"/>
                <a:gd name="T17" fmla="*/ 81 h 259"/>
                <a:gd name="T18" fmla="*/ 22 w 341"/>
                <a:gd name="T19" fmla="*/ 89 h 259"/>
                <a:gd name="T20" fmla="*/ 26 w 341"/>
                <a:gd name="T21" fmla="*/ 96 h 259"/>
                <a:gd name="T22" fmla="*/ 33 w 341"/>
                <a:gd name="T23" fmla="*/ 103 h 259"/>
                <a:gd name="T24" fmla="*/ 41 w 341"/>
                <a:gd name="T25" fmla="*/ 115 h 259"/>
                <a:gd name="T26" fmla="*/ 45 w 341"/>
                <a:gd name="T27" fmla="*/ 122 h 259"/>
                <a:gd name="T28" fmla="*/ 48 w 341"/>
                <a:gd name="T29" fmla="*/ 129 h 259"/>
                <a:gd name="T30" fmla="*/ 56 w 341"/>
                <a:gd name="T31" fmla="*/ 129 h 259"/>
                <a:gd name="T32" fmla="*/ 67 w 341"/>
                <a:gd name="T33" fmla="*/ 141 h 259"/>
                <a:gd name="T34" fmla="*/ 67 w 341"/>
                <a:gd name="T35" fmla="*/ 144 h 259"/>
                <a:gd name="T36" fmla="*/ 74 w 341"/>
                <a:gd name="T37" fmla="*/ 159 h 259"/>
                <a:gd name="T38" fmla="*/ 74 w 341"/>
                <a:gd name="T39" fmla="*/ 167 h 259"/>
                <a:gd name="T40" fmla="*/ 78 w 341"/>
                <a:gd name="T41" fmla="*/ 178 h 259"/>
                <a:gd name="T42" fmla="*/ 89 w 341"/>
                <a:gd name="T43" fmla="*/ 192 h 259"/>
                <a:gd name="T44" fmla="*/ 96 w 341"/>
                <a:gd name="T45" fmla="*/ 196 h 259"/>
                <a:gd name="T46" fmla="*/ 104 w 341"/>
                <a:gd name="T47" fmla="*/ 200 h 259"/>
                <a:gd name="T48" fmla="*/ 107 w 341"/>
                <a:gd name="T49" fmla="*/ 204 h 259"/>
                <a:gd name="T50" fmla="*/ 115 w 341"/>
                <a:gd name="T51" fmla="*/ 222 h 259"/>
                <a:gd name="T52" fmla="*/ 133 w 341"/>
                <a:gd name="T53" fmla="*/ 241 h 259"/>
                <a:gd name="T54" fmla="*/ 141 w 341"/>
                <a:gd name="T55" fmla="*/ 252 h 259"/>
                <a:gd name="T56" fmla="*/ 152 w 341"/>
                <a:gd name="T57" fmla="*/ 244 h 259"/>
                <a:gd name="T58" fmla="*/ 156 w 341"/>
                <a:gd name="T59" fmla="*/ 233 h 259"/>
                <a:gd name="T60" fmla="*/ 185 w 341"/>
                <a:gd name="T61" fmla="*/ 241 h 259"/>
                <a:gd name="T62" fmla="*/ 230 w 341"/>
                <a:gd name="T63" fmla="*/ 226 h 259"/>
                <a:gd name="T64" fmla="*/ 337 w 341"/>
                <a:gd name="T65" fmla="*/ 152 h 259"/>
                <a:gd name="T66" fmla="*/ 282 w 341"/>
                <a:gd name="T67" fmla="*/ 148 h 259"/>
                <a:gd name="T68" fmla="*/ 274 w 341"/>
                <a:gd name="T69" fmla="*/ 126 h 259"/>
                <a:gd name="T70" fmla="*/ 274 w 341"/>
                <a:gd name="T71" fmla="*/ 126 h 259"/>
                <a:gd name="T72" fmla="*/ 270 w 341"/>
                <a:gd name="T73" fmla="*/ 122 h 259"/>
                <a:gd name="T74" fmla="*/ 263 w 341"/>
                <a:gd name="T75" fmla="*/ 118 h 259"/>
                <a:gd name="T76" fmla="*/ 259 w 341"/>
                <a:gd name="T77" fmla="*/ 115 h 259"/>
                <a:gd name="T78" fmla="*/ 248 w 341"/>
                <a:gd name="T79" fmla="*/ 100 h 259"/>
                <a:gd name="T80" fmla="*/ 248 w 341"/>
                <a:gd name="T81" fmla="*/ 89 h 259"/>
                <a:gd name="T82" fmla="*/ 244 w 341"/>
                <a:gd name="T83" fmla="*/ 85 h 259"/>
                <a:gd name="T84" fmla="*/ 233 w 341"/>
                <a:gd name="T85" fmla="*/ 74 h 259"/>
                <a:gd name="T86" fmla="*/ 237 w 341"/>
                <a:gd name="T87" fmla="*/ 74 h 259"/>
                <a:gd name="T88" fmla="*/ 226 w 341"/>
                <a:gd name="T89" fmla="*/ 70 h 259"/>
                <a:gd name="T90" fmla="*/ 219 w 341"/>
                <a:gd name="T91" fmla="*/ 59 h 259"/>
                <a:gd name="T92" fmla="*/ 219 w 341"/>
                <a:gd name="T93" fmla="*/ 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1" h="259">
                  <a:moveTo>
                    <a:pt x="219" y="55"/>
                  </a:moveTo>
                  <a:lnTo>
                    <a:pt x="207" y="59"/>
                  </a:lnTo>
                  <a:lnTo>
                    <a:pt x="207" y="55"/>
                  </a:lnTo>
                  <a:lnTo>
                    <a:pt x="193" y="52"/>
                  </a:lnTo>
                  <a:lnTo>
                    <a:pt x="159" y="52"/>
                  </a:lnTo>
                  <a:lnTo>
                    <a:pt x="82" y="3"/>
                  </a:lnTo>
                  <a:lnTo>
                    <a:pt x="67" y="0"/>
                  </a:lnTo>
                  <a:lnTo>
                    <a:pt x="59" y="7"/>
                  </a:lnTo>
                  <a:lnTo>
                    <a:pt x="37" y="11"/>
                  </a:lnTo>
                  <a:lnTo>
                    <a:pt x="56" y="29"/>
                  </a:lnTo>
                  <a:lnTo>
                    <a:pt x="48" y="37"/>
                  </a:lnTo>
                  <a:lnTo>
                    <a:pt x="48" y="44"/>
                  </a:lnTo>
                  <a:lnTo>
                    <a:pt x="33" y="44"/>
                  </a:lnTo>
                  <a:lnTo>
                    <a:pt x="22" y="55"/>
                  </a:lnTo>
                  <a:lnTo>
                    <a:pt x="8" y="52"/>
                  </a:lnTo>
                  <a:lnTo>
                    <a:pt x="0" y="52"/>
                  </a:lnTo>
                  <a:lnTo>
                    <a:pt x="0" y="55"/>
                  </a:lnTo>
                  <a:lnTo>
                    <a:pt x="0" y="63"/>
                  </a:lnTo>
                  <a:lnTo>
                    <a:pt x="0" y="66"/>
                  </a:lnTo>
                  <a:lnTo>
                    <a:pt x="0" y="70"/>
                  </a:lnTo>
                  <a:lnTo>
                    <a:pt x="0" y="66"/>
                  </a:lnTo>
                  <a:lnTo>
                    <a:pt x="4" y="70"/>
                  </a:lnTo>
                  <a:lnTo>
                    <a:pt x="4" y="66"/>
                  </a:lnTo>
                  <a:lnTo>
                    <a:pt x="8" y="70"/>
                  </a:lnTo>
                  <a:lnTo>
                    <a:pt x="8" y="70"/>
                  </a:lnTo>
                  <a:lnTo>
                    <a:pt x="15" y="77"/>
                  </a:lnTo>
                  <a:lnTo>
                    <a:pt x="15" y="81"/>
                  </a:lnTo>
                  <a:lnTo>
                    <a:pt x="15" y="81"/>
                  </a:lnTo>
                  <a:lnTo>
                    <a:pt x="19" y="85"/>
                  </a:lnTo>
                  <a:lnTo>
                    <a:pt x="22" y="89"/>
                  </a:lnTo>
                  <a:lnTo>
                    <a:pt x="22" y="89"/>
                  </a:lnTo>
                  <a:lnTo>
                    <a:pt x="26" y="96"/>
                  </a:lnTo>
                  <a:lnTo>
                    <a:pt x="26" y="96"/>
                  </a:lnTo>
                  <a:lnTo>
                    <a:pt x="30" y="100"/>
                  </a:lnTo>
                  <a:lnTo>
                    <a:pt x="30" y="100"/>
                  </a:lnTo>
                  <a:lnTo>
                    <a:pt x="33" y="103"/>
                  </a:lnTo>
                  <a:lnTo>
                    <a:pt x="33" y="107"/>
                  </a:lnTo>
                  <a:lnTo>
                    <a:pt x="37" y="107"/>
                  </a:lnTo>
                  <a:lnTo>
                    <a:pt x="41" y="115"/>
                  </a:lnTo>
                  <a:lnTo>
                    <a:pt x="45" y="115"/>
                  </a:lnTo>
                  <a:lnTo>
                    <a:pt x="45" y="118"/>
                  </a:lnTo>
                  <a:lnTo>
                    <a:pt x="45" y="122"/>
                  </a:lnTo>
                  <a:lnTo>
                    <a:pt x="45" y="126"/>
                  </a:lnTo>
                  <a:lnTo>
                    <a:pt x="45" y="126"/>
                  </a:lnTo>
                  <a:lnTo>
                    <a:pt x="48" y="129"/>
                  </a:lnTo>
                  <a:lnTo>
                    <a:pt x="48" y="129"/>
                  </a:lnTo>
                  <a:lnTo>
                    <a:pt x="52" y="129"/>
                  </a:lnTo>
                  <a:lnTo>
                    <a:pt x="56" y="129"/>
                  </a:lnTo>
                  <a:lnTo>
                    <a:pt x="59" y="133"/>
                  </a:lnTo>
                  <a:lnTo>
                    <a:pt x="63" y="137"/>
                  </a:lnTo>
                  <a:lnTo>
                    <a:pt x="67" y="141"/>
                  </a:lnTo>
                  <a:lnTo>
                    <a:pt x="67" y="141"/>
                  </a:lnTo>
                  <a:lnTo>
                    <a:pt x="67" y="144"/>
                  </a:lnTo>
                  <a:lnTo>
                    <a:pt x="67" y="144"/>
                  </a:lnTo>
                  <a:lnTo>
                    <a:pt x="70" y="148"/>
                  </a:lnTo>
                  <a:lnTo>
                    <a:pt x="74" y="152"/>
                  </a:lnTo>
                  <a:lnTo>
                    <a:pt x="74" y="159"/>
                  </a:lnTo>
                  <a:lnTo>
                    <a:pt x="74" y="159"/>
                  </a:lnTo>
                  <a:lnTo>
                    <a:pt x="74" y="163"/>
                  </a:lnTo>
                  <a:lnTo>
                    <a:pt x="74" y="167"/>
                  </a:lnTo>
                  <a:lnTo>
                    <a:pt x="74" y="167"/>
                  </a:lnTo>
                  <a:lnTo>
                    <a:pt x="74" y="174"/>
                  </a:lnTo>
                  <a:lnTo>
                    <a:pt x="78" y="178"/>
                  </a:lnTo>
                  <a:lnTo>
                    <a:pt x="78" y="181"/>
                  </a:lnTo>
                  <a:lnTo>
                    <a:pt x="78" y="181"/>
                  </a:lnTo>
                  <a:lnTo>
                    <a:pt x="89" y="192"/>
                  </a:lnTo>
                  <a:lnTo>
                    <a:pt x="89" y="192"/>
                  </a:lnTo>
                  <a:lnTo>
                    <a:pt x="93" y="192"/>
                  </a:lnTo>
                  <a:lnTo>
                    <a:pt x="96" y="196"/>
                  </a:lnTo>
                  <a:lnTo>
                    <a:pt x="96" y="196"/>
                  </a:lnTo>
                  <a:lnTo>
                    <a:pt x="104" y="200"/>
                  </a:lnTo>
                  <a:lnTo>
                    <a:pt x="104" y="200"/>
                  </a:lnTo>
                  <a:lnTo>
                    <a:pt x="107" y="204"/>
                  </a:lnTo>
                  <a:lnTo>
                    <a:pt x="107" y="204"/>
                  </a:lnTo>
                  <a:lnTo>
                    <a:pt x="107" y="204"/>
                  </a:lnTo>
                  <a:lnTo>
                    <a:pt x="111" y="218"/>
                  </a:lnTo>
                  <a:lnTo>
                    <a:pt x="115" y="218"/>
                  </a:lnTo>
                  <a:lnTo>
                    <a:pt x="115" y="222"/>
                  </a:lnTo>
                  <a:lnTo>
                    <a:pt x="130" y="233"/>
                  </a:lnTo>
                  <a:lnTo>
                    <a:pt x="130" y="233"/>
                  </a:lnTo>
                  <a:lnTo>
                    <a:pt x="133" y="241"/>
                  </a:lnTo>
                  <a:lnTo>
                    <a:pt x="137" y="241"/>
                  </a:lnTo>
                  <a:lnTo>
                    <a:pt x="141" y="252"/>
                  </a:lnTo>
                  <a:lnTo>
                    <a:pt x="141" y="252"/>
                  </a:lnTo>
                  <a:lnTo>
                    <a:pt x="145" y="252"/>
                  </a:lnTo>
                  <a:lnTo>
                    <a:pt x="148" y="248"/>
                  </a:lnTo>
                  <a:lnTo>
                    <a:pt x="152" y="244"/>
                  </a:lnTo>
                  <a:lnTo>
                    <a:pt x="148" y="241"/>
                  </a:lnTo>
                  <a:lnTo>
                    <a:pt x="152" y="233"/>
                  </a:lnTo>
                  <a:lnTo>
                    <a:pt x="156" y="233"/>
                  </a:lnTo>
                  <a:lnTo>
                    <a:pt x="159" y="237"/>
                  </a:lnTo>
                  <a:lnTo>
                    <a:pt x="170" y="237"/>
                  </a:lnTo>
                  <a:lnTo>
                    <a:pt x="185" y="241"/>
                  </a:lnTo>
                  <a:lnTo>
                    <a:pt x="200" y="248"/>
                  </a:lnTo>
                  <a:lnTo>
                    <a:pt x="200" y="259"/>
                  </a:lnTo>
                  <a:lnTo>
                    <a:pt x="230" y="226"/>
                  </a:lnTo>
                  <a:lnTo>
                    <a:pt x="337" y="196"/>
                  </a:lnTo>
                  <a:lnTo>
                    <a:pt x="341" y="163"/>
                  </a:lnTo>
                  <a:lnTo>
                    <a:pt x="337" y="152"/>
                  </a:lnTo>
                  <a:lnTo>
                    <a:pt x="337" y="152"/>
                  </a:lnTo>
                  <a:lnTo>
                    <a:pt x="330" y="155"/>
                  </a:lnTo>
                  <a:lnTo>
                    <a:pt x="282" y="148"/>
                  </a:lnTo>
                  <a:lnTo>
                    <a:pt x="278" y="137"/>
                  </a:lnTo>
                  <a:lnTo>
                    <a:pt x="274" y="133"/>
                  </a:lnTo>
                  <a:lnTo>
                    <a:pt x="274" y="126"/>
                  </a:lnTo>
                  <a:lnTo>
                    <a:pt x="274" y="126"/>
                  </a:lnTo>
                  <a:lnTo>
                    <a:pt x="274" y="129"/>
                  </a:lnTo>
                  <a:lnTo>
                    <a:pt x="274" y="126"/>
                  </a:lnTo>
                  <a:lnTo>
                    <a:pt x="274" y="126"/>
                  </a:lnTo>
                  <a:lnTo>
                    <a:pt x="274" y="122"/>
                  </a:lnTo>
                  <a:lnTo>
                    <a:pt x="270" y="122"/>
                  </a:lnTo>
                  <a:lnTo>
                    <a:pt x="270" y="122"/>
                  </a:lnTo>
                  <a:lnTo>
                    <a:pt x="270" y="122"/>
                  </a:lnTo>
                  <a:lnTo>
                    <a:pt x="263" y="118"/>
                  </a:lnTo>
                  <a:lnTo>
                    <a:pt x="263" y="118"/>
                  </a:lnTo>
                  <a:lnTo>
                    <a:pt x="263" y="118"/>
                  </a:lnTo>
                  <a:lnTo>
                    <a:pt x="259" y="115"/>
                  </a:lnTo>
                  <a:lnTo>
                    <a:pt x="259" y="111"/>
                  </a:lnTo>
                  <a:lnTo>
                    <a:pt x="252" y="100"/>
                  </a:lnTo>
                  <a:lnTo>
                    <a:pt x="248" y="100"/>
                  </a:lnTo>
                  <a:lnTo>
                    <a:pt x="248" y="100"/>
                  </a:lnTo>
                  <a:lnTo>
                    <a:pt x="248" y="96"/>
                  </a:lnTo>
                  <a:lnTo>
                    <a:pt x="248" y="89"/>
                  </a:lnTo>
                  <a:lnTo>
                    <a:pt x="248" y="89"/>
                  </a:lnTo>
                  <a:lnTo>
                    <a:pt x="244" y="85"/>
                  </a:lnTo>
                  <a:lnTo>
                    <a:pt x="244" y="85"/>
                  </a:lnTo>
                  <a:lnTo>
                    <a:pt x="237" y="77"/>
                  </a:lnTo>
                  <a:lnTo>
                    <a:pt x="237" y="77"/>
                  </a:lnTo>
                  <a:lnTo>
                    <a:pt x="233" y="74"/>
                  </a:lnTo>
                  <a:lnTo>
                    <a:pt x="233" y="74"/>
                  </a:lnTo>
                  <a:lnTo>
                    <a:pt x="233" y="74"/>
                  </a:lnTo>
                  <a:lnTo>
                    <a:pt x="237" y="74"/>
                  </a:lnTo>
                  <a:lnTo>
                    <a:pt x="233" y="74"/>
                  </a:lnTo>
                  <a:lnTo>
                    <a:pt x="233" y="74"/>
                  </a:lnTo>
                  <a:lnTo>
                    <a:pt x="226" y="70"/>
                  </a:lnTo>
                  <a:lnTo>
                    <a:pt x="222" y="63"/>
                  </a:lnTo>
                  <a:lnTo>
                    <a:pt x="222" y="59"/>
                  </a:lnTo>
                  <a:lnTo>
                    <a:pt x="219" y="59"/>
                  </a:lnTo>
                  <a:lnTo>
                    <a:pt x="219" y="55"/>
                  </a:lnTo>
                  <a:lnTo>
                    <a:pt x="219" y="59"/>
                  </a:lnTo>
                  <a:lnTo>
                    <a:pt x="219" y="55"/>
                  </a:lnTo>
                  <a:close/>
                </a:path>
              </a:pathLst>
            </a:custGeom>
            <a:grpFill/>
            <a:ln>
              <a:noFill/>
            </a:ln>
          </p:spPr>
          <p:txBody>
            <a:bodyPr vert="horz" wrap="square" lIns="91440" tIns="45720" rIns="91440" bIns="45720" numCol="1" anchor="t" anchorCtr="0" compatLnSpc="1"/>
            <a:lstStyle/>
            <a:p>
              <a:endParaRPr lang="en-US"/>
            </a:p>
          </p:txBody>
        </p:sp>
        <p:sp>
          <p:nvSpPr>
            <p:cNvPr id="89" name="Freeform 90"/>
            <p:cNvSpPr/>
            <p:nvPr/>
          </p:nvSpPr>
          <p:spPr bwMode="auto">
            <a:xfrm>
              <a:off x="5350632" y="2656170"/>
              <a:ext cx="14153" cy="33452"/>
            </a:xfrm>
            <a:custGeom>
              <a:avLst/>
              <a:gdLst>
                <a:gd name="T0" fmla="*/ 7 w 11"/>
                <a:gd name="T1" fmla="*/ 26 h 26"/>
                <a:gd name="T2" fmla="*/ 7 w 11"/>
                <a:gd name="T3" fmla="*/ 26 h 26"/>
                <a:gd name="T4" fmla="*/ 0 w 11"/>
                <a:gd name="T5" fmla="*/ 22 h 26"/>
                <a:gd name="T6" fmla="*/ 0 w 11"/>
                <a:gd name="T7" fmla="*/ 22 h 26"/>
                <a:gd name="T8" fmla="*/ 0 w 11"/>
                <a:gd name="T9" fmla="*/ 22 h 26"/>
                <a:gd name="T10" fmla="*/ 0 w 11"/>
                <a:gd name="T11" fmla="*/ 19 h 26"/>
                <a:gd name="T12" fmla="*/ 0 w 11"/>
                <a:gd name="T13" fmla="*/ 19 h 26"/>
                <a:gd name="T14" fmla="*/ 0 w 11"/>
                <a:gd name="T15" fmla="*/ 15 h 26"/>
                <a:gd name="T16" fmla="*/ 0 w 11"/>
                <a:gd name="T17" fmla="*/ 11 h 26"/>
                <a:gd name="T18" fmla="*/ 0 w 11"/>
                <a:gd name="T19" fmla="*/ 11 h 26"/>
                <a:gd name="T20" fmla="*/ 0 w 11"/>
                <a:gd name="T21" fmla="*/ 11 h 26"/>
                <a:gd name="T22" fmla="*/ 0 w 11"/>
                <a:gd name="T23" fmla="*/ 7 h 26"/>
                <a:gd name="T24" fmla="*/ 0 w 11"/>
                <a:gd name="T25" fmla="*/ 7 h 26"/>
                <a:gd name="T26" fmla="*/ 0 w 11"/>
                <a:gd name="T27" fmla="*/ 4 h 26"/>
                <a:gd name="T28" fmla="*/ 4 w 11"/>
                <a:gd name="T29" fmla="*/ 4 h 26"/>
                <a:gd name="T30" fmla="*/ 4 w 11"/>
                <a:gd name="T31" fmla="*/ 4 h 26"/>
                <a:gd name="T32" fmla="*/ 4 w 11"/>
                <a:gd name="T33" fmla="*/ 4 h 26"/>
                <a:gd name="T34" fmla="*/ 4 w 11"/>
                <a:gd name="T35" fmla="*/ 0 h 26"/>
                <a:gd name="T36" fmla="*/ 4 w 11"/>
                <a:gd name="T37" fmla="*/ 0 h 26"/>
                <a:gd name="T38" fmla="*/ 7 w 11"/>
                <a:gd name="T39" fmla="*/ 4 h 26"/>
                <a:gd name="T40" fmla="*/ 7 w 11"/>
                <a:gd name="T41" fmla="*/ 4 h 26"/>
                <a:gd name="T42" fmla="*/ 11 w 11"/>
                <a:gd name="T43" fmla="*/ 4 h 26"/>
                <a:gd name="T44" fmla="*/ 11 w 11"/>
                <a:gd name="T45" fmla="*/ 4 h 26"/>
                <a:gd name="T46" fmla="*/ 7 w 11"/>
                <a:gd name="T47" fmla="*/ 11 h 26"/>
                <a:gd name="T48" fmla="*/ 7 w 11"/>
                <a:gd name="T49" fmla="*/ 11 h 26"/>
                <a:gd name="T50" fmla="*/ 7 w 11"/>
                <a:gd name="T51" fmla="*/ 15 h 26"/>
                <a:gd name="T52" fmla="*/ 11 w 11"/>
                <a:gd name="T53" fmla="*/ 15 h 26"/>
                <a:gd name="T54" fmla="*/ 11 w 11"/>
                <a:gd name="T55" fmla="*/ 19 h 26"/>
                <a:gd name="T56" fmla="*/ 11 w 11"/>
                <a:gd name="T57" fmla="*/ 26 h 26"/>
                <a:gd name="T58" fmla="*/ 7 w 11"/>
                <a:gd name="T59" fmla="*/ 26 h 26"/>
                <a:gd name="T60" fmla="*/ 7 w 11"/>
                <a:gd name="T6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26">
                  <a:moveTo>
                    <a:pt x="7" y="26"/>
                  </a:moveTo>
                  <a:lnTo>
                    <a:pt x="7" y="26"/>
                  </a:lnTo>
                  <a:lnTo>
                    <a:pt x="0" y="22"/>
                  </a:lnTo>
                  <a:lnTo>
                    <a:pt x="0" y="22"/>
                  </a:lnTo>
                  <a:lnTo>
                    <a:pt x="0" y="22"/>
                  </a:lnTo>
                  <a:lnTo>
                    <a:pt x="0" y="19"/>
                  </a:lnTo>
                  <a:lnTo>
                    <a:pt x="0" y="19"/>
                  </a:lnTo>
                  <a:lnTo>
                    <a:pt x="0" y="15"/>
                  </a:lnTo>
                  <a:lnTo>
                    <a:pt x="0" y="11"/>
                  </a:lnTo>
                  <a:lnTo>
                    <a:pt x="0" y="11"/>
                  </a:lnTo>
                  <a:lnTo>
                    <a:pt x="0" y="11"/>
                  </a:lnTo>
                  <a:lnTo>
                    <a:pt x="0" y="7"/>
                  </a:lnTo>
                  <a:lnTo>
                    <a:pt x="0" y="7"/>
                  </a:lnTo>
                  <a:lnTo>
                    <a:pt x="0" y="4"/>
                  </a:lnTo>
                  <a:lnTo>
                    <a:pt x="4" y="4"/>
                  </a:lnTo>
                  <a:lnTo>
                    <a:pt x="4" y="4"/>
                  </a:lnTo>
                  <a:lnTo>
                    <a:pt x="4" y="4"/>
                  </a:lnTo>
                  <a:lnTo>
                    <a:pt x="4" y="0"/>
                  </a:lnTo>
                  <a:lnTo>
                    <a:pt x="4" y="0"/>
                  </a:lnTo>
                  <a:lnTo>
                    <a:pt x="7" y="4"/>
                  </a:lnTo>
                  <a:lnTo>
                    <a:pt x="7" y="4"/>
                  </a:lnTo>
                  <a:lnTo>
                    <a:pt x="11" y="4"/>
                  </a:lnTo>
                  <a:lnTo>
                    <a:pt x="11" y="4"/>
                  </a:lnTo>
                  <a:lnTo>
                    <a:pt x="7" y="11"/>
                  </a:lnTo>
                  <a:lnTo>
                    <a:pt x="7" y="11"/>
                  </a:lnTo>
                  <a:lnTo>
                    <a:pt x="7" y="15"/>
                  </a:lnTo>
                  <a:lnTo>
                    <a:pt x="11" y="15"/>
                  </a:lnTo>
                  <a:lnTo>
                    <a:pt x="11" y="19"/>
                  </a:lnTo>
                  <a:lnTo>
                    <a:pt x="11" y="26"/>
                  </a:lnTo>
                  <a:lnTo>
                    <a:pt x="7" y="26"/>
                  </a:lnTo>
                  <a:lnTo>
                    <a:pt x="7" y="26"/>
                  </a:lnTo>
                  <a:close/>
                </a:path>
              </a:pathLst>
            </a:custGeom>
            <a:grpFill/>
            <a:ln>
              <a:noFill/>
            </a:ln>
          </p:spPr>
          <p:txBody>
            <a:bodyPr vert="horz" wrap="square" lIns="91440" tIns="45720" rIns="91440" bIns="45720" numCol="1" anchor="t" anchorCtr="0" compatLnSpc="1"/>
            <a:lstStyle/>
            <a:p>
              <a:endParaRPr lang="en-US"/>
            </a:p>
          </p:txBody>
        </p:sp>
        <p:sp>
          <p:nvSpPr>
            <p:cNvPr id="90" name="Freeform 91"/>
            <p:cNvSpPr/>
            <p:nvPr/>
          </p:nvSpPr>
          <p:spPr bwMode="auto">
            <a:xfrm>
              <a:off x="5364785" y="2661317"/>
              <a:ext cx="105504" cy="70765"/>
            </a:xfrm>
            <a:custGeom>
              <a:avLst/>
              <a:gdLst>
                <a:gd name="T0" fmla="*/ 0 w 82"/>
                <a:gd name="T1" fmla="*/ 26 h 55"/>
                <a:gd name="T2" fmla="*/ 0 w 82"/>
                <a:gd name="T3" fmla="*/ 33 h 55"/>
                <a:gd name="T4" fmla="*/ 4 w 82"/>
                <a:gd name="T5" fmla="*/ 37 h 55"/>
                <a:gd name="T6" fmla="*/ 8 w 82"/>
                <a:gd name="T7" fmla="*/ 48 h 55"/>
                <a:gd name="T8" fmla="*/ 56 w 82"/>
                <a:gd name="T9" fmla="*/ 55 h 55"/>
                <a:gd name="T10" fmla="*/ 63 w 82"/>
                <a:gd name="T11" fmla="*/ 52 h 55"/>
                <a:gd name="T12" fmla="*/ 78 w 82"/>
                <a:gd name="T13" fmla="*/ 11 h 55"/>
                <a:gd name="T14" fmla="*/ 82 w 82"/>
                <a:gd name="T15" fmla="*/ 11 h 55"/>
                <a:gd name="T16" fmla="*/ 78 w 82"/>
                <a:gd name="T17" fmla="*/ 7 h 55"/>
                <a:gd name="T18" fmla="*/ 78 w 82"/>
                <a:gd name="T19" fmla="*/ 3 h 55"/>
                <a:gd name="T20" fmla="*/ 78 w 82"/>
                <a:gd name="T21" fmla="*/ 7 h 55"/>
                <a:gd name="T22" fmla="*/ 78 w 82"/>
                <a:gd name="T23" fmla="*/ 3 h 55"/>
                <a:gd name="T24" fmla="*/ 78 w 82"/>
                <a:gd name="T25" fmla="*/ 3 h 55"/>
                <a:gd name="T26" fmla="*/ 74 w 82"/>
                <a:gd name="T27" fmla="*/ 3 h 55"/>
                <a:gd name="T28" fmla="*/ 74 w 82"/>
                <a:gd name="T29" fmla="*/ 0 h 55"/>
                <a:gd name="T30" fmla="*/ 74 w 82"/>
                <a:gd name="T31" fmla="*/ 0 h 55"/>
                <a:gd name="T32" fmla="*/ 74 w 82"/>
                <a:gd name="T33" fmla="*/ 0 h 55"/>
                <a:gd name="T34" fmla="*/ 70 w 82"/>
                <a:gd name="T35" fmla="*/ 3 h 55"/>
                <a:gd name="T36" fmla="*/ 63 w 82"/>
                <a:gd name="T37" fmla="*/ 7 h 55"/>
                <a:gd name="T38" fmla="*/ 63 w 82"/>
                <a:gd name="T39" fmla="*/ 11 h 55"/>
                <a:gd name="T40" fmla="*/ 52 w 82"/>
                <a:gd name="T41" fmla="*/ 18 h 55"/>
                <a:gd name="T42" fmla="*/ 52 w 82"/>
                <a:gd name="T43" fmla="*/ 22 h 55"/>
                <a:gd name="T44" fmla="*/ 52 w 82"/>
                <a:gd name="T45" fmla="*/ 22 h 55"/>
                <a:gd name="T46" fmla="*/ 52 w 82"/>
                <a:gd name="T47" fmla="*/ 22 h 55"/>
                <a:gd name="T48" fmla="*/ 48 w 82"/>
                <a:gd name="T49" fmla="*/ 26 h 55"/>
                <a:gd name="T50" fmla="*/ 48 w 82"/>
                <a:gd name="T51" fmla="*/ 26 h 55"/>
                <a:gd name="T52" fmla="*/ 45 w 82"/>
                <a:gd name="T53" fmla="*/ 26 h 55"/>
                <a:gd name="T54" fmla="*/ 45 w 82"/>
                <a:gd name="T55" fmla="*/ 26 h 55"/>
                <a:gd name="T56" fmla="*/ 45 w 82"/>
                <a:gd name="T57" fmla="*/ 29 h 55"/>
                <a:gd name="T58" fmla="*/ 45 w 82"/>
                <a:gd name="T59" fmla="*/ 29 h 55"/>
                <a:gd name="T60" fmla="*/ 41 w 82"/>
                <a:gd name="T61" fmla="*/ 29 h 55"/>
                <a:gd name="T62" fmla="*/ 37 w 82"/>
                <a:gd name="T63" fmla="*/ 29 h 55"/>
                <a:gd name="T64" fmla="*/ 33 w 82"/>
                <a:gd name="T65" fmla="*/ 33 h 55"/>
                <a:gd name="T66" fmla="*/ 33 w 82"/>
                <a:gd name="T67" fmla="*/ 29 h 55"/>
                <a:gd name="T68" fmla="*/ 30 w 82"/>
                <a:gd name="T69" fmla="*/ 29 h 55"/>
                <a:gd name="T70" fmla="*/ 26 w 82"/>
                <a:gd name="T71" fmla="*/ 29 h 55"/>
                <a:gd name="T72" fmla="*/ 26 w 82"/>
                <a:gd name="T73" fmla="*/ 29 h 55"/>
                <a:gd name="T74" fmla="*/ 19 w 82"/>
                <a:gd name="T75" fmla="*/ 29 h 55"/>
                <a:gd name="T76" fmla="*/ 11 w 82"/>
                <a:gd name="T77" fmla="*/ 33 h 55"/>
                <a:gd name="T78" fmla="*/ 11 w 82"/>
                <a:gd name="T79" fmla="*/ 33 h 55"/>
                <a:gd name="T80" fmla="*/ 8 w 82"/>
                <a:gd name="T81" fmla="*/ 33 h 55"/>
                <a:gd name="T82" fmla="*/ 4 w 82"/>
                <a:gd name="T83" fmla="*/ 33 h 55"/>
                <a:gd name="T84" fmla="*/ 4 w 82"/>
                <a:gd name="T85" fmla="*/ 26 h 55"/>
                <a:gd name="T86" fmla="*/ 4 w 82"/>
                <a:gd name="T87" fmla="*/ 29 h 55"/>
                <a:gd name="T88" fmla="*/ 0 w 82"/>
                <a:gd name="T8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55">
                  <a:moveTo>
                    <a:pt x="0" y="26"/>
                  </a:moveTo>
                  <a:lnTo>
                    <a:pt x="0" y="33"/>
                  </a:lnTo>
                  <a:lnTo>
                    <a:pt x="4" y="37"/>
                  </a:lnTo>
                  <a:lnTo>
                    <a:pt x="8" y="48"/>
                  </a:lnTo>
                  <a:lnTo>
                    <a:pt x="56" y="55"/>
                  </a:lnTo>
                  <a:lnTo>
                    <a:pt x="63" y="52"/>
                  </a:lnTo>
                  <a:lnTo>
                    <a:pt x="78" y="11"/>
                  </a:lnTo>
                  <a:lnTo>
                    <a:pt x="82" y="11"/>
                  </a:lnTo>
                  <a:lnTo>
                    <a:pt x="78" y="7"/>
                  </a:lnTo>
                  <a:lnTo>
                    <a:pt x="78" y="3"/>
                  </a:lnTo>
                  <a:lnTo>
                    <a:pt x="78" y="7"/>
                  </a:lnTo>
                  <a:lnTo>
                    <a:pt x="78" y="3"/>
                  </a:lnTo>
                  <a:lnTo>
                    <a:pt x="78" y="3"/>
                  </a:lnTo>
                  <a:lnTo>
                    <a:pt x="74" y="3"/>
                  </a:lnTo>
                  <a:lnTo>
                    <a:pt x="74" y="0"/>
                  </a:lnTo>
                  <a:lnTo>
                    <a:pt x="74" y="0"/>
                  </a:lnTo>
                  <a:lnTo>
                    <a:pt x="74" y="0"/>
                  </a:lnTo>
                  <a:lnTo>
                    <a:pt x="70" y="3"/>
                  </a:lnTo>
                  <a:lnTo>
                    <a:pt x="63" y="7"/>
                  </a:lnTo>
                  <a:lnTo>
                    <a:pt x="63" y="11"/>
                  </a:lnTo>
                  <a:lnTo>
                    <a:pt x="52" y="18"/>
                  </a:lnTo>
                  <a:lnTo>
                    <a:pt x="52" y="22"/>
                  </a:lnTo>
                  <a:lnTo>
                    <a:pt x="52" y="22"/>
                  </a:lnTo>
                  <a:lnTo>
                    <a:pt x="52" y="22"/>
                  </a:lnTo>
                  <a:lnTo>
                    <a:pt x="48" y="26"/>
                  </a:lnTo>
                  <a:lnTo>
                    <a:pt x="48" y="26"/>
                  </a:lnTo>
                  <a:lnTo>
                    <a:pt x="45" y="26"/>
                  </a:lnTo>
                  <a:lnTo>
                    <a:pt x="45" y="26"/>
                  </a:lnTo>
                  <a:lnTo>
                    <a:pt x="45" y="29"/>
                  </a:lnTo>
                  <a:lnTo>
                    <a:pt x="45" y="29"/>
                  </a:lnTo>
                  <a:lnTo>
                    <a:pt x="41" y="29"/>
                  </a:lnTo>
                  <a:lnTo>
                    <a:pt x="37" y="29"/>
                  </a:lnTo>
                  <a:lnTo>
                    <a:pt x="33" y="33"/>
                  </a:lnTo>
                  <a:lnTo>
                    <a:pt x="33" y="29"/>
                  </a:lnTo>
                  <a:lnTo>
                    <a:pt x="30" y="29"/>
                  </a:lnTo>
                  <a:lnTo>
                    <a:pt x="26" y="29"/>
                  </a:lnTo>
                  <a:lnTo>
                    <a:pt x="26" y="29"/>
                  </a:lnTo>
                  <a:lnTo>
                    <a:pt x="19" y="29"/>
                  </a:lnTo>
                  <a:lnTo>
                    <a:pt x="11" y="33"/>
                  </a:lnTo>
                  <a:lnTo>
                    <a:pt x="11" y="33"/>
                  </a:lnTo>
                  <a:lnTo>
                    <a:pt x="8" y="33"/>
                  </a:lnTo>
                  <a:lnTo>
                    <a:pt x="4" y="33"/>
                  </a:lnTo>
                  <a:lnTo>
                    <a:pt x="4" y="26"/>
                  </a:lnTo>
                  <a:lnTo>
                    <a:pt x="4" y="29"/>
                  </a:lnTo>
                  <a:lnTo>
                    <a:pt x="0" y="26"/>
                  </a:lnTo>
                  <a:close/>
                </a:path>
              </a:pathLst>
            </a:custGeom>
            <a:grpFill/>
            <a:ln>
              <a:noFill/>
            </a:ln>
          </p:spPr>
          <p:txBody>
            <a:bodyPr vert="horz" wrap="square" lIns="91440" tIns="45720" rIns="91440" bIns="45720" numCol="1" anchor="t" anchorCtr="0" compatLnSpc="1"/>
            <a:lstStyle/>
            <a:p>
              <a:endParaRPr lang="en-US"/>
            </a:p>
          </p:txBody>
        </p:sp>
        <p:sp>
          <p:nvSpPr>
            <p:cNvPr id="91" name="Freeform 92"/>
            <p:cNvSpPr>
              <a:spLocks noEditPoints="1"/>
            </p:cNvSpPr>
            <p:nvPr/>
          </p:nvSpPr>
          <p:spPr bwMode="auto">
            <a:xfrm>
              <a:off x="3721756" y="2388551"/>
              <a:ext cx="61758" cy="24446"/>
            </a:xfrm>
            <a:custGeom>
              <a:avLst/>
              <a:gdLst>
                <a:gd name="T0" fmla="*/ 18 w 48"/>
                <a:gd name="T1" fmla="*/ 0 h 19"/>
                <a:gd name="T2" fmla="*/ 22 w 48"/>
                <a:gd name="T3" fmla="*/ 4 h 19"/>
                <a:gd name="T4" fmla="*/ 22 w 48"/>
                <a:gd name="T5" fmla="*/ 0 h 19"/>
                <a:gd name="T6" fmla="*/ 18 w 48"/>
                <a:gd name="T7" fmla="*/ 0 h 19"/>
                <a:gd name="T8" fmla="*/ 18 w 48"/>
                <a:gd name="T9" fmla="*/ 0 h 19"/>
                <a:gd name="T10" fmla="*/ 18 w 48"/>
                <a:gd name="T11" fmla="*/ 0 h 19"/>
                <a:gd name="T12" fmla="*/ 3 w 48"/>
                <a:gd name="T13" fmla="*/ 0 h 19"/>
                <a:gd name="T14" fmla="*/ 7 w 48"/>
                <a:gd name="T15" fmla="*/ 4 h 19"/>
                <a:gd name="T16" fmla="*/ 7 w 48"/>
                <a:gd name="T17" fmla="*/ 0 h 19"/>
                <a:gd name="T18" fmla="*/ 3 w 48"/>
                <a:gd name="T19" fmla="*/ 0 h 19"/>
                <a:gd name="T20" fmla="*/ 3 w 48"/>
                <a:gd name="T21" fmla="*/ 0 h 19"/>
                <a:gd name="T22" fmla="*/ 0 w 48"/>
                <a:gd name="T23" fmla="*/ 4 h 19"/>
                <a:gd name="T24" fmla="*/ 0 w 48"/>
                <a:gd name="T25" fmla="*/ 8 h 19"/>
                <a:gd name="T26" fmla="*/ 3 w 48"/>
                <a:gd name="T27" fmla="*/ 8 h 19"/>
                <a:gd name="T28" fmla="*/ 3 w 48"/>
                <a:gd name="T29" fmla="*/ 8 h 19"/>
                <a:gd name="T30" fmla="*/ 3 w 48"/>
                <a:gd name="T31" fmla="*/ 4 h 19"/>
                <a:gd name="T32" fmla="*/ 0 w 48"/>
                <a:gd name="T33" fmla="*/ 4 h 19"/>
                <a:gd name="T34" fmla="*/ 0 w 48"/>
                <a:gd name="T35" fmla="*/ 4 h 19"/>
                <a:gd name="T36" fmla="*/ 44 w 48"/>
                <a:gd name="T37" fmla="*/ 19 h 19"/>
                <a:gd name="T38" fmla="*/ 40 w 48"/>
                <a:gd name="T39" fmla="*/ 19 h 19"/>
                <a:gd name="T40" fmla="*/ 40 w 48"/>
                <a:gd name="T41" fmla="*/ 19 h 19"/>
                <a:gd name="T42" fmla="*/ 48 w 48"/>
                <a:gd name="T43" fmla="*/ 19 h 19"/>
                <a:gd name="T44" fmla="*/ 48 w 48"/>
                <a:gd name="T45" fmla="*/ 19 h 19"/>
                <a:gd name="T46" fmla="*/ 48 w 48"/>
                <a:gd name="T47" fmla="*/ 19 h 19"/>
                <a:gd name="T48" fmla="*/ 44 w 48"/>
                <a:gd name="T4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19">
                  <a:moveTo>
                    <a:pt x="18" y="0"/>
                  </a:moveTo>
                  <a:lnTo>
                    <a:pt x="22" y="4"/>
                  </a:lnTo>
                  <a:lnTo>
                    <a:pt x="22" y="0"/>
                  </a:lnTo>
                  <a:lnTo>
                    <a:pt x="18" y="0"/>
                  </a:lnTo>
                  <a:lnTo>
                    <a:pt x="18" y="0"/>
                  </a:lnTo>
                  <a:lnTo>
                    <a:pt x="18" y="0"/>
                  </a:lnTo>
                  <a:close/>
                  <a:moveTo>
                    <a:pt x="3" y="0"/>
                  </a:moveTo>
                  <a:lnTo>
                    <a:pt x="7" y="4"/>
                  </a:lnTo>
                  <a:lnTo>
                    <a:pt x="7" y="0"/>
                  </a:lnTo>
                  <a:lnTo>
                    <a:pt x="3" y="0"/>
                  </a:lnTo>
                  <a:lnTo>
                    <a:pt x="3" y="0"/>
                  </a:lnTo>
                  <a:close/>
                  <a:moveTo>
                    <a:pt x="0" y="4"/>
                  </a:moveTo>
                  <a:lnTo>
                    <a:pt x="0" y="8"/>
                  </a:lnTo>
                  <a:lnTo>
                    <a:pt x="3" y="8"/>
                  </a:lnTo>
                  <a:lnTo>
                    <a:pt x="3" y="8"/>
                  </a:lnTo>
                  <a:lnTo>
                    <a:pt x="3" y="4"/>
                  </a:lnTo>
                  <a:lnTo>
                    <a:pt x="0" y="4"/>
                  </a:lnTo>
                  <a:lnTo>
                    <a:pt x="0" y="4"/>
                  </a:lnTo>
                  <a:close/>
                  <a:moveTo>
                    <a:pt x="44" y="19"/>
                  </a:moveTo>
                  <a:lnTo>
                    <a:pt x="40" y="19"/>
                  </a:lnTo>
                  <a:lnTo>
                    <a:pt x="40" y="19"/>
                  </a:lnTo>
                  <a:lnTo>
                    <a:pt x="48" y="19"/>
                  </a:lnTo>
                  <a:lnTo>
                    <a:pt x="48" y="19"/>
                  </a:lnTo>
                  <a:lnTo>
                    <a:pt x="48" y="19"/>
                  </a:lnTo>
                  <a:lnTo>
                    <a:pt x="44" y="19"/>
                  </a:lnTo>
                  <a:close/>
                </a:path>
              </a:pathLst>
            </a:custGeom>
            <a:grpFill/>
            <a:ln>
              <a:noFill/>
            </a:ln>
          </p:spPr>
          <p:txBody>
            <a:bodyPr vert="horz" wrap="square" lIns="91440" tIns="45720" rIns="91440" bIns="45720" numCol="1" anchor="t" anchorCtr="0" compatLnSpc="1"/>
            <a:lstStyle/>
            <a:p>
              <a:endParaRPr lang="en-US"/>
            </a:p>
          </p:txBody>
        </p:sp>
        <p:sp>
          <p:nvSpPr>
            <p:cNvPr id="92" name="Freeform 93"/>
            <p:cNvSpPr/>
            <p:nvPr/>
          </p:nvSpPr>
          <p:spPr bwMode="auto">
            <a:xfrm>
              <a:off x="3945630" y="2522360"/>
              <a:ext cx="9007" cy="5147"/>
            </a:xfrm>
            <a:custGeom>
              <a:avLst/>
              <a:gdLst>
                <a:gd name="T0" fmla="*/ 1 w 2"/>
                <a:gd name="T1" fmla="*/ 1 h 1"/>
                <a:gd name="T2" fmla="*/ 1 w 2"/>
                <a:gd name="T3" fmla="*/ 1 h 1"/>
                <a:gd name="T4" fmla="*/ 0 w 2"/>
                <a:gd name="T5" fmla="*/ 0 h 1"/>
                <a:gd name="T6" fmla="*/ 2 w 2"/>
                <a:gd name="T7" fmla="*/ 0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1"/>
                    <a:pt x="1" y="1"/>
                    <a:pt x="1" y="1"/>
                  </a:cubicBezTo>
                  <a:cubicBezTo>
                    <a:pt x="0" y="0"/>
                    <a:pt x="0" y="0"/>
                    <a:pt x="0" y="0"/>
                  </a:cubicBezTo>
                  <a:cubicBezTo>
                    <a:pt x="2" y="0"/>
                    <a:pt x="2" y="0"/>
                    <a:pt x="2" y="0"/>
                  </a:cubicBezTo>
                  <a:cubicBezTo>
                    <a:pt x="2" y="1"/>
                    <a:pt x="2" y="1"/>
                    <a:pt x="2" y="1"/>
                  </a:cubicBezTo>
                  <a:cubicBezTo>
                    <a:pt x="2" y="1"/>
                    <a:pt x="1" y="1"/>
                    <a:pt x="1" y="1"/>
                  </a:cubicBezTo>
                  <a:close/>
                </a:path>
              </a:pathLst>
            </a:custGeom>
            <a:grpFill/>
            <a:ln>
              <a:noFill/>
            </a:ln>
          </p:spPr>
          <p:txBody>
            <a:bodyPr vert="horz" wrap="square" lIns="91440" tIns="45720" rIns="91440" bIns="45720" numCol="1" anchor="t" anchorCtr="0" compatLnSpc="1"/>
            <a:lstStyle/>
            <a:p>
              <a:endParaRPr lang="en-US"/>
            </a:p>
          </p:txBody>
        </p:sp>
        <p:sp>
          <p:nvSpPr>
            <p:cNvPr id="93" name="Freeform 94"/>
            <p:cNvSpPr>
              <a:spLocks noEditPoints="1"/>
            </p:cNvSpPr>
            <p:nvPr/>
          </p:nvSpPr>
          <p:spPr bwMode="auto">
            <a:xfrm>
              <a:off x="3926331" y="2603418"/>
              <a:ext cx="95211" cy="28306"/>
            </a:xfrm>
            <a:custGeom>
              <a:avLst/>
              <a:gdLst>
                <a:gd name="T0" fmla="*/ 3 w 20"/>
                <a:gd name="T1" fmla="*/ 4 h 6"/>
                <a:gd name="T2" fmla="*/ 3 w 20"/>
                <a:gd name="T3" fmla="*/ 4 h 6"/>
                <a:gd name="T4" fmla="*/ 3 w 20"/>
                <a:gd name="T5" fmla="*/ 4 h 6"/>
                <a:gd name="T6" fmla="*/ 4 w 20"/>
                <a:gd name="T7" fmla="*/ 4 h 6"/>
                <a:gd name="T8" fmla="*/ 4 w 20"/>
                <a:gd name="T9" fmla="*/ 4 h 6"/>
                <a:gd name="T10" fmla="*/ 3 w 20"/>
                <a:gd name="T11" fmla="*/ 4 h 6"/>
                <a:gd name="T12" fmla="*/ 0 w 20"/>
                <a:gd name="T13" fmla="*/ 6 h 6"/>
                <a:gd name="T14" fmla="*/ 0 w 20"/>
                <a:gd name="T15" fmla="*/ 6 h 6"/>
                <a:gd name="T16" fmla="*/ 0 w 20"/>
                <a:gd name="T17" fmla="*/ 5 h 6"/>
                <a:gd name="T18" fmla="*/ 1 w 20"/>
                <a:gd name="T19" fmla="*/ 5 h 6"/>
                <a:gd name="T20" fmla="*/ 1 w 20"/>
                <a:gd name="T21" fmla="*/ 6 h 6"/>
                <a:gd name="T22" fmla="*/ 0 w 20"/>
                <a:gd name="T23" fmla="*/ 6 h 6"/>
                <a:gd name="T24" fmla="*/ 0 w 20"/>
                <a:gd name="T25" fmla="*/ 6 h 6"/>
                <a:gd name="T26" fmla="*/ 1 w 20"/>
                <a:gd name="T27" fmla="*/ 3 h 6"/>
                <a:gd name="T28" fmla="*/ 1 w 20"/>
                <a:gd name="T29" fmla="*/ 2 h 6"/>
                <a:gd name="T30" fmla="*/ 1 w 20"/>
                <a:gd name="T31" fmla="*/ 1 h 6"/>
                <a:gd name="T32" fmla="*/ 1 w 20"/>
                <a:gd name="T33" fmla="*/ 1 h 6"/>
                <a:gd name="T34" fmla="*/ 2 w 20"/>
                <a:gd name="T35" fmla="*/ 1 h 6"/>
                <a:gd name="T36" fmla="*/ 2 w 20"/>
                <a:gd name="T37" fmla="*/ 2 h 6"/>
                <a:gd name="T38" fmla="*/ 1 w 20"/>
                <a:gd name="T39" fmla="*/ 3 h 6"/>
                <a:gd name="T40" fmla="*/ 8 w 20"/>
                <a:gd name="T41" fmla="*/ 4 h 6"/>
                <a:gd name="T42" fmla="*/ 7 w 20"/>
                <a:gd name="T43" fmla="*/ 4 h 6"/>
                <a:gd name="T44" fmla="*/ 6 w 20"/>
                <a:gd name="T45" fmla="*/ 5 h 6"/>
                <a:gd name="T46" fmla="*/ 5 w 20"/>
                <a:gd name="T47" fmla="*/ 4 h 6"/>
                <a:gd name="T48" fmla="*/ 4 w 20"/>
                <a:gd name="T49" fmla="*/ 4 h 6"/>
                <a:gd name="T50" fmla="*/ 5 w 20"/>
                <a:gd name="T51" fmla="*/ 3 h 6"/>
                <a:gd name="T52" fmla="*/ 6 w 20"/>
                <a:gd name="T53" fmla="*/ 3 h 6"/>
                <a:gd name="T54" fmla="*/ 7 w 20"/>
                <a:gd name="T55" fmla="*/ 3 h 6"/>
                <a:gd name="T56" fmla="*/ 7 w 20"/>
                <a:gd name="T57" fmla="*/ 3 h 6"/>
                <a:gd name="T58" fmla="*/ 8 w 20"/>
                <a:gd name="T59" fmla="*/ 3 h 6"/>
                <a:gd name="T60" fmla="*/ 8 w 20"/>
                <a:gd name="T61" fmla="*/ 4 h 6"/>
                <a:gd name="T62" fmla="*/ 10 w 20"/>
                <a:gd name="T63" fmla="*/ 4 h 6"/>
                <a:gd name="T64" fmla="*/ 9 w 20"/>
                <a:gd name="T65" fmla="*/ 5 h 6"/>
                <a:gd name="T66" fmla="*/ 10 w 20"/>
                <a:gd name="T67" fmla="*/ 6 h 6"/>
                <a:gd name="T68" fmla="*/ 11 w 20"/>
                <a:gd name="T69" fmla="*/ 5 h 6"/>
                <a:gd name="T70" fmla="*/ 12 w 20"/>
                <a:gd name="T71" fmla="*/ 5 h 6"/>
                <a:gd name="T72" fmla="*/ 11 w 20"/>
                <a:gd name="T73" fmla="*/ 4 h 6"/>
                <a:gd name="T74" fmla="*/ 11 w 20"/>
                <a:gd name="T75" fmla="*/ 4 h 6"/>
                <a:gd name="T76" fmla="*/ 10 w 20"/>
                <a:gd name="T77" fmla="*/ 4 h 6"/>
                <a:gd name="T78" fmla="*/ 18 w 20"/>
                <a:gd name="T79" fmla="*/ 1 h 6"/>
                <a:gd name="T80" fmla="*/ 19 w 20"/>
                <a:gd name="T81" fmla="*/ 0 h 6"/>
                <a:gd name="T82" fmla="*/ 19 w 20"/>
                <a:gd name="T83" fmla="*/ 0 h 6"/>
                <a:gd name="T84" fmla="*/ 20 w 20"/>
                <a:gd name="T85" fmla="*/ 0 h 6"/>
                <a:gd name="T86" fmla="*/ 19 w 20"/>
                <a:gd name="T87" fmla="*/ 0 h 6"/>
                <a:gd name="T88" fmla="*/ 18 w 20"/>
                <a:gd name="T89" fmla="*/ 1 h 6"/>
                <a:gd name="T90" fmla="*/ 15 w 20"/>
                <a:gd name="T91" fmla="*/ 4 h 6"/>
                <a:gd name="T92" fmla="*/ 16 w 20"/>
                <a:gd name="T93" fmla="*/ 3 h 6"/>
                <a:gd name="T94" fmla="*/ 16 w 20"/>
                <a:gd name="T95" fmla="*/ 3 h 6"/>
                <a:gd name="T96" fmla="*/ 18 w 20"/>
                <a:gd name="T97" fmla="*/ 2 h 6"/>
                <a:gd name="T98" fmla="*/ 18 w 20"/>
                <a:gd name="T99" fmla="*/ 3 h 6"/>
                <a:gd name="T100" fmla="*/ 17 w 20"/>
                <a:gd name="T101" fmla="*/ 4 h 6"/>
                <a:gd name="T102" fmla="*/ 16 w 20"/>
                <a:gd name="T103" fmla="*/ 4 h 6"/>
                <a:gd name="T104" fmla="*/ 15 w 20"/>
                <a:gd name="T10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 h="6">
                  <a:moveTo>
                    <a:pt x="3" y="4"/>
                  </a:moveTo>
                  <a:cubicBezTo>
                    <a:pt x="3" y="4"/>
                    <a:pt x="3" y="4"/>
                    <a:pt x="3" y="4"/>
                  </a:cubicBezTo>
                  <a:cubicBezTo>
                    <a:pt x="3" y="4"/>
                    <a:pt x="3" y="4"/>
                    <a:pt x="3" y="4"/>
                  </a:cubicBezTo>
                  <a:cubicBezTo>
                    <a:pt x="4" y="4"/>
                    <a:pt x="4" y="4"/>
                    <a:pt x="4" y="4"/>
                  </a:cubicBezTo>
                  <a:cubicBezTo>
                    <a:pt x="4" y="4"/>
                    <a:pt x="4" y="4"/>
                    <a:pt x="4" y="4"/>
                  </a:cubicBezTo>
                  <a:cubicBezTo>
                    <a:pt x="4" y="4"/>
                    <a:pt x="3" y="4"/>
                    <a:pt x="3" y="4"/>
                  </a:cubicBezTo>
                  <a:close/>
                  <a:moveTo>
                    <a:pt x="0" y="6"/>
                  </a:moveTo>
                  <a:cubicBezTo>
                    <a:pt x="0" y="6"/>
                    <a:pt x="0" y="6"/>
                    <a:pt x="0" y="6"/>
                  </a:cubicBezTo>
                  <a:cubicBezTo>
                    <a:pt x="0" y="5"/>
                    <a:pt x="0" y="5"/>
                    <a:pt x="0" y="5"/>
                  </a:cubicBezTo>
                  <a:cubicBezTo>
                    <a:pt x="1" y="5"/>
                    <a:pt x="1" y="5"/>
                    <a:pt x="1" y="5"/>
                  </a:cubicBezTo>
                  <a:cubicBezTo>
                    <a:pt x="1" y="6"/>
                    <a:pt x="1" y="6"/>
                    <a:pt x="1" y="6"/>
                  </a:cubicBezTo>
                  <a:cubicBezTo>
                    <a:pt x="0" y="6"/>
                    <a:pt x="0" y="6"/>
                    <a:pt x="0" y="6"/>
                  </a:cubicBezTo>
                  <a:cubicBezTo>
                    <a:pt x="0" y="6"/>
                    <a:pt x="0" y="6"/>
                    <a:pt x="0" y="6"/>
                  </a:cubicBezTo>
                  <a:close/>
                  <a:moveTo>
                    <a:pt x="1" y="3"/>
                  </a:moveTo>
                  <a:cubicBezTo>
                    <a:pt x="1" y="2"/>
                    <a:pt x="1" y="2"/>
                    <a:pt x="1" y="2"/>
                  </a:cubicBezTo>
                  <a:cubicBezTo>
                    <a:pt x="1" y="1"/>
                    <a:pt x="1" y="1"/>
                    <a:pt x="1" y="1"/>
                  </a:cubicBezTo>
                  <a:cubicBezTo>
                    <a:pt x="1" y="1"/>
                    <a:pt x="1" y="1"/>
                    <a:pt x="1" y="1"/>
                  </a:cubicBezTo>
                  <a:cubicBezTo>
                    <a:pt x="1" y="1"/>
                    <a:pt x="2" y="1"/>
                    <a:pt x="2" y="1"/>
                  </a:cubicBezTo>
                  <a:cubicBezTo>
                    <a:pt x="2" y="2"/>
                    <a:pt x="2" y="2"/>
                    <a:pt x="2" y="2"/>
                  </a:cubicBezTo>
                  <a:cubicBezTo>
                    <a:pt x="2" y="2"/>
                    <a:pt x="1" y="3"/>
                    <a:pt x="1" y="3"/>
                  </a:cubicBezTo>
                  <a:close/>
                  <a:moveTo>
                    <a:pt x="8" y="4"/>
                  </a:moveTo>
                  <a:cubicBezTo>
                    <a:pt x="7" y="4"/>
                    <a:pt x="7" y="4"/>
                    <a:pt x="7" y="4"/>
                  </a:cubicBezTo>
                  <a:cubicBezTo>
                    <a:pt x="6" y="5"/>
                    <a:pt x="6" y="5"/>
                    <a:pt x="6" y="5"/>
                  </a:cubicBezTo>
                  <a:cubicBezTo>
                    <a:pt x="5" y="4"/>
                    <a:pt x="5" y="4"/>
                    <a:pt x="5" y="4"/>
                  </a:cubicBezTo>
                  <a:cubicBezTo>
                    <a:pt x="4" y="4"/>
                    <a:pt x="4" y="4"/>
                    <a:pt x="4" y="4"/>
                  </a:cubicBezTo>
                  <a:cubicBezTo>
                    <a:pt x="5" y="3"/>
                    <a:pt x="5" y="3"/>
                    <a:pt x="5" y="3"/>
                  </a:cubicBezTo>
                  <a:cubicBezTo>
                    <a:pt x="6" y="3"/>
                    <a:pt x="6" y="3"/>
                    <a:pt x="6" y="3"/>
                  </a:cubicBezTo>
                  <a:cubicBezTo>
                    <a:pt x="7" y="3"/>
                    <a:pt x="7" y="3"/>
                    <a:pt x="7" y="3"/>
                  </a:cubicBezTo>
                  <a:cubicBezTo>
                    <a:pt x="7" y="3"/>
                    <a:pt x="7" y="3"/>
                    <a:pt x="7" y="3"/>
                  </a:cubicBezTo>
                  <a:cubicBezTo>
                    <a:pt x="8" y="3"/>
                    <a:pt x="8" y="3"/>
                    <a:pt x="8" y="3"/>
                  </a:cubicBezTo>
                  <a:cubicBezTo>
                    <a:pt x="8" y="4"/>
                    <a:pt x="8" y="4"/>
                    <a:pt x="8" y="4"/>
                  </a:cubicBezTo>
                  <a:close/>
                  <a:moveTo>
                    <a:pt x="10" y="4"/>
                  </a:moveTo>
                  <a:cubicBezTo>
                    <a:pt x="9" y="5"/>
                    <a:pt x="9" y="5"/>
                    <a:pt x="9" y="5"/>
                  </a:cubicBezTo>
                  <a:cubicBezTo>
                    <a:pt x="10" y="6"/>
                    <a:pt x="10" y="6"/>
                    <a:pt x="10" y="6"/>
                  </a:cubicBezTo>
                  <a:cubicBezTo>
                    <a:pt x="11" y="5"/>
                    <a:pt x="11" y="5"/>
                    <a:pt x="11" y="5"/>
                  </a:cubicBezTo>
                  <a:cubicBezTo>
                    <a:pt x="12" y="5"/>
                    <a:pt x="12" y="5"/>
                    <a:pt x="12" y="5"/>
                  </a:cubicBezTo>
                  <a:cubicBezTo>
                    <a:pt x="11" y="4"/>
                    <a:pt x="11" y="4"/>
                    <a:pt x="11" y="4"/>
                  </a:cubicBezTo>
                  <a:cubicBezTo>
                    <a:pt x="11" y="4"/>
                    <a:pt x="11" y="4"/>
                    <a:pt x="11" y="4"/>
                  </a:cubicBezTo>
                  <a:cubicBezTo>
                    <a:pt x="10" y="4"/>
                    <a:pt x="10" y="4"/>
                    <a:pt x="10" y="4"/>
                  </a:cubicBezTo>
                  <a:close/>
                  <a:moveTo>
                    <a:pt x="18" y="1"/>
                  </a:moveTo>
                  <a:cubicBezTo>
                    <a:pt x="19" y="0"/>
                    <a:pt x="19" y="0"/>
                    <a:pt x="19" y="0"/>
                  </a:cubicBezTo>
                  <a:cubicBezTo>
                    <a:pt x="19" y="0"/>
                    <a:pt x="19" y="0"/>
                    <a:pt x="19" y="0"/>
                  </a:cubicBezTo>
                  <a:cubicBezTo>
                    <a:pt x="20" y="0"/>
                    <a:pt x="20" y="0"/>
                    <a:pt x="20" y="0"/>
                  </a:cubicBezTo>
                  <a:cubicBezTo>
                    <a:pt x="19" y="0"/>
                    <a:pt x="19" y="0"/>
                    <a:pt x="19" y="0"/>
                  </a:cubicBezTo>
                  <a:cubicBezTo>
                    <a:pt x="18" y="1"/>
                    <a:pt x="18" y="1"/>
                    <a:pt x="18" y="1"/>
                  </a:cubicBezTo>
                  <a:close/>
                  <a:moveTo>
                    <a:pt x="15" y="4"/>
                  </a:moveTo>
                  <a:cubicBezTo>
                    <a:pt x="16" y="3"/>
                    <a:pt x="16" y="3"/>
                    <a:pt x="16" y="3"/>
                  </a:cubicBezTo>
                  <a:cubicBezTo>
                    <a:pt x="16" y="3"/>
                    <a:pt x="16" y="3"/>
                    <a:pt x="16" y="3"/>
                  </a:cubicBezTo>
                  <a:cubicBezTo>
                    <a:pt x="18" y="2"/>
                    <a:pt x="18" y="2"/>
                    <a:pt x="18" y="2"/>
                  </a:cubicBezTo>
                  <a:cubicBezTo>
                    <a:pt x="18" y="3"/>
                    <a:pt x="18" y="3"/>
                    <a:pt x="18" y="3"/>
                  </a:cubicBezTo>
                  <a:cubicBezTo>
                    <a:pt x="17" y="4"/>
                    <a:pt x="17" y="4"/>
                    <a:pt x="17" y="4"/>
                  </a:cubicBezTo>
                  <a:cubicBezTo>
                    <a:pt x="16" y="4"/>
                    <a:pt x="16" y="4"/>
                    <a:pt x="16" y="4"/>
                  </a:cubicBezTo>
                  <a:lnTo>
                    <a:pt x="15" y="4"/>
                  </a:lnTo>
                  <a:close/>
                </a:path>
              </a:pathLst>
            </a:custGeom>
            <a:grpFill/>
            <a:ln>
              <a:noFill/>
            </a:ln>
          </p:spPr>
          <p:txBody>
            <a:bodyPr vert="horz" wrap="square" lIns="91440" tIns="45720" rIns="91440" bIns="45720" numCol="1" anchor="t" anchorCtr="0" compatLnSpc="1"/>
            <a:lstStyle/>
            <a:p>
              <a:endParaRPr lang="en-US"/>
            </a:p>
          </p:txBody>
        </p:sp>
        <p:sp>
          <p:nvSpPr>
            <p:cNvPr id="94" name="Freeform 95"/>
            <p:cNvSpPr>
              <a:spLocks noEditPoints="1"/>
            </p:cNvSpPr>
            <p:nvPr/>
          </p:nvSpPr>
          <p:spPr bwMode="auto">
            <a:xfrm>
              <a:off x="3769361" y="2842732"/>
              <a:ext cx="51465" cy="42459"/>
            </a:xfrm>
            <a:custGeom>
              <a:avLst/>
              <a:gdLst>
                <a:gd name="T0" fmla="*/ 1 w 11"/>
                <a:gd name="T1" fmla="*/ 1 h 9"/>
                <a:gd name="T2" fmla="*/ 2 w 11"/>
                <a:gd name="T3" fmla="*/ 0 h 9"/>
                <a:gd name="T4" fmla="*/ 1 w 11"/>
                <a:gd name="T5" fmla="*/ 0 h 9"/>
                <a:gd name="T6" fmla="*/ 1 w 11"/>
                <a:gd name="T7" fmla="*/ 0 h 9"/>
                <a:gd name="T8" fmla="*/ 0 w 11"/>
                <a:gd name="T9" fmla="*/ 0 h 9"/>
                <a:gd name="T10" fmla="*/ 0 w 11"/>
                <a:gd name="T11" fmla="*/ 0 h 9"/>
                <a:gd name="T12" fmla="*/ 0 w 11"/>
                <a:gd name="T13" fmla="*/ 0 h 9"/>
                <a:gd name="T14" fmla="*/ 1 w 11"/>
                <a:gd name="T15" fmla="*/ 1 h 9"/>
                <a:gd name="T16" fmla="*/ 2 w 11"/>
                <a:gd name="T17" fmla="*/ 1 h 9"/>
                <a:gd name="T18" fmla="*/ 2 w 11"/>
                <a:gd name="T19" fmla="*/ 1 h 9"/>
                <a:gd name="T20" fmla="*/ 2 w 11"/>
                <a:gd name="T21" fmla="*/ 0 h 9"/>
                <a:gd name="T22" fmla="*/ 2 w 11"/>
                <a:gd name="T23" fmla="*/ 0 h 9"/>
                <a:gd name="T24" fmla="*/ 2 w 11"/>
                <a:gd name="T25" fmla="*/ 1 h 9"/>
                <a:gd name="T26" fmla="*/ 2 w 11"/>
                <a:gd name="T27" fmla="*/ 1 h 9"/>
                <a:gd name="T28" fmla="*/ 5 w 11"/>
                <a:gd name="T29" fmla="*/ 2 h 9"/>
                <a:gd name="T30" fmla="*/ 5 w 11"/>
                <a:gd name="T31" fmla="*/ 2 h 9"/>
                <a:gd name="T32" fmla="*/ 5 w 11"/>
                <a:gd name="T33" fmla="*/ 2 h 9"/>
                <a:gd name="T34" fmla="*/ 4 w 11"/>
                <a:gd name="T35" fmla="*/ 2 h 9"/>
                <a:gd name="T36" fmla="*/ 4 w 11"/>
                <a:gd name="T37" fmla="*/ 2 h 9"/>
                <a:gd name="T38" fmla="*/ 5 w 11"/>
                <a:gd name="T39" fmla="*/ 2 h 9"/>
                <a:gd name="T40" fmla="*/ 5 w 11"/>
                <a:gd name="T41" fmla="*/ 2 h 9"/>
                <a:gd name="T42" fmla="*/ 5 w 11"/>
                <a:gd name="T43" fmla="*/ 2 h 9"/>
                <a:gd name="T44" fmla="*/ 5 w 11"/>
                <a:gd name="T45" fmla="*/ 2 h 9"/>
                <a:gd name="T46" fmla="*/ 7 w 11"/>
                <a:gd name="T47" fmla="*/ 2 h 9"/>
                <a:gd name="T48" fmla="*/ 6 w 11"/>
                <a:gd name="T49" fmla="*/ 2 h 9"/>
                <a:gd name="T50" fmla="*/ 6 w 11"/>
                <a:gd name="T51" fmla="*/ 2 h 9"/>
                <a:gd name="T52" fmla="*/ 6 w 11"/>
                <a:gd name="T53" fmla="*/ 2 h 9"/>
                <a:gd name="T54" fmla="*/ 7 w 11"/>
                <a:gd name="T55" fmla="*/ 2 h 9"/>
                <a:gd name="T56" fmla="*/ 11 w 11"/>
                <a:gd name="T57" fmla="*/ 2 h 9"/>
                <a:gd name="T58" fmla="*/ 10 w 11"/>
                <a:gd name="T59" fmla="*/ 1 h 9"/>
                <a:gd name="T60" fmla="*/ 11 w 11"/>
                <a:gd name="T61" fmla="*/ 1 h 9"/>
                <a:gd name="T62" fmla="*/ 11 w 11"/>
                <a:gd name="T63" fmla="*/ 1 h 9"/>
                <a:gd name="T64" fmla="*/ 11 w 11"/>
                <a:gd name="T65" fmla="*/ 2 h 9"/>
                <a:gd name="T66" fmla="*/ 10 w 11"/>
                <a:gd name="T67" fmla="*/ 4 h 9"/>
                <a:gd name="T68" fmla="*/ 10 w 11"/>
                <a:gd name="T69" fmla="*/ 4 h 9"/>
                <a:gd name="T70" fmla="*/ 10 w 11"/>
                <a:gd name="T71" fmla="*/ 3 h 9"/>
                <a:gd name="T72" fmla="*/ 11 w 11"/>
                <a:gd name="T73" fmla="*/ 4 h 9"/>
                <a:gd name="T74" fmla="*/ 11 w 11"/>
                <a:gd name="T75" fmla="*/ 4 h 9"/>
                <a:gd name="T76" fmla="*/ 11 w 11"/>
                <a:gd name="T77" fmla="*/ 4 h 9"/>
                <a:gd name="T78" fmla="*/ 10 w 11"/>
                <a:gd name="T79" fmla="*/ 4 h 9"/>
                <a:gd name="T80" fmla="*/ 9 w 11"/>
                <a:gd name="T81" fmla="*/ 8 h 9"/>
                <a:gd name="T82" fmla="*/ 9 w 11"/>
                <a:gd name="T83" fmla="*/ 8 h 9"/>
                <a:gd name="T84" fmla="*/ 9 w 11"/>
                <a:gd name="T85" fmla="*/ 7 h 9"/>
                <a:gd name="T86" fmla="*/ 10 w 11"/>
                <a:gd name="T87" fmla="*/ 8 h 9"/>
                <a:gd name="T88" fmla="*/ 9 w 11"/>
                <a:gd name="T89" fmla="*/ 8 h 9"/>
                <a:gd name="T90" fmla="*/ 7 w 11"/>
                <a:gd name="T91" fmla="*/ 9 h 9"/>
                <a:gd name="T92" fmla="*/ 7 w 11"/>
                <a:gd name="T93" fmla="*/ 8 h 9"/>
                <a:gd name="T94" fmla="*/ 7 w 11"/>
                <a:gd name="T95" fmla="*/ 7 h 9"/>
                <a:gd name="T96" fmla="*/ 7 w 11"/>
                <a:gd name="T97" fmla="*/ 8 h 9"/>
                <a:gd name="T98" fmla="*/ 8 w 11"/>
                <a:gd name="T99" fmla="*/ 9 h 9"/>
                <a:gd name="T100" fmla="*/ 8 w 11"/>
                <a:gd name="T101" fmla="*/ 9 h 9"/>
                <a:gd name="T102" fmla="*/ 7 w 11"/>
                <a:gd name="T10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 h="9">
                  <a:moveTo>
                    <a:pt x="1" y="1"/>
                  </a:moveTo>
                  <a:cubicBezTo>
                    <a:pt x="2" y="0"/>
                    <a:pt x="2" y="0"/>
                    <a:pt x="2"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1" y="1"/>
                    <a:pt x="1" y="1"/>
                  </a:cubicBezTo>
                  <a:close/>
                  <a:moveTo>
                    <a:pt x="2" y="1"/>
                  </a:moveTo>
                  <a:cubicBezTo>
                    <a:pt x="2" y="1"/>
                    <a:pt x="2" y="1"/>
                    <a:pt x="2" y="1"/>
                  </a:cubicBezTo>
                  <a:cubicBezTo>
                    <a:pt x="2" y="0"/>
                    <a:pt x="2" y="0"/>
                    <a:pt x="2" y="0"/>
                  </a:cubicBezTo>
                  <a:cubicBezTo>
                    <a:pt x="2" y="0"/>
                    <a:pt x="2" y="0"/>
                    <a:pt x="2" y="0"/>
                  </a:cubicBezTo>
                  <a:cubicBezTo>
                    <a:pt x="2" y="1"/>
                    <a:pt x="2" y="1"/>
                    <a:pt x="2" y="1"/>
                  </a:cubicBezTo>
                  <a:cubicBezTo>
                    <a:pt x="2" y="1"/>
                    <a:pt x="2" y="1"/>
                    <a:pt x="2" y="1"/>
                  </a:cubicBezTo>
                  <a:close/>
                  <a:moveTo>
                    <a:pt x="5" y="2"/>
                  </a:moveTo>
                  <a:cubicBezTo>
                    <a:pt x="5" y="2"/>
                    <a:pt x="5" y="2"/>
                    <a:pt x="5" y="2"/>
                  </a:cubicBezTo>
                  <a:cubicBezTo>
                    <a:pt x="5" y="2"/>
                    <a:pt x="5" y="2"/>
                    <a:pt x="5" y="2"/>
                  </a:cubicBezTo>
                  <a:cubicBezTo>
                    <a:pt x="4" y="2"/>
                    <a:pt x="4" y="2"/>
                    <a:pt x="4" y="2"/>
                  </a:cubicBezTo>
                  <a:cubicBezTo>
                    <a:pt x="4" y="2"/>
                    <a:pt x="4" y="2"/>
                    <a:pt x="4" y="2"/>
                  </a:cubicBezTo>
                  <a:cubicBezTo>
                    <a:pt x="5" y="2"/>
                    <a:pt x="5" y="2"/>
                    <a:pt x="5" y="2"/>
                  </a:cubicBezTo>
                  <a:cubicBezTo>
                    <a:pt x="5" y="2"/>
                    <a:pt x="5" y="2"/>
                    <a:pt x="5" y="2"/>
                  </a:cubicBezTo>
                  <a:cubicBezTo>
                    <a:pt x="5" y="2"/>
                    <a:pt x="5" y="2"/>
                    <a:pt x="5" y="2"/>
                  </a:cubicBezTo>
                  <a:cubicBezTo>
                    <a:pt x="5" y="2"/>
                    <a:pt x="5" y="2"/>
                    <a:pt x="5" y="2"/>
                  </a:cubicBezTo>
                  <a:close/>
                  <a:moveTo>
                    <a:pt x="7" y="2"/>
                  </a:moveTo>
                  <a:cubicBezTo>
                    <a:pt x="6" y="2"/>
                    <a:pt x="6" y="2"/>
                    <a:pt x="6" y="2"/>
                  </a:cubicBezTo>
                  <a:cubicBezTo>
                    <a:pt x="6" y="2"/>
                    <a:pt x="6" y="2"/>
                    <a:pt x="6" y="2"/>
                  </a:cubicBezTo>
                  <a:cubicBezTo>
                    <a:pt x="6" y="2"/>
                    <a:pt x="6" y="2"/>
                    <a:pt x="6" y="2"/>
                  </a:cubicBezTo>
                  <a:cubicBezTo>
                    <a:pt x="7" y="2"/>
                    <a:pt x="7" y="2"/>
                    <a:pt x="7" y="2"/>
                  </a:cubicBezTo>
                  <a:close/>
                  <a:moveTo>
                    <a:pt x="11" y="2"/>
                  </a:moveTo>
                  <a:cubicBezTo>
                    <a:pt x="10" y="1"/>
                    <a:pt x="10" y="1"/>
                    <a:pt x="10" y="1"/>
                  </a:cubicBezTo>
                  <a:cubicBezTo>
                    <a:pt x="11" y="1"/>
                    <a:pt x="11" y="1"/>
                    <a:pt x="11" y="1"/>
                  </a:cubicBezTo>
                  <a:cubicBezTo>
                    <a:pt x="11" y="1"/>
                    <a:pt x="11" y="1"/>
                    <a:pt x="11" y="1"/>
                  </a:cubicBezTo>
                  <a:cubicBezTo>
                    <a:pt x="11" y="2"/>
                    <a:pt x="11" y="2"/>
                    <a:pt x="11" y="2"/>
                  </a:cubicBezTo>
                  <a:close/>
                  <a:moveTo>
                    <a:pt x="10" y="4"/>
                  </a:moveTo>
                  <a:cubicBezTo>
                    <a:pt x="10" y="4"/>
                    <a:pt x="10" y="4"/>
                    <a:pt x="10" y="4"/>
                  </a:cubicBezTo>
                  <a:cubicBezTo>
                    <a:pt x="10" y="3"/>
                    <a:pt x="10" y="3"/>
                    <a:pt x="10" y="3"/>
                  </a:cubicBezTo>
                  <a:cubicBezTo>
                    <a:pt x="11" y="4"/>
                    <a:pt x="11" y="4"/>
                    <a:pt x="11" y="4"/>
                  </a:cubicBezTo>
                  <a:cubicBezTo>
                    <a:pt x="11" y="4"/>
                    <a:pt x="11" y="4"/>
                    <a:pt x="11" y="4"/>
                  </a:cubicBezTo>
                  <a:cubicBezTo>
                    <a:pt x="11" y="4"/>
                    <a:pt x="11" y="4"/>
                    <a:pt x="11" y="4"/>
                  </a:cubicBezTo>
                  <a:cubicBezTo>
                    <a:pt x="10" y="4"/>
                    <a:pt x="10" y="4"/>
                    <a:pt x="10" y="4"/>
                  </a:cubicBezTo>
                  <a:close/>
                  <a:moveTo>
                    <a:pt x="9" y="8"/>
                  </a:moveTo>
                  <a:cubicBezTo>
                    <a:pt x="9" y="8"/>
                    <a:pt x="9" y="8"/>
                    <a:pt x="9" y="8"/>
                  </a:cubicBezTo>
                  <a:cubicBezTo>
                    <a:pt x="9" y="7"/>
                    <a:pt x="9" y="7"/>
                    <a:pt x="9" y="7"/>
                  </a:cubicBezTo>
                  <a:cubicBezTo>
                    <a:pt x="10" y="8"/>
                    <a:pt x="10" y="8"/>
                    <a:pt x="10" y="8"/>
                  </a:cubicBezTo>
                  <a:cubicBezTo>
                    <a:pt x="9" y="8"/>
                    <a:pt x="9" y="8"/>
                    <a:pt x="9" y="8"/>
                  </a:cubicBezTo>
                  <a:close/>
                  <a:moveTo>
                    <a:pt x="7" y="9"/>
                  </a:moveTo>
                  <a:cubicBezTo>
                    <a:pt x="7" y="8"/>
                    <a:pt x="7" y="8"/>
                    <a:pt x="7" y="8"/>
                  </a:cubicBezTo>
                  <a:cubicBezTo>
                    <a:pt x="7" y="7"/>
                    <a:pt x="7" y="7"/>
                    <a:pt x="7" y="7"/>
                  </a:cubicBezTo>
                  <a:cubicBezTo>
                    <a:pt x="7" y="8"/>
                    <a:pt x="7" y="8"/>
                    <a:pt x="7" y="8"/>
                  </a:cubicBezTo>
                  <a:cubicBezTo>
                    <a:pt x="8" y="9"/>
                    <a:pt x="8" y="9"/>
                    <a:pt x="8" y="9"/>
                  </a:cubicBezTo>
                  <a:cubicBezTo>
                    <a:pt x="8" y="9"/>
                    <a:pt x="8" y="9"/>
                    <a:pt x="8" y="9"/>
                  </a:cubicBezTo>
                  <a:lnTo>
                    <a:pt x="7" y="9"/>
                  </a:lnTo>
                  <a:close/>
                </a:path>
              </a:pathLst>
            </a:custGeom>
            <a:grpFill/>
            <a:ln>
              <a:noFill/>
            </a:ln>
          </p:spPr>
          <p:txBody>
            <a:bodyPr vert="horz" wrap="square" lIns="91440" tIns="45720" rIns="91440" bIns="45720" numCol="1" anchor="t" anchorCtr="0" compatLnSpc="1"/>
            <a:lstStyle/>
            <a:p>
              <a:endParaRPr lang="en-US"/>
            </a:p>
          </p:txBody>
        </p:sp>
        <p:sp>
          <p:nvSpPr>
            <p:cNvPr id="95" name="Freeform 96"/>
            <p:cNvSpPr>
              <a:spLocks noEditPoints="1"/>
            </p:cNvSpPr>
            <p:nvPr/>
          </p:nvSpPr>
          <p:spPr bwMode="auto">
            <a:xfrm>
              <a:off x="5384084" y="2651023"/>
              <a:ext cx="162115" cy="200714"/>
            </a:xfrm>
            <a:custGeom>
              <a:avLst/>
              <a:gdLst>
                <a:gd name="T0" fmla="*/ 48 w 126"/>
                <a:gd name="T1" fmla="*/ 104 h 156"/>
                <a:gd name="T2" fmla="*/ 48 w 126"/>
                <a:gd name="T3" fmla="*/ 60 h 156"/>
                <a:gd name="T4" fmla="*/ 67 w 126"/>
                <a:gd name="T5" fmla="*/ 19 h 156"/>
                <a:gd name="T6" fmla="*/ 70 w 126"/>
                <a:gd name="T7" fmla="*/ 34 h 156"/>
                <a:gd name="T8" fmla="*/ 81 w 126"/>
                <a:gd name="T9" fmla="*/ 41 h 156"/>
                <a:gd name="T10" fmla="*/ 89 w 126"/>
                <a:gd name="T11" fmla="*/ 41 h 156"/>
                <a:gd name="T12" fmla="*/ 96 w 126"/>
                <a:gd name="T13" fmla="*/ 45 h 156"/>
                <a:gd name="T14" fmla="*/ 104 w 126"/>
                <a:gd name="T15" fmla="*/ 45 h 156"/>
                <a:gd name="T16" fmla="*/ 111 w 126"/>
                <a:gd name="T17" fmla="*/ 52 h 156"/>
                <a:gd name="T18" fmla="*/ 115 w 126"/>
                <a:gd name="T19" fmla="*/ 56 h 156"/>
                <a:gd name="T20" fmla="*/ 122 w 126"/>
                <a:gd name="T21" fmla="*/ 63 h 156"/>
                <a:gd name="T22" fmla="*/ 122 w 126"/>
                <a:gd name="T23" fmla="*/ 67 h 156"/>
                <a:gd name="T24" fmla="*/ 122 w 126"/>
                <a:gd name="T25" fmla="*/ 71 h 156"/>
                <a:gd name="T26" fmla="*/ 115 w 126"/>
                <a:gd name="T27" fmla="*/ 82 h 156"/>
                <a:gd name="T28" fmla="*/ 111 w 126"/>
                <a:gd name="T29" fmla="*/ 89 h 156"/>
                <a:gd name="T30" fmla="*/ 107 w 126"/>
                <a:gd name="T31" fmla="*/ 97 h 156"/>
                <a:gd name="T32" fmla="*/ 104 w 126"/>
                <a:gd name="T33" fmla="*/ 97 h 156"/>
                <a:gd name="T34" fmla="*/ 104 w 126"/>
                <a:gd name="T35" fmla="*/ 93 h 156"/>
                <a:gd name="T36" fmla="*/ 100 w 126"/>
                <a:gd name="T37" fmla="*/ 93 h 156"/>
                <a:gd name="T38" fmla="*/ 96 w 126"/>
                <a:gd name="T39" fmla="*/ 97 h 156"/>
                <a:gd name="T40" fmla="*/ 96 w 126"/>
                <a:gd name="T41" fmla="*/ 100 h 156"/>
                <a:gd name="T42" fmla="*/ 92 w 126"/>
                <a:gd name="T43" fmla="*/ 108 h 156"/>
                <a:gd name="T44" fmla="*/ 92 w 126"/>
                <a:gd name="T45" fmla="*/ 108 h 156"/>
                <a:gd name="T46" fmla="*/ 96 w 126"/>
                <a:gd name="T47" fmla="*/ 112 h 156"/>
                <a:gd name="T48" fmla="*/ 96 w 126"/>
                <a:gd name="T49" fmla="*/ 119 h 156"/>
                <a:gd name="T50" fmla="*/ 89 w 126"/>
                <a:gd name="T51" fmla="*/ 119 h 156"/>
                <a:gd name="T52" fmla="*/ 85 w 126"/>
                <a:gd name="T53" fmla="*/ 119 h 156"/>
                <a:gd name="T54" fmla="*/ 74 w 126"/>
                <a:gd name="T55" fmla="*/ 126 h 156"/>
                <a:gd name="T56" fmla="*/ 74 w 126"/>
                <a:gd name="T57" fmla="*/ 134 h 156"/>
                <a:gd name="T58" fmla="*/ 70 w 126"/>
                <a:gd name="T59" fmla="*/ 138 h 156"/>
                <a:gd name="T60" fmla="*/ 59 w 126"/>
                <a:gd name="T61" fmla="*/ 138 h 156"/>
                <a:gd name="T62" fmla="*/ 55 w 126"/>
                <a:gd name="T63" fmla="*/ 141 h 156"/>
                <a:gd name="T64" fmla="*/ 55 w 126"/>
                <a:gd name="T65" fmla="*/ 145 h 156"/>
                <a:gd name="T66" fmla="*/ 55 w 126"/>
                <a:gd name="T67" fmla="*/ 145 h 156"/>
                <a:gd name="T68" fmla="*/ 55 w 126"/>
                <a:gd name="T69" fmla="*/ 145 h 156"/>
                <a:gd name="T70" fmla="*/ 52 w 126"/>
                <a:gd name="T71" fmla="*/ 152 h 156"/>
                <a:gd name="T72" fmla="*/ 44 w 126"/>
                <a:gd name="T73" fmla="*/ 152 h 156"/>
                <a:gd name="T74" fmla="*/ 37 w 126"/>
                <a:gd name="T75" fmla="*/ 152 h 156"/>
                <a:gd name="T76" fmla="*/ 30 w 126"/>
                <a:gd name="T77" fmla="*/ 156 h 156"/>
                <a:gd name="T78" fmla="*/ 26 w 126"/>
                <a:gd name="T79" fmla="*/ 156 h 156"/>
                <a:gd name="T80" fmla="*/ 15 w 126"/>
                <a:gd name="T81" fmla="*/ 145 h 156"/>
                <a:gd name="T82" fmla="*/ 0 w 126"/>
                <a:gd name="T83" fmla="*/ 123 h 156"/>
                <a:gd name="T84" fmla="*/ 4 w 126"/>
                <a:gd name="T85" fmla="*/ 115 h 156"/>
                <a:gd name="T86" fmla="*/ 63 w 126"/>
                <a:gd name="T87" fmla="*/ 11 h 156"/>
                <a:gd name="T88" fmla="*/ 63 w 126"/>
                <a:gd name="T89" fmla="*/ 4 h 156"/>
                <a:gd name="T90" fmla="*/ 63 w 126"/>
                <a:gd name="T91" fmla="*/ 0 h 156"/>
                <a:gd name="T92" fmla="*/ 63 w 126"/>
                <a:gd name="T93" fmla="*/ 0 h 156"/>
                <a:gd name="T94" fmla="*/ 63 w 126"/>
                <a:gd name="T95" fmla="*/ 0 h 156"/>
                <a:gd name="T96" fmla="*/ 59 w 126"/>
                <a:gd name="T97" fmla="*/ 0 h 156"/>
                <a:gd name="T98" fmla="*/ 59 w 126"/>
                <a:gd name="T99" fmla="*/ 4 h 156"/>
                <a:gd name="T100" fmla="*/ 59 w 126"/>
                <a:gd name="T101" fmla="*/ 4 h 156"/>
                <a:gd name="T102" fmla="*/ 59 w 126"/>
                <a:gd name="T103" fmla="*/ 8 h 156"/>
                <a:gd name="T104" fmla="*/ 63 w 126"/>
                <a:gd name="T105" fmla="*/ 1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 h="156">
                  <a:moveTo>
                    <a:pt x="4" y="115"/>
                  </a:moveTo>
                  <a:lnTo>
                    <a:pt x="48" y="104"/>
                  </a:lnTo>
                  <a:lnTo>
                    <a:pt x="52" y="71"/>
                  </a:lnTo>
                  <a:lnTo>
                    <a:pt x="48" y="60"/>
                  </a:lnTo>
                  <a:lnTo>
                    <a:pt x="63" y="19"/>
                  </a:lnTo>
                  <a:lnTo>
                    <a:pt x="67" y="19"/>
                  </a:lnTo>
                  <a:lnTo>
                    <a:pt x="67" y="26"/>
                  </a:lnTo>
                  <a:lnTo>
                    <a:pt x="70" y="34"/>
                  </a:lnTo>
                  <a:lnTo>
                    <a:pt x="70" y="37"/>
                  </a:lnTo>
                  <a:lnTo>
                    <a:pt x="81" y="41"/>
                  </a:lnTo>
                  <a:lnTo>
                    <a:pt x="85" y="45"/>
                  </a:lnTo>
                  <a:lnTo>
                    <a:pt x="89" y="41"/>
                  </a:lnTo>
                  <a:lnTo>
                    <a:pt x="89" y="41"/>
                  </a:lnTo>
                  <a:lnTo>
                    <a:pt x="96" y="45"/>
                  </a:lnTo>
                  <a:lnTo>
                    <a:pt x="100" y="45"/>
                  </a:lnTo>
                  <a:lnTo>
                    <a:pt x="104" y="45"/>
                  </a:lnTo>
                  <a:lnTo>
                    <a:pt x="107" y="49"/>
                  </a:lnTo>
                  <a:lnTo>
                    <a:pt x="111" y="52"/>
                  </a:lnTo>
                  <a:lnTo>
                    <a:pt x="111" y="56"/>
                  </a:lnTo>
                  <a:lnTo>
                    <a:pt x="115" y="56"/>
                  </a:lnTo>
                  <a:lnTo>
                    <a:pt x="118" y="63"/>
                  </a:lnTo>
                  <a:lnTo>
                    <a:pt x="122" y="63"/>
                  </a:lnTo>
                  <a:lnTo>
                    <a:pt x="126" y="63"/>
                  </a:lnTo>
                  <a:lnTo>
                    <a:pt x="122" y="67"/>
                  </a:lnTo>
                  <a:lnTo>
                    <a:pt x="122" y="71"/>
                  </a:lnTo>
                  <a:lnTo>
                    <a:pt x="122" y="71"/>
                  </a:lnTo>
                  <a:lnTo>
                    <a:pt x="122" y="75"/>
                  </a:lnTo>
                  <a:lnTo>
                    <a:pt x="115" y="82"/>
                  </a:lnTo>
                  <a:lnTo>
                    <a:pt x="111" y="86"/>
                  </a:lnTo>
                  <a:lnTo>
                    <a:pt x="111" y="89"/>
                  </a:lnTo>
                  <a:lnTo>
                    <a:pt x="107" y="89"/>
                  </a:lnTo>
                  <a:lnTo>
                    <a:pt x="107" y="97"/>
                  </a:lnTo>
                  <a:lnTo>
                    <a:pt x="104" y="97"/>
                  </a:lnTo>
                  <a:lnTo>
                    <a:pt x="104" y="97"/>
                  </a:lnTo>
                  <a:lnTo>
                    <a:pt x="104" y="93"/>
                  </a:lnTo>
                  <a:lnTo>
                    <a:pt x="104" y="93"/>
                  </a:lnTo>
                  <a:lnTo>
                    <a:pt x="104" y="93"/>
                  </a:lnTo>
                  <a:lnTo>
                    <a:pt x="100" y="93"/>
                  </a:lnTo>
                  <a:lnTo>
                    <a:pt x="100" y="97"/>
                  </a:lnTo>
                  <a:lnTo>
                    <a:pt x="96" y="97"/>
                  </a:lnTo>
                  <a:lnTo>
                    <a:pt x="100" y="97"/>
                  </a:lnTo>
                  <a:lnTo>
                    <a:pt x="96" y="100"/>
                  </a:lnTo>
                  <a:lnTo>
                    <a:pt x="92" y="104"/>
                  </a:lnTo>
                  <a:lnTo>
                    <a:pt x="92" y="108"/>
                  </a:lnTo>
                  <a:lnTo>
                    <a:pt x="92" y="108"/>
                  </a:lnTo>
                  <a:lnTo>
                    <a:pt x="92" y="108"/>
                  </a:lnTo>
                  <a:lnTo>
                    <a:pt x="96" y="112"/>
                  </a:lnTo>
                  <a:lnTo>
                    <a:pt x="96" y="112"/>
                  </a:lnTo>
                  <a:lnTo>
                    <a:pt x="96" y="119"/>
                  </a:lnTo>
                  <a:lnTo>
                    <a:pt x="96" y="119"/>
                  </a:lnTo>
                  <a:lnTo>
                    <a:pt x="96" y="119"/>
                  </a:lnTo>
                  <a:lnTo>
                    <a:pt x="89" y="119"/>
                  </a:lnTo>
                  <a:lnTo>
                    <a:pt x="89" y="123"/>
                  </a:lnTo>
                  <a:lnTo>
                    <a:pt x="85" y="119"/>
                  </a:lnTo>
                  <a:lnTo>
                    <a:pt x="81" y="123"/>
                  </a:lnTo>
                  <a:lnTo>
                    <a:pt x="74" y="126"/>
                  </a:lnTo>
                  <a:lnTo>
                    <a:pt x="74" y="134"/>
                  </a:lnTo>
                  <a:lnTo>
                    <a:pt x="74" y="134"/>
                  </a:lnTo>
                  <a:lnTo>
                    <a:pt x="70" y="138"/>
                  </a:lnTo>
                  <a:lnTo>
                    <a:pt x="70" y="138"/>
                  </a:lnTo>
                  <a:lnTo>
                    <a:pt x="63" y="138"/>
                  </a:lnTo>
                  <a:lnTo>
                    <a:pt x="59" y="138"/>
                  </a:lnTo>
                  <a:lnTo>
                    <a:pt x="59" y="138"/>
                  </a:lnTo>
                  <a:lnTo>
                    <a:pt x="55" y="141"/>
                  </a:lnTo>
                  <a:lnTo>
                    <a:pt x="55" y="141"/>
                  </a:lnTo>
                  <a:lnTo>
                    <a:pt x="55" y="145"/>
                  </a:lnTo>
                  <a:lnTo>
                    <a:pt x="55" y="145"/>
                  </a:lnTo>
                  <a:lnTo>
                    <a:pt x="55" y="145"/>
                  </a:lnTo>
                  <a:lnTo>
                    <a:pt x="55" y="145"/>
                  </a:lnTo>
                  <a:lnTo>
                    <a:pt x="55" y="145"/>
                  </a:lnTo>
                  <a:lnTo>
                    <a:pt x="52" y="152"/>
                  </a:lnTo>
                  <a:lnTo>
                    <a:pt x="52" y="152"/>
                  </a:lnTo>
                  <a:lnTo>
                    <a:pt x="48" y="149"/>
                  </a:lnTo>
                  <a:lnTo>
                    <a:pt x="44" y="152"/>
                  </a:lnTo>
                  <a:lnTo>
                    <a:pt x="41" y="152"/>
                  </a:lnTo>
                  <a:lnTo>
                    <a:pt x="37" y="152"/>
                  </a:lnTo>
                  <a:lnTo>
                    <a:pt x="33" y="152"/>
                  </a:lnTo>
                  <a:lnTo>
                    <a:pt x="30" y="156"/>
                  </a:lnTo>
                  <a:lnTo>
                    <a:pt x="26" y="156"/>
                  </a:lnTo>
                  <a:lnTo>
                    <a:pt x="26" y="156"/>
                  </a:lnTo>
                  <a:lnTo>
                    <a:pt x="22" y="156"/>
                  </a:lnTo>
                  <a:lnTo>
                    <a:pt x="15" y="145"/>
                  </a:lnTo>
                  <a:lnTo>
                    <a:pt x="15" y="141"/>
                  </a:lnTo>
                  <a:lnTo>
                    <a:pt x="0" y="123"/>
                  </a:lnTo>
                  <a:lnTo>
                    <a:pt x="4" y="115"/>
                  </a:lnTo>
                  <a:lnTo>
                    <a:pt x="4" y="115"/>
                  </a:lnTo>
                  <a:close/>
                  <a:moveTo>
                    <a:pt x="63" y="11"/>
                  </a:moveTo>
                  <a:lnTo>
                    <a:pt x="63" y="11"/>
                  </a:lnTo>
                  <a:lnTo>
                    <a:pt x="63" y="8"/>
                  </a:lnTo>
                  <a:lnTo>
                    <a:pt x="63" y="4"/>
                  </a:lnTo>
                  <a:lnTo>
                    <a:pt x="63" y="4"/>
                  </a:lnTo>
                  <a:lnTo>
                    <a:pt x="63" y="0"/>
                  </a:lnTo>
                  <a:lnTo>
                    <a:pt x="63" y="0"/>
                  </a:lnTo>
                  <a:lnTo>
                    <a:pt x="63" y="0"/>
                  </a:lnTo>
                  <a:lnTo>
                    <a:pt x="63" y="0"/>
                  </a:lnTo>
                  <a:lnTo>
                    <a:pt x="63" y="0"/>
                  </a:lnTo>
                  <a:lnTo>
                    <a:pt x="63" y="0"/>
                  </a:lnTo>
                  <a:lnTo>
                    <a:pt x="59" y="0"/>
                  </a:lnTo>
                  <a:lnTo>
                    <a:pt x="59" y="4"/>
                  </a:lnTo>
                  <a:lnTo>
                    <a:pt x="59" y="4"/>
                  </a:lnTo>
                  <a:lnTo>
                    <a:pt x="59" y="4"/>
                  </a:lnTo>
                  <a:lnTo>
                    <a:pt x="59" y="4"/>
                  </a:lnTo>
                  <a:lnTo>
                    <a:pt x="59" y="8"/>
                  </a:lnTo>
                  <a:lnTo>
                    <a:pt x="59" y="8"/>
                  </a:lnTo>
                  <a:lnTo>
                    <a:pt x="59" y="11"/>
                  </a:lnTo>
                  <a:lnTo>
                    <a:pt x="63" y="11"/>
                  </a:lnTo>
                  <a:close/>
                </a:path>
              </a:pathLst>
            </a:custGeom>
            <a:grpFill/>
            <a:ln>
              <a:noFill/>
            </a:ln>
          </p:spPr>
          <p:txBody>
            <a:bodyPr vert="horz" wrap="square" lIns="91440" tIns="45720" rIns="91440" bIns="45720" numCol="1" anchor="t" anchorCtr="0" compatLnSpc="1"/>
            <a:lstStyle/>
            <a:p>
              <a:endParaRPr lang="en-US"/>
            </a:p>
          </p:txBody>
        </p:sp>
        <p:sp>
          <p:nvSpPr>
            <p:cNvPr id="96" name="Freeform 97"/>
            <p:cNvSpPr>
              <a:spLocks noEditPoints="1"/>
            </p:cNvSpPr>
            <p:nvPr/>
          </p:nvSpPr>
          <p:spPr bwMode="auto">
            <a:xfrm>
              <a:off x="5188515" y="2798985"/>
              <a:ext cx="257326" cy="144103"/>
            </a:xfrm>
            <a:custGeom>
              <a:avLst/>
              <a:gdLst>
                <a:gd name="T0" fmla="*/ 4 w 200"/>
                <a:gd name="T1" fmla="*/ 45 h 112"/>
                <a:gd name="T2" fmla="*/ 11 w 200"/>
                <a:gd name="T3" fmla="*/ 41 h 112"/>
                <a:gd name="T4" fmla="*/ 11 w 200"/>
                <a:gd name="T5" fmla="*/ 34 h 112"/>
                <a:gd name="T6" fmla="*/ 19 w 200"/>
                <a:gd name="T7" fmla="*/ 26 h 112"/>
                <a:gd name="T8" fmla="*/ 33 w 200"/>
                <a:gd name="T9" fmla="*/ 30 h 112"/>
                <a:gd name="T10" fmla="*/ 63 w 200"/>
                <a:gd name="T11" fmla="*/ 41 h 112"/>
                <a:gd name="T12" fmla="*/ 93 w 200"/>
                <a:gd name="T13" fmla="*/ 19 h 112"/>
                <a:gd name="T14" fmla="*/ 152 w 200"/>
                <a:gd name="T15" fmla="*/ 8 h 112"/>
                <a:gd name="T16" fmla="*/ 167 w 200"/>
                <a:gd name="T17" fmla="*/ 30 h 112"/>
                <a:gd name="T18" fmla="*/ 170 w 200"/>
                <a:gd name="T19" fmla="*/ 41 h 112"/>
                <a:gd name="T20" fmla="*/ 159 w 200"/>
                <a:gd name="T21" fmla="*/ 49 h 112"/>
                <a:gd name="T22" fmla="*/ 159 w 200"/>
                <a:gd name="T23" fmla="*/ 56 h 112"/>
                <a:gd name="T24" fmla="*/ 159 w 200"/>
                <a:gd name="T25" fmla="*/ 56 h 112"/>
                <a:gd name="T26" fmla="*/ 152 w 200"/>
                <a:gd name="T27" fmla="*/ 60 h 112"/>
                <a:gd name="T28" fmla="*/ 133 w 200"/>
                <a:gd name="T29" fmla="*/ 67 h 112"/>
                <a:gd name="T30" fmla="*/ 115 w 200"/>
                <a:gd name="T31" fmla="*/ 71 h 112"/>
                <a:gd name="T32" fmla="*/ 111 w 200"/>
                <a:gd name="T33" fmla="*/ 75 h 112"/>
                <a:gd name="T34" fmla="*/ 100 w 200"/>
                <a:gd name="T35" fmla="*/ 82 h 112"/>
                <a:gd name="T36" fmla="*/ 96 w 200"/>
                <a:gd name="T37" fmla="*/ 82 h 112"/>
                <a:gd name="T38" fmla="*/ 93 w 200"/>
                <a:gd name="T39" fmla="*/ 82 h 112"/>
                <a:gd name="T40" fmla="*/ 89 w 200"/>
                <a:gd name="T41" fmla="*/ 82 h 112"/>
                <a:gd name="T42" fmla="*/ 85 w 200"/>
                <a:gd name="T43" fmla="*/ 89 h 112"/>
                <a:gd name="T44" fmla="*/ 74 w 200"/>
                <a:gd name="T45" fmla="*/ 89 h 112"/>
                <a:gd name="T46" fmla="*/ 63 w 200"/>
                <a:gd name="T47" fmla="*/ 93 h 112"/>
                <a:gd name="T48" fmla="*/ 59 w 200"/>
                <a:gd name="T49" fmla="*/ 89 h 112"/>
                <a:gd name="T50" fmla="*/ 56 w 200"/>
                <a:gd name="T51" fmla="*/ 89 h 112"/>
                <a:gd name="T52" fmla="*/ 48 w 200"/>
                <a:gd name="T53" fmla="*/ 93 h 112"/>
                <a:gd name="T54" fmla="*/ 45 w 200"/>
                <a:gd name="T55" fmla="*/ 97 h 112"/>
                <a:gd name="T56" fmla="*/ 41 w 200"/>
                <a:gd name="T57" fmla="*/ 100 h 112"/>
                <a:gd name="T58" fmla="*/ 33 w 200"/>
                <a:gd name="T59" fmla="*/ 100 h 112"/>
                <a:gd name="T60" fmla="*/ 30 w 200"/>
                <a:gd name="T61" fmla="*/ 104 h 112"/>
                <a:gd name="T62" fmla="*/ 22 w 200"/>
                <a:gd name="T63" fmla="*/ 104 h 112"/>
                <a:gd name="T64" fmla="*/ 19 w 200"/>
                <a:gd name="T65" fmla="*/ 100 h 112"/>
                <a:gd name="T66" fmla="*/ 15 w 200"/>
                <a:gd name="T67" fmla="*/ 93 h 112"/>
                <a:gd name="T68" fmla="*/ 15 w 200"/>
                <a:gd name="T69" fmla="*/ 89 h 112"/>
                <a:gd name="T70" fmla="*/ 11 w 200"/>
                <a:gd name="T71" fmla="*/ 82 h 112"/>
                <a:gd name="T72" fmla="*/ 4 w 200"/>
                <a:gd name="T73" fmla="*/ 63 h 112"/>
                <a:gd name="T74" fmla="*/ 0 w 200"/>
                <a:gd name="T75" fmla="*/ 60 h 112"/>
                <a:gd name="T76" fmla="*/ 4 w 200"/>
                <a:gd name="T77" fmla="*/ 60 h 112"/>
                <a:gd name="T78" fmla="*/ 4 w 200"/>
                <a:gd name="T79" fmla="*/ 56 h 112"/>
                <a:gd name="T80" fmla="*/ 4 w 200"/>
                <a:gd name="T81" fmla="*/ 45 h 112"/>
                <a:gd name="T82" fmla="*/ 4 w 200"/>
                <a:gd name="T83" fmla="*/ 45 h 112"/>
                <a:gd name="T84" fmla="*/ 163 w 200"/>
                <a:gd name="T85" fmla="*/ 112 h 112"/>
                <a:gd name="T86" fmla="*/ 163 w 200"/>
                <a:gd name="T87" fmla="*/ 112 h 112"/>
                <a:gd name="T88" fmla="*/ 159 w 200"/>
                <a:gd name="T89" fmla="*/ 112 h 112"/>
                <a:gd name="T90" fmla="*/ 182 w 200"/>
                <a:gd name="T91" fmla="*/ 104 h 112"/>
                <a:gd name="T92" fmla="*/ 185 w 200"/>
                <a:gd name="T93" fmla="*/ 100 h 112"/>
                <a:gd name="T94" fmla="*/ 189 w 200"/>
                <a:gd name="T95" fmla="*/ 104 h 112"/>
                <a:gd name="T96" fmla="*/ 193 w 200"/>
                <a:gd name="T97" fmla="*/ 104 h 112"/>
                <a:gd name="T98" fmla="*/ 196 w 200"/>
                <a:gd name="T99" fmla="*/ 104 h 112"/>
                <a:gd name="T100" fmla="*/ 200 w 200"/>
                <a:gd name="T101" fmla="*/ 104 h 112"/>
                <a:gd name="T102" fmla="*/ 196 w 200"/>
                <a:gd name="T103" fmla="*/ 108 h 112"/>
                <a:gd name="T104" fmla="*/ 189 w 200"/>
                <a:gd name="T105" fmla="*/ 108 h 112"/>
                <a:gd name="T106" fmla="*/ 182 w 200"/>
                <a:gd name="T107" fmla="*/ 10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 h="112">
                  <a:moveTo>
                    <a:pt x="4" y="45"/>
                  </a:moveTo>
                  <a:lnTo>
                    <a:pt x="4" y="45"/>
                  </a:lnTo>
                  <a:lnTo>
                    <a:pt x="8" y="45"/>
                  </a:lnTo>
                  <a:lnTo>
                    <a:pt x="11" y="41"/>
                  </a:lnTo>
                  <a:lnTo>
                    <a:pt x="15" y="37"/>
                  </a:lnTo>
                  <a:lnTo>
                    <a:pt x="11" y="34"/>
                  </a:lnTo>
                  <a:lnTo>
                    <a:pt x="15" y="26"/>
                  </a:lnTo>
                  <a:lnTo>
                    <a:pt x="19" y="26"/>
                  </a:lnTo>
                  <a:lnTo>
                    <a:pt x="22" y="30"/>
                  </a:lnTo>
                  <a:lnTo>
                    <a:pt x="33" y="30"/>
                  </a:lnTo>
                  <a:lnTo>
                    <a:pt x="48" y="34"/>
                  </a:lnTo>
                  <a:lnTo>
                    <a:pt x="63" y="41"/>
                  </a:lnTo>
                  <a:lnTo>
                    <a:pt x="63" y="52"/>
                  </a:lnTo>
                  <a:lnTo>
                    <a:pt x="93" y="19"/>
                  </a:lnTo>
                  <a:lnTo>
                    <a:pt x="156" y="0"/>
                  </a:lnTo>
                  <a:lnTo>
                    <a:pt x="152" y="8"/>
                  </a:lnTo>
                  <a:lnTo>
                    <a:pt x="167" y="26"/>
                  </a:lnTo>
                  <a:lnTo>
                    <a:pt x="167" y="30"/>
                  </a:lnTo>
                  <a:lnTo>
                    <a:pt x="174" y="41"/>
                  </a:lnTo>
                  <a:lnTo>
                    <a:pt x="170" y="41"/>
                  </a:lnTo>
                  <a:lnTo>
                    <a:pt x="167" y="45"/>
                  </a:lnTo>
                  <a:lnTo>
                    <a:pt x="159" y="49"/>
                  </a:lnTo>
                  <a:lnTo>
                    <a:pt x="159" y="52"/>
                  </a:lnTo>
                  <a:lnTo>
                    <a:pt x="159" y="56"/>
                  </a:lnTo>
                  <a:lnTo>
                    <a:pt x="159" y="56"/>
                  </a:lnTo>
                  <a:lnTo>
                    <a:pt x="159" y="56"/>
                  </a:lnTo>
                  <a:lnTo>
                    <a:pt x="156" y="60"/>
                  </a:lnTo>
                  <a:lnTo>
                    <a:pt x="152" y="60"/>
                  </a:lnTo>
                  <a:lnTo>
                    <a:pt x="145" y="63"/>
                  </a:lnTo>
                  <a:lnTo>
                    <a:pt x="133" y="67"/>
                  </a:lnTo>
                  <a:lnTo>
                    <a:pt x="133" y="67"/>
                  </a:lnTo>
                  <a:lnTo>
                    <a:pt x="115" y="71"/>
                  </a:lnTo>
                  <a:lnTo>
                    <a:pt x="111" y="71"/>
                  </a:lnTo>
                  <a:lnTo>
                    <a:pt x="111" y="75"/>
                  </a:lnTo>
                  <a:lnTo>
                    <a:pt x="107" y="78"/>
                  </a:lnTo>
                  <a:lnTo>
                    <a:pt x="100" y="82"/>
                  </a:lnTo>
                  <a:lnTo>
                    <a:pt x="100" y="82"/>
                  </a:lnTo>
                  <a:lnTo>
                    <a:pt x="96" y="82"/>
                  </a:lnTo>
                  <a:lnTo>
                    <a:pt x="96" y="82"/>
                  </a:lnTo>
                  <a:lnTo>
                    <a:pt x="93" y="82"/>
                  </a:lnTo>
                  <a:lnTo>
                    <a:pt x="93" y="82"/>
                  </a:lnTo>
                  <a:lnTo>
                    <a:pt x="89" y="82"/>
                  </a:lnTo>
                  <a:lnTo>
                    <a:pt x="85" y="86"/>
                  </a:lnTo>
                  <a:lnTo>
                    <a:pt x="85" y="89"/>
                  </a:lnTo>
                  <a:lnTo>
                    <a:pt x="82" y="89"/>
                  </a:lnTo>
                  <a:lnTo>
                    <a:pt x="74" y="89"/>
                  </a:lnTo>
                  <a:lnTo>
                    <a:pt x="67" y="93"/>
                  </a:lnTo>
                  <a:lnTo>
                    <a:pt x="63" y="93"/>
                  </a:lnTo>
                  <a:lnTo>
                    <a:pt x="63" y="89"/>
                  </a:lnTo>
                  <a:lnTo>
                    <a:pt x="59" y="89"/>
                  </a:lnTo>
                  <a:lnTo>
                    <a:pt x="59" y="89"/>
                  </a:lnTo>
                  <a:lnTo>
                    <a:pt x="56" y="89"/>
                  </a:lnTo>
                  <a:lnTo>
                    <a:pt x="52" y="89"/>
                  </a:lnTo>
                  <a:lnTo>
                    <a:pt x="48" y="93"/>
                  </a:lnTo>
                  <a:lnTo>
                    <a:pt x="48" y="97"/>
                  </a:lnTo>
                  <a:lnTo>
                    <a:pt x="45" y="97"/>
                  </a:lnTo>
                  <a:lnTo>
                    <a:pt x="41" y="100"/>
                  </a:lnTo>
                  <a:lnTo>
                    <a:pt x="41" y="100"/>
                  </a:lnTo>
                  <a:lnTo>
                    <a:pt x="37" y="100"/>
                  </a:lnTo>
                  <a:lnTo>
                    <a:pt x="33" y="100"/>
                  </a:lnTo>
                  <a:lnTo>
                    <a:pt x="30" y="104"/>
                  </a:lnTo>
                  <a:lnTo>
                    <a:pt x="30" y="104"/>
                  </a:lnTo>
                  <a:lnTo>
                    <a:pt x="22" y="100"/>
                  </a:lnTo>
                  <a:lnTo>
                    <a:pt x="22" y="104"/>
                  </a:lnTo>
                  <a:lnTo>
                    <a:pt x="19" y="104"/>
                  </a:lnTo>
                  <a:lnTo>
                    <a:pt x="19" y="100"/>
                  </a:lnTo>
                  <a:lnTo>
                    <a:pt x="19" y="97"/>
                  </a:lnTo>
                  <a:lnTo>
                    <a:pt x="15" y="93"/>
                  </a:lnTo>
                  <a:lnTo>
                    <a:pt x="11" y="89"/>
                  </a:lnTo>
                  <a:lnTo>
                    <a:pt x="15" y="89"/>
                  </a:lnTo>
                  <a:lnTo>
                    <a:pt x="15" y="86"/>
                  </a:lnTo>
                  <a:lnTo>
                    <a:pt x="11" y="82"/>
                  </a:lnTo>
                  <a:lnTo>
                    <a:pt x="8" y="67"/>
                  </a:lnTo>
                  <a:lnTo>
                    <a:pt x="4" y="63"/>
                  </a:lnTo>
                  <a:lnTo>
                    <a:pt x="4" y="60"/>
                  </a:lnTo>
                  <a:lnTo>
                    <a:pt x="0" y="60"/>
                  </a:lnTo>
                  <a:lnTo>
                    <a:pt x="0" y="60"/>
                  </a:lnTo>
                  <a:lnTo>
                    <a:pt x="4" y="60"/>
                  </a:lnTo>
                  <a:lnTo>
                    <a:pt x="4" y="56"/>
                  </a:lnTo>
                  <a:lnTo>
                    <a:pt x="4" y="56"/>
                  </a:lnTo>
                  <a:lnTo>
                    <a:pt x="4" y="52"/>
                  </a:lnTo>
                  <a:lnTo>
                    <a:pt x="4" y="45"/>
                  </a:lnTo>
                  <a:lnTo>
                    <a:pt x="4" y="45"/>
                  </a:lnTo>
                  <a:lnTo>
                    <a:pt x="4" y="45"/>
                  </a:lnTo>
                  <a:close/>
                  <a:moveTo>
                    <a:pt x="159" y="112"/>
                  </a:moveTo>
                  <a:lnTo>
                    <a:pt x="163" y="112"/>
                  </a:lnTo>
                  <a:lnTo>
                    <a:pt x="167" y="112"/>
                  </a:lnTo>
                  <a:lnTo>
                    <a:pt x="163" y="112"/>
                  </a:lnTo>
                  <a:lnTo>
                    <a:pt x="159" y="112"/>
                  </a:lnTo>
                  <a:lnTo>
                    <a:pt x="159" y="112"/>
                  </a:lnTo>
                  <a:close/>
                  <a:moveTo>
                    <a:pt x="182" y="108"/>
                  </a:moveTo>
                  <a:lnTo>
                    <a:pt x="182" y="104"/>
                  </a:lnTo>
                  <a:lnTo>
                    <a:pt x="182" y="104"/>
                  </a:lnTo>
                  <a:lnTo>
                    <a:pt x="185" y="100"/>
                  </a:lnTo>
                  <a:lnTo>
                    <a:pt x="185" y="100"/>
                  </a:lnTo>
                  <a:lnTo>
                    <a:pt x="189" y="104"/>
                  </a:lnTo>
                  <a:lnTo>
                    <a:pt x="189" y="104"/>
                  </a:lnTo>
                  <a:lnTo>
                    <a:pt x="193" y="104"/>
                  </a:lnTo>
                  <a:lnTo>
                    <a:pt x="196" y="104"/>
                  </a:lnTo>
                  <a:lnTo>
                    <a:pt x="196" y="104"/>
                  </a:lnTo>
                  <a:lnTo>
                    <a:pt x="200" y="104"/>
                  </a:lnTo>
                  <a:lnTo>
                    <a:pt x="200" y="104"/>
                  </a:lnTo>
                  <a:lnTo>
                    <a:pt x="200" y="108"/>
                  </a:lnTo>
                  <a:lnTo>
                    <a:pt x="196" y="108"/>
                  </a:lnTo>
                  <a:lnTo>
                    <a:pt x="193" y="108"/>
                  </a:lnTo>
                  <a:lnTo>
                    <a:pt x="189" y="108"/>
                  </a:lnTo>
                  <a:lnTo>
                    <a:pt x="185" y="108"/>
                  </a:lnTo>
                  <a:lnTo>
                    <a:pt x="182" y="108"/>
                  </a:lnTo>
                  <a:lnTo>
                    <a:pt x="182" y="108"/>
                  </a:lnTo>
                  <a:close/>
                </a:path>
              </a:pathLst>
            </a:custGeom>
            <a:grpFill/>
            <a:ln>
              <a:noFill/>
            </a:ln>
          </p:spPr>
          <p:txBody>
            <a:bodyPr vert="horz" wrap="square" lIns="91440" tIns="45720" rIns="91440" bIns="45720" numCol="1" anchor="t" anchorCtr="0" compatLnSpc="1"/>
            <a:lstStyle/>
            <a:p>
              <a:endParaRPr lang="en-US"/>
            </a:p>
          </p:txBody>
        </p:sp>
        <p:sp>
          <p:nvSpPr>
            <p:cNvPr id="97" name="Freeform 98"/>
            <p:cNvSpPr/>
            <p:nvPr/>
          </p:nvSpPr>
          <p:spPr bwMode="auto">
            <a:xfrm>
              <a:off x="4802526" y="2546806"/>
              <a:ext cx="262473" cy="200714"/>
            </a:xfrm>
            <a:custGeom>
              <a:avLst/>
              <a:gdLst>
                <a:gd name="T0" fmla="*/ 163 w 204"/>
                <a:gd name="T1" fmla="*/ 29 h 156"/>
                <a:gd name="T2" fmla="*/ 152 w 204"/>
                <a:gd name="T3" fmla="*/ 7 h 156"/>
                <a:gd name="T4" fmla="*/ 145 w 204"/>
                <a:gd name="T5" fmla="*/ 7 h 156"/>
                <a:gd name="T6" fmla="*/ 122 w 204"/>
                <a:gd name="T7" fmla="*/ 7 h 156"/>
                <a:gd name="T8" fmla="*/ 119 w 204"/>
                <a:gd name="T9" fmla="*/ 11 h 156"/>
                <a:gd name="T10" fmla="*/ 111 w 204"/>
                <a:gd name="T11" fmla="*/ 7 h 156"/>
                <a:gd name="T12" fmla="*/ 111 w 204"/>
                <a:gd name="T13" fmla="*/ 3 h 156"/>
                <a:gd name="T14" fmla="*/ 100 w 204"/>
                <a:gd name="T15" fmla="*/ 0 h 156"/>
                <a:gd name="T16" fmla="*/ 100 w 204"/>
                <a:gd name="T17" fmla="*/ 3 h 156"/>
                <a:gd name="T18" fmla="*/ 93 w 204"/>
                <a:gd name="T19" fmla="*/ 3 h 156"/>
                <a:gd name="T20" fmla="*/ 93 w 204"/>
                <a:gd name="T21" fmla="*/ 3 h 156"/>
                <a:gd name="T22" fmla="*/ 89 w 204"/>
                <a:gd name="T23" fmla="*/ 3 h 156"/>
                <a:gd name="T24" fmla="*/ 82 w 204"/>
                <a:gd name="T25" fmla="*/ 7 h 156"/>
                <a:gd name="T26" fmla="*/ 71 w 204"/>
                <a:gd name="T27" fmla="*/ 11 h 156"/>
                <a:gd name="T28" fmla="*/ 56 w 204"/>
                <a:gd name="T29" fmla="*/ 7 h 156"/>
                <a:gd name="T30" fmla="*/ 45 w 204"/>
                <a:gd name="T31" fmla="*/ 7 h 156"/>
                <a:gd name="T32" fmla="*/ 34 w 204"/>
                <a:gd name="T33" fmla="*/ 3 h 156"/>
                <a:gd name="T34" fmla="*/ 4 w 204"/>
                <a:gd name="T35" fmla="*/ 0 h 156"/>
                <a:gd name="T36" fmla="*/ 4 w 204"/>
                <a:gd name="T37" fmla="*/ 3 h 156"/>
                <a:gd name="T38" fmla="*/ 4 w 204"/>
                <a:gd name="T39" fmla="*/ 18 h 156"/>
                <a:gd name="T40" fmla="*/ 0 w 204"/>
                <a:gd name="T41" fmla="*/ 29 h 156"/>
                <a:gd name="T42" fmla="*/ 204 w 204"/>
                <a:gd name="T43" fmla="*/ 156 h 156"/>
                <a:gd name="T44" fmla="*/ 196 w 204"/>
                <a:gd name="T45" fmla="*/ 152 h 156"/>
                <a:gd name="T46" fmla="*/ 193 w 204"/>
                <a:gd name="T47" fmla="*/ 144 h 156"/>
                <a:gd name="T48" fmla="*/ 182 w 204"/>
                <a:gd name="T49" fmla="*/ 141 h 156"/>
                <a:gd name="T50" fmla="*/ 178 w 204"/>
                <a:gd name="T51" fmla="*/ 126 h 156"/>
                <a:gd name="T52" fmla="*/ 178 w 204"/>
                <a:gd name="T53" fmla="*/ 126 h 156"/>
                <a:gd name="T54" fmla="*/ 182 w 204"/>
                <a:gd name="T55" fmla="*/ 122 h 156"/>
                <a:gd name="T56" fmla="*/ 178 w 204"/>
                <a:gd name="T57" fmla="*/ 118 h 156"/>
                <a:gd name="T58" fmla="*/ 167 w 204"/>
                <a:gd name="T59" fmla="*/ 104 h 156"/>
                <a:gd name="T60" fmla="*/ 152 w 204"/>
                <a:gd name="T61" fmla="*/ 85 h 156"/>
                <a:gd name="T62" fmla="*/ 152 w 204"/>
                <a:gd name="T63" fmla="*/ 74 h 156"/>
                <a:gd name="T64" fmla="*/ 145 w 204"/>
                <a:gd name="T65" fmla="*/ 66 h 156"/>
                <a:gd name="T66" fmla="*/ 145 w 204"/>
                <a:gd name="T67" fmla="*/ 59 h 156"/>
                <a:gd name="T68" fmla="*/ 126 w 204"/>
                <a:gd name="T69" fmla="*/ 44 h 156"/>
                <a:gd name="T70" fmla="*/ 122 w 204"/>
                <a:gd name="T71" fmla="*/ 33 h 156"/>
                <a:gd name="T72" fmla="*/ 126 w 204"/>
                <a:gd name="T73" fmla="*/ 29 h 156"/>
                <a:gd name="T74" fmla="*/ 130 w 204"/>
                <a:gd name="T75" fmla="*/ 37 h 156"/>
                <a:gd name="T76" fmla="*/ 137 w 204"/>
                <a:gd name="T77" fmla="*/ 44 h 156"/>
                <a:gd name="T78" fmla="*/ 141 w 204"/>
                <a:gd name="T79" fmla="*/ 52 h 156"/>
                <a:gd name="T80" fmla="*/ 156 w 204"/>
                <a:gd name="T81" fmla="*/ 63 h 156"/>
                <a:gd name="T82" fmla="*/ 159 w 204"/>
                <a:gd name="T83" fmla="*/ 55 h 156"/>
                <a:gd name="T84" fmla="*/ 159 w 204"/>
                <a:gd name="T85" fmla="*/ 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156">
                  <a:moveTo>
                    <a:pt x="163" y="37"/>
                  </a:moveTo>
                  <a:lnTo>
                    <a:pt x="159" y="33"/>
                  </a:lnTo>
                  <a:lnTo>
                    <a:pt x="163" y="29"/>
                  </a:lnTo>
                  <a:lnTo>
                    <a:pt x="159" y="22"/>
                  </a:lnTo>
                  <a:lnTo>
                    <a:pt x="156" y="15"/>
                  </a:lnTo>
                  <a:lnTo>
                    <a:pt x="152" y="7"/>
                  </a:lnTo>
                  <a:lnTo>
                    <a:pt x="148" y="3"/>
                  </a:lnTo>
                  <a:lnTo>
                    <a:pt x="148" y="3"/>
                  </a:lnTo>
                  <a:lnTo>
                    <a:pt x="145" y="7"/>
                  </a:lnTo>
                  <a:lnTo>
                    <a:pt x="141" y="7"/>
                  </a:lnTo>
                  <a:lnTo>
                    <a:pt x="130" y="7"/>
                  </a:lnTo>
                  <a:lnTo>
                    <a:pt x="122" y="7"/>
                  </a:lnTo>
                  <a:lnTo>
                    <a:pt x="115" y="3"/>
                  </a:lnTo>
                  <a:lnTo>
                    <a:pt x="115" y="7"/>
                  </a:lnTo>
                  <a:lnTo>
                    <a:pt x="119" y="11"/>
                  </a:lnTo>
                  <a:lnTo>
                    <a:pt x="119" y="11"/>
                  </a:lnTo>
                  <a:lnTo>
                    <a:pt x="115" y="7"/>
                  </a:lnTo>
                  <a:lnTo>
                    <a:pt x="111" y="7"/>
                  </a:lnTo>
                  <a:lnTo>
                    <a:pt x="111" y="3"/>
                  </a:lnTo>
                  <a:lnTo>
                    <a:pt x="111" y="3"/>
                  </a:lnTo>
                  <a:lnTo>
                    <a:pt x="111" y="3"/>
                  </a:lnTo>
                  <a:lnTo>
                    <a:pt x="108" y="3"/>
                  </a:lnTo>
                  <a:lnTo>
                    <a:pt x="104" y="3"/>
                  </a:lnTo>
                  <a:lnTo>
                    <a:pt x="100" y="0"/>
                  </a:lnTo>
                  <a:lnTo>
                    <a:pt x="100" y="0"/>
                  </a:lnTo>
                  <a:lnTo>
                    <a:pt x="100" y="3"/>
                  </a:lnTo>
                  <a:lnTo>
                    <a:pt x="100" y="3"/>
                  </a:lnTo>
                  <a:lnTo>
                    <a:pt x="100" y="3"/>
                  </a:lnTo>
                  <a:lnTo>
                    <a:pt x="96" y="3"/>
                  </a:lnTo>
                  <a:lnTo>
                    <a:pt x="93" y="3"/>
                  </a:lnTo>
                  <a:lnTo>
                    <a:pt x="89" y="3"/>
                  </a:lnTo>
                  <a:lnTo>
                    <a:pt x="93" y="3"/>
                  </a:lnTo>
                  <a:lnTo>
                    <a:pt x="93" y="3"/>
                  </a:lnTo>
                  <a:lnTo>
                    <a:pt x="96" y="0"/>
                  </a:lnTo>
                  <a:lnTo>
                    <a:pt x="93" y="3"/>
                  </a:lnTo>
                  <a:lnTo>
                    <a:pt x="89" y="3"/>
                  </a:lnTo>
                  <a:lnTo>
                    <a:pt x="85" y="3"/>
                  </a:lnTo>
                  <a:lnTo>
                    <a:pt x="82" y="3"/>
                  </a:lnTo>
                  <a:lnTo>
                    <a:pt x="82" y="7"/>
                  </a:lnTo>
                  <a:lnTo>
                    <a:pt x="78" y="7"/>
                  </a:lnTo>
                  <a:lnTo>
                    <a:pt x="74" y="11"/>
                  </a:lnTo>
                  <a:lnTo>
                    <a:pt x="71" y="11"/>
                  </a:lnTo>
                  <a:lnTo>
                    <a:pt x="67" y="11"/>
                  </a:lnTo>
                  <a:lnTo>
                    <a:pt x="59" y="7"/>
                  </a:lnTo>
                  <a:lnTo>
                    <a:pt x="56" y="7"/>
                  </a:lnTo>
                  <a:lnTo>
                    <a:pt x="52" y="7"/>
                  </a:lnTo>
                  <a:lnTo>
                    <a:pt x="45" y="7"/>
                  </a:lnTo>
                  <a:lnTo>
                    <a:pt x="45" y="7"/>
                  </a:lnTo>
                  <a:lnTo>
                    <a:pt x="41" y="7"/>
                  </a:lnTo>
                  <a:lnTo>
                    <a:pt x="37" y="3"/>
                  </a:lnTo>
                  <a:lnTo>
                    <a:pt x="34" y="3"/>
                  </a:lnTo>
                  <a:lnTo>
                    <a:pt x="19" y="3"/>
                  </a:lnTo>
                  <a:lnTo>
                    <a:pt x="15" y="0"/>
                  </a:lnTo>
                  <a:lnTo>
                    <a:pt x="4" y="0"/>
                  </a:lnTo>
                  <a:lnTo>
                    <a:pt x="4" y="0"/>
                  </a:lnTo>
                  <a:lnTo>
                    <a:pt x="4" y="0"/>
                  </a:lnTo>
                  <a:lnTo>
                    <a:pt x="4" y="3"/>
                  </a:lnTo>
                  <a:lnTo>
                    <a:pt x="0" y="11"/>
                  </a:lnTo>
                  <a:lnTo>
                    <a:pt x="4" y="15"/>
                  </a:lnTo>
                  <a:lnTo>
                    <a:pt x="4" y="18"/>
                  </a:lnTo>
                  <a:lnTo>
                    <a:pt x="0" y="22"/>
                  </a:lnTo>
                  <a:lnTo>
                    <a:pt x="0" y="26"/>
                  </a:lnTo>
                  <a:lnTo>
                    <a:pt x="0" y="29"/>
                  </a:lnTo>
                  <a:lnTo>
                    <a:pt x="4" y="37"/>
                  </a:lnTo>
                  <a:lnTo>
                    <a:pt x="8" y="156"/>
                  </a:lnTo>
                  <a:lnTo>
                    <a:pt x="204" y="156"/>
                  </a:lnTo>
                  <a:lnTo>
                    <a:pt x="204" y="156"/>
                  </a:lnTo>
                  <a:lnTo>
                    <a:pt x="200" y="152"/>
                  </a:lnTo>
                  <a:lnTo>
                    <a:pt x="196" y="152"/>
                  </a:lnTo>
                  <a:lnTo>
                    <a:pt x="196" y="148"/>
                  </a:lnTo>
                  <a:lnTo>
                    <a:pt x="193" y="148"/>
                  </a:lnTo>
                  <a:lnTo>
                    <a:pt x="193" y="144"/>
                  </a:lnTo>
                  <a:lnTo>
                    <a:pt x="189" y="144"/>
                  </a:lnTo>
                  <a:lnTo>
                    <a:pt x="185" y="144"/>
                  </a:lnTo>
                  <a:lnTo>
                    <a:pt x="182" y="141"/>
                  </a:lnTo>
                  <a:lnTo>
                    <a:pt x="178" y="133"/>
                  </a:lnTo>
                  <a:lnTo>
                    <a:pt x="178" y="130"/>
                  </a:lnTo>
                  <a:lnTo>
                    <a:pt x="178" y="126"/>
                  </a:lnTo>
                  <a:lnTo>
                    <a:pt x="178" y="126"/>
                  </a:lnTo>
                  <a:lnTo>
                    <a:pt x="178" y="126"/>
                  </a:lnTo>
                  <a:lnTo>
                    <a:pt x="178" y="126"/>
                  </a:lnTo>
                  <a:lnTo>
                    <a:pt x="185" y="126"/>
                  </a:lnTo>
                  <a:lnTo>
                    <a:pt x="182" y="122"/>
                  </a:lnTo>
                  <a:lnTo>
                    <a:pt x="182" y="122"/>
                  </a:lnTo>
                  <a:lnTo>
                    <a:pt x="178" y="118"/>
                  </a:lnTo>
                  <a:lnTo>
                    <a:pt x="178" y="118"/>
                  </a:lnTo>
                  <a:lnTo>
                    <a:pt x="178" y="118"/>
                  </a:lnTo>
                  <a:lnTo>
                    <a:pt x="174" y="118"/>
                  </a:lnTo>
                  <a:lnTo>
                    <a:pt x="174" y="115"/>
                  </a:lnTo>
                  <a:lnTo>
                    <a:pt x="167" y="104"/>
                  </a:lnTo>
                  <a:lnTo>
                    <a:pt x="163" y="104"/>
                  </a:lnTo>
                  <a:lnTo>
                    <a:pt x="163" y="100"/>
                  </a:lnTo>
                  <a:lnTo>
                    <a:pt x="152" y="85"/>
                  </a:lnTo>
                  <a:lnTo>
                    <a:pt x="152" y="81"/>
                  </a:lnTo>
                  <a:lnTo>
                    <a:pt x="152" y="81"/>
                  </a:lnTo>
                  <a:lnTo>
                    <a:pt x="152" y="74"/>
                  </a:lnTo>
                  <a:lnTo>
                    <a:pt x="148" y="74"/>
                  </a:lnTo>
                  <a:lnTo>
                    <a:pt x="148" y="70"/>
                  </a:lnTo>
                  <a:lnTo>
                    <a:pt x="145" y="66"/>
                  </a:lnTo>
                  <a:lnTo>
                    <a:pt x="145" y="63"/>
                  </a:lnTo>
                  <a:lnTo>
                    <a:pt x="145" y="63"/>
                  </a:lnTo>
                  <a:lnTo>
                    <a:pt x="145" y="59"/>
                  </a:lnTo>
                  <a:lnTo>
                    <a:pt x="133" y="52"/>
                  </a:lnTo>
                  <a:lnTo>
                    <a:pt x="133" y="48"/>
                  </a:lnTo>
                  <a:lnTo>
                    <a:pt x="126" y="44"/>
                  </a:lnTo>
                  <a:lnTo>
                    <a:pt x="126" y="41"/>
                  </a:lnTo>
                  <a:lnTo>
                    <a:pt x="122" y="37"/>
                  </a:lnTo>
                  <a:lnTo>
                    <a:pt x="122" y="33"/>
                  </a:lnTo>
                  <a:lnTo>
                    <a:pt x="122" y="29"/>
                  </a:lnTo>
                  <a:lnTo>
                    <a:pt x="122" y="29"/>
                  </a:lnTo>
                  <a:lnTo>
                    <a:pt x="126" y="29"/>
                  </a:lnTo>
                  <a:lnTo>
                    <a:pt x="126" y="29"/>
                  </a:lnTo>
                  <a:lnTo>
                    <a:pt x="126" y="33"/>
                  </a:lnTo>
                  <a:lnTo>
                    <a:pt x="130" y="37"/>
                  </a:lnTo>
                  <a:lnTo>
                    <a:pt x="130" y="37"/>
                  </a:lnTo>
                  <a:lnTo>
                    <a:pt x="137" y="44"/>
                  </a:lnTo>
                  <a:lnTo>
                    <a:pt x="137" y="44"/>
                  </a:lnTo>
                  <a:lnTo>
                    <a:pt x="137" y="48"/>
                  </a:lnTo>
                  <a:lnTo>
                    <a:pt x="141" y="52"/>
                  </a:lnTo>
                  <a:lnTo>
                    <a:pt x="141" y="52"/>
                  </a:lnTo>
                  <a:lnTo>
                    <a:pt x="152" y="63"/>
                  </a:lnTo>
                  <a:lnTo>
                    <a:pt x="156" y="63"/>
                  </a:lnTo>
                  <a:lnTo>
                    <a:pt x="156" y="63"/>
                  </a:lnTo>
                  <a:lnTo>
                    <a:pt x="156" y="63"/>
                  </a:lnTo>
                  <a:lnTo>
                    <a:pt x="159" y="59"/>
                  </a:lnTo>
                  <a:lnTo>
                    <a:pt x="159" y="55"/>
                  </a:lnTo>
                  <a:lnTo>
                    <a:pt x="159" y="55"/>
                  </a:lnTo>
                  <a:lnTo>
                    <a:pt x="159" y="48"/>
                  </a:lnTo>
                  <a:lnTo>
                    <a:pt x="159" y="44"/>
                  </a:lnTo>
                  <a:lnTo>
                    <a:pt x="163" y="37"/>
                  </a:lnTo>
                  <a:lnTo>
                    <a:pt x="163" y="37"/>
                  </a:lnTo>
                  <a:close/>
                </a:path>
              </a:pathLst>
            </a:custGeom>
            <a:grpFill/>
            <a:ln>
              <a:noFill/>
            </a:ln>
          </p:spPr>
          <p:txBody>
            <a:bodyPr vert="horz" wrap="square" lIns="91440" tIns="45720" rIns="91440" bIns="45720" numCol="1" anchor="t" anchorCtr="0" compatLnSpc="1"/>
            <a:lstStyle/>
            <a:p>
              <a:endParaRPr lang="en-US"/>
            </a:p>
          </p:txBody>
        </p:sp>
        <p:sp>
          <p:nvSpPr>
            <p:cNvPr id="98" name="Freeform 99"/>
            <p:cNvSpPr/>
            <p:nvPr/>
          </p:nvSpPr>
          <p:spPr bwMode="auto">
            <a:xfrm>
              <a:off x="4754921" y="2747520"/>
              <a:ext cx="347390" cy="361544"/>
            </a:xfrm>
            <a:custGeom>
              <a:avLst/>
              <a:gdLst>
                <a:gd name="T0" fmla="*/ 241 w 270"/>
                <a:gd name="T1" fmla="*/ 3 h 281"/>
                <a:gd name="T2" fmla="*/ 245 w 270"/>
                <a:gd name="T3" fmla="*/ 11 h 281"/>
                <a:gd name="T4" fmla="*/ 245 w 270"/>
                <a:gd name="T5" fmla="*/ 11 h 281"/>
                <a:gd name="T6" fmla="*/ 248 w 270"/>
                <a:gd name="T7" fmla="*/ 37 h 281"/>
                <a:gd name="T8" fmla="*/ 263 w 270"/>
                <a:gd name="T9" fmla="*/ 55 h 281"/>
                <a:gd name="T10" fmla="*/ 270 w 270"/>
                <a:gd name="T11" fmla="*/ 63 h 281"/>
                <a:gd name="T12" fmla="*/ 256 w 270"/>
                <a:gd name="T13" fmla="*/ 70 h 281"/>
                <a:gd name="T14" fmla="*/ 248 w 270"/>
                <a:gd name="T15" fmla="*/ 74 h 281"/>
                <a:gd name="T16" fmla="*/ 248 w 270"/>
                <a:gd name="T17" fmla="*/ 85 h 281"/>
                <a:gd name="T18" fmla="*/ 241 w 270"/>
                <a:gd name="T19" fmla="*/ 103 h 281"/>
                <a:gd name="T20" fmla="*/ 241 w 270"/>
                <a:gd name="T21" fmla="*/ 118 h 281"/>
                <a:gd name="T22" fmla="*/ 233 w 270"/>
                <a:gd name="T23" fmla="*/ 140 h 281"/>
                <a:gd name="T24" fmla="*/ 226 w 270"/>
                <a:gd name="T25" fmla="*/ 152 h 281"/>
                <a:gd name="T26" fmla="*/ 211 w 270"/>
                <a:gd name="T27" fmla="*/ 170 h 281"/>
                <a:gd name="T28" fmla="*/ 208 w 270"/>
                <a:gd name="T29" fmla="*/ 185 h 281"/>
                <a:gd name="T30" fmla="*/ 200 w 270"/>
                <a:gd name="T31" fmla="*/ 207 h 281"/>
                <a:gd name="T32" fmla="*/ 189 w 270"/>
                <a:gd name="T33" fmla="*/ 207 h 281"/>
                <a:gd name="T34" fmla="*/ 189 w 270"/>
                <a:gd name="T35" fmla="*/ 218 h 281"/>
                <a:gd name="T36" fmla="*/ 204 w 270"/>
                <a:gd name="T37" fmla="*/ 222 h 281"/>
                <a:gd name="T38" fmla="*/ 211 w 270"/>
                <a:gd name="T39" fmla="*/ 233 h 281"/>
                <a:gd name="T40" fmla="*/ 222 w 270"/>
                <a:gd name="T41" fmla="*/ 248 h 281"/>
                <a:gd name="T42" fmla="*/ 208 w 270"/>
                <a:gd name="T43" fmla="*/ 267 h 281"/>
                <a:gd name="T44" fmla="*/ 200 w 270"/>
                <a:gd name="T45" fmla="*/ 274 h 281"/>
                <a:gd name="T46" fmla="*/ 182 w 270"/>
                <a:gd name="T47" fmla="*/ 278 h 281"/>
                <a:gd name="T48" fmla="*/ 174 w 270"/>
                <a:gd name="T49" fmla="*/ 281 h 281"/>
                <a:gd name="T50" fmla="*/ 159 w 270"/>
                <a:gd name="T51" fmla="*/ 278 h 281"/>
                <a:gd name="T52" fmla="*/ 152 w 270"/>
                <a:gd name="T53" fmla="*/ 281 h 281"/>
                <a:gd name="T54" fmla="*/ 145 w 270"/>
                <a:gd name="T55" fmla="*/ 278 h 281"/>
                <a:gd name="T56" fmla="*/ 137 w 270"/>
                <a:gd name="T57" fmla="*/ 270 h 281"/>
                <a:gd name="T58" fmla="*/ 126 w 270"/>
                <a:gd name="T59" fmla="*/ 263 h 281"/>
                <a:gd name="T60" fmla="*/ 119 w 270"/>
                <a:gd name="T61" fmla="*/ 267 h 281"/>
                <a:gd name="T62" fmla="*/ 108 w 270"/>
                <a:gd name="T63" fmla="*/ 270 h 281"/>
                <a:gd name="T64" fmla="*/ 96 w 270"/>
                <a:gd name="T65" fmla="*/ 263 h 281"/>
                <a:gd name="T66" fmla="*/ 89 w 270"/>
                <a:gd name="T67" fmla="*/ 255 h 281"/>
                <a:gd name="T68" fmla="*/ 78 w 270"/>
                <a:gd name="T69" fmla="*/ 244 h 281"/>
                <a:gd name="T70" fmla="*/ 74 w 270"/>
                <a:gd name="T71" fmla="*/ 237 h 281"/>
                <a:gd name="T72" fmla="*/ 63 w 270"/>
                <a:gd name="T73" fmla="*/ 226 h 281"/>
                <a:gd name="T74" fmla="*/ 56 w 270"/>
                <a:gd name="T75" fmla="*/ 222 h 281"/>
                <a:gd name="T76" fmla="*/ 52 w 270"/>
                <a:gd name="T77" fmla="*/ 215 h 281"/>
                <a:gd name="T78" fmla="*/ 37 w 270"/>
                <a:gd name="T79" fmla="*/ 207 h 281"/>
                <a:gd name="T80" fmla="*/ 33 w 270"/>
                <a:gd name="T81" fmla="*/ 204 h 281"/>
                <a:gd name="T82" fmla="*/ 26 w 270"/>
                <a:gd name="T83" fmla="*/ 192 h 281"/>
                <a:gd name="T84" fmla="*/ 19 w 270"/>
                <a:gd name="T85" fmla="*/ 174 h 281"/>
                <a:gd name="T86" fmla="*/ 15 w 270"/>
                <a:gd name="T87" fmla="*/ 166 h 281"/>
                <a:gd name="T88" fmla="*/ 8 w 270"/>
                <a:gd name="T89" fmla="*/ 155 h 281"/>
                <a:gd name="T90" fmla="*/ 8 w 270"/>
                <a:gd name="T91" fmla="*/ 144 h 281"/>
                <a:gd name="T92" fmla="*/ 0 w 270"/>
                <a:gd name="T93" fmla="*/ 140 h 281"/>
                <a:gd name="T94" fmla="*/ 4 w 270"/>
                <a:gd name="T95" fmla="*/ 126 h 281"/>
                <a:gd name="T96" fmla="*/ 8 w 270"/>
                <a:gd name="T97" fmla="*/ 115 h 281"/>
                <a:gd name="T98" fmla="*/ 15 w 270"/>
                <a:gd name="T99" fmla="*/ 100 h 281"/>
                <a:gd name="T100" fmla="*/ 33 w 270"/>
                <a:gd name="T101" fmla="*/ 96 h 281"/>
                <a:gd name="T102" fmla="*/ 45 w 270"/>
                <a:gd name="T103"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281">
                  <a:moveTo>
                    <a:pt x="45" y="0"/>
                  </a:moveTo>
                  <a:lnTo>
                    <a:pt x="241" y="0"/>
                  </a:lnTo>
                  <a:lnTo>
                    <a:pt x="241" y="0"/>
                  </a:lnTo>
                  <a:lnTo>
                    <a:pt x="241" y="3"/>
                  </a:lnTo>
                  <a:lnTo>
                    <a:pt x="241" y="3"/>
                  </a:lnTo>
                  <a:lnTo>
                    <a:pt x="241" y="3"/>
                  </a:lnTo>
                  <a:lnTo>
                    <a:pt x="241" y="3"/>
                  </a:lnTo>
                  <a:lnTo>
                    <a:pt x="241" y="3"/>
                  </a:lnTo>
                  <a:lnTo>
                    <a:pt x="241" y="7"/>
                  </a:lnTo>
                  <a:lnTo>
                    <a:pt x="245" y="11"/>
                  </a:lnTo>
                  <a:lnTo>
                    <a:pt x="248" y="14"/>
                  </a:lnTo>
                  <a:lnTo>
                    <a:pt x="248" y="14"/>
                  </a:lnTo>
                  <a:lnTo>
                    <a:pt x="245" y="14"/>
                  </a:lnTo>
                  <a:lnTo>
                    <a:pt x="245" y="14"/>
                  </a:lnTo>
                  <a:lnTo>
                    <a:pt x="245" y="11"/>
                  </a:lnTo>
                  <a:lnTo>
                    <a:pt x="245" y="14"/>
                  </a:lnTo>
                  <a:lnTo>
                    <a:pt x="245" y="14"/>
                  </a:lnTo>
                  <a:lnTo>
                    <a:pt x="248" y="25"/>
                  </a:lnTo>
                  <a:lnTo>
                    <a:pt x="248" y="33"/>
                  </a:lnTo>
                  <a:lnTo>
                    <a:pt x="248" y="37"/>
                  </a:lnTo>
                  <a:lnTo>
                    <a:pt x="252" y="44"/>
                  </a:lnTo>
                  <a:lnTo>
                    <a:pt x="252" y="48"/>
                  </a:lnTo>
                  <a:lnTo>
                    <a:pt x="256" y="48"/>
                  </a:lnTo>
                  <a:lnTo>
                    <a:pt x="263" y="55"/>
                  </a:lnTo>
                  <a:lnTo>
                    <a:pt x="263" y="55"/>
                  </a:lnTo>
                  <a:lnTo>
                    <a:pt x="267" y="55"/>
                  </a:lnTo>
                  <a:lnTo>
                    <a:pt x="270" y="59"/>
                  </a:lnTo>
                  <a:lnTo>
                    <a:pt x="270" y="59"/>
                  </a:lnTo>
                  <a:lnTo>
                    <a:pt x="270" y="59"/>
                  </a:lnTo>
                  <a:lnTo>
                    <a:pt x="270" y="63"/>
                  </a:lnTo>
                  <a:lnTo>
                    <a:pt x="267" y="66"/>
                  </a:lnTo>
                  <a:lnTo>
                    <a:pt x="263" y="66"/>
                  </a:lnTo>
                  <a:lnTo>
                    <a:pt x="263" y="66"/>
                  </a:lnTo>
                  <a:lnTo>
                    <a:pt x="259" y="66"/>
                  </a:lnTo>
                  <a:lnTo>
                    <a:pt x="256" y="70"/>
                  </a:lnTo>
                  <a:lnTo>
                    <a:pt x="252" y="70"/>
                  </a:lnTo>
                  <a:lnTo>
                    <a:pt x="252" y="70"/>
                  </a:lnTo>
                  <a:lnTo>
                    <a:pt x="256" y="74"/>
                  </a:lnTo>
                  <a:lnTo>
                    <a:pt x="252" y="74"/>
                  </a:lnTo>
                  <a:lnTo>
                    <a:pt x="248" y="74"/>
                  </a:lnTo>
                  <a:lnTo>
                    <a:pt x="248" y="74"/>
                  </a:lnTo>
                  <a:lnTo>
                    <a:pt x="248" y="77"/>
                  </a:lnTo>
                  <a:lnTo>
                    <a:pt x="245" y="81"/>
                  </a:lnTo>
                  <a:lnTo>
                    <a:pt x="248" y="81"/>
                  </a:lnTo>
                  <a:lnTo>
                    <a:pt x="248" y="85"/>
                  </a:lnTo>
                  <a:lnTo>
                    <a:pt x="248" y="85"/>
                  </a:lnTo>
                  <a:lnTo>
                    <a:pt x="245" y="89"/>
                  </a:lnTo>
                  <a:lnTo>
                    <a:pt x="245" y="96"/>
                  </a:lnTo>
                  <a:lnTo>
                    <a:pt x="241" y="100"/>
                  </a:lnTo>
                  <a:lnTo>
                    <a:pt x="241" y="103"/>
                  </a:lnTo>
                  <a:lnTo>
                    <a:pt x="241" y="103"/>
                  </a:lnTo>
                  <a:lnTo>
                    <a:pt x="237" y="107"/>
                  </a:lnTo>
                  <a:lnTo>
                    <a:pt x="241" y="115"/>
                  </a:lnTo>
                  <a:lnTo>
                    <a:pt x="241" y="118"/>
                  </a:lnTo>
                  <a:lnTo>
                    <a:pt x="241" y="118"/>
                  </a:lnTo>
                  <a:lnTo>
                    <a:pt x="241" y="118"/>
                  </a:lnTo>
                  <a:lnTo>
                    <a:pt x="241" y="122"/>
                  </a:lnTo>
                  <a:lnTo>
                    <a:pt x="241" y="129"/>
                  </a:lnTo>
                  <a:lnTo>
                    <a:pt x="233" y="137"/>
                  </a:lnTo>
                  <a:lnTo>
                    <a:pt x="233" y="140"/>
                  </a:lnTo>
                  <a:lnTo>
                    <a:pt x="233" y="140"/>
                  </a:lnTo>
                  <a:lnTo>
                    <a:pt x="230" y="140"/>
                  </a:lnTo>
                  <a:lnTo>
                    <a:pt x="230" y="144"/>
                  </a:lnTo>
                  <a:lnTo>
                    <a:pt x="226" y="148"/>
                  </a:lnTo>
                  <a:lnTo>
                    <a:pt x="226" y="152"/>
                  </a:lnTo>
                  <a:lnTo>
                    <a:pt x="219" y="155"/>
                  </a:lnTo>
                  <a:lnTo>
                    <a:pt x="219" y="159"/>
                  </a:lnTo>
                  <a:lnTo>
                    <a:pt x="215" y="170"/>
                  </a:lnTo>
                  <a:lnTo>
                    <a:pt x="211" y="170"/>
                  </a:lnTo>
                  <a:lnTo>
                    <a:pt x="211" y="170"/>
                  </a:lnTo>
                  <a:lnTo>
                    <a:pt x="211" y="170"/>
                  </a:lnTo>
                  <a:lnTo>
                    <a:pt x="208" y="178"/>
                  </a:lnTo>
                  <a:lnTo>
                    <a:pt x="208" y="178"/>
                  </a:lnTo>
                  <a:lnTo>
                    <a:pt x="208" y="181"/>
                  </a:lnTo>
                  <a:lnTo>
                    <a:pt x="208" y="185"/>
                  </a:lnTo>
                  <a:lnTo>
                    <a:pt x="204" y="189"/>
                  </a:lnTo>
                  <a:lnTo>
                    <a:pt x="204" y="192"/>
                  </a:lnTo>
                  <a:lnTo>
                    <a:pt x="204" y="196"/>
                  </a:lnTo>
                  <a:lnTo>
                    <a:pt x="204" y="204"/>
                  </a:lnTo>
                  <a:lnTo>
                    <a:pt x="200" y="207"/>
                  </a:lnTo>
                  <a:lnTo>
                    <a:pt x="200" y="207"/>
                  </a:lnTo>
                  <a:lnTo>
                    <a:pt x="196" y="207"/>
                  </a:lnTo>
                  <a:lnTo>
                    <a:pt x="196" y="207"/>
                  </a:lnTo>
                  <a:lnTo>
                    <a:pt x="193" y="207"/>
                  </a:lnTo>
                  <a:lnTo>
                    <a:pt x="189" y="207"/>
                  </a:lnTo>
                  <a:lnTo>
                    <a:pt x="189" y="211"/>
                  </a:lnTo>
                  <a:lnTo>
                    <a:pt x="189" y="211"/>
                  </a:lnTo>
                  <a:lnTo>
                    <a:pt x="185" y="215"/>
                  </a:lnTo>
                  <a:lnTo>
                    <a:pt x="185" y="215"/>
                  </a:lnTo>
                  <a:lnTo>
                    <a:pt x="189" y="218"/>
                  </a:lnTo>
                  <a:lnTo>
                    <a:pt x="196" y="215"/>
                  </a:lnTo>
                  <a:lnTo>
                    <a:pt x="196" y="218"/>
                  </a:lnTo>
                  <a:lnTo>
                    <a:pt x="200" y="222"/>
                  </a:lnTo>
                  <a:lnTo>
                    <a:pt x="200" y="222"/>
                  </a:lnTo>
                  <a:lnTo>
                    <a:pt x="204" y="222"/>
                  </a:lnTo>
                  <a:lnTo>
                    <a:pt x="204" y="230"/>
                  </a:lnTo>
                  <a:lnTo>
                    <a:pt x="208" y="230"/>
                  </a:lnTo>
                  <a:lnTo>
                    <a:pt x="208" y="230"/>
                  </a:lnTo>
                  <a:lnTo>
                    <a:pt x="211" y="233"/>
                  </a:lnTo>
                  <a:lnTo>
                    <a:pt x="211" y="233"/>
                  </a:lnTo>
                  <a:lnTo>
                    <a:pt x="215" y="233"/>
                  </a:lnTo>
                  <a:lnTo>
                    <a:pt x="215" y="237"/>
                  </a:lnTo>
                  <a:lnTo>
                    <a:pt x="219" y="241"/>
                  </a:lnTo>
                  <a:lnTo>
                    <a:pt x="219" y="244"/>
                  </a:lnTo>
                  <a:lnTo>
                    <a:pt x="222" y="248"/>
                  </a:lnTo>
                  <a:lnTo>
                    <a:pt x="222" y="252"/>
                  </a:lnTo>
                  <a:lnTo>
                    <a:pt x="215" y="259"/>
                  </a:lnTo>
                  <a:lnTo>
                    <a:pt x="211" y="263"/>
                  </a:lnTo>
                  <a:lnTo>
                    <a:pt x="211" y="263"/>
                  </a:lnTo>
                  <a:lnTo>
                    <a:pt x="208" y="267"/>
                  </a:lnTo>
                  <a:lnTo>
                    <a:pt x="208" y="267"/>
                  </a:lnTo>
                  <a:lnTo>
                    <a:pt x="204" y="267"/>
                  </a:lnTo>
                  <a:lnTo>
                    <a:pt x="204" y="270"/>
                  </a:lnTo>
                  <a:lnTo>
                    <a:pt x="204" y="270"/>
                  </a:lnTo>
                  <a:lnTo>
                    <a:pt x="200" y="274"/>
                  </a:lnTo>
                  <a:lnTo>
                    <a:pt x="196" y="274"/>
                  </a:lnTo>
                  <a:lnTo>
                    <a:pt x="193" y="278"/>
                  </a:lnTo>
                  <a:lnTo>
                    <a:pt x="189" y="274"/>
                  </a:lnTo>
                  <a:lnTo>
                    <a:pt x="185" y="274"/>
                  </a:lnTo>
                  <a:lnTo>
                    <a:pt x="182" y="278"/>
                  </a:lnTo>
                  <a:lnTo>
                    <a:pt x="178" y="278"/>
                  </a:lnTo>
                  <a:lnTo>
                    <a:pt x="178" y="278"/>
                  </a:lnTo>
                  <a:lnTo>
                    <a:pt x="174" y="278"/>
                  </a:lnTo>
                  <a:lnTo>
                    <a:pt x="174" y="278"/>
                  </a:lnTo>
                  <a:lnTo>
                    <a:pt x="174" y="281"/>
                  </a:lnTo>
                  <a:lnTo>
                    <a:pt x="170" y="281"/>
                  </a:lnTo>
                  <a:lnTo>
                    <a:pt x="167" y="281"/>
                  </a:lnTo>
                  <a:lnTo>
                    <a:pt x="167" y="278"/>
                  </a:lnTo>
                  <a:lnTo>
                    <a:pt x="163" y="278"/>
                  </a:lnTo>
                  <a:lnTo>
                    <a:pt x="159" y="278"/>
                  </a:lnTo>
                  <a:lnTo>
                    <a:pt x="156" y="278"/>
                  </a:lnTo>
                  <a:lnTo>
                    <a:pt x="152" y="274"/>
                  </a:lnTo>
                  <a:lnTo>
                    <a:pt x="152" y="278"/>
                  </a:lnTo>
                  <a:lnTo>
                    <a:pt x="152" y="278"/>
                  </a:lnTo>
                  <a:lnTo>
                    <a:pt x="152" y="281"/>
                  </a:lnTo>
                  <a:lnTo>
                    <a:pt x="152" y="281"/>
                  </a:lnTo>
                  <a:lnTo>
                    <a:pt x="152" y="281"/>
                  </a:lnTo>
                  <a:lnTo>
                    <a:pt x="148" y="281"/>
                  </a:lnTo>
                  <a:lnTo>
                    <a:pt x="145" y="281"/>
                  </a:lnTo>
                  <a:lnTo>
                    <a:pt x="145" y="278"/>
                  </a:lnTo>
                  <a:lnTo>
                    <a:pt x="145" y="278"/>
                  </a:lnTo>
                  <a:lnTo>
                    <a:pt x="145" y="274"/>
                  </a:lnTo>
                  <a:lnTo>
                    <a:pt x="141" y="274"/>
                  </a:lnTo>
                  <a:lnTo>
                    <a:pt x="141" y="270"/>
                  </a:lnTo>
                  <a:lnTo>
                    <a:pt x="137" y="270"/>
                  </a:lnTo>
                  <a:lnTo>
                    <a:pt x="137" y="270"/>
                  </a:lnTo>
                  <a:lnTo>
                    <a:pt x="133" y="267"/>
                  </a:lnTo>
                  <a:lnTo>
                    <a:pt x="130" y="263"/>
                  </a:lnTo>
                  <a:lnTo>
                    <a:pt x="130" y="263"/>
                  </a:lnTo>
                  <a:lnTo>
                    <a:pt x="126" y="263"/>
                  </a:lnTo>
                  <a:lnTo>
                    <a:pt x="126" y="263"/>
                  </a:lnTo>
                  <a:lnTo>
                    <a:pt x="122" y="267"/>
                  </a:lnTo>
                  <a:lnTo>
                    <a:pt x="119" y="267"/>
                  </a:lnTo>
                  <a:lnTo>
                    <a:pt x="119" y="267"/>
                  </a:lnTo>
                  <a:lnTo>
                    <a:pt x="119" y="267"/>
                  </a:lnTo>
                  <a:lnTo>
                    <a:pt x="115" y="267"/>
                  </a:lnTo>
                  <a:lnTo>
                    <a:pt x="111" y="267"/>
                  </a:lnTo>
                  <a:lnTo>
                    <a:pt x="111" y="267"/>
                  </a:lnTo>
                  <a:lnTo>
                    <a:pt x="108" y="270"/>
                  </a:lnTo>
                  <a:lnTo>
                    <a:pt x="108" y="270"/>
                  </a:lnTo>
                  <a:lnTo>
                    <a:pt x="104" y="267"/>
                  </a:lnTo>
                  <a:lnTo>
                    <a:pt x="100" y="267"/>
                  </a:lnTo>
                  <a:lnTo>
                    <a:pt x="100" y="263"/>
                  </a:lnTo>
                  <a:lnTo>
                    <a:pt x="96" y="263"/>
                  </a:lnTo>
                  <a:lnTo>
                    <a:pt x="96" y="263"/>
                  </a:lnTo>
                  <a:lnTo>
                    <a:pt x="93" y="259"/>
                  </a:lnTo>
                  <a:lnTo>
                    <a:pt x="93" y="259"/>
                  </a:lnTo>
                  <a:lnTo>
                    <a:pt x="93" y="259"/>
                  </a:lnTo>
                  <a:lnTo>
                    <a:pt x="93" y="255"/>
                  </a:lnTo>
                  <a:lnTo>
                    <a:pt x="89" y="255"/>
                  </a:lnTo>
                  <a:lnTo>
                    <a:pt x="89" y="252"/>
                  </a:lnTo>
                  <a:lnTo>
                    <a:pt x="85" y="248"/>
                  </a:lnTo>
                  <a:lnTo>
                    <a:pt x="89" y="248"/>
                  </a:lnTo>
                  <a:lnTo>
                    <a:pt x="85" y="244"/>
                  </a:lnTo>
                  <a:lnTo>
                    <a:pt x="78" y="244"/>
                  </a:lnTo>
                  <a:lnTo>
                    <a:pt x="78" y="244"/>
                  </a:lnTo>
                  <a:lnTo>
                    <a:pt x="78" y="241"/>
                  </a:lnTo>
                  <a:lnTo>
                    <a:pt x="78" y="241"/>
                  </a:lnTo>
                  <a:lnTo>
                    <a:pt x="74" y="237"/>
                  </a:lnTo>
                  <a:lnTo>
                    <a:pt x="74" y="237"/>
                  </a:lnTo>
                  <a:lnTo>
                    <a:pt x="71" y="233"/>
                  </a:lnTo>
                  <a:lnTo>
                    <a:pt x="71" y="230"/>
                  </a:lnTo>
                  <a:lnTo>
                    <a:pt x="67" y="226"/>
                  </a:lnTo>
                  <a:lnTo>
                    <a:pt x="63" y="230"/>
                  </a:lnTo>
                  <a:lnTo>
                    <a:pt x="63" y="226"/>
                  </a:lnTo>
                  <a:lnTo>
                    <a:pt x="59" y="226"/>
                  </a:lnTo>
                  <a:lnTo>
                    <a:pt x="59" y="226"/>
                  </a:lnTo>
                  <a:lnTo>
                    <a:pt x="56" y="222"/>
                  </a:lnTo>
                  <a:lnTo>
                    <a:pt x="56" y="222"/>
                  </a:lnTo>
                  <a:lnTo>
                    <a:pt x="56" y="222"/>
                  </a:lnTo>
                  <a:lnTo>
                    <a:pt x="59" y="218"/>
                  </a:lnTo>
                  <a:lnTo>
                    <a:pt x="59" y="218"/>
                  </a:lnTo>
                  <a:lnTo>
                    <a:pt x="56" y="215"/>
                  </a:lnTo>
                  <a:lnTo>
                    <a:pt x="56" y="215"/>
                  </a:lnTo>
                  <a:lnTo>
                    <a:pt x="52" y="215"/>
                  </a:lnTo>
                  <a:lnTo>
                    <a:pt x="52" y="211"/>
                  </a:lnTo>
                  <a:lnTo>
                    <a:pt x="48" y="211"/>
                  </a:lnTo>
                  <a:lnTo>
                    <a:pt x="45" y="211"/>
                  </a:lnTo>
                  <a:lnTo>
                    <a:pt x="41" y="211"/>
                  </a:lnTo>
                  <a:lnTo>
                    <a:pt x="37" y="207"/>
                  </a:lnTo>
                  <a:lnTo>
                    <a:pt x="37" y="204"/>
                  </a:lnTo>
                  <a:lnTo>
                    <a:pt x="41" y="204"/>
                  </a:lnTo>
                  <a:lnTo>
                    <a:pt x="37" y="200"/>
                  </a:lnTo>
                  <a:lnTo>
                    <a:pt x="33" y="200"/>
                  </a:lnTo>
                  <a:lnTo>
                    <a:pt x="33" y="204"/>
                  </a:lnTo>
                  <a:lnTo>
                    <a:pt x="26" y="204"/>
                  </a:lnTo>
                  <a:lnTo>
                    <a:pt x="26" y="200"/>
                  </a:lnTo>
                  <a:lnTo>
                    <a:pt x="26" y="196"/>
                  </a:lnTo>
                  <a:lnTo>
                    <a:pt x="26" y="192"/>
                  </a:lnTo>
                  <a:lnTo>
                    <a:pt x="26" y="192"/>
                  </a:lnTo>
                  <a:lnTo>
                    <a:pt x="30" y="189"/>
                  </a:lnTo>
                  <a:lnTo>
                    <a:pt x="26" y="185"/>
                  </a:lnTo>
                  <a:lnTo>
                    <a:pt x="22" y="181"/>
                  </a:lnTo>
                  <a:lnTo>
                    <a:pt x="19" y="174"/>
                  </a:lnTo>
                  <a:lnTo>
                    <a:pt x="19" y="174"/>
                  </a:lnTo>
                  <a:lnTo>
                    <a:pt x="15" y="170"/>
                  </a:lnTo>
                  <a:lnTo>
                    <a:pt x="15" y="170"/>
                  </a:lnTo>
                  <a:lnTo>
                    <a:pt x="15" y="170"/>
                  </a:lnTo>
                  <a:lnTo>
                    <a:pt x="15" y="166"/>
                  </a:lnTo>
                  <a:lnTo>
                    <a:pt x="15" y="166"/>
                  </a:lnTo>
                  <a:lnTo>
                    <a:pt x="15" y="163"/>
                  </a:lnTo>
                  <a:lnTo>
                    <a:pt x="15" y="163"/>
                  </a:lnTo>
                  <a:lnTo>
                    <a:pt x="15" y="159"/>
                  </a:lnTo>
                  <a:lnTo>
                    <a:pt x="8" y="159"/>
                  </a:lnTo>
                  <a:lnTo>
                    <a:pt x="8" y="155"/>
                  </a:lnTo>
                  <a:lnTo>
                    <a:pt x="8" y="152"/>
                  </a:lnTo>
                  <a:lnTo>
                    <a:pt x="8" y="148"/>
                  </a:lnTo>
                  <a:lnTo>
                    <a:pt x="8" y="148"/>
                  </a:lnTo>
                  <a:lnTo>
                    <a:pt x="4" y="144"/>
                  </a:lnTo>
                  <a:lnTo>
                    <a:pt x="8" y="144"/>
                  </a:lnTo>
                  <a:lnTo>
                    <a:pt x="8" y="140"/>
                  </a:lnTo>
                  <a:lnTo>
                    <a:pt x="4" y="140"/>
                  </a:lnTo>
                  <a:lnTo>
                    <a:pt x="0" y="144"/>
                  </a:lnTo>
                  <a:lnTo>
                    <a:pt x="0" y="144"/>
                  </a:lnTo>
                  <a:lnTo>
                    <a:pt x="0" y="140"/>
                  </a:lnTo>
                  <a:lnTo>
                    <a:pt x="4" y="133"/>
                  </a:lnTo>
                  <a:lnTo>
                    <a:pt x="8" y="133"/>
                  </a:lnTo>
                  <a:lnTo>
                    <a:pt x="8" y="129"/>
                  </a:lnTo>
                  <a:lnTo>
                    <a:pt x="4" y="126"/>
                  </a:lnTo>
                  <a:lnTo>
                    <a:pt x="4" y="126"/>
                  </a:lnTo>
                  <a:lnTo>
                    <a:pt x="8" y="122"/>
                  </a:lnTo>
                  <a:lnTo>
                    <a:pt x="8" y="118"/>
                  </a:lnTo>
                  <a:lnTo>
                    <a:pt x="8" y="118"/>
                  </a:lnTo>
                  <a:lnTo>
                    <a:pt x="8" y="115"/>
                  </a:lnTo>
                  <a:lnTo>
                    <a:pt x="8" y="115"/>
                  </a:lnTo>
                  <a:lnTo>
                    <a:pt x="11" y="115"/>
                  </a:lnTo>
                  <a:lnTo>
                    <a:pt x="15" y="107"/>
                  </a:lnTo>
                  <a:lnTo>
                    <a:pt x="19" y="103"/>
                  </a:lnTo>
                  <a:lnTo>
                    <a:pt x="15" y="103"/>
                  </a:lnTo>
                  <a:lnTo>
                    <a:pt x="15" y="100"/>
                  </a:lnTo>
                  <a:lnTo>
                    <a:pt x="19" y="96"/>
                  </a:lnTo>
                  <a:lnTo>
                    <a:pt x="22" y="96"/>
                  </a:lnTo>
                  <a:lnTo>
                    <a:pt x="26" y="96"/>
                  </a:lnTo>
                  <a:lnTo>
                    <a:pt x="30" y="96"/>
                  </a:lnTo>
                  <a:lnTo>
                    <a:pt x="33" y="96"/>
                  </a:lnTo>
                  <a:lnTo>
                    <a:pt x="30" y="37"/>
                  </a:lnTo>
                  <a:lnTo>
                    <a:pt x="30" y="37"/>
                  </a:lnTo>
                  <a:lnTo>
                    <a:pt x="30" y="29"/>
                  </a:lnTo>
                  <a:lnTo>
                    <a:pt x="48" y="29"/>
                  </a:lnTo>
                  <a:lnTo>
                    <a:pt x="45" y="0"/>
                  </a:lnTo>
                  <a:close/>
                </a:path>
              </a:pathLst>
            </a:custGeom>
            <a:grpFill/>
            <a:ln>
              <a:noFill/>
            </a:ln>
          </p:spPr>
          <p:txBody>
            <a:bodyPr vert="horz" wrap="square" lIns="91440" tIns="45720" rIns="91440" bIns="45720" numCol="1" anchor="t" anchorCtr="0" compatLnSpc="1"/>
            <a:lstStyle/>
            <a:p>
              <a:endParaRPr lang="en-US"/>
            </a:p>
          </p:txBody>
        </p:sp>
        <p:sp>
          <p:nvSpPr>
            <p:cNvPr id="99" name="Freeform 100"/>
            <p:cNvSpPr/>
            <p:nvPr/>
          </p:nvSpPr>
          <p:spPr bwMode="auto">
            <a:xfrm>
              <a:off x="4992947" y="2885191"/>
              <a:ext cx="324231" cy="223874"/>
            </a:xfrm>
            <a:custGeom>
              <a:avLst/>
              <a:gdLst>
                <a:gd name="T0" fmla="*/ 34 w 252"/>
                <a:gd name="T1" fmla="*/ 137 h 174"/>
                <a:gd name="T2" fmla="*/ 30 w 252"/>
                <a:gd name="T3" fmla="*/ 126 h 174"/>
                <a:gd name="T4" fmla="*/ 23 w 252"/>
                <a:gd name="T5" fmla="*/ 123 h 174"/>
                <a:gd name="T6" fmla="*/ 19 w 252"/>
                <a:gd name="T7" fmla="*/ 115 h 174"/>
                <a:gd name="T8" fmla="*/ 11 w 252"/>
                <a:gd name="T9" fmla="*/ 111 h 174"/>
                <a:gd name="T10" fmla="*/ 0 w 252"/>
                <a:gd name="T11" fmla="*/ 108 h 174"/>
                <a:gd name="T12" fmla="*/ 4 w 252"/>
                <a:gd name="T13" fmla="*/ 104 h 174"/>
                <a:gd name="T14" fmla="*/ 11 w 252"/>
                <a:gd name="T15" fmla="*/ 100 h 174"/>
                <a:gd name="T16" fmla="*/ 15 w 252"/>
                <a:gd name="T17" fmla="*/ 100 h 174"/>
                <a:gd name="T18" fmla="*/ 19 w 252"/>
                <a:gd name="T19" fmla="*/ 85 h 174"/>
                <a:gd name="T20" fmla="*/ 23 w 252"/>
                <a:gd name="T21" fmla="*/ 74 h 174"/>
                <a:gd name="T22" fmla="*/ 26 w 252"/>
                <a:gd name="T23" fmla="*/ 63 h 174"/>
                <a:gd name="T24" fmla="*/ 30 w 252"/>
                <a:gd name="T25" fmla="*/ 63 h 174"/>
                <a:gd name="T26" fmla="*/ 41 w 252"/>
                <a:gd name="T27" fmla="*/ 45 h 174"/>
                <a:gd name="T28" fmla="*/ 45 w 252"/>
                <a:gd name="T29" fmla="*/ 33 h 174"/>
                <a:gd name="T30" fmla="*/ 48 w 252"/>
                <a:gd name="T31" fmla="*/ 30 h 174"/>
                <a:gd name="T32" fmla="*/ 56 w 252"/>
                <a:gd name="T33" fmla="*/ 11 h 174"/>
                <a:gd name="T34" fmla="*/ 63 w 252"/>
                <a:gd name="T35" fmla="*/ 11 h 174"/>
                <a:gd name="T36" fmla="*/ 71 w 252"/>
                <a:gd name="T37" fmla="*/ 0 h 174"/>
                <a:gd name="T38" fmla="*/ 82 w 252"/>
                <a:gd name="T39" fmla="*/ 8 h 174"/>
                <a:gd name="T40" fmla="*/ 89 w 252"/>
                <a:gd name="T41" fmla="*/ 4 h 174"/>
                <a:gd name="T42" fmla="*/ 97 w 252"/>
                <a:gd name="T43" fmla="*/ 4 h 174"/>
                <a:gd name="T44" fmla="*/ 104 w 252"/>
                <a:gd name="T45" fmla="*/ 8 h 174"/>
                <a:gd name="T46" fmla="*/ 115 w 252"/>
                <a:gd name="T47" fmla="*/ 11 h 174"/>
                <a:gd name="T48" fmla="*/ 126 w 252"/>
                <a:gd name="T49" fmla="*/ 19 h 174"/>
                <a:gd name="T50" fmla="*/ 130 w 252"/>
                <a:gd name="T51" fmla="*/ 22 h 174"/>
                <a:gd name="T52" fmla="*/ 141 w 252"/>
                <a:gd name="T53" fmla="*/ 26 h 174"/>
                <a:gd name="T54" fmla="*/ 145 w 252"/>
                <a:gd name="T55" fmla="*/ 37 h 174"/>
                <a:gd name="T56" fmla="*/ 148 w 252"/>
                <a:gd name="T57" fmla="*/ 41 h 174"/>
                <a:gd name="T58" fmla="*/ 148 w 252"/>
                <a:gd name="T59" fmla="*/ 52 h 174"/>
                <a:gd name="T60" fmla="*/ 145 w 252"/>
                <a:gd name="T61" fmla="*/ 63 h 174"/>
                <a:gd name="T62" fmla="*/ 156 w 252"/>
                <a:gd name="T63" fmla="*/ 59 h 174"/>
                <a:gd name="T64" fmla="*/ 160 w 252"/>
                <a:gd name="T65" fmla="*/ 63 h 174"/>
                <a:gd name="T66" fmla="*/ 171 w 252"/>
                <a:gd name="T67" fmla="*/ 78 h 174"/>
                <a:gd name="T68" fmla="*/ 178 w 252"/>
                <a:gd name="T69" fmla="*/ 89 h 174"/>
                <a:gd name="T70" fmla="*/ 252 w 252"/>
                <a:gd name="T71" fmla="*/ 104 h 174"/>
                <a:gd name="T72" fmla="*/ 178 w 252"/>
                <a:gd name="T73" fmla="*/ 152 h 174"/>
                <a:gd name="T74" fmla="*/ 171 w 252"/>
                <a:gd name="T75" fmla="*/ 156 h 174"/>
                <a:gd name="T76" fmla="*/ 160 w 252"/>
                <a:gd name="T77" fmla="*/ 163 h 174"/>
                <a:gd name="T78" fmla="*/ 148 w 252"/>
                <a:gd name="T79" fmla="*/ 167 h 174"/>
                <a:gd name="T80" fmla="*/ 137 w 252"/>
                <a:gd name="T81" fmla="*/ 167 h 174"/>
                <a:gd name="T82" fmla="*/ 130 w 252"/>
                <a:gd name="T83" fmla="*/ 163 h 174"/>
                <a:gd name="T84" fmla="*/ 119 w 252"/>
                <a:gd name="T85" fmla="*/ 163 h 174"/>
                <a:gd name="T86" fmla="*/ 108 w 252"/>
                <a:gd name="T87" fmla="*/ 174 h 174"/>
                <a:gd name="T88" fmla="*/ 100 w 252"/>
                <a:gd name="T89" fmla="*/ 174 h 174"/>
                <a:gd name="T90" fmla="*/ 85 w 252"/>
                <a:gd name="T91" fmla="*/ 171 h 174"/>
                <a:gd name="T92" fmla="*/ 78 w 252"/>
                <a:gd name="T93" fmla="*/ 167 h 174"/>
                <a:gd name="T94" fmla="*/ 60 w 252"/>
                <a:gd name="T95" fmla="*/ 160 h 174"/>
                <a:gd name="T96" fmla="*/ 48 w 252"/>
                <a:gd name="T97" fmla="*/ 160 h 174"/>
                <a:gd name="T98" fmla="*/ 45 w 252"/>
                <a:gd name="T99" fmla="*/ 145 h 174"/>
                <a:gd name="T100" fmla="*/ 37 w 252"/>
                <a:gd name="T101" fmla="*/ 14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174">
                  <a:moveTo>
                    <a:pt x="37" y="145"/>
                  </a:moveTo>
                  <a:lnTo>
                    <a:pt x="37" y="141"/>
                  </a:lnTo>
                  <a:lnTo>
                    <a:pt x="34" y="137"/>
                  </a:lnTo>
                  <a:lnTo>
                    <a:pt x="34" y="134"/>
                  </a:lnTo>
                  <a:lnTo>
                    <a:pt x="30" y="130"/>
                  </a:lnTo>
                  <a:lnTo>
                    <a:pt x="30" y="126"/>
                  </a:lnTo>
                  <a:lnTo>
                    <a:pt x="26" y="126"/>
                  </a:lnTo>
                  <a:lnTo>
                    <a:pt x="26" y="126"/>
                  </a:lnTo>
                  <a:lnTo>
                    <a:pt x="23" y="123"/>
                  </a:lnTo>
                  <a:lnTo>
                    <a:pt x="23" y="123"/>
                  </a:lnTo>
                  <a:lnTo>
                    <a:pt x="19" y="123"/>
                  </a:lnTo>
                  <a:lnTo>
                    <a:pt x="19" y="115"/>
                  </a:lnTo>
                  <a:lnTo>
                    <a:pt x="15" y="115"/>
                  </a:lnTo>
                  <a:lnTo>
                    <a:pt x="15" y="115"/>
                  </a:lnTo>
                  <a:lnTo>
                    <a:pt x="11" y="111"/>
                  </a:lnTo>
                  <a:lnTo>
                    <a:pt x="11" y="108"/>
                  </a:lnTo>
                  <a:lnTo>
                    <a:pt x="4" y="111"/>
                  </a:lnTo>
                  <a:lnTo>
                    <a:pt x="0" y="108"/>
                  </a:lnTo>
                  <a:lnTo>
                    <a:pt x="0" y="108"/>
                  </a:lnTo>
                  <a:lnTo>
                    <a:pt x="4" y="104"/>
                  </a:lnTo>
                  <a:lnTo>
                    <a:pt x="4" y="104"/>
                  </a:lnTo>
                  <a:lnTo>
                    <a:pt x="4" y="100"/>
                  </a:lnTo>
                  <a:lnTo>
                    <a:pt x="8" y="100"/>
                  </a:lnTo>
                  <a:lnTo>
                    <a:pt x="11" y="100"/>
                  </a:lnTo>
                  <a:lnTo>
                    <a:pt x="11" y="100"/>
                  </a:lnTo>
                  <a:lnTo>
                    <a:pt x="15" y="100"/>
                  </a:lnTo>
                  <a:lnTo>
                    <a:pt x="15" y="100"/>
                  </a:lnTo>
                  <a:lnTo>
                    <a:pt x="19" y="97"/>
                  </a:lnTo>
                  <a:lnTo>
                    <a:pt x="19" y="89"/>
                  </a:lnTo>
                  <a:lnTo>
                    <a:pt x="19" y="85"/>
                  </a:lnTo>
                  <a:lnTo>
                    <a:pt x="19" y="82"/>
                  </a:lnTo>
                  <a:lnTo>
                    <a:pt x="23" y="78"/>
                  </a:lnTo>
                  <a:lnTo>
                    <a:pt x="23" y="74"/>
                  </a:lnTo>
                  <a:lnTo>
                    <a:pt x="23" y="71"/>
                  </a:lnTo>
                  <a:lnTo>
                    <a:pt x="23" y="71"/>
                  </a:lnTo>
                  <a:lnTo>
                    <a:pt x="26" y="63"/>
                  </a:lnTo>
                  <a:lnTo>
                    <a:pt x="26" y="63"/>
                  </a:lnTo>
                  <a:lnTo>
                    <a:pt x="26" y="63"/>
                  </a:lnTo>
                  <a:lnTo>
                    <a:pt x="30" y="63"/>
                  </a:lnTo>
                  <a:lnTo>
                    <a:pt x="34" y="52"/>
                  </a:lnTo>
                  <a:lnTo>
                    <a:pt x="34" y="48"/>
                  </a:lnTo>
                  <a:lnTo>
                    <a:pt x="41" y="45"/>
                  </a:lnTo>
                  <a:lnTo>
                    <a:pt x="41" y="41"/>
                  </a:lnTo>
                  <a:lnTo>
                    <a:pt x="45" y="37"/>
                  </a:lnTo>
                  <a:lnTo>
                    <a:pt x="45" y="33"/>
                  </a:lnTo>
                  <a:lnTo>
                    <a:pt x="48" y="33"/>
                  </a:lnTo>
                  <a:lnTo>
                    <a:pt x="48" y="33"/>
                  </a:lnTo>
                  <a:lnTo>
                    <a:pt x="48" y="30"/>
                  </a:lnTo>
                  <a:lnTo>
                    <a:pt x="56" y="22"/>
                  </a:lnTo>
                  <a:lnTo>
                    <a:pt x="56" y="15"/>
                  </a:lnTo>
                  <a:lnTo>
                    <a:pt x="56" y="11"/>
                  </a:lnTo>
                  <a:lnTo>
                    <a:pt x="56" y="11"/>
                  </a:lnTo>
                  <a:lnTo>
                    <a:pt x="60" y="11"/>
                  </a:lnTo>
                  <a:lnTo>
                    <a:pt x="63" y="11"/>
                  </a:lnTo>
                  <a:lnTo>
                    <a:pt x="63" y="11"/>
                  </a:lnTo>
                  <a:lnTo>
                    <a:pt x="67" y="11"/>
                  </a:lnTo>
                  <a:lnTo>
                    <a:pt x="71" y="0"/>
                  </a:lnTo>
                  <a:lnTo>
                    <a:pt x="74" y="4"/>
                  </a:lnTo>
                  <a:lnTo>
                    <a:pt x="74" y="4"/>
                  </a:lnTo>
                  <a:lnTo>
                    <a:pt x="82" y="8"/>
                  </a:lnTo>
                  <a:lnTo>
                    <a:pt x="82" y="8"/>
                  </a:lnTo>
                  <a:lnTo>
                    <a:pt x="85" y="4"/>
                  </a:lnTo>
                  <a:lnTo>
                    <a:pt x="89" y="4"/>
                  </a:lnTo>
                  <a:lnTo>
                    <a:pt x="93" y="4"/>
                  </a:lnTo>
                  <a:lnTo>
                    <a:pt x="93" y="4"/>
                  </a:lnTo>
                  <a:lnTo>
                    <a:pt x="97" y="4"/>
                  </a:lnTo>
                  <a:lnTo>
                    <a:pt x="100" y="8"/>
                  </a:lnTo>
                  <a:lnTo>
                    <a:pt x="100" y="8"/>
                  </a:lnTo>
                  <a:lnTo>
                    <a:pt x="104" y="8"/>
                  </a:lnTo>
                  <a:lnTo>
                    <a:pt x="108" y="8"/>
                  </a:lnTo>
                  <a:lnTo>
                    <a:pt x="111" y="11"/>
                  </a:lnTo>
                  <a:lnTo>
                    <a:pt x="115" y="11"/>
                  </a:lnTo>
                  <a:lnTo>
                    <a:pt x="119" y="15"/>
                  </a:lnTo>
                  <a:lnTo>
                    <a:pt x="119" y="19"/>
                  </a:lnTo>
                  <a:lnTo>
                    <a:pt x="126" y="19"/>
                  </a:lnTo>
                  <a:lnTo>
                    <a:pt x="126" y="19"/>
                  </a:lnTo>
                  <a:lnTo>
                    <a:pt x="130" y="19"/>
                  </a:lnTo>
                  <a:lnTo>
                    <a:pt x="130" y="22"/>
                  </a:lnTo>
                  <a:lnTo>
                    <a:pt x="134" y="22"/>
                  </a:lnTo>
                  <a:lnTo>
                    <a:pt x="137" y="26"/>
                  </a:lnTo>
                  <a:lnTo>
                    <a:pt x="141" y="26"/>
                  </a:lnTo>
                  <a:lnTo>
                    <a:pt x="145" y="33"/>
                  </a:lnTo>
                  <a:lnTo>
                    <a:pt x="145" y="33"/>
                  </a:lnTo>
                  <a:lnTo>
                    <a:pt x="145" y="37"/>
                  </a:lnTo>
                  <a:lnTo>
                    <a:pt x="148" y="37"/>
                  </a:lnTo>
                  <a:lnTo>
                    <a:pt x="152" y="41"/>
                  </a:lnTo>
                  <a:lnTo>
                    <a:pt x="148" y="41"/>
                  </a:lnTo>
                  <a:lnTo>
                    <a:pt x="148" y="45"/>
                  </a:lnTo>
                  <a:lnTo>
                    <a:pt x="148" y="48"/>
                  </a:lnTo>
                  <a:lnTo>
                    <a:pt x="148" y="52"/>
                  </a:lnTo>
                  <a:lnTo>
                    <a:pt x="145" y="56"/>
                  </a:lnTo>
                  <a:lnTo>
                    <a:pt x="145" y="59"/>
                  </a:lnTo>
                  <a:lnTo>
                    <a:pt x="145" y="63"/>
                  </a:lnTo>
                  <a:lnTo>
                    <a:pt x="145" y="63"/>
                  </a:lnTo>
                  <a:lnTo>
                    <a:pt x="152" y="63"/>
                  </a:lnTo>
                  <a:lnTo>
                    <a:pt x="156" y="59"/>
                  </a:lnTo>
                  <a:lnTo>
                    <a:pt x="160" y="59"/>
                  </a:lnTo>
                  <a:lnTo>
                    <a:pt x="163" y="63"/>
                  </a:lnTo>
                  <a:lnTo>
                    <a:pt x="160" y="63"/>
                  </a:lnTo>
                  <a:lnTo>
                    <a:pt x="163" y="71"/>
                  </a:lnTo>
                  <a:lnTo>
                    <a:pt x="167" y="78"/>
                  </a:lnTo>
                  <a:lnTo>
                    <a:pt x="171" y="78"/>
                  </a:lnTo>
                  <a:lnTo>
                    <a:pt x="171" y="82"/>
                  </a:lnTo>
                  <a:lnTo>
                    <a:pt x="171" y="89"/>
                  </a:lnTo>
                  <a:lnTo>
                    <a:pt x="178" y="89"/>
                  </a:lnTo>
                  <a:lnTo>
                    <a:pt x="182" y="93"/>
                  </a:lnTo>
                  <a:lnTo>
                    <a:pt x="230" y="104"/>
                  </a:lnTo>
                  <a:lnTo>
                    <a:pt x="252" y="104"/>
                  </a:lnTo>
                  <a:lnTo>
                    <a:pt x="200" y="152"/>
                  </a:lnTo>
                  <a:lnTo>
                    <a:pt x="189" y="152"/>
                  </a:lnTo>
                  <a:lnTo>
                    <a:pt x="178" y="152"/>
                  </a:lnTo>
                  <a:lnTo>
                    <a:pt x="174" y="152"/>
                  </a:lnTo>
                  <a:lnTo>
                    <a:pt x="174" y="152"/>
                  </a:lnTo>
                  <a:lnTo>
                    <a:pt x="171" y="156"/>
                  </a:lnTo>
                  <a:lnTo>
                    <a:pt x="167" y="160"/>
                  </a:lnTo>
                  <a:lnTo>
                    <a:pt x="163" y="160"/>
                  </a:lnTo>
                  <a:lnTo>
                    <a:pt x="160" y="163"/>
                  </a:lnTo>
                  <a:lnTo>
                    <a:pt x="156" y="163"/>
                  </a:lnTo>
                  <a:lnTo>
                    <a:pt x="148" y="163"/>
                  </a:lnTo>
                  <a:lnTo>
                    <a:pt x="148" y="167"/>
                  </a:lnTo>
                  <a:lnTo>
                    <a:pt x="148" y="167"/>
                  </a:lnTo>
                  <a:lnTo>
                    <a:pt x="145" y="167"/>
                  </a:lnTo>
                  <a:lnTo>
                    <a:pt x="137" y="167"/>
                  </a:lnTo>
                  <a:lnTo>
                    <a:pt x="134" y="167"/>
                  </a:lnTo>
                  <a:lnTo>
                    <a:pt x="134" y="163"/>
                  </a:lnTo>
                  <a:lnTo>
                    <a:pt x="130" y="163"/>
                  </a:lnTo>
                  <a:lnTo>
                    <a:pt x="122" y="163"/>
                  </a:lnTo>
                  <a:lnTo>
                    <a:pt x="122" y="163"/>
                  </a:lnTo>
                  <a:lnTo>
                    <a:pt x="119" y="163"/>
                  </a:lnTo>
                  <a:lnTo>
                    <a:pt x="115" y="167"/>
                  </a:lnTo>
                  <a:lnTo>
                    <a:pt x="115" y="167"/>
                  </a:lnTo>
                  <a:lnTo>
                    <a:pt x="108" y="174"/>
                  </a:lnTo>
                  <a:lnTo>
                    <a:pt x="108" y="174"/>
                  </a:lnTo>
                  <a:lnTo>
                    <a:pt x="104" y="174"/>
                  </a:lnTo>
                  <a:lnTo>
                    <a:pt x="100" y="174"/>
                  </a:lnTo>
                  <a:lnTo>
                    <a:pt x="97" y="174"/>
                  </a:lnTo>
                  <a:lnTo>
                    <a:pt x="93" y="171"/>
                  </a:lnTo>
                  <a:lnTo>
                    <a:pt x="85" y="171"/>
                  </a:lnTo>
                  <a:lnTo>
                    <a:pt x="85" y="171"/>
                  </a:lnTo>
                  <a:lnTo>
                    <a:pt x="82" y="167"/>
                  </a:lnTo>
                  <a:lnTo>
                    <a:pt x="78" y="167"/>
                  </a:lnTo>
                  <a:lnTo>
                    <a:pt x="71" y="160"/>
                  </a:lnTo>
                  <a:lnTo>
                    <a:pt x="67" y="160"/>
                  </a:lnTo>
                  <a:lnTo>
                    <a:pt x="60" y="160"/>
                  </a:lnTo>
                  <a:lnTo>
                    <a:pt x="56" y="156"/>
                  </a:lnTo>
                  <a:lnTo>
                    <a:pt x="52" y="160"/>
                  </a:lnTo>
                  <a:lnTo>
                    <a:pt x="48" y="160"/>
                  </a:lnTo>
                  <a:lnTo>
                    <a:pt x="45" y="156"/>
                  </a:lnTo>
                  <a:lnTo>
                    <a:pt x="45" y="145"/>
                  </a:lnTo>
                  <a:lnTo>
                    <a:pt x="45" y="145"/>
                  </a:lnTo>
                  <a:lnTo>
                    <a:pt x="41" y="148"/>
                  </a:lnTo>
                  <a:lnTo>
                    <a:pt x="37" y="145"/>
                  </a:lnTo>
                  <a:lnTo>
                    <a:pt x="37" y="145"/>
                  </a:lnTo>
                  <a:close/>
                </a:path>
              </a:pathLst>
            </a:custGeom>
            <a:grpFill/>
            <a:ln>
              <a:noFill/>
            </a:ln>
          </p:spPr>
          <p:txBody>
            <a:bodyPr vert="horz" wrap="square" lIns="91440" tIns="45720" rIns="91440" bIns="45720" numCol="1" anchor="t" anchorCtr="0" compatLnSpc="1"/>
            <a:lstStyle/>
            <a:p>
              <a:endParaRPr lang="en-US"/>
            </a:p>
          </p:txBody>
        </p:sp>
        <p:sp>
          <p:nvSpPr>
            <p:cNvPr id="100" name="Freeform 101"/>
            <p:cNvSpPr/>
            <p:nvPr/>
          </p:nvSpPr>
          <p:spPr bwMode="auto">
            <a:xfrm>
              <a:off x="5059853" y="2823432"/>
              <a:ext cx="142816" cy="114511"/>
            </a:xfrm>
            <a:custGeom>
              <a:avLst/>
              <a:gdLst>
                <a:gd name="T0" fmla="*/ 96 w 111"/>
                <a:gd name="T1" fmla="*/ 85 h 89"/>
                <a:gd name="T2" fmla="*/ 93 w 111"/>
                <a:gd name="T3" fmla="*/ 81 h 89"/>
                <a:gd name="T4" fmla="*/ 89 w 111"/>
                <a:gd name="T5" fmla="*/ 74 h 89"/>
                <a:gd name="T6" fmla="*/ 82 w 111"/>
                <a:gd name="T7" fmla="*/ 70 h 89"/>
                <a:gd name="T8" fmla="*/ 78 w 111"/>
                <a:gd name="T9" fmla="*/ 67 h 89"/>
                <a:gd name="T10" fmla="*/ 74 w 111"/>
                <a:gd name="T11" fmla="*/ 67 h 89"/>
                <a:gd name="T12" fmla="*/ 67 w 111"/>
                <a:gd name="T13" fmla="*/ 63 h 89"/>
                <a:gd name="T14" fmla="*/ 59 w 111"/>
                <a:gd name="T15" fmla="*/ 59 h 89"/>
                <a:gd name="T16" fmla="*/ 52 w 111"/>
                <a:gd name="T17" fmla="*/ 56 h 89"/>
                <a:gd name="T18" fmla="*/ 48 w 111"/>
                <a:gd name="T19" fmla="*/ 56 h 89"/>
                <a:gd name="T20" fmla="*/ 41 w 111"/>
                <a:gd name="T21" fmla="*/ 52 h 89"/>
                <a:gd name="T22" fmla="*/ 37 w 111"/>
                <a:gd name="T23" fmla="*/ 52 h 89"/>
                <a:gd name="T24" fmla="*/ 30 w 111"/>
                <a:gd name="T25" fmla="*/ 56 h 89"/>
                <a:gd name="T26" fmla="*/ 22 w 111"/>
                <a:gd name="T27" fmla="*/ 52 h 89"/>
                <a:gd name="T28" fmla="*/ 19 w 111"/>
                <a:gd name="T29" fmla="*/ 48 h 89"/>
                <a:gd name="T30" fmla="*/ 11 w 111"/>
                <a:gd name="T31" fmla="*/ 59 h 89"/>
                <a:gd name="T32" fmla="*/ 8 w 111"/>
                <a:gd name="T33" fmla="*/ 59 h 89"/>
                <a:gd name="T34" fmla="*/ 4 w 111"/>
                <a:gd name="T35" fmla="*/ 56 h 89"/>
                <a:gd name="T36" fmla="*/ 4 w 111"/>
                <a:gd name="T37" fmla="*/ 44 h 89"/>
                <a:gd name="T38" fmla="*/ 4 w 111"/>
                <a:gd name="T39" fmla="*/ 41 h 89"/>
                <a:gd name="T40" fmla="*/ 8 w 111"/>
                <a:gd name="T41" fmla="*/ 30 h 89"/>
                <a:gd name="T42" fmla="*/ 11 w 111"/>
                <a:gd name="T43" fmla="*/ 26 h 89"/>
                <a:gd name="T44" fmla="*/ 8 w 111"/>
                <a:gd name="T45" fmla="*/ 22 h 89"/>
                <a:gd name="T46" fmla="*/ 11 w 111"/>
                <a:gd name="T47" fmla="*/ 15 h 89"/>
                <a:gd name="T48" fmla="*/ 15 w 111"/>
                <a:gd name="T49" fmla="*/ 15 h 89"/>
                <a:gd name="T50" fmla="*/ 15 w 111"/>
                <a:gd name="T51" fmla="*/ 11 h 89"/>
                <a:gd name="T52" fmla="*/ 19 w 111"/>
                <a:gd name="T53" fmla="*/ 11 h 89"/>
                <a:gd name="T54" fmla="*/ 26 w 111"/>
                <a:gd name="T55" fmla="*/ 7 h 89"/>
                <a:gd name="T56" fmla="*/ 30 w 111"/>
                <a:gd name="T57" fmla="*/ 7 h 89"/>
                <a:gd name="T58" fmla="*/ 33 w 111"/>
                <a:gd name="T59" fmla="*/ 0 h 89"/>
                <a:gd name="T60" fmla="*/ 37 w 111"/>
                <a:gd name="T61" fmla="*/ 4 h 89"/>
                <a:gd name="T62" fmla="*/ 48 w 111"/>
                <a:gd name="T63" fmla="*/ 33 h 89"/>
                <a:gd name="T64" fmla="*/ 48 w 111"/>
                <a:gd name="T65" fmla="*/ 37 h 89"/>
                <a:gd name="T66" fmla="*/ 52 w 111"/>
                <a:gd name="T67" fmla="*/ 37 h 89"/>
                <a:gd name="T68" fmla="*/ 56 w 111"/>
                <a:gd name="T69" fmla="*/ 44 h 89"/>
                <a:gd name="T70" fmla="*/ 56 w 111"/>
                <a:gd name="T71" fmla="*/ 44 h 89"/>
                <a:gd name="T72" fmla="*/ 56 w 111"/>
                <a:gd name="T73" fmla="*/ 41 h 89"/>
                <a:gd name="T74" fmla="*/ 59 w 111"/>
                <a:gd name="T75" fmla="*/ 44 h 89"/>
                <a:gd name="T76" fmla="*/ 63 w 111"/>
                <a:gd name="T77" fmla="*/ 48 h 89"/>
                <a:gd name="T78" fmla="*/ 67 w 111"/>
                <a:gd name="T79" fmla="*/ 48 h 89"/>
                <a:gd name="T80" fmla="*/ 70 w 111"/>
                <a:gd name="T81" fmla="*/ 48 h 89"/>
                <a:gd name="T82" fmla="*/ 74 w 111"/>
                <a:gd name="T83" fmla="*/ 52 h 89"/>
                <a:gd name="T84" fmla="*/ 82 w 111"/>
                <a:gd name="T85" fmla="*/ 56 h 89"/>
                <a:gd name="T86" fmla="*/ 85 w 111"/>
                <a:gd name="T87" fmla="*/ 63 h 89"/>
                <a:gd name="T88" fmla="*/ 93 w 111"/>
                <a:gd name="T89" fmla="*/ 67 h 89"/>
                <a:gd name="T90" fmla="*/ 96 w 111"/>
                <a:gd name="T91" fmla="*/ 70 h 89"/>
                <a:gd name="T92" fmla="*/ 96 w 111"/>
                <a:gd name="T93" fmla="*/ 70 h 89"/>
                <a:gd name="T94" fmla="*/ 104 w 111"/>
                <a:gd name="T95" fmla="*/ 78 h 89"/>
                <a:gd name="T96" fmla="*/ 104 w 111"/>
                <a:gd name="T97" fmla="*/ 81 h 89"/>
                <a:gd name="T98" fmla="*/ 108 w 111"/>
                <a:gd name="T99" fmla="*/ 81 h 89"/>
                <a:gd name="T100" fmla="*/ 111 w 111"/>
                <a:gd name="T101" fmla="*/ 81 h 89"/>
                <a:gd name="T102" fmla="*/ 111 w 111"/>
                <a:gd name="T103" fmla="*/ 85 h 89"/>
                <a:gd name="T104" fmla="*/ 108 w 111"/>
                <a:gd name="T105" fmla="*/ 89 h 89"/>
                <a:gd name="T106" fmla="*/ 100 w 111"/>
                <a:gd name="T10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89">
                  <a:moveTo>
                    <a:pt x="100" y="89"/>
                  </a:moveTo>
                  <a:lnTo>
                    <a:pt x="96" y="85"/>
                  </a:lnTo>
                  <a:lnTo>
                    <a:pt x="93" y="85"/>
                  </a:lnTo>
                  <a:lnTo>
                    <a:pt x="93" y="81"/>
                  </a:lnTo>
                  <a:lnTo>
                    <a:pt x="93" y="81"/>
                  </a:lnTo>
                  <a:lnTo>
                    <a:pt x="89" y="74"/>
                  </a:lnTo>
                  <a:lnTo>
                    <a:pt x="85" y="74"/>
                  </a:lnTo>
                  <a:lnTo>
                    <a:pt x="82" y="70"/>
                  </a:lnTo>
                  <a:lnTo>
                    <a:pt x="78" y="70"/>
                  </a:lnTo>
                  <a:lnTo>
                    <a:pt x="78" y="67"/>
                  </a:lnTo>
                  <a:lnTo>
                    <a:pt x="74" y="67"/>
                  </a:lnTo>
                  <a:lnTo>
                    <a:pt x="74" y="67"/>
                  </a:lnTo>
                  <a:lnTo>
                    <a:pt x="67" y="67"/>
                  </a:lnTo>
                  <a:lnTo>
                    <a:pt x="67" y="63"/>
                  </a:lnTo>
                  <a:lnTo>
                    <a:pt x="63" y="59"/>
                  </a:lnTo>
                  <a:lnTo>
                    <a:pt x="59" y="59"/>
                  </a:lnTo>
                  <a:lnTo>
                    <a:pt x="56" y="56"/>
                  </a:lnTo>
                  <a:lnTo>
                    <a:pt x="52" y="56"/>
                  </a:lnTo>
                  <a:lnTo>
                    <a:pt x="48" y="56"/>
                  </a:lnTo>
                  <a:lnTo>
                    <a:pt x="48" y="56"/>
                  </a:lnTo>
                  <a:lnTo>
                    <a:pt x="45" y="52"/>
                  </a:lnTo>
                  <a:lnTo>
                    <a:pt x="41" y="52"/>
                  </a:lnTo>
                  <a:lnTo>
                    <a:pt x="41" y="52"/>
                  </a:lnTo>
                  <a:lnTo>
                    <a:pt x="37" y="52"/>
                  </a:lnTo>
                  <a:lnTo>
                    <a:pt x="33" y="52"/>
                  </a:lnTo>
                  <a:lnTo>
                    <a:pt x="30" y="56"/>
                  </a:lnTo>
                  <a:lnTo>
                    <a:pt x="30" y="56"/>
                  </a:lnTo>
                  <a:lnTo>
                    <a:pt x="22" y="52"/>
                  </a:lnTo>
                  <a:lnTo>
                    <a:pt x="22" y="52"/>
                  </a:lnTo>
                  <a:lnTo>
                    <a:pt x="19" y="48"/>
                  </a:lnTo>
                  <a:lnTo>
                    <a:pt x="15" y="59"/>
                  </a:lnTo>
                  <a:lnTo>
                    <a:pt x="11" y="59"/>
                  </a:lnTo>
                  <a:lnTo>
                    <a:pt x="11" y="59"/>
                  </a:lnTo>
                  <a:lnTo>
                    <a:pt x="8" y="59"/>
                  </a:lnTo>
                  <a:lnTo>
                    <a:pt x="4" y="59"/>
                  </a:lnTo>
                  <a:lnTo>
                    <a:pt x="4" y="56"/>
                  </a:lnTo>
                  <a:lnTo>
                    <a:pt x="0" y="48"/>
                  </a:lnTo>
                  <a:lnTo>
                    <a:pt x="4" y="44"/>
                  </a:lnTo>
                  <a:lnTo>
                    <a:pt x="4" y="44"/>
                  </a:lnTo>
                  <a:lnTo>
                    <a:pt x="4" y="41"/>
                  </a:lnTo>
                  <a:lnTo>
                    <a:pt x="8" y="37"/>
                  </a:lnTo>
                  <a:lnTo>
                    <a:pt x="8" y="30"/>
                  </a:lnTo>
                  <a:lnTo>
                    <a:pt x="11" y="26"/>
                  </a:lnTo>
                  <a:lnTo>
                    <a:pt x="11" y="26"/>
                  </a:lnTo>
                  <a:lnTo>
                    <a:pt x="11" y="22"/>
                  </a:lnTo>
                  <a:lnTo>
                    <a:pt x="8" y="22"/>
                  </a:lnTo>
                  <a:lnTo>
                    <a:pt x="11" y="18"/>
                  </a:lnTo>
                  <a:lnTo>
                    <a:pt x="11" y="15"/>
                  </a:lnTo>
                  <a:lnTo>
                    <a:pt x="11" y="15"/>
                  </a:lnTo>
                  <a:lnTo>
                    <a:pt x="15" y="15"/>
                  </a:lnTo>
                  <a:lnTo>
                    <a:pt x="19" y="15"/>
                  </a:lnTo>
                  <a:lnTo>
                    <a:pt x="15" y="11"/>
                  </a:lnTo>
                  <a:lnTo>
                    <a:pt x="15" y="11"/>
                  </a:lnTo>
                  <a:lnTo>
                    <a:pt x="19" y="11"/>
                  </a:lnTo>
                  <a:lnTo>
                    <a:pt x="22" y="7"/>
                  </a:lnTo>
                  <a:lnTo>
                    <a:pt x="26" y="7"/>
                  </a:lnTo>
                  <a:lnTo>
                    <a:pt x="26" y="7"/>
                  </a:lnTo>
                  <a:lnTo>
                    <a:pt x="30" y="7"/>
                  </a:lnTo>
                  <a:lnTo>
                    <a:pt x="33" y="4"/>
                  </a:lnTo>
                  <a:lnTo>
                    <a:pt x="33" y="0"/>
                  </a:lnTo>
                  <a:lnTo>
                    <a:pt x="33" y="0"/>
                  </a:lnTo>
                  <a:lnTo>
                    <a:pt x="37" y="4"/>
                  </a:lnTo>
                  <a:lnTo>
                    <a:pt x="45" y="22"/>
                  </a:lnTo>
                  <a:lnTo>
                    <a:pt x="48" y="33"/>
                  </a:lnTo>
                  <a:lnTo>
                    <a:pt x="48" y="33"/>
                  </a:lnTo>
                  <a:lnTo>
                    <a:pt x="48" y="37"/>
                  </a:lnTo>
                  <a:lnTo>
                    <a:pt x="48" y="37"/>
                  </a:lnTo>
                  <a:lnTo>
                    <a:pt x="52" y="37"/>
                  </a:lnTo>
                  <a:lnTo>
                    <a:pt x="52" y="41"/>
                  </a:lnTo>
                  <a:lnTo>
                    <a:pt x="56" y="44"/>
                  </a:lnTo>
                  <a:lnTo>
                    <a:pt x="56" y="48"/>
                  </a:lnTo>
                  <a:lnTo>
                    <a:pt x="56" y="44"/>
                  </a:lnTo>
                  <a:lnTo>
                    <a:pt x="56" y="44"/>
                  </a:lnTo>
                  <a:lnTo>
                    <a:pt x="56" y="41"/>
                  </a:lnTo>
                  <a:lnTo>
                    <a:pt x="56" y="41"/>
                  </a:lnTo>
                  <a:lnTo>
                    <a:pt x="59" y="44"/>
                  </a:lnTo>
                  <a:lnTo>
                    <a:pt x="59" y="44"/>
                  </a:lnTo>
                  <a:lnTo>
                    <a:pt x="63" y="48"/>
                  </a:lnTo>
                  <a:lnTo>
                    <a:pt x="63" y="48"/>
                  </a:lnTo>
                  <a:lnTo>
                    <a:pt x="67" y="48"/>
                  </a:lnTo>
                  <a:lnTo>
                    <a:pt x="67" y="48"/>
                  </a:lnTo>
                  <a:lnTo>
                    <a:pt x="70" y="48"/>
                  </a:lnTo>
                  <a:lnTo>
                    <a:pt x="70" y="48"/>
                  </a:lnTo>
                  <a:lnTo>
                    <a:pt x="74" y="52"/>
                  </a:lnTo>
                  <a:lnTo>
                    <a:pt x="74" y="52"/>
                  </a:lnTo>
                  <a:lnTo>
                    <a:pt x="82" y="56"/>
                  </a:lnTo>
                  <a:lnTo>
                    <a:pt x="82" y="56"/>
                  </a:lnTo>
                  <a:lnTo>
                    <a:pt x="85" y="63"/>
                  </a:lnTo>
                  <a:lnTo>
                    <a:pt x="89" y="67"/>
                  </a:lnTo>
                  <a:lnTo>
                    <a:pt x="93" y="67"/>
                  </a:lnTo>
                  <a:lnTo>
                    <a:pt x="96" y="70"/>
                  </a:lnTo>
                  <a:lnTo>
                    <a:pt x="96" y="70"/>
                  </a:lnTo>
                  <a:lnTo>
                    <a:pt x="96" y="67"/>
                  </a:lnTo>
                  <a:lnTo>
                    <a:pt x="96" y="70"/>
                  </a:lnTo>
                  <a:lnTo>
                    <a:pt x="100" y="74"/>
                  </a:lnTo>
                  <a:lnTo>
                    <a:pt x="104" y="78"/>
                  </a:lnTo>
                  <a:lnTo>
                    <a:pt x="104" y="78"/>
                  </a:lnTo>
                  <a:lnTo>
                    <a:pt x="104" y="81"/>
                  </a:lnTo>
                  <a:lnTo>
                    <a:pt x="104" y="81"/>
                  </a:lnTo>
                  <a:lnTo>
                    <a:pt x="108" y="81"/>
                  </a:lnTo>
                  <a:lnTo>
                    <a:pt x="108" y="85"/>
                  </a:lnTo>
                  <a:lnTo>
                    <a:pt x="111" y="81"/>
                  </a:lnTo>
                  <a:lnTo>
                    <a:pt x="111" y="85"/>
                  </a:lnTo>
                  <a:lnTo>
                    <a:pt x="111" y="85"/>
                  </a:lnTo>
                  <a:lnTo>
                    <a:pt x="108" y="85"/>
                  </a:lnTo>
                  <a:lnTo>
                    <a:pt x="108" y="89"/>
                  </a:lnTo>
                  <a:lnTo>
                    <a:pt x="104" y="89"/>
                  </a:lnTo>
                  <a:lnTo>
                    <a:pt x="100" y="89"/>
                  </a:lnTo>
                  <a:close/>
                </a:path>
              </a:pathLst>
            </a:custGeom>
            <a:grpFill/>
            <a:ln>
              <a:noFill/>
            </a:ln>
          </p:spPr>
          <p:txBody>
            <a:bodyPr vert="horz" wrap="square" lIns="91440" tIns="45720" rIns="91440" bIns="45720" numCol="1" anchor="t" anchorCtr="0" compatLnSpc="1"/>
            <a:lstStyle/>
            <a:p>
              <a:endParaRPr lang="en-US"/>
            </a:p>
          </p:txBody>
        </p:sp>
        <p:sp>
          <p:nvSpPr>
            <p:cNvPr id="101" name="Freeform 102"/>
            <p:cNvSpPr/>
            <p:nvPr/>
          </p:nvSpPr>
          <p:spPr bwMode="auto">
            <a:xfrm>
              <a:off x="5179510" y="2932796"/>
              <a:ext cx="28306" cy="33452"/>
            </a:xfrm>
            <a:custGeom>
              <a:avLst/>
              <a:gdLst>
                <a:gd name="T0" fmla="*/ 18 w 22"/>
                <a:gd name="T1" fmla="*/ 26 h 26"/>
                <a:gd name="T2" fmla="*/ 15 w 22"/>
                <a:gd name="T3" fmla="*/ 22 h 26"/>
                <a:gd name="T4" fmla="*/ 11 w 22"/>
                <a:gd name="T5" fmla="*/ 22 h 26"/>
                <a:gd name="T6" fmla="*/ 7 w 22"/>
                <a:gd name="T7" fmla="*/ 26 h 26"/>
                <a:gd name="T8" fmla="*/ 0 w 22"/>
                <a:gd name="T9" fmla="*/ 26 h 26"/>
                <a:gd name="T10" fmla="*/ 0 w 22"/>
                <a:gd name="T11" fmla="*/ 26 h 26"/>
                <a:gd name="T12" fmla="*/ 0 w 22"/>
                <a:gd name="T13" fmla="*/ 22 h 26"/>
                <a:gd name="T14" fmla="*/ 0 w 22"/>
                <a:gd name="T15" fmla="*/ 19 h 26"/>
                <a:gd name="T16" fmla="*/ 3 w 22"/>
                <a:gd name="T17" fmla="*/ 15 h 26"/>
                <a:gd name="T18" fmla="*/ 3 w 22"/>
                <a:gd name="T19" fmla="*/ 11 h 26"/>
                <a:gd name="T20" fmla="*/ 3 w 22"/>
                <a:gd name="T21" fmla="*/ 8 h 26"/>
                <a:gd name="T22" fmla="*/ 3 w 22"/>
                <a:gd name="T23" fmla="*/ 4 h 26"/>
                <a:gd name="T24" fmla="*/ 11 w 22"/>
                <a:gd name="T25" fmla="*/ 4 h 26"/>
                <a:gd name="T26" fmla="*/ 15 w 22"/>
                <a:gd name="T27" fmla="*/ 4 h 26"/>
                <a:gd name="T28" fmla="*/ 15 w 22"/>
                <a:gd name="T29" fmla="*/ 0 h 26"/>
                <a:gd name="T30" fmla="*/ 18 w 22"/>
                <a:gd name="T31" fmla="*/ 0 h 26"/>
                <a:gd name="T32" fmla="*/ 18 w 22"/>
                <a:gd name="T33" fmla="*/ 0 h 26"/>
                <a:gd name="T34" fmla="*/ 18 w 22"/>
                <a:gd name="T35" fmla="*/ 0 h 26"/>
                <a:gd name="T36" fmla="*/ 22 w 22"/>
                <a:gd name="T37" fmla="*/ 4 h 26"/>
                <a:gd name="T38" fmla="*/ 22 w 22"/>
                <a:gd name="T39" fmla="*/ 4 h 26"/>
                <a:gd name="T40" fmla="*/ 22 w 22"/>
                <a:gd name="T41" fmla="*/ 4 h 26"/>
                <a:gd name="T42" fmla="*/ 22 w 22"/>
                <a:gd name="T43" fmla="*/ 8 h 26"/>
                <a:gd name="T44" fmla="*/ 22 w 22"/>
                <a:gd name="T45" fmla="*/ 11 h 26"/>
                <a:gd name="T46" fmla="*/ 18 w 22"/>
                <a:gd name="T47" fmla="*/ 11 h 26"/>
                <a:gd name="T48" fmla="*/ 18 w 22"/>
                <a:gd name="T49" fmla="*/ 11 h 26"/>
                <a:gd name="T50" fmla="*/ 15 w 22"/>
                <a:gd name="T51" fmla="*/ 15 h 26"/>
                <a:gd name="T52" fmla="*/ 11 w 22"/>
                <a:gd name="T53" fmla="*/ 15 h 26"/>
                <a:gd name="T54" fmla="*/ 15 w 22"/>
                <a:gd name="T55" fmla="*/ 19 h 26"/>
                <a:gd name="T56" fmla="*/ 15 w 22"/>
                <a:gd name="T57" fmla="*/ 19 h 26"/>
                <a:gd name="T58" fmla="*/ 18 w 22"/>
                <a:gd name="T59" fmla="*/ 15 h 26"/>
                <a:gd name="T60" fmla="*/ 22 w 22"/>
                <a:gd name="T61" fmla="*/ 15 h 26"/>
                <a:gd name="T62" fmla="*/ 22 w 22"/>
                <a:gd name="T63" fmla="*/ 19 h 26"/>
                <a:gd name="T64" fmla="*/ 18 w 22"/>
                <a:gd name="T65" fmla="*/ 22 h 26"/>
                <a:gd name="T66" fmla="*/ 18 w 22"/>
                <a:gd name="T6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6">
                  <a:moveTo>
                    <a:pt x="18" y="26"/>
                  </a:moveTo>
                  <a:lnTo>
                    <a:pt x="15" y="22"/>
                  </a:lnTo>
                  <a:lnTo>
                    <a:pt x="11" y="22"/>
                  </a:lnTo>
                  <a:lnTo>
                    <a:pt x="7" y="26"/>
                  </a:lnTo>
                  <a:lnTo>
                    <a:pt x="0" y="26"/>
                  </a:lnTo>
                  <a:lnTo>
                    <a:pt x="0" y="26"/>
                  </a:lnTo>
                  <a:lnTo>
                    <a:pt x="0" y="22"/>
                  </a:lnTo>
                  <a:lnTo>
                    <a:pt x="0" y="19"/>
                  </a:lnTo>
                  <a:lnTo>
                    <a:pt x="3" y="15"/>
                  </a:lnTo>
                  <a:lnTo>
                    <a:pt x="3" y="11"/>
                  </a:lnTo>
                  <a:lnTo>
                    <a:pt x="3" y="8"/>
                  </a:lnTo>
                  <a:lnTo>
                    <a:pt x="3" y="4"/>
                  </a:lnTo>
                  <a:lnTo>
                    <a:pt x="11" y="4"/>
                  </a:lnTo>
                  <a:lnTo>
                    <a:pt x="15" y="4"/>
                  </a:lnTo>
                  <a:lnTo>
                    <a:pt x="15" y="0"/>
                  </a:lnTo>
                  <a:lnTo>
                    <a:pt x="18" y="0"/>
                  </a:lnTo>
                  <a:lnTo>
                    <a:pt x="18" y="0"/>
                  </a:lnTo>
                  <a:lnTo>
                    <a:pt x="18" y="0"/>
                  </a:lnTo>
                  <a:lnTo>
                    <a:pt x="22" y="4"/>
                  </a:lnTo>
                  <a:lnTo>
                    <a:pt x="22" y="4"/>
                  </a:lnTo>
                  <a:lnTo>
                    <a:pt x="22" y="4"/>
                  </a:lnTo>
                  <a:lnTo>
                    <a:pt x="22" y="8"/>
                  </a:lnTo>
                  <a:lnTo>
                    <a:pt x="22" y="11"/>
                  </a:lnTo>
                  <a:lnTo>
                    <a:pt x="18" y="11"/>
                  </a:lnTo>
                  <a:lnTo>
                    <a:pt x="18" y="11"/>
                  </a:lnTo>
                  <a:lnTo>
                    <a:pt x="15" y="15"/>
                  </a:lnTo>
                  <a:lnTo>
                    <a:pt x="11" y="15"/>
                  </a:lnTo>
                  <a:lnTo>
                    <a:pt x="15" y="19"/>
                  </a:lnTo>
                  <a:lnTo>
                    <a:pt x="15" y="19"/>
                  </a:lnTo>
                  <a:lnTo>
                    <a:pt x="18" y="15"/>
                  </a:lnTo>
                  <a:lnTo>
                    <a:pt x="22" y="15"/>
                  </a:lnTo>
                  <a:lnTo>
                    <a:pt x="22" y="19"/>
                  </a:lnTo>
                  <a:lnTo>
                    <a:pt x="18" y="22"/>
                  </a:lnTo>
                  <a:lnTo>
                    <a:pt x="18" y="26"/>
                  </a:lnTo>
                  <a:close/>
                </a:path>
              </a:pathLst>
            </a:custGeom>
            <a:grpFill/>
            <a:ln>
              <a:noFill/>
            </a:ln>
          </p:spPr>
          <p:txBody>
            <a:bodyPr vert="horz" wrap="square" lIns="91440" tIns="45720" rIns="91440" bIns="45720" numCol="1" anchor="t" anchorCtr="0" compatLnSpc="1"/>
            <a:lstStyle/>
            <a:p>
              <a:endParaRPr lang="en-US"/>
            </a:p>
          </p:txBody>
        </p:sp>
        <p:sp>
          <p:nvSpPr>
            <p:cNvPr id="102" name="Freeform 103"/>
            <p:cNvSpPr/>
            <p:nvPr/>
          </p:nvSpPr>
          <p:spPr bwMode="auto">
            <a:xfrm>
              <a:off x="5165357" y="2946948"/>
              <a:ext cx="213581" cy="258613"/>
            </a:xfrm>
            <a:custGeom>
              <a:avLst/>
              <a:gdLst>
                <a:gd name="T0" fmla="*/ 14 w 166"/>
                <a:gd name="T1" fmla="*/ 115 h 201"/>
                <a:gd name="T2" fmla="*/ 29 w 166"/>
                <a:gd name="T3" fmla="*/ 112 h 201"/>
                <a:gd name="T4" fmla="*/ 40 w 166"/>
                <a:gd name="T5" fmla="*/ 104 h 201"/>
                <a:gd name="T6" fmla="*/ 55 w 166"/>
                <a:gd name="T7" fmla="*/ 104 h 201"/>
                <a:gd name="T8" fmla="*/ 96 w 166"/>
                <a:gd name="T9" fmla="*/ 56 h 201"/>
                <a:gd name="T10" fmla="*/ 37 w 166"/>
                <a:gd name="T11" fmla="*/ 41 h 201"/>
                <a:gd name="T12" fmla="*/ 33 w 166"/>
                <a:gd name="T13" fmla="*/ 30 h 201"/>
                <a:gd name="T14" fmla="*/ 29 w 166"/>
                <a:gd name="T15" fmla="*/ 11 h 201"/>
                <a:gd name="T16" fmla="*/ 33 w 166"/>
                <a:gd name="T17" fmla="*/ 8 h 201"/>
                <a:gd name="T18" fmla="*/ 48 w 166"/>
                <a:gd name="T19" fmla="*/ 23 h 201"/>
                <a:gd name="T20" fmla="*/ 59 w 166"/>
                <a:gd name="T21" fmla="*/ 26 h 201"/>
                <a:gd name="T22" fmla="*/ 70 w 166"/>
                <a:gd name="T23" fmla="*/ 23 h 201"/>
                <a:gd name="T24" fmla="*/ 77 w 166"/>
                <a:gd name="T25" fmla="*/ 19 h 201"/>
                <a:gd name="T26" fmla="*/ 85 w 166"/>
                <a:gd name="T27" fmla="*/ 19 h 201"/>
                <a:gd name="T28" fmla="*/ 103 w 166"/>
                <a:gd name="T29" fmla="*/ 11 h 201"/>
                <a:gd name="T30" fmla="*/ 114 w 166"/>
                <a:gd name="T31" fmla="*/ 11 h 201"/>
                <a:gd name="T32" fmla="*/ 125 w 166"/>
                <a:gd name="T33" fmla="*/ 11 h 201"/>
                <a:gd name="T34" fmla="*/ 137 w 166"/>
                <a:gd name="T35" fmla="*/ 8 h 201"/>
                <a:gd name="T36" fmla="*/ 144 w 166"/>
                <a:gd name="T37" fmla="*/ 8 h 201"/>
                <a:gd name="T38" fmla="*/ 155 w 166"/>
                <a:gd name="T39" fmla="*/ 4 h 201"/>
                <a:gd name="T40" fmla="*/ 155 w 166"/>
                <a:gd name="T41" fmla="*/ 0 h 201"/>
                <a:gd name="T42" fmla="*/ 159 w 166"/>
                <a:gd name="T43" fmla="*/ 0 h 201"/>
                <a:gd name="T44" fmla="*/ 166 w 166"/>
                <a:gd name="T45" fmla="*/ 0 h 201"/>
                <a:gd name="T46" fmla="*/ 163 w 166"/>
                <a:gd name="T47" fmla="*/ 8 h 201"/>
                <a:gd name="T48" fmla="*/ 166 w 166"/>
                <a:gd name="T49" fmla="*/ 11 h 201"/>
                <a:gd name="T50" fmla="*/ 163 w 166"/>
                <a:gd name="T51" fmla="*/ 15 h 201"/>
                <a:gd name="T52" fmla="*/ 163 w 166"/>
                <a:gd name="T53" fmla="*/ 23 h 201"/>
                <a:gd name="T54" fmla="*/ 166 w 166"/>
                <a:gd name="T55" fmla="*/ 23 h 201"/>
                <a:gd name="T56" fmla="*/ 166 w 166"/>
                <a:gd name="T57" fmla="*/ 26 h 201"/>
                <a:gd name="T58" fmla="*/ 159 w 166"/>
                <a:gd name="T59" fmla="*/ 30 h 201"/>
                <a:gd name="T60" fmla="*/ 159 w 166"/>
                <a:gd name="T61" fmla="*/ 37 h 201"/>
                <a:gd name="T62" fmla="*/ 151 w 166"/>
                <a:gd name="T63" fmla="*/ 56 h 201"/>
                <a:gd name="T64" fmla="*/ 144 w 166"/>
                <a:gd name="T65" fmla="*/ 60 h 201"/>
                <a:gd name="T66" fmla="*/ 140 w 166"/>
                <a:gd name="T67" fmla="*/ 67 h 201"/>
                <a:gd name="T68" fmla="*/ 125 w 166"/>
                <a:gd name="T69" fmla="*/ 93 h 201"/>
                <a:gd name="T70" fmla="*/ 114 w 166"/>
                <a:gd name="T71" fmla="*/ 112 h 201"/>
                <a:gd name="T72" fmla="*/ 81 w 166"/>
                <a:gd name="T73" fmla="*/ 141 h 201"/>
                <a:gd name="T74" fmla="*/ 63 w 166"/>
                <a:gd name="T75" fmla="*/ 152 h 201"/>
                <a:gd name="T76" fmla="*/ 44 w 166"/>
                <a:gd name="T77" fmla="*/ 167 h 201"/>
                <a:gd name="T78" fmla="*/ 33 w 166"/>
                <a:gd name="T79" fmla="*/ 178 h 201"/>
                <a:gd name="T80" fmla="*/ 26 w 166"/>
                <a:gd name="T81" fmla="*/ 186 h 201"/>
                <a:gd name="T82" fmla="*/ 0 w 166"/>
                <a:gd name="T83" fmla="*/ 190 h 201"/>
                <a:gd name="T84" fmla="*/ 14 w 166"/>
                <a:gd name="T85" fmla="*/ 11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6" h="201">
                  <a:moveTo>
                    <a:pt x="14" y="119"/>
                  </a:moveTo>
                  <a:lnTo>
                    <a:pt x="14" y="119"/>
                  </a:lnTo>
                  <a:lnTo>
                    <a:pt x="14" y="115"/>
                  </a:lnTo>
                  <a:lnTo>
                    <a:pt x="22" y="115"/>
                  </a:lnTo>
                  <a:lnTo>
                    <a:pt x="26" y="115"/>
                  </a:lnTo>
                  <a:lnTo>
                    <a:pt x="29" y="112"/>
                  </a:lnTo>
                  <a:lnTo>
                    <a:pt x="33" y="112"/>
                  </a:lnTo>
                  <a:lnTo>
                    <a:pt x="37" y="108"/>
                  </a:lnTo>
                  <a:lnTo>
                    <a:pt x="40" y="104"/>
                  </a:lnTo>
                  <a:lnTo>
                    <a:pt x="40" y="104"/>
                  </a:lnTo>
                  <a:lnTo>
                    <a:pt x="44" y="104"/>
                  </a:lnTo>
                  <a:lnTo>
                    <a:pt x="55" y="104"/>
                  </a:lnTo>
                  <a:lnTo>
                    <a:pt x="66" y="104"/>
                  </a:lnTo>
                  <a:lnTo>
                    <a:pt x="118" y="56"/>
                  </a:lnTo>
                  <a:lnTo>
                    <a:pt x="96" y="56"/>
                  </a:lnTo>
                  <a:lnTo>
                    <a:pt x="48" y="45"/>
                  </a:lnTo>
                  <a:lnTo>
                    <a:pt x="44" y="41"/>
                  </a:lnTo>
                  <a:lnTo>
                    <a:pt x="37" y="41"/>
                  </a:lnTo>
                  <a:lnTo>
                    <a:pt x="37" y="34"/>
                  </a:lnTo>
                  <a:lnTo>
                    <a:pt x="37" y="30"/>
                  </a:lnTo>
                  <a:lnTo>
                    <a:pt x="33" y="30"/>
                  </a:lnTo>
                  <a:lnTo>
                    <a:pt x="29" y="23"/>
                  </a:lnTo>
                  <a:lnTo>
                    <a:pt x="26" y="15"/>
                  </a:lnTo>
                  <a:lnTo>
                    <a:pt x="29" y="11"/>
                  </a:lnTo>
                  <a:lnTo>
                    <a:pt x="33" y="8"/>
                  </a:lnTo>
                  <a:lnTo>
                    <a:pt x="33" y="8"/>
                  </a:lnTo>
                  <a:lnTo>
                    <a:pt x="33" y="8"/>
                  </a:lnTo>
                  <a:lnTo>
                    <a:pt x="44" y="19"/>
                  </a:lnTo>
                  <a:lnTo>
                    <a:pt x="44" y="23"/>
                  </a:lnTo>
                  <a:lnTo>
                    <a:pt x="48" y="23"/>
                  </a:lnTo>
                  <a:lnTo>
                    <a:pt x="51" y="26"/>
                  </a:lnTo>
                  <a:lnTo>
                    <a:pt x="55" y="26"/>
                  </a:lnTo>
                  <a:lnTo>
                    <a:pt x="59" y="26"/>
                  </a:lnTo>
                  <a:lnTo>
                    <a:pt x="63" y="23"/>
                  </a:lnTo>
                  <a:lnTo>
                    <a:pt x="66" y="23"/>
                  </a:lnTo>
                  <a:lnTo>
                    <a:pt x="70" y="23"/>
                  </a:lnTo>
                  <a:lnTo>
                    <a:pt x="74" y="15"/>
                  </a:lnTo>
                  <a:lnTo>
                    <a:pt x="77" y="15"/>
                  </a:lnTo>
                  <a:lnTo>
                    <a:pt x="77" y="19"/>
                  </a:lnTo>
                  <a:lnTo>
                    <a:pt x="81" y="19"/>
                  </a:lnTo>
                  <a:lnTo>
                    <a:pt x="81" y="15"/>
                  </a:lnTo>
                  <a:lnTo>
                    <a:pt x="85" y="19"/>
                  </a:lnTo>
                  <a:lnTo>
                    <a:pt x="92" y="19"/>
                  </a:lnTo>
                  <a:lnTo>
                    <a:pt x="100" y="11"/>
                  </a:lnTo>
                  <a:lnTo>
                    <a:pt x="103" y="11"/>
                  </a:lnTo>
                  <a:lnTo>
                    <a:pt x="107" y="11"/>
                  </a:lnTo>
                  <a:lnTo>
                    <a:pt x="111" y="11"/>
                  </a:lnTo>
                  <a:lnTo>
                    <a:pt x="114" y="11"/>
                  </a:lnTo>
                  <a:lnTo>
                    <a:pt x="118" y="11"/>
                  </a:lnTo>
                  <a:lnTo>
                    <a:pt x="125" y="11"/>
                  </a:lnTo>
                  <a:lnTo>
                    <a:pt x="125" y="11"/>
                  </a:lnTo>
                  <a:lnTo>
                    <a:pt x="125" y="11"/>
                  </a:lnTo>
                  <a:lnTo>
                    <a:pt x="137" y="8"/>
                  </a:lnTo>
                  <a:lnTo>
                    <a:pt x="137" y="8"/>
                  </a:lnTo>
                  <a:lnTo>
                    <a:pt x="144" y="8"/>
                  </a:lnTo>
                  <a:lnTo>
                    <a:pt x="144" y="8"/>
                  </a:lnTo>
                  <a:lnTo>
                    <a:pt x="144" y="8"/>
                  </a:lnTo>
                  <a:lnTo>
                    <a:pt x="151" y="8"/>
                  </a:lnTo>
                  <a:lnTo>
                    <a:pt x="151" y="4"/>
                  </a:lnTo>
                  <a:lnTo>
                    <a:pt x="155" y="4"/>
                  </a:lnTo>
                  <a:lnTo>
                    <a:pt x="155" y="0"/>
                  </a:lnTo>
                  <a:lnTo>
                    <a:pt x="155" y="0"/>
                  </a:lnTo>
                  <a:lnTo>
                    <a:pt x="155" y="0"/>
                  </a:lnTo>
                  <a:lnTo>
                    <a:pt x="159" y="0"/>
                  </a:lnTo>
                  <a:lnTo>
                    <a:pt x="159" y="0"/>
                  </a:lnTo>
                  <a:lnTo>
                    <a:pt x="159" y="0"/>
                  </a:lnTo>
                  <a:lnTo>
                    <a:pt x="163" y="0"/>
                  </a:lnTo>
                  <a:lnTo>
                    <a:pt x="166" y="0"/>
                  </a:lnTo>
                  <a:lnTo>
                    <a:pt x="166" y="0"/>
                  </a:lnTo>
                  <a:lnTo>
                    <a:pt x="166" y="4"/>
                  </a:lnTo>
                  <a:lnTo>
                    <a:pt x="163" y="8"/>
                  </a:lnTo>
                  <a:lnTo>
                    <a:pt x="163" y="8"/>
                  </a:lnTo>
                  <a:lnTo>
                    <a:pt x="163" y="11"/>
                  </a:lnTo>
                  <a:lnTo>
                    <a:pt x="163" y="11"/>
                  </a:lnTo>
                  <a:lnTo>
                    <a:pt x="166" y="11"/>
                  </a:lnTo>
                  <a:lnTo>
                    <a:pt x="166" y="11"/>
                  </a:lnTo>
                  <a:lnTo>
                    <a:pt x="163" y="15"/>
                  </a:lnTo>
                  <a:lnTo>
                    <a:pt x="163" y="15"/>
                  </a:lnTo>
                  <a:lnTo>
                    <a:pt x="163" y="19"/>
                  </a:lnTo>
                  <a:lnTo>
                    <a:pt x="163" y="23"/>
                  </a:lnTo>
                  <a:lnTo>
                    <a:pt x="163" y="23"/>
                  </a:lnTo>
                  <a:lnTo>
                    <a:pt x="166" y="23"/>
                  </a:lnTo>
                  <a:lnTo>
                    <a:pt x="166" y="23"/>
                  </a:lnTo>
                  <a:lnTo>
                    <a:pt x="166" y="23"/>
                  </a:lnTo>
                  <a:lnTo>
                    <a:pt x="166" y="26"/>
                  </a:lnTo>
                  <a:lnTo>
                    <a:pt x="166" y="26"/>
                  </a:lnTo>
                  <a:lnTo>
                    <a:pt x="166" y="26"/>
                  </a:lnTo>
                  <a:lnTo>
                    <a:pt x="163" y="26"/>
                  </a:lnTo>
                  <a:lnTo>
                    <a:pt x="163" y="26"/>
                  </a:lnTo>
                  <a:lnTo>
                    <a:pt x="159" y="30"/>
                  </a:lnTo>
                  <a:lnTo>
                    <a:pt x="163" y="30"/>
                  </a:lnTo>
                  <a:lnTo>
                    <a:pt x="159" y="34"/>
                  </a:lnTo>
                  <a:lnTo>
                    <a:pt x="159" y="37"/>
                  </a:lnTo>
                  <a:lnTo>
                    <a:pt x="159" y="41"/>
                  </a:lnTo>
                  <a:lnTo>
                    <a:pt x="155" y="49"/>
                  </a:lnTo>
                  <a:lnTo>
                    <a:pt x="151" y="56"/>
                  </a:lnTo>
                  <a:lnTo>
                    <a:pt x="148" y="56"/>
                  </a:lnTo>
                  <a:lnTo>
                    <a:pt x="148" y="56"/>
                  </a:lnTo>
                  <a:lnTo>
                    <a:pt x="144" y="60"/>
                  </a:lnTo>
                  <a:lnTo>
                    <a:pt x="144" y="63"/>
                  </a:lnTo>
                  <a:lnTo>
                    <a:pt x="144" y="63"/>
                  </a:lnTo>
                  <a:lnTo>
                    <a:pt x="140" y="67"/>
                  </a:lnTo>
                  <a:lnTo>
                    <a:pt x="133" y="82"/>
                  </a:lnTo>
                  <a:lnTo>
                    <a:pt x="133" y="86"/>
                  </a:lnTo>
                  <a:lnTo>
                    <a:pt x="125" y="93"/>
                  </a:lnTo>
                  <a:lnTo>
                    <a:pt x="125" y="97"/>
                  </a:lnTo>
                  <a:lnTo>
                    <a:pt x="114" y="112"/>
                  </a:lnTo>
                  <a:lnTo>
                    <a:pt x="114" y="112"/>
                  </a:lnTo>
                  <a:lnTo>
                    <a:pt x="107" y="119"/>
                  </a:lnTo>
                  <a:lnTo>
                    <a:pt x="100" y="126"/>
                  </a:lnTo>
                  <a:lnTo>
                    <a:pt x="81" y="141"/>
                  </a:lnTo>
                  <a:lnTo>
                    <a:pt x="74" y="149"/>
                  </a:lnTo>
                  <a:lnTo>
                    <a:pt x="70" y="149"/>
                  </a:lnTo>
                  <a:lnTo>
                    <a:pt x="63" y="152"/>
                  </a:lnTo>
                  <a:lnTo>
                    <a:pt x="59" y="156"/>
                  </a:lnTo>
                  <a:lnTo>
                    <a:pt x="48" y="167"/>
                  </a:lnTo>
                  <a:lnTo>
                    <a:pt x="44" y="167"/>
                  </a:lnTo>
                  <a:lnTo>
                    <a:pt x="37" y="178"/>
                  </a:lnTo>
                  <a:lnTo>
                    <a:pt x="33" y="178"/>
                  </a:lnTo>
                  <a:lnTo>
                    <a:pt x="33" y="178"/>
                  </a:lnTo>
                  <a:lnTo>
                    <a:pt x="29" y="182"/>
                  </a:lnTo>
                  <a:lnTo>
                    <a:pt x="26" y="182"/>
                  </a:lnTo>
                  <a:lnTo>
                    <a:pt x="26" y="186"/>
                  </a:lnTo>
                  <a:lnTo>
                    <a:pt x="11" y="201"/>
                  </a:lnTo>
                  <a:lnTo>
                    <a:pt x="11" y="201"/>
                  </a:lnTo>
                  <a:lnTo>
                    <a:pt x="0" y="190"/>
                  </a:lnTo>
                  <a:lnTo>
                    <a:pt x="0" y="134"/>
                  </a:lnTo>
                  <a:lnTo>
                    <a:pt x="14" y="119"/>
                  </a:lnTo>
                  <a:lnTo>
                    <a:pt x="14" y="119"/>
                  </a:lnTo>
                  <a:close/>
                </a:path>
              </a:pathLst>
            </a:custGeom>
            <a:grpFill/>
            <a:ln>
              <a:noFill/>
            </a:ln>
          </p:spPr>
          <p:txBody>
            <a:bodyPr vert="horz" wrap="square" lIns="91440" tIns="45720" rIns="91440" bIns="45720" numCol="1" anchor="t" anchorCtr="0" compatLnSpc="1"/>
            <a:lstStyle/>
            <a:p>
              <a:endParaRPr lang="en-US"/>
            </a:p>
          </p:txBody>
        </p:sp>
        <p:sp>
          <p:nvSpPr>
            <p:cNvPr id="103" name="Freeform 104"/>
            <p:cNvSpPr/>
            <p:nvPr/>
          </p:nvSpPr>
          <p:spPr bwMode="auto">
            <a:xfrm>
              <a:off x="6579362" y="2770679"/>
              <a:ext cx="47606" cy="42459"/>
            </a:xfrm>
            <a:custGeom>
              <a:avLst/>
              <a:gdLst>
                <a:gd name="T0" fmla="*/ 9 w 10"/>
                <a:gd name="T1" fmla="*/ 0 h 9"/>
                <a:gd name="T2" fmla="*/ 8 w 10"/>
                <a:gd name="T3" fmla="*/ 0 h 9"/>
                <a:gd name="T4" fmla="*/ 8 w 10"/>
                <a:gd name="T5" fmla="*/ 1 h 9"/>
                <a:gd name="T6" fmla="*/ 7 w 10"/>
                <a:gd name="T7" fmla="*/ 0 h 9"/>
                <a:gd name="T8" fmla="*/ 6 w 10"/>
                <a:gd name="T9" fmla="*/ 0 h 9"/>
                <a:gd name="T10" fmla="*/ 6 w 10"/>
                <a:gd name="T11" fmla="*/ 0 h 9"/>
                <a:gd name="T12" fmla="*/ 5 w 10"/>
                <a:gd name="T13" fmla="*/ 1 h 9"/>
                <a:gd name="T14" fmla="*/ 4 w 10"/>
                <a:gd name="T15" fmla="*/ 1 h 9"/>
                <a:gd name="T16" fmla="*/ 3 w 10"/>
                <a:gd name="T17" fmla="*/ 1 h 9"/>
                <a:gd name="T18" fmla="*/ 3 w 10"/>
                <a:gd name="T19" fmla="*/ 1 h 9"/>
                <a:gd name="T20" fmla="*/ 2 w 10"/>
                <a:gd name="T21" fmla="*/ 2 h 9"/>
                <a:gd name="T22" fmla="*/ 1 w 10"/>
                <a:gd name="T23" fmla="*/ 3 h 9"/>
                <a:gd name="T24" fmla="*/ 0 w 10"/>
                <a:gd name="T25" fmla="*/ 4 h 9"/>
                <a:gd name="T26" fmla="*/ 0 w 10"/>
                <a:gd name="T27" fmla="*/ 4 h 9"/>
                <a:gd name="T28" fmla="*/ 0 w 10"/>
                <a:gd name="T29" fmla="*/ 6 h 9"/>
                <a:gd name="T30" fmla="*/ 1 w 10"/>
                <a:gd name="T31" fmla="*/ 7 h 9"/>
                <a:gd name="T32" fmla="*/ 1 w 10"/>
                <a:gd name="T33" fmla="*/ 7 h 9"/>
                <a:gd name="T34" fmla="*/ 2 w 10"/>
                <a:gd name="T35" fmla="*/ 8 h 9"/>
                <a:gd name="T36" fmla="*/ 3 w 10"/>
                <a:gd name="T37" fmla="*/ 8 h 9"/>
                <a:gd name="T38" fmla="*/ 3 w 10"/>
                <a:gd name="T39" fmla="*/ 8 h 9"/>
                <a:gd name="T40" fmla="*/ 4 w 10"/>
                <a:gd name="T41" fmla="*/ 8 h 9"/>
                <a:gd name="T42" fmla="*/ 5 w 10"/>
                <a:gd name="T43" fmla="*/ 9 h 9"/>
                <a:gd name="T44" fmla="*/ 5 w 10"/>
                <a:gd name="T45" fmla="*/ 8 h 9"/>
                <a:gd name="T46" fmla="*/ 5 w 10"/>
                <a:gd name="T47" fmla="*/ 8 h 9"/>
                <a:gd name="T48" fmla="*/ 6 w 10"/>
                <a:gd name="T49" fmla="*/ 7 h 9"/>
                <a:gd name="T50" fmla="*/ 7 w 10"/>
                <a:gd name="T51" fmla="*/ 8 h 9"/>
                <a:gd name="T52" fmla="*/ 7 w 10"/>
                <a:gd name="T53" fmla="*/ 7 h 9"/>
                <a:gd name="T54" fmla="*/ 7 w 10"/>
                <a:gd name="T55" fmla="*/ 7 h 9"/>
                <a:gd name="T56" fmla="*/ 8 w 10"/>
                <a:gd name="T57" fmla="*/ 6 h 9"/>
                <a:gd name="T58" fmla="*/ 9 w 10"/>
                <a:gd name="T59" fmla="*/ 6 h 9"/>
                <a:gd name="T60" fmla="*/ 9 w 10"/>
                <a:gd name="T61" fmla="*/ 5 h 9"/>
                <a:gd name="T62" fmla="*/ 9 w 10"/>
                <a:gd name="T63" fmla="*/ 4 h 9"/>
                <a:gd name="T64" fmla="*/ 10 w 10"/>
                <a:gd name="T65" fmla="*/ 4 h 9"/>
                <a:gd name="T66" fmla="*/ 10 w 10"/>
                <a:gd name="T67" fmla="*/ 3 h 9"/>
                <a:gd name="T68" fmla="*/ 10 w 10"/>
                <a:gd name="T69" fmla="*/ 2 h 9"/>
                <a:gd name="T70" fmla="*/ 10 w 10"/>
                <a:gd name="T71" fmla="*/ 1 h 9"/>
                <a:gd name="T72" fmla="*/ 9 w 10"/>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9">
                  <a:moveTo>
                    <a:pt x="9" y="0"/>
                  </a:moveTo>
                  <a:cubicBezTo>
                    <a:pt x="8" y="0"/>
                    <a:pt x="8" y="0"/>
                    <a:pt x="8" y="0"/>
                  </a:cubicBezTo>
                  <a:cubicBezTo>
                    <a:pt x="8" y="1"/>
                    <a:pt x="8" y="1"/>
                    <a:pt x="8" y="1"/>
                  </a:cubicBezTo>
                  <a:cubicBezTo>
                    <a:pt x="8" y="1"/>
                    <a:pt x="7" y="0"/>
                    <a:pt x="7" y="0"/>
                  </a:cubicBezTo>
                  <a:cubicBezTo>
                    <a:pt x="6" y="0"/>
                    <a:pt x="6" y="0"/>
                    <a:pt x="6" y="0"/>
                  </a:cubicBezTo>
                  <a:cubicBezTo>
                    <a:pt x="6" y="0"/>
                    <a:pt x="6" y="0"/>
                    <a:pt x="6" y="0"/>
                  </a:cubicBezTo>
                  <a:cubicBezTo>
                    <a:pt x="5" y="1"/>
                    <a:pt x="5" y="1"/>
                    <a:pt x="5" y="1"/>
                  </a:cubicBezTo>
                  <a:cubicBezTo>
                    <a:pt x="4" y="1"/>
                    <a:pt x="4" y="1"/>
                    <a:pt x="4" y="1"/>
                  </a:cubicBezTo>
                  <a:cubicBezTo>
                    <a:pt x="3" y="1"/>
                    <a:pt x="3" y="1"/>
                    <a:pt x="3" y="1"/>
                  </a:cubicBezTo>
                  <a:cubicBezTo>
                    <a:pt x="3" y="1"/>
                    <a:pt x="3" y="1"/>
                    <a:pt x="3" y="1"/>
                  </a:cubicBezTo>
                  <a:cubicBezTo>
                    <a:pt x="2" y="2"/>
                    <a:pt x="2" y="2"/>
                    <a:pt x="2" y="2"/>
                  </a:cubicBezTo>
                  <a:cubicBezTo>
                    <a:pt x="1" y="3"/>
                    <a:pt x="1" y="3"/>
                    <a:pt x="1" y="3"/>
                  </a:cubicBezTo>
                  <a:cubicBezTo>
                    <a:pt x="0" y="4"/>
                    <a:pt x="0" y="4"/>
                    <a:pt x="0" y="4"/>
                  </a:cubicBezTo>
                  <a:cubicBezTo>
                    <a:pt x="0" y="4"/>
                    <a:pt x="0" y="4"/>
                    <a:pt x="0" y="4"/>
                  </a:cubicBezTo>
                  <a:cubicBezTo>
                    <a:pt x="0" y="6"/>
                    <a:pt x="0" y="6"/>
                    <a:pt x="0" y="6"/>
                  </a:cubicBezTo>
                  <a:cubicBezTo>
                    <a:pt x="1" y="7"/>
                    <a:pt x="1" y="7"/>
                    <a:pt x="1" y="7"/>
                  </a:cubicBezTo>
                  <a:cubicBezTo>
                    <a:pt x="1" y="7"/>
                    <a:pt x="1" y="7"/>
                    <a:pt x="1" y="7"/>
                  </a:cubicBezTo>
                  <a:cubicBezTo>
                    <a:pt x="2" y="8"/>
                    <a:pt x="2" y="8"/>
                    <a:pt x="2" y="8"/>
                  </a:cubicBezTo>
                  <a:cubicBezTo>
                    <a:pt x="3" y="8"/>
                    <a:pt x="3" y="8"/>
                    <a:pt x="3" y="8"/>
                  </a:cubicBezTo>
                  <a:cubicBezTo>
                    <a:pt x="3" y="8"/>
                    <a:pt x="3" y="8"/>
                    <a:pt x="3" y="8"/>
                  </a:cubicBezTo>
                  <a:cubicBezTo>
                    <a:pt x="4" y="8"/>
                    <a:pt x="4" y="8"/>
                    <a:pt x="4" y="8"/>
                  </a:cubicBezTo>
                  <a:cubicBezTo>
                    <a:pt x="5" y="9"/>
                    <a:pt x="5" y="9"/>
                    <a:pt x="5" y="9"/>
                  </a:cubicBezTo>
                  <a:cubicBezTo>
                    <a:pt x="5" y="8"/>
                    <a:pt x="5" y="8"/>
                    <a:pt x="5" y="8"/>
                  </a:cubicBezTo>
                  <a:cubicBezTo>
                    <a:pt x="5" y="8"/>
                    <a:pt x="5" y="8"/>
                    <a:pt x="5" y="8"/>
                  </a:cubicBezTo>
                  <a:cubicBezTo>
                    <a:pt x="6" y="7"/>
                    <a:pt x="6" y="7"/>
                    <a:pt x="6" y="7"/>
                  </a:cubicBezTo>
                  <a:cubicBezTo>
                    <a:pt x="7" y="8"/>
                    <a:pt x="7" y="8"/>
                    <a:pt x="7" y="8"/>
                  </a:cubicBezTo>
                  <a:cubicBezTo>
                    <a:pt x="7" y="7"/>
                    <a:pt x="7" y="7"/>
                    <a:pt x="7" y="7"/>
                  </a:cubicBezTo>
                  <a:cubicBezTo>
                    <a:pt x="7" y="7"/>
                    <a:pt x="7" y="7"/>
                    <a:pt x="7" y="7"/>
                  </a:cubicBezTo>
                  <a:cubicBezTo>
                    <a:pt x="8" y="6"/>
                    <a:pt x="8" y="6"/>
                    <a:pt x="8" y="6"/>
                  </a:cubicBezTo>
                  <a:cubicBezTo>
                    <a:pt x="9" y="6"/>
                    <a:pt x="9" y="6"/>
                    <a:pt x="9" y="6"/>
                  </a:cubicBezTo>
                  <a:cubicBezTo>
                    <a:pt x="9" y="5"/>
                    <a:pt x="9" y="5"/>
                    <a:pt x="9" y="5"/>
                  </a:cubicBezTo>
                  <a:cubicBezTo>
                    <a:pt x="9" y="4"/>
                    <a:pt x="9" y="4"/>
                    <a:pt x="9" y="4"/>
                  </a:cubicBezTo>
                  <a:cubicBezTo>
                    <a:pt x="10" y="4"/>
                    <a:pt x="10" y="4"/>
                    <a:pt x="10" y="4"/>
                  </a:cubicBezTo>
                  <a:cubicBezTo>
                    <a:pt x="10" y="3"/>
                    <a:pt x="10" y="3"/>
                    <a:pt x="10" y="3"/>
                  </a:cubicBezTo>
                  <a:cubicBezTo>
                    <a:pt x="10" y="2"/>
                    <a:pt x="10" y="2"/>
                    <a:pt x="10" y="2"/>
                  </a:cubicBezTo>
                  <a:cubicBezTo>
                    <a:pt x="10" y="1"/>
                    <a:pt x="10" y="1"/>
                    <a:pt x="10" y="1"/>
                  </a:cubicBezTo>
                  <a:lnTo>
                    <a:pt x="9" y="0"/>
                  </a:lnTo>
                  <a:close/>
                </a:path>
              </a:pathLst>
            </a:custGeom>
            <a:grpFill/>
            <a:ln>
              <a:noFill/>
            </a:ln>
          </p:spPr>
          <p:txBody>
            <a:bodyPr vert="horz" wrap="square" lIns="91440" tIns="45720" rIns="91440" bIns="45720" numCol="1" anchor="t" anchorCtr="0" compatLnSpc="1"/>
            <a:lstStyle/>
            <a:p>
              <a:endParaRPr lang="en-US"/>
            </a:p>
          </p:txBody>
        </p:sp>
        <p:sp>
          <p:nvSpPr>
            <p:cNvPr id="104" name="Freeform 105"/>
            <p:cNvSpPr/>
            <p:nvPr/>
          </p:nvSpPr>
          <p:spPr bwMode="auto">
            <a:xfrm>
              <a:off x="5655563" y="1893197"/>
              <a:ext cx="1295638" cy="872336"/>
            </a:xfrm>
            <a:custGeom>
              <a:avLst/>
              <a:gdLst>
                <a:gd name="T0" fmla="*/ 970 w 1007"/>
                <a:gd name="T1" fmla="*/ 118 h 678"/>
                <a:gd name="T2" fmla="*/ 937 w 1007"/>
                <a:gd name="T3" fmla="*/ 103 h 678"/>
                <a:gd name="T4" fmla="*/ 911 w 1007"/>
                <a:gd name="T5" fmla="*/ 85 h 678"/>
                <a:gd name="T6" fmla="*/ 874 w 1007"/>
                <a:gd name="T7" fmla="*/ 77 h 678"/>
                <a:gd name="T8" fmla="*/ 840 w 1007"/>
                <a:gd name="T9" fmla="*/ 33 h 678"/>
                <a:gd name="T10" fmla="*/ 815 w 1007"/>
                <a:gd name="T11" fmla="*/ 7 h 678"/>
                <a:gd name="T12" fmla="*/ 774 w 1007"/>
                <a:gd name="T13" fmla="*/ 0 h 678"/>
                <a:gd name="T14" fmla="*/ 733 w 1007"/>
                <a:gd name="T15" fmla="*/ 25 h 678"/>
                <a:gd name="T16" fmla="*/ 741 w 1007"/>
                <a:gd name="T17" fmla="*/ 66 h 678"/>
                <a:gd name="T18" fmla="*/ 711 w 1007"/>
                <a:gd name="T19" fmla="*/ 100 h 678"/>
                <a:gd name="T20" fmla="*/ 778 w 1007"/>
                <a:gd name="T21" fmla="*/ 159 h 678"/>
                <a:gd name="T22" fmla="*/ 733 w 1007"/>
                <a:gd name="T23" fmla="*/ 192 h 678"/>
                <a:gd name="T24" fmla="*/ 663 w 1007"/>
                <a:gd name="T25" fmla="*/ 226 h 678"/>
                <a:gd name="T26" fmla="*/ 578 w 1007"/>
                <a:gd name="T27" fmla="*/ 289 h 678"/>
                <a:gd name="T28" fmla="*/ 437 w 1007"/>
                <a:gd name="T29" fmla="*/ 274 h 678"/>
                <a:gd name="T30" fmla="*/ 374 w 1007"/>
                <a:gd name="T31" fmla="*/ 230 h 678"/>
                <a:gd name="T32" fmla="*/ 326 w 1007"/>
                <a:gd name="T33" fmla="*/ 185 h 678"/>
                <a:gd name="T34" fmla="*/ 281 w 1007"/>
                <a:gd name="T35" fmla="*/ 163 h 678"/>
                <a:gd name="T36" fmla="*/ 248 w 1007"/>
                <a:gd name="T37" fmla="*/ 166 h 678"/>
                <a:gd name="T38" fmla="*/ 204 w 1007"/>
                <a:gd name="T39" fmla="*/ 226 h 678"/>
                <a:gd name="T40" fmla="*/ 181 w 1007"/>
                <a:gd name="T41" fmla="*/ 252 h 678"/>
                <a:gd name="T42" fmla="*/ 137 w 1007"/>
                <a:gd name="T43" fmla="*/ 281 h 678"/>
                <a:gd name="T44" fmla="*/ 44 w 1007"/>
                <a:gd name="T45" fmla="*/ 296 h 678"/>
                <a:gd name="T46" fmla="*/ 30 w 1007"/>
                <a:gd name="T47" fmla="*/ 333 h 678"/>
                <a:gd name="T48" fmla="*/ 15 w 1007"/>
                <a:gd name="T49" fmla="*/ 382 h 678"/>
                <a:gd name="T50" fmla="*/ 48 w 1007"/>
                <a:gd name="T51" fmla="*/ 385 h 678"/>
                <a:gd name="T52" fmla="*/ 89 w 1007"/>
                <a:gd name="T53" fmla="*/ 400 h 678"/>
                <a:gd name="T54" fmla="*/ 148 w 1007"/>
                <a:gd name="T55" fmla="*/ 411 h 678"/>
                <a:gd name="T56" fmla="*/ 200 w 1007"/>
                <a:gd name="T57" fmla="*/ 482 h 678"/>
                <a:gd name="T58" fmla="*/ 237 w 1007"/>
                <a:gd name="T59" fmla="*/ 519 h 678"/>
                <a:gd name="T60" fmla="*/ 300 w 1007"/>
                <a:gd name="T61" fmla="*/ 534 h 678"/>
                <a:gd name="T62" fmla="*/ 370 w 1007"/>
                <a:gd name="T63" fmla="*/ 556 h 678"/>
                <a:gd name="T64" fmla="*/ 441 w 1007"/>
                <a:gd name="T65" fmla="*/ 549 h 678"/>
                <a:gd name="T66" fmla="*/ 500 w 1007"/>
                <a:gd name="T67" fmla="*/ 537 h 678"/>
                <a:gd name="T68" fmla="*/ 541 w 1007"/>
                <a:gd name="T69" fmla="*/ 589 h 678"/>
                <a:gd name="T70" fmla="*/ 548 w 1007"/>
                <a:gd name="T71" fmla="*/ 626 h 678"/>
                <a:gd name="T72" fmla="*/ 570 w 1007"/>
                <a:gd name="T73" fmla="*/ 660 h 678"/>
                <a:gd name="T74" fmla="*/ 611 w 1007"/>
                <a:gd name="T75" fmla="*/ 645 h 678"/>
                <a:gd name="T76" fmla="*/ 663 w 1007"/>
                <a:gd name="T77" fmla="*/ 634 h 678"/>
                <a:gd name="T78" fmla="*/ 711 w 1007"/>
                <a:gd name="T79" fmla="*/ 660 h 678"/>
                <a:gd name="T80" fmla="*/ 737 w 1007"/>
                <a:gd name="T81" fmla="*/ 678 h 678"/>
                <a:gd name="T82" fmla="*/ 748 w 1007"/>
                <a:gd name="T83" fmla="*/ 664 h 678"/>
                <a:gd name="T84" fmla="*/ 789 w 1007"/>
                <a:gd name="T85" fmla="*/ 641 h 678"/>
                <a:gd name="T86" fmla="*/ 822 w 1007"/>
                <a:gd name="T87" fmla="*/ 638 h 678"/>
                <a:gd name="T88" fmla="*/ 852 w 1007"/>
                <a:gd name="T89" fmla="*/ 619 h 678"/>
                <a:gd name="T90" fmla="*/ 874 w 1007"/>
                <a:gd name="T91" fmla="*/ 600 h 678"/>
                <a:gd name="T92" fmla="*/ 881 w 1007"/>
                <a:gd name="T93" fmla="*/ 586 h 678"/>
                <a:gd name="T94" fmla="*/ 889 w 1007"/>
                <a:gd name="T95" fmla="*/ 563 h 678"/>
                <a:gd name="T96" fmla="*/ 907 w 1007"/>
                <a:gd name="T97" fmla="*/ 537 h 678"/>
                <a:gd name="T98" fmla="*/ 907 w 1007"/>
                <a:gd name="T99" fmla="*/ 511 h 678"/>
                <a:gd name="T100" fmla="*/ 874 w 1007"/>
                <a:gd name="T101" fmla="*/ 500 h 678"/>
                <a:gd name="T102" fmla="*/ 852 w 1007"/>
                <a:gd name="T103" fmla="*/ 467 h 678"/>
                <a:gd name="T104" fmla="*/ 892 w 1007"/>
                <a:gd name="T105" fmla="*/ 459 h 678"/>
                <a:gd name="T106" fmla="*/ 848 w 1007"/>
                <a:gd name="T107" fmla="*/ 396 h 678"/>
                <a:gd name="T108" fmla="*/ 889 w 1007"/>
                <a:gd name="T109" fmla="*/ 370 h 678"/>
                <a:gd name="T110" fmla="*/ 844 w 1007"/>
                <a:gd name="T111" fmla="*/ 356 h 678"/>
                <a:gd name="T112" fmla="*/ 803 w 1007"/>
                <a:gd name="T113" fmla="*/ 345 h 678"/>
                <a:gd name="T114" fmla="*/ 837 w 1007"/>
                <a:gd name="T115" fmla="*/ 304 h 678"/>
                <a:gd name="T116" fmla="*/ 855 w 1007"/>
                <a:gd name="T117" fmla="*/ 319 h 678"/>
                <a:gd name="T118" fmla="*/ 870 w 1007"/>
                <a:gd name="T119" fmla="*/ 319 h 678"/>
                <a:gd name="T120" fmla="*/ 985 w 1007"/>
                <a:gd name="T121" fmla="*/ 233 h 678"/>
                <a:gd name="T122" fmla="*/ 985 w 1007"/>
                <a:gd name="T123" fmla="*/ 178 h 678"/>
                <a:gd name="T124" fmla="*/ 1003 w 1007"/>
                <a:gd name="T125" fmla="*/ 15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7" h="678">
                  <a:moveTo>
                    <a:pt x="1003" y="118"/>
                  </a:moveTo>
                  <a:lnTo>
                    <a:pt x="1003" y="115"/>
                  </a:lnTo>
                  <a:lnTo>
                    <a:pt x="1003" y="115"/>
                  </a:lnTo>
                  <a:lnTo>
                    <a:pt x="1000" y="111"/>
                  </a:lnTo>
                  <a:lnTo>
                    <a:pt x="1000" y="111"/>
                  </a:lnTo>
                  <a:lnTo>
                    <a:pt x="1000" y="107"/>
                  </a:lnTo>
                  <a:lnTo>
                    <a:pt x="1000" y="107"/>
                  </a:lnTo>
                  <a:lnTo>
                    <a:pt x="1000" y="103"/>
                  </a:lnTo>
                  <a:lnTo>
                    <a:pt x="996" y="103"/>
                  </a:lnTo>
                  <a:lnTo>
                    <a:pt x="992" y="103"/>
                  </a:lnTo>
                  <a:lnTo>
                    <a:pt x="992" y="103"/>
                  </a:lnTo>
                  <a:lnTo>
                    <a:pt x="989" y="103"/>
                  </a:lnTo>
                  <a:lnTo>
                    <a:pt x="985" y="103"/>
                  </a:lnTo>
                  <a:lnTo>
                    <a:pt x="985" y="103"/>
                  </a:lnTo>
                  <a:lnTo>
                    <a:pt x="985" y="107"/>
                  </a:lnTo>
                  <a:lnTo>
                    <a:pt x="981" y="107"/>
                  </a:lnTo>
                  <a:lnTo>
                    <a:pt x="981" y="107"/>
                  </a:lnTo>
                  <a:lnTo>
                    <a:pt x="981" y="111"/>
                  </a:lnTo>
                  <a:lnTo>
                    <a:pt x="977" y="111"/>
                  </a:lnTo>
                  <a:lnTo>
                    <a:pt x="974" y="111"/>
                  </a:lnTo>
                  <a:lnTo>
                    <a:pt x="974" y="115"/>
                  </a:lnTo>
                  <a:lnTo>
                    <a:pt x="974" y="115"/>
                  </a:lnTo>
                  <a:lnTo>
                    <a:pt x="970" y="118"/>
                  </a:lnTo>
                  <a:lnTo>
                    <a:pt x="970" y="118"/>
                  </a:lnTo>
                  <a:lnTo>
                    <a:pt x="970" y="122"/>
                  </a:lnTo>
                  <a:lnTo>
                    <a:pt x="970" y="122"/>
                  </a:lnTo>
                  <a:lnTo>
                    <a:pt x="966" y="122"/>
                  </a:lnTo>
                  <a:lnTo>
                    <a:pt x="963" y="126"/>
                  </a:lnTo>
                  <a:lnTo>
                    <a:pt x="963" y="126"/>
                  </a:lnTo>
                  <a:lnTo>
                    <a:pt x="959" y="126"/>
                  </a:lnTo>
                  <a:lnTo>
                    <a:pt x="959" y="126"/>
                  </a:lnTo>
                  <a:lnTo>
                    <a:pt x="955" y="126"/>
                  </a:lnTo>
                  <a:lnTo>
                    <a:pt x="955" y="126"/>
                  </a:lnTo>
                  <a:lnTo>
                    <a:pt x="952" y="122"/>
                  </a:lnTo>
                  <a:lnTo>
                    <a:pt x="952" y="122"/>
                  </a:lnTo>
                  <a:lnTo>
                    <a:pt x="948" y="126"/>
                  </a:lnTo>
                  <a:lnTo>
                    <a:pt x="944" y="126"/>
                  </a:lnTo>
                  <a:lnTo>
                    <a:pt x="944" y="122"/>
                  </a:lnTo>
                  <a:lnTo>
                    <a:pt x="944" y="118"/>
                  </a:lnTo>
                  <a:lnTo>
                    <a:pt x="940" y="118"/>
                  </a:lnTo>
                  <a:lnTo>
                    <a:pt x="937" y="115"/>
                  </a:lnTo>
                  <a:lnTo>
                    <a:pt x="937" y="115"/>
                  </a:lnTo>
                  <a:lnTo>
                    <a:pt x="940" y="111"/>
                  </a:lnTo>
                  <a:lnTo>
                    <a:pt x="940" y="111"/>
                  </a:lnTo>
                  <a:lnTo>
                    <a:pt x="937" y="107"/>
                  </a:lnTo>
                  <a:lnTo>
                    <a:pt x="937" y="103"/>
                  </a:lnTo>
                  <a:lnTo>
                    <a:pt x="937" y="103"/>
                  </a:lnTo>
                  <a:lnTo>
                    <a:pt x="933" y="103"/>
                  </a:lnTo>
                  <a:lnTo>
                    <a:pt x="933" y="100"/>
                  </a:lnTo>
                  <a:lnTo>
                    <a:pt x="937" y="100"/>
                  </a:lnTo>
                  <a:lnTo>
                    <a:pt x="937" y="96"/>
                  </a:lnTo>
                  <a:lnTo>
                    <a:pt x="937" y="96"/>
                  </a:lnTo>
                  <a:lnTo>
                    <a:pt x="933" y="96"/>
                  </a:lnTo>
                  <a:lnTo>
                    <a:pt x="933" y="100"/>
                  </a:lnTo>
                  <a:lnTo>
                    <a:pt x="929" y="100"/>
                  </a:lnTo>
                  <a:lnTo>
                    <a:pt x="929" y="100"/>
                  </a:lnTo>
                  <a:lnTo>
                    <a:pt x="926" y="100"/>
                  </a:lnTo>
                  <a:lnTo>
                    <a:pt x="926" y="96"/>
                  </a:lnTo>
                  <a:lnTo>
                    <a:pt x="922" y="96"/>
                  </a:lnTo>
                  <a:lnTo>
                    <a:pt x="922" y="96"/>
                  </a:lnTo>
                  <a:lnTo>
                    <a:pt x="918" y="96"/>
                  </a:lnTo>
                  <a:lnTo>
                    <a:pt x="918" y="92"/>
                  </a:lnTo>
                  <a:lnTo>
                    <a:pt x="918" y="92"/>
                  </a:lnTo>
                  <a:lnTo>
                    <a:pt x="915" y="92"/>
                  </a:lnTo>
                  <a:lnTo>
                    <a:pt x="915" y="92"/>
                  </a:lnTo>
                  <a:lnTo>
                    <a:pt x="915" y="89"/>
                  </a:lnTo>
                  <a:lnTo>
                    <a:pt x="911" y="89"/>
                  </a:lnTo>
                  <a:lnTo>
                    <a:pt x="911" y="89"/>
                  </a:lnTo>
                  <a:lnTo>
                    <a:pt x="911" y="85"/>
                  </a:lnTo>
                  <a:lnTo>
                    <a:pt x="907" y="85"/>
                  </a:lnTo>
                  <a:lnTo>
                    <a:pt x="907" y="85"/>
                  </a:lnTo>
                  <a:lnTo>
                    <a:pt x="907" y="89"/>
                  </a:lnTo>
                  <a:lnTo>
                    <a:pt x="903" y="85"/>
                  </a:lnTo>
                  <a:lnTo>
                    <a:pt x="903" y="89"/>
                  </a:lnTo>
                  <a:lnTo>
                    <a:pt x="903" y="89"/>
                  </a:lnTo>
                  <a:lnTo>
                    <a:pt x="900" y="89"/>
                  </a:lnTo>
                  <a:lnTo>
                    <a:pt x="900" y="85"/>
                  </a:lnTo>
                  <a:lnTo>
                    <a:pt x="896" y="85"/>
                  </a:lnTo>
                  <a:lnTo>
                    <a:pt x="892" y="85"/>
                  </a:lnTo>
                  <a:lnTo>
                    <a:pt x="892" y="85"/>
                  </a:lnTo>
                  <a:lnTo>
                    <a:pt x="892" y="81"/>
                  </a:lnTo>
                  <a:lnTo>
                    <a:pt x="892" y="81"/>
                  </a:lnTo>
                  <a:lnTo>
                    <a:pt x="892" y="81"/>
                  </a:lnTo>
                  <a:lnTo>
                    <a:pt x="889" y="85"/>
                  </a:lnTo>
                  <a:lnTo>
                    <a:pt x="885" y="81"/>
                  </a:lnTo>
                  <a:lnTo>
                    <a:pt x="885" y="85"/>
                  </a:lnTo>
                  <a:lnTo>
                    <a:pt x="885" y="81"/>
                  </a:lnTo>
                  <a:lnTo>
                    <a:pt x="881" y="85"/>
                  </a:lnTo>
                  <a:lnTo>
                    <a:pt x="881" y="81"/>
                  </a:lnTo>
                  <a:lnTo>
                    <a:pt x="878" y="81"/>
                  </a:lnTo>
                  <a:lnTo>
                    <a:pt x="878" y="81"/>
                  </a:lnTo>
                  <a:lnTo>
                    <a:pt x="874" y="77"/>
                  </a:lnTo>
                  <a:lnTo>
                    <a:pt x="870" y="74"/>
                  </a:lnTo>
                  <a:lnTo>
                    <a:pt x="870" y="70"/>
                  </a:lnTo>
                  <a:lnTo>
                    <a:pt x="870" y="70"/>
                  </a:lnTo>
                  <a:lnTo>
                    <a:pt x="866" y="70"/>
                  </a:lnTo>
                  <a:lnTo>
                    <a:pt x="866" y="66"/>
                  </a:lnTo>
                  <a:lnTo>
                    <a:pt x="866" y="66"/>
                  </a:lnTo>
                  <a:lnTo>
                    <a:pt x="866" y="63"/>
                  </a:lnTo>
                  <a:lnTo>
                    <a:pt x="863" y="63"/>
                  </a:lnTo>
                  <a:lnTo>
                    <a:pt x="863" y="59"/>
                  </a:lnTo>
                  <a:lnTo>
                    <a:pt x="859" y="55"/>
                  </a:lnTo>
                  <a:lnTo>
                    <a:pt x="855" y="51"/>
                  </a:lnTo>
                  <a:lnTo>
                    <a:pt x="855" y="48"/>
                  </a:lnTo>
                  <a:lnTo>
                    <a:pt x="852" y="48"/>
                  </a:lnTo>
                  <a:lnTo>
                    <a:pt x="852" y="48"/>
                  </a:lnTo>
                  <a:lnTo>
                    <a:pt x="848" y="48"/>
                  </a:lnTo>
                  <a:lnTo>
                    <a:pt x="852" y="44"/>
                  </a:lnTo>
                  <a:lnTo>
                    <a:pt x="852" y="44"/>
                  </a:lnTo>
                  <a:lnTo>
                    <a:pt x="848" y="44"/>
                  </a:lnTo>
                  <a:lnTo>
                    <a:pt x="848" y="40"/>
                  </a:lnTo>
                  <a:lnTo>
                    <a:pt x="844" y="40"/>
                  </a:lnTo>
                  <a:lnTo>
                    <a:pt x="844" y="37"/>
                  </a:lnTo>
                  <a:lnTo>
                    <a:pt x="844" y="33"/>
                  </a:lnTo>
                  <a:lnTo>
                    <a:pt x="840" y="33"/>
                  </a:lnTo>
                  <a:lnTo>
                    <a:pt x="837" y="29"/>
                  </a:lnTo>
                  <a:lnTo>
                    <a:pt x="837" y="29"/>
                  </a:lnTo>
                  <a:lnTo>
                    <a:pt x="837" y="25"/>
                  </a:lnTo>
                  <a:lnTo>
                    <a:pt x="837" y="25"/>
                  </a:lnTo>
                  <a:lnTo>
                    <a:pt x="833" y="25"/>
                  </a:lnTo>
                  <a:lnTo>
                    <a:pt x="833" y="25"/>
                  </a:lnTo>
                  <a:lnTo>
                    <a:pt x="833" y="22"/>
                  </a:lnTo>
                  <a:lnTo>
                    <a:pt x="833" y="22"/>
                  </a:lnTo>
                  <a:lnTo>
                    <a:pt x="833" y="18"/>
                  </a:lnTo>
                  <a:lnTo>
                    <a:pt x="829" y="18"/>
                  </a:lnTo>
                  <a:lnTo>
                    <a:pt x="829" y="14"/>
                  </a:lnTo>
                  <a:lnTo>
                    <a:pt x="829" y="14"/>
                  </a:lnTo>
                  <a:lnTo>
                    <a:pt x="829" y="14"/>
                  </a:lnTo>
                  <a:lnTo>
                    <a:pt x="826" y="14"/>
                  </a:lnTo>
                  <a:lnTo>
                    <a:pt x="822" y="14"/>
                  </a:lnTo>
                  <a:lnTo>
                    <a:pt x="822" y="11"/>
                  </a:lnTo>
                  <a:lnTo>
                    <a:pt x="822" y="11"/>
                  </a:lnTo>
                  <a:lnTo>
                    <a:pt x="822" y="11"/>
                  </a:lnTo>
                  <a:lnTo>
                    <a:pt x="822" y="7"/>
                  </a:lnTo>
                  <a:lnTo>
                    <a:pt x="818" y="11"/>
                  </a:lnTo>
                  <a:lnTo>
                    <a:pt x="818" y="7"/>
                  </a:lnTo>
                  <a:lnTo>
                    <a:pt x="818" y="7"/>
                  </a:lnTo>
                  <a:lnTo>
                    <a:pt x="815" y="7"/>
                  </a:lnTo>
                  <a:lnTo>
                    <a:pt x="818" y="7"/>
                  </a:lnTo>
                  <a:lnTo>
                    <a:pt x="815" y="3"/>
                  </a:lnTo>
                  <a:lnTo>
                    <a:pt x="815" y="3"/>
                  </a:lnTo>
                  <a:lnTo>
                    <a:pt x="811" y="3"/>
                  </a:lnTo>
                  <a:lnTo>
                    <a:pt x="811" y="3"/>
                  </a:lnTo>
                  <a:lnTo>
                    <a:pt x="807" y="3"/>
                  </a:lnTo>
                  <a:lnTo>
                    <a:pt x="807" y="3"/>
                  </a:lnTo>
                  <a:lnTo>
                    <a:pt x="803" y="3"/>
                  </a:lnTo>
                  <a:lnTo>
                    <a:pt x="803" y="3"/>
                  </a:lnTo>
                  <a:lnTo>
                    <a:pt x="803" y="3"/>
                  </a:lnTo>
                  <a:lnTo>
                    <a:pt x="803" y="7"/>
                  </a:lnTo>
                  <a:lnTo>
                    <a:pt x="800" y="3"/>
                  </a:lnTo>
                  <a:lnTo>
                    <a:pt x="800" y="3"/>
                  </a:lnTo>
                  <a:lnTo>
                    <a:pt x="796" y="3"/>
                  </a:lnTo>
                  <a:lnTo>
                    <a:pt x="792" y="3"/>
                  </a:lnTo>
                  <a:lnTo>
                    <a:pt x="792" y="3"/>
                  </a:lnTo>
                  <a:lnTo>
                    <a:pt x="789" y="0"/>
                  </a:lnTo>
                  <a:lnTo>
                    <a:pt x="785" y="0"/>
                  </a:lnTo>
                  <a:lnTo>
                    <a:pt x="781" y="0"/>
                  </a:lnTo>
                  <a:lnTo>
                    <a:pt x="781" y="0"/>
                  </a:lnTo>
                  <a:lnTo>
                    <a:pt x="778" y="0"/>
                  </a:lnTo>
                  <a:lnTo>
                    <a:pt x="778" y="0"/>
                  </a:lnTo>
                  <a:lnTo>
                    <a:pt x="774" y="0"/>
                  </a:lnTo>
                  <a:lnTo>
                    <a:pt x="770" y="0"/>
                  </a:lnTo>
                  <a:lnTo>
                    <a:pt x="770" y="0"/>
                  </a:lnTo>
                  <a:lnTo>
                    <a:pt x="770" y="3"/>
                  </a:lnTo>
                  <a:lnTo>
                    <a:pt x="766" y="3"/>
                  </a:lnTo>
                  <a:lnTo>
                    <a:pt x="763" y="3"/>
                  </a:lnTo>
                  <a:lnTo>
                    <a:pt x="759" y="3"/>
                  </a:lnTo>
                  <a:lnTo>
                    <a:pt x="759" y="3"/>
                  </a:lnTo>
                  <a:lnTo>
                    <a:pt x="755" y="3"/>
                  </a:lnTo>
                  <a:lnTo>
                    <a:pt x="755" y="7"/>
                  </a:lnTo>
                  <a:lnTo>
                    <a:pt x="752" y="7"/>
                  </a:lnTo>
                  <a:lnTo>
                    <a:pt x="748" y="7"/>
                  </a:lnTo>
                  <a:lnTo>
                    <a:pt x="748" y="7"/>
                  </a:lnTo>
                  <a:lnTo>
                    <a:pt x="748" y="7"/>
                  </a:lnTo>
                  <a:lnTo>
                    <a:pt x="744" y="7"/>
                  </a:lnTo>
                  <a:lnTo>
                    <a:pt x="741" y="7"/>
                  </a:lnTo>
                  <a:lnTo>
                    <a:pt x="737" y="11"/>
                  </a:lnTo>
                  <a:lnTo>
                    <a:pt x="737" y="11"/>
                  </a:lnTo>
                  <a:lnTo>
                    <a:pt x="737" y="14"/>
                  </a:lnTo>
                  <a:lnTo>
                    <a:pt x="733" y="18"/>
                  </a:lnTo>
                  <a:lnTo>
                    <a:pt x="733" y="18"/>
                  </a:lnTo>
                  <a:lnTo>
                    <a:pt x="733" y="22"/>
                  </a:lnTo>
                  <a:lnTo>
                    <a:pt x="733" y="22"/>
                  </a:lnTo>
                  <a:lnTo>
                    <a:pt x="733" y="25"/>
                  </a:lnTo>
                  <a:lnTo>
                    <a:pt x="733" y="25"/>
                  </a:lnTo>
                  <a:lnTo>
                    <a:pt x="737" y="25"/>
                  </a:lnTo>
                  <a:lnTo>
                    <a:pt x="741" y="25"/>
                  </a:lnTo>
                  <a:lnTo>
                    <a:pt x="741" y="25"/>
                  </a:lnTo>
                  <a:lnTo>
                    <a:pt x="744" y="25"/>
                  </a:lnTo>
                  <a:lnTo>
                    <a:pt x="744" y="29"/>
                  </a:lnTo>
                  <a:lnTo>
                    <a:pt x="748" y="29"/>
                  </a:lnTo>
                  <a:lnTo>
                    <a:pt x="748" y="33"/>
                  </a:lnTo>
                  <a:lnTo>
                    <a:pt x="748" y="33"/>
                  </a:lnTo>
                  <a:lnTo>
                    <a:pt x="752" y="37"/>
                  </a:lnTo>
                  <a:lnTo>
                    <a:pt x="748" y="40"/>
                  </a:lnTo>
                  <a:lnTo>
                    <a:pt x="748" y="40"/>
                  </a:lnTo>
                  <a:lnTo>
                    <a:pt x="744" y="44"/>
                  </a:lnTo>
                  <a:lnTo>
                    <a:pt x="744" y="48"/>
                  </a:lnTo>
                  <a:lnTo>
                    <a:pt x="744" y="48"/>
                  </a:lnTo>
                  <a:lnTo>
                    <a:pt x="741" y="51"/>
                  </a:lnTo>
                  <a:lnTo>
                    <a:pt x="741" y="55"/>
                  </a:lnTo>
                  <a:lnTo>
                    <a:pt x="741" y="55"/>
                  </a:lnTo>
                  <a:lnTo>
                    <a:pt x="741" y="59"/>
                  </a:lnTo>
                  <a:lnTo>
                    <a:pt x="741" y="63"/>
                  </a:lnTo>
                  <a:lnTo>
                    <a:pt x="744" y="63"/>
                  </a:lnTo>
                  <a:lnTo>
                    <a:pt x="744" y="66"/>
                  </a:lnTo>
                  <a:lnTo>
                    <a:pt x="741" y="66"/>
                  </a:lnTo>
                  <a:lnTo>
                    <a:pt x="741" y="70"/>
                  </a:lnTo>
                  <a:lnTo>
                    <a:pt x="744" y="70"/>
                  </a:lnTo>
                  <a:lnTo>
                    <a:pt x="744" y="77"/>
                  </a:lnTo>
                  <a:lnTo>
                    <a:pt x="741" y="77"/>
                  </a:lnTo>
                  <a:lnTo>
                    <a:pt x="741" y="81"/>
                  </a:lnTo>
                  <a:lnTo>
                    <a:pt x="744" y="81"/>
                  </a:lnTo>
                  <a:lnTo>
                    <a:pt x="744" y="81"/>
                  </a:lnTo>
                  <a:lnTo>
                    <a:pt x="744" y="81"/>
                  </a:lnTo>
                  <a:lnTo>
                    <a:pt x="748" y="81"/>
                  </a:lnTo>
                  <a:lnTo>
                    <a:pt x="748" y="85"/>
                  </a:lnTo>
                  <a:lnTo>
                    <a:pt x="748" y="89"/>
                  </a:lnTo>
                  <a:lnTo>
                    <a:pt x="744" y="92"/>
                  </a:lnTo>
                  <a:lnTo>
                    <a:pt x="737" y="92"/>
                  </a:lnTo>
                  <a:lnTo>
                    <a:pt x="733" y="92"/>
                  </a:lnTo>
                  <a:lnTo>
                    <a:pt x="726" y="100"/>
                  </a:lnTo>
                  <a:lnTo>
                    <a:pt x="726" y="100"/>
                  </a:lnTo>
                  <a:lnTo>
                    <a:pt x="722" y="100"/>
                  </a:lnTo>
                  <a:lnTo>
                    <a:pt x="718" y="100"/>
                  </a:lnTo>
                  <a:lnTo>
                    <a:pt x="715" y="100"/>
                  </a:lnTo>
                  <a:lnTo>
                    <a:pt x="715" y="96"/>
                  </a:lnTo>
                  <a:lnTo>
                    <a:pt x="711" y="96"/>
                  </a:lnTo>
                  <a:lnTo>
                    <a:pt x="711" y="100"/>
                  </a:lnTo>
                  <a:lnTo>
                    <a:pt x="711" y="100"/>
                  </a:lnTo>
                  <a:lnTo>
                    <a:pt x="707" y="122"/>
                  </a:lnTo>
                  <a:lnTo>
                    <a:pt x="707" y="126"/>
                  </a:lnTo>
                  <a:lnTo>
                    <a:pt x="707" y="129"/>
                  </a:lnTo>
                  <a:lnTo>
                    <a:pt x="707" y="133"/>
                  </a:lnTo>
                  <a:lnTo>
                    <a:pt x="703" y="140"/>
                  </a:lnTo>
                  <a:lnTo>
                    <a:pt x="707" y="144"/>
                  </a:lnTo>
                  <a:lnTo>
                    <a:pt x="715" y="148"/>
                  </a:lnTo>
                  <a:lnTo>
                    <a:pt x="722" y="144"/>
                  </a:lnTo>
                  <a:lnTo>
                    <a:pt x="726" y="144"/>
                  </a:lnTo>
                  <a:lnTo>
                    <a:pt x="733" y="144"/>
                  </a:lnTo>
                  <a:lnTo>
                    <a:pt x="737" y="148"/>
                  </a:lnTo>
                  <a:lnTo>
                    <a:pt x="741" y="144"/>
                  </a:lnTo>
                  <a:lnTo>
                    <a:pt x="741" y="140"/>
                  </a:lnTo>
                  <a:lnTo>
                    <a:pt x="741" y="137"/>
                  </a:lnTo>
                  <a:lnTo>
                    <a:pt x="744" y="137"/>
                  </a:lnTo>
                  <a:lnTo>
                    <a:pt x="748" y="133"/>
                  </a:lnTo>
                  <a:lnTo>
                    <a:pt x="755" y="137"/>
                  </a:lnTo>
                  <a:lnTo>
                    <a:pt x="759" y="140"/>
                  </a:lnTo>
                  <a:lnTo>
                    <a:pt x="766" y="144"/>
                  </a:lnTo>
                  <a:lnTo>
                    <a:pt x="770" y="152"/>
                  </a:lnTo>
                  <a:lnTo>
                    <a:pt x="774" y="155"/>
                  </a:lnTo>
                  <a:lnTo>
                    <a:pt x="778" y="159"/>
                  </a:lnTo>
                  <a:lnTo>
                    <a:pt x="778" y="159"/>
                  </a:lnTo>
                  <a:lnTo>
                    <a:pt x="778" y="163"/>
                  </a:lnTo>
                  <a:lnTo>
                    <a:pt x="774" y="163"/>
                  </a:lnTo>
                  <a:lnTo>
                    <a:pt x="774" y="166"/>
                  </a:lnTo>
                  <a:lnTo>
                    <a:pt x="774" y="166"/>
                  </a:lnTo>
                  <a:lnTo>
                    <a:pt x="770" y="166"/>
                  </a:lnTo>
                  <a:lnTo>
                    <a:pt x="770" y="166"/>
                  </a:lnTo>
                  <a:lnTo>
                    <a:pt x="766" y="166"/>
                  </a:lnTo>
                  <a:lnTo>
                    <a:pt x="766" y="166"/>
                  </a:lnTo>
                  <a:lnTo>
                    <a:pt x="759" y="166"/>
                  </a:lnTo>
                  <a:lnTo>
                    <a:pt x="759" y="166"/>
                  </a:lnTo>
                  <a:lnTo>
                    <a:pt x="755" y="170"/>
                  </a:lnTo>
                  <a:lnTo>
                    <a:pt x="752" y="174"/>
                  </a:lnTo>
                  <a:lnTo>
                    <a:pt x="748" y="174"/>
                  </a:lnTo>
                  <a:lnTo>
                    <a:pt x="744" y="174"/>
                  </a:lnTo>
                  <a:lnTo>
                    <a:pt x="744" y="174"/>
                  </a:lnTo>
                  <a:lnTo>
                    <a:pt x="744" y="178"/>
                  </a:lnTo>
                  <a:lnTo>
                    <a:pt x="741" y="178"/>
                  </a:lnTo>
                  <a:lnTo>
                    <a:pt x="741" y="178"/>
                  </a:lnTo>
                  <a:lnTo>
                    <a:pt x="737" y="178"/>
                  </a:lnTo>
                  <a:lnTo>
                    <a:pt x="737" y="178"/>
                  </a:lnTo>
                  <a:lnTo>
                    <a:pt x="733" y="185"/>
                  </a:lnTo>
                  <a:lnTo>
                    <a:pt x="733" y="189"/>
                  </a:lnTo>
                  <a:lnTo>
                    <a:pt x="733" y="192"/>
                  </a:lnTo>
                  <a:lnTo>
                    <a:pt x="733" y="192"/>
                  </a:lnTo>
                  <a:lnTo>
                    <a:pt x="729" y="192"/>
                  </a:lnTo>
                  <a:lnTo>
                    <a:pt x="722" y="200"/>
                  </a:lnTo>
                  <a:lnTo>
                    <a:pt x="718" y="200"/>
                  </a:lnTo>
                  <a:lnTo>
                    <a:pt x="711" y="196"/>
                  </a:lnTo>
                  <a:lnTo>
                    <a:pt x="711" y="200"/>
                  </a:lnTo>
                  <a:lnTo>
                    <a:pt x="707" y="204"/>
                  </a:lnTo>
                  <a:lnTo>
                    <a:pt x="703" y="207"/>
                  </a:lnTo>
                  <a:lnTo>
                    <a:pt x="700" y="207"/>
                  </a:lnTo>
                  <a:lnTo>
                    <a:pt x="700" y="211"/>
                  </a:lnTo>
                  <a:lnTo>
                    <a:pt x="696" y="215"/>
                  </a:lnTo>
                  <a:lnTo>
                    <a:pt x="696" y="215"/>
                  </a:lnTo>
                  <a:lnTo>
                    <a:pt x="692" y="211"/>
                  </a:lnTo>
                  <a:lnTo>
                    <a:pt x="689" y="211"/>
                  </a:lnTo>
                  <a:lnTo>
                    <a:pt x="685" y="211"/>
                  </a:lnTo>
                  <a:lnTo>
                    <a:pt x="681" y="207"/>
                  </a:lnTo>
                  <a:lnTo>
                    <a:pt x="674" y="207"/>
                  </a:lnTo>
                  <a:lnTo>
                    <a:pt x="670" y="207"/>
                  </a:lnTo>
                  <a:lnTo>
                    <a:pt x="666" y="211"/>
                  </a:lnTo>
                  <a:lnTo>
                    <a:pt x="663" y="215"/>
                  </a:lnTo>
                  <a:lnTo>
                    <a:pt x="663" y="222"/>
                  </a:lnTo>
                  <a:lnTo>
                    <a:pt x="663" y="222"/>
                  </a:lnTo>
                  <a:lnTo>
                    <a:pt x="663" y="226"/>
                  </a:lnTo>
                  <a:lnTo>
                    <a:pt x="670" y="230"/>
                  </a:lnTo>
                  <a:lnTo>
                    <a:pt x="678" y="233"/>
                  </a:lnTo>
                  <a:lnTo>
                    <a:pt x="678" y="237"/>
                  </a:lnTo>
                  <a:lnTo>
                    <a:pt x="674" y="237"/>
                  </a:lnTo>
                  <a:lnTo>
                    <a:pt x="674" y="241"/>
                  </a:lnTo>
                  <a:lnTo>
                    <a:pt x="666" y="248"/>
                  </a:lnTo>
                  <a:lnTo>
                    <a:pt x="663" y="255"/>
                  </a:lnTo>
                  <a:lnTo>
                    <a:pt x="659" y="259"/>
                  </a:lnTo>
                  <a:lnTo>
                    <a:pt x="655" y="259"/>
                  </a:lnTo>
                  <a:lnTo>
                    <a:pt x="652" y="263"/>
                  </a:lnTo>
                  <a:lnTo>
                    <a:pt x="648" y="263"/>
                  </a:lnTo>
                  <a:lnTo>
                    <a:pt x="644" y="263"/>
                  </a:lnTo>
                  <a:lnTo>
                    <a:pt x="641" y="267"/>
                  </a:lnTo>
                  <a:lnTo>
                    <a:pt x="633" y="267"/>
                  </a:lnTo>
                  <a:lnTo>
                    <a:pt x="626" y="267"/>
                  </a:lnTo>
                  <a:lnTo>
                    <a:pt x="622" y="270"/>
                  </a:lnTo>
                  <a:lnTo>
                    <a:pt x="618" y="270"/>
                  </a:lnTo>
                  <a:lnTo>
                    <a:pt x="607" y="274"/>
                  </a:lnTo>
                  <a:lnTo>
                    <a:pt x="596" y="278"/>
                  </a:lnTo>
                  <a:lnTo>
                    <a:pt x="592" y="281"/>
                  </a:lnTo>
                  <a:lnTo>
                    <a:pt x="585" y="289"/>
                  </a:lnTo>
                  <a:lnTo>
                    <a:pt x="581" y="289"/>
                  </a:lnTo>
                  <a:lnTo>
                    <a:pt x="578" y="289"/>
                  </a:lnTo>
                  <a:lnTo>
                    <a:pt x="574" y="289"/>
                  </a:lnTo>
                  <a:lnTo>
                    <a:pt x="574" y="285"/>
                  </a:lnTo>
                  <a:lnTo>
                    <a:pt x="574" y="285"/>
                  </a:lnTo>
                  <a:lnTo>
                    <a:pt x="566" y="285"/>
                  </a:lnTo>
                  <a:lnTo>
                    <a:pt x="559" y="289"/>
                  </a:lnTo>
                  <a:lnTo>
                    <a:pt x="555" y="285"/>
                  </a:lnTo>
                  <a:lnTo>
                    <a:pt x="548" y="285"/>
                  </a:lnTo>
                  <a:lnTo>
                    <a:pt x="541" y="281"/>
                  </a:lnTo>
                  <a:lnTo>
                    <a:pt x="529" y="278"/>
                  </a:lnTo>
                  <a:lnTo>
                    <a:pt x="522" y="270"/>
                  </a:lnTo>
                  <a:lnTo>
                    <a:pt x="518" y="270"/>
                  </a:lnTo>
                  <a:lnTo>
                    <a:pt x="507" y="270"/>
                  </a:lnTo>
                  <a:lnTo>
                    <a:pt x="496" y="270"/>
                  </a:lnTo>
                  <a:lnTo>
                    <a:pt x="496" y="270"/>
                  </a:lnTo>
                  <a:lnTo>
                    <a:pt x="492" y="270"/>
                  </a:lnTo>
                  <a:lnTo>
                    <a:pt x="492" y="274"/>
                  </a:lnTo>
                  <a:lnTo>
                    <a:pt x="485" y="274"/>
                  </a:lnTo>
                  <a:lnTo>
                    <a:pt x="478" y="274"/>
                  </a:lnTo>
                  <a:lnTo>
                    <a:pt x="467" y="274"/>
                  </a:lnTo>
                  <a:lnTo>
                    <a:pt x="455" y="274"/>
                  </a:lnTo>
                  <a:lnTo>
                    <a:pt x="448" y="274"/>
                  </a:lnTo>
                  <a:lnTo>
                    <a:pt x="441" y="274"/>
                  </a:lnTo>
                  <a:lnTo>
                    <a:pt x="437" y="274"/>
                  </a:lnTo>
                  <a:lnTo>
                    <a:pt x="433" y="274"/>
                  </a:lnTo>
                  <a:lnTo>
                    <a:pt x="429" y="267"/>
                  </a:lnTo>
                  <a:lnTo>
                    <a:pt x="429" y="263"/>
                  </a:lnTo>
                  <a:lnTo>
                    <a:pt x="426" y="259"/>
                  </a:lnTo>
                  <a:lnTo>
                    <a:pt x="422" y="255"/>
                  </a:lnTo>
                  <a:lnTo>
                    <a:pt x="422" y="252"/>
                  </a:lnTo>
                  <a:lnTo>
                    <a:pt x="422" y="252"/>
                  </a:lnTo>
                  <a:lnTo>
                    <a:pt x="418" y="248"/>
                  </a:lnTo>
                  <a:lnTo>
                    <a:pt x="415" y="248"/>
                  </a:lnTo>
                  <a:lnTo>
                    <a:pt x="415" y="248"/>
                  </a:lnTo>
                  <a:lnTo>
                    <a:pt x="415" y="244"/>
                  </a:lnTo>
                  <a:lnTo>
                    <a:pt x="415" y="244"/>
                  </a:lnTo>
                  <a:lnTo>
                    <a:pt x="411" y="244"/>
                  </a:lnTo>
                  <a:lnTo>
                    <a:pt x="411" y="244"/>
                  </a:lnTo>
                  <a:lnTo>
                    <a:pt x="407" y="244"/>
                  </a:lnTo>
                  <a:lnTo>
                    <a:pt x="404" y="241"/>
                  </a:lnTo>
                  <a:lnTo>
                    <a:pt x="396" y="237"/>
                  </a:lnTo>
                  <a:lnTo>
                    <a:pt x="392" y="237"/>
                  </a:lnTo>
                  <a:lnTo>
                    <a:pt x="392" y="237"/>
                  </a:lnTo>
                  <a:lnTo>
                    <a:pt x="389" y="237"/>
                  </a:lnTo>
                  <a:lnTo>
                    <a:pt x="389" y="233"/>
                  </a:lnTo>
                  <a:lnTo>
                    <a:pt x="385" y="233"/>
                  </a:lnTo>
                  <a:lnTo>
                    <a:pt x="374" y="230"/>
                  </a:lnTo>
                  <a:lnTo>
                    <a:pt x="370" y="230"/>
                  </a:lnTo>
                  <a:lnTo>
                    <a:pt x="370" y="230"/>
                  </a:lnTo>
                  <a:lnTo>
                    <a:pt x="367" y="230"/>
                  </a:lnTo>
                  <a:lnTo>
                    <a:pt x="359" y="230"/>
                  </a:lnTo>
                  <a:lnTo>
                    <a:pt x="341" y="230"/>
                  </a:lnTo>
                  <a:lnTo>
                    <a:pt x="337" y="226"/>
                  </a:lnTo>
                  <a:lnTo>
                    <a:pt x="333" y="222"/>
                  </a:lnTo>
                  <a:lnTo>
                    <a:pt x="333" y="218"/>
                  </a:lnTo>
                  <a:lnTo>
                    <a:pt x="333" y="215"/>
                  </a:lnTo>
                  <a:lnTo>
                    <a:pt x="337" y="215"/>
                  </a:lnTo>
                  <a:lnTo>
                    <a:pt x="337" y="215"/>
                  </a:lnTo>
                  <a:lnTo>
                    <a:pt x="337" y="211"/>
                  </a:lnTo>
                  <a:lnTo>
                    <a:pt x="337" y="207"/>
                  </a:lnTo>
                  <a:lnTo>
                    <a:pt x="337" y="204"/>
                  </a:lnTo>
                  <a:lnTo>
                    <a:pt x="337" y="204"/>
                  </a:lnTo>
                  <a:lnTo>
                    <a:pt x="337" y="200"/>
                  </a:lnTo>
                  <a:lnTo>
                    <a:pt x="337" y="200"/>
                  </a:lnTo>
                  <a:lnTo>
                    <a:pt x="333" y="196"/>
                  </a:lnTo>
                  <a:lnTo>
                    <a:pt x="330" y="192"/>
                  </a:lnTo>
                  <a:lnTo>
                    <a:pt x="330" y="192"/>
                  </a:lnTo>
                  <a:lnTo>
                    <a:pt x="326" y="189"/>
                  </a:lnTo>
                  <a:lnTo>
                    <a:pt x="326" y="189"/>
                  </a:lnTo>
                  <a:lnTo>
                    <a:pt x="326" y="185"/>
                  </a:lnTo>
                  <a:lnTo>
                    <a:pt x="322" y="181"/>
                  </a:lnTo>
                  <a:lnTo>
                    <a:pt x="322" y="181"/>
                  </a:lnTo>
                  <a:lnTo>
                    <a:pt x="318" y="178"/>
                  </a:lnTo>
                  <a:lnTo>
                    <a:pt x="318" y="178"/>
                  </a:lnTo>
                  <a:lnTo>
                    <a:pt x="315" y="174"/>
                  </a:lnTo>
                  <a:lnTo>
                    <a:pt x="315" y="174"/>
                  </a:lnTo>
                  <a:lnTo>
                    <a:pt x="311" y="174"/>
                  </a:lnTo>
                  <a:lnTo>
                    <a:pt x="307" y="178"/>
                  </a:lnTo>
                  <a:lnTo>
                    <a:pt x="307" y="178"/>
                  </a:lnTo>
                  <a:lnTo>
                    <a:pt x="307" y="178"/>
                  </a:lnTo>
                  <a:lnTo>
                    <a:pt x="304" y="174"/>
                  </a:lnTo>
                  <a:lnTo>
                    <a:pt x="304" y="174"/>
                  </a:lnTo>
                  <a:lnTo>
                    <a:pt x="300" y="174"/>
                  </a:lnTo>
                  <a:lnTo>
                    <a:pt x="296" y="174"/>
                  </a:lnTo>
                  <a:lnTo>
                    <a:pt x="296" y="174"/>
                  </a:lnTo>
                  <a:lnTo>
                    <a:pt x="292" y="178"/>
                  </a:lnTo>
                  <a:lnTo>
                    <a:pt x="292" y="178"/>
                  </a:lnTo>
                  <a:lnTo>
                    <a:pt x="289" y="174"/>
                  </a:lnTo>
                  <a:lnTo>
                    <a:pt x="289" y="174"/>
                  </a:lnTo>
                  <a:lnTo>
                    <a:pt x="289" y="170"/>
                  </a:lnTo>
                  <a:lnTo>
                    <a:pt x="285" y="170"/>
                  </a:lnTo>
                  <a:lnTo>
                    <a:pt x="281" y="166"/>
                  </a:lnTo>
                  <a:lnTo>
                    <a:pt x="281" y="163"/>
                  </a:lnTo>
                  <a:lnTo>
                    <a:pt x="278" y="163"/>
                  </a:lnTo>
                  <a:lnTo>
                    <a:pt x="278" y="163"/>
                  </a:lnTo>
                  <a:lnTo>
                    <a:pt x="274" y="159"/>
                  </a:lnTo>
                  <a:lnTo>
                    <a:pt x="274" y="159"/>
                  </a:lnTo>
                  <a:lnTo>
                    <a:pt x="274" y="155"/>
                  </a:lnTo>
                  <a:lnTo>
                    <a:pt x="274" y="159"/>
                  </a:lnTo>
                  <a:lnTo>
                    <a:pt x="274" y="159"/>
                  </a:lnTo>
                  <a:lnTo>
                    <a:pt x="274" y="159"/>
                  </a:lnTo>
                  <a:lnTo>
                    <a:pt x="270" y="155"/>
                  </a:lnTo>
                  <a:lnTo>
                    <a:pt x="270" y="155"/>
                  </a:lnTo>
                  <a:lnTo>
                    <a:pt x="270" y="152"/>
                  </a:lnTo>
                  <a:lnTo>
                    <a:pt x="270" y="152"/>
                  </a:lnTo>
                  <a:lnTo>
                    <a:pt x="270" y="152"/>
                  </a:lnTo>
                  <a:lnTo>
                    <a:pt x="267" y="152"/>
                  </a:lnTo>
                  <a:lnTo>
                    <a:pt x="263" y="148"/>
                  </a:lnTo>
                  <a:lnTo>
                    <a:pt x="263" y="152"/>
                  </a:lnTo>
                  <a:lnTo>
                    <a:pt x="263" y="152"/>
                  </a:lnTo>
                  <a:lnTo>
                    <a:pt x="259" y="155"/>
                  </a:lnTo>
                  <a:lnTo>
                    <a:pt x="255" y="159"/>
                  </a:lnTo>
                  <a:lnTo>
                    <a:pt x="255" y="163"/>
                  </a:lnTo>
                  <a:lnTo>
                    <a:pt x="255" y="163"/>
                  </a:lnTo>
                  <a:lnTo>
                    <a:pt x="252" y="166"/>
                  </a:lnTo>
                  <a:lnTo>
                    <a:pt x="248" y="166"/>
                  </a:lnTo>
                  <a:lnTo>
                    <a:pt x="244" y="170"/>
                  </a:lnTo>
                  <a:lnTo>
                    <a:pt x="244" y="174"/>
                  </a:lnTo>
                  <a:lnTo>
                    <a:pt x="244" y="178"/>
                  </a:lnTo>
                  <a:lnTo>
                    <a:pt x="248" y="185"/>
                  </a:lnTo>
                  <a:lnTo>
                    <a:pt x="252" y="189"/>
                  </a:lnTo>
                  <a:lnTo>
                    <a:pt x="252" y="192"/>
                  </a:lnTo>
                  <a:lnTo>
                    <a:pt x="248" y="196"/>
                  </a:lnTo>
                  <a:lnTo>
                    <a:pt x="244" y="196"/>
                  </a:lnTo>
                  <a:lnTo>
                    <a:pt x="241" y="200"/>
                  </a:lnTo>
                  <a:lnTo>
                    <a:pt x="237" y="200"/>
                  </a:lnTo>
                  <a:lnTo>
                    <a:pt x="237" y="200"/>
                  </a:lnTo>
                  <a:lnTo>
                    <a:pt x="237" y="196"/>
                  </a:lnTo>
                  <a:lnTo>
                    <a:pt x="233" y="196"/>
                  </a:lnTo>
                  <a:lnTo>
                    <a:pt x="226" y="200"/>
                  </a:lnTo>
                  <a:lnTo>
                    <a:pt x="222" y="200"/>
                  </a:lnTo>
                  <a:lnTo>
                    <a:pt x="215" y="196"/>
                  </a:lnTo>
                  <a:lnTo>
                    <a:pt x="211" y="196"/>
                  </a:lnTo>
                  <a:lnTo>
                    <a:pt x="211" y="196"/>
                  </a:lnTo>
                  <a:lnTo>
                    <a:pt x="207" y="204"/>
                  </a:lnTo>
                  <a:lnTo>
                    <a:pt x="207" y="207"/>
                  </a:lnTo>
                  <a:lnTo>
                    <a:pt x="207" y="211"/>
                  </a:lnTo>
                  <a:lnTo>
                    <a:pt x="204" y="218"/>
                  </a:lnTo>
                  <a:lnTo>
                    <a:pt x="204" y="226"/>
                  </a:lnTo>
                  <a:lnTo>
                    <a:pt x="204" y="230"/>
                  </a:lnTo>
                  <a:lnTo>
                    <a:pt x="207" y="230"/>
                  </a:lnTo>
                  <a:lnTo>
                    <a:pt x="211" y="230"/>
                  </a:lnTo>
                  <a:lnTo>
                    <a:pt x="207" y="233"/>
                  </a:lnTo>
                  <a:lnTo>
                    <a:pt x="207" y="237"/>
                  </a:lnTo>
                  <a:lnTo>
                    <a:pt x="207" y="237"/>
                  </a:lnTo>
                  <a:lnTo>
                    <a:pt x="204" y="237"/>
                  </a:lnTo>
                  <a:lnTo>
                    <a:pt x="200" y="237"/>
                  </a:lnTo>
                  <a:lnTo>
                    <a:pt x="200" y="237"/>
                  </a:lnTo>
                  <a:lnTo>
                    <a:pt x="196" y="237"/>
                  </a:lnTo>
                  <a:lnTo>
                    <a:pt x="193" y="237"/>
                  </a:lnTo>
                  <a:lnTo>
                    <a:pt x="185" y="241"/>
                  </a:lnTo>
                  <a:lnTo>
                    <a:pt x="181" y="241"/>
                  </a:lnTo>
                  <a:lnTo>
                    <a:pt x="178" y="241"/>
                  </a:lnTo>
                  <a:lnTo>
                    <a:pt x="178" y="241"/>
                  </a:lnTo>
                  <a:lnTo>
                    <a:pt x="174" y="241"/>
                  </a:lnTo>
                  <a:lnTo>
                    <a:pt x="170" y="244"/>
                  </a:lnTo>
                  <a:lnTo>
                    <a:pt x="170" y="244"/>
                  </a:lnTo>
                  <a:lnTo>
                    <a:pt x="174" y="248"/>
                  </a:lnTo>
                  <a:lnTo>
                    <a:pt x="178" y="248"/>
                  </a:lnTo>
                  <a:lnTo>
                    <a:pt x="181" y="248"/>
                  </a:lnTo>
                  <a:lnTo>
                    <a:pt x="181" y="248"/>
                  </a:lnTo>
                  <a:lnTo>
                    <a:pt x="181" y="252"/>
                  </a:lnTo>
                  <a:lnTo>
                    <a:pt x="181" y="255"/>
                  </a:lnTo>
                  <a:lnTo>
                    <a:pt x="181" y="259"/>
                  </a:lnTo>
                  <a:lnTo>
                    <a:pt x="185" y="259"/>
                  </a:lnTo>
                  <a:lnTo>
                    <a:pt x="185" y="263"/>
                  </a:lnTo>
                  <a:lnTo>
                    <a:pt x="189" y="267"/>
                  </a:lnTo>
                  <a:lnTo>
                    <a:pt x="189" y="270"/>
                  </a:lnTo>
                  <a:lnTo>
                    <a:pt x="193" y="270"/>
                  </a:lnTo>
                  <a:lnTo>
                    <a:pt x="193" y="278"/>
                  </a:lnTo>
                  <a:lnTo>
                    <a:pt x="189" y="278"/>
                  </a:lnTo>
                  <a:lnTo>
                    <a:pt x="189" y="281"/>
                  </a:lnTo>
                  <a:lnTo>
                    <a:pt x="193" y="285"/>
                  </a:lnTo>
                  <a:lnTo>
                    <a:pt x="189" y="285"/>
                  </a:lnTo>
                  <a:lnTo>
                    <a:pt x="189" y="289"/>
                  </a:lnTo>
                  <a:lnTo>
                    <a:pt x="189" y="289"/>
                  </a:lnTo>
                  <a:lnTo>
                    <a:pt x="189" y="293"/>
                  </a:lnTo>
                  <a:lnTo>
                    <a:pt x="185" y="296"/>
                  </a:lnTo>
                  <a:lnTo>
                    <a:pt x="178" y="293"/>
                  </a:lnTo>
                  <a:lnTo>
                    <a:pt x="170" y="285"/>
                  </a:lnTo>
                  <a:lnTo>
                    <a:pt x="167" y="285"/>
                  </a:lnTo>
                  <a:lnTo>
                    <a:pt x="159" y="285"/>
                  </a:lnTo>
                  <a:lnTo>
                    <a:pt x="152" y="285"/>
                  </a:lnTo>
                  <a:lnTo>
                    <a:pt x="144" y="285"/>
                  </a:lnTo>
                  <a:lnTo>
                    <a:pt x="137" y="281"/>
                  </a:lnTo>
                  <a:lnTo>
                    <a:pt x="130" y="285"/>
                  </a:lnTo>
                  <a:lnTo>
                    <a:pt x="126" y="285"/>
                  </a:lnTo>
                  <a:lnTo>
                    <a:pt x="122" y="285"/>
                  </a:lnTo>
                  <a:lnTo>
                    <a:pt x="118" y="285"/>
                  </a:lnTo>
                  <a:lnTo>
                    <a:pt x="115" y="289"/>
                  </a:lnTo>
                  <a:lnTo>
                    <a:pt x="107" y="285"/>
                  </a:lnTo>
                  <a:lnTo>
                    <a:pt x="100" y="285"/>
                  </a:lnTo>
                  <a:lnTo>
                    <a:pt x="96" y="285"/>
                  </a:lnTo>
                  <a:lnTo>
                    <a:pt x="93" y="285"/>
                  </a:lnTo>
                  <a:lnTo>
                    <a:pt x="89" y="285"/>
                  </a:lnTo>
                  <a:lnTo>
                    <a:pt x="85" y="285"/>
                  </a:lnTo>
                  <a:lnTo>
                    <a:pt x="81" y="285"/>
                  </a:lnTo>
                  <a:lnTo>
                    <a:pt x="81" y="285"/>
                  </a:lnTo>
                  <a:lnTo>
                    <a:pt x="81" y="289"/>
                  </a:lnTo>
                  <a:lnTo>
                    <a:pt x="81" y="293"/>
                  </a:lnTo>
                  <a:lnTo>
                    <a:pt x="81" y="296"/>
                  </a:lnTo>
                  <a:lnTo>
                    <a:pt x="78" y="296"/>
                  </a:lnTo>
                  <a:lnTo>
                    <a:pt x="67" y="296"/>
                  </a:lnTo>
                  <a:lnTo>
                    <a:pt x="56" y="296"/>
                  </a:lnTo>
                  <a:lnTo>
                    <a:pt x="52" y="293"/>
                  </a:lnTo>
                  <a:lnTo>
                    <a:pt x="44" y="293"/>
                  </a:lnTo>
                  <a:lnTo>
                    <a:pt x="44" y="296"/>
                  </a:lnTo>
                  <a:lnTo>
                    <a:pt x="44" y="296"/>
                  </a:lnTo>
                  <a:lnTo>
                    <a:pt x="41" y="300"/>
                  </a:lnTo>
                  <a:lnTo>
                    <a:pt x="41" y="300"/>
                  </a:lnTo>
                  <a:lnTo>
                    <a:pt x="41" y="300"/>
                  </a:lnTo>
                  <a:lnTo>
                    <a:pt x="41" y="304"/>
                  </a:lnTo>
                  <a:lnTo>
                    <a:pt x="37" y="311"/>
                  </a:lnTo>
                  <a:lnTo>
                    <a:pt x="33" y="315"/>
                  </a:lnTo>
                  <a:lnTo>
                    <a:pt x="37" y="319"/>
                  </a:lnTo>
                  <a:lnTo>
                    <a:pt x="44" y="319"/>
                  </a:lnTo>
                  <a:lnTo>
                    <a:pt x="48" y="322"/>
                  </a:lnTo>
                  <a:lnTo>
                    <a:pt x="52" y="322"/>
                  </a:lnTo>
                  <a:lnTo>
                    <a:pt x="52" y="319"/>
                  </a:lnTo>
                  <a:lnTo>
                    <a:pt x="52" y="315"/>
                  </a:lnTo>
                  <a:lnTo>
                    <a:pt x="56" y="315"/>
                  </a:lnTo>
                  <a:lnTo>
                    <a:pt x="63" y="322"/>
                  </a:lnTo>
                  <a:lnTo>
                    <a:pt x="63" y="326"/>
                  </a:lnTo>
                  <a:lnTo>
                    <a:pt x="59" y="330"/>
                  </a:lnTo>
                  <a:lnTo>
                    <a:pt x="56" y="330"/>
                  </a:lnTo>
                  <a:lnTo>
                    <a:pt x="48" y="330"/>
                  </a:lnTo>
                  <a:lnTo>
                    <a:pt x="44" y="330"/>
                  </a:lnTo>
                  <a:lnTo>
                    <a:pt x="41" y="326"/>
                  </a:lnTo>
                  <a:lnTo>
                    <a:pt x="37" y="330"/>
                  </a:lnTo>
                  <a:lnTo>
                    <a:pt x="33" y="330"/>
                  </a:lnTo>
                  <a:lnTo>
                    <a:pt x="30" y="333"/>
                  </a:lnTo>
                  <a:lnTo>
                    <a:pt x="26" y="333"/>
                  </a:lnTo>
                  <a:lnTo>
                    <a:pt x="26" y="337"/>
                  </a:lnTo>
                  <a:lnTo>
                    <a:pt x="30" y="341"/>
                  </a:lnTo>
                  <a:lnTo>
                    <a:pt x="30" y="341"/>
                  </a:lnTo>
                  <a:lnTo>
                    <a:pt x="22" y="345"/>
                  </a:lnTo>
                  <a:lnTo>
                    <a:pt x="15" y="345"/>
                  </a:lnTo>
                  <a:lnTo>
                    <a:pt x="18" y="348"/>
                  </a:lnTo>
                  <a:lnTo>
                    <a:pt x="18" y="348"/>
                  </a:lnTo>
                  <a:lnTo>
                    <a:pt x="11" y="352"/>
                  </a:lnTo>
                  <a:lnTo>
                    <a:pt x="11" y="356"/>
                  </a:lnTo>
                  <a:lnTo>
                    <a:pt x="7" y="356"/>
                  </a:lnTo>
                  <a:lnTo>
                    <a:pt x="4" y="356"/>
                  </a:lnTo>
                  <a:lnTo>
                    <a:pt x="0" y="356"/>
                  </a:lnTo>
                  <a:lnTo>
                    <a:pt x="0" y="363"/>
                  </a:lnTo>
                  <a:lnTo>
                    <a:pt x="4" y="367"/>
                  </a:lnTo>
                  <a:lnTo>
                    <a:pt x="7" y="367"/>
                  </a:lnTo>
                  <a:lnTo>
                    <a:pt x="11" y="367"/>
                  </a:lnTo>
                  <a:lnTo>
                    <a:pt x="11" y="370"/>
                  </a:lnTo>
                  <a:lnTo>
                    <a:pt x="11" y="370"/>
                  </a:lnTo>
                  <a:lnTo>
                    <a:pt x="11" y="378"/>
                  </a:lnTo>
                  <a:lnTo>
                    <a:pt x="15" y="378"/>
                  </a:lnTo>
                  <a:lnTo>
                    <a:pt x="15" y="382"/>
                  </a:lnTo>
                  <a:lnTo>
                    <a:pt x="15" y="382"/>
                  </a:lnTo>
                  <a:lnTo>
                    <a:pt x="11" y="389"/>
                  </a:lnTo>
                  <a:lnTo>
                    <a:pt x="7" y="400"/>
                  </a:lnTo>
                  <a:lnTo>
                    <a:pt x="7" y="400"/>
                  </a:lnTo>
                  <a:lnTo>
                    <a:pt x="11" y="404"/>
                  </a:lnTo>
                  <a:lnTo>
                    <a:pt x="15" y="404"/>
                  </a:lnTo>
                  <a:lnTo>
                    <a:pt x="18" y="404"/>
                  </a:lnTo>
                  <a:lnTo>
                    <a:pt x="22" y="400"/>
                  </a:lnTo>
                  <a:lnTo>
                    <a:pt x="26" y="400"/>
                  </a:lnTo>
                  <a:lnTo>
                    <a:pt x="26" y="396"/>
                  </a:lnTo>
                  <a:lnTo>
                    <a:pt x="30" y="396"/>
                  </a:lnTo>
                  <a:lnTo>
                    <a:pt x="30" y="396"/>
                  </a:lnTo>
                  <a:lnTo>
                    <a:pt x="33" y="400"/>
                  </a:lnTo>
                  <a:lnTo>
                    <a:pt x="37" y="400"/>
                  </a:lnTo>
                  <a:lnTo>
                    <a:pt x="37" y="396"/>
                  </a:lnTo>
                  <a:lnTo>
                    <a:pt x="37" y="396"/>
                  </a:lnTo>
                  <a:lnTo>
                    <a:pt x="37" y="393"/>
                  </a:lnTo>
                  <a:lnTo>
                    <a:pt x="41" y="393"/>
                  </a:lnTo>
                  <a:lnTo>
                    <a:pt x="41" y="393"/>
                  </a:lnTo>
                  <a:lnTo>
                    <a:pt x="41" y="393"/>
                  </a:lnTo>
                  <a:lnTo>
                    <a:pt x="44" y="393"/>
                  </a:lnTo>
                  <a:lnTo>
                    <a:pt x="48" y="393"/>
                  </a:lnTo>
                  <a:lnTo>
                    <a:pt x="48" y="389"/>
                  </a:lnTo>
                  <a:lnTo>
                    <a:pt x="48" y="385"/>
                  </a:lnTo>
                  <a:lnTo>
                    <a:pt x="48" y="385"/>
                  </a:lnTo>
                  <a:lnTo>
                    <a:pt x="52" y="382"/>
                  </a:lnTo>
                  <a:lnTo>
                    <a:pt x="52" y="378"/>
                  </a:lnTo>
                  <a:lnTo>
                    <a:pt x="52" y="374"/>
                  </a:lnTo>
                  <a:lnTo>
                    <a:pt x="59" y="374"/>
                  </a:lnTo>
                  <a:lnTo>
                    <a:pt x="59" y="378"/>
                  </a:lnTo>
                  <a:lnTo>
                    <a:pt x="63" y="378"/>
                  </a:lnTo>
                  <a:lnTo>
                    <a:pt x="63" y="382"/>
                  </a:lnTo>
                  <a:lnTo>
                    <a:pt x="63" y="385"/>
                  </a:lnTo>
                  <a:lnTo>
                    <a:pt x="63" y="385"/>
                  </a:lnTo>
                  <a:lnTo>
                    <a:pt x="67" y="385"/>
                  </a:lnTo>
                  <a:lnTo>
                    <a:pt x="67" y="389"/>
                  </a:lnTo>
                  <a:lnTo>
                    <a:pt x="67" y="393"/>
                  </a:lnTo>
                  <a:lnTo>
                    <a:pt x="67" y="396"/>
                  </a:lnTo>
                  <a:lnTo>
                    <a:pt x="67" y="404"/>
                  </a:lnTo>
                  <a:lnTo>
                    <a:pt x="70" y="404"/>
                  </a:lnTo>
                  <a:lnTo>
                    <a:pt x="70" y="408"/>
                  </a:lnTo>
                  <a:lnTo>
                    <a:pt x="74" y="408"/>
                  </a:lnTo>
                  <a:lnTo>
                    <a:pt x="78" y="408"/>
                  </a:lnTo>
                  <a:lnTo>
                    <a:pt x="81" y="408"/>
                  </a:lnTo>
                  <a:lnTo>
                    <a:pt x="81" y="404"/>
                  </a:lnTo>
                  <a:lnTo>
                    <a:pt x="85" y="404"/>
                  </a:lnTo>
                  <a:lnTo>
                    <a:pt x="89" y="400"/>
                  </a:lnTo>
                  <a:lnTo>
                    <a:pt x="89" y="396"/>
                  </a:lnTo>
                  <a:lnTo>
                    <a:pt x="93" y="396"/>
                  </a:lnTo>
                  <a:lnTo>
                    <a:pt x="100" y="393"/>
                  </a:lnTo>
                  <a:lnTo>
                    <a:pt x="104" y="389"/>
                  </a:lnTo>
                  <a:lnTo>
                    <a:pt x="104" y="393"/>
                  </a:lnTo>
                  <a:lnTo>
                    <a:pt x="111" y="393"/>
                  </a:lnTo>
                  <a:lnTo>
                    <a:pt x="115" y="389"/>
                  </a:lnTo>
                  <a:lnTo>
                    <a:pt x="122" y="389"/>
                  </a:lnTo>
                  <a:lnTo>
                    <a:pt x="122" y="393"/>
                  </a:lnTo>
                  <a:lnTo>
                    <a:pt x="115" y="396"/>
                  </a:lnTo>
                  <a:lnTo>
                    <a:pt x="118" y="396"/>
                  </a:lnTo>
                  <a:lnTo>
                    <a:pt x="118" y="396"/>
                  </a:lnTo>
                  <a:lnTo>
                    <a:pt x="118" y="396"/>
                  </a:lnTo>
                  <a:lnTo>
                    <a:pt x="122" y="396"/>
                  </a:lnTo>
                  <a:lnTo>
                    <a:pt x="126" y="400"/>
                  </a:lnTo>
                  <a:lnTo>
                    <a:pt x="126" y="396"/>
                  </a:lnTo>
                  <a:lnTo>
                    <a:pt x="130" y="396"/>
                  </a:lnTo>
                  <a:lnTo>
                    <a:pt x="133" y="396"/>
                  </a:lnTo>
                  <a:lnTo>
                    <a:pt x="133" y="396"/>
                  </a:lnTo>
                  <a:lnTo>
                    <a:pt x="137" y="396"/>
                  </a:lnTo>
                  <a:lnTo>
                    <a:pt x="137" y="396"/>
                  </a:lnTo>
                  <a:lnTo>
                    <a:pt x="141" y="404"/>
                  </a:lnTo>
                  <a:lnTo>
                    <a:pt x="148" y="411"/>
                  </a:lnTo>
                  <a:lnTo>
                    <a:pt x="152" y="415"/>
                  </a:lnTo>
                  <a:lnTo>
                    <a:pt x="152" y="419"/>
                  </a:lnTo>
                  <a:lnTo>
                    <a:pt x="155" y="419"/>
                  </a:lnTo>
                  <a:lnTo>
                    <a:pt x="155" y="422"/>
                  </a:lnTo>
                  <a:lnTo>
                    <a:pt x="163" y="422"/>
                  </a:lnTo>
                  <a:lnTo>
                    <a:pt x="170" y="422"/>
                  </a:lnTo>
                  <a:lnTo>
                    <a:pt x="170" y="422"/>
                  </a:lnTo>
                  <a:lnTo>
                    <a:pt x="174" y="426"/>
                  </a:lnTo>
                  <a:lnTo>
                    <a:pt x="178" y="430"/>
                  </a:lnTo>
                  <a:lnTo>
                    <a:pt x="185" y="430"/>
                  </a:lnTo>
                  <a:lnTo>
                    <a:pt x="189" y="437"/>
                  </a:lnTo>
                  <a:lnTo>
                    <a:pt x="193" y="445"/>
                  </a:lnTo>
                  <a:lnTo>
                    <a:pt x="196" y="445"/>
                  </a:lnTo>
                  <a:lnTo>
                    <a:pt x="200" y="448"/>
                  </a:lnTo>
                  <a:lnTo>
                    <a:pt x="200" y="456"/>
                  </a:lnTo>
                  <a:lnTo>
                    <a:pt x="204" y="463"/>
                  </a:lnTo>
                  <a:lnTo>
                    <a:pt x="207" y="463"/>
                  </a:lnTo>
                  <a:lnTo>
                    <a:pt x="207" y="471"/>
                  </a:lnTo>
                  <a:lnTo>
                    <a:pt x="211" y="474"/>
                  </a:lnTo>
                  <a:lnTo>
                    <a:pt x="207" y="478"/>
                  </a:lnTo>
                  <a:lnTo>
                    <a:pt x="207" y="478"/>
                  </a:lnTo>
                  <a:lnTo>
                    <a:pt x="204" y="478"/>
                  </a:lnTo>
                  <a:lnTo>
                    <a:pt x="200" y="482"/>
                  </a:lnTo>
                  <a:lnTo>
                    <a:pt x="200" y="482"/>
                  </a:lnTo>
                  <a:lnTo>
                    <a:pt x="200" y="482"/>
                  </a:lnTo>
                  <a:lnTo>
                    <a:pt x="200" y="485"/>
                  </a:lnTo>
                  <a:lnTo>
                    <a:pt x="204" y="489"/>
                  </a:lnTo>
                  <a:lnTo>
                    <a:pt x="204" y="493"/>
                  </a:lnTo>
                  <a:lnTo>
                    <a:pt x="207" y="497"/>
                  </a:lnTo>
                  <a:lnTo>
                    <a:pt x="204" y="497"/>
                  </a:lnTo>
                  <a:lnTo>
                    <a:pt x="207" y="500"/>
                  </a:lnTo>
                  <a:lnTo>
                    <a:pt x="207" y="500"/>
                  </a:lnTo>
                  <a:lnTo>
                    <a:pt x="207" y="504"/>
                  </a:lnTo>
                  <a:lnTo>
                    <a:pt x="211" y="504"/>
                  </a:lnTo>
                  <a:lnTo>
                    <a:pt x="211" y="508"/>
                  </a:lnTo>
                  <a:lnTo>
                    <a:pt x="215" y="508"/>
                  </a:lnTo>
                  <a:lnTo>
                    <a:pt x="218" y="508"/>
                  </a:lnTo>
                  <a:lnTo>
                    <a:pt x="222" y="508"/>
                  </a:lnTo>
                  <a:lnTo>
                    <a:pt x="222" y="508"/>
                  </a:lnTo>
                  <a:lnTo>
                    <a:pt x="226" y="508"/>
                  </a:lnTo>
                  <a:lnTo>
                    <a:pt x="230" y="511"/>
                  </a:lnTo>
                  <a:lnTo>
                    <a:pt x="233" y="511"/>
                  </a:lnTo>
                  <a:lnTo>
                    <a:pt x="233" y="515"/>
                  </a:lnTo>
                  <a:lnTo>
                    <a:pt x="237" y="515"/>
                  </a:lnTo>
                  <a:lnTo>
                    <a:pt x="237" y="519"/>
                  </a:lnTo>
                  <a:lnTo>
                    <a:pt x="237" y="519"/>
                  </a:lnTo>
                  <a:lnTo>
                    <a:pt x="237" y="519"/>
                  </a:lnTo>
                  <a:lnTo>
                    <a:pt x="244" y="519"/>
                  </a:lnTo>
                  <a:lnTo>
                    <a:pt x="244" y="523"/>
                  </a:lnTo>
                  <a:lnTo>
                    <a:pt x="248" y="523"/>
                  </a:lnTo>
                  <a:lnTo>
                    <a:pt x="248" y="523"/>
                  </a:lnTo>
                  <a:lnTo>
                    <a:pt x="252" y="519"/>
                  </a:lnTo>
                  <a:lnTo>
                    <a:pt x="255" y="519"/>
                  </a:lnTo>
                  <a:lnTo>
                    <a:pt x="263" y="523"/>
                  </a:lnTo>
                  <a:lnTo>
                    <a:pt x="263" y="523"/>
                  </a:lnTo>
                  <a:lnTo>
                    <a:pt x="267" y="523"/>
                  </a:lnTo>
                  <a:lnTo>
                    <a:pt x="270" y="523"/>
                  </a:lnTo>
                  <a:lnTo>
                    <a:pt x="274" y="530"/>
                  </a:lnTo>
                  <a:lnTo>
                    <a:pt x="278" y="530"/>
                  </a:lnTo>
                  <a:lnTo>
                    <a:pt x="281" y="530"/>
                  </a:lnTo>
                  <a:lnTo>
                    <a:pt x="285" y="534"/>
                  </a:lnTo>
                  <a:lnTo>
                    <a:pt x="285" y="537"/>
                  </a:lnTo>
                  <a:lnTo>
                    <a:pt x="289" y="537"/>
                  </a:lnTo>
                  <a:lnTo>
                    <a:pt x="289" y="537"/>
                  </a:lnTo>
                  <a:lnTo>
                    <a:pt x="289" y="534"/>
                  </a:lnTo>
                  <a:lnTo>
                    <a:pt x="292" y="534"/>
                  </a:lnTo>
                  <a:lnTo>
                    <a:pt x="292" y="534"/>
                  </a:lnTo>
                  <a:lnTo>
                    <a:pt x="296" y="534"/>
                  </a:lnTo>
                  <a:lnTo>
                    <a:pt x="300" y="534"/>
                  </a:lnTo>
                  <a:lnTo>
                    <a:pt x="300" y="541"/>
                  </a:lnTo>
                  <a:lnTo>
                    <a:pt x="304" y="541"/>
                  </a:lnTo>
                  <a:lnTo>
                    <a:pt x="311" y="541"/>
                  </a:lnTo>
                  <a:lnTo>
                    <a:pt x="315" y="541"/>
                  </a:lnTo>
                  <a:lnTo>
                    <a:pt x="311" y="549"/>
                  </a:lnTo>
                  <a:lnTo>
                    <a:pt x="315" y="552"/>
                  </a:lnTo>
                  <a:lnTo>
                    <a:pt x="318" y="552"/>
                  </a:lnTo>
                  <a:lnTo>
                    <a:pt x="322" y="552"/>
                  </a:lnTo>
                  <a:lnTo>
                    <a:pt x="322" y="552"/>
                  </a:lnTo>
                  <a:lnTo>
                    <a:pt x="326" y="552"/>
                  </a:lnTo>
                  <a:lnTo>
                    <a:pt x="330" y="549"/>
                  </a:lnTo>
                  <a:lnTo>
                    <a:pt x="337" y="549"/>
                  </a:lnTo>
                  <a:lnTo>
                    <a:pt x="341" y="549"/>
                  </a:lnTo>
                  <a:lnTo>
                    <a:pt x="341" y="552"/>
                  </a:lnTo>
                  <a:lnTo>
                    <a:pt x="348" y="556"/>
                  </a:lnTo>
                  <a:lnTo>
                    <a:pt x="348" y="560"/>
                  </a:lnTo>
                  <a:lnTo>
                    <a:pt x="352" y="560"/>
                  </a:lnTo>
                  <a:lnTo>
                    <a:pt x="355" y="560"/>
                  </a:lnTo>
                  <a:lnTo>
                    <a:pt x="359" y="560"/>
                  </a:lnTo>
                  <a:lnTo>
                    <a:pt x="363" y="556"/>
                  </a:lnTo>
                  <a:lnTo>
                    <a:pt x="367" y="556"/>
                  </a:lnTo>
                  <a:lnTo>
                    <a:pt x="367" y="560"/>
                  </a:lnTo>
                  <a:lnTo>
                    <a:pt x="370" y="556"/>
                  </a:lnTo>
                  <a:lnTo>
                    <a:pt x="374" y="556"/>
                  </a:lnTo>
                  <a:lnTo>
                    <a:pt x="374" y="560"/>
                  </a:lnTo>
                  <a:lnTo>
                    <a:pt x="374" y="563"/>
                  </a:lnTo>
                  <a:lnTo>
                    <a:pt x="378" y="563"/>
                  </a:lnTo>
                  <a:lnTo>
                    <a:pt x="378" y="563"/>
                  </a:lnTo>
                  <a:lnTo>
                    <a:pt x="381" y="563"/>
                  </a:lnTo>
                  <a:lnTo>
                    <a:pt x="385" y="556"/>
                  </a:lnTo>
                  <a:lnTo>
                    <a:pt x="392" y="552"/>
                  </a:lnTo>
                  <a:lnTo>
                    <a:pt x="400" y="552"/>
                  </a:lnTo>
                  <a:lnTo>
                    <a:pt x="400" y="552"/>
                  </a:lnTo>
                  <a:lnTo>
                    <a:pt x="407" y="556"/>
                  </a:lnTo>
                  <a:lnTo>
                    <a:pt x="411" y="556"/>
                  </a:lnTo>
                  <a:lnTo>
                    <a:pt x="415" y="552"/>
                  </a:lnTo>
                  <a:lnTo>
                    <a:pt x="418" y="556"/>
                  </a:lnTo>
                  <a:lnTo>
                    <a:pt x="422" y="556"/>
                  </a:lnTo>
                  <a:lnTo>
                    <a:pt x="422" y="556"/>
                  </a:lnTo>
                  <a:lnTo>
                    <a:pt x="426" y="556"/>
                  </a:lnTo>
                  <a:lnTo>
                    <a:pt x="429" y="556"/>
                  </a:lnTo>
                  <a:lnTo>
                    <a:pt x="433" y="556"/>
                  </a:lnTo>
                  <a:lnTo>
                    <a:pt x="437" y="552"/>
                  </a:lnTo>
                  <a:lnTo>
                    <a:pt x="437" y="552"/>
                  </a:lnTo>
                  <a:lnTo>
                    <a:pt x="441" y="552"/>
                  </a:lnTo>
                  <a:lnTo>
                    <a:pt x="441" y="549"/>
                  </a:lnTo>
                  <a:lnTo>
                    <a:pt x="444" y="549"/>
                  </a:lnTo>
                  <a:lnTo>
                    <a:pt x="444" y="545"/>
                  </a:lnTo>
                  <a:lnTo>
                    <a:pt x="448" y="541"/>
                  </a:lnTo>
                  <a:lnTo>
                    <a:pt x="452" y="541"/>
                  </a:lnTo>
                  <a:lnTo>
                    <a:pt x="459" y="541"/>
                  </a:lnTo>
                  <a:lnTo>
                    <a:pt x="463" y="537"/>
                  </a:lnTo>
                  <a:lnTo>
                    <a:pt x="463" y="534"/>
                  </a:lnTo>
                  <a:lnTo>
                    <a:pt x="463" y="534"/>
                  </a:lnTo>
                  <a:lnTo>
                    <a:pt x="467" y="530"/>
                  </a:lnTo>
                  <a:lnTo>
                    <a:pt x="470" y="534"/>
                  </a:lnTo>
                  <a:lnTo>
                    <a:pt x="474" y="534"/>
                  </a:lnTo>
                  <a:lnTo>
                    <a:pt x="481" y="534"/>
                  </a:lnTo>
                  <a:lnTo>
                    <a:pt x="481" y="534"/>
                  </a:lnTo>
                  <a:lnTo>
                    <a:pt x="481" y="530"/>
                  </a:lnTo>
                  <a:lnTo>
                    <a:pt x="489" y="526"/>
                  </a:lnTo>
                  <a:lnTo>
                    <a:pt x="492" y="526"/>
                  </a:lnTo>
                  <a:lnTo>
                    <a:pt x="492" y="530"/>
                  </a:lnTo>
                  <a:lnTo>
                    <a:pt x="496" y="530"/>
                  </a:lnTo>
                  <a:lnTo>
                    <a:pt x="496" y="530"/>
                  </a:lnTo>
                  <a:lnTo>
                    <a:pt x="492" y="534"/>
                  </a:lnTo>
                  <a:lnTo>
                    <a:pt x="496" y="537"/>
                  </a:lnTo>
                  <a:lnTo>
                    <a:pt x="496" y="537"/>
                  </a:lnTo>
                  <a:lnTo>
                    <a:pt x="500" y="537"/>
                  </a:lnTo>
                  <a:lnTo>
                    <a:pt x="500" y="537"/>
                  </a:lnTo>
                  <a:lnTo>
                    <a:pt x="504" y="541"/>
                  </a:lnTo>
                  <a:lnTo>
                    <a:pt x="504" y="545"/>
                  </a:lnTo>
                  <a:lnTo>
                    <a:pt x="500" y="545"/>
                  </a:lnTo>
                  <a:lnTo>
                    <a:pt x="500" y="549"/>
                  </a:lnTo>
                  <a:lnTo>
                    <a:pt x="504" y="549"/>
                  </a:lnTo>
                  <a:lnTo>
                    <a:pt x="507" y="549"/>
                  </a:lnTo>
                  <a:lnTo>
                    <a:pt x="511" y="549"/>
                  </a:lnTo>
                  <a:lnTo>
                    <a:pt x="511" y="552"/>
                  </a:lnTo>
                  <a:lnTo>
                    <a:pt x="515" y="552"/>
                  </a:lnTo>
                  <a:lnTo>
                    <a:pt x="518" y="552"/>
                  </a:lnTo>
                  <a:lnTo>
                    <a:pt x="522" y="552"/>
                  </a:lnTo>
                  <a:lnTo>
                    <a:pt x="526" y="552"/>
                  </a:lnTo>
                  <a:lnTo>
                    <a:pt x="526" y="556"/>
                  </a:lnTo>
                  <a:lnTo>
                    <a:pt x="529" y="556"/>
                  </a:lnTo>
                  <a:lnTo>
                    <a:pt x="529" y="560"/>
                  </a:lnTo>
                  <a:lnTo>
                    <a:pt x="533" y="560"/>
                  </a:lnTo>
                  <a:lnTo>
                    <a:pt x="537" y="563"/>
                  </a:lnTo>
                  <a:lnTo>
                    <a:pt x="537" y="567"/>
                  </a:lnTo>
                  <a:lnTo>
                    <a:pt x="541" y="574"/>
                  </a:lnTo>
                  <a:lnTo>
                    <a:pt x="541" y="578"/>
                  </a:lnTo>
                  <a:lnTo>
                    <a:pt x="541" y="586"/>
                  </a:lnTo>
                  <a:lnTo>
                    <a:pt x="541" y="589"/>
                  </a:lnTo>
                  <a:lnTo>
                    <a:pt x="537" y="589"/>
                  </a:lnTo>
                  <a:lnTo>
                    <a:pt x="537" y="589"/>
                  </a:lnTo>
                  <a:lnTo>
                    <a:pt x="533" y="593"/>
                  </a:lnTo>
                  <a:lnTo>
                    <a:pt x="533" y="593"/>
                  </a:lnTo>
                  <a:lnTo>
                    <a:pt x="533" y="597"/>
                  </a:lnTo>
                  <a:lnTo>
                    <a:pt x="533" y="600"/>
                  </a:lnTo>
                  <a:lnTo>
                    <a:pt x="533" y="600"/>
                  </a:lnTo>
                  <a:lnTo>
                    <a:pt x="529" y="600"/>
                  </a:lnTo>
                  <a:lnTo>
                    <a:pt x="529" y="600"/>
                  </a:lnTo>
                  <a:lnTo>
                    <a:pt x="526" y="604"/>
                  </a:lnTo>
                  <a:lnTo>
                    <a:pt x="529" y="608"/>
                  </a:lnTo>
                  <a:lnTo>
                    <a:pt x="526" y="608"/>
                  </a:lnTo>
                  <a:lnTo>
                    <a:pt x="526" y="612"/>
                  </a:lnTo>
                  <a:lnTo>
                    <a:pt x="529" y="612"/>
                  </a:lnTo>
                  <a:lnTo>
                    <a:pt x="529" y="615"/>
                  </a:lnTo>
                  <a:lnTo>
                    <a:pt x="533" y="615"/>
                  </a:lnTo>
                  <a:lnTo>
                    <a:pt x="533" y="619"/>
                  </a:lnTo>
                  <a:lnTo>
                    <a:pt x="533" y="623"/>
                  </a:lnTo>
                  <a:lnTo>
                    <a:pt x="537" y="619"/>
                  </a:lnTo>
                  <a:lnTo>
                    <a:pt x="544" y="619"/>
                  </a:lnTo>
                  <a:lnTo>
                    <a:pt x="544" y="623"/>
                  </a:lnTo>
                  <a:lnTo>
                    <a:pt x="544" y="623"/>
                  </a:lnTo>
                  <a:lnTo>
                    <a:pt x="548" y="626"/>
                  </a:lnTo>
                  <a:lnTo>
                    <a:pt x="552" y="623"/>
                  </a:lnTo>
                  <a:lnTo>
                    <a:pt x="552" y="626"/>
                  </a:lnTo>
                  <a:lnTo>
                    <a:pt x="552" y="630"/>
                  </a:lnTo>
                  <a:lnTo>
                    <a:pt x="552" y="630"/>
                  </a:lnTo>
                  <a:lnTo>
                    <a:pt x="555" y="634"/>
                  </a:lnTo>
                  <a:lnTo>
                    <a:pt x="555" y="634"/>
                  </a:lnTo>
                  <a:lnTo>
                    <a:pt x="559" y="634"/>
                  </a:lnTo>
                  <a:lnTo>
                    <a:pt x="559" y="634"/>
                  </a:lnTo>
                  <a:lnTo>
                    <a:pt x="563" y="634"/>
                  </a:lnTo>
                  <a:lnTo>
                    <a:pt x="566" y="638"/>
                  </a:lnTo>
                  <a:lnTo>
                    <a:pt x="566" y="638"/>
                  </a:lnTo>
                  <a:lnTo>
                    <a:pt x="566" y="641"/>
                  </a:lnTo>
                  <a:lnTo>
                    <a:pt x="566" y="641"/>
                  </a:lnTo>
                  <a:lnTo>
                    <a:pt x="563" y="649"/>
                  </a:lnTo>
                  <a:lnTo>
                    <a:pt x="559" y="649"/>
                  </a:lnTo>
                  <a:lnTo>
                    <a:pt x="559" y="652"/>
                  </a:lnTo>
                  <a:lnTo>
                    <a:pt x="563" y="652"/>
                  </a:lnTo>
                  <a:lnTo>
                    <a:pt x="566" y="652"/>
                  </a:lnTo>
                  <a:lnTo>
                    <a:pt x="566" y="652"/>
                  </a:lnTo>
                  <a:lnTo>
                    <a:pt x="570" y="652"/>
                  </a:lnTo>
                  <a:lnTo>
                    <a:pt x="570" y="652"/>
                  </a:lnTo>
                  <a:lnTo>
                    <a:pt x="570" y="656"/>
                  </a:lnTo>
                  <a:lnTo>
                    <a:pt x="570" y="660"/>
                  </a:lnTo>
                  <a:lnTo>
                    <a:pt x="574" y="664"/>
                  </a:lnTo>
                  <a:lnTo>
                    <a:pt x="578" y="660"/>
                  </a:lnTo>
                  <a:lnTo>
                    <a:pt x="581" y="660"/>
                  </a:lnTo>
                  <a:lnTo>
                    <a:pt x="589" y="656"/>
                  </a:lnTo>
                  <a:lnTo>
                    <a:pt x="592" y="660"/>
                  </a:lnTo>
                  <a:lnTo>
                    <a:pt x="592" y="660"/>
                  </a:lnTo>
                  <a:lnTo>
                    <a:pt x="589" y="664"/>
                  </a:lnTo>
                  <a:lnTo>
                    <a:pt x="589" y="664"/>
                  </a:lnTo>
                  <a:lnTo>
                    <a:pt x="592" y="664"/>
                  </a:lnTo>
                  <a:lnTo>
                    <a:pt x="592" y="667"/>
                  </a:lnTo>
                  <a:lnTo>
                    <a:pt x="600" y="664"/>
                  </a:lnTo>
                  <a:lnTo>
                    <a:pt x="600" y="664"/>
                  </a:lnTo>
                  <a:lnTo>
                    <a:pt x="600" y="660"/>
                  </a:lnTo>
                  <a:lnTo>
                    <a:pt x="600" y="656"/>
                  </a:lnTo>
                  <a:lnTo>
                    <a:pt x="600" y="656"/>
                  </a:lnTo>
                  <a:lnTo>
                    <a:pt x="600" y="649"/>
                  </a:lnTo>
                  <a:lnTo>
                    <a:pt x="600" y="649"/>
                  </a:lnTo>
                  <a:lnTo>
                    <a:pt x="600" y="645"/>
                  </a:lnTo>
                  <a:lnTo>
                    <a:pt x="607" y="645"/>
                  </a:lnTo>
                  <a:lnTo>
                    <a:pt x="607" y="649"/>
                  </a:lnTo>
                  <a:lnTo>
                    <a:pt x="607" y="645"/>
                  </a:lnTo>
                  <a:lnTo>
                    <a:pt x="607" y="645"/>
                  </a:lnTo>
                  <a:lnTo>
                    <a:pt x="611" y="645"/>
                  </a:lnTo>
                  <a:lnTo>
                    <a:pt x="611" y="645"/>
                  </a:lnTo>
                  <a:lnTo>
                    <a:pt x="611" y="641"/>
                  </a:lnTo>
                  <a:lnTo>
                    <a:pt x="615" y="641"/>
                  </a:lnTo>
                  <a:lnTo>
                    <a:pt x="618" y="641"/>
                  </a:lnTo>
                  <a:lnTo>
                    <a:pt x="618" y="645"/>
                  </a:lnTo>
                  <a:lnTo>
                    <a:pt x="618" y="645"/>
                  </a:lnTo>
                  <a:lnTo>
                    <a:pt x="622" y="645"/>
                  </a:lnTo>
                  <a:lnTo>
                    <a:pt x="622" y="641"/>
                  </a:lnTo>
                  <a:lnTo>
                    <a:pt x="626" y="641"/>
                  </a:lnTo>
                  <a:lnTo>
                    <a:pt x="629" y="641"/>
                  </a:lnTo>
                  <a:lnTo>
                    <a:pt x="629" y="641"/>
                  </a:lnTo>
                  <a:lnTo>
                    <a:pt x="629" y="641"/>
                  </a:lnTo>
                  <a:lnTo>
                    <a:pt x="633" y="645"/>
                  </a:lnTo>
                  <a:lnTo>
                    <a:pt x="637" y="641"/>
                  </a:lnTo>
                  <a:lnTo>
                    <a:pt x="637" y="638"/>
                  </a:lnTo>
                  <a:lnTo>
                    <a:pt x="641" y="638"/>
                  </a:lnTo>
                  <a:lnTo>
                    <a:pt x="644" y="641"/>
                  </a:lnTo>
                  <a:lnTo>
                    <a:pt x="648" y="638"/>
                  </a:lnTo>
                  <a:lnTo>
                    <a:pt x="648" y="634"/>
                  </a:lnTo>
                  <a:lnTo>
                    <a:pt x="652" y="630"/>
                  </a:lnTo>
                  <a:lnTo>
                    <a:pt x="655" y="630"/>
                  </a:lnTo>
                  <a:lnTo>
                    <a:pt x="659" y="630"/>
                  </a:lnTo>
                  <a:lnTo>
                    <a:pt x="663" y="634"/>
                  </a:lnTo>
                  <a:lnTo>
                    <a:pt x="663" y="634"/>
                  </a:lnTo>
                  <a:lnTo>
                    <a:pt x="666" y="634"/>
                  </a:lnTo>
                  <a:lnTo>
                    <a:pt x="666" y="638"/>
                  </a:lnTo>
                  <a:lnTo>
                    <a:pt x="674" y="638"/>
                  </a:lnTo>
                  <a:lnTo>
                    <a:pt x="678" y="638"/>
                  </a:lnTo>
                  <a:lnTo>
                    <a:pt x="681" y="638"/>
                  </a:lnTo>
                  <a:lnTo>
                    <a:pt x="685" y="638"/>
                  </a:lnTo>
                  <a:lnTo>
                    <a:pt x="681" y="641"/>
                  </a:lnTo>
                  <a:lnTo>
                    <a:pt x="681" y="641"/>
                  </a:lnTo>
                  <a:lnTo>
                    <a:pt x="678" y="649"/>
                  </a:lnTo>
                  <a:lnTo>
                    <a:pt x="681" y="649"/>
                  </a:lnTo>
                  <a:lnTo>
                    <a:pt x="681" y="652"/>
                  </a:lnTo>
                  <a:lnTo>
                    <a:pt x="689" y="652"/>
                  </a:lnTo>
                  <a:lnTo>
                    <a:pt x="689" y="656"/>
                  </a:lnTo>
                  <a:lnTo>
                    <a:pt x="692" y="656"/>
                  </a:lnTo>
                  <a:lnTo>
                    <a:pt x="696" y="660"/>
                  </a:lnTo>
                  <a:lnTo>
                    <a:pt x="700" y="656"/>
                  </a:lnTo>
                  <a:lnTo>
                    <a:pt x="700" y="660"/>
                  </a:lnTo>
                  <a:lnTo>
                    <a:pt x="703" y="656"/>
                  </a:lnTo>
                  <a:lnTo>
                    <a:pt x="703" y="660"/>
                  </a:lnTo>
                  <a:lnTo>
                    <a:pt x="707" y="660"/>
                  </a:lnTo>
                  <a:lnTo>
                    <a:pt x="707" y="660"/>
                  </a:lnTo>
                  <a:lnTo>
                    <a:pt x="711" y="660"/>
                  </a:lnTo>
                  <a:lnTo>
                    <a:pt x="711" y="660"/>
                  </a:lnTo>
                  <a:lnTo>
                    <a:pt x="711" y="656"/>
                  </a:lnTo>
                  <a:lnTo>
                    <a:pt x="711" y="652"/>
                  </a:lnTo>
                  <a:lnTo>
                    <a:pt x="715" y="656"/>
                  </a:lnTo>
                  <a:lnTo>
                    <a:pt x="718" y="660"/>
                  </a:lnTo>
                  <a:lnTo>
                    <a:pt x="718" y="660"/>
                  </a:lnTo>
                  <a:lnTo>
                    <a:pt x="722" y="664"/>
                  </a:lnTo>
                  <a:lnTo>
                    <a:pt x="726" y="660"/>
                  </a:lnTo>
                  <a:lnTo>
                    <a:pt x="726" y="664"/>
                  </a:lnTo>
                  <a:lnTo>
                    <a:pt x="729" y="660"/>
                  </a:lnTo>
                  <a:lnTo>
                    <a:pt x="729" y="660"/>
                  </a:lnTo>
                  <a:lnTo>
                    <a:pt x="733" y="660"/>
                  </a:lnTo>
                  <a:lnTo>
                    <a:pt x="733" y="660"/>
                  </a:lnTo>
                  <a:lnTo>
                    <a:pt x="737" y="664"/>
                  </a:lnTo>
                  <a:lnTo>
                    <a:pt x="733" y="664"/>
                  </a:lnTo>
                  <a:lnTo>
                    <a:pt x="733" y="664"/>
                  </a:lnTo>
                  <a:lnTo>
                    <a:pt x="729" y="667"/>
                  </a:lnTo>
                  <a:lnTo>
                    <a:pt x="729" y="671"/>
                  </a:lnTo>
                  <a:lnTo>
                    <a:pt x="733" y="675"/>
                  </a:lnTo>
                  <a:lnTo>
                    <a:pt x="737" y="675"/>
                  </a:lnTo>
                  <a:lnTo>
                    <a:pt x="737" y="678"/>
                  </a:lnTo>
                  <a:lnTo>
                    <a:pt x="737" y="678"/>
                  </a:lnTo>
                  <a:lnTo>
                    <a:pt x="737" y="678"/>
                  </a:lnTo>
                  <a:lnTo>
                    <a:pt x="737" y="678"/>
                  </a:lnTo>
                  <a:lnTo>
                    <a:pt x="741" y="678"/>
                  </a:lnTo>
                  <a:lnTo>
                    <a:pt x="741" y="678"/>
                  </a:lnTo>
                  <a:lnTo>
                    <a:pt x="744" y="678"/>
                  </a:lnTo>
                  <a:lnTo>
                    <a:pt x="748" y="675"/>
                  </a:lnTo>
                  <a:lnTo>
                    <a:pt x="744" y="675"/>
                  </a:lnTo>
                  <a:lnTo>
                    <a:pt x="744" y="675"/>
                  </a:lnTo>
                  <a:lnTo>
                    <a:pt x="744" y="675"/>
                  </a:lnTo>
                  <a:lnTo>
                    <a:pt x="744" y="671"/>
                  </a:lnTo>
                  <a:lnTo>
                    <a:pt x="741" y="671"/>
                  </a:lnTo>
                  <a:lnTo>
                    <a:pt x="741" y="667"/>
                  </a:lnTo>
                  <a:lnTo>
                    <a:pt x="741" y="667"/>
                  </a:lnTo>
                  <a:lnTo>
                    <a:pt x="744" y="664"/>
                  </a:lnTo>
                  <a:lnTo>
                    <a:pt x="744" y="664"/>
                  </a:lnTo>
                  <a:lnTo>
                    <a:pt x="744" y="660"/>
                  </a:lnTo>
                  <a:lnTo>
                    <a:pt x="744" y="660"/>
                  </a:lnTo>
                  <a:lnTo>
                    <a:pt x="744" y="660"/>
                  </a:lnTo>
                  <a:lnTo>
                    <a:pt x="744" y="660"/>
                  </a:lnTo>
                  <a:lnTo>
                    <a:pt x="744" y="664"/>
                  </a:lnTo>
                  <a:lnTo>
                    <a:pt x="748" y="664"/>
                  </a:lnTo>
                  <a:lnTo>
                    <a:pt x="748" y="664"/>
                  </a:lnTo>
                  <a:lnTo>
                    <a:pt x="748" y="664"/>
                  </a:lnTo>
                  <a:lnTo>
                    <a:pt x="748" y="664"/>
                  </a:lnTo>
                  <a:lnTo>
                    <a:pt x="748" y="664"/>
                  </a:lnTo>
                  <a:lnTo>
                    <a:pt x="748" y="664"/>
                  </a:lnTo>
                  <a:lnTo>
                    <a:pt x="748" y="664"/>
                  </a:lnTo>
                  <a:lnTo>
                    <a:pt x="752" y="664"/>
                  </a:lnTo>
                  <a:lnTo>
                    <a:pt x="755" y="660"/>
                  </a:lnTo>
                  <a:lnTo>
                    <a:pt x="755" y="660"/>
                  </a:lnTo>
                  <a:lnTo>
                    <a:pt x="759" y="660"/>
                  </a:lnTo>
                  <a:lnTo>
                    <a:pt x="763" y="660"/>
                  </a:lnTo>
                  <a:lnTo>
                    <a:pt x="763" y="656"/>
                  </a:lnTo>
                  <a:lnTo>
                    <a:pt x="766" y="656"/>
                  </a:lnTo>
                  <a:lnTo>
                    <a:pt x="766" y="656"/>
                  </a:lnTo>
                  <a:lnTo>
                    <a:pt x="770" y="656"/>
                  </a:lnTo>
                  <a:lnTo>
                    <a:pt x="774" y="656"/>
                  </a:lnTo>
                  <a:lnTo>
                    <a:pt x="778" y="652"/>
                  </a:lnTo>
                  <a:lnTo>
                    <a:pt x="781" y="652"/>
                  </a:lnTo>
                  <a:lnTo>
                    <a:pt x="781" y="649"/>
                  </a:lnTo>
                  <a:lnTo>
                    <a:pt x="781" y="649"/>
                  </a:lnTo>
                  <a:lnTo>
                    <a:pt x="785" y="649"/>
                  </a:lnTo>
                  <a:lnTo>
                    <a:pt x="785" y="649"/>
                  </a:lnTo>
                  <a:lnTo>
                    <a:pt x="785" y="649"/>
                  </a:lnTo>
                  <a:lnTo>
                    <a:pt x="789" y="645"/>
                  </a:lnTo>
                  <a:lnTo>
                    <a:pt x="789" y="645"/>
                  </a:lnTo>
                  <a:lnTo>
                    <a:pt x="789" y="641"/>
                  </a:lnTo>
                  <a:lnTo>
                    <a:pt x="789" y="638"/>
                  </a:lnTo>
                  <a:lnTo>
                    <a:pt x="789" y="638"/>
                  </a:lnTo>
                  <a:lnTo>
                    <a:pt x="789" y="634"/>
                  </a:lnTo>
                  <a:lnTo>
                    <a:pt x="789" y="638"/>
                  </a:lnTo>
                  <a:lnTo>
                    <a:pt x="792" y="638"/>
                  </a:lnTo>
                  <a:lnTo>
                    <a:pt x="796" y="641"/>
                  </a:lnTo>
                  <a:lnTo>
                    <a:pt x="800" y="641"/>
                  </a:lnTo>
                  <a:lnTo>
                    <a:pt x="800" y="641"/>
                  </a:lnTo>
                  <a:lnTo>
                    <a:pt x="800" y="645"/>
                  </a:lnTo>
                  <a:lnTo>
                    <a:pt x="796" y="645"/>
                  </a:lnTo>
                  <a:lnTo>
                    <a:pt x="796" y="645"/>
                  </a:lnTo>
                  <a:lnTo>
                    <a:pt x="803" y="645"/>
                  </a:lnTo>
                  <a:lnTo>
                    <a:pt x="803" y="641"/>
                  </a:lnTo>
                  <a:lnTo>
                    <a:pt x="807" y="641"/>
                  </a:lnTo>
                  <a:lnTo>
                    <a:pt x="807" y="638"/>
                  </a:lnTo>
                  <a:lnTo>
                    <a:pt x="811" y="641"/>
                  </a:lnTo>
                  <a:lnTo>
                    <a:pt x="811" y="641"/>
                  </a:lnTo>
                  <a:lnTo>
                    <a:pt x="815" y="638"/>
                  </a:lnTo>
                  <a:lnTo>
                    <a:pt x="815" y="638"/>
                  </a:lnTo>
                  <a:lnTo>
                    <a:pt x="815" y="638"/>
                  </a:lnTo>
                  <a:lnTo>
                    <a:pt x="818" y="638"/>
                  </a:lnTo>
                  <a:lnTo>
                    <a:pt x="818" y="641"/>
                  </a:lnTo>
                  <a:lnTo>
                    <a:pt x="822" y="638"/>
                  </a:lnTo>
                  <a:lnTo>
                    <a:pt x="822" y="638"/>
                  </a:lnTo>
                  <a:lnTo>
                    <a:pt x="826" y="638"/>
                  </a:lnTo>
                  <a:lnTo>
                    <a:pt x="826" y="638"/>
                  </a:lnTo>
                  <a:lnTo>
                    <a:pt x="826" y="638"/>
                  </a:lnTo>
                  <a:lnTo>
                    <a:pt x="826" y="634"/>
                  </a:lnTo>
                  <a:lnTo>
                    <a:pt x="829" y="634"/>
                  </a:lnTo>
                  <a:lnTo>
                    <a:pt x="833" y="634"/>
                  </a:lnTo>
                  <a:lnTo>
                    <a:pt x="833" y="634"/>
                  </a:lnTo>
                  <a:lnTo>
                    <a:pt x="833" y="634"/>
                  </a:lnTo>
                  <a:lnTo>
                    <a:pt x="837" y="634"/>
                  </a:lnTo>
                  <a:lnTo>
                    <a:pt x="837" y="634"/>
                  </a:lnTo>
                  <a:lnTo>
                    <a:pt x="840" y="630"/>
                  </a:lnTo>
                  <a:lnTo>
                    <a:pt x="840" y="630"/>
                  </a:lnTo>
                  <a:lnTo>
                    <a:pt x="840" y="626"/>
                  </a:lnTo>
                  <a:lnTo>
                    <a:pt x="840" y="626"/>
                  </a:lnTo>
                  <a:lnTo>
                    <a:pt x="840" y="623"/>
                  </a:lnTo>
                  <a:lnTo>
                    <a:pt x="840" y="623"/>
                  </a:lnTo>
                  <a:lnTo>
                    <a:pt x="844" y="619"/>
                  </a:lnTo>
                  <a:lnTo>
                    <a:pt x="848" y="619"/>
                  </a:lnTo>
                  <a:lnTo>
                    <a:pt x="848" y="623"/>
                  </a:lnTo>
                  <a:lnTo>
                    <a:pt x="852" y="623"/>
                  </a:lnTo>
                  <a:lnTo>
                    <a:pt x="852" y="619"/>
                  </a:lnTo>
                  <a:lnTo>
                    <a:pt x="852" y="619"/>
                  </a:lnTo>
                  <a:lnTo>
                    <a:pt x="852" y="615"/>
                  </a:lnTo>
                  <a:lnTo>
                    <a:pt x="855" y="615"/>
                  </a:lnTo>
                  <a:lnTo>
                    <a:pt x="855" y="615"/>
                  </a:lnTo>
                  <a:lnTo>
                    <a:pt x="855" y="615"/>
                  </a:lnTo>
                  <a:lnTo>
                    <a:pt x="859" y="615"/>
                  </a:lnTo>
                  <a:lnTo>
                    <a:pt x="859" y="615"/>
                  </a:lnTo>
                  <a:lnTo>
                    <a:pt x="859" y="612"/>
                  </a:lnTo>
                  <a:lnTo>
                    <a:pt x="863" y="612"/>
                  </a:lnTo>
                  <a:lnTo>
                    <a:pt x="863" y="612"/>
                  </a:lnTo>
                  <a:lnTo>
                    <a:pt x="859" y="608"/>
                  </a:lnTo>
                  <a:lnTo>
                    <a:pt x="859" y="612"/>
                  </a:lnTo>
                  <a:lnTo>
                    <a:pt x="855" y="608"/>
                  </a:lnTo>
                  <a:lnTo>
                    <a:pt x="859" y="608"/>
                  </a:lnTo>
                  <a:lnTo>
                    <a:pt x="863" y="604"/>
                  </a:lnTo>
                  <a:lnTo>
                    <a:pt x="863" y="604"/>
                  </a:lnTo>
                  <a:lnTo>
                    <a:pt x="866" y="604"/>
                  </a:lnTo>
                  <a:lnTo>
                    <a:pt x="870" y="608"/>
                  </a:lnTo>
                  <a:lnTo>
                    <a:pt x="870" y="604"/>
                  </a:lnTo>
                  <a:lnTo>
                    <a:pt x="866" y="600"/>
                  </a:lnTo>
                  <a:lnTo>
                    <a:pt x="866" y="600"/>
                  </a:lnTo>
                  <a:lnTo>
                    <a:pt x="866" y="600"/>
                  </a:lnTo>
                  <a:lnTo>
                    <a:pt x="870" y="600"/>
                  </a:lnTo>
                  <a:lnTo>
                    <a:pt x="874" y="600"/>
                  </a:lnTo>
                  <a:lnTo>
                    <a:pt x="874" y="597"/>
                  </a:lnTo>
                  <a:lnTo>
                    <a:pt x="870" y="597"/>
                  </a:lnTo>
                  <a:lnTo>
                    <a:pt x="870" y="597"/>
                  </a:lnTo>
                  <a:lnTo>
                    <a:pt x="866" y="593"/>
                  </a:lnTo>
                  <a:lnTo>
                    <a:pt x="870" y="593"/>
                  </a:lnTo>
                  <a:lnTo>
                    <a:pt x="870" y="597"/>
                  </a:lnTo>
                  <a:lnTo>
                    <a:pt x="874" y="597"/>
                  </a:lnTo>
                  <a:lnTo>
                    <a:pt x="874" y="597"/>
                  </a:lnTo>
                  <a:lnTo>
                    <a:pt x="874" y="593"/>
                  </a:lnTo>
                  <a:lnTo>
                    <a:pt x="870" y="593"/>
                  </a:lnTo>
                  <a:lnTo>
                    <a:pt x="870" y="589"/>
                  </a:lnTo>
                  <a:lnTo>
                    <a:pt x="874" y="589"/>
                  </a:lnTo>
                  <a:lnTo>
                    <a:pt x="874" y="589"/>
                  </a:lnTo>
                  <a:lnTo>
                    <a:pt x="878" y="589"/>
                  </a:lnTo>
                  <a:lnTo>
                    <a:pt x="878" y="593"/>
                  </a:lnTo>
                  <a:lnTo>
                    <a:pt x="878" y="593"/>
                  </a:lnTo>
                  <a:lnTo>
                    <a:pt x="881" y="593"/>
                  </a:lnTo>
                  <a:lnTo>
                    <a:pt x="881" y="589"/>
                  </a:lnTo>
                  <a:lnTo>
                    <a:pt x="881" y="589"/>
                  </a:lnTo>
                  <a:lnTo>
                    <a:pt x="878" y="589"/>
                  </a:lnTo>
                  <a:lnTo>
                    <a:pt x="878" y="586"/>
                  </a:lnTo>
                  <a:lnTo>
                    <a:pt x="881" y="586"/>
                  </a:lnTo>
                  <a:lnTo>
                    <a:pt x="881" y="586"/>
                  </a:lnTo>
                  <a:lnTo>
                    <a:pt x="878" y="586"/>
                  </a:lnTo>
                  <a:lnTo>
                    <a:pt x="881" y="582"/>
                  </a:lnTo>
                  <a:lnTo>
                    <a:pt x="878" y="578"/>
                  </a:lnTo>
                  <a:lnTo>
                    <a:pt x="878" y="578"/>
                  </a:lnTo>
                  <a:lnTo>
                    <a:pt x="874" y="582"/>
                  </a:lnTo>
                  <a:lnTo>
                    <a:pt x="878" y="578"/>
                  </a:lnTo>
                  <a:lnTo>
                    <a:pt x="878" y="574"/>
                  </a:lnTo>
                  <a:lnTo>
                    <a:pt x="885" y="574"/>
                  </a:lnTo>
                  <a:lnTo>
                    <a:pt x="881" y="571"/>
                  </a:lnTo>
                  <a:lnTo>
                    <a:pt x="881" y="574"/>
                  </a:lnTo>
                  <a:lnTo>
                    <a:pt x="878" y="571"/>
                  </a:lnTo>
                  <a:lnTo>
                    <a:pt x="881" y="571"/>
                  </a:lnTo>
                  <a:lnTo>
                    <a:pt x="878" y="567"/>
                  </a:lnTo>
                  <a:lnTo>
                    <a:pt x="874" y="567"/>
                  </a:lnTo>
                  <a:lnTo>
                    <a:pt x="878" y="567"/>
                  </a:lnTo>
                  <a:lnTo>
                    <a:pt x="878" y="563"/>
                  </a:lnTo>
                  <a:lnTo>
                    <a:pt x="878" y="567"/>
                  </a:lnTo>
                  <a:lnTo>
                    <a:pt x="878" y="563"/>
                  </a:lnTo>
                  <a:lnTo>
                    <a:pt x="881" y="563"/>
                  </a:lnTo>
                  <a:lnTo>
                    <a:pt x="881" y="563"/>
                  </a:lnTo>
                  <a:lnTo>
                    <a:pt x="881" y="567"/>
                  </a:lnTo>
                  <a:lnTo>
                    <a:pt x="885" y="567"/>
                  </a:lnTo>
                  <a:lnTo>
                    <a:pt x="889" y="563"/>
                  </a:lnTo>
                  <a:lnTo>
                    <a:pt x="889" y="560"/>
                  </a:lnTo>
                  <a:lnTo>
                    <a:pt x="892" y="560"/>
                  </a:lnTo>
                  <a:lnTo>
                    <a:pt x="889" y="560"/>
                  </a:lnTo>
                  <a:lnTo>
                    <a:pt x="885" y="556"/>
                  </a:lnTo>
                  <a:lnTo>
                    <a:pt x="889" y="556"/>
                  </a:lnTo>
                  <a:lnTo>
                    <a:pt x="889" y="556"/>
                  </a:lnTo>
                  <a:lnTo>
                    <a:pt x="892" y="556"/>
                  </a:lnTo>
                  <a:lnTo>
                    <a:pt x="892" y="552"/>
                  </a:lnTo>
                  <a:lnTo>
                    <a:pt x="892" y="552"/>
                  </a:lnTo>
                  <a:lnTo>
                    <a:pt x="892" y="552"/>
                  </a:lnTo>
                  <a:lnTo>
                    <a:pt x="892" y="549"/>
                  </a:lnTo>
                  <a:lnTo>
                    <a:pt x="892" y="549"/>
                  </a:lnTo>
                  <a:lnTo>
                    <a:pt x="892" y="545"/>
                  </a:lnTo>
                  <a:lnTo>
                    <a:pt x="892" y="545"/>
                  </a:lnTo>
                  <a:lnTo>
                    <a:pt x="889" y="541"/>
                  </a:lnTo>
                  <a:lnTo>
                    <a:pt x="896" y="545"/>
                  </a:lnTo>
                  <a:lnTo>
                    <a:pt x="896" y="541"/>
                  </a:lnTo>
                  <a:lnTo>
                    <a:pt x="900" y="537"/>
                  </a:lnTo>
                  <a:lnTo>
                    <a:pt x="900" y="537"/>
                  </a:lnTo>
                  <a:lnTo>
                    <a:pt x="903" y="537"/>
                  </a:lnTo>
                  <a:lnTo>
                    <a:pt x="903" y="541"/>
                  </a:lnTo>
                  <a:lnTo>
                    <a:pt x="903" y="537"/>
                  </a:lnTo>
                  <a:lnTo>
                    <a:pt x="907" y="537"/>
                  </a:lnTo>
                  <a:lnTo>
                    <a:pt x="903" y="534"/>
                  </a:lnTo>
                  <a:lnTo>
                    <a:pt x="900" y="534"/>
                  </a:lnTo>
                  <a:lnTo>
                    <a:pt x="900" y="530"/>
                  </a:lnTo>
                  <a:lnTo>
                    <a:pt x="900" y="530"/>
                  </a:lnTo>
                  <a:lnTo>
                    <a:pt x="903" y="530"/>
                  </a:lnTo>
                  <a:lnTo>
                    <a:pt x="903" y="530"/>
                  </a:lnTo>
                  <a:lnTo>
                    <a:pt x="903" y="526"/>
                  </a:lnTo>
                  <a:lnTo>
                    <a:pt x="900" y="526"/>
                  </a:lnTo>
                  <a:lnTo>
                    <a:pt x="903" y="526"/>
                  </a:lnTo>
                  <a:lnTo>
                    <a:pt x="903" y="526"/>
                  </a:lnTo>
                  <a:lnTo>
                    <a:pt x="903" y="523"/>
                  </a:lnTo>
                  <a:lnTo>
                    <a:pt x="903" y="523"/>
                  </a:lnTo>
                  <a:lnTo>
                    <a:pt x="896" y="523"/>
                  </a:lnTo>
                  <a:lnTo>
                    <a:pt x="900" y="523"/>
                  </a:lnTo>
                  <a:lnTo>
                    <a:pt x="900" y="519"/>
                  </a:lnTo>
                  <a:lnTo>
                    <a:pt x="903" y="519"/>
                  </a:lnTo>
                  <a:lnTo>
                    <a:pt x="907" y="519"/>
                  </a:lnTo>
                  <a:lnTo>
                    <a:pt x="907" y="519"/>
                  </a:lnTo>
                  <a:lnTo>
                    <a:pt x="907" y="519"/>
                  </a:lnTo>
                  <a:lnTo>
                    <a:pt x="907" y="519"/>
                  </a:lnTo>
                  <a:lnTo>
                    <a:pt x="911" y="519"/>
                  </a:lnTo>
                  <a:lnTo>
                    <a:pt x="911" y="515"/>
                  </a:lnTo>
                  <a:lnTo>
                    <a:pt x="907" y="511"/>
                  </a:lnTo>
                  <a:lnTo>
                    <a:pt x="907" y="511"/>
                  </a:lnTo>
                  <a:lnTo>
                    <a:pt x="903" y="511"/>
                  </a:lnTo>
                  <a:lnTo>
                    <a:pt x="907" y="515"/>
                  </a:lnTo>
                  <a:lnTo>
                    <a:pt x="907" y="515"/>
                  </a:lnTo>
                  <a:lnTo>
                    <a:pt x="903" y="515"/>
                  </a:lnTo>
                  <a:lnTo>
                    <a:pt x="900" y="519"/>
                  </a:lnTo>
                  <a:lnTo>
                    <a:pt x="896" y="515"/>
                  </a:lnTo>
                  <a:lnTo>
                    <a:pt x="896" y="515"/>
                  </a:lnTo>
                  <a:lnTo>
                    <a:pt x="900" y="515"/>
                  </a:lnTo>
                  <a:lnTo>
                    <a:pt x="907" y="508"/>
                  </a:lnTo>
                  <a:lnTo>
                    <a:pt x="907" y="508"/>
                  </a:lnTo>
                  <a:lnTo>
                    <a:pt x="903" y="508"/>
                  </a:lnTo>
                  <a:lnTo>
                    <a:pt x="903" y="504"/>
                  </a:lnTo>
                  <a:lnTo>
                    <a:pt x="903" y="508"/>
                  </a:lnTo>
                  <a:lnTo>
                    <a:pt x="896" y="500"/>
                  </a:lnTo>
                  <a:lnTo>
                    <a:pt x="892" y="500"/>
                  </a:lnTo>
                  <a:lnTo>
                    <a:pt x="889" y="504"/>
                  </a:lnTo>
                  <a:lnTo>
                    <a:pt x="885" y="504"/>
                  </a:lnTo>
                  <a:lnTo>
                    <a:pt x="881" y="497"/>
                  </a:lnTo>
                  <a:lnTo>
                    <a:pt x="878" y="500"/>
                  </a:lnTo>
                  <a:lnTo>
                    <a:pt x="874" y="500"/>
                  </a:lnTo>
                  <a:lnTo>
                    <a:pt x="874" y="504"/>
                  </a:lnTo>
                  <a:lnTo>
                    <a:pt x="874" y="500"/>
                  </a:lnTo>
                  <a:lnTo>
                    <a:pt x="878" y="497"/>
                  </a:lnTo>
                  <a:lnTo>
                    <a:pt x="881" y="497"/>
                  </a:lnTo>
                  <a:lnTo>
                    <a:pt x="881" y="497"/>
                  </a:lnTo>
                  <a:lnTo>
                    <a:pt x="885" y="497"/>
                  </a:lnTo>
                  <a:lnTo>
                    <a:pt x="889" y="497"/>
                  </a:lnTo>
                  <a:lnTo>
                    <a:pt x="889" y="493"/>
                  </a:lnTo>
                  <a:lnTo>
                    <a:pt x="892" y="493"/>
                  </a:lnTo>
                  <a:lnTo>
                    <a:pt x="892" y="493"/>
                  </a:lnTo>
                  <a:lnTo>
                    <a:pt x="896" y="489"/>
                  </a:lnTo>
                  <a:lnTo>
                    <a:pt x="900" y="489"/>
                  </a:lnTo>
                  <a:lnTo>
                    <a:pt x="900" y="485"/>
                  </a:lnTo>
                  <a:lnTo>
                    <a:pt x="896" y="482"/>
                  </a:lnTo>
                  <a:lnTo>
                    <a:pt x="889" y="474"/>
                  </a:lnTo>
                  <a:lnTo>
                    <a:pt x="885" y="474"/>
                  </a:lnTo>
                  <a:lnTo>
                    <a:pt x="878" y="467"/>
                  </a:lnTo>
                  <a:lnTo>
                    <a:pt x="874" y="467"/>
                  </a:lnTo>
                  <a:lnTo>
                    <a:pt x="870" y="471"/>
                  </a:lnTo>
                  <a:lnTo>
                    <a:pt x="866" y="471"/>
                  </a:lnTo>
                  <a:lnTo>
                    <a:pt x="863" y="467"/>
                  </a:lnTo>
                  <a:lnTo>
                    <a:pt x="863" y="463"/>
                  </a:lnTo>
                  <a:lnTo>
                    <a:pt x="859" y="463"/>
                  </a:lnTo>
                  <a:lnTo>
                    <a:pt x="855" y="467"/>
                  </a:lnTo>
                  <a:lnTo>
                    <a:pt x="852" y="467"/>
                  </a:lnTo>
                  <a:lnTo>
                    <a:pt x="848" y="467"/>
                  </a:lnTo>
                  <a:lnTo>
                    <a:pt x="844" y="471"/>
                  </a:lnTo>
                  <a:lnTo>
                    <a:pt x="848" y="463"/>
                  </a:lnTo>
                  <a:lnTo>
                    <a:pt x="852" y="463"/>
                  </a:lnTo>
                  <a:lnTo>
                    <a:pt x="852" y="463"/>
                  </a:lnTo>
                  <a:lnTo>
                    <a:pt x="855" y="463"/>
                  </a:lnTo>
                  <a:lnTo>
                    <a:pt x="855" y="463"/>
                  </a:lnTo>
                  <a:lnTo>
                    <a:pt x="859" y="463"/>
                  </a:lnTo>
                  <a:lnTo>
                    <a:pt x="863" y="463"/>
                  </a:lnTo>
                  <a:lnTo>
                    <a:pt x="863" y="467"/>
                  </a:lnTo>
                  <a:lnTo>
                    <a:pt x="866" y="467"/>
                  </a:lnTo>
                  <a:lnTo>
                    <a:pt x="870" y="467"/>
                  </a:lnTo>
                  <a:lnTo>
                    <a:pt x="870" y="467"/>
                  </a:lnTo>
                  <a:lnTo>
                    <a:pt x="878" y="467"/>
                  </a:lnTo>
                  <a:lnTo>
                    <a:pt x="881" y="467"/>
                  </a:lnTo>
                  <a:lnTo>
                    <a:pt x="881" y="467"/>
                  </a:lnTo>
                  <a:lnTo>
                    <a:pt x="885" y="471"/>
                  </a:lnTo>
                  <a:lnTo>
                    <a:pt x="892" y="471"/>
                  </a:lnTo>
                  <a:lnTo>
                    <a:pt x="896" y="471"/>
                  </a:lnTo>
                  <a:lnTo>
                    <a:pt x="900" y="471"/>
                  </a:lnTo>
                  <a:lnTo>
                    <a:pt x="896" y="467"/>
                  </a:lnTo>
                  <a:lnTo>
                    <a:pt x="896" y="467"/>
                  </a:lnTo>
                  <a:lnTo>
                    <a:pt x="892" y="459"/>
                  </a:lnTo>
                  <a:lnTo>
                    <a:pt x="892" y="459"/>
                  </a:lnTo>
                  <a:lnTo>
                    <a:pt x="889" y="459"/>
                  </a:lnTo>
                  <a:lnTo>
                    <a:pt x="885" y="459"/>
                  </a:lnTo>
                  <a:lnTo>
                    <a:pt x="881" y="459"/>
                  </a:lnTo>
                  <a:lnTo>
                    <a:pt x="878" y="452"/>
                  </a:lnTo>
                  <a:lnTo>
                    <a:pt x="878" y="448"/>
                  </a:lnTo>
                  <a:lnTo>
                    <a:pt x="874" y="445"/>
                  </a:lnTo>
                  <a:lnTo>
                    <a:pt x="870" y="441"/>
                  </a:lnTo>
                  <a:lnTo>
                    <a:pt x="870" y="437"/>
                  </a:lnTo>
                  <a:lnTo>
                    <a:pt x="870" y="434"/>
                  </a:lnTo>
                  <a:lnTo>
                    <a:pt x="870" y="434"/>
                  </a:lnTo>
                  <a:lnTo>
                    <a:pt x="863" y="426"/>
                  </a:lnTo>
                  <a:lnTo>
                    <a:pt x="855" y="422"/>
                  </a:lnTo>
                  <a:lnTo>
                    <a:pt x="852" y="422"/>
                  </a:lnTo>
                  <a:lnTo>
                    <a:pt x="852" y="419"/>
                  </a:lnTo>
                  <a:lnTo>
                    <a:pt x="844" y="415"/>
                  </a:lnTo>
                  <a:lnTo>
                    <a:pt x="844" y="415"/>
                  </a:lnTo>
                  <a:lnTo>
                    <a:pt x="844" y="408"/>
                  </a:lnTo>
                  <a:lnTo>
                    <a:pt x="844" y="404"/>
                  </a:lnTo>
                  <a:lnTo>
                    <a:pt x="844" y="400"/>
                  </a:lnTo>
                  <a:lnTo>
                    <a:pt x="844" y="396"/>
                  </a:lnTo>
                  <a:lnTo>
                    <a:pt x="844" y="396"/>
                  </a:lnTo>
                  <a:lnTo>
                    <a:pt x="848" y="396"/>
                  </a:lnTo>
                  <a:lnTo>
                    <a:pt x="852" y="393"/>
                  </a:lnTo>
                  <a:lnTo>
                    <a:pt x="852" y="393"/>
                  </a:lnTo>
                  <a:lnTo>
                    <a:pt x="855" y="389"/>
                  </a:lnTo>
                  <a:lnTo>
                    <a:pt x="852" y="389"/>
                  </a:lnTo>
                  <a:lnTo>
                    <a:pt x="852" y="385"/>
                  </a:lnTo>
                  <a:lnTo>
                    <a:pt x="852" y="385"/>
                  </a:lnTo>
                  <a:lnTo>
                    <a:pt x="859" y="385"/>
                  </a:lnTo>
                  <a:lnTo>
                    <a:pt x="859" y="382"/>
                  </a:lnTo>
                  <a:lnTo>
                    <a:pt x="863" y="382"/>
                  </a:lnTo>
                  <a:lnTo>
                    <a:pt x="863" y="378"/>
                  </a:lnTo>
                  <a:lnTo>
                    <a:pt x="859" y="374"/>
                  </a:lnTo>
                  <a:lnTo>
                    <a:pt x="863" y="374"/>
                  </a:lnTo>
                  <a:lnTo>
                    <a:pt x="863" y="378"/>
                  </a:lnTo>
                  <a:lnTo>
                    <a:pt x="866" y="374"/>
                  </a:lnTo>
                  <a:lnTo>
                    <a:pt x="866" y="374"/>
                  </a:lnTo>
                  <a:lnTo>
                    <a:pt x="870" y="374"/>
                  </a:lnTo>
                  <a:lnTo>
                    <a:pt x="874" y="374"/>
                  </a:lnTo>
                  <a:lnTo>
                    <a:pt x="878" y="370"/>
                  </a:lnTo>
                  <a:lnTo>
                    <a:pt x="878" y="370"/>
                  </a:lnTo>
                  <a:lnTo>
                    <a:pt x="881" y="370"/>
                  </a:lnTo>
                  <a:lnTo>
                    <a:pt x="881" y="370"/>
                  </a:lnTo>
                  <a:lnTo>
                    <a:pt x="885" y="374"/>
                  </a:lnTo>
                  <a:lnTo>
                    <a:pt x="889" y="370"/>
                  </a:lnTo>
                  <a:lnTo>
                    <a:pt x="889" y="370"/>
                  </a:lnTo>
                  <a:lnTo>
                    <a:pt x="885" y="367"/>
                  </a:lnTo>
                  <a:lnTo>
                    <a:pt x="885" y="367"/>
                  </a:lnTo>
                  <a:lnTo>
                    <a:pt x="889" y="363"/>
                  </a:lnTo>
                  <a:lnTo>
                    <a:pt x="889" y="363"/>
                  </a:lnTo>
                  <a:lnTo>
                    <a:pt x="885" y="359"/>
                  </a:lnTo>
                  <a:lnTo>
                    <a:pt x="885" y="359"/>
                  </a:lnTo>
                  <a:lnTo>
                    <a:pt x="889" y="359"/>
                  </a:lnTo>
                  <a:lnTo>
                    <a:pt x="889" y="356"/>
                  </a:lnTo>
                  <a:lnTo>
                    <a:pt x="885" y="359"/>
                  </a:lnTo>
                  <a:lnTo>
                    <a:pt x="878" y="359"/>
                  </a:lnTo>
                  <a:lnTo>
                    <a:pt x="881" y="356"/>
                  </a:lnTo>
                  <a:lnTo>
                    <a:pt x="878" y="356"/>
                  </a:lnTo>
                  <a:lnTo>
                    <a:pt x="874" y="359"/>
                  </a:lnTo>
                  <a:lnTo>
                    <a:pt x="863" y="359"/>
                  </a:lnTo>
                  <a:lnTo>
                    <a:pt x="863" y="356"/>
                  </a:lnTo>
                  <a:lnTo>
                    <a:pt x="859" y="356"/>
                  </a:lnTo>
                  <a:lnTo>
                    <a:pt x="859" y="352"/>
                  </a:lnTo>
                  <a:lnTo>
                    <a:pt x="855" y="352"/>
                  </a:lnTo>
                  <a:lnTo>
                    <a:pt x="855" y="352"/>
                  </a:lnTo>
                  <a:lnTo>
                    <a:pt x="848" y="356"/>
                  </a:lnTo>
                  <a:lnTo>
                    <a:pt x="844" y="356"/>
                  </a:lnTo>
                  <a:lnTo>
                    <a:pt x="844" y="356"/>
                  </a:lnTo>
                  <a:lnTo>
                    <a:pt x="844" y="359"/>
                  </a:lnTo>
                  <a:lnTo>
                    <a:pt x="844" y="359"/>
                  </a:lnTo>
                  <a:lnTo>
                    <a:pt x="837" y="363"/>
                  </a:lnTo>
                  <a:lnTo>
                    <a:pt x="840" y="363"/>
                  </a:lnTo>
                  <a:lnTo>
                    <a:pt x="840" y="363"/>
                  </a:lnTo>
                  <a:lnTo>
                    <a:pt x="840" y="367"/>
                  </a:lnTo>
                  <a:lnTo>
                    <a:pt x="837" y="367"/>
                  </a:lnTo>
                  <a:lnTo>
                    <a:pt x="833" y="367"/>
                  </a:lnTo>
                  <a:lnTo>
                    <a:pt x="829" y="370"/>
                  </a:lnTo>
                  <a:lnTo>
                    <a:pt x="826" y="367"/>
                  </a:lnTo>
                  <a:lnTo>
                    <a:pt x="822" y="359"/>
                  </a:lnTo>
                  <a:lnTo>
                    <a:pt x="822" y="356"/>
                  </a:lnTo>
                  <a:lnTo>
                    <a:pt x="822" y="356"/>
                  </a:lnTo>
                  <a:lnTo>
                    <a:pt x="818" y="356"/>
                  </a:lnTo>
                  <a:lnTo>
                    <a:pt x="815" y="356"/>
                  </a:lnTo>
                  <a:lnTo>
                    <a:pt x="815" y="352"/>
                  </a:lnTo>
                  <a:lnTo>
                    <a:pt x="815" y="352"/>
                  </a:lnTo>
                  <a:lnTo>
                    <a:pt x="811" y="356"/>
                  </a:lnTo>
                  <a:lnTo>
                    <a:pt x="811" y="352"/>
                  </a:lnTo>
                  <a:lnTo>
                    <a:pt x="811" y="356"/>
                  </a:lnTo>
                  <a:lnTo>
                    <a:pt x="807" y="352"/>
                  </a:lnTo>
                  <a:lnTo>
                    <a:pt x="807" y="348"/>
                  </a:lnTo>
                  <a:lnTo>
                    <a:pt x="803" y="345"/>
                  </a:lnTo>
                  <a:lnTo>
                    <a:pt x="800" y="345"/>
                  </a:lnTo>
                  <a:lnTo>
                    <a:pt x="800" y="341"/>
                  </a:lnTo>
                  <a:lnTo>
                    <a:pt x="796" y="337"/>
                  </a:lnTo>
                  <a:lnTo>
                    <a:pt x="800" y="337"/>
                  </a:lnTo>
                  <a:lnTo>
                    <a:pt x="800" y="333"/>
                  </a:lnTo>
                  <a:lnTo>
                    <a:pt x="800" y="333"/>
                  </a:lnTo>
                  <a:lnTo>
                    <a:pt x="800" y="330"/>
                  </a:lnTo>
                  <a:lnTo>
                    <a:pt x="800" y="330"/>
                  </a:lnTo>
                  <a:lnTo>
                    <a:pt x="800" y="326"/>
                  </a:lnTo>
                  <a:lnTo>
                    <a:pt x="807" y="330"/>
                  </a:lnTo>
                  <a:lnTo>
                    <a:pt x="815" y="330"/>
                  </a:lnTo>
                  <a:lnTo>
                    <a:pt x="818" y="330"/>
                  </a:lnTo>
                  <a:lnTo>
                    <a:pt x="818" y="326"/>
                  </a:lnTo>
                  <a:lnTo>
                    <a:pt x="818" y="326"/>
                  </a:lnTo>
                  <a:lnTo>
                    <a:pt x="818" y="326"/>
                  </a:lnTo>
                  <a:lnTo>
                    <a:pt x="818" y="322"/>
                  </a:lnTo>
                  <a:lnTo>
                    <a:pt x="818" y="319"/>
                  </a:lnTo>
                  <a:lnTo>
                    <a:pt x="818" y="319"/>
                  </a:lnTo>
                  <a:lnTo>
                    <a:pt x="822" y="311"/>
                  </a:lnTo>
                  <a:lnTo>
                    <a:pt x="826" y="307"/>
                  </a:lnTo>
                  <a:lnTo>
                    <a:pt x="829" y="307"/>
                  </a:lnTo>
                  <a:lnTo>
                    <a:pt x="833" y="304"/>
                  </a:lnTo>
                  <a:lnTo>
                    <a:pt x="837" y="304"/>
                  </a:lnTo>
                  <a:lnTo>
                    <a:pt x="837" y="296"/>
                  </a:lnTo>
                  <a:lnTo>
                    <a:pt x="840" y="293"/>
                  </a:lnTo>
                  <a:lnTo>
                    <a:pt x="840" y="289"/>
                  </a:lnTo>
                  <a:lnTo>
                    <a:pt x="840" y="289"/>
                  </a:lnTo>
                  <a:lnTo>
                    <a:pt x="844" y="285"/>
                  </a:lnTo>
                  <a:lnTo>
                    <a:pt x="848" y="285"/>
                  </a:lnTo>
                  <a:lnTo>
                    <a:pt x="848" y="289"/>
                  </a:lnTo>
                  <a:lnTo>
                    <a:pt x="852" y="289"/>
                  </a:lnTo>
                  <a:lnTo>
                    <a:pt x="852" y="285"/>
                  </a:lnTo>
                  <a:lnTo>
                    <a:pt x="855" y="289"/>
                  </a:lnTo>
                  <a:lnTo>
                    <a:pt x="863" y="293"/>
                  </a:lnTo>
                  <a:lnTo>
                    <a:pt x="866" y="296"/>
                  </a:lnTo>
                  <a:lnTo>
                    <a:pt x="863" y="296"/>
                  </a:lnTo>
                  <a:lnTo>
                    <a:pt x="863" y="300"/>
                  </a:lnTo>
                  <a:lnTo>
                    <a:pt x="859" y="304"/>
                  </a:lnTo>
                  <a:lnTo>
                    <a:pt x="859" y="307"/>
                  </a:lnTo>
                  <a:lnTo>
                    <a:pt x="855" y="307"/>
                  </a:lnTo>
                  <a:lnTo>
                    <a:pt x="855" y="307"/>
                  </a:lnTo>
                  <a:lnTo>
                    <a:pt x="855" y="311"/>
                  </a:lnTo>
                  <a:lnTo>
                    <a:pt x="859" y="315"/>
                  </a:lnTo>
                  <a:lnTo>
                    <a:pt x="859" y="319"/>
                  </a:lnTo>
                  <a:lnTo>
                    <a:pt x="855" y="319"/>
                  </a:lnTo>
                  <a:lnTo>
                    <a:pt x="855" y="319"/>
                  </a:lnTo>
                  <a:lnTo>
                    <a:pt x="859" y="322"/>
                  </a:lnTo>
                  <a:lnTo>
                    <a:pt x="863" y="322"/>
                  </a:lnTo>
                  <a:lnTo>
                    <a:pt x="866" y="319"/>
                  </a:lnTo>
                  <a:lnTo>
                    <a:pt x="863" y="322"/>
                  </a:lnTo>
                  <a:lnTo>
                    <a:pt x="863" y="322"/>
                  </a:lnTo>
                  <a:lnTo>
                    <a:pt x="863" y="322"/>
                  </a:lnTo>
                  <a:lnTo>
                    <a:pt x="863" y="326"/>
                  </a:lnTo>
                  <a:lnTo>
                    <a:pt x="863" y="326"/>
                  </a:lnTo>
                  <a:lnTo>
                    <a:pt x="863" y="326"/>
                  </a:lnTo>
                  <a:lnTo>
                    <a:pt x="859" y="326"/>
                  </a:lnTo>
                  <a:lnTo>
                    <a:pt x="855" y="330"/>
                  </a:lnTo>
                  <a:lnTo>
                    <a:pt x="855" y="330"/>
                  </a:lnTo>
                  <a:lnTo>
                    <a:pt x="852" y="330"/>
                  </a:lnTo>
                  <a:lnTo>
                    <a:pt x="855" y="333"/>
                  </a:lnTo>
                  <a:lnTo>
                    <a:pt x="855" y="333"/>
                  </a:lnTo>
                  <a:lnTo>
                    <a:pt x="859" y="333"/>
                  </a:lnTo>
                  <a:lnTo>
                    <a:pt x="859" y="333"/>
                  </a:lnTo>
                  <a:lnTo>
                    <a:pt x="863" y="333"/>
                  </a:lnTo>
                  <a:lnTo>
                    <a:pt x="863" y="330"/>
                  </a:lnTo>
                  <a:lnTo>
                    <a:pt x="870" y="326"/>
                  </a:lnTo>
                  <a:lnTo>
                    <a:pt x="870" y="326"/>
                  </a:lnTo>
                  <a:lnTo>
                    <a:pt x="866" y="322"/>
                  </a:lnTo>
                  <a:lnTo>
                    <a:pt x="870" y="319"/>
                  </a:lnTo>
                  <a:lnTo>
                    <a:pt x="878" y="315"/>
                  </a:lnTo>
                  <a:lnTo>
                    <a:pt x="881" y="315"/>
                  </a:lnTo>
                  <a:lnTo>
                    <a:pt x="881" y="311"/>
                  </a:lnTo>
                  <a:lnTo>
                    <a:pt x="885" y="311"/>
                  </a:lnTo>
                  <a:lnTo>
                    <a:pt x="889" y="307"/>
                  </a:lnTo>
                  <a:lnTo>
                    <a:pt x="892" y="311"/>
                  </a:lnTo>
                  <a:lnTo>
                    <a:pt x="892" y="311"/>
                  </a:lnTo>
                  <a:lnTo>
                    <a:pt x="896" y="311"/>
                  </a:lnTo>
                  <a:lnTo>
                    <a:pt x="903" y="304"/>
                  </a:lnTo>
                  <a:lnTo>
                    <a:pt x="903" y="307"/>
                  </a:lnTo>
                  <a:lnTo>
                    <a:pt x="903" y="307"/>
                  </a:lnTo>
                  <a:lnTo>
                    <a:pt x="911" y="304"/>
                  </a:lnTo>
                  <a:lnTo>
                    <a:pt x="959" y="274"/>
                  </a:lnTo>
                  <a:lnTo>
                    <a:pt x="963" y="252"/>
                  </a:lnTo>
                  <a:lnTo>
                    <a:pt x="977" y="241"/>
                  </a:lnTo>
                  <a:lnTo>
                    <a:pt x="977" y="241"/>
                  </a:lnTo>
                  <a:lnTo>
                    <a:pt x="977" y="237"/>
                  </a:lnTo>
                  <a:lnTo>
                    <a:pt x="977" y="237"/>
                  </a:lnTo>
                  <a:lnTo>
                    <a:pt x="977" y="233"/>
                  </a:lnTo>
                  <a:lnTo>
                    <a:pt x="977" y="233"/>
                  </a:lnTo>
                  <a:lnTo>
                    <a:pt x="977" y="233"/>
                  </a:lnTo>
                  <a:lnTo>
                    <a:pt x="981" y="233"/>
                  </a:lnTo>
                  <a:lnTo>
                    <a:pt x="985" y="233"/>
                  </a:lnTo>
                  <a:lnTo>
                    <a:pt x="985" y="230"/>
                  </a:lnTo>
                  <a:lnTo>
                    <a:pt x="985" y="230"/>
                  </a:lnTo>
                  <a:lnTo>
                    <a:pt x="985" y="226"/>
                  </a:lnTo>
                  <a:lnTo>
                    <a:pt x="985" y="226"/>
                  </a:lnTo>
                  <a:lnTo>
                    <a:pt x="985" y="222"/>
                  </a:lnTo>
                  <a:lnTo>
                    <a:pt x="985" y="218"/>
                  </a:lnTo>
                  <a:lnTo>
                    <a:pt x="981" y="218"/>
                  </a:lnTo>
                  <a:lnTo>
                    <a:pt x="981" y="215"/>
                  </a:lnTo>
                  <a:lnTo>
                    <a:pt x="981" y="211"/>
                  </a:lnTo>
                  <a:lnTo>
                    <a:pt x="981" y="207"/>
                  </a:lnTo>
                  <a:lnTo>
                    <a:pt x="981" y="204"/>
                  </a:lnTo>
                  <a:lnTo>
                    <a:pt x="977" y="200"/>
                  </a:lnTo>
                  <a:lnTo>
                    <a:pt x="977" y="200"/>
                  </a:lnTo>
                  <a:lnTo>
                    <a:pt x="977" y="196"/>
                  </a:lnTo>
                  <a:lnTo>
                    <a:pt x="974" y="192"/>
                  </a:lnTo>
                  <a:lnTo>
                    <a:pt x="974" y="189"/>
                  </a:lnTo>
                  <a:lnTo>
                    <a:pt x="974" y="189"/>
                  </a:lnTo>
                  <a:lnTo>
                    <a:pt x="974" y="189"/>
                  </a:lnTo>
                  <a:lnTo>
                    <a:pt x="977" y="189"/>
                  </a:lnTo>
                  <a:lnTo>
                    <a:pt x="977" y="185"/>
                  </a:lnTo>
                  <a:lnTo>
                    <a:pt x="977" y="181"/>
                  </a:lnTo>
                  <a:lnTo>
                    <a:pt x="981" y="178"/>
                  </a:lnTo>
                  <a:lnTo>
                    <a:pt x="985" y="178"/>
                  </a:lnTo>
                  <a:lnTo>
                    <a:pt x="985" y="178"/>
                  </a:lnTo>
                  <a:lnTo>
                    <a:pt x="989" y="181"/>
                  </a:lnTo>
                  <a:lnTo>
                    <a:pt x="1000" y="181"/>
                  </a:lnTo>
                  <a:lnTo>
                    <a:pt x="1000" y="181"/>
                  </a:lnTo>
                  <a:lnTo>
                    <a:pt x="1003" y="181"/>
                  </a:lnTo>
                  <a:lnTo>
                    <a:pt x="1003" y="181"/>
                  </a:lnTo>
                  <a:lnTo>
                    <a:pt x="1003" y="178"/>
                  </a:lnTo>
                  <a:lnTo>
                    <a:pt x="1003" y="178"/>
                  </a:lnTo>
                  <a:lnTo>
                    <a:pt x="1003" y="174"/>
                  </a:lnTo>
                  <a:lnTo>
                    <a:pt x="1003" y="174"/>
                  </a:lnTo>
                  <a:lnTo>
                    <a:pt x="1003" y="174"/>
                  </a:lnTo>
                  <a:lnTo>
                    <a:pt x="1000" y="170"/>
                  </a:lnTo>
                  <a:lnTo>
                    <a:pt x="1003" y="166"/>
                  </a:lnTo>
                  <a:lnTo>
                    <a:pt x="1003" y="166"/>
                  </a:lnTo>
                  <a:lnTo>
                    <a:pt x="1003" y="163"/>
                  </a:lnTo>
                  <a:lnTo>
                    <a:pt x="1003" y="163"/>
                  </a:lnTo>
                  <a:lnTo>
                    <a:pt x="1003" y="163"/>
                  </a:lnTo>
                  <a:lnTo>
                    <a:pt x="1003" y="163"/>
                  </a:lnTo>
                  <a:lnTo>
                    <a:pt x="1003" y="159"/>
                  </a:lnTo>
                  <a:lnTo>
                    <a:pt x="1003" y="159"/>
                  </a:lnTo>
                  <a:lnTo>
                    <a:pt x="1003" y="155"/>
                  </a:lnTo>
                  <a:lnTo>
                    <a:pt x="1003" y="155"/>
                  </a:lnTo>
                  <a:lnTo>
                    <a:pt x="1003" y="155"/>
                  </a:lnTo>
                  <a:lnTo>
                    <a:pt x="1003" y="152"/>
                  </a:lnTo>
                  <a:lnTo>
                    <a:pt x="1003" y="152"/>
                  </a:lnTo>
                  <a:lnTo>
                    <a:pt x="1003" y="148"/>
                  </a:lnTo>
                  <a:lnTo>
                    <a:pt x="1003" y="144"/>
                  </a:lnTo>
                  <a:lnTo>
                    <a:pt x="1003" y="144"/>
                  </a:lnTo>
                  <a:lnTo>
                    <a:pt x="1003" y="144"/>
                  </a:lnTo>
                  <a:lnTo>
                    <a:pt x="1003" y="140"/>
                  </a:lnTo>
                  <a:lnTo>
                    <a:pt x="1003" y="140"/>
                  </a:lnTo>
                  <a:lnTo>
                    <a:pt x="1003" y="140"/>
                  </a:lnTo>
                  <a:lnTo>
                    <a:pt x="1003" y="137"/>
                  </a:lnTo>
                  <a:lnTo>
                    <a:pt x="1000" y="137"/>
                  </a:lnTo>
                  <a:lnTo>
                    <a:pt x="1003" y="137"/>
                  </a:lnTo>
                  <a:lnTo>
                    <a:pt x="1003" y="133"/>
                  </a:lnTo>
                  <a:lnTo>
                    <a:pt x="1003" y="133"/>
                  </a:lnTo>
                  <a:lnTo>
                    <a:pt x="1000" y="129"/>
                  </a:lnTo>
                  <a:lnTo>
                    <a:pt x="1000" y="129"/>
                  </a:lnTo>
                  <a:lnTo>
                    <a:pt x="1003" y="126"/>
                  </a:lnTo>
                  <a:lnTo>
                    <a:pt x="1003" y="126"/>
                  </a:lnTo>
                  <a:lnTo>
                    <a:pt x="1007" y="126"/>
                  </a:lnTo>
                  <a:lnTo>
                    <a:pt x="1007" y="122"/>
                  </a:lnTo>
                  <a:lnTo>
                    <a:pt x="1007" y="118"/>
                  </a:lnTo>
                  <a:lnTo>
                    <a:pt x="1003" y="118"/>
                  </a:lnTo>
                  <a:close/>
                </a:path>
              </a:pathLst>
            </a:custGeom>
            <a:grpFill/>
            <a:ln>
              <a:noFill/>
            </a:ln>
          </p:spPr>
          <p:txBody>
            <a:bodyPr vert="horz" wrap="square" lIns="91440" tIns="45720" rIns="91440" bIns="45720" numCol="1" anchor="t" anchorCtr="0" compatLnSpc="1"/>
            <a:lstStyle/>
            <a:p>
              <a:endParaRPr lang="en-US"/>
            </a:p>
          </p:txBody>
        </p:sp>
        <p:sp>
          <p:nvSpPr>
            <p:cNvPr id="105" name="Freeform 106"/>
            <p:cNvSpPr/>
            <p:nvPr/>
          </p:nvSpPr>
          <p:spPr bwMode="auto">
            <a:xfrm>
              <a:off x="6808384" y="2651024"/>
              <a:ext cx="38599" cy="81058"/>
            </a:xfrm>
            <a:custGeom>
              <a:avLst/>
              <a:gdLst>
                <a:gd name="T0" fmla="*/ 26 w 30"/>
                <a:gd name="T1" fmla="*/ 4 h 63"/>
                <a:gd name="T2" fmla="*/ 26 w 30"/>
                <a:gd name="T3" fmla="*/ 4 h 63"/>
                <a:gd name="T4" fmla="*/ 22 w 30"/>
                <a:gd name="T5" fmla="*/ 0 h 63"/>
                <a:gd name="T6" fmla="*/ 19 w 30"/>
                <a:gd name="T7" fmla="*/ 0 h 63"/>
                <a:gd name="T8" fmla="*/ 19 w 30"/>
                <a:gd name="T9" fmla="*/ 0 h 63"/>
                <a:gd name="T10" fmla="*/ 19 w 30"/>
                <a:gd name="T11" fmla="*/ 4 h 63"/>
                <a:gd name="T12" fmla="*/ 15 w 30"/>
                <a:gd name="T13" fmla="*/ 4 h 63"/>
                <a:gd name="T14" fmla="*/ 11 w 30"/>
                <a:gd name="T15" fmla="*/ 8 h 63"/>
                <a:gd name="T16" fmla="*/ 7 w 30"/>
                <a:gd name="T17" fmla="*/ 11 h 63"/>
                <a:gd name="T18" fmla="*/ 7 w 30"/>
                <a:gd name="T19" fmla="*/ 15 h 63"/>
                <a:gd name="T20" fmla="*/ 7 w 30"/>
                <a:gd name="T21" fmla="*/ 15 h 63"/>
                <a:gd name="T22" fmla="*/ 7 w 30"/>
                <a:gd name="T23" fmla="*/ 15 h 63"/>
                <a:gd name="T24" fmla="*/ 4 w 30"/>
                <a:gd name="T25" fmla="*/ 23 h 63"/>
                <a:gd name="T26" fmla="*/ 0 w 30"/>
                <a:gd name="T27" fmla="*/ 30 h 63"/>
                <a:gd name="T28" fmla="*/ 0 w 30"/>
                <a:gd name="T29" fmla="*/ 30 h 63"/>
                <a:gd name="T30" fmla="*/ 0 w 30"/>
                <a:gd name="T31" fmla="*/ 30 h 63"/>
                <a:gd name="T32" fmla="*/ 0 w 30"/>
                <a:gd name="T33" fmla="*/ 37 h 63"/>
                <a:gd name="T34" fmla="*/ 0 w 30"/>
                <a:gd name="T35" fmla="*/ 41 h 63"/>
                <a:gd name="T36" fmla="*/ 4 w 30"/>
                <a:gd name="T37" fmla="*/ 45 h 63"/>
                <a:gd name="T38" fmla="*/ 4 w 30"/>
                <a:gd name="T39" fmla="*/ 45 h 63"/>
                <a:gd name="T40" fmla="*/ 4 w 30"/>
                <a:gd name="T41" fmla="*/ 45 h 63"/>
                <a:gd name="T42" fmla="*/ 4 w 30"/>
                <a:gd name="T43" fmla="*/ 49 h 63"/>
                <a:gd name="T44" fmla="*/ 4 w 30"/>
                <a:gd name="T45" fmla="*/ 49 h 63"/>
                <a:gd name="T46" fmla="*/ 7 w 30"/>
                <a:gd name="T47" fmla="*/ 49 h 63"/>
                <a:gd name="T48" fmla="*/ 7 w 30"/>
                <a:gd name="T49" fmla="*/ 52 h 63"/>
                <a:gd name="T50" fmla="*/ 11 w 30"/>
                <a:gd name="T51" fmla="*/ 52 h 63"/>
                <a:gd name="T52" fmla="*/ 15 w 30"/>
                <a:gd name="T53" fmla="*/ 56 h 63"/>
                <a:gd name="T54" fmla="*/ 15 w 30"/>
                <a:gd name="T55" fmla="*/ 60 h 63"/>
                <a:gd name="T56" fmla="*/ 15 w 30"/>
                <a:gd name="T57" fmla="*/ 63 h 63"/>
                <a:gd name="T58" fmla="*/ 15 w 30"/>
                <a:gd name="T59" fmla="*/ 63 h 63"/>
                <a:gd name="T60" fmla="*/ 19 w 30"/>
                <a:gd name="T61" fmla="*/ 63 h 63"/>
                <a:gd name="T62" fmla="*/ 19 w 30"/>
                <a:gd name="T63" fmla="*/ 60 h 63"/>
                <a:gd name="T64" fmla="*/ 19 w 30"/>
                <a:gd name="T65" fmla="*/ 56 h 63"/>
                <a:gd name="T66" fmla="*/ 19 w 30"/>
                <a:gd name="T67" fmla="*/ 52 h 63"/>
                <a:gd name="T68" fmla="*/ 19 w 30"/>
                <a:gd name="T69" fmla="*/ 49 h 63"/>
                <a:gd name="T70" fmla="*/ 22 w 30"/>
                <a:gd name="T71" fmla="*/ 41 h 63"/>
                <a:gd name="T72" fmla="*/ 22 w 30"/>
                <a:gd name="T73" fmla="*/ 37 h 63"/>
                <a:gd name="T74" fmla="*/ 26 w 30"/>
                <a:gd name="T75" fmla="*/ 37 h 63"/>
                <a:gd name="T76" fmla="*/ 22 w 30"/>
                <a:gd name="T77" fmla="*/ 37 h 63"/>
                <a:gd name="T78" fmla="*/ 26 w 30"/>
                <a:gd name="T79" fmla="*/ 30 h 63"/>
                <a:gd name="T80" fmla="*/ 26 w 30"/>
                <a:gd name="T81" fmla="*/ 26 h 63"/>
                <a:gd name="T82" fmla="*/ 22 w 30"/>
                <a:gd name="T83" fmla="*/ 23 h 63"/>
                <a:gd name="T84" fmla="*/ 26 w 30"/>
                <a:gd name="T85" fmla="*/ 19 h 63"/>
                <a:gd name="T86" fmla="*/ 26 w 30"/>
                <a:gd name="T87" fmla="*/ 11 h 63"/>
                <a:gd name="T88" fmla="*/ 26 w 30"/>
                <a:gd name="T89" fmla="*/ 8 h 63"/>
                <a:gd name="T90" fmla="*/ 30 w 30"/>
                <a:gd name="T91" fmla="*/ 8 h 63"/>
                <a:gd name="T92" fmla="*/ 30 w 30"/>
                <a:gd name="T93" fmla="*/ 4 h 63"/>
                <a:gd name="T94" fmla="*/ 26 w 30"/>
                <a:gd name="T95"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 h="63">
                  <a:moveTo>
                    <a:pt x="26" y="4"/>
                  </a:moveTo>
                  <a:lnTo>
                    <a:pt x="26" y="4"/>
                  </a:lnTo>
                  <a:lnTo>
                    <a:pt x="22" y="0"/>
                  </a:lnTo>
                  <a:lnTo>
                    <a:pt x="19" y="0"/>
                  </a:lnTo>
                  <a:lnTo>
                    <a:pt x="19" y="0"/>
                  </a:lnTo>
                  <a:lnTo>
                    <a:pt x="19" y="4"/>
                  </a:lnTo>
                  <a:lnTo>
                    <a:pt x="15" y="4"/>
                  </a:lnTo>
                  <a:lnTo>
                    <a:pt x="11" y="8"/>
                  </a:lnTo>
                  <a:lnTo>
                    <a:pt x="7" y="11"/>
                  </a:lnTo>
                  <a:lnTo>
                    <a:pt x="7" y="15"/>
                  </a:lnTo>
                  <a:lnTo>
                    <a:pt x="7" y="15"/>
                  </a:lnTo>
                  <a:lnTo>
                    <a:pt x="7" y="15"/>
                  </a:lnTo>
                  <a:lnTo>
                    <a:pt x="4" y="23"/>
                  </a:lnTo>
                  <a:lnTo>
                    <a:pt x="0" y="30"/>
                  </a:lnTo>
                  <a:lnTo>
                    <a:pt x="0" y="30"/>
                  </a:lnTo>
                  <a:lnTo>
                    <a:pt x="0" y="30"/>
                  </a:lnTo>
                  <a:lnTo>
                    <a:pt x="0" y="37"/>
                  </a:lnTo>
                  <a:lnTo>
                    <a:pt x="0" y="41"/>
                  </a:lnTo>
                  <a:lnTo>
                    <a:pt x="4" y="45"/>
                  </a:lnTo>
                  <a:lnTo>
                    <a:pt x="4" y="45"/>
                  </a:lnTo>
                  <a:lnTo>
                    <a:pt x="4" y="45"/>
                  </a:lnTo>
                  <a:lnTo>
                    <a:pt x="4" y="49"/>
                  </a:lnTo>
                  <a:lnTo>
                    <a:pt x="4" y="49"/>
                  </a:lnTo>
                  <a:lnTo>
                    <a:pt x="7" y="49"/>
                  </a:lnTo>
                  <a:lnTo>
                    <a:pt x="7" y="52"/>
                  </a:lnTo>
                  <a:lnTo>
                    <a:pt x="11" y="52"/>
                  </a:lnTo>
                  <a:lnTo>
                    <a:pt x="15" y="56"/>
                  </a:lnTo>
                  <a:lnTo>
                    <a:pt x="15" y="60"/>
                  </a:lnTo>
                  <a:lnTo>
                    <a:pt x="15" y="63"/>
                  </a:lnTo>
                  <a:lnTo>
                    <a:pt x="15" y="63"/>
                  </a:lnTo>
                  <a:lnTo>
                    <a:pt x="19" y="63"/>
                  </a:lnTo>
                  <a:lnTo>
                    <a:pt x="19" y="60"/>
                  </a:lnTo>
                  <a:lnTo>
                    <a:pt x="19" y="56"/>
                  </a:lnTo>
                  <a:lnTo>
                    <a:pt x="19" y="52"/>
                  </a:lnTo>
                  <a:lnTo>
                    <a:pt x="19" y="49"/>
                  </a:lnTo>
                  <a:lnTo>
                    <a:pt x="22" y="41"/>
                  </a:lnTo>
                  <a:lnTo>
                    <a:pt x="22" y="37"/>
                  </a:lnTo>
                  <a:lnTo>
                    <a:pt x="26" y="37"/>
                  </a:lnTo>
                  <a:lnTo>
                    <a:pt x="22" y="37"/>
                  </a:lnTo>
                  <a:lnTo>
                    <a:pt x="26" y="30"/>
                  </a:lnTo>
                  <a:lnTo>
                    <a:pt x="26" y="26"/>
                  </a:lnTo>
                  <a:lnTo>
                    <a:pt x="22" y="23"/>
                  </a:lnTo>
                  <a:lnTo>
                    <a:pt x="26" y="19"/>
                  </a:lnTo>
                  <a:lnTo>
                    <a:pt x="26" y="11"/>
                  </a:lnTo>
                  <a:lnTo>
                    <a:pt x="26" y="8"/>
                  </a:lnTo>
                  <a:lnTo>
                    <a:pt x="30" y="8"/>
                  </a:lnTo>
                  <a:lnTo>
                    <a:pt x="30" y="4"/>
                  </a:lnTo>
                  <a:lnTo>
                    <a:pt x="26" y="4"/>
                  </a:lnTo>
                  <a:close/>
                </a:path>
              </a:pathLst>
            </a:custGeom>
            <a:grpFill/>
            <a:ln>
              <a:noFill/>
            </a:ln>
          </p:spPr>
          <p:txBody>
            <a:bodyPr vert="horz" wrap="square" lIns="91440" tIns="45720" rIns="91440" bIns="45720" numCol="1" anchor="t" anchorCtr="0" compatLnSpc="1"/>
            <a:lstStyle/>
            <a:p>
              <a:endParaRPr lang="en-US"/>
            </a:p>
          </p:txBody>
        </p:sp>
        <p:sp>
          <p:nvSpPr>
            <p:cNvPr id="106" name="Freeform 107"/>
            <p:cNvSpPr>
              <a:spLocks noEditPoints="1"/>
            </p:cNvSpPr>
            <p:nvPr/>
          </p:nvSpPr>
          <p:spPr bwMode="auto">
            <a:xfrm>
              <a:off x="4959495" y="3071752"/>
              <a:ext cx="223874" cy="195568"/>
            </a:xfrm>
            <a:custGeom>
              <a:avLst/>
              <a:gdLst>
                <a:gd name="T0" fmla="*/ 45 w 174"/>
                <a:gd name="T1" fmla="*/ 15 h 152"/>
                <a:gd name="T2" fmla="*/ 49 w 174"/>
                <a:gd name="T3" fmla="*/ 15 h 152"/>
                <a:gd name="T4" fmla="*/ 52 w 174"/>
                <a:gd name="T5" fmla="*/ 11 h 152"/>
                <a:gd name="T6" fmla="*/ 63 w 174"/>
                <a:gd name="T7" fmla="*/ 0 h 152"/>
                <a:gd name="T8" fmla="*/ 71 w 174"/>
                <a:gd name="T9" fmla="*/ 0 h 152"/>
                <a:gd name="T10" fmla="*/ 71 w 174"/>
                <a:gd name="T11" fmla="*/ 11 h 152"/>
                <a:gd name="T12" fmla="*/ 78 w 174"/>
                <a:gd name="T13" fmla="*/ 15 h 152"/>
                <a:gd name="T14" fmla="*/ 86 w 174"/>
                <a:gd name="T15" fmla="*/ 15 h 152"/>
                <a:gd name="T16" fmla="*/ 97 w 174"/>
                <a:gd name="T17" fmla="*/ 15 h 152"/>
                <a:gd name="T18" fmla="*/ 108 w 174"/>
                <a:gd name="T19" fmla="*/ 22 h 152"/>
                <a:gd name="T20" fmla="*/ 111 w 174"/>
                <a:gd name="T21" fmla="*/ 26 h 152"/>
                <a:gd name="T22" fmla="*/ 123 w 174"/>
                <a:gd name="T23" fmla="*/ 29 h 152"/>
                <a:gd name="T24" fmla="*/ 130 w 174"/>
                <a:gd name="T25" fmla="*/ 29 h 152"/>
                <a:gd name="T26" fmla="*/ 134 w 174"/>
                <a:gd name="T27" fmla="*/ 29 h 152"/>
                <a:gd name="T28" fmla="*/ 141 w 174"/>
                <a:gd name="T29" fmla="*/ 22 h 152"/>
                <a:gd name="T30" fmla="*/ 148 w 174"/>
                <a:gd name="T31" fmla="*/ 18 h 152"/>
                <a:gd name="T32" fmla="*/ 156 w 174"/>
                <a:gd name="T33" fmla="*/ 18 h 152"/>
                <a:gd name="T34" fmla="*/ 160 w 174"/>
                <a:gd name="T35" fmla="*/ 22 h 152"/>
                <a:gd name="T36" fmla="*/ 171 w 174"/>
                <a:gd name="T37" fmla="*/ 22 h 152"/>
                <a:gd name="T38" fmla="*/ 160 w 174"/>
                <a:gd name="T39" fmla="*/ 37 h 152"/>
                <a:gd name="T40" fmla="*/ 171 w 174"/>
                <a:gd name="T41" fmla="*/ 104 h 152"/>
                <a:gd name="T42" fmla="*/ 163 w 174"/>
                <a:gd name="T43" fmla="*/ 111 h 152"/>
                <a:gd name="T44" fmla="*/ 160 w 174"/>
                <a:gd name="T45" fmla="*/ 115 h 152"/>
                <a:gd name="T46" fmla="*/ 156 w 174"/>
                <a:gd name="T47" fmla="*/ 115 h 152"/>
                <a:gd name="T48" fmla="*/ 148 w 174"/>
                <a:gd name="T49" fmla="*/ 118 h 152"/>
                <a:gd name="T50" fmla="*/ 148 w 174"/>
                <a:gd name="T51" fmla="*/ 122 h 152"/>
                <a:gd name="T52" fmla="*/ 145 w 174"/>
                <a:gd name="T53" fmla="*/ 126 h 152"/>
                <a:gd name="T54" fmla="*/ 141 w 174"/>
                <a:gd name="T55" fmla="*/ 130 h 152"/>
                <a:gd name="T56" fmla="*/ 141 w 174"/>
                <a:gd name="T57" fmla="*/ 137 h 152"/>
                <a:gd name="T58" fmla="*/ 130 w 174"/>
                <a:gd name="T59" fmla="*/ 148 h 152"/>
                <a:gd name="T60" fmla="*/ 126 w 174"/>
                <a:gd name="T61" fmla="*/ 152 h 152"/>
                <a:gd name="T62" fmla="*/ 104 w 174"/>
                <a:gd name="T63" fmla="*/ 137 h 152"/>
                <a:gd name="T64" fmla="*/ 104 w 174"/>
                <a:gd name="T65" fmla="*/ 133 h 152"/>
                <a:gd name="T66" fmla="*/ 41 w 174"/>
                <a:gd name="T67" fmla="*/ 96 h 152"/>
                <a:gd name="T68" fmla="*/ 41 w 174"/>
                <a:gd name="T69" fmla="*/ 81 h 152"/>
                <a:gd name="T70" fmla="*/ 45 w 174"/>
                <a:gd name="T71" fmla="*/ 74 h 152"/>
                <a:gd name="T72" fmla="*/ 49 w 174"/>
                <a:gd name="T73" fmla="*/ 70 h 152"/>
                <a:gd name="T74" fmla="*/ 52 w 174"/>
                <a:gd name="T75" fmla="*/ 67 h 152"/>
                <a:gd name="T76" fmla="*/ 60 w 174"/>
                <a:gd name="T77" fmla="*/ 63 h 152"/>
                <a:gd name="T78" fmla="*/ 60 w 174"/>
                <a:gd name="T79" fmla="*/ 59 h 152"/>
                <a:gd name="T80" fmla="*/ 63 w 174"/>
                <a:gd name="T81" fmla="*/ 52 h 152"/>
                <a:gd name="T82" fmla="*/ 60 w 174"/>
                <a:gd name="T83" fmla="*/ 44 h 152"/>
                <a:gd name="T84" fmla="*/ 60 w 174"/>
                <a:gd name="T85" fmla="*/ 44 h 152"/>
                <a:gd name="T86" fmla="*/ 56 w 174"/>
                <a:gd name="T87" fmla="*/ 37 h 152"/>
                <a:gd name="T88" fmla="*/ 52 w 174"/>
                <a:gd name="T89" fmla="*/ 29 h 152"/>
                <a:gd name="T90" fmla="*/ 49 w 174"/>
                <a:gd name="T91" fmla="*/ 26 h 152"/>
                <a:gd name="T92" fmla="*/ 49 w 174"/>
                <a:gd name="T93" fmla="*/ 22 h 152"/>
                <a:gd name="T94" fmla="*/ 45 w 174"/>
                <a:gd name="T95" fmla="*/ 18 h 152"/>
                <a:gd name="T96" fmla="*/ 45 w 174"/>
                <a:gd name="T97" fmla="*/ 18 h 152"/>
                <a:gd name="T98" fmla="*/ 0 w 174"/>
                <a:gd name="T99" fmla="*/ 96 h 152"/>
                <a:gd name="T100" fmla="*/ 15 w 174"/>
                <a:gd name="T101" fmla="*/ 96 h 152"/>
                <a:gd name="T102" fmla="*/ 0 w 174"/>
                <a:gd name="T103"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4" h="152">
                  <a:moveTo>
                    <a:pt x="45" y="18"/>
                  </a:moveTo>
                  <a:lnTo>
                    <a:pt x="45" y="15"/>
                  </a:lnTo>
                  <a:lnTo>
                    <a:pt x="49" y="15"/>
                  </a:lnTo>
                  <a:lnTo>
                    <a:pt x="49" y="15"/>
                  </a:lnTo>
                  <a:lnTo>
                    <a:pt x="52" y="11"/>
                  </a:lnTo>
                  <a:lnTo>
                    <a:pt x="52" y="11"/>
                  </a:lnTo>
                  <a:lnTo>
                    <a:pt x="56" y="7"/>
                  </a:lnTo>
                  <a:lnTo>
                    <a:pt x="63" y="0"/>
                  </a:lnTo>
                  <a:lnTo>
                    <a:pt x="67" y="3"/>
                  </a:lnTo>
                  <a:lnTo>
                    <a:pt x="71" y="0"/>
                  </a:lnTo>
                  <a:lnTo>
                    <a:pt x="71" y="0"/>
                  </a:lnTo>
                  <a:lnTo>
                    <a:pt x="71" y="11"/>
                  </a:lnTo>
                  <a:lnTo>
                    <a:pt x="74" y="15"/>
                  </a:lnTo>
                  <a:lnTo>
                    <a:pt x="78" y="15"/>
                  </a:lnTo>
                  <a:lnTo>
                    <a:pt x="82" y="11"/>
                  </a:lnTo>
                  <a:lnTo>
                    <a:pt x="86" y="15"/>
                  </a:lnTo>
                  <a:lnTo>
                    <a:pt x="93" y="15"/>
                  </a:lnTo>
                  <a:lnTo>
                    <a:pt x="97" y="15"/>
                  </a:lnTo>
                  <a:lnTo>
                    <a:pt x="104" y="22"/>
                  </a:lnTo>
                  <a:lnTo>
                    <a:pt x="108" y="22"/>
                  </a:lnTo>
                  <a:lnTo>
                    <a:pt x="111" y="26"/>
                  </a:lnTo>
                  <a:lnTo>
                    <a:pt x="111" y="26"/>
                  </a:lnTo>
                  <a:lnTo>
                    <a:pt x="119" y="26"/>
                  </a:lnTo>
                  <a:lnTo>
                    <a:pt x="123" y="29"/>
                  </a:lnTo>
                  <a:lnTo>
                    <a:pt x="126" y="29"/>
                  </a:lnTo>
                  <a:lnTo>
                    <a:pt x="130" y="29"/>
                  </a:lnTo>
                  <a:lnTo>
                    <a:pt x="134" y="29"/>
                  </a:lnTo>
                  <a:lnTo>
                    <a:pt x="134" y="29"/>
                  </a:lnTo>
                  <a:lnTo>
                    <a:pt x="141" y="22"/>
                  </a:lnTo>
                  <a:lnTo>
                    <a:pt x="141" y="22"/>
                  </a:lnTo>
                  <a:lnTo>
                    <a:pt x="145" y="18"/>
                  </a:lnTo>
                  <a:lnTo>
                    <a:pt x="148" y="18"/>
                  </a:lnTo>
                  <a:lnTo>
                    <a:pt x="148" y="18"/>
                  </a:lnTo>
                  <a:lnTo>
                    <a:pt x="156" y="18"/>
                  </a:lnTo>
                  <a:lnTo>
                    <a:pt x="160" y="18"/>
                  </a:lnTo>
                  <a:lnTo>
                    <a:pt x="160" y="22"/>
                  </a:lnTo>
                  <a:lnTo>
                    <a:pt x="163" y="22"/>
                  </a:lnTo>
                  <a:lnTo>
                    <a:pt x="171" y="22"/>
                  </a:lnTo>
                  <a:lnTo>
                    <a:pt x="174" y="22"/>
                  </a:lnTo>
                  <a:lnTo>
                    <a:pt x="160" y="37"/>
                  </a:lnTo>
                  <a:lnTo>
                    <a:pt x="160" y="93"/>
                  </a:lnTo>
                  <a:lnTo>
                    <a:pt x="171" y="104"/>
                  </a:lnTo>
                  <a:lnTo>
                    <a:pt x="171" y="104"/>
                  </a:lnTo>
                  <a:lnTo>
                    <a:pt x="163" y="111"/>
                  </a:lnTo>
                  <a:lnTo>
                    <a:pt x="163" y="111"/>
                  </a:lnTo>
                  <a:lnTo>
                    <a:pt x="160" y="115"/>
                  </a:lnTo>
                  <a:lnTo>
                    <a:pt x="163" y="115"/>
                  </a:lnTo>
                  <a:lnTo>
                    <a:pt x="156" y="115"/>
                  </a:lnTo>
                  <a:lnTo>
                    <a:pt x="152" y="118"/>
                  </a:lnTo>
                  <a:lnTo>
                    <a:pt x="148" y="118"/>
                  </a:lnTo>
                  <a:lnTo>
                    <a:pt x="148" y="122"/>
                  </a:lnTo>
                  <a:lnTo>
                    <a:pt x="148" y="122"/>
                  </a:lnTo>
                  <a:lnTo>
                    <a:pt x="145" y="126"/>
                  </a:lnTo>
                  <a:lnTo>
                    <a:pt x="145" y="126"/>
                  </a:lnTo>
                  <a:lnTo>
                    <a:pt x="145" y="126"/>
                  </a:lnTo>
                  <a:lnTo>
                    <a:pt x="141" y="130"/>
                  </a:lnTo>
                  <a:lnTo>
                    <a:pt x="141" y="133"/>
                  </a:lnTo>
                  <a:lnTo>
                    <a:pt x="141" y="137"/>
                  </a:lnTo>
                  <a:lnTo>
                    <a:pt x="137" y="141"/>
                  </a:lnTo>
                  <a:lnTo>
                    <a:pt x="130" y="148"/>
                  </a:lnTo>
                  <a:lnTo>
                    <a:pt x="126" y="152"/>
                  </a:lnTo>
                  <a:lnTo>
                    <a:pt x="126" y="152"/>
                  </a:lnTo>
                  <a:lnTo>
                    <a:pt x="108" y="137"/>
                  </a:lnTo>
                  <a:lnTo>
                    <a:pt x="104" y="137"/>
                  </a:lnTo>
                  <a:lnTo>
                    <a:pt x="104" y="133"/>
                  </a:lnTo>
                  <a:lnTo>
                    <a:pt x="104" y="133"/>
                  </a:lnTo>
                  <a:lnTo>
                    <a:pt x="100" y="130"/>
                  </a:lnTo>
                  <a:lnTo>
                    <a:pt x="41" y="96"/>
                  </a:lnTo>
                  <a:lnTo>
                    <a:pt x="37" y="96"/>
                  </a:lnTo>
                  <a:lnTo>
                    <a:pt x="41" y="81"/>
                  </a:lnTo>
                  <a:lnTo>
                    <a:pt x="41" y="78"/>
                  </a:lnTo>
                  <a:lnTo>
                    <a:pt x="45" y="74"/>
                  </a:lnTo>
                  <a:lnTo>
                    <a:pt x="49" y="70"/>
                  </a:lnTo>
                  <a:lnTo>
                    <a:pt x="49" y="70"/>
                  </a:lnTo>
                  <a:lnTo>
                    <a:pt x="52" y="67"/>
                  </a:lnTo>
                  <a:lnTo>
                    <a:pt x="52" y="67"/>
                  </a:lnTo>
                  <a:lnTo>
                    <a:pt x="52" y="63"/>
                  </a:lnTo>
                  <a:lnTo>
                    <a:pt x="60" y="63"/>
                  </a:lnTo>
                  <a:lnTo>
                    <a:pt x="60" y="59"/>
                  </a:lnTo>
                  <a:lnTo>
                    <a:pt x="60" y="59"/>
                  </a:lnTo>
                  <a:lnTo>
                    <a:pt x="63" y="55"/>
                  </a:lnTo>
                  <a:lnTo>
                    <a:pt x="63" y="52"/>
                  </a:lnTo>
                  <a:lnTo>
                    <a:pt x="63" y="48"/>
                  </a:lnTo>
                  <a:lnTo>
                    <a:pt x="60" y="44"/>
                  </a:lnTo>
                  <a:lnTo>
                    <a:pt x="63" y="44"/>
                  </a:lnTo>
                  <a:lnTo>
                    <a:pt x="60" y="44"/>
                  </a:lnTo>
                  <a:lnTo>
                    <a:pt x="56" y="41"/>
                  </a:lnTo>
                  <a:lnTo>
                    <a:pt x="56" y="37"/>
                  </a:lnTo>
                  <a:lnTo>
                    <a:pt x="52" y="33"/>
                  </a:lnTo>
                  <a:lnTo>
                    <a:pt x="52" y="29"/>
                  </a:lnTo>
                  <a:lnTo>
                    <a:pt x="52" y="26"/>
                  </a:lnTo>
                  <a:lnTo>
                    <a:pt x="49" y="26"/>
                  </a:lnTo>
                  <a:lnTo>
                    <a:pt x="49" y="26"/>
                  </a:lnTo>
                  <a:lnTo>
                    <a:pt x="49" y="22"/>
                  </a:lnTo>
                  <a:lnTo>
                    <a:pt x="45" y="18"/>
                  </a:lnTo>
                  <a:lnTo>
                    <a:pt x="45" y="18"/>
                  </a:lnTo>
                  <a:lnTo>
                    <a:pt x="45" y="18"/>
                  </a:lnTo>
                  <a:lnTo>
                    <a:pt x="45" y="18"/>
                  </a:lnTo>
                  <a:lnTo>
                    <a:pt x="45" y="18"/>
                  </a:lnTo>
                  <a:close/>
                  <a:moveTo>
                    <a:pt x="0" y="96"/>
                  </a:moveTo>
                  <a:lnTo>
                    <a:pt x="8" y="96"/>
                  </a:lnTo>
                  <a:lnTo>
                    <a:pt x="15" y="96"/>
                  </a:lnTo>
                  <a:lnTo>
                    <a:pt x="0" y="96"/>
                  </a:lnTo>
                  <a:lnTo>
                    <a:pt x="0" y="96"/>
                  </a:lnTo>
                  <a:close/>
                </a:path>
              </a:pathLst>
            </a:custGeom>
            <a:grpFill/>
            <a:ln>
              <a:noFill/>
            </a:ln>
          </p:spPr>
          <p:txBody>
            <a:bodyPr vert="horz" wrap="square" lIns="91440" tIns="45720" rIns="91440" bIns="45720" numCol="1" anchor="t" anchorCtr="0" compatLnSpc="1"/>
            <a:lstStyle/>
            <a:p>
              <a:endParaRPr lang="en-US"/>
            </a:p>
          </p:txBody>
        </p:sp>
        <p:sp>
          <p:nvSpPr>
            <p:cNvPr id="107" name="Freeform 108"/>
            <p:cNvSpPr/>
            <p:nvPr/>
          </p:nvSpPr>
          <p:spPr bwMode="auto">
            <a:xfrm>
              <a:off x="4917035" y="3094911"/>
              <a:ext cx="123517" cy="110650"/>
            </a:xfrm>
            <a:custGeom>
              <a:avLst/>
              <a:gdLst>
                <a:gd name="T0" fmla="*/ 74 w 96"/>
                <a:gd name="T1" fmla="*/ 60 h 86"/>
                <a:gd name="T2" fmla="*/ 82 w 96"/>
                <a:gd name="T3" fmla="*/ 52 h 86"/>
                <a:gd name="T4" fmla="*/ 85 w 96"/>
                <a:gd name="T5" fmla="*/ 49 h 86"/>
                <a:gd name="T6" fmla="*/ 85 w 96"/>
                <a:gd name="T7" fmla="*/ 45 h 86"/>
                <a:gd name="T8" fmla="*/ 93 w 96"/>
                <a:gd name="T9" fmla="*/ 41 h 86"/>
                <a:gd name="T10" fmla="*/ 96 w 96"/>
                <a:gd name="T11" fmla="*/ 37 h 86"/>
                <a:gd name="T12" fmla="*/ 96 w 96"/>
                <a:gd name="T13" fmla="*/ 30 h 86"/>
                <a:gd name="T14" fmla="*/ 96 w 96"/>
                <a:gd name="T15" fmla="*/ 26 h 86"/>
                <a:gd name="T16" fmla="*/ 89 w 96"/>
                <a:gd name="T17" fmla="*/ 23 h 86"/>
                <a:gd name="T18" fmla="*/ 85 w 96"/>
                <a:gd name="T19" fmla="*/ 15 h 86"/>
                <a:gd name="T20" fmla="*/ 85 w 96"/>
                <a:gd name="T21" fmla="*/ 8 h 86"/>
                <a:gd name="T22" fmla="*/ 82 w 96"/>
                <a:gd name="T23" fmla="*/ 8 h 86"/>
                <a:gd name="T24" fmla="*/ 78 w 96"/>
                <a:gd name="T25" fmla="*/ 0 h 86"/>
                <a:gd name="T26" fmla="*/ 74 w 96"/>
                <a:gd name="T27" fmla="*/ 4 h 86"/>
                <a:gd name="T28" fmla="*/ 67 w 96"/>
                <a:gd name="T29" fmla="*/ 8 h 86"/>
                <a:gd name="T30" fmla="*/ 59 w 96"/>
                <a:gd name="T31" fmla="*/ 4 h 86"/>
                <a:gd name="T32" fmla="*/ 52 w 96"/>
                <a:gd name="T33" fmla="*/ 8 h 86"/>
                <a:gd name="T34" fmla="*/ 48 w 96"/>
                <a:gd name="T35" fmla="*/ 8 h 86"/>
                <a:gd name="T36" fmla="*/ 48 w 96"/>
                <a:gd name="T37" fmla="*/ 11 h 86"/>
                <a:gd name="T38" fmla="*/ 41 w 96"/>
                <a:gd name="T39" fmla="*/ 11 h 86"/>
                <a:gd name="T40" fmla="*/ 37 w 96"/>
                <a:gd name="T41" fmla="*/ 8 h 86"/>
                <a:gd name="T42" fmla="*/ 30 w 96"/>
                <a:gd name="T43" fmla="*/ 8 h 86"/>
                <a:gd name="T44" fmla="*/ 26 w 96"/>
                <a:gd name="T45" fmla="*/ 8 h 86"/>
                <a:gd name="T46" fmla="*/ 26 w 96"/>
                <a:gd name="T47" fmla="*/ 11 h 86"/>
                <a:gd name="T48" fmla="*/ 26 w 96"/>
                <a:gd name="T49" fmla="*/ 11 h 86"/>
                <a:gd name="T50" fmla="*/ 22 w 96"/>
                <a:gd name="T51" fmla="*/ 15 h 86"/>
                <a:gd name="T52" fmla="*/ 22 w 96"/>
                <a:gd name="T53" fmla="*/ 26 h 86"/>
                <a:gd name="T54" fmla="*/ 22 w 96"/>
                <a:gd name="T55" fmla="*/ 30 h 86"/>
                <a:gd name="T56" fmla="*/ 26 w 96"/>
                <a:gd name="T57" fmla="*/ 34 h 86"/>
                <a:gd name="T58" fmla="*/ 19 w 96"/>
                <a:gd name="T59" fmla="*/ 45 h 86"/>
                <a:gd name="T60" fmla="*/ 11 w 96"/>
                <a:gd name="T61" fmla="*/ 52 h 86"/>
                <a:gd name="T62" fmla="*/ 4 w 96"/>
                <a:gd name="T63" fmla="*/ 67 h 86"/>
                <a:gd name="T64" fmla="*/ 4 w 96"/>
                <a:gd name="T65" fmla="*/ 75 h 86"/>
                <a:gd name="T66" fmla="*/ 0 w 96"/>
                <a:gd name="T67" fmla="*/ 86 h 86"/>
                <a:gd name="T68" fmla="*/ 0 w 96"/>
                <a:gd name="T69" fmla="*/ 86 h 86"/>
                <a:gd name="T70" fmla="*/ 7 w 96"/>
                <a:gd name="T71" fmla="*/ 82 h 86"/>
                <a:gd name="T72" fmla="*/ 11 w 96"/>
                <a:gd name="T73" fmla="*/ 86 h 86"/>
                <a:gd name="T74" fmla="*/ 15 w 96"/>
                <a:gd name="T75" fmla="*/ 82 h 86"/>
                <a:gd name="T76" fmla="*/ 15 w 96"/>
                <a:gd name="T77" fmla="*/ 82 h 86"/>
                <a:gd name="T78" fmla="*/ 19 w 96"/>
                <a:gd name="T79" fmla="*/ 82 h 86"/>
                <a:gd name="T80" fmla="*/ 22 w 96"/>
                <a:gd name="T81" fmla="*/ 78 h 86"/>
                <a:gd name="T82" fmla="*/ 33 w 96"/>
                <a:gd name="T83" fmla="*/ 78 h 86"/>
                <a:gd name="T84" fmla="*/ 70 w 96"/>
                <a:gd name="T85" fmla="*/ 7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86">
                  <a:moveTo>
                    <a:pt x="74" y="63"/>
                  </a:moveTo>
                  <a:lnTo>
                    <a:pt x="74" y="60"/>
                  </a:lnTo>
                  <a:lnTo>
                    <a:pt x="78" y="56"/>
                  </a:lnTo>
                  <a:lnTo>
                    <a:pt x="82" y="52"/>
                  </a:lnTo>
                  <a:lnTo>
                    <a:pt x="82" y="52"/>
                  </a:lnTo>
                  <a:lnTo>
                    <a:pt x="85" y="49"/>
                  </a:lnTo>
                  <a:lnTo>
                    <a:pt x="85" y="49"/>
                  </a:lnTo>
                  <a:lnTo>
                    <a:pt x="85" y="45"/>
                  </a:lnTo>
                  <a:lnTo>
                    <a:pt x="93" y="45"/>
                  </a:lnTo>
                  <a:lnTo>
                    <a:pt x="93" y="41"/>
                  </a:lnTo>
                  <a:lnTo>
                    <a:pt x="93" y="41"/>
                  </a:lnTo>
                  <a:lnTo>
                    <a:pt x="96" y="37"/>
                  </a:lnTo>
                  <a:lnTo>
                    <a:pt x="96" y="34"/>
                  </a:lnTo>
                  <a:lnTo>
                    <a:pt x="96" y="30"/>
                  </a:lnTo>
                  <a:lnTo>
                    <a:pt x="93" y="26"/>
                  </a:lnTo>
                  <a:lnTo>
                    <a:pt x="96" y="26"/>
                  </a:lnTo>
                  <a:lnTo>
                    <a:pt x="93" y="26"/>
                  </a:lnTo>
                  <a:lnTo>
                    <a:pt x="89" y="23"/>
                  </a:lnTo>
                  <a:lnTo>
                    <a:pt x="89" y="19"/>
                  </a:lnTo>
                  <a:lnTo>
                    <a:pt x="85" y="15"/>
                  </a:lnTo>
                  <a:lnTo>
                    <a:pt x="85" y="11"/>
                  </a:lnTo>
                  <a:lnTo>
                    <a:pt x="85" y="8"/>
                  </a:lnTo>
                  <a:lnTo>
                    <a:pt x="82" y="8"/>
                  </a:lnTo>
                  <a:lnTo>
                    <a:pt x="82" y="8"/>
                  </a:lnTo>
                  <a:lnTo>
                    <a:pt x="82" y="4"/>
                  </a:lnTo>
                  <a:lnTo>
                    <a:pt x="78" y="0"/>
                  </a:lnTo>
                  <a:lnTo>
                    <a:pt x="78" y="0"/>
                  </a:lnTo>
                  <a:lnTo>
                    <a:pt x="74" y="4"/>
                  </a:lnTo>
                  <a:lnTo>
                    <a:pt x="70" y="4"/>
                  </a:lnTo>
                  <a:lnTo>
                    <a:pt x="67" y="8"/>
                  </a:lnTo>
                  <a:lnTo>
                    <a:pt x="63" y="4"/>
                  </a:lnTo>
                  <a:lnTo>
                    <a:pt x="59" y="4"/>
                  </a:lnTo>
                  <a:lnTo>
                    <a:pt x="56" y="8"/>
                  </a:lnTo>
                  <a:lnTo>
                    <a:pt x="52" y="8"/>
                  </a:lnTo>
                  <a:lnTo>
                    <a:pt x="52" y="8"/>
                  </a:lnTo>
                  <a:lnTo>
                    <a:pt x="48" y="8"/>
                  </a:lnTo>
                  <a:lnTo>
                    <a:pt x="48" y="8"/>
                  </a:lnTo>
                  <a:lnTo>
                    <a:pt x="48" y="11"/>
                  </a:lnTo>
                  <a:lnTo>
                    <a:pt x="44" y="11"/>
                  </a:lnTo>
                  <a:lnTo>
                    <a:pt x="41" y="11"/>
                  </a:lnTo>
                  <a:lnTo>
                    <a:pt x="41" y="8"/>
                  </a:lnTo>
                  <a:lnTo>
                    <a:pt x="37" y="8"/>
                  </a:lnTo>
                  <a:lnTo>
                    <a:pt x="33" y="8"/>
                  </a:lnTo>
                  <a:lnTo>
                    <a:pt x="30" y="8"/>
                  </a:lnTo>
                  <a:lnTo>
                    <a:pt x="26" y="4"/>
                  </a:lnTo>
                  <a:lnTo>
                    <a:pt x="26" y="8"/>
                  </a:lnTo>
                  <a:lnTo>
                    <a:pt x="26" y="8"/>
                  </a:lnTo>
                  <a:lnTo>
                    <a:pt x="26" y="11"/>
                  </a:lnTo>
                  <a:lnTo>
                    <a:pt x="26" y="11"/>
                  </a:lnTo>
                  <a:lnTo>
                    <a:pt x="26" y="11"/>
                  </a:lnTo>
                  <a:lnTo>
                    <a:pt x="26" y="15"/>
                  </a:lnTo>
                  <a:lnTo>
                    <a:pt x="22" y="15"/>
                  </a:lnTo>
                  <a:lnTo>
                    <a:pt x="22" y="19"/>
                  </a:lnTo>
                  <a:lnTo>
                    <a:pt x="22" y="26"/>
                  </a:lnTo>
                  <a:lnTo>
                    <a:pt x="22" y="30"/>
                  </a:lnTo>
                  <a:lnTo>
                    <a:pt x="22" y="30"/>
                  </a:lnTo>
                  <a:lnTo>
                    <a:pt x="26" y="34"/>
                  </a:lnTo>
                  <a:lnTo>
                    <a:pt x="26" y="34"/>
                  </a:lnTo>
                  <a:lnTo>
                    <a:pt x="26" y="37"/>
                  </a:lnTo>
                  <a:lnTo>
                    <a:pt x="19" y="45"/>
                  </a:lnTo>
                  <a:lnTo>
                    <a:pt x="11" y="52"/>
                  </a:lnTo>
                  <a:lnTo>
                    <a:pt x="11" y="52"/>
                  </a:lnTo>
                  <a:lnTo>
                    <a:pt x="4" y="63"/>
                  </a:lnTo>
                  <a:lnTo>
                    <a:pt x="4" y="67"/>
                  </a:lnTo>
                  <a:lnTo>
                    <a:pt x="4" y="71"/>
                  </a:lnTo>
                  <a:lnTo>
                    <a:pt x="4" y="75"/>
                  </a:lnTo>
                  <a:lnTo>
                    <a:pt x="0" y="82"/>
                  </a:lnTo>
                  <a:lnTo>
                    <a:pt x="0" y="86"/>
                  </a:lnTo>
                  <a:lnTo>
                    <a:pt x="0" y="86"/>
                  </a:lnTo>
                  <a:lnTo>
                    <a:pt x="0" y="86"/>
                  </a:lnTo>
                  <a:lnTo>
                    <a:pt x="4" y="86"/>
                  </a:lnTo>
                  <a:lnTo>
                    <a:pt x="7" y="82"/>
                  </a:lnTo>
                  <a:lnTo>
                    <a:pt x="7" y="82"/>
                  </a:lnTo>
                  <a:lnTo>
                    <a:pt x="11" y="86"/>
                  </a:lnTo>
                  <a:lnTo>
                    <a:pt x="11" y="86"/>
                  </a:lnTo>
                  <a:lnTo>
                    <a:pt x="15" y="82"/>
                  </a:lnTo>
                  <a:lnTo>
                    <a:pt x="15" y="82"/>
                  </a:lnTo>
                  <a:lnTo>
                    <a:pt x="15" y="82"/>
                  </a:lnTo>
                  <a:lnTo>
                    <a:pt x="19" y="82"/>
                  </a:lnTo>
                  <a:lnTo>
                    <a:pt x="19" y="82"/>
                  </a:lnTo>
                  <a:lnTo>
                    <a:pt x="19" y="82"/>
                  </a:lnTo>
                  <a:lnTo>
                    <a:pt x="22" y="78"/>
                  </a:lnTo>
                  <a:lnTo>
                    <a:pt x="33" y="78"/>
                  </a:lnTo>
                  <a:lnTo>
                    <a:pt x="33" y="78"/>
                  </a:lnTo>
                  <a:lnTo>
                    <a:pt x="48" y="78"/>
                  </a:lnTo>
                  <a:lnTo>
                    <a:pt x="70" y="78"/>
                  </a:lnTo>
                  <a:lnTo>
                    <a:pt x="74" y="63"/>
                  </a:lnTo>
                  <a:close/>
                </a:path>
              </a:pathLst>
            </a:custGeom>
            <a:grpFill/>
            <a:ln>
              <a:noFill/>
            </a:ln>
          </p:spPr>
          <p:txBody>
            <a:bodyPr vert="horz" wrap="square" lIns="91440" tIns="45720" rIns="91440" bIns="45720" numCol="1" anchor="t" anchorCtr="0" compatLnSpc="1"/>
            <a:lstStyle/>
            <a:p>
              <a:endParaRPr lang="en-US"/>
            </a:p>
          </p:txBody>
        </p:sp>
        <p:sp>
          <p:nvSpPr>
            <p:cNvPr id="108" name="Freeform 109"/>
            <p:cNvSpPr/>
            <p:nvPr/>
          </p:nvSpPr>
          <p:spPr bwMode="auto">
            <a:xfrm>
              <a:off x="4597952" y="2961102"/>
              <a:ext cx="276626" cy="167262"/>
            </a:xfrm>
            <a:custGeom>
              <a:avLst/>
              <a:gdLst>
                <a:gd name="T0" fmla="*/ 137 w 215"/>
                <a:gd name="T1" fmla="*/ 4 h 130"/>
                <a:gd name="T2" fmla="*/ 148 w 215"/>
                <a:gd name="T3" fmla="*/ 19 h 130"/>
                <a:gd name="T4" fmla="*/ 148 w 215"/>
                <a:gd name="T5" fmla="*/ 30 h 130"/>
                <a:gd name="T6" fmla="*/ 155 w 215"/>
                <a:gd name="T7" fmla="*/ 34 h 130"/>
                <a:gd name="T8" fmla="*/ 159 w 215"/>
                <a:gd name="T9" fmla="*/ 41 h 130"/>
                <a:gd name="T10" fmla="*/ 174 w 215"/>
                <a:gd name="T11" fmla="*/ 45 h 130"/>
                <a:gd name="T12" fmla="*/ 181 w 215"/>
                <a:gd name="T13" fmla="*/ 52 h 130"/>
                <a:gd name="T14" fmla="*/ 178 w 215"/>
                <a:gd name="T15" fmla="*/ 56 h 130"/>
                <a:gd name="T16" fmla="*/ 185 w 215"/>
                <a:gd name="T17" fmla="*/ 64 h 130"/>
                <a:gd name="T18" fmla="*/ 196 w 215"/>
                <a:gd name="T19" fmla="*/ 71 h 130"/>
                <a:gd name="T20" fmla="*/ 200 w 215"/>
                <a:gd name="T21" fmla="*/ 78 h 130"/>
                <a:gd name="T22" fmla="*/ 207 w 215"/>
                <a:gd name="T23" fmla="*/ 82 h 130"/>
                <a:gd name="T24" fmla="*/ 215 w 215"/>
                <a:gd name="T25" fmla="*/ 93 h 130"/>
                <a:gd name="T26" fmla="*/ 207 w 215"/>
                <a:gd name="T27" fmla="*/ 89 h 130"/>
                <a:gd name="T28" fmla="*/ 193 w 215"/>
                <a:gd name="T29" fmla="*/ 89 h 130"/>
                <a:gd name="T30" fmla="*/ 185 w 215"/>
                <a:gd name="T31" fmla="*/ 89 h 130"/>
                <a:gd name="T32" fmla="*/ 181 w 215"/>
                <a:gd name="T33" fmla="*/ 89 h 130"/>
                <a:gd name="T34" fmla="*/ 170 w 215"/>
                <a:gd name="T35" fmla="*/ 93 h 130"/>
                <a:gd name="T36" fmla="*/ 167 w 215"/>
                <a:gd name="T37" fmla="*/ 93 h 130"/>
                <a:gd name="T38" fmla="*/ 152 w 215"/>
                <a:gd name="T39" fmla="*/ 97 h 130"/>
                <a:gd name="T40" fmla="*/ 141 w 215"/>
                <a:gd name="T41" fmla="*/ 97 h 130"/>
                <a:gd name="T42" fmla="*/ 130 w 215"/>
                <a:gd name="T43" fmla="*/ 101 h 130"/>
                <a:gd name="T44" fmla="*/ 126 w 215"/>
                <a:gd name="T45" fmla="*/ 104 h 130"/>
                <a:gd name="T46" fmla="*/ 118 w 215"/>
                <a:gd name="T47" fmla="*/ 104 h 130"/>
                <a:gd name="T48" fmla="*/ 104 w 215"/>
                <a:gd name="T49" fmla="*/ 101 h 130"/>
                <a:gd name="T50" fmla="*/ 93 w 215"/>
                <a:gd name="T51" fmla="*/ 97 h 130"/>
                <a:gd name="T52" fmla="*/ 81 w 215"/>
                <a:gd name="T53" fmla="*/ 93 h 130"/>
                <a:gd name="T54" fmla="*/ 74 w 215"/>
                <a:gd name="T55" fmla="*/ 93 h 130"/>
                <a:gd name="T56" fmla="*/ 74 w 215"/>
                <a:gd name="T57" fmla="*/ 101 h 130"/>
                <a:gd name="T58" fmla="*/ 70 w 215"/>
                <a:gd name="T59" fmla="*/ 108 h 130"/>
                <a:gd name="T60" fmla="*/ 67 w 215"/>
                <a:gd name="T61" fmla="*/ 112 h 130"/>
                <a:gd name="T62" fmla="*/ 59 w 215"/>
                <a:gd name="T63" fmla="*/ 112 h 130"/>
                <a:gd name="T64" fmla="*/ 44 w 215"/>
                <a:gd name="T65" fmla="*/ 115 h 130"/>
                <a:gd name="T66" fmla="*/ 30 w 215"/>
                <a:gd name="T67" fmla="*/ 130 h 130"/>
                <a:gd name="T68" fmla="*/ 30 w 215"/>
                <a:gd name="T69" fmla="*/ 123 h 130"/>
                <a:gd name="T70" fmla="*/ 15 w 215"/>
                <a:gd name="T71" fmla="*/ 108 h 130"/>
                <a:gd name="T72" fmla="*/ 4 w 215"/>
                <a:gd name="T73" fmla="*/ 101 h 130"/>
                <a:gd name="T74" fmla="*/ 4 w 215"/>
                <a:gd name="T75" fmla="*/ 82 h 130"/>
                <a:gd name="T76" fmla="*/ 4 w 215"/>
                <a:gd name="T77" fmla="*/ 75 h 130"/>
                <a:gd name="T78" fmla="*/ 15 w 215"/>
                <a:gd name="T79" fmla="*/ 56 h 130"/>
                <a:gd name="T80" fmla="*/ 22 w 215"/>
                <a:gd name="T81" fmla="*/ 52 h 130"/>
                <a:gd name="T82" fmla="*/ 33 w 215"/>
                <a:gd name="T83" fmla="*/ 56 h 130"/>
                <a:gd name="T84" fmla="*/ 37 w 215"/>
                <a:gd name="T85" fmla="*/ 49 h 130"/>
                <a:gd name="T86" fmla="*/ 48 w 215"/>
                <a:gd name="T87" fmla="*/ 52 h 130"/>
                <a:gd name="T88" fmla="*/ 70 w 215"/>
                <a:gd name="T89" fmla="*/ 45 h 130"/>
                <a:gd name="T90" fmla="*/ 74 w 215"/>
                <a:gd name="T91" fmla="*/ 38 h 130"/>
                <a:gd name="T92" fmla="*/ 78 w 215"/>
                <a:gd name="T93" fmla="*/ 30 h 130"/>
                <a:gd name="T94" fmla="*/ 93 w 215"/>
                <a:gd name="T95" fmla="*/ 34 h 130"/>
                <a:gd name="T96" fmla="*/ 107 w 215"/>
                <a:gd name="T97" fmla="*/ 26 h 130"/>
                <a:gd name="T98" fmla="*/ 107 w 215"/>
                <a:gd name="T99" fmla="*/ 19 h 130"/>
                <a:gd name="T100" fmla="*/ 115 w 215"/>
                <a:gd name="T101" fmla="*/ 12 h 130"/>
                <a:gd name="T102" fmla="*/ 122 w 215"/>
                <a:gd name="T103" fmla="*/ 4 h 130"/>
                <a:gd name="T104" fmla="*/ 137 w 215"/>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 h="130">
                  <a:moveTo>
                    <a:pt x="137" y="0"/>
                  </a:moveTo>
                  <a:lnTo>
                    <a:pt x="137" y="4"/>
                  </a:lnTo>
                  <a:lnTo>
                    <a:pt x="137" y="4"/>
                  </a:lnTo>
                  <a:lnTo>
                    <a:pt x="137" y="4"/>
                  </a:lnTo>
                  <a:lnTo>
                    <a:pt x="141" y="8"/>
                  </a:lnTo>
                  <a:lnTo>
                    <a:pt x="141" y="8"/>
                  </a:lnTo>
                  <a:lnTo>
                    <a:pt x="144" y="15"/>
                  </a:lnTo>
                  <a:lnTo>
                    <a:pt x="148" y="19"/>
                  </a:lnTo>
                  <a:lnTo>
                    <a:pt x="152" y="23"/>
                  </a:lnTo>
                  <a:lnTo>
                    <a:pt x="148" y="26"/>
                  </a:lnTo>
                  <a:lnTo>
                    <a:pt x="148" y="26"/>
                  </a:lnTo>
                  <a:lnTo>
                    <a:pt x="148" y="30"/>
                  </a:lnTo>
                  <a:lnTo>
                    <a:pt x="148" y="34"/>
                  </a:lnTo>
                  <a:lnTo>
                    <a:pt x="148" y="38"/>
                  </a:lnTo>
                  <a:lnTo>
                    <a:pt x="155" y="38"/>
                  </a:lnTo>
                  <a:lnTo>
                    <a:pt x="155" y="34"/>
                  </a:lnTo>
                  <a:lnTo>
                    <a:pt x="159" y="34"/>
                  </a:lnTo>
                  <a:lnTo>
                    <a:pt x="163" y="38"/>
                  </a:lnTo>
                  <a:lnTo>
                    <a:pt x="159" y="38"/>
                  </a:lnTo>
                  <a:lnTo>
                    <a:pt x="159" y="41"/>
                  </a:lnTo>
                  <a:lnTo>
                    <a:pt x="163" y="45"/>
                  </a:lnTo>
                  <a:lnTo>
                    <a:pt x="167" y="45"/>
                  </a:lnTo>
                  <a:lnTo>
                    <a:pt x="170" y="45"/>
                  </a:lnTo>
                  <a:lnTo>
                    <a:pt x="174" y="45"/>
                  </a:lnTo>
                  <a:lnTo>
                    <a:pt x="174" y="49"/>
                  </a:lnTo>
                  <a:lnTo>
                    <a:pt x="178" y="49"/>
                  </a:lnTo>
                  <a:lnTo>
                    <a:pt x="178" y="49"/>
                  </a:lnTo>
                  <a:lnTo>
                    <a:pt x="181" y="52"/>
                  </a:lnTo>
                  <a:lnTo>
                    <a:pt x="181" y="52"/>
                  </a:lnTo>
                  <a:lnTo>
                    <a:pt x="178" y="56"/>
                  </a:lnTo>
                  <a:lnTo>
                    <a:pt x="178" y="56"/>
                  </a:lnTo>
                  <a:lnTo>
                    <a:pt x="178" y="56"/>
                  </a:lnTo>
                  <a:lnTo>
                    <a:pt x="181" y="60"/>
                  </a:lnTo>
                  <a:lnTo>
                    <a:pt x="181" y="60"/>
                  </a:lnTo>
                  <a:lnTo>
                    <a:pt x="185" y="60"/>
                  </a:lnTo>
                  <a:lnTo>
                    <a:pt x="185" y="64"/>
                  </a:lnTo>
                  <a:lnTo>
                    <a:pt x="189" y="60"/>
                  </a:lnTo>
                  <a:lnTo>
                    <a:pt x="193" y="64"/>
                  </a:lnTo>
                  <a:lnTo>
                    <a:pt x="193" y="67"/>
                  </a:lnTo>
                  <a:lnTo>
                    <a:pt x="196" y="71"/>
                  </a:lnTo>
                  <a:lnTo>
                    <a:pt x="196" y="71"/>
                  </a:lnTo>
                  <a:lnTo>
                    <a:pt x="200" y="75"/>
                  </a:lnTo>
                  <a:lnTo>
                    <a:pt x="200" y="75"/>
                  </a:lnTo>
                  <a:lnTo>
                    <a:pt x="200" y="78"/>
                  </a:lnTo>
                  <a:lnTo>
                    <a:pt x="200" y="78"/>
                  </a:lnTo>
                  <a:lnTo>
                    <a:pt x="207" y="78"/>
                  </a:lnTo>
                  <a:lnTo>
                    <a:pt x="211" y="82"/>
                  </a:lnTo>
                  <a:lnTo>
                    <a:pt x="207" y="82"/>
                  </a:lnTo>
                  <a:lnTo>
                    <a:pt x="211" y="86"/>
                  </a:lnTo>
                  <a:lnTo>
                    <a:pt x="211" y="89"/>
                  </a:lnTo>
                  <a:lnTo>
                    <a:pt x="215" y="89"/>
                  </a:lnTo>
                  <a:lnTo>
                    <a:pt x="215" y="93"/>
                  </a:lnTo>
                  <a:lnTo>
                    <a:pt x="215" y="93"/>
                  </a:lnTo>
                  <a:lnTo>
                    <a:pt x="215" y="93"/>
                  </a:lnTo>
                  <a:lnTo>
                    <a:pt x="211" y="89"/>
                  </a:lnTo>
                  <a:lnTo>
                    <a:pt x="207" y="89"/>
                  </a:lnTo>
                  <a:lnTo>
                    <a:pt x="204" y="93"/>
                  </a:lnTo>
                  <a:lnTo>
                    <a:pt x="204" y="93"/>
                  </a:lnTo>
                  <a:lnTo>
                    <a:pt x="196" y="93"/>
                  </a:lnTo>
                  <a:lnTo>
                    <a:pt x="193" y="89"/>
                  </a:lnTo>
                  <a:lnTo>
                    <a:pt x="193" y="89"/>
                  </a:lnTo>
                  <a:lnTo>
                    <a:pt x="189" y="89"/>
                  </a:lnTo>
                  <a:lnTo>
                    <a:pt x="189" y="89"/>
                  </a:lnTo>
                  <a:lnTo>
                    <a:pt x="185" y="89"/>
                  </a:lnTo>
                  <a:lnTo>
                    <a:pt x="181" y="89"/>
                  </a:lnTo>
                  <a:lnTo>
                    <a:pt x="181" y="89"/>
                  </a:lnTo>
                  <a:lnTo>
                    <a:pt x="181" y="89"/>
                  </a:lnTo>
                  <a:lnTo>
                    <a:pt x="181" y="89"/>
                  </a:lnTo>
                  <a:lnTo>
                    <a:pt x="178" y="93"/>
                  </a:lnTo>
                  <a:lnTo>
                    <a:pt x="178" y="93"/>
                  </a:lnTo>
                  <a:lnTo>
                    <a:pt x="174" y="93"/>
                  </a:lnTo>
                  <a:lnTo>
                    <a:pt x="170" y="93"/>
                  </a:lnTo>
                  <a:lnTo>
                    <a:pt x="170" y="93"/>
                  </a:lnTo>
                  <a:lnTo>
                    <a:pt x="167" y="93"/>
                  </a:lnTo>
                  <a:lnTo>
                    <a:pt x="167" y="93"/>
                  </a:lnTo>
                  <a:lnTo>
                    <a:pt x="167" y="93"/>
                  </a:lnTo>
                  <a:lnTo>
                    <a:pt x="167" y="93"/>
                  </a:lnTo>
                  <a:lnTo>
                    <a:pt x="163" y="93"/>
                  </a:lnTo>
                  <a:lnTo>
                    <a:pt x="155" y="93"/>
                  </a:lnTo>
                  <a:lnTo>
                    <a:pt x="152" y="97"/>
                  </a:lnTo>
                  <a:lnTo>
                    <a:pt x="152" y="97"/>
                  </a:lnTo>
                  <a:lnTo>
                    <a:pt x="144" y="97"/>
                  </a:lnTo>
                  <a:lnTo>
                    <a:pt x="144" y="97"/>
                  </a:lnTo>
                  <a:lnTo>
                    <a:pt x="141" y="97"/>
                  </a:lnTo>
                  <a:lnTo>
                    <a:pt x="137" y="97"/>
                  </a:lnTo>
                  <a:lnTo>
                    <a:pt x="133" y="97"/>
                  </a:lnTo>
                  <a:lnTo>
                    <a:pt x="133" y="97"/>
                  </a:lnTo>
                  <a:lnTo>
                    <a:pt x="130" y="101"/>
                  </a:lnTo>
                  <a:lnTo>
                    <a:pt x="130" y="104"/>
                  </a:lnTo>
                  <a:lnTo>
                    <a:pt x="133" y="104"/>
                  </a:lnTo>
                  <a:lnTo>
                    <a:pt x="130" y="104"/>
                  </a:lnTo>
                  <a:lnTo>
                    <a:pt x="126" y="104"/>
                  </a:lnTo>
                  <a:lnTo>
                    <a:pt x="126" y="104"/>
                  </a:lnTo>
                  <a:lnTo>
                    <a:pt x="122" y="104"/>
                  </a:lnTo>
                  <a:lnTo>
                    <a:pt x="118" y="104"/>
                  </a:lnTo>
                  <a:lnTo>
                    <a:pt x="118" y="104"/>
                  </a:lnTo>
                  <a:lnTo>
                    <a:pt x="115" y="104"/>
                  </a:lnTo>
                  <a:lnTo>
                    <a:pt x="111" y="104"/>
                  </a:lnTo>
                  <a:lnTo>
                    <a:pt x="107" y="104"/>
                  </a:lnTo>
                  <a:lnTo>
                    <a:pt x="104" y="101"/>
                  </a:lnTo>
                  <a:lnTo>
                    <a:pt x="100" y="101"/>
                  </a:lnTo>
                  <a:lnTo>
                    <a:pt x="100" y="101"/>
                  </a:lnTo>
                  <a:lnTo>
                    <a:pt x="96" y="97"/>
                  </a:lnTo>
                  <a:lnTo>
                    <a:pt x="93" y="97"/>
                  </a:lnTo>
                  <a:lnTo>
                    <a:pt x="89" y="93"/>
                  </a:lnTo>
                  <a:lnTo>
                    <a:pt x="89" y="93"/>
                  </a:lnTo>
                  <a:lnTo>
                    <a:pt x="85" y="93"/>
                  </a:lnTo>
                  <a:lnTo>
                    <a:pt x="81" y="93"/>
                  </a:lnTo>
                  <a:lnTo>
                    <a:pt x="81" y="93"/>
                  </a:lnTo>
                  <a:lnTo>
                    <a:pt x="81" y="93"/>
                  </a:lnTo>
                  <a:lnTo>
                    <a:pt x="78" y="93"/>
                  </a:lnTo>
                  <a:lnTo>
                    <a:pt x="74" y="93"/>
                  </a:lnTo>
                  <a:lnTo>
                    <a:pt x="74" y="97"/>
                  </a:lnTo>
                  <a:lnTo>
                    <a:pt x="74" y="97"/>
                  </a:lnTo>
                  <a:lnTo>
                    <a:pt x="74" y="101"/>
                  </a:lnTo>
                  <a:lnTo>
                    <a:pt x="74" y="101"/>
                  </a:lnTo>
                  <a:lnTo>
                    <a:pt x="70" y="101"/>
                  </a:lnTo>
                  <a:lnTo>
                    <a:pt x="70" y="101"/>
                  </a:lnTo>
                  <a:lnTo>
                    <a:pt x="70" y="104"/>
                  </a:lnTo>
                  <a:lnTo>
                    <a:pt x="70" y="108"/>
                  </a:lnTo>
                  <a:lnTo>
                    <a:pt x="70" y="108"/>
                  </a:lnTo>
                  <a:lnTo>
                    <a:pt x="70" y="112"/>
                  </a:lnTo>
                  <a:lnTo>
                    <a:pt x="70" y="112"/>
                  </a:lnTo>
                  <a:lnTo>
                    <a:pt x="67" y="112"/>
                  </a:lnTo>
                  <a:lnTo>
                    <a:pt x="67" y="115"/>
                  </a:lnTo>
                  <a:lnTo>
                    <a:pt x="63" y="112"/>
                  </a:lnTo>
                  <a:lnTo>
                    <a:pt x="63" y="112"/>
                  </a:lnTo>
                  <a:lnTo>
                    <a:pt x="59" y="112"/>
                  </a:lnTo>
                  <a:lnTo>
                    <a:pt x="56" y="112"/>
                  </a:lnTo>
                  <a:lnTo>
                    <a:pt x="56" y="112"/>
                  </a:lnTo>
                  <a:lnTo>
                    <a:pt x="52" y="112"/>
                  </a:lnTo>
                  <a:lnTo>
                    <a:pt x="44" y="115"/>
                  </a:lnTo>
                  <a:lnTo>
                    <a:pt x="44" y="115"/>
                  </a:lnTo>
                  <a:lnTo>
                    <a:pt x="41" y="115"/>
                  </a:lnTo>
                  <a:lnTo>
                    <a:pt x="37" y="119"/>
                  </a:lnTo>
                  <a:lnTo>
                    <a:pt x="30" y="130"/>
                  </a:lnTo>
                  <a:lnTo>
                    <a:pt x="30" y="130"/>
                  </a:lnTo>
                  <a:lnTo>
                    <a:pt x="30" y="130"/>
                  </a:lnTo>
                  <a:lnTo>
                    <a:pt x="30" y="127"/>
                  </a:lnTo>
                  <a:lnTo>
                    <a:pt x="30" y="123"/>
                  </a:lnTo>
                  <a:lnTo>
                    <a:pt x="22" y="123"/>
                  </a:lnTo>
                  <a:lnTo>
                    <a:pt x="22" y="119"/>
                  </a:lnTo>
                  <a:lnTo>
                    <a:pt x="18" y="115"/>
                  </a:lnTo>
                  <a:lnTo>
                    <a:pt x="15" y="108"/>
                  </a:lnTo>
                  <a:lnTo>
                    <a:pt x="15" y="108"/>
                  </a:lnTo>
                  <a:lnTo>
                    <a:pt x="11" y="104"/>
                  </a:lnTo>
                  <a:lnTo>
                    <a:pt x="7" y="101"/>
                  </a:lnTo>
                  <a:lnTo>
                    <a:pt x="4" y="101"/>
                  </a:lnTo>
                  <a:lnTo>
                    <a:pt x="4" y="93"/>
                  </a:lnTo>
                  <a:lnTo>
                    <a:pt x="4" y="89"/>
                  </a:lnTo>
                  <a:lnTo>
                    <a:pt x="4" y="86"/>
                  </a:lnTo>
                  <a:lnTo>
                    <a:pt x="4" y="82"/>
                  </a:lnTo>
                  <a:lnTo>
                    <a:pt x="4" y="78"/>
                  </a:lnTo>
                  <a:lnTo>
                    <a:pt x="0" y="75"/>
                  </a:lnTo>
                  <a:lnTo>
                    <a:pt x="4" y="75"/>
                  </a:lnTo>
                  <a:lnTo>
                    <a:pt x="4" y="75"/>
                  </a:lnTo>
                  <a:lnTo>
                    <a:pt x="7" y="71"/>
                  </a:lnTo>
                  <a:lnTo>
                    <a:pt x="11" y="67"/>
                  </a:lnTo>
                  <a:lnTo>
                    <a:pt x="15" y="60"/>
                  </a:lnTo>
                  <a:lnTo>
                    <a:pt x="15" y="56"/>
                  </a:lnTo>
                  <a:lnTo>
                    <a:pt x="18" y="56"/>
                  </a:lnTo>
                  <a:lnTo>
                    <a:pt x="18" y="52"/>
                  </a:lnTo>
                  <a:lnTo>
                    <a:pt x="18" y="52"/>
                  </a:lnTo>
                  <a:lnTo>
                    <a:pt x="22" y="52"/>
                  </a:lnTo>
                  <a:lnTo>
                    <a:pt x="22" y="56"/>
                  </a:lnTo>
                  <a:lnTo>
                    <a:pt x="26" y="56"/>
                  </a:lnTo>
                  <a:lnTo>
                    <a:pt x="30" y="56"/>
                  </a:lnTo>
                  <a:lnTo>
                    <a:pt x="33" y="56"/>
                  </a:lnTo>
                  <a:lnTo>
                    <a:pt x="33" y="52"/>
                  </a:lnTo>
                  <a:lnTo>
                    <a:pt x="33" y="49"/>
                  </a:lnTo>
                  <a:lnTo>
                    <a:pt x="37" y="49"/>
                  </a:lnTo>
                  <a:lnTo>
                    <a:pt x="37" y="49"/>
                  </a:lnTo>
                  <a:lnTo>
                    <a:pt x="41" y="52"/>
                  </a:lnTo>
                  <a:lnTo>
                    <a:pt x="41" y="56"/>
                  </a:lnTo>
                  <a:lnTo>
                    <a:pt x="44" y="52"/>
                  </a:lnTo>
                  <a:lnTo>
                    <a:pt x="48" y="52"/>
                  </a:lnTo>
                  <a:lnTo>
                    <a:pt x="52" y="49"/>
                  </a:lnTo>
                  <a:lnTo>
                    <a:pt x="56" y="49"/>
                  </a:lnTo>
                  <a:lnTo>
                    <a:pt x="67" y="45"/>
                  </a:lnTo>
                  <a:lnTo>
                    <a:pt x="70" y="45"/>
                  </a:lnTo>
                  <a:lnTo>
                    <a:pt x="74" y="41"/>
                  </a:lnTo>
                  <a:lnTo>
                    <a:pt x="78" y="41"/>
                  </a:lnTo>
                  <a:lnTo>
                    <a:pt x="78" y="38"/>
                  </a:lnTo>
                  <a:lnTo>
                    <a:pt x="74" y="38"/>
                  </a:lnTo>
                  <a:lnTo>
                    <a:pt x="74" y="34"/>
                  </a:lnTo>
                  <a:lnTo>
                    <a:pt x="74" y="34"/>
                  </a:lnTo>
                  <a:lnTo>
                    <a:pt x="74" y="30"/>
                  </a:lnTo>
                  <a:lnTo>
                    <a:pt x="78" y="30"/>
                  </a:lnTo>
                  <a:lnTo>
                    <a:pt x="81" y="30"/>
                  </a:lnTo>
                  <a:lnTo>
                    <a:pt x="85" y="34"/>
                  </a:lnTo>
                  <a:lnTo>
                    <a:pt x="89" y="34"/>
                  </a:lnTo>
                  <a:lnTo>
                    <a:pt x="93" y="34"/>
                  </a:lnTo>
                  <a:lnTo>
                    <a:pt x="100" y="30"/>
                  </a:lnTo>
                  <a:lnTo>
                    <a:pt x="104" y="30"/>
                  </a:lnTo>
                  <a:lnTo>
                    <a:pt x="104" y="26"/>
                  </a:lnTo>
                  <a:lnTo>
                    <a:pt x="107" y="26"/>
                  </a:lnTo>
                  <a:lnTo>
                    <a:pt x="104" y="23"/>
                  </a:lnTo>
                  <a:lnTo>
                    <a:pt x="107" y="23"/>
                  </a:lnTo>
                  <a:lnTo>
                    <a:pt x="107" y="19"/>
                  </a:lnTo>
                  <a:lnTo>
                    <a:pt x="107" y="19"/>
                  </a:lnTo>
                  <a:lnTo>
                    <a:pt x="111" y="15"/>
                  </a:lnTo>
                  <a:lnTo>
                    <a:pt x="111" y="15"/>
                  </a:lnTo>
                  <a:lnTo>
                    <a:pt x="115" y="15"/>
                  </a:lnTo>
                  <a:lnTo>
                    <a:pt x="115" y="12"/>
                  </a:lnTo>
                  <a:lnTo>
                    <a:pt x="118" y="12"/>
                  </a:lnTo>
                  <a:lnTo>
                    <a:pt x="118" y="8"/>
                  </a:lnTo>
                  <a:lnTo>
                    <a:pt x="118" y="8"/>
                  </a:lnTo>
                  <a:lnTo>
                    <a:pt x="122" y="4"/>
                  </a:lnTo>
                  <a:lnTo>
                    <a:pt x="126" y="4"/>
                  </a:lnTo>
                  <a:lnTo>
                    <a:pt x="130" y="4"/>
                  </a:lnTo>
                  <a:lnTo>
                    <a:pt x="133" y="4"/>
                  </a:lnTo>
                  <a:lnTo>
                    <a:pt x="137" y="0"/>
                  </a:lnTo>
                  <a:lnTo>
                    <a:pt x="137" y="0"/>
                  </a:lnTo>
                  <a:close/>
                </a:path>
              </a:pathLst>
            </a:custGeom>
            <a:grpFill/>
            <a:ln>
              <a:noFill/>
            </a:ln>
          </p:spPr>
          <p:txBody>
            <a:bodyPr vert="horz" wrap="square" lIns="91440" tIns="45720" rIns="91440" bIns="45720" numCol="1" anchor="t" anchorCtr="0" compatLnSpc="1"/>
            <a:lstStyle/>
            <a:p>
              <a:endParaRPr lang="en-US"/>
            </a:p>
          </p:txBody>
        </p:sp>
        <p:sp>
          <p:nvSpPr>
            <p:cNvPr id="109" name="Freeform 110"/>
            <p:cNvSpPr/>
            <p:nvPr/>
          </p:nvSpPr>
          <p:spPr bwMode="auto">
            <a:xfrm>
              <a:off x="4488589" y="2517214"/>
              <a:ext cx="328091" cy="277912"/>
            </a:xfrm>
            <a:custGeom>
              <a:avLst/>
              <a:gdLst>
                <a:gd name="T0" fmla="*/ 237 w 255"/>
                <a:gd name="T1" fmla="*/ 208 h 216"/>
                <a:gd name="T2" fmla="*/ 248 w 255"/>
                <a:gd name="T3" fmla="*/ 60 h 216"/>
                <a:gd name="T4" fmla="*/ 244 w 255"/>
                <a:gd name="T5" fmla="*/ 49 h 216"/>
                <a:gd name="T6" fmla="*/ 248 w 255"/>
                <a:gd name="T7" fmla="*/ 41 h 216"/>
                <a:gd name="T8" fmla="*/ 244 w 255"/>
                <a:gd name="T9" fmla="*/ 34 h 216"/>
                <a:gd name="T10" fmla="*/ 248 w 255"/>
                <a:gd name="T11" fmla="*/ 23 h 216"/>
                <a:gd name="T12" fmla="*/ 244 w 255"/>
                <a:gd name="T13" fmla="*/ 19 h 216"/>
                <a:gd name="T14" fmla="*/ 237 w 255"/>
                <a:gd name="T15" fmla="*/ 19 h 216"/>
                <a:gd name="T16" fmla="*/ 226 w 255"/>
                <a:gd name="T17" fmla="*/ 15 h 216"/>
                <a:gd name="T18" fmla="*/ 215 w 255"/>
                <a:gd name="T19" fmla="*/ 12 h 216"/>
                <a:gd name="T20" fmla="*/ 215 w 255"/>
                <a:gd name="T21" fmla="*/ 12 h 216"/>
                <a:gd name="T22" fmla="*/ 207 w 255"/>
                <a:gd name="T23" fmla="*/ 4 h 216"/>
                <a:gd name="T24" fmla="*/ 200 w 255"/>
                <a:gd name="T25" fmla="*/ 4 h 216"/>
                <a:gd name="T26" fmla="*/ 196 w 255"/>
                <a:gd name="T27" fmla="*/ 4 h 216"/>
                <a:gd name="T28" fmla="*/ 189 w 255"/>
                <a:gd name="T29" fmla="*/ 4 h 216"/>
                <a:gd name="T30" fmla="*/ 178 w 255"/>
                <a:gd name="T31" fmla="*/ 4 h 216"/>
                <a:gd name="T32" fmla="*/ 166 w 255"/>
                <a:gd name="T33" fmla="*/ 12 h 216"/>
                <a:gd name="T34" fmla="*/ 163 w 255"/>
                <a:gd name="T35" fmla="*/ 19 h 216"/>
                <a:gd name="T36" fmla="*/ 166 w 255"/>
                <a:gd name="T37" fmla="*/ 30 h 216"/>
                <a:gd name="T38" fmla="*/ 166 w 255"/>
                <a:gd name="T39" fmla="*/ 38 h 216"/>
                <a:gd name="T40" fmla="*/ 163 w 255"/>
                <a:gd name="T41" fmla="*/ 45 h 216"/>
                <a:gd name="T42" fmla="*/ 152 w 255"/>
                <a:gd name="T43" fmla="*/ 49 h 216"/>
                <a:gd name="T44" fmla="*/ 141 w 255"/>
                <a:gd name="T45" fmla="*/ 41 h 216"/>
                <a:gd name="T46" fmla="*/ 126 w 255"/>
                <a:gd name="T47" fmla="*/ 34 h 216"/>
                <a:gd name="T48" fmla="*/ 107 w 255"/>
                <a:gd name="T49" fmla="*/ 30 h 216"/>
                <a:gd name="T50" fmla="*/ 100 w 255"/>
                <a:gd name="T51" fmla="*/ 30 h 216"/>
                <a:gd name="T52" fmla="*/ 89 w 255"/>
                <a:gd name="T53" fmla="*/ 19 h 216"/>
                <a:gd name="T54" fmla="*/ 85 w 255"/>
                <a:gd name="T55" fmla="*/ 12 h 216"/>
                <a:gd name="T56" fmla="*/ 70 w 255"/>
                <a:gd name="T57" fmla="*/ 4 h 216"/>
                <a:gd name="T58" fmla="*/ 55 w 255"/>
                <a:gd name="T59" fmla="*/ 4 h 216"/>
                <a:gd name="T60" fmla="*/ 37 w 255"/>
                <a:gd name="T61" fmla="*/ 4 h 216"/>
                <a:gd name="T62" fmla="*/ 29 w 255"/>
                <a:gd name="T63" fmla="*/ 0 h 216"/>
                <a:gd name="T64" fmla="*/ 29 w 255"/>
                <a:gd name="T65" fmla="*/ 8 h 216"/>
                <a:gd name="T66" fmla="*/ 29 w 255"/>
                <a:gd name="T67" fmla="*/ 15 h 216"/>
                <a:gd name="T68" fmla="*/ 18 w 255"/>
                <a:gd name="T69" fmla="*/ 23 h 216"/>
                <a:gd name="T70" fmla="*/ 11 w 255"/>
                <a:gd name="T71" fmla="*/ 23 h 216"/>
                <a:gd name="T72" fmla="*/ 7 w 255"/>
                <a:gd name="T73" fmla="*/ 26 h 216"/>
                <a:gd name="T74" fmla="*/ 11 w 255"/>
                <a:gd name="T75" fmla="*/ 34 h 216"/>
                <a:gd name="T76" fmla="*/ 11 w 255"/>
                <a:gd name="T77" fmla="*/ 38 h 216"/>
                <a:gd name="T78" fmla="*/ 7 w 255"/>
                <a:gd name="T79" fmla="*/ 41 h 216"/>
                <a:gd name="T80" fmla="*/ 4 w 255"/>
                <a:gd name="T81" fmla="*/ 45 h 216"/>
                <a:gd name="T82" fmla="*/ 0 w 255"/>
                <a:gd name="T83" fmla="*/ 45 h 216"/>
                <a:gd name="T84" fmla="*/ 0 w 255"/>
                <a:gd name="T85" fmla="*/ 49 h 216"/>
                <a:gd name="T86" fmla="*/ 0 w 255"/>
                <a:gd name="T87" fmla="*/ 52 h 216"/>
                <a:gd name="T88" fmla="*/ 4 w 255"/>
                <a:gd name="T89" fmla="*/ 67 h 216"/>
                <a:gd name="T90" fmla="*/ 4 w 255"/>
                <a:gd name="T91" fmla="*/ 75 h 216"/>
                <a:gd name="T92" fmla="*/ 7 w 255"/>
                <a:gd name="T93" fmla="*/ 86 h 216"/>
                <a:gd name="T94" fmla="*/ 4 w 255"/>
                <a:gd name="T95" fmla="*/ 97 h 216"/>
                <a:gd name="T96" fmla="*/ 7 w 255"/>
                <a:gd name="T97" fmla="*/ 104 h 216"/>
                <a:gd name="T98" fmla="*/ 0 w 255"/>
                <a:gd name="T99" fmla="*/ 108 h 216"/>
                <a:gd name="T100" fmla="*/ 0 w 255"/>
                <a:gd name="T101" fmla="*/ 112 h 216"/>
                <a:gd name="T102" fmla="*/ 4 w 255"/>
                <a:gd name="T103" fmla="*/ 119 h 216"/>
                <a:gd name="T104" fmla="*/ 7 w 255"/>
                <a:gd name="T105" fmla="*/ 127 h 216"/>
                <a:gd name="T106" fmla="*/ 11 w 255"/>
                <a:gd name="T107" fmla="*/ 130 h 216"/>
                <a:gd name="T108" fmla="*/ 11 w 255"/>
                <a:gd name="T109" fmla="*/ 138 h 216"/>
                <a:gd name="T110" fmla="*/ 15 w 255"/>
                <a:gd name="T111" fmla="*/ 141 h 216"/>
                <a:gd name="T112" fmla="*/ 26 w 255"/>
                <a:gd name="T113" fmla="*/ 141 h 216"/>
                <a:gd name="T114" fmla="*/ 33 w 255"/>
                <a:gd name="T115" fmla="*/ 145 h 216"/>
                <a:gd name="T116" fmla="*/ 37 w 255"/>
                <a:gd name="T117" fmla="*/ 153 h 216"/>
                <a:gd name="T118" fmla="*/ 41 w 255"/>
                <a:gd name="T119" fmla="*/ 156 h 216"/>
                <a:gd name="T120" fmla="*/ 74 w 255"/>
                <a:gd name="T121" fmla="*/ 167 h 216"/>
                <a:gd name="T122" fmla="*/ 237 w 255"/>
                <a:gd name="T123" fmla="*/ 216 h 216"/>
                <a:gd name="T124" fmla="*/ 237 w 255"/>
                <a:gd name="T125"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 h="216">
                  <a:moveTo>
                    <a:pt x="237" y="216"/>
                  </a:moveTo>
                  <a:lnTo>
                    <a:pt x="237" y="208"/>
                  </a:lnTo>
                  <a:lnTo>
                    <a:pt x="255" y="208"/>
                  </a:lnTo>
                  <a:lnTo>
                    <a:pt x="248" y="60"/>
                  </a:lnTo>
                  <a:lnTo>
                    <a:pt x="244" y="52"/>
                  </a:lnTo>
                  <a:lnTo>
                    <a:pt x="244" y="49"/>
                  </a:lnTo>
                  <a:lnTo>
                    <a:pt x="244" y="45"/>
                  </a:lnTo>
                  <a:lnTo>
                    <a:pt x="248" y="41"/>
                  </a:lnTo>
                  <a:lnTo>
                    <a:pt x="248" y="38"/>
                  </a:lnTo>
                  <a:lnTo>
                    <a:pt x="244" y="34"/>
                  </a:lnTo>
                  <a:lnTo>
                    <a:pt x="248" y="26"/>
                  </a:lnTo>
                  <a:lnTo>
                    <a:pt x="248" y="23"/>
                  </a:lnTo>
                  <a:lnTo>
                    <a:pt x="248" y="19"/>
                  </a:lnTo>
                  <a:lnTo>
                    <a:pt x="244" y="19"/>
                  </a:lnTo>
                  <a:lnTo>
                    <a:pt x="240" y="15"/>
                  </a:lnTo>
                  <a:lnTo>
                    <a:pt x="237" y="19"/>
                  </a:lnTo>
                  <a:lnTo>
                    <a:pt x="226" y="15"/>
                  </a:lnTo>
                  <a:lnTo>
                    <a:pt x="226" y="15"/>
                  </a:lnTo>
                  <a:lnTo>
                    <a:pt x="222" y="15"/>
                  </a:lnTo>
                  <a:lnTo>
                    <a:pt x="215" y="12"/>
                  </a:lnTo>
                  <a:lnTo>
                    <a:pt x="215" y="12"/>
                  </a:lnTo>
                  <a:lnTo>
                    <a:pt x="215" y="12"/>
                  </a:lnTo>
                  <a:lnTo>
                    <a:pt x="215" y="8"/>
                  </a:lnTo>
                  <a:lnTo>
                    <a:pt x="207" y="4"/>
                  </a:lnTo>
                  <a:lnTo>
                    <a:pt x="203" y="4"/>
                  </a:lnTo>
                  <a:lnTo>
                    <a:pt x="200" y="4"/>
                  </a:lnTo>
                  <a:lnTo>
                    <a:pt x="196" y="4"/>
                  </a:lnTo>
                  <a:lnTo>
                    <a:pt x="196" y="4"/>
                  </a:lnTo>
                  <a:lnTo>
                    <a:pt x="192" y="4"/>
                  </a:lnTo>
                  <a:lnTo>
                    <a:pt x="189" y="4"/>
                  </a:lnTo>
                  <a:lnTo>
                    <a:pt x="185" y="4"/>
                  </a:lnTo>
                  <a:lnTo>
                    <a:pt x="178" y="4"/>
                  </a:lnTo>
                  <a:lnTo>
                    <a:pt x="170" y="8"/>
                  </a:lnTo>
                  <a:lnTo>
                    <a:pt x="166" y="12"/>
                  </a:lnTo>
                  <a:lnTo>
                    <a:pt x="166" y="15"/>
                  </a:lnTo>
                  <a:lnTo>
                    <a:pt x="163" y="19"/>
                  </a:lnTo>
                  <a:lnTo>
                    <a:pt x="163" y="26"/>
                  </a:lnTo>
                  <a:lnTo>
                    <a:pt x="166" y="30"/>
                  </a:lnTo>
                  <a:lnTo>
                    <a:pt x="166" y="38"/>
                  </a:lnTo>
                  <a:lnTo>
                    <a:pt x="166" y="38"/>
                  </a:lnTo>
                  <a:lnTo>
                    <a:pt x="163" y="41"/>
                  </a:lnTo>
                  <a:lnTo>
                    <a:pt x="163" y="45"/>
                  </a:lnTo>
                  <a:lnTo>
                    <a:pt x="155" y="49"/>
                  </a:lnTo>
                  <a:lnTo>
                    <a:pt x="152" y="49"/>
                  </a:lnTo>
                  <a:lnTo>
                    <a:pt x="144" y="49"/>
                  </a:lnTo>
                  <a:lnTo>
                    <a:pt x="141" y="41"/>
                  </a:lnTo>
                  <a:lnTo>
                    <a:pt x="133" y="38"/>
                  </a:lnTo>
                  <a:lnTo>
                    <a:pt x="126" y="34"/>
                  </a:lnTo>
                  <a:lnTo>
                    <a:pt x="115" y="30"/>
                  </a:lnTo>
                  <a:lnTo>
                    <a:pt x="107" y="30"/>
                  </a:lnTo>
                  <a:lnTo>
                    <a:pt x="107" y="30"/>
                  </a:lnTo>
                  <a:lnTo>
                    <a:pt x="100" y="30"/>
                  </a:lnTo>
                  <a:lnTo>
                    <a:pt x="96" y="30"/>
                  </a:lnTo>
                  <a:lnTo>
                    <a:pt x="89" y="19"/>
                  </a:lnTo>
                  <a:lnTo>
                    <a:pt x="89" y="15"/>
                  </a:lnTo>
                  <a:lnTo>
                    <a:pt x="85" y="12"/>
                  </a:lnTo>
                  <a:lnTo>
                    <a:pt x="74" y="8"/>
                  </a:lnTo>
                  <a:lnTo>
                    <a:pt x="70" y="4"/>
                  </a:lnTo>
                  <a:lnTo>
                    <a:pt x="63" y="4"/>
                  </a:lnTo>
                  <a:lnTo>
                    <a:pt x="55" y="4"/>
                  </a:lnTo>
                  <a:lnTo>
                    <a:pt x="44" y="4"/>
                  </a:lnTo>
                  <a:lnTo>
                    <a:pt x="37" y="4"/>
                  </a:lnTo>
                  <a:lnTo>
                    <a:pt x="33" y="0"/>
                  </a:lnTo>
                  <a:lnTo>
                    <a:pt x="29" y="0"/>
                  </a:lnTo>
                  <a:lnTo>
                    <a:pt x="29" y="0"/>
                  </a:lnTo>
                  <a:lnTo>
                    <a:pt x="29" y="8"/>
                  </a:lnTo>
                  <a:lnTo>
                    <a:pt x="29" y="8"/>
                  </a:lnTo>
                  <a:lnTo>
                    <a:pt x="29" y="15"/>
                  </a:lnTo>
                  <a:lnTo>
                    <a:pt x="18" y="19"/>
                  </a:lnTo>
                  <a:lnTo>
                    <a:pt x="18" y="23"/>
                  </a:lnTo>
                  <a:lnTo>
                    <a:pt x="15" y="23"/>
                  </a:lnTo>
                  <a:lnTo>
                    <a:pt x="11" y="23"/>
                  </a:lnTo>
                  <a:lnTo>
                    <a:pt x="7" y="26"/>
                  </a:lnTo>
                  <a:lnTo>
                    <a:pt x="7" y="26"/>
                  </a:lnTo>
                  <a:lnTo>
                    <a:pt x="7" y="30"/>
                  </a:lnTo>
                  <a:lnTo>
                    <a:pt x="11" y="34"/>
                  </a:lnTo>
                  <a:lnTo>
                    <a:pt x="11" y="38"/>
                  </a:lnTo>
                  <a:lnTo>
                    <a:pt x="11" y="38"/>
                  </a:lnTo>
                  <a:lnTo>
                    <a:pt x="11" y="41"/>
                  </a:lnTo>
                  <a:lnTo>
                    <a:pt x="7" y="41"/>
                  </a:lnTo>
                  <a:lnTo>
                    <a:pt x="7" y="45"/>
                  </a:lnTo>
                  <a:lnTo>
                    <a:pt x="4" y="45"/>
                  </a:lnTo>
                  <a:lnTo>
                    <a:pt x="4" y="45"/>
                  </a:lnTo>
                  <a:lnTo>
                    <a:pt x="0" y="45"/>
                  </a:lnTo>
                  <a:lnTo>
                    <a:pt x="0" y="45"/>
                  </a:lnTo>
                  <a:lnTo>
                    <a:pt x="0" y="49"/>
                  </a:lnTo>
                  <a:lnTo>
                    <a:pt x="0" y="52"/>
                  </a:lnTo>
                  <a:lnTo>
                    <a:pt x="0" y="52"/>
                  </a:lnTo>
                  <a:lnTo>
                    <a:pt x="4" y="56"/>
                  </a:lnTo>
                  <a:lnTo>
                    <a:pt x="4" y="67"/>
                  </a:lnTo>
                  <a:lnTo>
                    <a:pt x="4" y="71"/>
                  </a:lnTo>
                  <a:lnTo>
                    <a:pt x="4" y="75"/>
                  </a:lnTo>
                  <a:lnTo>
                    <a:pt x="4" y="82"/>
                  </a:lnTo>
                  <a:lnTo>
                    <a:pt x="7" y="86"/>
                  </a:lnTo>
                  <a:lnTo>
                    <a:pt x="4" y="93"/>
                  </a:lnTo>
                  <a:lnTo>
                    <a:pt x="4" y="97"/>
                  </a:lnTo>
                  <a:lnTo>
                    <a:pt x="7" y="101"/>
                  </a:lnTo>
                  <a:lnTo>
                    <a:pt x="7" y="104"/>
                  </a:lnTo>
                  <a:lnTo>
                    <a:pt x="4" y="104"/>
                  </a:lnTo>
                  <a:lnTo>
                    <a:pt x="0" y="108"/>
                  </a:lnTo>
                  <a:lnTo>
                    <a:pt x="0" y="112"/>
                  </a:lnTo>
                  <a:lnTo>
                    <a:pt x="0" y="112"/>
                  </a:lnTo>
                  <a:lnTo>
                    <a:pt x="0" y="112"/>
                  </a:lnTo>
                  <a:lnTo>
                    <a:pt x="4" y="119"/>
                  </a:lnTo>
                  <a:lnTo>
                    <a:pt x="7" y="123"/>
                  </a:lnTo>
                  <a:lnTo>
                    <a:pt x="7" y="127"/>
                  </a:lnTo>
                  <a:lnTo>
                    <a:pt x="11" y="130"/>
                  </a:lnTo>
                  <a:lnTo>
                    <a:pt x="11" y="130"/>
                  </a:lnTo>
                  <a:lnTo>
                    <a:pt x="11" y="134"/>
                  </a:lnTo>
                  <a:lnTo>
                    <a:pt x="11" y="138"/>
                  </a:lnTo>
                  <a:lnTo>
                    <a:pt x="11" y="138"/>
                  </a:lnTo>
                  <a:lnTo>
                    <a:pt x="15" y="141"/>
                  </a:lnTo>
                  <a:lnTo>
                    <a:pt x="22" y="141"/>
                  </a:lnTo>
                  <a:lnTo>
                    <a:pt x="26" y="141"/>
                  </a:lnTo>
                  <a:lnTo>
                    <a:pt x="29" y="141"/>
                  </a:lnTo>
                  <a:lnTo>
                    <a:pt x="33" y="145"/>
                  </a:lnTo>
                  <a:lnTo>
                    <a:pt x="37" y="153"/>
                  </a:lnTo>
                  <a:lnTo>
                    <a:pt x="37" y="153"/>
                  </a:lnTo>
                  <a:lnTo>
                    <a:pt x="41" y="156"/>
                  </a:lnTo>
                  <a:lnTo>
                    <a:pt x="41" y="156"/>
                  </a:lnTo>
                  <a:lnTo>
                    <a:pt x="70" y="164"/>
                  </a:lnTo>
                  <a:lnTo>
                    <a:pt x="74" y="167"/>
                  </a:lnTo>
                  <a:lnTo>
                    <a:pt x="107" y="153"/>
                  </a:lnTo>
                  <a:lnTo>
                    <a:pt x="237" y="216"/>
                  </a:lnTo>
                  <a:lnTo>
                    <a:pt x="237" y="216"/>
                  </a:lnTo>
                  <a:lnTo>
                    <a:pt x="237" y="216"/>
                  </a:lnTo>
                  <a:close/>
                </a:path>
              </a:pathLst>
            </a:custGeom>
            <a:grpFill/>
            <a:ln>
              <a:noFill/>
            </a:ln>
          </p:spPr>
          <p:txBody>
            <a:bodyPr vert="horz" wrap="square" lIns="91440" tIns="45720" rIns="91440" bIns="45720" numCol="1" anchor="t" anchorCtr="0" compatLnSpc="1"/>
            <a:lstStyle/>
            <a:p>
              <a:endParaRPr lang="en-US"/>
            </a:p>
          </p:txBody>
        </p:sp>
        <p:sp>
          <p:nvSpPr>
            <p:cNvPr id="110" name="Freeform 111"/>
            <p:cNvSpPr>
              <a:spLocks noEditPoints="1"/>
            </p:cNvSpPr>
            <p:nvPr/>
          </p:nvSpPr>
          <p:spPr bwMode="auto">
            <a:xfrm>
              <a:off x="4444842" y="2427150"/>
              <a:ext cx="81058" cy="147963"/>
            </a:xfrm>
            <a:custGeom>
              <a:avLst/>
              <a:gdLst>
                <a:gd name="T0" fmla="*/ 38 w 63"/>
                <a:gd name="T1" fmla="*/ 115 h 115"/>
                <a:gd name="T2" fmla="*/ 41 w 63"/>
                <a:gd name="T3" fmla="*/ 115 h 115"/>
                <a:gd name="T4" fmla="*/ 45 w 63"/>
                <a:gd name="T5" fmla="*/ 111 h 115"/>
                <a:gd name="T6" fmla="*/ 45 w 63"/>
                <a:gd name="T7" fmla="*/ 108 h 115"/>
                <a:gd name="T8" fmla="*/ 41 w 63"/>
                <a:gd name="T9" fmla="*/ 100 h 115"/>
                <a:gd name="T10" fmla="*/ 41 w 63"/>
                <a:gd name="T11" fmla="*/ 96 h 115"/>
                <a:gd name="T12" fmla="*/ 49 w 63"/>
                <a:gd name="T13" fmla="*/ 93 h 115"/>
                <a:gd name="T14" fmla="*/ 52 w 63"/>
                <a:gd name="T15" fmla="*/ 89 h 115"/>
                <a:gd name="T16" fmla="*/ 63 w 63"/>
                <a:gd name="T17" fmla="*/ 78 h 115"/>
                <a:gd name="T18" fmla="*/ 63 w 63"/>
                <a:gd name="T19" fmla="*/ 70 h 115"/>
                <a:gd name="T20" fmla="*/ 60 w 63"/>
                <a:gd name="T21" fmla="*/ 70 h 115"/>
                <a:gd name="T22" fmla="*/ 56 w 63"/>
                <a:gd name="T23" fmla="*/ 67 h 115"/>
                <a:gd name="T24" fmla="*/ 52 w 63"/>
                <a:gd name="T25" fmla="*/ 63 h 115"/>
                <a:gd name="T26" fmla="*/ 52 w 63"/>
                <a:gd name="T27" fmla="*/ 63 h 115"/>
                <a:gd name="T28" fmla="*/ 49 w 63"/>
                <a:gd name="T29" fmla="*/ 63 h 115"/>
                <a:gd name="T30" fmla="*/ 45 w 63"/>
                <a:gd name="T31" fmla="*/ 63 h 115"/>
                <a:gd name="T32" fmla="*/ 38 w 63"/>
                <a:gd name="T33" fmla="*/ 56 h 115"/>
                <a:gd name="T34" fmla="*/ 49 w 63"/>
                <a:gd name="T35" fmla="*/ 44 h 115"/>
                <a:gd name="T36" fmla="*/ 52 w 63"/>
                <a:gd name="T37" fmla="*/ 41 h 115"/>
                <a:gd name="T38" fmla="*/ 56 w 63"/>
                <a:gd name="T39" fmla="*/ 37 h 115"/>
                <a:gd name="T40" fmla="*/ 52 w 63"/>
                <a:gd name="T41" fmla="*/ 33 h 115"/>
                <a:gd name="T42" fmla="*/ 49 w 63"/>
                <a:gd name="T43" fmla="*/ 26 h 115"/>
                <a:gd name="T44" fmla="*/ 45 w 63"/>
                <a:gd name="T45" fmla="*/ 19 h 115"/>
                <a:gd name="T46" fmla="*/ 49 w 63"/>
                <a:gd name="T47" fmla="*/ 15 h 115"/>
                <a:gd name="T48" fmla="*/ 52 w 63"/>
                <a:gd name="T49" fmla="*/ 7 h 115"/>
                <a:gd name="T50" fmla="*/ 45 w 63"/>
                <a:gd name="T51" fmla="*/ 11 h 115"/>
                <a:gd name="T52" fmla="*/ 41 w 63"/>
                <a:gd name="T53" fmla="*/ 11 h 115"/>
                <a:gd name="T54" fmla="*/ 38 w 63"/>
                <a:gd name="T55" fmla="*/ 4 h 115"/>
                <a:gd name="T56" fmla="*/ 34 w 63"/>
                <a:gd name="T57" fmla="*/ 0 h 115"/>
                <a:gd name="T58" fmla="*/ 30 w 63"/>
                <a:gd name="T59" fmla="*/ 4 h 115"/>
                <a:gd name="T60" fmla="*/ 26 w 63"/>
                <a:gd name="T61" fmla="*/ 4 h 115"/>
                <a:gd name="T62" fmla="*/ 15 w 63"/>
                <a:gd name="T63" fmla="*/ 7 h 115"/>
                <a:gd name="T64" fmla="*/ 15 w 63"/>
                <a:gd name="T65" fmla="*/ 11 h 115"/>
                <a:gd name="T66" fmla="*/ 15 w 63"/>
                <a:gd name="T67" fmla="*/ 15 h 115"/>
                <a:gd name="T68" fmla="*/ 12 w 63"/>
                <a:gd name="T69" fmla="*/ 30 h 115"/>
                <a:gd name="T70" fmla="*/ 15 w 63"/>
                <a:gd name="T71" fmla="*/ 33 h 115"/>
                <a:gd name="T72" fmla="*/ 15 w 63"/>
                <a:gd name="T73" fmla="*/ 37 h 115"/>
                <a:gd name="T74" fmla="*/ 15 w 63"/>
                <a:gd name="T75" fmla="*/ 41 h 115"/>
                <a:gd name="T76" fmla="*/ 12 w 63"/>
                <a:gd name="T77" fmla="*/ 48 h 115"/>
                <a:gd name="T78" fmla="*/ 8 w 63"/>
                <a:gd name="T79" fmla="*/ 52 h 115"/>
                <a:gd name="T80" fmla="*/ 4 w 63"/>
                <a:gd name="T81" fmla="*/ 56 h 115"/>
                <a:gd name="T82" fmla="*/ 0 w 63"/>
                <a:gd name="T83" fmla="*/ 63 h 115"/>
                <a:gd name="T84" fmla="*/ 4 w 63"/>
                <a:gd name="T85" fmla="*/ 67 h 115"/>
                <a:gd name="T86" fmla="*/ 8 w 63"/>
                <a:gd name="T87" fmla="*/ 70 h 115"/>
                <a:gd name="T88" fmla="*/ 12 w 63"/>
                <a:gd name="T89" fmla="*/ 78 h 115"/>
                <a:gd name="T90" fmla="*/ 19 w 63"/>
                <a:gd name="T91" fmla="*/ 82 h 115"/>
                <a:gd name="T92" fmla="*/ 26 w 63"/>
                <a:gd name="T93" fmla="*/ 85 h 115"/>
                <a:gd name="T94" fmla="*/ 34 w 63"/>
                <a:gd name="T95" fmla="*/ 115 h 115"/>
                <a:gd name="T96" fmla="*/ 49 w 63"/>
                <a:gd name="T97" fmla="*/ 59 h 115"/>
                <a:gd name="T98" fmla="*/ 56 w 63"/>
                <a:gd name="T99" fmla="*/ 59 h 115"/>
                <a:gd name="T100" fmla="*/ 49 w 63"/>
                <a:gd name="T101" fmla="*/ 5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 h="115">
                  <a:moveTo>
                    <a:pt x="34" y="115"/>
                  </a:moveTo>
                  <a:lnTo>
                    <a:pt x="38" y="115"/>
                  </a:lnTo>
                  <a:lnTo>
                    <a:pt x="38" y="115"/>
                  </a:lnTo>
                  <a:lnTo>
                    <a:pt x="41" y="115"/>
                  </a:lnTo>
                  <a:lnTo>
                    <a:pt x="41" y="111"/>
                  </a:lnTo>
                  <a:lnTo>
                    <a:pt x="45" y="111"/>
                  </a:lnTo>
                  <a:lnTo>
                    <a:pt x="45" y="108"/>
                  </a:lnTo>
                  <a:lnTo>
                    <a:pt x="45" y="108"/>
                  </a:lnTo>
                  <a:lnTo>
                    <a:pt x="45" y="104"/>
                  </a:lnTo>
                  <a:lnTo>
                    <a:pt x="41" y="100"/>
                  </a:lnTo>
                  <a:lnTo>
                    <a:pt x="41" y="96"/>
                  </a:lnTo>
                  <a:lnTo>
                    <a:pt x="41" y="96"/>
                  </a:lnTo>
                  <a:lnTo>
                    <a:pt x="45" y="93"/>
                  </a:lnTo>
                  <a:lnTo>
                    <a:pt x="49" y="93"/>
                  </a:lnTo>
                  <a:lnTo>
                    <a:pt x="52" y="93"/>
                  </a:lnTo>
                  <a:lnTo>
                    <a:pt x="52" y="89"/>
                  </a:lnTo>
                  <a:lnTo>
                    <a:pt x="63" y="85"/>
                  </a:lnTo>
                  <a:lnTo>
                    <a:pt x="63" y="78"/>
                  </a:lnTo>
                  <a:lnTo>
                    <a:pt x="63" y="78"/>
                  </a:lnTo>
                  <a:lnTo>
                    <a:pt x="63" y="70"/>
                  </a:lnTo>
                  <a:lnTo>
                    <a:pt x="63" y="70"/>
                  </a:lnTo>
                  <a:lnTo>
                    <a:pt x="60" y="70"/>
                  </a:lnTo>
                  <a:lnTo>
                    <a:pt x="56" y="67"/>
                  </a:lnTo>
                  <a:lnTo>
                    <a:pt x="56" y="67"/>
                  </a:lnTo>
                  <a:lnTo>
                    <a:pt x="56" y="63"/>
                  </a:lnTo>
                  <a:lnTo>
                    <a:pt x="52" y="63"/>
                  </a:lnTo>
                  <a:lnTo>
                    <a:pt x="52" y="63"/>
                  </a:lnTo>
                  <a:lnTo>
                    <a:pt x="52" y="63"/>
                  </a:lnTo>
                  <a:lnTo>
                    <a:pt x="52" y="67"/>
                  </a:lnTo>
                  <a:lnTo>
                    <a:pt x="49" y="63"/>
                  </a:lnTo>
                  <a:lnTo>
                    <a:pt x="49" y="63"/>
                  </a:lnTo>
                  <a:lnTo>
                    <a:pt x="45" y="63"/>
                  </a:lnTo>
                  <a:lnTo>
                    <a:pt x="41" y="59"/>
                  </a:lnTo>
                  <a:lnTo>
                    <a:pt x="38" y="56"/>
                  </a:lnTo>
                  <a:lnTo>
                    <a:pt x="41" y="52"/>
                  </a:lnTo>
                  <a:lnTo>
                    <a:pt x="49" y="44"/>
                  </a:lnTo>
                  <a:lnTo>
                    <a:pt x="52" y="41"/>
                  </a:lnTo>
                  <a:lnTo>
                    <a:pt x="52" y="41"/>
                  </a:lnTo>
                  <a:lnTo>
                    <a:pt x="52" y="37"/>
                  </a:lnTo>
                  <a:lnTo>
                    <a:pt x="56" y="37"/>
                  </a:lnTo>
                  <a:lnTo>
                    <a:pt x="52" y="33"/>
                  </a:lnTo>
                  <a:lnTo>
                    <a:pt x="52" y="33"/>
                  </a:lnTo>
                  <a:lnTo>
                    <a:pt x="52" y="30"/>
                  </a:lnTo>
                  <a:lnTo>
                    <a:pt x="49" y="26"/>
                  </a:lnTo>
                  <a:lnTo>
                    <a:pt x="45" y="22"/>
                  </a:lnTo>
                  <a:lnTo>
                    <a:pt x="45" y="19"/>
                  </a:lnTo>
                  <a:lnTo>
                    <a:pt x="49" y="15"/>
                  </a:lnTo>
                  <a:lnTo>
                    <a:pt x="49" y="15"/>
                  </a:lnTo>
                  <a:lnTo>
                    <a:pt x="52" y="7"/>
                  </a:lnTo>
                  <a:lnTo>
                    <a:pt x="52" y="7"/>
                  </a:lnTo>
                  <a:lnTo>
                    <a:pt x="52" y="4"/>
                  </a:lnTo>
                  <a:lnTo>
                    <a:pt x="45" y="11"/>
                  </a:lnTo>
                  <a:lnTo>
                    <a:pt x="41" y="11"/>
                  </a:lnTo>
                  <a:lnTo>
                    <a:pt x="41" y="11"/>
                  </a:lnTo>
                  <a:lnTo>
                    <a:pt x="38" y="7"/>
                  </a:lnTo>
                  <a:lnTo>
                    <a:pt x="38" y="4"/>
                  </a:lnTo>
                  <a:lnTo>
                    <a:pt x="38" y="4"/>
                  </a:lnTo>
                  <a:lnTo>
                    <a:pt x="34" y="0"/>
                  </a:lnTo>
                  <a:lnTo>
                    <a:pt x="30" y="0"/>
                  </a:lnTo>
                  <a:lnTo>
                    <a:pt x="30" y="4"/>
                  </a:lnTo>
                  <a:lnTo>
                    <a:pt x="30" y="0"/>
                  </a:lnTo>
                  <a:lnTo>
                    <a:pt x="26" y="4"/>
                  </a:lnTo>
                  <a:lnTo>
                    <a:pt x="19" y="4"/>
                  </a:lnTo>
                  <a:lnTo>
                    <a:pt x="15" y="7"/>
                  </a:lnTo>
                  <a:lnTo>
                    <a:pt x="15" y="7"/>
                  </a:lnTo>
                  <a:lnTo>
                    <a:pt x="15" y="11"/>
                  </a:lnTo>
                  <a:lnTo>
                    <a:pt x="15" y="11"/>
                  </a:lnTo>
                  <a:lnTo>
                    <a:pt x="15" y="15"/>
                  </a:lnTo>
                  <a:lnTo>
                    <a:pt x="15" y="22"/>
                  </a:lnTo>
                  <a:lnTo>
                    <a:pt x="12" y="30"/>
                  </a:lnTo>
                  <a:lnTo>
                    <a:pt x="12" y="33"/>
                  </a:lnTo>
                  <a:lnTo>
                    <a:pt x="15" y="33"/>
                  </a:lnTo>
                  <a:lnTo>
                    <a:pt x="15" y="33"/>
                  </a:lnTo>
                  <a:lnTo>
                    <a:pt x="15" y="37"/>
                  </a:lnTo>
                  <a:lnTo>
                    <a:pt x="12" y="37"/>
                  </a:lnTo>
                  <a:lnTo>
                    <a:pt x="15" y="41"/>
                  </a:lnTo>
                  <a:lnTo>
                    <a:pt x="12" y="41"/>
                  </a:lnTo>
                  <a:lnTo>
                    <a:pt x="12" y="48"/>
                  </a:lnTo>
                  <a:lnTo>
                    <a:pt x="12" y="48"/>
                  </a:lnTo>
                  <a:lnTo>
                    <a:pt x="8" y="52"/>
                  </a:lnTo>
                  <a:lnTo>
                    <a:pt x="8" y="52"/>
                  </a:lnTo>
                  <a:lnTo>
                    <a:pt x="4" y="56"/>
                  </a:lnTo>
                  <a:lnTo>
                    <a:pt x="0" y="63"/>
                  </a:lnTo>
                  <a:lnTo>
                    <a:pt x="0" y="63"/>
                  </a:lnTo>
                  <a:lnTo>
                    <a:pt x="4" y="67"/>
                  </a:lnTo>
                  <a:lnTo>
                    <a:pt x="4" y="67"/>
                  </a:lnTo>
                  <a:lnTo>
                    <a:pt x="4" y="70"/>
                  </a:lnTo>
                  <a:lnTo>
                    <a:pt x="8" y="70"/>
                  </a:lnTo>
                  <a:lnTo>
                    <a:pt x="12" y="74"/>
                  </a:lnTo>
                  <a:lnTo>
                    <a:pt x="12" y="78"/>
                  </a:lnTo>
                  <a:lnTo>
                    <a:pt x="15" y="82"/>
                  </a:lnTo>
                  <a:lnTo>
                    <a:pt x="19" y="82"/>
                  </a:lnTo>
                  <a:lnTo>
                    <a:pt x="19" y="82"/>
                  </a:lnTo>
                  <a:lnTo>
                    <a:pt x="26" y="85"/>
                  </a:lnTo>
                  <a:lnTo>
                    <a:pt x="34" y="115"/>
                  </a:lnTo>
                  <a:lnTo>
                    <a:pt x="34" y="115"/>
                  </a:lnTo>
                  <a:close/>
                  <a:moveTo>
                    <a:pt x="49" y="59"/>
                  </a:moveTo>
                  <a:lnTo>
                    <a:pt x="49" y="59"/>
                  </a:lnTo>
                  <a:lnTo>
                    <a:pt x="52" y="59"/>
                  </a:lnTo>
                  <a:lnTo>
                    <a:pt x="56" y="59"/>
                  </a:lnTo>
                  <a:lnTo>
                    <a:pt x="52" y="63"/>
                  </a:lnTo>
                  <a:lnTo>
                    <a:pt x="49" y="59"/>
                  </a:lnTo>
                  <a:close/>
                </a:path>
              </a:pathLst>
            </a:custGeom>
            <a:grpFill/>
            <a:ln>
              <a:noFill/>
            </a:ln>
          </p:spPr>
          <p:txBody>
            <a:bodyPr vert="horz" wrap="square" lIns="91440" tIns="45720" rIns="91440" bIns="45720" numCol="1" anchor="t" anchorCtr="0" compatLnSpc="1"/>
            <a:lstStyle/>
            <a:p>
              <a:endParaRPr lang="en-US"/>
            </a:p>
          </p:txBody>
        </p:sp>
        <p:sp>
          <p:nvSpPr>
            <p:cNvPr id="111" name="Freeform 112"/>
            <p:cNvSpPr/>
            <p:nvPr/>
          </p:nvSpPr>
          <p:spPr bwMode="auto">
            <a:xfrm>
              <a:off x="4116753" y="2432297"/>
              <a:ext cx="424588" cy="371837"/>
            </a:xfrm>
            <a:custGeom>
              <a:avLst/>
              <a:gdLst>
                <a:gd name="T0" fmla="*/ 326 w 330"/>
                <a:gd name="T1" fmla="*/ 219 h 289"/>
                <a:gd name="T2" fmla="*/ 318 w 330"/>
                <a:gd name="T3" fmla="*/ 207 h 289"/>
                <a:gd name="T4" fmla="*/ 304 w 330"/>
                <a:gd name="T5" fmla="*/ 207 h 289"/>
                <a:gd name="T6" fmla="*/ 300 w 330"/>
                <a:gd name="T7" fmla="*/ 200 h 289"/>
                <a:gd name="T8" fmla="*/ 296 w 330"/>
                <a:gd name="T9" fmla="*/ 193 h 289"/>
                <a:gd name="T10" fmla="*/ 289 w 330"/>
                <a:gd name="T11" fmla="*/ 178 h 289"/>
                <a:gd name="T12" fmla="*/ 289 w 330"/>
                <a:gd name="T13" fmla="*/ 174 h 289"/>
                <a:gd name="T14" fmla="*/ 296 w 330"/>
                <a:gd name="T15" fmla="*/ 167 h 289"/>
                <a:gd name="T16" fmla="*/ 296 w 330"/>
                <a:gd name="T17" fmla="*/ 152 h 289"/>
                <a:gd name="T18" fmla="*/ 293 w 330"/>
                <a:gd name="T19" fmla="*/ 137 h 289"/>
                <a:gd name="T20" fmla="*/ 289 w 330"/>
                <a:gd name="T21" fmla="*/ 118 h 289"/>
                <a:gd name="T22" fmla="*/ 289 w 330"/>
                <a:gd name="T23" fmla="*/ 111 h 289"/>
                <a:gd name="T24" fmla="*/ 274 w 330"/>
                <a:gd name="T25" fmla="*/ 78 h 289"/>
                <a:gd name="T26" fmla="*/ 267 w 330"/>
                <a:gd name="T27" fmla="*/ 70 h 289"/>
                <a:gd name="T28" fmla="*/ 259 w 330"/>
                <a:gd name="T29" fmla="*/ 63 h 289"/>
                <a:gd name="T30" fmla="*/ 255 w 330"/>
                <a:gd name="T31" fmla="*/ 59 h 289"/>
                <a:gd name="T32" fmla="*/ 263 w 330"/>
                <a:gd name="T33" fmla="*/ 48 h 289"/>
                <a:gd name="T34" fmla="*/ 267 w 330"/>
                <a:gd name="T35" fmla="*/ 37 h 289"/>
                <a:gd name="T36" fmla="*/ 270 w 330"/>
                <a:gd name="T37" fmla="*/ 33 h 289"/>
                <a:gd name="T38" fmla="*/ 267 w 330"/>
                <a:gd name="T39" fmla="*/ 29 h 289"/>
                <a:gd name="T40" fmla="*/ 270 w 330"/>
                <a:gd name="T41" fmla="*/ 11 h 289"/>
                <a:gd name="T42" fmla="*/ 270 w 330"/>
                <a:gd name="T43" fmla="*/ 3 h 289"/>
                <a:gd name="T44" fmla="*/ 263 w 330"/>
                <a:gd name="T45" fmla="*/ 3 h 289"/>
                <a:gd name="T46" fmla="*/ 248 w 330"/>
                <a:gd name="T47" fmla="*/ 0 h 289"/>
                <a:gd name="T48" fmla="*/ 241 w 330"/>
                <a:gd name="T49" fmla="*/ 3 h 289"/>
                <a:gd name="T50" fmla="*/ 233 w 330"/>
                <a:gd name="T51" fmla="*/ 0 h 289"/>
                <a:gd name="T52" fmla="*/ 226 w 330"/>
                <a:gd name="T53" fmla="*/ 7 h 289"/>
                <a:gd name="T54" fmla="*/ 218 w 330"/>
                <a:gd name="T55" fmla="*/ 7 h 289"/>
                <a:gd name="T56" fmla="*/ 207 w 330"/>
                <a:gd name="T57" fmla="*/ 3 h 289"/>
                <a:gd name="T58" fmla="*/ 200 w 330"/>
                <a:gd name="T59" fmla="*/ 3 h 289"/>
                <a:gd name="T60" fmla="*/ 193 w 330"/>
                <a:gd name="T61" fmla="*/ 3 h 289"/>
                <a:gd name="T62" fmla="*/ 185 w 330"/>
                <a:gd name="T63" fmla="*/ 7 h 289"/>
                <a:gd name="T64" fmla="*/ 174 w 330"/>
                <a:gd name="T65" fmla="*/ 7 h 289"/>
                <a:gd name="T66" fmla="*/ 159 w 330"/>
                <a:gd name="T67" fmla="*/ 7 h 289"/>
                <a:gd name="T68" fmla="*/ 144 w 330"/>
                <a:gd name="T69" fmla="*/ 15 h 289"/>
                <a:gd name="T70" fmla="*/ 141 w 330"/>
                <a:gd name="T71" fmla="*/ 22 h 289"/>
                <a:gd name="T72" fmla="*/ 133 w 330"/>
                <a:gd name="T73" fmla="*/ 22 h 289"/>
                <a:gd name="T74" fmla="*/ 126 w 330"/>
                <a:gd name="T75" fmla="*/ 22 h 289"/>
                <a:gd name="T76" fmla="*/ 118 w 330"/>
                <a:gd name="T77" fmla="*/ 29 h 289"/>
                <a:gd name="T78" fmla="*/ 107 w 330"/>
                <a:gd name="T79" fmla="*/ 33 h 289"/>
                <a:gd name="T80" fmla="*/ 111 w 330"/>
                <a:gd name="T81" fmla="*/ 40 h 289"/>
                <a:gd name="T82" fmla="*/ 111 w 330"/>
                <a:gd name="T83" fmla="*/ 48 h 289"/>
                <a:gd name="T84" fmla="*/ 115 w 330"/>
                <a:gd name="T85" fmla="*/ 66 h 289"/>
                <a:gd name="T86" fmla="*/ 118 w 330"/>
                <a:gd name="T87" fmla="*/ 74 h 289"/>
                <a:gd name="T88" fmla="*/ 126 w 330"/>
                <a:gd name="T89" fmla="*/ 78 h 289"/>
                <a:gd name="T90" fmla="*/ 122 w 330"/>
                <a:gd name="T91" fmla="*/ 85 h 289"/>
                <a:gd name="T92" fmla="*/ 93 w 330"/>
                <a:gd name="T93" fmla="*/ 92 h 289"/>
                <a:gd name="T94" fmla="*/ 89 w 330"/>
                <a:gd name="T95" fmla="*/ 104 h 289"/>
                <a:gd name="T96" fmla="*/ 59 w 330"/>
                <a:gd name="T97" fmla="*/ 122 h 289"/>
                <a:gd name="T98" fmla="*/ 33 w 330"/>
                <a:gd name="T99" fmla="*/ 130 h 289"/>
                <a:gd name="T100" fmla="*/ 15 w 330"/>
                <a:gd name="T101" fmla="*/ 133 h 289"/>
                <a:gd name="T102" fmla="*/ 0 w 330"/>
                <a:gd name="T103" fmla="*/ 144 h 289"/>
                <a:gd name="T104" fmla="*/ 0 w 330"/>
                <a:gd name="T105" fmla="*/ 159 h 289"/>
                <a:gd name="T106" fmla="*/ 59 w 330"/>
                <a:gd name="T107" fmla="*/ 196 h 289"/>
                <a:gd name="T108" fmla="*/ 170 w 330"/>
                <a:gd name="T109" fmla="*/ 270 h 289"/>
                <a:gd name="T110" fmla="*/ 185 w 330"/>
                <a:gd name="T111" fmla="*/ 274 h 289"/>
                <a:gd name="T112" fmla="*/ 193 w 330"/>
                <a:gd name="T113" fmla="*/ 278 h 289"/>
                <a:gd name="T114" fmla="*/ 193 w 330"/>
                <a:gd name="T115" fmla="*/ 289 h 289"/>
                <a:gd name="T116" fmla="*/ 211 w 330"/>
                <a:gd name="T117" fmla="*/ 289 h 289"/>
                <a:gd name="T118" fmla="*/ 237 w 330"/>
                <a:gd name="T119" fmla="*/ 282 h 289"/>
                <a:gd name="T120" fmla="*/ 330 w 330"/>
                <a:gd name="T121" fmla="*/ 22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0" h="289">
                  <a:moveTo>
                    <a:pt x="330" y="222"/>
                  </a:moveTo>
                  <a:lnTo>
                    <a:pt x="330" y="222"/>
                  </a:lnTo>
                  <a:lnTo>
                    <a:pt x="326" y="219"/>
                  </a:lnTo>
                  <a:lnTo>
                    <a:pt x="326" y="219"/>
                  </a:lnTo>
                  <a:lnTo>
                    <a:pt x="322" y="211"/>
                  </a:lnTo>
                  <a:lnTo>
                    <a:pt x="318" y="207"/>
                  </a:lnTo>
                  <a:lnTo>
                    <a:pt x="315" y="207"/>
                  </a:lnTo>
                  <a:lnTo>
                    <a:pt x="311" y="207"/>
                  </a:lnTo>
                  <a:lnTo>
                    <a:pt x="304" y="207"/>
                  </a:lnTo>
                  <a:lnTo>
                    <a:pt x="300" y="204"/>
                  </a:lnTo>
                  <a:lnTo>
                    <a:pt x="300" y="204"/>
                  </a:lnTo>
                  <a:lnTo>
                    <a:pt x="300" y="200"/>
                  </a:lnTo>
                  <a:lnTo>
                    <a:pt x="300" y="196"/>
                  </a:lnTo>
                  <a:lnTo>
                    <a:pt x="300" y="196"/>
                  </a:lnTo>
                  <a:lnTo>
                    <a:pt x="296" y="193"/>
                  </a:lnTo>
                  <a:lnTo>
                    <a:pt x="296" y="189"/>
                  </a:lnTo>
                  <a:lnTo>
                    <a:pt x="293" y="185"/>
                  </a:lnTo>
                  <a:lnTo>
                    <a:pt x="289" y="178"/>
                  </a:lnTo>
                  <a:lnTo>
                    <a:pt x="289" y="178"/>
                  </a:lnTo>
                  <a:lnTo>
                    <a:pt x="289" y="178"/>
                  </a:lnTo>
                  <a:lnTo>
                    <a:pt x="289" y="174"/>
                  </a:lnTo>
                  <a:lnTo>
                    <a:pt x="293" y="170"/>
                  </a:lnTo>
                  <a:lnTo>
                    <a:pt x="296" y="170"/>
                  </a:lnTo>
                  <a:lnTo>
                    <a:pt x="296" y="167"/>
                  </a:lnTo>
                  <a:lnTo>
                    <a:pt x="293" y="163"/>
                  </a:lnTo>
                  <a:lnTo>
                    <a:pt x="293" y="159"/>
                  </a:lnTo>
                  <a:lnTo>
                    <a:pt x="296" y="152"/>
                  </a:lnTo>
                  <a:lnTo>
                    <a:pt x="293" y="148"/>
                  </a:lnTo>
                  <a:lnTo>
                    <a:pt x="293" y="141"/>
                  </a:lnTo>
                  <a:lnTo>
                    <a:pt x="293" y="137"/>
                  </a:lnTo>
                  <a:lnTo>
                    <a:pt x="293" y="133"/>
                  </a:lnTo>
                  <a:lnTo>
                    <a:pt x="293" y="122"/>
                  </a:lnTo>
                  <a:lnTo>
                    <a:pt x="289" y="118"/>
                  </a:lnTo>
                  <a:lnTo>
                    <a:pt x="289" y="118"/>
                  </a:lnTo>
                  <a:lnTo>
                    <a:pt x="289" y="115"/>
                  </a:lnTo>
                  <a:lnTo>
                    <a:pt x="289" y="111"/>
                  </a:lnTo>
                  <a:lnTo>
                    <a:pt x="281" y="81"/>
                  </a:lnTo>
                  <a:lnTo>
                    <a:pt x="274" y="78"/>
                  </a:lnTo>
                  <a:lnTo>
                    <a:pt x="274" y="78"/>
                  </a:lnTo>
                  <a:lnTo>
                    <a:pt x="270" y="78"/>
                  </a:lnTo>
                  <a:lnTo>
                    <a:pt x="267" y="74"/>
                  </a:lnTo>
                  <a:lnTo>
                    <a:pt x="267" y="70"/>
                  </a:lnTo>
                  <a:lnTo>
                    <a:pt x="263" y="66"/>
                  </a:lnTo>
                  <a:lnTo>
                    <a:pt x="259" y="66"/>
                  </a:lnTo>
                  <a:lnTo>
                    <a:pt x="259" y="63"/>
                  </a:lnTo>
                  <a:lnTo>
                    <a:pt x="259" y="63"/>
                  </a:lnTo>
                  <a:lnTo>
                    <a:pt x="255" y="59"/>
                  </a:lnTo>
                  <a:lnTo>
                    <a:pt x="255" y="59"/>
                  </a:lnTo>
                  <a:lnTo>
                    <a:pt x="259" y="52"/>
                  </a:lnTo>
                  <a:lnTo>
                    <a:pt x="263" y="48"/>
                  </a:lnTo>
                  <a:lnTo>
                    <a:pt x="263" y="48"/>
                  </a:lnTo>
                  <a:lnTo>
                    <a:pt x="267" y="44"/>
                  </a:lnTo>
                  <a:lnTo>
                    <a:pt x="267" y="44"/>
                  </a:lnTo>
                  <a:lnTo>
                    <a:pt x="267" y="37"/>
                  </a:lnTo>
                  <a:lnTo>
                    <a:pt x="270" y="37"/>
                  </a:lnTo>
                  <a:lnTo>
                    <a:pt x="267" y="33"/>
                  </a:lnTo>
                  <a:lnTo>
                    <a:pt x="270" y="33"/>
                  </a:lnTo>
                  <a:lnTo>
                    <a:pt x="270" y="29"/>
                  </a:lnTo>
                  <a:lnTo>
                    <a:pt x="270" y="29"/>
                  </a:lnTo>
                  <a:lnTo>
                    <a:pt x="267" y="29"/>
                  </a:lnTo>
                  <a:lnTo>
                    <a:pt x="267" y="26"/>
                  </a:lnTo>
                  <a:lnTo>
                    <a:pt x="270" y="18"/>
                  </a:lnTo>
                  <a:lnTo>
                    <a:pt x="270" y="11"/>
                  </a:lnTo>
                  <a:lnTo>
                    <a:pt x="270" y="7"/>
                  </a:lnTo>
                  <a:lnTo>
                    <a:pt x="270" y="7"/>
                  </a:lnTo>
                  <a:lnTo>
                    <a:pt x="270" y="3"/>
                  </a:lnTo>
                  <a:lnTo>
                    <a:pt x="270" y="3"/>
                  </a:lnTo>
                  <a:lnTo>
                    <a:pt x="267" y="3"/>
                  </a:lnTo>
                  <a:lnTo>
                    <a:pt x="263" y="3"/>
                  </a:lnTo>
                  <a:lnTo>
                    <a:pt x="255" y="7"/>
                  </a:lnTo>
                  <a:lnTo>
                    <a:pt x="252" y="3"/>
                  </a:lnTo>
                  <a:lnTo>
                    <a:pt x="248" y="0"/>
                  </a:lnTo>
                  <a:lnTo>
                    <a:pt x="248" y="3"/>
                  </a:lnTo>
                  <a:lnTo>
                    <a:pt x="244" y="3"/>
                  </a:lnTo>
                  <a:lnTo>
                    <a:pt x="241" y="3"/>
                  </a:lnTo>
                  <a:lnTo>
                    <a:pt x="237" y="3"/>
                  </a:lnTo>
                  <a:lnTo>
                    <a:pt x="237" y="0"/>
                  </a:lnTo>
                  <a:lnTo>
                    <a:pt x="233" y="0"/>
                  </a:lnTo>
                  <a:lnTo>
                    <a:pt x="233" y="3"/>
                  </a:lnTo>
                  <a:lnTo>
                    <a:pt x="230" y="3"/>
                  </a:lnTo>
                  <a:lnTo>
                    <a:pt x="226" y="7"/>
                  </a:lnTo>
                  <a:lnTo>
                    <a:pt x="226" y="7"/>
                  </a:lnTo>
                  <a:lnTo>
                    <a:pt x="222" y="7"/>
                  </a:lnTo>
                  <a:lnTo>
                    <a:pt x="218" y="7"/>
                  </a:lnTo>
                  <a:lnTo>
                    <a:pt x="215" y="7"/>
                  </a:lnTo>
                  <a:lnTo>
                    <a:pt x="215" y="3"/>
                  </a:lnTo>
                  <a:lnTo>
                    <a:pt x="207" y="3"/>
                  </a:lnTo>
                  <a:lnTo>
                    <a:pt x="207" y="3"/>
                  </a:lnTo>
                  <a:lnTo>
                    <a:pt x="204" y="3"/>
                  </a:lnTo>
                  <a:lnTo>
                    <a:pt x="200" y="3"/>
                  </a:lnTo>
                  <a:lnTo>
                    <a:pt x="196" y="3"/>
                  </a:lnTo>
                  <a:lnTo>
                    <a:pt x="196" y="3"/>
                  </a:lnTo>
                  <a:lnTo>
                    <a:pt x="193" y="3"/>
                  </a:lnTo>
                  <a:lnTo>
                    <a:pt x="193" y="7"/>
                  </a:lnTo>
                  <a:lnTo>
                    <a:pt x="189" y="7"/>
                  </a:lnTo>
                  <a:lnTo>
                    <a:pt x="185" y="7"/>
                  </a:lnTo>
                  <a:lnTo>
                    <a:pt x="181" y="11"/>
                  </a:lnTo>
                  <a:lnTo>
                    <a:pt x="178" y="11"/>
                  </a:lnTo>
                  <a:lnTo>
                    <a:pt x="174" y="7"/>
                  </a:lnTo>
                  <a:lnTo>
                    <a:pt x="170" y="7"/>
                  </a:lnTo>
                  <a:lnTo>
                    <a:pt x="163" y="11"/>
                  </a:lnTo>
                  <a:lnTo>
                    <a:pt x="159" y="7"/>
                  </a:lnTo>
                  <a:lnTo>
                    <a:pt x="152" y="15"/>
                  </a:lnTo>
                  <a:lnTo>
                    <a:pt x="148" y="15"/>
                  </a:lnTo>
                  <a:lnTo>
                    <a:pt x="144" y="15"/>
                  </a:lnTo>
                  <a:lnTo>
                    <a:pt x="141" y="18"/>
                  </a:lnTo>
                  <a:lnTo>
                    <a:pt x="141" y="18"/>
                  </a:lnTo>
                  <a:lnTo>
                    <a:pt x="141" y="22"/>
                  </a:lnTo>
                  <a:lnTo>
                    <a:pt x="137" y="22"/>
                  </a:lnTo>
                  <a:lnTo>
                    <a:pt x="137" y="22"/>
                  </a:lnTo>
                  <a:lnTo>
                    <a:pt x="133" y="22"/>
                  </a:lnTo>
                  <a:lnTo>
                    <a:pt x="133" y="22"/>
                  </a:lnTo>
                  <a:lnTo>
                    <a:pt x="130" y="22"/>
                  </a:lnTo>
                  <a:lnTo>
                    <a:pt x="126" y="22"/>
                  </a:lnTo>
                  <a:lnTo>
                    <a:pt x="122" y="26"/>
                  </a:lnTo>
                  <a:lnTo>
                    <a:pt x="122" y="26"/>
                  </a:lnTo>
                  <a:lnTo>
                    <a:pt x="118" y="29"/>
                  </a:lnTo>
                  <a:lnTo>
                    <a:pt x="118" y="33"/>
                  </a:lnTo>
                  <a:lnTo>
                    <a:pt x="111" y="33"/>
                  </a:lnTo>
                  <a:lnTo>
                    <a:pt x="107" y="33"/>
                  </a:lnTo>
                  <a:lnTo>
                    <a:pt x="107" y="33"/>
                  </a:lnTo>
                  <a:lnTo>
                    <a:pt x="111" y="37"/>
                  </a:lnTo>
                  <a:lnTo>
                    <a:pt x="111" y="40"/>
                  </a:lnTo>
                  <a:lnTo>
                    <a:pt x="111" y="40"/>
                  </a:lnTo>
                  <a:lnTo>
                    <a:pt x="111" y="44"/>
                  </a:lnTo>
                  <a:lnTo>
                    <a:pt x="111" y="48"/>
                  </a:lnTo>
                  <a:lnTo>
                    <a:pt x="111" y="52"/>
                  </a:lnTo>
                  <a:lnTo>
                    <a:pt x="115" y="55"/>
                  </a:lnTo>
                  <a:lnTo>
                    <a:pt x="115" y="66"/>
                  </a:lnTo>
                  <a:lnTo>
                    <a:pt x="118" y="70"/>
                  </a:lnTo>
                  <a:lnTo>
                    <a:pt x="118" y="74"/>
                  </a:lnTo>
                  <a:lnTo>
                    <a:pt x="118" y="74"/>
                  </a:lnTo>
                  <a:lnTo>
                    <a:pt x="122" y="78"/>
                  </a:lnTo>
                  <a:lnTo>
                    <a:pt x="122" y="78"/>
                  </a:lnTo>
                  <a:lnTo>
                    <a:pt x="126" y="78"/>
                  </a:lnTo>
                  <a:lnTo>
                    <a:pt x="122" y="81"/>
                  </a:lnTo>
                  <a:lnTo>
                    <a:pt x="122" y="81"/>
                  </a:lnTo>
                  <a:lnTo>
                    <a:pt x="122" y="85"/>
                  </a:lnTo>
                  <a:lnTo>
                    <a:pt x="104" y="85"/>
                  </a:lnTo>
                  <a:lnTo>
                    <a:pt x="100" y="85"/>
                  </a:lnTo>
                  <a:lnTo>
                    <a:pt x="93" y="92"/>
                  </a:lnTo>
                  <a:lnTo>
                    <a:pt x="93" y="92"/>
                  </a:lnTo>
                  <a:lnTo>
                    <a:pt x="89" y="96"/>
                  </a:lnTo>
                  <a:lnTo>
                    <a:pt x="89" y="104"/>
                  </a:lnTo>
                  <a:lnTo>
                    <a:pt x="89" y="104"/>
                  </a:lnTo>
                  <a:lnTo>
                    <a:pt x="78" y="111"/>
                  </a:lnTo>
                  <a:lnTo>
                    <a:pt x="59" y="122"/>
                  </a:lnTo>
                  <a:lnTo>
                    <a:pt x="44" y="130"/>
                  </a:lnTo>
                  <a:lnTo>
                    <a:pt x="41" y="130"/>
                  </a:lnTo>
                  <a:lnTo>
                    <a:pt x="33" y="130"/>
                  </a:lnTo>
                  <a:lnTo>
                    <a:pt x="30" y="130"/>
                  </a:lnTo>
                  <a:lnTo>
                    <a:pt x="26" y="130"/>
                  </a:lnTo>
                  <a:lnTo>
                    <a:pt x="15" y="133"/>
                  </a:lnTo>
                  <a:lnTo>
                    <a:pt x="11" y="137"/>
                  </a:lnTo>
                  <a:lnTo>
                    <a:pt x="7" y="141"/>
                  </a:lnTo>
                  <a:lnTo>
                    <a:pt x="0" y="144"/>
                  </a:lnTo>
                  <a:lnTo>
                    <a:pt x="0" y="155"/>
                  </a:lnTo>
                  <a:lnTo>
                    <a:pt x="0" y="155"/>
                  </a:lnTo>
                  <a:lnTo>
                    <a:pt x="0" y="159"/>
                  </a:lnTo>
                  <a:lnTo>
                    <a:pt x="0" y="159"/>
                  </a:lnTo>
                  <a:lnTo>
                    <a:pt x="0" y="159"/>
                  </a:lnTo>
                  <a:lnTo>
                    <a:pt x="59" y="196"/>
                  </a:lnTo>
                  <a:lnTo>
                    <a:pt x="59" y="196"/>
                  </a:lnTo>
                  <a:lnTo>
                    <a:pt x="167" y="263"/>
                  </a:lnTo>
                  <a:lnTo>
                    <a:pt x="170" y="270"/>
                  </a:lnTo>
                  <a:lnTo>
                    <a:pt x="174" y="270"/>
                  </a:lnTo>
                  <a:lnTo>
                    <a:pt x="178" y="270"/>
                  </a:lnTo>
                  <a:lnTo>
                    <a:pt x="185" y="274"/>
                  </a:lnTo>
                  <a:lnTo>
                    <a:pt x="185" y="274"/>
                  </a:lnTo>
                  <a:lnTo>
                    <a:pt x="189" y="278"/>
                  </a:lnTo>
                  <a:lnTo>
                    <a:pt x="193" y="278"/>
                  </a:lnTo>
                  <a:lnTo>
                    <a:pt x="193" y="282"/>
                  </a:lnTo>
                  <a:lnTo>
                    <a:pt x="193" y="285"/>
                  </a:lnTo>
                  <a:lnTo>
                    <a:pt x="193" y="289"/>
                  </a:lnTo>
                  <a:lnTo>
                    <a:pt x="196" y="289"/>
                  </a:lnTo>
                  <a:lnTo>
                    <a:pt x="204" y="289"/>
                  </a:lnTo>
                  <a:lnTo>
                    <a:pt x="211" y="289"/>
                  </a:lnTo>
                  <a:lnTo>
                    <a:pt x="211" y="289"/>
                  </a:lnTo>
                  <a:lnTo>
                    <a:pt x="211" y="289"/>
                  </a:lnTo>
                  <a:lnTo>
                    <a:pt x="237" y="282"/>
                  </a:lnTo>
                  <a:lnTo>
                    <a:pt x="255" y="267"/>
                  </a:lnTo>
                  <a:lnTo>
                    <a:pt x="330" y="222"/>
                  </a:lnTo>
                  <a:lnTo>
                    <a:pt x="330" y="222"/>
                  </a:lnTo>
                  <a:close/>
                </a:path>
              </a:pathLst>
            </a:custGeom>
            <a:grpFill/>
            <a:ln>
              <a:noFill/>
            </a:ln>
          </p:spPr>
          <p:txBody>
            <a:bodyPr vert="horz" wrap="square" lIns="91440" tIns="45720" rIns="91440" bIns="45720" numCol="1" anchor="t" anchorCtr="0" compatLnSpc="1"/>
            <a:lstStyle/>
            <a:p>
              <a:endParaRPr lang="en-US"/>
            </a:p>
          </p:txBody>
        </p:sp>
        <p:sp>
          <p:nvSpPr>
            <p:cNvPr id="112" name="Freeform 113"/>
            <p:cNvSpPr/>
            <p:nvPr/>
          </p:nvSpPr>
          <p:spPr bwMode="auto">
            <a:xfrm>
              <a:off x="4030547" y="2455455"/>
              <a:ext cx="248320" cy="176269"/>
            </a:xfrm>
            <a:custGeom>
              <a:avLst/>
              <a:gdLst>
                <a:gd name="T0" fmla="*/ 67 w 193"/>
                <a:gd name="T1" fmla="*/ 126 h 137"/>
                <a:gd name="T2" fmla="*/ 78 w 193"/>
                <a:gd name="T3" fmla="*/ 119 h 137"/>
                <a:gd name="T4" fmla="*/ 93 w 193"/>
                <a:gd name="T5" fmla="*/ 112 h 137"/>
                <a:gd name="T6" fmla="*/ 100 w 193"/>
                <a:gd name="T7" fmla="*/ 112 h 137"/>
                <a:gd name="T8" fmla="*/ 111 w 193"/>
                <a:gd name="T9" fmla="*/ 112 h 137"/>
                <a:gd name="T10" fmla="*/ 145 w 193"/>
                <a:gd name="T11" fmla="*/ 93 h 137"/>
                <a:gd name="T12" fmla="*/ 156 w 193"/>
                <a:gd name="T13" fmla="*/ 86 h 137"/>
                <a:gd name="T14" fmla="*/ 160 w 193"/>
                <a:gd name="T15" fmla="*/ 74 h 137"/>
                <a:gd name="T16" fmla="*/ 167 w 193"/>
                <a:gd name="T17" fmla="*/ 67 h 137"/>
                <a:gd name="T18" fmla="*/ 189 w 193"/>
                <a:gd name="T19" fmla="*/ 67 h 137"/>
                <a:gd name="T20" fmla="*/ 189 w 193"/>
                <a:gd name="T21" fmla="*/ 63 h 137"/>
                <a:gd name="T22" fmla="*/ 189 w 193"/>
                <a:gd name="T23" fmla="*/ 60 h 137"/>
                <a:gd name="T24" fmla="*/ 185 w 193"/>
                <a:gd name="T25" fmla="*/ 56 h 137"/>
                <a:gd name="T26" fmla="*/ 185 w 193"/>
                <a:gd name="T27" fmla="*/ 52 h 137"/>
                <a:gd name="T28" fmla="*/ 182 w 193"/>
                <a:gd name="T29" fmla="*/ 37 h 137"/>
                <a:gd name="T30" fmla="*/ 178 w 193"/>
                <a:gd name="T31" fmla="*/ 30 h 137"/>
                <a:gd name="T32" fmla="*/ 178 w 193"/>
                <a:gd name="T33" fmla="*/ 22 h 137"/>
                <a:gd name="T34" fmla="*/ 178 w 193"/>
                <a:gd name="T35" fmla="*/ 19 h 137"/>
                <a:gd name="T36" fmla="*/ 174 w 193"/>
                <a:gd name="T37" fmla="*/ 15 h 137"/>
                <a:gd name="T38" fmla="*/ 163 w 193"/>
                <a:gd name="T39" fmla="*/ 15 h 137"/>
                <a:gd name="T40" fmla="*/ 160 w 193"/>
                <a:gd name="T41" fmla="*/ 11 h 137"/>
                <a:gd name="T42" fmla="*/ 160 w 193"/>
                <a:gd name="T43" fmla="*/ 11 h 137"/>
                <a:gd name="T44" fmla="*/ 152 w 193"/>
                <a:gd name="T45" fmla="*/ 15 h 137"/>
                <a:gd name="T46" fmla="*/ 141 w 193"/>
                <a:gd name="T47" fmla="*/ 11 h 137"/>
                <a:gd name="T48" fmla="*/ 134 w 193"/>
                <a:gd name="T49" fmla="*/ 15 h 137"/>
                <a:gd name="T50" fmla="*/ 126 w 193"/>
                <a:gd name="T51" fmla="*/ 8 h 137"/>
                <a:gd name="T52" fmla="*/ 123 w 193"/>
                <a:gd name="T53" fmla="*/ 4 h 137"/>
                <a:gd name="T54" fmla="*/ 123 w 193"/>
                <a:gd name="T55" fmla="*/ 4 h 137"/>
                <a:gd name="T56" fmla="*/ 119 w 193"/>
                <a:gd name="T57" fmla="*/ 4 h 137"/>
                <a:gd name="T58" fmla="*/ 115 w 193"/>
                <a:gd name="T59" fmla="*/ 4 h 137"/>
                <a:gd name="T60" fmla="*/ 111 w 193"/>
                <a:gd name="T61" fmla="*/ 15 h 137"/>
                <a:gd name="T62" fmla="*/ 108 w 193"/>
                <a:gd name="T63" fmla="*/ 26 h 137"/>
                <a:gd name="T64" fmla="*/ 97 w 193"/>
                <a:gd name="T65" fmla="*/ 37 h 137"/>
                <a:gd name="T66" fmla="*/ 93 w 193"/>
                <a:gd name="T67" fmla="*/ 37 h 137"/>
                <a:gd name="T68" fmla="*/ 82 w 193"/>
                <a:gd name="T69" fmla="*/ 45 h 137"/>
                <a:gd name="T70" fmla="*/ 74 w 193"/>
                <a:gd name="T71" fmla="*/ 48 h 137"/>
                <a:gd name="T72" fmla="*/ 67 w 193"/>
                <a:gd name="T73" fmla="*/ 52 h 137"/>
                <a:gd name="T74" fmla="*/ 63 w 193"/>
                <a:gd name="T75" fmla="*/ 63 h 137"/>
                <a:gd name="T76" fmla="*/ 56 w 193"/>
                <a:gd name="T77" fmla="*/ 71 h 137"/>
                <a:gd name="T78" fmla="*/ 52 w 193"/>
                <a:gd name="T79" fmla="*/ 82 h 137"/>
                <a:gd name="T80" fmla="*/ 52 w 193"/>
                <a:gd name="T81" fmla="*/ 93 h 137"/>
                <a:gd name="T82" fmla="*/ 56 w 193"/>
                <a:gd name="T83" fmla="*/ 97 h 137"/>
                <a:gd name="T84" fmla="*/ 45 w 193"/>
                <a:gd name="T85" fmla="*/ 112 h 137"/>
                <a:gd name="T86" fmla="*/ 37 w 193"/>
                <a:gd name="T87" fmla="*/ 119 h 137"/>
                <a:gd name="T88" fmla="*/ 23 w 193"/>
                <a:gd name="T89" fmla="*/ 130 h 137"/>
                <a:gd name="T90" fmla="*/ 0 w 193"/>
                <a:gd name="T91" fmla="*/ 137 h 137"/>
                <a:gd name="T92" fmla="*/ 67 w 193"/>
                <a:gd name="T9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137">
                  <a:moveTo>
                    <a:pt x="67" y="137"/>
                  </a:moveTo>
                  <a:lnTo>
                    <a:pt x="67" y="126"/>
                  </a:lnTo>
                  <a:lnTo>
                    <a:pt x="74" y="123"/>
                  </a:lnTo>
                  <a:lnTo>
                    <a:pt x="78" y="119"/>
                  </a:lnTo>
                  <a:lnTo>
                    <a:pt x="82" y="115"/>
                  </a:lnTo>
                  <a:lnTo>
                    <a:pt x="93" y="112"/>
                  </a:lnTo>
                  <a:lnTo>
                    <a:pt x="97" y="112"/>
                  </a:lnTo>
                  <a:lnTo>
                    <a:pt x="100" y="112"/>
                  </a:lnTo>
                  <a:lnTo>
                    <a:pt x="108" y="112"/>
                  </a:lnTo>
                  <a:lnTo>
                    <a:pt x="111" y="112"/>
                  </a:lnTo>
                  <a:lnTo>
                    <a:pt x="126" y="104"/>
                  </a:lnTo>
                  <a:lnTo>
                    <a:pt x="145" y="93"/>
                  </a:lnTo>
                  <a:lnTo>
                    <a:pt x="156" y="86"/>
                  </a:lnTo>
                  <a:lnTo>
                    <a:pt x="156" y="86"/>
                  </a:lnTo>
                  <a:lnTo>
                    <a:pt x="156" y="78"/>
                  </a:lnTo>
                  <a:lnTo>
                    <a:pt x="160" y="74"/>
                  </a:lnTo>
                  <a:lnTo>
                    <a:pt x="160" y="74"/>
                  </a:lnTo>
                  <a:lnTo>
                    <a:pt x="167" y="67"/>
                  </a:lnTo>
                  <a:lnTo>
                    <a:pt x="171" y="67"/>
                  </a:lnTo>
                  <a:lnTo>
                    <a:pt x="189" y="67"/>
                  </a:lnTo>
                  <a:lnTo>
                    <a:pt x="189" y="63"/>
                  </a:lnTo>
                  <a:lnTo>
                    <a:pt x="189" y="63"/>
                  </a:lnTo>
                  <a:lnTo>
                    <a:pt x="193" y="60"/>
                  </a:lnTo>
                  <a:lnTo>
                    <a:pt x="189" y="60"/>
                  </a:lnTo>
                  <a:lnTo>
                    <a:pt x="189" y="60"/>
                  </a:lnTo>
                  <a:lnTo>
                    <a:pt x="185" y="56"/>
                  </a:lnTo>
                  <a:lnTo>
                    <a:pt x="185" y="56"/>
                  </a:lnTo>
                  <a:lnTo>
                    <a:pt x="185" y="52"/>
                  </a:lnTo>
                  <a:lnTo>
                    <a:pt x="182" y="48"/>
                  </a:lnTo>
                  <a:lnTo>
                    <a:pt x="182" y="37"/>
                  </a:lnTo>
                  <a:lnTo>
                    <a:pt x="178" y="34"/>
                  </a:lnTo>
                  <a:lnTo>
                    <a:pt x="178" y="30"/>
                  </a:lnTo>
                  <a:lnTo>
                    <a:pt x="178" y="26"/>
                  </a:lnTo>
                  <a:lnTo>
                    <a:pt x="178" y="22"/>
                  </a:lnTo>
                  <a:lnTo>
                    <a:pt x="178" y="22"/>
                  </a:lnTo>
                  <a:lnTo>
                    <a:pt x="178" y="19"/>
                  </a:lnTo>
                  <a:lnTo>
                    <a:pt x="174" y="15"/>
                  </a:lnTo>
                  <a:lnTo>
                    <a:pt x="174" y="15"/>
                  </a:lnTo>
                  <a:lnTo>
                    <a:pt x="171" y="15"/>
                  </a:lnTo>
                  <a:lnTo>
                    <a:pt x="163" y="15"/>
                  </a:lnTo>
                  <a:lnTo>
                    <a:pt x="160" y="11"/>
                  </a:lnTo>
                  <a:lnTo>
                    <a:pt x="160" y="11"/>
                  </a:lnTo>
                  <a:lnTo>
                    <a:pt x="160" y="11"/>
                  </a:lnTo>
                  <a:lnTo>
                    <a:pt x="160" y="11"/>
                  </a:lnTo>
                  <a:lnTo>
                    <a:pt x="156" y="11"/>
                  </a:lnTo>
                  <a:lnTo>
                    <a:pt x="152" y="15"/>
                  </a:lnTo>
                  <a:lnTo>
                    <a:pt x="145" y="11"/>
                  </a:lnTo>
                  <a:lnTo>
                    <a:pt x="141" y="11"/>
                  </a:lnTo>
                  <a:lnTo>
                    <a:pt x="137" y="15"/>
                  </a:lnTo>
                  <a:lnTo>
                    <a:pt x="134" y="15"/>
                  </a:lnTo>
                  <a:lnTo>
                    <a:pt x="130" y="15"/>
                  </a:lnTo>
                  <a:lnTo>
                    <a:pt x="126" y="8"/>
                  </a:lnTo>
                  <a:lnTo>
                    <a:pt x="123" y="8"/>
                  </a:lnTo>
                  <a:lnTo>
                    <a:pt x="123" y="4"/>
                  </a:lnTo>
                  <a:lnTo>
                    <a:pt x="123" y="4"/>
                  </a:lnTo>
                  <a:lnTo>
                    <a:pt x="123" y="4"/>
                  </a:lnTo>
                  <a:lnTo>
                    <a:pt x="123" y="0"/>
                  </a:lnTo>
                  <a:lnTo>
                    <a:pt x="119" y="4"/>
                  </a:lnTo>
                  <a:lnTo>
                    <a:pt x="119" y="4"/>
                  </a:lnTo>
                  <a:lnTo>
                    <a:pt x="115" y="4"/>
                  </a:lnTo>
                  <a:lnTo>
                    <a:pt x="111" y="8"/>
                  </a:lnTo>
                  <a:lnTo>
                    <a:pt x="111" y="15"/>
                  </a:lnTo>
                  <a:lnTo>
                    <a:pt x="108" y="19"/>
                  </a:lnTo>
                  <a:lnTo>
                    <a:pt x="108" y="26"/>
                  </a:lnTo>
                  <a:lnTo>
                    <a:pt x="104" y="30"/>
                  </a:lnTo>
                  <a:lnTo>
                    <a:pt x="97" y="37"/>
                  </a:lnTo>
                  <a:lnTo>
                    <a:pt x="97" y="37"/>
                  </a:lnTo>
                  <a:lnTo>
                    <a:pt x="93" y="37"/>
                  </a:lnTo>
                  <a:lnTo>
                    <a:pt x="86" y="41"/>
                  </a:lnTo>
                  <a:lnTo>
                    <a:pt x="82" y="45"/>
                  </a:lnTo>
                  <a:lnTo>
                    <a:pt x="82" y="45"/>
                  </a:lnTo>
                  <a:lnTo>
                    <a:pt x="74" y="48"/>
                  </a:lnTo>
                  <a:lnTo>
                    <a:pt x="71" y="48"/>
                  </a:lnTo>
                  <a:lnTo>
                    <a:pt x="67" y="52"/>
                  </a:lnTo>
                  <a:lnTo>
                    <a:pt x="60" y="56"/>
                  </a:lnTo>
                  <a:lnTo>
                    <a:pt x="63" y="63"/>
                  </a:lnTo>
                  <a:lnTo>
                    <a:pt x="63" y="67"/>
                  </a:lnTo>
                  <a:lnTo>
                    <a:pt x="56" y="71"/>
                  </a:lnTo>
                  <a:lnTo>
                    <a:pt x="52" y="78"/>
                  </a:lnTo>
                  <a:lnTo>
                    <a:pt x="52" y="82"/>
                  </a:lnTo>
                  <a:lnTo>
                    <a:pt x="56" y="89"/>
                  </a:lnTo>
                  <a:lnTo>
                    <a:pt x="52" y="93"/>
                  </a:lnTo>
                  <a:lnTo>
                    <a:pt x="52" y="93"/>
                  </a:lnTo>
                  <a:lnTo>
                    <a:pt x="56" y="97"/>
                  </a:lnTo>
                  <a:lnTo>
                    <a:pt x="56" y="100"/>
                  </a:lnTo>
                  <a:lnTo>
                    <a:pt x="45" y="112"/>
                  </a:lnTo>
                  <a:lnTo>
                    <a:pt x="41" y="115"/>
                  </a:lnTo>
                  <a:lnTo>
                    <a:pt x="37" y="119"/>
                  </a:lnTo>
                  <a:lnTo>
                    <a:pt x="34" y="119"/>
                  </a:lnTo>
                  <a:lnTo>
                    <a:pt x="23" y="130"/>
                  </a:lnTo>
                  <a:lnTo>
                    <a:pt x="4" y="134"/>
                  </a:lnTo>
                  <a:lnTo>
                    <a:pt x="0" y="137"/>
                  </a:lnTo>
                  <a:lnTo>
                    <a:pt x="67" y="137"/>
                  </a:lnTo>
                  <a:lnTo>
                    <a:pt x="67" y="137"/>
                  </a:lnTo>
                  <a:lnTo>
                    <a:pt x="67" y="137"/>
                  </a:lnTo>
                  <a:close/>
                </a:path>
              </a:pathLst>
            </a:custGeom>
            <a:grpFill/>
            <a:ln>
              <a:noFill/>
            </a:ln>
          </p:spPr>
          <p:txBody>
            <a:bodyPr vert="horz" wrap="square" lIns="91440" tIns="45720" rIns="91440" bIns="45720" numCol="1" anchor="t" anchorCtr="0" compatLnSpc="1"/>
            <a:lstStyle/>
            <a:p>
              <a:endParaRPr lang="en-US"/>
            </a:p>
          </p:txBody>
        </p:sp>
        <p:sp>
          <p:nvSpPr>
            <p:cNvPr id="113" name="Freeform 114"/>
            <p:cNvSpPr/>
            <p:nvPr/>
          </p:nvSpPr>
          <p:spPr bwMode="auto">
            <a:xfrm>
              <a:off x="3945629" y="2631723"/>
              <a:ext cx="171122" cy="129950"/>
            </a:xfrm>
            <a:custGeom>
              <a:avLst/>
              <a:gdLst>
                <a:gd name="T0" fmla="*/ 133 w 133"/>
                <a:gd name="T1" fmla="*/ 4 h 101"/>
                <a:gd name="T2" fmla="*/ 133 w 133"/>
                <a:gd name="T3" fmla="*/ 0 h 101"/>
                <a:gd name="T4" fmla="*/ 66 w 133"/>
                <a:gd name="T5" fmla="*/ 0 h 101"/>
                <a:gd name="T6" fmla="*/ 63 w 133"/>
                <a:gd name="T7" fmla="*/ 8 h 101"/>
                <a:gd name="T8" fmla="*/ 63 w 133"/>
                <a:gd name="T9" fmla="*/ 15 h 101"/>
                <a:gd name="T10" fmla="*/ 59 w 133"/>
                <a:gd name="T11" fmla="*/ 15 h 101"/>
                <a:gd name="T12" fmla="*/ 48 w 133"/>
                <a:gd name="T13" fmla="*/ 19 h 101"/>
                <a:gd name="T14" fmla="*/ 44 w 133"/>
                <a:gd name="T15" fmla="*/ 23 h 101"/>
                <a:gd name="T16" fmla="*/ 40 w 133"/>
                <a:gd name="T17" fmla="*/ 26 h 101"/>
                <a:gd name="T18" fmla="*/ 44 w 133"/>
                <a:gd name="T19" fmla="*/ 30 h 101"/>
                <a:gd name="T20" fmla="*/ 33 w 133"/>
                <a:gd name="T21" fmla="*/ 41 h 101"/>
                <a:gd name="T22" fmla="*/ 33 w 133"/>
                <a:gd name="T23" fmla="*/ 45 h 101"/>
                <a:gd name="T24" fmla="*/ 26 w 133"/>
                <a:gd name="T25" fmla="*/ 52 h 101"/>
                <a:gd name="T26" fmla="*/ 22 w 133"/>
                <a:gd name="T27" fmla="*/ 56 h 101"/>
                <a:gd name="T28" fmla="*/ 18 w 133"/>
                <a:gd name="T29" fmla="*/ 64 h 101"/>
                <a:gd name="T30" fmla="*/ 18 w 133"/>
                <a:gd name="T31" fmla="*/ 64 h 101"/>
                <a:gd name="T32" fmla="*/ 11 w 133"/>
                <a:gd name="T33" fmla="*/ 71 h 101"/>
                <a:gd name="T34" fmla="*/ 11 w 133"/>
                <a:gd name="T35" fmla="*/ 75 h 101"/>
                <a:gd name="T36" fmla="*/ 15 w 133"/>
                <a:gd name="T37" fmla="*/ 75 h 101"/>
                <a:gd name="T38" fmla="*/ 11 w 133"/>
                <a:gd name="T39" fmla="*/ 75 h 101"/>
                <a:gd name="T40" fmla="*/ 3 w 133"/>
                <a:gd name="T41" fmla="*/ 86 h 101"/>
                <a:gd name="T42" fmla="*/ 3 w 133"/>
                <a:gd name="T43" fmla="*/ 86 h 101"/>
                <a:gd name="T44" fmla="*/ 0 w 133"/>
                <a:gd name="T45" fmla="*/ 90 h 101"/>
                <a:gd name="T46" fmla="*/ 0 w 133"/>
                <a:gd name="T47" fmla="*/ 93 h 101"/>
                <a:gd name="T48" fmla="*/ 0 w 133"/>
                <a:gd name="T49" fmla="*/ 93 h 101"/>
                <a:gd name="T50" fmla="*/ 0 w 133"/>
                <a:gd name="T51" fmla="*/ 101 h 101"/>
                <a:gd name="T52" fmla="*/ 66 w 133"/>
                <a:gd name="T53" fmla="*/ 101 h 101"/>
                <a:gd name="T54" fmla="*/ 66 w 133"/>
                <a:gd name="T55" fmla="*/ 71 h 101"/>
                <a:gd name="T56" fmla="*/ 66 w 133"/>
                <a:gd name="T57" fmla="*/ 67 h 101"/>
                <a:gd name="T58" fmla="*/ 70 w 133"/>
                <a:gd name="T59" fmla="*/ 67 h 101"/>
                <a:gd name="T60" fmla="*/ 74 w 133"/>
                <a:gd name="T61" fmla="*/ 64 h 101"/>
                <a:gd name="T62" fmla="*/ 81 w 133"/>
                <a:gd name="T63" fmla="*/ 64 h 101"/>
                <a:gd name="T64" fmla="*/ 81 w 133"/>
                <a:gd name="T65" fmla="*/ 26 h 101"/>
                <a:gd name="T66" fmla="*/ 133 w 133"/>
                <a:gd name="T67" fmla="*/ 26 h 101"/>
                <a:gd name="T68" fmla="*/ 133 w 133"/>
                <a:gd name="T69" fmla="*/ 4 h 101"/>
                <a:gd name="T70" fmla="*/ 133 w 133"/>
                <a:gd name="T71" fmla="*/ 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3" h="101">
                  <a:moveTo>
                    <a:pt x="133" y="4"/>
                  </a:moveTo>
                  <a:lnTo>
                    <a:pt x="133" y="0"/>
                  </a:lnTo>
                  <a:lnTo>
                    <a:pt x="66" y="0"/>
                  </a:lnTo>
                  <a:lnTo>
                    <a:pt x="63" y="8"/>
                  </a:lnTo>
                  <a:lnTo>
                    <a:pt x="63" y="15"/>
                  </a:lnTo>
                  <a:lnTo>
                    <a:pt x="59" y="15"/>
                  </a:lnTo>
                  <a:lnTo>
                    <a:pt x="48" y="19"/>
                  </a:lnTo>
                  <a:lnTo>
                    <a:pt x="44" y="23"/>
                  </a:lnTo>
                  <a:lnTo>
                    <a:pt x="40" y="26"/>
                  </a:lnTo>
                  <a:lnTo>
                    <a:pt x="44" y="30"/>
                  </a:lnTo>
                  <a:lnTo>
                    <a:pt x="33" y="41"/>
                  </a:lnTo>
                  <a:lnTo>
                    <a:pt x="33" y="45"/>
                  </a:lnTo>
                  <a:lnTo>
                    <a:pt x="26" y="52"/>
                  </a:lnTo>
                  <a:lnTo>
                    <a:pt x="22" y="56"/>
                  </a:lnTo>
                  <a:lnTo>
                    <a:pt x="18" y="64"/>
                  </a:lnTo>
                  <a:lnTo>
                    <a:pt x="18" y="64"/>
                  </a:lnTo>
                  <a:lnTo>
                    <a:pt x="11" y="71"/>
                  </a:lnTo>
                  <a:lnTo>
                    <a:pt x="11" y="75"/>
                  </a:lnTo>
                  <a:lnTo>
                    <a:pt x="15" y="75"/>
                  </a:lnTo>
                  <a:lnTo>
                    <a:pt x="11" y="75"/>
                  </a:lnTo>
                  <a:lnTo>
                    <a:pt x="3" y="86"/>
                  </a:lnTo>
                  <a:lnTo>
                    <a:pt x="3" y="86"/>
                  </a:lnTo>
                  <a:lnTo>
                    <a:pt x="0" y="90"/>
                  </a:lnTo>
                  <a:lnTo>
                    <a:pt x="0" y="93"/>
                  </a:lnTo>
                  <a:lnTo>
                    <a:pt x="0" y="93"/>
                  </a:lnTo>
                  <a:lnTo>
                    <a:pt x="0" y="101"/>
                  </a:lnTo>
                  <a:lnTo>
                    <a:pt x="66" y="101"/>
                  </a:lnTo>
                  <a:lnTo>
                    <a:pt x="66" y="71"/>
                  </a:lnTo>
                  <a:lnTo>
                    <a:pt x="66" y="67"/>
                  </a:lnTo>
                  <a:lnTo>
                    <a:pt x="70" y="67"/>
                  </a:lnTo>
                  <a:lnTo>
                    <a:pt x="74" y="64"/>
                  </a:lnTo>
                  <a:lnTo>
                    <a:pt x="81" y="64"/>
                  </a:lnTo>
                  <a:lnTo>
                    <a:pt x="81" y="26"/>
                  </a:lnTo>
                  <a:lnTo>
                    <a:pt x="133" y="26"/>
                  </a:lnTo>
                  <a:lnTo>
                    <a:pt x="133" y="4"/>
                  </a:lnTo>
                  <a:lnTo>
                    <a:pt x="133" y="4"/>
                  </a:lnTo>
                  <a:close/>
                </a:path>
              </a:pathLst>
            </a:custGeom>
            <a:grpFill/>
            <a:ln>
              <a:noFill/>
            </a:ln>
          </p:spPr>
          <p:txBody>
            <a:bodyPr vert="horz" wrap="square" lIns="91440" tIns="45720" rIns="91440" bIns="45720" numCol="1" anchor="t" anchorCtr="0" compatLnSpc="1"/>
            <a:lstStyle/>
            <a:p>
              <a:endParaRPr lang="en-US"/>
            </a:p>
          </p:txBody>
        </p:sp>
        <p:sp>
          <p:nvSpPr>
            <p:cNvPr id="114" name="Freeform 115"/>
            <p:cNvSpPr/>
            <p:nvPr/>
          </p:nvSpPr>
          <p:spPr bwMode="auto">
            <a:xfrm>
              <a:off x="3945629" y="2636870"/>
              <a:ext cx="247033" cy="253467"/>
            </a:xfrm>
            <a:custGeom>
              <a:avLst/>
              <a:gdLst>
                <a:gd name="T0" fmla="*/ 66 w 192"/>
                <a:gd name="T1" fmla="*/ 97 h 197"/>
                <a:gd name="T2" fmla="*/ 66 w 192"/>
                <a:gd name="T3" fmla="*/ 63 h 197"/>
                <a:gd name="T4" fmla="*/ 74 w 192"/>
                <a:gd name="T5" fmla="*/ 60 h 197"/>
                <a:gd name="T6" fmla="*/ 81 w 192"/>
                <a:gd name="T7" fmla="*/ 22 h 197"/>
                <a:gd name="T8" fmla="*/ 133 w 192"/>
                <a:gd name="T9" fmla="*/ 0 h 197"/>
                <a:gd name="T10" fmla="*/ 192 w 192"/>
                <a:gd name="T11" fmla="*/ 37 h 197"/>
                <a:gd name="T12" fmla="*/ 174 w 192"/>
                <a:gd name="T13" fmla="*/ 37 h 197"/>
                <a:gd name="T14" fmla="*/ 192 w 192"/>
                <a:gd name="T15" fmla="*/ 171 h 197"/>
                <a:gd name="T16" fmla="*/ 126 w 192"/>
                <a:gd name="T17" fmla="*/ 186 h 197"/>
                <a:gd name="T18" fmla="*/ 122 w 192"/>
                <a:gd name="T19" fmla="*/ 182 h 197"/>
                <a:gd name="T20" fmla="*/ 118 w 192"/>
                <a:gd name="T21" fmla="*/ 186 h 197"/>
                <a:gd name="T22" fmla="*/ 118 w 192"/>
                <a:gd name="T23" fmla="*/ 178 h 197"/>
                <a:gd name="T24" fmla="*/ 103 w 192"/>
                <a:gd name="T25" fmla="*/ 182 h 197"/>
                <a:gd name="T26" fmla="*/ 100 w 192"/>
                <a:gd name="T27" fmla="*/ 189 h 197"/>
                <a:gd name="T28" fmla="*/ 96 w 192"/>
                <a:gd name="T29" fmla="*/ 178 h 197"/>
                <a:gd name="T30" fmla="*/ 85 w 192"/>
                <a:gd name="T31" fmla="*/ 182 h 197"/>
                <a:gd name="T32" fmla="*/ 85 w 192"/>
                <a:gd name="T33" fmla="*/ 189 h 197"/>
                <a:gd name="T34" fmla="*/ 81 w 192"/>
                <a:gd name="T35" fmla="*/ 193 h 197"/>
                <a:gd name="T36" fmla="*/ 77 w 192"/>
                <a:gd name="T37" fmla="*/ 197 h 197"/>
                <a:gd name="T38" fmla="*/ 70 w 192"/>
                <a:gd name="T39" fmla="*/ 189 h 197"/>
                <a:gd name="T40" fmla="*/ 66 w 192"/>
                <a:gd name="T41" fmla="*/ 186 h 197"/>
                <a:gd name="T42" fmla="*/ 63 w 192"/>
                <a:gd name="T43" fmla="*/ 182 h 197"/>
                <a:gd name="T44" fmla="*/ 59 w 192"/>
                <a:gd name="T45" fmla="*/ 175 h 197"/>
                <a:gd name="T46" fmla="*/ 55 w 192"/>
                <a:gd name="T47" fmla="*/ 175 h 197"/>
                <a:gd name="T48" fmla="*/ 52 w 192"/>
                <a:gd name="T49" fmla="*/ 175 h 197"/>
                <a:gd name="T50" fmla="*/ 48 w 192"/>
                <a:gd name="T51" fmla="*/ 175 h 197"/>
                <a:gd name="T52" fmla="*/ 40 w 192"/>
                <a:gd name="T53" fmla="*/ 167 h 197"/>
                <a:gd name="T54" fmla="*/ 29 w 192"/>
                <a:gd name="T55" fmla="*/ 167 h 197"/>
                <a:gd name="T56" fmla="*/ 15 w 192"/>
                <a:gd name="T57" fmla="*/ 171 h 197"/>
                <a:gd name="T58" fmla="*/ 7 w 192"/>
                <a:gd name="T59" fmla="*/ 175 h 197"/>
                <a:gd name="T60" fmla="*/ 7 w 192"/>
                <a:gd name="T61" fmla="*/ 167 h 197"/>
                <a:gd name="T62" fmla="*/ 11 w 192"/>
                <a:gd name="T63" fmla="*/ 156 h 197"/>
                <a:gd name="T64" fmla="*/ 11 w 192"/>
                <a:gd name="T65" fmla="*/ 130 h 197"/>
                <a:gd name="T66" fmla="*/ 7 w 192"/>
                <a:gd name="T67" fmla="*/ 123 h 197"/>
                <a:gd name="T68" fmla="*/ 11 w 192"/>
                <a:gd name="T69" fmla="*/ 115 h 197"/>
                <a:gd name="T70" fmla="*/ 11 w 192"/>
                <a:gd name="T71" fmla="*/ 111 h 197"/>
                <a:gd name="T72" fmla="*/ 3 w 192"/>
                <a:gd name="T73" fmla="*/ 104 h 197"/>
                <a:gd name="T74" fmla="*/ 3 w 192"/>
                <a:gd name="T75" fmla="*/ 100 h 197"/>
                <a:gd name="T76" fmla="*/ 0 w 192"/>
                <a:gd name="T77" fmla="*/ 100 h 197"/>
                <a:gd name="T78" fmla="*/ 0 w 192"/>
                <a:gd name="T79" fmla="*/ 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197">
                  <a:moveTo>
                    <a:pt x="0" y="97"/>
                  </a:moveTo>
                  <a:lnTo>
                    <a:pt x="66" y="97"/>
                  </a:lnTo>
                  <a:lnTo>
                    <a:pt x="66" y="67"/>
                  </a:lnTo>
                  <a:lnTo>
                    <a:pt x="66" y="63"/>
                  </a:lnTo>
                  <a:lnTo>
                    <a:pt x="70" y="63"/>
                  </a:lnTo>
                  <a:lnTo>
                    <a:pt x="74" y="60"/>
                  </a:lnTo>
                  <a:lnTo>
                    <a:pt x="81" y="60"/>
                  </a:lnTo>
                  <a:lnTo>
                    <a:pt x="81" y="22"/>
                  </a:lnTo>
                  <a:lnTo>
                    <a:pt x="133" y="22"/>
                  </a:lnTo>
                  <a:lnTo>
                    <a:pt x="133" y="0"/>
                  </a:lnTo>
                  <a:lnTo>
                    <a:pt x="192" y="37"/>
                  </a:lnTo>
                  <a:lnTo>
                    <a:pt x="192" y="37"/>
                  </a:lnTo>
                  <a:lnTo>
                    <a:pt x="192" y="37"/>
                  </a:lnTo>
                  <a:lnTo>
                    <a:pt x="174" y="37"/>
                  </a:lnTo>
                  <a:lnTo>
                    <a:pt x="185" y="171"/>
                  </a:lnTo>
                  <a:lnTo>
                    <a:pt x="192" y="171"/>
                  </a:lnTo>
                  <a:lnTo>
                    <a:pt x="185" y="186"/>
                  </a:lnTo>
                  <a:lnTo>
                    <a:pt x="126" y="186"/>
                  </a:lnTo>
                  <a:lnTo>
                    <a:pt x="126" y="186"/>
                  </a:lnTo>
                  <a:lnTo>
                    <a:pt x="122" y="182"/>
                  </a:lnTo>
                  <a:lnTo>
                    <a:pt x="122" y="182"/>
                  </a:lnTo>
                  <a:lnTo>
                    <a:pt x="118" y="186"/>
                  </a:lnTo>
                  <a:lnTo>
                    <a:pt x="118" y="186"/>
                  </a:lnTo>
                  <a:lnTo>
                    <a:pt x="118" y="178"/>
                  </a:lnTo>
                  <a:lnTo>
                    <a:pt x="111" y="178"/>
                  </a:lnTo>
                  <a:lnTo>
                    <a:pt x="103" y="182"/>
                  </a:lnTo>
                  <a:lnTo>
                    <a:pt x="100" y="189"/>
                  </a:lnTo>
                  <a:lnTo>
                    <a:pt x="100" y="189"/>
                  </a:lnTo>
                  <a:lnTo>
                    <a:pt x="96" y="182"/>
                  </a:lnTo>
                  <a:lnTo>
                    <a:pt x="96" y="178"/>
                  </a:lnTo>
                  <a:lnTo>
                    <a:pt x="92" y="178"/>
                  </a:lnTo>
                  <a:lnTo>
                    <a:pt x="85" y="182"/>
                  </a:lnTo>
                  <a:lnTo>
                    <a:pt x="85" y="186"/>
                  </a:lnTo>
                  <a:lnTo>
                    <a:pt x="85" y="189"/>
                  </a:lnTo>
                  <a:lnTo>
                    <a:pt x="85" y="193"/>
                  </a:lnTo>
                  <a:lnTo>
                    <a:pt x="81" y="193"/>
                  </a:lnTo>
                  <a:lnTo>
                    <a:pt x="77" y="197"/>
                  </a:lnTo>
                  <a:lnTo>
                    <a:pt x="77" y="197"/>
                  </a:lnTo>
                  <a:lnTo>
                    <a:pt x="74" y="193"/>
                  </a:lnTo>
                  <a:lnTo>
                    <a:pt x="70" y="189"/>
                  </a:lnTo>
                  <a:lnTo>
                    <a:pt x="66" y="189"/>
                  </a:lnTo>
                  <a:lnTo>
                    <a:pt x="66" y="186"/>
                  </a:lnTo>
                  <a:lnTo>
                    <a:pt x="63" y="186"/>
                  </a:lnTo>
                  <a:lnTo>
                    <a:pt x="63" y="182"/>
                  </a:lnTo>
                  <a:lnTo>
                    <a:pt x="59" y="178"/>
                  </a:lnTo>
                  <a:lnTo>
                    <a:pt x="59" y="175"/>
                  </a:lnTo>
                  <a:lnTo>
                    <a:pt x="59" y="175"/>
                  </a:lnTo>
                  <a:lnTo>
                    <a:pt x="55" y="175"/>
                  </a:lnTo>
                  <a:lnTo>
                    <a:pt x="55" y="175"/>
                  </a:lnTo>
                  <a:lnTo>
                    <a:pt x="52" y="175"/>
                  </a:lnTo>
                  <a:lnTo>
                    <a:pt x="48" y="175"/>
                  </a:lnTo>
                  <a:lnTo>
                    <a:pt x="48" y="175"/>
                  </a:lnTo>
                  <a:lnTo>
                    <a:pt x="44" y="171"/>
                  </a:lnTo>
                  <a:lnTo>
                    <a:pt x="40" y="167"/>
                  </a:lnTo>
                  <a:lnTo>
                    <a:pt x="33" y="167"/>
                  </a:lnTo>
                  <a:lnTo>
                    <a:pt x="29" y="167"/>
                  </a:lnTo>
                  <a:lnTo>
                    <a:pt x="22" y="167"/>
                  </a:lnTo>
                  <a:lnTo>
                    <a:pt x="15" y="171"/>
                  </a:lnTo>
                  <a:lnTo>
                    <a:pt x="11" y="175"/>
                  </a:lnTo>
                  <a:lnTo>
                    <a:pt x="7" y="175"/>
                  </a:lnTo>
                  <a:lnTo>
                    <a:pt x="3" y="175"/>
                  </a:lnTo>
                  <a:lnTo>
                    <a:pt x="7" y="167"/>
                  </a:lnTo>
                  <a:lnTo>
                    <a:pt x="7" y="160"/>
                  </a:lnTo>
                  <a:lnTo>
                    <a:pt x="11" y="156"/>
                  </a:lnTo>
                  <a:lnTo>
                    <a:pt x="15" y="145"/>
                  </a:lnTo>
                  <a:lnTo>
                    <a:pt x="11" y="130"/>
                  </a:lnTo>
                  <a:lnTo>
                    <a:pt x="7" y="123"/>
                  </a:lnTo>
                  <a:lnTo>
                    <a:pt x="7" y="123"/>
                  </a:lnTo>
                  <a:lnTo>
                    <a:pt x="11" y="123"/>
                  </a:lnTo>
                  <a:lnTo>
                    <a:pt x="11" y="115"/>
                  </a:lnTo>
                  <a:lnTo>
                    <a:pt x="11" y="111"/>
                  </a:lnTo>
                  <a:lnTo>
                    <a:pt x="11" y="111"/>
                  </a:lnTo>
                  <a:lnTo>
                    <a:pt x="7" y="104"/>
                  </a:lnTo>
                  <a:lnTo>
                    <a:pt x="3" y="104"/>
                  </a:lnTo>
                  <a:lnTo>
                    <a:pt x="3" y="104"/>
                  </a:lnTo>
                  <a:lnTo>
                    <a:pt x="3" y="100"/>
                  </a:lnTo>
                  <a:lnTo>
                    <a:pt x="0" y="104"/>
                  </a:lnTo>
                  <a:lnTo>
                    <a:pt x="0" y="100"/>
                  </a:lnTo>
                  <a:lnTo>
                    <a:pt x="0" y="97"/>
                  </a:lnTo>
                  <a:lnTo>
                    <a:pt x="0" y="97"/>
                  </a:lnTo>
                  <a:close/>
                </a:path>
              </a:pathLst>
            </a:custGeom>
            <a:grpFill/>
            <a:ln>
              <a:noFill/>
            </a:ln>
          </p:spPr>
          <p:txBody>
            <a:bodyPr vert="horz" wrap="square" lIns="91440" tIns="45720" rIns="91440" bIns="45720" numCol="1" anchor="t" anchorCtr="0" compatLnSpc="1"/>
            <a:lstStyle/>
            <a:p>
              <a:endParaRPr lang="en-US"/>
            </a:p>
          </p:txBody>
        </p:sp>
        <p:sp>
          <p:nvSpPr>
            <p:cNvPr id="115" name="Freeform 116"/>
            <p:cNvSpPr/>
            <p:nvPr/>
          </p:nvSpPr>
          <p:spPr bwMode="auto">
            <a:xfrm>
              <a:off x="4044701" y="2684476"/>
              <a:ext cx="343531" cy="292066"/>
            </a:xfrm>
            <a:custGeom>
              <a:avLst/>
              <a:gdLst>
                <a:gd name="T0" fmla="*/ 8 w 267"/>
                <a:gd name="T1" fmla="*/ 156 h 227"/>
                <a:gd name="T2" fmla="*/ 8 w 267"/>
                <a:gd name="T3" fmla="*/ 145 h 227"/>
                <a:gd name="T4" fmla="*/ 19 w 267"/>
                <a:gd name="T5" fmla="*/ 145 h 227"/>
                <a:gd name="T6" fmla="*/ 26 w 267"/>
                <a:gd name="T7" fmla="*/ 145 h 227"/>
                <a:gd name="T8" fmla="*/ 41 w 267"/>
                <a:gd name="T9" fmla="*/ 149 h 227"/>
                <a:gd name="T10" fmla="*/ 45 w 267"/>
                <a:gd name="T11" fmla="*/ 145 h 227"/>
                <a:gd name="T12" fmla="*/ 108 w 267"/>
                <a:gd name="T13" fmla="*/ 149 h 227"/>
                <a:gd name="T14" fmla="*/ 97 w 267"/>
                <a:gd name="T15" fmla="*/ 0 h 227"/>
                <a:gd name="T16" fmla="*/ 226 w 267"/>
                <a:gd name="T17" fmla="*/ 74 h 227"/>
                <a:gd name="T18" fmla="*/ 241 w 267"/>
                <a:gd name="T19" fmla="*/ 78 h 227"/>
                <a:gd name="T20" fmla="*/ 249 w 267"/>
                <a:gd name="T21" fmla="*/ 82 h 227"/>
                <a:gd name="T22" fmla="*/ 249 w 267"/>
                <a:gd name="T23" fmla="*/ 93 h 227"/>
                <a:gd name="T24" fmla="*/ 267 w 267"/>
                <a:gd name="T25" fmla="*/ 93 h 227"/>
                <a:gd name="T26" fmla="*/ 263 w 267"/>
                <a:gd name="T27" fmla="*/ 134 h 227"/>
                <a:gd name="T28" fmla="*/ 260 w 267"/>
                <a:gd name="T29" fmla="*/ 145 h 227"/>
                <a:gd name="T30" fmla="*/ 241 w 267"/>
                <a:gd name="T31" fmla="*/ 149 h 227"/>
                <a:gd name="T32" fmla="*/ 226 w 267"/>
                <a:gd name="T33" fmla="*/ 152 h 227"/>
                <a:gd name="T34" fmla="*/ 208 w 267"/>
                <a:gd name="T35" fmla="*/ 156 h 227"/>
                <a:gd name="T36" fmla="*/ 204 w 267"/>
                <a:gd name="T37" fmla="*/ 156 h 227"/>
                <a:gd name="T38" fmla="*/ 189 w 267"/>
                <a:gd name="T39" fmla="*/ 152 h 227"/>
                <a:gd name="T40" fmla="*/ 174 w 267"/>
                <a:gd name="T41" fmla="*/ 160 h 227"/>
                <a:gd name="T42" fmla="*/ 152 w 267"/>
                <a:gd name="T43" fmla="*/ 175 h 227"/>
                <a:gd name="T44" fmla="*/ 134 w 267"/>
                <a:gd name="T45" fmla="*/ 178 h 227"/>
                <a:gd name="T46" fmla="*/ 130 w 267"/>
                <a:gd name="T47" fmla="*/ 186 h 227"/>
                <a:gd name="T48" fmla="*/ 119 w 267"/>
                <a:gd name="T49" fmla="*/ 201 h 227"/>
                <a:gd name="T50" fmla="*/ 115 w 267"/>
                <a:gd name="T51" fmla="*/ 208 h 227"/>
                <a:gd name="T52" fmla="*/ 112 w 267"/>
                <a:gd name="T53" fmla="*/ 215 h 227"/>
                <a:gd name="T54" fmla="*/ 112 w 267"/>
                <a:gd name="T55" fmla="*/ 223 h 227"/>
                <a:gd name="T56" fmla="*/ 100 w 267"/>
                <a:gd name="T57" fmla="*/ 223 h 227"/>
                <a:gd name="T58" fmla="*/ 93 w 267"/>
                <a:gd name="T59" fmla="*/ 223 h 227"/>
                <a:gd name="T60" fmla="*/ 82 w 267"/>
                <a:gd name="T61" fmla="*/ 227 h 227"/>
                <a:gd name="T62" fmla="*/ 75 w 267"/>
                <a:gd name="T63" fmla="*/ 227 h 227"/>
                <a:gd name="T64" fmla="*/ 67 w 267"/>
                <a:gd name="T65" fmla="*/ 223 h 227"/>
                <a:gd name="T66" fmla="*/ 67 w 267"/>
                <a:gd name="T67" fmla="*/ 215 h 227"/>
                <a:gd name="T68" fmla="*/ 60 w 267"/>
                <a:gd name="T69" fmla="*/ 219 h 227"/>
                <a:gd name="T70" fmla="*/ 63 w 267"/>
                <a:gd name="T71" fmla="*/ 208 h 227"/>
                <a:gd name="T72" fmla="*/ 60 w 267"/>
                <a:gd name="T73" fmla="*/ 204 h 227"/>
                <a:gd name="T74" fmla="*/ 52 w 267"/>
                <a:gd name="T75" fmla="*/ 197 h 227"/>
                <a:gd name="T76" fmla="*/ 45 w 267"/>
                <a:gd name="T77" fmla="*/ 197 h 227"/>
                <a:gd name="T78" fmla="*/ 37 w 267"/>
                <a:gd name="T79" fmla="*/ 201 h 227"/>
                <a:gd name="T80" fmla="*/ 26 w 267"/>
                <a:gd name="T81" fmla="*/ 201 h 227"/>
                <a:gd name="T82" fmla="*/ 19 w 267"/>
                <a:gd name="T83" fmla="*/ 201 h 227"/>
                <a:gd name="T84" fmla="*/ 19 w 267"/>
                <a:gd name="T85" fmla="*/ 193 h 227"/>
                <a:gd name="T86" fmla="*/ 15 w 267"/>
                <a:gd name="T87" fmla="*/ 189 h 227"/>
                <a:gd name="T88" fmla="*/ 12 w 267"/>
                <a:gd name="T89" fmla="*/ 182 h 227"/>
                <a:gd name="T90" fmla="*/ 8 w 267"/>
                <a:gd name="T91" fmla="*/ 178 h 227"/>
                <a:gd name="T92" fmla="*/ 0 w 267"/>
                <a:gd name="T93" fmla="*/ 171 h 227"/>
                <a:gd name="T94" fmla="*/ 0 w 267"/>
                <a:gd name="T95" fmla="*/ 16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7" h="227">
                  <a:moveTo>
                    <a:pt x="0" y="160"/>
                  </a:moveTo>
                  <a:lnTo>
                    <a:pt x="4" y="156"/>
                  </a:lnTo>
                  <a:lnTo>
                    <a:pt x="8" y="156"/>
                  </a:lnTo>
                  <a:lnTo>
                    <a:pt x="8" y="152"/>
                  </a:lnTo>
                  <a:lnTo>
                    <a:pt x="8" y="149"/>
                  </a:lnTo>
                  <a:lnTo>
                    <a:pt x="8" y="145"/>
                  </a:lnTo>
                  <a:lnTo>
                    <a:pt x="15" y="141"/>
                  </a:lnTo>
                  <a:lnTo>
                    <a:pt x="19" y="141"/>
                  </a:lnTo>
                  <a:lnTo>
                    <a:pt x="19" y="145"/>
                  </a:lnTo>
                  <a:lnTo>
                    <a:pt x="23" y="152"/>
                  </a:lnTo>
                  <a:lnTo>
                    <a:pt x="23" y="152"/>
                  </a:lnTo>
                  <a:lnTo>
                    <a:pt x="26" y="145"/>
                  </a:lnTo>
                  <a:lnTo>
                    <a:pt x="34" y="141"/>
                  </a:lnTo>
                  <a:lnTo>
                    <a:pt x="41" y="141"/>
                  </a:lnTo>
                  <a:lnTo>
                    <a:pt x="41" y="149"/>
                  </a:lnTo>
                  <a:lnTo>
                    <a:pt x="41" y="149"/>
                  </a:lnTo>
                  <a:lnTo>
                    <a:pt x="45" y="145"/>
                  </a:lnTo>
                  <a:lnTo>
                    <a:pt x="45" y="145"/>
                  </a:lnTo>
                  <a:lnTo>
                    <a:pt x="49" y="149"/>
                  </a:lnTo>
                  <a:lnTo>
                    <a:pt x="49" y="149"/>
                  </a:lnTo>
                  <a:lnTo>
                    <a:pt x="108" y="149"/>
                  </a:lnTo>
                  <a:lnTo>
                    <a:pt x="115" y="134"/>
                  </a:lnTo>
                  <a:lnTo>
                    <a:pt x="108" y="134"/>
                  </a:lnTo>
                  <a:lnTo>
                    <a:pt x="97" y="0"/>
                  </a:lnTo>
                  <a:lnTo>
                    <a:pt x="115" y="0"/>
                  </a:lnTo>
                  <a:lnTo>
                    <a:pt x="223" y="67"/>
                  </a:lnTo>
                  <a:lnTo>
                    <a:pt x="226" y="74"/>
                  </a:lnTo>
                  <a:lnTo>
                    <a:pt x="230" y="74"/>
                  </a:lnTo>
                  <a:lnTo>
                    <a:pt x="234" y="74"/>
                  </a:lnTo>
                  <a:lnTo>
                    <a:pt x="241" y="78"/>
                  </a:lnTo>
                  <a:lnTo>
                    <a:pt x="241" y="78"/>
                  </a:lnTo>
                  <a:lnTo>
                    <a:pt x="245" y="82"/>
                  </a:lnTo>
                  <a:lnTo>
                    <a:pt x="249" y="82"/>
                  </a:lnTo>
                  <a:lnTo>
                    <a:pt x="249" y="86"/>
                  </a:lnTo>
                  <a:lnTo>
                    <a:pt x="249" y="89"/>
                  </a:lnTo>
                  <a:lnTo>
                    <a:pt x="249" y="93"/>
                  </a:lnTo>
                  <a:lnTo>
                    <a:pt x="252" y="93"/>
                  </a:lnTo>
                  <a:lnTo>
                    <a:pt x="260" y="93"/>
                  </a:lnTo>
                  <a:lnTo>
                    <a:pt x="267" y="93"/>
                  </a:lnTo>
                  <a:lnTo>
                    <a:pt x="267" y="93"/>
                  </a:lnTo>
                  <a:lnTo>
                    <a:pt x="267" y="119"/>
                  </a:lnTo>
                  <a:lnTo>
                    <a:pt x="263" y="134"/>
                  </a:lnTo>
                  <a:lnTo>
                    <a:pt x="263" y="134"/>
                  </a:lnTo>
                  <a:lnTo>
                    <a:pt x="263" y="141"/>
                  </a:lnTo>
                  <a:lnTo>
                    <a:pt x="260" y="145"/>
                  </a:lnTo>
                  <a:lnTo>
                    <a:pt x="252" y="149"/>
                  </a:lnTo>
                  <a:lnTo>
                    <a:pt x="249" y="149"/>
                  </a:lnTo>
                  <a:lnTo>
                    <a:pt x="241" y="149"/>
                  </a:lnTo>
                  <a:lnTo>
                    <a:pt x="237" y="152"/>
                  </a:lnTo>
                  <a:lnTo>
                    <a:pt x="234" y="152"/>
                  </a:lnTo>
                  <a:lnTo>
                    <a:pt x="226" y="152"/>
                  </a:lnTo>
                  <a:lnTo>
                    <a:pt x="223" y="156"/>
                  </a:lnTo>
                  <a:lnTo>
                    <a:pt x="219" y="156"/>
                  </a:lnTo>
                  <a:lnTo>
                    <a:pt x="208" y="156"/>
                  </a:lnTo>
                  <a:lnTo>
                    <a:pt x="204" y="156"/>
                  </a:lnTo>
                  <a:lnTo>
                    <a:pt x="204" y="156"/>
                  </a:lnTo>
                  <a:lnTo>
                    <a:pt x="204" y="156"/>
                  </a:lnTo>
                  <a:lnTo>
                    <a:pt x="200" y="152"/>
                  </a:lnTo>
                  <a:lnTo>
                    <a:pt x="197" y="152"/>
                  </a:lnTo>
                  <a:lnTo>
                    <a:pt x="189" y="152"/>
                  </a:lnTo>
                  <a:lnTo>
                    <a:pt x="182" y="156"/>
                  </a:lnTo>
                  <a:lnTo>
                    <a:pt x="178" y="156"/>
                  </a:lnTo>
                  <a:lnTo>
                    <a:pt x="174" y="160"/>
                  </a:lnTo>
                  <a:lnTo>
                    <a:pt x="160" y="167"/>
                  </a:lnTo>
                  <a:lnTo>
                    <a:pt x="152" y="171"/>
                  </a:lnTo>
                  <a:lnTo>
                    <a:pt x="152" y="175"/>
                  </a:lnTo>
                  <a:lnTo>
                    <a:pt x="141" y="178"/>
                  </a:lnTo>
                  <a:lnTo>
                    <a:pt x="141" y="178"/>
                  </a:lnTo>
                  <a:lnTo>
                    <a:pt x="134" y="178"/>
                  </a:lnTo>
                  <a:lnTo>
                    <a:pt x="134" y="178"/>
                  </a:lnTo>
                  <a:lnTo>
                    <a:pt x="134" y="178"/>
                  </a:lnTo>
                  <a:lnTo>
                    <a:pt x="130" y="186"/>
                  </a:lnTo>
                  <a:lnTo>
                    <a:pt x="130" y="186"/>
                  </a:lnTo>
                  <a:lnTo>
                    <a:pt x="126" y="193"/>
                  </a:lnTo>
                  <a:lnTo>
                    <a:pt x="119" y="201"/>
                  </a:lnTo>
                  <a:lnTo>
                    <a:pt x="115" y="204"/>
                  </a:lnTo>
                  <a:lnTo>
                    <a:pt x="115" y="204"/>
                  </a:lnTo>
                  <a:lnTo>
                    <a:pt x="115" y="208"/>
                  </a:lnTo>
                  <a:lnTo>
                    <a:pt x="115" y="212"/>
                  </a:lnTo>
                  <a:lnTo>
                    <a:pt x="112" y="212"/>
                  </a:lnTo>
                  <a:lnTo>
                    <a:pt x="112" y="215"/>
                  </a:lnTo>
                  <a:lnTo>
                    <a:pt x="112" y="219"/>
                  </a:lnTo>
                  <a:lnTo>
                    <a:pt x="112" y="223"/>
                  </a:lnTo>
                  <a:lnTo>
                    <a:pt x="112" y="223"/>
                  </a:lnTo>
                  <a:lnTo>
                    <a:pt x="108" y="227"/>
                  </a:lnTo>
                  <a:lnTo>
                    <a:pt x="100" y="227"/>
                  </a:lnTo>
                  <a:lnTo>
                    <a:pt x="100" y="223"/>
                  </a:lnTo>
                  <a:lnTo>
                    <a:pt x="100" y="223"/>
                  </a:lnTo>
                  <a:lnTo>
                    <a:pt x="97" y="223"/>
                  </a:lnTo>
                  <a:lnTo>
                    <a:pt x="93" y="223"/>
                  </a:lnTo>
                  <a:lnTo>
                    <a:pt x="93" y="223"/>
                  </a:lnTo>
                  <a:lnTo>
                    <a:pt x="89" y="227"/>
                  </a:lnTo>
                  <a:lnTo>
                    <a:pt x="82" y="227"/>
                  </a:lnTo>
                  <a:lnTo>
                    <a:pt x="78" y="223"/>
                  </a:lnTo>
                  <a:lnTo>
                    <a:pt x="78" y="223"/>
                  </a:lnTo>
                  <a:lnTo>
                    <a:pt x="75" y="227"/>
                  </a:lnTo>
                  <a:lnTo>
                    <a:pt x="75" y="223"/>
                  </a:lnTo>
                  <a:lnTo>
                    <a:pt x="71" y="223"/>
                  </a:lnTo>
                  <a:lnTo>
                    <a:pt x="67" y="223"/>
                  </a:lnTo>
                  <a:lnTo>
                    <a:pt x="67" y="219"/>
                  </a:lnTo>
                  <a:lnTo>
                    <a:pt x="67" y="219"/>
                  </a:lnTo>
                  <a:lnTo>
                    <a:pt x="67" y="215"/>
                  </a:lnTo>
                  <a:lnTo>
                    <a:pt x="63" y="215"/>
                  </a:lnTo>
                  <a:lnTo>
                    <a:pt x="63" y="219"/>
                  </a:lnTo>
                  <a:lnTo>
                    <a:pt x="60" y="219"/>
                  </a:lnTo>
                  <a:lnTo>
                    <a:pt x="60" y="215"/>
                  </a:lnTo>
                  <a:lnTo>
                    <a:pt x="63" y="212"/>
                  </a:lnTo>
                  <a:lnTo>
                    <a:pt x="63" y="208"/>
                  </a:lnTo>
                  <a:lnTo>
                    <a:pt x="60" y="208"/>
                  </a:lnTo>
                  <a:lnTo>
                    <a:pt x="60" y="208"/>
                  </a:lnTo>
                  <a:lnTo>
                    <a:pt x="60" y="204"/>
                  </a:lnTo>
                  <a:lnTo>
                    <a:pt x="56" y="201"/>
                  </a:lnTo>
                  <a:lnTo>
                    <a:pt x="52" y="197"/>
                  </a:lnTo>
                  <a:lnTo>
                    <a:pt x="52" y="197"/>
                  </a:lnTo>
                  <a:lnTo>
                    <a:pt x="52" y="197"/>
                  </a:lnTo>
                  <a:lnTo>
                    <a:pt x="49" y="197"/>
                  </a:lnTo>
                  <a:lnTo>
                    <a:pt x="45" y="197"/>
                  </a:lnTo>
                  <a:lnTo>
                    <a:pt x="41" y="197"/>
                  </a:lnTo>
                  <a:lnTo>
                    <a:pt x="37" y="201"/>
                  </a:lnTo>
                  <a:lnTo>
                    <a:pt x="37" y="201"/>
                  </a:lnTo>
                  <a:lnTo>
                    <a:pt x="34" y="201"/>
                  </a:lnTo>
                  <a:lnTo>
                    <a:pt x="30" y="201"/>
                  </a:lnTo>
                  <a:lnTo>
                    <a:pt x="26" y="201"/>
                  </a:lnTo>
                  <a:lnTo>
                    <a:pt x="23" y="201"/>
                  </a:lnTo>
                  <a:lnTo>
                    <a:pt x="19" y="201"/>
                  </a:lnTo>
                  <a:lnTo>
                    <a:pt x="19" y="201"/>
                  </a:lnTo>
                  <a:lnTo>
                    <a:pt x="19" y="201"/>
                  </a:lnTo>
                  <a:lnTo>
                    <a:pt x="19" y="197"/>
                  </a:lnTo>
                  <a:lnTo>
                    <a:pt x="19" y="193"/>
                  </a:lnTo>
                  <a:lnTo>
                    <a:pt x="15" y="193"/>
                  </a:lnTo>
                  <a:lnTo>
                    <a:pt x="15" y="189"/>
                  </a:lnTo>
                  <a:lnTo>
                    <a:pt x="15" y="189"/>
                  </a:lnTo>
                  <a:lnTo>
                    <a:pt x="15" y="186"/>
                  </a:lnTo>
                  <a:lnTo>
                    <a:pt x="12" y="186"/>
                  </a:lnTo>
                  <a:lnTo>
                    <a:pt x="12" y="182"/>
                  </a:lnTo>
                  <a:lnTo>
                    <a:pt x="12" y="182"/>
                  </a:lnTo>
                  <a:lnTo>
                    <a:pt x="8" y="182"/>
                  </a:lnTo>
                  <a:lnTo>
                    <a:pt x="8" y="178"/>
                  </a:lnTo>
                  <a:lnTo>
                    <a:pt x="4" y="175"/>
                  </a:lnTo>
                  <a:lnTo>
                    <a:pt x="0" y="175"/>
                  </a:lnTo>
                  <a:lnTo>
                    <a:pt x="0" y="171"/>
                  </a:lnTo>
                  <a:lnTo>
                    <a:pt x="0" y="164"/>
                  </a:lnTo>
                  <a:lnTo>
                    <a:pt x="0" y="164"/>
                  </a:lnTo>
                  <a:lnTo>
                    <a:pt x="0" y="160"/>
                  </a:lnTo>
                  <a:lnTo>
                    <a:pt x="0" y="160"/>
                  </a:lnTo>
                  <a:close/>
                </a:path>
              </a:pathLst>
            </a:custGeom>
            <a:grpFill/>
            <a:ln>
              <a:noFill/>
            </a:ln>
          </p:spPr>
          <p:txBody>
            <a:bodyPr vert="horz" wrap="square" lIns="91440" tIns="45720" rIns="91440" bIns="45720" numCol="1" anchor="t" anchorCtr="0" compatLnSpc="1"/>
            <a:lstStyle/>
            <a:p>
              <a:endParaRPr lang="en-US"/>
            </a:p>
          </p:txBody>
        </p:sp>
        <p:sp>
          <p:nvSpPr>
            <p:cNvPr id="116" name="Freeform 117"/>
            <p:cNvSpPr/>
            <p:nvPr/>
          </p:nvSpPr>
          <p:spPr bwMode="auto">
            <a:xfrm>
              <a:off x="4188802" y="2880044"/>
              <a:ext cx="160829" cy="105504"/>
            </a:xfrm>
            <a:custGeom>
              <a:avLst/>
              <a:gdLst>
                <a:gd name="T0" fmla="*/ 0 w 125"/>
                <a:gd name="T1" fmla="*/ 67 h 82"/>
                <a:gd name="T2" fmla="*/ 0 w 125"/>
                <a:gd name="T3" fmla="*/ 60 h 82"/>
                <a:gd name="T4" fmla="*/ 3 w 125"/>
                <a:gd name="T5" fmla="*/ 56 h 82"/>
                <a:gd name="T6" fmla="*/ 3 w 125"/>
                <a:gd name="T7" fmla="*/ 52 h 82"/>
                <a:gd name="T8" fmla="*/ 14 w 125"/>
                <a:gd name="T9" fmla="*/ 41 h 82"/>
                <a:gd name="T10" fmla="*/ 18 w 125"/>
                <a:gd name="T11" fmla="*/ 34 h 82"/>
                <a:gd name="T12" fmla="*/ 22 w 125"/>
                <a:gd name="T13" fmla="*/ 26 h 82"/>
                <a:gd name="T14" fmla="*/ 29 w 125"/>
                <a:gd name="T15" fmla="*/ 26 h 82"/>
                <a:gd name="T16" fmla="*/ 40 w 125"/>
                <a:gd name="T17" fmla="*/ 23 h 82"/>
                <a:gd name="T18" fmla="*/ 48 w 125"/>
                <a:gd name="T19" fmla="*/ 15 h 82"/>
                <a:gd name="T20" fmla="*/ 66 w 125"/>
                <a:gd name="T21" fmla="*/ 4 h 82"/>
                <a:gd name="T22" fmla="*/ 77 w 125"/>
                <a:gd name="T23" fmla="*/ 0 h 82"/>
                <a:gd name="T24" fmla="*/ 88 w 125"/>
                <a:gd name="T25" fmla="*/ 0 h 82"/>
                <a:gd name="T26" fmla="*/ 92 w 125"/>
                <a:gd name="T27" fmla="*/ 4 h 82"/>
                <a:gd name="T28" fmla="*/ 92 w 125"/>
                <a:gd name="T29" fmla="*/ 8 h 82"/>
                <a:gd name="T30" fmla="*/ 88 w 125"/>
                <a:gd name="T31" fmla="*/ 15 h 82"/>
                <a:gd name="T32" fmla="*/ 103 w 125"/>
                <a:gd name="T33" fmla="*/ 30 h 82"/>
                <a:gd name="T34" fmla="*/ 118 w 125"/>
                <a:gd name="T35" fmla="*/ 34 h 82"/>
                <a:gd name="T36" fmla="*/ 118 w 125"/>
                <a:gd name="T37" fmla="*/ 34 h 82"/>
                <a:gd name="T38" fmla="*/ 122 w 125"/>
                <a:gd name="T39" fmla="*/ 37 h 82"/>
                <a:gd name="T40" fmla="*/ 122 w 125"/>
                <a:gd name="T41" fmla="*/ 45 h 82"/>
                <a:gd name="T42" fmla="*/ 125 w 125"/>
                <a:gd name="T43" fmla="*/ 49 h 82"/>
                <a:gd name="T44" fmla="*/ 118 w 125"/>
                <a:gd name="T45" fmla="*/ 52 h 82"/>
                <a:gd name="T46" fmla="*/ 111 w 125"/>
                <a:gd name="T47" fmla="*/ 52 h 82"/>
                <a:gd name="T48" fmla="*/ 107 w 125"/>
                <a:gd name="T49" fmla="*/ 56 h 82"/>
                <a:gd name="T50" fmla="*/ 107 w 125"/>
                <a:gd name="T51" fmla="*/ 63 h 82"/>
                <a:gd name="T52" fmla="*/ 100 w 125"/>
                <a:gd name="T53" fmla="*/ 63 h 82"/>
                <a:gd name="T54" fmla="*/ 81 w 125"/>
                <a:gd name="T55" fmla="*/ 60 h 82"/>
                <a:gd name="T56" fmla="*/ 81 w 125"/>
                <a:gd name="T57" fmla="*/ 60 h 82"/>
                <a:gd name="T58" fmla="*/ 74 w 125"/>
                <a:gd name="T59" fmla="*/ 63 h 82"/>
                <a:gd name="T60" fmla="*/ 59 w 125"/>
                <a:gd name="T61" fmla="*/ 63 h 82"/>
                <a:gd name="T62" fmla="*/ 44 w 125"/>
                <a:gd name="T63" fmla="*/ 63 h 82"/>
                <a:gd name="T64" fmla="*/ 40 w 125"/>
                <a:gd name="T65" fmla="*/ 67 h 82"/>
                <a:gd name="T66" fmla="*/ 40 w 125"/>
                <a:gd name="T67" fmla="*/ 75 h 82"/>
                <a:gd name="T68" fmla="*/ 44 w 125"/>
                <a:gd name="T69" fmla="*/ 82 h 82"/>
                <a:gd name="T70" fmla="*/ 37 w 125"/>
                <a:gd name="T71" fmla="*/ 78 h 82"/>
                <a:gd name="T72" fmla="*/ 33 w 125"/>
                <a:gd name="T73" fmla="*/ 82 h 82"/>
                <a:gd name="T74" fmla="*/ 22 w 125"/>
                <a:gd name="T75" fmla="*/ 78 h 82"/>
                <a:gd name="T76" fmla="*/ 18 w 125"/>
                <a:gd name="T77" fmla="*/ 75 h 82"/>
                <a:gd name="T78" fmla="*/ 14 w 125"/>
                <a:gd name="T79" fmla="*/ 75 h 82"/>
                <a:gd name="T80" fmla="*/ 7 w 125"/>
                <a:gd name="T81" fmla="*/ 71 h 82"/>
                <a:gd name="T82" fmla="*/ 0 w 125"/>
                <a:gd name="T83" fmla="*/ 7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82">
                  <a:moveTo>
                    <a:pt x="0" y="71"/>
                  </a:moveTo>
                  <a:lnTo>
                    <a:pt x="0" y="67"/>
                  </a:lnTo>
                  <a:lnTo>
                    <a:pt x="0" y="63"/>
                  </a:lnTo>
                  <a:lnTo>
                    <a:pt x="0" y="60"/>
                  </a:lnTo>
                  <a:lnTo>
                    <a:pt x="3" y="60"/>
                  </a:lnTo>
                  <a:lnTo>
                    <a:pt x="3" y="56"/>
                  </a:lnTo>
                  <a:lnTo>
                    <a:pt x="3" y="52"/>
                  </a:lnTo>
                  <a:lnTo>
                    <a:pt x="3" y="52"/>
                  </a:lnTo>
                  <a:lnTo>
                    <a:pt x="7" y="49"/>
                  </a:lnTo>
                  <a:lnTo>
                    <a:pt x="14" y="41"/>
                  </a:lnTo>
                  <a:lnTo>
                    <a:pt x="18" y="34"/>
                  </a:lnTo>
                  <a:lnTo>
                    <a:pt x="18" y="34"/>
                  </a:lnTo>
                  <a:lnTo>
                    <a:pt x="22" y="26"/>
                  </a:lnTo>
                  <a:lnTo>
                    <a:pt x="22" y="26"/>
                  </a:lnTo>
                  <a:lnTo>
                    <a:pt x="22" y="26"/>
                  </a:lnTo>
                  <a:lnTo>
                    <a:pt x="29" y="26"/>
                  </a:lnTo>
                  <a:lnTo>
                    <a:pt x="29" y="26"/>
                  </a:lnTo>
                  <a:lnTo>
                    <a:pt x="40" y="23"/>
                  </a:lnTo>
                  <a:lnTo>
                    <a:pt x="40" y="19"/>
                  </a:lnTo>
                  <a:lnTo>
                    <a:pt x="48" y="15"/>
                  </a:lnTo>
                  <a:lnTo>
                    <a:pt x="62" y="8"/>
                  </a:lnTo>
                  <a:lnTo>
                    <a:pt x="66" y="4"/>
                  </a:lnTo>
                  <a:lnTo>
                    <a:pt x="70" y="4"/>
                  </a:lnTo>
                  <a:lnTo>
                    <a:pt x="77" y="0"/>
                  </a:lnTo>
                  <a:lnTo>
                    <a:pt x="85" y="0"/>
                  </a:lnTo>
                  <a:lnTo>
                    <a:pt x="88" y="0"/>
                  </a:lnTo>
                  <a:lnTo>
                    <a:pt x="92" y="4"/>
                  </a:lnTo>
                  <a:lnTo>
                    <a:pt x="92" y="4"/>
                  </a:lnTo>
                  <a:lnTo>
                    <a:pt x="92" y="4"/>
                  </a:lnTo>
                  <a:lnTo>
                    <a:pt x="92" y="8"/>
                  </a:lnTo>
                  <a:lnTo>
                    <a:pt x="88" y="12"/>
                  </a:lnTo>
                  <a:lnTo>
                    <a:pt x="88" y="15"/>
                  </a:lnTo>
                  <a:lnTo>
                    <a:pt x="103" y="26"/>
                  </a:lnTo>
                  <a:lnTo>
                    <a:pt x="103" y="30"/>
                  </a:lnTo>
                  <a:lnTo>
                    <a:pt x="111" y="34"/>
                  </a:lnTo>
                  <a:lnTo>
                    <a:pt x="118" y="34"/>
                  </a:lnTo>
                  <a:lnTo>
                    <a:pt x="118" y="34"/>
                  </a:lnTo>
                  <a:lnTo>
                    <a:pt x="118" y="34"/>
                  </a:lnTo>
                  <a:lnTo>
                    <a:pt x="122" y="37"/>
                  </a:lnTo>
                  <a:lnTo>
                    <a:pt x="122" y="37"/>
                  </a:lnTo>
                  <a:lnTo>
                    <a:pt x="118" y="41"/>
                  </a:lnTo>
                  <a:lnTo>
                    <a:pt x="122" y="45"/>
                  </a:lnTo>
                  <a:lnTo>
                    <a:pt x="125" y="45"/>
                  </a:lnTo>
                  <a:lnTo>
                    <a:pt x="125" y="49"/>
                  </a:lnTo>
                  <a:lnTo>
                    <a:pt x="122" y="52"/>
                  </a:lnTo>
                  <a:lnTo>
                    <a:pt x="118" y="52"/>
                  </a:lnTo>
                  <a:lnTo>
                    <a:pt x="111" y="52"/>
                  </a:lnTo>
                  <a:lnTo>
                    <a:pt x="111" y="52"/>
                  </a:lnTo>
                  <a:lnTo>
                    <a:pt x="107" y="56"/>
                  </a:lnTo>
                  <a:lnTo>
                    <a:pt x="107" y="56"/>
                  </a:lnTo>
                  <a:lnTo>
                    <a:pt x="103" y="60"/>
                  </a:lnTo>
                  <a:lnTo>
                    <a:pt x="107" y="63"/>
                  </a:lnTo>
                  <a:lnTo>
                    <a:pt x="100" y="63"/>
                  </a:lnTo>
                  <a:lnTo>
                    <a:pt x="100" y="63"/>
                  </a:lnTo>
                  <a:lnTo>
                    <a:pt x="85" y="60"/>
                  </a:lnTo>
                  <a:lnTo>
                    <a:pt x="81" y="60"/>
                  </a:lnTo>
                  <a:lnTo>
                    <a:pt x="81" y="60"/>
                  </a:lnTo>
                  <a:lnTo>
                    <a:pt x="81" y="60"/>
                  </a:lnTo>
                  <a:lnTo>
                    <a:pt x="77" y="63"/>
                  </a:lnTo>
                  <a:lnTo>
                    <a:pt x="74" y="63"/>
                  </a:lnTo>
                  <a:lnTo>
                    <a:pt x="66" y="63"/>
                  </a:lnTo>
                  <a:lnTo>
                    <a:pt x="59" y="63"/>
                  </a:lnTo>
                  <a:lnTo>
                    <a:pt x="59" y="63"/>
                  </a:lnTo>
                  <a:lnTo>
                    <a:pt x="44" y="63"/>
                  </a:lnTo>
                  <a:lnTo>
                    <a:pt x="40" y="63"/>
                  </a:lnTo>
                  <a:lnTo>
                    <a:pt x="40" y="67"/>
                  </a:lnTo>
                  <a:lnTo>
                    <a:pt x="40" y="71"/>
                  </a:lnTo>
                  <a:lnTo>
                    <a:pt x="40" y="75"/>
                  </a:lnTo>
                  <a:lnTo>
                    <a:pt x="44" y="78"/>
                  </a:lnTo>
                  <a:lnTo>
                    <a:pt x="44" y="82"/>
                  </a:lnTo>
                  <a:lnTo>
                    <a:pt x="40" y="82"/>
                  </a:lnTo>
                  <a:lnTo>
                    <a:pt x="37" y="78"/>
                  </a:lnTo>
                  <a:lnTo>
                    <a:pt x="37" y="78"/>
                  </a:lnTo>
                  <a:lnTo>
                    <a:pt x="33" y="82"/>
                  </a:lnTo>
                  <a:lnTo>
                    <a:pt x="29" y="82"/>
                  </a:lnTo>
                  <a:lnTo>
                    <a:pt x="22" y="78"/>
                  </a:lnTo>
                  <a:lnTo>
                    <a:pt x="22" y="78"/>
                  </a:lnTo>
                  <a:lnTo>
                    <a:pt x="18" y="75"/>
                  </a:lnTo>
                  <a:lnTo>
                    <a:pt x="14" y="75"/>
                  </a:lnTo>
                  <a:lnTo>
                    <a:pt x="14" y="75"/>
                  </a:lnTo>
                  <a:lnTo>
                    <a:pt x="11" y="75"/>
                  </a:lnTo>
                  <a:lnTo>
                    <a:pt x="7" y="71"/>
                  </a:lnTo>
                  <a:lnTo>
                    <a:pt x="0" y="67"/>
                  </a:lnTo>
                  <a:lnTo>
                    <a:pt x="0" y="71"/>
                  </a:lnTo>
                  <a:close/>
                </a:path>
              </a:pathLst>
            </a:custGeom>
            <a:grpFill/>
            <a:ln>
              <a:noFill/>
            </a:ln>
          </p:spPr>
          <p:txBody>
            <a:bodyPr vert="horz" wrap="square" lIns="91440" tIns="45720" rIns="91440" bIns="45720" numCol="1" anchor="t" anchorCtr="0" compatLnSpc="1"/>
            <a:lstStyle/>
            <a:p>
              <a:endParaRPr lang="en-US"/>
            </a:p>
          </p:txBody>
        </p:sp>
        <p:sp>
          <p:nvSpPr>
            <p:cNvPr id="117" name="Freeform 118"/>
            <p:cNvSpPr/>
            <p:nvPr/>
          </p:nvSpPr>
          <p:spPr bwMode="auto">
            <a:xfrm>
              <a:off x="3931478" y="2851738"/>
              <a:ext cx="137670" cy="91351"/>
            </a:xfrm>
            <a:custGeom>
              <a:avLst/>
              <a:gdLst>
                <a:gd name="T0" fmla="*/ 18 w 107"/>
                <a:gd name="T1" fmla="*/ 8 h 71"/>
                <a:gd name="T2" fmla="*/ 26 w 107"/>
                <a:gd name="T3" fmla="*/ 4 h 71"/>
                <a:gd name="T4" fmla="*/ 40 w 107"/>
                <a:gd name="T5" fmla="*/ 0 h 71"/>
                <a:gd name="T6" fmla="*/ 51 w 107"/>
                <a:gd name="T7" fmla="*/ 0 h 71"/>
                <a:gd name="T8" fmla="*/ 59 w 107"/>
                <a:gd name="T9" fmla="*/ 8 h 71"/>
                <a:gd name="T10" fmla="*/ 63 w 107"/>
                <a:gd name="T11" fmla="*/ 8 h 71"/>
                <a:gd name="T12" fmla="*/ 66 w 107"/>
                <a:gd name="T13" fmla="*/ 8 h 71"/>
                <a:gd name="T14" fmla="*/ 70 w 107"/>
                <a:gd name="T15" fmla="*/ 8 h 71"/>
                <a:gd name="T16" fmla="*/ 74 w 107"/>
                <a:gd name="T17" fmla="*/ 15 h 71"/>
                <a:gd name="T18" fmla="*/ 77 w 107"/>
                <a:gd name="T19" fmla="*/ 19 h 71"/>
                <a:gd name="T20" fmla="*/ 81 w 107"/>
                <a:gd name="T21" fmla="*/ 22 h 71"/>
                <a:gd name="T22" fmla="*/ 88 w 107"/>
                <a:gd name="T23" fmla="*/ 30 h 71"/>
                <a:gd name="T24" fmla="*/ 88 w 107"/>
                <a:gd name="T25" fmla="*/ 34 h 71"/>
                <a:gd name="T26" fmla="*/ 88 w 107"/>
                <a:gd name="T27" fmla="*/ 41 h 71"/>
                <a:gd name="T28" fmla="*/ 92 w 107"/>
                <a:gd name="T29" fmla="*/ 45 h 71"/>
                <a:gd name="T30" fmla="*/ 96 w 107"/>
                <a:gd name="T31" fmla="*/ 52 h 71"/>
                <a:gd name="T32" fmla="*/ 100 w 107"/>
                <a:gd name="T33" fmla="*/ 52 h 71"/>
                <a:gd name="T34" fmla="*/ 103 w 107"/>
                <a:gd name="T35" fmla="*/ 56 h 71"/>
                <a:gd name="T36" fmla="*/ 103 w 107"/>
                <a:gd name="T37" fmla="*/ 59 h 71"/>
                <a:gd name="T38" fmla="*/ 107 w 107"/>
                <a:gd name="T39" fmla="*/ 63 h 71"/>
                <a:gd name="T40" fmla="*/ 107 w 107"/>
                <a:gd name="T41" fmla="*/ 71 h 71"/>
                <a:gd name="T42" fmla="*/ 103 w 107"/>
                <a:gd name="T43" fmla="*/ 67 h 71"/>
                <a:gd name="T44" fmla="*/ 96 w 107"/>
                <a:gd name="T45" fmla="*/ 63 h 71"/>
                <a:gd name="T46" fmla="*/ 88 w 107"/>
                <a:gd name="T47" fmla="*/ 63 h 71"/>
                <a:gd name="T48" fmla="*/ 81 w 107"/>
                <a:gd name="T49" fmla="*/ 63 h 71"/>
                <a:gd name="T50" fmla="*/ 63 w 107"/>
                <a:gd name="T51" fmla="*/ 59 h 71"/>
                <a:gd name="T52" fmla="*/ 63 w 107"/>
                <a:gd name="T53" fmla="*/ 59 h 71"/>
                <a:gd name="T54" fmla="*/ 40 w 107"/>
                <a:gd name="T55" fmla="*/ 59 h 71"/>
                <a:gd name="T56" fmla="*/ 33 w 107"/>
                <a:gd name="T57" fmla="*/ 63 h 71"/>
                <a:gd name="T58" fmla="*/ 18 w 107"/>
                <a:gd name="T59" fmla="*/ 67 h 71"/>
                <a:gd name="T60" fmla="*/ 14 w 107"/>
                <a:gd name="T61" fmla="*/ 63 h 71"/>
                <a:gd name="T62" fmla="*/ 14 w 107"/>
                <a:gd name="T63" fmla="*/ 63 h 71"/>
                <a:gd name="T64" fmla="*/ 18 w 107"/>
                <a:gd name="T65" fmla="*/ 59 h 71"/>
                <a:gd name="T66" fmla="*/ 11 w 107"/>
                <a:gd name="T67" fmla="*/ 59 h 71"/>
                <a:gd name="T68" fmla="*/ 11 w 107"/>
                <a:gd name="T69" fmla="*/ 59 h 71"/>
                <a:gd name="T70" fmla="*/ 14 w 107"/>
                <a:gd name="T71" fmla="*/ 52 h 71"/>
                <a:gd name="T72" fmla="*/ 26 w 107"/>
                <a:gd name="T73" fmla="*/ 48 h 71"/>
                <a:gd name="T74" fmla="*/ 33 w 107"/>
                <a:gd name="T75" fmla="*/ 48 h 71"/>
                <a:gd name="T76" fmla="*/ 37 w 107"/>
                <a:gd name="T77" fmla="*/ 48 h 71"/>
                <a:gd name="T78" fmla="*/ 40 w 107"/>
                <a:gd name="T79" fmla="*/ 45 h 71"/>
                <a:gd name="T80" fmla="*/ 48 w 107"/>
                <a:gd name="T81" fmla="*/ 48 h 71"/>
                <a:gd name="T82" fmla="*/ 55 w 107"/>
                <a:gd name="T83" fmla="*/ 52 h 71"/>
                <a:gd name="T84" fmla="*/ 63 w 107"/>
                <a:gd name="T85" fmla="*/ 48 h 71"/>
                <a:gd name="T86" fmla="*/ 59 w 107"/>
                <a:gd name="T87" fmla="*/ 48 h 71"/>
                <a:gd name="T88" fmla="*/ 48 w 107"/>
                <a:gd name="T89" fmla="*/ 45 h 71"/>
                <a:gd name="T90" fmla="*/ 40 w 107"/>
                <a:gd name="T91" fmla="*/ 41 h 71"/>
                <a:gd name="T92" fmla="*/ 33 w 107"/>
                <a:gd name="T93" fmla="*/ 41 h 71"/>
                <a:gd name="T94" fmla="*/ 22 w 107"/>
                <a:gd name="T95" fmla="*/ 45 h 71"/>
                <a:gd name="T96" fmla="*/ 14 w 107"/>
                <a:gd name="T97" fmla="*/ 48 h 71"/>
                <a:gd name="T98" fmla="*/ 14 w 107"/>
                <a:gd name="T99" fmla="*/ 45 h 71"/>
                <a:gd name="T100" fmla="*/ 14 w 107"/>
                <a:gd name="T101" fmla="*/ 41 h 71"/>
                <a:gd name="T102" fmla="*/ 11 w 107"/>
                <a:gd name="T103" fmla="*/ 37 h 71"/>
                <a:gd name="T104" fmla="*/ 0 w 107"/>
                <a:gd name="T105" fmla="*/ 30 h 71"/>
                <a:gd name="T106" fmla="*/ 14 w 107"/>
                <a:gd name="T107" fmla="*/ 1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71">
                  <a:moveTo>
                    <a:pt x="14" y="8"/>
                  </a:moveTo>
                  <a:lnTo>
                    <a:pt x="18" y="8"/>
                  </a:lnTo>
                  <a:lnTo>
                    <a:pt x="22" y="8"/>
                  </a:lnTo>
                  <a:lnTo>
                    <a:pt x="26" y="4"/>
                  </a:lnTo>
                  <a:lnTo>
                    <a:pt x="33" y="0"/>
                  </a:lnTo>
                  <a:lnTo>
                    <a:pt x="40" y="0"/>
                  </a:lnTo>
                  <a:lnTo>
                    <a:pt x="44" y="0"/>
                  </a:lnTo>
                  <a:lnTo>
                    <a:pt x="51" y="0"/>
                  </a:lnTo>
                  <a:lnTo>
                    <a:pt x="55" y="4"/>
                  </a:lnTo>
                  <a:lnTo>
                    <a:pt x="59" y="8"/>
                  </a:lnTo>
                  <a:lnTo>
                    <a:pt x="59" y="8"/>
                  </a:lnTo>
                  <a:lnTo>
                    <a:pt x="63" y="8"/>
                  </a:lnTo>
                  <a:lnTo>
                    <a:pt x="66" y="8"/>
                  </a:lnTo>
                  <a:lnTo>
                    <a:pt x="66" y="8"/>
                  </a:lnTo>
                  <a:lnTo>
                    <a:pt x="70" y="8"/>
                  </a:lnTo>
                  <a:lnTo>
                    <a:pt x="70" y="8"/>
                  </a:lnTo>
                  <a:lnTo>
                    <a:pt x="70" y="11"/>
                  </a:lnTo>
                  <a:lnTo>
                    <a:pt x="74" y="15"/>
                  </a:lnTo>
                  <a:lnTo>
                    <a:pt x="74" y="19"/>
                  </a:lnTo>
                  <a:lnTo>
                    <a:pt x="77" y="19"/>
                  </a:lnTo>
                  <a:lnTo>
                    <a:pt x="77" y="22"/>
                  </a:lnTo>
                  <a:lnTo>
                    <a:pt x="81" y="22"/>
                  </a:lnTo>
                  <a:lnTo>
                    <a:pt x="85" y="26"/>
                  </a:lnTo>
                  <a:lnTo>
                    <a:pt x="88" y="30"/>
                  </a:lnTo>
                  <a:lnTo>
                    <a:pt x="88" y="30"/>
                  </a:lnTo>
                  <a:lnTo>
                    <a:pt x="88" y="34"/>
                  </a:lnTo>
                  <a:lnTo>
                    <a:pt x="88" y="34"/>
                  </a:lnTo>
                  <a:lnTo>
                    <a:pt x="88" y="41"/>
                  </a:lnTo>
                  <a:lnTo>
                    <a:pt x="88" y="45"/>
                  </a:lnTo>
                  <a:lnTo>
                    <a:pt x="92" y="45"/>
                  </a:lnTo>
                  <a:lnTo>
                    <a:pt x="96" y="48"/>
                  </a:lnTo>
                  <a:lnTo>
                    <a:pt x="96" y="52"/>
                  </a:lnTo>
                  <a:lnTo>
                    <a:pt x="100" y="52"/>
                  </a:lnTo>
                  <a:lnTo>
                    <a:pt x="100" y="52"/>
                  </a:lnTo>
                  <a:lnTo>
                    <a:pt x="100" y="56"/>
                  </a:lnTo>
                  <a:lnTo>
                    <a:pt x="103" y="56"/>
                  </a:lnTo>
                  <a:lnTo>
                    <a:pt x="103" y="59"/>
                  </a:lnTo>
                  <a:lnTo>
                    <a:pt x="103" y="59"/>
                  </a:lnTo>
                  <a:lnTo>
                    <a:pt x="103" y="63"/>
                  </a:lnTo>
                  <a:lnTo>
                    <a:pt x="107" y="63"/>
                  </a:lnTo>
                  <a:lnTo>
                    <a:pt x="107" y="67"/>
                  </a:lnTo>
                  <a:lnTo>
                    <a:pt x="107" y="71"/>
                  </a:lnTo>
                  <a:lnTo>
                    <a:pt x="107" y="67"/>
                  </a:lnTo>
                  <a:lnTo>
                    <a:pt x="103" y="67"/>
                  </a:lnTo>
                  <a:lnTo>
                    <a:pt x="100" y="67"/>
                  </a:lnTo>
                  <a:lnTo>
                    <a:pt x="96" y="63"/>
                  </a:lnTo>
                  <a:lnTo>
                    <a:pt x="96" y="67"/>
                  </a:lnTo>
                  <a:lnTo>
                    <a:pt x="88" y="63"/>
                  </a:lnTo>
                  <a:lnTo>
                    <a:pt x="85" y="63"/>
                  </a:lnTo>
                  <a:lnTo>
                    <a:pt x="81" y="63"/>
                  </a:lnTo>
                  <a:lnTo>
                    <a:pt x="74" y="59"/>
                  </a:lnTo>
                  <a:lnTo>
                    <a:pt x="63" y="59"/>
                  </a:lnTo>
                  <a:lnTo>
                    <a:pt x="63" y="59"/>
                  </a:lnTo>
                  <a:lnTo>
                    <a:pt x="63" y="59"/>
                  </a:lnTo>
                  <a:lnTo>
                    <a:pt x="55" y="59"/>
                  </a:lnTo>
                  <a:lnTo>
                    <a:pt x="40" y="59"/>
                  </a:lnTo>
                  <a:lnTo>
                    <a:pt x="37" y="59"/>
                  </a:lnTo>
                  <a:lnTo>
                    <a:pt x="33" y="63"/>
                  </a:lnTo>
                  <a:lnTo>
                    <a:pt x="22" y="63"/>
                  </a:lnTo>
                  <a:lnTo>
                    <a:pt x="18" y="67"/>
                  </a:lnTo>
                  <a:lnTo>
                    <a:pt x="14" y="67"/>
                  </a:lnTo>
                  <a:lnTo>
                    <a:pt x="14" y="63"/>
                  </a:lnTo>
                  <a:lnTo>
                    <a:pt x="11" y="59"/>
                  </a:lnTo>
                  <a:lnTo>
                    <a:pt x="14" y="63"/>
                  </a:lnTo>
                  <a:lnTo>
                    <a:pt x="14" y="63"/>
                  </a:lnTo>
                  <a:lnTo>
                    <a:pt x="18" y="59"/>
                  </a:lnTo>
                  <a:lnTo>
                    <a:pt x="14" y="59"/>
                  </a:lnTo>
                  <a:lnTo>
                    <a:pt x="11" y="59"/>
                  </a:lnTo>
                  <a:lnTo>
                    <a:pt x="11" y="59"/>
                  </a:lnTo>
                  <a:lnTo>
                    <a:pt x="11" y="59"/>
                  </a:lnTo>
                  <a:lnTo>
                    <a:pt x="11" y="56"/>
                  </a:lnTo>
                  <a:lnTo>
                    <a:pt x="14" y="52"/>
                  </a:lnTo>
                  <a:lnTo>
                    <a:pt x="22" y="52"/>
                  </a:lnTo>
                  <a:lnTo>
                    <a:pt x="26" y="48"/>
                  </a:lnTo>
                  <a:lnTo>
                    <a:pt x="29" y="48"/>
                  </a:lnTo>
                  <a:lnTo>
                    <a:pt x="33" y="48"/>
                  </a:lnTo>
                  <a:lnTo>
                    <a:pt x="33" y="48"/>
                  </a:lnTo>
                  <a:lnTo>
                    <a:pt x="37" y="48"/>
                  </a:lnTo>
                  <a:lnTo>
                    <a:pt x="37" y="48"/>
                  </a:lnTo>
                  <a:lnTo>
                    <a:pt x="40" y="45"/>
                  </a:lnTo>
                  <a:lnTo>
                    <a:pt x="44" y="48"/>
                  </a:lnTo>
                  <a:lnTo>
                    <a:pt x="48" y="48"/>
                  </a:lnTo>
                  <a:lnTo>
                    <a:pt x="51" y="48"/>
                  </a:lnTo>
                  <a:lnTo>
                    <a:pt x="55" y="52"/>
                  </a:lnTo>
                  <a:lnTo>
                    <a:pt x="59" y="52"/>
                  </a:lnTo>
                  <a:lnTo>
                    <a:pt x="63" y="48"/>
                  </a:lnTo>
                  <a:lnTo>
                    <a:pt x="59" y="48"/>
                  </a:lnTo>
                  <a:lnTo>
                    <a:pt x="59" y="48"/>
                  </a:lnTo>
                  <a:lnTo>
                    <a:pt x="51" y="45"/>
                  </a:lnTo>
                  <a:lnTo>
                    <a:pt x="48" y="45"/>
                  </a:lnTo>
                  <a:lnTo>
                    <a:pt x="44" y="41"/>
                  </a:lnTo>
                  <a:lnTo>
                    <a:pt x="40" y="41"/>
                  </a:lnTo>
                  <a:lnTo>
                    <a:pt x="37" y="41"/>
                  </a:lnTo>
                  <a:lnTo>
                    <a:pt x="33" y="41"/>
                  </a:lnTo>
                  <a:lnTo>
                    <a:pt x="26" y="45"/>
                  </a:lnTo>
                  <a:lnTo>
                    <a:pt x="22" y="45"/>
                  </a:lnTo>
                  <a:lnTo>
                    <a:pt x="22" y="48"/>
                  </a:lnTo>
                  <a:lnTo>
                    <a:pt x="14" y="48"/>
                  </a:lnTo>
                  <a:lnTo>
                    <a:pt x="14" y="45"/>
                  </a:lnTo>
                  <a:lnTo>
                    <a:pt x="14" y="45"/>
                  </a:lnTo>
                  <a:lnTo>
                    <a:pt x="11" y="41"/>
                  </a:lnTo>
                  <a:lnTo>
                    <a:pt x="14" y="41"/>
                  </a:lnTo>
                  <a:lnTo>
                    <a:pt x="14" y="37"/>
                  </a:lnTo>
                  <a:lnTo>
                    <a:pt x="11" y="37"/>
                  </a:lnTo>
                  <a:lnTo>
                    <a:pt x="7" y="34"/>
                  </a:lnTo>
                  <a:lnTo>
                    <a:pt x="0" y="30"/>
                  </a:lnTo>
                  <a:lnTo>
                    <a:pt x="11" y="19"/>
                  </a:lnTo>
                  <a:lnTo>
                    <a:pt x="14" y="11"/>
                  </a:lnTo>
                  <a:lnTo>
                    <a:pt x="14" y="8"/>
                  </a:lnTo>
                  <a:close/>
                </a:path>
              </a:pathLst>
            </a:custGeom>
            <a:grpFill/>
            <a:ln>
              <a:noFill/>
            </a:ln>
          </p:spPr>
          <p:txBody>
            <a:bodyPr vert="horz" wrap="square" lIns="91440" tIns="45720" rIns="91440" bIns="45720" numCol="1" anchor="t" anchorCtr="0" compatLnSpc="1"/>
            <a:lstStyle/>
            <a:p>
              <a:endParaRPr lang="en-US"/>
            </a:p>
          </p:txBody>
        </p:sp>
        <p:sp>
          <p:nvSpPr>
            <p:cNvPr id="118" name="Freeform 119"/>
            <p:cNvSpPr/>
            <p:nvPr/>
          </p:nvSpPr>
          <p:spPr bwMode="auto">
            <a:xfrm>
              <a:off x="3945629" y="2904490"/>
              <a:ext cx="66905" cy="19300"/>
            </a:xfrm>
            <a:custGeom>
              <a:avLst/>
              <a:gdLst>
                <a:gd name="T0" fmla="*/ 0 w 52"/>
                <a:gd name="T1" fmla="*/ 15 h 15"/>
                <a:gd name="T2" fmla="*/ 3 w 52"/>
                <a:gd name="T3" fmla="*/ 11 h 15"/>
                <a:gd name="T4" fmla="*/ 11 w 52"/>
                <a:gd name="T5" fmla="*/ 11 h 15"/>
                <a:gd name="T6" fmla="*/ 15 w 52"/>
                <a:gd name="T7" fmla="*/ 7 h 15"/>
                <a:gd name="T8" fmla="*/ 18 w 52"/>
                <a:gd name="T9" fmla="*/ 7 h 15"/>
                <a:gd name="T10" fmla="*/ 22 w 52"/>
                <a:gd name="T11" fmla="*/ 7 h 15"/>
                <a:gd name="T12" fmla="*/ 22 w 52"/>
                <a:gd name="T13" fmla="*/ 7 h 15"/>
                <a:gd name="T14" fmla="*/ 26 w 52"/>
                <a:gd name="T15" fmla="*/ 7 h 15"/>
                <a:gd name="T16" fmla="*/ 26 w 52"/>
                <a:gd name="T17" fmla="*/ 7 h 15"/>
                <a:gd name="T18" fmla="*/ 29 w 52"/>
                <a:gd name="T19" fmla="*/ 4 h 15"/>
                <a:gd name="T20" fmla="*/ 33 w 52"/>
                <a:gd name="T21" fmla="*/ 7 h 15"/>
                <a:gd name="T22" fmla="*/ 37 w 52"/>
                <a:gd name="T23" fmla="*/ 7 h 15"/>
                <a:gd name="T24" fmla="*/ 40 w 52"/>
                <a:gd name="T25" fmla="*/ 7 h 15"/>
                <a:gd name="T26" fmla="*/ 44 w 52"/>
                <a:gd name="T27" fmla="*/ 11 h 15"/>
                <a:gd name="T28" fmla="*/ 48 w 52"/>
                <a:gd name="T29" fmla="*/ 11 h 15"/>
                <a:gd name="T30" fmla="*/ 52 w 52"/>
                <a:gd name="T31" fmla="*/ 7 h 15"/>
                <a:gd name="T32" fmla="*/ 48 w 52"/>
                <a:gd name="T33" fmla="*/ 7 h 15"/>
                <a:gd name="T34" fmla="*/ 48 w 52"/>
                <a:gd name="T35" fmla="*/ 7 h 15"/>
                <a:gd name="T36" fmla="*/ 40 w 52"/>
                <a:gd name="T37" fmla="*/ 4 h 15"/>
                <a:gd name="T38" fmla="*/ 37 w 52"/>
                <a:gd name="T39" fmla="*/ 4 h 15"/>
                <a:gd name="T40" fmla="*/ 33 w 52"/>
                <a:gd name="T41" fmla="*/ 0 h 15"/>
                <a:gd name="T42" fmla="*/ 29 w 52"/>
                <a:gd name="T43" fmla="*/ 0 h 15"/>
                <a:gd name="T44" fmla="*/ 26 w 52"/>
                <a:gd name="T45" fmla="*/ 0 h 15"/>
                <a:gd name="T46" fmla="*/ 22 w 52"/>
                <a:gd name="T47" fmla="*/ 0 h 15"/>
                <a:gd name="T48" fmla="*/ 15 w 52"/>
                <a:gd name="T49" fmla="*/ 4 h 15"/>
                <a:gd name="T50" fmla="*/ 11 w 52"/>
                <a:gd name="T51" fmla="*/ 4 h 15"/>
                <a:gd name="T52" fmla="*/ 11 w 52"/>
                <a:gd name="T53" fmla="*/ 7 h 15"/>
                <a:gd name="T54" fmla="*/ 3 w 52"/>
                <a:gd name="T55" fmla="*/ 7 h 15"/>
                <a:gd name="T56" fmla="*/ 3 w 52"/>
                <a:gd name="T57" fmla="*/ 7 h 15"/>
                <a:gd name="T58" fmla="*/ 7 w 52"/>
                <a:gd name="T59" fmla="*/ 11 h 15"/>
                <a:gd name="T60" fmla="*/ 11 w 52"/>
                <a:gd name="T61" fmla="*/ 7 h 15"/>
                <a:gd name="T62" fmla="*/ 7 w 52"/>
                <a:gd name="T63" fmla="*/ 11 h 15"/>
                <a:gd name="T64" fmla="*/ 3 w 52"/>
                <a:gd name="T65" fmla="*/ 11 h 15"/>
                <a:gd name="T66" fmla="*/ 0 w 52"/>
                <a:gd name="T67" fmla="*/ 7 h 15"/>
                <a:gd name="T68" fmla="*/ 0 w 52"/>
                <a:gd name="T69" fmla="*/ 11 h 15"/>
                <a:gd name="T70" fmla="*/ 0 w 52"/>
                <a:gd name="T71" fmla="*/ 11 h 15"/>
                <a:gd name="T72" fmla="*/ 0 w 52"/>
                <a:gd name="T7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5">
                  <a:moveTo>
                    <a:pt x="0" y="15"/>
                  </a:moveTo>
                  <a:lnTo>
                    <a:pt x="3" y="11"/>
                  </a:lnTo>
                  <a:lnTo>
                    <a:pt x="11" y="11"/>
                  </a:lnTo>
                  <a:lnTo>
                    <a:pt x="15" y="7"/>
                  </a:lnTo>
                  <a:lnTo>
                    <a:pt x="18" y="7"/>
                  </a:lnTo>
                  <a:lnTo>
                    <a:pt x="22" y="7"/>
                  </a:lnTo>
                  <a:lnTo>
                    <a:pt x="22" y="7"/>
                  </a:lnTo>
                  <a:lnTo>
                    <a:pt x="26" y="7"/>
                  </a:lnTo>
                  <a:lnTo>
                    <a:pt x="26" y="7"/>
                  </a:lnTo>
                  <a:lnTo>
                    <a:pt x="29" y="4"/>
                  </a:lnTo>
                  <a:lnTo>
                    <a:pt x="33" y="7"/>
                  </a:lnTo>
                  <a:lnTo>
                    <a:pt x="37" y="7"/>
                  </a:lnTo>
                  <a:lnTo>
                    <a:pt x="40" y="7"/>
                  </a:lnTo>
                  <a:lnTo>
                    <a:pt x="44" y="11"/>
                  </a:lnTo>
                  <a:lnTo>
                    <a:pt x="48" y="11"/>
                  </a:lnTo>
                  <a:lnTo>
                    <a:pt x="52" y="7"/>
                  </a:lnTo>
                  <a:lnTo>
                    <a:pt x="48" y="7"/>
                  </a:lnTo>
                  <a:lnTo>
                    <a:pt x="48" y="7"/>
                  </a:lnTo>
                  <a:lnTo>
                    <a:pt x="40" y="4"/>
                  </a:lnTo>
                  <a:lnTo>
                    <a:pt x="37" y="4"/>
                  </a:lnTo>
                  <a:lnTo>
                    <a:pt x="33" y="0"/>
                  </a:lnTo>
                  <a:lnTo>
                    <a:pt x="29" y="0"/>
                  </a:lnTo>
                  <a:lnTo>
                    <a:pt x="26" y="0"/>
                  </a:lnTo>
                  <a:lnTo>
                    <a:pt x="22" y="0"/>
                  </a:lnTo>
                  <a:lnTo>
                    <a:pt x="15" y="4"/>
                  </a:lnTo>
                  <a:lnTo>
                    <a:pt x="11" y="4"/>
                  </a:lnTo>
                  <a:lnTo>
                    <a:pt x="11" y="7"/>
                  </a:lnTo>
                  <a:lnTo>
                    <a:pt x="3" y="7"/>
                  </a:lnTo>
                  <a:lnTo>
                    <a:pt x="3" y="7"/>
                  </a:lnTo>
                  <a:lnTo>
                    <a:pt x="7" y="11"/>
                  </a:lnTo>
                  <a:lnTo>
                    <a:pt x="11" y="7"/>
                  </a:lnTo>
                  <a:lnTo>
                    <a:pt x="7" y="11"/>
                  </a:lnTo>
                  <a:lnTo>
                    <a:pt x="3" y="11"/>
                  </a:lnTo>
                  <a:lnTo>
                    <a:pt x="0" y="7"/>
                  </a:lnTo>
                  <a:lnTo>
                    <a:pt x="0" y="11"/>
                  </a:lnTo>
                  <a:lnTo>
                    <a:pt x="0" y="11"/>
                  </a:lnTo>
                  <a:lnTo>
                    <a:pt x="0" y="15"/>
                  </a:lnTo>
                  <a:close/>
                </a:path>
              </a:pathLst>
            </a:custGeom>
            <a:grpFill/>
            <a:ln>
              <a:noFill/>
            </a:ln>
          </p:spPr>
          <p:txBody>
            <a:bodyPr vert="horz" wrap="square" lIns="91440" tIns="45720" rIns="91440" bIns="45720" numCol="1" anchor="t" anchorCtr="0" compatLnSpc="1"/>
            <a:lstStyle/>
            <a:p>
              <a:endParaRPr lang="en-US"/>
            </a:p>
          </p:txBody>
        </p:sp>
        <p:sp>
          <p:nvSpPr>
            <p:cNvPr id="119" name="Freeform 120"/>
            <p:cNvSpPr/>
            <p:nvPr/>
          </p:nvSpPr>
          <p:spPr bwMode="auto">
            <a:xfrm>
              <a:off x="3949489" y="2927649"/>
              <a:ext cx="63045" cy="33452"/>
            </a:xfrm>
            <a:custGeom>
              <a:avLst/>
              <a:gdLst>
                <a:gd name="T0" fmla="*/ 0 w 49"/>
                <a:gd name="T1" fmla="*/ 8 h 26"/>
                <a:gd name="T2" fmla="*/ 4 w 49"/>
                <a:gd name="T3" fmla="*/ 8 h 26"/>
                <a:gd name="T4" fmla="*/ 8 w 49"/>
                <a:gd name="T5" fmla="*/ 4 h 26"/>
                <a:gd name="T6" fmla="*/ 19 w 49"/>
                <a:gd name="T7" fmla="*/ 4 h 26"/>
                <a:gd name="T8" fmla="*/ 23 w 49"/>
                <a:gd name="T9" fmla="*/ 0 h 26"/>
                <a:gd name="T10" fmla="*/ 26 w 49"/>
                <a:gd name="T11" fmla="*/ 0 h 26"/>
                <a:gd name="T12" fmla="*/ 41 w 49"/>
                <a:gd name="T13" fmla="*/ 0 h 26"/>
                <a:gd name="T14" fmla="*/ 49 w 49"/>
                <a:gd name="T15" fmla="*/ 0 h 26"/>
                <a:gd name="T16" fmla="*/ 49 w 49"/>
                <a:gd name="T17" fmla="*/ 4 h 26"/>
                <a:gd name="T18" fmla="*/ 49 w 49"/>
                <a:gd name="T19" fmla="*/ 8 h 26"/>
                <a:gd name="T20" fmla="*/ 49 w 49"/>
                <a:gd name="T21" fmla="*/ 12 h 26"/>
                <a:gd name="T22" fmla="*/ 49 w 49"/>
                <a:gd name="T23" fmla="*/ 15 h 26"/>
                <a:gd name="T24" fmla="*/ 49 w 49"/>
                <a:gd name="T25" fmla="*/ 19 h 26"/>
                <a:gd name="T26" fmla="*/ 45 w 49"/>
                <a:gd name="T27" fmla="*/ 19 h 26"/>
                <a:gd name="T28" fmla="*/ 41 w 49"/>
                <a:gd name="T29" fmla="*/ 19 h 26"/>
                <a:gd name="T30" fmla="*/ 37 w 49"/>
                <a:gd name="T31" fmla="*/ 23 h 26"/>
                <a:gd name="T32" fmla="*/ 34 w 49"/>
                <a:gd name="T33" fmla="*/ 23 h 26"/>
                <a:gd name="T34" fmla="*/ 30 w 49"/>
                <a:gd name="T35" fmla="*/ 26 h 26"/>
                <a:gd name="T36" fmla="*/ 26 w 49"/>
                <a:gd name="T37" fmla="*/ 26 h 26"/>
                <a:gd name="T38" fmla="*/ 26 w 49"/>
                <a:gd name="T39" fmla="*/ 26 h 26"/>
                <a:gd name="T40" fmla="*/ 26 w 49"/>
                <a:gd name="T41" fmla="*/ 23 h 26"/>
                <a:gd name="T42" fmla="*/ 19 w 49"/>
                <a:gd name="T43" fmla="*/ 26 h 26"/>
                <a:gd name="T44" fmla="*/ 23 w 49"/>
                <a:gd name="T45" fmla="*/ 23 h 26"/>
                <a:gd name="T46" fmla="*/ 23 w 49"/>
                <a:gd name="T47" fmla="*/ 23 h 26"/>
                <a:gd name="T48" fmla="*/ 23 w 49"/>
                <a:gd name="T49" fmla="*/ 19 h 26"/>
                <a:gd name="T50" fmla="*/ 19 w 49"/>
                <a:gd name="T51" fmla="*/ 19 h 26"/>
                <a:gd name="T52" fmla="*/ 19 w 49"/>
                <a:gd name="T53" fmla="*/ 19 h 26"/>
                <a:gd name="T54" fmla="*/ 15 w 49"/>
                <a:gd name="T55" fmla="*/ 15 h 26"/>
                <a:gd name="T56" fmla="*/ 26 w 49"/>
                <a:gd name="T57" fmla="*/ 15 h 26"/>
                <a:gd name="T58" fmla="*/ 26 w 49"/>
                <a:gd name="T59" fmla="*/ 15 h 26"/>
                <a:gd name="T60" fmla="*/ 23 w 49"/>
                <a:gd name="T61" fmla="*/ 15 h 26"/>
                <a:gd name="T62" fmla="*/ 19 w 49"/>
                <a:gd name="T63" fmla="*/ 15 h 26"/>
                <a:gd name="T64" fmla="*/ 15 w 49"/>
                <a:gd name="T65" fmla="*/ 15 h 26"/>
                <a:gd name="T66" fmla="*/ 12 w 49"/>
                <a:gd name="T67" fmla="*/ 15 h 26"/>
                <a:gd name="T68" fmla="*/ 12 w 49"/>
                <a:gd name="T69" fmla="*/ 15 h 26"/>
                <a:gd name="T70" fmla="*/ 8 w 49"/>
                <a:gd name="T71" fmla="*/ 15 h 26"/>
                <a:gd name="T72" fmla="*/ 4 w 49"/>
                <a:gd name="T73" fmla="*/ 12 h 26"/>
                <a:gd name="T74" fmla="*/ 8 w 49"/>
                <a:gd name="T75" fmla="*/ 8 h 26"/>
                <a:gd name="T76" fmla="*/ 4 w 49"/>
                <a:gd name="T77" fmla="*/ 8 h 26"/>
                <a:gd name="T78" fmla="*/ 0 w 49"/>
                <a:gd name="T79" fmla="*/ 8 h 26"/>
                <a:gd name="T80" fmla="*/ 0 w 49"/>
                <a:gd name="T81" fmla="*/ 8 h 26"/>
                <a:gd name="T82" fmla="*/ 0 w 49"/>
                <a:gd name="T83"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26">
                  <a:moveTo>
                    <a:pt x="0" y="8"/>
                  </a:moveTo>
                  <a:lnTo>
                    <a:pt x="4" y="8"/>
                  </a:lnTo>
                  <a:lnTo>
                    <a:pt x="8" y="4"/>
                  </a:lnTo>
                  <a:lnTo>
                    <a:pt x="19" y="4"/>
                  </a:lnTo>
                  <a:lnTo>
                    <a:pt x="23" y="0"/>
                  </a:lnTo>
                  <a:lnTo>
                    <a:pt x="26" y="0"/>
                  </a:lnTo>
                  <a:lnTo>
                    <a:pt x="41" y="0"/>
                  </a:lnTo>
                  <a:lnTo>
                    <a:pt x="49" y="0"/>
                  </a:lnTo>
                  <a:lnTo>
                    <a:pt x="49" y="4"/>
                  </a:lnTo>
                  <a:lnTo>
                    <a:pt x="49" y="8"/>
                  </a:lnTo>
                  <a:lnTo>
                    <a:pt x="49" y="12"/>
                  </a:lnTo>
                  <a:lnTo>
                    <a:pt x="49" y="15"/>
                  </a:lnTo>
                  <a:lnTo>
                    <a:pt x="49" y="19"/>
                  </a:lnTo>
                  <a:lnTo>
                    <a:pt x="45" y="19"/>
                  </a:lnTo>
                  <a:lnTo>
                    <a:pt x="41" y="19"/>
                  </a:lnTo>
                  <a:lnTo>
                    <a:pt x="37" y="23"/>
                  </a:lnTo>
                  <a:lnTo>
                    <a:pt x="34" y="23"/>
                  </a:lnTo>
                  <a:lnTo>
                    <a:pt x="30" y="26"/>
                  </a:lnTo>
                  <a:lnTo>
                    <a:pt x="26" y="26"/>
                  </a:lnTo>
                  <a:lnTo>
                    <a:pt x="26" y="26"/>
                  </a:lnTo>
                  <a:lnTo>
                    <a:pt x="26" y="23"/>
                  </a:lnTo>
                  <a:lnTo>
                    <a:pt x="19" y="26"/>
                  </a:lnTo>
                  <a:lnTo>
                    <a:pt x="23" y="23"/>
                  </a:lnTo>
                  <a:lnTo>
                    <a:pt x="23" y="23"/>
                  </a:lnTo>
                  <a:lnTo>
                    <a:pt x="23" y="19"/>
                  </a:lnTo>
                  <a:lnTo>
                    <a:pt x="19" y="19"/>
                  </a:lnTo>
                  <a:lnTo>
                    <a:pt x="19" y="19"/>
                  </a:lnTo>
                  <a:lnTo>
                    <a:pt x="15" y="15"/>
                  </a:lnTo>
                  <a:lnTo>
                    <a:pt x="26" y="15"/>
                  </a:lnTo>
                  <a:lnTo>
                    <a:pt x="26" y="15"/>
                  </a:lnTo>
                  <a:lnTo>
                    <a:pt x="23" y="15"/>
                  </a:lnTo>
                  <a:lnTo>
                    <a:pt x="19" y="15"/>
                  </a:lnTo>
                  <a:lnTo>
                    <a:pt x="15" y="15"/>
                  </a:lnTo>
                  <a:lnTo>
                    <a:pt x="12" y="15"/>
                  </a:lnTo>
                  <a:lnTo>
                    <a:pt x="12" y="15"/>
                  </a:lnTo>
                  <a:lnTo>
                    <a:pt x="8" y="15"/>
                  </a:lnTo>
                  <a:lnTo>
                    <a:pt x="4" y="12"/>
                  </a:lnTo>
                  <a:lnTo>
                    <a:pt x="8" y="8"/>
                  </a:lnTo>
                  <a:lnTo>
                    <a:pt x="4" y="8"/>
                  </a:lnTo>
                  <a:lnTo>
                    <a:pt x="0" y="8"/>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20" name="Freeform 121"/>
            <p:cNvSpPr/>
            <p:nvPr/>
          </p:nvSpPr>
          <p:spPr bwMode="auto">
            <a:xfrm>
              <a:off x="3988089" y="2927649"/>
              <a:ext cx="153109" cy="133810"/>
            </a:xfrm>
            <a:custGeom>
              <a:avLst/>
              <a:gdLst>
                <a:gd name="T0" fmla="*/ 4 w 119"/>
                <a:gd name="T1" fmla="*/ 23 h 104"/>
                <a:gd name="T2" fmla="*/ 11 w 119"/>
                <a:gd name="T3" fmla="*/ 19 h 104"/>
                <a:gd name="T4" fmla="*/ 19 w 119"/>
                <a:gd name="T5" fmla="*/ 19 h 104"/>
                <a:gd name="T6" fmla="*/ 19 w 119"/>
                <a:gd name="T7" fmla="*/ 12 h 104"/>
                <a:gd name="T8" fmla="*/ 19 w 119"/>
                <a:gd name="T9" fmla="*/ 4 h 104"/>
                <a:gd name="T10" fmla="*/ 19 w 119"/>
                <a:gd name="T11" fmla="*/ 0 h 104"/>
                <a:gd name="T12" fmla="*/ 37 w 119"/>
                <a:gd name="T13" fmla="*/ 4 h 104"/>
                <a:gd name="T14" fmla="*/ 44 w 119"/>
                <a:gd name="T15" fmla="*/ 4 h 104"/>
                <a:gd name="T16" fmla="*/ 52 w 119"/>
                <a:gd name="T17" fmla="*/ 4 h 104"/>
                <a:gd name="T18" fmla="*/ 59 w 119"/>
                <a:gd name="T19" fmla="*/ 8 h 104"/>
                <a:gd name="T20" fmla="*/ 63 w 119"/>
                <a:gd name="T21" fmla="*/ 12 h 104"/>
                <a:gd name="T22" fmla="*/ 67 w 119"/>
                <a:gd name="T23" fmla="*/ 12 h 104"/>
                <a:gd name="T24" fmla="*/ 74 w 119"/>
                <a:gd name="T25" fmla="*/ 12 h 104"/>
                <a:gd name="T26" fmla="*/ 81 w 119"/>
                <a:gd name="T27" fmla="*/ 12 h 104"/>
                <a:gd name="T28" fmla="*/ 85 w 119"/>
                <a:gd name="T29" fmla="*/ 8 h 104"/>
                <a:gd name="T30" fmla="*/ 93 w 119"/>
                <a:gd name="T31" fmla="*/ 8 h 104"/>
                <a:gd name="T32" fmla="*/ 96 w 119"/>
                <a:gd name="T33" fmla="*/ 8 h 104"/>
                <a:gd name="T34" fmla="*/ 100 w 119"/>
                <a:gd name="T35" fmla="*/ 12 h 104"/>
                <a:gd name="T36" fmla="*/ 104 w 119"/>
                <a:gd name="T37" fmla="*/ 19 h 104"/>
                <a:gd name="T38" fmla="*/ 107 w 119"/>
                <a:gd name="T39" fmla="*/ 19 h 104"/>
                <a:gd name="T40" fmla="*/ 104 w 119"/>
                <a:gd name="T41" fmla="*/ 26 h 104"/>
                <a:gd name="T42" fmla="*/ 107 w 119"/>
                <a:gd name="T43" fmla="*/ 30 h 104"/>
                <a:gd name="T44" fmla="*/ 111 w 119"/>
                <a:gd name="T45" fmla="*/ 26 h 104"/>
                <a:gd name="T46" fmla="*/ 111 w 119"/>
                <a:gd name="T47" fmla="*/ 30 h 104"/>
                <a:gd name="T48" fmla="*/ 115 w 119"/>
                <a:gd name="T49" fmla="*/ 34 h 104"/>
                <a:gd name="T50" fmla="*/ 119 w 119"/>
                <a:gd name="T51" fmla="*/ 38 h 104"/>
                <a:gd name="T52" fmla="*/ 111 w 119"/>
                <a:gd name="T53" fmla="*/ 41 h 104"/>
                <a:gd name="T54" fmla="*/ 111 w 119"/>
                <a:gd name="T55" fmla="*/ 41 h 104"/>
                <a:gd name="T56" fmla="*/ 111 w 119"/>
                <a:gd name="T57" fmla="*/ 52 h 104"/>
                <a:gd name="T58" fmla="*/ 111 w 119"/>
                <a:gd name="T59" fmla="*/ 60 h 104"/>
                <a:gd name="T60" fmla="*/ 115 w 119"/>
                <a:gd name="T61" fmla="*/ 64 h 104"/>
                <a:gd name="T62" fmla="*/ 111 w 119"/>
                <a:gd name="T63" fmla="*/ 64 h 104"/>
                <a:gd name="T64" fmla="*/ 111 w 119"/>
                <a:gd name="T65" fmla="*/ 71 h 104"/>
                <a:gd name="T66" fmla="*/ 115 w 119"/>
                <a:gd name="T67" fmla="*/ 75 h 104"/>
                <a:gd name="T68" fmla="*/ 107 w 119"/>
                <a:gd name="T69" fmla="*/ 82 h 104"/>
                <a:gd name="T70" fmla="*/ 107 w 119"/>
                <a:gd name="T71" fmla="*/ 90 h 104"/>
                <a:gd name="T72" fmla="*/ 100 w 119"/>
                <a:gd name="T73" fmla="*/ 97 h 104"/>
                <a:gd name="T74" fmla="*/ 78 w 119"/>
                <a:gd name="T75" fmla="*/ 104 h 104"/>
                <a:gd name="T76" fmla="*/ 67 w 119"/>
                <a:gd name="T77" fmla="*/ 101 h 104"/>
                <a:gd name="T78" fmla="*/ 63 w 119"/>
                <a:gd name="T79" fmla="*/ 93 h 104"/>
                <a:gd name="T80" fmla="*/ 63 w 119"/>
                <a:gd name="T81" fmla="*/ 93 h 104"/>
                <a:gd name="T82" fmla="*/ 70 w 119"/>
                <a:gd name="T83" fmla="*/ 67 h 104"/>
                <a:gd name="T84" fmla="*/ 70 w 119"/>
                <a:gd name="T85" fmla="*/ 64 h 104"/>
                <a:gd name="T86" fmla="*/ 70 w 119"/>
                <a:gd name="T87" fmla="*/ 60 h 104"/>
                <a:gd name="T88" fmla="*/ 67 w 119"/>
                <a:gd name="T89" fmla="*/ 56 h 104"/>
                <a:gd name="T90" fmla="*/ 63 w 119"/>
                <a:gd name="T91" fmla="*/ 49 h 104"/>
                <a:gd name="T92" fmla="*/ 59 w 119"/>
                <a:gd name="T93" fmla="*/ 41 h 104"/>
                <a:gd name="T94" fmla="*/ 41 w 119"/>
                <a:gd name="T95" fmla="*/ 41 h 104"/>
                <a:gd name="T96" fmla="*/ 37 w 119"/>
                <a:gd name="T97" fmla="*/ 49 h 104"/>
                <a:gd name="T98" fmla="*/ 30 w 119"/>
                <a:gd name="T99" fmla="*/ 52 h 104"/>
                <a:gd name="T100" fmla="*/ 26 w 119"/>
                <a:gd name="T101" fmla="*/ 52 h 104"/>
                <a:gd name="T102" fmla="*/ 19 w 119"/>
                <a:gd name="T103" fmla="*/ 45 h 104"/>
                <a:gd name="T104" fmla="*/ 15 w 119"/>
                <a:gd name="T105" fmla="*/ 45 h 104"/>
                <a:gd name="T106" fmla="*/ 15 w 119"/>
                <a:gd name="T107" fmla="*/ 41 h 104"/>
                <a:gd name="T108" fmla="*/ 11 w 119"/>
                <a:gd name="T109" fmla="*/ 41 h 104"/>
                <a:gd name="T110" fmla="*/ 7 w 119"/>
                <a:gd name="T111" fmla="*/ 41 h 104"/>
                <a:gd name="T112" fmla="*/ 4 w 119"/>
                <a:gd name="T113" fmla="*/ 30 h 104"/>
                <a:gd name="T114" fmla="*/ 0 w 119"/>
                <a:gd name="T11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104">
                  <a:moveTo>
                    <a:pt x="0" y="26"/>
                  </a:moveTo>
                  <a:lnTo>
                    <a:pt x="4" y="23"/>
                  </a:lnTo>
                  <a:lnTo>
                    <a:pt x="7" y="23"/>
                  </a:lnTo>
                  <a:lnTo>
                    <a:pt x="11" y="19"/>
                  </a:lnTo>
                  <a:lnTo>
                    <a:pt x="15" y="19"/>
                  </a:lnTo>
                  <a:lnTo>
                    <a:pt x="19" y="19"/>
                  </a:lnTo>
                  <a:lnTo>
                    <a:pt x="19" y="15"/>
                  </a:lnTo>
                  <a:lnTo>
                    <a:pt x="19" y="12"/>
                  </a:lnTo>
                  <a:lnTo>
                    <a:pt x="19" y="8"/>
                  </a:lnTo>
                  <a:lnTo>
                    <a:pt x="19" y="4"/>
                  </a:lnTo>
                  <a:lnTo>
                    <a:pt x="19" y="0"/>
                  </a:lnTo>
                  <a:lnTo>
                    <a:pt x="19" y="0"/>
                  </a:lnTo>
                  <a:lnTo>
                    <a:pt x="30" y="0"/>
                  </a:lnTo>
                  <a:lnTo>
                    <a:pt x="37" y="4"/>
                  </a:lnTo>
                  <a:lnTo>
                    <a:pt x="41" y="4"/>
                  </a:lnTo>
                  <a:lnTo>
                    <a:pt x="44" y="4"/>
                  </a:lnTo>
                  <a:lnTo>
                    <a:pt x="52" y="8"/>
                  </a:lnTo>
                  <a:lnTo>
                    <a:pt x="52" y="4"/>
                  </a:lnTo>
                  <a:lnTo>
                    <a:pt x="56" y="8"/>
                  </a:lnTo>
                  <a:lnTo>
                    <a:pt x="59" y="8"/>
                  </a:lnTo>
                  <a:lnTo>
                    <a:pt x="63" y="8"/>
                  </a:lnTo>
                  <a:lnTo>
                    <a:pt x="63" y="12"/>
                  </a:lnTo>
                  <a:lnTo>
                    <a:pt x="63" y="12"/>
                  </a:lnTo>
                  <a:lnTo>
                    <a:pt x="67" y="12"/>
                  </a:lnTo>
                  <a:lnTo>
                    <a:pt x="70" y="12"/>
                  </a:lnTo>
                  <a:lnTo>
                    <a:pt x="74" y="12"/>
                  </a:lnTo>
                  <a:lnTo>
                    <a:pt x="78" y="12"/>
                  </a:lnTo>
                  <a:lnTo>
                    <a:pt x="81" y="12"/>
                  </a:lnTo>
                  <a:lnTo>
                    <a:pt x="81" y="12"/>
                  </a:lnTo>
                  <a:lnTo>
                    <a:pt x="85" y="8"/>
                  </a:lnTo>
                  <a:lnTo>
                    <a:pt x="89" y="8"/>
                  </a:lnTo>
                  <a:lnTo>
                    <a:pt x="93" y="8"/>
                  </a:lnTo>
                  <a:lnTo>
                    <a:pt x="96" y="8"/>
                  </a:lnTo>
                  <a:lnTo>
                    <a:pt x="96" y="8"/>
                  </a:lnTo>
                  <a:lnTo>
                    <a:pt x="96" y="8"/>
                  </a:lnTo>
                  <a:lnTo>
                    <a:pt x="100" y="12"/>
                  </a:lnTo>
                  <a:lnTo>
                    <a:pt x="104" y="15"/>
                  </a:lnTo>
                  <a:lnTo>
                    <a:pt x="104" y="19"/>
                  </a:lnTo>
                  <a:lnTo>
                    <a:pt x="104" y="19"/>
                  </a:lnTo>
                  <a:lnTo>
                    <a:pt x="107" y="19"/>
                  </a:lnTo>
                  <a:lnTo>
                    <a:pt x="107" y="23"/>
                  </a:lnTo>
                  <a:lnTo>
                    <a:pt x="104" y="26"/>
                  </a:lnTo>
                  <a:lnTo>
                    <a:pt x="104" y="30"/>
                  </a:lnTo>
                  <a:lnTo>
                    <a:pt x="107" y="30"/>
                  </a:lnTo>
                  <a:lnTo>
                    <a:pt x="107" y="26"/>
                  </a:lnTo>
                  <a:lnTo>
                    <a:pt x="111" y="26"/>
                  </a:lnTo>
                  <a:lnTo>
                    <a:pt x="111" y="30"/>
                  </a:lnTo>
                  <a:lnTo>
                    <a:pt x="111" y="30"/>
                  </a:lnTo>
                  <a:lnTo>
                    <a:pt x="111" y="34"/>
                  </a:lnTo>
                  <a:lnTo>
                    <a:pt x="115" y="34"/>
                  </a:lnTo>
                  <a:lnTo>
                    <a:pt x="119" y="34"/>
                  </a:lnTo>
                  <a:lnTo>
                    <a:pt x="119" y="38"/>
                  </a:lnTo>
                  <a:lnTo>
                    <a:pt x="115" y="38"/>
                  </a:lnTo>
                  <a:lnTo>
                    <a:pt x="111" y="41"/>
                  </a:lnTo>
                  <a:lnTo>
                    <a:pt x="111" y="41"/>
                  </a:lnTo>
                  <a:lnTo>
                    <a:pt x="111" y="41"/>
                  </a:lnTo>
                  <a:lnTo>
                    <a:pt x="111" y="49"/>
                  </a:lnTo>
                  <a:lnTo>
                    <a:pt x="111" y="52"/>
                  </a:lnTo>
                  <a:lnTo>
                    <a:pt x="111" y="56"/>
                  </a:lnTo>
                  <a:lnTo>
                    <a:pt x="111" y="60"/>
                  </a:lnTo>
                  <a:lnTo>
                    <a:pt x="115" y="60"/>
                  </a:lnTo>
                  <a:lnTo>
                    <a:pt x="115" y="64"/>
                  </a:lnTo>
                  <a:lnTo>
                    <a:pt x="111" y="64"/>
                  </a:lnTo>
                  <a:lnTo>
                    <a:pt x="111" y="64"/>
                  </a:lnTo>
                  <a:lnTo>
                    <a:pt x="111" y="67"/>
                  </a:lnTo>
                  <a:lnTo>
                    <a:pt x="111" y="71"/>
                  </a:lnTo>
                  <a:lnTo>
                    <a:pt x="115" y="71"/>
                  </a:lnTo>
                  <a:lnTo>
                    <a:pt x="115" y="75"/>
                  </a:lnTo>
                  <a:lnTo>
                    <a:pt x="107" y="82"/>
                  </a:lnTo>
                  <a:lnTo>
                    <a:pt x="107" y="82"/>
                  </a:lnTo>
                  <a:lnTo>
                    <a:pt x="104" y="86"/>
                  </a:lnTo>
                  <a:lnTo>
                    <a:pt x="107" y="90"/>
                  </a:lnTo>
                  <a:lnTo>
                    <a:pt x="104" y="93"/>
                  </a:lnTo>
                  <a:lnTo>
                    <a:pt x="100" y="97"/>
                  </a:lnTo>
                  <a:lnTo>
                    <a:pt x="104" y="97"/>
                  </a:lnTo>
                  <a:lnTo>
                    <a:pt x="78" y="104"/>
                  </a:lnTo>
                  <a:lnTo>
                    <a:pt x="70" y="101"/>
                  </a:lnTo>
                  <a:lnTo>
                    <a:pt x="67" y="101"/>
                  </a:lnTo>
                  <a:lnTo>
                    <a:pt x="63" y="97"/>
                  </a:lnTo>
                  <a:lnTo>
                    <a:pt x="63" y="93"/>
                  </a:lnTo>
                  <a:lnTo>
                    <a:pt x="63" y="93"/>
                  </a:lnTo>
                  <a:lnTo>
                    <a:pt x="63" y="93"/>
                  </a:lnTo>
                  <a:lnTo>
                    <a:pt x="70" y="86"/>
                  </a:lnTo>
                  <a:lnTo>
                    <a:pt x="70" y="67"/>
                  </a:lnTo>
                  <a:lnTo>
                    <a:pt x="70" y="67"/>
                  </a:lnTo>
                  <a:lnTo>
                    <a:pt x="70" y="64"/>
                  </a:lnTo>
                  <a:lnTo>
                    <a:pt x="70" y="64"/>
                  </a:lnTo>
                  <a:lnTo>
                    <a:pt x="70" y="60"/>
                  </a:lnTo>
                  <a:lnTo>
                    <a:pt x="70" y="60"/>
                  </a:lnTo>
                  <a:lnTo>
                    <a:pt x="67" y="56"/>
                  </a:lnTo>
                  <a:lnTo>
                    <a:pt x="70" y="52"/>
                  </a:lnTo>
                  <a:lnTo>
                    <a:pt x="63" y="49"/>
                  </a:lnTo>
                  <a:lnTo>
                    <a:pt x="63" y="45"/>
                  </a:lnTo>
                  <a:lnTo>
                    <a:pt x="59" y="41"/>
                  </a:lnTo>
                  <a:lnTo>
                    <a:pt x="48" y="41"/>
                  </a:lnTo>
                  <a:lnTo>
                    <a:pt x="41" y="41"/>
                  </a:lnTo>
                  <a:lnTo>
                    <a:pt x="41" y="45"/>
                  </a:lnTo>
                  <a:lnTo>
                    <a:pt x="37" y="49"/>
                  </a:lnTo>
                  <a:lnTo>
                    <a:pt x="37" y="52"/>
                  </a:lnTo>
                  <a:lnTo>
                    <a:pt x="30" y="52"/>
                  </a:lnTo>
                  <a:lnTo>
                    <a:pt x="30" y="52"/>
                  </a:lnTo>
                  <a:lnTo>
                    <a:pt x="26" y="52"/>
                  </a:lnTo>
                  <a:lnTo>
                    <a:pt x="22" y="49"/>
                  </a:lnTo>
                  <a:lnTo>
                    <a:pt x="19" y="45"/>
                  </a:lnTo>
                  <a:lnTo>
                    <a:pt x="15" y="45"/>
                  </a:lnTo>
                  <a:lnTo>
                    <a:pt x="15" y="45"/>
                  </a:lnTo>
                  <a:lnTo>
                    <a:pt x="15" y="41"/>
                  </a:lnTo>
                  <a:lnTo>
                    <a:pt x="15" y="41"/>
                  </a:lnTo>
                  <a:lnTo>
                    <a:pt x="15" y="38"/>
                  </a:lnTo>
                  <a:lnTo>
                    <a:pt x="11" y="41"/>
                  </a:lnTo>
                  <a:lnTo>
                    <a:pt x="11" y="41"/>
                  </a:lnTo>
                  <a:lnTo>
                    <a:pt x="7" y="41"/>
                  </a:lnTo>
                  <a:lnTo>
                    <a:pt x="4" y="34"/>
                  </a:lnTo>
                  <a:lnTo>
                    <a:pt x="4" y="30"/>
                  </a:lnTo>
                  <a:lnTo>
                    <a:pt x="0"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1" name="Freeform 122"/>
            <p:cNvSpPr>
              <a:spLocks noEditPoints="1"/>
            </p:cNvSpPr>
            <p:nvPr/>
          </p:nvSpPr>
          <p:spPr bwMode="auto">
            <a:xfrm>
              <a:off x="4021540" y="2980401"/>
              <a:ext cx="56612" cy="66905"/>
            </a:xfrm>
            <a:custGeom>
              <a:avLst/>
              <a:gdLst>
                <a:gd name="T0" fmla="*/ 11 w 44"/>
                <a:gd name="T1" fmla="*/ 45 h 52"/>
                <a:gd name="T2" fmla="*/ 11 w 44"/>
                <a:gd name="T3" fmla="*/ 41 h 52"/>
                <a:gd name="T4" fmla="*/ 11 w 44"/>
                <a:gd name="T5" fmla="*/ 41 h 52"/>
                <a:gd name="T6" fmla="*/ 7 w 44"/>
                <a:gd name="T7" fmla="*/ 41 h 52"/>
                <a:gd name="T8" fmla="*/ 7 w 44"/>
                <a:gd name="T9" fmla="*/ 41 h 52"/>
                <a:gd name="T10" fmla="*/ 7 w 44"/>
                <a:gd name="T11" fmla="*/ 41 h 52"/>
                <a:gd name="T12" fmla="*/ 11 w 44"/>
                <a:gd name="T13" fmla="*/ 45 h 52"/>
                <a:gd name="T14" fmla="*/ 11 w 44"/>
                <a:gd name="T15" fmla="*/ 45 h 52"/>
                <a:gd name="T16" fmla="*/ 11 w 44"/>
                <a:gd name="T17" fmla="*/ 45 h 52"/>
                <a:gd name="T18" fmla="*/ 4 w 44"/>
                <a:gd name="T19" fmla="*/ 11 h 52"/>
                <a:gd name="T20" fmla="*/ 4 w 44"/>
                <a:gd name="T21" fmla="*/ 11 h 52"/>
                <a:gd name="T22" fmla="*/ 11 w 44"/>
                <a:gd name="T23" fmla="*/ 11 h 52"/>
                <a:gd name="T24" fmla="*/ 11 w 44"/>
                <a:gd name="T25" fmla="*/ 8 h 52"/>
                <a:gd name="T26" fmla="*/ 15 w 44"/>
                <a:gd name="T27" fmla="*/ 4 h 52"/>
                <a:gd name="T28" fmla="*/ 15 w 44"/>
                <a:gd name="T29" fmla="*/ 0 h 52"/>
                <a:gd name="T30" fmla="*/ 22 w 44"/>
                <a:gd name="T31" fmla="*/ 0 h 52"/>
                <a:gd name="T32" fmla="*/ 33 w 44"/>
                <a:gd name="T33" fmla="*/ 0 h 52"/>
                <a:gd name="T34" fmla="*/ 37 w 44"/>
                <a:gd name="T35" fmla="*/ 4 h 52"/>
                <a:gd name="T36" fmla="*/ 37 w 44"/>
                <a:gd name="T37" fmla="*/ 8 h 52"/>
                <a:gd name="T38" fmla="*/ 44 w 44"/>
                <a:gd name="T39" fmla="*/ 11 h 52"/>
                <a:gd name="T40" fmla="*/ 41 w 44"/>
                <a:gd name="T41" fmla="*/ 15 h 52"/>
                <a:gd name="T42" fmla="*/ 44 w 44"/>
                <a:gd name="T43" fmla="*/ 19 h 52"/>
                <a:gd name="T44" fmla="*/ 44 w 44"/>
                <a:gd name="T45" fmla="*/ 19 h 52"/>
                <a:gd name="T46" fmla="*/ 44 w 44"/>
                <a:gd name="T47" fmla="*/ 23 h 52"/>
                <a:gd name="T48" fmla="*/ 44 w 44"/>
                <a:gd name="T49" fmla="*/ 23 h 52"/>
                <a:gd name="T50" fmla="*/ 44 w 44"/>
                <a:gd name="T51" fmla="*/ 26 h 52"/>
                <a:gd name="T52" fmla="*/ 44 w 44"/>
                <a:gd name="T53" fmla="*/ 26 h 52"/>
                <a:gd name="T54" fmla="*/ 44 w 44"/>
                <a:gd name="T55" fmla="*/ 45 h 52"/>
                <a:gd name="T56" fmla="*/ 37 w 44"/>
                <a:gd name="T57" fmla="*/ 52 h 52"/>
                <a:gd name="T58" fmla="*/ 33 w 44"/>
                <a:gd name="T59" fmla="*/ 49 h 52"/>
                <a:gd name="T60" fmla="*/ 30 w 44"/>
                <a:gd name="T61" fmla="*/ 49 h 52"/>
                <a:gd name="T62" fmla="*/ 18 w 44"/>
                <a:gd name="T63" fmla="*/ 45 h 52"/>
                <a:gd name="T64" fmla="*/ 15 w 44"/>
                <a:gd name="T65" fmla="*/ 45 h 52"/>
                <a:gd name="T66" fmla="*/ 15 w 44"/>
                <a:gd name="T67" fmla="*/ 45 h 52"/>
                <a:gd name="T68" fmla="*/ 15 w 44"/>
                <a:gd name="T69" fmla="*/ 41 h 52"/>
                <a:gd name="T70" fmla="*/ 11 w 44"/>
                <a:gd name="T71" fmla="*/ 37 h 52"/>
                <a:gd name="T72" fmla="*/ 15 w 44"/>
                <a:gd name="T73" fmla="*/ 37 h 52"/>
                <a:gd name="T74" fmla="*/ 15 w 44"/>
                <a:gd name="T75" fmla="*/ 37 h 52"/>
                <a:gd name="T76" fmla="*/ 11 w 44"/>
                <a:gd name="T77" fmla="*/ 37 h 52"/>
                <a:gd name="T78" fmla="*/ 7 w 44"/>
                <a:gd name="T79" fmla="*/ 34 h 52"/>
                <a:gd name="T80" fmla="*/ 7 w 44"/>
                <a:gd name="T81" fmla="*/ 30 h 52"/>
                <a:gd name="T82" fmla="*/ 4 w 44"/>
                <a:gd name="T83" fmla="*/ 26 h 52"/>
                <a:gd name="T84" fmla="*/ 0 w 44"/>
                <a:gd name="T85" fmla="*/ 26 h 52"/>
                <a:gd name="T86" fmla="*/ 0 w 44"/>
                <a:gd name="T87" fmla="*/ 23 h 52"/>
                <a:gd name="T88" fmla="*/ 4 w 44"/>
                <a:gd name="T89" fmla="*/ 19 h 52"/>
                <a:gd name="T90" fmla="*/ 0 w 44"/>
                <a:gd name="T91" fmla="*/ 19 h 52"/>
                <a:gd name="T92" fmla="*/ 0 w 44"/>
                <a:gd name="T93" fmla="*/ 15 h 52"/>
                <a:gd name="T94" fmla="*/ 4 w 44"/>
                <a:gd name="T95" fmla="*/ 11 h 52"/>
                <a:gd name="T96" fmla="*/ 4 w 44"/>
                <a:gd name="T97" fmla="*/ 1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11" y="45"/>
                  </a:moveTo>
                  <a:lnTo>
                    <a:pt x="11" y="41"/>
                  </a:lnTo>
                  <a:lnTo>
                    <a:pt x="11" y="41"/>
                  </a:lnTo>
                  <a:lnTo>
                    <a:pt x="7" y="41"/>
                  </a:lnTo>
                  <a:lnTo>
                    <a:pt x="7" y="41"/>
                  </a:lnTo>
                  <a:lnTo>
                    <a:pt x="7" y="41"/>
                  </a:lnTo>
                  <a:lnTo>
                    <a:pt x="11" y="45"/>
                  </a:lnTo>
                  <a:lnTo>
                    <a:pt x="11" y="45"/>
                  </a:lnTo>
                  <a:lnTo>
                    <a:pt x="11" y="45"/>
                  </a:lnTo>
                  <a:close/>
                  <a:moveTo>
                    <a:pt x="4" y="11"/>
                  </a:moveTo>
                  <a:lnTo>
                    <a:pt x="4" y="11"/>
                  </a:lnTo>
                  <a:lnTo>
                    <a:pt x="11" y="11"/>
                  </a:lnTo>
                  <a:lnTo>
                    <a:pt x="11" y="8"/>
                  </a:lnTo>
                  <a:lnTo>
                    <a:pt x="15" y="4"/>
                  </a:lnTo>
                  <a:lnTo>
                    <a:pt x="15" y="0"/>
                  </a:lnTo>
                  <a:lnTo>
                    <a:pt x="22" y="0"/>
                  </a:lnTo>
                  <a:lnTo>
                    <a:pt x="33" y="0"/>
                  </a:lnTo>
                  <a:lnTo>
                    <a:pt x="37" y="4"/>
                  </a:lnTo>
                  <a:lnTo>
                    <a:pt x="37" y="8"/>
                  </a:lnTo>
                  <a:lnTo>
                    <a:pt x="44" y="11"/>
                  </a:lnTo>
                  <a:lnTo>
                    <a:pt x="41" y="15"/>
                  </a:lnTo>
                  <a:lnTo>
                    <a:pt x="44" y="19"/>
                  </a:lnTo>
                  <a:lnTo>
                    <a:pt x="44" y="19"/>
                  </a:lnTo>
                  <a:lnTo>
                    <a:pt x="44" y="23"/>
                  </a:lnTo>
                  <a:lnTo>
                    <a:pt x="44" y="23"/>
                  </a:lnTo>
                  <a:lnTo>
                    <a:pt x="44" y="26"/>
                  </a:lnTo>
                  <a:lnTo>
                    <a:pt x="44" y="26"/>
                  </a:lnTo>
                  <a:lnTo>
                    <a:pt x="44" y="45"/>
                  </a:lnTo>
                  <a:lnTo>
                    <a:pt x="37" y="52"/>
                  </a:lnTo>
                  <a:lnTo>
                    <a:pt x="33" y="49"/>
                  </a:lnTo>
                  <a:lnTo>
                    <a:pt x="30" y="49"/>
                  </a:lnTo>
                  <a:lnTo>
                    <a:pt x="18" y="45"/>
                  </a:lnTo>
                  <a:lnTo>
                    <a:pt x="15" y="45"/>
                  </a:lnTo>
                  <a:lnTo>
                    <a:pt x="15" y="45"/>
                  </a:lnTo>
                  <a:lnTo>
                    <a:pt x="15" y="41"/>
                  </a:lnTo>
                  <a:lnTo>
                    <a:pt x="11" y="37"/>
                  </a:lnTo>
                  <a:lnTo>
                    <a:pt x="15" y="37"/>
                  </a:lnTo>
                  <a:lnTo>
                    <a:pt x="15" y="37"/>
                  </a:lnTo>
                  <a:lnTo>
                    <a:pt x="11" y="37"/>
                  </a:lnTo>
                  <a:lnTo>
                    <a:pt x="7" y="34"/>
                  </a:lnTo>
                  <a:lnTo>
                    <a:pt x="7" y="30"/>
                  </a:lnTo>
                  <a:lnTo>
                    <a:pt x="4" y="26"/>
                  </a:lnTo>
                  <a:lnTo>
                    <a:pt x="0" y="26"/>
                  </a:lnTo>
                  <a:lnTo>
                    <a:pt x="0" y="23"/>
                  </a:lnTo>
                  <a:lnTo>
                    <a:pt x="4" y="19"/>
                  </a:lnTo>
                  <a:lnTo>
                    <a:pt x="0" y="19"/>
                  </a:lnTo>
                  <a:lnTo>
                    <a:pt x="0" y="15"/>
                  </a:lnTo>
                  <a:lnTo>
                    <a:pt x="4" y="11"/>
                  </a:lnTo>
                  <a:lnTo>
                    <a:pt x="4" y="11"/>
                  </a:lnTo>
                  <a:close/>
                </a:path>
              </a:pathLst>
            </a:custGeom>
            <a:grpFill/>
            <a:ln>
              <a:noFill/>
            </a:ln>
          </p:spPr>
          <p:txBody>
            <a:bodyPr vert="horz" wrap="square" lIns="91440" tIns="45720" rIns="91440" bIns="45720" numCol="1" anchor="t" anchorCtr="0" compatLnSpc="1"/>
            <a:lstStyle/>
            <a:p>
              <a:endParaRPr lang="en-US"/>
            </a:p>
          </p:txBody>
        </p:sp>
        <p:sp>
          <p:nvSpPr>
            <p:cNvPr id="122" name="Freeform 123"/>
            <p:cNvSpPr/>
            <p:nvPr/>
          </p:nvSpPr>
          <p:spPr bwMode="auto">
            <a:xfrm>
              <a:off x="4060141" y="3009994"/>
              <a:ext cx="84918" cy="81058"/>
            </a:xfrm>
            <a:custGeom>
              <a:avLst/>
              <a:gdLst>
                <a:gd name="T0" fmla="*/ 0 w 66"/>
                <a:gd name="T1" fmla="*/ 26 h 63"/>
                <a:gd name="T2" fmla="*/ 0 w 66"/>
                <a:gd name="T3" fmla="*/ 26 h 63"/>
                <a:gd name="T4" fmla="*/ 3 w 66"/>
                <a:gd name="T5" fmla="*/ 22 h 63"/>
                <a:gd name="T6" fmla="*/ 7 w 66"/>
                <a:gd name="T7" fmla="*/ 18 h 63"/>
                <a:gd name="T8" fmla="*/ 11 w 66"/>
                <a:gd name="T9" fmla="*/ 14 h 63"/>
                <a:gd name="T10" fmla="*/ 11 w 66"/>
                <a:gd name="T11" fmla="*/ 14 h 63"/>
                <a:gd name="T12" fmla="*/ 11 w 66"/>
                <a:gd name="T13" fmla="*/ 11 h 63"/>
                <a:gd name="T14" fmla="*/ 14 w 66"/>
                <a:gd name="T15" fmla="*/ 7 h 63"/>
                <a:gd name="T16" fmla="*/ 14 w 66"/>
                <a:gd name="T17" fmla="*/ 7 h 63"/>
                <a:gd name="T18" fmla="*/ 14 w 66"/>
                <a:gd name="T19" fmla="*/ 3 h 63"/>
                <a:gd name="T20" fmla="*/ 18 w 66"/>
                <a:gd name="T21" fmla="*/ 0 h 63"/>
                <a:gd name="T22" fmla="*/ 18 w 66"/>
                <a:gd name="T23" fmla="*/ 3 h 63"/>
                <a:gd name="T24" fmla="*/ 25 w 66"/>
                <a:gd name="T25" fmla="*/ 0 h 63"/>
                <a:gd name="T26" fmla="*/ 29 w 66"/>
                <a:gd name="T27" fmla="*/ 0 h 63"/>
                <a:gd name="T28" fmla="*/ 33 w 66"/>
                <a:gd name="T29" fmla="*/ 3 h 63"/>
                <a:gd name="T30" fmla="*/ 37 w 66"/>
                <a:gd name="T31" fmla="*/ 7 h 63"/>
                <a:gd name="T32" fmla="*/ 33 w 66"/>
                <a:gd name="T33" fmla="*/ 11 h 63"/>
                <a:gd name="T34" fmla="*/ 33 w 66"/>
                <a:gd name="T35" fmla="*/ 14 h 63"/>
                <a:gd name="T36" fmla="*/ 37 w 66"/>
                <a:gd name="T37" fmla="*/ 18 h 63"/>
                <a:gd name="T38" fmla="*/ 40 w 66"/>
                <a:gd name="T39" fmla="*/ 18 h 63"/>
                <a:gd name="T40" fmla="*/ 44 w 66"/>
                <a:gd name="T41" fmla="*/ 14 h 63"/>
                <a:gd name="T42" fmla="*/ 48 w 66"/>
                <a:gd name="T43" fmla="*/ 14 h 63"/>
                <a:gd name="T44" fmla="*/ 48 w 66"/>
                <a:gd name="T45" fmla="*/ 18 h 63"/>
                <a:gd name="T46" fmla="*/ 51 w 66"/>
                <a:gd name="T47" fmla="*/ 18 h 63"/>
                <a:gd name="T48" fmla="*/ 48 w 66"/>
                <a:gd name="T49" fmla="*/ 22 h 63"/>
                <a:gd name="T50" fmla="*/ 51 w 66"/>
                <a:gd name="T51" fmla="*/ 26 h 63"/>
                <a:gd name="T52" fmla="*/ 48 w 66"/>
                <a:gd name="T53" fmla="*/ 29 h 63"/>
                <a:gd name="T54" fmla="*/ 44 w 66"/>
                <a:gd name="T55" fmla="*/ 33 h 63"/>
                <a:gd name="T56" fmla="*/ 48 w 66"/>
                <a:gd name="T57" fmla="*/ 33 h 63"/>
                <a:gd name="T58" fmla="*/ 48 w 66"/>
                <a:gd name="T59" fmla="*/ 37 h 63"/>
                <a:gd name="T60" fmla="*/ 51 w 66"/>
                <a:gd name="T61" fmla="*/ 33 h 63"/>
                <a:gd name="T62" fmla="*/ 51 w 66"/>
                <a:gd name="T63" fmla="*/ 33 h 63"/>
                <a:gd name="T64" fmla="*/ 55 w 66"/>
                <a:gd name="T65" fmla="*/ 37 h 63"/>
                <a:gd name="T66" fmla="*/ 59 w 66"/>
                <a:gd name="T67" fmla="*/ 37 h 63"/>
                <a:gd name="T68" fmla="*/ 59 w 66"/>
                <a:gd name="T69" fmla="*/ 37 h 63"/>
                <a:gd name="T70" fmla="*/ 59 w 66"/>
                <a:gd name="T71" fmla="*/ 40 h 63"/>
                <a:gd name="T72" fmla="*/ 63 w 66"/>
                <a:gd name="T73" fmla="*/ 40 h 63"/>
                <a:gd name="T74" fmla="*/ 66 w 66"/>
                <a:gd name="T75" fmla="*/ 40 h 63"/>
                <a:gd name="T76" fmla="*/ 66 w 66"/>
                <a:gd name="T77" fmla="*/ 44 h 63"/>
                <a:gd name="T78" fmla="*/ 63 w 66"/>
                <a:gd name="T79" fmla="*/ 48 h 63"/>
                <a:gd name="T80" fmla="*/ 66 w 66"/>
                <a:gd name="T81" fmla="*/ 48 h 63"/>
                <a:gd name="T82" fmla="*/ 63 w 66"/>
                <a:gd name="T83" fmla="*/ 51 h 63"/>
                <a:gd name="T84" fmla="*/ 63 w 66"/>
                <a:gd name="T85" fmla="*/ 51 h 63"/>
                <a:gd name="T86" fmla="*/ 63 w 66"/>
                <a:gd name="T87" fmla="*/ 55 h 63"/>
                <a:gd name="T88" fmla="*/ 63 w 66"/>
                <a:gd name="T89" fmla="*/ 59 h 63"/>
                <a:gd name="T90" fmla="*/ 63 w 66"/>
                <a:gd name="T91" fmla="*/ 63 h 63"/>
                <a:gd name="T92" fmla="*/ 63 w 66"/>
                <a:gd name="T93" fmla="*/ 63 h 63"/>
                <a:gd name="T94" fmla="*/ 48 w 66"/>
                <a:gd name="T95" fmla="*/ 59 h 63"/>
                <a:gd name="T96" fmla="*/ 37 w 66"/>
                <a:gd name="T97" fmla="*/ 51 h 63"/>
                <a:gd name="T98" fmla="*/ 33 w 66"/>
                <a:gd name="T99" fmla="*/ 51 h 63"/>
                <a:gd name="T100" fmla="*/ 22 w 66"/>
                <a:gd name="T101" fmla="*/ 40 h 63"/>
                <a:gd name="T102" fmla="*/ 14 w 66"/>
                <a:gd name="T103" fmla="*/ 37 h 63"/>
                <a:gd name="T104" fmla="*/ 11 w 66"/>
                <a:gd name="T105" fmla="*/ 37 h 63"/>
                <a:gd name="T106" fmla="*/ 7 w 66"/>
                <a:gd name="T107" fmla="*/ 33 h 63"/>
                <a:gd name="T108" fmla="*/ 7 w 66"/>
                <a:gd name="T109" fmla="*/ 29 h 63"/>
                <a:gd name="T110" fmla="*/ 7 w 66"/>
                <a:gd name="T111" fmla="*/ 29 h 63"/>
                <a:gd name="T112" fmla="*/ 3 w 66"/>
                <a:gd name="T113" fmla="*/ 26 h 63"/>
                <a:gd name="T114" fmla="*/ 0 w 66"/>
                <a:gd name="T115" fmla="*/ 2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63">
                  <a:moveTo>
                    <a:pt x="0" y="26"/>
                  </a:moveTo>
                  <a:lnTo>
                    <a:pt x="0" y="26"/>
                  </a:lnTo>
                  <a:lnTo>
                    <a:pt x="3" y="22"/>
                  </a:lnTo>
                  <a:lnTo>
                    <a:pt x="7" y="18"/>
                  </a:lnTo>
                  <a:lnTo>
                    <a:pt x="11" y="14"/>
                  </a:lnTo>
                  <a:lnTo>
                    <a:pt x="11" y="14"/>
                  </a:lnTo>
                  <a:lnTo>
                    <a:pt x="11" y="11"/>
                  </a:lnTo>
                  <a:lnTo>
                    <a:pt x="14" y="7"/>
                  </a:lnTo>
                  <a:lnTo>
                    <a:pt x="14" y="7"/>
                  </a:lnTo>
                  <a:lnTo>
                    <a:pt x="14" y="3"/>
                  </a:lnTo>
                  <a:lnTo>
                    <a:pt x="18" y="0"/>
                  </a:lnTo>
                  <a:lnTo>
                    <a:pt x="18" y="3"/>
                  </a:lnTo>
                  <a:lnTo>
                    <a:pt x="25" y="0"/>
                  </a:lnTo>
                  <a:lnTo>
                    <a:pt x="29" y="0"/>
                  </a:lnTo>
                  <a:lnTo>
                    <a:pt x="33" y="3"/>
                  </a:lnTo>
                  <a:lnTo>
                    <a:pt x="37" y="7"/>
                  </a:lnTo>
                  <a:lnTo>
                    <a:pt x="33" y="11"/>
                  </a:lnTo>
                  <a:lnTo>
                    <a:pt x="33" y="14"/>
                  </a:lnTo>
                  <a:lnTo>
                    <a:pt x="37" y="18"/>
                  </a:lnTo>
                  <a:lnTo>
                    <a:pt x="40" y="18"/>
                  </a:lnTo>
                  <a:lnTo>
                    <a:pt x="44" y="14"/>
                  </a:lnTo>
                  <a:lnTo>
                    <a:pt x="48" y="14"/>
                  </a:lnTo>
                  <a:lnTo>
                    <a:pt x="48" y="18"/>
                  </a:lnTo>
                  <a:lnTo>
                    <a:pt x="51" y="18"/>
                  </a:lnTo>
                  <a:lnTo>
                    <a:pt x="48" y="22"/>
                  </a:lnTo>
                  <a:lnTo>
                    <a:pt x="51" y="26"/>
                  </a:lnTo>
                  <a:lnTo>
                    <a:pt x="48" y="29"/>
                  </a:lnTo>
                  <a:lnTo>
                    <a:pt x="44" y="33"/>
                  </a:lnTo>
                  <a:lnTo>
                    <a:pt x="48" y="33"/>
                  </a:lnTo>
                  <a:lnTo>
                    <a:pt x="48" y="37"/>
                  </a:lnTo>
                  <a:lnTo>
                    <a:pt x="51" y="33"/>
                  </a:lnTo>
                  <a:lnTo>
                    <a:pt x="51" y="33"/>
                  </a:lnTo>
                  <a:lnTo>
                    <a:pt x="55" y="37"/>
                  </a:lnTo>
                  <a:lnTo>
                    <a:pt x="59" y="37"/>
                  </a:lnTo>
                  <a:lnTo>
                    <a:pt x="59" y="37"/>
                  </a:lnTo>
                  <a:lnTo>
                    <a:pt x="59" y="40"/>
                  </a:lnTo>
                  <a:lnTo>
                    <a:pt x="63" y="40"/>
                  </a:lnTo>
                  <a:lnTo>
                    <a:pt x="66" y="40"/>
                  </a:lnTo>
                  <a:lnTo>
                    <a:pt x="66" y="44"/>
                  </a:lnTo>
                  <a:lnTo>
                    <a:pt x="63" y="48"/>
                  </a:lnTo>
                  <a:lnTo>
                    <a:pt x="66" y="48"/>
                  </a:lnTo>
                  <a:lnTo>
                    <a:pt x="63" y="51"/>
                  </a:lnTo>
                  <a:lnTo>
                    <a:pt x="63" y="51"/>
                  </a:lnTo>
                  <a:lnTo>
                    <a:pt x="63" y="55"/>
                  </a:lnTo>
                  <a:lnTo>
                    <a:pt x="63" y="59"/>
                  </a:lnTo>
                  <a:lnTo>
                    <a:pt x="63" y="63"/>
                  </a:lnTo>
                  <a:lnTo>
                    <a:pt x="63" y="63"/>
                  </a:lnTo>
                  <a:lnTo>
                    <a:pt x="48" y="59"/>
                  </a:lnTo>
                  <a:lnTo>
                    <a:pt x="37" y="51"/>
                  </a:lnTo>
                  <a:lnTo>
                    <a:pt x="33" y="51"/>
                  </a:lnTo>
                  <a:lnTo>
                    <a:pt x="22" y="40"/>
                  </a:lnTo>
                  <a:lnTo>
                    <a:pt x="14" y="37"/>
                  </a:lnTo>
                  <a:lnTo>
                    <a:pt x="11" y="37"/>
                  </a:lnTo>
                  <a:lnTo>
                    <a:pt x="7" y="33"/>
                  </a:lnTo>
                  <a:lnTo>
                    <a:pt x="7" y="29"/>
                  </a:lnTo>
                  <a:lnTo>
                    <a:pt x="7" y="29"/>
                  </a:lnTo>
                  <a:lnTo>
                    <a:pt x="3" y="26"/>
                  </a:lnTo>
                  <a:lnTo>
                    <a:pt x="0" y="26"/>
                  </a:lnTo>
                  <a:close/>
                </a:path>
              </a:pathLst>
            </a:custGeom>
            <a:grpFill/>
            <a:ln>
              <a:noFill/>
            </a:ln>
          </p:spPr>
          <p:txBody>
            <a:bodyPr vert="horz" wrap="square" lIns="91440" tIns="45720" rIns="91440" bIns="45720" numCol="1" anchor="t" anchorCtr="0" compatLnSpc="1"/>
            <a:lstStyle/>
            <a:p>
              <a:endParaRPr lang="en-US"/>
            </a:p>
          </p:txBody>
        </p:sp>
        <p:sp>
          <p:nvSpPr>
            <p:cNvPr id="123" name="Freeform 124"/>
            <p:cNvSpPr/>
            <p:nvPr/>
          </p:nvSpPr>
          <p:spPr bwMode="auto">
            <a:xfrm>
              <a:off x="4116751" y="2966247"/>
              <a:ext cx="133810" cy="128663"/>
            </a:xfrm>
            <a:custGeom>
              <a:avLst/>
              <a:gdLst>
                <a:gd name="T0" fmla="*/ 19 w 104"/>
                <a:gd name="T1" fmla="*/ 97 h 100"/>
                <a:gd name="T2" fmla="*/ 19 w 104"/>
                <a:gd name="T3" fmla="*/ 89 h 100"/>
                <a:gd name="T4" fmla="*/ 19 w 104"/>
                <a:gd name="T5" fmla="*/ 85 h 100"/>
                <a:gd name="T6" fmla="*/ 19 w 104"/>
                <a:gd name="T7" fmla="*/ 82 h 100"/>
                <a:gd name="T8" fmla="*/ 22 w 104"/>
                <a:gd name="T9" fmla="*/ 74 h 100"/>
                <a:gd name="T10" fmla="*/ 15 w 104"/>
                <a:gd name="T11" fmla="*/ 74 h 100"/>
                <a:gd name="T12" fmla="*/ 15 w 104"/>
                <a:gd name="T13" fmla="*/ 71 h 100"/>
                <a:gd name="T14" fmla="*/ 7 w 104"/>
                <a:gd name="T15" fmla="*/ 67 h 100"/>
                <a:gd name="T16" fmla="*/ 4 w 104"/>
                <a:gd name="T17" fmla="*/ 71 h 100"/>
                <a:gd name="T18" fmla="*/ 0 w 104"/>
                <a:gd name="T19" fmla="*/ 67 h 100"/>
                <a:gd name="T20" fmla="*/ 7 w 104"/>
                <a:gd name="T21" fmla="*/ 60 h 100"/>
                <a:gd name="T22" fmla="*/ 7 w 104"/>
                <a:gd name="T23" fmla="*/ 52 h 100"/>
                <a:gd name="T24" fmla="*/ 15 w 104"/>
                <a:gd name="T25" fmla="*/ 45 h 100"/>
                <a:gd name="T26" fmla="*/ 11 w 104"/>
                <a:gd name="T27" fmla="*/ 41 h 100"/>
                <a:gd name="T28" fmla="*/ 11 w 104"/>
                <a:gd name="T29" fmla="*/ 34 h 100"/>
                <a:gd name="T30" fmla="*/ 15 w 104"/>
                <a:gd name="T31" fmla="*/ 34 h 100"/>
                <a:gd name="T32" fmla="*/ 11 w 104"/>
                <a:gd name="T33" fmla="*/ 30 h 100"/>
                <a:gd name="T34" fmla="*/ 11 w 104"/>
                <a:gd name="T35" fmla="*/ 22 h 100"/>
                <a:gd name="T36" fmla="*/ 11 w 104"/>
                <a:gd name="T37" fmla="*/ 11 h 100"/>
                <a:gd name="T38" fmla="*/ 11 w 104"/>
                <a:gd name="T39" fmla="*/ 11 h 100"/>
                <a:gd name="T40" fmla="*/ 22 w 104"/>
                <a:gd name="T41" fmla="*/ 4 h 100"/>
                <a:gd name="T42" fmla="*/ 26 w 104"/>
                <a:gd name="T43" fmla="*/ 8 h 100"/>
                <a:gd name="T44" fmla="*/ 37 w 104"/>
                <a:gd name="T45" fmla="*/ 4 h 100"/>
                <a:gd name="T46" fmla="*/ 41 w 104"/>
                <a:gd name="T47" fmla="*/ 4 h 100"/>
                <a:gd name="T48" fmla="*/ 44 w 104"/>
                <a:gd name="T49" fmla="*/ 4 h 100"/>
                <a:gd name="T50" fmla="*/ 52 w 104"/>
                <a:gd name="T51" fmla="*/ 8 h 100"/>
                <a:gd name="T52" fmla="*/ 56 w 104"/>
                <a:gd name="T53" fmla="*/ 0 h 100"/>
                <a:gd name="T54" fmla="*/ 67 w 104"/>
                <a:gd name="T55" fmla="*/ 8 h 100"/>
                <a:gd name="T56" fmla="*/ 70 w 104"/>
                <a:gd name="T57" fmla="*/ 8 h 100"/>
                <a:gd name="T58" fmla="*/ 78 w 104"/>
                <a:gd name="T59" fmla="*/ 11 h 100"/>
                <a:gd name="T60" fmla="*/ 85 w 104"/>
                <a:gd name="T61" fmla="*/ 15 h 100"/>
                <a:gd name="T62" fmla="*/ 93 w 104"/>
                <a:gd name="T63" fmla="*/ 11 h 100"/>
                <a:gd name="T64" fmla="*/ 96 w 104"/>
                <a:gd name="T65" fmla="*/ 15 h 100"/>
                <a:gd name="T66" fmla="*/ 100 w 104"/>
                <a:gd name="T67" fmla="*/ 15 h 100"/>
                <a:gd name="T68" fmla="*/ 100 w 104"/>
                <a:gd name="T69" fmla="*/ 22 h 100"/>
                <a:gd name="T70" fmla="*/ 104 w 104"/>
                <a:gd name="T71" fmla="*/ 30 h 100"/>
                <a:gd name="T72" fmla="*/ 104 w 104"/>
                <a:gd name="T73" fmla="*/ 37 h 100"/>
                <a:gd name="T74" fmla="*/ 100 w 104"/>
                <a:gd name="T75" fmla="*/ 41 h 100"/>
                <a:gd name="T76" fmla="*/ 93 w 104"/>
                <a:gd name="T77" fmla="*/ 52 h 100"/>
                <a:gd name="T78" fmla="*/ 93 w 104"/>
                <a:gd name="T79" fmla="*/ 56 h 100"/>
                <a:gd name="T80" fmla="*/ 93 w 104"/>
                <a:gd name="T81" fmla="*/ 63 h 100"/>
                <a:gd name="T82" fmla="*/ 89 w 104"/>
                <a:gd name="T83" fmla="*/ 67 h 100"/>
                <a:gd name="T84" fmla="*/ 93 w 104"/>
                <a:gd name="T85" fmla="*/ 74 h 100"/>
                <a:gd name="T86" fmla="*/ 100 w 104"/>
                <a:gd name="T87" fmla="*/ 78 h 100"/>
                <a:gd name="T88" fmla="*/ 100 w 104"/>
                <a:gd name="T89" fmla="*/ 85 h 100"/>
                <a:gd name="T90" fmla="*/ 93 w 104"/>
                <a:gd name="T91" fmla="*/ 85 h 100"/>
                <a:gd name="T92" fmla="*/ 93 w 104"/>
                <a:gd name="T93" fmla="*/ 82 h 100"/>
                <a:gd name="T94" fmla="*/ 89 w 104"/>
                <a:gd name="T95" fmla="*/ 89 h 100"/>
                <a:gd name="T96" fmla="*/ 70 w 104"/>
                <a:gd name="T97" fmla="*/ 85 h 100"/>
                <a:gd name="T98" fmla="*/ 44 w 104"/>
                <a:gd name="T99" fmla="*/ 89 h 100"/>
                <a:gd name="T100" fmla="*/ 33 w 104"/>
                <a:gd name="T101" fmla="*/ 93 h 100"/>
                <a:gd name="T102" fmla="*/ 26 w 104"/>
                <a:gd name="T103" fmla="*/ 93 h 100"/>
                <a:gd name="T104" fmla="*/ 19 w 104"/>
                <a:gd name="T105"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100">
                  <a:moveTo>
                    <a:pt x="19" y="97"/>
                  </a:moveTo>
                  <a:lnTo>
                    <a:pt x="19" y="97"/>
                  </a:lnTo>
                  <a:lnTo>
                    <a:pt x="19" y="93"/>
                  </a:lnTo>
                  <a:lnTo>
                    <a:pt x="19" y="89"/>
                  </a:lnTo>
                  <a:lnTo>
                    <a:pt x="19" y="85"/>
                  </a:lnTo>
                  <a:lnTo>
                    <a:pt x="19" y="85"/>
                  </a:lnTo>
                  <a:lnTo>
                    <a:pt x="22" y="82"/>
                  </a:lnTo>
                  <a:lnTo>
                    <a:pt x="19" y="82"/>
                  </a:lnTo>
                  <a:lnTo>
                    <a:pt x="22" y="78"/>
                  </a:lnTo>
                  <a:lnTo>
                    <a:pt x="22" y="74"/>
                  </a:lnTo>
                  <a:lnTo>
                    <a:pt x="19" y="74"/>
                  </a:lnTo>
                  <a:lnTo>
                    <a:pt x="15" y="74"/>
                  </a:lnTo>
                  <a:lnTo>
                    <a:pt x="15" y="71"/>
                  </a:lnTo>
                  <a:lnTo>
                    <a:pt x="15" y="71"/>
                  </a:lnTo>
                  <a:lnTo>
                    <a:pt x="11" y="71"/>
                  </a:lnTo>
                  <a:lnTo>
                    <a:pt x="7" y="67"/>
                  </a:lnTo>
                  <a:lnTo>
                    <a:pt x="7" y="67"/>
                  </a:lnTo>
                  <a:lnTo>
                    <a:pt x="4" y="71"/>
                  </a:lnTo>
                  <a:lnTo>
                    <a:pt x="4" y="67"/>
                  </a:lnTo>
                  <a:lnTo>
                    <a:pt x="0" y="67"/>
                  </a:lnTo>
                  <a:lnTo>
                    <a:pt x="4" y="63"/>
                  </a:lnTo>
                  <a:lnTo>
                    <a:pt x="7" y="60"/>
                  </a:lnTo>
                  <a:lnTo>
                    <a:pt x="4" y="56"/>
                  </a:lnTo>
                  <a:lnTo>
                    <a:pt x="7" y="52"/>
                  </a:lnTo>
                  <a:lnTo>
                    <a:pt x="7" y="52"/>
                  </a:lnTo>
                  <a:lnTo>
                    <a:pt x="15" y="45"/>
                  </a:lnTo>
                  <a:lnTo>
                    <a:pt x="15" y="41"/>
                  </a:lnTo>
                  <a:lnTo>
                    <a:pt x="11" y="41"/>
                  </a:lnTo>
                  <a:lnTo>
                    <a:pt x="11" y="37"/>
                  </a:lnTo>
                  <a:lnTo>
                    <a:pt x="11" y="34"/>
                  </a:lnTo>
                  <a:lnTo>
                    <a:pt x="11" y="34"/>
                  </a:lnTo>
                  <a:lnTo>
                    <a:pt x="15" y="34"/>
                  </a:lnTo>
                  <a:lnTo>
                    <a:pt x="15" y="30"/>
                  </a:lnTo>
                  <a:lnTo>
                    <a:pt x="11" y="30"/>
                  </a:lnTo>
                  <a:lnTo>
                    <a:pt x="11" y="26"/>
                  </a:lnTo>
                  <a:lnTo>
                    <a:pt x="11" y="22"/>
                  </a:lnTo>
                  <a:lnTo>
                    <a:pt x="11" y="19"/>
                  </a:lnTo>
                  <a:lnTo>
                    <a:pt x="11" y="11"/>
                  </a:lnTo>
                  <a:lnTo>
                    <a:pt x="11" y="11"/>
                  </a:lnTo>
                  <a:lnTo>
                    <a:pt x="11" y="11"/>
                  </a:lnTo>
                  <a:lnTo>
                    <a:pt x="15" y="8"/>
                  </a:lnTo>
                  <a:lnTo>
                    <a:pt x="22" y="4"/>
                  </a:lnTo>
                  <a:lnTo>
                    <a:pt x="22" y="4"/>
                  </a:lnTo>
                  <a:lnTo>
                    <a:pt x="26" y="8"/>
                  </a:lnTo>
                  <a:lnTo>
                    <a:pt x="33" y="8"/>
                  </a:lnTo>
                  <a:lnTo>
                    <a:pt x="37" y="4"/>
                  </a:lnTo>
                  <a:lnTo>
                    <a:pt x="37" y="4"/>
                  </a:lnTo>
                  <a:lnTo>
                    <a:pt x="41" y="4"/>
                  </a:lnTo>
                  <a:lnTo>
                    <a:pt x="44" y="4"/>
                  </a:lnTo>
                  <a:lnTo>
                    <a:pt x="44" y="4"/>
                  </a:lnTo>
                  <a:lnTo>
                    <a:pt x="44" y="8"/>
                  </a:lnTo>
                  <a:lnTo>
                    <a:pt x="52" y="8"/>
                  </a:lnTo>
                  <a:lnTo>
                    <a:pt x="56" y="4"/>
                  </a:lnTo>
                  <a:lnTo>
                    <a:pt x="56" y="0"/>
                  </a:lnTo>
                  <a:lnTo>
                    <a:pt x="63" y="4"/>
                  </a:lnTo>
                  <a:lnTo>
                    <a:pt x="67" y="8"/>
                  </a:lnTo>
                  <a:lnTo>
                    <a:pt x="70" y="8"/>
                  </a:lnTo>
                  <a:lnTo>
                    <a:pt x="70" y="8"/>
                  </a:lnTo>
                  <a:lnTo>
                    <a:pt x="74" y="8"/>
                  </a:lnTo>
                  <a:lnTo>
                    <a:pt x="78" y="11"/>
                  </a:lnTo>
                  <a:lnTo>
                    <a:pt x="78" y="11"/>
                  </a:lnTo>
                  <a:lnTo>
                    <a:pt x="85" y="15"/>
                  </a:lnTo>
                  <a:lnTo>
                    <a:pt x="89" y="15"/>
                  </a:lnTo>
                  <a:lnTo>
                    <a:pt x="93" y="11"/>
                  </a:lnTo>
                  <a:lnTo>
                    <a:pt x="93" y="11"/>
                  </a:lnTo>
                  <a:lnTo>
                    <a:pt x="96" y="15"/>
                  </a:lnTo>
                  <a:lnTo>
                    <a:pt x="100" y="15"/>
                  </a:lnTo>
                  <a:lnTo>
                    <a:pt x="100" y="15"/>
                  </a:lnTo>
                  <a:lnTo>
                    <a:pt x="100" y="22"/>
                  </a:lnTo>
                  <a:lnTo>
                    <a:pt x="100" y="22"/>
                  </a:lnTo>
                  <a:lnTo>
                    <a:pt x="100" y="26"/>
                  </a:lnTo>
                  <a:lnTo>
                    <a:pt x="104" y="30"/>
                  </a:lnTo>
                  <a:lnTo>
                    <a:pt x="104" y="34"/>
                  </a:lnTo>
                  <a:lnTo>
                    <a:pt x="104" y="37"/>
                  </a:lnTo>
                  <a:lnTo>
                    <a:pt x="104" y="37"/>
                  </a:lnTo>
                  <a:lnTo>
                    <a:pt x="100" y="41"/>
                  </a:lnTo>
                  <a:lnTo>
                    <a:pt x="93" y="48"/>
                  </a:lnTo>
                  <a:lnTo>
                    <a:pt x="93" y="52"/>
                  </a:lnTo>
                  <a:lnTo>
                    <a:pt x="93" y="52"/>
                  </a:lnTo>
                  <a:lnTo>
                    <a:pt x="93" y="56"/>
                  </a:lnTo>
                  <a:lnTo>
                    <a:pt x="93" y="60"/>
                  </a:lnTo>
                  <a:lnTo>
                    <a:pt x="93" y="63"/>
                  </a:lnTo>
                  <a:lnTo>
                    <a:pt x="89" y="67"/>
                  </a:lnTo>
                  <a:lnTo>
                    <a:pt x="89" y="67"/>
                  </a:lnTo>
                  <a:lnTo>
                    <a:pt x="93" y="67"/>
                  </a:lnTo>
                  <a:lnTo>
                    <a:pt x="93" y="74"/>
                  </a:lnTo>
                  <a:lnTo>
                    <a:pt x="96" y="78"/>
                  </a:lnTo>
                  <a:lnTo>
                    <a:pt x="100" y="78"/>
                  </a:lnTo>
                  <a:lnTo>
                    <a:pt x="100" y="82"/>
                  </a:lnTo>
                  <a:lnTo>
                    <a:pt x="100" y="85"/>
                  </a:lnTo>
                  <a:lnTo>
                    <a:pt x="96" y="85"/>
                  </a:lnTo>
                  <a:lnTo>
                    <a:pt x="93" y="85"/>
                  </a:lnTo>
                  <a:lnTo>
                    <a:pt x="93" y="85"/>
                  </a:lnTo>
                  <a:lnTo>
                    <a:pt x="93" y="82"/>
                  </a:lnTo>
                  <a:lnTo>
                    <a:pt x="89" y="85"/>
                  </a:lnTo>
                  <a:lnTo>
                    <a:pt x="89" y="89"/>
                  </a:lnTo>
                  <a:lnTo>
                    <a:pt x="78" y="85"/>
                  </a:lnTo>
                  <a:lnTo>
                    <a:pt x="70" y="85"/>
                  </a:lnTo>
                  <a:lnTo>
                    <a:pt x="48" y="85"/>
                  </a:lnTo>
                  <a:lnTo>
                    <a:pt x="44" y="89"/>
                  </a:lnTo>
                  <a:lnTo>
                    <a:pt x="44" y="89"/>
                  </a:lnTo>
                  <a:lnTo>
                    <a:pt x="33" y="93"/>
                  </a:lnTo>
                  <a:lnTo>
                    <a:pt x="30" y="93"/>
                  </a:lnTo>
                  <a:lnTo>
                    <a:pt x="26" y="93"/>
                  </a:lnTo>
                  <a:lnTo>
                    <a:pt x="22" y="100"/>
                  </a:lnTo>
                  <a:lnTo>
                    <a:pt x="19" y="97"/>
                  </a:lnTo>
                  <a:close/>
                </a:path>
              </a:pathLst>
            </a:custGeom>
            <a:grpFill/>
            <a:ln>
              <a:noFill/>
            </a:ln>
          </p:spPr>
          <p:txBody>
            <a:bodyPr vert="horz" wrap="square" lIns="91440" tIns="45720" rIns="91440" bIns="45720" numCol="1" anchor="t" anchorCtr="0" compatLnSpc="1"/>
            <a:lstStyle/>
            <a:p>
              <a:endParaRPr lang="en-US"/>
            </a:p>
          </p:txBody>
        </p:sp>
        <p:sp>
          <p:nvSpPr>
            <p:cNvPr id="124" name="Freeform 125"/>
            <p:cNvSpPr/>
            <p:nvPr/>
          </p:nvSpPr>
          <p:spPr bwMode="auto">
            <a:xfrm>
              <a:off x="4231263" y="2957242"/>
              <a:ext cx="90064" cy="128663"/>
            </a:xfrm>
            <a:custGeom>
              <a:avLst/>
              <a:gdLst>
                <a:gd name="T0" fmla="*/ 4 w 70"/>
                <a:gd name="T1" fmla="*/ 92 h 100"/>
                <a:gd name="T2" fmla="*/ 11 w 70"/>
                <a:gd name="T3" fmla="*/ 92 h 100"/>
                <a:gd name="T4" fmla="*/ 11 w 70"/>
                <a:gd name="T5" fmla="*/ 85 h 100"/>
                <a:gd name="T6" fmla="*/ 4 w 70"/>
                <a:gd name="T7" fmla="*/ 81 h 100"/>
                <a:gd name="T8" fmla="*/ 0 w 70"/>
                <a:gd name="T9" fmla="*/ 74 h 100"/>
                <a:gd name="T10" fmla="*/ 4 w 70"/>
                <a:gd name="T11" fmla="*/ 70 h 100"/>
                <a:gd name="T12" fmla="*/ 4 w 70"/>
                <a:gd name="T13" fmla="*/ 63 h 100"/>
                <a:gd name="T14" fmla="*/ 4 w 70"/>
                <a:gd name="T15" fmla="*/ 59 h 100"/>
                <a:gd name="T16" fmla="*/ 11 w 70"/>
                <a:gd name="T17" fmla="*/ 48 h 100"/>
                <a:gd name="T18" fmla="*/ 15 w 70"/>
                <a:gd name="T19" fmla="*/ 44 h 100"/>
                <a:gd name="T20" fmla="*/ 15 w 70"/>
                <a:gd name="T21" fmla="*/ 37 h 100"/>
                <a:gd name="T22" fmla="*/ 11 w 70"/>
                <a:gd name="T23" fmla="*/ 29 h 100"/>
                <a:gd name="T24" fmla="*/ 11 w 70"/>
                <a:gd name="T25" fmla="*/ 22 h 100"/>
                <a:gd name="T26" fmla="*/ 7 w 70"/>
                <a:gd name="T27" fmla="*/ 15 h 100"/>
                <a:gd name="T28" fmla="*/ 7 w 70"/>
                <a:gd name="T29" fmla="*/ 7 h 100"/>
                <a:gd name="T30" fmla="*/ 11 w 70"/>
                <a:gd name="T31" fmla="*/ 3 h 100"/>
                <a:gd name="T32" fmla="*/ 26 w 70"/>
                <a:gd name="T33" fmla="*/ 3 h 100"/>
                <a:gd name="T34" fmla="*/ 41 w 70"/>
                <a:gd name="T35" fmla="*/ 3 h 100"/>
                <a:gd name="T36" fmla="*/ 48 w 70"/>
                <a:gd name="T37" fmla="*/ 0 h 100"/>
                <a:gd name="T38" fmla="*/ 52 w 70"/>
                <a:gd name="T39" fmla="*/ 3 h 100"/>
                <a:gd name="T40" fmla="*/ 52 w 70"/>
                <a:gd name="T41" fmla="*/ 7 h 100"/>
                <a:gd name="T42" fmla="*/ 59 w 70"/>
                <a:gd name="T43" fmla="*/ 15 h 100"/>
                <a:gd name="T44" fmla="*/ 59 w 70"/>
                <a:gd name="T45" fmla="*/ 18 h 100"/>
                <a:gd name="T46" fmla="*/ 63 w 70"/>
                <a:gd name="T47" fmla="*/ 26 h 100"/>
                <a:gd name="T48" fmla="*/ 63 w 70"/>
                <a:gd name="T49" fmla="*/ 33 h 100"/>
                <a:gd name="T50" fmla="*/ 63 w 70"/>
                <a:gd name="T51" fmla="*/ 37 h 100"/>
                <a:gd name="T52" fmla="*/ 63 w 70"/>
                <a:gd name="T53" fmla="*/ 41 h 100"/>
                <a:gd name="T54" fmla="*/ 63 w 70"/>
                <a:gd name="T55" fmla="*/ 44 h 100"/>
                <a:gd name="T56" fmla="*/ 63 w 70"/>
                <a:gd name="T57" fmla="*/ 52 h 100"/>
                <a:gd name="T58" fmla="*/ 63 w 70"/>
                <a:gd name="T59" fmla="*/ 63 h 100"/>
                <a:gd name="T60" fmla="*/ 63 w 70"/>
                <a:gd name="T61" fmla="*/ 70 h 100"/>
                <a:gd name="T62" fmla="*/ 63 w 70"/>
                <a:gd name="T63" fmla="*/ 78 h 100"/>
                <a:gd name="T64" fmla="*/ 67 w 70"/>
                <a:gd name="T65" fmla="*/ 78 h 100"/>
                <a:gd name="T66" fmla="*/ 63 w 70"/>
                <a:gd name="T67" fmla="*/ 81 h 100"/>
                <a:gd name="T68" fmla="*/ 44 w 70"/>
                <a:gd name="T69" fmla="*/ 92 h 100"/>
                <a:gd name="T70" fmla="*/ 22 w 70"/>
                <a:gd name="T71" fmla="*/ 100 h 100"/>
                <a:gd name="T72" fmla="*/ 4 w 70"/>
                <a:gd name="T73" fmla="*/ 96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00">
                  <a:moveTo>
                    <a:pt x="4" y="92"/>
                  </a:moveTo>
                  <a:lnTo>
                    <a:pt x="4" y="92"/>
                  </a:lnTo>
                  <a:lnTo>
                    <a:pt x="7" y="92"/>
                  </a:lnTo>
                  <a:lnTo>
                    <a:pt x="11" y="92"/>
                  </a:lnTo>
                  <a:lnTo>
                    <a:pt x="11" y="89"/>
                  </a:lnTo>
                  <a:lnTo>
                    <a:pt x="11" y="85"/>
                  </a:lnTo>
                  <a:lnTo>
                    <a:pt x="7" y="85"/>
                  </a:lnTo>
                  <a:lnTo>
                    <a:pt x="4" y="81"/>
                  </a:lnTo>
                  <a:lnTo>
                    <a:pt x="4" y="74"/>
                  </a:lnTo>
                  <a:lnTo>
                    <a:pt x="0" y="74"/>
                  </a:lnTo>
                  <a:lnTo>
                    <a:pt x="0" y="74"/>
                  </a:lnTo>
                  <a:lnTo>
                    <a:pt x="4" y="70"/>
                  </a:lnTo>
                  <a:lnTo>
                    <a:pt x="4" y="67"/>
                  </a:lnTo>
                  <a:lnTo>
                    <a:pt x="4" y="63"/>
                  </a:lnTo>
                  <a:lnTo>
                    <a:pt x="4" y="59"/>
                  </a:lnTo>
                  <a:lnTo>
                    <a:pt x="4" y="59"/>
                  </a:lnTo>
                  <a:lnTo>
                    <a:pt x="4" y="55"/>
                  </a:lnTo>
                  <a:lnTo>
                    <a:pt x="11" y="48"/>
                  </a:lnTo>
                  <a:lnTo>
                    <a:pt x="15" y="44"/>
                  </a:lnTo>
                  <a:lnTo>
                    <a:pt x="15" y="44"/>
                  </a:lnTo>
                  <a:lnTo>
                    <a:pt x="15" y="41"/>
                  </a:lnTo>
                  <a:lnTo>
                    <a:pt x="15" y="37"/>
                  </a:lnTo>
                  <a:lnTo>
                    <a:pt x="11" y="33"/>
                  </a:lnTo>
                  <a:lnTo>
                    <a:pt x="11" y="29"/>
                  </a:lnTo>
                  <a:lnTo>
                    <a:pt x="11" y="29"/>
                  </a:lnTo>
                  <a:lnTo>
                    <a:pt x="11" y="22"/>
                  </a:lnTo>
                  <a:lnTo>
                    <a:pt x="11" y="18"/>
                  </a:lnTo>
                  <a:lnTo>
                    <a:pt x="7" y="15"/>
                  </a:lnTo>
                  <a:lnTo>
                    <a:pt x="7" y="11"/>
                  </a:lnTo>
                  <a:lnTo>
                    <a:pt x="7" y="7"/>
                  </a:lnTo>
                  <a:lnTo>
                    <a:pt x="7" y="3"/>
                  </a:lnTo>
                  <a:lnTo>
                    <a:pt x="11" y="3"/>
                  </a:lnTo>
                  <a:lnTo>
                    <a:pt x="26" y="3"/>
                  </a:lnTo>
                  <a:lnTo>
                    <a:pt x="26" y="3"/>
                  </a:lnTo>
                  <a:lnTo>
                    <a:pt x="33" y="3"/>
                  </a:lnTo>
                  <a:lnTo>
                    <a:pt x="41" y="3"/>
                  </a:lnTo>
                  <a:lnTo>
                    <a:pt x="44" y="3"/>
                  </a:lnTo>
                  <a:lnTo>
                    <a:pt x="48" y="0"/>
                  </a:lnTo>
                  <a:lnTo>
                    <a:pt x="48" y="0"/>
                  </a:lnTo>
                  <a:lnTo>
                    <a:pt x="52" y="3"/>
                  </a:lnTo>
                  <a:lnTo>
                    <a:pt x="52" y="7"/>
                  </a:lnTo>
                  <a:lnTo>
                    <a:pt x="52" y="7"/>
                  </a:lnTo>
                  <a:lnTo>
                    <a:pt x="55" y="11"/>
                  </a:lnTo>
                  <a:lnTo>
                    <a:pt x="59" y="15"/>
                  </a:lnTo>
                  <a:lnTo>
                    <a:pt x="59" y="15"/>
                  </a:lnTo>
                  <a:lnTo>
                    <a:pt x="59" y="18"/>
                  </a:lnTo>
                  <a:lnTo>
                    <a:pt x="59" y="26"/>
                  </a:lnTo>
                  <a:lnTo>
                    <a:pt x="63" y="26"/>
                  </a:lnTo>
                  <a:lnTo>
                    <a:pt x="63" y="26"/>
                  </a:lnTo>
                  <a:lnTo>
                    <a:pt x="63" y="33"/>
                  </a:lnTo>
                  <a:lnTo>
                    <a:pt x="63" y="33"/>
                  </a:lnTo>
                  <a:lnTo>
                    <a:pt x="63" y="37"/>
                  </a:lnTo>
                  <a:lnTo>
                    <a:pt x="63" y="37"/>
                  </a:lnTo>
                  <a:lnTo>
                    <a:pt x="63" y="41"/>
                  </a:lnTo>
                  <a:lnTo>
                    <a:pt x="63" y="41"/>
                  </a:lnTo>
                  <a:lnTo>
                    <a:pt x="63" y="44"/>
                  </a:lnTo>
                  <a:lnTo>
                    <a:pt x="63" y="48"/>
                  </a:lnTo>
                  <a:lnTo>
                    <a:pt x="63" y="52"/>
                  </a:lnTo>
                  <a:lnTo>
                    <a:pt x="67" y="59"/>
                  </a:lnTo>
                  <a:lnTo>
                    <a:pt x="63" y="63"/>
                  </a:lnTo>
                  <a:lnTo>
                    <a:pt x="63" y="67"/>
                  </a:lnTo>
                  <a:lnTo>
                    <a:pt x="63" y="70"/>
                  </a:lnTo>
                  <a:lnTo>
                    <a:pt x="63" y="74"/>
                  </a:lnTo>
                  <a:lnTo>
                    <a:pt x="63" y="78"/>
                  </a:lnTo>
                  <a:lnTo>
                    <a:pt x="67" y="78"/>
                  </a:lnTo>
                  <a:lnTo>
                    <a:pt x="67" y="78"/>
                  </a:lnTo>
                  <a:lnTo>
                    <a:pt x="70" y="81"/>
                  </a:lnTo>
                  <a:lnTo>
                    <a:pt x="63" y="81"/>
                  </a:lnTo>
                  <a:lnTo>
                    <a:pt x="52" y="85"/>
                  </a:lnTo>
                  <a:lnTo>
                    <a:pt x="44" y="92"/>
                  </a:lnTo>
                  <a:lnTo>
                    <a:pt x="33" y="92"/>
                  </a:lnTo>
                  <a:lnTo>
                    <a:pt x="22" y="100"/>
                  </a:lnTo>
                  <a:lnTo>
                    <a:pt x="15" y="96"/>
                  </a:lnTo>
                  <a:lnTo>
                    <a:pt x="4" y="96"/>
                  </a:lnTo>
                  <a:lnTo>
                    <a:pt x="4" y="92"/>
                  </a:lnTo>
                  <a:close/>
                </a:path>
              </a:pathLst>
            </a:custGeom>
            <a:grpFill/>
            <a:ln>
              <a:noFill/>
            </a:ln>
          </p:spPr>
          <p:txBody>
            <a:bodyPr vert="horz" wrap="square" lIns="91440" tIns="45720" rIns="91440" bIns="45720" numCol="1" anchor="t" anchorCtr="0" compatLnSpc="1"/>
            <a:lstStyle/>
            <a:p>
              <a:endParaRPr lang="en-US"/>
            </a:p>
          </p:txBody>
        </p:sp>
        <p:sp>
          <p:nvSpPr>
            <p:cNvPr id="125" name="Freeform 126"/>
            <p:cNvSpPr/>
            <p:nvPr/>
          </p:nvSpPr>
          <p:spPr bwMode="auto">
            <a:xfrm>
              <a:off x="4293020" y="2957242"/>
              <a:ext cx="42459" cy="104218"/>
            </a:xfrm>
            <a:custGeom>
              <a:avLst/>
              <a:gdLst>
                <a:gd name="T0" fmla="*/ 19 w 33"/>
                <a:gd name="T1" fmla="*/ 3 h 81"/>
                <a:gd name="T2" fmla="*/ 4 w 33"/>
                <a:gd name="T3" fmla="*/ 0 h 81"/>
                <a:gd name="T4" fmla="*/ 0 w 33"/>
                <a:gd name="T5" fmla="*/ 0 h 81"/>
                <a:gd name="T6" fmla="*/ 4 w 33"/>
                <a:gd name="T7" fmla="*/ 3 h 81"/>
                <a:gd name="T8" fmla="*/ 4 w 33"/>
                <a:gd name="T9" fmla="*/ 7 h 81"/>
                <a:gd name="T10" fmla="*/ 4 w 33"/>
                <a:gd name="T11" fmla="*/ 7 h 81"/>
                <a:gd name="T12" fmla="*/ 7 w 33"/>
                <a:gd name="T13" fmla="*/ 11 h 81"/>
                <a:gd name="T14" fmla="*/ 11 w 33"/>
                <a:gd name="T15" fmla="*/ 15 h 81"/>
                <a:gd name="T16" fmla="*/ 11 w 33"/>
                <a:gd name="T17" fmla="*/ 15 h 81"/>
                <a:gd name="T18" fmla="*/ 11 w 33"/>
                <a:gd name="T19" fmla="*/ 18 h 81"/>
                <a:gd name="T20" fmla="*/ 11 w 33"/>
                <a:gd name="T21" fmla="*/ 26 h 81"/>
                <a:gd name="T22" fmla="*/ 15 w 33"/>
                <a:gd name="T23" fmla="*/ 26 h 81"/>
                <a:gd name="T24" fmla="*/ 15 w 33"/>
                <a:gd name="T25" fmla="*/ 26 h 81"/>
                <a:gd name="T26" fmla="*/ 15 w 33"/>
                <a:gd name="T27" fmla="*/ 33 h 81"/>
                <a:gd name="T28" fmla="*/ 15 w 33"/>
                <a:gd name="T29" fmla="*/ 33 h 81"/>
                <a:gd name="T30" fmla="*/ 15 w 33"/>
                <a:gd name="T31" fmla="*/ 37 h 81"/>
                <a:gd name="T32" fmla="*/ 15 w 33"/>
                <a:gd name="T33" fmla="*/ 37 h 81"/>
                <a:gd name="T34" fmla="*/ 15 w 33"/>
                <a:gd name="T35" fmla="*/ 41 h 81"/>
                <a:gd name="T36" fmla="*/ 15 w 33"/>
                <a:gd name="T37" fmla="*/ 41 h 81"/>
                <a:gd name="T38" fmla="*/ 15 w 33"/>
                <a:gd name="T39" fmla="*/ 44 h 81"/>
                <a:gd name="T40" fmla="*/ 15 w 33"/>
                <a:gd name="T41" fmla="*/ 48 h 81"/>
                <a:gd name="T42" fmla="*/ 15 w 33"/>
                <a:gd name="T43" fmla="*/ 52 h 81"/>
                <a:gd name="T44" fmla="*/ 19 w 33"/>
                <a:gd name="T45" fmla="*/ 59 h 81"/>
                <a:gd name="T46" fmla="*/ 15 w 33"/>
                <a:gd name="T47" fmla="*/ 63 h 81"/>
                <a:gd name="T48" fmla="*/ 15 w 33"/>
                <a:gd name="T49" fmla="*/ 67 h 81"/>
                <a:gd name="T50" fmla="*/ 15 w 33"/>
                <a:gd name="T51" fmla="*/ 70 h 81"/>
                <a:gd name="T52" fmla="*/ 15 w 33"/>
                <a:gd name="T53" fmla="*/ 74 h 81"/>
                <a:gd name="T54" fmla="*/ 15 w 33"/>
                <a:gd name="T55" fmla="*/ 78 h 81"/>
                <a:gd name="T56" fmla="*/ 19 w 33"/>
                <a:gd name="T57" fmla="*/ 78 h 81"/>
                <a:gd name="T58" fmla="*/ 19 w 33"/>
                <a:gd name="T59" fmla="*/ 78 h 81"/>
                <a:gd name="T60" fmla="*/ 22 w 33"/>
                <a:gd name="T61" fmla="*/ 81 h 81"/>
                <a:gd name="T62" fmla="*/ 22 w 33"/>
                <a:gd name="T63" fmla="*/ 81 h 81"/>
                <a:gd name="T64" fmla="*/ 33 w 33"/>
                <a:gd name="T65" fmla="*/ 78 h 81"/>
                <a:gd name="T66" fmla="*/ 33 w 33"/>
                <a:gd name="T67" fmla="*/ 78 h 81"/>
                <a:gd name="T68" fmla="*/ 33 w 33"/>
                <a:gd name="T69" fmla="*/ 74 h 81"/>
                <a:gd name="T70" fmla="*/ 33 w 33"/>
                <a:gd name="T71" fmla="*/ 70 h 81"/>
                <a:gd name="T72" fmla="*/ 33 w 33"/>
                <a:gd name="T73" fmla="*/ 67 h 81"/>
                <a:gd name="T74" fmla="*/ 30 w 33"/>
                <a:gd name="T75" fmla="*/ 63 h 81"/>
                <a:gd name="T76" fmla="*/ 30 w 33"/>
                <a:gd name="T77" fmla="*/ 44 h 81"/>
                <a:gd name="T78" fmla="*/ 33 w 33"/>
                <a:gd name="T79" fmla="*/ 41 h 81"/>
                <a:gd name="T80" fmla="*/ 33 w 33"/>
                <a:gd name="T81" fmla="*/ 41 h 81"/>
                <a:gd name="T82" fmla="*/ 33 w 33"/>
                <a:gd name="T83" fmla="*/ 37 h 81"/>
                <a:gd name="T84" fmla="*/ 33 w 33"/>
                <a:gd name="T85" fmla="*/ 33 h 81"/>
                <a:gd name="T86" fmla="*/ 33 w 33"/>
                <a:gd name="T87" fmla="*/ 29 h 81"/>
                <a:gd name="T88" fmla="*/ 30 w 33"/>
                <a:gd name="T89" fmla="*/ 22 h 81"/>
                <a:gd name="T90" fmla="*/ 26 w 33"/>
                <a:gd name="T91" fmla="*/ 15 h 81"/>
                <a:gd name="T92" fmla="*/ 26 w 33"/>
                <a:gd name="T93" fmla="*/ 15 h 81"/>
                <a:gd name="T94" fmla="*/ 22 w 33"/>
                <a:gd name="T95" fmla="*/ 15 h 81"/>
                <a:gd name="T96" fmla="*/ 19 w 33"/>
                <a:gd name="T97" fmla="*/ 11 h 81"/>
                <a:gd name="T98" fmla="*/ 19 w 33"/>
                <a:gd name="T99" fmla="*/ 7 h 81"/>
                <a:gd name="T100" fmla="*/ 19 w 33"/>
                <a:gd name="T10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81">
                  <a:moveTo>
                    <a:pt x="19" y="3"/>
                  </a:moveTo>
                  <a:lnTo>
                    <a:pt x="4" y="0"/>
                  </a:lnTo>
                  <a:lnTo>
                    <a:pt x="0" y="0"/>
                  </a:lnTo>
                  <a:lnTo>
                    <a:pt x="4" y="3"/>
                  </a:lnTo>
                  <a:lnTo>
                    <a:pt x="4" y="7"/>
                  </a:lnTo>
                  <a:lnTo>
                    <a:pt x="4" y="7"/>
                  </a:lnTo>
                  <a:lnTo>
                    <a:pt x="7" y="11"/>
                  </a:lnTo>
                  <a:lnTo>
                    <a:pt x="11" y="15"/>
                  </a:lnTo>
                  <a:lnTo>
                    <a:pt x="11" y="15"/>
                  </a:lnTo>
                  <a:lnTo>
                    <a:pt x="11" y="18"/>
                  </a:lnTo>
                  <a:lnTo>
                    <a:pt x="11" y="26"/>
                  </a:lnTo>
                  <a:lnTo>
                    <a:pt x="15" y="26"/>
                  </a:lnTo>
                  <a:lnTo>
                    <a:pt x="15" y="26"/>
                  </a:lnTo>
                  <a:lnTo>
                    <a:pt x="15" y="33"/>
                  </a:lnTo>
                  <a:lnTo>
                    <a:pt x="15" y="33"/>
                  </a:lnTo>
                  <a:lnTo>
                    <a:pt x="15" y="37"/>
                  </a:lnTo>
                  <a:lnTo>
                    <a:pt x="15" y="37"/>
                  </a:lnTo>
                  <a:lnTo>
                    <a:pt x="15" y="41"/>
                  </a:lnTo>
                  <a:lnTo>
                    <a:pt x="15" y="41"/>
                  </a:lnTo>
                  <a:lnTo>
                    <a:pt x="15" y="44"/>
                  </a:lnTo>
                  <a:lnTo>
                    <a:pt x="15" y="48"/>
                  </a:lnTo>
                  <a:lnTo>
                    <a:pt x="15" y="52"/>
                  </a:lnTo>
                  <a:lnTo>
                    <a:pt x="19" y="59"/>
                  </a:lnTo>
                  <a:lnTo>
                    <a:pt x="15" y="63"/>
                  </a:lnTo>
                  <a:lnTo>
                    <a:pt x="15" y="67"/>
                  </a:lnTo>
                  <a:lnTo>
                    <a:pt x="15" y="70"/>
                  </a:lnTo>
                  <a:lnTo>
                    <a:pt x="15" y="74"/>
                  </a:lnTo>
                  <a:lnTo>
                    <a:pt x="15" y="78"/>
                  </a:lnTo>
                  <a:lnTo>
                    <a:pt x="19" y="78"/>
                  </a:lnTo>
                  <a:lnTo>
                    <a:pt x="19" y="78"/>
                  </a:lnTo>
                  <a:lnTo>
                    <a:pt x="22" y="81"/>
                  </a:lnTo>
                  <a:lnTo>
                    <a:pt x="22" y="81"/>
                  </a:lnTo>
                  <a:lnTo>
                    <a:pt x="33" y="78"/>
                  </a:lnTo>
                  <a:lnTo>
                    <a:pt x="33" y="78"/>
                  </a:lnTo>
                  <a:lnTo>
                    <a:pt x="33" y="74"/>
                  </a:lnTo>
                  <a:lnTo>
                    <a:pt x="33" y="70"/>
                  </a:lnTo>
                  <a:lnTo>
                    <a:pt x="33" y="67"/>
                  </a:lnTo>
                  <a:lnTo>
                    <a:pt x="30" y="63"/>
                  </a:lnTo>
                  <a:lnTo>
                    <a:pt x="30" y="44"/>
                  </a:lnTo>
                  <a:lnTo>
                    <a:pt x="33" y="41"/>
                  </a:lnTo>
                  <a:lnTo>
                    <a:pt x="33" y="41"/>
                  </a:lnTo>
                  <a:lnTo>
                    <a:pt x="33" y="37"/>
                  </a:lnTo>
                  <a:lnTo>
                    <a:pt x="33" y="33"/>
                  </a:lnTo>
                  <a:lnTo>
                    <a:pt x="33" y="29"/>
                  </a:lnTo>
                  <a:lnTo>
                    <a:pt x="30" y="22"/>
                  </a:lnTo>
                  <a:lnTo>
                    <a:pt x="26" y="15"/>
                  </a:lnTo>
                  <a:lnTo>
                    <a:pt x="26" y="15"/>
                  </a:lnTo>
                  <a:lnTo>
                    <a:pt x="22" y="15"/>
                  </a:lnTo>
                  <a:lnTo>
                    <a:pt x="19" y="11"/>
                  </a:lnTo>
                  <a:lnTo>
                    <a:pt x="19" y="7"/>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26" name="Freeform 127"/>
            <p:cNvSpPr/>
            <p:nvPr/>
          </p:nvSpPr>
          <p:spPr bwMode="auto">
            <a:xfrm>
              <a:off x="4317467" y="2932796"/>
              <a:ext cx="65619" cy="124804"/>
            </a:xfrm>
            <a:custGeom>
              <a:avLst/>
              <a:gdLst>
                <a:gd name="T0" fmla="*/ 25 w 51"/>
                <a:gd name="T1" fmla="*/ 8 h 97"/>
                <a:gd name="T2" fmla="*/ 18 w 51"/>
                <a:gd name="T3" fmla="*/ 11 h 97"/>
                <a:gd name="T4" fmla="*/ 11 w 51"/>
                <a:gd name="T5" fmla="*/ 11 h 97"/>
                <a:gd name="T6" fmla="*/ 7 w 51"/>
                <a:gd name="T7" fmla="*/ 15 h 97"/>
                <a:gd name="T8" fmla="*/ 7 w 51"/>
                <a:gd name="T9" fmla="*/ 22 h 97"/>
                <a:gd name="T10" fmla="*/ 0 w 51"/>
                <a:gd name="T11" fmla="*/ 26 h 97"/>
                <a:gd name="T12" fmla="*/ 3 w 51"/>
                <a:gd name="T13" fmla="*/ 34 h 97"/>
                <a:gd name="T14" fmla="*/ 7 w 51"/>
                <a:gd name="T15" fmla="*/ 34 h 97"/>
                <a:gd name="T16" fmla="*/ 14 w 51"/>
                <a:gd name="T17" fmla="*/ 48 h 97"/>
                <a:gd name="T18" fmla="*/ 14 w 51"/>
                <a:gd name="T19" fmla="*/ 56 h 97"/>
                <a:gd name="T20" fmla="*/ 14 w 51"/>
                <a:gd name="T21" fmla="*/ 60 h 97"/>
                <a:gd name="T22" fmla="*/ 11 w 51"/>
                <a:gd name="T23" fmla="*/ 82 h 97"/>
                <a:gd name="T24" fmla="*/ 14 w 51"/>
                <a:gd name="T25" fmla="*/ 89 h 97"/>
                <a:gd name="T26" fmla="*/ 14 w 51"/>
                <a:gd name="T27" fmla="*/ 97 h 97"/>
                <a:gd name="T28" fmla="*/ 33 w 51"/>
                <a:gd name="T29" fmla="*/ 93 h 97"/>
                <a:gd name="T30" fmla="*/ 33 w 51"/>
                <a:gd name="T31" fmla="*/ 89 h 97"/>
                <a:gd name="T32" fmla="*/ 33 w 51"/>
                <a:gd name="T33" fmla="*/ 78 h 97"/>
                <a:gd name="T34" fmla="*/ 33 w 51"/>
                <a:gd name="T35" fmla="*/ 71 h 97"/>
                <a:gd name="T36" fmla="*/ 33 w 51"/>
                <a:gd name="T37" fmla="*/ 67 h 97"/>
                <a:gd name="T38" fmla="*/ 33 w 51"/>
                <a:gd name="T39" fmla="*/ 67 h 97"/>
                <a:gd name="T40" fmla="*/ 33 w 51"/>
                <a:gd name="T41" fmla="*/ 63 h 97"/>
                <a:gd name="T42" fmla="*/ 33 w 51"/>
                <a:gd name="T43" fmla="*/ 56 h 97"/>
                <a:gd name="T44" fmla="*/ 33 w 51"/>
                <a:gd name="T45" fmla="*/ 52 h 97"/>
                <a:gd name="T46" fmla="*/ 37 w 51"/>
                <a:gd name="T47" fmla="*/ 52 h 97"/>
                <a:gd name="T48" fmla="*/ 40 w 51"/>
                <a:gd name="T49" fmla="*/ 48 h 97"/>
                <a:gd name="T50" fmla="*/ 44 w 51"/>
                <a:gd name="T51" fmla="*/ 41 h 97"/>
                <a:gd name="T52" fmla="*/ 48 w 51"/>
                <a:gd name="T53" fmla="*/ 41 h 97"/>
                <a:gd name="T54" fmla="*/ 44 w 51"/>
                <a:gd name="T55" fmla="*/ 34 h 97"/>
                <a:gd name="T56" fmla="*/ 48 w 51"/>
                <a:gd name="T57" fmla="*/ 30 h 97"/>
                <a:gd name="T58" fmla="*/ 51 w 51"/>
                <a:gd name="T59" fmla="*/ 30 h 97"/>
                <a:gd name="T60" fmla="*/ 48 w 51"/>
                <a:gd name="T61" fmla="*/ 19 h 97"/>
                <a:gd name="T62" fmla="*/ 44 w 51"/>
                <a:gd name="T63" fmla="*/ 15 h 97"/>
                <a:gd name="T64" fmla="*/ 44 w 51"/>
                <a:gd name="T65" fmla="*/ 11 h 97"/>
                <a:gd name="T66" fmla="*/ 37 w 51"/>
                <a:gd name="T67" fmla="*/ 8 h 97"/>
                <a:gd name="T68" fmla="*/ 29 w 51"/>
                <a:gd name="T69" fmla="*/ 0 h 97"/>
                <a:gd name="T70" fmla="*/ 29 w 51"/>
                <a:gd name="T71" fmla="*/ 4 h 97"/>
                <a:gd name="T72" fmla="*/ 25 w 51"/>
                <a:gd name="T73" fmla="*/ 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 h="97">
                  <a:moveTo>
                    <a:pt x="25" y="4"/>
                  </a:moveTo>
                  <a:lnTo>
                    <a:pt x="25" y="8"/>
                  </a:lnTo>
                  <a:lnTo>
                    <a:pt x="22" y="11"/>
                  </a:lnTo>
                  <a:lnTo>
                    <a:pt x="18" y="11"/>
                  </a:lnTo>
                  <a:lnTo>
                    <a:pt x="11" y="11"/>
                  </a:lnTo>
                  <a:lnTo>
                    <a:pt x="11" y="11"/>
                  </a:lnTo>
                  <a:lnTo>
                    <a:pt x="7" y="15"/>
                  </a:lnTo>
                  <a:lnTo>
                    <a:pt x="7" y="15"/>
                  </a:lnTo>
                  <a:lnTo>
                    <a:pt x="3" y="19"/>
                  </a:lnTo>
                  <a:lnTo>
                    <a:pt x="7" y="22"/>
                  </a:lnTo>
                  <a:lnTo>
                    <a:pt x="0" y="22"/>
                  </a:lnTo>
                  <a:lnTo>
                    <a:pt x="0" y="26"/>
                  </a:lnTo>
                  <a:lnTo>
                    <a:pt x="0" y="30"/>
                  </a:lnTo>
                  <a:lnTo>
                    <a:pt x="3" y="34"/>
                  </a:lnTo>
                  <a:lnTo>
                    <a:pt x="7" y="34"/>
                  </a:lnTo>
                  <a:lnTo>
                    <a:pt x="7" y="34"/>
                  </a:lnTo>
                  <a:lnTo>
                    <a:pt x="11" y="41"/>
                  </a:lnTo>
                  <a:lnTo>
                    <a:pt x="14" y="48"/>
                  </a:lnTo>
                  <a:lnTo>
                    <a:pt x="14" y="52"/>
                  </a:lnTo>
                  <a:lnTo>
                    <a:pt x="14" y="56"/>
                  </a:lnTo>
                  <a:lnTo>
                    <a:pt x="14" y="60"/>
                  </a:lnTo>
                  <a:lnTo>
                    <a:pt x="14" y="60"/>
                  </a:lnTo>
                  <a:lnTo>
                    <a:pt x="11" y="63"/>
                  </a:lnTo>
                  <a:lnTo>
                    <a:pt x="11" y="82"/>
                  </a:lnTo>
                  <a:lnTo>
                    <a:pt x="14" y="86"/>
                  </a:lnTo>
                  <a:lnTo>
                    <a:pt x="14" y="89"/>
                  </a:lnTo>
                  <a:lnTo>
                    <a:pt x="14" y="93"/>
                  </a:lnTo>
                  <a:lnTo>
                    <a:pt x="14" y="97"/>
                  </a:lnTo>
                  <a:lnTo>
                    <a:pt x="22" y="97"/>
                  </a:lnTo>
                  <a:lnTo>
                    <a:pt x="33" y="93"/>
                  </a:lnTo>
                  <a:lnTo>
                    <a:pt x="33" y="93"/>
                  </a:lnTo>
                  <a:lnTo>
                    <a:pt x="33" y="89"/>
                  </a:lnTo>
                  <a:lnTo>
                    <a:pt x="33" y="82"/>
                  </a:lnTo>
                  <a:lnTo>
                    <a:pt x="33" y="78"/>
                  </a:lnTo>
                  <a:lnTo>
                    <a:pt x="33" y="78"/>
                  </a:lnTo>
                  <a:lnTo>
                    <a:pt x="33" y="71"/>
                  </a:lnTo>
                  <a:lnTo>
                    <a:pt x="33" y="71"/>
                  </a:lnTo>
                  <a:lnTo>
                    <a:pt x="33" y="67"/>
                  </a:lnTo>
                  <a:lnTo>
                    <a:pt x="33" y="67"/>
                  </a:lnTo>
                  <a:lnTo>
                    <a:pt x="33" y="67"/>
                  </a:lnTo>
                  <a:lnTo>
                    <a:pt x="33" y="63"/>
                  </a:lnTo>
                  <a:lnTo>
                    <a:pt x="33" y="63"/>
                  </a:lnTo>
                  <a:lnTo>
                    <a:pt x="33" y="60"/>
                  </a:lnTo>
                  <a:lnTo>
                    <a:pt x="33" y="56"/>
                  </a:lnTo>
                  <a:lnTo>
                    <a:pt x="33" y="52"/>
                  </a:lnTo>
                  <a:lnTo>
                    <a:pt x="33" y="52"/>
                  </a:lnTo>
                  <a:lnTo>
                    <a:pt x="37" y="52"/>
                  </a:lnTo>
                  <a:lnTo>
                    <a:pt x="37" y="52"/>
                  </a:lnTo>
                  <a:lnTo>
                    <a:pt x="40" y="48"/>
                  </a:lnTo>
                  <a:lnTo>
                    <a:pt x="40" y="48"/>
                  </a:lnTo>
                  <a:lnTo>
                    <a:pt x="44" y="45"/>
                  </a:lnTo>
                  <a:lnTo>
                    <a:pt x="44" y="41"/>
                  </a:lnTo>
                  <a:lnTo>
                    <a:pt x="48" y="41"/>
                  </a:lnTo>
                  <a:lnTo>
                    <a:pt x="48" y="41"/>
                  </a:lnTo>
                  <a:lnTo>
                    <a:pt x="48" y="37"/>
                  </a:lnTo>
                  <a:lnTo>
                    <a:pt x="44" y="34"/>
                  </a:lnTo>
                  <a:lnTo>
                    <a:pt x="44" y="34"/>
                  </a:lnTo>
                  <a:lnTo>
                    <a:pt x="48" y="30"/>
                  </a:lnTo>
                  <a:lnTo>
                    <a:pt x="51" y="30"/>
                  </a:lnTo>
                  <a:lnTo>
                    <a:pt x="51" y="30"/>
                  </a:lnTo>
                  <a:lnTo>
                    <a:pt x="48" y="22"/>
                  </a:lnTo>
                  <a:lnTo>
                    <a:pt x="48" y="19"/>
                  </a:lnTo>
                  <a:lnTo>
                    <a:pt x="44" y="19"/>
                  </a:lnTo>
                  <a:lnTo>
                    <a:pt x="44" y="15"/>
                  </a:lnTo>
                  <a:lnTo>
                    <a:pt x="44" y="11"/>
                  </a:lnTo>
                  <a:lnTo>
                    <a:pt x="44" y="11"/>
                  </a:lnTo>
                  <a:lnTo>
                    <a:pt x="40" y="8"/>
                  </a:lnTo>
                  <a:lnTo>
                    <a:pt x="37" y="8"/>
                  </a:lnTo>
                  <a:lnTo>
                    <a:pt x="37" y="4"/>
                  </a:lnTo>
                  <a:lnTo>
                    <a:pt x="29" y="0"/>
                  </a:lnTo>
                  <a:lnTo>
                    <a:pt x="29" y="0"/>
                  </a:lnTo>
                  <a:lnTo>
                    <a:pt x="29" y="4"/>
                  </a:lnTo>
                  <a:lnTo>
                    <a:pt x="25" y="4"/>
                  </a:lnTo>
                  <a:lnTo>
                    <a:pt x="25" y="4"/>
                  </a:lnTo>
                  <a:close/>
                </a:path>
              </a:pathLst>
            </a:custGeom>
            <a:grpFill/>
            <a:ln>
              <a:noFill/>
            </a:ln>
          </p:spPr>
          <p:txBody>
            <a:bodyPr vert="horz" wrap="square" lIns="91440" tIns="45720" rIns="91440" bIns="45720" numCol="1" anchor="t" anchorCtr="0" compatLnSpc="1"/>
            <a:lstStyle/>
            <a:p>
              <a:endParaRPr lang="en-US"/>
            </a:p>
          </p:txBody>
        </p:sp>
        <p:sp>
          <p:nvSpPr>
            <p:cNvPr id="127" name="Freeform 128"/>
            <p:cNvSpPr>
              <a:spLocks noEditPoints="1"/>
            </p:cNvSpPr>
            <p:nvPr/>
          </p:nvSpPr>
          <p:spPr bwMode="auto">
            <a:xfrm>
              <a:off x="4550346" y="2714068"/>
              <a:ext cx="247033" cy="319084"/>
            </a:xfrm>
            <a:custGeom>
              <a:avLst/>
              <a:gdLst>
                <a:gd name="T0" fmla="*/ 189 w 192"/>
                <a:gd name="T1" fmla="*/ 63 h 248"/>
                <a:gd name="T2" fmla="*/ 185 w 192"/>
                <a:gd name="T3" fmla="*/ 122 h 248"/>
                <a:gd name="T4" fmla="*/ 174 w 192"/>
                <a:gd name="T5" fmla="*/ 126 h 248"/>
                <a:gd name="T6" fmla="*/ 174 w 192"/>
                <a:gd name="T7" fmla="*/ 133 h 248"/>
                <a:gd name="T8" fmla="*/ 167 w 192"/>
                <a:gd name="T9" fmla="*/ 141 h 248"/>
                <a:gd name="T10" fmla="*/ 167 w 192"/>
                <a:gd name="T11" fmla="*/ 148 h 248"/>
                <a:gd name="T12" fmla="*/ 167 w 192"/>
                <a:gd name="T13" fmla="*/ 155 h 248"/>
                <a:gd name="T14" fmla="*/ 159 w 192"/>
                <a:gd name="T15" fmla="*/ 166 h 248"/>
                <a:gd name="T16" fmla="*/ 163 w 192"/>
                <a:gd name="T17" fmla="*/ 166 h 248"/>
                <a:gd name="T18" fmla="*/ 163 w 192"/>
                <a:gd name="T19" fmla="*/ 170 h 248"/>
                <a:gd name="T20" fmla="*/ 167 w 192"/>
                <a:gd name="T21" fmla="*/ 178 h 248"/>
                <a:gd name="T22" fmla="*/ 174 w 192"/>
                <a:gd name="T23" fmla="*/ 185 h 248"/>
                <a:gd name="T24" fmla="*/ 174 w 192"/>
                <a:gd name="T25" fmla="*/ 192 h 248"/>
                <a:gd name="T26" fmla="*/ 167 w 192"/>
                <a:gd name="T27" fmla="*/ 196 h 248"/>
                <a:gd name="T28" fmla="*/ 155 w 192"/>
                <a:gd name="T29" fmla="*/ 200 h 248"/>
                <a:gd name="T30" fmla="*/ 152 w 192"/>
                <a:gd name="T31" fmla="*/ 204 h 248"/>
                <a:gd name="T32" fmla="*/ 148 w 192"/>
                <a:gd name="T33" fmla="*/ 207 h 248"/>
                <a:gd name="T34" fmla="*/ 144 w 192"/>
                <a:gd name="T35" fmla="*/ 215 h 248"/>
                <a:gd name="T36" fmla="*/ 141 w 192"/>
                <a:gd name="T37" fmla="*/ 218 h 248"/>
                <a:gd name="T38" fmla="*/ 130 w 192"/>
                <a:gd name="T39" fmla="*/ 226 h 248"/>
                <a:gd name="T40" fmla="*/ 118 w 192"/>
                <a:gd name="T41" fmla="*/ 222 h 248"/>
                <a:gd name="T42" fmla="*/ 111 w 192"/>
                <a:gd name="T43" fmla="*/ 226 h 248"/>
                <a:gd name="T44" fmla="*/ 115 w 192"/>
                <a:gd name="T45" fmla="*/ 230 h 248"/>
                <a:gd name="T46" fmla="*/ 107 w 192"/>
                <a:gd name="T47" fmla="*/ 237 h 248"/>
                <a:gd name="T48" fmla="*/ 89 w 192"/>
                <a:gd name="T49" fmla="*/ 241 h 248"/>
                <a:gd name="T50" fmla="*/ 78 w 192"/>
                <a:gd name="T51" fmla="*/ 248 h 248"/>
                <a:gd name="T52" fmla="*/ 74 w 192"/>
                <a:gd name="T53" fmla="*/ 241 h 248"/>
                <a:gd name="T54" fmla="*/ 70 w 192"/>
                <a:gd name="T55" fmla="*/ 248 h 248"/>
                <a:gd name="T56" fmla="*/ 59 w 192"/>
                <a:gd name="T57" fmla="*/ 248 h 248"/>
                <a:gd name="T58" fmla="*/ 55 w 192"/>
                <a:gd name="T59" fmla="*/ 241 h 248"/>
                <a:gd name="T60" fmla="*/ 48 w 192"/>
                <a:gd name="T61" fmla="*/ 233 h 248"/>
                <a:gd name="T62" fmla="*/ 33 w 192"/>
                <a:gd name="T63" fmla="*/ 222 h 248"/>
                <a:gd name="T64" fmla="*/ 33 w 192"/>
                <a:gd name="T65" fmla="*/ 215 h 248"/>
                <a:gd name="T66" fmla="*/ 33 w 192"/>
                <a:gd name="T67" fmla="*/ 211 h 248"/>
                <a:gd name="T68" fmla="*/ 41 w 192"/>
                <a:gd name="T69" fmla="*/ 211 h 248"/>
                <a:gd name="T70" fmla="*/ 48 w 192"/>
                <a:gd name="T71" fmla="*/ 211 h 248"/>
                <a:gd name="T72" fmla="*/ 55 w 192"/>
                <a:gd name="T73" fmla="*/ 211 h 248"/>
                <a:gd name="T74" fmla="*/ 52 w 192"/>
                <a:gd name="T75" fmla="*/ 207 h 248"/>
                <a:gd name="T76" fmla="*/ 44 w 192"/>
                <a:gd name="T77" fmla="*/ 200 h 248"/>
                <a:gd name="T78" fmla="*/ 48 w 192"/>
                <a:gd name="T79" fmla="*/ 189 h 248"/>
                <a:gd name="T80" fmla="*/ 48 w 192"/>
                <a:gd name="T81" fmla="*/ 185 h 248"/>
                <a:gd name="T82" fmla="*/ 44 w 192"/>
                <a:gd name="T83" fmla="*/ 178 h 248"/>
                <a:gd name="T84" fmla="*/ 37 w 192"/>
                <a:gd name="T85" fmla="*/ 166 h 248"/>
                <a:gd name="T86" fmla="*/ 26 w 192"/>
                <a:gd name="T87" fmla="*/ 159 h 248"/>
                <a:gd name="T88" fmla="*/ 18 w 192"/>
                <a:gd name="T89" fmla="*/ 137 h 248"/>
                <a:gd name="T90" fmla="*/ 22 w 192"/>
                <a:gd name="T91" fmla="*/ 133 h 248"/>
                <a:gd name="T92" fmla="*/ 52 w 192"/>
                <a:gd name="T93" fmla="*/ 85 h 248"/>
                <a:gd name="T94" fmla="*/ 59 w 192"/>
                <a:gd name="T95" fmla="*/ 48 h 248"/>
                <a:gd name="T96" fmla="*/ 48 w 192"/>
                <a:gd name="T97" fmla="*/ 29 h 248"/>
                <a:gd name="T98" fmla="*/ 41 w 192"/>
                <a:gd name="T99" fmla="*/ 7 h 248"/>
                <a:gd name="T100" fmla="*/ 0 w 192"/>
                <a:gd name="T101" fmla="*/ 16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48">
                  <a:moveTo>
                    <a:pt x="41" y="7"/>
                  </a:moveTo>
                  <a:lnTo>
                    <a:pt x="59" y="0"/>
                  </a:lnTo>
                  <a:lnTo>
                    <a:pt x="189" y="63"/>
                  </a:lnTo>
                  <a:lnTo>
                    <a:pt x="192" y="122"/>
                  </a:lnTo>
                  <a:lnTo>
                    <a:pt x="189" y="122"/>
                  </a:lnTo>
                  <a:lnTo>
                    <a:pt x="185" y="122"/>
                  </a:lnTo>
                  <a:lnTo>
                    <a:pt x="181" y="122"/>
                  </a:lnTo>
                  <a:lnTo>
                    <a:pt x="178" y="122"/>
                  </a:lnTo>
                  <a:lnTo>
                    <a:pt x="174" y="126"/>
                  </a:lnTo>
                  <a:lnTo>
                    <a:pt x="174" y="129"/>
                  </a:lnTo>
                  <a:lnTo>
                    <a:pt x="178" y="129"/>
                  </a:lnTo>
                  <a:lnTo>
                    <a:pt x="174" y="133"/>
                  </a:lnTo>
                  <a:lnTo>
                    <a:pt x="170" y="141"/>
                  </a:lnTo>
                  <a:lnTo>
                    <a:pt x="167" y="141"/>
                  </a:lnTo>
                  <a:lnTo>
                    <a:pt x="167" y="141"/>
                  </a:lnTo>
                  <a:lnTo>
                    <a:pt x="167" y="144"/>
                  </a:lnTo>
                  <a:lnTo>
                    <a:pt x="167" y="144"/>
                  </a:lnTo>
                  <a:lnTo>
                    <a:pt x="167" y="148"/>
                  </a:lnTo>
                  <a:lnTo>
                    <a:pt x="163" y="152"/>
                  </a:lnTo>
                  <a:lnTo>
                    <a:pt x="163" y="152"/>
                  </a:lnTo>
                  <a:lnTo>
                    <a:pt x="167" y="155"/>
                  </a:lnTo>
                  <a:lnTo>
                    <a:pt x="167" y="159"/>
                  </a:lnTo>
                  <a:lnTo>
                    <a:pt x="163" y="159"/>
                  </a:lnTo>
                  <a:lnTo>
                    <a:pt x="159" y="166"/>
                  </a:lnTo>
                  <a:lnTo>
                    <a:pt x="159" y="170"/>
                  </a:lnTo>
                  <a:lnTo>
                    <a:pt x="159" y="170"/>
                  </a:lnTo>
                  <a:lnTo>
                    <a:pt x="163" y="166"/>
                  </a:lnTo>
                  <a:lnTo>
                    <a:pt x="167" y="166"/>
                  </a:lnTo>
                  <a:lnTo>
                    <a:pt x="167" y="170"/>
                  </a:lnTo>
                  <a:lnTo>
                    <a:pt x="163" y="170"/>
                  </a:lnTo>
                  <a:lnTo>
                    <a:pt x="167" y="174"/>
                  </a:lnTo>
                  <a:lnTo>
                    <a:pt x="167" y="174"/>
                  </a:lnTo>
                  <a:lnTo>
                    <a:pt x="167" y="178"/>
                  </a:lnTo>
                  <a:lnTo>
                    <a:pt x="167" y="181"/>
                  </a:lnTo>
                  <a:lnTo>
                    <a:pt x="167" y="185"/>
                  </a:lnTo>
                  <a:lnTo>
                    <a:pt x="174" y="185"/>
                  </a:lnTo>
                  <a:lnTo>
                    <a:pt x="174" y="189"/>
                  </a:lnTo>
                  <a:lnTo>
                    <a:pt x="174" y="189"/>
                  </a:lnTo>
                  <a:lnTo>
                    <a:pt x="174" y="192"/>
                  </a:lnTo>
                  <a:lnTo>
                    <a:pt x="174" y="192"/>
                  </a:lnTo>
                  <a:lnTo>
                    <a:pt x="170" y="196"/>
                  </a:lnTo>
                  <a:lnTo>
                    <a:pt x="167" y="196"/>
                  </a:lnTo>
                  <a:lnTo>
                    <a:pt x="163" y="196"/>
                  </a:lnTo>
                  <a:lnTo>
                    <a:pt x="159" y="196"/>
                  </a:lnTo>
                  <a:lnTo>
                    <a:pt x="155" y="200"/>
                  </a:lnTo>
                  <a:lnTo>
                    <a:pt x="155" y="200"/>
                  </a:lnTo>
                  <a:lnTo>
                    <a:pt x="155" y="204"/>
                  </a:lnTo>
                  <a:lnTo>
                    <a:pt x="152" y="204"/>
                  </a:lnTo>
                  <a:lnTo>
                    <a:pt x="152" y="207"/>
                  </a:lnTo>
                  <a:lnTo>
                    <a:pt x="148" y="207"/>
                  </a:lnTo>
                  <a:lnTo>
                    <a:pt x="148" y="207"/>
                  </a:lnTo>
                  <a:lnTo>
                    <a:pt x="144" y="211"/>
                  </a:lnTo>
                  <a:lnTo>
                    <a:pt x="144" y="211"/>
                  </a:lnTo>
                  <a:lnTo>
                    <a:pt x="144" y="215"/>
                  </a:lnTo>
                  <a:lnTo>
                    <a:pt x="141" y="215"/>
                  </a:lnTo>
                  <a:lnTo>
                    <a:pt x="144" y="218"/>
                  </a:lnTo>
                  <a:lnTo>
                    <a:pt x="141" y="218"/>
                  </a:lnTo>
                  <a:lnTo>
                    <a:pt x="141" y="222"/>
                  </a:lnTo>
                  <a:lnTo>
                    <a:pt x="137" y="222"/>
                  </a:lnTo>
                  <a:lnTo>
                    <a:pt x="130" y="226"/>
                  </a:lnTo>
                  <a:lnTo>
                    <a:pt x="126" y="226"/>
                  </a:lnTo>
                  <a:lnTo>
                    <a:pt x="122" y="226"/>
                  </a:lnTo>
                  <a:lnTo>
                    <a:pt x="118" y="222"/>
                  </a:lnTo>
                  <a:lnTo>
                    <a:pt x="115" y="222"/>
                  </a:lnTo>
                  <a:lnTo>
                    <a:pt x="111" y="222"/>
                  </a:lnTo>
                  <a:lnTo>
                    <a:pt x="111" y="226"/>
                  </a:lnTo>
                  <a:lnTo>
                    <a:pt x="111" y="226"/>
                  </a:lnTo>
                  <a:lnTo>
                    <a:pt x="111" y="230"/>
                  </a:lnTo>
                  <a:lnTo>
                    <a:pt x="115" y="230"/>
                  </a:lnTo>
                  <a:lnTo>
                    <a:pt x="115" y="233"/>
                  </a:lnTo>
                  <a:lnTo>
                    <a:pt x="111" y="233"/>
                  </a:lnTo>
                  <a:lnTo>
                    <a:pt x="107" y="237"/>
                  </a:lnTo>
                  <a:lnTo>
                    <a:pt x="104" y="237"/>
                  </a:lnTo>
                  <a:lnTo>
                    <a:pt x="93" y="241"/>
                  </a:lnTo>
                  <a:lnTo>
                    <a:pt x="89" y="241"/>
                  </a:lnTo>
                  <a:lnTo>
                    <a:pt x="85" y="244"/>
                  </a:lnTo>
                  <a:lnTo>
                    <a:pt x="81" y="244"/>
                  </a:lnTo>
                  <a:lnTo>
                    <a:pt x="78" y="248"/>
                  </a:lnTo>
                  <a:lnTo>
                    <a:pt x="78" y="244"/>
                  </a:lnTo>
                  <a:lnTo>
                    <a:pt x="74" y="241"/>
                  </a:lnTo>
                  <a:lnTo>
                    <a:pt x="74" y="241"/>
                  </a:lnTo>
                  <a:lnTo>
                    <a:pt x="70" y="241"/>
                  </a:lnTo>
                  <a:lnTo>
                    <a:pt x="70" y="244"/>
                  </a:lnTo>
                  <a:lnTo>
                    <a:pt x="70" y="248"/>
                  </a:lnTo>
                  <a:lnTo>
                    <a:pt x="67" y="248"/>
                  </a:lnTo>
                  <a:lnTo>
                    <a:pt x="63" y="248"/>
                  </a:lnTo>
                  <a:lnTo>
                    <a:pt x="59" y="248"/>
                  </a:lnTo>
                  <a:lnTo>
                    <a:pt x="59" y="244"/>
                  </a:lnTo>
                  <a:lnTo>
                    <a:pt x="55" y="244"/>
                  </a:lnTo>
                  <a:lnTo>
                    <a:pt x="55" y="241"/>
                  </a:lnTo>
                  <a:lnTo>
                    <a:pt x="55" y="237"/>
                  </a:lnTo>
                  <a:lnTo>
                    <a:pt x="52" y="233"/>
                  </a:lnTo>
                  <a:lnTo>
                    <a:pt x="48" y="233"/>
                  </a:lnTo>
                  <a:lnTo>
                    <a:pt x="44" y="226"/>
                  </a:lnTo>
                  <a:lnTo>
                    <a:pt x="37" y="222"/>
                  </a:lnTo>
                  <a:lnTo>
                    <a:pt x="33" y="222"/>
                  </a:lnTo>
                  <a:lnTo>
                    <a:pt x="33" y="218"/>
                  </a:lnTo>
                  <a:lnTo>
                    <a:pt x="33" y="218"/>
                  </a:lnTo>
                  <a:lnTo>
                    <a:pt x="33" y="215"/>
                  </a:lnTo>
                  <a:lnTo>
                    <a:pt x="33" y="215"/>
                  </a:lnTo>
                  <a:lnTo>
                    <a:pt x="33" y="211"/>
                  </a:lnTo>
                  <a:lnTo>
                    <a:pt x="33" y="211"/>
                  </a:lnTo>
                  <a:lnTo>
                    <a:pt x="37" y="211"/>
                  </a:lnTo>
                  <a:lnTo>
                    <a:pt x="37" y="211"/>
                  </a:lnTo>
                  <a:lnTo>
                    <a:pt x="41" y="211"/>
                  </a:lnTo>
                  <a:lnTo>
                    <a:pt x="44" y="211"/>
                  </a:lnTo>
                  <a:lnTo>
                    <a:pt x="44" y="211"/>
                  </a:lnTo>
                  <a:lnTo>
                    <a:pt x="48" y="211"/>
                  </a:lnTo>
                  <a:lnTo>
                    <a:pt x="52" y="211"/>
                  </a:lnTo>
                  <a:lnTo>
                    <a:pt x="52" y="211"/>
                  </a:lnTo>
                  <a:lnTo>
                    <a:pt x="55" y="211"/>
                  </a:lnTo>
                  <a:lnTo>
                    <a:pt x="55" y="211"/>
                  </a:lnTo>
                  <a:lnTo>
                    <a:pt x="55" y="211"/>
                  </a:lnTo>
                  <a:lnTo>
                    <a:pt x="52" y="207"/>
                  </a:lnTo>
                  <a:lnTo>
                    <a:pt x="48" y="204"/>
                  </a:lnTo>
                  <a:lnTo>
                    <a:pt x="48" y="204"/>
                  </a:lnTo>
                  <a:lnTo>
                    <a:pt x="44" y="200"/>
                  </a:lnTo>
                  <a:lnTo>
                    <a:pt x="44" y="196"/>
                  </a:lnTo>
                  <a:lnTo>
                    <a:pt x="44" y="192"/>
                  </a:lnTo>
                  <a:lnTo>
                    <a:pt x="48" y="189"/>
                  </a:lnTo>
                  <a:lnTo>
                    <a:pt x="44" y="189"/>
                  </a:lnTo>
                  <a:lnTo>
                    <a:pt x="44" y="185"/>
                  </a:lnTo>
                  <a:lnTo>
                    <a:pt x="48" y="185"/>
                  </a:lnTo>
                  <a:lnTo>
                    <a:pt x="48" y="181"/>
                  </a:lnTo>
                  <a:lnTo>
                    <a:pt x="44" y="178"/>
                  </a:lnTo>
                  <a:lnTo>
                    <a:pt x="44" y="178"/>
                  </a:lnTo>
                  <a:lnTo>
                    <a:pt x="44" y="174"/>
                  </a:lnTo>
                  <a:lnTo>
                    <a:pt x="41" y="170"/>
                  </a:lnTo>
                  <a:lnTo>
                    <a:pt x="37" y="166"/>
                  </a:lnTo>
                  <a:lnTo>
                    <a:pt x="30" y="163"/>
                  </a:lnTo>
                  <a:lnTo>
                    <a:pt x="30" y="163"/>
                  </a:lnTo>
                  <a:lnTo>
                    <a:pt x="26" y="159"/>
                  </a:lnTo>
                  <a:lnTo>
                    <a:pt x="22" y="155"/>
                  </a:lnTo>
                  <a:lnTo>
                    <a:pt x="22" y="155"/>
                  </a:lnTo>
                  <a:lnTo>
                    <a:pt x="18" y="137"/>
                  </a:lnTo>
                  <a:lnTo>
                    <a:pt x="18" y="133"/>
                  </a:lnTo>
                  <a:lnTo>
                    <a:pt x="22" y="133"/>
                  </a:lnTo>
                  <a:lnTo>
                    <a:pt x="22" y="133"/>
                  </a:lnTo>
                  <a:lnTo>
                    <a:pt x="26" y="129"/>
                  </a:lnTo>
                  <a:lnTo>
                    <a:pt x="52" y="107"/>
                  </a:lnTo>
                  <a:lnTo>
                    <a:pt x="52" y="85"/>
                  </a:lnTo>
                  <a:lnTo>
                    <a:pt x="55" y="55"/>
                  </a:lnTo>
                  <a:lnTo>
                    <a:pt x="59" y="55"/>
                  </a:lnTo>
                  <a:lnTo>
                    <a:pt x="59" y="48"/>
                  </a:lnTo>
                  <a:lnTo>
                    <a:pt x="48" y="37"/>
                  </a:lnTo>
                  <a:lnTo>
                    <a:pt x="48" y="33"/>
                  </a:lnTo>
                  <a:lnTo>
                    <a:pt x="48" y="29"/>
                  </a:lnTo>
                  <a:lnTo>
                    <a:pt x="41" y="11"/>
                  </a:lnTo>
                  <a:lnTo>
                    <a:pt x="41" y="7"/>
                  </a:lnTo>
                  <a:lnTo>
                    <a:pt x="41" y="7"/>
                  </a:lnTo>
                  <a:close/>
                  <a:moveTo>
                    <a:pt x="4" y="163"/>
                  </a:moveTo>
                  <a:lnTo>
                    <a:pt x="4" y="163"/>
                  </a:lnTo>
                  <a:lnTo>
                    <a:pt x="0" y="163"/>
                  </a:lnTo>
                  <a:lnTo>
                    <a:pt x="0" y="163"/>
                  </a:lnTo>
                  <a:lnTo>
                    <a:pt x="4" y="163"/>
                  </a:lnTo>
                  <a:close/>
                </a:path>
              </a:pathLst>
            </a:custGeom>
            <a:grpFill/>
            <a:ln>
              <a:noFill/>
            </a:ln>
          </p:spPr>
          <p:txBody>
            <a:bodyPr vert="horz" wrap="square" lIns="91440" tIns="45720" rIns="91440" bIns="45720" numCol="1" anchor="t" anchorCtr="0" compatLnSpc="1"/>
            <a:lstStyle/>
            <a:p>
              <a:endParaRPr lang="en-US"/>
            </a:p>
          </p:txBody>
        </p:sp>
        <p:sp>
          <p:nvSpPr>
            <p:cNvPr id="128" name="Freeform 129"/>
            <p:cNvSpPr/>
            <p:nvPr/>
          </p:nvSpPr>
          <p:spPr bwMode="auto">
            <a:xfrm>
              <a:off x="4302026" y="2717929"/>
              <a:ext cx="324231" cy="229020"/>
            </a:xfrm>
            <a:custGeom>
              <a:avLst/>
              <a:gdLst>
                <a:gd name="T0" fmla="*/ 52 w 252"/>
                <a:gd name="T1" fmla="*/ 175 h 178"/>
                <a:gd name="T2" fmla="*/ 49 w 252"/>
                <a:gd name="T3" fmla="*/ 171 h 178"/>
                <a:gd name="T4" fmla="*/ 41 w 252"/>
                <a:gd name="T5" fmla="*/ 167 h 178"/>
                <a:gd name="T6" fmla="*/ 37 w 252"/>
                <a:gd name="T7" fmla="*/ 171 h 178"/>
                <a:gd name="T8" fmla="*/ 30 w 252"/>
                <a:gd name="T9" fmla="*/ 167 h 178"/>
                <a:gd name="T10" fmla="*/ 34 w 252"/>
                <a:gd name="T11" fmla="*/ 163 h 178"/>
                <a:gd name="T12" fmla="*/ 30 w 252"/>
                <a:gd name="T13" fmla="*/ 160 h 178"/>
                <a:gd name="T14" fmla="*/ 23 w 252"/>
                <a:gd name="T15" fmla="*/ 160 h 178"/>
                <a:gd name="T16" fmla="*/ 15 w 252"/>
                <a:gd name="T17" fmla="*/ 152 h 178"/>
                <a:gd name="T18" fmla="*/ 0 w 252"/>
                <a:gd name="T19" fmla="*/ 138 h 178"/>
                <a:gd name="T20" fmla="*/ 4 w 252"/>
                <a:gd name="T21" fmla="*/ 130 h 178"/>
                <a:gd name="T22" fmla="*/ 8 w 252"/>
                <a:gd name="T23" fmla="*/ 130 h 178"/>
                <a:gd name="T24" fmla="*/ 23 w 252"/>
                <a:gd name="T25" fmla="*/ 130 h 178"/>
                <a:gd name="T26" fmla="*/ 34 w 252"/>
                <a:gd name="T27" fmla="*/ 126 h 178"/>
                <a:gd name="T28" fmla="*/ 41 w 252"/>
                <a:gd name="T29" fmla="*/ 123 h 178"/>
                <a:gd name="T30" fmla="*/ 52 w 252"/>
                <a:gd name="T31" fmla="*/ 123 h 178"/>
                <a:gd name="T32" fmla="*/ 63 w 252"/>
                <a:gd name="T33" fmla="*/ 115 h 178"/>
                <a:gd name="T34" fmla="*/ 63 w 252"/>
                <a:gd name="T35" fmla="*/ 108 h 178"/>
                <a:gd name="T36" fmla="*/ 67 w 252"/>
                <a:gd name="T37" fmla="*/ 67 h 178"/>
                <a:gd name="T38" fmla="*/ 111 w 252"/>
                <a:gd name="T39" fmla="*/ 45 h 178"/>
                <a:gd name="T40" fmla="*/ 215 w 252"/>
                <a:gd name="T41" fmla="*/ 8 h 178"/>
                <a:gd name="T42" fmla="*/ 234 w 252"/>
                <a:gd name="T43" fmla="*/ 4 h 178"/>
                <a:gd name="T44" fmla="*/ 241 w 252"/>
                <a:gd name="T45" fmla="*/ 26 h 178"/>
                <a:gd name="T46" fmla="*/ 241 w 252"/>
                <a:gd name="T47" fmla="*/ 34 h 178"/>
                <a:gd name="T48" fmla="*/ 252 w 252"/>
                <a:gd name="T49" fmla="*/ 52 h 178"/>
                <a:gd name="T50" fmla="*/ 245 w 252"/>
                <a:gd name="T51" fmla="*/ 82 h 178"/>
                <a:gd name="T52" fmla="*/ 219 w 252"/>
                <a:gd name="T53" fmla="*/ 126 h 178"/>
                <a:gd name="T54" fmla="*/ 215 w 252"/>
                <a:gd name="T55" fmla="*/ 130 h 178"/>
                <a:gd name="T56" fmla="*/ 211 w 252"/>
                <a:gd name="T57" fmla="*/ 134 h 178"/>
                <a:gd name="T58" fmla="*/ 211 w 252"/>
                <a:gd name="T59" fmla="*/ 149 h 178"/>
                <a:gd name="T60" fmla="*/ 208 w 252"/>
                <a:gd name="T61" fmla="*/ 156 h 178"/>
                <a:gd name="T62" fmla="*/ 204 w 252"/>
                <a:gd name="T63" fmla="*/ 156 h 178"/>
                <a:gd name="T64" fmla="*/ 200 w 252"/>
                <a:gd name="T65" fmla="*/ 156 h 178"/>
                <a:gd name="T66" fmla="*/ 197 w 252"/>
                <a:gd name="T67" fmla="*/ 160 h 178"/>
                <a:gd name="T68" fmla="*/ 189 w 252"/>
                <a:gd name="T69" fmla="*/ 160 h 178"/>
                <a:gd name="T70" fmla="*/ 182 w 252"/>
                <a:gd name="T71" fmla="*/ 156 h 178"/>
                <a:gd name="T72" fmla="*/ 171 w 252"/>
                <a:gd name="T73" fmla="*/ 156 h 178"/>
                <a:gd name="T74" fmla="*/ 156 w 252"/>
                <a:gd name="T75" fmla="*/ 156 h 178"/>
                <a:gd name="T76" fmla="*/ 149 w 252"/>
                <a:gd name="T77" fmla="*/ 163 h 178"/>
                <a:gd name="T78" fmla="*/ 141 w 252"/>
                <a:gd name="T79" fmla="*/ 163 h 178"/>
                <a:gd name="T80" fmla="*/ 130 w 252"/>
                <a:gd name="T81" fmla="*/ 160 h 178"/>
                <a:gd name="T82" fmla="*/ 126 w 252"/>
                <a:gd name="T83" fmla="*/ 156 h 178"/>
                <a:gd name="T84" fmla="*/ 123 w 252"/>
                <a:gd name="T85" fmla="*/ 156 h 178"/>
                <a:gd name="T86" fmla="*/ 115 w 252"/>
                <a:gd name="T87" fmla="*/ 156 h 178"/>
                <a:gd name="T88" fmla="*/ 111 w 252"/>
                <a:gd name="T89" fmla="*/ 156 h 178"/>
                <a:gd name="T90" fmla="*/ 108 w 252"/>
                <a:gd name="T91" fmla="*/ 160 h 178"/>
                <a:gd name="T92" fmla="*/ 100 w 252"/>
                <a:gd name="T93" fmla="*/ 152 h 178"/>
                <a:gd name="T94" fmla="*/ 97 w 252"/>
                <a:gd name="T95" fmla="*/ 149 h 178"/>
                <a:gd name="T96" fmla="*/ 89 w 252"/>
                <a:gd name="T97" fmla="*/ 149 h 178"/>
                <a:gd name="T98" fmla="*/ 86 w 252"/>
                <a:gd name="T99" fmla="*/ 149 h 178"/>
                <a:gd name="T100" fmla="*/ 82 w 252"/>
                <a:gd name="T101" fmla="*/ 149 h 178"/>
                <a:gd name="T102" fmla="*/ 74 w 252"/>
                <a:gd name="T103" fmla="*/ 149 h 178"/>
                <a:gd name="T104" fmla="*/ 67 w 252"/>
                <a:gd name="T105" fmla="*/ 149 h 178"/>
                <a:gd name="T106" fmla="*/ 63 w 252"/>
                <a:gd name="T107" fmla="*/ 152 h 178"/>
                <a:gd name="T108" fmla="*/ 60 w 252"/>
                <a:gd name="T109" fmla="*/ 156 h 178"/>
                <a:gd name="T110" fmla="*/ 60 w 252"/>
                <a:gd name="T111" fmla="*/ 156 h 178"/>
                <a:gd name="T112" fmla="*/ 60 w 252"/>
                <a:gd name="T113" fmla="*/ 160 h 178"/>
                <a:gd name="T114" fmla="*/ 63 w 252"/>
                <a:gd name="T115" fmla="*/ 163 h 178"/>
                <a:gd name="T116" fmla="*/ 56 w 252"/>
                <a:gd name="T117" fmla="*/ 167 h 178"/>
                <a:gd name="T118" fmla="*/ 56 w 252"/>
                <a:gd name="T119" fmla="*/ 171 h 178"/>
                <a:gd name="T120" fmla="*/ 60 w 252"/>
                <a:gd name="T121" fmla="*/ 175 h 178"/>
                <a:gd name="T122" fmla="*/ 56 w 252"/>
                <a:gd name="T12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78">
                  <a:moveTo>
                    <a:pt x="56" y="178"/>
                  </a:moveTo>
                  <a:lnTo>
                    <a:pt x="52" y="175"/>
                  </a:lnTo>
                  <a:lnTo>
                    <a:pt x="49" y="175"/>
                  </a:lnTo>
                  <a:lnTo>
                    <a:pt x="49" y="171"/>
                  </a:lnTo>
                  <a:lnTo>
                    <a:pt x="41" y="167"/>
                  </a:lnTo>
                  <a:lnTo>
                    <a:pt x="41" y="167"/>
                  </a:lnTo>
                  <a:lnTo>
                    <a:pt x="41" y="171"/>
                  </a:lnTo>
                  <a:lnTo>
                    <a:pt x="37" y="171"/>
                  </a:lnTo>
                  <a:lnTo>
                    <a:pt x="34" y="171"/>
                  </a:lnTo>
                  <a:lnTo>
                    <a:pt x="30" y="167"/>
                  </a:lnTo>
                  <a:lnTo>
                    <a:pt x="34" y="163"/>
                  </a:lnTo>
                  <a:lnTo>
                    <a:pt x="34" y="163"/>
                  </a:lnTo>
                  <a:lnTo>
                    <a:pt x="30" y="160"/>
                  </a:lnTo>
                  <a:lnTo>
                    <a:pt x="30" y="160"/>
                  </a:lnTo>
                  <a:lnTo>
                    <a:pt x="30" y="160"/>
                  </a:lnTo>
                  <a:lnTo>
                    <a:pt x="23" y="160"/>
                  </a:lnTo>
                  <a:lnTo>
                    <a:pt x="15" y="156"/>
                  </a:lnTo>
                  <a:lnTo>
                    <a:pt x="15" y="152"/>
                  </a:lnTo>
                  <a:lnTo>
                    <a:pt x="0" y="141"/>
                  </a:lnTo>
                  <a:lnTo>
                    <a:pt x="0" y="138"/>
                  </a:lnTo>
                  <a:lnTo>
                    <a:pt x="4" y="134"/>
                  </a:lnTo>
                  <a:lnTo>
                    <a:pt x="4" y="130"/>
                  </a:lnTo>
                  <a:lnTo>
                    <a:pt x="4" y="130"/>
                  </a:lnTo>
                  <a:lnTo>
                    <a:pt x="8" y="130"/>
                  </a:lnTo>
                  <a:lnTo>
                    <a:pt x="19" y="130"/>
                  </a:lnTo>
                  <a:lnTo>
                    <a:pt x="23" y="130"/>
                  </a:lnTo>
                  <a:lnTo>
                    <a:pt x="26" y="126"/>
                  </a:lnTo>
                  <a:lnTo>
                    <a:pt x="34" y="126"/>
                  </a:lnTo>
                  <a:lnTo>
                    <a:pt x="37" y="126"/>
                  </a:lnTo>
                  <a:lnTo>
                    <a:pt x="41" y="123"/>
                  </a:lnTo>
                  <a:lnTo>
                    <a:pt x="49" y="123"/>
                  </a:lnTo>
                  <a:lnTo>
                    <a:pt x="52" y="123"/>
                  </a:lnTo>
                  <a:lnTo>
                    <a:pt x="60" y="119"/>
                  </a:lnTo>
                  <a:lnTo>
                    <a:pt x="63" y="115"/>
                  </a:lnTo>
                  <a:lnTo>
                    <a:pt x="63" y="108"/>
                  </a:lnTo>
                  <a:lnTo>
                    <a:pt x="63" y="108"/>
                  </a:lnTo>
                  <a:lnTo>
                    <a:pt x="67" y="93"/>
                  </a:lnTo>
                  <a:lnTo>
                    <a:pt x="67" y="67"/>
                  </a:lnTo>
                  <a:lnTo>
                    <a:pt x="93" y="60"/>
                  </a:lnTo>
                  <a:lnTo>
                    <a:pt x="111" y="45"/>
                  </a:lnTo>
                  <a:lnTo>
                    <a:pt x="186" y="0"/>
                  </a:lnTo>
                  <a:lnTo>
                    <a:pt x="215" y="8"/>
                  </a:lnTo>
                  <a:lnTo>
                    <a:pt x="219" y="11"/>
                  </a:lnTo>
                  <a:lnTo>
                    <a:pt x="234" y="4"/>
                  </a:lnTo>
                  <a:lnTo>
                    <a:pt x="234" y="8"/>
                  </a:lnTo>
                  <a:lnTo>
                    <a:pt x="241" y="26"/>
                  </a:lnTo>
                  <a:lnTo>
                    <a:pt x="241" y="30"/>
                  </a:lnTo>
                  <a:lnTo>
                    <a:pt x="241" y="34"/>
                  </a:lnTo>
                  <a:lnTo>
                    <a:pt x="252" y="45"/>
                  </a:lnTo>
                  <a:lnTo>
                    <a:pt x="252" y="52"/>
                  </a:lnTo>
                  <a:lnTo>
                    <a:pt x="248" y="52"/>
                  </a:lnTo>
                  <a:lnTo>
                    <a:pt x="245" y="82"/>
                  </a:lnTo>
                  <a:lnTo>
                    <a:pt x="245" y="104"/>
                  </a:lnTo>
                  <a:lnTo>
                    <a:pt x="219" y="126"/>
                  </a:lnTo>
                  <a:lnTo>
                    <a:pt x="215" y="130"/>
                  </a:lnTo>
                  <a:lnTo>
                    <a:pt x="215" y="130"/>
                  </a:lnTo>
                  <a:lnTo>
                    <a:pt x="211" y="130"/>
                  </a:lnTo>
                  <a:lnTo>
                    <a:pt x="211" y="134"/>
                  </a:lnTo>
                  <a:lnTo>
                    <a:pt x="215" y="152"/>
                  </a:lnTo>
                  <a:lnTo>
                    <a:pt x="211" y="149"/>
                  </a:lnTo>
                  <a:lnTo>
                    <a:pt x="208" y="152"/>
                  </a:lnTo>
                  <a:lnTo>
                    <a:pt x="208" y="156"/>
                  </a:lnTo>
                  <a:lnTo>
                    <a:pt x="208" y="156"/>
                  </a:lnTo>
                  <a:lnTo>
                    <a:pt x="204" y="156"/>
                  </a:lnTo>
                  <a:lnTo>
                    <a:pt x="204" y="156"/>
                  </a:lnTo>
                  <a:lnTo>
                    <a:pt x="200" y="156"/>
                  </a:lnTo>
                  <a:lnTo>
                    <a:pt x="197" y="156"/>
                  </a:lnTo>
                  <a:lnTo>
                    <a:pt x="197" y="160"/>
                  </a:lnTo>
                  <a:lnTo>
                    <a:pt x="193" y="160"/>
                  </a:lnTo>
                  <a:lnTo>
                    <a:pt x="189" y="160"/>
                  </a:lnTo>
                  <a:lnTo>
                    <a:pt x="186" y="160"/>
                  </a:lnTo>
                  <a:lnTo>
                    <a:pt x="182" y="156"/>
                  </a:lnTo>
                  <a:lnTo>
                    <a:pt x="174" y="156"/>
                  </a:lnTo>
                  <a:lnTo>
                    <a:pt x="171" y="156"/>
                  </a:lnTo>
                  <a:lnTo>
                    <a:pt x="160" y="156"/>
                  </a:lnTo>
                  <a:lnTo>
                    <a:pt x="156" y="156"/>
                  </a:lnTo>
                  <a:lnTo>
                    <a:pt x="152" y="163"/>
                  </a:lnTo>
                  <a:lnTo>
                    <a:pt x="149" y="163"/>
                  </a:lnTo>
                  <a:lnTo>
                    <a:pt x="145" y="163"/>
                  </a:lnTo>
                  <a:lnTo>
                    <a:pt x="141" y="163"/>
                  </a:lnTo>
                  <a:lnTo>
                    <a:pt x="137" y="163"/>
                  </a:lnTo>
                  <a:lnTo>
                    <a:pt x="130" y="160"/>
                  </a:lnTo>
                  <a:lnTo>
                    <a:pt x="126" y="160"/>
                  </a:lnTo>
                  <a:lnTo>
                    <a:pt x="126" y="156"/>
                  </a:lnTo>
                  <a:lnTo>
                    <a:pt x="126" y="156"/>
                  </a:lnTo>
                  <a:lnTo>
                    <a:pt x="123" y="156"/>
                  </a:lnTo>
                  <a:lnTo>
                    <a:pt x="123" y="156"/>
                  </a:lnTo>
                  <a:lnTo>
                    <a:pt x="115" y="156"/>
                  </a:lnTo>
                  <a:lnTo>
                    <a:pt x="115" y="156"/>
                  </a:lnTo>
                  <a:lnTo>
                    <a:pt x="111" y="156"/>
                  </a:lnTo>
                  <a:lnTo>
                    <a:pt x="111" y="160"/>
                  </a:lnTo>
                  <a:lnTo>
                    <a:pt x="108" y="160"/>
                  </a:lnTo>
                  <a:lnTo>
                    <a:pt x="104" y="160"/>
                  </a:lnTo>
                  <a:lnTo>
                    <a:pt x="100" y="152"/>
                  </a:lnTo>
                  <a:lnTo>
                    <a:pt x="100" y="152"/>
                  </a:lnTo>
                  <a:lnTo>
                    <a:pt x="97" y="149"/>
                  </a:lnTo>
                  <a:lnTo>
                    <a:pt x="93" y="149"/>
                  </a:lnTo>
                  <a:lnTo>
                    <a:pt x="89" y="149"/>
                  </a:lnTo>
                  <a:lnTo>
                    <a:pt x="86" y="149"/>
                  </a:lnTo>
                  <a:lnTo>
                    <a:pt x="86" y="149"/>
                  </a:lnTo>
                  <a:lnTo>
                    <a:pt x="82" y="149"/>
                  </a:lnTo>
                  <a:lnTo>
                    <a:pt x="82" y="149"/>
                  </a:lnTo>
                  <a:lnTo>
                    <a:pt x="74" y="149"/>
                  </a:lnTo>
                  <a:lnTo>
                    <a:pt x="74" y="149"/>
                  </a:lnTo>
                  <a:lnTo>
                    <a:pt x="71" y="149"/>
                  </a:lnTo>
                  <a:lnTo>
                    <a:pt x="67" y="149"/>
                  </a:lnTo>
                  <a:lnTo>
                    <a:pt x="67" y="149"/>
                  </a:lnTo>
                  <a:lnTo>
                    <a:pt x="63" y="152"/>
                  </a:lnTo>
                  <a:lnTo>
                    <a:pt x="60" y="152"/>
                  </a:lnTo>
                  <a:lnTo>
                    <a:pt x="60" y="156"/>
                  </a:lnTo>
                  <a:lnTo>
                    <a:pt x="63" y="156"/>
                  </a:lnTo>
                  <a:lnTo>
                    <a:pt x="60" y="156"/>
                  </a:lnTo>
                  <a:lnTo>
                    <a:pt x="60" y="160"/>
                  </a:lnTo>
                  <a:lnTo>
                    <a:pt x="60" y="160"/>
                  </a:lnTo>
                  <a:lnTo>
                    <a:pt x="63" y="163"/>
                  </a:lnTo>
                  <a:lnTo>
                    <a:pt x="63" y="163"/>
                  </a:lnTo>
                  <a:lnTo>
                    <a:pt x="60" y="163"/>
                  </a:lnTo>
                  <a:lnTo>
                    <a:pt x="56" y="167"/>
                  </a:lnTo>
                  <a:lnTo>
                    <a:pt x="56" y="171"/>
                  </a:lnTo>
                  <a:lnTo>
                    <a:pt x="56" y="171"/>
                  </a:lnTo>
                  <a:lnTo>
                    <a:pt x="60" y="175"/>
                  </a:lnTo>
                  <a:lnTo>
                    <a:pt x="60" y="175"/>
                  </a:lnTo>
                  <a:lnTo>
                    <a:pt x="60" y="178"/>
                  </a:lnTo>
                  <a:lnTo>
                    <a:pt x="56" y="178"/>
                  </a:lnTo>
                  <a:close/>
                </a:path>
              </a:pathLst>
            </a:custGeom>
            <a:grpFill/>
            <a:ln>
              <a:noFill/>
            </a:ln>
          </p:spPr>
          <p:txBody>
            <a:bodyPr vert="horz" wrap="square" lIns="91440" tIns="45720" rIns="91440" bIns="45720" numCol="1" anchor="t" anchorCtr="0" compatLnSpc="1"/>
            <a:lstStyle/>
            <a:p>
              <a:endParaRPr lang="en-US"/>
            </a:p>
          </p:txBody>
        </p:sp>
        <p:sp>
          <p:nvSpPr>
            <p:cNvPr id="129" name="Freeform 130"/>
            <p:cNvSpPr/>
            <p:nvPr/>
          </p:nvSpPr>
          <p:spPr bwMode="auto">
            <a:xfrm>
              <a:off x="4359925" y="2909636"/>
              <a:ext cx="238027" cy="185275"/>
            </a:xfrm>
            <a:custGeom>
              <a:avLst/>
              <a:gdLst>
                <a:gd name="T0" fmla="*/ 174 w 185"/>
                <a:gd name="T1" fmla="*/ 7 h 144"/>
                <a:gd name="T2" fmla="*/ 163 w 185"/>
                <a:gd name="T3" fmla="*/ 3 h 144"/>
                <a:gd name="T4" fmla="*/ 159 w 185"/>
                <a:gd name="T5" fmla="*/ 7 h 144"/>
                <a:gd name="T6" fmla="*/ 152 w 185"/>
                <a:gd name="T7" fmla="*/ 7 h 144"/>
                <a:gd name="T8" fmla="*/ 144 w 185"/>
                <a:gd name="T9" fmla="*/ 11 h 144"/>
                <a:gd name="T10" fmla="*/ 129 w 185"/>
                <a:gd name="T11" fmla="*/ 7 h 144"/>
                <a:gd name="T12" fmla="*/ 111 w 185"/>
                <a:gd name="T13" fmla="*/ 7 h 144"/>
                <a:gd name="T14" fmla="*/ 100 w 185"/>
                <a:gd name="T15" fmla="*/ 14 h 144"/>
                <a:gd name="T16" fmla="*/ 85 w 185"/>
                <a:gd name="T17" fmla="*/ 11 h 144"/>
                <a:gd name="T18" fmla="*/ 81 w 185"/>
                <a:gd name="T19" fmla="*/ 7 h 144"/>
                <a:gd name="T20" fmla="*/ 70 w 185"/>
                <a:gd name="T21" fmla="*/ 7 h 144"/>
                <a:gd name="T22" fmla="*/ 66 w 185"/>
                <a:gd name="T23" fmla="*/ 11 h 144"/>
                <a:gd name="T24" fmla="*/ 55 w 185"/>
                <a:gd name="T25" fmla="*/ 3 h 144"/>
                <a:gd name="T26" fmla="*/ 48 w 185"/>
                <a:gd name="T27" fmla="*/ 0 h 144"/>
                <a:gd name="T28" fmla="*/ 41 w 185"/>
                <a:gd name="T29" fmla="*/ 0 h 144"/>
                <a:gd name="T30" fmla="*/ 29 w 185"/>
                <a:gd name="T31" fmla="*/ 0 h 144"/>
                <a:gd name="T32" fmla="*/ 22 w 185"/>
                <a:gd name="T33" fmla="*/ 0 h 144"/>
                <a:gd name="T34" fmla="*/ 15 w 185"/>
                <a:gd name="T35" fmla="*/ 3 h 144"/>
                <a:gd name="T36" fmla="*/ 15 w 185"/>
                <a:gd name="T37" fmla="*/ 7 h 144"/>
                <a:gd name="T38" fmla="*/ 18 w 185"/>
                <a:gd name="T39" fmla="*/ 14 h 144"/>
                <a:gd name="T40" fmla="*/ 11 w 185"/>
                <a:gd name="T41" fmla="*/ 18 h 144"/>
                <a:gd name="T42" fmla="*/ 15 w 185"/>
                <a:gd name="T43" fmla="*/ 26 h 144"/>
                <a:gd name="T44" fmla="*/ 11 w 185"/>
                <a:gd name="T45" fmla="*/ 29 h 144"/>
                <a:gd name="T46" fmla="*/ 15 w 185"/>
                <a:gd name="T47" fmla="*/ 37 h 144"/>
                <a:gd name="T48" fmla="*/ 18 w 185"/>
                <a:gd name="T49" fmla="*/ 48 h 144"/>
                <a:gd name="T50" fmla="*/ 11 w 185"/>
                <a:gd name="T51" fmla="*/ 52 h 144"/>
                <a:gd name="T52" fmla="*/ 15 w 185"/>
                <a:gd name="T53" fmla="*/ 59 h 144"/>
                <a:gd name="T54" fmla="*/ 7 w 185"/>
                <a:gd name="T55" fmla="*/ 66 h 144"/>
                <a:gd name="T56" fmla="*/ 4 w 185"/>
                <a:gd name="T57" fmla="*/ 70 h 144"/>
                <a:gd name="T58" fmla="*/ 0 w 185"/>
                <a:gd name="T59" fmla="*/ 74 h 144"/>
                <a:gd name="T60" fmla="*/ 0 w 185"/>
                <a:gd name="T61" fmla="*/ 81 h 144"/>
                <a:gd name="T62" fmla="*/ 0 w 185"/>
                <a:gd name="T63" fmla="*/ 85 h 144"/>
                <a:gd name="T64" fmla="*/ 0 w 185"/>
                <a:gd name="T65" fmla="*/ 96 h 144"/>
                <a:gd name="T66" fmla="*/ 0 w 185"/>
                <a:gd name="T67" fmla="*/ 107 h 144"/>
                <a:gd name="T68" fmla="*/ 11 w 185"/>
                <a:gd name="T69" fmla="*/ 111 h 144"/>
                <a:gd name="T70" fmla="*/ 33 w 185"/>
                <a:gd name="T71" fmla="*/ 129 h 144"/>
                <a:gd name="T72" fmla="*/ 37 w 185"/>
                <a:gd name="T73" fmla="*/ 141 h 144"/>
                <a:gd name="T74" fmla="*/ 63 w 185"/>
                <a:gd name="T75" fmla="*/ 144 h 144"/>
                <a:gd name="T76" fmla="*/ 78 w 185"/>
                <a:gd name="T77" fmla="*/ 141 h 144"/>
                <a:gd name="T78" fmla="*/ 85 w 185"/>
                <a:gd name="T79" fmla="*/ 137 h 144"/>
                <a:gd name="T80" fmla="*/ 89 w 185"/>
                <a:gd name="T81" fmla="*/ 141 h 144"/>
                <a:gd name="T82" fmla="*/ 96 w 185"/>
                <a:gd name="T83" fmla="*/ 129 h 144"/>
                <a:gd name="T84" fmla="*/ 96 w 185"/>
                <a:gd name="T85" fmla="*/ 122 h 144"/>
                <a:gd name="T86" fmla="*/ 104 w 185"/>
                <a:gd name="T87" fmla="*/ 115 h 144"/>
                <a:gd name="T88" fmla="*/ 107 w 185"/>
                <a:gd name="T89" fmla="*/ 107 h 144"/>
                <a:gd name="T90" fmla="*/ 115 w 185"/>
                <a:gd name="T91" fmla="*/ 104 h 144"/>
                <a:gd name="T92" fmla="*/ 122 w 185"/>
                <a:gd name="T93" fmla="*/ 104 h 144"/>
                <a:gd name="T94" fmla="*/ 129 w 185"/>
                <a:gd name="T95" fmla="*/ 111 h 144"/>
                <a:gd name="T96" fmla="*/ 137 w 185"/>
                <a:gd name="T97" fmla="*/ 107 h 144"/>
                <a:gd name="T98" fmla="*/ 141 w 185"/>
                <a:gd name="T99" fmla="*/ 104 h 144"/>
                <a:gd name="T100" fmla="*/ 144 w 185"/>
                <a:gd name="T101" fmla="*/ 96 h 144"/>
                <a:gd name="T102" fmla="*/ 148 w 185"/>
                <a:gd name="T103" fmla="*/ 85 h 144"/>
                <a:gd name="T104" fmla="*/ 159 w 185"/>
                <a:gd name="T105" fmla="*/ 78 h 144"/>
                <a:gd name="T106" fmla="*/ 159 w 185"/>
                <a:gd name="T107" fmla="*/ 66 h 144"/>
                <a:gd name="T108" fmla="*/ 166 w 185"/>
                <a:gd name="T109" fmla="*/ 63 h 144"/>
                <a:gd name="T110" fmla="*/ 170 w 185"/>
                <a:gd name="T111" fmla="*/ 52 h 144"/>
                <a:gd name="T112" fmla="*/ 174 w 185"/>
                <a:gd name="T113" fmla="*/ 44 h 144"/>
                <a:gd name="T114" fmla="*/ 181 w 185"/>
                <a:gd name="T115" fmla="*/ 40 h 144"/>
                <a:gd name="T116" fmla="*/ 185 w 185"/>
                <a:gd name="T117" fmla="*/ 33 h 144"/>
                <a:gd name="T118" fmla="*/ 185 w 185"/>
                <a:gd name="T119" fmla="*/ 26 h 144"/>
                <a:gd name="T120" fmla="*/ 181 w 185"/>
                <a:gd name="T121" fmla="*/ 18 h 144"/>
                <a:gd name="T122" fmla="*/ 178 w 185"/>
                <a:gd name="T123" fmla="*/ 1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44">
                  <a:moveTo>
                    <a:pt x="178" y="11"/>
                  </a:moveTo>
                  <a:lnTo>
                    <a:pt x="178" y="11"/>
                  </a:lnTo>
                  <a:lnTo>
                    <a:pt x="174" y="7"/>
                  </a:lnTo>
                  <a:lnTo>
                    <a:pt x="170" y="3"/>
                  </a:lnTo>
                  <a:lnTo>
                    <a:pt x="166" y="0"/>
                  </a:lnTo>
                  <a:lnTo>
                    <a:pt x="163" y="3"/>
                  </a:lnTo>
                  <a:lnTo>
                    <a:pt x="163" y="7"/>
                  </a:lnTo>
                  <a:lnTo>
                    <a:pt x="163" y="7"/>
                  </a:lnTo>
                  <a:lnTo>
                    <a:pt x="159" y="7"/>
                  </a:lnTo>
                  <a:lnTo>
                    <a:pt x="159" y="7"/>
                  </a:lnTo>
                  <a:lnTo>
                    <a:pt x="155" y="7"/>
                  </a:lnTo>
                  <a:lnTo>
                    <a:pt x="152" y="7"/>
                  </a:lnTo>
                  <a:lnTo>
                    <a:pt x="152" y="11"/>
                  </a:lnTo>
                  <a:lnTo>
                    <a:pt x="148" y="11"/>
                  </a:lnTo>
                  <a:lnTo>
                    <a:pt x="144" y="11"/>
                  </a:lnTo>
                  <a:lnTo>
                    <a:pt x="141" y="11"/>
                  </a:lnTo>
                  <a:lnTo>
                    <a:pt x="137" y="7"/>
                  </a:lnTo>
                  <a:lnTo>
                    <a:pt x="129" y="7"/>
                  </a:lnTo>
                  <a:lnTo>
                    <a:pt x="126" y="7"/>
                  </a:lnTo>
                  <a:lnTo>
                    <a:pt x="115" y="7"/>
                  </a:lnTo>
                  <a:lnTo>
                    <a:pt x="111" y="7"/>
                  </a:lnTo>
                  <a:lnTo>
                    <a:pt x="107" y="14"/>
                  </a:lnTo>
                  <a:lnTo>
                    <a:pt x="104" y="14"/>
                  </a:lnTo>
                  <a:lnTo>
                    <a:pt x="100" y="14"/>
                  </a:lnTo>
                  <a:lnTo>
                    <a:pt x="96" y="14"/>
                  </a:lnTo>
                  <a:lnTo>
                    <a:pt x="92" y="14"/>
                  </a:lnTo>
                  <a:lnTo>
                    <a:pt x="85" y="11"/>
                  </a:lnTo>
                  <a:lnTo>
                    <a:pt x="81" y="11"/>
                  </a:lnTo>
                  <a:lnTo>
                    <a:pt x="81" y="7"/>
                  </a:lnTo>
                  <a:lnTo>
                    <a:pt x="81" y="7"/>
                  </a:lnTo>
                  <a:lnTo>
                    <a:pt x="78" y="7"/>
                  </a:lnTo>
                  <a:lnTo>
                    <a:pt x="78" y="7"/>
                  </a:lnTo>
                  <a:lnTo>
                    <a:pt x="70" y="7"/>
                  </a:lnTo>
                  <a:lnTo>
                    <a:pt x="70" y="7"/>
                  </a:lnTo>
                  <a:lnTo>
                    <a:pt x="66" y="7"/>
                  </a:lnTo>
                  <a:lnTo>
                    <a:pt x="66" y="11"/>
                  </a:lnTo>
                  <a:lnTo>
                    <a:pt x="63" y="11"/>
                  </a:lnTo>
                  <a:lnTo>
                    <a:pt x="59" y="11"/>
                  </a:lnTo>
                  <a:lnTo>
                    <a:pt x="55" y="3"/>
                  </a:lnTo>
                  <a:lnTo>
                    <a:pt x="55" y="3"/>
                  </a:lnTo>
                  <a:lnTo>
                    <a:pt x="52" y="0"/>
                  </a:lnTo>
                  <a:lnTo>
                    <a:pt x="48" y="0"/>
                  </a:lnTo>
                  <a:lnTo>
                    <a:pt x="44" y="0"/>
                  </a:lnTo>
                  <a:lnTo>
                    <a:pt x="41" y="0"/>
                  </a:lnTo>
                  <a:lnTo>
                    <a:pt x="41" y="0"/>
                  </a:lnTo>
                  <a:lnTo>
                    <a:pt x="37" y="0"/>
                  </a:lnTo>
                  <a:lnTo>
                    <a:pt x="37" y="0"/>
                  </a:lnTo>
                  <a:lnTo>
                    <a:pt x="29" y="0"/>
                  </a:lnTo>
                  <a:lnTo>
                    <a:pt x="29" y="0"/>
                  </a:lnTo>
                  <a:lnTo>
                    <a:pt x="26" y="0"/>
                  </a:lnTo>
                  <a:lnTo>
                    <a:pt x="22" y="0"/>
                  </a:lnTo>
                  <a:lnTo>
                    <a:pt x="22" y="0"/>
                  </a:lnTo>
                  <a:lnTo>
                    <a:pt x="18" y="3"/>
                  </a:lnTo>
                  <a:lnTo>
                    <a:pt x="15" y="3"/>
                  </a:lnTo>
                  <a:lnTo>
                    <a:pt x="15" y="7"/>
                  </a:lnTo>
                  <a:lnTo>
                    <a:pt x="18" y="7"/>
                  </a:lnTo>
                  <a:lnTo>
                    <a:pt x="15" y="7"/>
                  </a:lnTo>
                  <a:lnTo>
                    <a:pt x="15" y="11"/>
                  </a:lnTo>
                  <a:lnTo>
                    <a:pt x="15" y="11"/>
                  </a:lnTo>
                  <a:lnTo>
                    <a:pt x="18" y="14"/>
                  </a:lnTo>
                  <a:lnTo>
                    <a:pt x="18" y="14"/>
                  </a:lnTo>
                  <a:lnTo>
                    <a:pt x="15" y="14"/>
                  </a:lnTo>
                  <a:lnTo>
                    <a:pt x="11" y="18"/>
                  </a:lnTo>
                  <a:lnTo>
                    <a:pt x="11" y="22"/>
                  </a:lnTo>
                  <a:lnTo>
                    <a:pt x="11" y="22"/>
                  </a:lnTo>
                  <a:lnTo>
                    <a:pt x="15" y="26"/>
                  </a:lnTo>
                  <a:lnTo>
                    <a:pt x="15" y="26"/>
                  </a:lnTo>
                  <a:lnTo>
                    <a:pt x="15" y="29"/>
                  </a:lnTo>
                  <a:lnTo>
                    <a:pt x="11" y="29"/>
                  </a:lnTo>
                  <a:lnTo>
                    <a:pt x="11" y="33"/>
                  </a:lnTo>
                  <a:lnTo>
                    <a:pt x="11" y="37"/>
                  </a:lnTo>
                  <a:lnTo>
                    <a:pt x="15" y="37"/>
                  </a:lnTo>
                  <a:lnTo>
                    <a:pt x="15" y="40"/>
                  </a:lnTo>
                  <a:lnTo>
                    <a:pt x="18" y="48"/>
                  </a:lnTo>
                  <a:lnTo>
                    <a:pt x="18" y="48"/>
                  </a:lnTo>
                  <a:lnTo>
                    <a:pt x="15" y="48"/>
                  </a:lnTo>
                  <a:lnTo>
                    <a:pt x="11" y="52"/>
                  </a:lnTo>
                  <a:lnTo>
                    <a:pt x="11" y="52"/>
                  </a:lnTo>
                  <a:lnTo>
                    <a:pt x="15" y="55"/>
                  </a:lnTo>
                  <a:lnTo>
                    <a:pt x="15" y="59"/>
                  </a:lnTo>
                  <a:lnTo>
                    <a:pt x="15" y="59"/>
                  </a:lnTo>
                  <a:lnTo>
                    <a:pt x="11" y="59"/>
                  </a:lnTo>
                  <a:lnTo>
                    <a:pt x="11" y="63"/>
                  </a:lnTo>
                  <a:lnTo>
                    <a:pt x="7" y="66"/>
                  </a:lnTo>
                  <a:lnTo>
                    <a:pt x="7" y="66"/>
                  </a:lnTo>
                  <a:lnTo>
                    <a:pt x="4" y="70"/>
                  </a:lnTo>
                  <a:lnTo>
                    <a:pt x="4" y="70"/>
                  </a:lnTo>
                  <a:lnTo>
                    <a:pt x="0" y="70"/>
                  </a:lnTo>
                  <a:lnTo>
                    <a:pt x="0" y="70"/>
                  </a:lnTo>
                  <a:lnTo>
                    <a:pt x="0" y="74"/>
                  </a:lnTo>
                  <a:lnTo>
                    <a:pt x="0" y="78"/>
                  </a:lnTo>
                  <a:lnTo>
                    <a:pt x="0" y="81"/>
                  </a:lnTo>
                  <a:lnTo>
                    <a:pt x="0" y="81"/>
                  </a:lnTo>
                  <a:lnTo>
                    <a:pt x="0" y="85"/>
                  </a:lnTo>
                  <a:lnTo>
                    <a:pt x="0" y="85"/>
                  </a:lnTo>
                  <a:lnTo>
                    <a:pt x="0" y="85"/>
                  </a:lnTo>
                  <a:lnTo>
                    <a:pt x="0" y="89"/>
                  </a:lnTo>
                  <a:lnTo>
                    <a:pt x="0" y="89"/>
                  </a:lnTo>
                  <a:lnTo>
                    <a:pt x="0" y="96"/>
                  </a:lnTo>
                  <a:lnTo>
                    <a:pt x="0" y="96"/>
                  </a:lnTo>
                  <a:lnTo>
                    <a:pt x="0" y="100"/>
                  </a:lnTo>
                  <a:lnTo>
                    <a:pt x="0" y="107"/>
                  </a:lnTo>
                  <a:lnTo>
                    <a:pt x="0" y="111"/>
                  </a:lnTo>
                  <a:lnTo>
                    <a:pt x="7" y="111"/>
                  </a:lnTo>
                  <a:lnTo>
                    <a:pt x="11" y="111"/>
                  </a:lnTo>
                  <a:lnTo>
                    <a:pt x="22" y="115"/>
                  </a:lnTo>
                  <a:lnTo>
                    <a:pt x="29" y="122"/>
                  </a:lnTo>
                  <a:lnTo>
                    <a:pt x="33" y="129"/>
                  </a:lnTo>
                  <a:lnTo>
                    <a:pt x="33" y="133"/>
                  </a:lnTo>
                  <a:lnTo>
                    <a:pt x="37" y="133"/>
                  </a:lnTo>
                  <a:lnTo>
                    <a:pt x="37" y="141"/>
                  </a:lnTo>
                  <a:lnTo>
                    <a:pt x="41" y="144"/>
                  </a:lnTo>
                  <a:lnTo>
                    <a:pt x="48" y="144"/>
                  </a:lnTo>
                  <a:lnTo>
                    <a:pt x="63" y="144"/>
                  </a:lnTo>
                  <a:lnTo>
                    <a:pt x="66" y="141"/>
                  </a:lnTo>
                  <a:lnTo>
                    <a:pt x="70" y="144"/>
                  </a:lnTo>
                  <a:lnTo>
                    <a:pt x="78" y="141"/>
                  </a:lnTo>
                  <a:lnTo>
                    <a:pt x="81" y="141"/>
                  </a:lnTo>
                  <a:lnTo>
                    <a:pt x="85" y="141"/>
                  </a:lnTo>
                  <a:lnTo>
                    <a:pt x="85" y="137"/>
                  </a:lnTo>
                  <a:lnTo>
                    <a:pt x="89" y="141"/>
                  </a:lnTo>
                  <a:lnTo>
                    <a:pt x="89" y="141"/>
                  </a:lnTo>
                  <a:lnTo>
                    <a:pt x="89" y="141"/>
                  </a:lnTo>
                  <a:lnTo>
                    <a:pt x="89" y="137"/>
                  </a:lnTo>
                  <a:lnTo>
                    <a:pt x="96" y="133"/>
                  </a:lnTo>
                  <a:lnTo>
                    <a:pt x="96" y="129"/>
                  </a:lnTo>
                  <a:lnTo>
                    <a:pt x="96" y="126"/>
                  </a:lnTo>
                  <a:lnTo>
                    <a:pt x="96" y="122"/>
                  </a:lnTo>
                  <a:lnTo>
                    <a:pt x="96" y="122"/>
                  </a:lnTo>
                  <a:lnTo>
                    <a:pt x="96" y="118"/>
                  </a:lnTo>
                  <a:lnTo>
                    <a:pt x="100" y="118"/>
                  </a:lnTo>
                  <a:lnTo>
                    <a:pt x="104" y="115"/>
                  </a:lnTo>
                  <a:lnTo>
                    <a:pt x="104" y="115"/>
                  </a:lnTo>
                  <a:lnTo>
                    <a:pt x="107" y="111"/>
                  </a:lnTo>
                  <a:lnTo>
                    <a:pt x="107" y="107"/>
                  </a:lnTo>
                  <a:lnTo>
                    <a:pt x="111" y="107"/>
                  </a:lnTo>
                  <a:lnTo>
                    <a:pt x="115" y="104"/>
                  </a:lnTo>
                  <a:lnTo>
                    <a:pt x="115" y="104"/>
                  </a:lnTo>
                  <a:lnTo>
                    <a:pt x="115" y="104"/>
                  </a:lnTo>
                  <a:lnTo>
                    <a:pt x="118" y="107"/>
                  </a:lnTo>
                  <a:lnTo>
                    <a:pt x="122" y="104"/>
                  </a:lnTo>
                  <a:lnTo>
                    <a:pt x="126" y="107"/>
                  </a:lnTo>
                  <a:lnTo>
                    <a:pt x="126" y="111"/>
                  </a:lnTo>
                  <a:lnTo>
                    <a:pt x="129" y="111"/>
                  </a:lnTo>
                  <a:lnTo>
                    <a:pt x="129" y="111"/>
                  </a:lnTo>
                  <a:lnTo>
                    <a:pt x="133" y="111"/>
                  </a:lnTo>
                  <a:lnTo>
                    <a:pt x="137" y="107"/>
                  </a:lnTo>
                  <a:lnTo>
                    <a:pt x="137" y="107"/>
                  </a:lnTo>
                  <a:lnTo>
                    <a:pt x="137" y="104"/>
                  </a:lnTo>
                  <a:lnTo>
                    <a:pt x="141" y="104"/>
                  </a:lnTo>
                  <a:lnTo>
                    <a:pt x="144" y="100"/>
                  </a:lnTo>
                  <a:lnTo>
                    <a:pt x="144" y="100"/>
                  </a:lnTo>
                  <a:lnTo>
                    <a:pt x="144" y="96"/>
                  </a:lnTo>
                  <a:lnTo>
                    <a:pt x="148" y="89"/>
                  </a:lnTo>
                  <a:lnTo>
                    <a:pt x="148" y="89"/>
                  </a:lnTo>
                  <a:lnTo>
                    <a:pt x="148" y="85"/>
                  </a:lnTo>
                  <a:lnTo>
                    <a:pt x="152" y="85"/>
                  </a:lnTo>
                  <a:lnTo>
                    <a:pt x="155" y="81"/>
                  </a:lnTo>
                  <a:lnTo>
                    <a:pt x="159" y="78"/>
                  </a:lnTo>
                  <a:lnTo>
                    <a:pt x="159" y="74"/>
                  </a:lnTo>
                  <a:lnTo>
                    <a:pt x="159" y="74"/>
                  </a:lnTo>
                  <a:lnTo>
                    <a:pt x="159" y="66"/>
                  </a:lnTo>
                  <a:lnTo>
                    <a:pt x="163" y="66"/>
                  </a:lnTo>
                  <a:lnTo>
                    <a:pt x="166" y="63"/>
                  </a:lnTo>
                  <a:lnTo>
                    <a:pt x="166" y="63"/>
                  </a:lnTo>
                  <a:lnTo>
                    <a:pt x="170" y="59"/>
                  </a:lnTo>
                  <a:lnTo>
                    <a:pt x="170" y="55"/>
                  </a:lnTo>
                  <a:lnTo>
                    <a:pt x="170" y="52"/>
                  </a:lnTo>
                  <a:lnTo>
                    <a:pt x="170" y="48"/>
                  </a:lnTo>
                  <a:lnTo>
                    <a:pt x="174" y="44"/>
                  </a:lnTo>
                  <a:lnTo>
                    <a:pt x="174" y="44"/>
                  </a:lnTo>
                  <a:lnTo>
                    <a:pt x="174" y="40"/>
                  </a:lnTo>
                  <a:lnTo>
                    <a:pt x="178" y="40"/>
                  </a:lnTo>
                  <a:lnTo>
                    <a:pt x="181" y="40"/>
                  </a:lnTo>
                  <a:lnTo>
                    <a:pt x="181" y="37"/>
                  </a:lnTo>
                  <a:lnTo>
                    <a:pt x="185" y="37"/>
                  </a:lnTo>
                  <a:lnTo>
                    <a:pt x="185" y="33"/>
                  </a:lnTo>
                  <a:lnTo>
                    <a:pt x="185" y="29"/>
                  </a:lnTo>
                  <a:lnTo>
                    <a:pt x="185" y="29"/>
                  </a:lnTo>
                  <a:lnTo>
                    <a:pt x="185" y="26"/>
                  </a:lnTo>
                  <a:lnTo>
                    <a:pt x="181" y="26"/>
                  </a:lnTo>
                  <a:lnTo>
                    <a:pt x="181" y="22"/>
                  </a:lnTo>
                  <a:lnTo>
                    <a:pt x="181" y="18"/>
                  </a:lnTo>
                  <a:lnTo>
                    <a:pt x="181" y="14"/>
                  </a:lnTo>
                  <a:lnTo>
                    <a:pt x="178" y="11"/>
                  </a:lnTo>
                  <a:lnTo>
                    <a:pt x="178" y="11"/>
                  </a:lnTo>
                  <a:close/>
                </a:path>
              </a:pathLst>
            </a:custGeom>
            <a:grpFill/>
            <a:ln>
              <a:noFill/>
            </a:ln>
          </p:spPr>
          <p:txBody>
            <a:bodyPr vert="horz" wrap="square" lIns="91440" tIns="45720" rIns="91440" bIns="45720" numCol="1" anchor="t" anchorCtr="0" compatLnSpc="1"/>
            <a:lstStyle/>
            <a:p>
              <a:endParaRPr lang="en-US"/>
            </a:p>
          </p:txBody>
        </p:sp>
        <p:sp>
          <p:nvSpPr>
            <p:cNvPr id="130" name="Freeform 131"/>
            <p:cNvSpPr/>
            <p:nvPr/>
          </p:nvSpPr>
          <p:spPr bwMode="auto">
            <a:xfrm>
              <a:off x="4430689" y="3172109"/>
              <a:ext cx="5147" cy="3860"/>
            </a:xfrm>
            <a:custGeom>
              <a:avLst/>
              <a:gdLst>
                <a:gd name="T0" fmla="*/ 0 w 4"/>
                <a:gd name="T1" fmla="*/ 3 h 3"/>
                <a:gd name="T2" fmla="*/ 0 w 4"/>
                <a:gd name="T3" fmla="*/ 0 h 3"/>
                <a:gd name="T4" fmla="*/ 0 w 4"/>
                <a:gd name="T5" fmla="*/ 0 h 3"/>
                <a:gd name="T6" fmla="*/ 4 w 4"/>
                <a:gd name="T7" fmla="*/ 0 h 3"/>
                <a:gd name="T8" fmla="*/ 4 w 4"/>
                <a:gd name="T9" fmla="*/ 3 h 3"/>
                <a:gd name="T10" fmla="*/ 0 w 4"/>
                <a:gd name="T11" fmla="*/ 3 h 3"/>
                <a:gd name="T12" fmla="*/ 0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0" y="3"/>
                  </a:moveTo>
                  <a:lnTo>
                    <a:pt x="0" y="0"/>
                  </a:lnTo>
                  <a:lnTo>
                    <a:pt x="0" y="0"/>
                  </a:lnTo>
                  <a:lnTo>
                    <a:pt x="4" y="0"/>
                  </a:lnTo>
                  <a:lnTo>
                    <a:pt x="4" y="3"/>
                  </a:lnTo>
                  <a:lnTo>
                    <a:pt x="0" y="3"/>
                  </a:lnTo>
                  <a:lnTo>
                    <a:pt x="0" y="3"/>
                  </a:lnTo>
                  <a:close/>
                </a:path>
              </a:pathLst>
            </a:custGeom>
            <a:grpFill/>
            <a:ln>
              <a:noFill/>
            </a:ln>
          </p:spPr>
          <p:txBody>
            <a:bodyPr vert="horz" wrap="square" lIns="91440" tIns="45720" rIns="91440" bIns="45720" numCol="1" anchor="t" anchorCtr="0" compatLnSpc="1"/>
            <a:lstStyle/>
            <a:p>
              <a:endParaRPr lang="en-US"/>
            </a:p>
          </p:txBody>
        </p:sp>
        <p:sp>
          <p:nvSpPr>
            <p:cNvPr id="131" name="Freeform 132"/>
            <p:cNvSpPr/>
            <p:nvPr/>
          </p:nvSpPr>
          <p:spPr bwMode="auto">
            <a:xfrm>
              <a:off x="4469289" y="3105203"/>
              <a:ext cx="9007" cy="14153"/>
            </a:xfrm>
            <a:custGeom>
              <a:avLst/>
              <a:gdLst>
                <a:gd name="T0" fmla="*/ 0 w 7"/>
                <a:gd name="T1" fmla="*/ 7 h 11"/>
                <a:gd name="T2" fmla="*/ 0 w 7"/>
                <a:gd name="T3" fmla="*/ 3 h 11"/>
                <a:gd name="T4" fmla="*/ 4 w 7"/>
                <a:gd name="T5" fmla="*/ 3 h 11"/>
                <a:gd name="T6" fmla="*/ 4 w 7"/>
                <a:gd name="T7" fmla="*/ 0 h 11"/>
                <a:gd name="T8" fmla="*/ 7 w 7"/>
                <a:gd name="T9" fmla="*/ 0 h 11"/>
                <a:gd name="T10" fmla="*/ 7 w 7"/>
                <a:gd name="T11" fmla="*/ 0 h 11"/>
                <a:gd name="T12" fmla="*/ 7 w 7"/>
                <a:gd name="T13" fmla="*/ 3 h 11"/>
                <a:gd name="T14" fmla="*/ 7 w 7"/>
                <a:gd name="T15" fmla="*/ 11 h 11"/>
                <a:gd name="T16" fmla="*/ 4 w 7"/>
                <a:gd name="T17" fmla="*/ 7 h 11"/>
                <a:gd name="T18" fmla="*/ 0 w 7"/>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0" y="7"/>
                  </a:moveTo>
                  <a:lnTo>
                    <a:pt x="0" y="3"/>
                  </a:lnTo>
                  <a:lnTo>
                    <a:pt x="4" y="3"/>
                  </a:lnTo>
                  <a:lnTo>
                    <a:pt x="4" y="0"/>
                  </a:lnTo>
                  <a:lnTo>
                    <a:pt x="7" y="0"/>
                  </a:lnTo>
                  <a:lnTo>
                    <a:pt x="7" y="0"/>
                  </a:lnTo>
                  <a:lnTo>
                    <a:pt x="7" y="3"/>
                  </a:lnTo>
                  <a:lnTo>
                    <a:pt x="7" y="11"/>
                  </a:lnTo>
                  <a:lnTo>
                    <a:pt x="4" y="7"/>
                  </a:lnTo>
                  <a:lnTo>
                    <a:pt x="0" y="7"/>
                  </a:lnTo>
                  <a:close/>
                </a:path>
              </a:pathLst>
            </a:custGeom>
            <a:grpFill/>
            <a:ln>
              <a:noFill/>
            </a:ln>
          </p:spPr>
          <p:txBody>
            <a:bodyPr vert="horz" wrap="square" lIns="91440" tIns="45720" rIns="91440" bIns="45720" numCol="1" anchor="t" anchorCtr="0" compatLnSpc="1"/>
            <a:lstStyle/>
            <a:p>
              <a:endParaRPr lang="en-US"/>
            </a:p>
          </p:txBody>
        </p:sp>
        <p:sp>
          <p:nvSpPr>
            <p:cNvPr id="132" name="Freeform 133"/>
            <p:cNvSpPr/>
            <p:nvPr/>
          </p:nvSpPr>
          <p:spPr bwMode="auto">
            <a:xfrm>
              <a:off x="4474436" y="2923790"/>
              <a:ext cx="162115" cy="218727"/>
            </a:xfrm>
            <a:custGeom>
              <a:avLst/>
              <a:gdLst>
                <a:gd name="T0" fmla="*/ 7 w 126"/>
                <a:gd name="T1" fmla="*/ 122 h 170"/>
                <a:gd name="T2" fmla="*/ 7 w 126"/>
                <a:gd name="T3" fmla="*/ 111 h 170"/>
                <a:gd name="T4" fmla="*/ 11 w 126"/>
                <a:gd name="T5" fmla="*/ 107 h 170"/>
                <a:gd name="T6" fmla="*/ 18 w 126"/>
                <a:gd name="T7" fmla="*/ 100 h 170"/>
                <a:gd name="T8" fmla="*/ 26 w 126"/>
                <a:gd name="T9" fmla="*/ 93 h 170"/>
                <a:gd name="T10" fmla="*/ 29 w 126"/>
                <a:gd name="T11" fmla="*/ 96 h 170"/>
                <a:gd name="T12" fmla="*/ 37 w 126"/>
                <a:gd name="T13" fmla="*/ 100 h 170"/>
                <a:gd name="T14" fmla="*/ 44 w 126"/>
                <a:gd name="T15" fmla="*/ 100 h 170"/>
                <a:gd name="T16" fmla="*/ 48 w 126"/>
                <a:gd name="T17" fmla="*/ 93 h 170"/>
                <a:gd name="T18" fmla="*/ 55 w 126"/>
                <a:gd name="T19" fmla="*/ 89 h 170"/>
                <a:gd name="T20" fmla="*/ 59 w 126"/>
                <a:gd name="T21" fmla="*/ 78 h 170"/>
                <a:gd name="T22" fmla="*/ 66 w 126"/>
                <a:gd name="T23" fmla="*/ 70 h 170"/>
                <a:gd name="T24" fmla="*/ 70 w 126"/>
                <a:gd name="T25" fmla="*/ 63 h 170"/>
                <a:gd name="T26" fmla="*/ 77 w 126"/>
                <a:gd name="T27" fmla="*/ 52 h 170"/>
                <a:gd name="T28" fmla="*/ 81 w 126"/>
                <a:gd name="T29" fmla="*/ 44 h 170"/>
                <a:gd name="T30" fmla="*/ 85 w 126"/>
                <a:gd name="T31" fmla="*/ 33 h 170"/>
                <a:gd name="T32" fmla="*/ 89 w 126"/>
                <a:gd name="T33" fmla="*/ 29 h 170"/>
                <a:gd name="T34" fmla="*/ 96 w 126"/>
                <a:gd name="T35" fmla="*/ 26 h 170"/>
                <a:gd name="T36" fmla="*/ 96 w 126"/>
                <a:gd name="T37" fmla="*/ 18 h 170"/>
                <a:gd name="T38" fmla="*/ 92 w 126"/>
                <a:gd name="T39" fmla="*/ 11 h 170"/>
                <a:gd name="T40" fmla="*/ 89 w 126"/>
                <a:gd name="T41" fmla="*/ 0 h 170"/>
                <a:gd name="T42" fmla="*/ 103 w 126"/>
                <a:gd name="T43" fmla="*/ 11 h 170"/>
                <a:gd name="T44" fmla="*/ 107 w 126"/>
                <a:gd name="T45" fmla="*/ 18 h 170"/>
                <a:gd name="T46" fmla="*/ 103 w 126"/>
                <a:gd name="T47" fmla="*/ 26 h 170"/>
                <a:gd name="T48" fmla="*/ 103 w 126"/>
                <a:gd name="T49" fmla="*/ 33 h 170"/>
                <a:gd name="T50" fmla="*/ 107 w 126"/>
                <a:gd name="T51" fmla="*/ 41 h 170"/>
                <a:gd name="T52" fmla="*/ 114 w 126"/>
                <a:gd name="T53" fmla="*/ 48 h 170"/>
                <a:gd name="T54" fmla="*/ 111 w 126"/>
                <a:gd name="T55" fmla="*/ 48 h 170"/>
                <a:gd name="T56" fmla="*/ 103 w 126"/>
                <a:gd name="T57" fmla="*/ 48 h 170"/>
                <a:gd name="T58" fmla="*/ 96 w 126"/>
                <a:gd name="T59" fmla="*/ 48 h 170"/>
                <a:gd name="T60" fmla="*/ 92 w 126"/>
                <a:gd name="T61" fmla="*/ 52 h 170"/>
                <a:gd name="T62" fmla="*/ 92 w 126"/>
                <a:gd name="T63" fmla="*/ 55 h 170"/>
                <a:gd name="T64" fmla="*/ 103 w 126"/>
                <a:gd name="T65" fmla="*/ 63 h 170"/>
                <a:gd name="T66" fmla="*/ 114 w 126"/>
                <a:gd name="T67" fmla="*/ 74 h 170"/>
                <a:gd name="T68" fmla="*/ 114 w 126"/>
                <a:gd name="T69" fmla="*/ 85 h 170"/>
                <a:gd name="T70" fmla="*/ 107 w 126"/>
                <a:gd name="T71" fmla="*/ 96 h 170"/>
                <a:gd name="T72" fmla="*/ 100 w 126"/>
                <a:gd name="T73" fmla="*/ 104 h 170"/>
                <a:gd name="T74" fmla="*/ 100 w 126"/>
                <a:gd name="T75" fmla="*/ 111 h 170"/>
                <a:gd name="T76" fmla="*/ 100 w 126"/>
                <a:gd name="T77" fmla="*/ 122 h 170"/>
                <a:gd name="T78" fmla="*/ 107 w 126"/>
                <a:gd name="T79" fmla="*/ 133 h 170"/>
                <a:gd name="T80" fmla="*/ 114 w 126"/>
                <a:gd name="T81" fmla="*/ 144 h 170"/>
                <a:gd name="T82" fmla="*/ 126 w 126"/>
                <a:gd name="T83" fmla="*/ 152 h 170"/>
                <a:gd name="T84" fmla="*/ 126 w 126"/>
                <a:gd name="T85" fmla="*/ 159 h 170"/>
                <a:gd name="T86" fmla="*/ 126 w 126"/>
                <a:gd name="T87" fmla="*/ 163 h 170"/>
                <a:gd name="T88" fmla="*/ 122 w 126"/>
                <a:gd name="T89" fmla="*/ 170 h 170"/>
                <a:gd name="T90" fmla="*/ 122 w 126"/>
                <a:gd name="T91" fmla="*/ 170 h 170"/>
                <a:gd name="T92" fmla="*/ 118 w 126"/>
                <a:gd name="T93" fmla="*/ 170 h 170"/>
                <a:gd name="T94" fmla="*/ 111 w 126"/>
                <a:gd name="T95" fmla="*/ 167 h 170"/>
                <a:gd name="T96" fmla="*/ 107 w 126"/>
                <a:gd name="T97" fmla="*/ 170 h 170"/>
                <a:gd name="T98" fmla="*/ 100 w 126"/>
                <a:gd name="T99" fmla="*/ 167 h 170"/>
                <a:gd name="T100" fmla="*/ 96 w 126"/>
                <a:gd name="T101" fmla="*/ 167 h 170"/>
                <a:gd name="T102" fmla="*/ 74 w 126"/>
                <a:gd name="T103" fmla="*/ 163 h 170"/>
                <a:gd name="T104" fmla="*/ 66 w 126"/>
                <a:gd name="T105" fmla="*/ 163 h 170"/>
                <a:gd name="T106" fmla="*/ 63 w 126"/>
                <a:gd name="T107" fmla="*/ 163 h 170"/>
                <a:gd name="T108" fmla="*/ 55 w 126"/>
                <a:gd name="T109" fmla="*/ 163 h 170"/>
                <a:gd name="T110" fmla="*/ 48 w 126"/>
                <a:gd name="T111" fmla="*/ 163 h 170"/>
                <a:gd name="T112" fmla="*/ 44 w 126"/>
                <a:gd name="T113" fmla="*/ 167 h 170"/>
                <a:gd name="T114" fmla="*/ 22 w 126"/>
                <a:gd name="T115" fmla="*/ 167 h 170"/>
                <a:gd name="T116" fmla="*/ 18 w 126"/>
                <a:gd name="T117" fmla="*/ 163 h 170"/>
                <a:gd name="T118" fmla="*/ 18 w 126"/>
                <a:gd name="T119" fmla="*/ 148 h 170"/>
                <a:gd name="T120" fmla="*/ 18 w 126"/>
                <a:gd name="T121" fmla="*/ 137 h 170"/>
                <a:gd name="T122" fmla="*/ 7 w 126"/>
                <a:gd name="T123" fmla="*/ 137 h 170"/>
                <a:gd name="T124" fmla="*/ 0 w 126"/>
                <a:gd name="T125" fmla="*/ 1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 h="170">
                  <a:moveTo>
                    <a:pt x="0" y="130"/>
                  </a:moveTo>
                  <a:lnTo>
                    <a:pt x="0" y="126"/>
                  </a:lnTo>
                  <a:lnTo>
                    <a:pt x="7" y="122"/>
                  </a:lnTo>
                  <a:lnTo>
                    <a:pt x="7" y="118"/>
                  </a:lnTo>
                  <a:lnTo>
                    <a:pt x="7" y="115"/>
                  </a:lnTo>
                  <a:lnTo>
                    <a:pt x="7" y="111"/>
                  </a:lnTo>
                  <a:lnTo>
                    <a:pt x="7" y="111"/>
                  </a:lnTo>
                  <a:lnTo>
                    <a:pt x="7" y="107"/>
                  </a:lnTo>
                  <a:lnTo>
                    <a:pt x="11" y="107"/>
                  </a:lnTo>
                  <a:lnTo>
                    <a:pt x="15" y="104"/>
                  </a:lnTo>
                  <a:lnTo>
                    <a:pt x="15" y="104"/>
                  </a:lnTo>
                  <a:lnTo>
                    <a:pt x="18" y="100"/>
                  </a:lnTo>
                  <a:lnTo>
                    <a:pt x="18" y="96"/>
                  </a:lnTo>
                  <a:lnTo>
                    <a:pt x="22" y="96"/>
                  </a:lnTo>
                  <a:lnTo>
                    <a:pt x="26" y="93"/>
                  </a:lnTo>
                  <a:lnTo>
                    <a:pt x="26" y="93"/>
                  </a:lnTo>
                  <a:lnTo>
                    <a:pt x="26" y="93"/>
                  </a:lnTo>
                  <a:lnTo>
                    <a:pt x="29" y="96"/>
                  </a:lnTo>
                  <a:lnTo>
                    <a:pt x="33" y="93"/>
                  </a:lnTo>
                  <a:lnTo>
                    <a:pt x="37" y="96"/>
                  </a:lnTo>
                  <a:lnTo>
                    <a:pt x="37" y="100"/>
                  </a:lnTo>
                  <a:lnTo>
                    <a:pt x="40" y="100"/>
                  </a:lnTo>
                  <a:lnTo>
                    <a:pt x="40" y="100"/>
                  </a:lnTo>
                  <a:lnTo>
                    <a:pt x="44" y="100"/>
                  </a:lnTo>
                  <a:lnTo>
                    <a:pt x="48" y="96"/>
                  </a:lnTo>
                  <a:lnTo>
                    <a:pt x="48" y="96"/>
                  </a:lnTo>
                  <a:lnTo>
                    <a:pt x="48" y="93"/>
                  </a:lnTo>
                  <a:lnTo>
                    <a:pt x="52" y="93"/>
                  </a:lnTo>
                  <a:lnTo>
                    <a:pt x="55" y="89"/>
                  </a:lnTo>
                  <a:lnTo>
                    <a:pt x="55" y="89"/>
                  </a:lnTo>
                  <a:lnTo>
                    <a:pt x="55" y="85"/>
                  </a:lnTo>
                  <a:lnTo>
                    <a:pt x="59" y="78"/>
                  </a:lnTo>
                  <a:lnTo>
                    <a:pt x="59" y="78"/>
                  </a:lnTo>
                  <a:lnTo>
                    <a:pt x="59" y="74"/>
                  </a:lnTo>
                  <a:lnTo>
                    <a:pt x="63" y="74"/>
                  </a:lnTo>
                  <a:lnTo>
                    <a:pt x="66" y="70"/>
                  </a:lnTo>
                  <a:lnTo>
                    <a:pt x="70" y="67"/>
                  </a:lnTo>
                  <a:lnTo>
                    <a:pt x="70" y="63"/>
                  </a:lnTo>
                  <a:lnTo>
                    <a:pt x="70" y="63"/>
                  </a:lnTo>
                  <a:lnTo>
                    <a:pt x="70" y="55"/>
                  </a:lnTo>
                  <a:lnTo>
                    <a:pt x="74" y="55"/>
                  </a:lnTo>
                  <a:lnTo>
                    <a:pt x="77" y="52"/>
                  </a:lnTo>
                  <a:lnTo>
                    <a:pt x="77" y="52"/>
                  </a:lnTo>
                  <a:lnTo>
                    <a:pt x="81" y="48"/>
                  </a:lnTo>
                  <a:lnTo>
                    <a:pt x="81" y="44"/>
                  </a:lnTo>
                  <a:lnTo>
                    <a:pt x="81" y="41"/>
                  </a:lnTo>
                  <a:lnTo>
                    <a:pt x="81" y="37"/>
                  </a:lnTo>
                  <a:lnTo>
                    <a:pt x="85" y="33"/>
                  </a:lnTo>
                  <a:lnTo>
                    <a:pt x="85" y="33"/>
                  </a:lnTo>
                  <a:lnTo>
                    <a:pt x="85" y="29"/>
                  </a:lnTo>
                  <a:lnTo>
                    <a:pt x="89" y="29"/>
                  </a:lnTo>
                  <a:lnTo>
                    <a:pt x="92" y="29"/>
                  </a:lnTo>
                  <a:lnTo>
                    <a:pt x="92" y="26"/>
                  </a:lnTo>
                  <a:lnTo>
                    <a:pt x="96" y="26"/>
                  </a:lnTo>
                  <a:lnTo>
                    <a:pt x="96" y="22"/>
                  </a:lnTo>
                  <a:lnTo>
                    <a:pt x="96" y="18"/>
                  </a:lnTo>
                  <a:lnTo>
                    <a:pt x="96" y="18"/>
                  </a:lnTo>
                  <a:lnTo>
                    <a:pt x="96" y="15"/>
                  </a:lnTo>
                  <a:lnTo>
                    <a:pt x="92" y="15"/>
                  </a:lnTo>
                  <a:lnTo>
                    <a:pt x="92" y="11"/>
                  </a:lnTo>
                  <a:lnTo>
                    <a:pt x="92" y="7"/>
                  </a:lnTo>
                  <a:lnTo>
                    <a:pt x="92" y="3"/>
                  </a:lnTo>
                  <a:lnTo>
                    <a:pt x="89" y="0"/>
                  </a:lnTo>
                  <a:lnTo>
                    <a:pt x="96" y="3"/>
                  </a:lnTo>
                  <a:lnTo>
                    <a:pt x="100" y="7"/>
                  </a:lnTo>
                  <a:lnTo>
                    <a:pt x="103" y="11"/>
                  </a:lnTo>
                  <a:lnTo>
                    <a:pt x="103" y="15"/>
                  </a:lnTo>
                  <a:lnTo>
                    <a:pt x="103" y="15"/>
                  </a:lnTo>
                  <a:lnTo>
                    <a:pt x="107" y="18"/>
                  </a:lnTo>
                  <a:lnTo>
                    <a:pt x="107" y="22"/>
                  </a:lnTo>
                  <a:lnTo>
                    <a:pt x="103" y="22"/>
                  </a:lnTo>
                  <a:lnTo>
                    <a:pt x="103" y="26"/>
                  </a:lnTo>
                  <a:lnTo>
                    <a:pt x="107" y="26"/>
                  </a:lnTo>
                  <a:lnTo>
                    <a:pt x="103" y="29"/>
                  </a:lnTo>
                  <a:lnTo>
                    <a:pt x="103" y="33"/>
                  </a:lnTo>
                  <a:lnTo>
                    <a:pt x="103" y="37"/>
                  </a:lnTo>
                  <a:lnTo>
                    <a:pt x="107" y="41"/>
                  </a:lnTo>
                  <a:lnTo>
                    <a:pt x="107" y="41"/>
                  </a:lnTo>
                  <a:lnTo>
                    <a:pt x="111" y="44"/>
                  </a:lnTo>
                  <a:lnTo>
                    <a:pt x="114" y="48"/>
                  </a:lnTo>
                  <a:lnTo>
                    <a:pt x="114" y="48"/>
                  </a:lnTo>
                  <a:lnTo>
                    <a:pt x="114" y="48"/>
                  </a:lnTo>
                  <a:lnTo>
                    <a:pt x="111" y="48"/>
                  </a:lnTo>
                  <a:lnTo>
                    <a:pt x="111" y="48"/>
                  </a:lnTo>
                  <a:lnTo>
                    <a:pt x="107" y="48"/>
                  </a:lnTo>
                  <a:lnTo>
                    <a:pt x="103" y="48"/>
                  </a:lnTo>
                  <a:lnTo>
                    <a:pt x="103" y="48"/>
                  </a:lnTo>
                  <a:lnTo>
                    <a:pt x="100" y="48"/>
                  </a:lnTo>
                  <a:lnTo>
                    <a:pt x="96" y="48"/>
                  </a:lnTo>
                  <a:lnTo>
                    <a:pt x="96" y="48"/>
                  </a:lnTo>
                  <a:lnTo>
                    <a:pt x="92" y="48"/>
                  </a:lnTo>
                  <a:lnTo>
                    <a:pt x="92" y="48"/>
                  </a:lnTo>
                  <a:lnTo>
                    <a:pt x="92" y="52"/>
                  </a:lnTo>
                  <a:lnTo>
                    <a:pt x="92" y="52"/>
                  </a:lnTo>
                  <a:lnTo>
                    <a:pt x="92" y="55"/>
                  </a:lnTo>
                  <a:lnTo>
                    <a:pt x="92" y="55"/>
                  </a:lnTo>
                  <a:lnTo>
                    <a:pt x="92" y="59"/>
                  </a:lnTo>
                  <a:lnTo>
                    <a:pt x="96" y="59"/>
                  </a:lnTo>
                  <a:lnTo>
                    <a:pt x="103" y="63"/>
                  </a:lnTo>
                  <a:lnTo>
                    <a:pt x="107" y="70"/>
                  </a:lnTo>
                  <a:lnTo>
                    <a:pt x="111" y="70"/>
                  </a:lnTo>
                  <a:lnTo>
                    <a:pt x="114" y="74"/>
                  </a:lnTo>
                  <a:lnTo>
                    <a:pt x="114" y="78"/>
                  </a:lnTo>
                  <a:lnTo>
                    <a:pt x="114" y="81"/>
                  </a:lnTo>
                  <a:lnTo>
                    <a:pt x="114" y="85"/>
                  </a:lnTo>
                  <a:lnTo>
                    <a:pt x="111" y="85"/>
                  </a:lnTo>
                  <a:lnTo>
                    <a:pt x="111" y="89"/>
                  </a:lnTo>
                  <a:lnTo>
                    <a:pt x="107" y="96"/>
                  </a:lnTo>
                  <a:lnTo>
                    <a:pt x="103" y="100"/>
                  </a:lnTo>
                  <a:lnTo>
                    <a:pt x="100" y="104"/>
                  </a:lnTo>
                  <a:lnTo>
                    <a:pt x="100" y="104"/>
                  </a:lnTo>
                  <a:lnTo>
                    <a:pt x="96" y="104"/>
                  </a:lnTo>
                  <a:lnTo>
                    <a:pt x="100" y="107"/>
                  </a:lnTo>
                  <a:lnTo>
                    <a:pt x="100" y="111"/>
                  </a:lnTo>
                  <a:lnTo>
                    <a:pt x="100" y="115"/>
                  </a:lnTo>
                  <a:lnTo>
                    <a:pt x="100" y="118"/>
                  </a:lnTo>
                  <a:lnTo>
                    <a:pt x="100" y="122"/>
                  </a:lnTo>
                  <a:lnTo>
                    <a:pt x="100" y="130"/>
                  </a:lnTo>
                  <a:lnTo>
                    <a:pt x="103" y="130"/>
                  </a:lnTo>
                  <a:lnTo>
                    <a:pt x="107" y="133"/>
                  </a:lnTo>
                  <a:lnTo>
                    <a:pt x="111" y="137"/>
                  </a:lnTo>
                  <a:lnTo>
                    <a:pt x="111" y="137"/>
                  </a:lnTo>
                  <a:lnTo>
                    <a:pt x="114" y="144"/>
                  </a:lnTo>
                  <a:lnTo>
                    <a:pt x="118" y="148"/>
                  </a:lnTo>
                  <a:lnTo>
                    <a:pt x="118" y="152"/>
                  </a:lnTo>
                  <a:lnTo>
                    <a:pt x="126" y="152"/>
                  </a:lnTo>
                  <a:lnTo>
                    <a:pt x="126" y="156"/>
                  </a:lnTo>
                  <a:lnTo>
                    <a:pt x="126" y="159"/>
                  </a:lnTo>
                  <a:lnTo>
                    <a:pt x="126" y="159"/>
                  </a:lnTo>
                  <a:lnTo>
                    <a:pt x="126" y="159"/>
                  </a:lnTo>
                  <a:lnTo>
                    <a:pt x="126" y="159"/>
                  </a:lnTo>
                  <a:lnTo>
                    <a:pt x="126" y="163"/>
                  </a:lnTo>
                  <a:lnTo>
                    <a:pt x="122" y="167"/>
                  </a:lnTo>
                  <a:lnTo>
                    <a:pt x="122" y="167"/>
                  </a:lnTo>
                  <a:lnTo>
                    <a:pt x="122" y="170"/>
                  </a:lnTo>
                  <a:lnTo>
                    <a:pt x="122" y="170"/>
                  </a:lnTo>
                  <a:lnTo>
                    <a:pt x="122" y="170"/>
                  </a:lnTo>
                  <a:lnTo>
                    <a:pt x="122" y="170"/>
                  </a:lnTo>
                  <a:lnTo>
                    <a:pt x="118" y="170"/>
                  </a:lnTo>
                  <a:lnTo>
                    <a:pt x="118" y="170"/>
                  </a:lnTo>
                  <a:lnTo>
                    <a:pt x="118" y="170"/>
                  </a:lnTo>
                  <a:lnTo>
                    <a:pt x="114" y="170"/>
                  </a:lnTo>
                  <a:lnTo>
                    <a:pt x="111" y="170"/>
                  </a:lnTo>
                  <a:lnTo>
                    <a:pt x="111" y="167"/>
                  </a:lnTo>
                  <a:lnTo>
                    <a:pt x="107" y="167"/>
                  </a:lnTo>
                  <a:lnTo>
                    <a:pt x="107" y="170"/>
                  </a:lnTo>
                  <a:lnTo>
                    <a:pt x="107" y="170"/>
                  </a:lnTo>
                  <a:lnTo>
                    <a:pt x="103" y="167"/>
                  </a:lnTo>
                  <a:lnTo>
                    <a:pt x="103" y="167"/>
                  </a:lnTo>
                  <a:lnTo>
                    <a:pt x="100" y="167"/>
                  </a:lnTo>
                  <a:lnTo>
                    <a:pt x="100" y="167"/>
                  </a:lnTo>
                  <a:lnTo>
                    <a:pt x="100" y="167"/>
                  </a:lnTo>
                  <a:lnTo>
                    <a:pt x="96" y="167"/>
                  </a:lnTo>
                  <a:lnTo>
                    <a:pt x="96" y="167"/>
                  </a:lnTo>
                  <a:lnTo>
                    <a:pt x="74" y="167"/>
                  </a:lnTo>
                  <a:lnTo>
                    <a:pt x="74" y="163"/>
                  </a:lnTo>
                  <a:lnTo>
                    <a:pt x="74" y="163"/>
                  </a:lnTo>
                  <a:lnTo>
                    <a:pt x="70" y="167"/>
                  </a:lnTo>
                  <a:lnTo>
                    <a:pt x="66" y="163"/>
                  </a:lnTo>
                  <a:lnTo>
                    <a:pt x="66" y="163"/>
                  </a:lnTo>
                  <a:lnTo>
                    <a:pt x="66" y="163"/>
                  </a:lnTo>
                  <a:lnTo>
                    <a:pt x="63" y="163"/>
                  </a:lnTo>
                  <a:lnTo>
                    <a:pt x="59" y="163"/>
                  </a:lnTo>
                  <a:lnTo>
                    <a:pt x="55" y="163"/>
                  </a:lnTo>
                  <a:lnTo>
                    <a:pt x="55" y="163"/>
                  </a:lnTo>
                  <a:lnTo>
                    <a:pt x="48" y="163"/>
                  </a:lnTo>
                  <a:lnTo>
                    <a:pt x="48" y="163"/>
                  </a:lnTo>
                  <a:lnTo>
                    <a:pt x="48" y="163"/>
                  </a:lnTo>
                  <a:lnTo>
                    <a:pt x="44" y="167"/>
                  </a:lnTo>
                  <a:lnTo>
                    <a:pt x="44" y="167"/>
                  </a:lnTo>
                  <a:lnTo>
                    <a:pt x="44" y="167"/>
                  </a:lnTo>
                  <a:lnTo>
                    <a:pt x="26" y="167"/>
                  </a:lnTo>
                  <a:lnTo>
                    <a:pt x="22" y="167"/>
                  </a:lnTo>
                  <a:lnTo>
                    <a:pt x="22" y="167"/>
                  </a:lnTo>
                  <a:lnTo>
                    <a:pt x="18" y="167"/>
                  </a:lnTo>
                  <a:lnTo>
                    <a:pt x="22" y="163"/>
                  </a:lnTo>
                  <a:lnTo>
                    <a:pt x="18" y="163"/>
                  </a:lnTo>
                  <a:lnTo>
                    <a:pt x="22" y="156"/>
                  </a:lnTo>
                  <a:lnTo>
                    <a:pt x="22" y="152"/>
                  </a:lnTo>
                  <a:lnTo>
                    <a:pt x="18" y="148"/>
                  </a:lnTo>
                  <a:lnTo>
                    <a:pt x="18" y="141"/>
                  </a:lnTo>
                  <a:lnTo>
                    <a:pt x="18" y="141"/>
                  </a:lnTo>
                  <a:lnTo>
                    <a:pt x="18" y="137"/>
                  </a:lnTo>
                  <a:lnTo>
                    <a:pt x="11" y="137"/>
                  </a:lnTo>
                  <a:lnTo>
                    <a:pt x="11" y="137"/>
                  </a:lnTo>
                  <a:lnTo>
                    <a:pt x="7" y="137"/>
                  </a:lnTo>
                  <a:lnTo>
                    <a:pt x="7" y="126"/>
                  </a:lnTo>
                  <a:lnTo>
                    <a:pt x="3" y="130"/>
                  </a:lnTo>
                  <a:lnTo>
                    <a:pt x="0" y="130"/>
                  </a:lnTo>
                  <a:close/>
                </a:path>
              </a:pathLst>
            </a:custGeom>
            <a:grpFill/>
            <a:ln>
              <a:noFill/>
            </a:ln>
          </p:spPr>
          <p:txBody>
            <a:bodyPr vert="horz" wrap="square" lIns="91440" tIns="45720" rIns="91440" bIns="45720" numCol="1" anchor="t" anchorCtr="0" compatLnSpc="1"/>
            <a:lstStyle/>
            <a:p>
              <a:endParaRPr lang="en-US"/>
            </a:p>
          </p:txBody>
        </p:sp>
        <p:sp>
          <p:nvSpPr>
            <p:cNvPr id="133" name="Freeform 134"/>
            <p:cNvSpPr/>
            <p:nvPr/>
          </p:nvSpPr>
          <p:spPr bwMode="auto">
            <a:xfrm>
              <a:off x="4478295" y="3133509"/>
              <a:ext cx="119657" cy="119657"/>
            </a:xfrm>
            <a:custGeom>
              <a:avLst/>
              <a:gdLst>
                <a:gd name="T0" fmla="*/ 41 w 93"/>
                <a:gd name="T1" fmla="*/ 4 h 93"/>
                <a:gd name="T2" fmla="*/ 45 w 93"/>
                <a:gd name="T3" fmla="*/ 0 h 93"/>
                <a:gd name="T4" fmla="*/ 52 w 93"/>
                <a:gd name="T5" fmla="*/ 0 h 93"/>
                <a:gd name="T6" fmla="*/ 56 w 93"/>
                <a:gd name="T7" fmla="*/ 0 h 93"/>
                <a:gd name="T8" fmla="*/ 63 w 93"/>
                <a:gd name="T9" fmla="*/ 0 h 93"/>
                <a:gd name="T10" fmla="*/ 63 w 93"/>
                <a:gd name="T11" fmla="*/ 0 h 93"/>
                <a:gd name="T12" fmla="*/ 71 w 93"/>
                <a:gd name="T13" fmla="*/ 0 h 93"/>
                <a:gd name="T14" fmla="*/ 71 w 93"/>
                <a:gd name="T15" fmla="*/ 4 h 93"/>
                <a:gd name="T16" fmla="*/ 71 w 93"/>
                <a:gd name="T17" fmla="*/ 7 h 93"/>
                <a:gd name="T18" fmla="*/ 71 w 93"/>
                <a:gd name="T19" fmla="*/ 11 h 93"/>
                <a:gd name="T20" fmla="*/ 71 w 93"/>
                <a:gd name="T21" fmla="*/ 15 h 93"/>
                <a:gd name="T22" fmla="*/ 74 w 93"/>
                <a:gd name="T23" fmla="*/ 15 h 93"/>
                <a:gd name="T24" fmla="*/ 82 w 93"/>
                <a:gd name="T25" fmla="*/ 15 h 93"/>
                <a:gd name="T26" fmla="*/ 89 w 93"/>
                <a:gd name="T27" fmla="*/ 15 h 93"/>
                <a:gd name="T28" fmla="*/ 93 w 93"/>
                <a:gd name="T29" fmla="*/ 19 h 93"/>
                <a:gd name="T30" fmla="*/ 93 w 93"/>
                <a:gd name="T31" fmla="*/ 22 h 93"/>
                <a:gd name="T32" fmla="*/ 89 w 93"/>
                <a:gd name="T33" fmla="*/ 26 h 93"/>
                <a:gd name="T34" fmla="*/ 86 w 93"/>
                <a:gd name="T35" fmla="*/ 30 h 93"/>
                <a:gd name="T36" fmla="*/ 86 w 93"/>
                <a:gd name="T37" fmla="*/ 33 h 93"/>
                <a:gd name="T38" fmla="*/ 86 w 93"/>
                <a:gd name="T39" fmla="*/ 33 h 93"/>
                <a:gd name="T40" fmla="*/ 82 w 93"/>
                <a:gd name="T41" fmla="*/ 37 h 93"/>
                <a:gd name="T42" fmla="*/ 86 w 93"/>
                <a:gd name="T43" fmla="*/ 41 h 93"/>
                <a:gd name="T44" fmla="*/ 89 w 93"/>
                <a:gd name="T45" fmla="*/ 41 h 93"/>
                <a:gd name="T46" fmla="*/ 89 w 93"/>
                <a:gd name="T47" fmla="*/ 45 h 93"/>
                <a:gd name="T48" fmla="*/ 93 w 93"/>
                <a:gd name="T49" fmla="*/ 48 h 93"/>
                <a:gd name="T50" fmla="*/ 86 w 93"/>
                <a:gd name="T51" fmla="*/ 67 h 93"/>
                <a:gd name="T52" fmla="*/ 86 w 93"/>
                <a:gd name="T53" fmla="*/ 70 h 93"/>
                <a:gd name="T54" fmla="*/ 86 w 93"/>
                <a:gd name="T55" fmla="*/ 70 h 93"/>
                <a:gd name="T56" fmla="*/ 78 w 93"/>
                <a:gd name="T57" fmla="*/ 67 h 93"/>
                <a:gd name="T58" fmla="*/ 74 w 93"/>
                <a:gd name="T59" fmla="*/ 70 h 93"/>
                <a:gd name="T60" fmla="*/ 67 w 93"/>
                <a:gd name="T61" fmla="*/ 67 h 93"/>
                <a:gd name="T62" fmla="*/ 63 w 93"/>
                <a:gd name="T63" fmla="*/ 63 h 93"/>
                <a:gd name="T64" fmla="*/ 60 w 93"/>
                <a:gd name="T65" fmla="*/ 67 h 93"/>
                <a:gd name="T66" fmla="*/ 56 w 93"/>
                <a:gd name="T67" fmla="*/ 70 h 93"/>
                <a:gd name="T68" fmla="*/ 52 w 93"/>
                <a:gd name="T69" fmla="*/ 70 h 93"/>
                <a:gd name="T70" fmla="*/ 45 w 93"/>
                <a:gd name="T71" fmla="*/ 70 h 93"/>
                <a:gd name="T72" fmla="*/ 41 w 93"/>
                <a:gd name="T73" fmla="*/ 74 h 93"/>
                <a:gd name="T74" fmla="*/ 41 w 93"/>
                <a:gd name="T75" fmla="*/ 78 h 93"/>
                <a:gd name="T76" fmla="*/ 49 w 93"/>
                <a:gd name="T77" fmla="*/ 78 h 93"/>
                <a:gd name="T78" fmla="*/ 52 w 93"/>
                <a:gd name="T79" fmla="*/ 78 h 93"/>
                <a:gd name="T80" fmla="*/ 52 w 93"/>
                <a:gd name="T81" fmla="*/ 89 h 93"/>
                <a:gd name="T82" fmla="*/ 45 w 93"/>
                <a:gd name="T83" fmla="*/ 85 h 93"/>
                <a:gd name="T84" fmla="*/ 41 w 93"/>
                <a:gd name="T85" fmla="*/ 89 h 93"/>
                <a:gd name="T86" fmla="*/ 41 w 93"/>
                <a:gd name="T87" fmla="*/ 89 h 93"/>
                <a:gd name="T88" fmla="*/ 37 w 93"/>
                <a:gd name="T89" fmla="*/ 93 h 93"/>
                <a:gd name="T90" fmla="*/ 34 w 93"/>
                <a:gd name="T91" fmla="*/ 89 h 93"/>
                <a:gd name="T92" fmla="*/ 26 w 93"/>
                <a:gd name="T93" fmla="*/ 82 h 93"/>
                <a:gd name="T94" fmla="*/ 15 w 93"/>
                <a:gd name="T95" fmla="*/ 74 h 93"/>
                <a:gd name="T96" fmla="*/ 12 w 93"/>
                <a:gd name="T97" fmla="*/ 70 h 93"/>
                <a:gd name="T98" fmla="*/ 8 w 93"/>
                <a:gd name="T99" fmla="*/ 63 h 93"/>
                <a:gd name="T100" fmla="*/ 4 w 93"/>
                <a:gd name="T101" fmla="*/ 56 h 93"/>
                <a:gd name="T102" fmla="*/ 4 w 93"/>
                <a:gd name="T103" fmla="*/ 52 h 93"/>
                <a:gd name="T104" fmla="*/ 0 w 93"/>
                <a:gd name="T105" fmla="*/ 45 h 93"/>
                <a:gd name="T106" fmla="*/ 8 w 93"/>
                <a:gd name="T107" fmla="*/ 45 h 93"/>
                <a:gd name="T108" fmla="*/ 8 w 93"/>
                <a:gd name="T109" fmla="*/ 30 h 93"/>
                <a:gd name="T110" fmla="*/ 15 w 93"/>
                <a:gd name="T111" fmla="*/ 30 h 93"/>
                <a:gd name="T112" fmla="*/ 8 w 93"/>
                <a:gd name="T113" fmla="*/ 26 h 93"/>
                <a:gd name="T114" fmla="*/ 12 w 93"/>
                <a:gd name="T115" fmla="*/ 22 h 93"/>
                <a:gd name="T116" fmla="*/ 15 w 93"/>
                <a:gd name="T117" fmla="*/ 19 h 93"/>
                <a:gd name="T118" fmla="*/ 19 w 93"/>
                <a:gd name="T119" fmla="*/ 22 h 93"/>
                <a:gd name="T120" fmla="*/ 41 w 93"/>
                <a:gd name="T121" fmla="*/ 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 h="93">
                  <a:moveTo>
                    <a:pt x="41" y="4"/>
                  </a:moveTo>
                  <a:lnTo>
                    <a:pt x="41" y="4"/>
                  </a:lnTo>
                  <a:lnTo>
                    <a:pt x="45" y="0"/>
                  </a:lnTo>
                  <a:lnTo>
                    <a:pt x="45" y="0"/>
                  </a:lnTo>
                  <a:lnTo>
                    <a:pt x="45" y="0"/>
                  </a:lnTo>
                  <a:lnTo>
                    <a:pt x="52" y="0"/>
                  </a:lnTo>
                  <a:lnTo>
                    <a:pt x="52" y="0"/>
                  </a:lnTo>
                  <a:lnTo>
                    <a:pt x="56" y="0"/>
                  </a:lnTo>
                  <a:lnTo>
                    <a:pt x="60" y="0"/>
                  </a:lnTo>
                  <a:lnTo>
                    <a:pt x="63" y="0"/>
                  </a:lnTo>
                  <a:lnTo>
                    <a:pt x="63" y="0"/>
                  </a:lnTo>
                  <a:lnTo>
                    <a:pt x="63" y="0"/>
                  </a:lnTo>
                  <a:lnTo>
                    <a:pt x="67" y="4"/>
                  </a:lnTo>
                  <a:lnTo>
                    <a:pt x="71" y="0"/>
                  </a:lnTo>
                  <a:lnTo>
                    <a:pt x="71" y="0"/>
                  </a:lnTo>
                  <a:lnTo>
                    <a:pt x="71" y="4"/>
                  </a:lnTo>
                  <a:lnTo>
                    <a:pt x="71" y="4"/>
                  </a:lnTo>
                  <a:lnTo>
                    <a:pt x="71" y="7"/>
                  </a:lnTo>
                  <a:lnTo>
                    <a:pt x="71" y="7"/>
                  </a:lnTo>
                  <a:lnTo>
                    <a:pt x="71" y="11"/>
                  </a:lnTo>
                  <a:lnTo>
                    <a:pt x="71" y="15"/>
                  </a:lnTo>
                  <a:lnTo>
                    <a:pt x="71" y="15"/>
                  </a:lnTo>
                  <a:lnTo>
                    <a:pt x="74" y="19"/>
                  </a:lnTo>
                  <a:lnTo>
                    <a:pt x="74" y="15"/>
                  </a:lnTo>
                  <a:lnTo>
                    <a:pt x="78" y="15"/>
                  </a:lnTo>
                  <a:lnTo>
                    <a:pt x="82" y="15"/>
                  </a:lnTo>
                  <a:lnTo>
                    <a:pt x="86" y="15"/>
                  </a:lnTo>
                  <a:lnTo>
                    <a:pt x="89" y="15"/>
                  </a:lnTo>
                  <a:lnTo>
                    <a:pt x="93" y="15"/>
                  </a:lnTo>
                  <a:lnTo>
                    <a:pt x="93" y="19"/>
                  </a:lnTo>
                  <a:lnTo>
                    <a:pt x="93" y="22"/>
                  </a:lnTo>
                  <a:lnTo>
                    <a:pt x="93" y="22"/>
                  </a:lnTo>
                  <a:lnTo>
                    <a:pt x="93" y="26"/>
                  </a:lnTo>
                  <a:lnTo>
                    <a:pt x="89" y="26"/>
                  </a:lnTo>
                  <a:lnTo>
                    <a:pt x="86" y="30"/>
                  </a:lnTo>
                  <a:lnTo>
                    <a:pt x="86" y="30"/>
                  </a:lnTo>
                  <a:lnTo>
                    <a:pt x="86" y="33"/>
                  </a:lnTo>
                  <a:lnTo>
                    <a:pt x="86" y="33"/>
                  </a:lnTo>
                  <a:lnTo>
                    <a:pt x="86" y="33"/>
                  </a:lnTo>
                  <a:lnTo>
                    <a:pt x="86" y="33"/>
                  </a:lnTo>
                  <a:lnTo>
                    <a:pt x="82" y="37"/>
                  </a:lnTo>
                  <a:lnTo>
                    <a:pt x="82" y="37"/>
                  </a:lnTo>
                  <a:lnTo>
                    <a:pt x="86" y="37"/>
                  </a:lnTo>
                  <a:lnTo>
                    <a:pt x="86" y="41"/>
                  </a:lnTo>
                  <a:lnTo>
                    <a:pt x="86" y="41"/>
                  </a:lnTo>
                  <a:lnTo>
                    <a:pt x="89" y="41"/>
                  </a:lnTo>
                  <a:lnTo>
                    <a:pt x="89" y="45"/>
                  </a:lnTo>
                  <a:lnTo>
                    <a:pt x="89" y="45"/>
                  </a:lnTo>
                  <a:lnTo>
                    <a:pt x="93" y="45"/>
                  </a:lnTo>
                  <a:lnTo>
                    <a:pt x="93" y="48"/>
                  </a:lnTo>
                  <a:lnTo>
                    <a:pt x="89" y="56"/>
                  </a:lnTo>
                  <a:lnTo>
                    <a:pt x="86" y="67"/>
                  </a:lnTo>
                  <a:lnTo>
                    <a:pt x="89" y="70"/>
                  </a:lnTo>
                  <a:lnTo>
                    <a:pt x="86" y="70"/>
                  </a:lnTo>
                  <a:lnTo>
                    <a:pt x="86" y="70"/>
                  </a:lnTo>
                  <a:lnTo>
                    <a:pt x="86" y="70"/>
                  </a:lnTo>
                  <a:lnTo>
                    <a:pt x="82" y="67"/>
                  </a:lnTo>
                  <a:lnTo>
                    <a:pt x="78" y="67"/>
                  </a:lnTo>
                  <a:lnTo>
                    <a:pt x="74" y="70"/>
                  </a:lnTo>
                  <a:lnTo>
                    <a:pt x="74" y="70"/>
                  </a:lnTo>
                  <a:lnTo>
                    <a:pt x="71" y="70"/>
                  </a:lnTo>
                  <a:lnTo>
                    <a:pt x="67" y="67"/>
                  </a:lnTo>
                  <a:lnTo>
                    <a:pt x="67" y="63"/>
                  </a:lnTo>
                  <a:lnTo>
                    <a:pt x="63" y="63"/>
                  </a:lnTo>
                  <a:lnTo>
                    <a:pt x="60" y="63"/>
                  </a:lnTo>
                  <a:lnTo>
                    <a:pt x="60" y="67"/>
                  </a:lnTo>
                  <a:lnTo>
                    <a:pt x="60" y="70"/>
                  </a:lnTo>
                  <a:lnTo>
                    <a:pt x="56" y="70"/>
                  </a:lnTo>
                  <a:lnTo>
                    <a:pt x="52" y="70"/>
                  </a:lnTo>
                  <a:lnTo>
                    <a:pt x="52" y="70"/>
                  </a:lnTo>
                  <a:lnTo>
                    <a:pt x="49" y="74"/>
                  </a:lnTo>
                  <a:lnTo>
                    <a:pt x="45" y="70"/>
                  </a:lnTo>
                  <a:lnTo>
                    <a:pt x="45" y="70"/>
                  </a:lnTo>
                  <a:lnTo>
                    <a:pt x="41" y="74"/>
                  </a:lnTo>
                  <a:lnTo>
                    <a:pt x="41" y="74"/>
                  </a:lnTo>
                  <a:lnTo>
                    <a:pt x="41" y="78"/>
                  </a:lnTo>
                  <a:lnTo>
                    <a:pt x="45" y="78"/>
                  </a:lnTo>
                  <a:lnTo>
                    <a:pt x="49" y="78"/>
                  </a:lnTo>
                  <a:lnTo>
                    <a:pt x="49" y="78"/>
                  </a:lnTo>
                  <a:lnTo>
                    <a:pt x="52" y="78"/>
                  </a:lnTo>
                  <a:lnTo>
                    <a:pt x="52" y="85"/>
                  </a:lnTo>
                  <a:lnTo>
                    <a:pt x="52" y="89"/>
                  </a:lnTo>
                  <a:lnTo>
                    <a:pt x="49" y="85"/>
                  </a:lnTo>
                  <a:lnTo>
                    <a:pt x="45" y="85"/>
                  </a:lnTo>
                  <a:lnTo>
                    <a:pt x="45" y="89"/>
                  </a:lnTo>
                  <a:lnTo>
                    <a:pt x="41" y="89"/>
                  </a:lnTo>
                  <a:lnTo>
                    <a:pt x="41" y="89"/>
                  </a:lnTo>
                  <a:lnTo>
                    <a:pt x="41" y="89"/>
                  </a:lnTo>
                  <a:lnTo>
                    <a:pt x="37" y="93"/>
                  </a:lnTo>
                  <a:lnTo>
                    <a:pt x="37" y="93"/>
                  </a:lnTo>
                  <a:lnTo>
                    <a:pt x="34" y="93"/>
                  </a:lnTo>
                  <a:lnTo>
                    <a:pt x="34" y="89"/>
                  </a:lnTo>
                  <a:lnTo>
                    <a:pt x="26" y="85"/>
                  </a:lnTo>
                  <a:lnTo>
                    <a:pt x="26" y="82"/>
                  </a:lnTo>
                  <a:lnTo>
                    <a:pt x="19" y="78"/>
                  </a:lnTo>
                  <a:lnTo>
                    <a:pt x="15" y="74"/>
                  </a:lnTo>
                  <a:lnTo>
                    <a:pt x="15" y="74"/>
                  </a:lnTo>
                  <a:lnTo>
                    <a:pt x="12" y="70"/>
                  </a:lnTo>
                  <a:lnTo>
                    <a:pt x="8" y="67"/>
                  </a:lnTo>
                  <a:lnTo>
                    <a:pt x="8" y="63"/>
                  </a:lnTo>
                  <a:lnTo>
                    <a:pt x="8" y="59"/>
                  </a:lnTo>
                  <a:lnTo>
                    <a:pt x="4" y="56"/>
                  </a:lnTo>
                  <a:lnTo>
                    <a:pt x="4" y="52"/>
                  </a:lnTo>
                  <a:lnTo>
                    <a:pt x="4" y="52"/>
                  </a:lnTo>
                  <a:lnTo>
                    <a:pt x="0" y="45"/>
                  </a:lnTo>
                  <a:lnTo>
                    <a:pt x="0" y="45"/>
                  </a:lnTo>
                  <a:lnTo>
                    <a:pt x="4" y="45"/>
                  </a:lnTo>
                  <a:lnTo>
                    <a:pt x="8" y="45"/>
                  </a:lnTo>
                  <a:lnTo>
                    <a:pt x="8" y="33"/>
                  </a:lnTo>
                  <a:lnTo>
                    <a:pt x="8" y="30"/>
                  </a:lnTo>
                  <a:lnTo>
                    <a:pt x="8" y="33"/>
                  </a:lnTo>
                  <a:lnTo>
                    <a:pt x="15" y="30"/>
                  </a:lnTo>
                  <a:lnTo>
                    <a:pt x="12" y="30"/>
                  </a:lnTo>
                  <a:lnTo>
                    <a:pt x="8" y="26"/>
                  </a:lnTo>
                  <a:lnTo>
                    <a:pt x="12" y="26"/>
                  </a:lnTo>
                  <a:lnTo>
                    <a:pt x="12" y="22"/>
                  </a:lnTo>
                  <a:lnTo>
                    <a:pt x="15" y="22"/>
                  </a:lnTo>
                  <a:lnTo>
                    <a:pt x="15" y="19"/>
                  </a:lnTo>
                  <a:lnTo>
                    <a:pt x="19" y="19"/>
                  </a:lnTo>
                  <a:lnTo>
                    <a:pt x="19" y="22"/>
                  </a:lnTo>
                  <a:lnTo>
                    <a:pt x="41" y="22"/>
                  </a:lnTo>
                  <a:lnTo>
                    <a:pt x="41" y="4"/>
                  </a:lnTo>
                  <a:close/>
                </a:path>
              </a:pathLst>
            </a:custGeom>
            <a:grpFill/>
            <a:ln>
              <a:noFill/>
            </a:ln>
          </p:spPr>
          <p:txBody>
            <a:bodyPr vert="horz" wrap="square" lIns="91440" tIns="45720" rIns="91440" bIns="45720" numCol="1" anchor="t" anchorCtr="0" compatLnSpc="1"/>
            <a:lstStyle/>
            <a:p>
              <a:endParaRPr lang="en-US"/>
            </a:p>
          </p:txBody>
        </p:sp>
        <p:sp>
          <p:nvSpPr>
            <p:cNvPr id="134" name="Freeform 135"/>
            <p:cNvSpPr/>
            <p:nvPr/>
          </p:nvSpPr>
          <p:spPr bwMode="auto">
            <a:xfrm>
              <a:off x="4488588" y="3138657"/>
              <a:ext cx="42459" cy="23159"/>
            </a:xfrm>
            <a:custGeom>
              <a:avLst/>
              <a:gdLst>
                <a:gd name="T0" fmla="*/ 4 w 33"/>
                <a:gd name="T1" fmla="*/ 18 h 18"/>
                <a:gd name="T2" fmla="*/ 7 w 33"/>
                <a:gd name="T3" fmla="*/ 18 h 18"/>
                <a:gd name="T4" fmla="*/ 7 w 33"/>
                <a:gd name="T5" fmla="*/ 15 h 18"/>
                <a:gd name="T6" fmla="*/ 11 w 33"/>
                <a:gd name="T7" fmla="*/ 15 h 18"/>
                <a:gd name="T8" fmla="*/ 11 w 33"/>
                <a:gd name="T9" fmla="*/ 18 h 18"/>
                <a:gd name="T10" fmla="*/ 33 w 33"/>
                <a:gd name="T11" fmla="*/ 18 h 18"/>
                <a:gd name="T12" fmla="*/ 33 w 33"/>
                <a:gd name="T13" fmla="*/ 0 h 18"/>
                <a:gd name="T14" fmla="*/ 15 w 33"/>
                <a:gd name="T15" fmla="*/ 0 h 18"/>
                <a:gd name="T16" fmla="*/ 11 w 33"/>
                <a:gd name="T17" fmla="*/ 0 h 18"/>
                <a:gd name="T18" fmla="*/ 11 w 33"/>
                <a:gd name="T19" fmla="*/ 0 h 18"/>
                <a:gd name="T20" fmla="*/ 7 w 33"/>
                <a:gd name="T21" fmla="*/ 0 h 18"/>
                <a:gd name="T22" fmla="*/ 7 w 33"/>
                <a:gd name="T23" fmla="*/ 0 h 18"/>
                <a:gd name="T24" fmla="*/ 11 w 33"/>
                <a:gd name="T25" fmla="*/ 3 h 18"/>
                <a:gd name="T26" fmla="*/ 4 w 33"/>
                <a:gd name="T27" fmla="*/ 7 h 18"/>
                <a:gd name="T28" fmla="*/ 0 w 33"/>
                <a:gd name="T29" fmla="*/ 15 h 18"/>
                <a:gd name="T30" fmla="*/ 4 w 33"/>
                <a:gd name="T31" fmla="*/ 15 h 18"/>
                <a:gd name="T32" fmla="*/ 4 w 33"/>
                <a:gd name="T3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8">
                  <a:moveTo>
                    <a:pt x="4" y="18"/>
                  </a:moveTo>
                  <a:lnTo>
                    <a:pt x="7" y="18"/>
                  </a:lnTo>
                  <a:lnTo>
                    <a:pt x="7" y="15"/>
                  </a:lnTo>
                  <a:lnTo>
                    <a:pt x="11" y="15"/>
                  </a:lnTo>
                  <a:lnTo>
                    <a:pt x="11" y="18"/>
                  </a:lnTo>
                  <a:lnTo>
                    <a:pt x="33" y="18"/>
                  </a:lnTo>
                  <a:lnTo>
                    <a:pt x="33" y="0"/>
                  </a:lnTo>
                  <a:lnTo>
                    <a:pt x="15" y="0"/>
                  </a:lnTo>
                  <a:lnTo>
                    <a:pt x="11" y="0"/>
                  </a:lnTo>
                  <a:lnTo>
                    <a:pt x="11" y="0"/>
                  </a:lnTo>
                  <a:lnTo>
                    <a:pt x="7" y="0"/>
                  </a:lnTo>
                  <a:lnTo>
                    <a:pt x="7" y="0"/>
                  </a:lnTo>
                  <a:lnTo>
                    <a:pt x="11" y="3"/>
                  </a:lnTo>
                  <a:lnTo>
                    <a:pt x="4" y="7"/>
                  </a:lnTo>
                  <a:lnTo>
                    <a:pt x="0" y="15"/>
                  </a:lnTo>
                  <a:lnTo>
                    <a:pt x="4" y="15"/>
                  </a:lnTo>
                  <a:lnTo>
                    <a:pt x="4" y="18"/>
                  </a:lnTo>
                  <a:close/>
                </a:path>
              </a:pathLst>
            </a:custGeom>
            <a:grpFill/>
            <a:ln>
              <a:noFill/>
            </a:ln>
          </p:spPr>
          <p:txBody>
            <a:bodyPr vert="horz" wrap="square" lIns="91440" tIns="45720" rIns="91440" bIns="45720" numCol="1" anchor="t" anchorCtr="0" compatLnSpc="1"/>
            <a:lstStyle/>
            <a:p>
              <a:endParaRPr lang="en-US"/>
            </a:p>
          </p:txBody>
        </p:sp>
        <p:sp>
          <p:nvSpPr>
            <p:cNvPr id="135" name="Freeform 136"/>
            <p:cNvSpPr/>
            <p:nvPr/>
          </p:nvSpPr>
          <p:spPr bwMode="auto">
            <a:xfrm>
              <a:off x="4525901" y="3105204"/>
              <a:ext cx="162115" cy="171122"/>
            </a:xfrm>
            <a:custGeom>
              <a:avLst/>
              <a:gdLst>
                <a:gd name="T0" fmla="*/ 4 w 126"/>
                <a:gd name="T1" fmla="*/ 111 h 133"/>
                <a:gd name="T2" fmla="*/ 8 w 126"/>
                <a:gd name="T3" fmla="*/ 107 h 133"/>
                <a:gd name="T4" fmla="*/ 15 w 126"/>
                <a:gd name="T5" fmla="*/ 107 h 133"/>
                <a:gd name="T6" fmla="*/ 12 w 126"/>
                <a:gd name="T7" fmla="*/ 100 h 133"/>
                <a:gd name="T8" fmla="*/ 4 w 126"/>
                <a:gd name="T9" fmla="*/ 96 h 133"/>
                <a:gd name="T10" fmla="*/ 8 w 126"/>
                <a:gd name="T11" fmla="*/ 92 h 133"/>
                <a:gd name="T12" fmla="*/ 15 w 126"/>
                <a:gd name="T13" fmla="*/ 92 h 133"/>
                <a:gd name="T14" fmla="*/ 23 w 126"/>
                <a:gd name="T15" fmla="*/ 89 h 133"/>
                <a:gd name="T16" fmla="*/ 30 w 126"/>
                <a:gd name="T17" fmla="*/ 85 h 133"/>
                <a:gd name="T18" fmla="*/ 37 w 126"/>
                <a:gd name="T19" fmla="*/ 92 h 133"/>
                <a:gd name="T20" fmla="*/ 45 w 126"/>
                <a:gd name="T21" fmla="*/ 89 h 133"/>
                <a:gd name="T22" fmla="*/ 49 w 126"/>
                <a:gd name="T23" fmla="*/ 92 h 133"/>
                <a:gd name="T24" fmla="*/ 52 w 126"/>
                <a:gd name="T25" fmla="*/ 78 h 133"/>
                <a:gd name="T26" fmla="*/ 52 w 126"/>
                <a:gd name="T27" fmla="*/ 67 h 133"/>
                <a:gd name="T28" fmla="*/ 49 w 126"/>
                <a:gd name="T29" fmla="*/ 63 h 133"/>
                <a:gd name="T30" fmla="*/ 45 w 126"/>
                <a:gd name="T31" fmla="*/ 59 h 133"/>
                <a:gd name="T32" fmla="*/ 49 w 126"/>
                <a:gd name="T33" fmla="*/ 55 h 133"/>
                <a:gd name="T34" fmla="*/ 49 w 126"/>
                <a:gd name="T35" fmla="*/ 52 h 133"/>
                <a:gd name="T36" fmla="*/ 56 w 126"/>
                <a:gd name="T37" fmla="*/ 48 h 133"/>
                <a:gd name="T38" fmla="*/ 56 w 126"/>
                <a:gd name="T39" fmla="*/ 41 h 133"/>
                <a:gd name="T40" fmla="*/ 49 w 126"/>
                <a:gd name="T41" fmla="*/ 37 h 133"/>
                <a:gd name="T42" fmla="*/ 37 w 126"/>
                <a:gd name="T43" fmla="*/ 37 h 133"/>
                <a:gd name="T44" fmla="*/ 34 w 126"/>
                <a:gd name="T45" fmla="*/ 37 h 133"/>
                <a:gd name="T46" fmla="*/ 34 w 126"/>
                <a:gd name="T47" fmla="*/ 29 h 133"/>
                <a:gd name="T48" fmla="*/ 56 w 126"/>
                <a:gd name="T49" fmla="*/ 26 h 133"/>
                <a:gd name="T50" fmla="*/ 60 w 126"/>
                <a:gd name="T51" fmla="*/ 26 h 133"/>
                <a:gd name="T52" fmla="*/ 67 w 126"/>
                <a:gd name="T53" fmla="*/ 29 h 133"/>
                <a:gd name="T54" fmla="*/ 71 w 126"/>
                <a:gd name="T55" fmla="*/ 26 h 133"/>
                <a:gd name="T56" fmla="*/ 78 w 126"/>
                <a:gd name="T57" fmla="*/ 29 h 133"/>
                <a:gd name="T58" fmla="*/ 82 w 126"/>
                <a:gd name="T59" fmla="*/ 29 h 133"/>
                <a:gd name="T60" fmla="*/ 82 w 126"/>
                <a:gd name="T61" fmla="*/ 29 h 133"/>
                <a:gd name="T62" fmla="*/ 86 w 126"/>
                <a:gd name="T63" fmla="*/ 22 h 133"/>
                <a:gd name="T64" fmla="*/ 97 w 126"/>
                <a:gd name="T65" fmla="*/ 3 h 133"/>
                <a:gd name="T66" fmla="*/ 108 w 126"/>
                <a:gd name="T67" fmla="*/ 0 h 133"/>
                <a:gd name="T68" fmla="*/ 115 w 126"/>
                <a:gd name="T69" fmla="*/ 0 h 133"/>
                <a:gd name="T70" fmla="*/ 123 w 126"/>
                <a:gd name="T71" fmla="*/ 3 h 133"/>
                <a:gd name="T72" fmla="*/ 126 w 126"/>
                <a:gd name="T73" fmla="*/ 3 h 133"/>
                <a:gd name="T74" fmla="*/ 123 w 126"/>
                <a:gd name="T75" fmla="*/ 11 h 133"/>
                <a:gd name="T76" fmla="*/ 119 w 126"/>
                <a:gd name="T77" fmla="*/ 29 h 133"/>
                <a:gd name="T78" fmla="*/ 115 w 126"/>
                <a:gd name="T79" fmla="*/ 37 h 133"/>
                <a:gd name="T80" fmla="*/ 112 w 126"/>
                <a:gd name="T81" fmla="*/ 48 h 133"/>
                <a:gd name="T82" fmla="*/ 112 w 126"/>
                <a:gd name="T83" fmla="*/ 55 h 133"/>
                <a:gd name="T84" fmla="*/ 104 w 126"/>
                <a:gd name="T85" fmla="*/ 70 h 133"/>
                <a:gd name="T86" fmla="*/ 97 w 126"/>
                <a:gd name="T87" fmla="*/ 74 h 133"/>
                <a:gd name="T88" fmla="*/ 89 w 126"/>
                <a:gd name="T89" fmla="*/ 85 h 133"/>
                <a:gd name="T90" fmla="*/ 82 w 126"/>
                <a:gd name="T91" fmla="*/ 96 h 133"/>
                <a:gd name="T92" fmla="*/ 82 w 126"/>
                <a:gd name="T93" fmla="*/ 107 h 133"/>
                <a:gd name="T94" fmla="*/ 78 w 126"/>
                <a:gd name="T95" fmla="*/ 115 h 133"/>
                <a:gd name="T96" fmla="*/ 67 w 126"/>
                <a:gd name="T97" fmla="*/ 126 h 133"/>
                <a:gd name="T98" fmla="*/ 56 w 126"/>
                <a:gd name="T99" fmla="*/ 130 h 133"/>
                <a:gd name="T100" fmla="*/ 56 w 126"/>
                <a:gd name="T101" fmla="*/ 122 h 133"/>
                <a:gd name="T102" fmla="*/ 49 w 126"/>
                <a:gd name="T103" fmla="*/ 126 h 133"/>
                <a:gd name="T104" fmla="*/ 45 w 126"/>
                <a:gd name="T105" fmla="*/ 126 h 133"/>
                <a:gd name="T106" fmla="*/ 37 w 126"/>
                <a:gd name="T107" fmla="*/ 130 h 133"/>
                <a:gd name="T108" fmla="*/ 34 w 126"/>
                <a:gd name="T109" fmla="*/ 126 h 133"/>
                <a:gd name="T110" fmla="*/ 30 w 126"/>
                <a:gd name="T111" fmla="*/ 122 h 133"/>
                <a:gd name="T112" fmla="*/ 26 w 126"/>
                <a:gd name="T113" fmla="*/ 126 h 133"/>
                <a:gd name="T114" fmla="*/ 19 w 126"/>
                <a:gd name="T115" fmla="*/ 130 h 133"/>
                <a:gd name="T116" fmla="*/ 15 w 126"/>
                <a:gd name="T117" fmla="*/ 133 h 133"/>
                <a:gd name="T118" fmla="*/ 12 w 126"/>
                <a:gd name="T119" fmla="*/ 126 h 133"/>
                <a:gd name="T120" fmla="*/ 4 w 126"/>
                <a:gd name="T121" fmla="*/ 1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 h="133">
                  <a:moveTo>
                    <a:pt x="0" y="115"/>
                  </a:moveTo>
                  <a:lnTo>
                    <a:pt x="4" y="111"/>
                  </a:lnTo>
                  <a:lnTo>
                    <a:pt x="4" y="111"/>
                  </a:lnTo>
                  <a:lnTo>
                    <a:pt x="4" y="111"/>
                  </a:lnTo>
                  <a:lnTo>
                    <a:pt x="8" y="111"/>
                  </a:lnTo>
                  <a:lnTo>
                    <a:pt x="8" y="107"/>
                  </a:lnTo>
                  <a:lnTo>
                    <a:pt x="12" y="107"/>
                  </a:lnTo>
                  <a:lnTo>
                    <a:pt x="15" y="111"/>
                  </a:lnTo>
                  <a:lnTo>
                    <a:pt x="15" y="107"/>
                  </a:lnTo>
                  <a:lnTo>
                    <a:pt x="15" y="100"/>
                  </a:lnTo>
                  <a:lnTo>
                    <a:pt x="12" y="100"/>
                  </a:lnTo>
                  <a:lnTo>
                    <a:pt x="12" y="100"/>
                  </a:lnTo>
                  <a:lnTo>
                    <a:pt x="8" y="100"/>
                  </a:lnTo>
                  <a:lnTo>
                    <a:pt x="4" y="100"/>
                  </a:lnTo>
                  <a:lnTo>
                    <a:pt x="4" y="96"/>
                  </a:lnTo>
                  <a:lnTo>
                    <a:pt x="4" y="96"/>
                  </a:lnTo>
                  <a:lnTo>
                    <a:pt x="8" y="92"/>
                  </a:lnTo>
                  <a:lnTo>
                    <a:pt x="8" y="92"/>
                  </a:lnTo>
                  <a:lnTo>
                    <a:pt x="12" y="96"/>
                  </a:lnTo>
                  <a:lnTo>
                    <a:pt x="15" y="92"/>
                  </a:lnTo>
                  <a:lnTo>
                    <a:pt x="15" y="92"/>
                  </a:lnTo>
                  <a:lnTo>
                    <a:pt x="19" y="92"/>
                  </a:lnTo>
                  <a:lnTo>
                    <a:pt x="23" y="92"/>
                  </a:lnTo>
                  <a:lnTo>
                    <a:pt x="23" y="89"/>
                  </a:lnTo>
                  <a:lnTo>
                    <a:pt x="23" y="85"/>
                  </a:lnTo>
                  <a:lnTo>
                    <a:pt x="26" y="85"/>
                  </a:lnTo>
                  <a:lnTo>
                    <a:pt x="30" y="85"/>
                  </a:lnTo>
                  <a:lnTo>
                    <a:pt x="30" y="89"/>
                  </a:lnTo>
                  <a:lnTo>
                    <a:pt x="34" y="92"/>
                  </a:lnTo>
                  <a:lnTo>
                    <a:pt x="37" y="92"/>
                  </a:lnTo>
                  <a:lnTo>
                    <a:pt x="37" y="92"/>
                  </a:lnTo>
                  <a:lnTo>
                    <a:pt x="41" y="89"/>
                  </a:lnTo>
                  <a:lnTo>
                    <a:pt x="45" y="89"/>
                  </a:lnTo>
                  <a:lnTo>
                    <a:pt x="49" y="92"/>
                  </a:lnTo>
                  <a:lnTo>
                    <a:pt x="49" y="92"/>
                  </a:lnTo>
                  <a:lnTo>
                    <a:pt x="49" y="92"/>
                  </a:lnTo>
                  <a:lnTo>
                    <a:pt x="52" y="92"/>
                  </a:lnTo>
                  <a:lnTo>
                    <a:pt x="49" y="89"/>
                  </a:lnTo>
                  <a:lnTo>
                    <a:pt x="52" y="78"/>
                  </a:lnTo>
                  <a:lnTo>
                    <a:pt x="56" y="70"/>
                  </a:lnTo>
                  <a:lnTo>
                    <a:pt x="56" y="67"/>
                  </a:lnTo>
                  <a:lnTo>
                    <a:pt x="52" y="67"/>
                  </a:lnTo>
                  <a:lnTo>
                    <a:pt x="52" y="67"/>
                  </a:lnTo>
                  <a:lnTo>
                    <a:pt x="52" y="63"/>
                  </a:lnTo>
                  <a:lnTo>
                    <a:pt x="49" y="63"/>
                  </a:lnTo>
                  <a:lnTo>
                    <a:pt x="49" y="63"/>
                  </a:lnTo>
                  <a:lnTo>
                    <a:pt x="49" y="59"/>
                  </a:lnTo>
                  <a:lnTo>
                    <a:pt x="45" y="59"/>
                  </a:lnTo>
                  <a:lnTo>
                    <a:pt x="45" y="59"/>
                  </a:lnTo>
                  <a:lnTo>
                    <a:pt x="49" y="55"/>
                  </a:lnTo>
                  <a:lnTo>
                    <a:pt x="49" y="55"/>
                  </a:lnTo>
                  <a:lnTo>
                    <a:pt x="49" y="55"/>
                  </a:lnTo>
                  <a:lnTo>
                    <a:pt x="49" y="55"/>
                  </a:lnTo>
                  <a:lnTo>
                    <a:pt x="49" y="52"/>
                  </a:lnTo>
                  <a:lnTo>
                    <a:pt x="49" y="52"/>
                  </a:lnTo>
                  <a:lnTo>
                    <a:pt x="52" y="48"/>
                  </a:lnTo>
                  <a:lnTo>
                    <a:pt x="56" y="48"/>
                  </a:lnTo>
                  <a:lnTo>
                    <a:pt x="56" y="44"/>
                  </a:lnTo>
                  <a:lnTo>
                    <a:pt x="56" y="44"/>
                  </a:lnTo>
                  <a:lnTo>
                    <a:pt x="56" y="41"/>
                  </a:lnTo>
                  <a:lnTo>
                    <a:pt x="56" y="37"/>
                  </a:lnTo>
                  <a:lnTo>
                    <a:pt x="52" y="37"/>
                  </a:lnTo>
                  <a:lnTo>
                    <a:pt x="49" y="37"/>
                  </a:lnTo>
                  <a:lnTo>
                    <a:pt x="45" y="37"/>
                  </a:lnTo>
                  <a:lnTo>
                    <a:pt x="41" y="37"/>
                  </a:lnTo>
                  <a:lnTo>
                    <a:pt x="37" y="37"/>
                  </a:lnTo>
                  <a:lnTo>
                    <a:pt x="37" y="41"/>
                  </a:lnTo>
                  <a:lnTo>
                    <a:pt x="34" y="37"/>
                  </a:lnTo>
                  <a:lnTo>
                    <a:pt x="34" y="37"/>
                  </a:lnTo>
                  <a:lnTo>
                    <a:pt x="34" y="33"/>
                  </a:lnTo>
                  <a:lnTo>
                    <a:pt x="34" y="29"/>
                  </a:lnTo>
                  <a:lnTo>
                    <a:pt x="34" y="29"/>
                  </a:lnTo>
                  <a:lnTo>
                    <a:pt x="34" y="26"/>
                  </a:lnTo>
                  <a:lnTo>
                    <a:pt x="56" y="26"/>
                  </a:lnTo>
                  <a:lnTo>
                    <a:pt x="56" y="26"/>
                  </a:lnTo>
                  <a:lnTo>
                    <a:pt x="60" y="26"/>
                  </a:lnTo>
                  <a:lnTo>
                    <a:pt x="60" y="26"/>
                  </a:lnTo>
                  <a:lnTo>
                    <a:pt x="60" y="26"/>
                  </a:lnTo>
                  <a:lnTo>
                    <a:pt x="63" y="26"/>
                  </a:lnTo>
                  <a:lnTo>
                    <a:pt x="63" y="26"/>
                  </a:lnTo>
                  <a:lnTo>
                    <a:pt x="67" y="29"/>
                  </a:lnTo>
                  <a:lnTo>
                    <a:pt x="67" y="29"/>
                  </a:lnTo>
                  <a:lnTo>
                    <a:pt x="67" y="26"/>
                  </a:lnTo>
                  <a:lnTo>
                    <a:pt x="71" y="26"/>
                  </a:lnTo>
                  <a:lnTo>
                    <a:pt x="71" y="29"/>
                  </a:lnTo>
                  <a:lnTo>
                    <a:pt x="74" y="29"/>
                  </a:lnTo>
                  <a:lnTo>
                    <a:pt x="78" y="29"/>
                  </a:lnTo>
                  <a:lnTo>
                    <a:pt x="78" y="29"/>
                  </a:lnTo>
                  <a:lnTo>
                    <a:pt x="78" y="29"/>
                  </a:lnTo>
                  <a:lnTo>
                    <a:pt x="82" y="29"/>
                  </a:lnTo>
                  <a:lnTo>
                    <a:pt x="82" y="29"/>
                  </a:lnTo>
                  <a:lnTo>
                    <a:pt x="82" y="29"/>
                  </a:lnTo>
                  <a:lnTo>
                    <a:pt x="82" y="29"/>
                  </a:lnTo>
                  <a:lnTo>
                    <a:pt x="82" y="26"/>
                  </a:lnTo>
                  <a:lnTo>
                    <a:pt x="82" y="26"/>
                  </a:lnTo>
                  <a:lnTo>
                    <a:pt x="86" y="22"/>
                  </a:lnTo>
                  <a:lnTo>
                    <a:pt x="86" y="18"/>
                  </a:lnTo>
                  <a:lnTo>
                    <a:pt x="93" y="7"/>
                  </a:lnTo>
                  <a:lnTo>
                    <a:pt x="97" y="3"/>
                  </a:lnTo>
                  <a:lnTo>
                    <a:pt x="100" y="3"/>
                  </a:lnTo>
                  <a:lnTo>
                    <a:pt x="100" y="3"/>
                  </a:lnTo>
                  <a:lnTo>
                    <a:pt x="108" y="0"/>
                  </a:lnTo>
                  <a:lnTo>
                    <a:pt x="112" y="0"/>
                  </a:lnTo>
                  <a:lnTo>
                    <a:pt x="112" y="0"/>
                  </a:lnTo>
                  <a:lnTo>
                    <a:pt x="115" y="0"/>
                  </a:lnTo>
                  <a:lnTo>
                    <a:pt x="119" y="0"/>
                  </a:lnTo>
                  <a:lnTo>
                    <a:pt x="119" y="0"/>
                  </a:lnTo>
                  <a:lnTo>
                    <a:pt x="123" y="3"/>
                  </a:lnTo>
                  <a:lnTo>
                    <a:pt x="123" y="0"/>
                  </a:lnTo>
                  <a:lnTo>
                    <a:pt x="126" y="0"/>
                  </a:lnTo>
                  <a:lnTo>
                    <a:pt x="126" y="3"/>
                  </a:lnTo>
                  <a:lnTo>
                    <a:pt x="126" y="3"/>
                  </a:lnTo>
                  <a:lnTo>
                    <a:pt x="126" y="11"/>
                  </a:lnTo>
                  <a:lnTo>
                    <a:pt x="123" y="11"/>
                  </a:lnTo>
                  <a:lnTo>
                    <a:pt x="123" y="15"/>
                  </a:lnTo>
                  <a:lnTo>
                    <a:pt x="115" y="22"/>
                  </a:lnTo>
                  <a:lnTo>
                    <a:pt x="119" y="29"/>
                  </a:lnTo>
                  <a:lnTo>
                    <a:pt x="115" y="33"/>
                  </a:lnTo>
                  <a:lnTo>
                    <a:pt x="115" y="33"/>
                  </a:lnTo>
                  <a:lnTo>
                    <a:pt x="115" y="37"/>
                  </a:lnTo>
                  <a:lnTo>
                    <a:pt x="112" y="41"/>
                  </a:lnTo>
                  <a:lnTo>
                    <a:pt x="115" y="44"/>
                  </a:lnTo>
                  <a:lnTo>
                    <a:pt x="112" y="48"/>
                  </a:lnTo>
                  <a:lnTo>
                    <a:pt x="115" y="48"/>
                  </a:lnTo>
                  <a:lnTo>
                    <a:pt x="112" y="52"/>
                  </a:lnTo>
                  <a:lnTo>
                    <a:pt x="112" y="55"/>
                  </a:lnTo>
                  <a:lnTo>
                    <a:pt x="108" y="59"/>
                  </a:lnTo>
                  <a:lnTo>
                    <a:pt x="108" y="63"/>
                  </a:lnTo>
                  <a:lnTo>
                    <a:pt x="104" y="70"/>
                  </a:lnTo>
                  <a:lnTo>
                    <a:pt x="100" y="74"/>
                  </a:lnTo>
                  <a:lnTo>
                    <a:pt x="97" y="74"/>
                  </a:lnTo>
                  <a:lnTo>
                    <a:pt x="97" y="74"/>
                  </a:lnTo>
                  <a:lnTo>
                    <a:pt x="93" y="78"/>
                  </a:lnTo>
                  <a:lnTo>
                    <a:pt x="89" y="81"/>
                  </a:lnTo>
                  <a:lnTo>
                    <a:pt x="89" y="85"/>
                  </a:lnTo>
                  <a:lnTo>
                    <a:pt x="86" y="89"/>
                  </a:lnTo>
                  <a:lnTo>
                    <a:pt x="82" y="92"/>
                  </a:lnTo>
                  <a:lnTo>
                    <a:pt x="82" y="96"/>
                  </a:lnTo>
                  <a:lnTo>
                    <a:pt x="82" y="96"/>
                  </a:lnTo>
                  <a:lnTo>
                    <a:pt x="82" y="104"/>
                  </a:lnTo>
                  <a:lnTo>
                    <a:pt x="82" y="107"/>
                  </a:lnTo>
                  <a:lnTo>
                    <a:pt x="82" y="111"/>
                  </a:lnTo>
                  <a:lnTo>
                    <a:pt x="78" y="115"/>
                  </a:lnTo>
                  <a:lnTo>
                    <a:pt x="78" y="115"/>
                  </a:lnTo>
                  <a:lnTo>
                    <a:pt x="74" y="118"/>
                  </a:lnTo>
                  <a:lnTo>
                    <a:pt x="74" y="118"/>
                  </a:lnTo>
                  <a:lnTo>
                    <a:pt x="67" y="126"/>
                  </a:lnTo>
                  <a:lnTo>
                    <a:pt x="63" y="130"/>
                  </a:lnTo>
                  <a:lnTo>
                    <a:pt x="60" y="130"/>
                  </a:lnTo>
                  <a:lnTo>
                    <a:pt x="56" y="130"/>
                  </a:lnTo>
                  <a:lnTo>
                    <a:pt x="56" y="126"/>
                  </a:lnTo>
                  <a:lnTo>
                    <a:pt x="52" y="126"/>
                  </a:lnTo>
                  <a:lnTo>
                    <a:pt x="56" y="122"/>
                  </a:lnTo>
                  <a:lnTo>
                    <a:pt x="56" y="122"/>
                  </a:lnTo>
                  <a:lnTo>
                    <a:pt x="52" y="122"/>
                  </a:lnTo>
                  <a:lnTo>
                    <a:pt x="49" y="126"/>
                  </a:lnTo>
                  <a:lnTo>
                    <a:pt x="45" y="126"/>
                  </a:lnTo>
                  <a:lnTo>
                    <a:pt x="45" y="126"/>
                  </a:lnTo>
                  <a:lnTo>
                    <a:pt x="45" y="126"/>
                  </a:lnTo>
                  <a:lnTo>
                    <a:pt x="41" y="130"/>
                  </a:lnTo>
                  <a:lnTo>
                    <a:pt x="37" y="130"/>
                  </a:lnTo>
                  <a:lnTo>
                    <a:pt x="37" y="130"/>
                  </a:lnTo>
                  <a:lnTo>
                    <a:pt x="37" y="126"/>
                  </a:lnTo>
                  <a:lnTo>
                    <a:pt x="34" y="126"/>
                  </a:lnTo>
                  <a:lnTo>
                    <a:pt x="34" y="126"/>
                  </a:lnTo>
                  <a:lnTo>
                    <a:pt x="34" y="130"/>
                  </a:lnTo>
                  <a:lnTo>
                    <a:pt x="34" y="126"/>
                  </a:lnTo>
                  <a:lnTo>
                    <a:pt x="30" y="122"/>
                  </a:lnTo>
                  <a:lnTo>
                    <a:pt x="30" y="122"/>
                  </a:lnTo>
                  <a:lnTo>
                    <a:pt x="26" y="122"/>
                  </a:lnTo>
                  <a:lnTo>
                    <a:pt x="26" y="126"/>
                  </a:lnTo>
                  <a:lnTo>
                    <a:pt x="23" y="126"/>
                  </a:lnTo>
                  <a:lnTo>
                    <a:pt x="23" y="126"/>
                  </a:lnTo>
                  <a:lnTo>
                    <a:pt x="19" y="130"/>
                  </a:lnTo>
                  <a:lnTo>
                    <a:pt x="19" y="130"/>
                  </a:lnTo>
                  <a:lnTo>
                    <a:pt x="15" y="133"/>
                  </a:lnTo>
                  <a:lnTo>
                    <a:pt x="15" y="133"/>
                  </a:lnTo>
                  <a:lnTo>
                    <a:pt x="12" y="130"/>
                  </a:lnTo>
                  <a:lnTo>
                    <a:pt x="12" y="130"/>
                  </a:lnTo>
                  <a:lnTo>
                    <a:pt x="12" y="126"/>
                  </a:lnTo>
                  <a:lnTo>
                    <a:pt x="12" y="122"/>
                  </a:lnTo>
                  <a:lnTo>
                    <a:pt x="4" y="118"/>
                  </a:lnTo>
                  <a:lnTo>
                    <a:pt x="4" y="118"/>
                  </a:lnTo>
                  <a:lnTo>
                    <a:pt x="0" y="115"/>
                  </a:lnTo>
                  <a:close/>
                </a:path>
              </a:pathLst>
            </a:custGeom>
            <a:grpFill/>
            <a:ln>
              <a:noFill/>
            </a:ln>
          </p:spPr>
          <p:txBody>
            <a:bodyPr vert="horz" wrap="square" lIns="91440" tIns="45720" rIns="91440" bIns="45720" numCol="1" anchor="t" anchorCtr="0" compatLnSpc="1"/>
            <a:lstStyle/>
            <a:p>
              <a:endParaRPr lang="en-US"/>
            </a:p>
          </p:txBody>
        </p:sp>
        <p:sp>
          <p:nvSpPr>
            <p:cNvPr id="136" name="Freeform 137"/>
            <p:cNvSpPr/>
            <p:nvPr/>
          </p:nvSpPr>
          <p:spPr bwMode="auto">
            <a:xfrm>
              <a:off x="4545201" y="3262173"/>
              <a:ext cx="24446" cy="28306"/>
            </a:xfrm>
            <a:custGeom>
              <a:avLst/>
              <a:gdLst>
                <a:gd name="T0" fmla="*/ 19 w 19"/>
                <a:gd name="T1" fmla="*/ 8 h 22"/>
                <a:gd name="T2" fmla="*/ 19 w 19"/>
                <a:gd name="T3" fmla="*/ 4 h 22"/>
                <a:gd name="T4" fmla="*/ 15 w 19"/>
                <a:gd name="T5" fmla="*/ 0 h 22"/>
                <a:gd name="T6" fmla="*/ 15 w 19"/>
                <a:gd name="T7" fmla="*/ 0 h 22"/>
                <a:gd name="T8" fmla="*/ 11 w 19"/>
                <a:gd name="T9" fmla="*/ 0 h 22"/>
                <a:gd name="T10" fmla="*/ 11 w 19"/>
                <a:gd name="T11" fmla="*/ 4 h 22"/>
                <a:gd name="T12" fmla="*/ 8 w 19"/>
                <a:gd name="T13" fmla="*/ 4 h 22"/>
                <a:gd name="T14" fmla="*/ 8 w 19"/>
                <a:gd name="T15" fmla="*/ 4 h 22"/>
                <a:gd name="T16" fmla="*/ 4 w 19"/>
                <a:gd name="T17" fmla="*/ 8 h 22"/>
                <a:gd name="T18" fmla="*/ 4 w 19"/>
                <a:gd name="T19" fmla="*/ 8 h 22"/>
                <a:gd name="T20" fmla="*/ 0 w 19"/>
                <a:gd name="T21" fmla="*/ 11 h 22"/>
                <a:gd name="T22" fmla="*/ 0 w 19"/>
                <a:gd name="T23" fmla="*/ 11 h 22"/>
                <a:gd name="T24" fmla="*/ 0 w 19"/>
                <a:gd name="T25" fmla="*/ 11 h 22"/>
                <a:gd name="T26" fmla="*/ 4 w 19"/>
                <a:gd name="T27" fmla="*/ 19 h 22"/>
                <a:gd name="T28" fmla="*/ 0 w 19"/>
                <a:gd name="T29" fmla="*/ 19 h 22"/>
                <a:gd name="T30" fmla="*/ 0 w 19"/>
                <a:gd name="T31" fmla="*/ 22 h 22"/>
                <a:gd name="T32" fmla="*/ 4 w 19"/>
                <a:gd name="T33" fmla="*/ 19 h 22"/>
                <a:gd name="T34" fmla="*/ 8 w 19"/>
                <a:gd name="T35" fmla="*/ 19 h 22"/>
                <a:gd name="T36" fmla="*/ 11 w 19"/>
                <a:gd name="T37" fmla="*/ 19 h 22"/>
                <a:gd name="T38" fmla="*/ 8 w 19"/>
                <a:gd name="T39" fmla="*/ 11 h 22"/>
                <a:gd name="T40" fmla="*/ 11 w 19"/>
                <a:gd name="T41" fmla="*/ 11 h 22"/>
                <a:gd name="T42" fmla="*/ 15 w 19"/>
                <a:gd name="T43" fmla="*/ 8 h 22"/>
                <a:gd name="T44" fmla="*/ 19 w 19"/>
                <a:gd name="T45"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2">
                  <a:moveTo>
                    <a:pt x="19" y="8"/>
                  </a:moveTo>
                  <a:lnTo>
                    <a:pt x="19" y="4"/>
                  </a:lnTo>
                  <a:lnTo>
                    <a:pt x="15" y="0"/>
                  </a:lnTo>
                  <a:lnTo>
                    <a:pt x="15" y="0"/>
                  </a:lnTo>
                  <a:lnTo>
                    <a:pt x="11" y="0"/>
                  </a:lnTo>
                  <a:lnTo>
                    <a:pt x="11" y="4"/>
                  </a:lnTo>
                  <a:lnTo>
                    <a:pt x="8" y="4"/>
                  </a:lnTo>
                  <a:lnTo>
                    <a:pt x="8" y="4"/>
                  </a:lnTo>
                  <a:lnTo>
                    <a:pt x="4" y="8"/>
                  </a:lnTo>
                  <a:lnTo>
                    <a:pt x="4" y="8"/>
                  </a:lnTo>
                  <a:lnTo>
                    <a:pt x="0" y="11"/>
                  </a:lnTo>
                  <a:lnTo>
                    <a:pt x="0" y="11"/>
                  </a:lnTo>
                  <a:lnTo>
                    <a:pt x="0" y="11"/>
                  </a:lnTo>
                  <a:lnTo>
                    <a:pt x="4" y="19"/>
                  </a:lnTo>
                  <a:lnTo>
                    <a:pt x="0" y="19"/>
                  </a:lnTo>
                  <a:lnTo>
                    <a:pt x="0" y="22"/>
                  </a:lnTo>
                  <a:lnTo>
                    <a:pt x="4" y="19"/>
                  </a:lnTo>
                  <a:lnTo>
                    <a:pt x="8" y="19"/>
                  </a:lnTo>
                  <a:lnTo>
                    <a:pt x="11" y="19"/>
                  </a:lnTo>
                  <a:lnTo>
                    <a:pt x="8" y="11"/>
                  </a:lnTo>
                  <a:lnTo>
                    <a:pt x="11" y="11"/>
                  </a:lnTo>
                  <a:lnTo>
                    <a:pt x="15" y="8"/>
                  </a:lnTo>
                  <a:lnTo>
                    <a:pt x="19" y="8"/>
                  </a:lnTo>
                  <a:close/>
                </a:path>
              </a:pathLst>
            </a:custGeom>
            <a:grpFill/>
            <a:ln>
              <a:noFill/>
            </a:ln>
          </p:spPr>
          <p:txBody>
            <a:bodyPr vert="horz" wrap="square" lIns="91440" tIns="45720" rIns="91440" bIns="45720" numCol="1" anchor="t" anchorCtr="0" compatLnSpc="1"/>
            <a:lstStyle/>
            <a:p>
              <a:endParaRPr lang="en-US"/>
            </a:p>
          </p:txBody>
        </p:sp>
        <p:sp>
          <p:nvSpPr>
            <p:cNvPr id="137" name="Freeform 138"/>
            <p:cNvSpPr/>
            <p:nvPr/>
          </p:nvSpPr>
          <p:spPr bwMode="auto">
            <a:xfrm>
              <a:off x="4911889" y="3195268"/>
              <a:ext cx="238027" cy="220014"/>
            </a:xfrm>
            <a:custGeom>
              <a:avLst/>
              <a:gdLst>
                <a:gd name="T0" fmla="*/ 23 w 185"/>
                <a:gd name="T1" fmla="*/ 4 h 171"/>
                <a:gd name="T2" fmla="*/ 78 w 185"/>
                <a:gd name="T3" fmla="*/ 0 h 171"/>
                <a:gd name="T4" fmla="*/ 141 w 185"/>
                <a:gd name="T5" fmla="*/ 37 h 171"/>
                <a:gd name="T6" fmla="*/ 163 w 185"/>
                <a:gd name="T7" fmla="*/ 56 h 171"/>
                <a:gd name="T8" fmla="*/ 163 w 185"/>
                <a:gd name="T9" fmla="*/ 60 h 171"/>
                <a:gd name="T10" fmla="*/ 156 w 185"/>
                <a:gd name="T11" fmla="*/ 74 h 171"/>
                <a:gd name="T12" fmla="*/ 163 w 185"/>
                <a:gd name="T13" fmla="*/ 86 h 171"/>
                <a:gd name="T14" fmla="*/ 167 w 185"/>
                <a:gd name="T15" fmla="*/ 93 h 171"/>
                <a:gd name="T16" fmla="*/ 163 w 185"/>
                <a:gd name="T17" fmla="*/ 97 h 171"/>
                <a:gd name="T18" fmla="*/ 167 w 185"/>
                <a:gd name="T19" fmla="*/ 108 h 171"/>
                <a:gd name="T20" fmla="*/ 167 w 185"/>
                <a:gd name="T21" fmla="*/ 119 h 171"/>
                <a:gd name="T22" fmla="*/ 167 w 185"/>
                <a:gd name="T23" fmla="*/ 123 h 171"/>
                <a:gd name="T24" fmla="*/ 171 w 185"/>
                <a:gd name="T25" fmla="*/ 126 h 171"/>
                <a:gd name="T26" fmla="*/ 174 w 185"/>
                <a:gd name="T27" fmla="*/ 141 h 171"/>
                <a:gd name="T28" fmla="*/ 185 w 185"/>
                <a:gd name="T29" fmla="*/ 145 h 171"/>
                <a:gd name="T30" fmla="*/ 182 w 185"/>
                <a:gd name="T31" fmla="*/ 145 h 171"/>
                <a:gd name="T32" fmla="*/ 174 w 185"/>
                <a:gd name="T33" fmla="*/ 149 h 171"/>
                <a:gd name="T34" fmla="*/ 167 w 185"/>
                <a:gd name="T35" fmla="*/ 152 h 171"/>
                <a:gd name="T36" fmla="*/ 160 w 185"/>
                <a:gd name="T37" fmla="*/ 152 h 171"/>
                <a:gd name="T38" fmla="*/ 148 w 185"/>
                <a:gd name="T39" fmla="*/ 156 h 171"/>
                <a:gd name="T40" fmla="*/ 141 w 185"/>
                <a:gd name="T41" fmla="*/ 156 h 171"/>
                <a:gd name="T42" fmla="*/ 141 w 185"/>
                <a:gd name="T43" fmla="*/ 160 h 171"/>
                <a:gd name="T44" fmla="*/ 130 w 185"/>
                <a:gd name="T45" fmla="*/ 160 h 171"/>
                <a:gd name="T46" fmla="*/ 126 w 185"/>
                <a:gd name="T47" fmla="*/ 160 h 171"/>
                <a:gd name="T48" fmla="*/ 119 w 185"/>
                <a:gd name="T49" fmla="*/ 163 h 171"/>
                <a:gd name="T50" fmla="*/ 111 w 185"/>
                <a:gd name="T51" fmla="*/ 160 h 171"/>
                <a:gd name="T52" fmla="*/ 108 w 185"/>
                <a:gd name="T53" fmla="*/ 160 h 171"/>
                <a:gd name="T54" fmla="*/ 104 w 185"/>
                <a:gd name="T55" fmla="*/ 160 h 171"/>
                <a:gd name="T56" fmla="*/ 82 w 185"/>
                <a:gd name="T57" fmla="*/ 171 h 171"/>
                <a:gd name="T58" fmla="*/ 74 w 185"/>
                <a:gd name="T59" fmla="*/ 134 h 171"/>
                <a:gd name="T60" fmla="*/ 71 w 185"/>
                <a:gd name="T61" fmla="*/ 130 h 171"/>
                <a:gd name="T62" fmla="*/ 67 w 185"/>
                <a:gd name="T63" fmla="*/ 130 h 171"/>
                <a:gd name="T64" fmla="*/ 63 w 185"/>
                <a:gd name="T65" fmla="*/ 130 h 171"/>
                <a:gd name="T66" fmla="*/ 60 w 185"/>
                <a:gd name="T67" fmla="*/ 126 h 171"/>
                <a:gd name="T68" fmla="*/ 56 w 185"/>
                <a:gd name="T69" fmla="*/ 123 h 171"/>
                <a:gd name="T70" fmla="*/ 52 w 185"/>
                <a:gd name="T71" fmla="*/ 119 h 171"/>
                <a:gd name="T72" fmla="*/ 37 w 185"/>
                <a:gd name="T73" fmla="*/ 119 h 171"/>
                <a:gd name="T74" fmla="*/ 34 w 185"/>
                <a:gd name="T75" fmla="*/ 112 h 171"/>
                <a:gd name="T76" fmla="*/ 26 w 185"/>
                <a:gd name="T77" fmla="*/ 112 h 171"/>
                <a:gd name="T78" fmla="*/ 8 w 185"/>
                <a:gd name="T79" fmla="*/ 86 h 171"/>
                <a:gd name="T80" fmla="*/ 8 w 185"/>
                <a:gd name="T81" fmla="*/ 52 h 171"/>
                <a:gd name="T82" fmla="*/ 23 w 185"/>
                <a:gd name="T83" fmla="*/ 45 h 171"/>
                <a:gd name="T84" fmla="*/ 26 w 185"/>
                <a:gd name="T85" fmla="*/ 37 h 171"/>
                <a:gd name="T86" fmla="*/ 26 w 185"/>
                <a:gd name="T87" fmla="*/ 34 h 171"/>
                <a:gd name="T88" fmla="*/ 23 w 185"/>
                <a:gd name="T89" fmla="*/ 26 h 171"/>
                <a:gd name="T90" fmla="*/ 23 w 185"/>
                <a:gd name="T91" fmla="*/ 26 h 171"/>
                <a:gd name="T92" fmla="*/ 26 w 185"/>
                <a:gd name="T93" fmla="*/ 22 h 171"/>
                <a:gd name="T94" fmla="*/ 26 w 185"/>
                <a:gd name="T95" fmla="*/ 15 h 171"/>
                <a:gd name="T96" fmla="*/ 26 w 185"/>
                <a:gd name="T97"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5" h="171">
                  <a:moveTo>
                    <a:pt x="23" y="4"/>
                  </a:moveTo>
                  <a:lnTo>
                    <a:pt x="23" y="4"/>
                  </a:lnTo>
                  <a:lnTo>
                    <a:pt x="23" y="4"/>
                  </a:lnTo>
                  <a:lnTo>
                    <a:pt x="26" y="0"/>
                  </a:lnTo>
                  <a:lnTo>
                    <a:pt x="45" y="0"/>
                  </a:lnTo>
                  <a:lnTo>
                    <a:pt x="78" y="0"/>
                  </a:lnTo>
                  <a:lnTo>
                    <a:pt x="137" y="34"/>
                  </a:lnTo>
                  <a:lnTo>
                    <a:pt x="141" y="37"/>
                  </a:lnTo>
                  <a:lnTo>
                    <a:pt x="141" y="37"/>
                  </a:lnTo>
                  <a:lnTo>
                    <a:pt x="141" y="41"/>
                  </a:lnTo>
                  <a:lnTo>
                    <a:pt x="145" y="41"/>
                  </a:lnTo>
                  <a:lnTo>
                    <a:pt x="163" y="56"/>
                  </a:lnTo>
                  <a:lnTo>
                    <a:pt x="163" y="56"/>
                  </a:lnTo>
                  <a:lnTo>
                    <a:pt x="163" y="56"/>
                  </a:lnTo>
                  <a:lnTo>
                    <a:pt x="163" y="60"/>
                  </a:lnTo>
                  <a:lnTo>
                    <a:pt x="163" y="60"/>
                  </a:lnTo>
                  <a:lnTo>
                    <a:pt x="160" y="71"/>
                  </a:lnTo>
                  <a:lnTo>
                    <a:pt x="156" y="74"/>
                  </a:lnTo>
                  <a:lnTo>
                    <a:pt x="156" y="78"/>
                  </a:lnTo>
                  <a:lnTo>
                    <a:pt x="163" y="82"/>
                  </a:lnTo>
                  <a:lnTo>
                    <a:pt x="163" y="86"/>
                  </a:lnTo>
                  <a:lnTo>
                    <a:pt x="167" y="86"/>
                  </a:lnTo>
                  <a:lnTo>
                    <a:pt x="171" y="93"/>
                  </a:lnTo>
                  <a:lnTo>
                    <a:pt x="167" y="93"/>
                  </a:lnTo>
                  <a:lnTo>
                    <a:pt x="167" y="93"/>
                  </a:lnTo>
                  <a:lnTo>
                    <a:pt x="163" y="93"/>
                  </a:lnTo>
                  <a:lnTo>
                    <a:pt x="163" y="97"/>
                  </a:lnTo>
                  <a:lnTo>
                    <a:pt x="163" y="104"/>
                  </a:lnTo>
                  <a:lnTo>
                    <a:pt x="167" y="104"/>
                  </a:lnTo>
                  <a:lnTo>
                    <a:pt x="167" y="108"/>
                  </a:lnTo>
                  <a:lnTo>
                    <a:pt x="163" y="112"/>
                  </a:lnTo>
                  <a:lnTo>
                    <a:pt x="163" y="115"/>
                  </a:lnTo>
                  <a:lnTo>
                    <a:pt x="167" y="119"/>
                  </a:lnTo>
                  <a:lnTo>
                    <a:pt x="167" y="119"/>
                  </a:lnTo>
                  <a:lnTo>
                    <a:pt x="167" y="119"/>
                  </a:lnTo>
                  <a:lnTo>
                    <a:pt x="167" y="123"/>
                  </a:lnTo>
                  <a:lnTo>
                    <a:pt x="171" y="123"/>
                  </a:lnTo>
                  <a:lnTo>
                    <a:pt x="167" y="126"/>
                  </a:lnTo>
                  <a:lnTo>
                    <a:pt x="171" y="126"/>
                  </a:lnTo>
                  <a:lnTo>
                    <a:pt x="171" y="134"/>
                  </a:lnTo>
                  <a:lnTo>
                    <a:pt x="171" y="134"/>
                  </a:lnTo>
                  <a:lnTo>
                    <a:pt x="174" y="141"/>
                  </a:lnTo>
                  <a:lnTo>
                    <a:pt x="182" y="141"/>
                  </a:lnTo>
                  <a:lnTo>
                    <a:pt x="185" y="141"/>
                  </a:lnTo>
                  <a:lnTo>
                    <a:pt x="185" y="145"/>
                  </a:lnTo>
                  <a:lnTo>
                    <a:pt x="185" y="145"/>
                  </a:lnTo>
                  <a:lnTo>
                    <a:pt x="185" y="145"/>
                  </a:lnTo>
                  <a:lnTo>
                    <a:pt x="182" y="145"/>
                  </a:lnTo>
                  <a:lnTo>
                    <a:pt x="178" y="145"/>
                  </a:lnTo>
                  <a:lnTo>
                    <a:pt x="178" y="149"/>
                  </a:lnTo>
                  <a:lnTo>
                    <a:pt x="174" y="149"/>
                  </a:lnTo>
                  <a:lnTo>
                    <a:pt x="171" y="149"/>
                  </a:lnTo>
                  <a:lnTo>
                    <a:pt x="171" y="152"/>
                  </a:lnTo>
                  <a:lnTo>
                    <a:pt x="167" y="152"/>
                  </a:lnTo>
                  <a:lnTo>
                    <a:pt x="163" y="152"/>
                  </a:lnTo>
                  <a:lnTo>
                    <a:pt x="163" y="156"/>
                  </a:lnTo>
                  <a:lnTo>
                    <a:pt x="160" y="152"/>
                  </a:lnTo>
                  <a:lnTo>
                    <a:pt x="152" y="156"/>
                  </a:lnTo>
                  <a:lnTo>
                    <a:pt x="152" y="156"/>
                  </a:lnTo>
                  <a:lnTo>
                    <a:pt x="148" y="156"/>
                  </a:lnTo>
                  <a:lnTo>
                    <a:pt x="145" y="156"/>
                  </a:lnTo>
                  <a:lnTo>
                    <a:pt x="145" y="156"/>
                  </a:lnTo>
                  <a:lnTo>
                    <a:pt x="141" y="156"/>
                  </a:lnTo>
                  <a:lnTo>
                    <a:pt x="141" y="156"/>
                  </a:lnTo>
                  <a:lnTo>
                    <a:pt x="141" y="160"/>
                  </a:lnTo>
                  <a:lnTo>
                    <a:pt x="141" y="160"/>
                  </a:lnTo>
                  <a:lnTo>
                    <a:pt x="134" y="160"/>
                  </a:lnTo>
                  <a:lnTo>
                    <a:pt x="130" y="163"/>
                  </a:lnTo>
                  <a:lnTo>
                    <a:pt x="130" y="160"/>
                  </a:lnTo>
                  <a:lnTo>
                    <a:pt x="126" y="160"/>
                  </a:lnTo>
                  <a:lnTo>
                    <a:pt x="126" y="160"/>
                  </a:lnTo>
                  <a:lnTo>
                    <a:pt x="126" y="160"/>
                  </a:lnTo>
                  <a:lnTo>
                    <a:pt x="123" y="160"/>
                  </a:lnTo>
                  <a:lnTo>
                    <a:pt x="123" y="160"/>
                  </a:lnTo>
                  <a:lnTo>
                    <a:pt x="119" y="163"/>
                  </a:lnTo>
                  <a:lnTo>
                    <a:pt x="115" y="163"/>
                  </a:lnTo>
                  <a:lnTo>
                    <a:pt x="115" y="163"/>
                  </a:lnTo>
                  <a:lnTo>
                    <a:pt x="111" y="160"/>
                  </a:lnTo>
                  <a:lnTo>
                    <a:pt x="111" y="160"/>
                  </a:lnTo>
                  <a:lnTo>
                    <a:pt x="108" y="160"/>
                  </a:lnTo>
                  <a:lnTo>
                    <a:pt x="108" y="160"/>
                  </a:lnTo>
                  <a:lnTo>
                    <a:pt x="108" y="156"/>
                  </a:lnTo>
                  <a:lnTo>
                    <a:pt x="104" y="156"/>
                  </a:lnTo>
                  <a:lnTo>
                    <a:pt x="104" y="160"/>
                  </a:lnTo>
                  <a:lnTo>
                    <a:pt x="100" y="160"/>
                  </a:lnTo>
                  <a:lnTo>
                    <a:pt x="86" y="160"/>
                  </a:lnTo>
                  <a:lnTo>
                    <a:pt x="82" y="171"/>
                  </a:lnTo>
                  <a:lnTo>
                    <a:pt x="82" y="145"/>
                  </a:lnTo>
                  <a:lnTo>
                    <a:pt x="82" y="141"/>
                  </a:lnTo>
                  <a:lnTo>
                    <a:pt x="74" y="134"/>
                  </a:lnTo>
                  <a:lnTo>
                    <a:pt x="74" y="134"/>
                  </a:lnTo>
                  <a:lnTo>
                    <a:pt x="71" y="130"/>
                  </a:lnTo>
                  <a:lnTo>
                    <a:pt x="71" y="130"/>
                  </a:lnTo>
                  <a:lnTo>
                    <a:pt x="71" y="130"/>
                  </a:lnTo>
                  <a:lnTo>
                    <a:pt x="71" y="130"/>
                  </a:lnTo>
                  <a:lnTo>
                    <a:pt x="67" y="130"/>
                  </a:lnTo>
                  <a:lnTo>
                    <a:pt x="67" y="130"/>
                  </a:lnTo>
                  <a:lnTo>
                    <a:pt x="67" y="130"/>
                  </a:lnTo>
                  <a:lnTo>
                    <a:pt x="63" y="130"/>
                  </a:lnTo>
                  <a:lnTo>
                    <a:pt x="63" y="126"/>
                  </a:lnTo>
                  <a:lnTo>
                    <a:pt x="60" y="126"/>
                  </a:lnTo>
                  <a:lnTo>
                    <a:pt x="60" y="126"/>
                  </a:lnTo>
                  <a:lnTo>
                    <a:pt x="60" y="126"/>
                  </a:lnTo>
                  <a:lnTo>
                    <a:pt x="60" y="126"/>
                  </a:lnTo>
                  <a:lnTo>
                    <a:pt x="56" y="123"/>
                  </a:lnTo>
                  <a:lnTo>
                    <a:pt x="56" y="123"/>
                  </a:lnTo>
                  <a:lnTo>
                    <a:pt x="52" y="123"/>
                  </a:lnTo>
                  <a:lnTo>
                    <a:pt x="52" y="119"/>
                  </a:lnTo>
                  <a:lnTo>
                    <a:pt x="48" y="119"/>
                  </a:lnTo>
                  <a:lnTo>
                    <a:pt x="41" y="119"/>
                  </a:lnTo>
                  <a:lnTo>
                    <a:pt x="37" y="119"/>
                  </a:lnTo>
                  <a:lnTo>
                    <a:pt x="37" y="115"/>
                  </a:lnTo>
                  <a:lnTo>
                    <a:pt x="37" y="115"/>
                  </a:lnTo>
                  <a:lnTo>
                    <a:pt x="34" y="112"/>
                  </a:lnTo>
                  <a:lnTo>
                    <a:pt x="34" y="112"/>
                  </a:lnTo>
                  <a:lnTo>
                    <a:pt x="30" y="112"/>
                  </a:lnTo>
                  <a:lnTo>
                    <a:pt x="26" y="112"/>
                  </a:lnTo>
                  <a:lnTo>
                    <a:pt x="23" y="112"/>
                  </a:lnTo>
                  <a:lnTo>
                    <a:pt x="19" y="97"/>
                  </a:lnTo>
                  <a:lnTo>
                    <a:pt x="8" y="86"/>
                  </a:lnTo>
                  <a:lnTo>
                    <a:pt x="4" y="67"/>
                  </a:lnTo>
                  <a:lnTo>
                    <a:pt x="0" y="52"/>
                  </a:lnTo>
                  <a:lnTo>
                    <a:pt x="8" y="52"/>
                  </a:lnTo>
                  <a:lnTo>
                    <a:pt x="15" y="52"/>
                  </a:lnTo>
                  <a:lnTo>
                    <a:pt x="15" y="48"/>
                  </a:lnTo>
                  <a:lnTo>
                    <a:pt x="23" y="45"/>
                  </a:lnTo>
                  <a:lnTo>
                    <a:pt x="23" y="45"/>
                  </a:lnTo>
                  <a:lnTo>
                    <a:pt x="26" y="41"/>
                  </a:lnTo>
                  <a:lnTo>
                    <a:pt x="26" y="37"/>
                  </a:lnTo>
                  <a:lnTo>
                    <a:pt x="30" y="37"/>
                  </a:lnTo>
                  <a:lnTo>
                    <a:pt x="26" y="34"/>
                  </a:lnTo>
                  <a:lnTo>
                    <a:pt x="26" y="34"/>
                  </a:lnTo>
                  <a:lnTo>
                    <a:pt x="26" y="30"/>
                  </a:lnTo>
                  <a:lnTo>
                    <a:pt x="23" y="30"/>
                  </a:lnTo>
                  <a:lnTo>
                    <a:pt x="23" y="26"/>
                  </a:lnTo>
                  <a:lnTo>
                    <a:pt x="23" y="26"/>
                  </a:lnTo>
                  <a:lnTo>
                    <a:pt x="23" y="22"/>
                  </a:lnTo>
                  <a:lnTo>
                    <a:pt x="23" y="26"/>
                  </a:lnTo>
                  <a:lnTo>
                    <a:pt x="23" y="26"/>
                  </a:lnTo>
                  <a:lnTo>
                    <a:pt x="26" y="22"/>
                  </a:lnTo>
                  <a:lnTo>
                    <a:pt x="26" y="22"/>
                  </a:lnTo>
                  <a:lnTo>
                    <a:pt x="26" y="22"/>
                  </a:lnTo>
                  <a:lnTo>
                    <a:pt x="30" y="19"/>
                  </a:lnTo>
                  <a:lnTo>
                    <a:pt x="26" y="15"/>
                  </a:lnTo>
                  <a:lnTo>
                    <a:pt x="26" y="11"/>
                  </a:lnTo>
                  <a:lnTo>
                    <a:pt x="26" y="11"/>
                  </a:lnTo>
                  <a:lnTo>
                    <a:pt x="26" y="8"/>
                  </a:lnTo>
                  <a:lnTo>
                    <a:pt x="23" y="8"/>
                  </a:lnTo>
                  <a:lnTo>
                    <a:pt x="23" y="4"/>
                  </a:lnTo>
                  <a:close/>
                </a:path>
              </a:pathLst>
            </a:custGeom>
            <a:grpFill/>
            <a:ln>
              <a:noFill/>
            </a:ln>
          </p:spPr>
          <p:txBody>
            <a:bodyPr vert="horz" wrap="square" lIns="91440" tIns="45720" rIns="91440" bIns="45720" numCol="1" anchor="t" anchorCtr="0" compatLnSpc="1"/>
            <a:lstStyle/>
            <a:p>
              <a:endParaRPr lang="en-US"/>
            </a:p>
          </p:txBody>
        </p:sp>
        <p:sp>
          <p:nvSpPr>
            <p:cNvPr id="138" name="Freeform 139"/>
            <p:cNvSpPr/>
            <p:nvPr/>
          </p:nvSpPr>
          <p:spPr bwMode="auto">
            <a:xfrm>
              <a:off x="4908029" y="3200415"/>
              <a:ext cx="42459" cy="33452"/>
            </a:xfrm>
            <a:custGeom>
              <a:avLst/>
              <a:gdLst>
                <a:gd name="T0" fmla="*/ 7 w 33"/>
                <a:gd name="T1" fmla="*/ 4 h 26"/>
                <a:gd name="T2" fmla="*/ 7 w 33"/>
                <a:gd name="T3" fmla="*/ 4 h 26"/>
                <a:gd name="T4" fmla="*/ 11 w 33"/>
                <a:gd name="T5" fmla="*/ 4 h 26"/>
                <a:gd name="T6" fmla="*/ 14 w 33"/>
                <a:gd name="T7" fmla="*/ 0 h 26"/>
                <a:gd name="T8" fmla="*/ 14 w 33"/>
                <a:gd name="T9" fmla="*/ 0 h 26"/>
                <a:gd name="T10" fmla="*/ 18 w 33"/>
                <a:gd name="T11" fmla="*/ 4 h 26"/>
                <a:gd name="T12" fmla="*/ 18 w 33"/>
                <a:gd name="T13" fmla="*/ 4 h 26"/>
                <a:gd name="T14" fmla="*/ 22 w 33"/>
                <a:gd name="T15" fmla="*/ 0 h 26"/>
                <a:gd name="T16" fmla="*/ 22 w 33"/>
                <a:gd name="T17" fmla="*/ 0 h 26"/>
                <a:gd name="T18" fmla="*/ 22 w 33"/>
                <a:gd name="T19" fmla="*/ 0 h 26"/>
                <a:gd name="T20" fmla="*/ 26 w 33"/>
                <a:gd name="T21" fmla="*/ 4 h 26"/>
                <a:gd name="T22" fmla="*/ 29 w 33"/>
                <a:gd name="T23" fmla="*/ 4 h 26"/>
                <a:gd name="T24" fmla="*/ 29 w 33"/>
                <a:gd name="T25" fmla="*/ 7 h 26"/>
                <a:gd name="T26" fmla="*/ 29 w 33"/>
                <a:gd name="T27" fmla="*/ 7 h 26"/>
                <a:gd name="T28" fmla="*/ 29 w 33"/>
                <a:gd name="T29" fmla="*/ 11 h 26"/>
                <a:gd name="T30" fmla="*/ 33 w 33"/>
                <a:gd name="T31" fmla="*/ 15 h 26"/>
                <a:gd name="T32" fmla="*/ 29 w 33"/>
                <a:gd name="T33" fmla="*/ 18 h 26"/>
                <a:gd name="T34" fmla="*/ 29 w 33"/>
                <a:gd name="T35" fmla="*/ 18 h 26"/>
                <a:gd name="T36" fmla="*/ 29 w 33"/>
                <a:gd name="T37" fmla="*/ 18 h 26"/>
                <a:gd name="T38" fmla="*/ 26 w 33"/>
                <a:gd name="T39" fmla="*/ 22 h 26"/>
                <a:gd name="T40" fmla="*/ 26 w 33"/>
                <a:gd name="T41" fmla="*/ 22 h 26"/>
                <a:gd name="T42" fmla="*/ 26 w 33"/>
                <a:gd name="T43" fmla="*/ 18 h 26"/>
                <a:gd name="T44" fmla="*/ 26 w 33"/>
                <a:gd name="T45" fmla="*/ 18 h 26"/>
                <a:gd name="T46" fmla="*/ 22 w 33"/>
                <a:gd name="T47" fmla="*/ 18 h 26"/>
                <a:gd name="T48" fmla="*/ 22 w 33"/>
                <a:gd name="T49" fmla="*/ 15 h 26"/>
                <a:gd name="T50" fmla="*/ 18 w 33"/>
                <a:gd name="T51" fmla="*/ 15 h 26"/>
                <a:gd name="T52" fmla="*/ 18 w 33"/>
                <a:gd name="T53" fmla="*/ 15 h 26"/>
                <a:gd name="T54" fmla="*/ 18 w 33"/>
                <a:gd name="T55" fmla="*/ 15 h 26"/>
                <a:gd name="T56" fmla="*/ 18 w 33"/>
                <a:gd name="T57" fmla="*/ 18 h 26"/>
                <a:gd name="T58" fmla="*/ 14 w 33"/>
                <a:gd name="T59" fmla="*/ 22 h 26"/>
                <a:gd name="T60" fmla="*/ 14 w 33"/>
                <a:gd name="T61" fmla="*/ 22 h 26"/>
                <a:gd name="T62" fmla="*/ 11 w 33"/>
                <a:gd name="T63" fmla="*/ 26 h 26"/>
                <a:gd name="T64" fmla="*/ 11 w 33"/>
                <a:gd name="T65" fmla="*/ 22 h 26"/>
                <a:gd name="T66" fmla="*/ 11 w 33"/>
                <a:gd name="T67" fmla="*/ 22 h 26"/>
                <a:gd name="T68" fmla="*/ 7 w 33"/>
                <a:gd name="T69" fmla="*/ 26 h 26"/>
                <a:gd name="T70" fmla="*/ 7 w 33"/>
                <a:gd name="T71" fmla="*/ 22 h 26"/>
                <a:gd name="T72" fmla="*/ 3 w 33"/>
                <a:gd name="T73" fmla="*/ 22 h 26"/>
                <a:gd name="T74" fmla="*/ 3 w 33"/>
                <a:gd name="T75" fmla="*/ 18 h 26"/>
                <a:gd name="T76" fmla="*/ 0 w 33"/>
                <a:gd name="T77" fmla="*/ 18 h 26"/>
                <a:gd name="T78" fmla="*/ 0 w 33"/>
                <a:gd name="T79" fmla="*/ 22 h 26"/>
                <a:gd name="T80" fmla="*/ 0 w 33"/>
                <a:gd name="T81" fmla="*/ 18 h 26"/>
                <a:gd name="T82" fmla="*/ 0 w 33"/>
                <a:gd name="T83" fmla="*/ 7 h 26"/>
                <a:gd name="T84" fmla="*/ 3 w 33"/>
                <a:gd name="T85" fmla="*/ 7 h 26"/>
                <a:gd name="T86" fmla="*/ 7 w 33"/>
                <a:gd name="T8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26">
                  <a:moveTo>
                    <a:pt x="7" y="4"/>
                  </a:moveTo>
                  <a:lnTo>
                    <a:pt x="7" y="4"/>
                  </a:lnTo>
                  <a:lnTo>
                    <a:pt x="11" y="4"/>
                  </a:lnTo>
                  <a:lnTo>
                    <a:pt x="14" y="0"/>
                  </a:lnTo>
                  <a:lnTo>
                    <a:pt x="14" y="0"/>
                  </a:lnTo>
                  <a:lnTo>
                    <a:pt x="18" y="4"/>
                  </a:lnTo>
                  <a:lnTo>
                    <a:pt x="18" y="4"/>
                  </a:lnTo>
                  <a:lnTo>
                    <a:pt x="22" y="0"/>
                  </a:lnTo>
                  <a:lnTo>
                    <a:pt x="22" y="0"/>
                  </a:lnTo>
                  <a:lnTo>
                    <a:pt x="22" y="0"/>
                  </a:lnTo>
                  <a:lnTo>
                    <a:pt x="26" y="4"/>
                  </a:lnTo>
                  <a:lnTo>
                    <a:pt x="29" y="4"/>
                  </a:lnTo>
                  <a:lnTo>
                    <a:pt x="29" y="7"/>
                  </a:lnTo>
                  <a:lnTo>
                    <a:pt x="29" y="7"/>
                  </a:lnTo>
                  <a:lnTo>
                    <a:pt x="29" y="11"/>
                  </a:lnTo>
                  <a:lnTo>
                    <a:pt x="33" y="15"/>
                  </a:lnTo>
                  <a:lnTo>
                    <a:pt x="29" y="18"/>
                  </a:lnTo>
                  <a:lnTo>
                    <a:pt x="29" y="18"/>
                  </a:lnTo>
                  <a:lnTo>
                    <a:pt x="29" y="18"/>
                  </a:lnTo>
                  <a:lnTo>
                    <a:pt x="26" y="22"/>
                  </a:lnTo>
                  <a:lnTo>
                    <a:pt x="26" y="22"/>
                  </a:lnTo>
                  <a:lnTo>
                    <a:pt x="26" y="18"/>
                  </a:lnTo>
                  <a:lnTo>
                    <a:pt x="26" y="18"/>
                  </a:lnTo>
                  <a:lnTo>
                    <a:pt x="22" y="18"/>
                  </a:lnTo>
                  <a:lnTo>
                    <a:pt x="22" y="15"/>
                  </a:lnTo>
                  <a:lnTo>
                    <a:pt x="18" y="15"/>
                  </a:lnTo>
                  <a:lnTo>
                    <a:pt x="18" y="15"/>
                  </a:lnTo>
                  <a:lnTo>
                    <a:pt x="18" y="15"/>
                  </a:lnTo>
                  <a:lnTo>
                    <a:pt x="18" y="18"/>
                  </a:lnTo>
                  <a:lnTo>
                    <a:pt x="14" y="22"/>
                  </a:lnTo>
                  <a:lnTo>
                    <a:pt x="14" y="22"/>
                  </a:lnTo>
                  <a:lnTo>
                    <a:pt x="11" y="26"/>
                  </a:lnTo>
                  <a:lnTo>
                    <a:pt x="11" y="22"/>
                  </a:lnTo>
                  <a:lnTo>
                    <a:pt x="11" y="22"/>
                  </a:lnTo>
                  <a:lnTo>
                    <a:pt x="7" y="26"/>
                  </a:lnTo>
                  <a:lnTo>
                    <a:pt x="7" y="22"/>
                  </a:lnTo>
                  <a:lnTo>
                    <a:pt x="3" y="22"/>
                  </a:lnTo>
                  <a:lnTo>
                    <a:pt x="3" y="18"/>
                  </a:lnTo>
                  <a:lnTo>
                    <a:pt x="0" y="18"/>
                  </a:lnTo>
                  <a:lnTo>
                    <a:pt x="0" y="22"/>
                  </a:lnTo>
                  <a:lnTo>
                    <a:pt x="0" y="18"/>
                  </a:lnTo>
                  <a:lnTo>
                    <a:pt x="0" y="7"/>
                  </a:lnTo>
                  <a:lnTo>
                    <a:pt x="3" y="7"/>
                  </a:lnTo>
                  <a:lnTo>
                    <a:pt x="7" y="4"/>
                  </a:lnTo>
                  <a:close/>
                </a:path>
              </a:pathLst>
            </a:custGeom>
            <a:grpFill/>
            <a:ln>
              <a:noFill/>
            </a:ln>
          </p:spPr>
          <p:txBody>
            <a:bodyPr vert="horz" wrap="square" lIns="91440" tIns="45720" rIns="91440" bIns="45720" numCol="1" anchor="t" anchorCtr="0" compatLnSpc="1"/>
            <a:lstStyle/>
            <a:p>
              <a:endParaRPr lang="en-US"/>
            </a:p>
          </p:txBody>
        </p:sp>
        <p:sp>
          <p:nvSpPr>
            <p:cNvPr id="139" name="Freeform 140"/>
            <p:cNvSpPr/>
            <p:nvPr/>
          </p:nvSpPr>
          <p:spPr bwMode="auto">
            <a:xfrm>
              <a:off x="4908029" y="3219715"/>
              <a:ext cx="42459" cy="42459"/>
            </a:xfrm>
            <a:custGeom>
              <a:avLst/>
              <a:gdLst>
                <a:gd name="T0" fmla="*/ 3 w 33"/>
                <a:gd name="T1" fmla="*/ 33 h 33"/>
                <a:gd name="T2" fmla="*/ 11 w 33"/>
                <a:gd name="T3" fmla="*/ 33 h 33"/>
                <a:gd name="T4" fmla="*/ 18 w 33"/>
                <a:gd name="T5" fmla="*/ 33 h 33"/>
                <a:gd name="T6" fmla="*/ 18 w 33"/>
                <a:gd name="T7" fmla="*/ 29 h 33"/>
                <a:gd name="T8" fmla="*/ 26 w 33"/>
                <a:gd name="T9" fmla="*/ 26 h 33"/>
                <a:gd name="T10" fmla="*/ 26 w 33"/>
                <a:gd name="T11" fmla="*/ 26 h 33"/>
                <a:gd name="T12" fmla="*/ 29 w 33"/>
                <a:gd name="T13" fmla="*/ 22 h 33"/>
                <a:gd name="T14" fmla="*/ 29 w 33"/>
                <a:gd name="T15" fmla="*/ 18 h 33"/>
                <a:gd name="T16" fmla="*/ 33 w 33"/>
                <a:gd name="T17" fmla="*/ 18 h 33"/>
                <a:gd name="T18" fmla="*/ 29 w 33"/>
                <a:gd name="T19" fmla="*/ 15 h 33"/>
                <a:gd name="T20" fmla="*/ 29 w 33"/>
                <a:gd name="T21" fmla="*/ 15 h 33"/>
                <a:gd name="T22" fmla="*/ 29 w 33"/>
                <a:gd name="T23" fmla="*/ 11 h 33"/>
                <a:gd name="T24" fmla="*/ 26 w 33"/>
                <a:gd name="T25" fmla="*/ 11 h 33"/>
                <a:gd name="T26" fmla="*/ 26 w 33"/>
                <a:gd name="T27" fmla="*/ 7 h 33"/>
                <a:gd name="T28" fmla="*/ 26 w 33"/>
                <a:gd name="T29" fmla="*/ 7 h 33"/>
                <a:gd name="T30" fmla="*/ 26 w 33"/>
                <a:gd name="T31" fmla="*/ 3 h 33"/>
                <a:gd name="T32" fmla="*/ 22 w 33"/>
                <a:gd name="T33" fmla="*/ 3 h 33"/>
                <a:gd name="T34" fmla="*/ 22 w 33"/>
                <a:gd name="T35" fmla="*/ 0 h 33"/>
                <a:gd name="T36" fmla="*/ 18 w 33"/>
                <a:gd name="T37" fmla="*/ 0 h 33"/>
                <a:gd name="T38" fmla="*/ 18 w 33"/>
                <a:gd name="T39" fmla="*/ 0 h 33"/>
                <a:gd name="T40" fmla="*/ 18 w 33"/>
                <a:gd name="T41" fmla="*/ 0 h 33"/>
                <a:gd name="T42" fmla="*/ 18 w 33"/>
                <a:gd name="T43" fmla="*/ 3 h 33"/>
                <a:gd name="T44" fmla="*/ 14 w 33"/>
                <a:gd name="T45" fmla="*/ 7 h 33"/>
                <a:gd name="T46" fmla="*/ 14 w 33"/>
                <a:gd name="T47" fmla="*/ 7 h 33"/>
                <a:gd name="T48" fmla="*/ 11 w 33"/>
                <a:gd name="T49" fmla="*/ 11 h 33"/>
                <a:gd name="T50" fmla="*/ 11 w 33"/>
                <a:gd name="T51" fmla="*/ 7 h 33"/>
                <a:gd name="T52" fmla="*/ 11 w 33"/>
                <a:gd name="T53" fmla="*/ 7 h 33"/>
                <a:gd name="T54" fmla="*/ 7 w 33"/>
                <a:gd name="T55" fmla="*/ 11 h 33"/>
                <a:gd name="T56" fmla="*/ 7 w 33"/>
                <a:gd name="T57" fmla="*/ 7 h 33"/>
                <a:gd name="T58" fmla="*/ 3 w 33"/>
                <a:gd name="T59" fmla="*/ 7 h 33"/>
                <a:gd name="T60" fmla="*/ 3 w 33"/>
                <a:gd name="T61" fmla="*/ 3 h 33"/>
                <a:gd name="T62" fmla="*/ 0 w 33"/>
                <a:gd name="T63" fmla="*/ 3 h 33"/>
                <a:gd name="T64" fmla="*/ 0 w 33"/>
                <a:gd name="T65" fmla="*/ 7 h 33"/>
                <a:gd name="T66" fmla="*/ 0 w 33"/>
                <a:gd name="T67" fmla="*/ 7 h 33"/>
                <a:gd name="T68" fmla="*/ 0 w 33"/>
                <a:gd name="T69" fmla="*/ 11 h 33"/>
                <a:gd name="T70" fmla="*/ 0 w 33"/>
                <a:gd name="T71" fmla="*/ 15 h 33"/>
                <a:gd name="T72" fmla="*/ 0 w 33"/>
                <a:gd name="T73" fmla="*/ 18 h 33"/>
                <a:gd name="T74" fmla="*/ 3 w 33"/>
                <a:gd name="T7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33">
                  <a:moveTo>
                    <a:pt x="3" y="33"/>
                  </a:moveTo>
                  <a:lnTo>
                    <a:pt x="11" y="33"/>
                  </a:lnTo>
                  <a:lnTo>
                    <a:pt x="18" y="33"/>
                  </a:lnTo>
                  <a:lnTo>
                    <a:pt x="18" y="29"/>
                  </a:lnTo>
                  <a:lnTo>
                    <a:pt x="26" y="26"/>
                  </a:lnTo>
                  <a:lnTo>
                    <a:pt x="26" y="26"/>
                  </a:lnTo>
                  <a:lnTo>
                    <a:pt x="29" y="22"/>
                  </a:lnTo>
                  <a:lnTo>
                    <a:pt x="29" y="18"/>
                  </a:lnTo>
                  <a:lnTo>
                    <a:pt x="33" y="18"/>
                  </a:lnTo>
                  <a:lnTo>
                    <a:pt x="29" y="15"/>
                  </a:lnTo>
                  <a:lnTo>
                    <a:pt x="29" y="15"/>
                  </a:lnTo>
                  <a:lnTo>
                    <a:pt x="29" y="11"/>
                  </a:lnTo>
                  <a:lnTo>
                    <a:pt x="26" y="11"/>
                  </a:lnTo>
                  <a:lnTo>
                    <a:pt x="26" y="7"/>
                  </a:lnTo>
                  <a:lnTo>
                    <a:pt x="26" y="7"/>
                  </a:lnTo>
                  <a:lnTo>
                    <a:pt x="26" y="3"/>
                  </a:lnTo>
                  <a:lnTo>
                    <a:pt x="22" y="3"/>
                  </a:lnTo>
                  <a:lnTo>
                    <a:pt x="22" y="0"/>
                  </a:lnTo>
                  <a:lnTo>
                    <a:pt x="18" y="0"/>
                  </a:lnTo>
                  <a:lnTo>
                    <a:pt x="18" y="0"/>
                  </a:lnTo>
                  <a:lnTo>
                    <a:pt x="18" y="0"/>
                  </a:lnTo>
                  <a:lnTo>
                    <a:pt x="18" y="3"/>
                  </a:lnTo>
                  <a:lnTo>
                    <a:pt x="14" y="7"/>
                  </a:lnTo>
                  <a:lnTo>
                    <a:pt x="14" y="7"/>
                  </a:lnTo>
                  <a:lnTo>
                    <a:pt x="11" y="11"/>
                  </a:lnTo>
                  <a:lnTo>
                    <a:pt x="11" y="7"/>
                  </a:lnTo>
                  <a:lnTo>
                    <a:pt x="11" y="7"/>
                  </a:lnTo>
                  <a:lnTo>
                    <a:pt x="7" y="11"/>
                  </a:lnTo>
                  <a:lnTo>
                    <a:pt x="7" y="7"/>
                  </a:lnTo>
                  <a:lnTo>
                    <a:pt x="3" y="7"/>
                  </a:lnTo>
                  <a:lnTo>
                    <a:pt x="3" y="3"/>
                  </a:lnTo>
                  <a:lnTo>
                    <a:pt x="0" y="3"/>
                  </a:lnTo>
                  <a:lnTo>
                    <a:pt x="0" y="7"/>
                  </a:lnTo>
                  <a:lnTo>
                    <a:pt x="0" y="7"/>
                  </a:lnTo>
                  <a:lnTo>
                    <a:pt x="0" y="11"/>
                  </a:lnTo>
                  <a:lnTo>
                    <a:pt x="0" y="15"/>
                  </a:lnTo>
                  <a:lnTo>
                    <a:pt x="0" y="18"/>
                  </a:lnTo>
                  <a:lnTo>
                    <a:pt x="3" y="33"/>
                  </a:lnTo>
                  <a:close/>
                </a:path>
              </a:pathLst>
            </a:custGeom>
            <a:grpFill/>
            <a:ln>
              <a:noFill/>
            </a:ln>
          </p:spPr>
          <p:txBody>
            <a:bodyPr vert="horz" wrap="square" lIns="91440" tIns="45720" rIns="91440" bIns="45720" numCol="1" anchor="t" anchorCtr="0" compatLnSpc="1"/>
            <a:lstStyle/>
            <a:p>
              <a:endParaRPr lang="en-US"/>
            </a:p>
          </p:txBody>
        </p:sp>
        <p:sp>
          <p:nvSpPr>
            <p:cNvPr id="140" name="Freeform 141"/>
            <p:cNvSpPr/>
            <p:nvPr/>
          </p:nvSpPr>
          <p:spPr bwMode="auto">
            <a:xfrm>
              <a:off x="4545201" y="3075612"/>
              <a:ext cx="405289" cy="362830"/>
            </a:xfrm>
            <a:custGeom>
              <a:avLst/>
              <a:gdLst>
                <a:gd name="T0" fmla="*/ 11 w 315"/>
                <a:gd name="T1" fmla="*/ 156 h 282"/>
                <a:gd name="T2" fmla="*/ 22 w 315"/>
                <a:gd name="T3" fmla="*/ 153 h 282"/>
                <a:gd name="T4" fmla="*/ 37 w 315"/>
                <a:gd name="T5" fmla="*/ 145 h 282"/>
                <a:gd name="T6" fmla="*/ 45 w 315"/>
                <a:gd name="T7" fmla="*/ 153 h 282"/>
                <a:gd name="T8" fmla="*/ 63 w 315"/>
                <a:gd name="T9" fmla="*/ 138 h 282"/>
                <a:gd name="T10" fmla="*/ 67 w 315"/>
                <a:gd name="T11" fmla="*/ 115 h 282"/>
                <a:gd name="T12" fmla="*/ 82 w 315"/>
                <a:gd name="T13" fmla="*/ 97 h 282"/>
                <a:gd name="T14" fmla="*/ 97 w 315"/>
                <a:gd name="T15" fmla="*/ 75 h 282"/>
                <a:gd name="T16" fmla="*/ 100 w 315"/>
                <a:gd name="T17" fmla="*/ 56 h 282"/>
                <a:gd name="T18" fmla="*/ 111 w 315"/>
                <a:gd name="T19" fmla="*/ 34 h 282"/>
                <a:gd name="T20" fmla="*/ 111 w 315"/>
                <a:gd name="T21" fmla="*/ 15 h 282"/>
                <a:gd name="T22" fmla="*/ 115 w 315"/>
                <a:gd name="T23" fmla="*/ 8 h 282"/>
                <a:gd name="T24" fmla="*/ 126 w 315"/>
                <a:gd name="T25" fmla="*/ 4 h 282"/>
                <a:gd name="T26" fmla="*/ 141 w 315"/>
                <a:gd name="T27" fmla="*/ 12 h 282"/>
                <a:gd name="T28" fmla="*/ 159 w 315"/>
                <a:gd name="T29" fmla="*/ 15 h 282"/>
                <a:gd name="T30" fmla="*/ 171 w 315"/>
                <a:gd name="T31" fmla="*/ 15 h 282"/>
                <a:gd name="T32" fmla="*/ 185 w 315"/>
                <a:gd name="T33" fmla="*/ 8 h 282"/>
                <a:gd name="T34" fmla="*/ 208 w 315"/>
                <a:gd name="T35" fmla="*/ 4 h 282"/>
                <a:gd name="T36" fmla="*/ 215 w 315"/>
                <a:gd name="T37" fmla="*/ 4 h 282"/>
                <a:gd name="T38" fmla="*/ 222 w 315"/>
                <a:gd name="T39" fmla="*/ 0 h 282"/>
                <a:gd name="T40" fmla="*/ 237 w 315"/>
                <a:gd name="T41" fmla="*/ 4 h 282"/>
                <a:gd name="T42" fmla="*/ 256 w 315"/>
                <a:gd name="T43" fmla="*/ 4 h 282"/>
                <a:gd name="T44" fmla="*/ 271 w 315"/>
                <a:gd name="T45" fmla="*/ 15 h 282"/>
                <a:gd name="T46" fmla="*/ 282 w 315"/>
                <a:gd name="T47" fmla="*/ 12 h 282"/>
                <a:gd name="T48" fmla="*/ 293 w 315"/>
                <a:gd name="T49" fmla="*/ 8 h 282"/>
                <a:gd name="T50" fmla="*/ 308 w 315"/>
                <a:gd name="T51" fmla="*/ 19 h 282"/>
                <a:gd name="T52" fmla="*/ 315 w 315"/>
                <a:gd name="T53" fmla="*/ 26 h 282"/>
                <a:gd name="T54" fmla="*/ 311 w 315"/>
                <a:gd name="T55" fmla="*/ 45 h 282"/>
                <a:gd name="T56" fmla="*/ 300 w 315"/>
                <a:gd name="T57" fmla="*/ 67 h 282"/>
                <a:gd name="T58" fmla="*/ 289 w 315"/>
                <a:gd name="T59" fmla="*/ 101 h 282"/>
                <a:gd name="T60" fmla="*/ 282 w 315"/>
                <a:gd name="T61" fmla="*/ 127 h 282"/>
                <a:gd name="T62" fmla="*/ 304 w 315"/>
                <a:gd name="T63" fmla="*/ 201 h 282"/>
                <a:gd name="T64" fmla="*/ 274 w 315"/>
                <a:gd name="T65" fmla="*/ 227 h 282"/>
                <a:gd name="T66" fmla="*/ 274 w 315"/>
                <a:gd name="T67" fmla="*/ 238 h 282"/>
                <a:gd name="T68" fmla="*/ 271 w 315"/>
                <a:gd name="T69" fmla="*/ 256 h 282"/>
                <a:gd name="T70" fmla="*/ 285 w 315"/>
                <a:gd name="T71" fmla="*/ 268 h 282"/>
                <a:gd name="T72" fmla="*/ 289 w 315"/>
                <a:gd name="T73" fmla="*/ 282 h 282"/>
                <a:gd name="T74" fmla="*/ 278 w 315"/>
                <a:gd name="T75" fmla="*/ 282 h 282"/>
                <a:gd name="T76" fmla="*/ 256 w 315"/>
                <a:gd name="T77" fmla="*/ 264 h 282"/>
                <a:gd name="T78" fmla="*/ 245 w 315"/>
                <a:gd name="T79" fmla="*/ 253 h 282"/>
                <a:gd name="T80" fmla="*/ 234 w 315"/>
                <a:gd name="T81" fmla="*/ 260 h 282"/>
                <a:gd name="T82" fmla="*/ 219 w 315"/>
                <a:gd name="T83" fmla="*/ 256 h 282"/>
                <a:gd name="T84" fmla="*/ 211 w 315"/>
                <a:gd name="T85" fmla="*/ 249 h 282"/>
                <a:gd name="T86" fmla="*/ 204 w 315"/>
                <a:gd name="T87" fmla="*/ 253 h 282"/>
                <a:gd name="T88" fmla="*/ 196 w 315"/>
                <a:gd name="T89" fmla="*/ 245 h 282"/>
                <a:gd name="T90" fmla="*/ 182 w 315"/>
                <a:gd name="T91" fmla="*/ 249 h 282"/>
                <a:gd name="T92" fmla="*/ 171 w 315"/>
                <a:gd name="T93" fmla="*/ 249 h 282"/>
                <a:gd name="T94" fmla="*/ 167 w 315"/>
                <a:gd name="T95" fmla="*/ 242 h 282"/>
                <a:gd name="T96" fmla="*/ 163 w 315"/>
                <a:gd name="T97" fmla="*/ 230 h 282"/>
                <a:gd name="T98" fmla="*/ 163 w 315"/>
                <a:gd name="T99" fmla="*/ 223 h 282"/>
                <a:gd name="T100" fmla="*/ 159 w 315"/>
                <a:gd name="T101" fmla="*/ 208 h 282"/>
                <a:gd name="T102" fmla="*/ 159 w 315"/>
                <a:gd name="T103" fmla="*/ 197 h 282"/>
                <a:gd name="T104" fmla="*/ 141 w 315"/>
                <a:gd name="T105" fmla="*/ 186 h 282"/>
                <a:gd name="T106" fmla="*/ 122 w 315"/>
                <a:gd name="T107" fmla="*/ 190 h 282"/>
                <a:gd name="T108" fmla="*/ 104 w 315"/>
                <a:gd name="T109" fmla="*/ 201 h 282"/>
                <a:gd name="T110" fmla="*/ 85 w 315"/>
                <a:gd name="T111" fmla="*/ 193 h 282"/>
                <a:gd name="T112" fmla="*/ 82 w 315"/>
                <a:gd name="T113" fmla="*/ 182 h 282"/>
                <a:gd name="T114" fmla="*/ 78 w 315"/>
                <a:gd name="T115" fmla="*/ 171 h 282"/>
                <a:gd name="T116" fmla="*/ 37 w 315"/>
                <a:gd name="T117" fmla="*/ 167 h 282"/>
                <a:gd name="T118" fmla="*/ 19 w 315"/>
                <a:gd name="T119" fmla="*/ 167 h 282"/>
                <a:gd name="T120" fmla="*/ 11 w 315"/>
                <a:gd name="T121"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5" h="282">
                  <a:moveTo>
                    <a:pt x="0" y="167"/>
                  </a:moveTo>
                  <a:lnTo>
                    <a:pt x="4" y="164"/>
                  </a:lnTo>
                  <a:lnTo>
                    <a:pt x="8" y="164"/>
                  </a:lnTo>
                  <a:lnTo>
                    <a:pt x="11" y="164"/>
                  </a:lnTo>
                  <a:lnTo>
                    <a:pt x="8" y="156"/>
                  </a:lnTo>
                  <a:lnTo>
                    <a:pt x="11" y="156"/>
                  </a:lnTo>
                  <a:lnTo>
                    <a:pt x="15" y="153"/>
                  </a:lnTo>
                  <a:lnTo>
                    <a:pt x="19" y="149"/>
                  </a:lnTo>
                  <a:lnTo>
                    <a:pt x="19" y="149"/>
                  </a:lnTo>
                  <a:lnTo>
                    <a:pt x="22" y="149"/>
                  </a:lnTo>
                  <a:lnTo>
                    <a:pt x="22" y="153"/>
                  </a:lnTo>
                  <a:lnTo>
                    <a:pt x="22" y="153"/>
                  </a:lnTo>
                  <a:lnTo>
                    <a:pt x="26" y="153"/>
                  </a:lnTo>
                  <a:lnTo>
                    <a:pt x="30" y="149"/>
                  </a:lnTo>
                  <a:lnTo>
                    <a:pt x="30" y="149"/>
                  </a:lnTo>
                  <a:lnTo>
                    <a:pt x="30" y="149"/>
                  </a:lnTo>
                  <a:lnTo>
                    <a:pt x="34" y="149"/>
                  </a:lnTo>
                  <a:lnTo>
                    <a:pt x="37" y="145"/>
                  </a:lnTo>
                  <a:lnTo>
                    <a:pt x="41" y="145"/>
                  </a:lnTo>
                  <a:lnTo>
                    <a:pt x="41" y="145"/>
                  </a:lnTo>
                  <a:lnTo>
                    <a:pt x="37" y="149"/>
                  </a:lnTo>
                  <a:lnTo>
                    <a:pt x="41" y="149"/>
                  </a:lnTo>
                  <a:lnTo>
                    <a:pt x="41" y="153"/>
                  </a:lnTo>
                  <a:lnTo>
                    <a:pt x="45" y="153"/>
                  </a:lnTo>
                  <a:lnTo>
                    <a:pt x="48" y="153"/>
                  </a:lnTo>
                  <a:lnTo>
                    <a:pt x="52" y="149"/>
                  </a:lnTo>
                  <a:lnTo>
                    <a:pt x="59" y="141"/>
                  </a:lnTo>
                  <a:lnTo>
                    <a:pt x="59" y="141"/>
                  </a:lnTo>
                  <a:lnTo>
                    <a:pt x="63" y="138"/>
                  </a:lnTo>
                  <a:lnTo>
                    <a:pt x="63" y="138"/>
                  </a:lnTo>
                  <a:lnTo>
                    <a:pt x="67" y="134"/>
                  </a:lnTo>
                  <a:lnTo>
                    <a:pt x="67" y="130"/>
                  </a:lnTo>
                  <a:lnTo>
                    <a:pt x="67" y="127"/>
                  </a:lnTo>
                  <a:lnTo>
                    <a:pt x="67" y="119"/>
                  </a:lnTo>
                  <a:lnTo>
                    <a:pt x="67" y="119"/>
                  </a:lnTo>
                  <a:lnTo>
                    <a:pt x="67" y="115"/>
                  </a:lnTo>
                  <a:lnTo>
                    <a:pt x="71" y="112"/>
                  </a:lnTo>
                  <a:lnTo>
                    <a:pt x="74" y="108"/>
                  </a:lnTo>
                  <a:lnTo>
                    <a:pt x="74" y="104"/>
                  </a:lnTo>
                  <a:lnTo>
                    <a:pt x="78" y="101"/>
                  </a:lnTo>
                  <a:lnTo>
                    <a:pt x="82" y="97"/>
                  </a:lnTo>
                  <a:lnTo>
                    <a:pt x="82" y="97"/>
                  </a:lnTo>
                  <a:lnTo>
                    <a:pt x="85" y="97"/>
                  </a:lnTo>
                  <a:lnTo>
                    <a:pt x="89" y="93"/>
                  </a:lnTo>
                  <a:lnTo>
                    <a:pt x="93" y="86"/>
                  </a:lnTo>
                  <a:lnTo>
                    <a:pt x="93" y="82"/>
                  </a:lnTo>
                  <a:lnTo>
                    <a:pt x="97" y="78"/>
                  </a:lnTo>
                  <a:lnTo>
                    <a:pt x="97" y="75"/>
                  </a:lnTo>
                  <a:lnTo>
                    <a:pt x="100" y="71"/>
                  </a:lnTo>
                  <a:lnTo>
                    <a:pt x="97" y="71"/>
                  </a:lnTo>
                  <a:lnTo>
                    <a:pt x="100" y="67"/>
                  </a:lnTo>
                  <a:lnTo>
                    <a:pt x="97" y="64"/>
                  </a:lnTo>
                  <a:lnTo>
                    <a:pt x="100" y="60"/>
                  </a:lnTo>
                  <a:lnTo>
                    <a:pt x="100" y="56"/>
                  </a:lnTo>
                  <a:lnTo>
                    <a:pt x="100" y="56"/>
                  </a:lnTo>
                  <a:lnTo>
                    <a:pt x="104" y="52"/>
                  </a:lnTo>
                  <a:lnTo>
                    <a:pt x="100" y="45"/>
                  </a:lnTo>
                  <a:lnTo>
                    <a:pt x="108" y="38"/>
                  </a:lnTo>
                  <a:lnTo>
                    <a:pt x="108" y="34"/>
                  </a:lnTo>
                  <a:lnTo>
                    <a:pt x="111" y="34"/>
                  </a:lnTo>
                  <a:lnTo>
                    <a:pt x="111" y="26"/>
                  </a:lnTo>
                  <a:lnTo>
                    <a:pt x="111" y="26"/>
                  </a:lnTo>
                  <a:lnTo>
                    <a:pt x="111" y="23"/>
                  </a:lnTo>
                  <a:lnTo>
                    <a:pt x="111" y="19"/>
                  </a:lnTo>
                  <a:lnTo>
                    <a:pt x="111" y="19"/>
                  </a:lnTo>
                  <a:lnTo>
                    <a:pt x="111" y="15"/>
                  </a:lnTo>
                  <a:lnTo>
                    <a:pt x="111" y="12"/>
                  </a:lnTo>
                  <a:lnTo>
                    <a:pt x="111" y="12"/>
                  </a:lnTo>
                  <a:lnTo>
                    <a:pt x="115" y="12"/>
                  </a:lnTo>
                  <a:lnTo>
                    <a:pt x="115" y="12"/>
                  </a:lnTo>
                  <a:lnTo>
                    <a:pt x="115" y="8"/>
                  </a:lnTo>
                  <a:lnTo>
                    <a:pt x="115" y="8"/>
                  </a:lnTo>
                  <a:lnTo>
                    <a:pt x="115" y="4"/>
                  </a:lnTo>
                  <a:lnTo>
                    <a:pt x="119" y="4"/>
                  </a:lnTo>
                  <a:lnTo>
                    <a:pt x="122" y="4"/>
                  </a:lnTo>
                  <a:lnTo>
                    <a:pt x="122" y="4"/>
                  </a:lnTo>
                  <a:lnTo>
                    <a:pt x="122" y="4"/>
                  </a:lnTo>
                  <a:lnTo>
                    <a:pt x="126" y="4"/>
                  </a:lnTo>
                  <a:lnTo>
                    <a:pt x="130" y="4"/>
                  </a:lnTo>
                  <a:lnTo>
                    <a:pt x="130" y="4"/>
                  </a:lnTo>
                  <a:lnTo>
                    <a:pt x="134" y="8"/>
                  </a:lnTo>
                  <a:lnTo>
                    <a:pt x="137" y="8"/>
                  </a:lnTo>
                  <a:lnTo>
                    <a:pt x="141" y="12"/>
                  </a:lnTo>
                  <a:lnTo>
                    <a:pt x="141" y="12"/>
                  </a:lnTo>
                  <a:lnTo>
                    <a:pt x="145" y="12"/>
                  </a:lnTo>
                  <a:lnTo>
                    <a:pt x="148" y="15"/>
                  </a:lnTo>
                  <a:lnTo>
                    <a:pt x="152" y="15"/>
                  </a:lnTo>
                  <a:lnTo>
                    <a:pt x="156" y="15"/>
                  </a:lnTo>
                  <a:lnTo>
                    <a:pt x="159" y="15"/>
                  </a:lnTo>
                  <a:lnTo>
                    <a:pt x="159" y="15"/>
                  </a:lnTo>
                  <a:lnTo>
                    <a:pt x="163" y="15"/>
                  </a:lnTo>
                  <a:lnTo>
                    <a:pt x="167" y="15"/>
                  </a:lnTo>
                  <a:lnTo>
                    <a:pt x="167" y="15"/>
                  </a:lnTo>
                  <a:lnTo>
                    <a:pt x="171" y="15"/>
                  </a:lnTo>
                  <a:lnTo>
                    <a:pt x="174" y="15"/>
                  </a:lnTo>
                  <a:lnTo>
                    <a:pt x="171" y="15"/>
                  </a:lnTo>
                  <a:lnTo>
                    <a:pt x="171" y="12"/>
                  </a:lnTo>
                  <a:lnTo>
                    <a:pt x="174" y="8"/>
                  </a:lnTo>
                  <a:lnTo>
                    <a:pt x="174" y="8"/>
                  </a:lnTo>
                  <a:lnTo>
                    <a:pt x="178" y="8"/>
                  </a:lnTo>
                  <a:lnTo>
                    <a:pt x="182" y="8"/>
                  </a:lnTo>
                  <a:lnTo>
                    <a:pt x="185" y="8"/>
                  </a:lnTo>
                  <a:lnTo>
                    <a:pt x="185" y="8"/>
                  </a:lnTo>
                  <a:lnTo>
                    <a:pt x="193" y="8"/>
                  </a:lnTo>
                  <a:lnTo>
                    <a:pt x="193" y="8"/>
                  </a:lnTo>
                  <a:lnTo>
                    <a:pt x="196" y="4"/>
                  </a:lnTo>
                  <a:lnTo>
                    <a:pt x="204" y="4"/>
                  </a:lnTo>
                  <a:lnTo>
                    <a:pt x="208" y="4"/>
                  </a:lnTo>
                  <a:lnTo>
                    <a:pt x="208" y="4"/>
                  </a:lnTo>
                  <a:lnTo>
                    <a:pt x="208" y="4"/>
                  </a:lnTo>
                  <a:lnTo>
                    <a:pt x="208" y="4"/>
                  </a:lnTo>
                  <a:lnTo>
                    <a:pt x="211" y="4"/>
                  </a:lnTo>
                  <a:lnTo>
                    <a:pt x="211" y="4"/>
                  </a:lnTo>
                  <a:lnTo>
                    <a:pt x="215" y="4"/>
                  </a:lnTo>
                  <a:lnTo>
                    <a:pt x="219" y="4"/>
                  </a:lnTo>
                  <a:lnTo>
                    <a:pt x="219" y="4"/>
                  </a:lnTo>
                  <a:lnTo>
                    <a:pt x="222" y="0"/>
                  </a:lnTo>
                  <a:lnTo>
                    <a:pt x="222" y="0"/>
                  </a:lnTo>
                  <a:lnTo>
                    <a:pt x="222" y="0"/>
                  </a:lnTo>
                  <a:lnTo>
                    <a:pt x="222" y="0"/>
                  </a:lnTo>
                  <a:lnTo>
                    <a:pt x="226" y="0"/>
                  </a:lnTo>
                  <a:lnTo>
                    <a:pt x="230" y="0"/>
                  </a:lnTo>
                  <a:lnTo>
                    <a:pt x="230" y="0"/>
                  </a:lnTo>
                  <a:lnTo>
                    <a:pt x="234" y="0"/>
                  </a:lnTo>
                  <a:lnTo>
                    <a:pt x="234" y="0"/>
                  </a:lnTo>
                  <a:lnTo>
                    <a:pt x="237" y="4"/>
                  </a:lnTo>
                  <a:lnTo>
                    <a:pt x="245" y="4"/>
                  </a:lnTo>
                  <a:lnTo>
                    <a:pt x="245" y="4"/>
                  </a:lnTo>
                  <a:lnTo>
                    <a:pt x="248" y="0"/>
                  </a:lnTo>
                  <a:lnTo>
                    <a:pt x="252" y="0"/>
                  </a:lnTo>
                  <a:lnTo>
                    <a:pt x="256" y="4"/>
                  </a:lnTo>
                  <a:lnTo>
                    <a:pt x="256" y="4"/>
                  </a:lnTo>
                  <a:lnTo>
                    <a:pt x="259" y="8"/>
                  </a:lnTo>
                  <a:lnTo>
                    <a:pt x="259" y="8"/>
                  </a:lnTo>
                  <a:lnTo>
                    <a:pt x="263" y="8"/>
                  </a:lnTo>
                  <a:lnTo>
                    <a:pt x="263" y="12"/>
                  </a:lnTo>
                  <a:lnTo>
                    <a:pt x="267" y="12"/>
                  </a:lnTo>
                  <a:lnTo>
                    <a:pt x="271" y="15"/>
                  </a:lnTo>
                  <a:lnTo>
                    <a:pt x="271" y="15"/>
                  </a:lnTo>
                  <a:lnTo>
                    <a:pt x="274" y="12"/>
                  </a:lnTo>
                  <a:lnTo>
                    <a:pt x="274" y="12"/>
                  </a:lnTo>
                  <a:lnTo>
                    <a:pt x="278" y="12"/>
                  </a:lnTo>
                  <a:lnTo>
                    <a:pt x="282" y="12"/>
                  </a:lnTo>
                  <a:lnTo>
                    <a:pt x="282" y="12"/>
                  </a:lnTo>
                  <a:lnTo>
                    <a:pt x="282" y="12"/>
                  </a:lnTo>
                  <a:lnTo>
                    <a:pt x="285" y="12"/>
                  </a:lnTo>
                  <a:lnTo>
                    <a:pt x="289" y="8"/>
                  </a:lnTo>
                  <a:lnTo>
                    <a:pt x="289" y="8"/>
                  </a:lnTo>
                  <a:lnTo>
                    <a:pt x="293" y="8"/>
                  </a:lnTo>
                  <a:lnTo>
                    <a:pt x="293" y="8"/>
                  </a:lnTo>
                  <a:lnTo>
                    <a:pt x="296" y="12"/>
                  </a:lnTo>
                  <a:lnTo>
                    <a:pt x="300" y="15"/>
                  </a:lnTo>
                  <a:lnTo>
                    <a:pt x="300" y="15"/>
                  </a:lnTo>
                  <a:lnTo>
                    <a:pt x="304" y="15"/>
                  </a:lnTo>
                  <a:lnTo>
                    <a:pt x="304" y="19"/>
                  </a:lnTo>
                  <a:lnTo>
                    <a:pt x="308" y="19"/>
                  </a:lnTo>
                  <a:lnTo>
                    <a:pt x="308" y="23"/>
                  </a:lnTo>
                  <a:lnTo>
                    <a:pt x="308" y="23"/>
                  </a:lnTo>
                  <a:lnTo>
                    <a:pt x="308" y="26"/>
                  </a:lnTo>
                  <a:lnTo>
                    <a:pt x="311" y="26"/>
                  </a:lnTo>
                  <a:lnTo>
                    <a:pt x="315" y="26"/>
                  </a:lnTo>
                  <a:lnTo>
                    <a:pt x="315" y="26"/>
                  </a:lnTo>
                  <a:lnTo>
                    <a:pt x="315" y="30"/>
                  </a:lnTo>
                  <a:lnTo>
                    <a:pt x="311" y="30"/>
                  </a:lnTo>
                  <a:lnTo>
                    <a:pt x="311" y="34"/>
                  </a:lnTo>
                  <a:lnTo>
                    <a:pt x="311" y="41"/>
                  </a:lnTo>
                  <a:lnTo>
                    <a:pt x="311" y="45"/>
                  </a:lnTo>
                  <a:lnTo>
                    <a:pt x="311" y="45"/>
                  </a:lnTo>
                  <a:lnTo>
                    <a:pt x="315" y="49"/>
                  </a:lnTo>
                  <a:lnTo>
                    <a:pt x="315" y="49"/>
                  </a:lnTo>
                  <a:lnTo>
                    <a:pt x="315" y="52"/>
                  </a:lnTo>
                  <a:lnTo>
                    <a:pt x="308" y="60"/>
                  </a:lnTo>
                  <a:lnTo>
                    <a:pt x="300" y="67"/>
                  </a:lnTo>
                  <a:lnTo>
                    <a:pt x="300" y="67"/>
                  </a:lnTo>
                  <a:lnTo>
                    <a:pt x="293" y="78"/>
                  </a:lnTo>
                  <a:lnTo>
                    <a:pt x="293" y="82"/>
                  </a:lnTo>
                  <a:lnTo>
                    <a:pt x="293" y="86"/>
                  </a:lnTo>
                  <a:lnTo>
                    <a:pt x="293" y="90"/>
                  </a:lnTo>
                  <a:lnTo>
                    <a:pt x="289" y="97"/>
                  </a:lnTo>
                  <a:lnTo>
                    <a:pt x="289" y="101"/>
                  </a:lnTo>
                  <a:lnTo>
                    <a:pt x="285" y="104"/>
                  </a:lnTo>
                  <a:lnTo>
                    <a:pt x="282" y="104"/>
                  </a:lnTo>
                  <a:lnTo>
                    <a:pt x="282" y="115"/>
                  </a:lnTo>
                  <a:lnTo>
                    <a:pt x="282" y="119"/>
                  </a:lnTo>
                  <a:lnTo>
                    <a:pt x="282" y="123"/>
                  </a:lnTo>
                  <a:lnTo>
                    <a:pt x="282" y="127"/>
                  </a:lnTo>
                  <a:lnTo>
                    <a:pt x="282" y="130"/>
                  </a:lnTo>
                  <a:lnTo>
                    <a:pt x="289" y="160"/>
                  </a:lnTo>
                  <a:lnTo>
                    <a:pt x="293" y="179"/>
                  </a:lnTo>
                  <a:lnTo>
                    <a:pt x="304" y="190"/>
                  </a:lnTo>
                  <a:lnTo>
                    <a:pt x="308" y="205"/>
                  </a:lnTo>
                  <a:lnTo>
                    <a:pt x="304" y="201"/>
                  </a:lnTo>
                  <a:lnTo>
                    <a:pt x="278" y="208"/>
                  </a:lnTo>
                  <a:lnTo>
                    <a:pt x="271" y="219"/>
                  </a:lnTo>
                  <a:lnTo>
                    <a:pt x="271" y="223"/>
                  </a:lnTo>
                  <a:lnTo>
                    <a:pt x="274" y="223"/>
                  </a:lnTo>
                  <a:lnTo>
                    <a:pt x="274" y="227"/>
                  </a:lnTo>
                  <a:lnTo>
                    <a:pt x="274" y="227"/>
                  </a:lnTo>
                  <a:lnTo>
                    <a:pt x="274" y="227"/>
                  </a:lnTo>
                  <a:lnTo>
                    <a:pt x="274" y="230"/>
                  </a:lnTo>
                  <a:lnTo>
                    <a:pt x="274" y="230"/>
                  </a:lnTo>
                  <a:lnTo>
                    <a:pt x="274" y="234"/>
                  </a:lnTo>
                  <a:lnTo>
                    <a:pt x="274" y="238"/>
                  </a:lnTo>
                  <a:lnTo>
                    <a:pt x="274" y="238"/>
                  </a:lnTo>
                  <a:lnTo>
                    <a:pt x="274" y="238"/>
                  </a:lnTo>
                  <a:lnTo>
                    <a:pt x="271" y="242"/>
                  </a:lnTo>
                  <a:lnTo>
                    <a:pt x="271" y="242"/>
                  </a:lnTo>
                  <a:lnTo>
                    <a:pt x="271" y="245"/>
                  </a:lnTo>
                  <a:lnTo>
                    <a:pt x="271" y="253"/>
                  </a:lnTo>
                  <a:lnTo>
                    <a:pt x="271" y="256"/>
                  </a:lnTo>
                  <a:lnTo>
                    <a:pt x="271" y="260"/>
                  </a:lnTo>
                  <a:lnTo>
                    <a:pt x="274" y="264"/>
                  </a:lnTo>
                  <a:lnTo>
                    <a:pt x="278" y="264"/>
                  </a:lnTo>
                  <a:lnTo>
                    <a:pt x="278" y="268"/>
                  </a:lnTo>
                  <a:lnTo>
                    <a:pt x="285" y="268"/>
                  </a:lnTo>
                  <a:lnTo>
                    <a:pt x="285" y="268"/>
                  </a:lnTo>
                  <a:lnTo>
                    <a:pt x="285" y="264"/>
                  </a:lnTo>
                  <a:lnTo>
                    <a:pt x="285" y="264"/>
                  </a:lnTo>
                  <a:lnTo>
                    <a:pt x="289" y="264"/>
                  </a:lnTo>
                  <a:lnTo>
                    <a:pt x="289" y="264"/>
                  </a:lnTo>
                  <a:lnTo>
                    <a:pt x="293" y="279"/>
                  </a:lnTo>
                  <a:lnTo>
                    <a:pt x="289" y="282"/>
                  </a:lnTo>
                  <a:lnTo>
                    <a:pt x="289" y="282"/>
                  </a:lnTo>
                  <a:lnTo>
                    <a:pt x="289" y="279"/>
                  </a:lnTo>
                  <a:lnTo>
                    <a:pt x="285" y="279"/>
                  </a:lnTo>
                  <a:lnTo>
                    <a:pt x="285" y="279"/>
                  </a:lnTo>
                  <a:lnTo>
                    <a:pt x="282" y="282"/>
                  </a:lnTo>
                  <a:lnTo>
                    <a:pt x="278" y="282"/>
                  </a:lnTo>
                  <a:lnTo>
                    <a:pt x="274" y="279"/>
                  </a:lnTo>
                  <a:lnTo>
                    <a:pt x="271" y="275"/>
                  </a:lnTo>
                  <a:lnTo>
                    <a:pt x="271" y="271"/>
                  </a:lnTo>
                  <a:lnTo>
                    <a:pt x="267" y="268"/>
                  </a:lnTo>
                  <a:lnTo>
                    <a:pt x="263" y="268"/>
                  </a:lnTo>
                  <a:lnTo>
                    <a:pt x="256" y="264"/>
                  </a:lnTo>
                  <a:lnTo>
                    <a:pt x="252" y="264"/>
                  </a:lnTo>
                  <a:lnTo>
                    <a:pt x="252" y="260"/>
                  </a:lnTo>
                  <a:lnTo>
                    <a:pt x="248" y="256"/>
                  </a:lnTo>
                  <a:lnTo>
                    <a:pt x="248" y="253"/>
                  </a:lnTo>
                  <a:lnTo>
                    <a:pt x="248" y="253"/>
                  </a:lnTo>
                  <a:lnTo>
                    <a:pt x="245" y="253"/>
                  </a:lnTo>
                  <a:lnTo>
                    <a:pt x="245" y="253"/>
                  </a:lnTo>
                  <a:lnTo>
                    <a:pt x="241" y="256"/>
                  </a:lnTo>
                  <a:lnTo>
                    <a:pt x="241" y="260"/>
                  </a:lnTo>
                  <a:lnTo>
                    <a:pt x="237" y="260"/>
                  </a:lnTo>
                  <a:lnTo>
                    <a:pt x="234" y="260"/>
                  </a:lnTo>
                  <a:lnTo>
                    <a:pt x="234" y="260"/>
                  </a:lnTo>
                  <a:lnTo>
                    <a:pt x="230" y="260"/>
                  </a:lnTo>
                  <a:lnTo>
                    <a:pt x="226" y="260"/>
                  </a:lnTo>
                  <a:lnTo>
                    <a:pt x="222" y="256"/>
                  </a:lnTo>
                  <a:lnTo>
                    <a:pt x="222" y="256"/>
                  </a:lnTo>
                  <a:lnTo>
                    <a:pt x="219" y="256"/>
                  </a:lnTo>
                  <a:lnTo>
                    <a:pt x="219" y="256"/>
                  </a:lnTo>
                  <a:lnTo>
                    <a:pt x="219" y="253"/>
                  </a:lnTo>
                  <a:lnTo>
                    <a:pt x="219" y="253"/>
                  </a:lnTo>
                  <a:lnTo>
                    <a:pt x="215" y="249"/>
                  </a:lnTo>
                  <a:lnTo>
                    <a:pt x="215" y="249"/>
                  </a:lnTo>
                  <a:lnTo>
                    <a:pt x="215" y="249"/>
                  </a:lnTo>
                  <a:lnTo>
                    <a:pt x="211" y="249"/>
                  </a:lnTo>
                  <a:lnTo>
                    <a:pt x="211" y="249"/>
                  </a:lnTo>
                  <a:lnTo>
                    <a:pt x="208" y="249"/>
                  </a:lnTo>
                  <a:lnTo>
                    <a:pt x="204" y="249"/>
                  </a:lnTo>
                  <a:lnTo>
                    <a:pt x="204" y="253"/>
                  </a:lnTo>
                  <a:lnTo>
                    <a:pt x="204" y="253"/>
                  </a:lnTo>
                  <a:lnTo>
                    <a:pt x="204" y="253"/>
                  </a:lnTo>
                  <a:lnTo>
                    <a:pt x="200" y="249"/>
                  </a:lnTo>
                  <a:lnTo>
                    <a:pt x="200" y="249"/>
                  </a:lnTo>
                  <a:lnTo>
                    <a:pt x="200" y="245"/>
                  </a:lnTo>
                  <a:lnTo>
                    <a:pt x="196" y="245"/>
                  </a:lnTo>
                  <a:lnTo>
                    <a:pt x="196" y="245"/>
                  </a:lnTo>
                  <a:lnTo>
                    <a:pt x="196" y="245"/>
                  </a:lnTo>
                  <a:lnTo>
                    <a:pt x="193" y="245"/>
                  </a:lnTo>
                  <a:lnTo>
                    <a:pt x="189" y="245"/>
                  </a:lnTo>
                  <a:lnTo>
                    <a:pt x="185" y="249"/>
                  </a:lnTo>
                  <a:lnTo>
                    <a:pt x="185" y="249"/>
                  </a:lnTo>
                  <a:lnTo>
                    <a:pt x="182" y="249"/>
                  </a:lnTo>
                  <a:lnTo>
                    <a:pt x="182" y="249"/>
                  </a:lnTo>
                  <a:lnTo>
                    <a:pt x="178" y="249"/>
                  </a:lnTo>
                  <a:lnTo>
                    <a:pt x="174" y="249"/>
                  </a:lnTo>
                  <a:lnTo>
                    <a:pt x="174" y="245"/>
                  </a:lnTo>
                  <a:lnTo>
                    <a:pt x="171" y="245"/>
                  </a:lnTo>
                  <a:lnTo>
                    <a:pt x="171" y="245"/>
                  </a:lnTo>
                  <a:lnTo>
                    <a:pt x="171" y="249"/>
                  </a:lnTo>
                  <a:lnTo>
                    <a:pt x="171" y="249"/>
                  </a:lnTo>
                  <a:lnTo>
                    <a:pt x="167" y="249"/>
                  </a:lnTo>
                  <a:lnTo>
                    <a:pt x="167" y="249"/>
                  </a:lnTo>
                  <a:lnTo>
                    <a:pt x="167" y="245"/>
                  </a:lnTo>
                  <a:lnTo>
                    <a:pt x="167" y="245"/>
                  </a:lnTo>
                  <a:lnTo>
                    <a:pt x="167" y="242"/>
                  </a:lnTo>
                  <a:lnTo>
                    <a:pt x="167" y="242"/>
                  </a:lnTo>
                  <a:lnTo>
                    <a:pt x="167" y="238"/>
                  </a:lnTo>
                  <a:lnTo>
                    <a:pt x="167" y="238"/>
                  </a:lnTo>
                  <a:lnTo>
                    <a:pt x="167" y="234"/>
                  </a:lnTo>
                  <a:lnTo>
                    <a:pt x="167" y="234"/>
                  </a:lnTo>
                  <a:lnTo>
                    <a:pt x="163" y="230"/>
                  </a:lnTo>
                  <a:lnTo>
                    <a:pt x="163" y="230"/>
                  </a:lnTo>
                  <a:lnTo>
                    <a:pt x="167" y="227"/>
                  </a:lnTo>
                  <a:lnTo>
                    <a:pt x="163" y="227"/>
                  </a:lnTo>
                  <a:lnTo>
                    <a:pt x="163" y="227"/>
                  </a:lnTo>
                  <a:lnTo>
                    <a:pt x="163" y="223"/>
                  </a:lnTo>
                  <a:lnTo>
                    <a:pt x="163" y="223"/>
                  </a:lnTo>
                  <a:lnTo>
                    <a:pt x="163" y="223"/>
                  </a:lnTo>
                  <a:lnTo>
                    <a:pt x="159" y="219"/>
                  </a:lnTo>
                  <a:lnTo>
                    <a:pt x="159" y="219"/>
                  </a:lnTo>
                  <a:lnTo>
                    <a:pt x="159" y="216"/>
                  </a:lnTo>
                  <a:lnTo>
                    <a:pt x="159" y="216"/>
                  </a:lnTo>
                  <a:lnTo>
                    <a:pt x="159" y="208"/>
                  </a:lnTo>
                  <a:lnTo>
                    <a:pt x="159" y="208"/>
                  </a:lnTo>
                  <a:lnTo>
                    <a:pt x="159" y="205"/>
                  </a:lnTo>
                  <a:lnTo>
                    <a:pt x="159" y="205"/>
                  </a:lnTo>
                  <a:lnTo>
                    <a:pt x="159" y="205"/>
                  </a:lnTo>
                  <a:lnTo>
                    <a:pt x="159" y="201"/>
                  </a:lnTo>
                  <a:lnTo>
                    <a:pt x="159" y="197"/>
                  </a:lnTo>
                  <a:lnTo>
                    <a:pt x="159" y="197"/>
                  </a:lnTo>
                  <a:lnTo>
                    <a:pt x="159" y="193"/>
                  </a:lnTo>
                  <a:lnTo>
                    <a:pt x="159" y="190"/>
                  </a:lnTo>
                  <a:lnTo>
                    <a:pt x="159" y="190"/>
                  </a:lnTo>
                  <a:lnTo>
                    <a:pt x="141" y="190"/>
                  </a:lnTo>
                  <a:lnTo>
                    <a:pt x="141" y="186"/>
                  </a:lnTo>
                  <a:lnTo>
                    <a:pt x="141" y="186"/>
                  </a:lnTo>
                  <a:lnTo>
                    <a:pt x="141" y="182"/>
                  </a:lnTo>
                  <a:lnTo>
                    <a:pt x="137" y="182"/>
                  </a:lnTo>
                  <a:lnTo>
                    <a:pt x="137" y="186"/>
                  </a:lnTo>
                  <a:lnTo>
                    <a:pt x="122" y="186"/>
                  </a:lnTo>
                  <a:lnTo>
                    <a:pt x="122" y="190"/>
                  </a:lnTo>
                  <a:lnTo>
                    <a:pt x="119" y="190"/>
                  </a:lnTo>
                  <a:lnTo>
                    <a:pt x="119" y="193"/>
                  </a:lnTo>
                  <a:lnTo>
                    <a:pt x="119" y="193"/>
                  </a:lnTo>
                  <a:lnTo>
                    <a:pt x="119" y="197"/>
                  </a:lnTo>
                  <a:lnTo>
                    <a:pt x="108" y="201"/>
                  </a:lnTo>
                  <a:lnTo>
                    <a:pt x="104" y="201"/>
                  </a:lnTo>
                  <a:lnTo>
                    <a:pt x="100" y="201"/>
                  </a:lnTo>
                  <a:lnTo>
                    <a:pt x="97" y="201"/>
                  </a:lnTo>
                  <a:lnTo>
                    <a:pt x="93" y="201"/>
                  </a:lnTo>
                  <a:lnTo>
                    <a:pt x="89" y="201"/>
                  </a:lnTo>
                  <a:lnTo>
                    <a:pt x="89" y="201"/>
                  </a:lnTo>
                  <a:lnTo>
                    <a:pt x="85" y="193"/>
                  </a:lnTo>
                  <a:lnTo>
                    <a:pt x="85" y="193"/>
                  </a:lnTo>
                  <a:lnTo>
                    <a:pt x="82" y="190"/>
                  </a:lnTo>
                  <a:lnTo>
                    <a:pt x="82" y="190"/>
                  </a:lnTo>
                  <a:lnTo>
                    <a:pt x="82" y="186"/>
                  </a:lnTo>
                  <a:lnTo>
                    <a:pt x="82" y="186"/>
                  </a:lnTo>
                  <a:lnTo>
                    <a:pt x="82" y="182"/>
                  </a:lnTo>
                  <a:lnTo>
                    <a:pt x="78" y="179"/>
                  </a:lnTo>
                  <a:lnTo>
                    <a:pt x="78" y="179"/>
                  </a:lnTo>
                  <a:lnTo>
                    <a:pt x="78" y="175"/>
                  </a:lnTo>
                  <a:lnTo>
                    <a:pt x="78" y="175"/>
                  </a:lnTo>
                  <a:lnTo>
                    <a:pt x="78" y="171"/>
                  </a:lnTo>
                  <a:lnTo>
                    <a:pt x="78" y="171"/>
                  </a:lnTo>
                  <a:lnTo>
                    <a:pt x="78" y="171"/>
                  </a:lnTo>
                  <a:lnTo>
                    <a:pt x="78" y="167"/>
                  </a:lnTo>
                  <a:lnTo>
                    <a:pt x="59" y="167"/>
                  </a:lnTo>
                  <a:lnTo>
                    <a:pt x="48" y="167"/>
                  </a:lnTo>
                  <a:lnTo>
                    <a:pt x="41" y="167"/>
                  </a:lnTo>
                  <a:lnTo>
                    <a:pt x="37" y="167"/>
                  </a:lnTo>
                  <a:lnTo>
                    <a:pt x="34" y="167"/>
                  </a:lnTo>
                  <a:lnTo>
                    <a:pt x="30" y="167"/>
                  </a:lnTo>
                  <a:lnTo>
                    <a:pt x="26" y="167"/>
                  </a:lnTo>
                  <a:lnTo>
                    <a:pt x="22" y="167"/>
                  </a:lnTo>
                  <a:lnTo>
                    <a:pt x="22" y="167"/>
                  </a:lnTo>
                  <a:lnTo>
                    <a:pt x="19" y="167"/>
                  </a:lnTo>
                  <a:lnTo>
                    <a:pt x="15" y="167"/>
                  </a:lnTo>
                  <a:lnTo>
                    <a:pt x="11" y="167"/>
                  </a:lnTo>
                  <a:lnTo>
                    <a:pt x="11" y="171"/>
                  </a:lnTo>
                  <a:lnTo>
                    <a:pt x="11" y="171"/>
                  </a:lnTo>
                  <a:lnTo>
                    <a:pt x="11" y="171"/>
                  </a:lnTo>
                  <a:lnTo>
                    <a:pt x="11" y="171"/>
                  </a:lnTo>
                  <a:lnTo>
                    <a:pt x="8" y="171"/>
                  </a:lnTo>
                  <a:lnTo>
                    <a:pt x="8" y="171"/>
                  </a:lnTo>
                  <a:lnTo>
                    <a:pt x="8" y="167"/>
                  </a:lnTo>
                  <a:lnTo>
                    <a:pt x="4" y="167"/>
                  </a:lnTo>
                  <a:lnTo>
                    <a:pt x="0" y="167"/>
                  </a:lnTo>
                  <a:close/>
                </a:path>
              </a:pathLst>
            </a:custGeom>
            <a:grpFill/>
            <a:ln>
              <a:noFill/>
            </a:ln>
          </p:spPr>
          <p:txBody>
            <a:bodyPr vert="horz" wrap="square" lIns="91440" tIns="45720" rIns="91440" bIns="45720" numCol="1" anchor="t" anchorCtr="0" compatLnSpc="1"/>
            <a:lstStyle/>
            <a:p>
              <a:endParaRPr lang="en-US"/>
            </a:p>
          </p:txBody>
        </p:sp>
        <p:sp>
          <p:nvSpPr>
            <p:cNvPr id="141" name="Freeform 142"/>
            <p:cNvSpPr/>
            <p:nvPr/>
          </p:nvSpPr>
          <p:spPr bwMode="auto">
            <a:xfrm>
              <a:off x="4983940" y="3357384"/>
              <a:ext cx="66905" cy="153109"/>
            </a:xfrm>
            <a:custGeom>
              <a:avLst/>
              <a:gdLst>
                <a:gd name="T0" fmla="*/ 4 w 52"/>
                <a:gd name="T1" fmla="*/ 0 h 119"/>
                <a:gd name="T2" fmla="*/ 7 w 52"/>
                <a:gd name="T3" fmla="*/ 4 h 119"/>
                <a:gd name="T4" fmla="*/ 11 w 52"/>
                <a:gd name="T5" fmla="*/ 4 h 119"/>
                <a:gd name="T6" fmla="*/ 15 w 52"/>
                <a:gd name="T7" fmla="*/ 4 h 119"/>
                <a:gd name="T8" fmla="*/ 15 w 52"/>
                <a:gd name="T9" fmla="*/ 4 h 119"/>
                <a:gd name="T10" fmla="*/ 18 w 52"/>
                <a:gd name="T11" fmla="*/ 8 h 119"/>
                <a:gd name="T12" fmla="*/ 26 w 52"/>
                <a:gd name="T13" fmla="*/ 15 h 119"/>
                <a:gd name="T14" fmla="*/ 26 w 52"/>
                <a:gd name="T15" fmla="*/ 45 h 119"/>
                <a:gd name="T16" fmla="*/ 26 w 52"/>
                <a:gd name="T17" fmla="*/ 60 h 119"/>
                <a:gd name="T18" fmla="*/ 33 w 52"/>
                <a:gd name="T19" fmla="*/ 63 h 119"/>
                <a:gd name="T20" fmla="*/ 37 w 52"/>
                <a:gd name="T21" fmla="*/ 67 h 119"/>
                <a:gd name="T22" fmla="*/ 44 w 52"/>
                <a:gd name="T23" fmla="*/ 75 h 119"/>
                <a:gd name="T24" fmla="*/ 48 w 52"/>
                <a:gd name="T25" fmla="*/ 82 h 119"/>
                <a:gd name="T26" fmla="*/ 52 w 52"/>
                <a:gd name="T27" fmla="*/ 86 h 119"/>
                <a:gd name="T28" fmla="*/ 48 w 52"/>
                <a:gd name="T29" fmla="*/ 89 h 119"/>
                <a:gd name="T30" fmla="*/ 44 w 52"/>
                <a:gd name="T31" fmla="*/ 89 h 119"/>
                <a:gd name="T32" fmla="*/ 44 w 52"/>
                <a:gd name="T33" fmla="*/ 93 h 119"/>
                <a:gd name="T34" fmla="*/ 48 w 52"/>
                <a:gd name="T35" fmla="*/ 100 h 119"/>
                <a:gd name="T36" fmla="*/ 44 w 52"/>
                <a:gd name="T37" fmla="*/ 104 h 119"/>
                <a:gd name="T38" fmla="*/ 41 w 52"/>
                <a:gd name="T39" fmla="*/ 108 h 119"/>
                <a:gd name="T40" fmla="*/ 37 w 52"/>
                <a:gd name="T41" fmla="*/ 115 h 119"/>
                <a:gd name="T42" fmla="*/ 37 w 52"/>
                <a:gd name="T43" fmla="*/ 119 h 119"/>
                <a:gd name="T44" fmla="*/ 33 w 52"/>
                <a:gd name="T45" fmla="*/ 119 h 119"/>
                <a:gd name="T46" fmla="*/ 33 w 52"/>
                <a:gd name="T47" fmla="*/ 115 h 119"/>
                <a:gd name="T48" fmla="*/ 30 w 52"/>
                <a:gd name="T49" fmla="*/ 112 h 119"/>
                <a:gd name="T50" fmla="*/ 22 w 52"/>
                <a:gd name="T51" fmla="*/ 108 h 119"/>
                <a:gd name="T52" fmla="*/ 22 w 52"/>
                <a:gd name="T53" fmla="*/ 100 h 119"/>
                <a:gd name="T54" fmla="*/ 22 w 52"/>
                <a:gd name="T55" fmla="*/ 97 h 119"/>
                <a:gd name="T56" fmla="*/ 26 w 52"/>
                <a:gd name="T57" fmla="*/ 89 h 119"/>
                <a:gd name="T58" fmla="*/ 30 w 52"/>
                <a:gd name="T59" fmla="*/ 82 h 119"/>
                <a:gd name="T60" fmla="*/ 22 w 52"/>
                <a:gd name="T61" fmla="*/ 78 h 119"/>
                <a:gd name="T62" fmla="*/ 18 w 52"/>
                <a:gd name="T63" fmla="*/ 78 h 119"/>
                <a:gd name="T64" fmla="*/ 15 w 52"/>
                <a:gd name="T65" fmla="*/ 78 h 119"/>
                <a:gd name="T66" fmla="*/ 11 w 52"/>
                <a:gd name="T67" fmla="*/ 78 h 119"/>
                <a:gd name="T68" fmla="*/ 7 w 52"/>
                <a:gd name="T69" fmla="*/ 75 h 119"/>
                <a:gd name="T70" fmla="*/ 4 w 52"/>
                <a:gd name="T71" fmla="*/ 75 h 119"/>
                <a:gd name="T72" fmla="*/ 0 w 52"/>
                <a:gd name="T73" fmla="*/ 67 h 119"/>
                <a:gd name="T74" fmla="*/ 0 w 52"/>
                <a:gd name="T75" fmla="*/ 63 h 119"/>
                <a:gd name="T76" fmla="*/ 4 w 52"/>
                <a:gd name="T77" fmla="*/ 60 h 119"/>
                <a:gd name="T78" fmla="*/ 4 w 52"/>
                <a:gd name="T79" fmla="*/ 56 h 119"/>
                <a:gd name="T80" fmla="*/ 4 w 52"/>
                <a:gd name="T81" fmla="*/ 56 h 119"/>
                <a:gd name="T82" fmla="*/ 7 w 52"/>
                <a:gd name="T83" fmla="*/ 52 h 119"/>
                <a:gd name="T84" fmla="*/ 11 w 52"/>
                <a:gd name="T85" fmla="*/ 49 h 119"/>
                <a:gd name="T86" fmla="*/ 11 w 52"/>
                <a:gd name="T87" fmla="*/ 49 h 119"/>
                <a:gd name="T88" fmla="*/ 11 w 52"/>
                <a:gd name="T89" fmla="*/ 45 h 119"/>
                <a:gd name="T90" fmla="*/ 11 w 52"/>
                <a:gd name="T91" fmla="*/ 41 h 119"/>
                <a:gd name="T92" fmla="*/ 7 w 52"/>
                <a:gd name="T93" fmla="*/ 37 h 119"/>
                <a:gd name="T94" fmla="*/ 11 w 52"/>
                <a:gd name="T95" fmla="*/ 34 h 119"/>
                <a:gd name="T96" fmla="*/ 7 w 52"/>
                <a:gd name="T97" fmla="*/ 30 h 119"/>
                <a:gd name="T98" fmla="*/ 11 w 52"/>
                <a:gd name="T99" fmla="*/ 23 h 119"/>
                <a:gd name="T100" fmla="*/ 15 w 52"/>
                <a:gd name="T101" fmla="*/ 23 h 119"/>
                <a:gd name="T102" fmla="*/ 11 w 52"/>
                <a:gd name="T103" fmla="*/ 15 h 119"/>
                <a:gd name="T104" fmla="*/ 7 w 52"/>
                <a:gd name="T105" fmla="*/ 11 h 119"/>
                <a:gd name="T106" fmla="*/ 11 w 52"/>
                <a:gd name="T107" fmla="*/ 8 h 119"/>
                <a:gd name="T108" fmla="*/ 7 w 52"/>
                <a:gd name="T109" fmla="*/ 8 h 119"/>
                <a:gd name="T110" fmla="*/ 4 w 52"/>
                <a:gd name="T111"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19">
                  <a:moveTo>
                    <a:pt x="4" y="0"/>
                  </a:moveTo>
                  <a:lnTo>
                    <a:pt x="4" y="0"/>
                  </a:lnTo>
                  <a:lnTo>
                    <a:pt x="7" y="0"/>
                  </a:lnTo>
                  <a:lnTo>
                    <a:pt x="7" y="4"/>
                  </a:lnTo>
                  <a:lnTo>
                    <a:pt x="11" y="4"/>
                  </a:lnTo>
                  <a:lnTo>
                    <a:pt x="11" y="4"/>
                  </a:lnTo>
                  <a:lnTo>
                    <a:pt x="11" y="4"/>
                  </a:lnTo>
                  <a:lnTo>
                    <a:pt x="15" y="4"/>
                  </a:lnTo>
                  <a:lnTo>
                    <a:pt x="15" y="4"/>
                  </a:lnTo>
                  <a:lnTo>
                    <a:pt x="15" y="4"/>
                  </a:lnTo>
                  <a:lnTo>
                    <a:pt x="15" y="4"/>
                  </a:lnTo>
                  <a:lnTo>
                    <a:pt x="18" y="8"/>
                  </a:lnTo>
                  <a:lnTo>
                    <a:pt x="18" y="8"/>
                  </a:lnTo>
                  <a:lnTo>
                    <a:pt x="26" y="15"/>
                  </a:lnTo>
                  <a:lnTo>
                    <a:pt x="26" y="19"/>
                  </a:lnTo>
                  <a:lnTo>
                    <a:pt x="26" y="45"/>
                  </a:lnTo>
                  <a:lnTo>
                    <a:pt x="26" y="49"/>
                  </a:lnTo>
                  <a:lnTo>
                    <a:pt x="26" y="60"/>
                  </a:lnTo>
                  <a:lnTo>
                    <a:pt x="33" y="63"/>
                  </a:lnTo>
                  <a:lnTo>
                    <a:pt x="33" y="63"/>
                  </a:lnTo>
                  <a:lnTo>
                    <a:pt x="37" y="67"/>
                  </a:lnTo>
                  <a:lnTo>
                    <a:pt x="37" y="67"/>
                  </a:lnTo>
                  <a:lnTo>
                    <a:pt x="44" y="71"/>
                  </a:lnTo>
                  <a:lnTo>
                    <a:pt x="44" y="75"/>
                  </a:lnTo>
                  <a:lnTo>
                    <a:pt x="48" y="78"/>
                  </a:lnTo>
                  <a:lnTo>
                    <a:pt x="48" y="82"/>
                  </a:lnTo>
                  <a:lnTo>
                    <a:pt x="52" y="86"/>
                  </a:lnTo>
                  <a:lnTo>
                    <a:pt x="52" y="86"/>
                  </a:lnTo>
                  <a:lnTo>
                    <a:pt x="48" y="86"/>
                  </a:lnTo>
                  <a:lnTo>
                    <a:pt x="48" y="89"/>
                  </a:lnTo>
                  <a:lnTo>
                    <a:pt x="48" y="89"/>
                  </a:lnTo>
                  <a:lnTo>
                    <a:pt x="44" y="89"/>
                  </a:lnTo>
                  <a:lnTo>
                    <a:pt x="48" y="89"/>
                  </a:lnTo>
                  <a:lnTo>
                    <a:pt x="44" y="93"/>
                  </a:lnTo>
                  <a:lnTo>
                    <a:pt x="48" y="93"/>
                  </a:lnTo>
                  <a:lnTo>
                    <a:pt x="48" y="100"/>
                  </a:lnTo>
                  <a:lnTo>
                    <a:pt x="48" y="100"/>
                  </a:lnTo>
                  <a:lnTo>
                    <a:pt x="44" y="104"/>
                  </a:lnTo>
                  <a:lnTo>
                    <a:pt x="41" y="104"/>
                  </a:lnTo>
                  <a:lnTo>
                    <a:pt x="41" y="108"/>
                  </a:lnTo>
                  <a:lnTo>
                    <a:pt x="41" y="112"/>
                  </a:lnTo>
                  <a:lnTo>
                    <a:pt x="37" y="115"/>
                  </a:lnTo>
                  <a:lnTo>
                    <a:pt x="37" y="119"/>
                  </a:lnTo>
                  <a:lnTo>
                    <a:pt x="37" y="119"/>
                  </a:lnTo>
                  <a:lnTo>
                    <a:pt x="33" y="119"/>
                  </a:lnTo>
                  <a:lnTo>
                    <a:pt x="33" y="119"/>
                  </a:lnTo>
                  <a:lnTo>
                    <a:pt x="33" y="115"/>
                  </a:lnTo>
                  <a:lnTo>
                    <a:pt x="33" y="115"/>
                  </a:lnTo>
                  <a:lnTo>
                    <a:pt x="30" y="112"/>
                  </a:lnTo>
                  <a:lnTo>
                    <a:pt x="30" y="112"/>
                  </a:lnTo>
                  <a:lnTo>
                    <a:pt x="26" y="108"/>
                  </a:lnTo>
                  <a:lnTo>
                    <a:pt x="22" y="108"/>
                  </a:lnTo>
                  <a:lnTo>
                    <a:pt x="22" y="104"/>
                  </a:lnTo>
                  <a:lnTo>
                    <a:pt x="22" y="100"/>
                  </a:lnTo>
                  <a:lnTo>
                    <a:pt x="22" y="97"/>
                  </a:lnTo>
                  <a:lnTo>
                    <a:pt x="22" y="97"/>
                  </a:lnTo>
                  <a:lnTo>
                    <a:pt x="22" y="93"/>
                  </a:lnTo>
                  <a:lnTo>
                    <a:pt x="26" y="89"/>
                  </a:lnTo>
                  <a:lnTo>
                    <a:pt x="30" y="86"/>
                  </a:lnTo>
                  <a:lnTo>
                    <a:pt x="30" y="82"/>
                  </a:lnTo>
                  <a:lnTo>
                    <a:pt x="26" y="78"/>
                  </a:lnTo>
                  <a:lnTo>
                    <a:pt x="22" y="78"/>
                  </a:lnTo>
                  <a:lnTo>
                    <a:pt x="18" y="78"/>
                  </a:lnTo>
                  <a:lnTo>
                    <a:pt x="18" y="78"/>
                  </a:lnTo>
                  <a:lnTo>
                    <a:pt x="15" y="78"/>
                  </a:lnTo>
                  <a:lnTo>
                    <a:pt x="15" y="78"/>
                  </a:lnTo>
                  <a:lnTo>
                    <a:pt x="11" y="78"/>
                  </a:lnTo>
                  <a:lnTo>
                    <a:pt x="11" y="78"/>
                  </a:lnTo>
                  <a:lnTo>
                    <a:pt x="11" y="75"/>
                  </a:lnTo>
                  <a:lnTo>
                    <a:pt x="7" y="75"/>
                  </a:lnTo>
                  <a:lnTo>
                    <a:pt x="7" y="71"/>
                  </a:lnTo>
                  <a:lnTo>
                    <a:pt x="4" y="75"/>
                  </a:lnTo>
                  <a:lnTo>
                    <a:pt x="4" y="71"/>
                  </a:lnTo>
                  <a:lnTo>
                    <a:pt x="0" y="67"/>
                  </a:lnTo>
                  <a:lnTo>
                    <a:pt x="0" y="67"/>
                  </a:lnTo>
                  <a:lnTo>
                    <a:pt x="0" y="63"/>
                  </a:lnTo>
                  <a:lnTo>
                    <a:pt x="0" y="63"/>
                  </a:lnTo>
                  <a:lnTo>
                    <a:pt x="4" y="60"/>
                  </a:lnTo>
                  <a:lnTo>
                    <a:pt x="4" y="60"/>
                  </a:lnTo>
                  <a:lnTo>
                    <a:pt x="4" y="56"/>
                  </a:lnTo>
                  <a:lnTo>
                    <a:pt x="4" y="56"/>
                  </a:lnTo>
                  <a:lnTo>
                    <a:pt x="4" y="56"/>
                  </a:lnTo>
                  <a:lnTo>
                    <a:pt x="4" y="52"/>
                  </a:lnTo>
                  <a:lnTo>
                    <a:pt x="7" y="52"/>
                  </a:lnTo>
                  <a:lnTo>
                    <a:pt x="11" y="49"/>
                  </a:lnTo>
                  <a:lnTo>
                    <a:pt x="11" y="49"/>
                  </a:lnTo>
                  <a:lnTo>
                    <a:pt x="11" y="49"/>
                  </a:lnTo>
                  <a:lnTo>
                    <a:pt x="11" y="49"/>
                  </a:lnTo>
                  <a:lnTo>
                    <a:pt x="11" y="45"/>
                  </a:lnTo>
                  <a:lnTo>
                    <a:pt x="11" y="45"/>
                  </a:lnTo>
                  <a:lnTo>
                    <a:pt x="7" y="41"/>
                  </a:lnTo>
                  <a:lnTo>
                    <a:pt x="11" y="41"/>
                  </a:lnTo>
                  <a:lnTo>
                    <a:pt x="11" y="41"/>
                  </a:lnTo>
                  <a:lnTo>
                    <a:pt x="7" y="37"/>
                  </a:lnTo>
                  <a:lnTo>
                    <a:pt x="11" y="37"/>
                  </a:lnTo>
                  <a:lnTo>
                    <a:pt x="11" y="34"/>
                  </a:lnTo>
                  <a:lnTo>
                    <a:pt x="11" y="34"/>
                  </a:lnTo>
                  <a:lnTo>
                    <a:pt x="7" y="30"/>
                  </a:lnTo>
                  <a:lnTo>
                    <a:pt x="7" y="26"/>
                  </a:lnTo>
                  <a:lnTo>
                    <a:pt x="11" y="23"/>
                  </a:lnTo>
                  <a:lnTo>
                    <a:pt x="11" y="23"/>
                  </a:lnTo>
                  <a:lnTo>
                    <a:pt x="15" y="23"/>
                  </a:lnTo>
                  <a:lnTo>
                    <a:pt x="15" y="19"/>
                  </a:lnTo>
                  <a:lnTo>
                    <a:pt x="11" y="15"/>
                  </a:lnTo>
                  <a:lnTo>
                    <a:pt x="11" y="15"/>
                  </a:lnTo>
                  <a:lnTo>
                    <a:pt x="7" y="11"/>
                  </a:lnTo>
                  <a:lnTo>
                    <a:pt x="11" y="8"/>
                  </a:lnTo>
                  <a:lnTo>
                    <a:pt x="11" y="8"/>
                  </a:lnTo>
                  <a:lnTo>
                    <a:pt x="7" y="8"/>
                  </a:lnTo>
                  <a:lnTo>
                    <a:pt x="7" y="8"/>
                  </a:lnTo>
                  <a:lnTo>
                    <a:pt x="7" y="4"/>
                  </a:lnTo>
                  <a:lnTo>
                    <a:pt x="4" y="4"/>
                  </a:lnTo>
                  <a:lnTo>
                    <a:pt x="4" y="0"/>
                  </a:lnTo>
                  <a:close/>
                </a:path>
              </a:pathLst>
            </a:custGeom>
            <a:grpFill/>
            <a:ln>
              <a:noFill/>
            </a:ln>
          </p:spPr>
          <p:txBody>
            <a:bodyPr vert="horz" wrap="square" lIns="91440" tIns="45720" rIns="91440" bIns="45720" numCol="1" anchor="t" anchorCtr="0" compatLnSpc="1"/>
            <a:lstStyle/>
            <a:p>
              <a:endParaRPr lang="en-US"/>
            </a:p>
          </p:txBody>
        </p:sp>
        <p:sp>
          <p:nvSpPr>
            <p:cNvPr id="142" name="Freeform 143"/>
            <p:cNvSpPr/>
            <p:nvPr/>
          </p:nvSpPr>
          <p:spPr bwMode="auto">
            <a:xfrm>
              <a:off x="4749773" y="3334224"/>
              <a:ext cx="253467" cy="195568"/>
            </a:xfrm>
            <a:custGeom>
              <a:avLst/>
              <a:gdLst>
                <a:gd name="T0" fmla="*/ 41 w 197"/>
                <a:gd name="T1" fmla="*/ 48 h 152"/>
                <a:gd name="T2" fmla="*/ 45 w 197"/>
                <a:gd name="T3" fmla="*/ 52 h 152"/>
                <a:gd name="T4" fmla="*/ 52 w 197"/>
                <a:gd name="T5" fmla="*/ 48 h 152"/>
                <a:gd name="T6" fmla="*/ 60 w 197"/>
                <a:gd name="T7" fmla="*/ 52 h 152"/>
                <a:gd name="T8" fmla="*/ 63 w 197"/>
                <a:gd name="T9" fmla="*/ 55 h 152"/>
                <a:gd name="T10" fmla="*/ 75 w 197"/>
                <a:gd name="T11" fmla="*/ 59 h 152"/>
                <a:gd name="T12" fmla="*/ 82 w 197"/>
                <a:gd name="T13" fmla="*/ 55 h 152"/>
                <a:gd name="T14" fmla="*/ 89 w 197"/>
                <a:gd name="T15" fmla="*/ 52 h 152"/>
                <a:gd name="T16" fmla="*/ 97 w 197"/>
                <a:gd name="T17" fmla="*/ 63 h 152"/>
                <a:gd name="T18" fmla="*/ 112 w 197"/>
                <a:gd name="T19" fmla="*/ 74 h 152"/>
                <a:gd name="T20" fmla="*/ 126 w 197"/>
                <a:gd name="T21" fmla="*/ 78 h 152"/>
                <a:gd name="T22" fmla="*/ 130 w 197"/>
                <a:gd name="T23" fmla="*/ 81 h 152"/>
                <a:gd name="T24" fmla="*/ 126 w 197"/>
                <a:gd name="T25" fmla="*/ 63 h 152"/>
                <a:gd name="T26" fmla="*/ 119 w 197"/>
                <a:gd name="T27" fmla="*/ 67 h 152"/>
                <a:gd name="T28" fmla="*/ 112 w 197"/>
                <a:gd name="T29" fmla="*/ 55 h 152"/>
                <a:gd name="T30" fmla="*/ 112 w 197"/>
                <a:gd name="T31" fmla="*/ 41 h 152"/>
                <a:gd name="T32" fmla="*/ 115 w 197"/>
                <a:gd name="T33" fmla="*/ 33 h 152"/>
                <a:gd name="T34" fmla="*/ 115 w 197"/>
                <a:gd name="T35" fmla="*/ 26 h 152"/>
                <a:gd name="T36" fmla="*/ 112 w 197"/>
                <a:gd name="T37" fmla="*/ 18 h 152"/>
                <a:gd name="T38" fmla="*/ 156 w 197"/>
                <a:gd name="T39" fmla="*/ 4 h 152"/>
                <a:gd name="T40" fmla="*/ 163 w 197"/>
                <a:gd name="T41" fmla="*/ 7 h 152"/>
                <a:gd name="T42" fmla="*/ 178 w 197"/>
                <a:gd name="T43" fmla="*/ 11 h 152"/>
                <a:gd name="T44" fmla="*/ 186 w 197"/>
                <a:gd name="T45" fmla="*/ 18 h 152"/>
                <a:gd name="T46" fmla="*/ 189 w 197"/>
                <a:gd name="T47" fmla="*/ 26 h 152"/>
                <a:gd name="T48" fmla="*/ 189 w 197"/>
                <a:gd name="T49" fmla="*/ 29 h 152"/>
                <a:gd name="T50" fmla="*/ 197 w 197"/>
                <a:gd name="T51" fmla="*/ 41 h 152"/>
                <a:gd name="T52" fmla="*/ 189 w 197"/>
                <a:gd name="T53" fmla="*/ 48 h 152"/>
                <a:gd name="T54" fmla="*/ 189 w 197"/>
                <a:gd name="T55" fmla="*/ 55 h 152"/>
                <a:gd name="T56" fmla="*/ 193 w 197"/>
                <a:gd name="T57" fmla="*/ 63 h 152"/>
                <a:gd name="T58" fmla="*/ 193 w 197"/>
                <a:gd name="T59" fmla="*/ 67 h 152"/>
                <a:gd name="T60" fmla="*/ 186 w 197"/>
                <a:gd name="T61" fmla="*/ 74 h 152"/>
                <a:gd name="T62" fmla="*/ 186 w 197"/>
                <a:gd name="T63" fmla="*/ 78 h 152"/>
                <a:gd name="T64" fmla="*/ 182 w 197"/>
                <a:gd name="T65" fmla="*/ 85 h 152"/>
                <a:gd name="T66" fmla="*/ 182 w 197"/>
                <a:gd name="T67" fmla="*/ 93 h 152"/>
                <a:gd name="T68" fmla="*/ 149 w 197"/>
                <a:gd name="T69" fmla="*/ 104 h 152"/>
                <a:gd name="T70" fmla="*/ 141 w 197"/>
                <a:gd name="T71" fmla="*/ 115 h 152"/>
                <a:gd name="T72" fmla="*/ 134 w 197"/>
                <a:gd name="T73" fmla="*/ 115 h 152"/>
                <a:gd name="T74" fmla="*/ 123 w 197"/>
                <a:gd name="T75" fmla="*/ 115 h 152"/>
                <a:gd name="T76" fmla="*/ 115 w 197"/>
                <a:gd name="T77" fmla="*/ 122 h 152"/>
                <a:gd name="T78" fmla="*/ 112 w 197"/>
                <a:gd name="T79" fmla="*/ 126 h 152"/>
                <a:gd name="T80" fmla="*/ 86 w 197"/>
                <a:gd name="T81" fmla="*/ 148 h 152"/>
                <a:gd name="T82" fmla="*/ 75 w 197"/>
                <a:gd name="T83" fmla="*/ 148 h 152"/>
                <a:gd name="T84" fmla="*/ 67 w 197"/>
                <a:gd name="T85" fmla="*/ 148 h 152"/>
                <a:gd name="T86" fmla="*/ 60 w 197"/>
                <a:gd name="T87" fmla="*/ 148 h 152"/>
                <a:gd name="T88" fmla="*/ 49 w 197"/>
                <a:gd name="T89" fmla="*/ 144 h 152"/>
                <a:gd name="T90" fmla="*/ 45 w 197"/>
                <a:gd name="T91" fmla="*/ 141 h 152"/>
                <a:gd name="T92" fmla="*/ 23 w 197"/>
                <a:gd name="T93" fmla="*/ 144 h 152"/>
                <a:gd name="T94" fmla="*/ 15 w 197"/>
                <a:gd name="T95" fmla="*/ 137 h 152"/>
                <a:gd name="T96" fmla="*/ 8 w 197"/>
                <a:gd name="T97" fmla="*/ 130 h 152"/>
                <a:gd name="T98" fmla="*/ 0 w 197"/>
                <a:gd name="T99" fmla="*/ 122 h 152"/>
                <a:gd name="T100" fmla="*/ 37 w 197"/>
                <a:gd name="T101" fmla="*/ 70 h 152"/>
                <a:gd name="T102" fmla="*/ 37 w 197"/>
                <a:gd name="T103" fmla="*/ 59 h 152"/>
                <a:gd name="T104" fmla="*/ 37 w 197"/>
                <a:gd name="T105"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152">
                  <a:moveTo>
                    <a:pt x="37" y="44"/>
                  </a:moveTo>
                  <a:lnTo>
                    <a:pt x="37" y="44"/>
                  </a:lnTo>
                  <a:lnTo>
                    <a:pt x="41" y="44"/>
                  </a:lnTo>
                  <a:lnTo>
                    <a:pt x="41" y="48"/>
                  </a:lnTo>
                  <a:lnTo>
                    <a:pt x="41" y="48"/>
                  </a:lnTo>
                  <a:lnTo>
                    <a:pt x="45" y="52"/>
                  </a:lnTo>
                  <a:lnTo>
                    <a:pt x="45" y="52"/>
                  </a:lnTo>
                  <a:lnTo>
                    <a:pt x="45" y="52"/>
                  </a:lnTo>
                  <a:lnTo>
                    <a:pt x="45" y="48"/>
                  </a:lnTo>
                  <a:lnTo>
                    <a:pt x="49" y="48"/>
                  </a:lnTo>
                  <a:lnTo>
                    <a:pt x="52" y="48"/>
                  </a:lnTo>
                  <a:lnTo>
                    <a:pt x="52" y="48"/>
                  </a:lnTo>
                  <a:lnTo>
                    <a:pt x="56" y="48"/>
                  </a:lnTo>
                  <a:lnTo>
                    <a:pt x="56" y="48"/>
                  </a:lnTo>
                  <a:lnTo>
                    <a:pt x="56" y="48"/>
                  </a:lnTo>
                  <a:lnTo>
                    <a:pt x="60" y="52"/>
                  </a:lnTo>
                  <a:lnTo>
                    <a:pt x="60" y="52"/>
                  </a:lnTo>
                  <a:lnTo>
                    <a:pt x="60" y="55"/>
                  </a:lnTo>
                  <a:lnTo>
                    <a:pt x="60" y="55"/>
                  </a:lnTo>
                  <a:lnTo>
                    <a:pt x="63" y="55"/>
                  </a:lnTo>
                  <a:lnTo>
                    <a:pt x="63" y="55"/>
                  </a:lnTo>
                  <a:lnTo>
                    <a:pt x="67" y="59"/>
                  </a:lnTo>
                  <a:lnTo>
                    <a:pt x="71" y="59"/>
                  </a:lnTo>
                  <a:lnTo>
                    <a:pt x="75" y="59"/>
                  </a:lnTo>
                  <a:lnTo>
                    <a:pt x="75" y="59"/>
                  </a:lnTo>
                  <a:lnTo>
                    <a:pt x="78" y="59"/>
                  </a:lnTo>
                  <a:lnTo>
                    <a:pt x="82" y="59"/>
                  </a:lnTo>
                  <a:lnTo>
                    <a:pt x="82" y="55"/>
                  </a:lnTo>
                  <a:lnTo>
                    <a:pt x="86" y="52"/>
                  </a:lnTo>
                  <a:lnTo>
                    <a:pt x="86" y="52"/>
                  </a:lnTo>
                  <a:lnTo>
                    <a:pt x="89" y="52"/>
                  </a:lnTo>
                  <a:lnTo>
                    <a:pt x="89" y="52"/>
                  </a:lnTo>
                  <a:lnTo>
                    <a:pt x="89" y="55"/>
                  </a:lnTo>
                  <a:lnTo>
                    <a:pt x="93" y="59"/>
                  </a:lnTo>
                  <a:lnTo>
                    <a:pt x="93" y="63"/>
                  </a:lnTo>
                  <a:lnTo>
                    <a:pt x="97" y="63"/>
                  </a:lnTo>
                  <a:lnTo>
                    <a:pt x="104" y="67"/>
                  </a:lnTo>
                  <a:lnTo>
                    <a:pt x="108" y="67"/>
                  </a:lnTo>
                  <a:lnTo>
                    <a:pt x="112" y="70"/>
                  </a:lnTo>
                  <a:lnTo>
                    <a:pt x="112" y="74"/>
                  </a:lnTo>
                  <a:lnTo>
                    <a:pt x="115" y="78"/>
                  </a:lnTo>
                  <a:lnTo>
                    <a:pt x="119" y="81"/>
                  </a:lnTo>
                  <a:lnTo>
                    <a:pt x="123" y="81"/>
                  </a:lnTo>
                  <a:lnTo>
                    <a:pt x="126" y="78"/>
                  </a:lnTo>
                  <a:lnTo>
                    <a:pt x="126" y="78"/>
                  </a:lnTo>
                  <a:lnTo>
                    <a:pt x="130" y="78"/>
                  </a:lnTo>
                  <a:lnTo>
                    <a:pt x="130" y="81"/>
                  </a:lnTo>
                  <a:lnTo>
                    <a:pt x="130" y="81"/>
                  </a:lnTo>
                  <a:lnTo>
                    <a:pt x="134" y="78"/>
                  </a:lnTo>
                  <a:lnTo>
                    <a:pt x="130" y="63"/>
                  </a:lnTo>
                  <a:lnTo>
                    <a:pt x="130" y="63"/>
                  </a:lnTo>
                  <a:lnTo>
                    <a:pt x="126" y="63"/>
                  </a:lnTo>
                  <a:lnTo>
                    <a:pt x="126" y="63"/>
                  </a:lnTo>
                  <a:lnTo>
                    <a:pt x="126" y="67"/>
                  </a:lnTo>
                  <a:lnTo>
                    <a:pt x="126" y="67"/>
                  </a:lnTo>
                  <a:lnTo>
                    <a:pt x="119" y="67"/>
                  </a:lnTo>
                  <a:lnTo>
                    <a:pt x="119" y="63"/>
                  </a:lnTo>
                  <a:lnTo>
                    <a:pt x="115" y="63"/>
                  </a:lnTo>
                  <a:lnTo>
                    <a:pt x="112" y="59"/>
                  </a:lnTo>
                  <a:lnTo>
                    <a:pt x="112" y="55"/>
                  </a:lnTo>
                  <a:lnTo>
                    <a:pt x="112" y="52"/>
                  </a:lnTo>
                  <a:lnTo>
                    <a:pt x="112" y="44"/>
                  </a:lnTo>
                  <a:lnTo>
                    <a:pt x="112" y="41"/>
                  </a:lnTo>
                  <a:lnTo>
                    <a:pt x="112" y="41"/>
                  </a:lnTo>
                  <a:lnTo>
                    <a:pt x="115" y="37"/>
                  </a:lnTo>
                  <a:lnTo>
                    <a:pt x="115" y="37"/>
                  </a:lnTo>
                  <a:lnTo>
                    <a:pt x="115" y="37"/>
                  </a:lnTo>
                  <a:lnTo>
                    <a:pt x="115" y="33"/>
                  </a:lnTo>
                  <a:lnTo>
                    <a:pt x="115" y="29"/>
                  </a:lnTo>
                  <a:lnTo>
                    <a:pt x="115" y="29"/>
                  </a:lnTo>
                  <a:lnTo>
                    <a:pt x="115" y="26"/>
                  </a:lnTo>
                  <a:lnTo>
                    <a:pt x="115" y="26"/>
                  </a:lnTo>
                  <a:lnTo>
                    <a:pt x="115" y="26"/>
                  </a:lnTo>
                  <a:lnTo>
                    <a:pt x="115" y="22"/>
                  </a:lnTo>
                  <a:lnTo>
                    <a:pt x="112" y="22"/>
                  </a:lnTo>
                  <a:lnTo>
                    <a:pt x="112" y="18"/>
                  </a:lnTo>
                  <a:lnTo>
                    <a:pt x="119" y="7"/>
                  </a:lnTo>
                  <a:lnTo>
                    <a:pt x="145" y="0"/>
                  </a:lnTo>
                  <a:lnTo>
                    <a:pt x="152" y="4"/>
                  </a:lnTo>
                  <a:lnTo>
                    <a:pt x="156" y="4"/>
                  </a:lnTo>
                  <a:lnTo>
                    <a:pt x="160" y="4"/>
                  </a:lnTo>
                  <a:lnTo>
                    <a:pt x="160" y="4"/>
                  </a:lnTo>
                  <a:lnTo>
                    <a:pt x="163" y="7"/>
                  </a:lnTo>
                  <a:lnTo>
                    <a:pt x="163" y="7"/>
                  </a:lnTo>
                  <a:lnTo>
                    <a:pt x="163" y="11"/>
                  </a:lnTo>
                  <a:lnTo>
                    <a:pt x="167" y="11"/>
                  </a:lnTo>
                  <a:lnTo>
                    <a:pt x="174" y="11"/>
                  </a:lnTo>
                  <a:lnTo>
                    <a:pt x="178" y="11"/>
                  </a:lnTo>
                  <a:lnTo>
                    <a:pt x="178" y="15"/>
                  </a:lnTo>
                  <a:lnTo>
                    <a:pt x="182" y="15"/>
                  </a:lnTo>
                  <a:lnTo>
                    <a:pt x="182" y="15"/>
                  </a:lnTo>
                  <a:lnTo>
                    <a:pt x="186" y="18"/>
                  </a:lnTo>
                  <a:lnTo>
                    <a:pt x="186" y="18"/>
                  </a:lnTo>
                  <a:lnTo>
                    <a:pt x="186" y="22"/>
                  </a:lnTo>
                  <a:lnTo>
                    <a:pt x="189" y="22"/>
                  </a:lnTo>
                  <a:lnTo>
                    <a:pt x="189" y="26"/>
                  </a:lnTo>
                  <a:lnTo>
                    <a:pt x="189" y="26"/>
                  </a:lnTo>
                  <a:lnTo>
                    <a:pt x="193" y="26"/>
                  </a:lnTo>
                  <a:lnTo>
                    <a:pt x="193" y="26"/>
                  </a:lnTo>
                  <a:lnTo>
                    <a:pt x="189" y="29"/>
                  </a:lnTo>
                  <a:lnTo>
                    <a:pt x="193" y="33"/>
                  </a:lnTo>
                  <a:lnTo>
                    <a:pt x="193" y="33"/>
                  </a:lnTo>
                  <a:lnTo>
                    <a:pt x="197" y="37"/>
                  </a:lnTo>
                  <a:lnTo>
                    <a:pt x="197" y="41"/>
                  </a:lnTo>
                  <a:lnTo>
                    <a:pt x="193" y="41"/>
                  </a:lnTo>
                  <a:lnTo>
                    <a:pt x="193" y="41"/>
                  </a:lnTo>
                  <a:lnTo>
                    <a:pt x="189" y="44"/>
                  </a:lnTo>
                  <a:lnTo>
                    <a:pt x="189" y="48"/>
                  </a:lnTo>
                  <a:lnTo>
                    <a:pt x="193" y="52"/>
                  </a:lnTo>
                  <a:lnTo>
                    <a:pt x="193" y="52"/>
                  </a:lnTo>
                  <a:lnTo>
                    <a:pt x="193" y="55"/>
                  </a:lnTo>
                  <a:lnTo>
                    <a:pt x="189" y="55"/>
                  </a:lnTo>
                  <a:lnTo>
                    <a:pt x="193" y="59"/>
                  </a:lnTo>
                  <a:lnTo>
                    <a:pt x="193" y="59"/>
                  </a:lnTo>
                  <a:lnTo>
                    <a:pt x="189" y="59"/>
                  </a:lnTo>
                  <a:lnTo>
                    <a:pt x="193" y="63"/>
                  </a:lnTo>
                  <a:lnTo>
                    <a:pt x="193" y="63"/>
                  </a:lnTo>
                  <a:lnTo>
                    <a:pt x="193" y="67"/>
                  </a:lnTo>
                  <a:lnTo>
                    <a:pt x="193" y="67"/>
                  </a:lnTo>
                  <a:lnTo>
                    <a:pt x="193" y="67"/>
                  </a:lnTo>
                  <a:lnTo>
                    <a:pt x="193" y="67"/>
                  </a:lnTo>
                  <a:lnTo>
                    <a:pt x="189" y="70"/>
                  </a:lnTo>
                  <a:lnTo>
                    <a:pt x="186" y="70"/>
                  </a:lnTo>
                  <a:lnTo>
                    <a:pt x="186" y="74"/>
                  </a:lnTo>
                  <a:lnTo>
                    <a:pt x="186" y="74"/>
                  </a:lnTo>
                  <a:lnTo>
                    <a:pt x="186" y="74"/>
                  </a:lnTo>
                  <a:lnTo>
                    <a:pt x="186" y="78"/>
                  </a:lnTo>
                  <a:lnTo>
                    <a:pt x="186" y="78"/>
                  </a:lnTo>
                  <a:lnTo>
                    <a:pt x="182" y="81"/>
                  </a:lnTo>
                  <a:lnTo>
                    <a:pt x="182" y="81"/>
                  </a:lnTo>
                  <a:lnTo>
                    <a:pt x="182" y="85"/>
                  </a:lnTo>
                  <a:lnTo>
                    <a:pt x="182" y="85"/>
                  </a:lnTo>
                  <a:lnTo>
                    <a:pt x="186" y="89"/>
                  </a:lnTo>
                  <a:lnTo>
                    <a:pt x="186" y="93"/>
                  </a:lnTo>
                  <a:lnTo>
                    <a:pt x="186" y="93"/>
                  </a:lnTo>
                  <a:lnTo>
                    <a:pt x="182" y="93"/>
                  </a:lnTo>
                  <a:lnTo>
                    <a:pt x="171" y="96"/>
                  </a:lnTo>
                  <a:lnTo>
                    <a:pt x="167" y="96"/>
                  </a:lnTo>
                  <a:lnTo>
                    <a:pt x="152" y="104"/>
                  </a:lnTo>
                  <a:lnTo>
                    <a:pt x="149" y="104"/>
                  </a:lnTo>
                  <a:lnTo>
                    <a:pt x="141" y="107"/>
                  </a:lnTo>
                  <a:lnTo>
                    <a:pt x="141" y="107"/>
                  </a:lnTo>
                  <a:lnTo>
                    <a:pt x="141" y="111"/>
                  </a:lnTo>
                  <a:lnTo>
                    <a:pt x="141" y="115"/>
                  </a:lnTo>
                  <a:lnTo>
                    <a:pt x="141" y="115"/>
                  </a:lnTo>
                  <a:lnTo>
                    <a:pt x="137" y="115"/>
                  </a:lnTo>
                  <a:lnTo>
                    <a:pt x="134" y="115"/>
                  </a:lnTo>
                  <a:lnTo>
                    <a:pt x="134" y="115"/>
                  </a:lnTo>
                  <a:lnTo>
                    <a:pt x="134" y="115"/>
                  </a:lnTo>
                  <a:lnTo>
                    <a:pt x="130" y="115"/>
                  </a:lnTo>
                  <a:lnTo>
                    <a:pt x="126" y="115"/>
                  </a:lnTo>
                  <a:lnTo>
                    <a:pt x="123" y="115"/>
                  </a:lnTo>
                  <a:lnTo>
                    <a:pt x="119" y="115"/>
                  </a:lnTo>
                  <a:lnTo>
                    <a:pt x="115" y="118"/>
                  </a:lnTo>
                  <a:lnTo>
                    <a:pt x="115" y="122"/>
                  </a:lnTo>
                  <a:lnTo>
                    <a:pt x="115" y="122"/>
                  </a:lnTo>
                  <a:lnTo>
                    <a:pt x="115" y="122"/>
                  </a:lnTo>
                  <a:lnTo>
                    <a:pt x="115" y="126"/>
                  </a:lnTo>
                  <a:lnTo>
                    <a:pt x="115" y="126"/>
                  </a:lnTo>
                  <a:lnTo>
                    <a:pt x="112" y="126"/>
                  </a:lnTo>
                  <a:lnTo>
                    <a:pt x="108" y="130"/>
                  </a:lnTo>
                  <a:lnTo>
                    <a:pt x="97" y="133"/>
                  </a:lnTo>
                  <a:lnTo>
                    <a:pt x="89" y="144"/>
                  </a:lnTo>
                  <a:lnTo>
                    <a:pt x="86" y="148"/>
                  </a:lnTo>
                  <a:lnTo>
                    <a:pt x="82" y="152"/>
                  </a:lnTo>
                  <a:lnTo>
                    <a:pt x="78" y="152"/>
                  </a:lnTo>
                  <a:lnTo>
                    <a:pt x="75" y="148"/>
                  </a:lnTo>
                  <a:lnTo>
                    <a:pt x="75" y="148"/>
                  </a:lnTo>
                  <a:lnTo>
                    <a:pt x="75" y="148"/>
                  </a:lnTo>
                  <a:lnTo>
                    <a:pt x="75" y="148"/>
                  </a:lnTo>
                  <a:lnTo>
                    <a:pt x="71" y="148"/>
                  </a:lnTo>
                  <a:lnTo>
                    <a:pt x="67" y="148"/>
                  </a:lnTo>
                  <a:lnTo>
                    <a:pt x="63" y="148"/>
                  </a:lnTo>
                  <a:lnTo>
                    <a:pt x="63" y="148"/>
                  </a:lnTo>
                  <a:lnTo>
                    <a:pt x="60" y="148"/>
                  </a:lnTo>
                  <a:lnTo>
                    <a:pt x="60" y="148"/>
                  </a:lnTo>
                  <a:lnTo>
                    <a:pt x="56" y="148"/>
                  </a:lnTo>
                  <a:lnTo>
                    <a:pt x="52" y="148"/>
                  </a:lnTo>
                  <a:lnTo>
                    <a:pt x="52" y="144"/>
                  </a:lnTo>
                  <a:lnTo>
                    <a:pt x="49" y="144"/>
                  </a:lnTo>
                  <a:lnTo>
                    <a:pt x="49" y="144"/>
                  </a:lnTo>
                  <a:lnTo>
                    <a:pt x="49" y="144"/>
                  </a:lnTo>
                  <a:lnTo>
                    <a:pt x="45" y="141"/>
                  </a:lnTo>
                  <a:lnTo>
                    <a:pt x="45" y="141"/>
                  </a:lnTo>
                  <a:lnTo>
                    <a:pt x="45" y="141"/>
                  </a:lnTo>
                  <a:lnTo>
                    <a:pt x="41" y="144"/>
                  </a:lnTo>
                  <a:lnTo>
                    <a:pt x="37" y="141"/>
                  </a:lnTo>
                  <a:lnTo>
                    <a:pt x="23" y="144"/>
                  </a:lnTo>
                  <a:lnTo>
                    <a:pt x="23" y="144"/>
                  </a:lnTo>
                  <a:lnTo>
                    <a:pt x="19" y="141"/>
                  </a:lnTo>
                  <a:lnTo>
                    <a:pt x="19" y="141"/>
                  </a:lnTo>
                  <a:lnTo>
                    <a:pt x="15" y="137"/>
                  </a:lnTo>
                  <a:lnTo>
                    <a:pt x="15" y="137"/>
                  </a:lnTo>
                  <a:lnTo>
                    <a:pt x="12" y="137"/>
                  </a:lnTo>
                  <a:lnTo>
                    <a:pt x="8" y="133"/>
                  </a:lnTo>
                  <a:lnTo>
                    <a:pt x="8" y="130"/>
                  </a:lnTo>
                  <a:lnTo>
                    <a:pt x="4" y="130"/>
                  </a:lnTo>
                  <a:lnTo>
                    <a:pt x="4" y="130"/>
                  </a:lnTo>
                  <a:lnTo>
                    <a:pt x="0" y="126"/>
                  </a:lnTo>
                  <a:lnTo>
                    <a:pt x="0" y="122"/>
                  </a:lnTo>
                  <a:lnTo>
                    <a:pt x="0" y="74"/>
                  </a:lnTo>
                  <a:lnTo>
                    <a:pt x="37" y="74"/>
                  </a:lnTo>
                  <a:lnTo>
                    <a:pt x="37" y="74"/>
                  </a:lnTo>
                  <a:lnTo>
                    <a:pt x="37" y="70"/>
                  </a:lnTo>
                  <a:lnTo>
                    <a:pt x="37" y="67"/>
                  </a:lnTo>
                  <a:lnTo>
                    <a:pt x="37" y="67"/>
                  </a:lnTo>
                  <a:lnTo>
                    <a:pt x="37" y="63"/>
                  </a:lnTo>
                  <a:lnTo>
                    <a:pt x="37" y="59"/>
                  </a:lnTo>
                  <a:lnTo>
                    <a:pt x="37" y="52"/>
                  </a:lnTo>
                  <a:lnTo>
                    <a:pt x="34" y="48"/>
                  </a:lnTo>
                  <a:lnTo>
                    <a:pt x="37" y="48"/>
                  </a:lnTo>
                  <a:lnTo>
                    <a:pt x="37" y="44"/>
                  </a:lnTo>
                  <a:lnTo>
                    <a:pt x="37" y="44"/>
                  </a:lnTo>
                  <a:close/>
                </a:path>
              </a:pathLst>
            </a:custGeom>
            <a:grpFill/>
            <a:ln>
              <a:noFill/>
            </a:ln>
          </p:spPr>
          <p:txBody>
            <a:bodyPr vert="horz" wrap="square" lIns="91440" tIns="45720" rIns="91440" bIns="45720" numCol="1" anchor="t" anchorCtr="0" compatLnSpc="1"/>
            <a:lstStyle/>
            <a:p>
              <a:endParaRPr lang="en-US"/>
            </a:p>
          </p:txBody>
        </p:sp>
        <p:sp>
          <p:nvSpPr>
            <p:cNvPr id="143" name="Freeform 144"/>
            <p:cNvSpPr/>
            <p:nvPr/>
          </p:nvSpPr>
          <p:spPr bwMode="auto">
            <a:xfrm>
              <a:off x="4531048" y="3290478"/>
              <a:ext cx="266333" cy="239313"/>
            </a:xfrm>
            <a:custGeom>
              <a:avLst/>
              <a:gdLst>
                <a:gd name="T0" fmla="*/ 189 w 207"/>
                <a:gd name="T1" fmla="*/ 175 h 186"/>
                <a:gd name="T2" fmla="*/ 178 w 207"/>
                <a:gd name="T3" fmla="*/ 167 h 186"/>
                <a:gd name="T4" fmla="*/ 170 w 207"/>
                <a:gd name="T5" fmla="*/ 160 h 186"/>
                <a:gd name="T6" fmla="*/ 207 w 207"/>
                <a:gd name="T7" fmla="*/ 108 h 186"/>
                <a:gd name="T8" fmla="*/ 207 w 207"/>
                <a:gd name="T9" fmla="*/ 97 h 186"/>
                <a:gd name="T10" fmla="*/ 207 w 207"/>
                <a:gd name="T11" fmla="*/ 82 h 186"/>
                <a:gd name="T12" fmla="*/ 200 w 207"/>
                <a:gd name="T13" fmla="*/ 78 h 186"/>
                <a:gd name="T14" fmla="*/ 193 w 207"/>
                <a:gd name="T15" fmla="*/ 82 h 186"/>
                <a:gd name="T16" fmla="*/ 182 w 207"/>
                <a:gd name="T17" fmla="*/ 78 h 186"/>
                <a:gd name="T18" fmla="*/ 178 w 207"/>
                <a:gd name="T19" fmla="*/ 82 h 186"/>
                <a:gd name="T20" fmla="*/ 178 w 207"/>
                <a:gd name="T21" fmla="*/ 75 h 186"/>
                <a:gd name="T22" fmla="*/ 178 w 207"/>
                <a:gd name="T23" fmla="*/ 67 h 186"/>
                <a:gd name="T24" fmla="*/ 178 w 207"/>
                <a:gd name="T25" fmla="*/ 60 h 186"/>
                <a:gd name="T26" fmla="*/ 174 w 207"/>
                <a:gd name="T27" fmla="*/ 56 h 186"/>
                <a:gd name="T28" fmla="*/ 170 w 207"/>
                <a:gd name="T29" fmla="*/ 49 h 186"/>
                <a:gd name="T30" fmla="*/ 170 w 207"/>
                <a:gd name="T31" fmla="*/ 38 h 186"/>
                <a:gd name="T32" fmla="*/ 170 w 207"/>
                <a:gd name="T33" fmla="*/ 30 h 186"/>
                <a:gd name="T34" fmla="*/ 170 w 207"/>
                <a:gd name="T35" fmla="*/ 23 h 186"/>
                <a:gd name="T36" fmla="*/ 152 w 207"/>
                <a:gd name="T37" fmla="*/ 15 h 186"/>
                <a:gd name="T38" fmla="*/ 133 w 207"/>
                <a:gd name="T39" fmla="*/ 23 h 186"/>
                <a:gd name="T40" fmla="*/ 130 w 207"/>
                <a:gd name="T41" fmla="*/ 30 h 186"/>
                <a:gd name="T42" fmla="*/ 108 w 207"/>
                <a:gd name="T43" fmla="*/ 34 h 186"/>
                <a:gd name="T44" fmla="*/ 96 w 207"/>
                <a:gd name="T45" fmla="*/ 26 h 186"/>
                <a:gd name="T46" fmla="*/ 93 w 207"/>
                <a:gd name="T47" fmla="*/ 19 h 186"/>
                <a:gd name="T48" fmla="*/ 89 w 207"/>
                <a:gd name="T49" fmla="*/ 12 h 186"/>
                <a:gd name="T50" fmla="*/ 89 w 207"/>
                <a:gd name="T51" fmla="*/ 4 h 186"/>
                <a:gd name="T52" fmla="*/ 59 w 207"/>
                <a:gd name="T53" fmla="*/ 0 h 186"/>
                <a:gd name="T54" fmla="*/ 41 w 207"/>
                <a:gd name="T55" fmla="*/ 0 h 186"/>
                <a:gd name="T56" fmla="*/ 30 w 207"/>
                <a:gd name="T57" fmla="*/ 0 h 186"/>
                <a:gd name="T58" fmla="*/ 22 w 207"/>
                <a:gd name="T59" fmla="*/ 4 h 186"/>
                <a:gd name="T60" fmla="*/ 15 w 207"/>
                <a:gd name="T61" fmla="*/ 4 h 186"/>
                <a:gd name="T62" fmla="*/ 26 w 207"/>
                <a:gd name="T63" fmla="*/ 30 h 186"/>
                <a:gd name="T64" fmla="*/ 30 w 207"/>
                <a:gd name="T65" fmla="*/ 49 h 186"/>
                <a:gd name="T66" fmla="*/ 37 w 207"/>
                <a:gd name="T67" fmla="*/ 71 h 186"/>
                <a:gd name="T68" fmla="*/ 33 w 207"/>
                <a:gd name="T69" fmla="*/ 101 h 186"/>
                <a:gd name="T70" fmla="*/ 15 w 207"/>
                <a:gd name="T71" fmla="*/ 115 h 186"/>
                <a:gd name="T72" fmla="*/ 8 w 207"/>
                <a:gd name="T73" fmla="*/ 141 h 186"/>
                <a:gd name="T74" fmla="*/ 4 w 207"/>
                <a:gd name="T75" fmla="*/ 160 h 186"/>
                <a:gd name="T76" fmla="*/ 0 w 207"/>
                <a:gd name="T77" fmla="*/ 175 h 186"/>
                <a:gd name="T78" fmla="*/ 8 w 207"/>
                <a:gd name="T79" fmla="*/ 171 h 186"/>
                <a:gd name="T80" fmla="*/ 15 w 207"/>
                <a:gd name="T81" fmla="*/ 171 h 186"/>
                <a:gd name="T82" fmla="*/ 26 w 207"/>
                <a:gd name="T83" fmla="*/ 167 h 186"/>
                <a:gd name="T84" fmla="*/ 30 w 207"/>
                <a:gd name="T85" fmla="*/ 167 h 186"/>
                <a:gd name="T86" fmla="*/ 33 w 207"/>
                <a:gd name="T87" fmla="*/ 171 h 186"/>
                <a:gd name="T88" fmla="*/ 45 w 207"/>
                <a:gd name="T89" fmla="*/ 175 h 186"/>
                <a:gd name="T90" fmla="*/ 111 w 207"/>
                <a:gd name="T91" fmla="*/ 175 h 186"/>
                <a:gd name="T92" fmla="*/ 119 w 207"/>
                <a:gd name="T93" fmla="*/ 178 h 186"/>
                <a:gd name="T94" fmla="*/ 126 w 207"/>
                <a:gd name="T95" fmla="*/ 182 h 186"/>
                <a:gd name="T96" fmla="*/ 137 w 207"/>
                <a:gd name="T97" fmla="*/ 182 h 186"/>
                <a:gd name="T98" fmla="*/ 145 w 207"/>
                <a:gd name="T99" fmla="*/ 182 h 186"/>
                <a:gd name="T100" fmla="*/ 156 w 207"/>
                <a:gd name="T101" fmla="*/ 186 h 186"/>
                <a:gd name="T102" fmla="*/ 159 w 207"/>
                <a:gd name="T103" fmla="*/ 182 h 186"/>
                <a:gd name="T104" fmla="*/ 163 w 207"/>
                <a:gd name="T105" fmla="*/ 186 h 186"/>
                <a:gd name="T106" fmla="*/ 193 w 207"/>
                <a:gd name="T107" fmla="*/ 17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86">
                  <a:moveTo>
                    <a:pt x="193" y="178"/>
                  </a:moveTo>
                  <a:lnTo>
                    <a:pt x="193" y="178"/>
                  </a:lnTo>
                  <a:lnTo>
                    <a:pt x="189" y="175"/>
                  </a:lnTo>
                  <a:lnTo>
                    <a:pt x="189" y="175"/>
                  </a:lnTo>
                  <a:lnTo>
                    <a:pt x="185" y="171"/>
                  </a:lnTo>
                  <a:lnTo>
                    <a:pt x="185" y="171"/>
                  </a:lnTo>
                  <a:lnTo>
                    <a:pt x="182" y="171"/>
                  </a:lnTo>
                  <a:lnTo>
                    <a:pt x="178" y="167"/>
                  </a:lnTo>
                  <a:lnTo>
                    <a:pt x="178" y="164"/>
                  </a:lnTo>
                  <a:lnTo>
                    <a:pt x="174" y="164"/>
                  </a:lnTo>
                  <a:lnTo>
                    <a:pt x="174" y="164"/>
                  </a:lnTo>
                  <a:lnTo>
                    <a:pt x="170" y="160"/>
                  </a:lnTo>
                  <a:lnTo>
                    <a:pt x="170" y="156"/>
                  </a:lnTo>
                  <a:lnTo>
                    <a:pt x="170" y="108"/>
                  </a:lnTo>
                  <a:lnTo>
                    <a:pt x="207" y="108"/>
                  </a:lnTo>
                  <a:lnTo>
                    <a:pt x="207" y="108"/>
                  </a:lnTo>
                  <a:lnTo>
                    <a:pt x="207" y="104"/>
                  </a:lnTo>
                  <a:lnTo>
                    <a:pt x="207" y="101"/>
                  </a:lnTo>
                  <a:lnTo>
                    <a:pt x="207" y="101"/>
                  </a:lnTo>
                  <a:lnTo>
                    <a:pt x="207" y="97"/>
                  </a:lnTo>
                  <a:lnTo>
                    <a:pt x="207" y="93"/>
                  </a:lnTo>
                  <a:lnTo>
                    <a:pt x="207" y="86"/>
                  </a:lnTo>
                  <a:lnTo>
                    <a:pt x="204" y="82"/>
                  </a:lnTo>
                  <a:lnTo>
                    <a:pt x="207" y="82"/>
                  </a:lnTo>
                  <a:lnTo>
                    <a:pt x="207" y="78"/>
                  </a:lnTo>
                  <a:lnTo>
                    <a:pt x="207" y="78"/>
                  </a:lnTo>
                  <a:lnTo>
                    <a:pt x="204" y="78"/>
                  </a:lnTo>
                  <a:lnTo>
                    <a:pt x="200" y="78"/>
                  </a:lnTo>
                  <a:lnTo>
                    <a:pt x="196" y="82"/>
                  </a:lnTo>
                  <a:lnTo>
                    <a:pt x="196" y="82"/>
                  </a:lnTo>
                  <a:lnTo>
                    <a:pt x="193" y="82"/>
                  </a:lnTo>
                  <a:lnTo>
                    <a:pt x="193" y="82"/>
                  </a:lnTo>
                  <a:lnTo>
                    <a:pt x="189" y="82"/>
                  </a:lnTo>
                  <a:lnTo>
                    <a:pt x="185" y="82"/>
                  </a:lnTo>
                  <a:lnTo>
                    <a:pt x="185" y="78"/>
                  </a:lnTo>
                  <a:lnTo>
                    <a:pt x="182" y="78"/>
                  </a:lnTo>
                  <a:lnTo>
                    <a:pt x="182" y="78"/>
                  </a:lnTo>
                  <a:lnTo>
                    <a:pt x="182" y="82"/>
                  </a:lnTo>
                  <a:lnTo>
                    <a:pt x="182" y="82"/>
                  </a:lnTo>
                  <a:lnTo>
                    <a:pt x="178" y="82"/>
                  </a:lnTo>
                  <a:lnTo>
                    <a:pt x="178" y="82"/>
                  </a:lnTo>
                  <a:lnTo>
                    <a:pt x="178" y="78"/>
                  </a:lnTo>
                  <a:lnTo>
                    <a:pt x="178" y="78"/>
                  </a:lnTo>
                  <a:lnTo>
                    <a:pt x="178" y="75"/>
                  </a:lnTo>
                  <a:lnTo>
                    <a:pt x="178" y="75"/>
                  </a:lnTo>
                  <a:lnTo>
                    <a:pt x="178" y="71"/>
                  </a:lnTo>
                  <a:lnTo>
                    <a:pt x="178" y="71"/>
                  </a:lnTo>
                  <a:lnTo>
                    <a:pt x="178" y="67"/>
                  </a:lnTo>
                  <a:lnTo>
                    <a:pt x="178" y="67"/>
                  </a:lnTo>
                  <a:lnTo>
                    <a:pt x="174" y="63"/>
                  </a:lnTo>
                  <a:lnTo>
                    <a:pt x="174" y="63"/>
                  </a:lnTo>
                  <a:lnTo>
                    <a:pt x="178" y="60"/>
                  </a:lnTo>
                  <a:lnTo>
                    <a:pt x="174" y="60"/>
                  </a:lnTo>
                  <a:lnTo>
                    <a:pt x="174" y="60"/>
                  </a:lnTo>
                  <a:lnTo>
                    <a:pt x="174" y="56"/>
                  </a:lnTo>
                  <a:lnTo>
                    <a:pt x="174" y="56"/>
                  </a:lnTo>
                  <a:lnTo>
                    <a:pt x="174" y="56"/>
                  </a:lnTo>
                  <a:lnTo>
                    <a:pt x="170" y="52"/>
                  </a:lnTo>
                  <a:lnTo>
                    <a:pt x="170" y="52"/>
                  </a:lnTo>
                  <a:lnTo>
                    <a:pt x="170" y="49"/>
                  </a:lnTo>
                  <a:lnTo>
                    <a:pt x="170" y="49"/>
                  </a:lnTo>
                  <a:lnTo>
                    <a:pt x="170" y="41"/>
                  </a:lnTo>
                  <a:lnTo>
                    <a:pt x="170" y="41"/>
                  </a:lnTo>
                  <a:lnTo>
                    <a:pt x="170" y="38"/>
                  </a:lnTo>
                  <a:lnTo>
                    <a:pt x="170" y="38"/>
                  </a:lnTo>
                  <a:lnTo>
                    <a:pt x="170" y="38"/>
                  </a:lnTo>
                  <a:lnTo>
                    <a:pt x="170" y="34"/>
                  </a:lnTo>
                  <a:lnTo>
                    <a:pt x="170" y="30"/>
                  </a:lnTo>
                  <a:lnTo>
                    <a:pt x="170" y="30"/>
                  </a:lnTo>
                  <a:lnTo>
                    <a:pt x="170" y="26"/>
                  </a:lnTo>
                  <a:lnTo>
                    <a:pt x="170" y="23"/>
                  </a:lnTo>
                  <a:lnTo>
                    <a:pt x="170" y="23"/>
                  </a:lnTo>
                  <a:lnTo>
                    <a:pt x="152" y="23"/>
                  </a:lnTo>
                  <a:lnTo>
                    <a:pt x="152" y="19"/>
                  </a:lnTo>
                  <a:lnTo>
                    <a:pt x="152" y="19"/>
                  </a:lnTo>
                  <a:lnTo>
                    <a:pt x="152" y="15"/>
                  </a:lnTo>
                  <a:lnTo>
                    <a:pt x="148" y="15"/>
                  </a:lnTo>
                  <a:lnTo>
                    <a:pt x="148" y="19"/>
                  </a:lnTo>
                  <a:lnTo>
                    <a:pt x="133" y="19"/>
                  </a:lnTo>
                  <a:lnTo>
                    <a:pt x="133" y="23"/>
                  </a:lnTo>
                  <a:lnTo>
                    <a:pt x="130" y="23"/>
                  </a:lnTo>
                  <a:lnTo>
                    <a:pt x="130" y="26"/>
                  </a:lnTo>
                  <a:lnTo>
                    <a:pt x="130" y="26"/>
                  </a:lnTo>
                  <a:lnTo>
                    <a:pt x="130" y="30"/>
                  </a:lnTo>
                  <a:lnTo>
                    <a:pt x="119" y="34"/>
                  </a:lnTo>
                  <a:lnTo>
                    <a:pt x="115" y="34"/>
                  </a:lnTo>
                  <a:lnTo>
                    <a:pt x="111" y="34"/>
                  </a:lnTo>
                  <a:lnTo>
                    <a:pt x="108" y="34"/>
                  </a:lnTo>
                  <a:lnTo>
                    <a:pt x="104" y="34"/>
                  </a:lnTo>
                  <a:lnTo>
                    <a:pt x="100" y="34"/>
                  </a:lnTo>
                  <a:lnTo>
                    <a:pt x="100" y="34"/>
                  </a:lnTo>
                  <a:lnTo>
                    <a:pt x="96" y="26"/>
                  </a:lnTo>
                  <a:lnTo>
                    <a:pt x="96" y="26"/>
                  </a:lnTo>
                  <a:lnTo>
                    <a:pt x="93" y="23"/>
                  </a:lnTo>
                  <a:lnTo>
                    <a:pt x="93" y="23"/>
                  </a:lnTo>
                  <a:lnTo>
                    <a:pt x="93" y="19"/>
                  </a:lnTo>
                  <a:lnTo>
                    <a:pt x="93" y="19"/>
                  </a:lnTo>
                  <a:lnTo>
                    <a:pt x="93" y="15"/>
                  </a:lnTo>
                  <a:lnTo>
                    <a:pt x="89" y="12"/>
                  </a:lnTo>
                  <a:lnTo>
                    <a:pt x="89" y="12"/>
                  </a:lnTo>
                  <a:lnTo>
                    <a:pt x="89" y="8"/>
                  </a:lnTo>
                  <a:lnTo>
                    <a:pt x="89" y="8"/>
                  </a:lnTo>
                  <a:lnTo>
                    <a:pt x="89" y="4"/>
                  </a:lnTo>
                  <a:lnTo>
                    <a:pt x="89" y="4"/>
                  </a:lnTo>
                  <a:lnTo>
                    <a:pt x="89" y="4"/>
                  </a:lnTo>
                  <a:lnTo>
                    <a:pt x="89" y="0"/>
                  </a:lnTo>
                  <a:lnTo>
                    <a:pt x="70" y="0"/>
                  </a:lnTo>
                  <a:lnTo>
                    <a:pt x="59" y="0"/>
                  </a:lnTo>
                  <a:lnTo>
                    <a:pt x="52" y="0"/>
                  </a:lnTo>
                  <a:lnTo>
                    <a:pt x="48" y="0"/>
                  </a:lnTo>
                  <a:lnTo>
                    <a:pt x="45" y="0"/>
                  </a:lnTo>
                  <a:lnTo>
                    <a:pt x="41" y="0"/>
                  </a:lnTo>
                  <a:lnTo>
                    <a:pt x="37" y="0"/>
                  </a:lnTo>
                  <a:lnTo>
                    <a:pt x="33" y="0"/>
                  </a:lnTo>
                  <a:lnTo>
                    <a:pt x="33" y="0"/>
                  </a:lnTo>
                  <a:lnTo>
                    <a:pt x="30" y="0"/>
                  </a:lnTo>
                  <a:lnTo>
                    <a:pt x="26" y="0"/>
                  </a:lnTo>
                  <a:lnTo>
                    <a:pt x="22" y="0"/>
                  </a:lnTo>
                  <a:lnTo>
                    <a:pt x="22" y="4"/>
                  </a:lnTo>
                  <a:lnTo>
                    <a:pt x="22" y="4"/>
                  </a:lnTo>
                  <a:lnTo>
                    <a:pt x="22" y="4"/>
                  </a:lnTo>
                  <a:lnTo>
                    <a:pt x="22" y="4"/>
                  </a:lnTo>
                  <a:lnTo>
                    <a:pt x="19" y="4"/>
                  </a:lnTo>
                  <a:lnTo>
                    <a:pt x="15" y="4"/>
                  </a:lnTo>
                  <a:lnTo>
                    <a:pt x="19" y="8"/>
                  </a:lnTo>
                  <a:lnTo>
                    <a:pt x="19" y="12"/>
                  </a:lnTo>
                  <a:lnTo>
                    <a:pt x="26" y="19"/>
                  </a:lnTo>
                  <a:lnTo>
                    <a:pt x="26" y="30"/>
                  </a:lnTo>
                  <a:lnTo>
                    <a:pt x="33" y="38"/>
                  </a:lnTo>
                  <a:lnTo>
                    <a:pt x="30" y="41"/>
                  </a:lnTo>
                  <a:lnTo>
                    <a:pt x="26" y="49"/>
                  </a:lnTo>
                  <a:lnTo>
                    <a:pt x="30" y="49"/>
                  </a:lnTo>
                  <a:lnTo>
                    <a:pt x="30" y="56"/>
                  </a:lnTo>
                  <a:lnTo>
                    <a:pt x="30" y="60"/>
                  </a:lnTo>
                  <a:lnTo>
                    <a:pt x="30" y="63"/>
                  </a:lnTo>
                  <a:lnTo>
                    <a:pt x="37" y="71"/>
                  </a:lnTo>
                  <a:lnTo>
                    <a:pt x="37" y="75"/>
                  </a:lnTo>
                  <a:lnTo>
                    <a:pt x="41" y="78"/>
                  </a:lnTo>
                  <a:lnTo>
                    <a:pt x="41" y="89"/>
                  </a:lnTo>
                  <a:lnTo>
                    <a:pt x="33" y="101"/>
                  </a:lnTo>
                  <a:lnTo>
                    <a:pt x="30" y="101"/>
                  </a:lnTo>
                  <a:lnTo>
                    <a:pt x="22" y="104"/>
                  </a:lnTo>
                  <a:lnTo>
                    <a:pt x="22" y="108"/>
                  </a:lnTo>
                  <a:lnTo>
                    <a:pt x="15" y="115"/>
                  </a:lnTo>
                  <a:lnTo>
                    <a:pt x="15" y="123"/>
                  </a:lnTo>
                  <a:lnTo>
                    <a:pt x="11" y="123"/>
                  </a:lnTo>
                  <a:lnTo>
                    <a:pt x="11" y="134"/>
                  </a:lnTo>
                  <a:lnTo>
                    <a:pt x="8" y="141"/>
                  </a:lnTo>
                  <a:lnTo>
                    <a:pt x="8" y="145"/>
                  </a:lnTo>
                  <a:lnTo>
                    <a:pt x="4" y="149"/>
                  </a:lnTo>
                  <a:lnTo>
                    <a:pt x="4" y="156"/>
                  </a:lnTo>
                  <a:lnTo>
                    <a:pt x="4" y="160"/>
                  </a:lnTo>
                  <a:lnTo>
                    <a:pt x="4" y="167"/>
                  </a:lnTo>
                  <a:lnTo>
                    <a:pt x="0" y="171"/>
                  </a:lnTo>
                  <a:lnTo>
                    <a:pt x="0" y="175"/>
                  </a:lnTo>
                  <a:lnTo>
                    <a:pt x="0" y="175"/>
                  </a:lnTo>
                  <a:lnTo>
                    <a:pt x="4" y="175"/>
                  </a:lnTo>
                  <a:lnTo>
                    <a:pt x="4" y="175"/>
                  </a:lnTo>
                  <a:lnTo>
                    <a:pt x="8" y="175"/>
                  </a:lnTo>
                  <a:lnTo>
                    <a:pt x="8" y="171"/>
                  </a:lnTo>
                  <a:lnTo>
                    <a:pt x="8" y="171"/>
                  </a:lnTo>
                  <a:lnTo>
                    <a:pt x="11" y="171"/>
                  </a:lnTo>
                  <a:lnTo>
                    <a:pt x="15" y="175"/>
                  </a:lnTo>
                  <a:lnTo>
                    <a:pt x="15" y="171"/>
                  </a:lnTo>
                  <a:lnTo>
                    <a:pt x="15" y="171"/>
                  </a:lnTo>
                  <a:lnTo>
                    <a:pt x="22" y="167"/>
                  </a:lnTo>
                  <a:lnTo>
                    <a:pt x="22" y="167"/>
                  </a:lnTo>
                  <a:lnTo>
                    <a:pt x="26" y="167"/>
                  </a:lnTo>
                  <a:lnTo>
                    <a:pt x="26" y="167"/>
                  </a:lnTo>
                  <a:lnTo>
                    <a:pt x="26" y="167"/>
                  </a:lnTo>
                  <a:lnTo>
                    <a:pt x="30" y="167"/>
                  </a:lnTo>
                  <a:lnTo>
                    <a:pt x="30" y="167"/>
                  </a:lnTo>
                  <a:lnTo>
                    <a:pt x="30" y="171"/>
                  </a:lnTo>
                  <a:lnTo>
                    <a:pt x="33" y="171"/>
                  </a:lnTo>
                  <a:lnTo>
                    <a:pt x="33" y="171"/>
                  </a:lnTo>
                  <a:lnTo>
                    <a:pt x="33" y="171"/>
                  </a:lnTo>
                  <a:lnTo>
                    <a:pt x="37" y="175"/>
                  </a:lnTo>
                  <a:lnTo>
                    <a:pt x="41" y="175"/>
                  </a:lnTo>
                  <a:lnTo>
                    <a:pt x="45" y="175"/>
                  </a:lnTo>
                  <a:lnTo>
                    <a:pt x="45" y="175"/>
                  </a:lnTo>
                  <a:lnTo>
                    <a:pt x="48" y="175"/>
                  </a:lnTo>
                  <a:lnTo>
                    <a:pt x="48" y="175"/>
                  </a:lnTo>
                  <a:lnTo>
                    <a:pt x="48" y="175"/>
                  </a:lnTo>
                  <a:lnTo>
                    <a:pt x="111" y="175"/>
                  </a:lnTo>
                  <a:lnTo>
                    <a:pt x="111" y="175"/>
                  </a:lnTo>
                  <a:lnTo>
                    <a:pt x="115" y="178"/>
                  </a:lnTo>
                  <a:lnTo>
                    <a:pt x="115" y="178"/>
                  </a:lnTo>
                  <a:lnTo>
                    <a:pt x="119" y="178"/>
                  </a:lnTo>
                  <a:lnTo>
                    <a:pt x="122" y="182"/>
                  </a:lnTo>
                  <a:lnTo>
                    <a:pt x="122" y="182"/>
                  </a:lnTo>
                  <a:lnTo>
                    <a:pt x="126" y="182"/>
                  </a:lnTo>
                  <a:lnTo>
                    <a:pt x="126" y="182"/>
                  </a:lnTo>
                  <a:lnTo>
                    <a:pt x="130" y="182"/>
                  </a:lnTo>
                  <a:lnTo>
                    <a:pt x="130" y="182"/>
                  </a:lnTo>
                  <a:lnTo>
                    <a:pt x="133" y="182"/>
                  </a:lnTo>
                  <a:lnTo>
                    <a:pt x="137" y="182"/>
                  </a:lnTo>
                  <a:lnTo>
                    <a:pt x="141" y="182"/>
                  </a:lnTo>
                  <a:lnTo>
                    <a:pt x="141" y="178"/>
                  </a:lnTo>
                  <a:lnTo>
                    <a:pt x="141" y="182"/>
                  </a:lnTo>
                  <a:lnTo>
                    <a:pt x="145" y="182"/>
                  </a:lnTo>
                  <a:lnTo>
                    <a:pt x="148" y="182"/>
                  </a:lnTo>
                  <a:lnTo>
                    <a:pt x="148" y="186"/>
                  </a:lnTo>
                  <a:lnTo>
                    <a:pt x="152" y="186"/>
                  </a:lnTo>
                  <a:lnTo>
                    <a:pt x="156" y="186"/>
                  </a:lnTo>
                  <a:lnTo>
                    <a:pt x="156" y="182"/>
                  </a:lnTo>
                  <a:lnTo>
                    <a:pt x="156" y="182"/>
                  </a:lnTo>
                  <a:lnTo>
                    <a:pt x="159" y="182"/>
                  </a:lnTo>
                  <a:lnTo>
                    <a:pt x="159" y="182"/>
                  </a:lnTo>
                  <a:lnTo>
                    <a:pt x="159" y="182"/>
                  </a:lnTo>
                  <a:lnTo>
                    <a:pt x="163" y="186"/>
                  </a:lnTo>
                  <a:lnTo>
                    <a:pt x="163" y="186"/>
                  </a:lnTo>
                  <a:lnTo>
                    <a:pt x="163" y="186"/>
                  </a:lnTo>
                  <a:lnTo>
                    <a:pt x="167" y="186"/>
                  </a:lnTo>
                  <a:lnTo>
                    <a:pt x="167" y="186"/>
                  </a:lnTo>
                  <a:lnTo>
                    <a:pt x="167" y="186"/>
                  </a:lnTo>
                  <a:lnTo>
                    <a:pt x="193" y="178"/>
                  </a:lnTo>
                  <a:close/>
                </a:path>
              </a:pathLst>
            </a:custGeom>
            <a:grpFill/>
            <a:ln>
              <a:noFill/>
            </a:ln>
          </p:spPr>
          <p:txBody>
            <a:bodyPr vert="horz" wrap="square" lIns="91440" tIns="45720" rIns="91440" bIns="45720" numCol="1" anchor="t" anchorCtr="0" compatLnSpc="1"/>
            <a:lstStyle/>
            <a:p>
              <a:endParaRPr lang="en-US"/>
            </a:p>
          </p:txBody>
        </p:sp>
        <p:sp>
          <p:nvSpPr>
            <p:cNvPr id="144" name="Freeform 145"/>
            <p:cNvSpPr/>
            <p:nvPr/>
          </p:nvSpPr>
          <p:spPr bwMode="auto">
            <a:xfrm>
              <a:off x="4816680" y="3482187"/>
              <a:ext cx="167262" cy="133810"/>
            </a:xfrm>
            <a:custGeom>
              <a:avLst/>
              <a:gdLst>
                <a:gd name="T0" fmla="*/ 8 w 130"/>
                <a:gd name="T1" fmla="*/ 33 h 104"/>
                <a:gd name="T2" fmla="*/ 11 w 130"/>
                <a:gd name="T3" fmla="*/ 33 h 104"/>
                <a:gd name="T4" fmla="*/ 23 w 130"/>
                <a:gd name="T5" fmla="*/ 33 h 104"/>
                <a:gd name="T6" fmla="*/ 23 w 130"/>
                <a:gd name="T7" fmla="*/ 33 h 104"/>
                <a:gd name="T8" fmla="*/ 34 w 130"/>
                <a:gd name="T9" fmla="*/ 33 h 104"/>
                <a:gd name="T10" fmla="*/ 56 w 130"/>
                <a:gd name="T11" fmla="*/ 15 h 104"/>
                <a:gd name="T12" fmla="*/ 63 w 130"/>
                <a:gd name="T13" fmla="*/ 11 h 104"/>
                <a:gd name="T14" fmla="*/ 63 w 130"/>
                <a:gd name="T15" fmla="*/ 7 h 104"/>
                <a:gd name="T16" fmla="*/ 71 w 130"/>
                <a:gd name="T17" fmla="*/ 0 h 104"/>
                <a:gd name="T18" fmla="*/ 82 w 130"/>
                <a:gd name="T19" fmla="*/ 0 h 104"/>
                <a:gd name="T20" fmla="*/ 85 w 130"/>
                <a:gd name="T21" fmla="*/ 0 h 104"/>
                <a:gd name="T22" fmla="*/ 89 w 130"/>
                <a:gd name="T23" fmla="*/ 3 h 104"/>
                <a:gd name="T24" fmla="*/ 97 w 130"/>
                <a:gd name="T25" fmla="*/ 7 h 104"/>
                <a:gd name="T26" fmla="*/ 104 w 130"/>
                <a:gd name="T27" fmla="*/ 7 h 104"/>
                <a:gd name="T28" fmla="*/ 115 w 130"/>
                <a:gd name="T29" fmla="*/ 11 h 104"/>
                <a:gd name="T30" fmla="*/ 126 w 130"/>
                <a:gd name="T31" fmla="*/ 18 h 104"/>
                <a:gd name="T32" fmla="*/ 130 w 130"/>
                <a:gd name="T33" fmla="*/ 22 h 104"/>
                <a:gd name="T34" fmla="*/ 130 w 130"/>
                <a:gd name="T35" fmla="*/ 29 h 104"/>
                <a:gd name="T36" fmla="*/ 126 w 130"/>
                <a:gd name="T37" fmla="*/ 37 h 104"/>
                <a:gd name="T38" fmla="*/ 130 w 130"/>
                <a:gd name="T39" fmla="*/ 41 h 104"/>
                <a:gd name="T40" fmla="*/ 126 w 130"/>
                <a:gd name="T41" fmla="*/ 48 h 104"/>
                <a:gd name="T42" fmla="*/ 122 w 130"/>
                <a:gd name="T43" fmla="*/ 52 h 104"/>
                <a:gd name="T44" fmla="*/ 126 w 130"/>
                <a:gd name="T45" fmla="*/ 59 h 104"/>
                <a:gd name="T46" fmla="*/ 126 w 130"/>
                <a:gd name="T47" fmla="*/ 63 h 104"/>
                <a:gd name="T48" fmla="*/ 122 w 130"/>
                <a:gd name="T49" fmla="*/ 70 h 104"/>
                <a:gd name="T50" fmla="*/ 119 w 130"/>
                <a:gd name="T51" fmla="*/ 74 h 104"/>
                <a:gd name="T52" fmla="*/ 119 w 130"/>
                <a:gd name="T53" fmla="*/ 85 h 104"/>
                <a:gd name="T54" fmla="*/ 97 w 130"/>
                <a:gd name="T55" fmla="*/ 104 h 104"/>
                <a:gd name="T56" fmla="*/ 85 w 130"/>
                <a:gd name="T57" fmla="*/ 104 h 104"/>
                <a:gd name="T58" fmla="*/ 78 w 130"/>
                <a:gd name="T59" fmla="*/ 100 h 104"/>
                <a:gd name="T60" fmla="*/ 67 w 130"/>
                <a:gd name="T61" fmla="*/ 100 h 104"/>
                <a:gd name="T62" fmla="*/ 63 w 130"/>
                <a:gd name="T63" fmla="*/ 96 h 104"/>
                <a:gd name="T64" fmla="*/ 56 w 130"/>
                <a:gd name="T65" fmla="*/ 93 h 104"/>
                <a:gd name="T66" fmla="*/ 48 w 130"/>
                <a:gd name="T67" fmla="*/ 93 h 104"/>
                <a:gd name="T68" fmla="*/ 41 w 130"/>
                <a:gd name="T69" fmla="*/ 85 h 104"/>
                <a:gd name="T70" fmla="*/ 37 w 130"/>
                <a:gd name="T71" fmla="*/ 78 h 104"/>
                <a:gd name="T72" fmla="*/ 34 w 130"/>
                <a:gd name="T73" fmla="*/ 74 h 104"/>
                <a:gd name="T74" fmla="*/ 34 w 130"/>
                <a:gd name="T75" fmla="*/ 70 h 104"/>
                <a:gd name="T76" fmla="*/ 26 w 130"/>
                <a:gd name="T77" fmla="*/ 67 h 104"/>
                <a:gd name="T78" fmla="*/ 19 w 130"/>
                <a:gd name="T79" fmla="*/ 55 h 104"/>
                <a:gd name="T80" fmla="*/ 15 w 130"/>
                <a:gd name="T81" fmla="*/ 52 h 104"/>
                <a:gd name="T82" fmla="*/ 11 w 130"/>
                <a:gd name="T83" fmla="*/ 44 h 104"/>
                <a:gd name="T84" fmla="*/ 8 w 130"/>
                <a:gd name="T85" fmla="*/ 41 h 104"/>
                <a:gd name="T86" fmla="*/ 0 w 130"/>
                <a:gd name="T87" fmla="*/ 37 h 104"/>
                <a:gd name="T88" fmla="*/ 0 w 130"/>
                <a:gd name="T89" fmla="*/ 33 h 104"/>
                <a:gd name="T90" fmla="*/ 0 w 130"/>
                <a:gd name="T91" fmla="*/ 3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 h="104">
                  <a:moveTo>
                    <a:pt x="0" y="33"/>
                  </a:moveTo>
                  <a:lnTo>
                    <a:pt x="4" y="33"/>
                  </a:lnTo>
                  <a:lnTo>
                    <a:pt x="8" y="33"/>
                  </a:lnTo>
                  <a:lnTo>
                    <a:pt x="8" y="33"/>
                  </a:lnTo>
                  <a:lnTo>
                    <a:pt x="11" y="33"/>
                  </a:lnTo>
                  <a:lnTo>
                    <a:pt x="11" y="33"/>
                  </a:lnTo>
                  <a:lnTo>
                    <a:pt x="15" y="33"/>
                  </a:lnTo>
                  <a:lnTo>
                    <a:pt x="19" y="33"/>
                  </a:lnTo>
                  <a:lnTo>
                    <a:pt x="23" y="33"/>
                  </a:lnTo>
                  <a:lnTo>
                    <a:pt x="23" y="33"/>
                  </a:lnTo>
                  <a:lnTo>
                    <a:pt x="23" y="33"/>
                  </a:lnTo>
                  <a:lnTo>
                    <a:pt x="23" y="33"/>
                  </a:lnTo>
                  <a:lnTo>
                    <a:pt x="26" y="37"/>
                  </a:lnTo>
                  <a:lnTo>
                    <a:pt x="30" y="37"/>
                  </a:lnTo>
                  <a:lnTo>
                    <a:pt x="34" y="33"/>
                  </a:lnTo>
                  <a:lnTo>
                    <a:pt x="37" y="29"/>
                  </a:lnTo>
                  <a:lnTo>
                    <a:pt x="45" y="18"/>
                  </a:lnTo>
                  <a:lnTo>
                    <a:pt x="56" y="15"/>
                  </a:lnTo>
                  <a:lnTo>
                    <a:pt x="60" y="11"/>
                  </a:lnTo>
                  <a:lnTo>
                    <a:pt x="63" y="11"/>
                  </a:lnTo>
                  <a:lnTo>
                    <a:pt x="63" y="11"/>
                  </a:lnTo>
                  <a:lnTo>
                    <a:pt x="63" y="7"/>
                  </a:lnTo>
                  <a:lnTo>
                    <a:pt x="63" y="7"/>
                  </a:lnTo>
                  <a:lnTo>
                    <a:pt x="63" y="7"/>
                  </a:lnTo>
                  <a:lnTo>
                    <a:pt x="63" y="3"/>
                  </a:lnTo>
                  <a:lnTo>
                    <a:pt x="67" y="0"/>
                  </a:lnTo>
                  <a:lnTo>
                    <a:pt x="71" y="0"/>
                  </a:lnTo>
                  <a:lnTo>
                    <a:pt x="74" y="0"/>
                  </a:lnTo>
                  <a:lnTo>
                    <a:pt x="78" y="0"/>
                  </a:lnTo>
                  <a:lnTo>
                    <a:pt x="82" y="0"/>
                  </a:lnTo>
                  <a:lnTo>
                    <a:pt x="82" y="0"/>
                  </a:lnTo>
                  <a:lnTo>
                    <a:pt x="82" y="0"/>
                  </a:lnTo>
                  <a:lnTo>
                    <a:pt x="85" y="0"/>
                  </a:lnTo>
                  <a:lnTo>
                    <a:pt x="89" y="0"/>
                  </a:lnTo>
                  <a:lnTo>
                    <a:pt x="89" y="0"/>
                  </a:lnTo>
                  <a:lnTo>
                    <a:pt x="89" y="3"/>
                  </a:lnTo>
                  <a:lnTo>
                    <a:pt x="97" y="3"/>
                  </a:lnTo>
                  <a:lnTo>
                    <a:pt x="97" y="3"/>
                  </a:lnTo>
                  <a:lnTo>
                    <a:pt x="97" y="7"/>
                  </a:lnTo>
                  <a:lnTo>
                    <a:pt x="100" y="7"/>
                  </a:lnTo>
                  <a:lnTo>
                    <a:pt x="100" y="3"/>
                  </a:lnTo>
                  <a:lnTo>
                    <a:pt x="104" y="7"/>
                  </a:lnTo>
                  <a:lnTo>
                    <a:pt x="111" y="7"/>
                  </a:lnTo>
                  <a:lnTo>
                    <a:pt x="111" y="11"/>
                  </a:lnTo>
                  <a:lnTo>
                    <a:pt x="115" y="11"/>
                  </a:lnTo>
                  <a:lnTo>
                    <a:pt x="122" y="11"/>
                  </a:lnTo>
                  <a:lnTo>
                    <a:pt x="122" y="15"/>
                  </a:lnTo>
                  <a:lnTo>
                    <a:pt x="126" y="18"/>
                  </a:lnTo>
                  <a:lnTo>
                    <a:pt x="130" y="18"/>
                  </a:lnTo>
                  <a:lnTo>
                    <a:pt x="130" y="18"/>
                  </a:lnTo>
                  <a:lnTo>
                    <a:pt x="130" y="22"/>
                  </a:lnTo>
                  <a:lnTo>
                    <a:pt x="130" y="26"/>
                  </a:lnTo>
                  <a:lnTo>
                    <a:pt x="130" y="26"/>
                  </a:lnTo>
                  <a:lnTo>
                    <a:pt x="130" y="29"/>
                  </a:lnTo>
                  <a:lnTo>
                    <a:pt x="130" y="29"/>
                  </a:lnTo>
                  <a:lnTo>
                    <a:pt x="126" y="33"/>
                  </a:lnTo>
                  <a:lnTo>
                    <a:pt x="126" y="37"/>
                  </a:lnTo>
                  <a:lnTo>
                    <a:pt x="126" y="41"/>
                  </a:lnTo>
                  <a:lnTo>
                    <a:pt x="126" y="41"/>
                  </a:lnTo>
                  <a:lnTo>
                    <a:pt x="130" y="41"/>
                  </a:lnTo>
                  <a:lnTo>
                    <a:pt x="126" y="41"/>
                  </a:lnTo>
                  <a:lnTo>
                    <a:pt x="126" y="44"/>
                  </a:lnTo>
                  <a:lnTo>
                    <a:pt x="126" y="48"/>
                  </a:lnTo>
                  <a:lnTo>
                    <a:pt x="126" y="48"/>
                  </a:lnTo>
                  <a:lnTo>
                    <a:pt x="122" y="52"/>
                  </a:lnTo>
                  <a:lnTo>
                    <a:pt x="122" y="52"/>
                  </a:lnTo>
                  <a:lnTo>
                    <a:pt x="126" y="55"/>
                  </a:lnTo>
                  <a:lnTo>
                    <a:pt x="126" y="55"/>
                  </a:lnTo>
                  <a:lnTo>
                    <a:pt x="126" y="59"/>
                  </a:lnTo>
                  <a:lnTo>
                    <a:pt x="126" y="59"/>
                  </a:lnTo>
                  <a:lnTo>
                    <a:pt x="126" y="63"/>
                  </a:lnTo>
                  <a:lnTo>
                    <a:pt x="126" y="63"/>
                  </a:lnTo>
                  <a:lnTo>
                    <a:pt x="126" y="67"/>
                  </a:lnTo>
                  <a:lnTo>
                    <a:pt x="122" y="70"/>
                  </a:lnTo>
                  <a:lnTo>
                    <a:pt x="122" y="70"/>
                  </a:lnTo>
                  <a:lnTo>
                    <a:pt x="119" y="70"/>
                  </a:lnTo>
                  <a:lnTo>
                    <a:pt x="119" y="74"/>
                  </a:lnTo>
                  <a:lnTo>
                    <a:pt x="119" y="74"/>
                  </a:lnTo>
                  <a:lnTo>
                    <a:pt x="119" y="78"/>
                  </a:lnTo>
                  <a:lnTo>
                    <a:pt x="119" y="81"/>
                  </a:lnTo>
                  <a:lnTo>
                    <a:pt x="119" y="85"/>
                  </a:lnTo>
                  <a:lnTo>
                    <a:pt x="119" y="89"/>
                  </a:lnTo>
                  <a:lnTo>
                    <a:pt x="100" y="104"/>
                  </a:lnTo>
                  <a:lnTo>
                    <a:pt x="97" y="104"/>
                  </a:lnTo>
                  <a:lnTo>
                    <a:pt x="89" y="100"/>
                  </a:lnTo>
                  <a:lnTo>
                    <a:pt x="85" y="104"/>
                  </a:lnTo>
                  <a:lnTo>
                    <a:pt x="85" y="104"/>
                  </a:lnTo>
                  <a:lnTo>
                    <a:pt x="82" y="104"/>
                  </a:lnTo>
                  <a:lnTo>
                    <a:pt x="78" y="100"/>
                  </a:lnTo>
                  <a:lnTo>
                    <a:pt x="78" y="100"/>
                  </a:lnTo>
                  <a:lnTo>
                    <a:pt x="74" y="100"/>
                  </a:lnTo>
                  <a:lnTo>
                    <a:pt x="71" y="100"/>
                  </a:lnTo>
                  <a:lnTo>
                    <a:pt x="67" y="100"/>
                  </a:lnTo>
                  <a:lnTo>
                    <a:pt x="63" y="96"/>
                  </a:lnTo>
                  <a:lnTo>
                    <a:pt x="63" y="96"/>
                  </a:lnTo>
                  <a:lnTo>
                    <a:pt x="63" y="96"/>
                  </a:lnTo>
                  <a:lnTo>
                    <a:pt x="63" y="93"/>
                  </a:lnTo>
                  <a:lnTo>
                    <a:pt x="60" y="93"/>
                  </a:lnTo>
                  <a:lnTo>
                    <a:pt x="56" y="93"/>
                  </a:lnTo>
                  <a:lnTo>
                    <a:pt x="56" y="93"/>
                  </a:lnTo>
                  <a:lnTo>
                    <a:pt x="52" y="89"/>
                  </a:lnTo>
                  <a:lnTo>
                    <a:pt x="48" y="93"/>
                  </a:lnTo>
                  <a:lnTo>
                    <a:pt x="45" y="89"/>
                  </a:lnTo>
                  <a:lnTo>
                    <a:pt x="45" y="89"/>
                  </a:lnTo>
                  <a:lnTo>
                    <a:pt x="41" y="85"/>
                  </a:lnTo>
                  <a:lnTo>
                    <a:pt x="37" y="81"/>
                  </a:lnTo>
                  <a:lnTo>
                    <a:pt x="37" y="81"/>
                  </a:lnTo>
                  <a:lnTo>
                    <a:pt x="37" y="78"/>
                  </a:lnTo>
                  <a:lnTo>
                    <a:pt x="37" y="74"/>
                  </a:lnTo>
                  <a:lnTo>
                    <a:pt x="37" y="74"/>
                  </a:lnTo>
                  <a:lnTo>
                    <a:pt x="34" y="74"/>
                  </a:lnTo>
                  <a:lnTo>
                    <a:pt x="34" y="70"/>
                  </a:lnTo>
                  <a:lnTo>
                    <a:pt x="34" y="70"/>
                  </a:lnTo>
                  <a:lnTo>
                    <a:pt x="34" y="70"/>
                  </a:lnTo>
                  <a:lnTo>
                    <a:pt x="30" y="67"/>
                  </a:lnTo>
                  <a:lnTo>
                    <a:pt x="30" y="67"/>
                  </a:lnTo>
                  <a:lnTo>
                    <a:pt x="26" y="67"/>
                  </a:lnTo>
                  <a:lnTo>
                    <a:pt x="23" y="63"/>
                  </a:lnTo>
                  <a:lnTo>
                    <a:pt x="19" y="55"/>
                  </a:lnTo>
                  <a:lnTo>
                    <a:pt x="19" y="55"/>
                  </a:lnTo>
                  <a:lnTo>
                    <a:pt x="15" y="55"/>
                  </a:lnTo>
                  <a:lnTo>
                    <a:pt x="15" y="52"/>
                  </a:lnTo>
                  <a:lnTo>
                    <a:pt x="15" y="52"/>
                  </a:lnTo>
                  <a:lnTo>
                    <a:pt x="11" y="48"/>
                  </a:lnTo>
                  <a:lnTo>
                    <a:pt x="11" y="48"/>
                  </a:lnTo>
                  <a:lnTo>
                    <a:pt x="11" y="44"/>
                  </a:lnTo>
                  <a:lnTo>
                    <a:pt x="8" y="44"/>
                  </a:lnTo>
                  <a:lnTo>
                    <a:pt x="8" y="44"/>
                  </a:lnTo>
                  <a:lnTo>
                    <a:pt x="8" y="41"/>
                  </a:lnTo>
                  <a:lnTo>
                    <a:pt x="4" y="41"/>
                  </a:lnTo>
                  <a:lnTo>
                    <a:pt x="4" y="37"/>
                  </a:lnTo>
                  <a:lnTo>
                    <a:pt x="0" y="37"/>
                  </a:lnTo>
                  <a:lnTo>
                    <a:pt x="0" y="37"/>
                  </a:lnTo>
                  <a:lnTo>
                    <a:pt x="0" y="33"/>
                  </a:lnTo>
                  <a:lnTo>
                    <a:pt x="0" y="33"/>
                  </a:lnTo>
                  <a:lnTo>
                    <a:pt x="0" y="33"/>
                  </a:lnTo>
                  <a:lnTo>
                    <a:pt x="0" y="33"/>
                  </a:lnTo>
                  <a:lnTo>
                    <a:pt x="0" y="33"/>
                  </a:lnTo>
                  <a:close/>
                </a:path>
              </a:pathLst>
            </a:custGeom>
            <a:grpFill/>
            <a:ln>
              <a:noFill/>
            </a:ln>
          </p:spPr>
          <p:txBody>
            <a:bodyPr vert="horz" wrap="square" lIns="91440" tIns="45720" rIns="91440" bIns="45720" numCol="1" anchor="t" anchorCtr="0" compatLnSpc="1"/>
            <a:lstStyle/>
            <a:p>
              <a:endParaRPr lang="en-US"/>
            </a:p>
          </p:txBody>
        </p:sp>
        <p:sp>
          <p:nvSpPr>
            <p:cNvPr id="145" name="Freeform 146"/>
            <p:cNvSpPr/>
            <p:nvPr/>
          </p:nvSpPr>
          <p:spPr bwMode="auto">
            <a:xfrm>
              <a:off x="4702168" y="3524645"/>
              <a:ext cx="200714" cy="176269"/>
            </a:xfrm>
            <a:custGeom>
              <a:avLst/>
              <a:gdLst>
                <a:gd name="T0" fmla="*/ 89 w 156"/>
                <a:gd name="T1" fmla="*/ 0 h 137"/>
                <a:gd name="T2" fmla="*/ 93 w 156"/>
                <a:gd name="T3" fmla="*/ 4 h 137"/>
                <a:gd name="T4" fmla="*/ 97 w 156"/>
                <a:gd name="T5" fmla="*/ 11 h 137"/>
                <a:gd name="T6" fmla="*/ 100 w 156"/>
                <a:gd name="T7" fmla="*/ 15 h 137"/>
                <a:gd name="T8" fmla="*/ 104 w 156"/>
                <a:gd name="T9" fmla="*/ 19 h 137"/>
                <a:gd name="T10" fmla="*/ 108 w 156"/>
                <a:gd name="T11" fmla="*/ 22 h 137"/>
                <a:gd name="T12" fmla="*/ 119 w 156"/>
                <a:gd name="T13" fmla="*/ 34 h 137"/>
                <a:gd name="T14" fmla="*/ 123 w 156"/>
                <a:gd name="T15" fmla="*/ 37 h 137"/>
                <a:gd name="T16" fmla="*/ 126 w 156"/>
                <a:gd name="T17" fmla="*/ 41 h 137"/>
                <a:gd name="T18" fmla="*/ 126 w 156"/>
                <a:gd name="T19" fmla="*/ 48 h 137"/>
                <a:gd name="T20" fmla="*/ 134 w 156"/>
                <a:gd name="T21" fmla="*/ 56 h 137"/>
                <a:gd name="T22" fmla="*/ 141 w 156"/>
                <a:gd name="T23" fmla="*/ 56 h 137"/>
                <a:gd name="T24" fmla="*/ 149 w 156"/>
                <a:gd name="T25" fmla="*/ 60 h 137"/>
                <a:gd name="T26" fmla="*/ 152 w 156"/>
                <a:gd name="T27" fmla="*/ 63 h 137"/>
                <a:gd name="T28" fmla="*/ 152 w 156"/>
                <a:gd name="T29" fmla="*/ 67 h 137"/>
                <a:gd name="T30" fmla="*/ 149 w 156"/>
                <a:gd name="T31" fmla="*/ 67 h 137"/>
                <a:gd name="T32" fmla="*/ 145 w 156"/>
                <a:gd name="T33" fmla="*/ 74 h 137"/>
                <a:gd name="T34" fmla="*/ 137 w 156"/>
                <a:gd name="T35" fmla="*/ 74 h 137"/>
                <a:gd name="T36" fmla="*/ 130 w 156"/>
                <a:gd name="T37" fmla="*/ 78 h 137"/>
                <a:gd name="T38" fmla="*/ 126 w 156"/>
                <a:gd name="T39" fmla="*/ 82 h 137"/>
                <a:gd name="T40" fmla="*/ 119 w 156"/>
                <a:gd name="T41" fmla="*/ 85 h 137"/>
                <a:gd name="T42" fmla="*/ 112 w 156"/>
                <a:gd name="T43" fmla="*/ 93 h 137"/>
                <a:gd name="T44" fmla="*/ 112 w 156"/>
                <a:gd name="T45" fmla="*/ 97 h 137"/>
                <a:gd name="T46" fmla="*/ 108 w 156"/>
                <a:gd name="T47" fmla="*/ 100 h 137"/>
                <a:gd name="T48" fmla="*/ 104 w 156"/>
                <a:gd name="T49" fmla="*/ 104 h 137"/>
                <a:gd name="T50" fmla="*/ 97 w 156"/>
                <a:gd name="T51" fmla="*/ 108 h 137"/>
                <a:gd name="T52" fmla="*/ 93 w 156"/>
                <a:gd name="T53" fmla="*/ 115 h 137"/>
                <a:gd name="T54" fmla="*/ 93 w 156"/>
                <a:gd name="T55" fmla="*/ 123 h 137"/>
                <a:gd name="T56" fmla="*/ 86 w 156"/>
                <a:gd name="T57" fmla="*/ 123 h 137"/>
                <a:gd name="T58" fmla="*/ 74 w 156"/>
                <a:gd name="T59" fmla="*/ 123 h 137"/>
                <a:gd name="T60" fmla="*/ 63 w 156"/>
                <a:gd name="T61" fmla="*/ 119 h 137"/>
                <a:gd name="T62" fmla="*/ 56 w 156"/>
                <a:gd name="T63" fmla="*/ 115 h 137"/>
                <a:gd name="T64" fmla="*/ 45 w 156"/>
                <a:gd name="T65" fmla="*/ 126 h 137"/>
                <a:gd name="T66" fmla="*/ 34 w 156"/>
                <a:gd name="T67" fmla="*/ 134 h 137"/>
                <a:gd name="T68" fmla="*/ 26 w 156"/>
                <a:gd name="T69" fmla="*/ 137 h 137"/>
                <a:gd name="T70" fmla="*/ 15 w 156"/>
                <a:gd name="T71" fmla="*/ 137 h 137"/>
                <a:gd name="T72" fmla="*/ 12 w 156"/>
                <a:gd name="T73" fmla="*/ 130 h 137"/>
                <a:gd name="T74" fmla="*/ 8 w 156"/>
                <a:gd name="T75" fmla="*/ 115 h 137"/>
                <a:gd name="T76" fmla="*/ 0 w 156"/>
                <a:gd name="T77" fmla="*/ 111 h 137"/>
                <a:gd name="T78" fmla="*/ 19 w 156"/>
                <a:gd name="T79" fmla="*/ 63 h 137"/>
                <a:gd name="T80" fmla="*/ 49 w 156"/>
                <a:gd name="T81" fmla="*/ 8 h 137"/>
                <a:gd name="T82" fmla="*/ 56 w 156"/>
                <a:gd name="T83" fmla="*/ 4 h 137"/>
                <a:gd name="T84" fmla="*/ 60 w 156"/>
                <a:gd name="T85" fmla="*/ 8 h 137"/>
                <a:gd name="T86" fmla="*/ 60 w 156"/>
                <a:gd name="T87" fmla="*/ 11 h 137"/>
                <a:gd name="T88" fmla="*/ 74 w 156"/>
                <a:gd name="T89" fmla="*/ 0 h 137"/>
                <a:gd name="T90" fmla="*/ 78 w 156"/>
                <a:gd name="T91" fmla="*/ 4 h 137"/>
                <a:gd name="T92" fmla="*/ 89 w 156"/>
                <a:gd name="T9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6" h="137">
                  <a:moveTo>
                    <a:pt x="89" y="0"/>
                  </a:moveTo>
                  <a:lnTo>
                    <a:pt x="89" y="0"/>
                  </a:lnTo>
                  <a:lnTo>
                    <a:pt x="89" y="0"/>
                  </a:lnTo>
                  <a:lnTo>
                    <a:pt x="89" y="4"/>
                  </a:lnTo>
                  <a:lnTo>
                    <a:pt x="89" y="4"/>
                  </a:lnTo>
                  <a:lnTo>
                    <a:pt x="93" y="4"/>
                  </a:lnTo>
                  <a:lnTo>
                    <a:pt x="93" y="8"/>
                  </a:lnTo>
                  <a:lnTo>
                    <a:pt x="97" y="8"/>
                  </a:lnTo>
                  <a:lnTo>
                    <a:pt x="97" y="11"/>
                  </a:lnTo>
                  <a:lnTo>
                    <a:pt x="97" y="11"/>
                  </a:lnTo>
                  <a:lnTo>
                    <a:pt x="100" y="11"/>
                  </a:lnTo>
                  <a:lnTo>
                    <a:pt x="100" y="15"/>
                  </a:lnTo>
                  <a:lnTo>
                    <a:pt x="100" y="15"/>
                  </a:lnTo>
                  <a:lnTo>
                    <a:pt x="104" y="19"/>
                  </a:lnTo>
                  <a:lnTo>
                    <a:pt x="104" y="19"/>
                  </a:lnTo>
                  <a:lnTo>
                    <a:pt x="104" y="22"/>
                  </a:lnTo>
                  <a:lnTo>
                    <a:pt x="108" y="22"/>
                  </a:lnTo>
                  <a:lnTo>
                    <a:pt x="108" y="22"/>
                  </a:lnTo>
                  <a:lnTo>
                    <a:pt x="112" y="30"/>
                  </a:lnTo>
                  <a:lnTo>
                    <a:pt x="115" y="34"/>
                  </a:lnTo>
                  <a:lnTo>
                    <a:pt x="119" y="34"/>
                  </a:lnTo>
                  <a:lnTo>
                    <a:pt x="119" y="34"/>
                  </a:lnTo>
                  <a:lnTo>
                    <a:pt x="123" y="37"/>
                  </a:lnTo>
                  <a:lnTo>
                    <a:pt x="123" y="37"/>
                  </a:lnTo>
                  <a:lnTo>
                    <a:pt x="123" y="37"/>
                  </a:lnTo>
                  <a:lnTo>
                    <a:pt x="123" y="41"/>
                  </a:lnTo>
                  <a:lnTo>
                    <a:pt x="126" y="41"/>
                  </a:lnTo>
                  <a:lnTo>
                    <a:pt x="126" y="41"/>
                  </a:lnTo>
                  <a:lnTo>
                    <a:pt x="126" y="45"/>
                  </a:lnTo>
                  <a:lnTo>
                    <a:pt x="126" y="48"/>
                  </a:lnTo>
                  <a:lnTo>
                    <a:pt x="126" y="48"/>
                  </a:lnTo>
                  <a:lnTo>
                    <a:pt x="130" y="52"/>
                  </a:lnTo>
                  <a:lnTo>
                    <a:pt x="134" y="56"/>
                  </a:lnTo>
                  <a:lnTo>
                    <a:pt x="134" y="56"/>
                  </a:lnTo>
                  <a:lnTo>
                    <a:pt x="137" y="60"/>
                  </a:lnTo>
                  <a:lnTo>
                    <a:pt x="141" y="56"/>
                  </a:lnTo>
                  <a:lnTo>
                    <a:pt x="145" y="60"/>
                  </a:lnTo>
                  <a:lnTo>
                    <a:pt x="145" y="60"/>
                  </a:lnTo>
                  <a:lnTo>
                    <a:pt x="149" y="60"/>
                  </a:lnTo>
                  <a:lnTo>
                    <a:pt x="152" y="60"/>
                  </a:lnTo>
                  <a:lnTo>
                    <a:pt x="152" y="63"/>
                  </a:lnTo>
                  <a:lnTo>
                    <a:pt x="152" y="63"/>
                  </a:lnTo>
                  <a:lnTo>
                    <a:pt x="152" y="63"/>
                  </a:lnTo>
                  <a:lnTo>
                    <a:pt x="156" y="67"/>
                  </a:lnTo>
                  <a:lnTo>
                    <a:pt x="152" y="67"/>
                  </a:lnTo>
                  <a:lnTo>
                    <a:pt x="152" y="67"/>
                  </a:lnTo>
                  <a:lnTo>
                    <a:pt x="149" y="67"/>
                  </a:lnTo>
                  <a:lnTo>
                    <a:pt x="149" y="67"/>
                  </a:lnTo>
                  <a:lnTo>
                    <a:pt x="149" y="71"/>
                  </a:lnTo>
                  <a:lnTo>
                    <a:pt x="145" y="71"/>
                  </a:lnTo>
                  <a:lnTo>
                    <a:pt x="145" y="74"/>
                  </a:lnTo>
                  <a:lnTo>
                    <a:pt x="141" y="74"/>
                  </a:lnTo>
                  <a:lnTo>
                    <a:pt x="137" y="74"/>
                  </a:lnTo>
                  <a:lnTo>
                    <a:pt x="137" y="74"/>
                  </a:lnTo>
                  <a:lnTo>
                    <a:pt x="137" y="74"/>
                  </a:lnTo>
                  <a:lnTo>
                    <a:pt x="134" y="74"/>
                  </a:lnTo>
                  <a:lnTo>
                    <a:pt x="130" y="78"/>
                  </a:lnTo>
                  <a:lnTo>
                    <a:pt x="126" y="78"/>
                  </a:lnTo>
                  <a:lnTo>
                    <a:pt x="126" y="82"/>
                  </a:lnTo>
                  <a:lnTo>
                    <a:pt x="126" y="82"/>
                  </a:lnTo>
                  <a:lnTo>
                    <a:pt x="123" y="82"/>
                  </a:lnTo>
                  <a:lnTo>
                    <a:pt x="123" y="85"/>
                  </a:lnTo>
                  <a:lnTo>
                    <a:pt x="119" y="85"/>
                  </a:lnTo>
                  <a:lnTo>
                    <a:pt x="119" y="85"/>
                  </a:lnTo>
                  <a:lnTo>
                    <a:pt x="112" y="89"/>
                  </a:lnTo>
                  <a:lnTo>
                    <a:pt x="112" y="93"/>
                  </a:lnTo>
                  <a:lnTo>
                    <a:pt x="115" y="97"/>
                  </a:lnTo>
                  <a:lnTo>
                    <a:pt x="115" y="97"/>
                  </a:lnTo>
                  <a:lnTo>
                    <a:pt x="112" y="97"/>
                  </a:lnTo>
                  <a:lnTo>
                    <a:pt x="112" y="100"/>
                  </a:lnTo>
                  <a:lnTo>
                    <a:pt x="108" y="100"/>
                  </a:lnTo>
                  <a:lnTo>
                    <a:pt x="108" y="100"/>
                  </a:lnTo>
                  <a:lnTo>
                    <a:pt x="104" y="104"/>
                  </a:lnTo>
                  <a:lnTo>
                    <a:pt x="104" y="104"/>
                  </a:lnTo>
                  <a:lnTo>
                    <a:pt x="104" y="104"/>
                  </a:lnTo>
                  <a:lnTo>
                    <a:pt x="100" y="108"/>
                  </a:lnTo>
                  <a:lnTo>
                    <a:pt x="100" y="108"/>
                  </a:lnTo>
                  <a:lnTo>
                    <a:pt x="97" y="108"/>
                  </a:lnTo>
                  <a:lnTo>
                    <a:pt x="93" y="111"/>
                  </a:lnTo>
                  <a:lnTo>
                    <a:pt x="93" y="115"/>
                  </a:lnTo>
                  <a:lnTo>
                    <a:pt x="93" y="115"/>
                  </a:lnTo>
                  <a:lnTo>
                    <a:pt x="93" y="119"/>
                  </a:lnTo>
                  <a:lnTo>
                    <a:pt x="93" y="119"/>
                  </a:lnTo>
                  <a:lnTo>
                    <a:pt x="93" y="123"/>
                  </a:lnTo>
                  <a:lnTo>
                    <a:pt x="89" y="123"/>
                  </a:lnTo>
                  <a:lnTo>
                    <a:pt x="86" y="123"/>
                  </a:lnTo>
                  <a:lnTo>
                    <a:pt x="86" y="123"/>
                  </a:lnTo>
                  <a:lnTo>
                    <a:pt x="82" y="123"/>
                  </a:lnTo>
                  <a:lnTo>
                    <a:pt x="78" y="123"/>
                  </a:lnTo>
                  <a:lnTo>
                    <a:pt x="74" y="123"/>
                  </a:lnTo>
                  <a:lnTo>
                    <a:pt x="74" y="123"/>
                  </a:lnTo>
                  <a:lnTo>
                    <a:pt x="71" y="123"/>
                  </a:lnTo>
                  <a:lnTo>
                    <a:pt x="63" y="119"/>
                  </a:lnTo>
                  <a:lnTo>
                    <a:pt x="63" y="119"/>
                  </a:lnTo>
                  <a:lnTo>
                    <a:pt x="60" y="115"/>
                  </a:lnTo>
                  <a:lnTo>
                    <a:pt x="56" y="115"/>
                  </a:lnTo>
                  <a:lnTo>
                    <a:pt x="52" y="115"/>
                  </a:lnTo>
                  <a:lnTo>
                    <a:pt x="49" y="119"/>
                  </a:lnTo>
                  <a:lnTo>
                    <a:pt x="45" y="126"/>
                  </a:lnTo>
                  <a:lnTo>
                    <a:pt x="41" y="130"/>
                  </a:lnTo>
                  <a:lnTo>
                    <a:pt x="37" y="130"/>
                  </a:lnTo>
                  <a:lnTo>
                    <a:pt x="34" y="134"/>
                  </a:lnTo>
                  <a:lnTo>
                    <a:pt x="30" y="134"/>
                  </a:lnTo>
                  <a:lnTo>
                    <a:pt x="26" y="137"/>
                  </a:lnTo>
                  <a:lnTo>
                    <a:pt x="26" y="137"/>
                  </a:lnTo>
                  <a:lnTo>
                    <a:pt x="23" y="137"/>
                  </a:lnTo>
                  <a:lnTo>
                    <a:pt x="19" y="137"/>
                  </a:lnTo>
                  <a:lnTo>
                    <a:pt x="15" y="137"/>
                  </a:lnTo>
                  <a:lnTo>
                    <a:pt x="12" y="137"/>
                  </a:lnTo>
                  <a:lnTo>
                    <a:pt x="12" y="134"/>
                  </a:lnTo>
                  <a:lnTo>
                    <a:pt x="12" y="130"/>
                  </a:lnTo>
                  <a:lnTo>
                    <a:pt x="12" y="126"/>
                  </a:lnTo>
                  <a:lnTo>
                    <a:pt x="8" y="119"/>
                  </a:lnTo>
                  <a:lnTo>
                    <a:pt x="8" y="115"/>
                  </a:lnTo>
                  <a:lnTo>
                    <a:pt x="0" y="111"/>
                  </a:lnTo>
                  <a:lnTo>
                    <a:pt x="0" y="111"/>
                  </a:lnTo>
                  <a:lnTo>
                    <a:pt x="0" y="111"/>
                  </a:lnTo>
                  <a:lnTo>
                    <a:pt x="0" y="108"/>
                  </a:lnTo>
                  <a:lnTo>
                    <a:pt x="4" y="63"/>
                  </a:lnTo>
                  <a:lnTo>
                    <a:pt x="19" y="63"/>
                  </a:lnTo>
                  <a:lnTo>
                    <a:pt x="23" y="8"/>
                  </a:lnTo>
                  <a:lnTo>
                    <a:pt x="34" y="8"/>
                  </a:lnTo>
                  <a:lnTo>
                    <a:pt x="49" y="8"/>
                  </a:lnTo>
                  <a:lnTo>
                    <a:pt x="56" y="4"/>
                  </a:lnTo>
                  <a:lnTo>
                    <a:pt x="56" y="4"/>
                  </a:lnTo>
                  <a:lnTo>
                    <a:pt x="56" y="4"/>
                  </a:lnTo>
                  <a:lnTo>
                    <a:pt x="60" y="4"/>
                  </a:lnTo>
                  <a:lnTo>
                    <a:pt x="60" y="8"/>
                  </a:lnTo>
                  <a:lnTo>
                    <a:pt x="60" y="8"/>
                  </a:lnTo>
                  <a:lnTo>
                    <a:pt x="60" y="8"/>
                  </a:lnTo>
                  <a:lnTo>
                    <a:pt x="60" y="11"/>
                  </a:lnTo>
                  <a:lnTo>
                    <a:pt x="60" y="11"/>
                  </a:lnTo>
                  <a:lnTo>
                    <a:pt x="67" y="8"/>
                  </a:lnTo>
                  <a:lnTo>
                    <a:pt x="71" y="4"/>
                  </a:lnTo>
                  <a:lnTo>
                    <a:pt x="74" y="0"/>
                  </a:lnTo>
                  <a:lnTo>
                    <a:pt x="74" y="0"/>
                  </a:lnTo>
                  <a:lnTo>
                    <a:pt x="78" y="4"/>
                  </a:lnTo>
                  <a:lnTo>
                    <a:pt x="78" y="4"/>
                  </a:lnTo>
                  <a:lnTo>
                    <a:pt x="82" y="0"/>
                  </a:lnTo>
                  <a:lnTo>
                    <a:pt x="86" y="0"/>
                  </a:lnTo>
                  <a:lnTo>
                    <a:pt x="89" y="0"/>
                  </a:lnTo>
                  <a:lnTo>
                    <a:pt x="89" y="0"/>
                  </a:lnTo>
                  <a:lnTo>
                    <a:pt x="89" y="0"/>
                  </a:lnTo>
                  <a:close/>
                </a:path>
              </a:pathLst>
            </a:custGeom>
            <a:grpFill/>
            <a:ln>
              <a:noFill/>
            </a:ln>
          </p:spPr>
          <p:txBody>
            <a:bodyPr vert="horz" wrap="square" lIns="91440" tIns="45720" rIns="91440" bIns="45720" numCol="1" anchor="t" anchorCtr="0" compatLnSpc="1"/>
            <a:lstStyle/>
            <a:p>
              <a:endParaRPr lang="en-US"/>
            </a:p>
          </p:txBody>
        </p:sp>
        <p:sp>
          <p:nvSpPr>
            <p:cNvPr id="146" name="Freeform 147"/>
            <p:cNvSpPr/>
            <p:nvPr/>
          </p:nvSpPr>
          <p:spPr bwMode="auto">
            <a:xfrm>
              <a:off x="4531048" y="3505347"/>
              <a:ext cx="285632" cy="244460"/>
            </a:xfrm>
            <a:custGeom>
              <a:avLst/>
              <a:gdLst>
                <a:gd name="T0" fmla="*/ 137 w 222"/>
                <a:gd name="T1" fmla="*/ 78 h 190"/>
                <a:gd name="T2" fmla="*/ 167 w 222"/>
                <a:gd name="T3" fmla="*/ 23 h 190"/>
                <a:gd name="T4" fmla="*/ 189 w 222"/>
                <a:gd name="T5" fmla="*/ 19 h 190"/>
                <a:gd name="T6" fmla="*/ 193 w 222"/>
                <a:gd name="T7" fmla="*/ 23 h 190"/>
                <a:gd name="T8" fmla="*/ 193 w 222"/>
                <a:gd name="T9" fmla="*/ 26 h 190"/>
                <a:gd name="T10" fmla="*/ 204 w 222"/>
                <a:gd name="T11" fmla="*/ 19 h 190"/>
                <a:gd name="T12" fmla="*/ 211 w 222"/>
                <a:gd name="T13" fmla="*/ 19 h 190"/>
                <a:gd name="T14" fmla="*/ 219 w 222"/>
                <a:gd name="T15" fmla="*/ 15 h 190"/>
                <a:gd name="T16" fmla="*/ 219 w 222"/>
                <a:gd name="T17" fmla="*/ 11 h 190"/>
                <a:gd name="T18" fmla="*/ 215 w 222"/>
                <a:gd name="T19" fmla="*/ 8 h 190"/>
                <a:gd name="T20" fmla="*/ 211 w 222"/>
                <a:gd name="T21" fmla="*/ 11 h 190"/>
                <a:gd name="T22" fmla="*/ 167 w 222"/>
                <a:gd name="T23" fmla="*/ 19 h 190"/>
                <a:gd name="T24" fmla="*/ 163 w 222"/>
                <a:gd name="T25" fmla="*/ 19 h 190"/>
                <a:gd name="T26" fmla="*/ 159 w 222"/>
                <a:gd name="T27" fmla="*/ 15 h 190"/>
                <a:gd name="T28" fmla="*/ 156 w 222"/>
                <a:gd name="T29" fmla="*/ 15 h 190"/>
                <a:gd name="T30" fmla="*/ 148 w 222"/>
                <a:gd name="T31" fmla="*/ 19 h 190"/>
                <a:gd name="T32" fmla="*/ 141 w 222"/>
                <a:gd name="T33" fmla="*/ 15 h 190"/>
                <a:gd name="T34" fmla="*/ 137 w 222"/>
                <a:gd name="T35" fmla="*/ 15 h 190"/>
                <a:gd name="T36" fmla="*/ 130 w 222"/>
                <a:gd name="T37" fmla="*/ 15 h 190"/>
                <a:gd name="T38" fmla="*/ 122 w 222"/>
                <a:gd name="T39" fmla="*/ 15 h 190"/>
                <a:gd name="T40" fmla="*/ 115 w 222"/>
                <a:gd name="T41" fmla="*/ 11 h 190"/>
                <a:gd name="T42" fmla="*/ 111 w 222"/>
                <a:gd name="T43" fmla="*/ 8 h 190"/>
                <a:gd name="T44" fmla="*/ 48 w 222"/>
                <a:gd name="T45" fmla="*/ 8 h 190"/>
                <a:gd name="T46" fmla="*/ 41 w 222"/>
                <a:gd name="T47" fmla="*/ 8 h 190"/>
                <a:gd name="T48" fmla="*/ 33 w 222"/>
                <a:gd name="T49" fmla="*/ 4 h 190"/>
                <a:gd name="T50" fmla="*/ 30 w 222"/>
                <a:gd name="T51" fmla="*/ 0 h 190"/>
                <a:gd name="T52" fmla="*/ 26 w 222"/>
                <a:gd name="T53" fmla="*/ 0 h 190"/>
                <a:gd name="T54" fmla="*/ 22 w 222"/>
                <a:gd name="T55" fmla="*/ 0 h 190"/>
                <a:gd name="T56" fmla="*/ 15 w 222"/>
                <a:gd name="T57" fmla="*/ 8 h 190"/>
                <a:gd name="T58" fmla="*/ 8 w 222"/>
                <a:gd name="T59" fmla="*/ 4 h 190"/>
                <a:gd name="T60" fmla="*/ 4 w 222"/>
                <a:gd name="T61" fmla="*/ 8 h 190"/>
                <a:gd name="T62" fmla="*/ 4 w 222"/>
                <a:gd name="T63" fmla="*/ 19 h 190"/>
                <a:gd name="T64" fmla="*/ 26 w 222"/>
                <a:gd name="T65" fmla="*/ 52 h 190"/>
                <a:gd name="T66" fmla="*/ 33 w 222"/>
                <a:gd name="T67" fmla="*/ 75 h 190"/>
                <a:gd name="T68" fmla="*/ 41 w 222"/>
                <a:gd name="T69" fmla="*/ 93 h 190"/>
                <a:gd name="T70" fmla="*/ 48 w 222"/>
                <a:gd name="T71" fmla="*/ 123 h 190"/>
                <a:gd name="T72" fmla="*/ 48 w 222"/>
                <a:gd name="T73" fmla="*/ 134 h 190"/>
                <a:gd name="T74" fmla="*/ 52 w 222"/>
                <a:gd name="T75" fmla="*/ 145 h 190"/>
                <a:gd name="T76" fmla="*/ 52 w 222"/>
                <a:gd name="T77" fmla="*/ 152 h 190"/>
                <a:gd name="T78" fmla="*/ 59 w 222"/>
                <a:gd name="T79" fmla="*/ 167 h 190"/>
                <a:gd name="T80" fmla="*/ 67 w 222"/>
                <a:gd name="T81" fmla="*/ 178 h 190"/>
                <a:gd name="T82" fmla="*/ 78 w 222"/>
                <a:gd name="T83" fmla="*/ 178 h 190"/>
                <a:gd name="T84" fmla="*/ 82 w 222"/>
                <a:gd name="T85" fmla="*/ 175 h 190"/>
                <a:gd name="T86" fmla="*/ 89 w 222"/>
                <a:gd name="T87" fmla="*/ 175 h 190"/>
                <a:gd name="T88" fmla="*/ 96 w 222"/>
                <a:gd name="T89" fmla="*/ 186 h 190"/>
                <a:gd name="T90" fmla="*/ 104 w 222"/>
                <a:gd name="T91" fmla="*/ 186 h 190"/>
                <a:gd name="T92" fmla="*/ 111 w 222"/>
                <a:gd name="T93" fmla="*/ 186 h 190"/>
                <a:gd name="T94" fmla="*/ 115 w 222"/>
                <a:gd name="T95" fmla="*/ 190 h 190"/>
                <a:gd name="T96" fmla="*/ 119 w 222"/>
                <a:gd name="T97" fmla="*/ 182 h 190"/>
                <a:gd name="T98" fmla="*/ 130 w 222"/>
                <a:gd name="T99" fmla="*/ 178 h 190"/>
                <a:gd name="T100" fmla="*/ 133 w 222"/>
                <a:gd name="T101" fmla="*/ 12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2" h="190">
                  <a:moveTo>
                    <a:pt x="133" y="126"/>
                  </a:moveTo>
                  <a:lnTo>
                    <a:pt x="133" y="123"/>
                  </a:lnTo>
                  <a:lnTo>
                    <a:pt x="137" y="78"/>
                  </a:lnTo>
                  <a:lnTo>
                    <a:pt x="152" y="78"/>
                  </a:lnTo>
                  <a:lnTo>
                    <a:pt x="156" y="23"/>
                  </a:lnTo>
                  <a:lnTo>
                    <a:pt x="167" y="23"/>
                  </a:lnTo>
                  <a:lnTo>
                    <a:pt x="182" y="23"/>
                  </a:lnTo>
                  <a:lnTo>
                    <a:pt x="189" y="19"/>
                  </a:lnTo>
                  <a:lnTo>
                    <a:pt x="189" y="19"/>
                  </a:lnTo>
                  <a:lnTo>
                    <a:pt x="189" y="19"/>
                  </a:lnTo>
                  <a:lnTo>
                    <a:pt x="193" y="19"/>
                  </a:lnTo>
                  <a:lnTo>
                    <a:pt x="193" y="23"/>
                  </a:lnTo>
                  <a:lnTo>
                    <a:pt x="193" y="23"/>
                  </a:lnTo>
                  <a:lnTo>
                    <a:pt x="193" y="23"/>
                  </a:lnTo>
                  <a:lnTo>
                    <a:pt x="193" y="26"/>
                  </a:lnTo>
                  <a:lnTo>
                    <a:pt x="193" y="26"/>
                  </a:lnTo>
                  <a:lnTo>
                    <a:pt x="200" y="23"/>
                  </a:lnTo>
                  <a:lnTo>
                    <a:pt x="204" y="19"/>
                  </a:lnTo>
                  <a:lnTo>
                    <a:pt x="207" y="15"/>
                  </a:lnTo>
                  <a:lnTo>
                    <a:pt x="207" y="15"/>
                  </a:lnTo>
                  <a:lnTo>
                    <a:pt x="211" y="19"/>
                  </a:lnTo>
                  <a:lnTo>
                    <a:pt x="211" y="19"/>
                  </a:lnTo>
                  <a:lnTo>
                    <a:pt x="215" y="15"/>
                  </a:lnTo>
                  <a:lnTo>
                    <a:pt x="219" y="15"/>
                  </a:lnTo>
                  <a:lnTo>
                    <a:pt x="222" y="15"/>
                  </a:lnTo>
                  <a:lnTo>
                    <a:pt x="222" y="11"/>
                  </a:lnTo>
                  <a:lnTo>
                    <a:pt x="219" y="11"/>
                  </a:lnTo>
                  <a:lnTo>
                    <a:pt x="219" y="11"/>
                  </a:lnTo>
                  <a:lnTo>
                    <a:pt x="219" y="11"/>
                  </a:lnTo>
                  <a:lnTo>
                    <a:pt x="215" y="8"/>
                  </a:lnTo>
                  <a:lnTo>
                    <a:pt x="215" y="8"/>
                  </a:lnTo>
                  <a:lnTo>
                    <a:pt x="215" y="8"/>
                  </a:lnTo>
                  <a:lnTo>
                    <a:pt x="211" y="11"/>
                  </a:lnTo>
                  <a:lnTo>
                    <a:pt x="207" y="8"/>
                  </a:lnTo>
                  <a:lnTo>
                    <a:pt x="167" y="19"/>
                  </a:lnTo>
                  <a:lnTo>
                    <a:pt x="167" y="19"/>
                  </a:lnTo>
                  <a:lnTo>
                    <a:pt x="167" y="19"/>
                  </a:lnTo>
                  <a:lnTo>
                    <a:pt x="163" y="19"/>
                  </a:lnTo>
                  <a:lnTo>
                    <a:pt x="163" y="19"/>
                  </a:lnTo>
                  <a:lnTo>
                    <a:pt x="163" y="19"/>
                  </a:lnTo>
                  <a:lnTo>
                    <a:pt x="159" y="15"/>
                  </a:lnTo>
                  <a:lnTo>
                    <a:pt x="159" y="15"/>
                  </a:lnTo>
                  <a:lnTo>
                    <a:pt x="159" y="15"/>
                  </a:lnTo>
                  <a:lnTo>
                    <a:pt x="156" y="15"/>
                  </a:lnTo>
                  <a:lnTo>
                    <a:pt x="156" y="15"/>
                  </a:lnTo>
                  <a:lnTo>
                    <a:pt x="156" y="19"/>
                  </a:lnTo>
                  <a:lnTo>
                    <a:pt x="152" y="19"/>
                  </a:lnTo>
                  <a:lnTo>
                    <a:pt x="148" y="19"/>
                  </a:lnTo>
                  <a:lnTo>
                    <a:pt x="148" y="15"/>
                  </a:lnTo>
                  <a:lnTo>
                    <a:pt x="145" y="15"/>
                  </a:lnTo>
                  <a:lnTo>
                    <a:pt x="141" y="15"/>
                  </a:lnTo>
                  <a:lnTo>
                    <a:pt x="141" y="11"/>
                  </a:lnTo>
                  <a:lnTo>
                    <a:pt x="141" y="15"/>
                  </a:lnTo>
                  <a:lnTo>
                    <a:pt x="137" y="15"/>
                  </a:lnTo>
                  <a:lnTo>
                    <a:pt x="133" y="15"/>
                  </a:lnTo>
                  <a:lnTo>
                    <a:pt x="130" y="15"/>
                  </a:lnTo>
                  <a:lnTo>
                    <a:pt x="130" y="15"/>
                  </a:lnTo>
                  <a:lnTo>
                    <a:pt x="126" y="15"/>
                  </a:lnTo>
                  <a:lnTo>
                    <a:pt x="126" y="15"/>
                  </a:lnTo>
                  <a:lnTo>
                    <a:pt x="122" y="15"/>
                  </a:lnTo>
                  <a:lnTo>
                    <a:pt x="122" y="15"/>
                  </a:lnTo>
                  <a:lnTo>
                    <a:pt x="119" y="11"/>
                  </a:lnTo>
                  <a:lnTo>
                    <a:pt x="115" y="11"/>
                  </a:lnTo>
                  <a:lnTo>
                    <a:pt x="115" y="11"/>
                  </a:lnTo>
                  <a:lnTo>
                    <a:pt x="111" y="8"/>
                  </a:lnTo>
                  <a:lnTo>
                    <a:pt x="111" y="8"/>
                  </a:lnTo>
                  <a:lnTo>
                    <a:pt x="48" y="8"/>
                  </a:lnTo>
                  <a:lnTo>
                    <a:pt x="48" y="8"/>
                  </a:lnTo>
                  <a:lnTo>
                    <a:pt x="48" y="8"/>
                  </a:lnTo>
                  <a:lnTo>
                    <a:pt x="45" y="8"/>
                  </a:lnTo>
                  <a:lnTo>
                    <a:pt x="45" y="8"/>
                  </a:lnTo>
                  <a:lnTo>
                    <a:pt x="41" y="8"/>
                  </a:lnTo>
                  <a:lnTo>
                    <a:pt x="37" y="8"/>
                  </a:lnTo>
                  <a:lnTo>
                    <a:pt x="33" y="4"/>
                  </a:lnTo>
                  <a:lnTo>
                    <a:pt x="33" y="4"/>
                  </a:lnTo>
                  <a:lnTo>
                    <a:pt x="33" y="4"/>
                  </a:lnTo>
                  <a:lnTo>
                    <a:pt x="30" y="4"/>
                  </a:lnTo>
                  <a:lnTo>
                    <a:pt x="30" y="0"/>
                  </a:lnTo>
                  <a:lnTo>
                    <a:pt x="30" y="0"/>
                  </a:lnTo>
                  <a:lnTo>
                    <a:pt x="26" y="0"/>
                  </a:lnTo>
                  <a:lnTo>
                    <a:pt x="26" y="0"/>
                  </a:lnTo>
                  <a:lnTo>
                    <a:pt x="26" y="0"/>
                  </a:lnTo>
                  <a:lnTo>
                    <a:pt x="22" y="0"/>
                  </a:lnTo>
                  <a:lnTo>
                    <a:pt x="22" y="0"/>
                  </a:lnTo>
                  <a:lnTo>
                    <a:pt x="15" y="4"/>
                  </a:lnTo>
                  <a:lnTo>
                    <a:pt x="15" y="4"/>
                  </a:lnTo>
                  <a:lnTo>
                    <a:pt x="15" y="8"/>
                  </a:lnTo>
                  <a:lnTo>
                    <a:pt x="11" y="4"/>
                  </a:lnTo>
                  <a:lnTo>
                    <a:pt x="8" y="4"/>
                  </a:lnTo>
                  <a:lnTo>
                    <a:pt x="8" y="4"/>
                  </a:lnTo>
                  <a:lnTo>
                    <a:pt x="8" y="8"/>
                  </a:lnTo>
                  <a:lnTo>
                    <a:pt x="4" y="8"/>
                  </a:lnTo>
                  <a:lnTo>
                    <a:pt x="4" y="8"/>
                  </a:lnTo>
                  <a:lnTo>
                    <a:pt x="0" y="8"/>
                  </a:lnTo>
                  <a:lnTo>
                    <a:pt x="0" y="8"/>
                  </a:lnTo>
                  <a:lnTo>
                    <a:pt x="4" y="19"/>
                  </a:lnTo>
                  <a:lnTo>
                    <a:pt x="11" y="30"/>
                  </a:lnTo>
                  <a:lnTo>
                    <a:pt x="19" y="37"/>
                  </a:lnTo>
                  <a:lnTo>
                    <a:pt x="26" y="52"/>
                  </a:lnTo>
                  <a:lnTo>
                    <a:pt x="26" y="60"/>
                  </a:lnTo>
                  <a:lnTo>
                    <a:pt x="33" y="71"/>
                  </a:lnTo>
                  <a:lnTo>
                    <a:pt x="33" y="75"/>
                  </a:lnTo>
                  <a:lnTo>
                    <a:pt x="45" y="86"/>
                  </a:lnTo>
                  <a:lnTo>
                    <a:pt x="45" y="93"/>
                  </a:lnTo>
                  <a:lnTo>
                    <a:pt x="41" y="93"/>
                  </a:lnTo>
                  <a:lnTo>
                    <a:pt x="45" y="100"/>
                  </a:lnTo>
                  <a:lnTo>
                    <a:pt x="45" y="112"/>
                  </a:lnTo>
                  <a:lnTo>
                    <a:pt x="48" y="123"/>
                  </a:lnTo>
                  <a:lnTo>
                    <a:pt x="48" y="130"/>
                  </a:lnTo>
                  <a:lnTo>
                    <a:pt x="52" y="134"/>
                  </a:lnTo>
                  <a:lnTo>
                    <a:pt x="48" y="134"/>
                  </a:lnTo>
                  <a:lnTo>
                    <a:pt x="52" y="138"/>
                  </a:lnTo>
                  <a:lnTo>
                    <a:pt x="52" y="145"/>
                  </a:lnTo>
                  <a:lnTo>
                    <a:pt x="52" y="145"/>
                  </a:lnTo>
                  <a:lnTo>
                    <a:pt x="56" y="149"/>
                  </a:lnTo>
                  <a:lnTo>
                    <a:pt x="52" y="149"/>
                  </a:lnTo>
                  <a:lnTo>
                    <a:pt x="52" y="152"/>
                  </a:lnTo>
                  <a:lnTo>
                    <a:pt x="56" y="156"/>
                  </a:lnTo>
                  <a:lnTo>
                    <a:pt x="56" y="164"/>
                  </a:lnTo>
                  <a:lnTo>
                    <a:pt x="59" y="167"/>
                  </a:lnTo>
                  <a:lnTo>
                    <a:pt x="63" y="171"/>
                  </a:lnTo>
                  <a:lnTo>
                    <a:pt x="67" y="175"/>
                  </a:lnTo>
                  <a:lnTo>
                    <a:pt x="67" y="178"/>
                  </a:lnTo>
                  <a:lnTo>
                    <a:pt x="74" y="182"/>
                  </a:lnTo>
                  <a:lnTo>
                    <a:pt x="78" y="182"/>
                  </a:lnTo>
                  <a:lnTo>
                    <a:pt x="78" y="178"/>
                  </a:lnTo>
                  <a:lnTo>
                    <a:pt x="78" y="178"/>
                  </a:lnTo>
                  <a:lnTo>
                    <a:pt x="78" y="178"/>
                  </a:lnTo>
                  <a:lnTo>
                    <a:pt x="82" y="175"/>
                  </a:lnTo>
                  <a:lnTo>
                    <a:pt x="85" y="175"/>
                  </a:lnTo>
                  <a:lnTo>
                    <a:pt x="85" y="175"/>
                  </a:lnTo>
                  <a:lnTo>
                    <a:pt x="89" y="175"/>
                  </a:lnTo>
                  <a:lnTo>
                    <a:pt x="89" y="178"/>
                  </a:lnTo>
                  <a:lnTo>
                    <a:pt x="89" y="186"/>
                  </a:lnTo>
                  <a:lnTo>
                    <a:pt x="96" y="186"/>
                  </a:lnTo>
                  <a:lnTo>
                    <a:pt x="100" y="186"/>
                  </a:lnTo>
                  <a:lnTo>
                    <a:pt x="100" y="186"/>
                  </a:lnTo>
                  <a:lnTo>
                    <a:pt x="104" y="186"/>
                  </a:lnTo>
                  <a:lnTo>
                    <a:pt x="108" y="186"/>
                  </a:lnTo>
                  <a:lnTo>
                    <a:pt x="108" y="186"/>
                  </a:lnTo>
                  <a:lnTo>
                    <a:pt x="111" y="186"/>
                  </a:lnTo>
                  <a:lnTo>
                    <a:pt x="111" y="190"/>
                  </a:lnTo>
                  <a:lnTo>
                    <a:pt x="115" y="190"/>
                  </a:lnTo>
                  <a:lnTo>
                    <a:pt x="115" y="190"/>
                  </a:lnTo>
                  <a:lnTo>
                    <a:pt x="115" y="186"/>
                  </a:lnTo>
                  <a:lnTo>
                    <a:pt x="119" y="182"/>
                  </a:lnTo>
                  <a:lnTo>
                    <a:pt x="119" y="182"/>
                  </a:lnTo>
                  <a:lnTo>
                    <a:pt x="122" y="182"/>
                  </a:lnTo>
                  <a:lnTo>
                    <a:pt x="126" y="178"/>
                  </a:lnTo>
                  <a:lnTo>
                    <a:pt x="130" y="178"/>
                  </a:lnTo>
                  <a:lnTo>
                    <a:pt x="133" y="178"/>
                  </a:lnTo>
                  <a:lnTo>
                    <a:pt x="133" y="126"/>
                  </a:lnTo>
                  <a:lnTo>
                    <a:pt x="133" y="126"/>
                  </a:lnTo>
                  <a:close/>
                </a:path>
              </a:pathLst>
            </a:custGeom>
            <a:grpFill/>
            <a:ln>
              <a:noFill/>
            </a:ln>
          </p:spPr>
          <p:txBody>
            <a:bodyPr vert="horz" wrap="square" lIns="91440" tIns="45720" rIns="91440" bIns="45720" numCol="1" anchor="t" anchorCtr="0" compatLnSpc="1"/>
            <a:lstStyle/>
            <a:p>
              <a:endParaRPr lang="en-US"/>
            </a:p>
          </p:txBody>
        </p:sp>
        <p:sp>
          <p:nvSpPr>
            <p:cNvPr id="147" name="Freeform 148"/>
            <p:cNvSpPr/>
            <p:nvPr/>
          </p:nvSpPr>
          <p:spPr bwMode="auto">
            <a:xfrm>
              <a:off x="5450989" y="3586403"/>
              <a:ext cx="14153" cy="10293"/>
            </a:xfrm>
            <a:custGeom>
              <a:avLst/>
              <a:gdLst>
                <a:gd name="T0" fmla="*/ 0 w 11"/>
                <a:gd name="T1" fmla="*/ 0 h 8"/>
                <a:gd name="T2" fmla="*/ 0 w 11"/>
                <a:gd name="T3" fmla="*/ 4 h 8"/>
                <a:gd name="T4" fmla="*/ 3 w 11"/>
                <a:gd name="T5" fmla="*/ 8 h 8"/>
                <a:gd name="T6" fmla="*/ 3 w 11"/>
                <a:gd name="T7" fmla="*/ 8 h 8"/>
                <a:gd name="T8" fmla="*/ 11 w 11"/>
                <a:gd name="T9" fmla="*/ 4 h 8"/>
                <a:gd name="T10" fmla="*/ 7 w 11"/>
                <a:gd name="T11" fmla="*/ 4 h 8"/>
                <a:gd name="T12" fmla="*/ 7 w 11"/>
                <a:gd name="T13" fmla="*/ 0 h 8"/>
                <a:gd name="T14" fmla="*/ 3 w 11"/>
                <a:gd name="T15" fmla="*/ 0 h 8"/>
                <a:gd name="T16" fmla="*/ 0 w 1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8">
                  <a:moveTo>
                    <a:pt x="0" y="0"/>
                  </a:moveTo>
                  <a:lnTo>
                    <a:pt x="0" y="4"/>
                  </a:lnTo>
                  <a:lnTo>
                    <a:pt x="3" y="8"/>
                  </a:lnTo>
                  <a:lnTo>
                    <a:pt x="3" y="8"/>
                  </a:lnTo>
                  <a:lnTo>
                    <a:pt x="11" y="4"/>
                  </a:lnTo>
                  <a:lnTo>
                    <a:pt x="7" y="4"/>
                  </a:lnTo>
                  <a:lnTo>
                    <a:pt x="7" y="0"/>
                  </a:lnTo>
                  <a:lnTo>
                    <a:pt x="3" y="0"/>
                  </a:lnTo>
                  <a:lnTo>
                    <a:pt x="0" y="0"/>
                  </a:lnTo>
                  <a:close/>
                </a:path>
              </a:pathLst>
            </a:custGeom>
            <a:grpFill/>
            <a:ln>
              <a:noFill/>
            </a:ln>
          </p:spPr>
          <p:txBody>
            <a:bodyPr vert="horz" wrap="square" lIns="91440" tIns="45720" rIns="91440" bIns="45720" numCol="1" anchor="t" anchorCtr="0" compatLnSpc="1"/>
            <a:lstStyle/>
            <a:p>
              <a:endParaRPr lang="en-US"/>
            </a:p>
          </p:txBody>
        </p:sp>
        <p:sp>
          <p:nvSpPr>
            <p:cNvPr id="148" name="Freeform 149"/>
            <p:cNvSpPr>
              <a:spLocks noEditPoints="1"/>
            </p:cNvSpPr>
            <p:nvPr/>
          </p:nvSpPr>
          <p:spPr bwMode="auto">
            <a:xfrm>
              <a:off x="5188516" y="3410136"/>
              <a:ext cx="162115" cy="272766"/>
            </a:xfrm>
            <a:custGeom>
              <a:avLst/>
              <a:gdLst>
                <a:gd name="T0" fmla="*/ 37 w 126"/>
                <a:gd name="T1" fmla="*/ 208 h 212"/>
                <a:gd name="T2" fmla="*/ 59 w 126"/>
                <a:gd name="T3" fmla="*/ 204 h 212"/>
                <a:gd name="T4" fmla="*/ 67 w 126"/>
                <a:gd name="T5" fmla="*/ 193 h 212"/>
                <a:gd name="T6" fmla="*/ 70 w 126"/>
                <a:gd name="T7" fmla="*/ 182 h 212"/>
                <a:gd name="T8" fmla="*/ 74 w 126"/>
                <a:gd name="T9" fmla="*/ 174 h 212"/>
                <a:gd name="T10" fmla="*/ 85 w 126"/>
                <a:gd name="T11" fmla="*/ 152 h 212"/>
                <a:gd name="T12" fmla="*/ 96 w 126"/>
                <a:gd name="T13" fmla="*/ 123 h 212"/>
                <a:gd name="T14" fmla="*/ 104 w 126"/>
                <a:gd name="T15" fmla="*/ 104 h 212"/>
                <a:gd name="T16" fmla="*/ 111 w 126"/>
                <a:gd name="T17" fmla="*/ 85 h 212"/>
                <a:gd name="T18" fmla="*/ 111 w 126"/>
                <a:gd name="T19" fmla="*/ 71 h 212"/>
                <a:gd name="T20" fmla="*/ 115 w 126"/>
                <a:gd name="T21" fmla="*/ 63 h 212"/>
                <a:gd name="T22" fmla="*/ 115 w 126"/>
                <a:gd name="T23" fmla="*/ 52 h 212"/>
                <a:gd name="T24" fmla="*/ 122 w 126"/>
                <a:gd name="T25" fmla="*/ 59 h 212"/>
                <a:gd name="T26" fmla="*/ 126 w 126"/>
                <a:gd name="T27" fmla="*/ 52 h 212"/>
                <a:gd name="T28" fmla="*/ 122 w 126"/>
                <a:gd name="T29" fmla="*/ 41 h 212"/>
                <a:gd name="T30" fmla="*/ 122 w 126"/>
                <a:gd name="T31" fmla="*/ 34 h 212"/>
                <a:gd name="T32" fmla="*/ 119 w 126"/>
                <a:gd name="T33" fmla="*/ 11 h 212"/>
                <a:gd name="T34" fmla="*/ 111 w 126"/>
                <a:gd name="T35" fmla="*/ 8 h 212"/>
                <a:gd name="T36" fmla="*/ 107 w 126"/>
                <a:gd name="T37" fmla="*/ 4 h 212"/>
                <a:gd name="T38" fmla="*/ 104 w 126"/>
                <a:gd name="T39" fmla="*/ 8 h 212"/>
                <a:gd name="T40" fmla="*/ 104 w 126"/>
                <a:gd name="T41" fmla="*/ 15 h 212"/>
                <a:gd name="T42" fmla="*/ 96 w 126"/>
                <a:gd name="T43" fmla="*/ 26 h 212"/>
                <a:gd name="T44" fmla="*/ 93 w 126"/>
                <a:gd name="T45" fmla="*/ 26 h 212"/>
                <a:gd name="T46" fmla="*/ 93 w 126"/>
                <a:gd name="T47" fmla="*/ 34 h 212"/>
                <a:gd name="T48" fmla="*/ 85 w 126"/>
                <a:gd name="T49" fmla="*/ 37 h 212"/>
                <a:gd name="T50" fmla="*/ 89 w 126"/>
                <a:gd name="T51" fmla="*/ 41 h 212"/>
                <a:gd name="T52" fmla="*/ 78 w 126"/>
                <a:gd name="T53" fmla="*/ 48 h 212"/>
                <a:gd name="T54" fmla="*/ 74 w 126"/>
                <a:gd name="T55" fmla="*/ 45 h 212"/>
                <a:gd name="T56" fmla="*/ 74 w 126"/>
                <a:gd name="T57" fmla="*/ 52 h 212"/>
                <a:gd name="T58" fmla="*/ 70 w 126"/>
                <a:gd name="T59" fmla="*/ 56 h 212"/>
                <a:gd name="T60" fmla="*/ 70 w 126"/>
                <a:gd name="T61" fmla="*/ 48 h 212"/>
                <a:gd name="T62" fmla="*/ 63 w 126"/>
                <a:gd name="T63" fmla="*/ 63 h 212"/>
                <a:gd name="T64" fmla="*/ 59 w 126"/>
                <a:gd name="T65" fmla="*/ 56 h 212"/>
                <a:gd name="T66" fmla="*/ 48 w 126"/>
                <a:gd name="T67" fmla="*/ 59 h 212"/>
                <a:gd name="T68" fmla="*/ 45 w 126"/>
                <a:gd name="T69" fmla="*/ 59 h 212"/>
                <a:gd name="T70" fmla="*/ 33 w 126"/>
                <a:gd name="T71" fmla="*/ 67 h 212"/>
                <a:gd name="T72" fmla="*/ 26 w 126"/>
                <a:gd name="T73" fmla="*/ 67 h 212"/>
                <a:gd name="T74" fmla="*/ 19 w 126"/>
                <a:gd name="T75" fmla="*/ 82 h 212"/>
                <a:gd name="T76" fmla="*/ 19 w 126"/>
                <a:gd name="T77" fmla="*/ 93 h 212"/>
                <a:gd name="T78" fmla="*/ 26 w 126"/>
                <a:gd name="T79" fmla="*/ 111 h 212"/>
                <a:gd name="T80" fmla="*/ 22 w 126"/>
                <a:gd name="T81" fmla="*/ 123 h 212"/>
                <a:gd name="T82" fmla="*/ 15 w 126"/>
                <a:gd name="T83" fmla="*/ 134 h 212"/>
                <a:gd name="T84" fmla="*/ 8 w 126"/>
                <a:gd name="T85" fmla="*/ 141 h 212"/>
                <a:gd name="T86" fmla="*/ 4 w 126"/>
                <a:gd name="T87" fmla="*/ 156 h 212"/>
                <a:gd name="T88" fmla="*/ 8 w 126"/>
                <a:gd name="T89" fmla="*/ 171 h 212"/>
                <a:gd name="T90" fmla="*/ 11 w 126"/>
                <a:gd name="T91" fmla="*/ 174 h 212"/>
                <a:gd name="T92" fmla="*/ 8 w 126"/>
                <a:gd name="T93" fmla="*/ 186 h 212"/>
                <a:gd name="T94" fmla="*/ 8 w 126"/>
                <a:gd name="T95" fmla="*/ 197 h 212"/>
                <a:gd name="T96" fmla="*/ 15 w 126"/>
                <a:gd name="T97" fmla="*/ 204 h 212"/>
                <a:gd name="T98" fmla="*/ 26 w 126"/>
                <a:gd name="T99" fmla="*/ 208 h 212"/>
                <a:gd name="T100" fmla="*/ 26 w 126"/>
                <a:gd name="T101" fmla="*/ 212 h 212"/>
                <a:gd name="T102" fmla="*/ 100 w 126"/>
                <a:gd name="T103" fmla="*/ 11 h 212"/>
                <a:gd name="T104" fmla="*/ 100 w 126"/>
                <a:gd name="T105" fmla="*/ 19 h 212"/>
                <a:gd name="T106" fmla="*/ 100 w 126"/>
                <a:gd name="T107" fmla="*/ 19 h 212"/>
                <a:gd name="T108" fmla="*/ 96 w 126"/>
                <a:gd name="T109" fmla="*/ 19 h 212"/>
                <a:gd name="T110" fmla="*/ 93 w 126"/>
                <a:gd name="T111" fmla="*/ 19 h 212"/>
                <a:gd name="T112" fmla="*/ 115 w 126"/>
                <a:gd name="T113" fmla="*/ 74 h 212"/>
                <a:gd name="T114" fmla="*/ 119 w 126"/>
                <a:gd name="T115" fmla="*/ 7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12">
                  <a:moveTo>
                    <a:pt x="26" y="212"/>
                  </a:moveTo>
                  <a:lnTo>
                    <a:pt x="30" y="212"/>
                  </a:lnTo>
                  <a:lnTo>
                    <a:pt x="33" y="212"/>
                  </a:lnTo>
                  <a:lnTo>
                    <a:pt x="37" y="208"/>
                  </a:lnTo>
                  <a:lnTo>
                    <a:pt x="41" y="204"/>
                  </a:lnTo>
                  <a:lnTo>
                    <a:pt x="52" y="204"/>
                  </a:lnTo>
                  <a:lnTo>
                    <a:pt x="56" y="204"/>
                  </a:lnTo>
                  <a:lnTo>
                    <a:pt x="59" y="204"/>
                  </a:lnTo>
                  <a:lnTo>
                    <a:pt x="59" y="200"/>
                  </a:lnTo>
                  <a:lnTo>
                    <a:pt x="63" y="200"/>
                  </a:lnTo>
                  <a:lnTo>
                    <a:pt x="67" y="197"/>
                  </a:lnTo>
                  <a:lnTo>
                    <a:pt x="67" y="193"/>
                  </a:lnTo>
                  <a:lnTo>
                    <a:pt x="67" y="189"/>
                  </a:lnTo>
                  <a:lnTo>
                    <a:pt x="70" y="186"/>
                  </a:lnTo>
                  <a:lnTo>
                    <a:pt x="70" y="182"/>
                  </a:lnTo>
                  <a:lnTo>
                    <a:pt x="70" y="182"/>
                  </a:lnTo>
                  <a:lnTo>
                    <a:pt x="70" y="182"/>
                  </a:lnTo>
                  <a:lnTo>
                    <a:pt x="74" y="174"/>
                  </a:lnTo>
                  <a:lnTo>
                    <a:pt x="74" y="174"/>
                  </a:lnTo>
                  <a:lnTo>
                    <a:pt x="74" y="174"/>
                  </a:lnTo>
                  <a:lnTo>
                    <a:pt x="78" y="171"/>
                  </a:lnTo>
                  <a:lnTo>
                    <a:pt x="82" y="160"/>
                  </a:lnTo>
                  <a:lnTo>
                    <a:pt x="82" y="156"/>
                  </a:lnTo>
                  <a:lnTo>
                    <a:pt x="85" y="152"/>
                  </a:lnTo>
                  <a:lnTo>
                    <a:pt x="85" y="145"/>
                  </a:lnTo>
                  <a:lnTo>
                    <a:pt x="89" y="137"/>
                  </a:lnTo>
                  <a:lnTo>
                    <a:pt x="93" y="126"/>
                  </a:lnTo>
                  <a:lnTo>
                    <a:pt x="96" y="123"/>
                  </a:lnTo>
                  <a:lnTo>
                    <a:pt x="96" y="119"/>
                  </a:lnTo>
                  <a:lnTo>
                    <a:pt x="100" y="111"/>
                  </a:lnTo>
                  <a:lnTo>
                    <a:pt x="100" y="111"/>
                  </a:lnTo>
                  <a:lnTo>
                    <a:pt x="104" y="104"/>
                  </a:lnTo>
                  <a:lnTo>
                    <a:pt x="107" y="97"/>
                  </a:lnTo>
                  <a:lnTo>
                    <a:pt x="107" y="89"/>
                  </a:lnTo>
                  <a:lnTo>
                    <a:pt x="111" y="89"/>
                  </a:lnTo>
                  <a:lnTo>
                    <a:pt x="111" y="85"/>
                  </a:lnTo>
                  <a:lnTo>
                    <a:pt x="107" y="82"/>
                  </a:lnTo>
                  <a:lnTo>
                    <a:pt x="111" y="78"/>
                  </a:lnTo>
                  <a:lnTo>
                    <a:pt x="115" y="74"/>
                  </a:lnTo>
                  <a:lnTo>
                    <a:pt x="111" y="71"/>
                  </a:lnTo>
                  <a:lnTo>
                    <a:pt x="115" y="71"/>
                  </a:lnTo>
                  <a:lnTo>
                    <a:pt x="115" y="67"/>
                  </a:lnTo>
                  <a:lnTo>
                    <a:pt x="115" y="63"/>
                  </a:lnTo>
                  <a:lnTo>
                    <a:pt x="115" y="63"/>
                  </a:lnTo>
                  <a:lnTo>
                    <a:pt x="115" y="59"/>
                  </a:lnTo>
                  <a:lnTo>
                    <a:pt x="115" y="59"/>
                  </a:lnTo>
                  <a:lnTo>
                    <a:pt x="115" y="56"/>
                  </a:lnTo>
                  <a:lnTo>
                    <a:pt x="115" y="52"/>
                  </a:lnTo>
                  <a:lnTo>
                    <a:pt x="119" y="56"/>
                  </a:lnTo>
                  <a:lnTo>
                    <a:pt x="119" y="56"/>
                  </a:lnTo>
                  <a:lnTo>
                    <a:pt x="122" y="59"/>
                  </a:lnTo>
                  <a:lnTo>
                    <a:pt x="122" y="59"/>
                  </a:lnTo>
                  <a:lnTo>
                    <a:pt x="122" y="59"/>
                  </a:lnTo>
                  <a:lnTo>
                    <a:pt x="122" y="56"/>
                  </a:lnTo>
                  <a:lnTo>
                    <a:pt x="126" y="56"/>
                  </a:lnTo>
                  <a:lnTo>
                    <a:pt x="126" y="52"/>
                  </a:lnTo>
                  <a:lnTo>
                    <a:pt x="126" y="52"/>
                  </a:lnTo>
                  <a:lnTo>
                    <a:pt x="126" y="48"/>
                  </a:lnTo>
                  <a:lnTo>
                    <a:pt x="122" y="45"/>
                  </a:lnTo>
                  <a:lnTo>
                    <a:pt x="122" y="41"/>
                  </a:lnTo>
                  <a:lnTo>
                    <a:pt x="122" y="41"/>
                  </a:lnTo>
                  <a:lnTo>
                    <a:pt x="122" y="37"/>
                  </a:lnTo>
                  <a:lnTo>
                    <a:pt x="122" y="34"/>
                  </a:lnTo>
                  <a:lnTo>
                    <a:pt x="122" y="34"/>
                  </a:lnTo>
                  <a:lnTo>
                    <a:pt x="122" y="26"/>
                  </a:lnTo>
                  <a:lnTo>
                    <a:pt x="122" y="22"/>
                  </a:lnTo>
                  <a:lnTo>
                    <a:pt x="122" y="15"/>
                  </a:lnTo>
                  <a:lnTo>
                    <a:pt x="119" y="11"/>
                  </a:lnTo>
                  <a:lnTo>
                    <a:pt x="119" y="15"/>
                  </a:lnTo>
                  <a:lnTo>
                    <a:pt x="115" y="11"/>
                  </a:lnTo>
                  <a:lnTo>
                    <a:pt x="115" y="8"/>
                  </a:lnTo>
                  <a:lnTo>
                    <a:pt x="111" y="8"/>
                  </a:lnTo>
                  <a:lnTo>
                    <a:pt x="115" y="4"/>
                  </a:lnTo>
                  <a:lnTo>
                    <a:pt x="111" y="0"/>
                  </a:lnTo>
                  <a:lnTo>
                    <a:pt x="107" y="4"/>
                  </a:lnTo>
                  <a:lnTo>
                    <a:pt x="107" y="4"/>
                  </a:lnTo>
                  <a:lnTo>
                    <a:pt x="107" y="8"/>
                  </a:lnTo>
                  <a:lnTo>
                    <a:pt x="104" y="4"/>
                  </a:lnTo>
                  <a:lnTo>
                    <a:pt x="100" y="4"/>
                  </a:lnTo>
                  <a:lnTo>
                    <a:pt x="104" y="8"/>
                  </a:lnTo>
                  <a:lnTo>
                    <a:pt x="104" y="11"/>
                  </a:lnTo>
                  <a:lnTo>
                    <a:pt x="107" y="11"/>
                  </a:lnTo>
                  <a:lnTo>
                    <a:pt x="107" y="15"/>
                  </a:lnTo>
                  <a:lnTo>
                    <a:pt x="104" y="15"/>
                  </a:lnTo>
                  <a:lnTo>
                    <a:pt x="104" y="22"/>
                  </a:lnTo>
                  <a:lnTo>
                    <a:pt x="100" y="22"/>
                  </a:lnTo>
                  <a:lnTo>
                    <a:pt x="100" y="22"/>
                  </a:lnTo>
                  <a:lnTo>
                    <a:pt x="96" y="26"/>
                  </a:lnTo>
                  <a:lnTo>
                    <a:pt x="96" y="30"/>
                  </a:lnTo>
                  <a:lnTo>
                    <a:pt x="93" y="30"/>
                  </a:lnTo>
                  <a:lnTo>
                    <a:pt x="93" y="30"/>
                  </a:lnTo>
                  <a:lnTo>
                    <a:pt x="93" y="26"/>
                  </a:lnTo>
                  <a:lnTo>
                    <a:pt x="89" y="26"/>
                  </a:lnTo>
                  <a:lnTo>
                    <a:pt x="89" y="26"/>
                  </a:lnTo>
                  <a:lnTo>
                    <a:pt x="89" y="30"/>
                  </a:lnTo>
                  <a:lnTo>
                    <a:pt x="93" y="34"/>
                  </a:lnTo>
                  <a:lnTo>
                    <a:pt x="93" y="34"/>
                  </a:lnTo>
                  <a:lnTo>
                    <a:pt x="89" y="34"/>
                  </a:lnTo>
                  <a:lnTo>
                    <a:pt x="89" y="34"/>
                  </a:lnTo>
                  <a:lnTo>
                    <a:pt x="85" y="37"/>
                  </a:lnTo>
                  <a:lnTo>
                    <a:pt x="85" y="37"/>
                  </a:lnTo>
                  <a:lnTo>
                    <a:pt x="89" y="41"/>
                  </a:lnTo>
                  <a:lnTo>
                    <a:pt x="89" y="41"/>
                  </a:lnTo>
                  <a:lnTo>
                    <a:pt x="89" y="41"/>
                  </a:lnTo>
                  <a:lnTo>
                    <a:pt x="85" y="41"/>
                  </a:lnTo>
                  <a:lnTo>
                    <a:pt x="85" y="41"/>
                  </a:lnTo>
                  <a:lnTo>
                    <a:pt x="85" y="45"/>
                  </a:lnTo>
                  <a:lnTo>
                    <a:pt x="78" y="48"/>
                  </a:lnTo>
                  <a:lnTo>
                    <a:pt x="78" y="45"/>
                  </a:lnTo>
                  <a:lnTo>
                    <a:pt x="82" y="45"/>
                  </a:lnTo>
                  <a:lnTo>
                    <a:pt x="78" y="41"/>
                  </a:lnTo>
                  <a:lnTo>
                    <a:pt x="74" y="45"/>
                  </a:lnTo>
                  <a:lnTo>
                    <a:pt x="78" y="45"/>
                  </a:lnTo>
                  <a:lnTo>
                    <a:pt x="78" y="45"/>
                  </a:lnTo>
                  <a:lnTo>
                    <a:pt x="74" y="48"/>
                  </a:lnTo>
                  <a:lnTo>
                    <a:pt x="74" y="52"/>
                  </a:lnTo>
                  <a:lnTo>
                    <a:pt x="78" y="52"/>
                  </a:lnTo>
                  <a:lnTo>
                    <a:pt x="78" y="52"/>
                  </a:lnTo>
                  <a:lnTo>
                    <a:pt x="74" y="52"/>
                  </a:lnTo>
                  <a:lnTo>
                    <a:pt x="70" y="56"/>
                  </a:lnTo>
                  <a:lnTo>
                    <a:pt x="70" y="52"/>
                  </a:lnTo>
                  <a:lnTo>
                    <a:pt x="70" y="52"/>
                  </a:lnTo>
                  <a:lnTo>
                    <a:pt x="70" y="52"/>
                  </a:lnTo>
                  <a:lnTo>
                    <a:pt x="70" y="48"/>
                  </a:lnTo>
                  <a:lnTo>
                    <a:pt x="63" y="56"/>
                  </a:lnTo>
                  <a:lnTo>
                    <a:pt x="63" y="59"/>
                  </a:lnTo>
                  <a:lnTo>
                    <a:pt x="63" y="59"/>
                  </a:lnTo>
                  <a:lnTo>
                    <a:pt x="63" y="63"/>
                  </a:lnTo>
                  <a:lnTo>
                    <a:pt x="59" y="59"/>
                  </a:lnTo>
                  <a:lnTo>
                    <a:pt x="59" y="59"/>
                  </a:lnTo>
                  <a:lnTo>
                    <a:pt x="59" y="56"/>
                  </a:lnTo>
                  <a:lnTo>
                    <a:pt x="59" y="56"/>
                  </a:lnTo>
                  <a:lnTo>
                    <a:pt x="56" y="59"/>
                  </a:lnTo>
                  <a:lnTo>
                    <a:pt x="48" y="56"/>
                  </a:lnTo>
                  <a:lnTo>
                    <a:pt x="48" y="59"/>
                  </a:lnTo>
                  <a:lnTo>
                    <a:pt x="48" y="59"/>
                  </a:lnTo>
                  <a:lnTo>
                    <a:pt x="48" y="63"/>
                  </a:lnTo>
                  <a:lnTo>
                    <a:pt x="48" y="63"/>
                  </a:lnTo>
                  <a:lnTo>
                    <a:pt x="45" y="63"/>
                  </a:lnTo>
                  <a:lnTo>
                    <a:pt x="45" y="59"/>
                  </a:lnTo>
                  <a:lnTo>
                    <a:pt x="45" y="59"/>
                  </a:lnTo>
                  <a:lnTo>
                    <a:pt x="41" y="63"/>
                  </a:lnTo>
                  <a:lnTo>
                    <a:pt x="41" y="59"/>
                  </a:lnTo>
                  <a:lnTo>
                    <a:pt x="33" y="67"/>
                  </a:lnTo>
                  <a:lnTo>
                    <a:pt x="33" y="67"/>
                  </a:lnTo>
                  <a:lnTo>
                    <a:pt x="30" y="63"/>
                  </a:lnTo>
                  <a:lnTo>
                    <a:pt x="26" y="63"/>
                  </a:lnTo>
                  <a:lnTo>
                    <a:pt x="26" y="67"/>
                  </a:lnTo>
                  <a:lnTo>
                    <a:pt x="26" y="71"/>
                  </a:lnTo>
                  <a:lnTo>
                    <a:pt x="22" y="78"/>
                  </a:lnTo>
                  <a:lnTo>
                    <a:pt x="22" y="78"/>
                  </a:lnTo>
                  <a:lnTo>
                    <a:pt x="19" y="82"/>
                  </a:lnTo>
                  <a:lnTo>
                    <a:pt x="19" y="85"/>
                  </a:lnTo>
                  <a:lnTo>
                    <a:pt x="19" y="89"/>
                  </a:lnTo>
                  <a:lnTo>
                    <a:pt x="19" y="89"/>
                  </a:lnTo>
                  <a:lnTo>
                    <a:pt x="19" y="93"/>
                  </a:lnTo>
                  <a:lnTo>
                    <a:pt x="19" y="97"/>
                  </a:lnTo>
                  <a:lnTo>
                    <a:pt x="22" y="108"/>
                  </a:lnTo>
                  <a:lnTo>
                    <a:pt x="22" y="108"/>
                  </a:lnTo>
                  <a:lnTo>
                    <a:pt x="26" y="111"/>
                  </a:lnTo>
                  <a:lnTo>
                    <a:pt x="26" y="111"/>
                  </a:lnTo>
                  <a:lnTo>
                    <a:pt x="26" y="115"/>
                  </a:lnTo>
                  <a:lnTo>
                    <a:pt x="26" y="115"/>
                  </a:lnTo>
                  <a:lnTo>
                    <a:pt x="22" y="123"/>
                  </a:lnTo>
                  <a:lnTo>
                    <a:pt x="19" y="126"/>
                  </a:lnTo>
                  <a:lnTo>
                    <a:pt x="19" y="130"/>
                  </a:lnTo>
                  <a:lnTo>
                    <a:pt x="19" y="130"/>
                  </a:lnTo>
                  <a:lnTo>
                    <a:pt x="15" y="134"/>
                  </a:lnTo>
                  <a:lnTo>
                    <a:pt x="15" y="134"/>
                  </a:lnTo>
                  <a:lnTo>
                    <a:pt x="15" y="141"/>
                  </a:lnTo>
                  <a:lnTo>
                    <a:pt x="11" y="141"/>
                  </a:lnTo>
                  <a:lnTo>
                    <a:pt x="8" y="141"/>
                  </a:lnTo>
                  <a:lnTo>
                    <a:pt x="4" y="145"/>
                  </a:lnTo>
                  <a:lnTo>
                    <a:pt x="4" y="149"/>
                  </a:lnTo>
                  <a:lnTo>
                    <a:pt x="0" y="152"/>
                  </a:lnTo>
                  <a:lnTo>
                    <a:pt x="4" y="156"/>
                  </a:lnTo>
                  <a:lnTo>
                    <a:pt x="0" y="160"/>
                  </a:lnTo>
                  <a:lnTo>
                    <a:pt x="4" y="160"/>
                  </a:lnTo>
                  <a:lnTo>
                    <a:pt x="4" y="167"/>
                  </a:lnTo>
                  <a:lnTo>
                    <a:pt x="8" y="171"/>
                  </a:lnTo>
                  <a:lnTo>
                    <a:pt x="8" y="174"/>
                  </a:lnTo>
                  <a:lnTo>
                    <a:pt x="8" y="174"/>
                  </a:lnTo>
                  <a:lnTo>
                    <a:pt x="8" y="178"/>
                  </a:lnTo>
                  <a:lnTo>
                    <a:pt x="11" y="174"/>
                  </a:lnTo>
                  <a:lnTo>
                    <a:pt x="8" y="178"/>
                  </a:lnTo>
                  <a:lnTo>
                    <a:pt x="4" y="178"/>
                  </a:lnTo>
                  <a:lnTo>
                    <a:pt x="4" y="182"/>
                  </a:lnTo>
                  <a:lnTo>
                    <a:pt x="8" y="186"/>
                  </a:lnTo>
                  <a:lnTo>
                    <a:pt x="4" y="193"/>
                  </a:lnTo>
                  <a:lnTo>
                    <a:pt x="8" y="193"/>
                  </a:lnTo>
                  <a:lnTo>
                    <a:pt x="8" y="197"/>
                  </a:lnTo>
                  <a:lnTo>
                    <a:pt x="8" y="197"/>
                  </a:lnTo>
                  <a:lnTo>
                    <a:pt x="11" y="200"/>
                  </a:lnTo>
                  <a:lnTo>
                    <a:pt x="11" y="200"/>
                  </a:lnTo>
                  <a:lnTo>
                    <a:pt x="15" y="204"/>
                  </a:lnTo>
                  <a:lnTo>
                    <a:pt x="15" y="204"/>
                  </a:lnTo>
                  <a:lnTo>
                    <a:pt x="19" y="204"/>
                  </a:lnTo>
                  <a:lnTo>
                    <a:pt x="19" y="204"/>
                  </a:lnTo>
                  <a:lnTo>
                    <a:pt x="22" y="204"/>
                  </a:lnTo>
                  <a:lnTo>
                    <a:pt x="26" y="208"/>
                  </a:lnTo>
                  <a:lnTo>
                    <a:pt x="26" y="208"/>
                  </a:lnTo>
                  <a:lnTo>
                    <a:pt x="26" y="212"/>
                  </a:lnTo>
                  <a:lnTo>
                    <a:pt x="26" y="212"/>
                  </a:lnTo>
                  <a:lnTo>
                    <a:pt x="26" y="212"/>
                  </a:lnTo>
                  <a:close/>
                  <a:moveTo>
                    <a:pt x="100" y="15"/>
                  </a:moveTo>
                  <a:lnTo>
                    <a:pt x="100" y="15"/>
                  </a:lnTo>
                  <a:lnTo>
                    <a:pt x="100" y="11"/>
                  </a:lnTo>
                  <a:lnTo>
                    <a:pt x="100" y="11"/>
                  </a:lnTo>
                  <a:lnTo>
                    <a:pt x="100" y="15"/>
                  </a:lnTo>
                  <a:lnTo>
                    <a:pt x="100" y="15"/>
                  </a:lnTo>
                  <a:close/>
                  <a:moveTo>
                    <a:pt x="100" y="19"/>
                  </a:moveTo>
                  <a:lnTo>
                    <a:pt x="100" y="19"/>
                  </a:lnTo>
                  <a:lnTo>
                    <a:pt x="100" y="19"/>
                  </a:lnTo>
                  <a:lnTo>
                    <a:pt x="100" y="22"/>
                  </a:lnTo>
                  <a:lnTo>
                    <a:pt x="100" y="19"/>
                  </a:lnTo>
                  <a:lnTo>
                    <a:pt x="100" y="19"/>
                  </a:lnTo>
                  <a:close/>
                  <a:moveTo>
                    <a:pt x="93" y="19"/>
                  </a:moveTo>
                  <a:lnTo>
                    <a:pt x="93" y="19"/>
                  </a:lnTo>
                  <a:lnTo>
                    <a:pt x="93" y="19"/>
                  </a:lnTo>
                  <a:lnTo>
                    <a:pt x="96" y="19"/>
                  </a:lnTo>
                  <a:lnTo>
                    <a:pt x="96" y="22"/>
                  </a:lnTo>
                  <a:lnTo>
                    <a:pt x="93" y="22"/>
                  </a:lnTo>
                  <a:lnTo>
                    <a:pt x="93" y="22"/>
                  </a:lnTo>
                  <a:lnTo>
                    <a:pt x="93" y="19"/>
                  </a:lnTo>
                  <a:lnTo>
                    <a:pt x="93" y="19"/>
                  </a:lnTo>
                  <a:close/>
                  <a:moveTo>
                    <a:pt x="115" y="78"/>
                  </a:moveTo>
                  <a:lnTo>
                    <a:pt x="115" y="78"/>
                  </a:lnTo>
                  <a:lnTo>
                    <a:pt x="115" y="74"/>
                  </a:lnTo>
                  <a:lnTo>
                    <a:pt x="115" y="74"/>
                  </a:lnTo>
                  <a:lnTo>
                    <a:pt x="119" y="74"/>
                  </a:lnTo>
                  <a:lnTo>
                    <a:pt x="119" y="71"/>
                  </a:lnTo>
                  <a:lnTo>
                    <a:pt x="119" y="74"/>
                  </a:lnTo>
                  <a:lnTo>
                    <a:pt x="119" y="74"/>
                  </a:lnTo>
                  <a:lnTo>
                    <a:pt x="115" y="78"/>
                  </a:lnTo>
                  <a:close/>
                </a:path>
              </a:pathLst>
            </a:custGeom>
            <a:grpFill/>
            <a:ln>
              <a:noFill/>
            </a:ln>
          </p:spPr>
          <p:txBody>
            <a:bodyPr vert="horz" wrap="square" lIns="91440" tIns="45720" rIns="91440" bIns="45720" numCol="1" anchor="t" anchorCtr="0" compatLnSpc="1"/>
            <a:lstStyle/>
            <a:p>
              <a:endParaRPr lang="en-US"/>
            </a:p>
          </p:txBody>
        </p:sp>
        <p:sp>
          <p:nvSpPr>
            <p:cNvPr id="149" name="Freeform 150"/>
            <p:cNvSpPr/>
            <p:nvPr/>
          </p:nvSpPr>
          <p:spPr bwMode="auto">
            <a:xfrm>
              <a:off x="4931190" y="3381830"/>
              <a:ext cx="218727" cy="319084"/>
            </a:xfrm>
            <a:custGeom>
              <a:avLst/>
              <a:gdLst>
                <a:gd name="T0" fmla="*/ 30 w 170"/>
                <a:gd name="T1" fmla="*/ 156 h 248"/>
                <a:gd name="T2" fmla="*/ 33 w 170"/>
                <a:gd name="T3" fmla="*/ 148 h 248"/>
                <a:gd name="T4" fmla="*/ 37 w 170"/>
                <a:gd name="T5" fmla="*/ 137 h 248"/>
                <a:gd name="T6" fmla="*/ 37 w 170"/>
                <a:gd name="T7" fmla="*/ 126 h 248"/>
                <a:gd name="T8" fmla="*/ 37 w 170"/>
                <a:gd name="T9" fmla="*/ 119 h 248"/>
                <a:gd name="T10" fmla="*/ 41 w 170"/>
                <a:gd name="T11" fmla="*/ 107 h 248"/>
                <a:gd name="T12" fmla="*/ 41 w 170"/>
                <a:gd name="T13" fmla="*/ 96 h 248"/>
                <a:gd name="T14" fmla="*/ 22 w 170"/>
                <a:gd name="T15" fmla="*/ 89 h 248"/>
                <a:gd name="T16" fmla="*/ 8 w 170"/>
                <a:gd name="T17" fmla="*/ 85 h 248"/>
                <a:gd name="T18" fmla="*/ 0 w 170"/>
                <a:gd name="T19" fmla="*/ 70 h 248"/>
                <a:gd name="T20" fmla="*/ 30 w 170"/>
                <a:gd name="T21" fmla="*/ 59 h 248"/>
                <a:gd name="T22" fmla="*/ 52 w 170"/>
                <a:gd name="T23" fmla="*/ 56 h 248"/>
                <a:gd name="T24" fmla="*/ 59 w 170"/>
                <a:gd name="T25" fmla="*/ 59 h 248"/>
                <a:gd name="T26" fmla="*/ 71 w 170"/>
                <a:gd name="T27" fmla="*/ 67 h 248"/>
                <a:gd name="T28" fmla="*/ 63 w 170"/>
                <a:gd name="T29" fmla="*/ 81 h 248"/>
                <a:gd name="T30" fmla="*/ 71 w 170"/>
                <a:gd name="T31" fmla="*/ 93 h 248"/>
                <a:gd name="T32" fmla="*/ 78 w 170"/>
                <a:gd name="T33" fmla="*/ 100 h 248"/>
                <a:gd name="T34" fmla="*/ 82 w 170"/>
                <a:gd name="T35" fmla="*/ 85 h 248"/>
                <a:gd name="T36" fmla="*/ 85 w 170"/>
                <a:gd name="T37" fmla="*/ 74 h 248"/>
                <a:gd name="T38" fmla="*/ 89 w 170"/>
                <a:gd name="T39" fmla="*/ 67 h 248"/>
                <a:gd name="T40" fmla="*/ 85 w 170"/>
                <a:gd name="T41" fmla="*/ 56 h 248"/>
                <a:gd name="T42" fmla="*/ 74 w 170"/>
                <a:gd name="T43" fmla="*/ 44 h 248"/>
                <a:gd name="T44" fmla="*/ 89 w 170"/>
                <a:gd name="T45" fmla="*/ 15 h 248"/>
                <a:gd name="T46" fmla="*/ 96 w 170"/>
                <a:gd name="T47" fmla="*/ 15 h 248"/>
                <a:gd name="T48" fmla="*/ 108 w 170"/>
                <a:gd name="T49" fmla="*/ 15 h 248"/>
                <a:gd name="T50" fmla="*/ 115 w 170"/>
                <a:gd name="T51" fmla="*/ 15 h 248"/>
                <a:gd name="T52" fmla="*/ 126 w 170"/>
                <a:gd name="T53" fmla="*/ 11 h 248"/>
                <a:gd name="T54" fmla="*/ 137 w 170"/>
                <a:gd name="T55" fmla="*/ 11 h 248"/>
                <a:gd name="T56" fmla="*/ 152 w 170"/>
                <a:gd name="T57" fmla="*/ 7 h 248"/>
                <a:gd name="T58" fmla="*/ 163 w 170"/>
                <a:gd name="T59" fmla="*/ 0 h 248"/>
                <a:gd name="T60" fmla="*/ 170 w 170"/>
                <a:gd name="T61" fmla="*/ 4 h 248"/>
                <a:gd name="T62" fmla="*/ 167 w 170"/>
                <a:gd name="T63" fmla="*/ 15 h 248"/>
                <a:gd name="T64" fmla="*/ 167 w 170"/>
                <a:gd name="T65" fmla="*/ 26 h 248"/>
                <a:gd name="T66" fmla="*/ 167 w 170"/>
                <a:gd name="T67" fmla="*/ 37 h 248"/>
                <a:gd name="T68" fmla="*/ 163 w 170"/>
                <a:gd name="T69" fmla="*/ 56 h 248"/>
                <a:gd name="T70" fmla="*/ 170 w 170"/>
                <a:gd name="T71" fmla="*/ 63 h 248"/>
                <a:gd name="T72" fmla="*/ 163 w 170"/>
                <a:gd name="T73" fmla="*/ 67 h 248"/>
                <a:gd name="T74" fmla="*/ 163 w 170"/>
                <a:gd name="T75" fmla="*/ 74 h 248"/>
                <a:gd name="T76" fmla="*/ 156 w 170"/>
                <a:gd name="T77" fmla="*/ 85 h 248"/>
                <a:gd name="T78" fmla="*/ 141 w 170"/>
                <a:gd name="T79" fmla="*/ 96 h 248"/>
                <a:gd name="T80" fmla="*/ 111 w 170"/>
                <a:gd name="T81" fmla="*/ 107 h 248"/>
                <a:gd name="T82" fmla="*/ 104 w 170"/>
                <a:gd name="T83" fmla="*/ 111 h 248"/>
                <a:gd name="T84" fmla="*/ 93 w 170"/>
                <a:gd name="T85" fmla="*/ 122 h 248"/>
                <a:gd name="T86" fmla="*/ 78 w 170"/>
                <a:gd name="T87" fmla="*/ 133 h 248"/>
                <a:gd name="T88" fmla="*/ 67 w 170"/>
                <a:gd name="T89" fmla="*/ 137 h 248"/>
                <a:gd name="T90" fmla="*/ 67 w 170"/>
                <a:gd name="T91" fmla="*/ 145 h 248"/>
                <a:gd name="T92" fmla="*/ 67 w 170"/>
                <a:gd name="T93" fmla="*/ 159 h 248"/>
                <a:gd name="T94" fmla="*/ 71 w 170"/>
                <a:gd name="T95" fmla="*/ 178 h 248"/>
                <a:gd name="T96" fmla="*/ 78 w 170"/>
                <a:gd name="T97" fmla="*/ 178 h 248"/>
                <a:gd name="T98" fmla="*/ 74 w 170"/>
                <a:gd name="T99" fmla="*/ 189 h 248"/>
                <a:gd name="T100" fmla="*/ 71 w 170"/>
                <a:gd name="T101" fmla="*/ 200 h 248"/>
                <a:gd name="T102" fmla="*/ 71 w 170"/>
                <a:gd name="T103" fmla="*/ 211 h 248"/>
                <a:gd name="T104" fmla="*/ 30 w 170"/>
                <a:gd name="T105" fmla="*/ 230 h 248"/>
                <a:gd name="T106" fmla="*/ 22 w 170"/>
                <a:gd name="T107" fmla="*/ 237 h 248"/>
                <a:gd name="T108" fmla="*/ 30 w 170"/>
                <a:gd name="T109" fmla="*/ 241 h 248"/>
                <a:gd name="T110" fmla="*/ 30 w 170"/>
                <a:gd name="T111" fmla="*/ 248 h 248"/>
                <a:gd name="T112" fmla="*/ 19 w 170"/>
                <a:gd name="T113" fmla="*/ 248 h 248"/>
                <a:gd name="T114" fmla="*/ 15 w 170"/>
                <a:gd name="T115" fmla="*/ 237 h 248"/>
                <a:gd name="T116" fmla="*/ 15 w 170"/>
                <a:gd name="T117" fmla="*/ 222 h 248"/>
                <a:gd name="T118" fmla="*/ 15 w 170"/>
                <a:gd name="T119" fmla="*/ 200 h 248"/>
                <a:gd name="T120" fmla="*/ 11 w 170"/>
                <a:gd name="T121" fmla="*/ 18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248">
                  <a:moveTo>
                    <a:pt x="11" y="182"/>
                  </a:moveTo>
                  <a:lnTo>
                    <a:pt x="30" y="167"/>
                  </a:lnTo>
                  <a:lnTo>
                    <a:pt x="30" y="163"/>
                  </a:lnTo>
                  <a:lnTo>
                    <a:pt x="30" y="159"/>
                  </a:lnTo>
                  <a:lnTo>
                    <a:pt x="30" y="156"/>
                  </a:lnTo>
                  <a:lnTo>
                    <a:pt x="30" y="152"/>
                  </a:lnTo>
                  <a:lnTo>
                    <a:pt x="30" y="152"/>
                  </a:lnTo>
                  <a:lnTo>
                    <a:pt x="30" y="148"/>
                  </a:lnTo>
                  <a:lnTo>
                    <a:pt x="33" y="148"/>
                  </a:lnTo>
                  <a:lnTo>
                    <a:pt x="33" y="148"/>
                  </a:lnTo>
                  <a:lnTo>
                    <a:pt x="37" y="145"/>
                  </a:lnTo>
                  <a:lnTo>
                    <a:pt x="37" y="141"/>
                  </a:lnTo>
                  <a:lnTo>
                    <a:pt x="37" y="141"/>
                  </a:lnTo>
                  <a:lnTo>
                    <a:pt x="37" y="137"/>
                  </a:lnTo>
                  <a:lnTo>
                    <a:pt x="37" y="137"/>
                  </a:lnTo>
                  <a:lnTo>
                    <a:pt x="37" y="133"/>
                  </a:lnTo>
                  <a:lnTo>
                    <a:pt x="37" y="133"/>
                  </a:lnTo>
                  <a:lnTo>
                    <a:pt x="33" y="130"/>
                  </a:lnTo>
                  <a:lnTo>
                    <a:pt x="33" y="130"/>
                  </a:lnTo>
                  <a:lnTo>
                    <a:pt x="37" y="126"/>
                  </a:lnTo>
                  <a:lnTo>
                    <a:pt x="37" y="126"/>
                  </a:lnTo>
                  <a:lnTo>
                    <a:pt x="37" y="122"/>
                  </a:lnTo>
                  <a:lnTo>
                    <a:pt x="37" y="119"/>
                  </a:lnTo>
                  <a:lnTo>
                    <a:pt x="41" y="119"/>
                  </a:lnTo>
                  <a:lnTo>
                    <a:pt x="37" y="119"/>
                  </a:lnTo>
                  <a:lnTo>
                    <a:pt x="37" y="119"/>
                  </a:lnTo>
                  <a:lnTo>
                    <a:pt x="37" y="115"/>
                  </a:lnTo>
                  <a:lnTo>
                    <a:pt x="37" y="111"/>
                  </a:lnTo>
                  <a:lnTo>
                    <a:pt x="41" y="107"/>
                  </a:lnTo>
                  <a:lnTo>
                    <a:pt x="41" y="107"/>
                  </a:lnTo>
                  <a:lnTo>
                    <a:pt x="41" y="104"/>
                  </a:lnTo>
                  <a:lnTo>
                    <a:pt x="41" y="104"/>
                  </a:lnTo>
                  <a:lnTo>
                    <a:pt x="41" y="100"/>
                  </a:lnTo>
                  <a:lnTo>
                    <a:pt x="41" y="96"/>
                  </a:lnTo>
                  <a:lnTo>
                    <a:pt x="41" y="96"/>
                  </a:lnTo>
                  <a:lnTo>
                    <a:pt x="37" y="96"/>
                  </a:lnTo>
                  <a:lnTo>
                    <a:pt x="33" y="93"/>
                  </a:lnTo>
                  <a:lnTo>
                    <a:pt x="33" y="89"/>
                  </a:lnTo>
                  <a:lnTo>
                    <a:pt x="26" y="89"/>
                  </a:lnTo>
                  <a:lnTo>
                    <a:pt x="22" y="89"/>
                  </a:lnTo>
                  <a:lnTo>
                    <a:pt x="22" y="85"/>
                  </a:lnTo>
                  <a:lnTo>
                    <a:pt x="15" y="85"/>
                  </a:lnTo>
                  <a:lnTo>
                    <a:pt x="11" y="81"/>
                  </a:lnTo>
                  <a:lnTo>
                    <a:pt x="11" y="85"/>
                  </a:lnTo>
                  <a:lnTo>
                    <a:pt x="8" y="85"/>
                  </a:lnTo>
                  <a:lnTo>
                    <a:pt x="8" y="81"/>
                  </a:lnTo>
                  <a:lnTo>
                    <a:pt x="8" y="81"/>
                  </a:lnTo>
                  <a:lnTo>
                    <a:pt x="0" y="81"/>
                  </a:lnTo>
                  <a:lnTo>
                    <a:pt x="0" y="74"/>
                  </a:lnTo>
                  <a:lnTo>
                    <a:pt x="0" y="70"/>
                  </a:lnTo>
                  <a:lnTo>
                    <a:pt x="0" y="70"/>
                  </a:lnTo>
                  <a:lnTo>
                    <a:pt x="8" y="67"/>
                  </a:lnTo>
                  <a:lnTo>
                    <a:pt x="11" y="67"/>
                  </a:lnTo>
                  <a:lnTo>
                    <a:pt x="26" y="59"/>
                  </a:lnTo>
                  <a:lnTo>
                    <a:pt x="30" y="59"/>
                  </a:lnTo>
                  <a:lnTo>
                    <a:pt x="41" y="56"/>
                  </a:lnTo>
                  <a:lnTo>
                    <a:pt x="45" y="56"/>
                  </a:lnTo>
                  <a:lnTo>
                    <a:pt x="48" y="52"/>
                  </a:lnTo>
                  <a:lnTo>
                    <a:pt x="48" y="56"/>
                  </a:lnTo>
                  <a:lnTo>
                    <a:pt x="52" y="56"/>
                  </a:lnTo>
                  <a:lnTo>
                    <a:pt x="52" y="59"/>
                  </a:lnTo>
                  <a:lnTo>
                    <a:pt x="52" y="59"/>
                  </a:lnTo>
                  <a:lnTo>
                    <a:pt x="56" y="59"/>
                  </a:lnTo>
                  <a:lnTo>
                    <a:pt x="56" y="59"/>
                  </a:lnTo>
                  <a:lnTo>
                    <a:pt x="59" y="59"/>
                  </a:lnTo>
                  <a:lnTo>
                    <a:pt x="59" y="59"/>
                  </a:lnTo>
                  <a:lnTo>
                    <a:pt x="63" y="59"/>
                  </a:lnTo>
                  <a:lnTo>
                    <a:pt x="67" y="59"/>
                  </a:lnTo>
                  <a:lnTo>
                    <a:pt x="71" y="63"/>
                  </a:lnTo>
                  <a:lnTo>
                    <a:pt x="71" y="67"/>
                  </a:lnTo>
                  <a:lnTo>
                    <a:pt x="67" y="70"/>
                  </a:lnTo>
                  <a:lnTo>
                    <a:pt x="63" y="74"/>
                  </a:lnTo>
                  <a:lnTo>
                    <a:pt x="63" y="78"/>
                  </a:lnTo>
                  <a:lnTo>
                    <a:pt x="63" y="78"/>
                  </a:lnTo>
                  <a:lnTo>
                    <a:pt x="63" y="81"/>
                  </a:lnTo>
                  <a:lnTo>
                    <a:pt x="63" y="85"/>
                  </a:lnTo>
                  <a:lnTo>
                    <a:pt x="63" y="89"/>
                  </a:lnTo>
                  <a:lnTo>
                    <a:pt x="67" y="89"/>
                  </a:lnTo>
                  <a:lnTo>
                    <a:pt x="71" y="93"/>
                  </a:lnTo>
                  <a:lnTo>
                    <a:pt x="71" y="93"/>
                  </a:lnTo>
                  <a:lnTo>
                    <a:pt x="74" y="96"/>
                  </a:lnTo>
                  <a:lnTo>
                    <a:pt x="74" y="96"/>
                  </a:lnTo>
                  <a:lnTo>
                    <a:pt x="74" y="100"/>
                  </a:lnTo>
                  <a:lnTo>
                    <a:pt x="74" y="100"/>
                  </a:lnTo>
                  <a:lnTo>
                    <a:pt x="78" y="100"/>
                  </a:lnTo>
                  <a:lnTo>
                    <a:pt x="78" y="100"/>
                  </a:lnTo>
                  <a:lnTo>
                    <a:pt x="78" y="96"/>
                  </a:lnTo>
                  <a:lnTo>
                    <a:pt x="82" y="93"/>
                  </a:lnTo>
                  <a:lnTo>
                    <a:pt x="82" y="89"/>
                  </a:lnTo>
                  <a:lnTo>
                    <a:pt x="82" y="85"/>
                  </a:lnTo>
                  <a:lnTo>
                    <a:pt x="85" y="85"/>
                  </a:lnTo>
                  <a:lnTo>
                    <a:pt x="89" y="81"/>
                  </a:lnTo>
                  <a:lnTo>
                    <a:pt x="89" y="81"/>
                  </a:lnTo>
                  <a:lnTo>
                    <a:pt x="89" y="74"/>
                  </a:lnTo>
                  <a:lnTo>
                    <a:pt x="85" y="74"/>
                  </a:lnTo>
                  <a:lnTo>
                    <a:pt x="89" y="70"/>
                  </a:lnTo>
                  <a:lnTo>
                    <a:pt x="85" y="70"/>
                  </a:lnTo>
                  <a:lnTo>
                    <a:pt x="89" y="70"/>
                  </a:lnTo>
                  <a:lnTo>
                    <a:pt x="89" y="70"/>
                  </a:lnTo>
                  <a:lnTo>
                    <a:pt x="89" y="67"/>
                  </a:lnTo>
                  <a:lnTo>
                    <a:pt x="93" y="67"/>
                  </a:lnTo>
                  <a:lnTo>
                    <a:pt x="93" y="67"/>
                  </a:lnTo>
                  <a:lnTo>
                    <a:pt x="89" y="63"/>
                  </a:lnTo>
                  <a:lnTo>
                    <a:pt x="89" y="59"/>
                  </a:lnTo>
                  <a:lnTo>
                    <a:pt x="85" y="56"/>
                  </a:lnTo>
                  <a:lnTo>
                    <a:pt x="85" y="52"/>
                  </a:lnTo>
                  <a:lnTo>
                    <a:pt x="78" y="48"/>
                  </a:lnTo>
                  <a:lnTo>
                    <a:pt x="78" y="48"/>
                  </a:lnTo>
                  <a:lnTo>
                    <a:pt x="74" y="44"/>
                  </a:lnTo>
                  <a:lnTo>
                    <a:pt x="74" y="44"/>
                  </a:lnTo>
                  <a:lnTo>
                    <a:pt x="67" y="41"/>
                  </a:lnTo>
                  <a:lnTo>
                    <a:pt x="67" y="30"/>
                  </a:lnTo>
                  <a:lnTo>
                    <a:pt x="71" y="15"/>
                  </a:lnTo>
                  <a:lnTo>
                    <a:pt x="85" y="15"/>
                  </a:lnTo>
                  <a:lnTo>
                    <a:pt x="89" y="15"/>
                  </a:lnTo>
                  <a:lnTo>
                    <a:pt x="89" y="11"/>
                  </a:lnTo>
                  <a:lnTo>
                    <a:pt x="93" y="11"/>
                  </a:lnTo>
                  <a:lnTo>
                    <a:pt x="93" y="15"/>
                  </a:lnTo>
                  <a:lnTo>
                    <a:pt x="93" y="15"/>
                  </a:lnTo>
                  <a:lnTo>
                    <a:pt x="96" y="15"/>
                  </a:lnTo>
                  <a:lnTo>
                    <a:pt x="96" y="15"/>
                  </a:lnTo>
                  <a:lnTo>
                    <a:pt x="100" y="18"/>
                  </a:lnTo>
                  <a:lnTo>
                    <a:pt x="100" y="18"/>
                  </a:lnTo>
                  <a:lnTo>
                    <a:pt x="104" y="18"/>
                  </a:lnTo>
                  <a:lnTo>
                    <a:pt x="108" y="15"/>
                  </a:lnTo>
                  <a:lnTo>
                    <a:pt x="108" y="15"/>
                  </a:lnTo>
                  <a:lnTo>
                    <a:pt x="111" y="15"/>
                  </a:lnTo>
                  <a:lnTo>
                    <a:pt x="111" y="15"/>
                  </a:lnTo>
                  <a:lnTo>
                    <a:pt x="111" y="15"/>
                  </a:lnTo>
                  <a:lnTo>
                    <a:pt x="115" y="15"/>
                  </a:lnTo>
                  <a:lnTo>
                    <a:pt x="115" y="18"/>
                  </a:lnTo>
                  <a:lnTo>
                    <a:pt x="119" y="15"/>
                  </a:lnTo>
                  <a:lnTo>
                    <a:pt x="126" y="15"/>
                  </a:lnTo>
                  <a:lnTo>
                    <a:pt x="126" y="15"/>
                  </a:lnTo>
                  <a:lnTo>
                    <a:pt x="126" y="11"/>
                  </a:lnTo>
                  <a:lnTo>
                    <a:pt x="126" y="11"/>
                  </a:lnTo>
                  <a:lnTo>
                    <a:pt x="130" y="11"/>
                  </a:lnTo>
                  <a:lnTo>
                    <a:pt x="130" y="11"/>
                  </a:lnTo>
                  <a:lnTo>
                    <a:pt x="133" y="11"/>
                  </a:lnTo>
                  <a:lnTo>
                    <a:pt x="137" y="11"/>
                  </a:lnTo>
                  <a:lnTo>
                    <a:pt x="137" y="11"/>
                  </a:lnTo>
                  <a:lnTo>
                    <a:pt x="145" y="7"/>
                  </a:lnTo>
                  <a:lnTo>
                    <a:pt x="148" y="11"/>
                  </a:lnTo>
                  <a:lnTo>
                    <a:pt x="148" y="7"/>
                  </a:lnTo>
                  <a:lnTo>
                    <a:pt x="152" y="7"/>
                  </a:lnTo>
                  <a:lnTo>
                    <a:pt x="156" y="7"/>
                  </a:lnTo>
                  <a:lnTo>
                    <a:pt x="156" y="4"/>
                  </a:lnTo>
                  <a:lnTo>
                    <a:pt x="159" y="4"/>
                  </a:lnTo>
                  <a:lnTo>
                    <a:pt x="163" y="4"/>
                  </a:lnTo>
                  <a:lnTo>
                    <a:pt x="163" y="0"/>
                  </a:lnTo>
                  <a:lnTo>
                    <a:pt x="167" y="0"/>
                  </a:lnTo>
                  <a:lnTo>
                    <a:pt x="170" y="0"/>
                  </a:lnTo>
                  <a:lnTo>
                    <a:pt x="170" y="0"/>
                  </a:lnTo>
                  <a:lnTo>
                    <a:pt x="170" y="0"/>
                  </a:lnTo>
                  <a:lnTo>
                    <a:pt x="170" y="4"/>
                  </a:lnTo>
                  <a:lnTo>
                    <a:pt x="170" y="7"/>
                  </a:lnTo>
                  <a:lnTo>
                    <a:pt x="170" y="7"/>
                  </a:lnTo>
                  <a:lnTo>
                    <a:pt x="167" y="11"/>
                  </a:lnTo>
                  <a:lnTo>
                    <a:pt x="167" y="11"/>
                  </a:lnTo>
                  <a:lnTo>
                    <a:pt x="167" y="15"/>
                  </a:lnTo>
                  <a:lnTo>
                    <a:pt x="167" y="15"/>
                  </a:lnTo>
                  <a:lnTo>
                    <a:pt x="167" y="15"/>
                  </a:lnTo>
                  <a:lnTo>
                    <a:pt x="167" y="22"/>
                  </a:lnTo>
                  <a:lnTo>
                    <a:pt x="167" y="22"/>
                  </a:lnTo>
                  <a:lnTo>
                    <a:pt x="167" y="26"/>
                  </a:lnTo>
                  <a:lnTo>
                    <a:pt x="167" y="30"/>
                  </a:lnTo>
                  <a:lnTo>
                    <a:pt x="167" y="30"/>
                  </a:lnTo>
                  <a:lnTo>
                    <a:pt x="167" y="33"/>
                  </a:lnTo>
                  <a:lnTo>
                    <a:pt x="167" y="33"/>
                  </a:lnTo>
                  <a:lnTo>
                    <a:pt x="167" y="37"/>
                  </a:lnTo>
                  <a:lnTo>
                    <a:pt x="167" y="44"/>
                  </a:lnTo>
                  <a:lnTo>
                    <a:pt x="167" y="44"/>
                  </a:lnTo>
                  <a:lnTo>
                    <a:pt x="167" y="48"/>
                  </a:lnTo>
                  <a:lnTo>
                    <a:pt x="167" y="56"/>
                  </a:lnTo>
                  <a:lnTo>
                    <a:pt x="163" y="56"/>
                  </a:lnTo>
                  <a:lnTo>
                    <a:pt x="163" y="56"/>
                  </a:lnTo>
                  <a:lnTo>
                    <a:pt x="163" y="56"/>
                  </a:lnTo>
                  <a:lnTo>
                    <a:pt x="167" y="56"/>
                  </a:lnTo>
                  <a:lnTo>
                    <a:pt x="170" y="56"/>
                  </a:lnTo>
                  <a:lnTo>
                    <a:pt x="170" y="63"/>
                  </a:lnTo>
                  <a:lnTo>
                    <a:pt x="167" y="67"/>
                  </a:lnTo>
                  <a:lnTo>
                    <a:pt x="167" y="67"/>
                  </a:lnTo>
                  <a:lnTo>
                    <a:pt x="167" y="67"/>
                  </a:lnTo>
                  <a:lnTo>
                    <a:pt x="167" y="67"/>
                  </a:lnTo>
                  <a:lnTo>
                    <a:pt x="163" y="67"/>
                  </a:lnTo>
                  <a:lnTo>
                    <a:pt x="163" y="70"/>
                  </a:lnTo>
                  <a:lnTo>
                    <a:pt x="163" y="70"/>
                  </a:lnTo>
                  <a:lnTo>
                    <a:pt x="163" y="70"/>
                  </a:lnTo>
                  <a:lnTo>
                    <a:pt x="167" y="70"/>
                  </a:lnTo>
                  <a:lnTo>
                    <a:pt x="163" y="74"/>
                  </a:lnTo>
                  <a:lnTo>
                    <a:pt x="163" y="78"/>
                  </a:lnTo>
                  <a:lnTo>
                    <a:pt x="163" y="78"/>
                  </a:lnTo>
                  <a:lnTo>
                    <a:pt x="159" y="81"/>
                  </a:lnTo>
                  <a:lnTo>
                    <a:pt x="159" y="81"/>
                  </a:lnTo>
                  <a:lnTo>
                    <a:pt x="156" y="85"/>
                  </a:lnTo>
                  <a:lnTo>
                    <a:pt x="152" y="85"/>
                  </a:lnTo>
                  <a:lnTo>
                    <a:pt x="152" y="89"/>
                  </a:lnTo>
                  <a:lnTo>
                    <a:pt x="141" y="96"/>
                  </a:lnTo>
                  <a:lnTo>
                    <a:pt x="141" y="96"/>
                  </a:lnTo>
                  <a:lnTo>
                    <a:pt x="141" y="96"/>
                  </a:lnTo>
                  <a:lnTo>
                    <a:pt x="130" y="104"/>
                  </a:lnTo>
                  <a:lnTo>
                    <a:pt x="126" y="100"/>
                  </a:lnTo>
                  <a:lnTo>
                    <a:pt x="126" y="104"/>
                  </a:lnTo>
                  <a:lnTo>
                    <a:pt x="119" y="104"/>
                  </a:lnTo>
                  <a:lnTo>
                    <a:pt x="111" y="107"/>
                  </a:lnTo>
                  <a:lnTo>
                    <a:pt x="111" y="107"/>
                  </a:lnTo>
                  <a:lnTo>
                    <a:pt x="111" y="107"/>
                  </a:lnTo>
                  <a:lnTo>
                    <a:pt x="108" y="115"/>
                  </a:lnTo>
                  <a:lnTo>
                    <a:pt x="104" y="115"/>
                  </a:lnTo>
                  <a:lnTo>
                    <a:pt x="104" y="111"/>
                  </a:lnTo>
                  <a:lnTo>
                    <a:pt x="104" y="115"/>
                  </a:lnTo>
                  <a:lnTo>
                    <a:pt x="100" y="115"/>
                  </a:lnTo>
                  <a:lnTo>
                    <a:pt x="100" y="119"/>
                  </a:lnTo>
                  <a:lnTo>
                    <a:pt x="93" y="122"/>
                  </a:lnTo>
                  <a:lnTo>
                    <a:pt x="93" y="122"/>
                  </a:lnTo>
                  <a:lnTo>
                    <a:pt x="93" y="126"/>
                  </a:lnTo>
                  <a:lnTo>
                    <a:pt x="93" y="126"/>
                  </a:lnTo>
                  <a:lnTo>
                    <a:pt x="93" y="126"/>
                  </a:lnTo>
                  <a:lnTo>
                    <a:pt x="89" y="126"/>
                  </a:lnTo>
                  <a:lnTo>
                    <a:pt x="78" y="133"/>
                  </a:lnTo>
                  <a:lnTo>
                    <a:pt x="78" y="137"/>
                  </a:lnTo>
                  <a:lnTo>
                    <a:pt x="78" y="137"/>
                  </a:lnTo>
                  <a:lnTo>
                    <a:pt x="71" y="137"/>
                  </a:lnTo>
                  <a:lnTo>
                    <a:pt x="71" y="141"/>
                  </a:lnTo>
                  <a:lnTo>
                    <a:pt x="67" y="137"/>
                  </a:lnTo>
                  <a:lnTo>
                    <a:pt x="67" y="137"/>
                  </a:lnTo>
                  <a:lnTo>
                    <a:pt x="67" y="141"/>
                  </a:lnTo>
                  <a:lnTo>
                    <a:pt x="67" y="141"/>
                  </a:lnTo>
                  <a:lnTo>
                    <a:pt x="67" y="145"/>
                  </a:lnTo>
                  <a:lnTo>
                    <a:pt x="67" y="145"/>
                  </a:lnTo>
                  <a:lnTo>
                    <a:pt x="67" y="148"/>
                  </a:lnTo>
                  <a:lnTo>
                    <a:pt x="63" y="148"/>
                  </a:lnTo>
                  <a:lnTo>
                    <a:pt x="71" y="156"/>
                  </a:lnTo>
                  <a:lnTo>
                    <a:pt x="71" y="159"/>
                  </a:lnTo>
                  <a:lnTo>
                    <a:pt x="67" y="159"/>
                  </a:lnTo>
                  <a:lnTo>
                    <a:pt x="71" y="159"/>
                  </a:lnTo>
                  <a:lnTo>
                    <a:pt x="71" y="163"/>
                  </a:lnTo>
                  <a:lnTo>
                    <a:pt x="71" y="167"/>
                  </a:lnTo>
                  <a:lnTo>
                    <a:pt x="74" y="171"/>
                  </a:lnTo>
                  <a:lnTo>
                    <a:pt x="71" y="178"/>
                  </a:lnTo>
                  <a:lnTo>
                    <a:pt x="74" y="182"/>
                  </a:lnTo>
                  <a:lnTo>
                    <a:pt x="74" y="182"/>
                  </a:lnTo>
                  <a:lnTo>
                    <a:pt x="74" y="178"/>
                  </a:lnTo>
                  <a:lnTo>
                    <a:pt x="74" y="174"/>
                  </a:lnTo>
                  <a:lnTo>
                    <a:pt x="78" y="178"/>
                  </a:lnTo>
                  <a:lnTo>
                    <a:pt x="78" y="178"/>
                  </a:lnTo>
                  <a:lnTo>
                    <a:pt x="78" y="182"/>
                  </a:lnTo>
                  <a:lnTo>
                    <a:pt x="74" y="185"/>
                  </a:lnTo>
                  <a:lnTo>
                    <a:pt x="74" y="189"/>
                  </a:lnTo>
                  <a:lnTo>
                    <a:pt x="74" y="189"/>
                  </a:lnTo>
                  <a:lnTo>
                    <a:pt x="74" y="193"/>
                  </a:lnTo>
                  <a:lnTo>
                    <a:pt x="74" y="196"/>
                  </a:lnTo>
                  <a:lnTo>
                    <a:pt x="74" y="196"/>
                  </a:lnTo>
                  <a:lnTo>
                    <a:pt x="71" y="200"/>
                  </a:lnTo>
                  <a:lnTo>
                    <a:pt x="71" y="200"/>
                  </a:lnTo>
                  <a:lnTo>
                    <a:pt x="71" y="204"/>
                  </a:lnTo>
                  <a:lnTo>
                    <a:pt x="74" y="200"/>
                  </a:lnTo>
                  <a:lnTo>
                    <a:pt x="74" y="204"/>
                  </a:lnTo>
                  <a:lnTo>
                    <a:pt x="74" y="208"/>
                  </a:lnTo>
                  <a:lnTo>
                    <a:pt x="71" y="211"/>
                  </a:lnTo>
                  <a:lnTo>
                    <a:pt x="67" y="215"/>
                  </a:lnTo>
                  <a:lnTo>
                    <a:pt x="56" y="219"/>
                  </a:lnTo>
                  <a:lnTo>
                    <a:pt x="41" y="222"/>
                  </a:lnTo>
                  <a:lnTo>
                    <a:pt x="37" y="226"/>
                  </a:lnTo>
                  <a:lnTo>
                    <a:pt x="30" y="230"/>
                  </a:lnTo>
                  <a:lnTo>
                    <a:pt x="30" y="230"/>
                  </a:lnTo>
                  <a:lnTo>
                    <a:pt x="30" y="234"/>
                  </a:lnTo>
                  <a:lnTo>
                    <a:pt x="26" y="237"/>
                  </a:lnTo>
                  <a:lnTo>
                    <a:pt x="26" y="237"/>
                  </a:lnTo>
                  <a:lnTo>
                    <a:pt x="22" y="237"/>
                  </a:lnTo>
                  <a:lnTo>
                    <a:pt x="22" y="237"/>
                  </a:lnTo>
                  <a:lnTo>
                    <a:pt x="26" y="241"/>
                  </a:lnTo>
                  <a:lnTo>
                    <a:pt x="26" y="241"/>
                  </a:lnTo>
                  <a:lnTo>
                    <a:pt x="26" y="241"/>
                  </a:lnTo>
                  <a:lnTo>
                    <a:pt x="30" y="241"/>
                  </a:lnTo>
                  <a:lnTo>
                    <a:pt x="30" y="241"/>
                  </a:lnTo>
                  <a:lnTo>
                    <a:pt x="30" y="237"/>
                  </a:lnTo>
                  <a:lnTo>
                    <a:pt x="30" y="241"/>
                  </a:lnTo>
                  <a:lnTo>
                    <a:pt x="30" y="245"/>
                  </a:lnTo>
                  <a:lnTo>
                    <a:pt x="30" y="248"/>
                  </a:lnTo>
                  <a:lnTo>
                    <a:pt x="30" y="248"/>
                  </a:lnTo>
                  <a:lnTo>
                    <a:pt x="26" y="248"/>
                  </a:lnTo>
                  <a:lnTo>
                    <a:pt x="19" y="248"/>
                  </a:lnTo>
                  <a:lnTo>
                    <a:pt x="19" y="248"/>
                  </a:lnTo>
                  <a:lnTo>
                    <a:pt x="19" y="248"/>
                  </a:lnTo>
                  <a:lnTo>
                    <a:pt x="19" y="245"/>
                  </a:lnTo>
                  <a:lnTo>
                    <a:pt x="19" y="245"/>
                  </a:lnTo>
                  <a:lnTo>
                    <a:pt x="19" y="241"/>
                  </a:lnTo>
                  <a:lnTo>
                    <a:pt x="19" y="241"/>
                  </a:lnTo>
                  <a:lnTo>
                    <a:pt x="15" y="237"/>
                  </a:lnTo>
                  <a:lnTo>
                    <a:pt x="15" y="237"/>
                  </a:lnTo>
                  <a:lnTo>
                    <a:pt x="15" y="237"/>
                  </a:lnTo>
                  <a:lnTo>
                    <a:pt x="15" y="234"/>
                  </a:lnTo>
                  <a:lnTo>
                    <a:pt x="15" y="226"/>
                  </a:lnTo>
                  <a:lnTo>
                    <a:pt x="15" y="222"/>
                  </a:lnTo>
                  <a:lnTo>
                    <a:pt x="15" y="211"/>
                  </a:lnTo>
                  <a:lnTo>
                    <a:pt x="15" y="208"/>
                  </a:lnTo>
                  <a:lnTo>
                    <a:pt x="15" y="204"/>
                  </a:lnTo>
                  <a:lnTo>
                    <a:pt x="15" y="204"/>
                  </a:lnTo>
                  <a:lnTo>
                    <a:pt x="15" y="200"/>
                  </a:lnTo>
                  <a:lnTo>
                    <a:pt x="15" y="196"/>
                  </a:lnTo>
                  <a:lnTo>
                    <a:pt x="11" y="193"/>
                  </a:lnTo>
                  <a:lnTo>
                    <a:pt x="11" y="185"/>
                  </a:lnTo>
                  <a:lnTo>
                    <a:pt x="11" y="182"/>
                  </a:lnTo>
                  <a:lnTo>
                    <a:pt x="11" y="182"/>
                  </a:lnTo>
                  <a:close/>
                </a:path>
              </a:pathLst>
            </a:custGeom>
            <a:grpFill/>
            <a:ln>
              <a:noFill/>
            </a:ln>
          </p:spPr>
          <p:txBody>
            <a:bodyPr vert="horz" wrap="square" lIns="91440" tIns="45720" rIns="91440" bIns="45720" numCol="1" anchor="t" anchorCtr="0" compatLnSpc="1"/>
            <a:lstStyle/>
            <a:p>
              <a:endParaRPr lang="en-US"/>
            </a:p>
          </p:txBody>
        </p:sp>
        <p:sp>
          <p:nvSpPr>
            <p:cNvPr id="150" name="Freeform 151"/>
            <p:cNvSpPr/>
            <p:nvPr/>
          </p:nvSpPr>
          <p:spPr bwMode="auto">
            <a:xfrm>
              <a:off x="4926044" y="3682902"/>
              <a:ext cx="29593" cy="28306"/>
            </a:xfrm>
            <a:custGeom>
              <a:avLst/>
              <a:gdLst>
                <a:gd name="T0" fmla="*/ 19 w 23"/>
                <a:gd name="T1" fmla="*/ 3 h 22"/>
                <a:gd name="T2" fmla="*/ 19 w 23"/>
                <a:gd name="T3" fmla="*/ 3 h 22"/>
                <a:gd name="T4" fmla="*/ 19 w 23"/>
                <a:gd name="T5" fmla="*/ 3 h 22"/>
                <a:gd name="T6" fmla="*/ 23 w 23"/>
                <a:gd name="T7" fmla="*/ 7 h 22"/>
                <a:gd name="T8" fmla="*/ 23 w 23"/>
                <a:gd name="T9" fmla="*/ 7 h 22"/>
                <a:gd name="T10" fmla="*/ 23 w 23"/>
                <a:gd name="T11" fmla="*/ 11 h 22"/>
                <a:gd name="T12" fmla="*/ 23 w 23"/>
                <a:gd name="T13" fmla="*/ 11 h 22"/>
                <a:gd name="T14" fmla="*/ 23 w 23"/>
                <a:gd name="T15" fmla="*/ 14 h 22"/>
                <a:gd name="T16" fmla="*/ 23 w 23"/>
                <a:gd name="T17" fmla="*/ 14 h 22"/>
                <a:gd name="T18" fmla="*/ 23 w 23"/>
                <a:gd name="T19" fmla="*/ 14 h 22"/>
                <a:gd name="T20" fmla="*/ 19 w 23"/>
                <a:gd name="T21" fmla="*/ 14 h 22"/>
                <a:gd name="T22" fmla="*/ 19 w 23"/>
                <a:gd name="T23" fmla="*/ 18 h 22"/>
                <a:gd name="T24" fmla="*/ 19 w 23"/>
                <a:gd name="T25" fmla="*/ 22 h 22"/>
                <a:gd name="T26" fmla="*/ 15 w 23"/>
                <a:gd name="T27" fmla="*/ 22 h 22"/>
                <a:gd name="T28" fmla="*/ 12 w 23"/>
                <a:gd name="T29" fmla="*/ 22 h 22"/>
                <a:gd name="T30" fmla="*/ 4 w 23"/>
                <a:gd name="T31" fmla="*/ 18 h 22"/>
                <a:gd name="T32" fmla="*/ 4 w 23"/>
                <a:gd name="T33" fmla="*/ 14 h 22"/>
                <a:gd name="T34" fmla="*/ 0 w 23"/>
                <a:gd name="T35" fmla="*/ 14 h 22"/>
                <a:gd name="T36" fmla="*/ 0 w 23"/>
                <a:gd name="T37" fmla="*/ 11 h 22"/>
                <a:gd name="T38" fmla="*/ 0 w 23"/>
                <a:gd name="T39" fmla="*/ 7 h 22"/>
                <a:gd name="T40" fmla="*/ 4 w 23"/>
                <a:gd name="T41" fmla="*/ 3 h 22"/>
                <a:gd name="T42" fmla="*/ 8 w 23"/>
                <a:gd name="T43" fmla="*/ 0 h 22"/>
                <a:gd name="T44" fmla="*/ 8 w 23"/>
                <a:gd name="T45" fmla="*/ 0 h 22"/>
                <a:gd name="T46" fmla="*/ 12 w 23"/>
                <a:gd name="T47" fmla="*/ 0 h 22"/>
                <a:gd name="T48" fmla="*/ 15 w 23"/>
                <a:gd name="T49" fmla="*/ 3 h 22"/>
                <a:gd name="T50" fmla="*/ 19 w 23"/>
                <a:gd name="T51" fmla="*/ 3 h 22"/>
                <a:gd name="T52" fmla="*/ 19 w 23"/>
                <a:gd name="T5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2">
                  <a:moveTo>
                    <a:pt x="19" y="3"/>
                  </a:moveTo>
                  <a:lnTo>
                    <a:pt x="19" y="3"/>
                  </a:lnTo>
                  <a:lnTo>
                    <a:pt x="19" y="3"/>
                  </a:lnTo>
                  <a:lnTo>
                    <a:pt x="23" y="7"/>
                  </a:lnTo>
                  <a:lnTo>
                    <a:pt x="23" y="7"/>
                  </a:lnTo>
                  <a:lnTo>
                    <a:pt x="23" y="11"/>
                  </a:lnTo>
                  <a:lnTo>
                    <a:pt x="23" y="11"/>
                  </a:lnTo>
                  <a:lnTo>
                    <a:pt x="23" y="14"/>
                  </a:lnTo>
                  <a:lnTo>
                    <a:pt x="23" y="14"/>
                  </a:lnTo>
                  <a:lnTo>
                    <a:pt x="23" y="14"/>
                  </a:lnTo>
                  <a:lnTo>
                    <a:pt x="19" y="14"/>
                  </a:lnTo>
                  <a:lnTo>
                    <a:pt x="19" y="18"/>
                  </a:lnTo>
                  <a:lnTo>
                    <a:pt x="19" y="22"/>
                  </a:lnTo>
                  <a:lnTo>
                    <a:pt x="15" y="22"/>
                  </a:lnTo>
                  <a:lnTo>
                    <a:pt x="12" y="22"/>
                  </a:lnTo>
                  <a:lnTo>
                    <a:pt x="4" y="18"/>
                  </a:lnTo>
                  <a:lnTo>
                    <a:pt x="4" y="14"/>
                  </a:lnTo>
                  <a:lnTo>
                    <a:pt x="0" y="14"/>
                  </a:lnTo>
                  <a:lnTo>
                    <a:pt x="0" y="11"/>
                  </a:lnTo>
                  <a:lnTo>
                    <a:pt x="0" y="7"/>
                  </a:lnTo>
                  <a:lnTo>
                    <a:pt x="4" y="3"/>
                  </a:lnTo>
                  <a:lnTo>
                    <a:pt x="8" y="0"/>
                  </a:lnTo>
                  <a:lnTo>
                    <a:pt x="8" y="0"/>
                  </a:lnTo>
                  <a:lnTo>
                    <a:pt x="12" y="0"/>
                  </a:lnTo>
                  <a:lnTo>
                    <a:pt x="15" y="3"/>
                  </a:lnTo>
                  <a:lnTo>
                    <a:pt x="19" y="3"/>
                  </a:lnTo>
                  <a:lnTo>
                    <a:pt x="19" y="3"/>
                  </a:lnTo>
                  <a:close/>
                </a:path>
              </a:pathLst>
            </a:custGeom>
            <a:grpFill/>
            <a:ln>
              <a:noFill/>
            </a:ln>
          </p:spPr>
          <p:txBody>
            <a:bodyPr vert="horz" wrap="square" lIns="91440" tIns="45720" rIns="91440" bIns="45720" numCol="1" anchor="t" anchorCtr="0" compatLnSpc="1"/>
            <a:lstStyle/>
            <a:p>
              <a:endParaRPr lang="en-US"/>
            </a:p>
          </p:txBody>
        </p:sp>
        <p:sp>
          <p:nvSpPr>
            <p:cNvPr id="151" name="Freeform 152"/>
            <p:cNvSpPr>
              <a:spLocks noEditPoints="1"/>
            </p:cNvSpPr>
            <p:nvPr/>
          </p:nvSpPr>
          <p:spPr bwMode="auto">
            <a:xfrm>
              <a:off x="4626258" y="3610850"/>
              <a:ext cx="343531" cy="262473"/>
            </a:xfrm>
            <a:custGeom>
              <a:avLst/>
              <a:gdLst>
                <a:gd name="T0" fmla="*/ 4 w 267"/>
                <a:gd name="T1" fmla="*/ 96 h 204"/>
                <a:gd name="T2" fmla="*/ 15 w 267"/>
                <a:gd name="T3" fmla="*/ 96 h 204"/>
                <a:gd name="T4" fmla="*/ 30 w 267"/>
                <a:gd name="T5" fmla="*/ 104 h 204"/>
                <a:gd name="T6" fmla="*/ 41 w 267"/>
                <a:gd name="T7" fmla="*/ 108 h 204"/>
                <a:gd name="T8" fmla="*/ 48 w 267"/>
                <a:gd name="T9" fmla="*/ 100 h 204"/>
                <a:gd name="T10" fmla="*/ 67 w 267"/>
                <a:gd name="T11" fmla="*/ 48 h 204"/>
                <a:gd name="T12" fmla="*/ 71 w 267"/>
                <a:gd name="T13" fmla="*/ 70 h 204"/>
                <a:gd name="T14" fmla="*/ 85 w 267"/>
                <a:gd name="T15" fmla="*/ 70 h 204"/>
                <a:gd name="T16" fmla="*/ 104 w 267"/>
                <a:gd name="T17" fmla="*/ 59 h 204"/>
                <a:gd name="T18" fmla="*/ 122 w 267"/>
                <a:gd name="T19" fmla="*/ 52 h 204"/>
                <a:gd name="T20" fmla="*/ 137 w 267"/>
                <a:gd name="T21" fmla="*/ 56 h 204"/>
                <a:gd name="T22" fmla="*/ 152 w 267"/>
                <a:gd name="T23" fmla="*/ 56 h 204"/>
                <a:gd name="T24" fmla="*/ 152 w 267"/>
                <a:gd name="T25" fmla="*/ 44 h 204"/>
                <a:gd name="T26" fmla="*/ 163 w 267"/>
                <a:gd name="T27" fmla="*/ 37 h 204"/>
                <a:gd name="T28" fmla="*/ 171 w 267"/>
                <a:gd name="T29" fmla="*/ 30 h 204"/>
                <a:gd name="T30" fmla="*/ 178 w 267"/>
                <a:gd name="T31" fmla="*/ 18 h 204"/>
                <a:gd name="T32" fmla="*/ 185 w 267"/>
                <a:gd name="T33" fmla="*/ 15 h 204"/>
                <a:gd name="T34" fmla="*/ 196 w 267"/>
                <a:gd name="T35" fmla="*/ 7 h 204"/>
                <a:gd name="T36" fmla="*/ 208 w 267"/>
                <a:gd name="T37" fmla="*/ 4 h 204"/>
                <a:gd name="T38" fmla="*/ 219 w 267"/>
                <a:gd name="T39" fmla="*/ 0 h 204"/>
                <a:gd name="T40" fmla="*/ 233 w 267"/>
                <a:gd name="T41" fmla="*/ 4 h 204"/>
                <a:gd name="T42" fmla="*/ 248 w 267"/>
                <a:gd name="T43" fmla="*/ 7 h 204"/>
                <a:gd name="T44" fmla="*/ 252 w 267"/>
                <a:gd name="T45" fmla="*/ 26 h 204"/>
                <a:gd name="T46" fmla="*/ 252 w 267"/>
                <a:gd name="T47" fmla="*/ 56 h 204"/>
                <a:gd name="T48" fmla="*/ 241 w 267"/>
                <a:gd name="T49" fmla="*/ 56 h 204"/>
                <a:gd name="T50" fmla="*/ 237 w 267"/>
                <a:gd name="T51" fmla="*/ 70 h 204"/>
                <a:gd name="T52" fmla="*/ 252 w 267"/>
                <a:gd name="T53" fmla="*/ 74 h 204"/>
                <a:gd name="T54" fmla="*/ 267 w 267"/>
                <a:gd name="T55" fmla="*/ 70 h 204"/>
                <a:gd name="T56" fmla="*/ 263 w 267"/>
                <a:gd name="T57" fmla="*/ 85 h 204"/>
                <a:gd name="T58" fmla="*/ 252 w 267"/>
                <a:gd name="T59" fmla="*/ 104 h 204"/>
                <a:gd name="T60" fmla="*/ 241 w 267"/>
                <a:gd name="T61" fmla="*/ 111 h 204"/>
                <a:gd name="T62" fmla="*/ 230 w 267"/>
                <a:gd name="T63" fmla="*/ 122 h 204"/>
                <a:gd name="T64" fmla="*/ 211 w 267"/>
                <a:gd name="T65" fmla="*/ 148 h 204"/>
                <a:gd name="T66" fmla="*/ 185 w 267"/>
                <a:gd name="T67" fmla="*/ 167 h 204"/>
                <a:gd name="T68" fmla="*/ 167 w 267"/>
                <a:gd name="T69" fmla="*/ 182 h 204"/>
                <a:gd name="T70" fmla="*/ 152 w 267"/>
                <a:gd name="T71" fmla="*/ 185 h 204"/>
                <a:gd name="T72" fmla="*/ 141 w 267"/>
                <a:gd name="T73" fmla="*/ 193 h 204"/>
                <a:gd name="T74" fmla="*/ 130 w 267"/>
                <a:gd name="T75" fmla="*/ 193 h 204"/>
                <a:gd name="T76" fmla="*/ 104 w 267"/>
                <a:gd name="T77" fmla="*/ 193 h 204"/>
                <a:gd name="T78" fmla="*/ 89 w 267"/>
                <a:gd name="T79" fmla="*/ 193 h 204"/>
                <a:gd name="T80" fmla="*/ 82 w 267"/>
                <a:gd name="T81" fmla="*/ 197 h 204"/>
                <a:gd name="T82" fmla="*/ 63 w 267"/>
                <a:gd name="T83" fmla="*/ 197 h 204"/>
                <a:gd name="T84" fmla="*/ 52 w 267"/>
                <a:gd name="T85" fmla="*/ 204 h 204"/>
                <a:gd name="T86" fmla="*/ 37 w 267"/>
                <a:gd name="T87" fmla="*/ 197 h 204"/>
                <a:gd name="T88" fmla="*/ 30 w 267"/>
                <a:gd name="T89" fmla="*/ 193 h 204"/>
                <a:gd name="T90" fmla="*/ 26 w 267"/>
                <a:gd name="T91" fmla="*/ 189 h 204"/>
                <a:gd name="T92" fmla="*/ 19 w 267"/>
                <a:gd name="T93" fmla="*/ 171 h 204"/>
                <a:gd name="T94" fmla="*/ 26 w 267"/>
                <a:gd name="T95" fmla="*/ 167 h 204"/>
                <a:gd name="T96" fmla="*/ 19 w 267"/>
                <a:gd name="T97" fmla="*/ 145 h 204"/>
                <a:gd name="T98" fmla="*/ 8 w 267"/>
                <a:gd name="T99" fmla="*/ 108 h 204"/>
                <a:gd name="T100" fmla="*/ 174 w 267"/>
                <a:gd name="T101" fmla="*/ 130 h 204"/>
                <a:gd name="T102" fmla="*/ 185 w 267"/>
                <a:gd name="T103" fmla="*/ 133 h 204"/>
                <a:gd name="T104" fmla="*/ 196 w 267"/>
                <a:gd name="T105" fmla="*/ 126 h 204"/>
                <a:gd name="T106" fmla="*/ 200 w 267"/>
                <a:gd name="T107" fmla="*/ 119 h 204"/>
                <a:gd name="T108" fmla="*/ 200 w 267"/>
                <a:gd name="T109" fmla="*/ 104 h 204"/>
                <a:gd name="T110" fmla="*/ 193 w 267"/>
                <a:gd name="T111" fmla="*/ 100 h 204"/>
                <a:gd name="T112" fmla="*/ 178 w 267"/>
                <a:gd name="T113" fmla="*/ 108 h 204"/>
                <a:gd name="T114" fmla="*/ 174 w 267"/>
                <a:gd name="T115"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204">
                  <a:moveTo>
                    <a:pt x="0" y="100"/>
                  </a:moveTo>
                  <a:lnTo>
                    <a:pt x="4" y="100"/>
                  </a:lnTo>
                  <a:lnTo>
                    <a:pt x="4" y="96"/>
                  </a:lnTo>
                  <a:lnTo>
                    <a:pt x="4" y="96"/>
                  </a:lnTo>
                  <a:lnTo>
                    <a:pt x="4" y="96"/>
                  </a:lnTo>
                  <a:lnTo>
                    <a:pt x="8" y="93"/>
                  </a:lnTo>
                  <a:lnTo>
                    <a:pt x="11" y="93"/>
                  </a:lnTo>
                  <a:lnTo>
                    <a:pt x="11" y="93"/>
                  </a:lnTo>
                  <a:lnTo>
                    <a:pt x="15" y="93"/>
                  </a:lnTo>
                  <a:lnTo>
                    <a:pt x="15" y="96"/>
                  </a:lnTo>
                  <a:lnTo>
                    <a:pt x="15" y="104"/>
                  </a:lnTo>
                  <a:lnTo>
                    <a:pt x="22" y="104"/>
                  </a:lnTo>
                  <a:lnTo>
                    <a:pt x="26" y="104"/>
                  </a:lnTo>
                  <a:lnTo>
                    <a:pt x="26" y="104"/>
                  </a:lnTo>
                  <a:lnTo>
                    <a:pt x="30" y="104"/>
                  </a:lnTo>
                  <a:lnTo>
                    <a:pt x="34" y="104"/>
                  </a:lnTo>
                  <a:lnTo>
                    <a:pt x="34" y="104"/>
                  </a:lnTo>
                  <a:lnTo>
                    <a:pt x="37" y="104"/>
                  </a:lnTo>
                  <a:lnTo>
                    <a:pt x="37" y="108"/>
                  </a:lnTo>
                  <a:lnTo>
                    <a:pt x="41" y="108"/>
                  </a:lnTo>
                  <a:lnTo>
                    <a:pt x="41" y="108"/>
                  </a:lnTo>
                  <a:lnTo>
                    <a:pt x="41" y="104"/>
                  </a:lnTo>
                  <a:lnTo>
                    <a:pt x="45" y="100"/>
                  </a:lnTo>
                  <a:lnTo>
                    <a:pt x="45" y="100"/>
                  </a:lnTo>
                  <a:lnTo>
                    <a:pt x="48" y="100"/>
                  </a:lnTo>
                  <a:lnTo>
                    <a:pt x="52" y="96"/>
                  </a:lnTo>
                  <a:lnTo>
                    <a:pt x="56" y="96"/>
                  </a:lnTo>
                  <a:lnTo>
                    <a:pt x="59" y="96"/>
                  </a:lnTo>
                  <a:lnTo>
                    <a:pt x="59" y="44"/>
                  </a:lnTo>
                  <a:lnTo>
                    <a:pt x="67" y="48"/>
                  </a:lnTo>
                  <a:lnTo>
                    <a:pt x="67" y="52"/>
                  </a:lnTo>
                  <a:lnTo>
                    <a:pt x="71" y="59"/>
                  </a:lnTo>
                  <a:lnTo>
                    <a:pt x="71" y="63"/>
                  </a:lnTo>
                  <a:lnTo>
                    <a:pt x="71" y="67"/>
                  </a:lnTo>
                  <a:lnTo>
                    <a:pt x="71" y="70"/>
                  </a:lnTo>
                  <a:lnTo>
                    <a:pt x="74" y="70"/>
                  </a:lnTo>
                  <a:lnTo>
                    <a:pt x="78" y="70"/>
                  </a:lnTo>
                  <a:lnTo>
                    <a:pt x="82" y="70"/>
                  </a:lnTo>
                  <a:lnTo>
                    <a:pt x="85" y="70"/>
                  </a:lnTo>
                  <a:lnTo>
                    <a:pt x="85" y="70"/>
                  </a:lnTo>
                  <a:lnTo>
                    <a:pt x="89" y="67"/>
                  </a:lnTo>
                  <a:lnTo>
                    <a:pt x="93" y="67"/>
                  </a:lnTo>
                  <a:lnTo>
                    <a:pt x="96" y="63"/>
                  </a:lnTo>
                  <a:lnTo>
                    <a:pt x="100" y="63"/>
                  </a:lnTo>
                  <a:lnTo>
                    <a:pt x="104" y="59"/>
                  </a:lnTo>
                  <a:lnTo>
                    <a:pt x="108" y="52"/>
                  </a:lnTo>
                  <a:lnTo>
                    <a:pt x="111" y="48"/>
                  </a:lnTo>
                  <a:lnTo>
                    <a:pt x="115" y="48"/>
                  </a:lnTo>
                  <a:lnTo>
                    <a:pt x="119" y="48"/>
                  </a:lnTo>
                  <a:lnTo>
                    <a:pt x="122" y="52"/>
                  </a:lnTo>
                  <a:lnTo>
                    <a:pt x="122" y="52"/>
                  </a:lnTo>
                  <a:lnTo>
                    <a:pt x="130" y="56"/>
                  </a:lnTo>
                  <a:lnTo>
                    <a:pt x="133" y="56"/>
                  </a:lnTo>
                  <a:lnTo>
                    <a:pt x="133" y="56"/>
                  </a:lnTo>
                  <a:lnTo>
                    <a:pt x="137" y="56"/>
                  </a:lnTo>
                  <a:lnTo>
                    <a:pt x="141" y="56"/>
                  </a:lnTo>
                  <a:lnTo>
                    <a:pt x="145" y="56"/>
                  </a:lnTo>
                  <a:lnTo>
                    <a:pt x="145" y="56"/>
                  </a:lnTo>
                  <a:lnTo>
                    <a:pt x="148" y="56"/>
                  </a:lnTo>
                  <a:lnTo>
                    <a:pt x="152" y="56"/>
                  </a:lnTo>
                  <a:lnTo>
                    <a:pt x="152" y="52"/>
                  </a:lnTo>
                  <a:lnTo>
                    <a:pt x="152" y="52"/>
                  </a:lnTo>
                  <a:lnTo>
                    <a:pt x="152" y="48"/>
                  </a:lnTo>
                  <a:lnTo>
                    <a:pt x="152" y="48"/>
                  </a:lnTo>
                  <a:lnTo>
                    <a:pt x="152" y="44"/>
                  </a:lnTo>
                  <a:lnTo>
                    <a:pt x="156" y="41"/>
                  </a:lnTo>
                  <a:lnTo>
                    <a:pt x="159" y="41"/>
                  </a:lnTo>
                  <a:lnTo>
                    <a:pt x="159" y="41"/>
                  </a:lnTo>
                  <a:lnTo>
                    <a:pt x="163" y="37"/>
                  </a:lnTo>
                  <a:lnTo>
                    <a:pt x="163" y="37"/>
                  </a:lnTo>
                  <a:lnTo>
                    <a:pt x="163" y="37"/>
                  </a:lnTo>
                  <a:lnTo>
                    <a:pt x="167" y="33"/>
                  </a:lnTo>
                  <a:lnTo>
                    <a:pt x="167" y="33"/>
                  </a:lnTo>
                  <a:lnTo>
                    <a:pt x="171" y="33"/>
                  </a:lnTo>
                  <a:lnTo>
                    <a:pt x="171" y="30"/>
                  </a:lnTo>
                  <a:lnTo>
                    <a:pt x="174" y="30"/>
                  </a:lnTo>
                  <a:lnTo>
                    <a:pt x="174" y="30"/>
                  </a:lnTo>
                  <a:lnTo>
                    <a:pt x="171" y="26"/>
                  </a:lnTo>
                  <a:lnTo>
                    <a:pt x="171" y="22"/>
                  </a:lnTo>
                  <a:lnTo>
                    <a:pt x="178" y="18"/>
                  </a:lnTo>
                  <a:lnTo>
                    <a:pt x="178" y="18"/>
                  </a:lnTo>
                  <a:lnTo>
                    <a:pt x="182" y="18"/>
                  </a:lnTo>
                  <a:lnTo>
                    <a:pt x="182" y="15"/>
                  </a:lnTo>
                  <a:lnTo>
                    <a:pt x="185" y="15"/>
                  </a:lnTo>
                  <a:lnTo>
                    <a:pt x="185" y="15"/>
                  </a:lnTo>
                  <a:lnTo>
                    <a:pt x="185" y="11"/>
                  </a:lnTo>
                  <a:lnTo>
                    <a:pt x="189" y="11"/>
                  </a:lnTo>
                  <a:lnTo>
                    <a:pt x="193" y="7"/>
                  </a:lnTo>
                  <a:lnTo>
                    <a:pt x="196" y="7"/>
                  </a:lnTo>
                  <a:lnTo>
                    <a:pt x="196" y="7"/>
                  </a:lnTo>
                  <a:lnTo>
                    <a:pt x="196" y="7"/>
                  </a:lnTo>
                  <a:lnTo>
                    <a:pt x="200" y="7"/>
                  </a:lnTo>
                  <a:lnTo>
                    <a:pt x="204" y="7"/>
                  </a:lnTo>
                  <a:lnTo>
                    <a:pt x="204" y="4"/>
                  </a:lnTo>
                  <a:lnTo>
                    <a:pt x="208" y="4"/>
                  </a:lnTo>
                  <a:lnTo>
                    <a:pt x="208" y="0"/>
                  </a:lnTo>
                  <a:lnTo>
                    <a:pt x="208" y="0"/>
                  </a:lnTo>
                  <a:lnTo>
                    <a:pt x="211" y="0"/>
                  </a:lnTo>
                  <a:lnTo>
                    <a:pt x="211" y="0"/>
                  </a:lnTo>
                  <a:lnTo>
                    <a:pt x="219" y="0"/>
                  </a:lnTo>
                  <a:lnTo>
                    <a:pt x="222" y="0"/>
                  </a:lnTo>
                  <a:lnTo>
                    <a:pt x="226" y="0"/>
                  </a:lnTo>
                  <a:lnTo>
                    <a:pt x="226" y="0"/>
                  </a:lnTo>
                  <a:lnTo>
                    <a:pt x="230" y="4"/>
                  </a:lnTo>
                  <a:lnTo>
                    <a:pt x="233" y="4"/>
                  </a:lnTo>
                  <a:lnTo>
                    <a:pt x="233" y="4"/>
                  </a:lnTo>
                  <a:lnTo>
                    <a:pt x="237" y="0"/>
                  </a:lnTo>
                  <a:lnTo>
                    <a:pt x="245" y="4"/>
                  </a:lnTo>
                  <a:lnTo>
                    <a:pt x="248" y="4"/>
                  </a:lnTo>
                  <a:lnTo>
                    <a:pt x="248" y="7"/>
                  </a:lnTo>
                  <a:lnTo>
                    <a:pt x="248" y="15"/>
                  </a:lnTo>
                  <a:lnTo>
                    <a:pt x="252" y="18"/>
                  </a:lnTo>
                  <a:lnTo>
                    <a:pt x="252" y="22"/>
                  </a:lnTo>
                  <a:lnTo>
                    <a:pt x="252" y="26"/>
                  </a:lnTo>
                  <a:lnTo>
                    <a:pt x="252" y="26"/>
                  </a:lnTo>
                  <a:lnTo>
                    <a:pt x="252" y="30"/>
                  </a:lnTo>
                  <a:lnTo>
                    <a:pt x="252" y="33"/>
                  </a:lnTo>
                  <a:lnTo>
                    <a:pt x="252" y="44"/>
                  </a:lnTo>
                  <a:lnTo>
                    <a:pt x="252" y="48"/>
                  </a:lnTo>
                  <a:lnTo>
                    <a:pt x="252" y="56"/>
                  </a:lnTo>
                  <a:lnTo>
                    <a:pt x="252" y="59"/>
                  </a:lnTo>
                  <a:lnTo>
                    <a:pt x="248" y="59"/>
                  </a:lnTo>
                  <a:lnTo>
                    <a:pt x="245" y="56"/>
                  </a:lnTo>
                  <a:lnTo>
                    <a:pt x="241" y="56"/>
                  </a:lnTo>
                  <a:lnTo>
                    <a:pt x="241" y="56"/>
                  </a:lnTo>
                  <a:lnTo>
                    <a:pt x="237" y="59"/>
                  </a:lnTo>
                  <a:lnTo>
                    <a:pt x="233" y="63"/>
                  </a:lnTo>
                  <a:lnTo>
                    <a:pt x="233" y="67"/>
                  </a:lnTo>
                  <a:lnTo>
                    <a:pt x="233" y="70"/>
                  </a:lnTo>
                  <a:lnTo>
                    <a:pt x="237" y="70"/>
                  </a:lnTo>
                  <a:lnTo>
                    <a:pt x="237" y="74"/>
                  </a:lnTo>
                  <a:lnTo>
                    <a:pt x="245" y="78"/>
                  </a:lnTo>
                  <a:lnTo>
                    <a:pt x="248" y="78"/>
                  </a:lnTo>
                  <a:lnTo>
                    <a:pt x="252" y="78"/>
                  </a:lnTo>
                  <a:lnTo>
                    <a:pt x="252" y="74"/>
                  </a:lnTo>
                  <a:lnTo>
                    <a:pt x="252" y="70"/>
                  </a:lnTo>
                  <a:lnTo>
                    <a:pt x="256" y="70"/>
                  </a:lnTo>
                  <a:lnTo>
                    <a:pt x="256" y="70"/>
                  </a:lnTo>
                  <a:lnTo>
                    <a:pt x="263" y="70"/>
                  </a:lnTo>
                  <a:lnTo>
                    <a:pt x="267" y="70"/>
                  </a:lnTo>
                  <a:lnTo>
                    <a:pt x="267" y="70"/>
                  </a:lnTo>
                  <a:lnTo>
                    <a:pt x="263" y="74"/>
                  </a:lnTo>
                  <a:lnTo>
                    <a:pt x="267" y="74"/>
                  </a:lnTo>
                  <a:lnTo>
                    <a:pt x="263" y="82"/>
                  </a:lnTo>
                  <a:lnTo>
                    <a:pt x="263" y="85"/>
                  </a:lnTo>
                  <a:lnTo>
                    <a:pt x="259" y="89"/>
                  </a:lnTo>
                  <a:lnTo>
                    <a:pt x="259" y="96"/>
                  </a:lnTo>
                  <a:lnTo>
                    <a:pt x="256" y="96"/>
                  </a:lnTo>
                  <a:lnTo>
                    <a:pt x="256" y="100"/>
                  </a:lnTo>
                  <a:lnTo>
                    <a:pt x="252" y="104"/>
                  </a:lnTo>
                  <a:lnTo>
                    <a:pt x="248" y="104"/>
                  </a:lnTo>
                  <a:lnTo>
                    <a:pt x="248" y="108"/>
                  </a:lnTo>
                  <a:lnTo>
                    <a:pt x="245" y="108"/>
                  </a:lnTo>
                  <a:lnTo>
                    <a:pt x="245" y="111"/>
                  </a:lnTo>
                  <a:lnTo>
                    <a:pt x="241" y="111"/>
                  </a:lnTo>
                  <a:lnTo>
                    <a:pt x="237" y="115"/>
                  </a:lnTo>
                  <a:lnTo>
                    <a:pt x="233" y="119"/>
                  </a:lnTo>
                  <a:lnTo>
                    <a:pt x="233" y="119"/>
                  </a:lnTo>
                  <a:lnTo>
                    <a:pt x="233" y="122"/>
                  </a:lnTo>
                  <a:lnTo>
                    <a:pt x="230" y="122"/>
                  </a:lnTo>
                  <a:lnTo>
                    <a:pt x="226" y="126"/>
                  </a:lnTo>
                  <a:lnTo>
                    <a:pt x="219" y="137"/>
                  </a:lnTo>
                  <a:lnTo>
                    <a:pt x="215" y="141"/>
                  </a:lnTo>
                  <a:lnTo>
                    <a:pt x="215" y="148"/>
                  </a:lnTo>
                  <a:lnTo>
                    <a:pt x="211" y="148"/>
                  </a:lnTo>
                  <a:lnTo>
                    <a:pt x="208" y="152"/>
                  </a:lnTo>
                  <a:lnTo>
                    <a:pt x="208" y="152"/>
                  </a:lnTo>
                  <a:lnTo>
                    <a:pt x="204" y="152"/>
                  </a:lnTo>
                  <a:lnTo>
                    <a:pt x="189" y="167"/>
                  </a:lnTo>
                  <a:lnTo>
                    <a:pt x="185" y="167"/>
                  </a:lnTo>
                  <a:lnTo>
                    <a:pt x="185" y="171"/>
                  </a:lnTo>
                  <a:lnTo>
                    <a:pt x="185" y="171"/>
                  </a:lnTo>
                  <a:lnTo>
                    <a:pt x="171" y="178"/>
                  </a:lnTo>
                  <a:lnTo>
                    <a:pt x="171" y="182"/>
                  </a:lnTo>
                  <a:lnTo>
                    <a:pt x="167" y="182"/>
                  </a:lnTo>
                  <a:lnTo>
                    <a:pt x="167" y="182"/>
                  </a:lnTo>
                  <a:lnTo>
                    <a:pt x="159" y="185"/>
                  </a:lnTo>
                  <a:lnTo>
                    <a:pt x="156" y="185"/>
                  </a:lnTo>
                  <a:lnTo>
                    <a:pt x="152" y="185"/>
                  </a:lnTo>
                  <a:lnTo>
                    <a:pt x="152" y="185"/>
                  </a:lnTo>
                  <a:lnTo>
                    <a:pt x="145" y="185"/>
                  </a:lnTo>
                  <a:lnTo>
                    <a:pt x="141" y="185"/>
                  </a:lnTo>
                  <a:lnTo>
                    <a:pt x="141" y="189"/>
                  </a:lnTo>
                  <a:lnTo>
                    <a:pt x="141" y="193"/>
                  </a:lnTo>
                  <a:lnTo>
                    <a:pt x="141" y="193"/>
                  </a:lnTo>
                  <a:lnTo>
                    <a:pt x="137" y="193"/>
                  </a:lnTo>
                  <a:lnTo>
                    <a:pt x="133" y="189"/>
                  </a:lnTo>
                  <a:lnTo>
                    <a:pt x="130" y="189"/>
                  </a:lnTo>
                  <a:lnTo>
                    <a:pt x="126" y="193"/>
                  </a:lnTo>
                  <a:lnTo>
                    <a:pt x="130" y="193"/>
                  </a:lnTo>
                  <a:lnTo>
                    <a:pt x="126" y="197"/>
                  </a:lnTo>
                  <a:lnTo>
                    <a:pt x="119" y="193"/>
                  </a:lnTo>
                  <a:lnTo>
                    <a:pt x="119" y="193"/>
                  </a:lnTo>
                  <a:lnTo>
                    <a:pt x="111" y="189"/>
                  </a:lnTo>
                  <a:lnTo>
                    <a:pt x="104" y="193"/>
                  </a:lnTo>
                  <a:lnTo>
                    <a:pt x="104" y="193"/>
                  </a:lnTo>
                  <a:lnTo>
                    <a:pt x="104" y="193"/>
                  </a:lnTo>
                  <a:lnTo>
                    <a:pt x="100" y="193"/>
                  </a:lnTo>
                  <a:lnTo>
                    <a:pt x="89" y="193"/>
                  </a:lnTo>
                  <a:lnTo>
                    <a:pt x="89" y="193"/>
                  </a:lnTo>
                  <a:lnTo>
                    <a:pt x="85" y="197"/>
                  </a:lnTo>
                  <a:lnTo>
                    <a:pt x="85" y="193"/>
                  </a:lnTo>
                  <a:lnTo>
                    <a:pt x="82" y="193"/>
                  </a:lnTo>
                  <a:lnTo>
                    <a:pt x="82" y="197"/>
                  </a:lnTo>
                  <a:lnTo>
                    <a:pt x="82" y="197"/>
                  </a:lnTo>
                  <a:lnTo>
                    <a:pt x="74" y="197"/>
                  </a:lnTo>
                  <a:lnTo>
                    <a:pt x="74" y="197"/>
                  </a:lnTo>
                  <a:lnTo>
                    <a:pt x="67" y="197"/>
                  </a:lnTo>
                  <a:lnTo>
                    <a:pt x="63" y="197"/>
                  </a:lnTo>
                  <a:lnTo>
                    <a:pt x="63" y="197"/>
                  </a:lnTo>
                  <a:lnTo>
                    <a:pt x="59" y="197"/>
                  </a:lnTo>
                  <a:lnTo>
                    <a:pt x="56" y="200"/>
                  </a:lnTo>
                  <a:lnTo>
                    <a:pt x="52" y="200"/>
                  </a:lnTo>
                  <a:lnTo>
                    <a:pt x="52" y="204"/>
                  </a:lnTo>
                  <a:lnTo>
                    <a:pt x="52" y="204"/>
                  </a:lnTo>
                  <a:lnTo>
                    <a:pt x="48" y="204"/>
                  </a:lnTo>
                  <a:lnTo>
                    <a:pt x="41" y="200"/>
                  </a:lnTo>
                  <a:lnTo>
                    <a:pt x="41" y="200"/>
                  </a:lnTo>
                  <a:lnTo>
                    <a:pt x="37" y="197"/>
                  </a:lnTo>
                  <a:lnTo>
                    <a:pt x="37" y="197"/>
                  </a:lnTo>
                  <a:lnTo>
                    <a:pt x="34" y="197"/>
                  </a:lnTo>
                  <a:lnTo>
                    <a:pt x="34" y="197"/>
                  </a:lnTo>
                  <a:lnTo>
                    <a:pt x="34" y="197"/>
                  </a:lnTo>
                  <a:lnTo>
                    <a:pt x="34" y="193"/>
                  </a:lnTo>
                  <a:lnTo>
                    <a:pt x="30" y="193"/>
                  </a:lnTo>
                  <a:lnTo>
                    <a:pt x="26" y="193"/>
                  </a:lnTo>
                  <a:lnTo>
                    <a:pt x="26" y="197"/>
                  </a:lnTo>
                  <a:lnTo>
                    <a:pt x="22" y="197"/>
                  </a:lnTo>
                  <a:lnTo>
                    <a:pt x="22" y="193"/>
                  </a:lnTo>
                  <a:lnTo>
                    <a:pt x="26" y="189"/>
                  </a:lnTo>
                  <a:lnTo>
                    <a:pt x="22" y="185"/>
                  </a:lnTo>
                  <a:lnTo>
                    <a:pt x="26" y="182"/>
                  </a:lnTo>
                  <a:lnTo>
                    <a:pt x="22" y="178"/>
                  </a:lnTo>
                  <a:lnTo>
                    <a:pt x="22" y="174"/>
                  </a:lnTo>
                  <a:lnTo>
                    <a:pt x="19" y="171"/>
                  </a:lnTo>
                  <a:lnTo>
                    <a:pt x="19" y="167"/>
                  </a:lnTo>
                  <a:lnTo>
                    <a:pt x="19" y="167"/>
                  </a:lnTo>
                  <a:lnTo>
                    <a:pt x="22" y="167"/>
                  </a:lnTo>
                  <a:lnTo>
                    <a:pt x="22" y="167"/>
                  </a:lnTo>
                  <a:lnTo>
                    <a:pt x="26" y="167"/>
                  </a:lnTo>
                  <a:lnTo>
                    <a:pt x="26" y="163"/>
                  </a:lnTo>
                  <a:lnTo>
                    <a:pt x="22" y="156"/>
                  </a:lnTo>
                  <a:lnTo>
                    <a:pt x="26" y="156"/>
                  </a:lnTo>
                  <a:lnTo>
                    <a:pt x="19" y="148"/>
                  </a:lnTo>
                  <a:lnTo>
                    <a:pt x="19" y="145"/>
                  </a:lnTo>
                  <a:lnTo>
                    <a:pt x="15" y="137"/>
                  </a:lnTo>
                  <a:lnTo>
                    <a:pt x="11" y="130"/>
                  </a:lnTo>
                  <a:lnTo>
                    <a:pt x="8" y="122"/>
                  </a:lnTo>
                  <a:lnTo>
                    <a:pt x="11" y="119"/>
                  </a:lnTo>
                  <a:lnTo>
                    <a:pt x="8" y="108"/>
                  </a:lnTo>
                  <a:lnTo>
                    <a:pt x="0" y="104"/>
                  </a:lnTo>
                  <a:lnTo>
                    <a:pt x="0" y="100"/>
                  </a:lnTo>
                  <a:lnTo>
                    <a:pt x="0" y="100"/>
                  </a:lnTo>
                  <a:lnTo>
                    <a:pt x="0" y="100"/>
                  </a:lnTo>
                  <a:close/>
                  <a:moveTo>
                    <a:pt x="174" y="130"/>
                  </a:moveTo>
                  <a:lnTo>
                    <a:pt x="178" y="130"/>
                  </a:lnTo>
                  <a:lnTo>
                    <a:pt x="178" y="133"/>
                  </a:lnTo>
                  <a:lnTo>
                    <a:pt x="182" y="133"/>
                  </a:lnTo>
                  <a:lnTo>
                    <a:pt x="185" y="133"/>
                  </a:lnTo>
                  <a:lnTo>
                    <a:pt x="185" y="133"/>
                  </a:lnTo>
                  <a:lnTo>
                    <a:pt x="189" y="130"/>
                  </a:lnTo>
                  <a:lnTo>
                    <a:pt x="189" y="126"/>
                  </a:lnTo>
                  <a:lnTo>
                    <a:pt x="193" y="126"/>
                  </a:lnTo>
                  <a:lnTo>
                    <a:pt x="193" y="126"/>
                  </a:lnTo>
                  <a:lnTo>
                    <a:pt x="196" y="126"/>
                  </a:lnTo>
                  <a:lnTo>
                    <a:pt x="200" y="126"/>
                  </a:lnTo>
                  <a:lnTo>
                    <a:pt x="204" y="122"/>
                  </a:lnTo>
                  <a:lnTo>
                    <a:pt x="204" y="122"/>
                  </a:lnTo>
                  <a:lnTo>
                    <a:pt x="200" y="119"/>
                  </a:lnTo>
                  <a:lnTo>
                    <a:pt x="200" y="119"/>
                  </a:lnTo>
                  <a:lnTo>
                    <a:pt x="204" y="119"/>
                  </a:lnTo>
                  <a:lnTo>
                    <a:pt x="208" y="115"/>
                  </a:lnTo>
                  <a:lnTo>
                    <a:pt x="208" y="111"/>
                  </a:lnTo>
                  <a:lnTo>
                    <a:pt x="204" y="104"/>
                  </a:lnTo>
                  <a:lnTo>
                    <a:pt x="200" y="104"/>
                  </a:lnTo>
                  <a:lnTo>
                    <a:pt x="196" y="104"/>
                  </a:lnTo>
                  <a:lnTo>
                    <a:pt x="196" y="104"/>
                  </a:lnTo>
                  <a:lnTo>
                    <a:pt x="196" y="104"/>
                  </a:lnTo>
                  <a:lnTo>
                    <a:pt x="193" y="100"/>
                  </a:lnTo>
                  <a:lnTo>
                    <a:pt x="193" y="100"/>
                  </a:lnTo>
                  <a:lnTo>
                    <a:pt x="189" y="104"/>
                  </a:lnTo>
                  <a:lnTo>
                    <a:pt x="189" y="104"/>
                  </a:lnTo>
                  <a:lnTo>
                    <a:pt x="185" y="104"/>
                  </a:lnTo>
                  <a:lnTo>
                    <a:pt x="182" y="108"/>
                  </a:lnTo>
                  <a:lnTo>
                    <a:pt x="178" y="108"/>
                  </a:lnTo>
                  <a:lnTo>
                    <a:pt x="174" y="115"/>
                  </a:lnTo>
                  <a:lnTo>
                    <a:pt x="171" y="115"/>
                  </a:lnTo>
                  <a:lnTo>
                    <a:pt x="171" y="119"/>
                  </a:lnTo>
                  <a:lnTo>
                    <a:pt x="171" y="119"/>
                  </a:lnTo>
                  <a:lnTo>
                    <a:pt x="174" y="122"/>
                  </a:lnTo>
                  <a:lnTo>
                    <a:pt x="174" y="122"/>
                  </a:lnTo>
                  <a:lnTo>
                    <a:pt x="174" y="126"/>
                  </a:lnTo>
                  <a:lnTo>
                    <a:pt x="174" y="130"/>
                  </a:lnTo>
                  <a:close/>
                </a:path>
              </a:pathLst>
            </a:custGeom>
            <a:grpFill/>
            <a:ln>
              <a:noFill/>
            </a:ln>
          </p:spPr>
          <p:txBody>
            <a:bodyPr vert="horz" wrap="square" lIns="91440" tIns="45720" rIns="91440" bIns="45720" numCol="1" anchor="t" anchorCtr="0" compatLnSpc="1"/>
            <a:lstStyle/>
            <a:p>
              <a:endParaRPr lang="en-US"/>
            </a:p>
          </p:txBody>
        </p:sp>
        <p:sp>
          <p:nvSpPr>
            <p:cNvPr id="152" name="Freeform 153"/>
            <p:cNvSpPr/>
            <p:nvPr/>
          </p:nvSpPr>
          <p:spPr bwMode="auto">
            <a:xfrm>
              <a:off x="4846271" y="3739514"/>
              <a:ext cx="47606" cy="42459"/>
            </a:xfrm>
            <a:custGeom>
              <a:avLst/>
              <a:gdLst>
                <a:gd name="T0" fmla="*/ 3 w 37"/>
                <a:gd name="T1" fmla="*/ 30 h 33"/>
                <a:gd name="T2" fmla="*/ 3 w 37"/>
                <a:gd name="T3" fmla="*/ 26 h 33"/>
                <a:gd name="T4" fmla="*/ 3 w 37"/>
                <a:gd name="T5" fmla="*/ 22 h 33"/>
                <a:gd name="T6" fmla="*/ 3 w 37"/>
                <a:gd name="T7" fmla="*/ 22 h 33"/>
                <a:gd name="T8" fmla="*/ 0 w 37"/>
                <a:gd name="T9" fmla="*/ 19 h 33"/>
                <a:gd name="T10" fmla="*/ 0 w 37"/>
                <a:gd name="T11" fmla="*/ 19 h 33"/>
                <a:gd name="T12" fmla="*/ 0 w 37"/>
                <a:gd name="T13" fmla="*/ 15 h 33"/>
                <a:gd name="T14" fmla="*/ 3 w 37"/>
                <a:gd name="T15" fmla="*/ 15 h 33"/>
                <a:gd name="T16" fmla="*/ 7 w 37"/>
                <a:gd name="T17" fmla="*/ 8 h 33"/>
                <a:gd name="T18" fmla="*/ 11 w 37"/>
                <a:gd name="T19" fmla="*/ 8 h 33"/>
                <a:gd name="T20" fmla="*/ 14 w 37"/>
                <a:gd name="T21" fmla="*/ 4 h 33"/>
                <a:gd name="T22" fmla="*/ 18 w 37"/>
                <a:gd name="T23" fmla="*/ 4 h 33"/>
                <a:gd name="T24" fmla="*/ 18 w 37"/>
                <a:gd name="T25" fmla="*/ 4 h 33"/>
                <a:gd name="T26" fmla="*/ 22 w 37"/>
                <a:gd name="T27" fmla="*/ 0 h 33"/>
                <a:gd name="T28" fmla="*/ 22 w 37"/>
                <a:gd name="T29" fmla="*/ 0 h 33"/>
                <a:gd name="T30" fmla="*/ 25 w 37"/>
                <a:gd name="T31" fmla="*/ 4 h 33"/>
                <a:gd name="T32" fmla="*/ 25 w 37"/>
                <a:gd name="T33" fmla="*/ 4 h 33"/>
                <a:gd name="T34" fmla="*/ 25 w 37"/>
                <a:gd name="T35" fmla="*/ 4 h 33"/>
                <a:gd name="T36" fmla="*/ 29 w 37"/>
                <a:gd name="T37" fmla="*/ 4 h 33"/>
                <a:gd name="T38" fmla="*/ 33 w 37"/>
                <a:gd name="T39" fmla="*/ 4 h 33"/>
                <a:gd name="T40" fmla="*/ 37 w 37"/>
                <a:gd name="T41" fmla="*/ 11 h 33"/>
                <a:gd name="T42" fmla="*/ 37 w 37"/>
                <a:gd name="T43" fmla="*/ 15 h 33"/>
                <a:gd name="T44" fmla="*/ 33 w 37"/>
                <a:gd name="T45" fmla="*/ 19 h 33"/>
                <a:gd name="T46" fmla="*/ 29 w 37"/>
                <a:gd name="T47" fmla="*/ 19 h 33"/>
                <a:gd name="T48" fmla="*/ 29 w 37"/>
                <a:gd name="T49" fmla="*/ 19 h 33"/>
                <a:gd name="T50" fmla="*/ 33 w 37"/>
                <a:gd name="T51" fmla="*/ 22 h 33"/>
                <a:gd name="T52" fmla="*/ 33 w 37"/>
                <a:gd name="T53" fmla="*/ 22 h 33"/>
                <a:gd name="T54" fmla="*/ 29 w 37"/>
                <a:gd name="T55" fmla="*/ 26 h 33"/>
                <a:gd name="T56" fmla="*/ 25 w 37"/>
                <a:gd name="T57" fmla="*/ 26 h 33"/>
                <a:gd name="T58" fmla="*/ 22 w 37"/>
                <a:gd name="T59" fmla="*/ 26 h 33"/>
                <a:gd name="T60" fmla="*/ 22 w 37"/>
                <a:gd name="T61" fmla="*/ 26 h 33"/>
                <a:gd name="T62" fmla="*/ 18 w 37"/>
                <a:gd name="T63" fmla="*/ 26 h 33"/>
                <a:gd name="T64" fmla="*/ 18 w 37"/>
                <a:gd name="T65" fmla="*/ 30 h 33"/>
                <a:gd name="T66" fmla="*/ 14 w 37"/>
                <a:gd name="T67" fmla="*/ 33 h 33"/>
                <a:gd name="T68" fmla="*/ 14 w 37"/>
                <a:gd name="T69" fmla="*/ 33 h 33"/>
                <a:gd name="T70" fmla="*/ 11 w 37"/>
                <a:gd name="T71" fmla="*/ 33 h 33"/>
                <a:gd name="T72" fmla="*/ 7 w 37"/>
                <a:gd name="T73" fmla="*/ 33 h 33"/>
                <a:gd name="T74" fmla="*/ 7 w 37"/>
                <a:gd name="T75" fmla="*/ 30 h 33"/>
                <a:gd name="T76" fmla="*/ 3 w 37"/>
                <a:gd name="T7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3">
                  <a:moveTo>
                    <a:pt x="3" y="30"/>
                  </a:moveTo>
                  <a:lnTo>
                    <a:pt x="3" y="26"/>
                  </a:lnTo>
                  <a:lnTo>
                    <a:pt x="3" y="22"/>
                  </a:lnTo>
                  <a:lnTo>
                    <a:pt x="3" y="22"/>
                  </a:lnTo>
                  <a:lnTo>
                    <a:pt x="0" y="19"/>
                  </a:lnTo>
                  <a:lnTo>
                    <a:pt x="0" y="19"/>
                  </a:lnTo>
                  <a:lnTo>
                    <a:pt x="0" y="15"/>
                  </a:lnTo>
                  <a:lnTo>
                    <a:pt x="3" y="15"/>
                  </a:lnTo>
                  <a:lnTo>
                    <a:pt x="7" y="8"/>
                  </a:lnTo>
                  <a:lnTo>
                    <a:pt x="11" y="8"/>
                  </a:lnTo>
                  <a:lnTo>
                    <a:pt x="14" y="4"/>
                  </a:lnTo>
                  <a:lnTo>
                    <a:pt x="18" y="4"/>
                  </a:lnTo>
                  <a:lnTo>
                    <a:pt x="18" y="4"/>
                  </a:lnTo>
                  <a:lnTo>
                    <a:pt x="22" y="0"/>
                  </a:lnTo>
                  <a:lnTo>
                    <a:pt x="22" y="0"/>
                  </a:lnTo>
                  <a:lnTo>
                    <a:pt x="25" y="4"/>
                  </a:lnTo>
                  <a:lnTo>
                    <a:pt x="25" y="4"/>
                  </a:lnTo>
                  <a:lnTo>
                    <a:pt x="25" y="4"/>
                  </a:lnTo>
                  <a:lnTo>
                    <a:pt x="29" y="4"/>
                  </a:lnTo>
                  <a:lnTo>
                    <a:pt x="33" y="4"/>
                  </a:lnTo>
                  <a:lnTo>
                    <a:pt x="37" y="11"/>
                  </a:lnTo>
                  <a:lnTo>
                    <a:pt x="37" y="15"/>
                  </a:lnTo>
                  <a:lnTo>
                    <a:pt x="33" y="19"/>
                  </a:lnTo>
                  <a:lnTo>
                    <a:pt x="29" y="19"/>
                  </a:lnTo>
                  <a:lnTo>
                    <a:pt x="29" y="19"/>
                  </a:lnTo>
                  <a:lnTo>
                    <a:pt x="33" y="22"/>
                  </a:lnTo>
                  <a:lnTo>
                    <a:pt x="33" y="22"/>
                  </a:lnTo>
                  <a:lnTo>
                    <a:pt x="29" y="26"/>
                  </a:lnTo>
                  <a:lnTo>
                    <a:pt x="25" y="26"/>
                  </a:lnTo>
                  <a:lnTo>
                    <a:pt x="22" y="26"/>
                  </a:lnTo>
                  <a:lnTo>
                    <a:pt x="22" y="26"/>
                  </a:lnTo>
                  <a:lnTo>
                    <a:pt x="18" y="26"/>
                  </a:lnTo>
                  <a:lnTo>
                    <a:pt x="18" y="30"/>
                  </a:lnTo>
                  <a:lnTo>
                    <a:pt x="14" y="33"/>
                  </a:lnTo>
                  <a:lnTo>
                    <a:pt x="14" y="33"/>
                  </a:lnTo>
                  <a:lnTo>
                    <a:pt x="11" y="33"/>
                  </a:lnTo>
                  <a:lnTo>
                    <a:pt x="7" y="33"/>
                  </a:lnTo>
                  <a:lnTo>
                    <a:pt x="7" y="30"/>
                  </a:lnTo>
                  <a:lnTo>
                    <a:pt x="3" y="30"/>
                  </a:lnTo>
                  <a:close/>
                </a:path>
              </a:pathLst>
            </a:custGeom>
            <a:grpFill/>
            <a:ln>
              <a:noFill/>
            </a:ln>
          </p:spPr>
          <p:txBody>
            <a:bodyPr vert="horz" wrap="square" lIns="91440" tIns="45720" rIns="91440" bIns="45720" numCol="1" anchor="t" anchorCtr="0" compatLnSpc="1"/>
            <a:lstStyle/>
            <a:p>
              <a:endParaRPr lang="en-US"/>
            </a:p>
          </p:txBody>
        </p:sp>
        <p:sp>
          <p:nvSpPr>
            <p:cNvPr id="153" name="Freeform 154"/>
            <p:cNvSpPr>
              <a:spLocks noEditPoints="1"/>
            </p:cNvSpPr>
            <p:nvPr/>
          </p:nvSpPr>
          <p:spPr bwMode="auto">
            <a:xfrm>
              <a:off x="6646269" y="3386976"/>
              <a:ext cx="862043" cy="829877"/>
            </a:xfrm>
            <a:custGeom>
              <a:avLst/>
              <a:gdLst>
                <a:gd name="T0" fmla="*/ 179 w 181"/>
                <a:gd name="T1" fmla="*/ 73 h 174"/>
                <a:gd name="T2" fmla="*/ 154 w 181"/>
                <a:gd name="T3" fmla="*/ 37 h 174"/>
                <a:gd name="T4" fmla="*/ 123 w 181"/>
                <a:gd name="T5" fmla="*/ 29 h 174"/>
                <a:gd name="T6" fmla="*/ 111 w 181"/>
                <a:gd name="T7" fmla="*/ 16 h 174"/>
                <a:gd name="T8" fmla="*/ 112 w 181"/>
                <a:gd name="T9" fmla="*/ 17 h 174"/>
                <a:gd name="T10" fmla="*/ 110 w 181"/>
                <a:gd name="T11" fmla="*/ 7 h 174"/>
                <a:gd name="T12" fmla="*/ 86 w 181"/>
                <a:gd name="T13" fmla="*/ 4 h 174"/>
                <a:gd name="T14" fmla="*/ 86 w 181"/>
                <a:gd name="T15" fmla="*/ 4 h 174"/>
                <a:gd name="T16" fmla="*/ 58 w 181"/>
                <a:gd name="T17" fmla="*/ 22 h 174"/>
                <a:gd name="T18" fmla="*/ 1 w 181"/>
                <a:gd name="T19" fmla="*/ 65 h 174"/>
                <a:gd name="T20" fmla="*/ 98 w 181"/>
                <a:gd name="T21" fmla="*/ 124 h 174"/>
                <a:gd name="T22" fmla="*/ 133 w 181"/>
                <a:gd name="T23" fmla="*/ 144 h 174"/>
                <a:gd name="T24" fmla="*/ 122 w 181"/>
                <a:gd name="T25" fmla="*/ 154 h 174"/>
                <a:gd name="T26" fmla="*/ 137 w 181"/>
                <a:gd name="T27" fmla="*/ 150 h 174"/>
                <a:gd name="T28" fmla="*/ 132 w 181"/>
                <a:gd name="T29" fmla="*/ 168 h 174"/>
                <a:gd name="T30" fmla="*/ 120 w 181"/>
                <a:gd name="T31" fmla="*/ 167 h 174"/>
                <a:gd name="T32" fmla="*/ 123 w 181"/>
                <a:gd name="T33" fmla="*/ 156 h 174"/>
                <a:gd name="T34" fmla="*/ 135 w 181"/>
                <a:gd name="T35" fmla="*/ 157 h 174"/>
                <a:gd name="T36" fmla="*/ 130 w 181"/>
                <a:gd name="T37" fmla="*/ 169 h 174"/>
                <a:gd name="T38" fmla="*/ 125 w 181"/>
                <a:gd name="T39" fmla="*/ 173 h 174"/>
                <a:gd name="T40" fmla="*/ 9 w 181"/>
                <a:gd name="T41" fmla="*/ 115 h 174"/>
                <a:gd name="T42" fmla="*/ 22 w 181"/>
                <a:gd name="T43" fmla="*/ 111 h 174"/>
                <a:gd name="T44" fmla="*/ 38 w 181"/>
                <a:gd name="T45" fmla="*/ 110 h 174"/>
                <a:gd name="T46" fmla="*/ 58 w 181"/>
                <a:gd name="T47" fmla="*/ 102 h 174"/>
                <a:gd name="T48" fmla="*/ 83 w 181"/>
                <a:gd name="T49" fmla="*/ 102 h 174"/>
                <a:gd name="T50" fmla="*/ 91 w 181"/>
                <a:gd name="T51" fmla="*/ 115 h 174"/>
                <a:gd name="T52" fmla="*/ 99 w 181"/>
                <a:gd name="T53" fmla="*/ 111 h 174"/>
                <a:gd name="T54" fmla="*/ 100 w 181"/>
                <a:gd name="T55" fmla="*/ 116 h 174"/>
                <a:gd name="T56" fmla="*/ 102 w 181"/>
                <a:gd name="T57" fmla="*/ 123 h 174"/>
                <a:gd name="T58" fmla="*/ 106 w 181"/>
                <a:gd name="T59" fmla="*/ 133 h 174"/>
                <a:gd name="T60" fmla="*/ 120 w 181"/>
                <a:gd name="T61" fmla="*/ 143 h 174"/>
                <a:gd name="T62" fmla="*/ 130 w 181"/>
                <a:gd name="T63" fmla="*/ 141 h 174"/>
                <a:gd name="T64" fmla="*/ 139 w 181"/>
                <a:gd name="T65" fmla="*/ 140 h 174"/>
                <a:gd name="T66" fmla="*/ 153 w 181"/>
                <a:gd name="T67" fmla="*/ 129 h 174"/>
                <a:gd name="T68" fmla="*/ 167 w 181"/>
                <a:gd name="T69" fmla="*/ 110 h 174"/>
                <a:gd name="T70" fmla="*/ 176 w 181"/>
                <a:gd name="T71" fmla="*/ 92 h 174"/>
                <a:gd name="T72" fmla="*/ 178 w 181"/>
                <a:gd name="T73" fmla="*/ 71 h 174"/>
                <a:gd name="T74" fmla="*/ 170 w 181"/>
                <a:gd name="T75" fmla="*/ 59 h 174"/>
                <a:gd name="T76" fmla="*/ 166 w 181"/>
                <a:gd name="T77" fmla="*/ 53 h 174"/>
                <a:gd name="T78" fmla="*/ 159 w 181"/>
                <a:gd name="T79" fmla="*/ 43 h 174"/>
                <a:gd name="T80" fmla="*/ 152 w 181"/>
                <a:gd name="T81" fmla="*/ 31 h 174"/>
                <a:gd name="T82" fmla="*/ 146 w 181"/>
                <a:gd name="T83" fmla="*/ 18 h 174"/>
                <a:gd name="T84" fmla="*/ 141 w 181"/>
                <a:gd name="T85" fmla="*/ 5 h 174"/>
                <a:gd name="T86" fmla="*/ 135 w 181"/>
                <a:gd name="T87" fmla="*/ 13 h 174"/>
                <a:gd name="T88" fmla="*/ 130 w 181"/>
                <a:gd name="T89" fmla="*/ 33 h 174"/>
                <a:gd name="T90" fmla="*/ 113 w 181"/>
                <a:gd name="T91" fmla="*/ 25 h 174"/>
                <a:gd name="T92" fmla="*/ 110 w 181"/>
                <a:gd name="T93" fmla="*/ 13 h 174"/>
                <a:gd name="T94" fmla="*/ 112 w 181"/>
                <a:gd name="T95" fmla="*/ 9 h 174"/>
                <a:gd name="T96" fmla="*/ 105 w 181"/>
                <a:gd name="T97" fmla="*/ 7 h 174"/>
                <a:gd name="T98" fmla="*/ 93 w 181"/>
                <a:gd name="T99" fmla="*/ 4 h 174"/>
                <a:gd name="T100" fmla="*/ 88 w 181"/>
                <a:gd name="T101" fmla="*/ 9 h 174"/>
                <a:gd name="T102" fmla="*/ 82 w 181"/>
                <a:gd name="T103" fmla="*/ 15 h 174"/>
                <a:gd name="T104" fmla="*/ 79 w 181"/>
                <a:gd name="T105" fmla="*/ 20 h 174"/>
                <a:gd name="T106" fmla="*/ 74 w 181"/>
                <a:gd name="T107" fmla="*/ 22 h 174"/>
                <a:gd name="T108" fmla="*/ 65 w 181"/>
                <a:gd name="T109" fmla="*/ 17 h 174"/>
                <a:gd name="T110" fmla="*/ 60 w 181"/>
                <a:gd name="T111" fmla="*/ 22 h 174"/>
                <a:gd name="T112" fmla="*/ 56 w 181"/>
                <a:gd name="T113" fmla="*/ 27 h 174"/>
                <a:gd name="T114" fmla="*/ 51 w 181"/>
                <a:gd name="T115" fmla="*/ 28 h 174"/>
                <a:gd name="T116" fmla="*/ 43 w 181"/>
                <a:gd name="T117" fmla="*/ 37 h 174"/>
                <a:gd name="T118" fmla="*/ 21 w 181"/>
                <a:gd name="T119" fmla="*/ 45 h 174"/>
                <a:gd name="T120" fmla="*/ 7 w 181"/>
                <a:gd name="T121" fmla="*/ 52 h 174"/>
                <a:gd name="T122" fmla="*/ 4 w 181"/>
                <a:gd name="T123" fmla="*/ 69 h 174"/>
                <a:gd name="T124" fmla="*/ 7 w 181"/>
                <a:gd name="T125"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74">
                  <a:moveTo>
                    <a:pt x="178" y="83"/>
                  </a:moveTo>
                  <a:cubicBezTo>
                    <a:pt x="179" y="81"/>
                    <a:pt x="179" y="81"/>
                    <a:pt x="179" y="81"/>
                  </a:cubicBezTo>
                  <a:cubicBezTo>
                    <a:pt x="179" y="82"/>
                    <a:pt x="179" y="82"/>
                    <a:pt x="179" y="82"/>
                  </a:cubicBezTo>
                  <a:cubicBezTo>
                    <a:pt x="178" y="83"/>
                    <a:pt x="178" y="83"/>
                    <a:pt x="178" y="83"/>
                  </a:cubicBezTo>
                  <a:close/>
                  <a:moveTo>
                    <a:pt x="179" y="73"/>
                  </a:moveTo>
                  <a:cubicBezTo>
                    <a:pt x="178" y="72"/>
                    <a:pt x="178" y="72"/>
                    <a:pt x="178" y="72"/>
                  </a:cubicBezTo>
                  <a:cubicBezTo>
                    <a:pt x="179" y="71"/>
                    <a:pt x="179" y="71"/>
                    <a:pt x="179" y="71"/>
                  </a:cubicBezTo>
                  <a:cubicBezTo>
                    <a:pt x="179" y="70"/>
                    <a:pt x="179" y="70"/>
                    <a:pt x="179" y="70"/>
                  </a:cubicBezTo>
                  <a:cubicBezTo>
                    <a:pt x="179" y="69"/>
                    <a:pt x="179" y="69"/>
                    <a:pt x="179" y="69"/>
                  </a:cubicBezTo>
                  <a:cubicBezTo>
                    <a:pt x="180" y="68"/>
                    <a:pt x="180" y="68"/>
                    <a:pt x="180" y="68"/>
                  </a:cubicBezTo>
                  <a:cubicBezTo>
                    <a:pt x="180" y="68"/>
                    <a:pt x="180" y="68"/>
                    <a:pt x="180" y="68"/>
                  </a:cubicBezTo>
                  <a:cubicBezTo>
                    <a:pt x="180" y="67"/>
                    <a:pt x="180" y="67"/>
                    <a:pt x="180" y="67"/>
                  </a:cubicBezTo>
                  <a:cubicBezTo>
                    <a:pt x="180" y="67"/>
                    <a:pt x="180" y="67"/>
                    <a:pt x="180" y="67"/>
                  </a:cubicBezTo>
                  <a:cubicBezTo>
                    <a:pt x="181" y="68"/>
                    <a:pt x="181" y="68"/>
                    <a:pt x="181" y="68"/>
                  </a:cubicBezTo>
                  <a:cubicBezTo>
                    <a:pt x="180" y="69"/>
                    <a:pt x="180" y="69"/>
                    <a:pt x="180" y="69"/>
                  </a:cubicBezTo>
                  <a:cubicBezTo>
                    <a:pt x="179" y="71"/>
                    <a:pt x="179" y="71"/>
                    <a:pt x="179" y="71"/>
                  </a:cubicBezTo>
                  <a:cubicBezTo>
                    <a:pt x="179" y="72"/>
                    <a:pt x="179" y="72"/>
                    <a:pt x="179" y="72"/>
                  </a:cubicBezTo>
                  <a:cubicBezTo>
                    <a:pt x="179" y="73"/>
                    <a:pt x="179" y="73"/>
                    <a:pt x="179" y="73"/>
                  </a:cubicBezTo>
                  <a:cubicBezTo>
                    <a:pt x="179" y="73"/>
                    <a:pt x="179" y="73"/>
                    <a:pt x="179" y="73"/>
                  </a:cubicBezTo>
                  <a:close/>
                  <a:moveTo>
                    <a:pt x="171" y="61"/>
                  </a:moveTo>
                  <a:cubicBezTo>
                    <a:pt x="172" y="62"/>
                    <a:pt x="172" y="62"/>
                    <a:pt x="172" y="62"/>
                  </a:cubicBezTo>
                  <a:cubicBezTo>
                    <a:pt x="173" y="63"/>
                    <a:pt x="173" y="63"/>
                    <a:pt x="173" y="63"/>
                  </a:cubicBezTo>
                  <a:cubicBezTo>
                    <a:pt x="173" y="62"/>
                    <a:pt x="173" y="62"/>
                    <a:pt x="173" y="62"/>
                  </a:cubicBezTo>
                  <a:cubicBezTo>
                    <a:pt x="173" y="62"/>
                    <a:pt x="173" y="62"/>
                    <a:pt x="173" y="62"/>
                  </a:cubicBezTo>
                  <a:cubicBezTo>
                    <a:pt x="173" y="61"/>
                    <a:pt x="173" y="61"/>
                    <a:pt x="173" y="61"/>
                  </a:cubicBezTo>
                  <a:cubicBezTo>
                    <a:pt x="172" y="61"/>
                    <a:pt x="172" y="61"/>
                    <a:pt x="172" y="61"/>
                  </a:cubicBezTo>
                  <a:cubicBezTo>
                    <a:pt x="172" y="61"/>
                    <a:pt x="172" y="61"/>
                    <a:pt x="172" y="61"/>
                  </a:cubicBezTo>
                  <a:cubicBezTo>
                    <a:pt x="171" y="61"/>
                    <a:pt x="171" y="61"/>
                    <a:pt x="171" y="61"/>
                  </a:cubicBezTo>
                  <a:close/>
                  <a:moveTo>
                    <a:pt x="170" y="55"/>
                  </a:moveTo>
                  <a:cubicBezTo>
                    <a:pt x="170" y="55"/>
                    <a:pt x="170" y="55"/>
                    <a:pt x="170" y="55"/>
                  </a:cubicBezTo>
                  <a:cubicBezTo>
                    <a:pt x="170" y="55"/>
                    <a:pt x="170" y="55"/>
                    <a:pt x="170" y="55"/>
                  </a:cubicBezTo>
                  <a:cubicBezTo>
                    <a:pt x="170" y="55"/>
                    <a:pt x="170" y="55"/>
                    <a:pt x="170" y="55"/>
                  </a:cubicBezTo>
                  <a:close/>
                  <a:moveTo>
                    <a:pt x="153" y="38"/>
                  </a:moveTo>
                  <a:cubicBezTo>
                    <a:pt x="154" y="37"/>
                    <a:pt x="154" y="37"/>
                    <a:pt x="154" y="37"/>
                  </a:cubicBezTo>
                  <a:cubicBezTo>
                    <a:pt x="153" y="36"/>
                    <a:pt x="153" y="36"/>
                    <a:pt x="153" y="36"/>
                  </a:cubicBezTo>
                  <a:cubicBezTo>
                    <a:pt x="154" y="36"/>
                    <a:pt x="154" y="36"/>
                    <a:pt x="154" y="36"/>
                  </a:cubicBezTo>
                  <a:cubicBezTo>
                    <a:pt x="154" y="36"/>
                    <a:pt x="154" y="36"/>
                    <a:pt x="154" y="36"/>
                  </a:cubicBezTo>
                  <a:cubicBezTo>
                    <a:pt x="154" y="37"/>
                    <a:pt x="154" y="37"/>
                    <a:pt x="154" y="37"/>
                  </a:cubicBezTo>
                  <a:cubicBezTo>
                    <a:pt x="154" y="38"/>
                    <a:pt x="154" y="38"/>
                    <a:pt x="154" y="38"/>
                  </a:cubicBezTo>
                  <a:cubicBezTo>
                    <a:pt x="153" y="38"/>
                    <a:pt x="153" y="38"/>
                    <a:pt x="153" y="38"/>
                  </a:cubicBezTo>
                  <a:close/>
                  <a:moveTo>
                    <a:pt x="139" y="0"/>
                  </a:moveTo>
                  <a:cubicBezTo>
                    <a:pt x="139" y="0"/>
                    <a:pt x="139" y="0"/>
                    <a:pt x="139" y="0"/>
                  </a:cubicBezTo>
                  <a:cubicBezTo>
                    <a:pt x="139" y="0"/>
                    <a:pt x="139" y="0"/>
                    <a:pt x="139" y="0"/>
                  </a:cubicBezTo>
                  <a:cubicBezTo>
                    <a:pt x="139" y="0"/>
                    <a:pt x="139" y="0"/>
                    <a:pt x="139" y="0"/>
                  </a:cubicBezTo>
                  <a:close/>
                  <a:moveTo>
                    <a:pt x="138" y="2"/>
                  </a:moveTo>
                  <a:cubicBezTo>
                    <a:pt x="138" y="3"/>
                    <a:pt x="138" y="3"/>
                    <a:pt x="138" y="3"/>
                  </a:cubicBezTo>
                  <a:cubicBezTo>
                    <a:pt x="139" y="2"/>
                    <a:pt x="139" y="2"/>
                    <a:pt x="139" y="2"/>
                  </a:cubicBezTo>
                  <a:cubicBezTo>
                    <a:pt x="139" y="2"/>
                    <a:pt x="139" y="2"/>
                    <a:pt x="139" y="2"/>
                  </a:cubicBezTo>
                  <a:cubicBezTo>
                    <a:pt x="139" y="2"/>
                    <a:pt x="139" y="2"/>
                    <a:pt x="139" y="2"/>
                  </a:cubicBezTo>
                  <a:cubicBezTo>
                    <a:pt x="138" y="2"/>
                    <a:pt x="138" y="2"/>
                    <a:pt x="138" y="2"/>
                  </a:cubicBezTo>
                  <a:close/>
                  <a:moveTo>
                    <a:pt x="124" y="30"/>
                  </a:moveTo>
                  <a:cubicBezTo>
                    <a:pt x="124" y="31"/>
                    <a:pt x="124" y="31"/>
                    <a:pt x="124" y="31"/>
                  </a:cubicBezTo>
                  <a:cubicBezTo>
                    <a:pt x="125" y="31"/>
                    <a:pt x="125" y="31"/>
                    <a:pt x="125" y="31"/>
                  </a:cubicBezTo>
                  <a:cubicBezTo>
                    <a:pt x="125" y="30"/>
                    <a:pt x="125" y="30"/>
                    <a:pt x="125" y="30"/>
                  </a:cubicBezTo>
                  <a:cubicBezTo>
                    <a:pt x="124" y="30"/>
                    <a:pt x="124" y="30"/>
                    <a:pt x="124" y="30"/>
                  </a:cubicBezTo>
                  <a:close/>
                  <a:moveTo>
                    <a:pt x="123" y="29"/>
                  </a:moveTo>
                  <a:cubicBezTo>
                    <a:pt x="123" y="29"/>
                    <a:pt x="123" y="29"/>
                    <a:pt x="123" y="29"/>
                  </a:cubicBezTo>
                  <a:cubicBezTo>
                    <a:pt x="124" y="29"/>
                    <a:pt x="124" y="29"/>
                    <a:pt x="124" y="29"/>
                  </a:cubicBezTo>
                  <a:cubicBezTo>
                    <a:pt x="124" y="28"/>
                    <a:pt x="124" y="28"/>
                    <a:pt x="124" y="28"/>
                  </a:cubicBezTo>
                  <a:cubicBezTo>
                    <a:pt x="125" y="28"/>
                    <a:pt x="125" y="28"/>
                    <a:pt x="125" y="28"/>
                  </a:cubicBezTo>
                  <a:cubicBezTo>
                    <a:pt x="125" y="28"/>
                    <a:pt x="125" y="28"/>
                    <a:pt x="125" y="28"/>
                  </a:cubicBezTo>
                  <a:cubicBezTo>
                    <a:pt x="124" y="28"/>
                    <a:pt x="124" y="28"/>
                    <a:pt x="124" y="28"/>
                  </a:cubicBezTo>
                  <a:cubicBezTo>
                    <a:pt x="123" y="28"/>
                    <a:pt x="123" y="28"/>
                    <a:pt x="123" y="28"/>
                  </a:cubicBezTo>
                  <a:cubicBezTo>
                    <a:pt x="123" y="28"/>
                    <a:pt x="123" y="29"/>
                    <a:pt x="123" y="29"/>
                  </a:cubicBezTo>
                  <a:close/>
                  <a:moveTo>
                    <a:pt x="114" y="25"/>
                  </a:moveTo>
                  <a:cubicBezTo>
                    <a:pt x="114" y="24"/>
                    <a:pt x="114" y="24"/>
                    <a:pt x="114" y="24"/>
                  </a:cubicBezTo>
                  <a:cubicBezTo>
                    <a:pt x="114" y="24"/>
                    <a:pt x="114" y="24"/>
                    <a:pt x="114" y="24"/>
                  </a:cubicBezTo>
                  <a:cubicBezTo>
                    <a:pt x="114" y="24"/>
                    <a:pt x="114" y="24"/>
                    <a:pt x="114" y="24"/>
                  </a:cubicBezTo>
                  <a:cubicBezTo>
                    <a:pt x="114" y="25"/>
                    <a:pt x="114" y="25"/>
                    <a:pt x="114" y="25"/>
                  </a:cubicBezTo>
                  <a:close/>
                  <a:moveTo>
                    <a:pt x="111" y="16"/>
                  </a:moveTo>
                  <a:cubicBezTo>
                    <a:pt x="111" y="16"/>
                    <a:pt x="111" y="16"/>
                    <a:pt x="111" y="16"/>
                  </a:cubicBezTo>
                  <a:cubicBezTo>
                    <a:pt x="111" y="16"/>
                    <a:pt x="111" y="16"/>
                    <a:pt x="111" y="16"/>
                  </a:cubicBezTo>
                  <a:cubicBezTo>
                    <a:pt x="111" y="16"/>
                    <a:pt x="111" y="16"/>
                    <a:pt x="111" y="16"/>
                  </a:cubicBezTo>
                  <a:cubicBezTo>
                    <a:pt x="111" y="15"/>
                    <a:pt x="111" y="15"/>
                    <a:pt x="111" y="15"/>
                  </a:cubicBezTo>
                  <a:cubicBezTo>
                    <a:pt x="112" y="16"/>
                    <a:pt x="112" y="16"/>
                    <a:pt x="112" y="16"/>
                  </a:cubicBezTo>
                  <a:cubicBezTo>
                    <a:pt x="111" y="16"/>
                    <a:pt x="111" y="16"/>
                    <a:pt x="111" y="16"/>
                  </a:cubicBezTo>
                  <a:close/>
                  <a:moveTo>
                    <a:pt x="112" y="17"/>
                  </a:moveTo>
                  <a:cubicBezTo>
                    <a:pt x="112" y="18"/>
                    <a:pt x="112" y="18"/>
                    <a:pt x="112" y="18"/>
                  </a:cubicBezTo>
                  <a:cubicBezTo>
                    <a:pt x="112" y="18"/>
                    <a:pt x="112" y="18"/>
                    <a:pt x="112" y="18"/>
                  </a:cubicBezTo>
                  <a:cubicBezTo>
                    <a:pt x="113" y="17"/>
                    <a:pt x="113" y="17"/>
                    <a:pt x="113" y="17"/>
                  </a:cubicBezTo>
                  <a:cubicBezTo>
                    <a:pt x="114" y="18"/>
                    <a:pt x="114" y="18"/>
                    <a:pt x="114" y="18"/>
                  </a:cubicBezTo>
                  <a:cubicBezTo>
                    <a:pt x="114" y="17"/>
                    <a:pt x="114" y="17"/>
                    <a:pt x="114" y="17"/>
                  </a:cubicBezTo>
                  <a:cubicBezTo>
                    <a:pt x="114" y="17"/>
                    <a:pt x="114" y="17"/>
                    <a:pt x="114" y="17"/>
                  </a:cubicBezTo>
                  <a:cubicBezTo>
                    <a:pt x="113" y="17"/>
                    <a:pt x="113" y="17"/>
                    <a:pt x="113" y="17"/>
                  </a:cubicBezTo>
                  <a:cubicBezTo>
                    <a:pt x="113" y="17"/>
                    <a:pt x="113" y="17"/>
                    <a:pt x="113" y="17"/>
                  </a:cubicBezTo>
                  <a:cubicBezTo>
                    <a:pt x="114" y="16"/>
                    <a:pt x="114" y="16"/>
                    <a:pt x="114" y="16"/>
                  </a:cubicBezTo>
                  <a:cubicBezTo>
                    <a:pt x="114" y="16"/>
                    <a:pt x="114" y="16"/>
                    <a:pt x="114" y="16"/>
                  </a:cubicBezTo>
                  <a:cubicBezTo>
                    <a:pt x="113" y="16"/>
                    <a:pt x="113" y="16"/>
                    <a:pt x="113" y="16"/>
                  </a:cubicBezTo>
                  <a:cubicBezTo>
                    <a:pt x="113" y="15"/>
                    <a:pt x="113" y="15"/>
                    <a:pt x="113" y="15"/>
                  </a:cubicBezTo>
                  <a:cubicBezTo>
                    <a:pt x="113" y="16"/>
                    <a:pt x="113" y="16"/>
                    <a:pt x="113" y="16"/>
                  </a:cubicBezTo>
                  <a:cubicBezTo>
                    <a:pt x="113" y="16"/>
                    <a:pt x="113" y="16"/>
                    <a:pt x="113" y="16"/>
                  </a:cubicBezTo>
                  <a:cubicBezTo>
                    <a:pt x="112" y="16"/>
                    <a:pt x="112" y="16"/>
                    <a:pt x="112" y="16"/>
                  </a:cubicBezTo>
                  <a:cubicBezTo>
                    <a:pt x="112" y="16"/>
                    <a:pt x="112" y="16"/>
                    <a:pt x="112" y="16"/>
                  </a:cubicBezTo>
                  <a:cubicBezTo>
                    <a:pt x="112" y="16"/>
                    <a:pt x="112" y="16"/>
                    <a:pt x="112" y="16"/>
                  </a:cubicBezTo>
                  <a:cubicBezTo>
                    <a:pt x="112" y="17"/>
                    <a:pt x="112" y="17"/>
                    <a:pt x="112" y="17"/>
                  </a:cubicBezTo>
                  <a:close/>
                  <a:moveTo>
                    <a:pt x="113" y="5"/>
                  </a:moveTo>
                  <a:cubicBezTo>
                    <a:pt x="113" y="5"/>
                    <a:pt x="113" y="5"/>
                    <a:pt x="113" y="5"/>
                  </a:cubicBezTo>
                  <a:cubicBezTo>
                    <a:pt x="114" y="5"/>
                    <a:pt x="114" y="5"/>
                    <a:pt x="114" y="5"/>
                  </a:cubicBezTo>
                  <a:cubicBezTo>
                    <a:pt x="114" y="4"/>
                    <a:pt x="114" y="4"/>
                    <a:pt x="114" y="4"/>
                  </a:cubicBezTo>
                  <a:cubicBezTo>
                    <a:pt x="114" y="4"/>
                    <a:pt x="114" y="4"/>
                    <a:pt x="114" y="4"/>
                  </a:cubicBezTo>
                  <a:cubicBezTo>
                    <a:pt x="113" y="4"/>
                    <a:pt x="113" y="4"/>
                    <a:pt x="113" y="4"/>
                  </a:cubicBezTo>
                  <a:cubicBezTo>
                    <a:pt x="113" y="5"/>
                    <a:pt x="113" y="5"/>
                    <a:pt x="113" y="5"/>
                  </a:cubicBezTo>
                  <a:close/>
                  <a:moveTo>
                    <a:pt x="112" y="6"/>
                  </a:moveTo>
                  <a:cubicBezTo>
                    <a:pt x="112" y="6"/>
                    <a:pt x="112" y="6"/>
                    <a:pt x="112" y="6"/>
                  </a:cubicBezTo>
                  <a:cubicBezTo>
                    <a:pt x="112" y="5"/>
                    <a:pt x="112" y="5"/>
                    <a:pt x="112" y="5"/>
                  </a:cubicBezTo>
                  <a:cubicBezTo>
                    <a:pt x="112" y="6"/>
                    <a:pt x="112" y="6"/>
                    <a:pt x="112" y="6"/>
                  </a:cubicBezTo>
                  <a:close/>
                  <a:moveTo>
                    <a:pt x="111" y="6"/>
                  </a:moveTo>
                  <a:cubicBezTo>
                    <a:pt x="111" y="6"/>
                    <a:pt x="111" y="6"/>
                    <a:pt x="111" y="6"/>
                  </a:cubicBezTo>
                  <a:cubicBezTo>
                    <a:pt x="112" y="6"/>
                    <a:pt x="112" y="6"/>
                    <a:pt x="112" y="6"/>
                  </a:cubicBezTo>
                  <a:cubicBezTo>
                    <a:pt x="111" y="6"/>
                    <a:pt x="111" y="6"/>
                    <a:pt x="111" y="6"/>
                  </a:cubicBezTo>
                  <a:close/>
                  <a:moveTo>
                    <a:pt x="110" y="7"/>
                  </a:moveTo>
                  <a:cubicBezTo>
                    <a:pt x="110" y="7"/>
                    <a:pt x="110" y="7"/>
                    <a:pt x="110" y="7"/>
                  </a:cubicBezTo>
                  <a:cubicBezTo>
                    <a:pt x="110" y="6"/>
                    <a:pt x="110" y="6"/>
                    <a:pt x="110" y="6"/>
                  </a:cubicBezTo>
                  <a:cubicBezTo>
                    <a:pt x="110" y="7"/>
                    <a:pt x="110" y="7"/>
                    <a:pt x="110" y="7"/>
                  </a:cubicBezTo>
                  <a:close/>
                  <a:moveTo>
                    <a:pt x="108" y="8"/>
                  </a:moveTo>
                  <a:cubicBezTo>
                    <a:pt x="108" y="7"/>
                    <a:pt x="108" y="7"/>
                    <a:pt x="108" y="7"/>
                  </a:cubicBezTo>
                  <a:cubicBezTo>
                    <a:pt x="109" y="7"/>
                    <a:pt x="109" y="7"/>
                    <a:pt x="109" y="7"/>
                  </a:cubicBezTo>
                  <a:cubicBezTo>
                    <a:pt x="110" y="7"/>
                    <a:pt x="110" y="7"/>
                    <a:pt x="110" y="7"/>
                  </a:cubicBezTo>
                  <a:cubicBezTo>
                    <a:pt x="110" y="7"/>
                    <a:pt x="110" y="7"/>
                    <a:pt x="110" y="7"/>
                  </a:cubicBezTo>
                  <a:cubicBezTo>
                    <a:pt x="109" y="7"/>
                    <a:pt x="109" y="7"/>
                    <a:pt x="109" y="7"/>
                  </a:cubicBezTo>
                  <a:cubicBezTo>
                    <a:pt x="108" y="8"/>
                    <a:pt x="108" y="8"/>
                    <a:pt x="108" y="8"/>
                  </a:cubicBezTo>
                  <a:close/>
                  <a:moveTo>
                    <a:pt x="107" y="8"/>
                  </a:moveTo>
                  <a:cubicBezTo>
                    <a:pt x="107" y="8"/>
                    <a:pt x="107" y="8"/>
                    <a:pt x="107" y="8"/>
                  </a:cubicBezTo>
                  <a:cubicBezTo>
                    <a:pt x="108" y="8"/>
                    <a:pt x="108" y="8"/>
                    <a:pt x="108" y="8"/>
                  </a:cubicBezTo>
                  <a:cubicBezTo>
                    <a:pt x="108" y="8"/>
                    <a:pt x="108" y="8"/>
                    <a:pt x="108" y="8"/>
                  </a:cubicBezTo>
                  <a:cubicBezTo>
                    <a:pt x="107" y="8"/>
                    <a:pt x="107" y="8"/>
                    <a:pt x="107" y="8"/>
                  </a:cubicBezTo>
                  <a:close/>
                  <a:moveTo>
                    <a:pt x="96" y="5"/>
                  </a:moveTo>
                  <a:cubicBezTo>
                    <a:pt x="95" y="4"/>
                    <a:pt x="95" y="4"/>
                    <a:pt x="95" y="4"/>
                  </a:cubicBezTo>
                  <a:cubicBezTo>
                    <a:pt x="95" y="4"/>
                    <a:pt x="95" y="4"/>
                    <a:pt x="95" y="4"/>
                  </a:cubicBezTo>
                  <a:cubicBezTo>
                    <a:pt x="96" y="3"/>
                    <a:pt x="96" y="3"/>
                    <a:pt x="96" y="3"/>
                  </a:cubicBezTo>
                  <a:cubicBezTo>
                    <a:pt x="96" y="4"/>
                    <a:pt x="96" y="4"/>
                    <a:pt x="96" y="4"/>
                  </a:cubicBezTo>
                  <a:cubicBezTo>
                    <a:pt x="96" y="5"/>
                    <a:pt x="96" y="5"/>
                    <a:pt x="96" y="5"/>
                  </a:cubicBezTo>
                  <a:close/>
                  <a:moveTo>
                    <a:pt x="86" y="4"/>
                  </a:moveTo>
                  <a:cubicBezTo>
                    <a:pt x="86" y="5"/>
                    <a:pt x="86" y="5"/>
                    <a:pt x="86" y="5"/>
                  </a:cubicBezTo>
                  <a:cubicBezTo>
                    <a:pt x="87" y="6"/>
                    <a:pt x="87" y="6"/>
                    <a:pt x="87" y="6"/>
                  </a:cubicBezTo>
                  <a:cubicBezTo>
                    <a:pt x="87" y="7"/>
                    <a:pt x="87" y="7"/>
                    <a:pt x="87" y="7"/>
                  </a:cubicBezTo>
                  <a:cubicBezTo>
                    <a:pt x="89" y="7"/>
                    <a:pt x="89" y="7"/>
                    <a:pt x="89" y="7"/>
                  </a:cubicBezTo>
                  <a:cubicBezTo>
                    <a:pt x="90" y="6"/>
                    <a:pt x="90" y="6"/>
                    <a:pt x="90" y="6"/>
                  </a:cubicBezTo>
                  <a:cubicBezTo>
                    <a:pt x="90" y="6"/>
                    <a:pt x="90" y="6"/>
                    <a:pt x="90" y="6"/>
                  </a:cubicBezTo>
                  <a:cubicBezTo>
                    <a:pt x="91" y="6"/>
                    <a:pt x="91" y="6"/>
                    <a:pt x="91" y="6"/>
                  </a:cubicBezTo>
                  <a:cubicBezTo>
                    <a:pt x="91" y="5"/>
                    <a:pt x="91" y="5"/>
                    <a:pt x="91" y="5"/>
                  </a:cubicBezTo>
                  <a:cubicBezTo>
                    <a:pt x="91" y="5"/>
                    <a:pt x="91" y="5"/>
                    <a:pt x="91" y="5"/>
                  </a:cubicBezTo>
                  <a:cubicBezTo>
                    <a:pt x="90" y="4"/>
                    <a:pt x="90" y="4"/>
                    <a:pt x="90" y="4"/>
                  </a:cubicBezTo>
                  <a:cubicBezTo>
                    <a:pt x="90" y="4"/>
                    <a:pt x="90" y="4"/>
                    <a:pt x="90" y="4"/>
                  </a:cubicBezTo>
                  <a:cubicBezTo>
                    <a:pt x="89" y="5"/>
                    <a:pt x="89" y="5"/>
                    <a:pt x="89" y="5"/>
                  </a:cubicBezTo>
                  <a:cubicBezTo>
                    <a:pt x="88" y="5"/>
                    <a:pt x="88" y="5"/>
                    <a:pt x="88" y="5"/>
                  </a:cubicBezTo>
                  <a:cubicBezTo>
                    <a:pt x="88" y="5"/>
                    <a:pt x="88" y="5"/>
                    <a:pt x="88" y="5"/>
                  </a:cubicBezTo>
                  <a:cubicBezTo>
                    <a:pt x="87" y="5"/>
                    <a:pt x="87" y="5"/>
                    <a:pt x="87" y="5"/>
                  </a:cubicBezTo>
                  <a:cubicBezTo>
                    <a:pt x="87" y="5"/>
                    <a:pt x="87" y="5"/>
                    <a:pt x="87" y="5"/>
                  </a:cubicBezTo>
                  <a:cubicBezTo>
                    <a:pt x="87" y="5"/>
                    <a:pt x="87" y="5"/>
                    <a:pt x="87" y="5"/>
                  </a:cubicBezTo>
                  <a:cubicBezTo>
                    <a:pt x="86" y="4"/>
                    <a:pt x="86" y="4"/>
                    <a:pt x="86" y="4"/>
                  </a:cubicBezTo>
                  <a:cubicBezTo>
                    <a:pt x="86" y="4"/>
                    <a:pt x="86" y="4"/>
                    <a:pt x="86" y="4"/>
                  </a:cubicBezTo>
                  <a:cubicBezTo>
                    <a:pt x="86" y="4"/>
                    <a:pt x="86" y="4"/>
                    <a:pt x="86" y="4"/>
                  </a:cubicBezTo>
                  <a:close/>
                  <a:moveTo>
                    <a:pt x="86" y="5"/>
                  </a:moveTo>
                  <a:cubicBezTo>
                    <a:pt x="86" y="6"/>
                    <a:pt x="86" y="6"/>
                    <a:pt x="86" y="6"/>
                  </a:cubicBezTo>
                  <a:cubicBezTo>
                    <a:pt x="87" y="6"/>
                    <a:pt x="87" y="6"/>
                    <a:pt x="87" y="6"/>
                  </a:cubicBezTo>
                  <a:cubicBezTo>
                    <a:pt x="87" y="7"/>
                    <a:pt x="87" y="7"/>
                    <a:pt x="87" y="7"/>
                  </a:cubicBezTo>
                  <a:cubicBezTo>
                    <a:pt x="86" y="6"/>
                    <a:pt x="86" y="6"/>
                    <a:pt x="86"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6"/>
                    <a:pt x="85" y="6"/>
                    <a:pt x="85" y="6"/>
                  </a:cubicBezTo>
                  <a:cubicBezTo>
                    <a:pt x="85" y="5"/>
                    <a:pt x="85" y="5"/>
                    <a:pt x="85" y="5"/>
                  </a:cubicBezTo>
                  <a:cubicBezTo>
                    <a:pt x="85" y="5"/>
                    <a:pt x="85" y="5"/>
                    <a:pt x="85" y="5"/>
                  </a:cubicBezTo>
                  <a:cubicBezTo>
                    <a:pt x="85" y="5"/>
                    <a:pt x="85" y="5"/>
                    <a:pt x="85" y="5"/>
                  </a:cubicBezTo>
                  <a:cubicBezTo>
                    <a:pt x="86" y="5"/>
                    <a:pt x="86" y="5"/>
                    <a:pt x="86" y="5"/>
                  </a:cubicBezTo>
                  <a:close/>
                  <a:moveTo>
                    <a:pt x="57" y="22"/>
                  </a:moveTo>
                  <a:cubicBezTo>
                    <a:pt x="58" y="22"/>
                    <a:pt x="58" y="22"/>
                    <a:pt x="58" y="22"/>
                  </a:cubicBezTo>
                  <a:cubicBezTo>
                    <a:pt x="58" y="22"/>
                    <a:pt x="58" y="22"/>
                    <a:pt x="58" y="22"/>
                  </a:cubicBezTo>
                  <a:cubicBezTo>
                    <a:pt x="58" y="21"/>
                    <a:pt x="58" y="21"/>
                    <a:pt x="58" y="21"/>
                  </a:cubicBezTo>
                  <a:cubicBezTo>
                    <a:pt x="58" y="21"/>
                    <a:pt x="57" y="22"/>
                    <a:pt x="57" y="22"/>
                  </a:cubicBezTo>
                  <a:close/>
                  <a:moveTo>
                    <a:pt x="57" y="25"/>
                  </a:moveTo>
                  <a:cubicBezTo>
                    <a:pt x="57" y="24"/>
                    <a:pt x="57" y="24"/>
                    <a:pt x="57" y="24"/>
                  </a:cubicBezTo>
                  <a:cubicBezTo>
                    <a:pt x="57" y="23"/>
                    <a:pt x="57" y="23"/>
                    <a:pt x="57" y="23"/>
                  </a:cubicBezTo>
                  <a:cubicBezTo>
                    <a:pt x="57" y="24"/>
                    <a:pt x="57" y="24"/>
                    <a:pt x="57" y="24"/>
                  </a:cubicBezTo>
                  <a:cubicBezTo>
                    <a:pt x="57" y="25"/>
                    <a:pt x="57" y="25"/>
                    <a:pt x="57" y="25"/>
                  </a:cubicBezTo>
                  <a:close/>
                  <a:moveTo>
                    <a:pt x="61" y="19"/>
                  </a:moveTo>
                  <a:cubicBezTo>
                    <a:pt x="61" y="19"/>
                    <a:pt x="61" y="19"/>
                    <a:pt x="61" y="19"/>
                  </a:cubicBezTo>
                  <a:cubicBezTo>
                    <a:pt x="61" y="18"/>
                    <a:pt x="61" y="18"/>
                    <a:pt x="61" y="18"/>
                  </a:cubicBezTo>
                  <a:cubicBezTo>
                    <a:pt x="61" y="18"/>
                    <a:pt x="61" y="18"/>
                    <a:pt x="61" y="18"/>
                  </a:cubicBezTo>
                  <a:cubicBezTo>
                    <a:pt x="61" y="19"/>
                    <a:pt x="61" y="19"/>
                    <a:pt x="61" y="19"/>
                  </a:cubicBezTo>
                  <a:close/>
                  <a:moveTo>
                    <a:pt x="14" y="46"/>
                  </a:moveTo>
                  <a:cubicBezTo>
                    <a:pt x="14" y="46"/>
                    <a:pt x="14" y="46"/>
                    <a:pt x="14" y="46"/>
                  </a:cubicBezTo>
                  <a:cubicBezTo>
                    <a:pt x="15" y="45"/>
                    <a:pt x="15" y="45"/>
                    <a:pt x="15" y="45"/>
                  </a:cubicBezTo>
                  <a:cubicBezTo>
                    <a:pt x="15" y="46"/>
                    <a:pt x="15" y="46"/>
                    <a:pt x="15" y="46"/>
                  </a:cubicBezTo>
                  <a:cubicBezTo>
                    <a:pt x="14" y="46"/>
                    <a:pt x="14" y="46"/>
                    <a:pt x="14" y="46"/>
                  </a:cubicBezTo>
                  <a:close/>
                  <a:moveTo>
                    <a:pt x="1" y="67"/>
                  </a:moveTo>
                  <a:cubicBezTo>
                    <a:pt x="1" y="65"/>
                    <a:pt x="1" y="65"/>
                    <a:pt x="1" y="65"/>
                  </a:cubicBezTo>
                  <a:cubicBezTo>
                    <a:pt x="1" y="66"/>
                    <a:pt x="1" y="66"/>
                    <a:pt x="1" y="66"/>
                  </a:cubicBezTo>
                  <a:cubicBezTo>
                    <a:pt x="1" y="66"/>
                    <a:pt x="1" y="67"/>
                    <a:pt x="1" y="67"/>
                  </a:cubicBezTo>
                  <a:close/>
                  <a:moveTo>
                    <a:pt x="1" y="70"/>
                  </a:moveTo>
                  <a:cubicBezTo>
                    <a:pt x="0" y="69"/>
                    <a:pt x="0" y="69"/>
                    <a:pt x="0" y="69"/>
                  </a:cubicBezTo>
                  <a:cubicBezTo>
                    <a:pt x="1" y="68"/>
                    <a:pt x="1" y="68"/>
                    <a:pt x="1" y="68"/>
                  </a:cubicBezTo>
                  <a:cubicBezTo>
                    <a:pt x="1" y="69"/>
                    <a:pt x="1" y="69"/>
                    <a:pt x="1" y="69"/>
                  </a:cubicBezTo>
                  <a:cubicBezTo>
                    <a:pt x="1" y="70"/>
                    <a:pt x="1" y="70"/>
                    <a:pt x="1" y="70"/>
                  </a:cubicBezTo>
                  <a:close/>
                  <a:moveTo>
                    <a:pt x="99" y="122"/>
                  </a:moveTo>
                  <a:cubicBezTo>
                    <a:pt x="99" y="123"/>
                    <a:pt x="99" y="123"/>
                    <a:pt x="99" y="123"/>
                  </a:cubicBezTo>
                  <a:cubicBezTo>
                    <a:pt x="99" y="123"/>
                    <a:pt x="99" y="123"/>
                    <a:pt x="99" y="123"/>
                  </a:cubicBezTo>
                  <a:cubicBezTo>
                    <a:pt x="100" y="123"/>
                    <a:pt x="100" y="123"/>
                    <a:pt x="100" y="123"/>
                  </a:cubicBezTo>
                  <a:cubicBezTo>
                    <a:pt x="99" y="124"/>
                    <a:pt x="99" y="124"/>
                    <a:pt x="99" y="124"/>
                  </a:cubicBezTo>
                  <a:cubicBezTo>
                    <a:pt x="100" y="124"/>
                    <a:pt x="100" y="124"/>
                    <a:pt x="100" y="124"/>
                  </a:cubicBezTo>
                  <a:cubicBezTo>
                    <a:pt x="101" y="123"/>
                    <a:pt x="101" y="123"/>
                    <a:pt x="101" y="123"/>
                  </a:cubicBezTo>
                  <a:cubicBezTo>
                    <a:pt x="101" y="124"/>
                    <a:pt x="101" y="124"/>
                    <a:pt x="101" y="124"/>
                  </a:cubicBezTo>
                  <a:cubicBezTo>
                    <a:pt x="101" y="124"/>
                    <a:pt x="101" y="124"/>
                    <a:pt x="101" y="124"/>
                  </a:cubicBezTo>
                  <a:cubicBezTo>
                    <a:pt x="99" y="124"/>
                    <a:pt x="99" y="124"/>
                    <a:pt x="99" y="124"/>
                  </a:cubicBezTo>
                  <a:cubicBezTo>
                    <a:pt x="99" y="124"/>
                    <a:pt x="99" y="124"/>
                    <a:pt x="99" y="124"/>
                  </a:cubicBezTo>
                  <a:cubicBezTo>
                    <a:pt x="98" y="124"/>
                    <a:pt x="98" y="124"/>
                    <a:pt x="98" y="124"/>
                  </a:cubicBezTo>
                  <a:cubicBezTo>
                    <a:pt x="98" y="125"/>
                    <a:pt x="98" y="125"/>
                    <a:pt x="98" y="125"/>
                  </a:cubicBezTo>
                  <a:cubicBezTo>
                    <a:pt x="98" y="125"/>
                    <a:pt x="98" y="125"/>
                    <a:pt x="98" y="125"/>
                  </a:cubicBezTo>
                  <a:cubicBezTo>
                    <a:pt x="98" y="124"/>
                    <a:pt x="98" y="124"/>
                    <a:pt x="98" y="124"/>
                  </a:cubicBezTo>
                  <a:cubicBezTo>
                    <a:pt x="97" y="124"/>
                    <a:pt x="97" y="124"/>
                    <a:pt x="97" y="124"/>
                  </a:cubicBezTo>
                  <a:cubicBezTo>
                    <a:pt x="96" y="124"/>
                    <a:pt x="96" y="124"/>
                    <a:pt x="96" y="124"/>
                  </a:cubicBezTo>
                  <a:cubicBezTo>
                    <a:pt x="96" y="124"/>
                    <a:pt x="96" y="124"/>
                    <a:pt x="96" y="124"/>
                  </a:cubicBezTo>
                  <a:cubicBezTo>
                    <a:pt x="95" y="124"/>
                    <a:pt x="95" y="124"/>
                    <a:pt x="95" y="124"/>
                  </a:cubicBezTo>
                  <a:cubicBezTo>
                    <a:pt x="94" y="124"/>
                    <a:pt x="94" y="124"/>
                    <a:pt x="94" y="124"/>
                  </a:cubicBezTo>
                  <a:cubicBezTo>
                    <a:pt x="94" y="123"/>
                    <a:pt x="94" y="123"/>
                    <a:pt x="94" y="123"/>
                  </a:cubicBezTo>
                  <a:cubicBezTo>
                    <a:pt x="95" y="123"/>
                    <a:pt x="95" y="123"/>
                    <a:pt x="95" y="123"/>
                  </a:cubicBezTo>
                  <a:cubicBezTo>
                    <a:pt x="98" y="122"/>
                    <a:pt x="98" y="122"/>
                    <a:pt x="98" y="122"/>
                  </a:cubicBezTo>
                  <a:cubicBezTo>
                    <a:pt x="98" y="122"/>
                    <a:pt x="98" y="122"/>
                    <a:pt x="98" y="122"/>
                  </a:cubicBezTo>
                  <a:cubicBezTo>
                    <a:pt x="99" y="122"/>
                    <a:pt x="99" y="122"/>
                    <a:pt x="99" y="122"/>
                  </a:cubicBezTo>
                  <a:close/>
                  <a:moveTo>
                    <a:pt x="128" y="141"/>
                  </a:moveTo>
                  <a:cubicBezTo>
                    <a:pt x="129" y="141"/>
                    <a:pt x="129" y="141"/>
                    <a:pt x="129" y="141"/>
                  </a:cubicBezTo>
                  <a:cubicBezTo>
                    <a:pt x="129" y="141"/>
                    <a:pt x="129" y="141"/>
                    <a:pt x="129" y="141"/>
                  </a:cubicBezTo>
                  <a:cubicBezTo>
                    <a:pt x="129" y="142"/>
                    <a:pt x="129" y="142"/>
                    <a:pt x="129" y="142"/>
                  </a:cubicBezTo>
                  <a:cubicBezTo>
                    <a:pt x="128" y="141"/>
                    <a:pt x="128" y="141"/>
                    <a:pt x="128" y="141"/>
                  </a:cubicBezTo>
                  <a:close/>
                  <a:moveTo>
                    <a:pt x="133" y="144"/>
                  </a:moveTo>
                  <a:cubicBezTo>
                    <a:pt x="133" y="144"/>
                    <a:pt x="133" y="144"/>
                    <a:pt x="133" y="144"/>
                  </a:cubicBezTo>
                  <a:cubicBezTo>
                    <a:pt x="133" y="144"/>
                    <a:pt x="133" y="144"/>
                    <a:pt x="133" y="144"/>
                  </a:cubicBezTo>
                  <a:cubicBezTo>
                    <a:pt x="133" y="144"/>
                    <a:pt x="133" y="144"/>
                    <a:pt x="133" y="144"/>
                  </a:cubicBezTo>
                  <a:close/>
                  <a:moveTo>
                    <a:pt x="122" y="155"/>
                  </a:moveTo>
                  <a:cubicBezTo>
                    <a:pt x="122" y="155"/>
                    <a:pt x="122" y="155"/>
                    <a:pt x="122" y="155"/>
                  </a:cubicBezTo>
                  <a:cubicBezTo>
                    <a:pt x="123" y="155"/>
                    <a:pt x="123" y="155"/>
                    <a:pt x="123" y="155"/>
                  </a:cubicBezTo>
                  <a:cubicBezTo>
                    <a:pt x="123" y="155"/>
                    <a:pt x="123" y="155"/>
                    <a:pt x="123" y="155"/>
                  </a:cubicBezTo>
                  <a:cubicBezTo>
                    <a:pt x="123" y="154"/>
                    <a:pt x="123" y="154"/>
                    <a:pt x="123" y="154"/>
                  </a:cubicBezTo>
                  <a:cubicBezTo>
                    <a:pt x="122" y="155"/>
                    <a:pt x="122" y="155"/>
                    <a:pt x="122" y="155"/>
                  </a:cubicBezTo>
                  <a:close/>
                  <a:moveTo>
                    <a:pt x="122" y="153"/>
                  </a:moveTo>
                  <a:cubicBezTo>
                    <a:pt x="122" y="154"/>
                    <a:pt x="122" y="154"/>
                    <a:pt x="122" y="154"/>
                  </a:cubicBezTo>
                  <a:cubicBezTo>
                    <a:pt x="123" y="154"/>
                    <a:pt x="123" y="154"/>
                    <a:pt x="123" y="154"/>
                  </a:cubicBezTo>
                  <a:cubicBezTo>
                    <a:pt x="123" y="153"/>
                    <a:pt x="123" y="153"/>
                    <a:pt x="123" y="153"/>
                  </a:cubicBezTo>
                  <a:cubicBezTo>
                    <a:pt x="122" y="153"/>
                    <a:pt x="122" y="153"/>
                    <a:pt x="122" y="153"/>
                  </a:cubicBezTo>
                  <a:close/>
                  <a:moveTo>
                    <a:pt x="122" y="154"/>
                  </a:moveTo>
                  <a:cubicBezTo>
                    <a:pt x="121" y="154"/>
                    <a:pt x="121" y="154"/>
                    <a:pt x="121" y="154"/>
                  </a:cubicBezTo>
                  <a:cubicBezTo>
                    <a:pt x="121" y="153"/>
                    <a:pt x="121" y="153"/>
                    <a:pt x="121" y="153"/>
                  </a:cubicBezTo>
                  <a:cubicBezTo>
                    <a:pt x="122" y="153"/>
                    <a:pt x="122" y="153"/>
                    <a:pt x="122" y="153"/>
                  </a:cubicBezTo>
                  <a:cubicBezTo>
                    <a:pt x="122" y="154"/>
                    <a:pt x="122" y="154"/>
                    <a:pt x="122" y="154"/>
                  </a:cubicBezTo>
                  <a:cubicBezTo>
                    <a:pt x="122" y="154"/>
                    <a:pt x="122" y="154"/>
                    <a:pt x="122" y="154"/>
                  </a:cubicBezTo>
                  <a:close/>
                  <a:moveTo>
                    <a:pt x="119" y="151"/>
                  </a:moveTo>
                  <a:cubicBezTo>
                    <a:pt x="119" y="151"/>
                    <a:pt x="119" y="151"/>
                    <a:pt x="119" y="151"/>
                  </a:cubicBezTo>
                  <a:cubicBezTo>
                    <a:pt x="119" y="150"/>
                    <a:pt x="119" y="150"/>
                    <a:pt x="119" y="150"/>
                  </a:cubicBezTo>
                  <a:cubicBezTo>
                    <a:pt x="119" y="149"/>
                    <a:pt x="119" y="149"/>
                    <a:pt x="119" y="149"/>
                  </a:cubicBezTo>
                  <a:cubicBezTo>
                    <a:pt x="119" y="149"/>
                    <a:pt x="119" y="149"/>
                    <a:pt x="119" y="149"/>
                  </a:cubicBezTo>
                  <a:cubicBezTo>
                    <a:pt x="120" y="148"/>
                    <a:pt x="120" y="148"/>
                    <a:pt x="120" y="148"/>
                  </a:cubicBezTo>
                  <a:cubicBezTo>
                    <a:pt x="120" y="148"/>
                    <a:pt x="120" y="148"/>
                    <a:pt x="120" y="148"/>
                  </a:cubicBezTo>
                  <a:cubicBezTo>
                    <a:pt x="121" y="148"/>
                    <a:pt x="121" y="148"/>
                    <a:pt x="121" y="148"/>
                  </a:cubicBezTo>
                  <a:cubicBezTo>
                    <a:pt x="121" y="149"/>
                    <a:pt x="121" y="149"/>
                    <a:pt x="121" y="149"/>
                  </a:cubicBezTo>
                  <a:cubicBezTo>
                    <a:pt x="121" y="150"/>
                    <a:pt x="121" y="150"/>
                    <a:pt x="121" y="150"/>
                  </a:cubicBezTo>
                  <a:cubicBezTo>
                    <a:pt x="120" y="150"/>
                    <a:pt x="120" y="150"/>
                    <a:pt x="120" y="150"/>
                  </a:cubicBezTo>
                  <a:cubicBezTo>
                    <a:pt x="120" y="151"/>
                    <a:pt x="120" y="151"/>
                    <a:pt x="120" y="151"/>
                  </a:cubicBezTo>
                  <a:cubicBezTo>
                    <a:pt x="119" y="151"/>
                    <a:pt x="119" y="151"/>
                    <a:pt x="119" y="151"/>
                  </a:cubicBezTo>
                  <a:cubicBezTo>
                    <a:pt x="119" y="151"/>
                    <a:pt x="119" y="151"/>
                    <a:pt x="119" y="151"/>
                  </a:cubicBezTo>
                  <a:close/>
                  <a:moveTo>
                    <a:pt x="136" y="153"/>
                  </a:moveTo>
                  <a:cubicBezTo>
                    <a:pt x="138" y="152"/>
                    <a:pt x="138" y="152"/>
                    <a:pt x="138" y="152"/>
                  </a:cubicBezTo>
                  <a:cubicBezTo>
                    <a:pt x="138" y="152"/>
                    <a:pt x="138" y="152"/>
                    <a:pt x="138" y="152"/>
                  </a:cubicBezTo>
                  <a:cubicBezTo>
                    <a:pt x="137" y="150"/>
                    <a:pt x="137" y="150"/>
                    <a:pt x="137" y="150"/>
                  </a:cubicBezTo>
                  <a:cubicBezTo>
                    <a:pt x="136" y="151"/>
                    <a:pt x="136" y="151"/>
                    <a:pt x="136" y="151"/>
                  </a:cubicBezTo>
                  <a:cubicBezTo>
                    <a:pt x="136" y="151"/>
                    <a:pt x="136" y="151"/>
                    <a:pt x="136" y="151"/>
                  </a:cubicBezTo>
                  <a:cubicBezTo>
                    <a:pt x="136" y="152"/>
                    <a:pt x="136" y="152"/>
                    <a:pt x="136" y="152"/>
                  </a:cubicBezTo>
                  <a:cubicBezTo>
                    <a:pt x="136" y="153"/>
                    <a:pt x="136" y="153"/>
                    <a:pt x="136" y="153"/>
                  </a:cubicBezTo>
                  <a:cubicBezTo>
                    <a:pt x="136" y="153"/>
                    <a:pt x="136" y="153"/>
                    <a:pt x="136" y="153"/>
                  </a:cubicBezTo>
                  <a:close/>
                  <a:moveTo>
                    <a:pt x="136" y="154"/>
                  </a:moveTo>
                  <a:cubicBezTo>
                    <a:pt x="136" y="155"/>
                    <a:pt x="136" y="155"/>
                    <a:pt x="136" y="155"/>
                  </a:cubicBezTo>
                  <a:cubicBezTo>
                    <a:pt x="137" y="155"/>
                    <a:pt x="137" y="155"/>
                    <a:pt x="137" y="155"/>
                  </a:cubicBezTo>
                  <a:cubicBezTo>
                    <a:pt x="138" y="155"/>
                    <a:pt x="138" y="155"/>
                    <a:pt x="138" y="155"/>
                  </a:cubicBezTo>
                  <a:cubicBezTo>
                    <a:pt x="138" y="154"/>
                    <a:pt x="138" y="154"/>
                    <a:pt x="138" y="154"/>
                  </a:cubicBezTo>
                  <a:cubicBezTo>
                    <a:pt x="137" y="154"/>
                    <a:pt x="137" y="154"/>
                    <a:pt x="137" y="154"/>
                  </a:cubicBezTo>
                  <a:cubicBezTo>
                    <a:pt x="136" y="154"/>
                    <a:pt x="136" y="154"/>
                    <a:pt x="136" y="154"/>
                  </a:cubicBezTo>
                  <a:cubicBezTo>
                    <a:pt x="136" y="154"/>
                    <a:pt x="136" y="154"/>
                    <a:pt x="136" y="154"/>
                  </a:cubicBezTo>
                  <a:close/>
                  <a:moveTo>
                    <a:pt x="136" y="156"/>
                  </a:moveTo>
                  <a:cubicBezTo>
                    <a:pt x="136" y="156"/>
                    <a:pt x="136" y="156"/>
                    <a:pt x="136" y="156"/>
                  </a:cubicBezTo>
                  <a:cubicBezTo>
                    <a:pt x="137" y="155"/>
                    <a:pt x="137" y="155"/>
                    <a:pt x="137" y="155"/>
                  </a:cubicBezTo>
                  <a:cubicBezTo>
                    <a:pt x="136" y="156"/>
                    <a:pt x="136" y="156"/>
                    <a:pt x="136" y="156"/>
                  </a:cubicBezTo>
                  <a:close/>
                  <a:moveTo>
                    <a:pt x="132" y="169"/>
                  </a:moveTo>
                  <a:cubicBezTo>
                    <a:pt x="132" y="168"/>
                    <a:pt x="132" y="168"/>
                    <a:pt x="132" y="168"/>
                  </a:cubicBezTo>
                  <a:cubicBezTo>
                    <a:pt x="132" y="169"/>
                    <a:pt x="132" y="169"/>
                    <a:pt x="132" y="169"/>
                  </a:cubicBezTo>
                  <a:cubicBezTo>
                    <a:pt x="132" y="169"/>
                    <a:pt x="132" y="169"/>
                    <a:pt x="132" y="169"/>
                  </a:cubicBezTo>
                  <a:close/>
                  <a:moveTo>
                    <a:pt x="127" y="174"/>
                  </a:moveTo>
                  <a:cubicBezTo>
                    <a:pt x="126" y="173"/>
                    <a:pt x="126" y="173"/>
                    <a:pt x="126" y="173"/>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2"/>
                    <a:pt x="127" y="172"/>
                    <a:pt x="127" y="172"/>
                  </a:cubicBezTo>
                  <a:cubicBezTo>
                    <a:pt x="127" y="174"/>
                    <a:pt x="127" y="174"/>
                    <a:pt x="127" y="174"/>
                  </a:cubicBezTo>
                  <a:close/>
                  <a:moveTo>
                    <a:pt x="121" y="173"/>
                  </a:moveTo>
                  <a:cubicBezTo>
                    <a:pt x="121" y="172"/>
                    <a:pt x="121" y="172"/>
                    <a:pt x="121" y="172"/>
                  </a:cubicBezTo>
                  <a:cubicBezTo>
                    <a:pt x="121" y="172"/>
                    <a:pt x="121" y="172"/>
                    <a:pt x="121" y="172"/>
                  </a:cubicBezTo>
                  <a:cubicBezTo>
                    <a:pt x="120" y="172"/>
                    <a:pt x="120" y="172"/>
                    <a:pt x="120" y="172"/>
                  </a:cubicBezTo>
                  <a:cubicBezTo>
                    <a:pt x="120" y="171"/>
                    <a:pt x="120" y="171"/>
                    <a:pt x="120" y="171"/>
                  </a:cubicBezTo>
                  <a:cubicBezTo>
                    <a:pt x="120" y="170"/>
                    <a:pt x="120" y="170"/>
                    <a:pt x="120" y="170"/>
                  </a:cubicBezTo>
                  <a:cubicBezTo>
                    <a:pt x="120" y="170"/>
                    <a:pt x="120" y="170"/>
                    <a:pt x="120" y="170"/>
                  </a:cubicBezTo>
                  <a:cubicBezTo>
                    <a:pt x="120" y="168"/>
                    <a:pt x="120" y="168"/>
                    <a:pt x="120" y="168"/>
                  </a:cubicBezTo>
                  <a:cubicBezTo>
                    <a:pt x="120" y="167"/>
                    <a:pt x="120" y="167"/>
                    <a:pt x="120" y="167"/>
                  </a:cubicBezTo>
                  <a:cubicBezTo>
                    <a:pt x="120" y="167"/>
                    <a:pt x="120" y="167"/>
                    <a:pt x="120" y="167"/>
                  </a:cubicBezTo>
                  <a:cubicBezTo>
                    <a:pt x="119" y="165"/>
                    <a:pt x="119" y="165"/>
                    <a:pt x="119" y="165"/>
                  </a:cubicBezTo>
                  <a:cubicBezTo>
                    <a:pt x="120" y="165"/>
                    <a:pt x="120" y="165"/>
                    <a:pt x="120" y="165"/>
                  </a:cubicBezTo>
                  <a:cubicBezTo>
                    <a:pt x="121" y="165"/>
                    <a:pt x="121" y="165"/>
                    <a:pt x="121" y="165"/>
                  </a:cubicBezTo>
                  <a:cubicBezTo>
                    <a:pt x="122" y="165"/>
                    <a:pt x="122" y="165"/>
                    <a:pt x="122" y="165"/>
                  </a:cubicBezTo>
                  <a:cubicBezTo>
                    <a:pt x="121" y="165"/>
                    <a:pt x="121" y="165"/>
                    <a:pt x="121" y="165"/>
                  </a:cubicBezTo>
                  <a:cubicBezTo>
                    <a:pt x="121" y="164"/>
                    <a:pt x="121" y="164"/>
                    <a:pt x="121" y="164"/>
                  </a:cubicBezTo>
                  <a:cubicBezTo>
                    <a:pt x="120" y="164"/>
                    <a:pt x="120" y="164"/>
                    <a:pt x="120" y="164"/>
                  </a:cubicBezTo>
                  <a:cubicBezTo>
                    <a:pt x="121" y="163"/>
                    <a:pt x="121" y="163"/>
                    <a:pt x="121" y="163"/>
                  </a:cubicBezTo>
                  <a:cubicBezTo>
                    <a:pt x="120" y="161"/>
                    <a:pt x="120" y="161"/>
                    <a:pt x="120" y="161"/>
                  </a:cubicBezTo>
                  <a:cubicBezTo>
                    <a:pt x="120" y="160"/>
                    <a:pt x="120" y="160"/>
                    <a:pt x="120" y="160"/>
                  </a:cubicBezTo>
                  <a:cubicBezTo>
                    <a:pt x="120" y="159"/>
                    <a:pt x="120" y="159"/>
                    <a:pt x="120" y="159"/>
                  </a:cubicBezTo>
                  <a:cubicBezTo>
                    <a:pt x="120" y="157"/>
                    <a:pt x="120" y="157"/>
                    <a:pt x="120" y="157"/>
                  </a:cubicBezTo>
                  <a:cubicBezTo>
                    <a:pt x="120" y="156"/>
                    <a:pt x="120" y="156"/>
                    <a:pt x="120" y="156"/>
                  </a:cubicBezTo>
                  <a:cubicBezTo>
                    <a:pt x="120" y="156"/>
                    <a:pt x="120" y="156"/>
                    <a:pt x="120" y="156"/>
                  </a:cubicBezTo>
                  <a:cubicBezTo>
                    <a:pt x="121" y="155"/>
                    <a:pt x="121" y="155"/>
                    <a:pt x="121" y="155"/>
                  </a:cubicBezTo>
                  <a:cubicBezTo>
                    <a:pt x="121" y="155"/>
                    <a:pt x="121" y="155"/>
                    <a:pt x="121" y="155"/>
                  </a:cubicBezTo>
                  <a:cubicBezTo>
                    <a:pt x="122" y="155"/>
                    <a:pt x="122" y="155"/>
                    <a:pt x="122" y="155"/>
                  </a:cubicBezTo>
                  <a:cubicBezTo>
                    <a:pt x="123" y="156"/>
                    <a:pt x="123" y="156"/>
                    <a:pt x="123" y="156"/>
                  </a:cubicBezTo>
                  <a:cubicBezTo>
                    <a:pt x="123" y="156"/>
                    <a:pt x="123" y="156"/>
                    <a:pt x="123" y="156"/>
                  </a:cubicBezTo>
                  <a:cubicBezTo>
                    <a:pt x="123" y="156"/>
                    <a:pt x="123" y="156"/>
                    <a:pt x="123" y="156"/>
                  </a:cubicBezTo>
                  <a:cubicBezTo>
                    <a:pt x="124" y="155"/>
                    <a:pt x="124" y="155"/>
                    <a:pt x="124" y="155"/>
                  </a:cubicBezTo>
                  <a:cubicBezTo>
                    <a:pt x="124" y="156"/>
                    <a:pt x="124" y="156"/>
                    <a:pt x="124" y="156"/>
                  </a:cubicBezTo>
                  <a:cubicBezTo>
                    <a:pt x="125" y="157"/>
                    <a:pt x="125" y="157"/>
                    <a:pt x="125" y="157"/>
                  </a:cubicBezTo>
                  <a:cubicBezTo>
                    <a:pt x="126" y="158"/>
                    <a:pt x="126" y="158"/>
                    <a:pt x="126" y="158"/>
                  </a:cubicBezTo>
                  <a:cubicBezTo>
                    <a:pt x="127" y="159"/>
                    <a:pt x="127" y="159"/>
                    <a:pt x="127" y="159"/>
                  </a:cubicBezTo>
                  <a:cubicBezTo>
                    <a:pt x="128" y="158"/>
                    <a:pt x="128" y="158"/>
                    <a:pt x="128" y="158"/>
                  </a:cubicBezTo>
                  <a:cubicBezTo>
                    <a:pt x="129" y="158"/>
                    <a:pt x="129" y="158"/>
                    <a:pt x="129" y="158"/>
                  </a:cubicBezTo>
                  <a:cubicBezTo>
                    <a:pt x="129" y="159"/>
                    <a:pt x="129" y="159"/>
                    <a:pt x="129" y="159"/>
                  </a:cubicBezTo>
                  <a:cubicBezTo>
                    <a:pt x="129" y="158"/>
                    <a:pt x="129" y="158"/>
                    <a:pt x="129" y="158"/>
                  </a:cubicBezTo>
                  <a:cubicBezTo>
                    <a:pt x="130" y="158"/>
                    <a:pt x="130" y="158"/>
                    <a:pt x="130" y="158"/>
                  </a:cubicBezTo>
                  <a:cubicBezTo>
                    <a:pt x="133" y="158"/>
                    <a:pt x="133" y="158"/>
                    <a:pt x="133" y="158"/>
                  </a:cubicBezTo>
                  <a:cubicBezTo>
                    <a:pt x="133" y="158"/>
                    <a:pt x="133" y="158"/>
                    <a:pt x="133" y="158"/>
                  </a:cubicBezTo>
                  <a:cubicBezTo>
                    <a:pt x="134" y="157"/>
                    <a:pt x="134" y="157"/>
                    <a:pt x="134" y="157"/>
                  </a:cubicBezTo>
                  <a:cubicBezTo>
                    <a:pt x="134" y="157"/>
                    <a:pt x="134" y="157"/>
                    <a:pt x="134" y="157"/>
                  </a:cubicBezTo>
                  <a:cubicBezTo>
                    <a:pt x="134" y="157"/>
                    <a:pt x="134" y="157"/>
                    <a:pt x="134" y="157"/>
                  </a:cubicBezTo>
                  <a:cubicBezTo>
                    <a:pt x="135" y="157"/>
                    <a:pt x="135" y="157"/>
                    <a:pt x="135" y="157"/>
                  </a:cubicBezTo>
                  <a:cubicBezTo>
                    <a:pt x="135" y="157"/>
                    <a:pt x="135" y="157"/>
                    <a:pt x="135" y="157"/>
                  </a:cubicBezTo>
                  <a:cubicBezTo>
                    <a:pt x="136" y="157"/>
                    <a:pt x="136" y="157"/>
                    <a:pt x="136" y="157"/>
                  </a:cubicBezTo>
                  <a:cubicBezTo>
                    <a:pt x="136" y="158"/>
                    <a:pt x="136" y="158"/>
                    <a:pt x="136" y="158"/>
                  </a:cubicBezTo>
                  <a:cubicBezTo>
                    <a:pt x="136" y="160"/>
                    <a:pt x="136" y="160"/>
                    <a:pt x="136" y="160"/>
                  </a:cubicBezTo>
                  <a:cubicBezTo>
                    <a:pt x="135" y="161"/>
                    <a:pt x="135" y="161"/>
                    <a:pt x="135" y="161"/>
                  </a:cubicBezTo>
                  <a:cubicBezTo>
                    <a:pt x="135" y="163"/>
                    <a:pt x="135" y="163"/>
                    <a:pt x="135" y="163"/>
                  </a:cubicBezTo>
                  <a:cubicBezTo>
                    <a:pt x="134" y="163"/>
                    <a:pt x="134" y="163"/>
                    <a:pt x="134" y="163"/>
                  </a:cubicBezTo>
                  <a:cubicBezTo>
                    <a:pt x="134" y="164"/>
                    <a:pt x="134" y="164"/>
                    <a:pt x="134" y="164"/>
                  </a:cubicBezTo>
                  <a:cubicBezTo>
                    <a:pt x="134" y="165"/>
                    <a:pt x="134" y="165"/>
                    <a:pt x="134" y="165"/>
                  </a:cubicBezTo>
                  <a:cubicBezTo>
                    <a:pt x="134" y="165"/>
                    <a:pt x="134" y="165"/>
                    <a:pt x="134" y="165"/>
                  </a:cubicBezTo>
                  <a:cubicBezTo>
                    <a:pt x="134" y="166"/>
                    <a:pt x="134" y="166"/>
                    <a:pt x="134" y="166"/>
                  </a:cubicBezTo>
                  <a:cubicBezTo>
                    <a:pt x="134" y="166"/>
                    <a:pt x="134" y="166"/>
                    <a:pt x="134" y="166"/>
                  </a:cubicBezTo>
                  <a:cubicBezTo>
                    <a:pt x="133" y="165"/>
                    <a:pt x="133" y="165"/>
                    <a:pt x="133" y="165"/>
                  </a:cubicBezTo>
                  <a:cubicBezTo>
                    <a:pt x="133" y="165"/>
                    <a:pt x="133" y="165"/>
                    <a:pt x="133" y="165"/>
                  </a:cubicBezTo>
                  <a:cubicBezTo>
                    <a:pt x="132" y="166"/>
                    <a:pt x="132" y="166"/>
                    <a:pt x="132" y="166"/>
                  </a:cubicBezTo>
                  <a:cubicBezTo>
                    <a:pt x="132" y="167"/>
                    <a:pt x="132" y="167"/>
                    <a:pt x="132" y="167"/>
                  </a:cubicBezTo>
                  <a:cubicBezTo>
                    <a:pt x="132" y="168"/>
                    <a:pt x="132" y="168"/>
                    <a:pt x="132" y="168"/>
                  </a:cubicBezTo>
                  <a:cubicBezTo>
                    <a:pt x="131" y="168"/>
                    <a:pt x="131" y="168"/>
                    <a:pt x="131" y="168"/>
                  </a:cubicBezTo>
                  <a:cubicBezTo>
                    <a:pt x="131" y="169"/>
                    <a:pt x="131" y="169"/>
                    <a:pt x="131" y="169"/>
                  </a:cubicBezTo>
                  <a:cubicBezTo>
                    <a:pt x="130" y="169"/>
                    <a:pt x="130" y="169"/>
                    <a:pt x="130" y="169"/>
                  </a:cubicBezTo>
                  <a:cubicBezTo>
                    <a:pt x="131" y="170"/>
                    <a:pt x="131" y="170"/>
                    <a:pt x="131" y="170"/>
                  </a:cubicBezTo>
                  <a:cubicBezTo>
                    <a:pt x="131" y="170"/>
                    <a:pt x="131" y="170"/>
                    <a:pt x="131" y="170"/>
                  </a:cubicBezTo>
                  <a:cubicBezTo>
                    <a:pt x="130" y="172"/>
                    <a:pt x="130" y="172"/>
                    <a:pt x="130" y="172"/>
                  </a:cubicBezTo>
                  <a:cubicBezTo>
                    <a:pt x="130" y="172"/>
                    <a:pt x="130" y="172"/>
                    <a:pt x="130" y="172"/>
                  </a:cubicBezTo>
                  <a:cubicBezTo>
                    <a:pt x="129" y="172"/>
                    <a:pt x="129" y="172"/>
                    <a:pt x="129" y="172"/>
                  </a:cubicBezTo>
                  <a:cubicBezTo>
                    <a:pt x="129" y="171"/>
                    <a:pt x="129" y="171"/>
                    <a:pt x="129" y="171"/>
                  </a:cubicBezTo>
                  <a:cubicBezTo>
                    <a:pt x="130" y="171"/>
                    <a:pt x="130" y="171"/>
                    <a:pt x="130" y="171"/>
                  </a:cubicBezTo>
                  <a:cubicBezTo>
                    <a:pt x="130" y="170"/>
                    <a:pt x="130" y="170"/>
                    <a:pt x="130" y="170"/>
                  </a:cubicBezTo>
                  <a:cubicBezTo>
                    <a:pt x="130" y="170"/>
                    <a:pt x="130" y="170"/>
                    <a:pt x="130" y="170"/>
                  </a:cubicBezTo>
                  <a:cubicBezTo>
                    <a:pt x="129" y="170"/>
                    <a:pt x="129" y="170"/>
                    <a:pt x="129" y="170"/>
                  </a:cubicBezTo>
                  <a:cubicBezTo>
                    <a:pt x="128" y="171"/>
                    <a:pt x="128" y="171"/>
                    <a:pt x="128" y="171"/>
                  </a:cubicBezTo>
                  <a:cubicBezTo>
                    <a:pt x="128" y="171"/>
                    <a:pt x="128" y="171"/>
                    <a:pt x="128" y="171"/>
                  </a:cubicBezTo>
                  <a:cubicBezTo>
                    <a:pt x="128" y="170"/>
                    <a:pt x="128" y="170"/>
                    <a:pt x="128" y="170"/>
                  </a:cubicBezTo>
                  <a:cubicBezTo>
                    <a:pt x="127" y="171"/>
                    <a:pt x="127" y="171"/>
                    <a:pt x="127" y="171"/>
                  </a:cubicBezTo>
                  <a:cubicBezTo>
                    <a:pt x="127" y="171"/>
                    <a:pt x="127" y="171"/>
                    <a:pt x="127" y="171"/>
                  </a:cubicBezTo>
                  <a:cubicBezTo>
                    <a:pt x="126" y="172"/>
                    <a:pt x="126" y="172"/>
                    <a:pt x="126" y="172"/>
                  </a:cubicBezTo>
                  <a:cubicBezTo>
                    <a:pt x="126" y="171"/>
                    <a:pt x="126" y="171"/>
                    <a:pt x="126" y="171"/>
                  </a:cubicBezTo>
                  <a:cubicBezTo>
                    <a:pt x="125" y="172"/>
                    <a:pt x="125" y="172"/>
                    <a:pt x="125" y="172"/>
                  </a:cubicBezTo>
                  <a:cubicBezTo>
                    <a:pt x="125" y="173"/>
                    <a:pt x="125" y="173"/>
                    <a:pt x="125" y="173"/>
                  </a:cubicBezTo>
                  <a:cubicBezTo>
                    <a:pt x="124" y="174"/>
                    <a:pt x="124" y="174"/>
                    <a:pt x="124" y="174"/>
                  </a:cubicBezTo>
                  <a:cubicBezTo>
                    <a:pt x="124" y="174"/>
                    <a:pt x="124" y="174"/>
                    <a:pt x="124" y="174"/>
                  </a:cubicBezTo>
                  <a:cubicBezTo>
                    <a:pt x="123" y="174"/>
                    <a:pt x="123" y="174"/>
                    <a:pt x="123" y="174"/>
                  </a:cubicBezTo>
                  <a:cubicBezTo>
                    <a:pt x="123" y="173"/>
                    <a:pt x="123" y="173"/>
                    <a:pt x="123" y="173"/>
                  </a:cubicBezTo>
                  <a:cubicBezTo>
                    <a:pt x="123" y="174"/>
                    <a:pt x="123" y="174"/>
                    <a:pt x="123" y="174"/>
                  </a:cubicBezTo>
                  <a:cubicBezTo>
                    <a:pt x="122" y="173"/>
                    <a:pt x="122" y="173"/>
                    <a:pt x="122" y="173"/>
                  </a:cubicBezTo>
                  <a:cubicBezTo>
                    <a:pt x="121" y="173"/>
                    <a:pt x="121" y="173"/>
                    <a:pt x="121" y="173"/>
                  </a:cubicBezTo>
                  <a:cubicBezTo>
                    <a:pt x="121" y="173"/>
                    <a:pt x="121" y="173"/>
                    <a:pt x="121" y="173"/>
                  </a:cubicBezTo>
                  <a:close/>
                  <a:moveTo>
                    <a:pt x="2" y="110"/>
                  </a:moveTo>
                  <a:cubicBezTo>
                    <a:pt x="3" y="111"/>
                    <a:pt x="3" y="111"/>
                    <a:pt x="3" y="111"/>
                  </a:cubicBezTo>
                  <a:cubicBezTo>
                    <a:pt x="4" y="111"/>
                    <a:pt x="4" y="111"/>
                    <a:pt x="4" y="111"/>
                  </a:cubicBezTo>
                  <a:cubicBezTo>
                    <a:pt x="6" y="113"/>
                    <a:pt x="6" y="113"/>
                    <a:pt x="6" y="113"/>
                  </a:cubicBezTo>
                  <a:cubicBezTo>
                    <a:pt x="6" y="113"/>
                    <a:pt x="6" y="113"/>
                    <a:pt x="6" y="113"/>
                  </a:cubicBezTo>
                  <a:cubicBezTo>
                    <a:pt x="6" y="114"/>
                    <a:pt x="6" y="114"/>
                    <a:pt x="6" y="114"/>
                  </a:cubicBezTo>
                  <a:cubicBezTo>
                    <a:pt x="7" y="114"/>
                    <a:pt x="7" y="114"/>
                    <a:pt x="7" y="114"/>
                  </a:cubicBezTo>
                  <a:cubicBezTo>
                    <a:pt x="7" y="114"/>
                    <a:pt x="7" y="114"/>
                    <a:pt x="7" y="114"/>
                  </a:cubicBezTo>
                  <a:cubicBezTo>
                    <a:pt x="9" y="114"/>
                    <a:pt x="9" y="114"/>
                    <a:pt x="9" y="114"/>
                  </a:cubicBezTo>
                  <a:cubicBezTo>
                    <a:pt x="9" y="114"/>
                    <a:pt x="9" y="114"/>
                    <a:pt x="9" y="114"/>
                  </a:cubicBezTo>
                  <a:cubicBezTo>
                    <a:pt x="9" y="115"/>
                    <a:pt x="9" y="115"/>
                    <a:pt x="9" y="115"/>
                  </a:cubicBezTo>
                  <a:cubicBezTo>
                    <a:pt x="10" y="115"/>
                    <a:pt x="10" y="115"/>
                    <a:pt x="10" y="115"/>
                  </a:cubicBezTo>
                  <a:cubicBezTo>
                    <a:pt x="11" y="115"/>
                    <a:pt x="11" y="115"/>
                    <a:pt x="11" y="115"/>
                  </a:cubicBezTo>
                  <a:cubicBezTo>
                    <a:pt x="12" y="115"/>
                    <a:pt x="12" y="115"/>
                    <a:pt x="12" y="115"/>
                  </a:cubicBezTo>
                  <a:cubicBezTo>
                    <a:pt x="12" y="115"/>
                    <a:pt x="12" y="115"/>
                    <a:pt x="12" y="115"/>
                  </a:cubicBezTo>
                  <a:cubicBezTo>
                    <a:pt x="13" y="115"/>
                    <a:pt x="13" y="115"/>
                    <a:pt x="13" y="115"/>
                  </a:cubicBezTo>
                  <a:cubicBezTo>
                    <a:pt x="14" y="115"/>
                    <a:pt x="14" y="115"/>
                    <a:pt x="14" y="115"/>
                  </a:cubicBezTo>
                  <a:cubicBezTo>
                    <a:pt x="15" y="115"/>
                    <a:pt x="15" y="115"/>
                    <a:pt x="15" y="115"/>
                  </a:cubicBezTo>
                  <a:cubicBezTo>
                    <a:pt x="15" y="114"/>
                    <a:pt x="15" y="114"/>
                    <a:pt x="15" y="114"/>
                  </a:cubicBezTo>
                  <a:cubicBezTo>
                    <a:pt x="16" y="114"/>
                    <a:pt x="16" y="114"/>
                    <a:pt x="16" y="114"/>
                  </a:cubicBezTo>
                  <a:cubicBezTo>
                    <a:pt x="16" y="113"/>
                    <a:pt x="16" y="113"/>
                    <a:pt x="16" y="113"/>
                  </a:cubicBezTo>
                  <a:cubicBezTo>
                    <a:pt x="18" y="113"/>
                    <a:pt x="18" y="113"/>
                    <a:pt x="18" y="113"/>
                  </a:cubicBezTo>
                  <a:cubicBezTo>
                    <a:pt x="18" y="113"/>
                    <a:pt x="18" y="113"/>
                    <a:pt x="18" y="113"/>
                  </a:cubicBezTo>
                  <a:cubicBezTo>
                    <a:pt x="19" y="112"/>
                    <a:pt x="19" y="112"/>
                    <a:pt x="19" y="112"/>
                  </a:cubicBezTo>
                  <a:cubicBezTo>
                    <a:pt x="19" y="112"/>
                    <a:pt x="19" y="112"/>
                    <a:pt x="19" y="112"/>
                  </a:cubicBezTo>
                  <a:cubicBezTo>
                    <a:pt x="20" y="113"/>
                    <a:pt x="20" y="113"/>
                    <a:pt x="20" y="113"/>
                  </a:cubicBezTo>
                  <a:cubicBezTo>
                    <a:pt x="21" y="112"/>
                    <a:pt x="21" y="112"/>
                    <a:pt x="21" y="112"/>
                  </a:cubicBezTo>
                  <a:cubicBezTo>
                    <a:pt x="21" y="112"/>
                    <a:pt x="21" y="112"/>
                    <a:pt x="21" y="112"/>
                  </a:cubicBezTo>
                  <a:cubicBezTo>
                    <a:pt x="21" y="112"/>
                    <a:pt x="21" y="112"/>
                    <a:pt x="21" y="112"/>
                  </a:cubicBezTo>
                  <a:cubicBezTo>
                    <a:pt x="22" y="111"/>
                    <a:pt x="22" y="111"/>
                    <a:pt x="22" y="111"/>
                  </a:cubicBezTo>
                  <a:cubicBezTo>
                    <a:pt x="24" y="109"/>
                    <a:pt x="24" y="109"/>
                    <a:pt x="24" y="109"/>
                  </a:cubicBezTo>
                  <a:cubicBezTo>
                    <a:pt x="25" y="110"/>
                    <a:pt x="25" y="110"/>
                    <a:pt x="25" y="110"/>
                  </a:cubicBezTo>
                  <a:cubicBezTo>
                    <a:pt x="26" y="110"/>
                    <a:pt x="26" y="110"/>
                    <a:pt x="26" y="110"/>
                  </a:cubicBezTo>
                  <a:cubicBezTo>
                    <a:pt x="26" y="109"/>
                    <a:pt x="26" y="109"/>
                    <a:pt x="26" y="109"/>
                  </a:cubicBezTo>
                  <a:cubicBezTo>
                    <a:pt x="29" y="109"/>
                    <a:pt x="29" y="109"/>
                    <a:pt x="29" y="109"/>
                  </a:cubicBezTo>
                  <a:cubicBezTo>
                    <a:pt x="29" y="109"/>
                    <a:pt x="29" y="109"/>
                    <a:pt x="29" y="109"/>
                  </a:cubicBezTo>
                  <a:cubicBezTo>
                    <a:pt x="31" y="109"/>
                    <a:pt x="31" y="109"/>
                    <a:pt x="31" y="109"/>
                  </a:cubicBezTo>
                  <a:cubicBezTo>
                    <a:pt x="31" y="109"/>
                    <a:pt x="31" y="109"/>
                    <a:pt x="31" y="109"/>
                  </a:cubicBezTo>
                  <a:cubicBezTo>
                    <a:pt x="32" y="109"/>
                    <a:pt x="32" y="109"/>
                    <a:pt x="32" y="109"/>
                  </a:cubicBezTo>
                  <a:cubicBezTo>
                    <a:pt x="33" y="109"/>
                    <a:pt x="33" y="109"/>
                    <a:pt x="33" y="109"/>
                  </a:cubicBezTo>
                  <a:cubicBezTo>
                    <a:pt x="33" y="110"/>
                    <a:pt x="33" y="110"/>
                    <a:pt x="33" y="110"/>
                  </a:cubicBezTo>
                  <a:cubicBezTo>
                    <a:pt x="34" y="110"/>
                    <a:pt x="34" y="110"/>
                    <a:pt x="34" y="110"/>
                  </a:cubicBezTo>
                  <a:cubicBezTo>
                    <a:pt x="34" y="110"/>
                    <a:pt x="34" y="110"/>
                    <a:pt x="34" y="110"/>
                  </a:cubicBezTo>
                  <a:cubicBezTo>
                    <a:pt x="35" y="110"/>
                    <a:pt x="35" y="110"/>
                    <a:pt x="35" y="110"/>
                  </a:cubicBezTo>
                  <a:cubicBezTo>
                    <a:pt x="35" y="110"/>
                    <a:pt x="35" y="110"/>
                    <a:pt x="35" y="110"/>
                  </a:cubicBezTo>
                  <a:cubicBezTo>
                    <a:pt x="37" y="110"/>
                    <a:pt x="37" y="110"/>
                    <a:pt x="37" y="110"/>
                  </a:cubicBezTo>
                  <a:cubicBezTo>
                    <a:pt x="37" y="110"/>
                    <a:pt x="37" y="110"/>
                    <a:pt x="37" y="110"/>
                  </a:cubicBezTo>
                  <a:cubicBezTo>
                    <a:pt x="37" y="110"/>
                    <a:pt x="37" y="110"/>
                    <a:pt x="37" y="110"/>
                  </a:cubicBezTo>
                  <a:cubicBezTo>
                    <a:pt x="38" y="110"/>
                    <a:pt x="38" y="110"/>
                    <a:pt x="38" y="110"/>
                  </a:cubicBezTo>
                  <a:cubicBezTo>
                    <a:pt x="39" y="110"/>
                    <a:pt x="39" y="110"/>
                    <a:pt x="39" y="110"/>
                  </a:cubicBezTo>
                  <a:cubicBezTo>
                    <a:pt x="40" y="109"/>
                    <a:pt x="40" y="109"/>
                    <a:pt x="40" y="109"/>
                  </a:cubicBezTo>
                  <a:cubicBezTo>
                    <a:pt x="41" y="108"/>
                    <a:pt x="41" y="108"/>
                    <a:pt x="41" y="108"/>
                  </a:cubicBezTo>
                  <a:cubicBezTo>
                    <a:pt x="41" y="108"/>
                    <a:pt x="41" y="108"/>
                    <a:pt x="41" y="108"/>
                  </a:cubicBezTo>
                  <a:cubicBezTo>
                    <a:pt x="42" y="107"/>
                    <a:pt x="42" y="107"/>
                    <a:pt x="42" y="107"/>
                  </a:cubicBezTo>
                  <a:cubicBezTo>
                    <a:pt x="43" y="106"/>
                    <a:pt x="43" y="106"/>
                    <a:pt x="43" y="106"/>
                  </a:cubicBezTo>
                  <a:cubicBezTo>
                    <a:pt x="44" y="105"/>
                    <a:pt x="44" y="105"/>
                    <a:pt x="44" y="105"/>
                  </a:cubicBezTo>
                  <a:cubicBezTo>
                    <a:pt x="45" y="105"/>
                    <a:pt x="45" y="105"/>
                    <a:pt x="45" y="105"/>
                  </a:cubicBezTo>
                  <a:cubicBezTo>
                    <a:pt x="46" y="105"/>
                    <a:pt x="46" y="105"/>
                    <a:pt x="46" y="105"/>
                  </a:cubicBezTo>
                  <a:cubicBezTo>
                    <a:pt x="47" y="104"/>
                    <a:pt x="47" y="104"/>
                    <a:pt x="47" y="104"/>
                  </a:cubicBezTo>
                  <a:cubicBezTo>
                    <a:pt x="50" y="103"/>
                    <a:pt x="50" y="103"/>
                    <a:pt x="50" y="103"/>
                  </a:cubicBezTo>
                  <a:cubicBezTo>
                    <a:pt x="51" y="102"/>
                    <a:pt x="51" y="102"/>
                    <a:pt x="51" y="102"/>
                  </a:cubicBezTo>
                  <a:cubicBezTo>
                    <a:pt x="52" y="102"/>
                    <a:pt x="52" y="102"/>
                    <a:pt x="52" y="102"/>
                  </a:cubicBezTo>
                  <a:cubicBezTo>
                    <a:pt x="53" y="102"/>
                    <a:pt x="53" y="102"/>
                    <a:pt x="53" y="102"/>
                  </a:cubicBezTo>
                  <a:cubicBezTo>
                    <a:pt x="53" y="102"/>
                    <a:pt x="53" y="102"/>
                    <a:pt x="53" y="102"/>
                  </a:cubicBezTo>
                  <a:cubicBezTo>
                    <a:pt x="55" y="102"/>
                    <a:pt x="55" y="102"/>
                    <a:pt x="55" y="102"/>
                  </a:cubicBezTo>
                  <a:cubicBezTo>
                    <a:pt x="56" y="102"/>
                    <a:pt x="56" y="102"/>
                    <a:pt x="56" y="102"/>
                  </a:cubicBezTo>
                  <a:cubicBezTo>
                    <a:pt x="57" y="102"/>
                    <a:pt x="57" y="102"/>
                    <a:pt x="57" y="102"/>
                  </a:cubicBezTo>
                  <a:cubicBezTo>
                    <a:pt x="58" y="102"/>
                    <a:pt x="58" y="102"/>
                    <a:pt x="58" y="102"/>
                  </a:cubicBezTo>
                  <a:cubicBezTo>
                    <a:pt x="61" y="101"/>
                    <a:pt x="61" y="101"/>
                    <a:pt x="61" y="101"/>
                  </a:cubicBezTo>
                  <a:cubicBezTo>
                    <a:pt x="62" y="101"/>
                    <a:pt x="62" y="101"/>
                    <a:pt x="62" y="101"/>
                  </a:cubicBezTo>
                  <a:cubicBezTo>
                    <a:pt x="63" y="100"/>
                    <a:pt x="63" y="100"/>
                    <a:pt x="63" y="100"/>
                  </a:cubicBezTo>
                  <a:cubicBezTo>
                    <a:pt x="64" y="100"/>
                    <a:pt x="64" y="100"/>
                    <a:pt x="64" y="100"/>
                  </a:cubicBezTo>
                  <a:cubicBezTo>
                    <a:pt x="65" y="99"/>
                    <a:pt x="65" y="99"/>
                    <a:pt x="65" y="99"/>
                  </a:cubicBezTo>
                  <a:cubicBezTo>
                    <a:pt x="67" y="99"/>
                    <a:pt x="67" y="99"/>
                    <a:pt x="67" y="99"/>
                  </a:cubicBezTo>
                  <a:cubicBezTo>
                    <a:pt x="72" y="99"/>
                    <a:pt x="72" y="99"/>
                    <a:pt x="72" y="99"/>
                  </a:cubicBezTo>
                  <a:cubicBezTo>
                    <a:pt x="74" y="99"/>
                    <a:pt x="74" y="99"/>
                    <a:pt x="74" y="99"/>
                  </a:cubicBezTo>
                  <a:cubicBezTo>
                    <a:pt x="75" y="99"/>
                    <a:pt x="75" y="99"/>
                    <a:pt x="75" y="99"/>
                  </a:cubicBezTo>
                  <a:cubicBezTo>
                    <a:pt x="76" y="99"/>
                    <a:pt x="76" y="99"/>
                    <a:pt x="76" y="99"/>
                  </a:cubicBezTo>
                  <a:cubicBezTo>
                    <a:pt x="77" y="99"/>
                    <a:pt x="77" y="99"/>
                    <a:pt x="77" y="99"/>
                  </a:cubicBezTo>
                  <a:cubicBezTo>
                    <a:pt x="78" y="100"/>
                    <a:pt x="78" y="100"/>
                    <a:pt x="78" y="100"/>
                  </a:cubicBezTo>
                  <a:cubicBezTo>
                    <a:pt x="79" y="102"/>
                    <a:pt x="79" y="102"/>
                    <a:pt x="79" y="102"/>
                  </a:cubicBezTo>
                  <a:cubicBezTo>
                    <a:pt x="80" y="102"/>
                    <a:pt x="80" y="102"/>
                    <a:pt x="80" y="102"/>
                  </a:cubicBezTo>
                  <a:cubicBezTo>
                    <a:pt x="81" y="102"/>
                    <a:pt x="81" y="102"/>
                    <a:pt x="81" y="102"/>
                  </a:cubicBezTo>
                  <a:cubicBezTo>
                    <a:pt x="81" y="101"/>
                    <a:pt x="81" y="101"/>
                    <a:pt x="81" y="101"/>
                  </a:cubicBezTo>
                  <a:cubicBezTo>
                    <a:pt x="82" y="102"/>
                    <a:pt x="82" y="102"/>
                    <a:pt x="82" y="102"/>
                  </a:cubicBezTo>
                  <a:cubicBezTo>
                    <a:pt x="82" y="102"/>
                    <a:pt x="82" y="102"/>
                    <a:pt x="82" y="102"/>
                  </a:cubicBezTo>
                  <a:cubicBezTo>
                    <a:pt x="83" y="102"/>
                    <a:pt x="83" y="102"/>
                    <a:pt x="83" y="102"/>
                  </a:cubicBezTo>
                  <a:cubicBezTo>
                    <a:pt x="84" y="103"/>
                    <a:pt x="84" y="103"/>
                    <a:pt x="84" y="103"/>
                  </a:cubicBezTo>
                  <a:cubicBezTo>
                    <a:pt x="85" y="103"/>
                    <a:pt x="85" y="103"/>
                    <a:pt x="85" y="103"/>
                  </a:cubicBezTo>
                  <a:cubicBezTo>
                    <a:pt x="86" y="103"/>
                    <a:pt x="86" y="103"/>
                    <a:pt x="86" y="103"/>
                  </a:cubicBezTo>
                  <a:cubicBezTo>
                    <a:pt x="88" y="104"/>
                    <a:pt x="88" y="104"/>
                    <a:pt x="88" y="104"/>
                  </a:cubicBezTo>
                  <a:cubicBezTo>
                    <a:pt x="87" y="105"/>
                    <a:pt x="87" y="105"/>
                    <a:pt x="87" y="105"/>
                  </a:cubicBezTo>
                  <a:cubicBezTo>
                    <a:pt x="88" y="105"/>
                    <a:pt x="88" y="105"/>
                    <a:pt x="88" y="105"/>
                  </a:cubicBezTo>
                  <a:cubicBezTo>
                    <a:pt x="89" y="105"/>
                    <a:pt x="89" y="105"/>
                    <a:pt x="89" y="105"/>
                  </a:cubicBezTo>
                  <a:cubicBezTo>
                    <a:pt x="88" y="106"/>
                    <a:pt x="88" y="106"/>
                    <a:pt x="88" y="106"/>
                  </a:cubicBezTo>
                  <a:cubicBezTo>
                    <a:pt x="88" y="106"/>
                    <a:pt x="88" y="106"/>
                    <a:pt x="88" y="106"/>
                  </a:cubicBezTo>
                  <a:cubicBezTo>
                    <a:pt x="88" y="107"/>
                    <a:pt x="88" y="107"/>
                    <a:pt x="88" y="107"/>
                  </a:cubicBezTo>
                  <a:cubicBezTo>
                    <a:pt x="88" y="108"/>
                    <a:pt x="88" y="108"/>
                    <a:pt x="88" y="108"/>
                  </a:cubicBezTo>
                  <a:cubicBezTo>
                    <a:pt x="89" y="108"/>
                    <a:pt x="89" y="108"/>
                    <a:pt x="89" y="108"/>
                  </a:cubicBezTo>
                  <a:cubicBezTo>
                    <a:pt x="90" y="109"/>
                    <a:pt x="90" y="109"/>
                    <a:pt x="90" y="109"/>
                  </a:cubicBezTo>
                  <a:cubicBezTo>
                    <a:pt x="90" y="110"/>
                    <a:pt x="90" y="110"/>
                    <a:pt x="90" y="110"/>
                  </a:cubicBezTo>
                  <a:cubicBezTo>
                    <a:pt x="90" y="111"/>
                    <a:pt x="90" y="111"/>
                    <a:pt x="90" y="111"/>
                  </a:cubicBezTo>
                  <a:cubicBezTo>
                    <a:pt x="91" y="113"/>
                    <a:pt x="91" y="113"/>
                    <a:pt x="91" y="113"/>
                  </a:cubicBezTo>
                  <a:cubicBezTo>
                    <a:pt x="91" y="114"/>
                    <a:pt x="91" y="114"/>
                    <a:pt x="91" y="114"/>
                  </a:cubicBezTo>
                  <a:cubicBezTo>
                    <a:pt x="91" y="114"/>
                    <a:pt x="91" y="114"/>
                    <a:pt x="91" y="114"/>
                  </a:cubicBezTo>
                  <a:cubicBezTo>
                    <a:pt x="91" y="115"/>
                    <a:pt x="91" y="115"/>
                    <a:pt x="91" y="115"/>
                  </a:cubicBezTo>
                  <a:cubicBezTo>
                    <a:pt x="91" y="116"/>
                    <a:pt x="91" y="116"/>
                    <a:pt x="91" y="116"/>
                  </a:cubicBezTo>
                  <a:cubicBezTo>
                    <a:pt x="90" y="116"/>
                    <a:pt x="90" y="116"/>
                    <a:pt x="90" y="116"/>
                  </a:cubicBezTo>
                  <a:cubicBezTo>
                    <a:pt x="90" y="116"/>
                    <a:pt x="90" y="116"/>
                    <a:pt x="90" y="116"/>
                  </a:cubicBezTo>
                  <a:cubicBezTo>
                    <a:pt x="91" y="117"/>
                    <a:pt x="91" y="117"/>
                    <a:pt x="91" y="117"/>
                  </a:cubicBezTo>
                  <a:cubicBezTo>
                    <a:pt x="91" y="117"/>
                    <a:pt x="91" y="117"/>
                    <a:pt x="91" y="117"/>
                  </a:cubicBezTo>
                  <a:cubicBezTo>
                    <a:pt x="92" y="118"/>
                    <a:pt x="92" y="118"/>
                    <a:pt x="92" y="118"/>
                  </a:cubicBezTo>
                  <a:cubicBezTo>
                    <a:pt x="92" y="118"/>
                    <a:pt x="92" y="118"/>
                    <a:pt x="92" y="118"/>
                  </a:cubicBezTo>
                  <a:cubicBezTo>
                    <a:pt x="93" y="118"/>
                    <a:pt x="93" y="118"/>
                    <a:pt x="93" y="118"/>
                  </a:cubicBezTo>
                  <a:cubicBezTo>
                    <a:pt x="93" y="117"/>
                    <a:pt x="93" y="117"/>
                    <a:pt x="93" y="117"/>
                  </a:cubicBezTo>
                  <a:cubicBezTo>
                    <a:pt x="93" y="117"/>
                    <a:pt x="93" y="117"/>
                    <a:pt x="93" y="117"/>
                  </a:cubicBezTo>
                  <a:cubicBezTo>
                    <a:pt x="93" y="116"/>
                    <a:pt x="93" y="116"/>
                    <a:pt x="93" y="116"/>
                  </a:cubicBezTo>
                  <a:cubicBezTo>
                    <a:pt x="94" y="116"/>
                    <a:pt x="94" y="116"/>
                    <a:pt x="94" y="116"/>
                  </a:cubicBezTo>
                  <a:cubicBezTo>
                    <a:pt x="94" y="115"/>
                    <a:pt x="94" y="115"/>
                    <a:pt x="94" y="115"/>
                  </a:cubicBezTo>
                  <a:cubicBezTo>
                    <a:pt x="95" y="115"/>
                    <a:pt x="95" y="115"/>
                    <a:pt x="95" y="115"/>
                  </a:cubicBezTo>
                  <a:cubicBezTo>
                    <a:pt x="95" y="114"/>
                    <a:pt x="95" y="114"/>
                    <a:pt x="95" y="114"/>
                  </a:cubicBezTo>
                  <a:cubicBezTo>
                    <a:pt x="96" y="114"/>
                    <a:pt x="96" y="114"/>
                    <a:pt x="96" y="114"/>
                  </a:cubicBezTo>
                  <a:cubicBezTo>
                    <a:pt x="97" y="113"/>
                    <a:pt x="97" y="113"/>
                    <a:pt x="97" y="113"/>
                  </a:cubicBezTo>
                  <a:cubicBezTo>
                    <a:pt x="98" y="112"/>
                    <a:pt x="98" y="112"/>
                    <a:pt x="98" y="112"/>
                  </a:cubicBezTo>
                  <a:cubicBezTo>
                    <a:pt x="99" y="111"/>
                    <a:pt x="99" y="111"/>
                    <a:pt x="99" y="111"/>
                  </a:cubicBezTo>
                  <a:cubicBezTo>
                    <a:pt x="99" y="111"/>
                    <a:pt x="99" y="111"/>
                    <a:pt x="99" y="111"/>
                  </a:cubicBezTo>
                  <a:cubicBezTo>
                    <a:pt x="100" y="111"/>
                    <a:pt x="100" y="111"/>
                    <a:pt x="100" y="111"/>
                  </a:cubicBezTo>
                  <a:cubicBezTo>
                    <a:pt x="101" y="110"/>
                    <a:pt x="101" y="110"/>
                    <a:pt x="101" y="110"/>
                  </a:cubicBezTo>
                  <a:cubicBezTo>
                    <a:pt x="102" y="108"/>
                    <a:pt x="102" y="108"/>
                    <a:pt x="102" y="108"/>
                  </a:cubicBezTo>
                  <a:cubicBezTo>
                    <a:pt x="103" y="108"/>
                    <a:pt x="103" y="108"/>
                    <a:pt x="103" y="108"/>
                  </a:cubicBezTo>
                  <a:cubicBezTo>
                    <a:pt x="104" y="107"/>
                    <a:pt x="104" y="107"/>
                    <a:pt x="104" y="107"/>
                  </a:cubicBezTo>
                  <a:cubicBezTo>
                    <a:pt x="103" y="106"/>
                    <a:pt x="103" y="106"/>
                    <a:pt x="103" y="106"/>
                  </a:cubicBezTo>
                  <a:cubicBezTo>
                    <a:pt x="104" y="105"/>
                    <a:pt x="104" y="105"/>
                    <a:pt x="104" y="105"/>
                  </a:cubicBezTo>
                  <a:cubicBezTo>
                    <a:pt x="104" y="106"/>
                    <a:pt x="104" y="106"/>
                    <a:pt x="104" y="106"/>
                  </a:cubicBezTo>
                  <a:cubicBezTo>
                    <a:pt x="104" y="107"/>
                    <a:pt x="104" y="107"/>
                    <a:pt x="104" y="107"/>
                  </a:cubicBezTo>
                  <a:cubicBezTo>
                    <a:pt x="104" y="108"/>
                    <a:pt x="104" y="108"/>
                    <a:pt x="104" y="108"/>
                  </a:cubicBezTo>
                  <a:cubicBezTo>
                    <a:pt x="104" y="109"/>
                    <a:pt x="104" y="109"/>
                    <a:pt x="104" y="109"/>
                  </a:cubicBezTo>
                  <a:cubicBezTo>
                    <a:pt x="103" y="111"/>
                    <a:pt x="103" y="111"/>
                    <a:pt x="103" y="111"/>
                  </a:cubicBezTo>
                  <a:cubicBezTo>
                    <a:pt x="102" y="112"/>
                    <a:pt x="102" y="112"/>
                    <a:pt x="102" y="112"/>
                  </a:cubicBezTo>
                  <a:cubicBezTo>
                    <a:pt x="101" y="113"/>
                    <a:pt x="101" y="113"/>
                    <a:pt x="101" y="113"/>
                  </a:cubicBezTo>
                  <a:cubicBezTo>
                    <a:pt x="101" y="114"/>
                    <a:pt x="101" y="114"/>
                    <a:pt x="101" y="114"/>
                  </a:cubicBezTo>
                  <a:cubicBezTo>
                    <a:pt x="101" y="115"/>
                    <a:pt x="101" y="115"/>
                    <a:pt x="101" y="115"/>
                  </a:cubicBezTo>
                  <a:cubicBezTo>
                    <a:pt x="100" y="116"/>
                    <a:pt x="100" y="116"/>
                    <a:pt x="100" y="116"/>
                  </a:cubicBezTo>
                  <a:cubicBezTo>
                    <a:pt x="100" y="116"/>
                    <a:pt x="100" y="116"/>
                    <a:pt x="100" y="116"/>
                  </a:cubicBezTo>
                  <a:cubicBezTo>
                    <a:pt x="99" y="118"/>
                    <a:pt x="99" y="118"/>
                    <a:pt x="99" y="118"/>
                  </a:cubicBezTo>
                  <a:cubicBezTo>
                    <a:pt x="97" y="118"/>
                    <a:pt x="97" y="118"/>
                    <a:pt x="97" y="118"/>
                  </a:cubicBezTo>
                  <a:cubicBezTo>
                    <a:pt x="97" y="119"/>
                    <a:pt x="97" y="119"/>
                    <a:pt x="97" y="119"/>
                  </a:cubicBezTo>
                  <a:cubicBezTo>
                    <a:pt x="96" y="120"/>
                    <a:pt x="96" y="120"/>
                    <a:pt x="96" y="120"/>
                  </a:cubicBezTo>
                  <a:cubicBezTo>
                    <a:pt x="96" y="120"/>
                    <a:pt x="96" y="120"/>
                    <a:pt x="96" y="120"/>
                  </a:cubicBezTo>
                  <a:cubicBezTo>
                    <a:pt x="98" y="120"/>
                    <a:pt x="98" y="120"/>
                    <a:pt x="98" y="120"/>
                  </a:cubicBezTo>
                  <a:cubicBezTo>
                    <a:pt x="99" y="120"/>
                    <a:pt x="99" y="120"/>
                    <a:pt x="99" y="120"/>
                  </a:cubicBezTo>
                  <a:cubicBezTo>
                    <a:pt x="100" y="120"/>
                    <a:pt x="100" y="120"/>
                    <a:pt x="100" y="120"/>
                  </a:cubicBezTo>
                  <a:cubicBezTo>
                    <a:pt x="102" y="118"/>
                    <a:pt x="102" y="118"/>
                    <a:pt x="102" y="118"/>
                  </a:cubicBezTo>
                  <a:cubicBezTo>
                    <a:pt x="102" y="116"/>
                    <a:pt x="102" y="116"/>
                    <a:pt x="102" y="116"/>
                  </a:cubicBezTo>
                  <a:cubicBezTo>
                    <a:pt x="103" y="115"/>
                    <a:pt x="103" y="115"/>
                    <a:pt x="103" y="115"/>
                  </a:cubicBezTo>
                  <a:cubicBezTo>
                    <a:pt x="104" y="115"/>
                    <a:pt x="104" y="115"/>
                    <a:pt x="104" y="115"/>
                  </a:cubicBezTo>
                  <a:cubicBezTo>
                    <a:pt x="104" y="117"/>
                    <a:pt x="104" y="117"/>
                    <a:pt x="104" y="117"/>
                  </a:cubicBezTo>
                  <a:cubicBezTo>
                    <a:pt x="104" y="118"/>
                    <a:pt x="104" y="118"/>
                    <a:pt x="104" y="118"/>
                  </a:cubicBezTo>
                  <a:cubicBezTo>
                    <a:pt x="104" y="118"/>
                    <a:pt x="104" y="118"/>
                    <a:pt x="104" y="118"/>
                  </a:cubicBezTo>
                  <a:cubicBezTo>
                    <a:pt x="104" y="120"/>
                    <a:pt x="104" y="120"/>
                    <a:pt x="104" y="120"/>
                  </a:cubicBezTo>
                  <a:cubicBezTo>
                    <a:pt x="103" y="122"/>
                    <a:pt x="103" y="122"/>
                    <a:pt x="103" y="122"/>
                  </a:cubicBezTo>
                  <a:cubicBezTo>
                    <a:pt x="101" y="122"/>
                    <a:pt x="101" y="122"/>
                    <a:pt x="101" y="122"/>
                  </a:cubicBezTo>
                  <a:cubicBezTo>
                    <a:pt x="102" y="123"/>
                    <a:pt x="102" y="123"/>
                    <a:pt x="102" y="123"/>
                  </a:cubicBezTo>
                  <a:cubicBezTo>
                    <a:pt x="103" y="123"/>
                    <a:pt x="103" y="123"/>
                    <a:pt x="103" y="123"/>
                  </a:cubicBezTo>
                  <a:cubicBezTo>
                    <a:pt x="104" y="123"/>
                    <a:pt x="104" y="123"/>
                    <a:pt x="104" y="123"/>
                  </a:cubicBezTo>
                  <a:cubicBezTo>
                    <a:pt x="104" y="122"/>
                    <a:pt x="104" y="122"/>
                    <a:pt x="104" y="122"/>
                  </a:cubicBezTo>
                  <a:cubicBezTo>
                    <a:pt x="105" y="122"/>
                    <a:pt x="105" y="122"/>
                    <a:pt x="105" y="122"/>
                  </a:cubicBezTo>
                  <a:cubicBezTo>
                    <a:pt x="106" y="121"/>
                    <a:pt x="106" y="121"/>
                    <a:pt x="106" y="121"/>
                  </a:cubicBezTo>
                  <a:cubicBezTo>
                    <a:pt x="107" y="122"/>
                    <a:pt x="107" y="122"/>
                    <a:pt x="107" y="122"/>
                  </a:cubicBezTo>
                  <a:cubicBezTo>
                    <a:pt x="107" y="121"/>
                    <a:pt x="107" y="121"/>
                    <a:pt x="107" y="121"/>
                  </a:cubicBezTo>
                  <a:cubicBezTo>
                    <a:pt x="107" y="122"/>
                    <a:pt x="107" y="122"/>
                    <a:pt x="107" y="122"/>
                  </a:cubicBezTo>
                  <a:cubicBezTo>
                    <a:pt x="106" y="123"/>
                    <a:pt x="106" y="123"/>
                    <a:pt x="106" y="123"/>
                  </a:cubicBezTo>
                  <a:cubicBezTo>
                    <a:pt x="106" y="123"/>
                    <a:pt x="106" y="123"/>
                    <a:pt x="106" y="123"/>
                  </a:cubicBezTo>
                  <a:cubicBezTo>
                    <a:pt x="105" y="123"/>
                    <a:pt x="105" y="123"/>
                    <a:pt x="105" y="123"/>
                  </a:cubicBezTo>
                  <a:cubicBezTo>
                    <a:pt x="106" y="124"/>
                    <a:pt x="106" y="124"/>
                    <a:pt x="106" y="124"/>
                  </a:cubicBezTo>
                  <a:cubicBezTo>
                    <a:pt x="107" y="125"/>
                    <a:pt x="107" y="125"/>
                    <a:pt x="107" y="125"/>
                  </a:cubicBezTo>
                  <a:cubicBezTo>
                    <a:pt x="107" y="126"/>
                    <a:pt x="107" y="126"/>
                    <a:pt x="107" y="126"/>
                  </a:cubicBezTo>
                  <a:cubicBezTo>
                    <a:pt x="107" y="128"/>
                    <a:pt x="107" y="128"/>
                    <a:pt x="107" y="128"/>
                  </a:cubicBezTo>
                  <a:cubicBezTo>
                    <a:pt x="107" y="130"/>
                    <a:pt x="107" y="130"/>
                    <a:pt x="107" y="130"/>
                  </a:cubicBezTo>
                  <a:cubicBezTo>
                    <a:pt x="106" y="131"/>
                    <a:pt x="106" y="131"/>
                    <a:pt x="106" y="131"/>
                  </a:cubicBezTo>
                  <a:cubicBezTo>
                    <a:pt x="106" y="131"/>
                    <a:pt x="106" y="131"/>
                    <a:pt x="106" y="131"/>
                  </a:cubicBezTo>
                  <a:cubicBezTo>
                    <a:pt x="106" y="133"/>
                    <a:pt x="106" y="133"/>
                    <a:pt x="106" y="133"/>
                  </a:cubicBezTo>
                  <a:cubicBezTo>
                    <a:pt x="107" y="133"/>
                    <a:pt x="107" y="133"/>
                    <a:pt x="107" y="133"/>
                  </a:cubicBezTo>
                  <a:cubicBezTo>
                    <a:pt x="107" y="134"/>
                    <a:pt x="107" y="134"/>
                    <a:pt x="107" y="134"/>
                  </a:cubicBezTo>
                  <a:cubicBezTo>
                    <a:pt x="108" y="136"/>
                    <a:pt x="108" y="136"/>
                    <a:pt x="108" y="136"/>
                  </a:cubicBezTo>
                  <a:cubicBezTo>
                    <a:pt x="109" y="138"/>
                    <a:pt x="109" y="138"/>
                    <a:pt x="109" y="138"/>
                  </a:cubicBezTo>
                  <a:cubicBezTo>
                    <a:pt x="110" y="138"/>
                    <a:pt x="110" y="138"/>
                    <a:pt x="110" y="138"/>
                  </a:cubicBezTo>
                  <a:cubicBezTo>
                    <a:pt x="111" y="138"/>
                    <a:pt x="111" y="138"/>
                    <a:pt x="111" y="138"/>
                  </a:cubicBezTo>
                  <a:cubicBezTo>
                    <a:pt x="112" y="139"/>
                    <a:pt x="112" y="139"/>
                    <a:pt x="112" y="139"/>
                  </a:cubicBezTo>
                  <a:cubicBezTo>
                    <a:pt x="113" y="139"/>
                    <a:pt x="113" y="139"/>
                    <a:pt x="113" y="139"/>
                  </a:cubicBezTo>
                  <a:cubicBezTo>
                    <a:pt x="113" y="139"/>
                    <a:pt x="113" y="139"/>
                    <a:pt x="113" y="139"/>
                  </a:cubicBezTo>
                  <a:cubicBezTo>
                    <a:pt x="113" y="139"/>
                    <a:pt x="113" y="139"/>
                    <a:pt x="113" y="139"/>
                  </a:cubicBezTo>
                  <a:cubicBezTo>
                    <a:pt x="114" y="139"/>
                    <a:pt x="114" y="139"/>
                    <a:pt x="114" y="139"/>
                  </a:cubicBezTo>
                  <a:cubicBezTo>
                    <a:pt x="115" y="140"/>
                    <a:pt x="115" y="140"/>
                    <a:pt x="115" y="140"/>
                  </a:cubicBezTo>
                  <a:cubicBezTo>
                    <a:pt x="116" y="140"/>
                    <a:pt x="116" y="140"/>
                    <a:pt x="116" y="140"/>
                  </a:cubicBezTo>
                  <a:cubicBezTo>
                    <a:pt x="117" y="141"/>
                    <a:pt x="117" y="141"/>
                    <a:pt x="117" y="141"/>
                  </a:cubicBezTo>
                  <a:cubicBezTo>
                    <a:pt x="118" y="142"/>
                    <a:pt x="118" y="142"/>
                    <a:pt x="118" y="142"/>
                  </a:cubicBezTo>
                  <a:cubicBezTo>
                    <a:pt x="118" y="142"/>
                    <a:pt x="118" y="142"/>
                    <a:pt x="118" y="142"/>
                  </a:cubicBezTo>
                  <a:cubicBezTo>
                    <a:pt x="119" y="143"/>
                    <a:pt x="119" y="143"/>
                    <a:pt x="119" y="143"/>
                  </a:cubicBezTo>
                  <a:cubicBezTo>
                    <a:pt x="120" y="143"/>
                    <a:pt x="120" y="143"/>
                    <a:pt x="120" y="143"/>
                  </a:cubicBezTo>
                  <a:cubicBezTo>
                    <a:pt x="120" y="143"/>
                    <a:pt x="120" y="143"/>
                    <a:pt x="120" y="143"/>
                  </a:cubicBezTo>
                  <a:cubicBezTo>
                    <a:pt x="122" y="142"/>
                    <a:pt x="122" y="142"/>
                    <a:pt x="122" y="142"/>
                  </a:cubicBezTo>
                  <a:cubicBezTo>
                    <a:pt x="123" y="141"/>
                    <a:pt x="123" y="141"/>
                    <a:pt x="123" y="141"/>
                  </a:cubicBezTo>
                  <a:cubicBezTo>
                    <a:pt x="124" y="141"/>
                    <a:pt x="124" y="141"/>
                    <a:pt x="124" y="141"/>
                  </a:cubicBezTo>
                  <a:cubicBezTo>
                    <a:pt x="125" y="140"/>
                    <a:pt x="125" y="140"/>
                    <a:pt x="125" y="140"/>
                  </a:cubicBezTo>
                  <a:cubicBezTo>
                    <a:pt x="126" y="140"/>
                    <a:pt x="126" y="140"/>
                    <a:pt x="126" y="140"/>
                  </a:cubicBezTo>
                  <a:cubicBezTo>
                    <a:pt x="126" y="140"/>
                    <a:pt x="126" y="140"/>
                    <a:pt x="126" y="140"/>
                  </a:cubicBezTo>
                  <a:cubicBezTo>
                    <a:pt x="126" y="140"/>
                    <a:pt x="126" y="140"/>
                    <a:pt x="126" y="140"/>
                  </a:cubicBezTo>
                  <a:cubicBezTo>
                    <a:pt x="125" y="139"/>
                    <a:pt x="125" y="139"/>
                    <a:pt x="125" y="139"/>
                  </a:cubicBezTo>
                  <a:cubicBezTo>
                    <a:pt x="125" y="139"/>
                    <a:pt x="125" y="139"/>
                    <a:pt x="125" y="139"/>
                  </a:cubicBezTo>
                  <a:cubicBezTo>
                    <a:pt x="127" y="138"/>
                    <a:pt x="127" y="138"/>
                    <a:pt x="127" y="138"/>
                  </a:cubicBezTo>
                  <a:cubicBezTo>
                    <a:pt x="128" y="139"/>
                    <a:pt x="128" y="139"/>
                    <a:pt x="128" y="139"/>
                  </a:cubicBezTo>
                  <a:cubicBezTo>
                    <a:pt x="128" y="140"/>
                    <a:pt x="128" y="140"/>
                    <a:pt x="128" y="140"/>
                  </a:cubicBezTo>
                  <a:cubicBezTo>
                    <a:pt x="127" y="140"/>
                    <a:pt x="127" y="140"/>
                    <a:pt x="127" y="140"/>
                  </a:cubicBezTo>
                  <a:cubicBezTo>
                    <a:pt x="127" y="141"/>
                    <a:pt x="127" y="141"/>
                    <a:pt x="127" y="141"/>
                  </a:cubicBezTo>
                  <a:cubicBezTo>
                    <a:pt x="127" y="141"/>
                    <a:pt x="127" y="141"/>
                    <a:pt x="127" y="141"/>
                  </a:cubicBezTo>
                  <a:cubicBezTo>
                    <a:pt x="128" y="141"/>
                    <a:pt x="128" y="141"/>
                    <a:pt x="128" y="141"/>
                  </a:cubicBezTo>
                  <a:cubicBezTo>
                    <a:pt x="129" y="140"/>
                    <a:pt x="129" y="140"/>
                    <a:pt x="129" y="140"/>
                  </a:cubicBezTo>
                  <a:cubicBezTo>
                    <a:pt x="130" y="141"/>
                    <a:pt x="130" y="141"/>
                    <a:pt x="130" y="141"/>
                  </a:cubicBezTo>
                  <a:cubicBezTo>
                    <a:pt x="130" y="141"/>
                    <a:pt x="130" y="141"/>
                    <a:pt x="130" y="141"/>
                  </a:cubicBezTo>
                  <a:cubicBezTo>
                    <a:pt x="129" y="141"/>
                    <a:pt x="129" y="141"/>
                    <a:pt x="129" y="141"/>
                  </a:cubicBezTo>
                  <a:cubicBezTo>
                    <a:pt x="128" y="142"/>
                    <a:pt x="128" y="142"/>
                    <a:pt x="128" y="142"/>
                  </a:cubicBezTo>
                  <a:cubicBezTo>
                    <a:pt x="130" y="143"/>
                    <a:pt x="130" y="143"/>
                    <a:pt x="130" y="143"/>
                  </a:cubicBezTo>
                  <a:cubicBezTo>
                    <a:pt x="130" y="145"/>
                    <a:pt x="130" y="145"/>
                    <a:pt x="130" y="145"/>
                  </a:cubicBezTo>
                  <a:cubicBezTo>
                    <a:pt x="130" y="144"/>
                    <a:pt x="130" y="144"/>
                    <a:pt x="130" y="144"/>
                  </a:cubicBezTo>
                  <a:cubicBezTo>
                    <a:pt x="131" y="145"/>
                    <a:pt x="131" y="145"/>
                    <a:pt x="131" y="145"/>
                  </a:cubicBezTo>
                  <a:cubicBezTo>
                    <a:pt x="131" y="145"/>
                    <a:pt x="131" y="145"/>
                    <a:pt x="131" y="145"/>
                  </a:cubicBezTo>
                  <a:cubicBezTo>
                    <a:pt x="132" y="146"/>
                    <a:pt x="132" y="146"/>
                    <a:pt x="132" y="146"/>
                  </a:cubicBezTo>
                  <a:cubicBezTo>
                    <a:pt x="132" y="145"/>
                    <a:pt x="132" y="145"/>
                    <a:pt x="132" y="145"/>
                  </a:cubicBezTo>
                  <a:cubicBezTo>
                    <a:pt x="132" y="144"/>
                    <a:pt x="132" y="144"/>
                    <a:pt x="132" y="144"/>
                  </a:cubicBezTo>
                  <a:cubicBezTo>
                    <a:pt x="131" y="145"/>
                    <a:pt x="131" y="145"/>
                    <a:pt x="131" y="145"/>
                  </a:cubicBezTo>
                  <a:cubicBezTo>
                    <a:pt x="131" y="144"/>
                    <a:pt x="131" y="144"/>
                    <a:pt x="131" y="144"/>
                  </a:cubicBezTo>
                  <a:cubicBezTo>
                    <a:pt x="132" y="144"/>
                    <a:pt x="132" y="144"/>
                    <a:pt x="132" y="144"/>
                  </a:cubicBezTo>
                  <a:cubicBezTo>
                    <a:pt x="134" y="144"/>
                    <a:pt x="134" y="144"/>
                    <a:pt x="134" y="144"/>
                  </a:cubicBezTo>
                  <a:cubicBezTo>
                    <a:pt x="134" y="144"/>
                    <a:pt x="134" y="144"/>
                    <a:pt x="134" y="144"/>
                  </a:cubicBezTo>
                  <a:cubicBezTo>
                    <a:pt x="135" y="144"/>
                    <a:pt x="135" y="144"/>
                    <a:pt x="135" y="144"/>
                  </a:cubicBezTo>
                  <a:cubicBezTo>
                    <a:pt x="136" y="142"/>
                    <a:pt x="136" y="142"/>
                    <a:pt x="136" y="142"/>
                  </a:cubicBezTo>
                  <a:cubicBezTo>
                    <a:pt x="138" y="141"/>
                    <a:pt x="138" y="141"/>
                    <a:pt x="138" y="141"/>
                  </a:cubicBezTo>
                  <a:cubicBezTo>
                    <a:pt x="139" y="140"/>
                    <a:pt x="139" y="140"/>
                    <a:pt x="139" y="140"/>
                  </a:cubicBezTo>
                  <a:cubicBezTo>
                    <a:pt x="139" y="140"/>
                    <a:pt x="139" y="140"/>
                    <a:pt x="139" y="140"/>
                  </a:cubicBezTo>
                  <a:cubicBezTo>
                    <a:pt x="138" y="140"/>
                    <a:pt x="138" y="140"/>
                    <a:pt x="138" y="140"/>
                  </a:cubicBezTo>
                  <a:cubicBezTo>
                    <a:pt x="138" y="140"/>
                    <a:pt x="138" y="140"/>
                    <a:pt x="138" y="140"/>
                  </a:cubicBezTo>
                  <a:cubicBezTo>
                    <a:pt x="137" y="140"/>
                    <a:pt x="137" y="140"/>
                    <a:pt x="137" y="140"/>
                  </a:cubicBezTo>
                  <a:cubicBezTo>
                    <a:pt x="138" y="140"/>
                    <a:pt x="138" y="140"/>
                    <a:pt x="138" y="140"/>
                  </a:cubicBezTo>
                  <a:cubicBezTo>
                    <a:pt x="139" y="140"/>
                    <a:pt x="139" y="140"/>
                    <a:pt x="139" y="140"/>
                  </a:cubicBezTo>
                  <a:cubicBezTo>
                    <a:pt x="141" y="139"/>
                    <a:pt x="141" y="139"/>
                    <a:pt x="141" y="139"/>
                  </a:cubicBezTo>
                  <a:cubicBezTo>
                    <a:pt x="145" y="139"/>
                    <a:pt x="145" y="139"/>
                    <a:pt x="145" y="139"/>
                  </a:cubicBezTo>
                  <a:cubicBezTo>
                    <a:pt x="147" y="139"/>
                    <a:pt x="147" y="139"/>
                    <a:pt x="147" y="139"/>
                  </a:cubicBezTo>
                  <a:cubicBezTo>
                    <a:pt x="148" y="138"/>
                    <a:pt x="148" y="138"/>
                    <a:pt x="148" y="138"/>
                  </a:cubicBezTo>
                  <a:cubicBezTo>
                    <a:pt x="148" y="138"/>
                    <a:pt x="148" y="138"/>
                    <a:pt x="148" y="138"/>
                  </a:cubicBezTo>
                  <a:cubicBezTo>
                    <a:pt x="149" y="138"/>
                    <a:pt x="149" y="138"/>
                    <a:pt x="149" y="138"/>
                  </a:cubicBezTo>
                  <a:cubicBezTo>
                    <a:pt x="150" y="137"/>
                    <a:pt x="150" y="137"/>
                    <a:pt x="150" y="137"/>
                  </a:cubicBezTo>
                  <a:cubicBezTo>
                    <a:pt x="151" y="136"/>
                    <a:pt x="151" y="136"/>
                    <a:pt x="151" y="136"/>
                  </a:cubicBezTo>
                  <a:cubicBezTo>
                    <a:pt x="151" y="134"/>
                    <a:pt x="151" y="134"/>
                    <a:pt x="151" y="134"/>
                  </a:cubicBezTo>
                  <a:cubicBezTo>
                    <a:pt x="150" y="133"/>
                    <a:pt x="150" y="133"/>
                    <a:pt x="150" y="133"/>
                  </a:cubicBezTo>
                  <a:cubicBezTo>
                    <a:pt x="152" y="132"/>
                    <a:pt x="152" y="132"/>
                    <a:pt x="152" y="132"/>
                  </a:cubicBezTo>
                  <a:cubicBezTo>
                    <a:pt x="152" y="130"/>
                    <a:pt x="152" y="130"/>
                    <a:pt x="152" y="130"/>
                  </a:cubicBezTo>
                  <a:cubicBezTo>
                    <a:pt x="153" y="129"/>
                    <a:pt x="153" y="129"/>
                    <a:pt x="153" y="129"/>
                  </a:cubicBezTo>
                  <a:cubicBezTo>
                    <a:pt x="153" y="127"/>
                    <a:pt x="153" y="127"/>
                    <a:pt x="153" y="127"/>
                  </a:cubicBezTo>
                  <a:cubicBezTo>
                    <a:pt x="154" y="127"/>
                    <a:pt x="154" y="127"/>
                    <a:pt x="154" y="127"/>
                  </a:cubicBezTo>
                  <a:cubicBezTo>
                    <a:pt x="154" y="126"/>
                    <a:pt x="154" y="126"/>
                    <a:pt x="154" y="126"/>
                  </a:cubicBezTo>
                  <a:cubicBezTo>
                    <a:pt x="156" y="123"/>
                    <a:pt x="156" y="123"/>
                    <a:pt x="156" y="123"/>
                  </a:cubicBezTo>
                  <a:cubicBezTo>
                    <a:pt x="157" y="123"/>
                    <a:pt x="157" y="123"/>
                    <a:pt x="157" y="123"/>
                  </a:cubicBezTo>
                  <a:cubicBezTo>
                    <a:pt x="158" y="121"/>
                    <a:pt x="158" y="121"/>
                    <a:pt x="158" y="121"/>
                  </a:cubicBezTo>
                  <a:cubicBezTo>
                    <a:pt x="159" y="120"/>
                    <a:pt x="159" y="120"/>
                    <a:pt x="159" y="120"/>
                  </a:cubicBezTo>
                  <a:cubicBezTo>
                    <a:pt x="159" y="118"/>
                    <a:pt x="159" y="118"/>
                    <a:pt x="159" y="118"/>
                  </a:cubicBezTo>
                  <a:cubicBezTo>
                    <a:pt x="161" y="117"/>
                    <a:pt x="161" y="117"/>
                    <a:pt x="161" y="117"/>
                  </a:cubicBezTo>
                  <a:cubicBezTo>
                    <a:pt x="160" y="116"/>
                    <a:pt x="160" y="116"/>
                    <a:pt x="160" y="116"/>
                  </a:cubicBezTo>
                  <a:cubicBezTo>
                    <a:pt x="161" y="116"/>
                    <a:pt x="161" y="116"/>
                    <a:pt x="161" y="116"/>
                  </a:cubicBezTo>
                  <a:cubicBezTo>
                    <a:pt x="162" y="115"/>
                    <a:pt x="162" y="115"/>
                    <a:pt x="162" y="115"/>
                  </a:cubicBezTo>
                  <a:cubicBezTo>
                    <a:pt x="161" y="114"/>
                    <a:pt x="161" y="114"/>
                    <a:pt x="161" y="114"/>
                  </a:cubicBezTo>
                  <a:cubicBezTo>
                    <a:pt x="163" y="113"/>
                    <a:pt x="163" y="113"/>
                    <a:pt x="163" y="113"/>
                  </a:cubicBezTo>
                  <a:cubicBezTo>
                    <a:pt x="164" y="112"/>
                    <a:pt x="164" y="112"/>
                    <a:pt x="164" y="112"/>
                  </a:cubicBezTo>
                  <a:cubicBezTo>
                    <a:pt x="164" y="112"/>
                    <a:pt x="164" y="112"/>
                    <a:pt x="164" y="112"/>
                  </a:cubicBezTo>
                  <a:cubicBezTo>
                    <a:pt x="165" y="110"/>
                    <a:pt x="165" y="110"/>
                    <a:pt x="165" y="110"/>
                  </a:cubicBezTo>
                  <a:cubicBezTo>
                    <a:pt x="166" y="110"/>
                    <a:pt x="166" y="110"/>
                    <a:pt x="166" y="110"/>
                  </a:cubicBezTo>
                  <a:cubicBezTo>
                    <a:pt x="167" y="110"/>
                    <a:pt x="167" y="110"/>
                    <a:pt x="167" y="110"/>
                  </a:cubicBezTo>
                  <a:cubicBezTo>
                    <a:pt x="166" y="110"/>
                    <a:pt x="166" y="110"/>
                    <a:pt x="166" y="110"/>
                  </a:cubicBezTo>
                  <a:cubicBezTo>
                    <a:pt x="166" y="109"/>
                    <a:pt x="166" y="109"/>
                    <a:pt x="166" y="109"/>
                  </a:cubicBezTo>
                  <a:cubicBezTo>
                    <a:pt x="168" y="109"/>
                    <a:pt x="168" y="109"/>
                    <a:pt x="168" y="109"/>
                  </a:cubicBezTo>
                  <a:cubicBezTo>
                    <a:pt x="169" y="108"/>
                    <a:pt x="169" y="108"/>
                    <a:pt x="169" y="108"/>
                  </a:cubicBezTo>
                  <a:cubicBezTo>
                    <a:pt x="169" y="107"/>
                    <a:pt x="169" y="107"/>
                    <a:pt x="169" y="107"/>
                  </a:cubicBezTo>
                  <a:cubicBezTo>
                    <a:pt x="169" y="107"/>
                    <a:pt x="169" y="107"/>
                    <a:pt x="169" y="107"/>
                  </a:cubicBezTo>
                  <a:cubicBezTo>
                    <a:pt x="169" y="106"/>
                    <a:pt x="169" y="106"/>
                    <a:pt x="169" y="106"/>
                  </a:cubicBezTo>
                  <a:cubicBezTo>
                    <a:pt x="171" y="105"/>
                    <a:pt x="171" y="105"/>
                    <a:pt x="171" y="105"/>
                  </a:cubicBezTo>
                  <a:cubicBezTo>
                    <a:pt x="171" y="104"/>
                    <a:pt x="171" y="104"/>
                    <a:pt x="171" y="104"/>
                  </a:cubicBezTo>
                  <a:cubicBezTo>
                    <a:pt x="172" y="104"/>
                    <a:pt x="172" y="104"/>
                    <a:pt x="172" y="104"/>
                  </a:cubicBezTo>
                  <a:cubicBezTo>
                    <a:pt x="173" y="102"/>
                    <a:pt x="173" y="102"/>
                    <a:pt x="173" y="102"/>
                  </a:cubicBezTo>
                  <a:cubicBezTo>
                    <a:pt x="173" y="102"/>
                    <a:pt x="173" y="102"/>
                    <a:pt x="173" y="102"/>
                  </a:cubicBezTo>
                  <a:cubicBezTo>
                    <a:pt x="173" y="100"/>
                    <a:pt x="173" y="100"/>
                    <a:pt x="173" y="100"/>
                  </a:cubicBezTo>
                  <a:cubicBezTo>
                    <a:pt x="173" y="100"/>
                    <a:pt x="173" y="100"/>
                    <a:pt x="173" y="100"/>
                  </a:cubicBezTo>
                  <a:cubicBezTo>
                    <a:pt x="173" y="99"/>
                    <a:pt x="173" y="99"/>
                    <a:pt x="173" y="99"/>
                  </a:cubicBezTo>
                  <a:cubicBezTo>
                    <a:pt x="174" y="97"/>
                    <a:pt x="174" y="97"/>
                    <a:pt x="174" y="97"/>
                  </a:cubicBezTo>
                  <a:cubicBezTo>
                    <a:pt x="174" y="95"/>
                    <a:pt x="174" y="95"/>
                    <a:pt x="174" y="95"/>
                  </a:cubicBezTo>
                  <a:cubicBezTo>
                    <a:pt x="176" y="93"/>
                    <a:pt x="176" y="93"/>
                    <a:pt x="176" y="93"/>
                  </a:cubicBezTo>
                  <a:cubicBezTo>
                    <a:pt x="176" y="92"/>
                    <a:pt x="176" y="92"/>
                    <a:pt x="176" y="92"/>
                  </a:cubicBezTo>
                  <a:cubicBezTo>
                    <a:pt x="177" y="90"/>
                    <a:pt x="177" y="90"/>
                    <a:pt x="177" y="90"/>
                  </a:cubicBezTo>
                  <a:cubicBezTo>
                    <a:pt x="178" y="89"/>
                    <a:pt x="178" y="89"/>
                    <a:pt x="178" y="89"/>
                  </a:cubicBezTo>
                  <a:cubicBezTo>
                    <a:pt x="178" y="88"/>
                    <a:pt x="178" y="88"/>
                    <a:pt x="178" y="88"/>
                  </a:cubicBezTo>
                  <a:cubicBezTo>
                    <a:pt x="178" y="87"/>
                    <a:pt x="178" y="87"/>
                    <a:pt x="178" y="87"/>
                  </a:cubicBezTo>
                  <a:cubicBezTo>
                    <a:pt x="179" y="86"/>
                    <a:pt x="179" y="86"/>
                    <a:pt x="179" y="86"/>
                  </a:cubicBezTo>
                  <a:cubicBezTo>
                    <a:pt x="178" y="84"/>
                    <a:pt x="178" y="84"/>
                    <a:pt x="178" y="84"/>
                  </a:cubicBezTo>
                  <a:cubicBezTo>
                    <a:pt x="178" y="83"/>
                    <a:pt x="178" y="83"/>
                    <a:pt x="178" y="83"/>
                  </a:cubicBezTo>
                  <a:cubicBezTo>
                    <a:pt x="178" y="82"/>
                    <a:pt x="178" y="82"/>
                    <a:pt x="178" y="82"/>
                  </a:cubicBezTo>
                  <a:cubicBezTo>
                    <a:pt x="177" y="81"/>
                    <a:pt x="177" y="81"/>
                    <a:pt x="177" y="81"/>
                  </a:cubicBezTo>
                  <a:cubicBezTo>
                    <a:pt x="177" y="80"/>
                    <a:pt x="177" y="80"/>
                    <a:pt x="177" y="80"/>
                  </a:cubicBezTo>
                  <a:cubicBezTo>
                    <a:pt x="178" y="80"/>
                    <a:pt x="178" y="80"/>
                    <a:pt x="178" y="80"/>
                  </a:cubicBezTo>
                  <a:cubicBezTo>
                    <a:pt x="178" y="79"/>
                    <a:pt x="178" y="79"/>
                    <a:pt x="178" y="79"/>
                  </a:cubicBezTo>
                  <a:cubicBezTo>
                    <a:pt x="178" y="78"/>
                    <a:pt x="178" y="78"/>
                    <a:pt x="178" y="78"/>
                  </a:cubicBezTo>
                  <a:cubicBezTo>
                    <a:pt x="178" y="77"/>
                    <a:pt x="178" y="77"/>
                    <a:pt x="178" y="77"/>
                  </a:cubicBezTo>
                  <a:cubicBezTo>
                    <a:pt x="178" y="75"/>
                    <a:pt x="178" y="75"/>
                    <a:pt x="178" y="75"/>
                  </a:cubicBezTo>
                  <a:cubicBezTo>
                    <a:pt x="179" y="74"/>
                    <a:pt x="179" y="74"/>
                    <a:pt x="179" y="74"/>
                  </a:cubicBezTo>
                  <a:cubicBezTo>
                    <a:pt x="178" y="74"/>
                    <a:pt x="178" y="74"/>
                    <a:pt x="178" y="74"/>
                  </a:cubicBezTo>
                  <a:cubicBezTo>
                    <a:pt x="178" y="73"/>
                    <a:pt x="178" y="73"/>
                    <a:pt x="178" y="73"/>
                  </a:cubicBezTo>
                  <a:cubicBezTo>
                    <a:pt x="178" y="71"/>
                    <a:pt x="178" y="71"/>
                    <a:pt x="178" y="71"/>
                  </a:cubicBezTo>
                  <a:cubicBezTo>
                    <a:pt x="178" y="71"/>
                    <a:pt x="178" y="71"/>
                    <a:pt x="178" y="71"/>
                  </a:cubicBezTo>
                  <a:cubicBezTo>
                    <a:pt x="178" y="70"/>
                    <a:pt x="178" y="70"/>
                    <a:pt x="178" y="70"/>
                  </a:cubicBezTo>
                  <a:cubicBezTo>
                    <a:pt x="177" y="70"/>
                    <a:pt x="177" y="70"/>
                    <a:pt x="177" y="70"/>
                  </a:cubicBezTo>
                  <a:cubicBezTo>
                    <a:pt x="177" y="69"/>
                    <a:pt x="177" y="69"/>
                    <a:pt x="177" y="69"/>
                  </a:cubicBezTo>
                  <a:cubicBezTo>
                    <a:pt x="177" y="68"/>
                    <a:pt x="177" y="68"/>
                    <a:pt x="177" y="68"/>
                  </a:cubicBezTo>
                  <a:cubicBezTo>
                    <a:pt x="176" y="68"/>
                    <a:pt x="176" y="68"/>
                    <a:pt x="176" y="68"/>
                  </a:cubicBezTo>
                  <a:cubicBezTo>
                    <a:pt x="175" y="66"/>
                    <a:pt x="175" y="66"/>
                    <a:pt x="175" y="66"/>
                  </a:cubicBezTo>
                  <a:cubicBezTo>
                    <a:pt x="175" y="65"/>
                    <a:pt x="175" y="65"/>
                    <a:pt x="175" y="65"/>
                  </a:cubicBezTo>
                  <a:cubicBezTo>
                    <a:pt x="175" y="64"/>
                    <a:pt x="175" y="64"/>
                    <a:pt x="175" y="64"/>
                  </a:cubicBezTo>
                  <a:cubicBezTo>
                    <a:pt x="174" y="64"/>
                    <a:pt x="174" y="64"/>
                    <a:pt x="174" y="64"/>
                  </a:cubicBezTo>
                  <a:cubicBezTo>
                    <a:pt x="173" y="65"/>
                    <a:pt x="173" y="65"/>
                    <a:pt x="173" y="65"/>
                  </a:cubicBezTo>
                  <a:cubicBezTo>
                    <a:pt x="173" y="64"/>
                    <a:pt x="173" y="64"/>
                    <a:pt x="173" y="64"/>
                  </a:cubicBezTo>
                  <a:cubicBezTo>
                    <a:pt x="173" y="63"/>
                    <a:pt x="173" y="63"/>
                    <a:pt x="173" y="63"/>
                  </a:cubicBezTo>
                  <a:cubicBezTo>
                    <a:pt x="172" y="63"/>
                    <a:pt x="172" y="63"/>
                    <a:pt x="172" y="63"/>
                  </a:cubicBezTo>
                  <a:cubicBezTo>
                    <a:pt x="172" y="62"/>
                    <a:pt x="172" y="62"/>
                    <a:pt x="172" y="62"/>
                  </a:cubicBezTo>
                  <a:cubicBezTo>
                    <a:pt x="171" y="61"/>
                    <a:pt x="171" y="61"/>
                    <a:pt x="171" y="61"/>
                  </a:cubicBezTo>
                  <a:cubicBezTo>
                    <a:pt x="170" y="61"/>
                    <a:pt x="170" y="61"/>
                    <a:pt x="170" y="61"/>
                  </a:cubicBezTo>
                  <a:cubicBezTo>
                    <a:pt x="171" y="60"/>
                    <a:pt x="171" y="60"/>
                    <a:pt x="171" y="60"/>
                  </a:cubicBezTo>
                  <a:cubicBezTo>
                    <a:pt x="170" y="59"/>
                    <a:pt x="170" y="59"/>
                    <a:pt x="170" y="59"/>
                  </a:cubicBezTo>
                  <a:cubicBezTo>
                    <a:pt x="171" y="58"/>
                    <a:pt x="171" y="58"/>
                    <a:pt x="171" y="58"/>
                  </a:cubicBezTo>
                  <a:cubicBezTo>
                    <a:pt x="171" y="57"/>
                    <a:pt x="171" y="57"/>
                    <a:pt x="171" y="57"/>
                  </a:cubicBezTo>
                  <a:cubicBezTo>
                    <a:pt x="171" y="57"/>
                    <a:pt x="171" y="57"/>
                    <a:pt x="171" y="57"/>
                  </a:cubicBezTo>
                  <a:cubicBezTo>
                    <a:pt x="171" y="56"/>
                    <a:pt x="171" y="56"/>
                    <a:pt x="171" y="56"/>
                  </a:cubicBezTo>
                  <a:cubicBezTo>
                    <a:pt x="170" y="56"/>
                    <a:pt x="170" y="56"/>
                    <a:pt x="170" y="56"/>
                  </a:cubicBezTo>
                  <a:cubicBezTo>
                    <a:pt x="170" y="56"/>
                    <a:pt x="170" y="56"/>
                    <a:pt x="170" y="56"/>
                  </a:cubicBezTo>
                  <a:cubicBezTo>
                    <a:pt x="170" y="56"/>
                    <a:pt x="170" y="56"/>
                    <a:pt x="170" y="56"/>
                  </a:cubicBezTo>
                  <a:cubicBezTo>
                    <a:pt x="170" y="57"/>
                    <a:pt x="170" y="57"/>
                    <a:pt x="170" y="57"/>
                  </a:cubicBezTo>
                  <a:cubicBezTo>
                    <a:pt x="168" y="55"/>
                    <a:pt x="168" y="55"/>
                    <a:pt x="168" y="55"/>
                  </a:cubicBezTo>
                  <a:cubicBezTo>
                    <a:pt x="168" y="54"/>
                    <a:pt x="168" y="54"/>
                    <a:pt x="168" y="54"/>
                  </a:cubicBezTo>
                  <a:cubicBezTo>
                    <a:pt x="167" y="54"/>
                    <a:pt x="167" y="54"/>
                    <a:pt x="167" y="54"/>
                  </a:cubicBezTo>
                  <a:cubicBezTo>
                    <a:pt x="167" y="55"/>
                    <a:pt x="167" y="55"/>
                    <a:pt x="167" y="55"/>
                  </a:cubicBezTo>
                  <a:cubicBezTo>
                    <a:pt x="167" y="56"/>
                    <a:pt x="167" y="56"/>
                    <a:pt x="167" y="56"/>
                  </a:cubicBezTo>
                  <a:cubicBezTo>
                    <a:pt x="168" y="57"/>
                    <a:pt x="168" y="57"/>
                    <a:pt x="168" y="57"/>
                  </a:cubicBezTo>
                  <a:cubicBezTo>
                    <a:pt x="167" y="56"/>
                    <a:pt x="167" y="56"/>
                    <a:pt x="167" y="56"/>
                  </a:cubicBezTo>
                  <a:cubicBezTo>
                    <a:pt x="166" y="56"/>
                    <a:pt x="166" y="56"/>
                    <a:pt x="166" y="56"/>
                  </a:cubicBezTo>
                  <a:cubicBezTo>
                    <a:pt x="166" y="55"/>
                    <a:pt x="166" y="55"/>
                    <a:pt x="166" y="55"/>
                  </a:cubicBezTo>
                  <a:cubicBezTo>
                    <a:pt x="166" y="55"/>
                    <a:pt x="166" y="55"/>
                    <a:pt x="166" y="55"/>
                  </a:cubicBezTo>
                  <a:cubicBezTo>
                    <a:pt x="166" y="53"/>
                    <a:pt x="166" y="53"/>
                    <a:pt x="166" y="53"/>
                  </a:cubicBezTo>
                  <a:cubicBezTo>
                    <a:pt x="166" y="52"/>
                    <a:pt x="166" y="52"/>
                    <a:pt x="166" y="52"/>
                  </a:cubicBezTo>
                  <a:cubicBezTo>
                    <a:pt x="166" y="52"/>
                    <a:pt x="166" y="52"/>
                    <a:pt x="166" y="52"/>
                  </a:cubicBezTo>
                  <a:cubicBezTo>
                    <a:pt x="165" y="51"/>
                    <a:pt x="165" y="51"/>
                    <a:pt x="165" y="51"/>
                  </a:cubicBezTo>
                  <a:cubicBezTo>
                    <a:pt x="165" y="51"/>
                    <a:pt x="165" y="51"/>
                    <a:pt x="165" y="51"/>
                  </a:cubicBezTo>
                  <a:cubicBezTo>
                    <a:pt x="165" y="50"/>
                    <a:pt x="165" y="50"/>
                    <a:pt x="165" y="50"/>
                  </a:cubicBezTo>
                  <a:cubicBezTo>
                    <a:pt x="165" y="49"/>
                    <a:pt x="165" y="49"/>
                    <a:pt x="165" y="49"/>
                  </a:cubicBezTo>
                  <a:cubicBezTo>
                    <a:pt x="164" y="48"/>
                    <a:pt x="164" y="48"/>
                    <a:pt x="164" y="48"/>
                  </a:cubicBezTo>
                  <a:cubicBezTo>
                    <a:pt x="163" y="48"/>
                    <a:pt x="163" y="48"/>
                    <a:pt x="163" y="48"/>
                  </a:cubicBezTo>
                  <a:cubicBezTo>
                    <a:pt x="163" y="47"/>
                    <a:pt x="163" y="47"/>
                    <a:pt x="163" y="47"/>
                  </a:cubicBezTo>
                  <a:cubicBezTo>
                    <a:pt x="164" y="47"/>
                    <a:pt x="164" y="47"/>
                    <a:pt x="164" y="47"/>
                  </a:cubicBezTo>
                  <a:cubicBezTo>
                    <a:pt x="164" y="46"/>
                    <a:pt x="164" y="46"/>
                    <a:pt x="164" y="46"/>
                  </a:cubicBezTo>
                  <a:cubicBezTo>
                    <a:pt x="163" y="45"/>
                    <a:pt x="163" y="45"/>
                    <a:pt x="163" y="45"/>
                  </a:cubicBezTo>
                  <a:cubicBezTo>
                    <a:pt x="163" y="45"/>
                    <a:pt x="163" y="45"/>
                    <a:pt x="163" y="45"/>
                  </a:cubicBezTo>
                  <a:cubicBezTo>
                    <a:pt x="162" y="45"/>
                    <a:pt x="162" y="45"/>
                    <a:pt x="162" y="45"/>
                  </a:cubicBezTo>
                  <a:cubicBezTo>
                    <a:pt x="161" y="44"/>
                    <a:pt x="161" y="44"/>
                    <a:pt x="161" y="44"/>
                  </a:cubicBezTo>
                  <a:cubicBezTo>
                    <a:pt x="160" y="44"/>
                    <a:pt x="160" y="44"/>
                    <a:pt x="160" y="44"/>
                  </a:cubicBezTo>
                  <a:cubicBezTo>
                    <a:pt x="160" y="43"/>
                    <a:pt x="160" y="43"/>
                    <a:pt x="160" y="43"/>
                  </a:cubicBezTo>
                  <a:cubicBezTo>
                    <a:pt x="159" y="44"/>
                    <a:pt x="159" y="44"/>
                    <a:pt x="159" y="44"/>
                  </a:cubicBezTo>
                  <a:cubicBezTo>
                    <a:pt x="159" y="43"/>
                    <a:pt x="159" y="43"/>
                    <a:pt x="159" y="43"/>
                  </a:cubicBezTo>
                  <a:cubicBezTo>
                    <a:pt x="158" y="43"/>
                    <a:pt x="158" y="43"/>
                    <a:pt x="158" y="43"/>
                  </a:cubicBezTo>
                  <a:cubicBezTo>
                    <a:pt x="157" y="43"/>
                    <a:pt x="157" y="43"/>
                    <a:pt x="157" y="43"/>
                  </a:cubicBezTo>
                  <a:cubicBezTo>
                    <a:pt x="158" y="43"/>
                    <a:pt x="158" y="43"/>
                    <a:pt x="158" y="43"/>
                  </a:cubicBezTo>
                  <a:cubicBezTo>
                    <a:pt x="159" y="42"/>
                    <a:pt x="159" y="42"/>
                    <a:pt x="159" y="42"/>
                  </a:cubicBezTo>
                  <a:cubicBezTo>
                    <a:pt x="159" y="42"/>
                    <a:pt x="159" y="42"/>
                    <a:pt x="159" y="42"/>
                  </a:cubicBezTo>
                  <a:cubicBezTo>
                    <a:pt x="158" y="41"/>
                    <a:pt x="158" y="41"/>
                    <a:pt x="158" y="41"/>
                  </a:cubicBezTo>
                  <a:cubicBezTo>
                    <a:pt x="157" y="42"/>
                    <a:pt x="157" y="42"/>
                    <a:pt x="157" y="42"/>
                  </a:cubicBezTo>
                  <a:cubicBezTo>
                    <a:pt x="157" y="41"/>
                    <a:pt x="157" y="41"/>
                    <a:pt x="157" y="41"/>
                  </a:cubicBezTo>
                  <a:cubicBezTo>
                    <a:pt x="156" y="41"/>
                    <a:pt x="156" y="41"/>
                    <a:pt x="156" y="41"/>
                  </a:cubicBezTo>
                  <a:cubicBezTo>
                    <a:pt x="156" y="41"/>
                    <a:pt x="156" y="41"/>
                    <a:pt x="156" y="41"/>
                  </a:cubicBezTo>
                  <a:cubicBezTo>
                    <a:pt x="154" y="40"/>
                    <a:pt x="154" y="40"/>
                    <a:pt x="154" y="40"/>
                  </a:cubicBezTo>
                  <a:cubicBezTo>
                    <a:pt x="153" y="39"/>
                    <a:pt x="153" y="39"/>
                    <a:pt x="153" y="39"/>
                  </a:cubicBezTo>
                  <a:cubicBezTo>
                    <a:pt x="153" y="37"/>
                    <a:pt x="153" y="37"/>
                    <a:pt x="153" y="37"/>
                  </a:cubicBezTo>
                  <a:cubicBezTo>
                    <a:pt x="153" y="36"/>
                    <a:pt x="153" y="36"/>
                    <a:pt x="153" y="36"/>
                  </a:cubicBezTo>
                  <a:cubicBezTo>
                    <a:pt x="153" y="35"/>
                    <a:pt x="153" y="35"/>
                    <a:pt x="153" y="35"/>
                  </a:cubicBezTo>
                  <a:cubicBezTo>
                    <a:pt x="153" y="35"/>
                    <a:pt x="153" y="35"/>
                    <a:pt x="153" y="35"/>
                  </a:cubicBezTo>
                  <a:cubicBezTo>
                    <a:pt x="153" y="34"/>
                    <a:pt x="153" y="34"/>
                    <a:pt x="153" y="34"/>
                  </a:cubicBezTo>
                  <a:cubicBezTo>
                    <a:pt x="153" y="32"/>
                    <a:pt x="153" y="32"/>
                    <a:pt x="153" y="32"/>
                  </a:cubicBezTo>
                  <a:cubicBezTo>
                    <a:pt x="152" y="31"/>
                    <a:pt x="152" y="31"/>
                    <a:pt x="152" y="31"/>
                  </a:cubicBezTo>
                  <a:cubicBezTo>
                    <a:pt x="153" y="30"/>
                    <a:pt x="153" y="30"/>
                    <a:pt x="153" y="30"/>
                  </a:cubicBezTo>
                  <a:cubicBezTo>
                    <a:pt x="152" y="30"/>
                    <a:pt x="152" y="30"/>
                    <a:pt x="152" y="30"/>
                  </a:cubicBezTo>
                  <a:cubicBezTo>
                    <a:pt x="152" y="30"/>
                    <a:pt x="152" y="30"/>
                    <a:pt x="152" y="30"/>
                  </a:cubicBezTo>
                  <a:cubicBezTo>
                    <a:pt x="151" y="28"/>
                    <a:pt x="151" y="28"/>
                    <a:pt x="151" y="28"/>
                  </a:cubicBezTo>
                  <a:cubicBezTo>
                    <a:pt x="151" y="26"/>
                    <a:pt x="151" y="26"/>
                    <a:pt x="151" y="26"/>
                  </a:cubicBezTo>
                  <a:cubicBezTo>
                    <a:pt x="151" y="26"/>
                    <a:pt x="151" y="26"/>
                    <a:pt x="151" y="26"/>
                  </a:cubicBezTo>
                  <a:cubicBezTo>
                    <a:pt x="151" y="26"/>
                    <a:pt x="151" y="26"/>
                    <a:pt x="151" y="26"/>
                  </a:cubicBezTo>
                  <a:cubicBezTo>
                    <a:pt x="151" y="25"/>
                    <a:pt x="151" y="25"/>
                    <a:pt x="151" y="25"/>
                  </a:cubicBezTo>
                  <a:cubicBezTo>
                    <a:pt x="151" y="23"/>
                    <a:pt x="151" y="23"/>
                    <a:pt x="151" y="23"/>
                  </a:cubicBezTo>
                  <a:cubicBezTo>
                    <a:pt x="151" y="22"/>
                    <a:pt x="151" y="22"/>
                    <a:pt x="151" y="22"/>
                  </a:cubicBezTo>
                  <a:cubicBezTo>
                    <a:pt x="151" y="21"/>
                    <a:pt x="151" y="21"/>
                    <a:pt x="151" y="21"/>
                  </a:cubicBezTo>
                  <a:cubicBezTo>
                    <a:pt x="151" y="21"/>
                    <a:pt x="151" y="21"/>
                    <a:pt x="151" y="21"/>
                  </a:cubicBezTo>
                  <a:cubicBezTo>
                    <a:pt x="151" y="20"/>
                    <a:pt x="151" y="20"/>
                    <a:pt x="151" y="20"/>
                  </a:cubicBezTo>
                  <a:cubicBezTo>
                    <a:pt x="149" y="19"/>
                    <a:pt x="149" y="19"/>
                    <a:pt x="149" y="19"/>
                  </a:cubicBezTo>
                  <a:cubicBezTo>
                    <a:pt x="148" y="19"/>
                    <a:pt x="148" y="19"/>
                    <a:pt x="148" y="19"/>
                  </a:cubicBezTo>
                  <a:cubicBezTo>
                    <a:pt x="149" y="18"/>
                    <a:pt x="149" y="18"/>
                    <a:pt x="149" y="18"/>
                  </a:cubicBezTo>
                  <a:cubicBezTo>
                    <a:pt x="148" y="17"/>
                    <a:pt x="148" y="17"/>
                    <a:pt x="148" y="17"/>
                  </a:cubicBezTo>
                  <a:cubicBezTo>
                    <a:pt x="147" y="18"/>
                    <a:pt x="147" y="18"/>
                    <a:pt x="147" y="18"/>
                  </a:cubicBezTo>
                  <a:cubicBezTo>
                    <a:pt x="146" y="18"/>
                    <a:pt x="146" y="18"/>
                    <a:pt x="146" y="18"/>
                  </a:cubicBezTo>
                  <a:cubicBezTo>
                    <a:pt x="146" y="18"/>
                    <a:pt x="146" y="18"/>
                    <a:pt x="146" y="18"/>
                  </a:cubicBezTo>
                  <a:cubicBezTo>
                    <a:pt x="145" y="19"/>
                    <a:pt x="145" y="19"/>
                    <a:pt x="145" y="19"/>
                  </a:cubicBezTo>
                  <a:cubicBezTo>
                    <a:pt x="144" y="17"/>
                    <a:pt x="144" y="17"/>
                    <a:pt x="144" y="17"/>
                  </a:cubicBezTo>
                  <a:cubicBezTo>
                    <a:pt x="144" y="17"/>
                    <a:pt x="144" y="17"/>
                    <a:pt x="144" y="17"/>
                  </a:cubicBezTo>
                  <a:cubicBezTo>
                    <a:pt x="144" y="15"/>
                    <a:pt x="144" y="15"/>
                    <a:pt x="144" y="15"/>
                  </a:cubicBezTo>
                  <a:cubicBezTo>
                    <a:pt x="144" y="14"/>
                    <a:pt x="144" y="14"/>
                    <a:pt x="144" y="14"/>
                  </a:cubicBezTo>
                  <a:cubicBezTo>
                    <a:pt x="144" y="12"/>
                    <a:pt x="144" y="12"/>
                    <a:pt x="144" y="12"/>
                  </a:cubicBezTo>
                  <a:cubicBezTo>
                    <a:pt x="144" y="12"/>
                    <a:pt x="144" y="12"/>
                    <a:pt x="144" y="12"/>
                  </a:cubicBezTo>
                  <a:cubicBezTo>
                    <a:pt x="143" y="12"/>
                    <a:pt x="143" y="12"/>
                    <a:pt x="143" y="12"/>
                  </a:cubicBezTo>
                  <a:cubicBezTo>
                    <a:pt x="144" y="11"/>
                    <a:pt x="144" y="11"/>
                    <a:pt x="144" y="11"/>
                  </a:cubicBezTo>
                  <a:cubicBezTo>
                    <a:pt x="143" y="10"/>
                    <a:pt x="143" y="10"/>
                    <a:pt x="143" y="10"/>
                  </a:cubicBezTo>
                  <a:cubicBezTo>
                    <a:pt x="143" y="9"/>
                    <a:pt x="143" y="9"/>
                    <a:pt x="143" y="9"/>
                  </a:cubicBezTo>
                  <a:cubicBezTo>
                    <a:pt x="142" y="9"/>
                    <a:pt x="142" y="9"/>
                    <a:pt x="142" y="9"/>
                  </a:cubicBezTo>
                  <a:cubicBezTo>
                    <a:pt x="142" y="8"/>
                    <a:pt x="142" y="8"/>
                    <a:pt x="142" y="8"/>
                  </a:cubicBezTo>
                  <a:cubicBezTo>
                    <a:pt x="143" y="8"/>
                    <a:pt x="143" y="8"/>
                    <a:pt x="143" y="8"/>
                  </a:cubicBezTo>
                  <a:cubicBezTo>
                    <a:pt x="142" y="7"/>
                    <a:pt x="142" y="7"/>
                    <a:pt x="142" y="7"/>
                  </a:cubicBezTo>
                  <a:cubicBezTo>
                    <a:pt x="142" y="8"/>
                    <a:pt x="142" y="8"/>
                    <a:pt x="142" y="8"/>
                  </a:cubicBezTo>
                  <a:cubicBezTo>
                    <a:pt x="141" y="7"/>
                    <a:pt x="141" y="7"/>
                    <a:pt x="141" y="7"/>
                  </a:cubicBezTo>
                  <a:cubicBezTo>
                    <a:pt x="141" y="5"/>
                    <a:pt x="141" y="5"/>
                    <a:pt x="141" y="5"/>
                  </a:cubicBezTo>
                  <a:cubicBezTo>
                    <a:pt x="141" y="5"/>
                    <a:pt x="141" y="5"/>
                    <a:pt x="141" y="5"/>
                  </a:cubicBezTo>
                  <a:cubicBezTo>
                    <a:pt x="141" y="4"/>
                    <a:pt x="141" y="4"/>
                    <a:pt x="141" y="4"/>
                  </a:cubicBezTo>
                  <a:cubicBezTo>
                    <a:pt x="140" y="3"/>
                    <a:pt x="140" y="3"/>
                    <a:pt x="140" y="3"/>
                  </a:cubicBezTo>
                  <a:cubicBezTo>
                    <a:pt x="140" y="3"/>
                    <a:pt x="140" y="3"/>
                    <a:pt x="140" y="3"/>
                  </a:cubicBezTo>
                  <a:cubicBezTo>
                    <a:pt x="139" y="3"/>
                    <a:pt x="139" y="3"/>
                    <a:pt x="139" y="3"/>
                  </a:cubicBezTo>
                  <a:cubicBezTo>
                    <a:pt x="138" y="4"/>
                    <a:pt x="138" y="4"/>
                    <a:pt x="138" y="4"/>
                  </a:cubicBezTo>
                  <a:cubicBezTo>
                    <a:pt x="138" y="5"/>
                    <a:pt x="138" y="5"/>
                    <a:pt x="138" y="5"/>
                  </a:cubicBezTo>
                  <a:cubicBezTo>
                    <a:pt x="138" y="7"/>
                    <a:pt x="138" y="7"/>
                    <a:pt x="138" y="7"/>
                  </a:cubicBezTo>
                  <a:cubicBezTo>
                    <a:pt x="138" y="7"/>
                    <a:pt x="138" y="7"/>
                    <a:pt x="138" y="7"/>
                  </a:cubicBezTo>
                  <a:cubicBezTo>
                    <a:pt x="138" y="8"/>
                    <a:pt x="138" y="8"/>
                    <a:pt x="138" y="8"/>
                  </a:cubicBezTo>
                  <a:cubicBezTo>
                    <a:pt x="137" y="8"/>
                    <a:pt x="137" y="8"/>
                    <a:pt x="137" y="8"/>
                  </a:cubicBezTo>
                  <a:cubicBezTo>
                    <a:pt x="137" y="9"/>
                    <a:pt x="137" y="9"/>
                    <a:pt x="137" y="9"/>
                  </a:cubicBezTo>
                  <a:cubicBezTo>
                    <a:pt x="136" y="10"/>
                    <a:pt x="136" y="10"/>
                    <a:pt x="136" y="10"/>
                  </a:cubicBezTo>
                  <a:cubicBezTo>
                    <a:pt x="137" y="10"/>
                    <a:pt x="137" y="10"/>
                    <a:pt x="137" y="10"/>
                  </a:cubicBezTo>
                  <a:cubicBezTo>
                    <a:pt x="137" y="11"/>
                    <a:pt x="137" y="11"/>
                    <a:pt x="137" y="11"/>
                  </a:cubicBezTo>
                  <a:cubicBezTo>
                    <a:pt x="137" y="11"/>
                    <a:pt x="137" y="11"/>
                    <a:pt x="137" y="11"/>
                  </a:cubicBezTo>
                  <a:cubicBezTo>
                    <a:pt x="136" y="11"/>
                    <a:pt x="136" y="11"/>
                    <a:pt x="136" y="11"/>
                  </a:cubicBezTo>
                  <a:cubicBezTo>
                    <a:pt x="136" y="12"/>
                    <a:pt x="136" y="12"/>
                    <a:pt x="136" y="12"/>
                  </a:cubicBezTo>
                  <a:cubicBezTo>
                    <a:pt x="135" y="13"/>
                    <a:pt x="135" y="13"/>
                    <a:pt x="135" y="13"/>
                  </a:cubicBezTo>
                  <a:cubicBezTo>
                    <a:pt x="136" y="14"/>
                    <a:pt x="136" y="14"/>
                    <a:pt x="136" y="14"/>
                  </a:cubicBezTo>
                  <a:cubicBezTo>
                    <a:pt x="136" y="14"/>
                    <a:pt x="136" y="14"/>
                    <a:pt x="136" y="14"/>
                  </a:cubicBezTo>
                  <a:cubicBezTo>
                    <a:pt x="136" y="14"/>
                    <a:pt x="136" y="14"/>
                    <a:pt x="136" y="14"/>
                  </a:cubicBezTo>
                  <a:cubicBezTo>
                    <a:pt x="135" y="15"/>
                    <a:pt x="135" y="15"/>
                    <a:pt x="135" y="15"/>
                  </a:cubicBezTo>
                  <a:cubicBezTo>
                    <a:pt x="135" y="17"/>
                    <a:pt x="135" y="17"/>
                    <a:pt x="135" y="17"/>
                  </a:cubicBezTo>
                  <a:cubicBezTo>
                    <a:pt x="135" y="18"/>
                    <a:pt x="135" y="18"/>
                    <a:pt x="135" y="18"/>
                  </a:cubicBezTo>
                  <a:cubicBezTo>
                    <a:pt x="135" y="19"/>
                    <a:pt x="135" y="19"/>
                    <a:pt x="135" y="19"/>
                  </a:cubicBezTo>
                  <a:cubicBezTo>
                    <a:pt x="135" y="20"/>
                    <a:pt x="135" y="20"/>
                    <a:pt x="135" y="20"/>
                  </a:cubicBezTo>
                  <a:cubicBezTo>
                    <a:pt x="135" y="22"/>
                    <a:pt x="135" y="22"/>
                    <a:pt x="135" y="22"/>
                  </a:cubicBezTo>
                  <a:cubicBezTo>
                    <a:pt x="134" y="22"/>
                    <a:pt x="134" y="22"/>
                    <a:pt x="134" y="22"/>
                  </a:cubicBezTo>
                  <a:cubicBezTo>
                    <a:pt x="134" y="23"/>
                    <a:pt x="134" y="23"/>
                    <a:pt x="134" y="23"/>
                  </a:cubicBezTo>
                  <a:cubicBezTo>
                    <a:pt x="133" y="24"/>
                    <a:pt x="133" y="24"/>
                    <a:pt x="133" y="24"/>
                  </a:cubicBezTo>
                  <a:cubicBezTo>
                    <a:pt x="133" y="27"/>
                    <a:pt x="133" y="27"/>
                    <a:pt x="133" y="27"/>
                  </a:cubicBezTo>
                  <a:cubicBezTo>
                    <a:pt x="132" y="28"/>
                    <a:pt x="132" y="28"/>
                    <a:pt x="132" y="28"/>
                  </a:cubicBezTo>
                  <a:cubicBezTo>
                    <a:pt x="133" y="28"/>
                    <a:pt x="133" y="28"/>
                    <a:pt x="133" y="28"/>
                  </a:cubicBezTo>
                  <a:cubicBezTo>
                    <a:pt x="132" y="30"/>
                    <a:pt x="132" y="30"/>
                    <a:pt x="132" y="30"/>
                  </a:cubicBezTo>
                  <a:cubicBezTo>
                    <a:pt x="131" y="30"/>
                    <a:pt x="131" y="30"/>
                    <a:pt x="131" y="30"/>
                  </a:cubicBezTo>
                  <a:cubicBezTo>
                    <a:pt x="131" y="32"/>
                    <a:pt x="131" y="32"/>
                    <a:pt x="131" y="32"/>
                  </a:cubicBezTo>
                  <a:cubicBezTo>
                    <a:pt x="130" y="33"/>
                    <a:pt x="130" y="33"/>
                    <a:pt x="130" y="33"/>
                  </a:cubicBezTo>
                  <a:cubicBezTo>
                    <a:pt x="127" y="34"/>
                    <a:pt x="127" y="34"/>
                    <a:pt x="127" y="34"/>
                  </a:cubicBezTo>
                  <a:cubicBezTo>
                    <a:pt x="126" y="33"/>
                    <a:pt x="126" y="33"/>
                    <a:pt x="126" y="33"/>
                  </a:cubicBezTo>
                  <a:cubicBezTo>
                    <a:pt x="125" y="33"/>
                    <a:pt x="125" y="33"/>
                    <a:pt x="125" y="33"/>
                  </a:cubicBezTo>
                  <a:cubicBezTo>
                    <a:pt x="124" y="32"/>
                    <a:pt x="124" y="32"/>
                    <a:pt x="124" y="32"/>
                  </a:cubicBezTo>
                  <a:cubicBezTo>
                    <a:pt x="123" y="31"/>
                    <a:pt x="123" y="31"/>
                    <a:pt x="123" y="31"/>
                  </a:cubicBezTo>
                  <a:cubicBezTo>
                    <a:pt x="123" y="31"/>
                    <a:pt x="123" y="31"/>
                    <a:pt x="123" y="31"/>
                  </a:cubicBezTo>
                  <a:cubicBezTo>
                    <a:pt x="123" y="31"/>
                    <a:pt x="123" y="31"/>
                    <a:pt x="123" y="31"/>
                  </a:cubicBezTo>
                  <a:cubicBezTo>
                    <a:pt x="122" y="30"/>
                    <a:pt x="122" y="30"/>
                    <a:pt x="122" y="30"/>
                  </a:cubicBezTo>
                  <a:cubicBezTo>
                    <a:pt x="121" y="30"/>
                    <a:pt x="121" y="30"/>
                    <a:pt x="121" y="30"/>
                  </a:cubicBezTo>
                  <a:cubicBezTo>
                    <a:pt x="121" y="29"/>
                    <a:pt x="121" y="29"/>
                    <a:pt x="121" y="29"/>
                  </a:cubicBezTo>
                  <a:cubicBezTo>
                    <a:pt x="119" y="29"/>
                    <a:pt x="119" y="29"/>
                    <a:pt x="119" y="29"/>
                  </a:cubicBezTo>
                  <a:cubicBezTo>
                    <a:pt x="118" y="28"/>
                    <a:pt x="118" y="28"/>
                    <a:pt x="118" y="28"/>
                  </a:cubicBezTo>
                  <a:cubicBezTo>
                    <a:pt x="118" y="28"/>
                    <a:pt x="118" y="28"/>
                    <a:pt x="118" y="28"/>
                  </a:cubicBezTo>
                  <a:cubicBezTo>
                    <a:pt x="117" y="27"/>
                    <a:pt x="117" y="27"/>
                    <a:pt x="117" y="27"/>
                  </a:cubicBezTo>
                  <a:cubicBezTo>
                    <a:pt x="116" y="27"/>
                    <a:pt x="116" y="27"/>
                    <a:pt x="116" y="27"/>
                  </a:cubicBezTo>
                  <a:cubicBezTo>
                    <a:pt x="115" y="26"/>
                    <a:pt x="115" y="26"/>
                    <a:pt x="115" y="26"/>
                  </a:cubicBezTo>
                  <a:cubicBezTo>
                    <a:pt x="114" y="25"/>
                    <a:pt x="114" y="25"/>
                    <a:pt x="114" y="25"/>
                  </a:cubicBezTo>
                  <a:cubicBezTo>
                    <a:pt x="114" y="25"/>
                    <a:pt x="114" y="25"/>
                    <a:pt x="114" y="25"/>
                  </a:cubicBezTo>
                  <a:cubicBezTo>
                    <a:pt x="113" y="25"/>
                    <a:pt x="113" y="25"/>
                    <a:pt x="113" y="25"/>
                  </a:cubicBezTo>
                  <a:cubicBezTo>
                    <a:pt x="112" y="25"/>
                    <a:pt x="112" y="25"/>
                    <a:pt x="112" y="25"/>
                  </a:cubicBezTo>
                  <a:cubicBezTo>
                    <a:pt x="112" y="25"/>
                    <a:pt x="112" y="25"/>
                    <a:pt x="112" y="25"/>
                  </a:cubicBezTo>
                  <a:cubicBezTo>
                    <a:pt x="112" y="25"/>
                    <a:pt x="112" y="25"/>
                    <a:pt x="112" y="25"/>
                  </a:cubicBezTo>
                  <a:cubicBezTo>
                    <a:pt x="111" y="24"/>
                    <a:pt x="111" y="24"/>
                    <a:pt x="111" y="24"/>
                  </a:cubicBezTo>
                  <a:cubicBezTo>
                    <a:pt x="111" y="23"/>
                    <a:pt x="111" y="23"/>
                    <a:pt x="111" y="23"/>
                  </a:cubicBezTo>
                  <a:cubicBezTo>
                    <a:pt x="109" y="22"/>
                    <a:pt x="109" y="22"/>
                    <a:pt x="109" y="22"/>
                  </a:cubicBezTo>
                  <a:cubicBezTo>
                    <a:pt x="109" y="22"/>
                    <a:pt x="109" y="22"/>
                    <a:pt x="109" y="22"/>
                  </a:cubicBezTo>
                  <a:cubicBezTo>
                    <a:pt x="108" y="21"/>
                    <a:pt x="108" y="21"/>
                    <a:pt x="108" y="21"/>
                  </a:cubicBezTo>
                  <a:cubicBezTo>
                    <a:pt x="108" y="20"/>
                    <a:pt x="108" y="20"/>
                    <a:pt x="108" y="20"/>
                  </a:cubicBezTo>
                  <a:cubicBezTo>
                    <a:pt x="108" y="19"/>
                    <a:pt x="108" y="19"/>
                    <a:pt x="108" y="19"/>
                  </a:cubicBezTo>
                  <a:cubicBezTo>
                    <a:pt x="109" y="18"/>
                    <a:pt x="109" y="18"/>
                    <a:pt x="109" y="18"/>
                  </a:cubicBezTo>
                  <a:cubicBezTo>
                    <a:pt x="110" y="17"/>
                    <a:pt x="110" y="17"/>
                    <a:pt x="110" y="17"/>
                  </a:cubicBezTo>
                  <a:cubicBezTo>
                    <a:pt x="110" y="16"/>
                    <a:pt x="110" y="16"/>
                    <a:pt x="110" y="16"/>
                  </a:cubicBezTo>
                  <a:cubicBezTo>
                    <a:pt x="110" y="15"/>
                    <a:pt x="110" y="15"/>
                    <a:pt x="110" y="15"/>
                  </a:cubicBezTo>
                  <a:cubicBezTo>
                    <a:pt x="109" y="16"/>
                    <a:pt x="109" y="16"/>
                    <a:pt x="109" y="16"/>
                  </a:cubicBezTo>
                  <a:cubicBezTo>
                    <a:pt x="109" y="15"/>
                    <a:pt x="109" y="15"/>
                    <a:pt x="109" y="15"/>
                  </a:cubicBezTo>
                  <a:cubicBezTo>
                    <a:pt x="110" y="14"/>
                    <a:pt x="110" y="14"/>
                    <a:pt x="110" y="14"/>
                  </a:cubicBezTo>
                  <a:cubicBezTo>
                    <a:pt x="110" y="13"/>
                    <a:pt x="110" y="13"/>
                    <a:pt x="110" y="13"/>
                  </a:cubicBezTo>
                  <a:cubicBezTo>
                    <a:pt x="110" y="13"/>
                    <a:pt x="110" y="13"/>
                    <a:pt x="110" y="13"/>
                  </a:cubicBezTo>
                  <a:cubicBezTo>
                    <a:pt x="111" y="13"/>
                    <a:pt x="111" y="13"/>
                    <a:pt x="111" y="13"/>
                  </a:cubicBezTo>
                  <a:cubicBezTo>
                    <a:pt x="111" y="13"/>
                    <a:pt x="111" y="13"/>
                    <a:pt x="111" y="13"/>
                  </a:cubicBezTo>
                  <a:cubicBezTo>
                    <a:pt x="112" y="13"/>
                    <a:pt x="112" y="13"/>
                    <a:pt x="112" y="13"/>
                  </a:cubicBezTo>
                  <a:cubicBezTo>
                    <a:pt x="113" y="13"/>
                    <a:pt x="113" y="13"/>
                    <a:pt x="113" y="13"/>
                  </a:cubicBezTo>
                  <a:cubicBezTo>
                    <a:pt x="113" y="12"/>
                    <a:pt x="113" y="12"/>
                    <a:pt x="113" y="12"/>
                  </a:cubicBezTo>
                  <a:cubicBezTo>
                    <a:pt x="112" y="12"/>
                    <a:pt x="112" y="12"/>
                    <a:pt x="112" y="12"/>
                  </a:cubicBezTo>
                  <a:cubicBezTo>
                    <a:pt x="113" y="11"/>
                    <a:pt x="113" y="11"/>
                    <a:pt x="113" y="11"/>
                  </a:cubicBezTo>
                  <a:cubicBezTo>
                    <a:pt x="113" y="11"/>
                    <a:pt x="113" y="11"/>
                    <a:pt x="113" y="11"/>
                  </a:cubicBezTo>
                  <a:cubicBezTo>
                    <a:pt x="114" y="10"/>
                    <a:pt x="114" y="10"/>
                    <a:pt x="114" y="10"/>
                  </a:cubicBezTo>
                  <a:cubicBezTo>
                    <a:pt x="115" y="10"/>
                    <a:pt x="115" y="10"/>
                    <a:pt x="115" y="10"/>
                  </a:cubicBezTo>
                  <a:cubicBezTo>
                    <a:pt x="115" y="9"/>
                    <a:pt x="115" y="9"/>
                    <a:pt x="115" y="9"/>
                  </a:cubicBezTo>
                  <a:cubicBezTo>
                    <a:pt x="115" y="8"/>
                    <a:pt x="115" y="8"/>
                    <a:pt x="115" y="8"/>
                  </a:cubicBezTo>
                  <a:cubicBezTo>
                    <a:pt x="114" y="8"/>
                    <a:pt x="114" y="8"/>
                    <a:pt x="114" y="8"/>
                  </a:cubicBezTo>
                  <a:cubicBezTo>
                    <a:pt x="114" y="9"/>
                    <a:pt x="114" y="9"/>
                    <a:pt x="114" y="9"/>
                  </a:cubicBezTo>
                  <a:cubicBezTo>
                    <a:pt x="113" y="8"/>
                    <a:pt x="113" y="8"/>
                    <a:pt x="113" y="8"/>
                  </a:cubicBezTo>
                  <a:cubicBezTo>
                    <a:pt x="113" y="7"/>
                    <a:pt x="113" y="7"/>
                    <a:pt x="113" y="7"/>
                  </a:cubicBezTo>
                  <a:cubicBezTo>
                    <a:pt x="112" y="7"/>
                    <a:pt x="112" y="7"/>
                    <a:pt x="112" y="7"/>
                  </a:cubicBezTo>
                  <a:cubicBezTo>
                    <a:pt x="111" y="9"/>
                    <a:pt x="111" y="9"/>
                    <a:pt x="111" y="9"/>
                  </a:cubicBezTo>
                  <a:cubicBezTo>
                    <a:pt x="112" y="9"/>
                    <a:pt x="112" y="9"/>
                    <a:pt x="112" y="9"/>
                  </a:cubicBezTo>
                  <a:cubicBezTo>
                    <a:pt x="112" y="9"/>
                    <a:pt x="112" y="9"/>
                    <a:pt x="112" y="9"/>
                  </a:cubicBezTo>
                  <a:cubicBezTo>
                    <a:pt x="111" y="10"/>
                    <a:pt x="111" y="10"/>
                    <a:pt x="111" y="10"/>
                  </a:cubicBezTo>
                  <a:cubicBezTo>
                    <a:pt x="110" y="9"/>
                    <a:pt x="110" y="9"/>
                    <a:pt x="110" y="9"/>
                  </a:cubicBezTo>
                  <a:cubicBezTo>
                    <a:pt x="110" y="9"/>
                    <a:pt x="110" y="9"/>
                    <a:pt x="110" y="9"/>
                  </a:cubicBezTo>
                  <a:cubicBezTo>
                    <a:pt x="110" y="8"/>
                    <a:pt x="110" y="8"/>
                    <a:pt x="110" y="8"/>
                  </a:cubicBezTo>
                  <a:cubicBezTo>
                    <a:pt x="109" y="9"/>
                    <a:pt x="109" y="9"/>
                    <a:pt x="109" y="9"/>
                  </a:cubicBezTo>
                  <a:cubicBezTo>
                    <a:pt x="109" y="9"/>
                    <a:pt x="109" y="9"/>
                    <a:pt x="109" y="9"/>
                  </a:cubicBezTo>
                  <a:cubicBezTo>
                    <a:pt x="109" y="8"/>
                    <a:pt x="109" y="8"/>
                    <a:pt x="109" y="8"/>
                  </a:cubicBezTo>
                  <a:cubicBezTo>
                    <a:pt x="109" y="8"/>
                    <a:pt x="109" y="8"/>
                    <a:pt x="109" y="8"/>
                  </a:cubicBezTo>
                  <a:cubicBezTo>
                    <a:pt x="110" y="8"/>
                    <a:pt x="110" y="8"/>
                    <a:pt x="110" y="8"/>
                  </a:cubicBezTo>
                  <a:cubicBezTo>
                    <a:pt x="109" y="8"/>
                    <a:pt x="109" y="8"/>
                    <a:pt x="109" y="8"/>
                  </a:cubicBezTo>
                  <a:cubicBezTo>
                    <a:pt x="108" y="8"/>
                    <a:pt x="108" y="8"/>
                    <a:pt x="108" y="8"/>
                  </a:cubicBezTo>
                  <a:cubicBezTo>
                    <a:pt x="107" y="9"/>
                    <a:pt x="107" y="9"/>
                    <a:pt x="107" y="9"/>
                  </a:cubicBezTo>
                  <a:cubicBezTo>
                    <a:pt x="107" y="9"/>
                    <a:pt x="107" y="9"/>
                    <a:pt x="107" y="9"/>
                  </a:cubicBezTo>
                  <a:cubicBezTo>
                    <a:pt x="107" y="9"/>
                    <a:pt x="107" y="9"/>
                    <a:pt x="107" y="9"/>
                  </a:cubicBezTo>
                  <a:cubicBezTo>
                    <a:pt x="107" y="9"/>
                    <a:pt x="107" y="9"/>
                    <a:pt x="107" y="9"/>
                  </a:cubicBezTo>
                  <a:cubicBezTo>
                    <a:pt x="106" y="9"/>
                    <a:pt x="106" y="9"/>
                    <a:pt x="106" y="9"/>
                  </a:cubicBezTo>
                  <a:cubicBezTo>
                    <a:pt x="106" y="8"/>
                    <a:pt x="106" y="8"/>
                    <a:pt x="106" y="8"/>
                  </a:cubicBezTo>
                  <a:cubicBezTo>
                    <a:pt x="105" y="7"/>
                    <a:pt x="105" y="7"/>
                    <a:pt x="105" y="7"/>
                  </a:cubicBezTo>
                  <a:cubicBezTo>
                    <a:pt x="105" y="7"/>
                    <a:pt x="105" y="7"/>
                    <a:pt x="105" y="7"/>
                  </a:cubicBezTo>
                  <a:cubicBezTo>
                    <a:pt x="104" y="8"/>
                    <a:pt x="104" y="8"/>
                    <a:pt x="104" y="8"/>
                  </a:cubicBezTo>
                  <a:cubicBezTo>
                    <a:pt x="103" y="8"/>
                    <a:pt x="103" y="8"/>
                    <a:pt x="103" y="8"/>
                  </a:cubicBezTo>
                  <a:cubicBezTo>
                    <a:pt x="102" y="8"/>
                    <a:pt x="102" y="8"/>
                    <a:pt x="102" y="8"/>
                  </a:cubicBezTo>
                  <a:cubicBezTo>
                    <a:pt x="102" y="7"/>
                    <a:pt x="102" y="7"/>
                    <a:pt x="102" y="7"/>
                  </a:cubicBezTo>
                  <a:cubicBezTo>
                    <a:pt x="102" y="7"/>
                    <a:pt x="102" y="7"/>
                    <a:pt x="102" y="7"/>
                  </a:cubicBezTo>
                  <a:cubicBezTo>
                    <a:pt x="101" y="6"/>
                    <a:pt x="101" y="6"/>
                    <a:pt x="101" y="6"/>
                  </a:cubicBezTo>
                  <a:cubicBezTo>
                    <a:pt x="100" y="7"/>
                    <a:pt x="100" y="7"/>
                    <a:pt x="100" y="7"/>
                  </a:cubicBezTo>
                  <a:cubicBezTo>
                    <a:pt x="99" y="7"/>
                    <a:pt x="99" y="7"/>
                    <a:pt x="99" y="7"/>
                  </a:cubicBezTo>
                  <a:cubicBezTo>
                    <a:pt x="98" y="6"/>
                    <a:pt x="98" y="6"/>
                    <a:pt x="98" y="6"/>
                  </a:cubicBezTo>
                  <a:cubicBezTo>
                    <a:pt x="98" y="6"/>
                    <a:pt x="98" y="6"/>
                    <a:pt x="98" y="6"/>
                  </a:cubicBezTo>
                  <a:cubicBezTo>
                    <a:pt x="98" y="5"/>
                    <a:pt x="98" y="5"/>
                    <a:pt x="98" y="5"/>
                  </a:cubicBezTo>
                  <a:cubicBezTo>
                    <a:pt x="97" y="5"/>
                    <a:pt x="97" y="5"/>
                    <a:pt x="97" y="5"/>
                  </a:cubicBezTo>
                  <a:cubicBezTo>
                    <a:pt x="97" y="5"/>
                    <a:pt x="97" y="5"/>
                    <a:pt x="97" y="5"/>
                  </a:cubicBezTo>
                  <a:cubicBezTo>
                    <a:pt x="96" y="6"/>
                    <a:pt x="96" y="6"/>
                    <a:pt x="96" y="6"/>
                  </a:cubicBezTo>
                  <a:cubicBezTo>
                    <a:pt x="96" y="5"/>
                    <a:pt x="96" y="5"/>
                    <a:pt x="96" y="5"/>
                  </a:cubicBezTo>
                  <a:cubicBezTo>
                    <a:pt x="95" y="5"/>
                    <a:pt x="95" y="5"/>
                    <a:pt x="95" y="5"/>
                  </a:cubicBezTo>
                  <a:cubicBezTo>
                    <a:pt x="94" y="4"/>
                    <a:pt x="94" y="4"/>
                    <a:pt x="94" y="4"/>
                  </a:cubicBezTo>
                  <a:cubicBezTo>
                    <a:pt x="93" y="4"/>
                    <a:pt x="93" y="4"/>
                    <a:pt x="93" y="4"/>
                  </a:cubicBezTo>
                  <a:cubicBezTo>
                    <a:pt x="93" y="4"/>
                    <a:pt x="93" y="4"/>
                    <a:pt x="93" y="4"/>
                  </a:cubicBezTo>
                  <a:cubicBezTo>
                    <a:pt x="92" y="4"/>
                    <a:pt x="92" y="4"/>
                    <a:pt x="92" y="4"/>
                  </a:cubicBezTo>
                  <a:cubicBezTo>
                    <a:pt x="93" y="5"/>
                    <a:pt x="93" y="5"/>
                    <a:pt x="93" y="5"/>
                  </a:cubicBezTo>
                  <a:cubicBezTo>
                    <a:pt x="93" y="5"/>
                    <a:pt x="93" y="5"/>
                    <a:pt x="93" y="5"/>
                  </a:cubicBezTo>
                  <a:cubicBezTo>
                    <a:pt x="94" y="5"/>
                    <a:pt x="94" y="5"/>
                    <a:pt x="94" y="5"/>
                  </a:cubicBezTo>
                  <a:cubicBezTo>
                    <a:pt x="94" y="5"/>
                    <a:pt x="94" y="5"/>
                    <a:pt x="94" y="5"/>
                  </a:cubicBezTo>
                  <a:cubicBezTo>
                    <a:pt x="96" y="6"/>
                    <a:pt x="96" y="6"/>
                    <a:pt x="96" y="6"/>
                  </a:cubicBezTo>
                  <a:cubicBezTo>
                    <a:pt x="95" y="7"/>
                    <a:pt x="95" y="7"/>
                    <a:pt x="95" y="7"/>
                  </a:cubicBezTo>
                  <a:cubicBezTo>
                    <a:pt x="96" y="8"/>
                    <a:pt x="96" y="8"/>
                    <a:pt x="96" y="8"/>
                  </a:cubicBezTo>
                  <a:cubicBezTo>
                    <a:pt x="95" y="8"/>
                    <a:pt x="95" y="8"/>
                    <a:pt x="95" y="8"/>
                  </a:cubicBezTo>
                  <a:cubicBezTo>
                    <a:pt x="94" y="9"/>
                    <a:pt x="94" y="9"/>
                    <a:pt x="94" y="9"/>
                  </a:cubicBezTo>
                  <a:cubicBezTo>
                    <a:pt x="94" y="8"/>
                    <a:pt x="94" y="8"/>
                    <a:pt x="94" y="8"/>
                  </a:cubicBezTo>
                  <a:cubicBezTo>
                    <a:pt x="94" y="8"/>
                    <a:pt x="94" y="8"/>
                    <a:pt x="94" y="8"/>
                  </a:cubicBezTo>
                  <a:cubicBezTo>
                    <a:pt x="93" y="9"/>
                    <a:pt x="93" y="9"/>
                    <a:pt x="93" y="9"/>
                  </a:cubicBezTo>
                  <a:cubicBezTo>
                    <a:pt x="90" y="9"/>
                    <a:pt x="90" y="9"/>
                    <a:pt x="90" y="9"/>
                  </a:cubicBezTo>
                  <a:cubicBezTo>
                    <a:pt x="89" y="8"/>
                    <a:pt x="89" y="8"/>
                    <a:pt x="89" y="8"/>
                  </a:cubicBezTo>
                  <a:cubicBezTo>
                    <a:pt x="89" y="8"/>
                    <a:pt x="89" y="8"/>
                    <a:pt x="89" y="8"/>
                  </a:cubicBezTo>
                  <a:cubicBezTo>
                    <a:pt x="88" y="9"/>
                    <a:pt x="88" y="9"/>
                    <a:pt x="88" y="9"/>
                  </a:cubicBezTo>
                  <a:cubicBezTo>
                    <a:pt x="88" y="9"/>
                    <a:pt x="88" y="9"/>
                    <a:pt x="88" y="9"/>
                  </a:cubicBezTo>
                  <a:cubicBezTo>
                    <a:pt x="87" y="9"/>
                    <a:pt x="87" y="9"/>
                    <a:pt x="87" y="9"/>
                  </a:cubicBezTo>
                  <a:cubicBezTo>
                    <a:pt x="88" y="10"/>
                    <a:pt x="88" y="10"/>
                    <a:pt x="88" y="10"/>
                  </a:cubicBezTo>
                  <a:cubicBezTo>
                    <a:pt x="87" y="10"/>
                    <a:pt x="87" y="10"/>
                    <a:pt x="87" y="10"/>
                  </a:cubicBezTo>
                  <a:cubicBezTo>
                    <a:pt x="86" y="10"/>
                    <a:pt x="86" y="10"/>
                    <a:pt x="86" y="10"/>
                  </a:cubicBezTo>
                  <a:cubicBezTo>
                    <a:pt x="86" y="10"/>
                    <a:pt x="86" y="10"/>
                    <a:pt x="86" y="10"/>
                  </a:cubicBezTo>
                  <a:cubicBezTo>
                    <a:pt x="86" y="11"/>
                    <a:pt x="86" y="11"/>
                    <a:pt x="86" y="11"/>
                  </a:cubicBezTo>
                  <a:cubicBezTo>
                    <a:pt x="86" y="11"/>
                    <a:pt x="86" y="11"/>
                    <a:pt x="86" y="11"/>
                  </a:cubicBezTo>
                  <a:cubicBezTo>
                    <a:pt x="85" y="11"/>
                    <a:pt x="85" y="11"/>
                    <a:pt x="85" y="11"/>
                  </a:cubicBezTo>
                  <a:cubicBezTo>
                    <a:pt x="85" y="11"/>
                    <a:pt x="85" y="11"/>
                    <a:pt x="85" y="11"/>
                  </a:cubicBezTo>
                  <a:cubicBezTo>
                    <a:pt x="85" y="12"/>
                    <a:pt x="85" y="12"/>
                    <a:pt x="85" y="12"/>
                  </a:cubicBezTo>
                  <a:cubicBezTo>
                    <a:pt x="85" y="12"/>
                    <a:pt x="85" y="12"/>
                    <a:pt x="85" y="12"/>
                  </a:cubicBezTo>
                  <a:cubicBezTo>
                    <a:pt x="84" y="12"/>
                    <a:pt x="84" y="12"/>
                    <a:pt x="84" y="12"/>
                  </a:cubicBezTo>
                  <a:cubicBezTo>
                    <a:pt x="84" y="13"/>
                    <a:pt x="84" y="13"/>
                    <a:pt x="84" y="13"/>
                  </a:cubicBezTo>
                  <a:cubicBezTo>
                    <a:pt x="85" y="13"/>
                    <a:pt x="85" y="13"/>
                    <a:pt x="85" y="13"/>
                  </a:cubicBezTo>
                  <a:cubicBezTo>
                    <a:pt x="85" y="14"/>
                    <a:pt x="85" y="14"/>
                    <a:pt x="85" y="14"/>
                  </a:cubicBezTo>
                  <a:cubicBezTo>
                    <a:pt x="84" y="13"/>
                    <a:pt x="84" y="13"/>
                    <a:pt x="84" y="13"/>
                  </a:cubicBezTo>
                  <a:cubicBezTo>
                    <a:pt x="83" y="14"/>
                    <a:pt x="83" y="14"/>
                    <a:pt x="83" y="14"/>
                  </a:cubicBezTo>
                  <a:cubicBezTo>
                    <a:pt x="83" y="14"/>
                    <a:pt x="83" y="14"/>
                    <a:pt x="83" y="14"/>
                  </a:cubicBezTo>
                  <a:cubicBezTo>
                    <a:pt x="82" y="15"/>
                    <a:pt x="82" y="15"/>
                    <a:pt x="82" y="15"/>
                  </a:cubicBezTo>
                  <a:cubicBezTo>
                    <a:pt x="81" y="16"/>
                    <a:pt x="81" y="16"/>
                    <a:pt x="81" y="16"/>
                  </a:cubicBezTo>
                  <a:cubicBezTo>
                    <a:pt x="81" y="16"/>
                    <a:pt x="81" y="16"/>
                    <a:pt x="81" y="16"/>
                  </a:cubicBezTo>
                  <a:cubicBezTo>
                    <a:pt x="80" y="18"/>
                    <a:pt x="80" y="18"/>
                    <a:pt x="80" y="18"/>
                  </a:cubicBezTo>
                  <a:cubicBezTo>
                    <a:pt x="80" y="18"/>
                    <a:pt x="80" y="18"/>
                    <a:pt x="80" y="18"/>
                  </a:cubicBezTo>
                  <a:cubicBezTo>
                    <a:pt x="80" y="18"/>
                    <a:pt x="80" y="18"/>
                    <a:pt x="80" y="18"/>
                  </a:cubicBezTo>
                  <a:cubicBezTo>
                    <a:pt x="82" y="19"/>
                    <a:pt x="82" y="19"/>
                    <a:pt x="82" y="19"/>
                  </a:cubicBezTo>
                  <a:cubicBezTo>
                    <a:pt x="81" y="19"/>
                    <a:pt x="81" y="19"/>
                    <a:pt x="81" y="19"/>
                  </a:cubicBezTo>
                  <a:cubicBezTo>
                    <a:pt x="81" y="19"/>
                    <a:pt x="81" y="19"/>
                    <a:pt x="81" y="19"/>
                  </a:cubicBezTo>
                  <a:cubicBezTo>
                    <a:pt x="83" y="20"/>
                    <a:pt x="83" y="20"/>
                    <a:pt x="83" y="20"/>
                  </a:cubicBezTo>
                  <a:cubicBezTo>
                    <a:pt x="82" y="20"/>
                    <a:pt x="82" y="20"/>
                    <a:pt x="82" y="20"/>
                  </a:cubicBezTo>
                  <a:cubicBezTo>
                    <a:pt x="81" y="20"/>
                    <a:pt x="81" y="20"/>
                    <a:pt x="81" y="20"/>
                  </a:cubicBezTo>
                  <a:cubicBezTo>
                    <a:pt x="80" y="20"/>
                    <a:pt x="80" y="20"/>
                    <a:pt x="80" y="20"/>
                  </a:cubicBezTo>
                  <a:cubicBezTo>
                    <a:pt x="80" y="20"/>
                    <a:pt x="80" y="20"/>
                    <a:pt x="80" y="20"/>
                  </a:cubicBezTo>
                  <a:cubicBezTo>
                    <a:pt x="81" y="21"/>
                    <a:pt x="81" y="21"/>
                    <a:pt x="81" y="21"/>
                  </a:cubicBezTo>
                  <a:cubicBezTo>
                    <a:pt x="81" y="22"/>
                    <a:pt x="81" y="22"/>
                    <a:pt x="81" y="22"/>
                  </a:cubicBezTo>
                  <a:cubicBezTo>
                    <a:pt x="82" y="22"/>
                    <a:pt x="82" y="22"/>
                    <a:pt x="82" y="22"/>
                  </a:cubicBezTo>
                  <a:cubicBezTo>
                    <a:pt x="81" y="22"/>
                    <a:pt x="81" y="22"/>
                    <a:pt x="81" y="22"/>
                  </a:cubicBezTo>
                  <a:cubicBezTo>
                    <a:pt x="80" y="20"/>
                    <a:pt x="80" y="20"/>
                    <a:pt x="80" y="20"/>
                  </a:cubicBezTo>
                  <a:cubicBezTo>
                    <a:pt x="79" y="20"/>
                    <a:pt x="79" y="20"/>
                    <a:pt x="79" y="20"/>
                  </a:cubicBezTo>
                  <a:cubicBezTo>
                    <a:pt x="79" y="21"/>
                    <a:pt x="79" y="21"/>
                    <a:pt x="79" y="21"/>
                  </a:cubicBezTo>
                  <a:cubicBezTo>
                    <a:pt x="79" y="21"/>
                    <a:pt x="79" y="21"/>
                    <a:pt x="79" y="21"/>
                  </a:cubicBezTo>
                  <a:cubicBezTo>
                    <a:pt x="79" y="21"/>
                    <a:pt x="79" y="21"/>
                    <a:pt x="79" y="21"/>
                  </a:cubicBezTo>
                  <a:cubicBezTo>
                    <a:pt x="77" y="20"/>
                    <a:pt x="77" y="20"/>
                    <a:pt x="77" y="20"/>
                  </a:cubicBezTo>
                  <a:cubicBezTo>
                    <a:pt x="75" y="20"/>
                    <a:pt x="75" y="20"/>
                    <a:pt x="75" y="20"/>
                  </a:cubicBezTo>
                  <a:cubicBezTo>
                    <a:pt x="76" y="20"/>
                    <a:pt x="76" y="20"/>
                    <a:pt x="76" y="20"/>
                  </a:cubicBezTo>
                  <a:cubicBezTo>
                    <a:pt x="75" y="21"/>
                    <a:pt x="75" y="21"/>
                    <a:pt x="75" y="21"/>
                  </a:cubicBezTo>
                  <a:cubicBezTo>
                    <a:pt x="75" y="20"/>
                    <a:pt x="75" y="20"/>
                    <a:pt x="75" y="20"/>
                  </a:cubicBezTo>
                  <a:cubicBezTo>
                    <a:pt x="75" y="20"/>
                    <a:pt x="75" y="20"/>
                    <a:pt x="75" y="20"/>
                  </a:cubicBezTo>
                  <a:cubicBezTo>
                    <a:pt x="74" y="21"/>
                    <a:pt x="74" y="21"/>
                    <a:pt x="74" y="21"/>
                  </a:cubicBezTo>
                  <a:cubicBezTo>
                    <a:pt x="75" y="22"/>
                    <a:pt x="75" y="22"/>
                    <a:pt x="75" y="22"/>
                  </a:cubicBezTo>
                  <a:cubicBezTo>
                    <a:pt x="75" y="22"/>
                    <a:pt x="75" y="22"/>
                    <a:pt x="75" y="22"/>
                  </a:cubicBezTo>
                  <a:cubicBezTo>
                    <a:pt x="75" y="22"/>
                    <a:pt x="75" y="22"/>
                    <a:pt x="75" y="22"/>
                  </a:cubicBezTo>
                  <a:cubicBezTo>
                    <a:pt x="74" y="22"/>
                    <a:pt x="74" y="22"/>
                    <a:pt x="74" y="22"/>
                  </a:cubicBezTo>
                  <a:cubicBezTo>
                    <a:pt x="74" y="22"/>
                    <a:pt x="74" y="22"/>
                    <a:pt x="74" y="22"/>
                  </a:cubicBezTo>
                  <a:cubicBezTo>
                    <a:pt x="73" y="23"/>
                    <a:pt x="73" y="23"/>
                    <a:pt x="73" y="23"/>
                  </a:cubicBezTo>
                  <a:cubicBezTo>
                    <a:pt x="72" y="23"/>
                    <a:pt x="72" y="23"/>
                    <a:pt x="72" y="23"/>
                  </a:cubicBezTo>
                  <a:cubicBezTo>
                    <a:pt x="73" y="23"/>
                    <a:pt x="73" y="23"/>
                    <a:pt x="73" y="23"/>
                  </a:cubicBezTo>
                  <a:cubicBezTo>
                    <a:pt x="74" y="22"/>
                    <a:pt x="74" y="22"/>
                    <a:pt x="74" y="22"/>
                  </a:cubicBezTo>
                  <a:cubicBezTo>
                    <a:pt x="74" y="20"/>
                    <a:pt x="74" y="20"/>
                    <a:pt x="74" y="20"/>
                  </a:cubicBezTo>
                  <a:cubicBezTo>
                    <a:pt x="74" y="20"/>
                    <a:pt x="74" y="20"/>
                    <a:pt x="74" y="20"/>
                  </a:cubicBezTo>
                  <a:cubicBezTo>
                    <a:pt x="74" y="19"/>
                    <a:pt x="74" y="19"/>
                    <a:pt x="74" y="19"/>
                  </a:cubicBezTo>
                  <a:cubicBezTo>
                    <a:pt x="73" y="19"/>
                    <a:pt x="73" y="19"/>
                    <a:pt x="73" y="19"/>
                  </a:cubicBezTo>
                  <a:cubicBezTo>
                    <a:pt x="72" y="17"/>
                    <a:pt x="72" y="17"/>
                    <a:pt x="72" y="17"/>
                  </a:cubicBezTo>
                  <a:cubicBezTo>
                    <a:pt x="71" y="16"/>
                    <a:pt x="71" y="16"/>
                    <a:pt x="71" y="16"/>
                  </a:cubicBezTo>
                  <a:cubicBezTo>
                    <a:pt x="70" y="16"/>
                    <a:pt x="70" y="16"/>
                    <a:pt x="70" y="16"/>
                  </a:cubicBezTo>
                  <a:cubicBezTo>
                    <a:pt x="69" y="15"/>
                    <a:pt x="69" y="15"/>
                    <a:pt x="69" y="15"/>
                  </a:cubicBezTo>
                  <a:cubicBezTo>
                    <a:pt x="69" y="16"/>
                    <a:pt x="69" y="16"/>
                    <a:pt x="69" y="16"/>
                  </a:cubicBezTo>
                  <a:cubicBezTo>
                    <a:pt x="69" y="16"/>
                    <a:pt x="69" y="16"/>
                    <a:pt x="69" y="16"/>
                  </a:cubicBezTo>
                  <a:cubicBezTo>
                    <a:pt x="68" y="16"/>
                    <a:pt x="68" y="16"/>
                    <a:pt x="68" y="16"/>
                  </a:cubicBezTo>
                  <a:cubicBezTo>
                    <a:pt x="68" y="17"/>
                    <a:pt x="68" y="17"/>
                    <a:pt x="68" y="17"/>
                  </a:cubicBezTo>
                  <a:cubicBezTo>
                    <a:pt x="67" y="17"/>
                    <a:pt x="67" y="17"/>
                    <a:pt x="67" y="17"/>
                  </a:cubicBezTo>
                  <a:cubicBezTo>
                    <a:pt x="67" y="16"/>
                    <a:pt x="67" y="16"/>
                    <a:pt x="67" y="16"/>
                  </a:cubicBezTo>
                  <a:cubicBezTo>
                    <a:pt x="67" y="17"/>
                    <a:pt x="67" y="17"/>
                    <a:pt x="67" y="17"/>
                  </a:cubicBezTo>
                  <a:cubicBezTo>
                    <a:pt x="66" y="17"/>
                    <a:pt x="66" y="17"/>
                    <a:pt x="66" y="17"/>
                  </a:cubicBezTo>
                  <a:cubicBezTo>
                    <a:pt x="66" y="16"/>
                    <a:pt x="66" y="16"/>
                    <a:pt x="66" y="16"/>
                  </a:cubicBezTo>
                  <a:cubicBezTo>
                    <a:pt x="65" y="16"/>
                    <a:pt x="65" y="16"/>
                    <a:pt x="65" y="16"/>
                  </a:cubicBezTo>
                  <a:cubicBezTo>
                    <a:pt x="65" y="17"/>
                    <a:pt x="65" y="17"/>
                    <a:pt x="65" y="17"/>
                  </a:cubicBezTo>
                  <a:cubicBezTo>
                    <a:pt x="66" y="17"/>
                    <a:pt x="66" y="17"/>
                    <a:pt x="66" y="17"/>
                  </a:cubicBezTo>
                  <a:cubicBezTo>
                    <a:pt x="65" y="17"/>
                    <a:pt x="65" y="17"/>
                    <a:pt x="65" y="17"/>
                  </a:cubicBezTo>
                  <a:cubicBezTo>
                    <a:pt x="65" y="18"/>
                    <a:pt x="65" y="18"/>
                    <a:pt x="65" y="18"/>
                  </a:cubicBezTo>
                  <a:cubicBezTo>
                    <a:pt x="65" y="19"/>
                    <a:pt x="65" y="19"/>
                    <a:pt x="65" y="19"/>
                  </a:cubicBezTo>
                  <a:cubicBezTo>
                    <a:pt x="64" y="19"/>
                    <a:pt x="64" y="19"/>
                    <a:pt x="64" y="19"/>
                  </a:cubicBezTo>
                  <a:cubicBezTo>
                    <a:pt x="64" y="19"/>
                    <a:pt x="64" y="19"/>
                    <a:pt x="64" y="19"/>
                  </a:cubicBezTo>
                  <a:cubicBezTo>
                    <a:pt x="63" y="19"/>
                    <a:pt x="63" y="19"/>
                    <a:pt x="63" y="19"/>
                  </a:cubicBezTo>
                  <a:cubicBezTo>
                    <a:pt x="63" y="18"/>
                    <a:pt x="63" y="18"/>
                    <a:pt x="63" y="18"/>
                  </a:cubicBezTo>
                  <a:cubicBezTo>
                    <a:pt x="64" y="18"/>
                    <a:pt x="64" y="18"/>
                    <a:pt x="64" y="18"/>
                  </a:cubicBezTo>
                  <a:cubicBezTo>
                    <a:pt x="63" y="18"/>
                    <a:pt x="63" y="18"/>
                    <a:pt x="63" y="18"/>
                  </a:cubicBezTo>
                  <a:cubicBezTo>
                    <a:pt x="63" y="18"/>
                    <a:pt x="63" y="18"/>
                    <a:pt x="63" y="18"/>
                  </a:cubicBezTo>
                  <a:cubicBezTo>
                    <a:pt x="62" y="19"/>
                    <a:pt x="62" y="19"/>
                    <a:pt x="62" y="19"/>
                  </a:cubicBezTo>
                  <a:cubicBezTo>
                    <a:pt x="61" y="19"/>
                    <a:pt x="61" y="19"/>
                    <a:pt x="61" y="19"/>
                  </a:cubicBezTo>
                  <a:cubicBezTo>
                    <a:pt x="61" y="20"/>
                    <a:pt x="61" y="20"/>
                    <a:pt x="61" y="20"/>
                  </a:cubicBezTo>
                  <a:cubicBezTo>
                    <a:pt x="62" y="20"/>
                    <a:pt x="62" y="20"/>
                    <a:pt x="62" y="20"/>
                  </a:cubicBezTo>
                  <a:cubicBezTo>
                    <a:pt x="61" y="21"/>
                    <a:pt x="61" y="21"/>
                    <a:pt x="61" y="21"/>
                  </a:cubicBezTo>
                  <a:cubicBezTo>
                    <a:pt x="60" y="21"/>
                    <a:pt x="60" y="21"/>
                    <a:pt x="60" y="21"/>
                  </a:cubicBezTo>
                  <a:cubicBezTo>
                    <a:pt x="59" y="21"/>
                    <a:pt x="59" y="21"/>
                    <a:pt x="59" y="21"/>
                  </a:cubicBezTo>
                  <a:cubicBezTo>
                    <a:pt x="60" y="22"/>
                    <a:pt x="60" y="22"/>
                    <a:pt x="60" y="22"/>
                  </a:cubicBezTo>
                  <a:cubicBezTo>
                    <a:pt x="61" y="22"/>
                    <a:pt x="61" y="22"/>
                    <a:pt x="61" y="22"/>
                  </a:cubicBezTo>
                  <a:cubicBezTo>
                    <a:pt x="60" y="23"/>
                    <a:pt x="60" y="23"/>
                    <a:pt x="60" y="23"/>
                  </a:cubicBezTo>
                  <a:cubicBezTo>
                    <a:pt x="60" y="23"/>
                    <a:pt x="60" y="23"/>
                    <a:pt x="60" y="23"/>
                  </a:cubicBezTo>
                  <a:cubicBezTo>
                    <a:pt x="59" y="22"/>
                    <a:pt x="59" y="22"/>
                    <a:pt x="59" y="22"/>
                  </a:cubicBezTo>
                  <a:cubicBezTo>
                    <a:pt x="58" y="23"/>
                    <a:pt x="58" y="23"/>
                    <a:pt x="58" y="23"/>
                  </a:cubicBezTo>
                  <a:cubicBezTo>
                    <a:pt x="57" y="23"/>
                    <a:pt x="57" y="23"/>
                    <a:pt x="57" y="23"/>
                  </a:cubicBezTo>
                  <a:cubicBezTo>
                    <a:pt x="58" y="23"/>
                    <a:pt x="58" y="23"/>
                    <a:pt x="58" y="23"/>
                  </a:cubicBezTo>
                  <a:cubicBezTo>
                    <a:pt x="58" y="24"/>
                    <a:pt x="58" y="24"/>
                    <a:pt x="58" y="24"/>
                  </a:cubicBezTo>
                  <a:cubicBezTo>
                    <a:pt x="58" y="24"/>
                    <a:pt x="58" y="24"/>
                    <a:pt x="58" y="24"/>
                  </a:cubicBezTo>
                  <a:cubicBezTo>
                    <a:pt x="58" y="24"/>
                    <a:pt x="58" y="24"/>
                    <a:pt x="58" y="24"/>
                  </a:cubicBezTo>
                  <a:cubicBezTo>
                    <a:pt x="58" y="25"/>
                    <a:pt x="58" y="25"/>
                    <a:pt x="58" y="25"/>
                  </a:cubicBezTo>
                  <a:cubicBezTo>
                    <a:pt x="58" y="26"/>
                    <a:pt x="58" y="26"/>
                    <a:pt x="58" y="26"/>
                  </a:cubicBezTo>
                  <a:cubicBezTo>
                    <a:pt x="57" y="26"/>
                    <a:pt x="57" y="26"/>
                    <a:pt x="57" y="26"/>
                  </a:cubicBezTo>
                  <a:cubicBezTo>
                    <a:pt x="57" y="27"/>
                    <a:pt x="57" y="27"/>
                    <a:pt x="57" y="27"/>
                  </a:cubicBezTo>
                  <a:cubicBezTo>
                    <a:pt x="58" y="27"/>
                    <a:pt x="58" y="27"/>
                    <a:pt x="58" y="27"/>
                  </a:cubicBezTo>
                  <a:cubicBezTo>
                    <a:pt x="57" y="27"/>
                    <a:pt x="57" y="27"/>
                    <a:pt x="57" y="27"/>
                  </a:cubicBezTo>
                  <a:cubicBezTo>
                    <a:pt x="57" y="28"/>
                    <a:pt x="57" y="28"/>
                    <a:pt x="57" y="28"/>
                  </a:cubicBezTo>
                  <a:cubicBezTo>
                    <a:pt x="56" y="27"/>
                    <a:pt x="56" y="27"/>
                    <a:pt x="56" y="27"/>
                  </a:cubicBezTo>
                  <a:cubicBezTo>
                    <a:pt x="56" y="27"/>
                    <a:pt x="56" y="27"/>
                    <a:pt x="56" y="27"/>
                  </a:cubicBezTo>
                  <a:cubicBezTo>
                    <a:pt x="55" y="26"/>
                    <a:pt x="55" y="26"/>
                    <a:pt x="55" y="26"/>
                  </a:cubicBezTo>
                  <a:cubicBezTo>
                    <a:pt x="55" y="27"/>
                    <a:pt x="55" y="27"/>
                    <a:pt x="55" y="27"/>
                  </a:cubicBezTo>
                  <a:cubicBezTo>
                    <a:pt x="54" y="26"/>
                    <a:pt x="54" y="26"/>
                    <a:pt x="54" y="26"/>
                  </a:cubicBezTo>
                  <a:cubicBezTo>
                    <a:pt x="53" y="26"/>
                    <a:pt x="53" y="26"/>
                    <a:pt x="53" y="26"/>
                  </a:cubicBezTo>
                  <a:cubicBezTo>
                    <a:pt x="53" y="26"/>
                    <a:pt x="53" y="26"/>
                    <a:pt x="53" y="26"/>
                  </a:cubicBezTo>
                  <a:cubicBezTo>
                    <a:pt x="54" y="27"/>
                    <a:pt x="54" y="27"/>
                    <a:pt x="54" y="27"/>
                  </a:cubicBezTo>
                  <a:cubicBezTo>
                    <a:pt x="54" y="27"/>
                    <a:pt x="54" y="27"/>
                    <a:pt x="54" y="27"/>
                  </a:cubicBezTo>
                  <a:cubicBezTo>
                    <a:pt x="53" y="28"/>
                    <a:pt x="53" y="28"/>
                    <a:pt x="53" y="28"/>
                  </a:cubicBezTo>
                  <a:cubicBezTo>
                    <a:pt x="54" y="29"/>
                    <a:pt x="54" y="29"/>
                    <a:pt x="54" y="29"/>
                  </a:cubicBezTo>
                  <a:cubicBezTo>
                    <a:pt x="55" y="29"/>
                    <a:pt x="55" y="29"/>
                    <a:pt x="55" y="29"/>
                  </a:cubicBezTo>
                  <a:cubicBezTo>
                    <a:pt x="54" y="29"/>
                    <a:pt x="54" y="29"/>
                    <a:pt x="54" y="29"/>
                  </a:cubicBezTo>
                  <a:cubicBezTo>
                    <a:pt x="54" y="30"/>
                    <a:pt x="54" y="30"/>
                    <a:pt x="54" y="30"/>
                  </a:cubicBezTo>
                  <a:cubicBezTo>
                    <a:pt x="54" y="30"/>
                    <a:pt x="54" y="30"/>
                    <a:pt x="54" y="30"/>
                  </a:cubicBezTo>
                  <a:cubicBezTo>
                    <a:pt x="54" y="30"/>
                    <a:pt x="54" y="30"/>
                    <a:pt x="54" y="30"/>
                  </a:cubicBezTo>
                  <a:cubicBezTo>
                    <a:pt x="54" y="31"/>
                    <a:pt x="54" y="31"/>
                    <a:pt x="54" y="31"/>
                  </a:cubicBezTo>
                  <a:cubicBezTo>
                    <a:pt x="53" y="32"/>
                    <a:pt x="53" y="32"/>
                    <a:pt x="53" y="32"/>
                  </a:cubicBezTo>
                  <a:cubicBezTo>
                    <a:pt x="53" y="33"/>
                    <a:pt x="53" y="33"/>
                    <a:pt x="53" y="33"/>
                  </a:cubicBezTo>
                  <a:cubicBezTo>
                    <a:pt x="52" y="30"/>
                    <a:pt x="52" y="30"/>
                    <a:pt x="52" y="30"/>
                  </a:cubicBezTo>
                  <a:cubicBezTo>
                    <a:pt x="51" y="28"/>
                    <a:pt x="51" y="28"/>
                    <a:pt x="51" y="28"/>
                  </a:cubicBezTo>
                  <a:cubicBezTo>
                    <a:pt x="50" y="28"/>
                    <a:pt x="50" y="28"/>
                    <a:pt x="50" y="28"/>
                  </a:cubicBezTo>
                  <a:cubicBezTo>
                    <a:pt x="51" y="27"/>
                    <a:pt x="51" y="27"/>
                    <a:pt x="51" y="27"/>
                  </a:cubicBezTo>
                  <a:cubicBezTo>
                    <a:pt x="50" y="27"/>
                    <a:pt x="50" y="27"/>
                    <a:pt x="50" y="27"/>
                  </a:cubicBezTo>
                  <a:cubicBezTo>
                    <a:pt x="49" y="28"/>
                    <a:pt x="49" y="28"/>
                    <a:pt x="49" y="28"/>
                  </a:cubicBezTo>
                  <a:cubicBezTo>
                    <a:pt x="49" y="29"/>
                    <a:pt x="49" y="29"/>
                    <a:pt x="49" y="29"/>
                  </a:cubicBezTo>
                  <a:cubicBezTo>
                    <a:pt x="48" y="29"/>
                    <a:pt x="48" y="29"/>
                    <a:pt x="48" y="29"/>
                  </a:cubicBezTo>
                  <a:cubicBezTo>
                    <a:pt x="48" y="29"/>
                    <a:pt x="48" y="29"/>
                    <a:pt x="48" y="29"/>
                  </a:cubicBezTo>
                  <a:cubicBezTo>
                    <a:pt x="47" y="29"/>
                    <a:pt x="47" y="29"/>
                    <a:pt x="47" y="29"/>
                  </a:cubicBezTo>
                  <a:cubicBezTo>
                    <a:pt x="47" y="30"/>
                    <a:pt x="47" y="30"/>
                    <a:pt x="47" y="30"/>
                  </a:cubicBezTo>
                  <a:cubicBezTo>
                    <a:pt x="46" y="30"/>
                    <a:pt x="46" y="30"/>
                    <a:pt x="46" y="30"/>
                  </a:cubicBezTo>
                  <a:cubicBezTo>
                    <a:pt x="46" y="31"/>
                    <a:pt x="46" y="31"/>
                    <a:pt x="46" y="31"/>
                  </a:cubicBezTo>
                  <a:cubicBezTo>
                    <a:pt x="46" y="34"/>
                    <a:pt x="46" y="34"/>
                    <a:pt x="46" y="34"/>
                  </a:cubicBezTo>
                  <a:cubicBezTo>
                    <a:pt x="47" y="34"/>
                    <a:pt x="47" y="34"/>
                    <a:pt x="47" y="34"/>
                  </a:cubicBezTo>
                  <a:cubicBezTo>
                    <a:pt x="47" y="35"/>
                    <a:pt x="47" y="35"/>
                    <a:pt x="47" y="35"/>
                  </a:cubicBezTo>
                  <a:cubicBezTo>
                    <a:pt x="46" y="35"/>
                    <a:pt x="46" y="35"/>
                    <a:pt x="46" y="35"/>
                  </a:cubicBezTo>
                  <a:cubicBezTo>
                    <a:pt x="46" y="36"/>
                    <a:pt x="46" y="36"/>
                    <a:pt x="46" y="36"/>
                  </a:cubicBezTo>
                  <a:cubicBezTo>
                    <a:pt x="44" y="36"/>
                    <a:pt x="44" y="36"/>
                    <a:pt x="44" y="36"/>
                  </a:cubicBezTo>
                  <a:cubicBezTo>
                    <a:pt x="44" y="36"/>
                    <a:pt x="44" y="36"/>
                    <a:pt x="44" y="36"/>
                  </a:cubicBezTo>
                  <a:cubicBezTo>
                    <a:pt x="43" y="37"/>
                    <a:pt x="43" y="37"/>
                    <a:pt x="43" y="37"/>
                  </a:cubicBezTo>
                  <a:cubicBezTo>
                    <a:pt x="43" y="38"/>
                    <a:pt x="43" y="38"/>
                    <a:pt x="43" y="38"/>
                  </a:cubicBezTo>
                  <a:cubicBezTo>
                    <a:pt x="43" y="39"/>
                    <a:pt x="43" y="39"/>
                    <a:pt x="43" y="39"/>
                  </a:cubicBezTo>
                  <a:cubicBezTo>
                    <a:pt x="41" y="40"/>
                    <a:pt x="41" y="40"/>
                    <a:pt x="41" y="40"/>
                  </a:cubicBezTo>
                  <a:cubicBezTo>
                    <a:pt x="39" y="42"/>
                    <a:pt x="39" y="42"/>
                    <a:pt x="39" y="42"/>
                  </a:cubicBezTo>
                  <a:cubicBezTo>
                    <a:pt x="37" y="42"/>
                    <a:pt x="37" y="42"/>
                    <a:pt x="37" y="42"/>
                  </a:cubicBezTo>
                  <a:cubicBezTo>
                    <a:pt x="36" y="42"/>
                    <a:pt x="36" y="42"/>
                    <a:pt x="36" y="42"/>
                  </a:cubicBezTo>
                  <a:cubicBezTo>
                    <a:pt x="34" y="42"/>
                    <a:pt x="34" y="42"/>
                    <a:pt x="34" y="42"/>
                  </a:cubicBezTo>
                  <a:cubicBezTo>
                    <a:pt x="33" y="43"/>
                    <a:pt x="33" y="43"/>
                    <a:pt x="33" y="43"/>
                  </a:cubicBezTo>
                  <a:cubicBezTo>
                    <a:pt x="32" y="42"/>
                    <a:pt x="32" y="42"/>
                    <a:pt x="32" y="42"/>
                  </a:cubicBezTo>
                  <a:cubicBezTo>
                    <a:pt x="31" y="43"/>
                    <a:pt x="31" y="43"/>
                    <a:pt x="31" y="43"/>
                  </a:cubicBezTo>
                  <a:cubicBezTo>
                    <a:pt x="31" y="44"/>
                    <a:pt x="31" y="44"/>
                    <a:pt x="31" y="44"/>
                  </a:cubicBezTo>
                  <a:cubicBezTo>
                    <a:pt x="30" y="44"/>
                    <a:pt x="30" y="44"/>
                    <a:pt x="30" y="44"/>
                  </a:cubicBezTo>
                  <a:cubicBezTo>
                    <a:pt x="27" y="44"/>
                    <a:pt x="27" y="44"/>
                    <a:pt x="27" y="44"/>
                  </a:cubicBezTo>
                  <a:cubicBezTo>
                    <a:pt x="26" y="44"/>
                    <a:pt x="26" y="44"/>
                    <a:pt x="26" y="44"/>
                  </a:cubicBezTo>
                  <a:cubicBezTo>
                    <a:pt x="26" y="45"/>
                    <a:pt x="26" y="45"/>
                    <a:pt x="26" y="45"/>
                  </a:cubicBezTo>
                  <a:cubicBezTo>
                    <a:pt x="24" y="46"/>
                    <a:pt x="24" y="46"/>
                    <a:pt x="24" y="46"/>
                  </a:cubicBezTo>
                  <a:cubicBezTo>
                    <a:pt x="23" y="46"/>
                    <a:pt x="23" y="46"/>
                    <a:pt x="23" y="46"/>
                  </a:cubicBezTo>
                  <a:cubicBezTo>
                    <a:pt x="22" y="45"/>
                    <a:pt x="22" y="45"/>
                    <a:pt x="22" y="45"/>
                  </a:cubicBezTo>
                  <a:cubicBezTo>
                    <a:pt x="21" y="45"/>
                    <a:pt x="21" y="45"/>
                    <a:pt x="21" y="45"/>
                  </a:cubicBezTo>
                  <a:cubicBezTo>
                    <a:pt x="21" y="45"/>
                    <a:pt x="21" y="45"/>
                    <a:pt x="21" y="45"/>
                  </a:cubicBezTo>
                  <a:cubicBezTo>
                    <a:pt x="20" y="45"/>
                    <a:pt x="20" y="45"/>
                    <a:pt x="20" y="45"/>
                  </a:cubicBezTo>
                  <a:cubicBezTo>
                    <a:pt x="19" y="46"/>
                    <a:pt x="19" y="46"/>
                    <a:pt x="19" y="46"/>
                  </a:cubicBezTo>
                  <a:cubicBezTo>
                    <a:pt x="18" y="47"/>
                    <a:pt x="18" y="47"/>
                    <a:pt x="18" y="47"/>
                  </a:cubicBezTo>
                  <a:cubicBezTo>
                    <a:pt x="17" y="47"/>
                    <a:pt x="17" y="47"/>
                    <a:pt x="17" y="47"/>
                  </a:cubicBezTo>
                  <a:cubicBezTo>
                    <a:pt x="17" y="47"/>
                    <a:pt x="17" y="47"/>
                    <a:pt x="17" y="47"/>
                  </a:cubicBezTo>
                  <a:cubicBezTo>
                    <a:pt x="15" y="48"/>
                    <a:pt x="15" y="48"/>
                    <a:pt x="15" y="48"/>
                  </a:cubicBezTo>
                  <a:cubicBezTo>
                    <a:pt x="14" y="49"/>
                    <a:pt x="14" y="49"/>
                    <a:pt x="14" y="49"/>
                  </a:cubicBezTo>
                  <a:cubicBezTo>
                    <a:pt x="11" y="50"/>
                    <a:pt x="11" y="50"/>
                    <a:pt x="11" y="50"/>
                  </a:cubicBezTo>
                  <a:cubicBezTo>
                    <a:pt x="10" y="51"/>
                    <a:pt x="10" y="51"/>
                    <a:pt x="10" y="51"/>
                  </a:cubicBezTo>
                  <a:cubicBezTo>
                    <a:pt x="10" y="52"/>
                    <a:pt x="10" y="52"/>
                    <a:pt x="10" y="52"/>
                  </a:cubicBezTo>
                  <a:cubicBezTo>
                    <a:pt x="9" y="53"/>
                    <a:pt x="9" y="53"/>
                    <a:pt x="9" y="53"/>
                  </a:cubicBezTo>
                  <a:cubicBezTo>
                    <a:pt x="8" y="53"/>
                    <a:pt x="8" y="53"/>
                    <a:pt x="8" y="53"/>
                  </a:cubicBezTo>
                  <a:cubicBezTo>
                    <a:pt x="9" y="52"/>
                    <a:pt x="9" y="52"/>
                    <a:pt x="9" y="52"/>
                  </a:cubicBezTo>
                  <a:cubicBezTo>
                    <a:pt x="8" y="52"/>
                    <a:pt x="8" y="52"/>
                    <a:pt x="8" y="52"/>
                  </a:cubicBezTo>
                  <a:cubicBezTo>
                    <a:pt x="9" y="51"/>
                    <a:pt x="9" y="51"/>
                    <a:pt x="9" y="51"/>
                  </a:cubicBezTo>
                  <a:cubicBezTo>
                    <a:pt x="9" y="50"/>
                    <a:pt x="9" y="50"/>
                    <a:pt x="9" y="50"/>
                  </a:cubicBezTo>
                  <a:cubicBezTo>
                    <a:pt x="7" y="51"/>
                    <a:pt x="7" y="51"/>
                    <a:pt x="7" y="51"/>
                  </a:cubicBezTo>
                  <a:cubicBezTo>
                    <a:pt x="7" y="52"/>
                    <a:pt x="7" y="52"/>
                    <a:pt x="7" y="52"/>
                  </a:cubicBezTo>
                  <a:cubicBezTo>
                    <a:pt x="6" y="54"/>
                    <a:pt x="6" y="54"/>
                    <a:pt x="6" y="54"/>
                  </a:cubicBezTo>
                  <a:cubicBezTo>
                    <a:pt x="7" y="55"/>
                    <a:pt x="7" y="55"/>
                    <a:pt x="7" y="55"/>
                  </a:cubicBezTo>
                  <a:cubicBezTo>
                    <a:pt x="6" y="56"/>
                    <a:pt x="6" y="56"/>
                    <a:pt x="6" y="56"/>
                  </a:cubicBezTo>
                  <a:cubicBezTo>
                    <a:pt x="6" y="58"/>
                    <a:pt x="6" y="58"/>
                    <a:pt x="6" y="58"/>
                  </a:cubicBezTo>
                  <a:cubicBezTo>
                    <a:pt x="5" y="60"/>
                    <a:pt x="5" y="60"/>
                    <a:pt x="5" y="60"/>
                  </a:cubicBezTo>
                  <a:cubicBezTo>
                    <a:pt x="4" y="62"/>
                    <a:pt x="4" y="62"/>
                    <a:pt x="4" y="62"/>
                  </a:cubicBezTo>
                  <a:cubicBezTo>
                    <a:pt x="4" y="64"/>
                    <a:pt x="4" y="64"/>
                    <a:pt x="4" y="64"/>
                  </a:cubicBezTo>
                  <a:cubicBezTo>
                    <a:pt x="4" y="66"/>
                    <a:pt x="4" y="66"/>
                    <a:pt x="4" y="66"/>
                  </a:cubicBezTo>
                  <a:cubicBezTo>
                    <a:pt x="6" y="68"/>
                    <a:pt x="6" y="68"/>
                    <a:pt x="6" y="68"/>
                  </a:cubicBezTo>
                  <a:cubicBezTo>
                    <a:pt x="6" y="69"/>
                    <a:pt x="6" y="69"/>
                    <a:pt x="6" y="69"/>
                  </a:cubicBezTo>
                  <a:cubicBezTo>
                    <a:pt x="6" y="70"/>
                    <a:pt x="6" y="70"/>
                    <a:pt x="6" y="70"/>
                  </a:cubicBezTo>
                  <a:cubicBezTo>
                    <a:pt x="6" y="71"/>
                    <a:pt x="6" y="71"/>
                    <a:pt x="6" y="71"/>
                  </a:cubicBezTo>
                  <a:cubicBezTo>
                    <a:pt x="6" y="72"/>
                    <a:pt x="6" y="72"/>
                    <a:pt x="6" y="72"/>
                  </a:cubicBezTo>
                  <a:cubicBezTo>
                    <a:pt x="5" y="72"/>
                    <a:pt x="5" y="72"/>
                    <a:pt x="5" y="72"/>
                  </a:cubicBezTo>
                  <a:cubicBezTo>
                    <a:pt x="5" y="71"/>
                    <a:pt x="5" y="71"/>
                    <a:pt x="5" y="71"/>
                  </a:cubicBezTo>
                  <a:cubicBezTo>
                    <a:pt x="5" y="70"/>
                    <a:pt x="5" y="70"/>
                    <a:pt x="5" y="70"/>
                  </a:cubicBezTo>
                  <a:cubicBezTo>
                    <a:pt x="4" y="71"/>
                    <a:pt x="4" y="71"/>
                    <a:pt x="4" y="71"/>
                  </a:cubicBezTo>
                  <a:cubicBezTo>
                    <a:pt x="4" y="71"/>
                    <a:pt x="4" y="71"/>
                    <a:pt x="4" y="71"/>
                  </a:cubicBezTo>
                  <a:cubicBezTo>
                    <a:pt x="4" y="69"/>
                    <a:pt x="4" y="69"/>
                    <a:pt x="4" y="69"/>
                  </a:cubicBezTo>
                  <a:cubicBezTo>
                    <a:pt x="3" y="68"/>
                    <a:pt x="3" y="68"/>
                    <a:pt x="3" y="68"/>
                  </a:cubicBezTo>
                  <a:cubicBezTo>
                    <a:pt x="3" y="68"/>
                    <a:pt x="3" y="68"/>
                    <a:pt x="3" y="68"/>
                  </a:cubicBezTo>
                  <a:cubicBezTo>
                    <a:pt x="3" y="70"/>
                    <a:pt x="3" y="70"/>
                    <a:pt x="3" y="70"/>
                  </a:cubicBezTo>
                  <a:cubicBezTo>
                    <a:pt x="4" y="71"/>
                    <a:pt x="4" y="71"/>
                    <a:pt x="4" y="71"/>
                  </a:cubicBezTo>
                  <a:cubicBezTo>
                    <a:pt x="5" y="73"/>
                    <a:pt x="5" y="73"/>
                    <a:pt x="5" y="73"/>
                  </a:cubicBezTo>
                  <a:cubicBezTo>
                    <a:pt x="4" y="73"/>
                    <a:pt x="4" y="73"/>
                    <a:pt x="4" y="73"/>
                  </a:cubicBezTo>
                  <a:cubicBezTo>
                    <a:pt x="3" y="72"/>
                    <a:pt x="3" y="72"/>
                    <a:pt x="3" y="72"/>
                  </a:cubicBezTo>
                  <a:cubicBezTo>
                    <a:pt x="2" y="70"/>
                    <a:pt x="2" y="70"/>
                    <a:pt x="2" y="70"/>
                  </a:cubicBezTo>
                  <a:cubicBezTo>
                    <a:pt x="2" y="71"/>
                    <a:pt x="2" y="71"/>
                    <a:pt x="2" y="71"/>
                  </a:cubicBezTo>
                  <a:cubicBezTo>
                    <a:pt x="1" y="71"/>
                    <a:pt x="1" y="71"/>
                    <a:pt x="1" y="71"/>
                  </a:cubicBezTo>
                  <a:cubicBezTo>
                    <a:pt x="2" y="73"/>
                    <a:pt x="2" y="73"/>
                    <a:pt x="2" y="73"/>
                  </a:cubicBezTo>
                  <a:cubicBezTo>
                    <a:pt x="4" y="74"/>
                    <a:pt x="4" y="74"/>
                    <a:pt x="4" y="74"/>
                  </a:cubicBezTo>
                  <a:cubicBezTo>
                    <a:pt x="5" y="77"/>
                    <a:pt x="5" y="77"/>
                    <a:pt x="5" y="77"/>
                  </a:cubicBezTo>
                  <a:cubicBezTo>
                    <a:pt x="4" y="81"/>
                    <a:pt x="4" y="81"/>
                    <a:pt x="4" y="81"/>
                  </a:cubicBezTo>
                  <a:cubicBezTo>
                    <a:pt x="5" y="81"/>
                    <a:pt x="5" y="81"/>
                    <a:pt x="5" y="81"/>
                  </a:cubicBezTo>
                  <a:cubicBezTo>
                    <a:pt x="6" y="84"/>
                    <a:pt x="6" y="84"/>
                    <a:pt x="6" y="84"/>
                  </a:cubicBezTo>
                  <a:cubicBezTo>
                    <a:pt x="7" y="87"/>
                    <a:pt x="7" y="87"/>
                    <a:pt x="7" y="87"/>
                  </a:cubicBezTo>
                  <a:cubicBezTo>
                    <a:pt x="6" y="88"/>
                    <a:pt x="6" y="88"/>
                    <a:pt x="6" y="88"/>
                  </a:cubicBezTo>
                  <a:cubicBezTo>
                    <a:pt x="7" y="92"/>
                    <a:pt x="7" y="92"/>
                    <a:pt x="7" y="92"/>
                  </a:cubicBezTo>
                  <a:cubicBezTo>
                    <a:pt x="6" y="93"/>
                    <a:pt x="6" y="93"/>
                    <a:pt x="6" y="93"/>
                  </a:cubicBezTo>
                  <a:cubicBezTo>
                    <a:pt x="7" y="94"/>
                    <a:pt x="7" y="94"/>
                    <a:pt x="7" y="94"/>
                  </a:cubicBezTo>
                  <a:cubicBezTo>
                    <a:pt x="7" y="95"/>
                    <a:pt x="7" y="95"/>
                    <a:pt x="7" y="95"/>
                  </a:cubicBezTo>
                  <a:cubicBezTo>
                    <a:pt x="8" y="97"/>
                    <a:pt x="8" y="97"/>
                    <a:pt x="8" y="97"/>
                  </a:cubicBezTo>
                  <a:cubicBezTo>
                    <a:pt x="8" y="98"/>
                    <a:pt x="8" y="98"/>
                    <a:pt x="8" y="98"/>
                  </a:cubicBezTo>
                  <a:cubicBezTo>
                    <a:pt x="7" y="99"/>
                    <a:pt x="7" y="99"/>
                    <a:pt x="7" y="99"/>
                  </a:cubicBezTo>
                  <a:cubicBezTo>
                    <a:pt x="7" y="99"/>
                    <a:pt x="7" y="99"/>
                    <a:pt x="7" y="99"/>
                  </a:cubicBezTo>
                  <a:cubicBezTo>
                    <a:pt x="7" y="100"/>
                    <a:pt x="7" y="100"/>
                    <a:pt x="7" y="100"/>
                  </a:cubicBezTo>
                  <a:cubicBezTo>
                    <a:pt x="7" y="102"/>
                    <a:pt x="7" y="102"/>
                    <a:pt x="7" y="102"/>
                  </a:cubicBezTo>
                  <a:cubicBezTo>
                    <a:pt x="6" y="103"/>
                    <a:pt x="6" y="103"/>
                    <a:pt x="6" y="103"/>
                  </a:cubicBezTo>
                  <a:cubicBezTo>
                    <a:pt x="6" y="103"/>
                    <a:pt x="6" y="103"/>
                    <a:pt x="6" y="103"/>
                  </a:cubicBezTo>
                  <a:cubicBezTo>
                    <a:pt x="6" y="104"/>
                    <a:pt x="6" y="104"/>
                    <a:pt x="6" y="104"/>
                  </a:cubicBezTo>
                  <a:cubicBezTo>
                    <a:pt x="5" y="105"/>
                    <a:pt x="5" y="105"/>
                    <a:pt x="5" y="105"/>
                  </a:cubicBezTo>
                  <a:cubicBezTo>
                    <a:pt x="6" y="106"/>
                    <a:pt x="6" y="106"/>
                    <a:pt x="6" y="106"/>
                  </a:cubicBezTo>
                  <a:cubicBezTo>
                    <a:pt x="4" y="107"/>
                    <a:pt x="4" y="107"/>
                    <a:pt x="4" y="107"/>
                  </a:cubicBezTo>
                  <a:cubicBezTo>
                    <a:pt x="3" y="106"/>
                    <a:pt x="3" y="106"/>
                    <a:pt x="3" y="106"/>
                  </a:cubicBezTo>
                  <a:cubicBezTo>
                    <a:pt x="2" y="108"/>
                    <a:pt x="2" y="108"/>
                    <a:pt x="2" y="108"/>
                  </a:cubicBezTo>
                  <a:lnTo>
                    <a:pt x="2" y="110"/>
                  </a:lnTo>
                  <a:close/>
                </a:path>
              </a:pathLst>
            </a:custGeom>
            <a:grpFill/>
            <a:ln>
              <a:noFill/>
            </a:ln>
          </p:spPr>
          <p:txBody>
            <a:bodyPr vert="horz" wrap="square" lIns="91440" tIns="45720" rIns="91440" bIns="45720" numCol="1" anchor="t" anchorCtr="0" compatLnSpc="1"/>
            <a:lstStyle/>
            <a:p>
              <a:endParaRPr lang="en-US"/>
            </a:p>
          </p:txBody>
        </p:sp>
        <p:sp>
          <p:nvSpPr>
            <p:cNvPr id="154" name="Freeform 155"/>
            <p:cNvSpPr>
              <a:spLocks noEditPoints="1"/>
            </p:cNvSpPr>
            <p:nvPr/>
          </p:nvSpPr>
          <p:spPr bwMode="auto">
            <a:xfrm>
              <a:off x="3868432" y="1644879"/>
              <a:ext cx="186562" cy="104218"/>
            </a:xfrm>
            <a:custGeom>
              <a:avLst/>
              <a:gdLst>
                <a:gd name="T0" fmla="*/ 52 w 145"/>
                <a:gd name="T1" fmla="*/ 81 h 81"/>
                <a:gd name="T2" fmla="*/ 49 w 145"/>
                <a:gd name="T3" fmla="*/ 70 h 81"/>
                <a:gd name="T4" fmla="*/ 63 w 145"/>
                <a:gd name="T5" fmla="*/ 78 h 81"/>
                <a:gd name="T6" fmla="*/ 78 w 145"/>
                <a:gd name="T7" fmla="*/ 74 h 81"/>
                <a:gd name="T8" fmla="*/ 93 w 145"/>
                <a:gd name="T9" fmla="*/ 70 h 81"/>
                <a:gd name="T10" fmla="*/ 97 w 145"/>
                <a:gd name="T11" fmla="*/ 66 h 81"/>
                <a:gd name="T12" fmla="*/ 104 w 145"/>
                <a:gd name="T13" fmla="*/ 66 h 81"/>
                <a:gd name="T14" fmla="*/ 123 w 145"/>
                <a:gd name="T15" fmla="*/ 55 h 81"/>
                <a:gd name="T16" fmla="*/ 134 w 145"/>
                <a:gd name="T17" fmla="*/ 52 h 81"/>
                <a:gd name="T18" fmla="*/ 134 w 145"/>
                <a:gd name="T19" fmla="*/ 44 h 81"/>
                <a:gd name="T20" fmla="*/ 141 w 145"/>
                <a:gd name="T21" fmla="*/ 44 h 81"/>
                <a:gd name="T22" fmla="*/ 137 w 145"/>
                <a:gd name="T23" fmla="*/ 29 h 81"/>
                <a:gd name="T24" fmla="*/ 137 w 145"/>
                <a:gd name="T25" fmla="*/ 26 h 81"/>
                <a:gd name="T26" fmla="*/ 130 w 145"/>
                <a:gd name="T27" fmla="*/ 22 h 81"/>
                <a:gd name="T28" fmla="*/ 134 w 145"/>
                <a:gd name="T29" fmla="*/ 11 h 81"/>
                <a:gd name="T30" fmla="*/ 130 w 145"/>
                <a:gd name="T31" fmla="*/ 7 h 81"/>
                <a:gd name="T32" fmla="*/ 123 w 145"/>
                <a:gd name="T33" fmla="*/ 7 h 81"/>
                <a:gd name="T34" fmla="*/ 119 w 145"/>
                <a:gd name="T35" fmla="*/ 3 h 81"/>
                <a:gd name="T36" fmla="*/ 108 w 145"/>
                <a:gd name="T37" fmla="*/ 3 h 81"/>
                <a:gd name="T38" fmla="*/ 100 w 145"/>
                <a:gd name="T39" fmla="*/ 7 h 81"/>
                <a:gd name="T40" fmla="*/ 89 w 145"/>
                <a:gd name="T41" fmla="*/ 7 h 81"/>
                <a:gd name="T42" fmla="*/ 86 w 145"/>
                <a:gd name="T43" fmla="*/ 18 h 81"/>
                <a:gd name="T44" fmla="*/ 78 w 145"/>
                <a:gd name="T45" fmla="*/ 11 h 81"/>
                <a:gd name="T46" fmla="*/ 71 w 145"/>
                <a:gd name="T47" fmla="*/ 14 h 81"/>
                <a:gd name="T48" fmla="*/ 63 w 145"/>
                <a:gd name="T49" fmla="*/ 7 h 81"/>
                <a:gd name="T50" fmla="*/ 56 w 145"/>
                <a:gd name="T51" fmla="*/ 22 h 81"/>
                <a:gd name="T52" fmla="*/ 49 w 145"/>
                <a:gd name="T53" fmla="*/ 26 h 81"/>
                <a:gd name="T54" fmla="*/ 41 w 145"/>
                <a:gd name="T55" fmla="*/ 26 h 81"/>
                <a:gd name="T56" fmla="*/ 41 w 145"/>
                <a:gd name="T57" fmla="*/ 14 h 81"/>
                <a:gd name="T58" fmla="*/ 45 w 145"/>
                <a:gd name="T59" fmla="*/ 11 h 81"/>
                <a:gd name="T60" fmla="*/ 34 w 145"/>
                <a:gd name="T61" fmla="*/ 3 h 81"/>
                <a:gd name="T62" fmla="*/ 23 w 145"/>
                <a:gd name="T63" fmla="*/ 0 h 81"/>
                <a:gd name="T64" fmla="*/ 30 w 145"/>
                <a:gd name="T65" fmla="*/ 3 h 81"/>
                <a:gd name="T66" fmla="*/ 26 w 145"/>
                <a:gd name="T67" fmla="*/ 3 h 81"/>
                <a:gd name="T68" fmla="*/ 30 w 145"/>
                <a:gd name="T69" fmla="*/ 11 h 81"/>
                <a:gd name="T70" fmla="*/ 19 w 145"/>
                <a:gd name="T71" fmla="*/ 7 h 81"/>
                <a:gd name="T72" fmla="*/ 15 w 145"/>
                <a:gd name="T73" fmla="*/ 7 h 81"/>
                <a:gd name="T74" fmla="*/ 15 w 145"/>
                <a:gd name="T75" fmla="*/ 14 h 81"/>
                <a:gd name="T76" fmla="*/ 15 w 145"/>
                <a:gd name="T77" fmla="*/ 18 h 81"/>
                <a:gd name="T78" fmla="*/ 8 w 145"/>
                <a:gd name="T79" fmla="*/ 14 h 81"/>
                <a:gd name="T80" fmla="*/ 4 w 145"/>
                <a:gd name="T81" fmla="*/ 18 h 81"/>
                <a:gd name="T82" fmla="*/ 12 w 145"/>
                <a:gd name="T83" fmla="*/ 26 h 81"/>
                <a:gd name="T84" fmla="*/ 19 w 145"/>
                <a:gd name="T85" fmla="*/ 22 h 81"/>
                <a:gd name="T86" fmla="*/ 26 w 145"/>
                <a:gd name="T87" fmla="*/ 22 h 81"/>
                <a:gd name="T88" fmla="*/ 34 w 145"/>
                <a:gd name="T89" fmla="*/ 22 h 81"/>
                <a:gd name="T90" fmla="*/ 37 w 145"/>
                <a:gd name="T91" fmla="*/ 26 h 81"/>
                <a:gd name="T92" fmla="*/ 26 w 145"/>
                <a:gd name="T93" fmla="*/ 33 h 81"/>
                <a:gd name="T94" fmla="*/ 37 w 145"/>
                <a:gd name="T95" fmla="*/ 33 h 81"/>
                <a:gd name="T96" fmla="*/ 23 w 145"/>
                <a:gd name="T97" fmla="*/ 37 h 81"/>
                <a:gd name="T98" fmla="*/ 19 w 145"/>
                <a:gd name="T99" fmla="*/ 33 h 81"/>
                <a:gd name="T100" fmla="*/ 8 w 145"/>
                <a:gd name="T101" fmla="*/ 37 h 81"/>
                <a:gd name="T102" fmla="*/ 12 w 145"/>
                <a:gd name="T103" fmla="*/ 44 h 81"/>
                <a:gd name="T104" fmla="*/ 26 w 145"/>
                <a:gd name="T105" fmla="*/ 44 h 81"/>
                <a:gd name="T106" fmla="*/ 30 w 145"/>
                <a:gd name="T107" fmla="*/ 52 h 81"/>
                <a:gd name="T108" fmla="*/ 30 w 145"/>
                <a:gd name="T109" fmla="*/ 55 h 81"/>
                <a:gd name="T110" fmla="*/ 34 w 145"/>
                <a:gd name="T111" fmla="*/ 55 h 81"/>
                <a:gd name="T112" fmla="*/ 26 w 145"/>
                <a:gd name="T113" fmla="*/ 59 h 81"/>
                <a:gd name="T114" fmla="*/ 19 w 145"/>
                <a:gd name="T115" fmla="*/ 59 h 81"/>
                <a:gd name="T116" fmla="*/ 23 w 145"/>
                <a:gd name="T117" fmla="*/ 70 h 81"/>
                <a:gd name="T118" fmla="*/ 37 w 145"/>
                <a:gd name="T119"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5" h="81">
                  <a:moveTo>
                    <a:pt x="52" y="81"/>
                  </a:moveTo>
                  <a:lnTo>
                    <a:pt x="52" y="81"/>
                  </a:lnTo>
                  <a:lnTo>
                    <a:pt x="52" y="78"/>
                  </a:lnTo>
                  <a:lnTo>
                    <a:pt x="52" y="78"/>
                  </a:lnTo>
                  <a:lnTo>
                    <a:pt x="52" y="81"/>
                  </a:lnTo>
                  <a:lnTo>
                    <a:pt x="52" y="81"/>
                  </a:lnTo>
                  <a:lnTo>
                    <a:pt x="52" y="81"/>
                  </a:lnTo>
                  <a:close/>
                  <a:moveTo>
                    <a:pt x="45" y="70"/>
                  </a:moveTo>
                  <a:lnTo>
                    <a:pt x="49" y="66"/>
                  </a:lnTo>
                  <a:lnTo>
                    <a:pt x="49" y="70"/>
                  </a:lnTo>
                  <a:lnTo>
                    <a:pt x="52" y="74"/>
                  </a:lnTo>
                  <a:lnTo>
                    <a:pt x="52" y="74"/>
                  </a:lnTo>
                  <a:lnTo>
                    <a:pt x="56" y="74"/>
                  </a:lnTo>
                  <a:lnTo>
                    <a:pt x="60" y="74"/>
                  </a:lnTo>
                  <a:lnTo>
                    <a:pt x="63" y="78"/>
                  </a:lnTo>
                  <a:lnTo>
                    <a:pt x="71" y="78"/>
                  </a:lnTo>
                  <a:lnTo>
                    <a:pt x="75" y="78"/>
                  </a:lnTo>
                  <a:lnTo>
                    <a:pt x="78" y="78"/>
                  </a:lnTo>
                  <a:lnTo>
                    <a:pt x="78" y="74"/>
                  </a:lnTo>
                  <a:lnTo>
                    <a:pt x="78" y="74"/>
                  </a:lnTo>
                  <a:lnTo>
                    <a:pt x="78" y="74"/>
                  </a:lnTo>
                  <a:lnTo>
                    <a:pt x="82" y="78"/>
                  </a:lnTo>
                  <a:lnTo>
                    <a:pt x="86" y="74"/>
                  </a:lnTo>
                  <a:lnTo>
                    <a:pt x="86" y="70"/>
                  </a:lnTo>
                  <a:lnTo>
                    <a:pt x="93" y="70"/>
                  </a:lnTo>
                  <a:lnTo>
                    <a:pt x="89" y="70"/>
                  </a:lnTo>
                  <a:lnTo>
                    <a:pt x="89" y="70"/>
                  </a:lnTo>
                  <a:lnTo>
                    <a:pt x="93" y="70"/>
                  </a:lnTo>
                  <a:lnTo>
                    <a:pt x="93" y="70"/>
                  </a:lnTo>
                  <a:lnTo>
                    <a:pt x="97" y="66"/>
                  </a:lnTo>
                  <a:lnTo>
                    <a:pt x="100" y="66"/>
                  </a:lnTo>
                  <a:lnTo>
                    <a:pt x="100" y="66"/>
                  </a:lnTo>
                  <a:lnTo>
                    <a:pt x="104" y="66"/>
                  </a:lnTo>
                  <a:lnTo>
                    <a:pt x="104" y="66"/>
                  </a:lnTo>
                  <a:lnTo>
                    <a:pt x="104" y="66"/>
                  </a:lnTo>
                  <a:lnTo>
                    <a:pt x="112" y="63"/>
                  </a:lnTo>
                  <a:lnTo>
                    <a:pt x="115" y="59"/>
                  </a:lnTo>
                  <a:lnTo>
                    <a:pt x="123" y="55"/>
                  </a:lnTo>
                  <a:lnTo>
                    <a:pt x="123" y="55"/>
                  </a:lnTo>
                  <a:lnTo>
                    <a:pt x="123" y="55"/>
                  </a:lnTo>
                  <a:lnTo>
                    <a:pt x="123" y="52"/>
                  </a:lnTo>
                  <a:lnTo>
                    <a:pt x="126" y="52"/>
                  </a:lnTo>
                  <a:lnTo>
                    <a:pt x="126" y="55"/>
                  </a:lnTo>
                  <a:lnTo>
                    <a:pt x="130" y="55"/>
                  </a:lnTo>
                  <a:lnTo>
                    <a:pt x="134" y="52"/>
                  </a:lnTo>
                  <a:lnTo>
                    <a:pt x="134" y="52"/>
                  </a:lnTo>
                  <a:lnTo>
                    <a:pt x="130" y="52"/>
                  </a:lnTo>
                  <a:lnTo>
                    <a:pt x="130" y="48"/>
                  </a:lnTo>
                  <a:lnTo>
                    <a:pt x="134" y="48"/>
                  </a:lnTo>
                  <a:lnTo>
                    <a:pt x="134" y="44"/>
                  </a:lnTo>
                  <a:lnTo>
                    <a:pt x="134" y="44"/>
                  </a:lnTo>
                  <a:lnTo>
                    <a:pt x="137" y="44"/>
                  </a:lnTo>
                  <a:lnTo>
                    <a:pt x="137" y="48"/>
                  </a:lnTo>
                  <a:lnTo>
                    <a:pt x="141" y="48"/>
                  </a:lnTo>
                  <a:lnTo>
                    <a:pt x="141" y="44"/>
                  </a:lnTo>
                  <a:lnTo>
                    <a:pt x="141" y="40"/>
                  </a:lnTo>
                  <a:lnTo>
                    <a:pt x="137" y="37"/>
                  </a:lnTo>
                  <a:lnTo>
                    <a:pt x="137" y="37"/>
                  </a:lnTo>
                  <a:lnTo>
                    <a:pt x="137" y="33"/>
                  </a:lnTo>
                  <a:lnTo>
                    <a:pt x="137" y="29"/>
                  </a:lnTo>
                  <a:lnTo>
                    <a:pt x="141" y="29"/>
                  </a:lnTo>
                  <a:lnTo>
                    <a:pt x="145" y="29"/>
                  </a:lnTo>
                  <a:lnTo>
                    <a:pt x="145" y="29"/>
                  </a:lnTo>
                  <a:lnTo>
                    <a:pt x="145" y="26"/>
                  </a:lnTo>
                  <a:lnTo>
                    <a:pt x="137" y="26"/>
                  </a:lnTo>
                  <a:lnTo>
                    <a:pt x="134" y="26"/>
                  </a:lnTo>
                  <a:lnTo>
                    <a:pt x="137" y="22"/>
                  </a:lnTo>
                  <a:lnTo>
                    <a:pt x="137" y="22"/>
                  </a:lnTo>
                  <a:lnTo>
                    <a:pt x="134" y="22"/>
                  </a:lnTo>
                  <a:lnTo>
                    <a:pt x="130" y="22"/>
                  </a:lnTo>
                  <a:lnTo>
                    <a:pt x="130" y="18"/>
                  </a:lnTo>
                  <a:lnTo>
                    <a:pt x="134" y="18"/>
                  </a:lnTo>
                  <a:lnTo>
                    <a:pt x="134" y="14"/>
                  </a:lnTo>
                  <a:lnTo>
                    <a:pt x="134" y="11"/>
                  </a:lnTo>
                  <a:lnTo>
                    <a:pt x="134" y="11"/>
                  </a:lnTo>
                  <a:lnTo>
                    <a:pt x="130" y="11"/>
                  </a:lnTo>
                  <a:lnTo>
                    <a:pt x="126" y="11"/>
                  </a:lnTo>
                  <a:lnTo>
                    <a:pt x="126" y="7"/>
                  </a:lnTo>
                  <a:lnTo>
                    <a:pt x="130" y="7"/>
                  </a:lnTo>
                  <a:lnTo>
                    <a:pt x="130" y="7"/>
                  </a:lnTo>
                  <a:lnTo>
                    <a:pt x="130" y="3"/>
                  </a:lnTo>
                  <a:lnTo>
                    <a:pt x="134" y="3"/>
                  </a:lnTo>
                  <a:lnTo>
                    <a:pt x="130" y="3"/>
                  </a:lnTo>
                  <a:lnTo>
                    <a:pt x="130" y="3"/>
                  </a:lnTo>
                  <a:lnTo>
                    <a:pt x="123" y="7"/>
                  </a:lnTo>
                  <a:lnTo>
                    <a:pt x="123" y="11"/>
                  </a:lnTo>
                  <a:lnTo>
                    <a:pt x="119" y="11"/>
                  </a:lnTo>
                  <a:lnTo>
                    <a:pt x="119" y="7"/>
                  </a:lnTo>
                  <a:lnTo>
                    <a:pt x="119" y="7"/>
                  </a:lnTo>
                  <a:lnTo>
                    <a:pt x="119" y="3"/>
                  </a:lnTo>
                  <a:lnTo>
                    <a:pt x="119" y="0"/>
                  </a:lnTo>
                  <a:lnTo>
                    <a:pt x="115" y="0"/>
                  </a:lnTo>
                  <a:lnTo>
                    <a:pt x="112" y="3"/>
                  </a:lnTo>
                  <a:lnTo>
                    <a:pt x="112" y="0"/>
                  </a:lnTo>
                  <a:lnTo>
                    <a:pt x="108" y="3"/>
                  </a:lnTo>
                  <a:lnTo>
                    <a:pt x="108" y="7"/>
                  </a:lnTo>
                  <a:lnTo>
                    <a:pt x="108" y="7"/>
                  </a:lnTo>
                  <a:lnTo>
                    <a:pt x="104" y="7"/>
                  </a:lnTo>
                  <a:lnTo>
                    <a:pt x="100" y="11"/>
                  </a:lnTo>
                  <a:lnTo>
                    <a:pt x="100" y="7"/>
                  </a:lnTo>
                  <a:lnTo>
                    <a:pt x="100" y="7"/>
                  </a:lnTo>
                  <a:lnTo>
                    <a:pt x="97" y="11"/>
                  </a:lnTo>
                  <a:lnTo>
                    <a:pt x="97" y="14"/>
                  </a:lnTo>
                  <a:lnTo>
                    <a:pt x="93" y="14"/>
                  </a:lnTo>
                  <a:lnTo>
                    <a:pt x="89" y="7"/>
                  </a:lnTo>
                  <a:lnTo>
                    <a:pt x="89" y="7"/>
                  </a:lnTo>
                  <a:lnTo>
                    <a:pt x="86" y="7"/>
                  </a:lnTo>
                  <a:lnTo>
                    <a:pt x="86" y="7"/>
                  </a:lnTo>
                  <a:lnTo>
                    <a:pt x="82" y="14"/>
                  </a:lnTo>
                  <a:lnTo>
                    <a:pt x="86" y="18"/>
                  </a:lnTo>
                  <a:lnTo>
                    <a:pt x="82" y="26"/>
                  </a:lnTo>
                  <a:lnTo>
                    <a:pt x="86" y="18"/>
                  </a:lnTo>
                  <a:lnTo>
                    <a:pt x="82" y="14"/>
                  </a:lnTo>
                  <a:lnTo>
                    <a:pt x="82" y="11"/>
                  </a:lnTo>
                  <a:lnTo>
                    <a:pt x="78" y="11"/>
                  </a:lnTo>
                  <a:lnTo>
                    <a:pt x="78" y="7"/>
                  </a:lnTo>
                  <a:lnTo>
                    <a:pt x="78" y="7"/>
                  </a:lnTo>
                  <a:lnTo>
                    <a:pt x="71" y="11"/>
                  </a:lnTo>
                  <a:lnTo>
                    <a:pt x="71" y="14"/>
                  </a:lnTo>
                  <a:lnTo>
                    <a:pt x="71" y="14"/>
                  </a:lnTo>
                  <a:lnTo>
                    <a:pt x="67" y="18"/>
                  </a:lnTo>
                  <a:lnTo>
                    <a:pt x="63" y="18"/>
                  </a:lnTo>
                  <a:lnTo>
                    <a:pt x="63" y="14"/>
                  </a:lnTo>
                  <a:lnTo>
                    <a:pt x="63" y="14"/>
                  </a:lnTo>
                  <a:lnTo>
                    <a:pt x="63" y="7"/>
                  </a:lnTo>
                  <a:lnTo>
                    <a:pt x="60" y="7"/>
                  </a:lnTo>
                  <a:lnTo>
                    <a:pt x="56" y="11"/>
                  </a:lnTo>
                  <a:lnTo>
                    <a:pt x="56" y="18"/>
                  </a:lnTo>
                  <a:lnTo>
                    <a:pt x="60" y="18"/>
                  </a:lnTo>
                  <a:lnTo>
                    <a:pt x="56" y="22"/>
                  </a:lnTo>
                  <a:lnTo>
                    <a:pt x="56" y="26"/>
                  </a:lnTo>
                  <a:lnTo>
                    <a:pt x="52" y="26"/>
                  </a:lnTo>
                  <a:lnTo>
                    <a:pt x="52" y="22"/>
                  </a:lnTo>
                  <a:lnTo>
                    <a:pt x="49" y="26"/>
                  </a:lnTo>
                  <a:lnTo>
                    <a:pt x="49" y="26"/>
                  </a:lnTo>
                  <a:lnTo>
                    <a:pt x="45" y="29"/>
                  </a:lnTo>
                  <a:lnTo>
                    <a:pt x="45" y="33"/>
                  </a:lnTo>
                  <a:lnTo>
                    <a:pt x="45" y="29"/>
                  </a:lnTo>
                  <a:lnTo>
                    <a:pt x="41" y="29"/>
                  </a:lnTo>
                  <a:lnTo>
                    <a:pt x="41" y="26"/>
                  </a:lnTo>
                  <a:lnTo>
                    <a:pt x="45" y="22"/>
                  </a:lnTo>
                  <a:lnTo>
                    <a:pt x="45" y="22"/>
                  </a:lnTo>
                  <a:lnTo>
                    <a:pt x="41" y="22"/>
                  </a:lnTo>
                  <a:lnTo>
                    <a:pt x="41" y="18"/>
                  </a:lnTo>
                  <a:lnTo>
                    <a:pt x="41" y="14"/>
                  </a:lnTo>
                  <a:lnTo>
                    <a:pt x="41" y="18"/>
                  </a:lnTo>
                  <a:lnTo>
                    <a:pt x="45" y="14"/>
                  </a:lnTo>
                  <a:lnTo>
                    <a:pt x="45" y="14"/>
                  </a:lnTo>
                  <a:lnTo>
                    <a:pt x="41" y="11"/>
                  </a:lnTo>
                  <a:lnTo>
                    <a:pt x="45" y="11"/>
                  </a:lnTo>
                  <a:lnTo>
                    <a:pt x="41" y="7"/>
                  </a:lnTo>
                  <a:lnTo>
                    <a:pt x="41" y="7"/>
                  </a:lnTo>
                  <a:lnTo>
                    <a:pt x="37" y="7"/>
                  </a:lnTo>
                  <a:lnTo>
                    <a:pt x="34" y="3"/>
                  </a:lnTo>
                  <a:lnTo>
                    <a:pt x="34" y="3"/>
                  </a:lnTo>
                  <a:lnTo>
                    <a:pt x="34" y="0"/>
                  </a:lnTo>
                  <a:lnTo>
                    <a:pt x="30" y="0"/>
                  </a:lnTo>
                  <a:lnTo>
                    <a:pt x="26" y="0"/>
                  </a:lnTo>
                  <a:lnTo>
                    <a:pt x="23" y="0"/>
                  </a:lnTo>
                  <a:lnTo>
                    <a:pt x="23" y="0"/>
                  </a:lnTo>
                  <a:lnTo>
                    <a:pt x="23" y="3"/>
                  </a:lnTo>
                  <a:lnTo>
                    <a:pt x="23" y="3"/>
                  </a:lnTo>
                  <a:lnTo>
                    <a:pt x="26" y="0"/>
                  </a:lnTo>
                  <a:lnTo>
                    <a:pt x="26" y="0"/>
                  </a:lnTo>
                  <a:lnTo>
                    <a:pt x="30" y="3"/>
                  </a:lnTo>
                  <a:lnTo>
                    <a:pt x="30" y="3"/>
                  </a:lnTo>
                  <a:lnTo>
                    <a:pt x="30" y="3"/>
                  </a:lnTo>
                  <a:lnTo>
                    <a:pt x="26" y="3"/>
                  </a:lnTo>
                  <a:lnTo>
                    <a:pt x="23" y="3"/>
                  </a:lnTo>
                  <a:lnTo>
                    <a:pt x="26" y="3"/>
                  </a:lnTo>
                  <a:lnTo>
                    <a:pt x="30" y="7"/>
                  </a:lnTo>
                  <a:lnTo>
                    <a:pt x="34" y="11"/>
                  </a:lnTo>
                  <a:lnTo>
                    <a:pt x="30" y="11"/>
                  </a:lnTo>
                  <a:lnTo>
                    <a:pt x="30" y="14"/>
                  </a:lnTo>
                  <a:lnTo>
                    <a:pt x="30" y="11"/>
                  </a:lnTo>
                  <a:lnTo>
                    <a:pt x="26" y="7"/>
                  </a:lnTo>
                  <a:lnTo>
                    <a:pt x="23" y="11"/>
                  </a:lnTo>
                  <a:lnTo>
                    <a:pt x="23" y="11"/>
                  </a:lnTo>
                  <a:lnTo>
                    <a:pt x="23" y="7"/>
                  </a:lnTo>
                  <a:lnTo>
                    <a:pt x="19" y="7"/>
                  </a:lnTo>
                  <a:lnTo>
                    <a:pt x="19" y="3"/>
                  </a:lnTo>
                  <a:lnTo>
                    <a:pt x="15" y="7"/>
                  </a:lnTo>
                  <a:lnTo>
                    <a:pt x="19" y="7"/>
                  </a:lnTo>
                  <a:lnTo>
                    <a:pt x="15" y="11"/>
                  </a:lnTo>
                  <a:lnTo>
                    <a:pt x="15" y="7"/>
                  </a:lnTo>
                  <a:lnTo>
                    <a:pt x="12" y="7"/>
                  </a:lnTo>
                  <a:lnTo>
                    <a:pt x="12" y="7"/>
                  </a:lnTo>
                  <a:lnTo>
                    <a:pt x="12" y="11"/>
                  </a:lnTo>
                  <a:lnTo>
                    <a:pt x="15" y="11"/>
                  </a:lnTo>
                  <a:lnTo>
                    <a:pt x="15" y="14"/>
                  </a:lnTo>
                  <a:lnTo>
                    <a:pt x="12" y="11"/>
                  </a:lnTo>
                  <a:lnTo>
                    <a:pt x="12" y="14"/>
                  </a:lnTo>
                  <a:lnTo>
                    <a:pt x="12" y="14"/>
                  </a:lnTo>
                  <a:lnTo>
                    <a:pt x="15" y="14"/>
                  </a:lnTo>
                  <a:lnTo>
                    <a:pt x="15" y="18"/>
                  </a:lnTo>
                  <a:lnTo>
                    <a:pt x="15" y="18"/>
                  </a:lnTo>
                  <a:lnTo>
                    <a:pt x="15" y="18"/>
                  </a:lnTo>
                  <a:lnTo>
                    <a:pt x="12" y="18"/>
                  </a:lnTo>
                  <a:lnTo>
                    <a:pt x="8" y="14"/>
                  </a:lnTo>
                  <a:lnTo>
                    <a:pt x="8" y="14"/>
                  </a:lnTo>
                  <a:lnTo>
                    <a:pt x="4" y="18"/>
                  </a:lnTo>
                  <a:lnTo>
                    <a:pt x="8" y="18"/>
                  </a:lnTo>
                  <a:lnTo>
                    <a:pt x="8" y="22"/>
                  </a:lnTo>
                  <a:lnTo>
                    <a:pt x="8" y="22"/>
                  </a:lnTo>
                  <a:lnTo>
                    <a:pt x="4" y="18"/>
                  </a:lnTo>
                  <a:lnTo>
                    <a:pt x="4" y="18"/>
                  </a:lnTo>
                  <a:lnTo>
                    <a:pt x="0" y="22"/>
                  </a:lnTo>
                  <a:lnTo>
                    <a:pt x="4" y="22"/>
                  </a:lnTo>
                  <a:lnTo>
                    <a:pt x="8" y="26"/>
                  </a:lnTo>
                  <a:lnTo>
                    <a:pt x="12" y="26"/>
                  </a:lnTo>
                  <a:lnTo>
                    <a:pt x="12" y="22"/>
                  </a:lnTo>
                  <a:lnTo>
                    <a:pt x="15" y="22"/>
                  </a:lnTo>
                  <a:lnTo>
                    <a:pt x="19" y="18"/>
                  </a:lnTo>
                  <a:lnTo>
                    <a:pt x="19" y="22"/>
                  </a:lnTo>
                  <a:lnTo>
                    <a:pt x="19" y="22"/>
                  </a:lnTo>
                  <a:lnTo>
                    <a:pt x="19" y="22"/>
                  </a:lnTo>
                  <a:lnTo>
                    <a:pt x="23" y="22"/>
                  </a:lnTo>
                  <a:lnTo>
                    <a:pt x="23" y="26"/>
                  </a:lnTo>
                  <a:lnTo>
                    <a:pt x="26" y="26"/>
                  </a:lnTo>
                  <a:lnTo>
                    <a:pt x="26" y="22"/>
                  </a:lnTo>
                  <a:lnTo>
                    <a:pt x="26" y="22"/>
                  </a:lnTo>
                  <a:lnTo>
                    <a:pt x="30" y="22"/>
                  </a:lnTo>
                  <a:lnTo>
                    <a:pt x="30" y="22"/>
                  </a:lnTo>
                  <a:lnTo>
                    <a:pt x="34" y="22"/>
                  </a:lnTo>
                  <a:lnTo>
                    <a:pt x="34" y="22"/>
                  </a:lnTo>
                  <a:lnTo>
                    <a:pt x="30" y="26"/>
                  </a:lnTo>
                  <a:lnTo>
                    <a:pt x="34" y="26"/>
                  </a:lnTo>
                  <a:lnTo>
                    <a:pt x="34" y="26"/>
                  </a:lnTo>
                  <a:lnTo>
                    <a:pt x="37" y="26"/>
                  </a:lnTo>
                  <a:lnTo>
                    <a:pt x="37" y="26"/>
                  </a:lnTo>
                  <a:lnTo>
                    <a:pt x="34" y="26"/>
                  </a:lnTo>
                  <a:lnTo>
                    <a:pt x="34" y="29"/>
                  </a:lnTo>
                  <a:lnTo>
                    <a:pt x="30" y="29"/>
                  </a:lnTo>
                  <a:lnTo>
                    <a:pt x="26" y="29"/>
                  </a:lnTo>
                  <a:lnTo>
                    <a:pt x="26" y="33"/>
                  </a:lnTo>
                  <a:lnTo>
                    <a:pt x="30" y="33"/>
                  </a:lnTo>
                  <a:lnTo>
                    <a:pt x="34" y="33"/>
                  </a:lnTo>
                  <a:lnTo>
                    <a:pt x="34" y="29"/>
                  </a:lnTo>
                  <a:lnTo>
                    <a:pt x="37" y="29"/>
                  </a:lnTo>
                  <a:lnTo>
                    <a:pt x="37" y="33"/>
                  </a:lnTo>
                  <a:lnTo>
                    <a:pt x="34" y="33"/>
                  </a:lnTo>
                  <a:lnTo>
                    <a:pt x="30" y="37"/>
                  </a:lnTo>
                  <a:lnTo>
                    <a:pt x="26" y="33"/>
                  </a:lnTo>
                  <a:lnTo>
                    <a:pt x="26" y="37"/>
                  </a:lnTo>
                  <a:lnTo>
                    <a:pt x="23" y="37"/>
                  </a:lnTo>
                  <a:lnTo>
                    <a:pt x="23" y="33"/>
                  </a:lnTo>
                  <a:lnTo>
                    <a:pt x="23" y="33"/>
                  </a:lnTo>
                  <a:lnTo>
                    <a:pt x="19" y="33"/>
                  </a:lnTo>
                  <a:lnTo>
                    <a:pt x="19" y="33"/>
                  </a:lnTo>
                  <a:lnTo>
                    <a:pt x="19" y="33"/>
                  </a:lnTo>
                  <a:lnTo>
                    <a:pt x="19" y="37"/>
                  </a:lnTo>
                  <a:lnTo>
                    <a:pt x="15" y="37"/>
                  </a:lnTo>
                  <a:lnTo>
                    <a:pt x="15" y="37"/>
                  </a:lnTo>
                  <a:lnTo>
                    <a:pt x="12" y="37"/>
                  </a:lnTo>
                  <a:lnTo>
                    <a:pt x="8" y="37"/>
                  </a:lnTo>
                  <a:lnTo>
                    <a:pt x="4" y="37"/>
                  </a:lnTo>
                  <a:lnTo>
                    <a:pt x="4" y="37"/>
                  </a:lnTo>
                  <a:lnTo>
                    <a:pt x="4" y="40"/>
                  </a:lnTo>
                  <a:lnTo>
                    <a:pt x="8" y="40"/>
                  </a:lnTo>
                  <a:lnTo>
                    <a:pt x="12" y="44"/>
                  </a:lnTo>
                  <a:lnTo>
                    <a:pt x="12" y="40"/>
                  </a:lnTo>
                  <a:lnTo>
                    <a:pt x="15" y="44"/>
                  </a:lnTo>
                  <a:lnTo>
                    <a:pt x="23" y="44"/>
                  </a:lnTo>
                  <a:lnTo>
                    <a:pt x="26" y="44"/>
                  </a:lnTo>
                  <a:lnTo>
                    <a:pt x="26" y="44"/>
                  </a:lnTo>
                  <a:lnTo>
                    <a:pt x="23" y="44"/>
                  </a:lnTo>
                  <a:lnTo>
                    <a:pt x="23" y="48"/>
                  </a:lnTo>
                  <a:lnTo>
                    <a:pt x="26" y="48"/>
                  </a:lnTo>
                  <a:lnTo>
                    <a:pt x="26" y="52"/>
                  </a:lnTo>
                  <a:lnTo>
                    <a:pt x="30" y="52"/>
                  </a:lnTo>
                  <a:lnTo>
                    <a:pt x="34" y="48"/>
                  </a:lnTo>
                  <a:lnTo>
                    <a:pt x="34" y="48"/>
                  </a:lnTo>
                  <a:lnTo>
                    <a:pt x="30" y="52"/>
                  </a:lnTo>
                  <a:lnTo>
                    <a:pt x="30" y="55"/>
                  </a:lnTo>
                  <a:lnTo>
                    <a:pt x="30" y="55"/>
                  </a:lnTo>
                  <a:lnTo>
                    <a:pt x="34" y="52"/>
                  </a:lnTo>
                  <a:lnTo>
                    <a:pt x="37" y="52"/>
                  </a:lnTo>
                  <a:lnTo>
                    <a:pt x="41" y="55"/>
                  </a:lnTo>
                  <a:lnTo>
                    <a:pt x="37" y="55"/>
                  </a:lnTo>
                  <a:lnTo>
                    <a:pt x="34" y="55"/>
                  </a:lnTo>
                  <a:lnTo>
                    <a:pt x="34" y="55"/>
                  </a:lnTo>
                  <a:lnTo>
                    <a:pt x="30" y="55"/>
                  </a:lnTo>
                  <a:lnTo>
                    <a:pt x="30" y="59"/>
                  </a:lnTo>
                  <a:lnTo>
                    <a:pt x="26" y="59"/>
                  </a:lnTo>
                  <a:lnTo>
                    <a:pt x="26" y="59"/>
                  </a:lnTo>
                  <a:lnTo>
                    <a:pt x="23" y="63"/>
                  </a:lnTo>
                  <a:lnTo>
                    <a:pt x="23" y="59"/>
                  </a:lnTo>
                  <a:lnTo>
                    <a:pt x="19" y="59"/>
                  </a:lnTo>
                  <a:lnTo>
                    <a:pt x="19" y="59"/>
                  </a:lnTo>
                  <a:lnTo>
                    <a:pt x="19" y="59"/>
                  </a:lnTo>
                  <a:lnTo>
                    <a:pt x="19" y="63"/>
                  </a:lnTo>
                  <a:lnTo>
                    <a:pt x="19" y="63"/>
                  </a:lnTo>
                  <a:lnTo>
                    <a:pt x="19" y="63"/>
                  </a:lnTo>
                  <a:lnTo>
                    <a:pt x="19" y="70"/>
                  </a:lnTo>
                  <a:lnTo>
                    <a:pt x="23" y="70"/>
                  </a:lnTo>
                  <a:lnTo>
                    <a:pt x="23" y="66"/>
                  </a:lnTo>
                  <a:lnTo>
                    <a:pt x="26" y="70"/>
                  </a:lnTo>
                  <a:lnTo>
                    <a:pt x="30" y="70"/>
                  </a:lnTo>
                  <a:lnTo>
                    <a:pt x="37" y="66"/>
                  </a:lnTo>
                  <a:lnTo>
                    <a:pt x="37" y="66"/>
                  </a:lnTo>
                  <a:lnTo>
                    <a:pt x="41" y="66"/>
                  </a:lnTo>
                  <a:lnTo>
                    <a:pt x="41" y="70"/>
                  </a:lnTo>
                  <a:lnTo>
                    <a:pt x="45" y="70"/>
                  </a:lnTo>
                  <a:close/>
                </a:path>
              </a:pathLst>
            </a:custGeom>
            <a:grpFill/>
            <a:ln>
              <a:noFill/>
            </a:ln>
          </p:spPr>
          <p:txBody>
            <a:bodyPr vert="horz" wrap="square" lIns="91440" tIns="45720" rIns="91440" bIns="45720" numCol="1" anchor="t" anchorCtr="0" compatLnSpc="1"/>
            <a:lstStyle/>
            <a:p>
              <a:endParaRPr lang="en-US"/>
            </a:p>
          </p:txBody>
        </p:sp>
        <p:sp>
          <p:nvSpPr>
            <p:cNvPr id="155" name="Freeform 156"/>
            <p:cNvSpPr>
              <a:spLocks noEditPoints="1"/>
            </p:cNvSpPr>
            <p:nvPr/>
          </p:nvSpPr>
          <p:spPr bwMode="auto">
            <a:xfrm>
              <a:off x="2373366" y="3181116"/>
              <a:ext cx="42459" cy="24446"/>
            </a:xfrm>
            <a:custGeom>
              <a:avLst/>
              <a:gdLst>
                <a:gd name="T0" fmla="*/ 33 w 33"/>
                <a:gd name="T1" fmla="*/ 15 h 19"/>
                <a:gd name="T2" fmla="*/ 29 w 33"/>
                <a:gd name="T3" fmla="*/ 15 h 19"/>
                <a:gd name="T4" fmla="*/ 29 w 33"/>
                <a:gd name="T5" fmla="*/ 19 h 19"/>
                <a:gd name="T6" fmla="*/ 33 w 33"/>
                <a:gd name="T7" fmla="*/ 15 h 19"/>
                <a:gd name="T8" fmla="*/ 33 w 33"/>
                <a:gd name="T9" fmla="*/ 15 h 19"/>
                <a:gd name="T10" fmla="*/ 33 w 33"/>
                <a:gd name="T11" fmla="*/ 15 h 19"/>
                <a:gd name="T12" fmla="*/ 33 w 33"/>
                <a:gd name="T13" fmla="*/ 15 h 19"/>
                <a:gd name="T14" fmla="*/ 18 w 33"/>
                <a:gd name="T15" fmla="*/ 11 h 19"/>
                <a:gd name="T16" fmla="*/ 22 w 33"/>
                <a:gd name="T17" fmla="*/ 11 h 19"/>
                <a:gd name="T18" fmla="*/ 22 w 33"/>
                <a:gd name="T19" fmla="*/ 11 h 19"/>
                <a:gd name="T20" fmla="*/ 22 w 33"/>
                <a:gd name="T21" fmla="*/ 15 h 19"/>
                <a:gd name="T22" fmla="*/ 18 w 33"/>
                <a:gd name="T23" fmla="*/ 11 h 19"/>
                <a:gd name="T24" fmla="*/ 18 w 33"/>
                <a:gd name="T25" fmla="*/ 11 h 19"/>
                <a:gd name="T26" fmla="*/ 15 w 33"/>
                <a:gd name="T27" fmla="*/ 4 h 19"/>
                <a:gd name="T28" fmla="*/ 15 w 33"/>
                <a:gd name="T29" fmla="*/ 8 h 19"/>
                <a:gd name="T30" fmla="*/ 15 w 33"/>
                <a:gd name="T31" fmla="*/ 8 h 19"/>
                <a:gd name="T32" fmla="*/ 15 w 33"/>
                <a:gd name="T33" fmla="*/ 4 h 19"/>
                <a:gd name="T34" fmla="*/ 15 w 33"/>
                <a:gd name="T35" fmla="*/ 4 h 19"/>
                <a:gd name="T36" fmla="*/ 0 w 33"/>
                <a:gd name="T37" fmla="*/ 8 h 19"/>
                <a:gd name="T38" fmla="*/ 4 w 33"/>
                <a:gd name="T39" fmla="*/ 8 h 19"/>
                <a:gd name="T40" fmla="*/ 4 w 33"/>
                <a:gd name="T41" fmla="*/ 11 h 19"/>
                <a:gd name="T42" fmla="*/ 0 w 33"/>
                <a:gd name="T43" fmla="*/ 11 h 19"/>
                <a:gd name="T44" fmla="*/ 0 w 33"/>
                <a:gd name="T45" fmla="*/ 8 h 19"/>
                <a:gd name="T46" fmla="*/ 0 w 33"/>
                <a:gd name="T47" fmla="*/ 8 h 19"/>
                <a:gd name="T48" fmla="*/ 0 w 33"/>
                <a:gd name="T49" fmla="*/ 8 h 19"/>
                <a:gd name="T50" fmla="*/ 4 w 33"/>
                <a:gd name="T51" fmla="*/ 4 h 19"/>
                <a:gd name="T52" fmla="*/ 4 w 33"/>
                <a:gd name="T53" fmla="*/ 4 h 19"/>
                <a:gd name="T54" fmla="*/ 7 w 33"/>
                <a:gd name="T55" fmla="*/ 8 h 19"/>
                <a:gd name="T56" fmla="*/ 7 w 33"/>
                <a:gd name="T57" fmla="*/ 11 h 19"/>
                <a:gd name="T58" fmla="*/ 7 w 33"/>
                <a:gd name="T59" fmla="*/ 15 h 19"/>
                <a:gd name="T60" fmla="*/ 4 w 33"/>
                <a:gd name="T61" fmla="*/ 15 h 19"/>
                <a:gd name="T62" fmla="*/ 7 w 33"/>
                <a:gd name="T63" fmla="*/ 19 h 19"/>
                <a:gd name="T64" fmla="*/ 11 w 33"/>
                <a:gd name="T65" fmla="*/ 19 h 19"/>
                <a:gd name="T66" fmla="*/ 11 w 33"/>
                <a:gd name="T67" fmla="*/ 15 h 19"/>
                <a:gd name="T68" fmla="*/ 11 w 33"/>
                <a:gd name="T69" fmla="*/ 11 h 19"/>
                <a:gd name="T70" fmla="*/ 11 w 33"/>
                <a:gd name="T71" fmla="*/ 8 h 19"/>
                <a:gd name="T72" fmla="*/ 7 w 33"/>
                <a:gd name="T73" fmla="*/ 4 h 19"/>
                <a:gd name="T74" fmla="*/ 7 w 33"/>
                <a:gd name="T75" fmla="*/ 0 h 19"/>
                <a:gd name="T76" fmla="*/ 7 w 33"/>
                <a:gd name="T77" fmla="*/ 0 h 19"/>
                <a:gd name="T78" fmla="*/ 4 w 33"/>
                <a:gd name="T79" fmla="*/ 0 h 19"/>
                <a:gd name="T80" fmla="*/ 4 w 33"/>
                <a:gd name="T8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19">
                  <a:moveTo>
                    <a:pt x="33" y="15"/>
                  </a:moveTo>
                  <a:lnTo>
                    <a:pt x="29" y="15"/>
                  </a:lnTo>
                  <a:lnTo>
                    <a:pt x="29" y="19"/>
                  </a:lnTo>
                  <a:lnTo>
                    <a:pt x="33" y="15"/>
                  </a:lnTo>
                  <a:lnTo>
                    <a:pt x="33" y="15"/>
                  </a:lnTo>
                  <a:lnTo>
                    <a:pt x="33" y="15"/>
                  </a:lnTo>
                  <a:lnTo>
                    <a:pt x="33" y="15"/>
                  </a:lnTo>
                  <a:close/>
                  <a:moveTo>
                    <a:pt x="18" y="11"/>
                  </a:moveTo>
                  <a:lnTo>
                    <a:pt x="22" y="11"/>
                  </a:lnTo>
                  <a:lnTo>
                    <a:pt x="22" y="11"/>
                  </a:lnTo>
                  <a:lnTo>
                    <a:pt x="22" y="15"/>
                  </a:lnTo>
                  <a:lnTo>
                    <a:pt x="18" y="11"/>
                  </a:lnTo>
                  <a:lnTo>
                    <a:pt x="18" y="11"/>
                  </a:lnTo>
                  <a:close/>
                  <a:moveTo>
                    <a:pt x="15" y="4"/>
                  </a:moveTo>
                  <a:lnTo>
                    <a:pt x="15" y="8"/>
                  </a:lnTo>
                  <a:lnTo>
                    <a:pt x="15" y="8"/>
                  </a:lnTo>
                  <a:lnTo>
                    <a:pt x="15" y="4"/>
                  </a:lnTo>
                  <a:lnTo>
                    <a:pt x="15" y="4"/>
                  </a:lnTo>
                  <a:close/>
                  <a:moveTo>
                    <a:pt x="0" y="8"/>
                  </a:moveTo>
                  <a:lnTo>
                    <a:pt x="4" y="8"/>
                  </a:lnTo>
                  <a:lnTo>
                    <a:pt x="4" y="11"/>
                  </a:lnTo>
                  <a:lnTo>
                    <a:pt x="0" y="11"/>
                  </a:lnTo>
                  <a:lnTo>
                    <a:pt x="0" y="8"/>
                  </a:lnTo>
                  <a:lnTo>
                    <a:pt x="0" y="8"/>
                  </a:lnTo>
                  <a:lnTo>
                    <a:pt x="0" y="8"/>
                  </a:lnTo>
                  <a:close/>
                  <a:moveTo>
                    <a:pt x="4" y="4"/>
                  </a:moveTo>
                  <a:lnTo>
                    <a:pt x="4" y="4"/>
                  </a:lnTo>
                  <a:lnTo>
                    <a:pt x="7" y="8"/>
                  </a:lnTo>
                  <a:lnTo>
                    <a:pt x="7" y="11"/>
                  </a:lnTo>
                  <a:lnTo>
                    <a:pt x="7" y="15"/>
                  </a:lnTo>
                  <a:lnTo>
                    <a:pt x="4" y="15"/>
                  </a:lnTo>
                  <a:lnTo>
                    <a:pt x="7" y="19"/>
                  </a:lnTo>
                  <a:lnTo>
                    <a:pt x="11" y="19"/>
                  </a:lnTo>
                  <a:lnTo>
                    <a:pt x="11" y="15"/>
                  </a:lnTo>
                  <a:lnTo>
                    <a:pt x="11" y="11"/>
                  </a:lnTo>
                  <a:lnTo>
                    <a:pt x="11" y="8"/>
                  </a:lnTo>
                  <a:lnTo>
                    <a:pt x="7" y="4"/>
                  </a:lnTo>
                  <a:lnTo>
                    <a:pt x="7" y="0"/>
                  </a:lnTo>
                  <a:lnTo>
                    <a:pt x="7" y="0"/>
                  </a:lnTo>
                  <a:lnTo>
                    <a:pt x="4" y="0"/>
                  </a:lnTo>
                  <a:lnTo>
                    <a:pt x="4" y="4"/>
                  </a:lnTo>
                  <a:close/>
                </a:path>
              </a:pathLst>
            </a:custGeom>
            <a:grpFill/>
            <a:ln>
              <a:noFill/>
            </a:ln>
          </p:spPr>
          <p:txBody>
            <a:bodyPr vert="horz" wrap="square" lIns="91440" tIns="45720" rIns="91440" bIns="45720" numCol="1" anchor="t" anchorCtr="0" compatLnSpc="1"/>
            <a:lstStyle/>
            <a:p>
              <a:endParaRPr lang="en-US"/>
            </a:p>
          </p:txBody>
        </p:sp>
        <p:sp>
          <p:nvSpPr>
            <p:cNvPr id="156" name="Freeform 157"/>
            <p:cNvSpPr>
              <a:spLocks noEditPoints="1"/>
            </p:cNvSpPr>
            <p:nvPr/>
          </p:nvSpPr>
          <p:spPr bwMode="auto">
            <a:xfrm>
              <a:off x="2949777" y="2818286"/>
              <a:ext cx="66905" cy="24446"/>
            </a:xfrm>
            <a:custGeom>
              <a:avLst/>
              <a:gdLst>
                <a:gd name="T0" fmla="*/ 44 w 52"/>
                <a:gd name="T1" fmla="*/ 15 h 19"/>
                <a:gd name="T2" fmla="*/ 52 w 52"/>
                <a:gd name="T3" fmla="*/ 19 h 19"/>
                <a:gd name="T4" fmla="*/ 48 w 52"/>
                <a:gd name="T5" fmla="*/ 19 h 19"/>
                <a:gd name="T6" fmla="*/ 44 w 52"/>
                <a:gd name="T7" fmla="*/ 19 h 19"/>
                <a:gd name="T8" fmla="*/ 44 w 52"/>
                <a:gd name="T9" fmla="*/ 15 h 19"/>
                <a:gd name="T10" fmla="*/ 44 w 52"/>
                <a:gd name="T11" fmla="*/ 15 h 19"/>
                <a:gd name="T12" fmla="*/ 48 w 52"/>
                <a:gd name="T13" fmla="*/ 8 h 19"/>
                <a:gd name="T14" fmla="*/ 44 w 52"/>
                <a:gd name="T15" fmla="*/ 8 h 19"/>
                <a:gd name="T16" fmla="*/ 48 w 52"/>
                <a:gd name="T17" fmla="*/ 11 h 19"/>
                <a:gd name="T18" fmla="*/ 48 w 52"/>
                <a:gd name="T19" fmla="*/ 8 h 19"/>
                <a:gd name="T20" fmla="*/ 48 w 52"/>
                <a:gd name="T21" fmla="*/ 8 h 19"/>
                <a:gd name="T22" fmla="*/ 48 w 52"/>
                <a:gd name="T23" fmla="*/ 8 h 19"/>
                <a:gd name="T24" fmla="*/ 29 w 52"/>
                <a:gd name="T25" fmla="*/ 11 h 19"/>
                <a:gd name="T26" fmla="*/ 29 w 52"/>
                <a:gd name="T27" fmla="*/ 11 h 19"/>
                <a:gd name="T28" fmla="*/ 29 w 52"/>
                <a:gd name="T29" fmla="*/ 15 h 19"/>
                <a:gd name="T30" fmla="*/ 33 w 52"/>
                <a:gd name="T31" fmla="*/ 15 h 19"/>
                <a:gd name="T32" fmla="*/ 29 w 52"/>
                <a:gd name="T33" fmla="*/ 11 h 19"/>
                <a:gd name="T34" fmla="*/ 29 w 52"/>
                <a:gd name="T35" fmla="*/ 11 h 19"/>
                <a:gd name="T36" fmla="*/ 22 w 52"/>
                <a:gd name="T37" fmla="*/ 0 h 19"/>
                <a:gd name="T38" fmla="*/ 26 w 52"/>
                <a:gd name="T39" fmla="*/ 0 h 19"/>
                <a:gd name="T40" fmla="*/ 29 w 52"/>
                <a:gd name="T41" fmla="*/ 0 h 19"/>
                <a:gd name="T42" fmla="*/ 29 w 52"/>
                <a:gd name="T43" fmla="*/ 4 h 19"/>
                <a:gd name="T44" fmla="*/ 29 w 52"/>
                <a:gd name="T45" fmla="*/ 4 h 19"/>
                <a:gd name="T46" fmla="*/ 26 w 52"/>
                <a:gd name="T47" fmla="*/ 4 h 19"/>
                <a:gd name="T48" fmla="*/ 22 w 52"/>
                <a:gd name="T49" fmla="*/ 0 h 19"/>
                <a:gd name="T50" fmla="*/ 22 w 52"/>
                <a:gd name="T51" fmla="*/ 0 h 19"/>
                <a:gd name="T52" fmla="*/ 4 w 52"/>
                <a:gd name="T53" fmla="*/ 8 h 19"/>
                <a:gd name="T54" fmla="*/ 4 w 52"/>
                <a:gd name="T55" fmla="*/ 8 h 19"/>
                <a:gd name="T56" fmla="*/ 0 w 52"/>
                <a:gd name="T57" fmla="*/ 8 h 19"/>
                <a:gd name="T58" fmla="*/ 4 w 52"/>
                <a:gd name="T5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19">
                  <a:moveTo>
                    <a:pt x="44" y="15"/>
                  </a:moveTo>
                  <a:lnTo>
                    <a:pt x="52" y="19"/>
                  </a:lnTo>
                  <a:lnTo>
                    <a:pt x="48" y="19"/>
                  </a:lnTo>
                  <a:lnTo>
                    <a:pt x="44" y="19"/>
                  </a:lnTo>
                  <a:lnTo>
                    <a:pt x="44" y="15"/>
                  </a:lnTo>
                  <a:lnTo>
                    <a:pt x="44" y="15"/>
                  </a:lnTo>
                  <a:close/>
                  <a:moveTo>
                    <a:pt x="48" y="8"/>
                  </a:moveTo>
                  <a:lnTo>
                    <a:pt x="44" y="8"/>
                  </a:lnTo>
                  <a:lnTo>
                    <a:pt x="48" y="11"/>
                  </a:lnTo>
                  <a:lnTo>
                    <a:pt x="48" y="8"/>
                  </a:lnTo>
                  <a:lnTo>
                    <a:pt x="48" y="8"/>
                  </a:lnTo>
                  <a:lnTo>
                    <a:pt x="48" y="8"/>
                  </a:lnTo>
                  <a:close/>
                  <a:moveTo>
                    <a:pt x="29" y="11"/>
                  </a:moveTo>
                  <a:lnTo>
                    <a:pt x="29" y="11"/>
                  </a:lnTo>
                  <a:lnTo>
                    <a:pt x="29" y="15"/>
                  </a:lnTo>
                  <a:lnTo>
                    <a:pt x="33" y="15"/>
                  </a:lnTo>
                  <a:lnTo>
                    <a:pt x="29" y="11"/>
                  </a:lnTo>
                  <a:lnTo>
                    <a:pt x="29" y="11"/>
                  </a:lnTo>
                  <a:close/>
                  <a:moveTo>
                    <a:pt x="22" y="0"/>
                  </a:moveTo>
                  <a:lnTo>
                    <a:pt x="26" y="0"/>
                  </a:lnTo>
                  <a:lnTo>
                    <a:pt x="29" y="0"/>
                  </a:lnTo>
                  <a:lnTo>
                    <a:pt x="29" y="4"/>
                  </a:lnTo>
                  <a:lnTo>
                    <a:pt x="29" y="4"/>
                  </a:lnTo>
                  <a:lnTo>
                    <a:pt x="26" y="4"/>
                  </a:lnTo>
                  <a:lnTo>
                    <a:pt x="22" y="0"/>
                  </a:lnTo>
                  <a:lnTo>
                    <a:pt x="22" y="0"/>
                  </a:lnTo>
                  <a:close/>
                  <a:moveTo>
                    <a:pt x="4" y="8"/>
                  </a:moveTo>
                  <a:lnTo>
                    <a:pt x="4" y="8"/>
                  </a:lnTo>
                  <a:lnTo>
                    <a:pt x="0" y="8"/>
                  </a:lnTo>
                  <a:lnTo>
                    <a:pt x="4" y="8"/>
                  </a:lnTo>
                  <a:close/>
                </a:path>
              </a:pathLst>
            </a:custGeom>
            <a:grpFill/>
            <a:ln>
              <a:noFill/>
            </a:ln>
          </p:spPr>
          <p:txBody>
            <a:bodyPr vert="horz" wrap="square" lIns="91440" tIns="45720" rIns="91440" bIns="45720" numCol="1" anchor="t" anchorCtr="0" compatLnSpc="1"/>
            <a:lstStyle/>
            <a:p>
              <a:endParaRPr lang="en-US"/>
            </a:p>
          </p:txBody>
        </p:sp>
        <p:sp>
          <p:nvSpPr>
            <p:cNvPr id="157" name="Freeform 158"/>
            <p:cNvSpPr>
              <a:spLocks noEditPoints="1"/>
            </p:cNvSpPr>
            <p:nvPr/>
          </p:nvSpPr>
          <p:spPr bwMode="auto">
            <a:xfrm>
              <a:off x="2897025" y="2813139"/>
              <a:ext cx="47606" cy="15440"/>
            </a:xfrm>
            <a:custGeom>
              <a:avLst/>
              <a:gdLst>
                <a:gd name="T0" fmla="*/ 30 w 37"/>
                <a:gd name="T1" fmla="*/ 8 h 12"/>
                <a:gd name="T2" fmla="*/ 30 w 37"/>
                <a:gd name="T3" fmla="*/ 8 h 12"/>
                <a:gd name="T4" fmla="*/ 37 w 37"/>
                <a:gd name="T5" fmla="*/ 8 h 12"/>
                <a:gd name="T6" fmla="*/ 33 w 37"/>
                <a:gd name="T7" fmla="*/ 8 h 12"/>
                <a:gd name="T8" fmla="*/ 30 w 37"/>
                <a:gd name="T9" fmla="*/ 8 h 12"/>
                <a:gd name="T10" fmla="*/ 30 w 37"/>
                <a:gd name="T11" fmla="*/ 8 h 12"/>
                <a:gd name="T12" fmla="*/ 26 w 37"/>
                <a:gd name="T13" fmla="*/ 0 h 12"/>
                <a:gd name="T14" fmla="*/ 22 w 37"/>
                <a:gd name="T15" fmla="*/ 0 h 12"/>
                <a:gd name="T16" fmla="*/ 15 w 37"/>
                <a:gd name="T17" fmla="*/ 0 h 12"/>
                <a:gd name="T18" fmla="*/ 4 w 37"/>
                <a:gd name="T19" fmla="*/ 0 h 12"/>
                <a:gd name="T20" fmla="*/ 4 w 37"/>
                <a:gd name="T21" fmla="*/ 4 h 12"/>
                <a:gd name="T22" fmla="*/ 0 w 37"/>
                <a:gd name="T23" fmla="*/ 4 h 12"/>
                <a:gd name="T24" fmla="*/ 0 w 37"/>
                <a:gd name="T25" fmla="*/ 4 h 12"/>
                <a:gd name="T26" fmla="*/ 0 w 37"/>
                <a:gd name="T27" fmla="*/ 8 h 12"/>
                <a:gd name="T28" fmla="*/ 0 w 37"/>
                <a:gd name="T29" fmla="*/ 12 h 12"/>
                <a:gd name="T30" fmla="*/ 11 w 37"/>
                <a:gd name="T31" fmla="*/ 12 h 12"/>
                <a:gd name="T32" fmla="*/ 11 w 37"/>
                <a:gd name="T33" fmla="*/ 12 h 12"/>
                <a:gd name="T34" fmla="*/ 19 w 37"/>
                <a:gd name="T35" fmla="*/ 8 h 12"/>
                <a:gd name="T36" fmla="*/ 19 w 37"/>
                <a:gd name="T37" fmla="*/ 12 h 12"/>
                <a:gd name="T38" fmla="*/ 26 w 37"/>
                <a:gd name="T39" fmla="*/ 8 h 12"/>
                <a:gd name="T40" fmla="*/ 30 w 37"/>
                <a:gd name="T41" fmla="*/ 4 h 12"/>
                <a:gd name="T42" fmla="*/ 26 w 37"/>
                <a:gd name="T43" fmla="*/ 4 h 12"/>
                <a:gd name="T44" fmla="*/ 26 w 37"/>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12">
                  <a:moveTo>
                    <a:pt x="30" y="8"/>
                  </a:moveTo>
                  <a:lnTo>
                    <a:pt x="30" y="8"/>
                  </a:lnTo>
                  <a:lnTo>
                    <a:pt x="37" y="8"/>
                  </a:lnTo>
                  <a:lnTo>
                    <a:pt x="33" y="8"/>
                  </a:lnTo>
                  <a:lnTo>
                    <a:pt x="30" y="8"/>
                  </a:lnTo>
                  <a:lnTo>
                    <a:pt x="30" y="8"/>
                  </a:lnTo>
                  <a:close/>
                  <a:moveTo>
                    <a:pt x="26" y="0"/>
                  </a:moveTo>
                  <a:lnTo>
                    <a:pt x="22" y="0"/>
                  </a:lnTo>
                  <a:lnTo>
                    <a:pt x="15" y="0"/>
                  </a:lnTo>
                  <a:lnTo>
                    <a:pt x="4" y="0"/>
                  </a:lnTo>
                  <a:lnTo>
                    <a:pt x="4" y="4"/>
                  </a:lnTo>
                  <a:lnTo>
                    <a:pt x="0" y="4"/>
                  </a:lnTo>
                  <a:lnTo>
                    <a:pt x="0" y="4"/>
                  </a:lnTo>
                  <a:lnTo>
                    <a:pt x="0" y="8"/>
                  </a:lnTo>
                  <a:lnTo>
                    <a:pt x="0" y="12"/>
                  </a:lnTo>
                  <a:lnTo>
                    <a:pt x="11" y="12"/>
                  </a:lnTo>
                  <a:lnTo>
                    <a:pt x="11" y="12"/>
                  </a:lnTo>
                  <a:lnTo>
                    <a:pt x="19" y="8"/>
                  </a:lnTo>
                  <a:lnTo>
                    <a:pt x="19" y="12"/>
                  </a:lnTo>
                  <a:lnTo>
                    <a:pt x="26" y="8"/>
                  </a:lnTo>
                  <a:lnTo>
                    <a:pt x="30" y="4"/>
                  </a:lnTo>
                  <a:lnTo>
                    <a:pt x="26" y="4"/>
                  </a:lnTo>
                  <a:lnTo>
                    <a:pt x="26" y="0"/>
                  </a:lnTo>
                  <a:close/>
                </a:path>
              </a:pathLst>
            </a:custGeom>
            <a:grpFill/>
            <a:ln>
              <a:noFill/>
            </a:ln>
          </p:spPr>
          <p:txBody>
            <a:bodyPr vert="horz" wrap="square" lIns="91440" tIns="45720" rIns="91440" bIns="45720" numCol="1" anchor="t" anchorCtr="0" compatLnSpc="1"/>
            <a:lstStyle/>
            <a:p>
              <a:endParaRPr lang="en-US"/>
            </a:p>
          </p:txBody>
        </p:sp>
        <p:sp>
          <p:nvSpPr>
            <p:cNvPr id="158" name="Freeform 159"/>
            <p:cNvSpPr>
              <a:spLocks noEditPoints="1"/>
            </p:cNvSpPr>
            <p:nvPr/>
          </p:nvSpPr>
          <p:spPr bwMode="auto">
            <a:xfrm>
              <a:off x="2796669" y="2784834"/>
              <a:ext cx="81058" cy="47606"/>
            </a:xfrm>
            <a:custGeom>
              <a:avLst/>
              <a:gdLst>
                <a:gd name="T0" fmla="*/ 60 w 63"/>
                <a:gd name="T1" fmla="*/ 30 h 37"/>
                <a:gd name="T2" fmla="*/ 60 w 63"/>
                <a:gd name="T3" fmla="*/ 30 h 37"/>
                <a:gd name="T4" fmla="*/ 56 w 63"/>
                <a:gd name="T5" fmla="*/ 26 h 37"/>
                <a:gd name="T6" fmla="*/ 56 w 63"/>
                <a:gd name="T7" fmla="*/ 26 h 37"/>
                <a:gd name="T8" fmla="*/ 8 w 63"/>
                <a:gd name="T9" fmla="*/ 4 h 37"/>
                <a:gd name="T10" fmla="*/ 8 w 63"/>
                <a:gd name="T11" fmla="*/ 11 h 37"/>
                <a:gd name="T12" fmla="*/ 4 w 63"/>
                <a:gd name="T13" fmla="*/ 15 h 37"/>
                <a:gd name="T14" fmla="*/ 4 w 63"/>
                <a:gd name="T15" fmla="*/ 19 h 37"/>
                <a:gd name="T16" fmla="*/ 4 w 63"/>
                <a:gd name="T17" fmla="*/ 22 h 37"/>
                <a:gd name="T18" fmla="*/ 0 w 63"/>
                <a:gd name="T19" fmla="*/ 30 h 37"/>
                <a:gd name="T20" fmla="*/ 4 w 63"/>
                <a:gd name="T21" fmla="*/ 34 h 37"/>
                <a:gd name="T22" fmla="*/ 8 w 63"/>
                <a:gd name="T23" fmla="*/ 37 h 37"/>
                <a:gd name="T24" fmla="*/ 8 w 63"/>
                <a:gd name="T25" fmla="*/ 37 h 37"/>
                <a:gd name="T26" fmla="*/ 15 w 63"/>
                <a:gd name="T27" fmla="*/ 30 h 37"/>
                <a:gd name="T28" fmla="*/ 15 w 63"/>
                <a:gd name="T29" fmla="*/ 26 h 37"/>
                <a:gd name="T30" fmla="*/ 19 w 63"/>
                <a:gd name="T31" fmla="*/ 26 h 37"/>
                <a:gd name="T32" fmla="*/ 26 w 63"/>
                <a:gd name="T33" fmla="*/ 26 h 37"/>
                <a:gd name="T34" fmla="*/ 26 w 63"/>
                <a:gd name="T35" fmla="*/ 30 h 37"/>
                <a:gd name="T36" fmla="*/ 34 w 63"/>
                <a:gd name="T37" fmla="*/ 22 h 37"/>
                <a:gd name="T38" fmla="*/ 45 w 63"/>
                <a:gd name="T39" fmla="*/ 22 h 37"/>
                <a:gd name="T40" fmla="*/ 52 w 63"/>
                <a:gd name="T41" fmla="*/ 26 h 37"/>
                <a:gd name="T42" fmla="*/ 60 w 63"/>
                <a:gd name="T43" fmla="*/ 26 h 37"/>
                <a:gd name="T44" fmla="*/ 63 w 63"/>
                <a:gd name="T45" fmla="*/ 22 h 37"/>
                <a:gd name="T46" fmla="*/ 63 w 63"/>
                <a:gd name="T47" fmla="*/ 19 h 37"/>
                <a:gd name="T48" fmla="*/ 52 w 63"/>
                <a:gd name="T49" fmla="*/ 15 h 37"/>
                <a:gd name="T50" fmla="*/ 45 w 63"/>
                <a:gd name="T51" fmla="*/ 15 h 37"/>
                <a:gd name="T52" fmla="*/ 37 w 63"/>
                <a:gd name="T53" fmla="*/ 11 h 37"/>
                <a:gd name="T54" fmla="*/ 37 w 63"/>
                <a:gd name="T55" fmla="*/ 8 h 37"/>
                <a:gd name="T56" fmla="*/ 48 w 63"/>
                <a:gd name="T57" fmla="*/ 11 h 37"/>
                <a:gd name="T58" fmla="*/ 48 w 63"/>
                <a:gd name="T59" fmla="*/ 8 h 37"/>
                <a:gd name="T60" fmla="*/ 41 w 63"/>
                <a:gd name="T61" fmla="*/ 8 h 37"/>
                <a:gd name="T62" fmla="*/ 37 w 63"/>
                <a:gd name="T63" fmla="*/ 4 h 37"/>
                <a:gd name="T64" fmla="*/ 34 w 63"/>
                <a:gd name="T65" fmla="*/ 4 h 37"/>
                <a:gd name="T66" fmla="*/ 19 w 63"/>
                <a:gd name="T67" fmla="*/ 0 h 37"/>
                <a:gd name="T68" fmla="*/ 8 w 63"/>
                <a:gd name="T6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 h="37">
                  <a:moveTo>
                    <a:pt x="56" y="26"/>
                  </a:moveTo>
                  <a:lnTo>
                    <a:pt x="60" y="30"/>
                  </a:lnTo>
                  <a:lnTo>
                    <a:pt x="60" y="30"/>
                  </a:lnTo>
                  <a:lnTo>
                    <a:pt x="60" y="30"/>
                  </a:lnTo>
                  <a:lnTo>
                    <a:pt x="56" y="30"/>
                  </a:lnTo>
                  <a:lnTo>
                    <a:pt x="56" y="26"/>
                  </a:lnTo>
                  <a:lnTo>
                    <a:pt x="56" y="26"/>
                  </a:lnTo>
                  <a:lnTo>
                    <a:pt x="56" y="26"/>
                  </a:lnTo>
                  <a:close/>
                  <a:moveTo>
                    <a:pt x="8" y="4"/>
                  </a:moveTo>
                  <a:lnTo>
                    <a:pt x="8" y="4"/>
                  </a:lnTo>
                  <a:lnTo>
                    <a:pt x="4" y="8"/>
                  </a:lnTo>
                  <a:lnTo>
                    <a:pt x="8" y="11"/>
                  </a:lnTo>
                  <a:lnTo>
                    <a:pt x="8" y="15"/>
                  </a:lnTo>
                  <a:lnTo>
                    <a:pt x="4" y="15"/>
                  </a:lnTo>
                  <a:lnTo>
                    <a:pt x="4" y="15"/>
                  </a:lnTo>
                  <a:lnTo>
                    <a:pt x="4" y="19"/>
                  </a:lnTo>
                  <a:lnTo>
                    <a:pt x="4" y="22"/>
                  </a:lnTo>
                  <a:lnTo>
                    <a:pt x="4" y="22"/>
                  </a:lnTo>
                  <a:lnTo>
                    <a:pt x="0" y="26"/>
                  </a:lnTo>
                  <a:lnTo>
                    <a:pt x="0" y="30"/>
                  </a:lnTo>
                  <a:lnTo>
                    <a:pt x="4" y="30"/>
                  </a:lnTo>
                  <a:lnTo>
                    <a:pt x="4" y="34"/>
                  </a:lnTo>
                  <a:lnTo>
                    <a:pt x="4" y="34"/>
                  </a:lnTo>
                  <a:lnTo>
                    <a:pt x="8" y="37"/>
                  </a:lnTo>
                  <a:lnTo>
                    <a:pt x="8" y="37"/>
                  </a:lnTo>
                  <a:lnTo>
                    <a:pt x="8" y="37"/>
                  </a:lnTo>
                  <a:lnTo>
                    <a:pt x="11" y="34"/>
                  </a:lnTo>
                  <a:lnTo>
                    <a:pt x="15" y="30"/>
                  </a:lnTo>
                  <a:lnTo>
                    <a:pt x="15" y="26"/>
                  </a:lnTo>
                  <a:lnTo>
                    <a:pt x="15" y="26"/>
                  </a:lnTo>
                  <a:lnTo>
                    <a:pt x="19" y="26"/>
                  </a:lnTo>
                  <a:lnTo>
                    <a:pt x="19" y="26"/>
                  </a:lnTo>
                  <a:lnTo>
                    <a:pt x="23" y="22"/>
                  </a:lnTo>
                  <a:lnTo>
                    <a:pt x="26" y="26"/>
                  </a:lnTo>
                  <a:lnTo>
                    <a:pt x="26" y="26"/>
                  </a:lnTo>
                  <a:lnTo>
                    <a:pt x="26" y="30"/>
                  </a:lnTo>
                  <a:lnTo>
                    <a:pt x="30" y="26"/>
                  </a:lnTo>
                  <a:lnTo>
                    <a:pt x="34" y="22"/>
                  </a:lnTo>
                  <a:lnTo>
                    <a:pt x="41" y="22"/>
                  </a:lnTo>
                  <a:lnTo>
                    <a:pt x="45" y="22"/>
                  </a:lnTo>
                  <a:lnTo>
                    <a:pt x="48" y="22"/>
                  </a:lnTo>
                  <a:lnTo>
                    <a:pt x="52" y="26"/>
                  </a:lnTo>
                  <a:lnTo>
                    <a:pt x="56" y="26"/>
                  </a:lnTo>
                  <a:lnTo>
                    <a:pt x="60" y="26"/>
                  </a:lnTo>
                  <a:lnTo>
                    <a:pt x="60" y="22"/>
                  </a:lnTo>
                  <a:lnTo>
                    <a:pt x="63" y="22"/>
                  </a:lnTo>
                  <a:lnTo>
                    <a:pt x="63" y="22"/>
                  </a:lnTo>
                  <a:lnTo>
                    <a:pt x="63" y="19"/>
                  </a:lnTo>
                  <a:lnTo>
                    <a:pt x="56" y="15"/>
                  </a:lnTo>
                  <a:lnTo>
                    <a:pt x="52" y="15"/>
                  </a:lnTo>
                  <a:lnTo>
                    <a:pt x="48" y="15"/>
                  </a:lnTo>
                  <a:lnTo>
                    <a:pt x="45" y="15"/>
                  </a:lnTo>
                  <a:lnTo>
                    <a:pt x="41" y="11"/>
                  </a:lnTo>
                  <a:lnTo>
                    <a:pt x="37" y="11"/>
                  </a:lnTo>
                  <a:lnTo>
                    <a:pt x="34" y="11"/>
                  </a:lnTo>
                  <a:lnTo>
                    <a:pt x="37" y="8"/>
                  </a:lnTo>
                  <a:lnTo>
                    <a:pt x="41" y="11"/>
                  </a:lnTo>
                  <a:lnTo>
                    <a:pt x="48" y="11"/>
                  </a:lnTo>
                  <a:lnTo>
                    <a:pt x="52" y="11"/>
                  </a:lnTo>
                  <a:lnTo>
                    <a:pt x="48" y="8"/>
                  </a:lnTo>
                  <a:lnTo>
                    <a:pt x="48" y="8"/>
                  </a:lnTo>
                  <a:lnTo>
                    <a:pt x="41" y="8"/>
                  </a:lnTo>
                  <a:lnTo>
                    <a:pt x="37" y="4"/>
                  </a:lnTo>
                  <a:lnTo>
                    <a:pt x="37" y="4"/>
                  </a:lnTo>
                  <a:lnTo>
                    <a:pt x="34" y="4"/>
                  </a:lnTo>
                  <a:lnTo>
                    <a:pt x="34" y="4"/>
                  </a:lnTo>
                  <a:lnTo>
                    <a:pt x="19" y="0"/>
                  </a:lnTo>
                  <a:lnTo>
                    <a:pt x="19" y="0"/>
                  </a:lnTo>
                  <a:lnTo>
                    <a:pt x="15" y="0"/>
                  </a:lnTo>
                  <a:lnTo>
                    <a:pt x="8" y="0"/>
                  </a:lnTo>
                  <a:lnTo>
                    <a:pt x="8" y="4"/>
                  </a:lnTo>
                  <a:close/>
                </a:path>
              </a:pathLst>
            </a:custGeom>
            <a:grpFill/>
            <a:ln>
              <a:noFill/>
            </a:ln>
          </p:spPr>
          <p:txBody>
            <a:bodyPr vert="horz" wrap="square" lIns="91440" tIns="45720" rIns="91440" bIns="45720" numCol="1" anchor="t" anchorCtr="0" compatLnSpc="1"/>
            <a:lstStyle/>
            <a:p>
              <a:endParaRPr lang="en-US"/>
            </a:p>
          </p:txBody>
        </p:sp>
        <p:sp>
          <p:nvSpPr>
            <p:cNvPr id="159" name="Freeform 160"/>
            <p:cNvSpPr>
              <a:spLocks noEditPoints="1"/>
            </p:cNvSpPr>
            <p:nvPr/>
          </p:nvSpPr>
          <p:spPr bwMode="auto">
            <a:xfrm>
              <a:off x="3244415" y="799561"/>
              <a:ext cx="891636" cy="1040885"/>
            </a:xfrm>
            <a:custGeom>
              <a:avLst/>
              <a:gdLst>
                <a:gd name="T0" fmla="*/ 47 w 187"/>
                <a:gd name="T1" fmla="*/ 209 h 218"/>
                <a:gd name="T2" fmla="*/ 36 w 187"/>
                <a:gd name="T3" fmla="*/ 200 h 218"/>
                <a:gd name="T4" fmla="*/ 31 w 187"/>
                <a:gd name="T5" fmla="*/ 189 h 218"/>
                <a:gd name="T6" fmla="*/ 29 w 187"/>
                <a:gd name="T7" fmla="*/ 185 h 218"/>
                <a:gd name="T8" fmla="*/ 32 w 187"/>
                <a:gd name="T9" fmla="*/ 173 h 218"/>
                <a:gd name="T10" fmla="*/ 31 w 187"/>
                <a:gd name="T11" fmla="*/ 166 h 218"/>
                <a:gd name="T12" fmla="*/ 39 w 187"/>
                <a:gd name="T13" fmla="*/ 161 h 218"/>
                <a:gd name="T14" fmla="*/ 40 w 187"/>
                <a:gd name="T15" fmla="*/ 158 h 218"/>
                <a:gd name="T16" fmla="*/ 43 w 187"/>
                <a:gd name="T17" fmla="*/ 149 h 218"/>
                <a:gd name="T18" fmla="*/ 45 w 187"/>
                <a:gd name="T19" fmla="*/ 141 h 218"/>
                <a:gd name="T20" fmla="*/ 44 w 187"/>
                <a:gd name="T21" fmla="*/ 129 h 218"/>
                <a:gd name="T22" fmla="*/ 33 w 187"/>
                <a:gd name="T23" fmla="*/ 127 h 218"/>
                <a:gd name="T24" fmla="*/ 37 w 187"/>
                <a:gd name="T25" fmla="*/ 108 h 218"/>
                <a:gd name="T26" fmla="*/ 29 w 187"/>
                <a:gd name="T27" fmla="*/ 84 h 218"/>
                <a:gd name="T28" fmla="*/ 6 w 187"/>
                <a:gd name="T29" fmla="*/ 74 h 218"/>
                <a:gd name="T30" fmla="*/ 19 w 187"/>
                <a:gd name="T31" fmla="*/ 64 h 218"/>
                <a:gd name="T32" fmla="*/ 7 w 187"/>
                <a:gd name="T33" fmla="*/ 50 h 218"/>
                <a:gd name="T34" fmla="*/ 37 w 187"/>
                <a:gd name="T35" fmla="*/ 37 h 218"/>
                <a:gd name="T36" fmla="*/ 48 w 187"/>
                <a:gd name="T37" fmla="*/ 25 h 218"/>
                <a:gd name="T38" fmla="*/ 73 w 187"/>
                <a:gd name="T39" fmla="*/ 13 h 218"/>
                <a:gd name="T40" fmla="*/ 86 w 187"/>
                <a:gd name="T41" fmla="*/ 23 h 218"/>
                <a:gd name="T42" fmla="*/ 101 w 187"/>
                <a:gd name="T43" fmla="*/ 23 h 218"/>
                <a:gd name="T44" fmla="*/ 107 w 187"/>
                <a:gd name="T45" fmla="*/ 9 h 218"/>
                <a:gd name="T46" fmla="*/ 126 w 187"/>
                <a:gd name="T47" fmla="*/ 1 h 218"/>
                <a:gd name="T48" fmla="*/ 138 w 187"/>
                <a:gd name="T49" fmla="*/ 9 h 218"/>
                <a:gd name="T50" fmla="*/ 148 w 187"/>
                <a:gd name="T51" fmla="*/ 11 h 218"/>
                <a:gd name="T52" fmla="*/ 165 w 187"/>
                <a:gd name="T53" fmla="*/ 23 h 218"/>
                <a:gd name="T54" fmla="*/ 129 w 187"/>
                <a:gd name="T55" fmla="*/ 28 h 218"/>
                <a:gd name="T56" fmla="*/ 157 w 187"/>
                <a:gd name="T57" fmla="*/ 30 h 218"/>
                <a:gd name="T58" fmla="*/ 163 w 187"/>
                <a:gd name="T59" fmla="*/ 38 h 218"/>
                <a:gd name="T60" fmla="*/ 180 w 187"/>
                <a:gd name="T61" fmla="*/ 42 h 218"/>
                <a:gd name="T62" fmla="*/ 164 w 187"/>
                <a:gd name="T63" fmla="*/ 51 h 218"/>
                <a:gd name="T64" fmla="*/ 157 w 187"/>
                <a:gd name="T65" fmla="*/ 77 h 218"/>
                <a:gd name="T66" fmla="*/ 155 w 187"/>
                <a:gd name="T67" fmla="*/ 88 h 218"/>
                <a:gd name="T68" fmla="*/ 156 w 187"/>
                <a:gd name="T69" fmla="*/ 98 h 218"/>
                <a:gd name="T70" fmla="*/ 152 w 187"/>
                <a:gd name="T71" fmla="*/ 106 h 218"/>
                <a:gd name="T72" fmla="*/ 151 w 187"/>
                <a:gd name="T73" fmla="*/ 117 h 218"/>
                <a:gd name="T74" fmla="*/ 138 w 187"/>
                <a:gd name="T75" fmla="*/ 119 h 218"/>
                <a:gd name="T76" fmla="*/ 132 w 187"/>
                <a:gd name="T77" fmla="*/ 125 h 218"/>
                <a:gd name="T78" fmla="*/ 145 w 187"/>
                <a:gd name="T79" fmla="*/ 136 h 218"/>
                <a:gd name="T80" fmla="*/ 137 w 187"/>
                <a:gd name="T81" fmla="*/ 142 h 218"/>
                <a:gd name="T82" fmla="*/ 125 w 187"/>
                <a:gd name="T83" fmla="*/ 141 h 218"/>
                <a:gd name="T84" fmla="*/ 134 w 187"/>
                <a:gd name="T85" fmla="*/ 147 h 218"/>
                <a:gd name="T86" fmla="*/ 127 w 187"/>
                <a:gd name="T87" fmla="*/ 159 h 218"/>
                <a:gd name="T88" fmla="*/ 106 w 187"/>
                <a:gd name="T89" fmla="*/ 162 h 218"/>
                <a:gd name="T90" fmla="*/ 88 w 187"/>
                <a:gd name="T91" fmla="*/ 178 h 218"/>
                <a:gd name="T92" fmla="*/ 75 w 187"/>
                <a:gd name="T93" fmla="*/ 180 h 218"/>
                <a:gd name="T94" fmla="*/ 65 w 187"/>
                <a:gd name="T95" fmla="*/ 193 h 218"/>
                <a:gd name="T96" fmla="*/ 62 w 187"/>
                <a:gd name="T97" fmla="*/ 203 h 218"/>
                <a:gd name="T98" fmla="*/ 54 w 187"/>
                <a:gd name="T99" fmla="*/ 212 h 218"/>
                <a:gd name="T100" fmla="*/ 62 w 187"/>
                <a:gd name="T101" fmla="*/ 199 h 218"/>
                <a:gd name="T102" fmla="*/ 139 w 187"/>
                <a:gd name="T103" fmla="*/ 153 h 218"/>
                <a:gd name="T104" fmla="*/ 141 w 187"/>
                <a:gd name="T105" fmla="*/ 126 h 218"/>
                <a:gd name="T106" fmla="*/ 150 w 187"/>
                <a:gd name="T107" fmla="*/ 112 h 218"/>
                <a:gd name="T108" fmla="*/ 154 w 187"/>
                <a:gd name="T109" fmla="*/ 94 h 218"/>
                <a:gd name="T110" fmla="*/ 173 w 187"/>
                <a:gd name="T111" fmla="*/ 29 h 218"/>
                <a:gd name="T112" fmla="*/ 106 w 187"/>
                <a:gd name="T113" fmla="*/ 8 h 218"/>
                <a:gd name="T114" fmla="*/ 84 w 187"/>
                <a:gd name="T115" fmla="*/ 17 h 218"/>
                <a:gd name="T116" fmla="*/ 35 w 187"/>
                <a:gd name="T117" fmla="*/ 101 h 218"/>
                <a:gd name="T118" fmla="*/ 35 w 187"/>
                <a:gd name="T119" fmla="*/ 118 h 218"/>
                <a:gd name="T120" fmla="*/ 37 w 187"/>
                <a:gd name="T121" fmla="*/ 210 h 218"/>
                <a:gd name="T122" fmla="*/ 34 w 187"/>
                <a:gd name="T123" fmla="*/ 154 h 218"/>
                <a:gd name="T124" fmla="*/ 43 w 187"/>
                <a:gd name="T125" fmla="*/ 14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218">
                  <a:moveTo>
                    <a:pt x="55" y="216"/>
                  </a:moveTo>
                  <a:cubicBezTo>
                    <a:pt x="53" y="215"/>
                    <a:pt x="53" y="215"/>
                    <a:pt x="53" y="215"/>
                  </a:cubicBezTo>
                  <a:cubicBezTo>
                    <a:pt x="52" y="215"/>
                    <a:pt x="52" y="215"/>
                    <a:pt x="52" y="215"/>
                  </a:cubicBezTo>
                  <a:cubicBezTo>
                    <a:pt x="52" y="214"/>
                    <a:pt x="52" y="214"/>
                    <a:pt x="52" y="214"/>
                  </a:cubicBezTo>
                  <a:cubicBezTo>
                    <a:pt x="52" y="214"/>
                    <a:pt x="52" y="214"/>
                    <a:pt x="52" y="214"/>
                  </a:cubicBezTo>
                  <a:cubicBezTo>
                    <a:pt x="53" y="214"/>
                    <a:pt x="53" y="214"/>
                    <a:pt x="53" y="214"/>
                  </a:cubicBezTo>
                  <a:cubicBezTo>
                    <a:pt x="53" y="213"/>
                    <a:pt x="53" y="213"/>
                    <a:pt x="53" y="213"/>
                  </a:cubicBezTo>
                  <a:cubicBezTo>
                    <a:pt x="52" y="213"/>
                    <a:pt x="52" y="213"/>
                    <a:pt x="52" y="213"/>
                  </a:cubicBezTo>
                  <a:cubicBezTo>
                    <a:pt x="52" y="214"/>
                    <a:pt x="52" y="214"/>
                    <a:pt x="52" y="214"/>
                  </a:cubicBezTo>
                  <a:cubicBezTo>
                    <a:pt x="51" y="214"/>
                    <a:pt x="51" y="214"/>
                    <a:pt x="51" y="214"/>
                  </a:cubicBezTo>
                  <a:cubicBezTo>
                    <a:pt x="51" y="215"/>
                    <a:pt x="51" y="215"/>
                    <a:pt x="51" y="215"/>
                  </a:cubicBezTo>
                  <a:cubicBezTo>
                    <a:pt x="51" y="215"/>
                    <a:pt x="51" y="215"/>
                    <a:pt x="51" y="215"/>
                  </a:cubicBezTo>
                  <a:cubicBezTo>
                    <a:pt x="50" y="215"/>
                    <a:pt x="50" y="215"/>
                    <a:pt x="50" y="215"/>
                  </a:cubicBezTo>
                  <a:cubicBezTo>
                    <a:pt x="50" y="215"/>
                    <a:pt x="50" y="215"/>
                    <a:pt x="50" y="215"/>
                  </a:cubicBezTo>
                  <a:cubicBezTo>
                    <a:pt x="50" y="216"/>
                    <a:pt x="50" y="216"/>
                    <a:pt x="50" y="216"/>
                  </a:cubicBezTo>
                  <a:cubicBezTo>
                    <a:pt x="50" y="216"/>
                    <a:pt x="50" y="216"/>
                    <a:pt x="50" y="216"/>
                  </a:cubicBezTo>
                  <a:cubicBezTo>
                    <a:pt x="50" y="216"/>
                    <a:pt x="50" y="216"/>
                    <a:pt x="50" y="216"/>
                  </a:cubicBezTo>
                  <a:cubicBezTo>
                    <a:pt x="50" y="215"/>
                    <a:pt x="50" y="215"/>
                    <a:pt x="50" y="215"/>
                  </a:cubicBezTo>
                  <a:cubicBezTo>
                    <a:pt x="50" y="214"/>
                    <a:pt x="50" y="214"/>
                    <a:pt x="50" y="214"/>
                  </a:cubicBezTo>
                  <a:cubicBezTo>
                    <a:pt x="50" y="214"/>
                    <a:pt x="50" y="214"/>
                    <a:pt x="50" y="214"/>
                  </a:cubicBezTo>
                  <a:cubicBezTo>
                    <a:pt x="51" y="213"/>
                    <a:pt x="51" y="213"/>
                    <a:pt x="51" y="213"/>
                  </a:cubicBezTo>
                  <a:cubicBezTo>
                    <a:pt x="51" y="213"/>
                    <a:pt x="51" y="213"/>
                    <a:pt x="51" y="213"/>
                  </a:cubicBezTo>
                  <a:cubicBezTo>
                    <a:pt x="50" y="213"/>
                    <a:pt x="50" y="213"/>
                    <a:pt x="50" y="213"/>
                  </a:cubicBezTo>
                  <a:cubicBezTo>
                    <a:pt x="50" y="214"/>
                    <a:pt x="50" y="214"/>
                    <a:pt x="50" y="214"/>
                  </a:cubicBezTo>
                  <a:cubicBezTo>
                    <a:pt x="49" y="215"/>
                    <a:pt x="49" y="215"/>
                    <a:pt x="49" y="215"/>
                  </a:cubicBezTo>
                  <a:cubicBezTo>
                    <a:pt x="49" y="215"/>
                    <a:pt x="49" y="215"/>
                    <a:pt x="49" y="215"/>
                  </a:cubicBezTo>
                  <a:cubicBezTo>
                    <a:pt x="49" y="214"/>
                    <a:pt x="49" y="214"/>
                    <a:pt x="49" y="214"/>
                  </a:cubicBezTo>
                  <a:cubicBezTo>
                    <a:pt x="49" y="214"/>
                    <a:pt x="49" y="214"/>
                    <a:pt x="49" y="214"/>
                  </a:cubicBezTo>
                  <a:cubicBezTo>
                    <a:pt x="50" y="213"/>
                    <a:pt x="50" y="213"/>
                    <a:pt x="50" y="213"/>
                  </a:cubicBezTo>
                  <a:cubicBezTo>
                    <a:pt x="50" y="212"/>
                    <a:pt x="50" y="212"/>
                    <a:pt x="50" y="212"/>
                  </a:cubicBezTo>
                  <a:cubicBezTo>
                    <a:pt x="50" y="212"/>
                    <a:pt x="50" y="212"/>
                    <a:pt x="50" y="212"/>
                  </a:cubicBezTo>
                  <a:cubicBezTo>
                    <a:pt x="49" y="212"/>
                    <a:pt x="49" y="212"/>
                    <a:pt x="49" y="212"/>
                  </a:cubicBezTo>
                  <a:cubicBezTo>
                    <a:pt x="49" y="213"/>
                    <a:pt x="49" y="213"/>
                    <a:pt x="49" y="213"/>
                  </a:cubicBezTo>
                  <a:cubicBezTo>
                    <a:pt x="48" y="213"/>
                    <a:pt x="48" y="213"/>
                    <a:pt x="48" y="213"/>
                  </a:cubicBezTo>
                  <a:cubicBezTo>
                    <a:pt x="48" y="213"/>
                    <a:pt x="48" y="213"/>
                    <a:pt x="48" y="213"/>
                  </a:cubicBezTo>
                  <a:cubicBezTo>
                    <a:pt x="48" y="212"/>
                    <a:pt x="48" y="212"/>
                    <a:pt x="48" y="212"/>
                  </a:cubicBezTo>
                  <a:cubicBezTo>
                    <a:pt x="49" y="212"/>
                    <a:pt x="49" y="212"/>
                    <a:pt x="49" y="212"/>
                  </a:cubicBezTo>
                  <a:cubicBezTo>
                    <a:pt x="49" y="212"/>
                    <a:pt x="49" y="212"/>
                    <a:pt x="49" y="212"/>
                  </a:cubicBezTo>
                  <a:cubicBezTo>
                    <a:pt x="48" y="212"/>
                    <a:pt x="48" y="212"/>
                    <a:pt x="48" y="212"/>
                  </a:cubicBezTo>
                  <a:cubicBezTo>
                    <a:pt x="48" y="212"/>
                    <a:pt x="48" y="212"/>
                    <a:pt x="48" y="212"/>
                  </a:cubicBezTo>
                  <a:cubicBezTo>
                    <a:pt x="47" y="212"/>
                    <a:pt x="47" y="212"/>
                    <a:pt x="47" y="212"/>
                  </a:cubicBezTo>
                  <a:cubicBezTo>
                    <a:pt x="47" y="213"/>
                    <a:pt x="47" y="213"/>
                    <a:pt x="47" y="213"/>
                  </a:cubicBezTo>
                  <a:cubicBezTo>
                    <a:pt x="47" y="212"/>
                    <a:pt x="47" y="212"/>
                    <a:pt x="47" y="212"/>
                  </a:cubicBezTo>
                  <a:cubicBezTo>
                    <a:pt x="47" y="212"/>
                    <a:pt x="47" y="212"/>
                    <a:pt x="47" y="212"/>
                  </a:cubicBezTo>
                  <a:cubicBezTo>
                    <a:pt x="47" y="212"/>
                    <a:pt x="47" y="212"/>
                    <a:pt x="47" y="212"/>
                  </a:cubicBezTo>
                  <a:cubicBezTo>
                    <a:pt x="46" y="212"/>
                    <a:pt x="46" y="212"/>
                    <a:pt x="46" y="212"/>
                  </a:cubicBezTo>
                  <a:cubicBezTo>
                    <a:pt x="46" y="212"/>
                    <a:pt x="46" y="212"/>
                    <a:pt x="46" y="212"/>
                  </a:cubicBezTo>
                  <a:cubicBezTo>
                    <a:pt x="46" y="212"/>
                    <a:pt x="46" y="212"/>
                    <a:pt x="46" y="212"/>
                  </a:cubicBezTo>
                  <a:cubicBezTo>
                    <a:pt x="47" y="211"/>
                    <a:pt x="47" y="211"/>
                    <a:pt x="47" y="211"/>
                  </a:cubicBezTo>
                  <a:cubicBezTo>
                    <a:pt x="47" y="210"/>
                    <a:pt x="47" y="210"/>
                    <a:pt x="47" y="210"/>
                  </a:cubicBezTo>
                  <a:cubicBezTo>
                    <a:pt x="48" y="210"/>
                    <a:pt x="48" y="210"/>
                    <a:pt x="48" y="210"/>
                  </a:cubicBezTo>
                  <a:cubicBezTo>
                    <a:pt x="49" y="210"/>
                    <a:pt x="49" y="210"/>
                    <a:pt x="49" y="210"/>
                  </a:cubicBezTo>
                  <a:cubicBezTo>
                    <a:pt x="49" y="210"/>
                    <a:pt x="49" y="210"/>
                    <a:pt x="49" y="210"/>
                  </a:cubicBezTo>
                  <a:cubicBezTo>
                    <a:pt x="48" y="210"/>
                    <a:pt x="48" y="210"/>
                    <a:pt x="48" y="210"/>
                  </a:cubicBezTo>
                  <a:cubicBezTo>
                    <a:pt x="47" y="210"/>
                    <a:pt x="47" y="210"/>
                    <a:pt x="47" y="210"/>
                  </a:cubicBezTo>
                  <a:cubicBezTo>
                    <a:pt x="47" y="210"/>
                    <a:pt x="47" y="210"/>
                    <a:pt x="47" y="210"/>
                  </a:cubicBezTo>
                  <a:cubicBezTo>
                    <a:pt x="47" y="210"/>
                    <a:pt x="47" y="210"/>
                    <a:pt x="47" y="210"/>
                  </a:cubicBezTo>
                  <a:cubicBezTo>
                    <a:pt x="48" y="210"/>
                    <a:pt x="48" y="210"/>
                    <a:pt x="48" y="210"/>
                  </a:cubicBezTo>
                  <a:cubicBezTo>
                    <a:pt x="48" y="209"/>
                    <a:pt x="48" y="209"/>
                    <a:pt x="48" y="209"/>
                  </a:cubicBezTo>
                  <a:cubicBezTo>
                    <a:pt x="49" y="209"/>
                    <a:pt x="49" y="209"/>
                    <a:pt x="49" y="209"/>
                  </a:cubicBezTo>
                  <a:cubicBezTo>
                    <a:pt x="50" y="209"/>
                    <a:pt x="50" y="209"/>
                    <a:pt x="50" y="209"/>
                  </a:cubicBezTo>
                  <a:cubicBezTo>
                    <a:pt x="50" y="208"/>
                    <a:pt x="50" y="208"/>
                    <a:pt x="50" y="208"/>
                  </a:cubicBezTo>
                  <a:cubicBezTo>
                    <a:pt x="49" y="208"/>
                    <a:pt x="49" y="208"/>
                    <a:pt x="49" y="208"/>
                  </a:cubicBezTo>
                  <a:cubicBezTo>
                    <a:pt x="49" y="208"/>
                    <a:pt x="49" y="208"/>
                    <a:pt x="49" y="208"/>
                  </a:cubicBezTo>
                  <a:cubicBezTo>
                    <a:pt x="48" y="209"/>
                    <a:pt x="48" y="209"/>
                    <a:pt x="48" y="209"/>
                  </a:cubicBezTo>
                  <a:cubicBezTo>
                    <a:pt x="47" y="209"/>
                    <a:pt x="47" y="209"/>
                    <a:pt x="47" y="209"/>
                  </a:cubicBezTo>
                  <a:cubicBezTo>
                    <a:pt x="46" y="210"/>
                    <a:pt x="46" y="210"/>
                    <a:pt x="46" y="210"/>
                  </a:cubicBezTo>
                  <a:cubicBezTo>
                    <a:pt x="46" y="209"/>
                    <a:pt x="46" y="209"/>
                    <a:pt x="46" y="209"/>
                  </a:cubicBezTo>
                  <a:cubicBezTo>
                    <a:pt x="46" y="209"/>
                    <a:pt x="46" y="209"/>
                    <a:pt x="46" y="209"/>
                  </a:cubicBezTo>
                  <a:cubicBezTo>
                    <a:pt x="47" y="209"/>
                    <a:pt x="47" y="209"/>
                    <a:pt x="47" y="209"/>
                  </a:cubicBezTo>
                  <a:cubicBezTo>
                    <a:pt x="47" y="208"/>
                    <a:pt x="47" y="208"/>
                    <a:pt x="47" y="208"/>
                  </a:cubicBezTo>
                  <a:cubicBezTo>
                    <a:pt x="47" y="208"/>
                    <a:pt x="47" y="208"/>
                    <a:pt x="47" y="208"/>
                  </a:cubicBezTo>
                  <a:cubicBezTo>
                    <a:pt x="47" y="207"/>
                    <a:pt x="47" y="207"/>
                    <a:pt x="47" y="207"/>
                  </a:cubicBezTo>
                  <a:cubicBezTo>
                    <a:pt x="47" y="207"/>
                    <a:pt x="47" y="207"/>
                    <a:pt x="47" y="207"/>
                  </a:cubicBezTo>
                  <a:cubicBezTo>
                    <a:pt x="46" y="207"/>
                    <a:pt x="46" y="207"/>
                    <a:pt x="46" y="207"/>
                  </a:cubicBezTo>
                  <a:cubicBezTo>
                    <a:pt x="46" y="207"/>
                    <a:pt x="46" y="207"/>
                    <a:pt x="46" y="207"/>
                  </a:cubicBezTo>
                  <a:cubicBezTo>
                    <a:pt x="47" y="208"/>
                    <a:pt x="47" y="208"/>
                    <a:pt x="47" y="208"/>
                  </a:cubicBezTo>
                  <a:cubicBezTo>
                    <a:pt x="47" y="208"/>
                    <a:pt x="47" y="208"/>
                    <a:pt x="47" y="208"/>
                  </a:cubicBezTo>
                  <a:cubicBezTo>
                    <a:pt x="46" y="208"/>
                    <a:pt x="46" y="208"/>
                    <a:pt x="46" y="208"/>
                  </a:cubicBezTo>
                  <a:cubicBezTo>
                    <a:pt x="45" y="208"/>
                    <a:pt x="45" y="208"/>
                    <a:pt x="45" y="208"/>
                  </a:cubicBezTo>
                  <a:cubicBezTo>
                    <a:pt x="45" y="208"/>
                    <a:pt x="45" y="208"/>
                    <a:pt x="45" y="208"/>
                  </a:cubicBezTo>
                  <a:cubicBezTo>
                    <a:pt x="44" y="208"/>
                    <a:pt x="44" y="208"/>
                    <a:pt x="44" y="208"/>
                  </a:cubicBezTo>
                  <a:cubicBezTo>
                    <a:pt x="44" y="209"/>
                    <a:pt x="44" y="209"/>
                    <a:pt x="44" y="209"/>
                  </a:cubicBezTo>
                  <a:cubicBezTo>
                    <a:pt x="44" y="209"/>
                    <a:pt x="44" y="209"/>
                    <a:pt x="44" y="209"/>
                  </a:cubicBezTo>
                  <a:cubicBezTo>
                    <a:pt x="43" y="209"/>
                    <a:pt x="43" y="209"/>
                    <a:pt x="43" y="209"/>
                  </a:cubicBezTo>
                  <a:cubicBezTo>
                    <a:pt x="43" y="209"/>
                    <a:pt x="43" y="209"/>
                    <a:pt x="43" y="209"/>
                  </a:cubicBezTo>
                  <a:cubicBezTo>
                    <a:pt x="42" y="209"/>
                    <a:pt x="42" y="209"/>
                    <a:pt x="42" y="209"/>
                  </a:cubicBezTo>
                  <a:cubicBezTo>
                    <a:pt x="42" y="209"/>
                    <a:pt x="42" y="209"/>
                    <a:pt x="42" y="209"/>
                  </a:cubicBezTo>
                  <a:cubicBezTo>
                    <a:pt x="41" y="209"/>
                    <a:pt x="41" y="209"/>
                    <a:pt x="41" y="209"/>
                  </a:cubicBezTo>
                  <a:cubicBezTo>
                    <a:pt x="41" y="209"/>
                    <a:pt x="41" y="209"/>
                    <a:pt x="41" y="209"/>
                  </a:cubicBezTo>
                  <a:cubicBezTo>
                    <a:pt x="40" y="209"/>
                    <a:pt x="40" y="209"/>
                    <a:pt x="40" y="209"/>
                  </a:cubicBezTo>
                  <a:cubicBezTo>
                    <a:pt x="40" y="210"/>
                    <a:pt x="40" y="210"/>
                    <a:pt x="40" y="210"/>
                  </a:cubicBezTo>
                  <a:cubicBezTo>
                    <a:pt x="40" y="210"/>
                    <a:pt x="40" y="210"/>
                    <a:pt x="40" y="210"/>
                  </a:cubicBezTo>
                  <a:cubicBezTo>
                    <a:pt x="40" y="210"/>
                    <a:pt x="40" y="210"/>
                    <a:pt x="40" y="210"/>
                  </a:cubicBezTo>
                  <a:cubicBezTo>
                    <a:pt x="39" y="210"/>
                    <a:pt x="39" y="210"/>
                    <a:pt x="39" y="210"/>
                  </a:cubicBezTo>
                  <a:cubicBezTo>
                    <a:pt x="39" y="210"/>
                    <a:pt x="39" y="210"/>
                    <a:pt x="39" y="210"/>
                  </a:cubicBezTo>
                  <a:cubicBezTo>
                    <a:pt x="39" y="209"/>
                    <a:pt x="39" y="209"/>
                    <a:pt x="39" y="209"/>
                  </a:cubicBezTo>
                  <a:cubicBezTo>
                    <a:pt x="40" y="209"/>
                    <a:pt x="40" y="209"/>
                    <a:pt x="40" y="209"/>
                  </a:cubicBezTo>
                  <a:cubicBezTo>
                    <a:pt x="40" y="209"/>
                    <a:pt x="40" y="209"/>
                    <a:pt x="40" y="209"/>
                  </a:cubicBezTo>
                  <a:cubicBezTo>
                    <a:pt x="40" y="208"/>
                    <a:pt x="40" y="208"/>
                    <a:pt x="40" y="208"/>
                  </a:cubicBezTo>
                  <a:cubicBezTo>
                    <a:pt x="39" y="208"/>
                    <a:pt x="39" y="208"/>
                    <a:pt x="39" y="208"/>
                  </a:cubicBezTo>
                  <a:cubicBezTo>
                    <a:pt x="39" y="207"/>
                    <a:pt x="39" y="207"/>
                    <a:pt x="39" y="207"/>
                  </a:cubicBezTo>
                  <a:cubicBezTo>
                    <a:pt x="39" y="207"/>
                    <a:pt x="39" y="207"/>
                    <a:pt x="39" y="207"/>
                  </a:cubicBezTo>
                  <a:cubicBezTo>
                    <a:pt x="38" y="207"/>
                    <a:pt x="38" y="207"/>
                    <a:pt x="38" y="207"/>
                  </a:cubicBezTo>
                  <a:cubicBezTo>
                    <a:pt x="38" y="207"/>
                    <a:pt x="38" y="207"/>
                    <a:pt x="38" y="207"/>
                  </a:cubicBezTo>
                  <a:cubicBezTo>
                    <a:pt x="37" y="207"/>
                    <a:pt x="37" y="207"/>
                    <a:pt x="37" y="207"/>
                  </a:cubicBezTo>
                  <a:cubicBezTo>
                    <a:pt x="36" y="207"/>
                    <a:pt x="36" y="207"/>
                    <a:pt x="36" y="207"/>
                  </a:cubicBezTo>
                  <a:cubicBezTo>
                    <a:pt x="36" y="207"/>
                    <a:pt x="36" y="207"/>
                    <a:pt x="36" y="207"/>
                  </a:cubicBezTo>
                  <a:cubicBezTo>
                    <a:pt x="37" y="206"/>
                    <a:pt x="37" y="206"/>
                    <a:pt x="37" y="206"/>
                  </a:cubicBezTo>
                  <a:cubicBezTo>
                    <a:pt x="37" y="206"/>
                    <a:pt x="37" y="206"/>
                    <a:pt x="37" y="206"/>
                  </a:cubicBezTo>
                  <a:cubicBezTo>
                    <a:pt x="36" y="206"/>
                    <a:pt x="36" y="206"/>
                    <a:pt x="36" y="206"/>
                  </a:cubicBezTo>
                  <a:cubicBezTo>
                    <a:pt x="36" y="206"/>
                    <a:pt x="36" y="206"/>
                    <a:pt x="36" y="206"/>
                  </a:cubicBezTo>
                  <a:cubicBezTo>
                    <a:pt x="37" y="205"/>
                    <a:pt x="37" y="205"/>
                    <a:pt x="37" y="205"/>
                  </a:cubicBezTo>
                  <a:cubicBezTo>
                    <a:pt x="38" y="205"/>
                    <a:pt x="38" y="205"/>
                    <a:pt x="38" y="205"/>
                  </a:cubicBezTo>
                  <a:cubicBezTo>
                    <a:pt x="38" y="205"/>
                    <a:pt x="38" y="205"/>
                    <a:pt x="38" y="205"/>
                  </a:cubicBezTo>
                  <a:cubicBezTo>
                    <a:pt x="38" y="204"/>
                    <a:pt x="38" y="204"/>
                    <a:pt x="38" y="204"/>
                  </a:cubicBezTo>
                  <a:cubicBezTo>
                    <a:pt x="37" y="204"/>
                    <a:pt x="37" y="204"/>
                    <a:pt x="37" y="204"/>
                  </a:cubicBezTo>
                  <a:cubicBezTo>
                    <a:pt x="36" y="205"/>
                    <a:pt x="36" y="205"/>
                    <a:pt x="36" y="205"/>
                  </a:cubicBezTo>
                  <a:cubicBezTo>
                    <a:pt x="36" y="205"/>
                    <a:pt x="36" y="205"/>
                    <a:pt x="36" y="205"/>
                  </a:cubicBezTo>
                  <a:cubicBezTo>
                    <a:pt x="35" y="205"/>
                    <a:pt x="35" y="205"/>
                    <a:pt x="35" y="205"/>
                  </a:cubicBezTo>
                  <a:cubicBezTo>
                    <a:pt x="34" y="205"/>
                    <a:pt x="34" y="205"/>
                    <a:pt x="34" y="205"/>
                  </a:cubicBezTo>
                  <a:cubicBezTo>
                    <a:pt x="34" y="205"/>
                    <a:pt x="34" y="205"/>
                    <a:pt x="34" y="205"/>
                  </a:cubicBezTo>
                  <a:cubicBezTo>
                    <a:pt x="35" y="204"/>
                    <a:pt x="35" y="204"/>
                    <a:pt x="35" y="204"/>
                  </a:cubicBezTo>
                  <a:cubicBezTo>
                    <a:pt x="35" y="204"/>
                    <a:pt x="35" y="204"/>
                    <a:pt x="35" y="204"/>
                  </a:cubicBezTo>
                  <a:cubicBezTo>
                    <a:pt x="35" y="203"/>
                    <a:pt x="35" y="203"/>
                    <a:pt x="35" y="203"/>
                  </a:cubicBezTo>
                  <a:cubicBezTo>
                    <a:pt x="36" y="203"/>
                    <a:pt x="36" y="203"/>
                    <a:pt x="36" y="203"/>
                  </a:cubicBezTo>
                  <a:cubicBezTo>
                    <a:pt x="36" y="203"/>
                    <a:pt x="36" y="203"/>
                    <a:pt x="36" y="203"/>
                  </a:cubicBezTo>
                  <a:cubicBezTo>
                    <a:pt x="36" y="202"/>
                    <a:pt x="36" y="202"/>
                    <a:pt x="36" y="202"/>
                  </a:cubicBezTo>
                  <a:cubicBezTo>
                    <a:pt x="36" y="202"/>
                    <a:pt x="36" y="202"/>
                    <a:pt x="36" y="202"/>
                  </a:cubicBezTo>
                  <a:cubicBezTo>
                    <a:pt x="35" y="203"/>
                    <a:pt x="35" y="203"/>
                    <a:pt x="35" y="203"/>
                  </a:cubicBezTo>
                  <a:cubicBezTo>
                    <a:pt x="34" y="203"/>
                    <a:pt x="34" y="203"/>
                    <a:pt x="34" y="203"/>
                  </a:cubicBezTo>
                  <a:cubicBezTo>
                    <a:pt x="34" y="203"/>
                    <a:pt x="34" y="203"/>
                    <a:pt x="34" y="203"/>
                  </a:cubicBezTo>
                  <a:cubicBezTo>
                    <a:pt x="34" y="202"/>
                    <a:pt x="34" y="202"/>
                    <a:pt x="34" y="202"/>
                  </a:cubicBezTo>
                  <a:cubicBezTo>
                    <a:pt x="35" y="202"/>
                    <a:pt x="35" y="202"/>
                    <a:pt x="35" y="202"/>
                  </a:cubicBezTo>
                  <a:cubicBezTo>
                    <a:pt x="35" y="202"/>
                    <a:pt x="35" y="202"/>
                    <a:pt x="35" y="202"/>
                  </a:cubicBezTo>
                  <a:cubicBezTo>
                    <a:pt x="36" y="202"/>
                    <a:pt x="36" y="202"/>
                    <a:pt x="36" y="202"/>
                  </a:cubicBezTo>
                  <a:cubicBezTo>
                    <a:pt x="36" y="201"/>
                    <a:pt x="36" y="201"/>
                    <a:pt x="36" y="201"/>
                  </a:cubicBezTo>
                  <a:cubicBezTo>
                    <a:pt x="36" y="201"/>
                    <a:pt x="36" y="201"/>
                    <a:pt x="36" y="201"/>
                  </a:cubicBezTo>
                  <a:cubicBezTo>
                    <a:pt x="37" y="201"/>
                    <a:pt x="37" y="201"/>
                    <a:pt x="37" y="201"/>
                  </a:cubicBezTo>
                  <a:cubicBezTo>
                    <a:pt x="36" y="200"/>
                    <a:pt x="36" y="200"/>
                    <a:pt x="36" y="200"/>
                  </a:cubicBezTo>
                  <a:cubicBezTo>
                    <a:pt x="35" y="201"/>
                    <a:pt x="35" y="201"/>
                    <a:pt x="35" y="201"/>
                  </a:cubicBezTo>
                  <a:cubicBezTo>
                    <a:pt x="35" y="201"/>
                    <a:pt x="35" y="201"/>
                    <a:pt x="35" y="201"/>
                  </a:cubicBezTo>
                  <a:cubicBezTo>
                    <a:pt x="35" y="201"/>
                    <a:pt x="35" y="201"/>
                    <a:pt x="35" y="201"/>
                  </a:cubicBezTo>
                  <a:cubicBezTo>
                    <a:pt x="34" y="201"/>
                    <a:pt x="34" y="201"/>
                    <a:pt x="34" y="201"/>
                  </a:cubicBezTo>
                  <a:cubicBezTo>
                    <a:pt x="34" y="201"/>
                    <a:pt x="34" y="201"/>
                    <a:pt x="34" y="201"/>
                  </a:cubicBezTo>
                  <a:cubicBezTo>
                    <a:pt x="35" y="201"/>
                    <a:pt x="35" y="201"/>
                    <a:pt x="35" y="201"/>
                  </a:cubicBezTo>
                  <a:cubicBezTo>
                    <a:pt x="35" y="200"/>
                    <a:pt x="35" y="200"/>
                    <a:pt x="35" y="200"/>
                  </a:cubicBezTo>
                  <a:cubicBezTo>
                    <a:pt x="34" y="200"/>
                    <a:pt x="34" y="200"/>
                    <a:pt x="34" y="200"/>
                  </a:cubicBezTo>
                  <a:cubicBezTo>
                    <a:pt x="35" y="200"/>
                    <a:pt x="35" y="200"/>
                    <a:pt x="35" y="200"/>
                  </a:cubicBezTo>
                  <a:cubicBezTo>
                    <a:pt x="35" y="199"/>
                    <a:pt x="35" y="199"/>
                    <a:pt x="35" y="199"/>
                  </a:cubicBezTo>
                  <a:cubicBezTo>
                    <a:pt x="34" y="199"/>
                    <a:pt x="34" y="199"/>
                    <a:pt x="34" y="199"/>
                  </a:cubicBezTo>
                  <a:cubicBezTo>
                    <a:pt x="34" y="199"/>
                    <a:pt x="34" y="199"/>
                    <a:pt x="34" y="199"/>
                  </a:cubicBezTo>
                  <a:cubicBezTo>
                    <a:pt x="34" y="199"/>
                    <a:pt x="34" y="199"/>
                    <a:pt x="34" y="199"/>
                  </a:cubicBezTo>
                  <a:cubicBezTo>
                    <a:pt x="34" y="199"/>
                    <a:pt x="34" y="199"/>
                    <a:pt x="34" y="199"/>
                  </a:cubicBezTo>
                  <a:cubicBezTo>
                    <a:pt x="34" y="198"/>
                    <a:pt x="34" y="198"/>
                    <a:pt x="34" y="198"/>
                  </a:cubicBezTo>
                  <a:cubicBezTo>
                    <a:pt x="33" y="198"/>
                    <a:pt x="33" y="198"/>
                    <a:pt x="33" y="198"/>
                  </a:cubicBezTo>
                  <a:cubicBezTo>
                    <a:pt x="33" y="198"/>
                    <a:pt x="33" y="198"/>
                    <a:pt x="33" y="198"/>
                  </a:cubicBezTo>
                  <a:cubicBezTo>
                    <a:pt x="33" y="198"/>
                    <a:pt x="33" y="198"/>
                    <a:pt x="33" y="198"/>
                  </a:cubicBezTo>
                  <a:cubicBezTo>
                    <a:pt x="32" y="198"/>
                    <a:pt x="32" y="198"/>
                    <a:pt x="32" y="198"/>
                  </a:cubicBezTo>
                  <a:cubicBezTo>
                    <a:pt x="33" y="197"/>
                    <a:pt x="33" y="197"/>
                    <a:pt x="33" y="197"/>
                  </a:cubicBezTo>
                  <a:cubicBezTo>
                    <a:pt x="33" y="197"/>
                    <a:pt x="33" y="197"/>
                    <a:pt x="33" y="197"/>
                  </a:cubicBezTo>
                  <a:cubicBezTo>
                    <a:pt x="34" y="197"/>
                    <a:pt x="34" y="197"/>
                    <a:pt x="34" y="197"/>
                  </a:cubicBezTo>
                  <a:cubicBezTo>
                    <a:pt x="34" y="196"/>
                    <a:pt x="34" y="196"/>
                    <a:pt x="34" y="196"/>
                  </a:cubicBezTo>
                  <a:cubicBezTo>
                    <a:pt x="34" y="196"/>
                    <a:pt x="34" y="196"/>
                    <a:pt x="34" y="196"/>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4" y="195"/>
                    <a:pt x="34" y="195"/>
                    <a:pt x="34" y="195"/>
                  </a:cubicBezTo>
                  <a:cubicBezTo>
                    <a:pt x="33" y="195"/>
                    <a:pt x="33" y="195"/>
                    <a:pt x="33" y="195"/>
                  </a:cubicBezTo>
                  <a:cubicBezTo>
                    <a:pt x="33" y="195"/>
                    <a:pt x="33" y="195"/>
                    <a:pt x="33" y="195"/>
                  </a:cubicBezTo>
                  <a:cubicBezTo>
                    <a:pt x="32" y="195"/>
                    <a:pt x="32" y="195"/>
                    <a:pt x="32" y="195"/>
                  </a:cubicBezTo>
                  <a:cubicBezTo>
                    <a:pt x="32" y="195"/>
                    <a:pt x="32" y="195"/>
                    <a:pt x="32" y="195"/>
                  </a:cubicBezTo>
                  <a:cubicBezTo>
                    <a:pt x="32" y="194"/>
                    <a:pt x="32" y="194"/>
                    <a:pt x="32" y="194"/>
                  </a:cubicBezTo>
                  <a:cubicBezTo>
                    <a:pt x="32" y="194"/>
                    <a:pt x="32" y="194"/>
                    <a:pt x="32" y="194"/>
                  </a:cubicBezTo>
                  <a:cubicBezTo>
                    <a:pt x="33" y="193"/>
                    <a:pt x="33" y="193"/>
                    <a:pt x="33" y="193"/>
                  </a:cubicBezTo>
                  <a:cubicBezTo>
                    <a:pt x="33" y="193"/>
                    <a:pt x="33" y="193"/>
                    <a:pt x="33" y="193"/>
                  </a:cubicBezTo>
                  <a:cubicBezTo>
                    <a:pt x="33" y="193"/>
                    <a:pt x="33" y="193"/>
                    <a:pt x="33" y="193"/>
                  </a:cubicBezTo>
                  <a:cubicBezTo>
                    <a:pt x="32" y="193"/>
                    <a:pt x="32" y="193"/>
                    <a:pt x="32" y="193"/>
                  </a:cubicBezTo>
                  <a:cubicBezTo>
                    <a:pt x="31" y="193"/>
                    <a:pt x="31" y="193"/>
                    <a:pt x="31" y="193"/>
                  </a:cubicBezTo>
                  <a:cubicBezTo>
                    <a:pt x="31" y="193"/>
                    <a:pt x="31" y="193"/>
                    <a:pt x="31" y="193"/>
                  </a:cubicBezTo>
                  <a:cubicBezTo>
                    <a:pt x="31" y="193"/>
                    <a:pt x="31" y="193"/>
                    <a:pt x="31" y="193"/>
                  </a:cubicBezTo>
                  <a:cubicBezTo>
                    <a:pt x="31" y="192"/>
                    <a:pt x="31" y="192"/>
                    <a:pt x="31" y="192"/>
                  </a:cubicBezTo>
                  <a:cubicBezTo>
                    <a:pt x="31" y="192"/>
                    <a:pt x="31" y="192"/>
                    <a:pt x="31" y="192"/>
                  </a:cubicBezTo>
                  <a:cubicBezTo>
                    <a:pt x="32" y="192"/>
                    <a:pt x="32" y="192"/>
                    <a:pt x="32" y="192"/>
                  </a:cubicBezTo>
                  <a:cubicBezTo>
                    <a:pt x="33" y="192"/>
                    <a:pt x="33" y="192"/>
                    <a:pt x="33" y="192"/>
                  </a:cubicBezTo>
                  <a:cubicBezTo>
                    <a:pt x="33" y="192"/>
                    <a:pt x="33" y="192"/>
                    <a:pt x="33" y="192"/>
                  </a:cubicBezTo>
                  <a:cubicBezTo>
                    <a:pt x="33" y="192"/>
                    <a:pt x="33" y="192"/>
                    <a:pt x="33" y="192"/>
                  </a:cubicBezTo>
                  <a:cubicBezTo>
                    <a:pt x="33" y="192"/>
                    <a:pt x="33" y="192"/>
                    <a:pt x="33" y="192"/>
                  </a:cubicBezTo>
                  <a:cubicBezTo>
                    <a:pt x="32" y="192"/>
                    <a:pt x="32" y="192"/>
                    <a:pt x="32" y="192"/>
                  </a:cubicBezTo>
                  <a:cubicBezTo>
                    <a:pt x="31" y="192"/>
                    <a:pt x="31" y="192"/>
                    <a:pt x="31" y="192"/>
                  </a:cubicBezTo>
                  <a:cubicBezTo>
                    <a:pt x="31" y="192"/>
                    <a:pt x="31" y="192"/>
                    <a:pt x="31" y="192"/>
                  </a:cubicBezTo>
                  <a:cubicBezTo>
                    <a:pt x="30" y="191"/>
                    <a:pt x="30" y="191"/>
                    <a:pt x="30" y="191"/>
                  </a:cubicBezTo>
                  <a:cubicBezTo>
                    <a:pt x="31" y="191"/>
                    <a:pt x="31" y="191"/>
                    <a:pt x="31" y="191"/>
                  </a:cubicBezTo>
                  <a:cubicBezTo>
                    <a:pt x="32" y="191"/>
                    <a:pt x="32" y="191"/>
                    <a:pt x="32" y="191"/>
                  </a:cubicBezTo>
                  <a:cubicBezTo>
                    <a:pt x="33" y="191"/>
                    <a:pt x="33" y="191"/>
                    <a:pt x="33" y="191"/>
                  </a:cubicBezTo>
                  <a:cubicBezTo>
                    <a:pt x="32" y="190"/>
                    <a:pt x="32" y="190"/>
                    <a:pt x="32" y="190"/>
                  </a:cubicBezTo>
                  <a:cubicBezTo>
                    <a:pt x="32" y="190"/>
                    <a:pt x="32" y="190"/>
                    <a:pt x="32" y="190"/>
                  </a:cubicBezTo>
                  <a:cubicBezTo>
                    <a:pt x="31" y="190"/>
                    <a:pt x="31" y="190"/>
                    <a:pt x="31" y="190"/>
                  </a:cubicBezTo>
                  <a:cubicBezTo>
                    <a:pt x="32" y="190"/>
                    <a:pt x="32" y="190"/>
                    <a:pt x="32" y="190"/>
                  </a:cubicBezTo>
                  <a:cubicBezTo>
                    <a:pt x="32" y="190"/>
                    <a:pt x="32" y="190"/>
                    <a:pt x="32" y="190"/>
                  </a:cubicBezTo>
                  <a:cubicBezTo>
                    <a:pt x="33" y="190"/>
                    <a:pt x="33" y="190"/>
                    <a:pt x="33" y="190"/>
                  </a:cubicBezTo>
                  <a:cubicBezTo>
                    <a:pt x="33" y="190"/>
                    <a:pt x="33" y="190"/>
                    <a:pt x="33" y="190"/>
                  </a:cubicBezTo>
                  <a:cubicBezTo>
                    <a:pt x="34" y="190"/>
                    <a:pt x="34" y="190"/>
                    <a:pt x="34" y="190"/>
                  </a:cubicBezTo>
                  <a:cubicBezTo>
                    <a:pt x="34" y="189"/>
                    <a:pt x="34" y="189"/>
                    <a:pt x="34" y="189"/>
                  </a:cubicBezTo>
                  <a:cubicBezTo>
                    <a:pt x="33" y="189"/>
                    <a:pt x="33" y="189"/>
                    <a:pt x="33" y="189"/>
                  </a:cubicBezTo>
                  <a:cubicBezTo>
                    <a:pt x="33" y="190"/>
                    <a:pt x="33" y="190"/>
                    <a:pt x="33" y="190"/>
                  </a:cubicBezTo>
                  <a:cubicBezTo>
                    <a:pt x="32" y="190"/>
                    <a:pt x="32" y="190"/>
                    <a:pt x="32" y="190"/>
                  </a:cubicBezTo>
                  <a:cubicBezTo>
                    <a:pt x="32" y="189"/>
                    <a:pt x="32" y="189"/>
                    <a:pt x="32" y="189"/>
                  </a:cubicBezTo>
                  <a:cubicBezTo>
                    <a:pt x="31" y="189"/>
                    <a:pt x="31" y="189"/>
                    <a:pt x="31" y="189"/>
                  </a:cubicBezTo>
                  <a:cubicBezTo>
                    <a:pt x="31" y="190"/>
                    <a:pt x="31" y="190"/>
                    <a:pt x="31" y="190"/>
                  </a:cubicBezTo>
                  <a:cubicBezTo>
                    <a:pt x="30" y="190"/>
                    <a:pt x="30" y="190"/>
                    <a:pt x="30" y="190"/>
                  </a:cubicBezTo>
                  <a:cubicBezTo>
                    <a:pt x="30" y="190"/>
                    <a:pt x="30" y="190"/>
                    <a:pt x="30" y="190"/>
                  </a:cubicBezTo>
                  <a:cubicBezTo>
                    <a:pt x="30" y="189"/>
                    <a:pt x="30" y="189"/>
                    <a:pt x="30" y="189"/>
                  </a:cubicBezTo>
                  <a:cubicBezTo>
                    <a:pt x="30" y="189"/>
                    <a:pt x="30" y="189"/>
                    <a:pt x="30" y="189"/>
                  </a:cubicBezTo>
                  <a:cubicBezTo>
                    <a:pt x="31" y="189"/>
                    <a:pt x="31" y="189"/>
                    <a:pt x="31" y="189"/>
                  </a:cubicBezTo>
                  <a:cubicBezTo>
                    <a:pt x="32" y="188"/>
                    <a:pt x="32" y="188"/>
                    <a:pt x="32" y="188"/>
                  </a:cubicBezTo>
                  <a:cubicBezTo>
                    <a:pt x="32" y="188"/>
                    <a:pt x="32" y="188"/>
                    <a:pt x="32" y="188"/>
                  </a:cubicBezTo>
                  <a:cubicBezTo>
                    <a:pt x="31" y="188"/>
                    <a:pt x="31" y="188"/>
                    <a:pt x="31" y="188"/>
                  </a:cubicBezTo>
                  <a:cubicBezTo>
                    <a:pt x="30" y="188"/>
                    <a:pt x="30" y="188"/>
                    <a:pt x="30" y="188"/>
                  </a:cubicBezTo>
                  <a:cubicBezTo>
                    <a:pt x="30" y="188"/>
                    <a:pt x="30" y="188"/>
                    <a:pt x="30" y="188"/>
                  </a:cubicBezTo>
                  <a:cubicBezTo>
                    <a:pt x="30" y="187"/>
                    <a:pt x="30" y="187"/>
                    <a:pt x="30" y="187"/>
                  </a:cubicBezTo>
                  <a:cubicBezTo>
                    <a:pt x="31" y="187"/>
                    <a:pt x="31" y="187"/>
                    <a:pt x="31" y="187"/>
                  </a:cubicBezTo>
                  <a:cubicBezTo>
                    <a:pt x="32" y="187"/>
                    <a:pt x="32" y="187"/>
                    <a:pt x="32" y="187"/>
                  </a:cubicBezTo>
                  <a:cubicBezTo>
                    <a:pt x="33" y="187"/>
                    <a:pt x="33" y="187"/>
                    <a:pt x="33" y="187"/>
                  </a:cubicBezTo>
                  <a:cubicBezTo>
                    <a:pt x="34" y="187"/>
                    <a:pt x="34" y="187"/>
                    <a:pt x="34" y="187"/>
                  </a:cubicBezTo>
                  <a:cubicBezTo>
                    <a:pt x="35" y="186"/>
                    <a:pt x="35" y="186"/>
                    <a:pt x="35" y="186"/>
                  </a:cubicBezTo>
                  <a:cubicBezTo>
                    <a:pt x="35" y="186"/>
                    <a:pt x="35" y="186"/>
                    <a:pt x="35" y="186"/>
                  </a:cubicBezTo>
                  <a:cubicBezTo>
                    <a:pt x="35" y="186"/>
                    <a:pt x="35" y="186"/>
                    <a:pt x="35" y="186"/>
                  </a:cubicBezTo>
                  <a:cubicBezTo>
                    <a:pt x="34" y="186"/>
                    <a:pt x="34" y="186"/>
                    <a:pt x="34" y="186"/>
                  </a:cubicBezTo>
                  <a:cubicBezTo>
                    <a:pt x="33" y="186"/>
                    <a:pt x="33" y="186"/>
                    <a:pt x="33" y="186"/>
                  </a:cubicBezTo>
                  <a:cubicBezTo>
                    <a:pt x="32" y="186"/>
                    <a:pt x="32" y="186"/>
                    <a:pt x="32" y="186"/>
                  </a:cubicBezTo>
                  <a:cubicBezTo>
                    <a:pt x="31" y="187"/>
                    <a:pt x="31" y="187"/>
                    <a:pt x="31" y="187"/>
                  </a:cubicBezTo>
                  <a:cubicBezTo>
                    <a:pt x="30" y="187"/>
                    <a:pt x="30" y="187"/>
                    <a:pt x="30" y="187"/>
                  </a:cubicBezTo>
                  <a:cubicBezTo>
                    <a:pt x="30" y="186"/>
                    <a:pt x="30" y="186"/>
                    <a:pt x="30" y="186"/>
                  </a:cubicBezTo>
                  <a:cubicBezTo>
                    <a:pt x="30" y="186"/>
                    <a:pt x="30" y="186"/>
                    <a:pt x="30" y="186"/>
                  </a:cubicBezTo>
                  <a:cubicBezTo>
                    <a:pt x="32" y="186"/>
                    <a:pt x="32" y="186"/>
                    <a:pt x="32" y="186"/>
                  </a:cubicBezTo>
                  <a:cubicBezTo>
                    <a:pt x="32" y="186"/>
                    <a:pt x="32" y="186"/>
                    <a:pt x="32" y="186"/>
                  </a:cubicBezTo>
                  <a:cubicBezTo>
                    <a:pt x="33" y="185"/>
                    <a:pt x="33" y="185"/>
                    <a:pt x="33" y="185"/>
                  </a:cubicBezTo>
                  <a:cubicBezTo>
                    <a:pt x="34" y="185"/>
                    <a:pt x="34" y="185"/>
                    <a:pt x="34" y="185"/>
                  </a:cubicBezTo>
                  <a:cubicBezTo>
                    <a:pt x="34" y="185"/>
                    <a:pt x="34" y="185"/>
                    <a:pt x="34" y="185"/>
                  </a:cubicBezTo>
                  <a:cubicBezTo>
                    <a:pt x="35" y="186"/>
                    <a:pt x="35" y="186"/>
                    <a:pt x="35" y="186"/>
                  </a:cubicBezTo>
                  <a:cubicBezTo>
                    <a:pt x="35" y="186"/>
                    <a:pt x="35" y="186"/>
                    <a:pt x="35" y="186"/>
                  </a:cubicBezTo>
                  <a:cubicBezTo>
                    <a:pt x="35" y="185"/>
                    <a:pt x="35" y="185"/>
                    <a:pt x="35" y="185"/>
                  </a:cubicBezTo>
                  <a:cubicBezTo>
                    <a:pt x="35" y="185"/>
                    <a:pt x="35" y="185"/>
                    <a:pt x="35" y="185"/>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4" y="184"/>
                    <a:pt x="34" y="184"/>
                    <a:pt x="34" y="184"/>
                  </a:cubicBezTo>
                  <a:cubicBezTo>
                    <a:pt x="35" y="184"/>
                    <a:pt x="35" y="184"/>
                    <a:pt x="35" y="184"/>
                  </a:cubicBezTo>
                  <a:cubicBezTo>
                    <a:pt x="35" y="184"/>
                    <a:pt x="35" y="184"/>
                    <a:pt x="35" y="184"/>
                  </a:cubicBezTo>
                  <a:cubicBezTo>
                    <a:pt x="35" y="184"/>
                    <a:pt x="35" y="184"/>
                    <a:pt x="35" y="184"/>
                  </a:cubicBezTo>
                  <a:cubicBezTo>
                    <a:pt x="36" y="185"/>
                    <a:pt x="36" y="185"/>
                    <a:pt x="36" y="185"/>
                  </a:cubicBezTo>
                  <a:cubicBezTo>
                    <a:pt x="36" y="185"/>
                    <a:pt x="36" y="185"/>
                    <a:pt x="36" y="185"/>
                  </a:cubicBezTo>
                  <a:cubicBezTo>
                    <a:pt x="37" y="185"/>
                    <a:pt x="37" y="185"/>
                    <a:pt x="37" y="185"/>
                  </a:cubicBezTo>
                  <a:cubicBezTo>
                    <a:pt x="36" y="184"/>
                    <a:pt x="36" y="184"/>
                    <a:pt x="36" y="184"/>
                  </a:cubicBezTo>
                  <a:cubicBezTo>
                    <a:pt x="36" y="184"/>
                    <a:pt x="36" y="184"/>
                    <a:pt x="36" y="184"/>
                  </a:cubicBezTo>
                  <a:cubicBezTo>
                    <a:pt x="36" y="183"/>
                    <a:pt x="36" y="183"/>
                    <a:pt x="36" y="183"/>
                  </a:cubicBezTo>
                  <a:cubicBezTo>
                    <a:pt x="36" y="182"/>
                    <a:pt x="36" y="182"/>
                    <a:pt x="36" y="182"/>
                  </a:cubicBezTo>
                  <a:cubicBezTo>
                    <a:pt x="36" y="182"/>
                    <a:pt x="36" y="182"/>
                    <a:pt x="36" y="182"/>
                  </a:cubicBezTo>
                  <a:cubicBezTo>
                    <a:pt x="36" y="182"/>
                    <a:pt x="36" y="182"/>
                    <a:pt x="36" y="182"/>
                  </a:cubicBezTo>
                  <a:cubicBezTo>
                    <a:pt x="35" y="183"/>
                    <a:pt x="35" y="183"/>
                    <a:pt x="35" y="183"/>
                  </a:cubicBezTo>
                  <a:cubicBezTo>
                    <a:pt x="35" y="183"/>
                    <a:pt x="35" y="183"/>
                    <a:pt x="35" y="183"/>
                  </a:cubicBezTo>
                  <a:cubicBezTo>
                    <a:pt x="35" y="182"/>
                    <a:pt x="35" y="182"/>
                    <a:pt x="35" y="182"/>
                  </a:cubicBezTo>
                  <a:cubicBezTo>
                    <a:pt x="34" y="182"/>
                    <a:pt x="34" y="182"/>
                    <a:pt x="34" y="182"/>
                  </a:cubicBezTo>
                  <a:cubicBezTo>
                    <a:pt x="33" y="183"/>
                    <a:pt x="33" y="183"/>
                    <a:pt x="33" y="183"/>
                  </a:cubicBezTo>
                  <a:cubicBezTo>
                    <a:pt x="33" y="184"/>
                    <a:pt x="33" y="184"/>
                    <a:pt x="33" y="184"/>
                  </a:cubicBezTo>
                  <a:cubicBezTo>
                    <a:pt x="32" y="183"/>
                    <a:pt x="32" y="183"/>
                    <a:pt x="32" y="183"/>
                  </a:cubicBezTo>
                  <a:cubicBezTo>
                    <a:pt x="33" y="183"/>
                    <a:pt x="33" y="183"/>
                    <a:pt x="33" y="183"/>
                  </a:cubicBezTo>
                  <a:cubicBezTo>
                    <a:pt x="33" y="183"/>
                    <a:pt x="33" y="183"/>
                    <a:pt x="33" y="183"/>
                  </a:cubicBezTo>
                  <a:cubicBezTo>
                    <a:pt x="33" y="183"/>
                    <a:pt x="33" y="183"/>
                    <a:pt x="33" y="183"/>
                  </a:cubicBezTo>
                  <a:cubicBezTo>
                    <a:pt x="32" y="183"/>
                    <a:pt x="32" y="183"/>
                    <a:pt x="32" y="183"/>
                  </a:cubicBezTo>
                  <a:cubicBezTo>
                    <a:pt x="32" y="183"/>
                    <a:pt x="32" y="183"/>
                    <a:pt x="32" y="183"/>
                  </a:cubicBezTo>
                  <a:cubicBezTo>
                    <a:pt x="32" y="183"/>
                    <a:pt x="32" y="183"/>
                    <a:pt x="32" y="183"/>
                  </a:cubicBezTo>
                  <a:cubicBezTo>
                    <a:pt x="31" y="184"/>
                    <a:pt x="31" y="184"/>
                    <a:pt x="31" y="184"/>
                  </a:cubicBezTo>
                  <a:cubicBezTo>
                    <a:pt x="30" y="184"/>
                    <a:pt x="30" y="184"/>
                    <a:pt x="30" y="184"/>
                  </a:cubicBezTo>
                  <a:cubicBezTo>
                    <a:pt x="30" y="185"/>
                    <a:pt x="30" y="185"/>
                    <a:pt x="30" y="185"/>
                  </a:cubicBezTo>
                  <a:cubicBezTo>
                    <a:pt x="29" y="185"/>
                    <a:pt x="29" y="185"/>
                    <a:pt x="29" y="185"/>
                  </a:cubicBezTo>
                  <a:cubicBezTo>
                    <a:pt x="29" y="185"/>
                    <a:pt x="29" y="185"/>
                    <a:pt x="29" y="185"/>
                  </a:cubicBezTo>
                  <a:cubicBezTo>
                    <a:pt x="29" y="184"/>
                    <a:pt x="29" y="184"/>
                    <a:pt x="29" y="184"/>
                  </a:cubicBezTo>
                  <a:cubicBezTo>
                    <a:pt x="29" y="183"/>
                    <a:pt x="29" y="183"/>
                    <a:pt x="29" y="183"/>
                  </a:cubicBezTo>
                  <a:cubicBezTo>
                    <a:pt x="29" y="183"/>
                    <a:pt x="29" y="183"/>
                    <a:pt x="29" y="183"/>
                  </a:cubicBezTo>
                  <a:cubicBezTo>
                    <a:pt x="29" y="182"/>
                    <a:pt x="29" y="182"/>
                    <a:pt x="29" y="182"/>
                  </a:cubicBezTo>
                  <a:cubicBezTo>
                    <a:pt x="29" y="182"/>
                    <a:pt x="29" y="182"/>
                    <a:pt x="29" y="182"/>
                  </a:cubicBezTo>
                  <a:cubicBezTo>
                    <a:pt x="30" y="182"/>
                    <a:pt x="30" y="182"/>
                    <a:pt x="30" y="182"/>
                  </a:cubicBezTo>
                  <a:cubicBezTo>
                    <a:pt x="31" y="181"/>
                    <a:pt x="31" y="181"/>
                    <a:pt x="31" y="181"/>
                  </a:cubicBezTo>
                  <a:cubicBezTo>
                    <a:pt x="32" y="181"/>
                    <a:pt x="32" y="181"/>
                    <a:pt x="32" y="181"/>
                  </a:cubicBezTo>
                  <a:cubicBezTo>
                    <a:pt x="32" y="181"/>
                    <a:pt x="32" y="181"/>
                    <a:pt x="32" y="181"/>
                  </a:cubicBezTo>
                  <a:cubicBezTo>
                    <a:pt x="32" y="181"/>
                    <a:pt x="32" y="181"/>
                    <a:pt x="32" y="181"/>
                  </a:cubicBezTo>
                  <a:cubicBezTo>
                    <a:pt x="32" y="180"/>
                    <a:pt x="32" y="180"/>
                    <a:pt x="32" y="180"/>
                  </a:cubicBezTo>
                  <a:cubicBezTo>
                    <a:pt x="32" y="180"/>
                    <a:pt x="32" y="180"/>
                    <a:pt x="32" y="180"/>
                  </a:cubicBezTo>
                  <a:cubicBezTo>
                    <a:pt x="31" y="181"/>
                    <a:pt x="31" y="181"/>
                    <a:pt x="31" y="181"/>
                  </a:cubicBezTo>
                  <a:cubicBezTo>
                    <a:pt x="31" y="181"/>
                    <a:pt x="31" y="181"/>
                    <a:pt x="31" y="181"/>
                  </a:cubicBezTo>
                  <a:cubicBezTo>
                    <a:pt x="31" y="181"/>
                    <a:pt x="31" y="181"/>
                    <a:pt x="31" y="181"/>
                  </a:cubicBezTo>
                  <a:cubicBezTo>
                    <a:pt x="30" y="181"/>
                    <a:pt x="30" y="181"/>
                    <a:pt x="30" y="181"/>
                  </a:cubicBezTo>
                  <a:cubicBezTo>
                    <a:pt x="29" y="181"/>
                    <a:pt x="29" y="181"/>
                    <a:pt x="29" y="181"/>
                  </a:cubicBezTo>
                  <a:cubicBezTo>
                    <a:pt x="29" y="181"/>
                    <a:pt x="29" y="181"/>
                    <a:pt x="29" y="181"/>
                  </a:cubicBezTo>
                  <a:cubicBezTo>
                    <a:pt x="29" y="180"/>
                    <a:pt x="29" y="180"/>
                    <a:pt x="29" y="180"/>
                  </a:cubicBezTo>
                  <a:cubicBezTo>
                    <a:pt x="30" y="179"/>
                    <a:pt x="30" y="179"/>
                    <a:pt x="30" y="179"/>
                  </a:cubicBezTo>
                  <a:cubicBezTo>
                    <a:pt x="30" y="179"/>
                    <a:pt x="30" y="179"/>
                    <a:pt x="30" y="179"/>
                  </a:cubicBezTo>
                  <a:cubicBezTo>
                    <a:pt x="29" y="178"/>
                    <a:pt x="29" y="178"/>
                    <a:pt x="29" y="178"/>
                  </a:cubicBezTo>
                  <a:cubicBezTo>
                    <a:pt x="29" y="178"/>
                    <a:pt x="29" y="178"/>
                    <a:pt x="29" y="178"/>
                  </a:cubicBezTo>
                  <a:cubicBezTo>
                    <a:pt x="29" y="179"/>
                    <a:pt x="29" y="179"/>
                    <a:pt x="29" y="179"/>
                  </a:cubicBezTo>
                  <a:cubicBezTo>
                    <a:pt x="28" y="179"/>
                    <a:pt x="28" y="179"/>
                    <a:pt x="28" y="179"/>
                  </a:cubicBezTo>
                  <a:cubicBezTo>
                    <a:pt x="28" y="178"/>
                    <a:pt x="28" y="178"/>
                    <a:pt x="28" y="178"/>
                  </a:cubicBezTo>
                  <a:cubicBezTo>
                    <a:pt x="29" y="178"/>
                    <a:pt x="29" y="178"/>
                    <a:pt x="29" y="178"/>
                  </a:cubicBezTo>
                  <a:cubicBezTo>
                    <a:pt x="30" y="178"/>
                    <a:pt x="30" y="178"/>
                    <a:pt x="30" y="178"/>
                  </a:cubicBezTo>
                  <a:cubicBezTo>
                    <a:pt x="30" y="177"/>
                    <a:pt x="30" y="177"/>
                    <a:pt x="30" y="177"/>
                  </a:cubicBezTo>
                  <a:cubicBezTo>
                    <a:pt x="31" y="177"/>
                    <a:pt x="31" y="177"/>
                    <a:pt x="31" y="177"/>
                  </a:cubicBezTo>
                  <a:cubicBezTo>
                    <a:pt x="32" y="177"/>
                    <a:pt x="32" y="177"/>
                    <a:pt x="32" y="177"/>
                  </a:cubicBezTo>
                  <a:cubicBezTo>
                    <a:pt x="32" y="176"/>
                    <a:pt x="32" y="176"/>
                    <a:pt x="32" y="176"/>
                  </a:cubicBezTo>
                  <a:cubicBezTo>
                    <a:pt x="32" y="176"/>
                    <a:pt x="32" y="176"/>
                    <a:pt x="32" y="176"/>
                  </a:cubicBezTo>
                  <a:cubicBezTo>
                    <a:pt x="33" y="176"/>
                    <a:pt x="33" y="176"/>
                    <a:pt x="33" y="176"/>
                  </a:cubicBezTo>
                  <a:cubicBezTo>
                    <a:pt x="33" y="176"/>
                    <a:pt x="33" y="176"/>
                    <a:pt x="33" y="176"/>
                  </a:cubicBezTo>
                  <a:cubicBezTo>
                    <a:pt x="33" y="175"/>
                    <a:pt x="33" y="175"/>
                    <a:pt x="33" y="175"/>
                  </a:cubicBezTo>
                  <a:cubicBezTo>
                    <a:pt x="35" y="175"/>
                    <a:pt x="35" y="175"/>
                    <a:pt x="35" y="175"/>
                  </a:cubicBezTo>
                  <a:cubicBezTo>
                    <a:pt x="35" y="176"/>
                    <a:pt x="35" y="176"/>
                    <a:pt x="35" y="176"/>
                  </a:cubicBezTo>
                  <a:cubicBezTo>
                    <a:pt x="36" y="176"/>
                    <a:pt x="36" y="176"/>
                    <a:pt x="36" y="176"/>
                  </a:cubicBezTo>
                  <a:cubicBezTo>
                    <a:pt x="35" y="175"/>
                    <a:pt x="35" y="175"/>
                    <a:pt x="35" y="175"/>
                  </a:cubicBezTo>
                  <a:cubicBezTo>
                    <a:pt x="35" y="175"/>
                    <a:pt x="35" y="175"/>
                    <a:pt x="35" y="175"/>
                  </a:cubicBezTo>
                  <a:cubicBezTo>
                    <a:pt x="34" y="175"/>
                    <a:pt x="34" y="175"/>
                    <a:pt x="34" y="175"/>
                  </a:cubicBezTo>
                  <a:cubicBezTo>
                    <a:pt x="34" y="174"/>
                    <a:pt x="34" y="174"/>
                    <a:pt x="34" y="174"/>
                  </a:cubicBezTo>
                  <a:cubicBezTo>
                    <a:pt x="32" y="175"/>
                    <a:pt x="32" y="175"/>
                    <a:pt x="32" y="175"/>
                  </a:cubicBezTo>
                  <a:cubicBezTo>
                    <a:pt x="32" y="175"/>
                    <a:pt x="32" y="175"/>
                    <a:pt x="32" y="175"/>
                  </a:cubicBezTo>
                  <a:cubicBezTo>
                    <a:pt x="31" y="176"/>
                    <a:pt x="31" y="176"/>
                    <a:pt x="31" y="176"/>
                  </a:cubicBezTo>
                  <a:cubicBezTo>
                    <a:pt x="31" y="176"/>
                    <a:pt x="31" y="176"/>
                    <a:pt x="31" y="176"/>
                  </a:cubicBezTo>
                  <a:cubicBezTo>
                    <a:pt x="31" y="176"/>
                    <a:pt x="31" y="176"/>
                    <a:pt x="31" y="176"/>
                  </a:cubicBezTo>
                  <a:cubicBezTo>
                    <a:pt x="30" y="177"/>
                    <a:pt x="30" y="177"/>
                    <a:pt x="30" y="177"/>
                  </a:cubicBezTo>
                  <a:cubicBezTo>
                    <a:pt x="29" y="177"/>
                    <a:pt x="29" y="177"/>
                    <a:pt x="29" y="177"/>
                  </a:cubicBezTo>
                  <a:cubicBezTo>
                    <a:pt x="29" y="177"/>
                    <a:pt x="29" y="177"/>
                    <a:pt x="29" y="177"/>
                  </a:cubicBezTo>
                  <a:cubicBezTo>
                    <a:pt x="29" y="177"/>
                    <a:pt x="29" y="177"/>
                    <a:pt x="29" y="177"/>
                  </a:cubicBezTo>
                  <a:cubicBezTo>
                    <a:pt x="29" y="176"/>
                    <a:pt x="29" y="176"/>
                    <a:pt x="29" y="176"/>
                  </a:cubicBezTo>
                  <a:cubicBezTo>
                    <a:pt x="28" y="176"/>
                    <a:pt x="28" y="176"/>
                    <a:pt x="28" y="176"/>
                  </a:cubicBezTo>
                  <a:cubicBezTo>
                    <a:pt x="29" y="176"/>
                    <a:pt x="29" y="176"/>
                    <a:pt x="29" y="176"/>
                  </a:cubicBezTo>
                  <a:cubicBezTo>
                    <a:pt x="29" y="175"/>
                    <a:pt x="29" y="175"/>
                    <a:pt x="29" y="175"/>
                  </a:cubicBezTo>
                  <a:cubicBezTo>
                    <a:pt x="28" y="175"/>
                    <a:pt x="28" y="175"/>
                    <a:pt x="28" y="175"/>
                  </a:cubicBezTo>
                  <a:cubicBezTo>
                    <a:pt x="28" y="175"/>
                    <a:pt x="28" y="175"/>
                    <a:pt x="28" y="175"/>
                  </a:cubicBezTo>
                  <a:cubicBezTo>
                    <a:pt x="27" y="175"/>
                    <a:pt x="27" y="175"/>
                    <a:pt x="27" y="175"/>
                  </a:cubicBezTo>
                  <a:cubicBezTo>
                    <a:pt x="27" y="174"/>
                    <a:pt x="27" y="174"/>
                    <a:pt x="27" y="174"/>
                  </a:cubicBezTo>
                  <a:cubicBezTo>
                    <a:pt x="28" y="174"/>
                    <a:pt x="28" y="174"/>
                    <a:pt x="28" y="174"/>
                  </a:cubicBezTo>
                  <a:cubicBezTo>
                    <a:pt x="29" y="174"/>
                    <a:pt x="29" y="174"/>
                    <a:pt x="29" y="174"/>
                  </a:cubicBezTo>
                  <a:cubicBezTo>
                    <a:pt x="29" y="173"/>
                    <a:pt x="29" y="173"/>
                    <a:pt x="29" y="173"/>
                  </a:cubicBezTo>
                  <a:cubicBezTo>
                    <a:pt x="30" y="174"/>
                    <a:pt x="30" y="174"/>
                    <a:pt x="30" y="174"/>
                  </a:cubicBezTo>
                  <a:cubicBezTo>
                    <a:pt x="30" y="174"/>
                    <a:pt x="30" y="174"/>
                    <a:pt x="30" y="174"/>
                  </a:cubicBezTo>
                  <a:cubicBezTo>
                    <a:pt x="31" y="174"/>
                    <a:pt x="31" y="174"/>
                    <a:pt x="31" y="174"/>
                  </a:cubicBezTo>
                  <a:cubicBezTo>
                    <a:pt x="32" y="173"/>
                    <a:pt x="32" y="173"/>
                    <a:pt x="32" y="173"/>
                  </a:cubicBezTo>
                  <a:cubicBezTo>
                    <a:pt x="32" y="173"/>
                    <a:pt x="32" y="173"/>
                    <a:pt x="32" y="173"/>
                  </a:cubicBezTo>
                  <a:cubicBezTo>
                    <a:pt x="33" y="173"/>
                    <a:pt x="33" y="173"/>
                    <a:pt x="33" y="173"/>
                  </a:cubicBezTo>
                  <a:cubicBezTo>
                    <a:pt x="32" y="173"/>
                    <a:pt x="32" y="173"/>
                    <a:pt x="32" y="173"/>
                  </a:cubicBezTo>
                  <a:cubicBezTo>
                    <a:pt x="32" y="172"/>
                    <a:pt x="32" y="172"/>
                    <a:pt x="32" y="172"/>
                  </a:cubicBezTo>
                  <a:cubicBezTo>
                    <a:pt x="31" y="173"/>
                    <a:pt x="31" y="173"/>
                    <a:pt x="31" y="173"/>
                  </a:cubicBezTo>
                  <a:cubicBezTo>
                    <a:pt x="30" y="173"/>
                    <a:pt x="30" y="173"/>
                    <a:pt x="30" y="173"/>
                  </a:cubicBezTo>
                  <a:cubicBezTo>
                    <a:pt x="30" y="173"/>
                    <a:pt x="30" y="173"/>
                    <a:pt x="30" y="173"/>
                  </a:cubicBezTo>
                  <a:cubicBezTo>
                    <a:pt x="29" y="173"/>
                    <a:pt x="29" y="173"/>
                    <a:pt x="29" y="173"/>
                  </a:cubicBezTo>
                  <a:cubicBezTo>
                    <a:pt x="29" y="173"/>
                    <a:pt x="29" y="173"/>
                    <a:pt x="29" y="173"/>
                  </a:cubicBezTo>
                  <a:cubicBezTo>
                    <a:pt x="29" y="173"/>
                    <a:pt x="29" y="173"/>
                    <a:pt x="29" y="173"/>
                  </a:cubicBezTo>
                  <a:cubicBezTo>
                    <a:pt x="28" y="174"/>
                    <a:pt x="28" y="174"/>
                    <a:pt x="28" y="174"/>
                  </a:cubicBezTo>
                  <a:cubicBezTo>
                    <a:pt x="28" y="173"/>
                    <a:pt x="28" y="173"/>
                    <a:pt x="28" y="173"/>
                  </a:cubicBezTo>
                  <a:cubicBezTo>
                    <a:pt x="27" y="173"/>
                    <a:pt x="27" y="173"/>
                    <a:pt x="27" y="173"/>
                  </a:cubicBezTo>
                  <a:cubicBezTo>
                    <a:pt x="27" y="173"/>
                    <a:pt x="27" y="173"/>
                    <a:pt x="27" y="173"/>
                  </a:cubicBezTo>
                  <a:cubicBezTo>
                    <a:pt x="26" y="173"/>
                    <a:pt x="26" y="173"/>
                    <a:pt x="26" y="173"/>
                  </a:cubicBezTo>
                  <a:cubicBezTo>
                    <a:pt x="27" y="173"/>
                    <a:pt x="27" y="173"/>
                    <a:pt x="27" y="173"/>
                  </a:cubicBezTo>
                  <a:cubicBezTo>
                    <a:pt x="27" y="173"/>
                    <a:pt x="27" y="173"/>
                    <a:pt x="27" y="173"/>
                  </a:cubicBezTo>
                  <a:cubicBezTo>
                    <a:pt x="28" y="172"/>
                    <a:pt x="28" y="172"/>
                    <a:pt x="28" y="172"/>
                  </a:cubicBezTo>
                  <a:cubicBezTo>
                    <a:pt x="30" y="172"/>
                    <a:pt x="30" y="172"/>
                    <a:pt x="30" y="172"/>
                  </a:cubicBezTo>
                  <a:cubicBezTo>
                    <a:pt x="30" y="171"/>
                    <a:pt x="30" y="171"/>
                    <a:pt x="30" y="171"/>
                  </a:cubicBezTo>
                  <a:cubicBezTo>
                    <a:pt x="32" y="171"/>
                    <a:pt x="32" y="171"/>
                    <a:pt x="32" y="171"/>
                  </a:cubicBezTo>
                  <a:cubicBezTo>
                    <a:pt x="32" y="171"/>
                    <a:pt x="32" y="171"/>
                    <a:pt x="32" y="171"/>
                  </a:cubicBezTo>
                  <a:cubicBezTo>
                    <a:pt x="34" y="169"/>
                    <a:pt x="34" y="169"/>
                    <a:pt x="34" y="169"/>
                  </a:cubicBezTo>
                  <a:cubicBezTo>
                    <a:pt x="35" y="169"/>
                    <a:pt x="35" y="169"/>
                    <a:pt x="35" y="169"/>
                  </a:cubicBezTo>
                  <a:cubicBezTo>
                    <a:pt x="36" y="168"/>
                    <a:pt x="36" y="168"/>
                    <a:pt x="36" y="168"/>
                  </a:cubicBezTo>
                  <a:cubicBezTo>
                    <a:pt x="37" y="168"/>
                    <a:pt x="37" y="168"/>
                    <a:pt x="37" y="168"/>
                  </a:cubicBezTo>
                  <a:cubicBezTo>
                    <a:pt x="37" y="168"/>
                    <a:pt x="37" y="168"/>
                    <a:pt x="37" y="168"/>
                  </a:cubicBezTo>
                  <a:cubicBezTo>
                    <a:pt x="37" y="168"/>
                    <a:pt x="37" y="168"/>
                    <a:pt x="37" y="168"/>
                  </a:cubicBezTo>
                  <a:cubicBezTo>
                    <a:pt x="36" y="167"/>
                    <a:pt x="36" y="167"/>
                    <a:pt x="36" y="167"/>
                  </a:cubicBezTo>
                  <a:cubicBezTo>
                    <a:pt x="35" y="168"/>
                    <a:pt x="35" y="168"/>
                    <a:pt x="35" y="168"/>
                  </a:cubicBezTo>
                  <a:cubicBezTo>
                    <a:pt x="33" y="169"/>
                    <a:pt x="33" y="169"/>
                    <a:pt x="33" y="169"/>
                  </a:cubicBezTo>
                  <a:cubicBezTo>
                    <a:pt x="32" y="170"/>
                    <a:pt x="32" y="170"/>
                    <a:pt x="32" y="170"/>
                  </a:cubicBezTo>
                  <a:cubicBezTo>
                    <a:pt x="32" y="170"/>
                    <a:pt x="32" y="170"/>
                    <a:pt x="32" y="170"/>
                  </a:cubicBezTo>
                  <a:cubicBezTo>
                    <a:pt x="31" y="171"/>
                    <a:pt x="31" y="171"/>
                    <a:pt x="31" y="171"/>
                  </a:cubicBezTo>
                  <a:cubicBezTo>
                    <a:pt x="29" y="171"/>
                    <a:pt x="29" y="171"/>
                    <a:pt x="29" y="171"/>
                  </a:cubicBezTo>
                  <a:cubicBezTo>
                    <a:pt x="29" y="171"/>
                    <a:pt x="29" y="171"/>
                    <a:pt x="29" y="171"/>
                  </a:cubicBezTo>
                  <a:cubicBezTo>
                    <a:pt x="27" y="172"/>
                    <a:pt x="27" y="172"/>
                    <a:pt x="27" y="172"/>
                  </a:cubicBezTo>
                  <a:cubicBezTo>
                    <a:pt x="26" y="172"/>
                    <a:pt x="26" y="172"/>
                    <a:pt x="26" y="172"/>
                  </a:cubicBezTo>
                  <a:cubicBezTo>
                    <a:pt x="26" y="172"/>
                    <a:pt x="26" y="172"/>
                    <a:pt x="26" y="172"/>
                  </a:cubicBezTo>
                  <a:cubicBezTo>
                    <a:pt x="27" y="171"/>
                    <a:pt x="27" y="171"/>
                    <a:pt x="27" y="171"/>
                  </a:cubicBezTo>
                  <a:cubicBezTo>
                    <a:pt x="26" y="170"/>
                    <a:pt x="26" y="170"/>
                    <a:pt x="26" y="170"/>
                  </a:cubicBezTo>
                  <a:cubicBezTo>
                    <a:pt x="27" y="169"/>
                    <a:pt x="27" y="169"/>
                    <a:pt x="27" y="169"/>
                  </a:cubicBezTo>
                  <a:cubicBezTo>
                    <a:pt x="27" y="169"/>
                    <a:pt x="27" y="169"/>
                    <a:pt x="27" y="169"/>
                  </a:cubicBezTo>
                  <a:cubicBezTo>
                    <a:pt x="28" y="170"/>
                    <a:pt x="28" y="170"/>
                    <a:pt x="28" y="170"/>
                  </a:cubicBezTo>
                  <a:cubicBezTo>
                    <a:pt x="29" y="170"/>
                    <a:pt x="29" y="170"/>
                    <a:pt x="29" y="170"/>
                  </a:cubicBezTo>
                  <a:cubicBezTo>
                    <a:pt x="30" y="170"/>
                    <a:pt x="30" y="170"/>
                    <a:pt x="30" y="170"/>
                  </a:cubicBezTo>
                  <a:cubicBezTo>
                    <a:pt x="30" y="170"/>
                    <a:pt x="30" y="170"/>
                    <a:pt x="30" y="170"/>
                  </a:cubicBezTo>
                  <a:cubicBezTo>
                    <a:pt x="30" y="169"/>
                    <a:pt x="30" y="169"/>
                    <a:pt x="30" y="169"/>
                  </a:cubicBezTo>
                  <a:cubicBezTo>
                    <a:pt x="30" y="169"/>
                    <a:pt x="30" y="169"/>
                    <a:pt x="30" y="169"/>
                  </a:cubicBezTo>
                  <a:cubicBezTo>
                    <a:pt x="29" y="169"/>
                    <a:pt x="29" y="169"/>
                    <a:pt x="29" y="169"/>
                  </a:cubicBezTo>
                  <a:cubicBezTo>
                    <a:pt x="28" y="169"/>
                    <a:pt x="28" y="169"/>
                    <a:pt x="28" y="169"/>
                  </a:cubicBezTo>
                  <a:cubicBezTo>
                    <a:pt x="28" y="169"/>
                    <a:pt x="28" y="169"/>
                    <a:pt x="28" y="169"/>
                  </a:cubicBezTo>
                  <a:cubicBezTo>
                    <a:pt x="28" y="169"/>
                    <a:pt x="28" y="169"/>
                    <a:pt x="28" y="169"/>
                  </a:cubicBezTo>
                  <a:cubicBezTo>
                    <a:pt x="28" y="168"/>
                    <a:pt x="28" y="168"/>
                    <a:pt x="28" y="168"/>
                  </a:cubicBezTo>
                  <a:cubicBezTo>
                    <a:pt x="28" y="168"/>
                    <a:pt x="28" y="168"/>
                    <a:pt x="28" y="168"/>
                  </a:cubicBezTo>
                  <a:cubicBezTo>
                    <a:pt x="29" y="169"/>
                    <a:pt x="29" y="169"/>
                    <a:pt x="29" y="169"/>
                  </a:cubicBezTo>
                  <a:cubicBezTo>
                    <a:pt x="30" y="169"/>
                    <a:pt x="30" y="169"/>
                    <a:pt x="30" y="169"/>
                  </a:cubicBezTo>
                  <a:cubicBezTo>
                    <a:pt x="31" y="168"/>
                    <a:pt x="31" y="168"/>
                    <a:pt x="31" y="168"/>
                  </a:cubicBezTo>
                  <a:cubicBezTo>
                    <a:pt x="31" y="168"/>
                    <a:pt x="31" y="168"/>
                    <a:pt x="31" y="168"/>
                  </a:cubicBezTo>
                  <a:cubicBezTo>
                    <a:pt x="30" y="168"/>
                    <a:pt x="30" y="168"/>
                    <a:pt x="30" y="168"/>
                  </a:cubicBezTo>
                  <a:cubicBezTo>
                    <a:pt x="30" y="168"/>
                    <a:pt x="30" y="168"/>
                    <a:pt x="30" y="168"/>
                  </a:cubicBezTo>
                  <a:cubicBezTo>
                    <a:pt x="29" y="168"/>
                    <a:pt x="29" y="168"/>
                    <a:pt x="29" y="168"/>
                  </a:cubicBezTo>
                  <a:cubicBezTo>
                    <a:pt x="30" y="167"/>
                    <a:pt x="30" y="167"/>
                    <a:pt x="30" y="167"/>
                  </a:cubicBezTo>
                  <a:cubicBezTo>
                    <a:pt x="30" y="167"/>
                    <a:pt x="30" y="167"/>
                    <a:pt x="30" y="167"/>
                  </a:cubicBezTo>
                  <a:cubicBezTo>
                    <a:pt x="31" y="167"/>
                    <a:pt x="31" y="167"/>
                    <a:pt x="31" y="167"/>
                  </a:cubicBezTo>
                  <a:cubicBezTo>
                    <a:pt x="31" y="167"/>
                    <a:pt x="31" y="167"/>
                    <a:pt x="31" y="167"/>
                  </a:cubicBezTo>
                  <a:cubicBezTo>
                    <a:pt x="31" y="167"/>
                    <a:pt x="31" y="167"/>
                    <a:pt x="31" y="167"/>
                  </a:cubicBezTo>
                  <a:cubicBezTo>
                    <a:pt x="32" y="167"/>
                    <a:pt x="32" y="167"/>
                    <a:pt x="32" y="167"/>
                  </a:cubicBezTo>
                  <a:cubicBezTo>
                    <a:pt x="32" y="167"/>
                    <a:pt x="32" y="167"/>
                    <a:pt x="32" y="167"/>
                  </a:cubicBezTo>
                  <a:cubicBezTo>
                    <a:pt x="32" y="166"/>
                    <a:pt x="32" y="166"/>
                    <a:pt x="32" y="166"/>
                  </a:cubicBezTo>
                  <a:cubicBezTo>
                    <a:pt x="32" y="166"/>
                    <a:pt x="32" y="166"/>
                    <a:pt x="32" y="166"/>
                  </a:cubicBezTo>
                  <a:cubicBezTo>
                    <a:pt x="31" y="166"/>
                    <a:pt x="31" y="166"/>
                    <a:pt x="31" y="166"/>
                  </a:cubicBezTo>
                  <a:cubicBezTo>
                    <a:pt x="31" y="166"/>
                    <a:pt x="31" y="166"/>
                    <a:pt x="31" y="166"/>
                  </a:cubicBezTo>
                  <a:cubicBezTo>
                    <a:pt x="30" y="166"/>
                    <a:pt x="30" y="166"/>
                    <a:pt x="30" y="166"/>
                  </a:cubicBezTo>
                  <a:cubicBezTo>
                    <a:pt x="28" y="166"/>
                    <a:pt x="28" y="166"/>
                    <a:pt x="28" y="166"/>
                  </a:cubicBezTo>
                  <a:cubicBezTo>
                    <a:pt x="27" y="166"/>
                    <a:pt x="27" y="166"/>
                    <a:pt x="27" y="166"/>
                  </a:cubicBezTo>
                  <a:cubicBezTo>
                    <a:pt x="27" y="166"/>
                    <a:pt x="27" y="166"/>
                    <a:pt x="27" y="166"/>
                  </a:cubicBezTo>
                  <a:cubicBezTo>
                    <a:pt x="27" y="165"/>
                    <a:pt x="27" y="165"/>
                    <a:pt x="27" y="165"/>
                  </a:cubicBezTo>
                  <a:cubicBezTo>
                    <a:pt x="28" y="165"/>
                    <a:pt x="28" y="165"/>
                    <a:pt x="28" y="165"/>
                  </a:cubicBezTo>
                  <a:cubicBezTo>
                    <a:pt x="28" y="165"/>
                    <a:pt x="28" y="165"/>
                    <a:pt x="28" y="165"/>
                  </a:cubicBezTo>
                  <a:cubicBezTo>
                    <a:pt x="29" y="165"/>
                    <a:pt x="29" y="165"/>
                    <a:pt x="29" y="165"/>
                  </a:cubicBezTo>
                  <a:cubicBezTo>
                    <a:pt x="28" y="165"/>
                    <a:pt x="28" y="165"/>
                    <a:pt x="28" y="165"/>
                  </a:cubicBezTo>
                  <a:cubicBezTo>
                    <a:pt x="28" y="165"/>
                    <a:pt x="28" y="165"/>
                    <a:pt x="28" y="165"/>
                  </a:cubicBezTo>
                  <a:cubicBezTo>
                    <a:pt x="27" y="165"/>
                    <a:pt x="27" y="165"/>
                    <a:pt x="27" y="165"/>
                  </a:cubicBezTo>
                  <a:cubicBezTo>
                    <a:pt x="27" y="164"/>
                    <a:pt x="27" y="164"/>
                    <a:pt x="27" y="164"/>
                  </a:cubicBezTo>
                  <a:cubicBezTo>
                    <a:pt x="29" y="164"/>
                    <a:pt x="29" y="164"/>
                    <a:pt x="29" y="164"/>
                  </a:cubicBezTo>
                  <a:cubicBezTo>
                    <a:pt x="29" y="164"/>
                    <a:pt x="29" y="164"/>
                    <a:pt x="29" y="164"/>
                  </a:cubicBezTo>
                  <a:cubicBezTo>
                    <a:pt x="30" y="164"/>
                    <a:pt x="30" y="164"/>
                    <a:pt x="30" y="164"/>
                  </a:cubicBezTo>
                  <a:cubicBezTo>
                    <a:pt x="33" y="164"/>
                    <a:pt x="33" y="164"/>
                    <a:pt x="33" y="164"/>
                  </a:cubicBezTo>
                  <a:cubicBezTo>
                    <a:pt x="33" y="164"/>
                    <a:pt x="33" y="164"/>
                    <a:pt x="33" y="164"/>
                  </a:cubicBezTo>
                  <a:cubicBezTo>
                    <a:pt x="34" y="164"/>
                    <a:pt x="34" y="164"/>
                    <a:pt x="34" y="164"/>
                  </a:cubicBezTo>
                  <a:cubicBezTo>
                    <a:pt x="35" y="164"/>
                    <a:pt x="35" y="164"/>
                    <a:pt x="35" y="164"/>
                  </a:cubicBezTo>
                  <a:cubicBezTo>
                    <a:pt x="35" y="164"/>
                    <a:pt x="35" y="164"/>
                    <a:pt x="35" y="164"/>
                  </a:cubicBezTo>
                  <a:cubicBezTo>
                    <a:pt x="34" y="163"/>
                    <a:pt x="34" y="163"/>
                    <a:pt x="34" y="163"/>
                  </a:cubicBezTo>
                  <a:cubicBezTo>
                    <a:pt x="32" y="163"/>
                    <a:pt x="32" y="163"/>
                    <a:pt x="32" y="163"/>
                  </a:cubicBezTo>
                  <a:cubicBezTo>
                    <a:pt x="31" y="164"/>
                    <a:pt x="31" y="164"/>
                    <a:pt x="31" y="164"/>
                  </a:cubicBezTo>
                  <a:cubicBezTo>
                    <a:pt x="30" y="164"/>
                    <a:pt x="30" y="164"/>
                    <a:pt x="30" y="164"/>
                  </a:cubicBezTo>
                  <a:cubicBezTo>
                    <a:pt x="30" y="164"/>
                    <a:pt x="30" y="164"/>
                    <a:pt x="30" y="164"/>
                  </a:cubicBezTo>
                  <a:cubicBezTo>
                    <a:pt x="29" y="163"/>
                    <a:pt x="29" y="163"/>
                    <a:pt x="29" y="163"/>
                  </a:cubicBezTo>
                  <a:cubicBezTo>
                    <a:pt x="28" y="164"/>
                    <a:pt x="28" y="164"/>
                    <a:pt x="28" y="164"/>
                  </a:cubicBezTo>
                  <a:cubicBezTo>
                    <a:pt x="28" y="164"/>
                    <a:pt x="28" y="164"/>
                    <a:pt x="28" y="164"/>
                  </a:cubicBezTo>
                  <a:cubicBezTo>
                    <a:pt x="28" y="164"/>
                    <a:pt x="28" y="164"/>
                    <a:pt x="28" y="164"/>
                  </a:cubicBezTo>
                  <a:cubicBezTo>
                    <a:pt x="28" y="163"/>
                    <a:pt x="28" y="163"/>
                    <a:pt x="28" y="163"/>
                  </a:cubicBezTo>
                  <a:cubicBezTo>
                    <a:pt x="28" y="163"/>
                    <a:pt x="28" y="163"/>
                    <a:pt x="28" y="163"/>
                  </a:cubicBezTo>
                  <a:cubicBezTo>
                    <a:pt x="29" y="162"/>
                    <a:pt x="29" y="162"/>
                    <a:pt x="29" y="162"/>
                  </a:cubicBezTo>
                  <a:cubicBezTo>
                    <a:pt x="29" y="162"/>
                    <a:pt x="29" y="162"/>
                    <a:pt x="29" y="162"/>
                  </a:cubicBezTo>
                  <a:cubicBezTo>
                    <a:pt x="30" y="162"/>
                    <a:pt x="30" y="162"/>
                    <a:pt x="30" y="162"/>
                  </a:cubicBezTo>
                  <a:cubicBezTo>
                    <a:pt x="31" y="161"/>
                    <a:pt x="31" y="161"/>
                    <a:pt x="31" y="161"/>
                  </a:cubicBezTo>
                  <a:cubicBezTo>
                    <a:pt x="31" y="160"/>
                    <a:pt x="31" y="160"/>
                    <a:pt x="31" y="160"/>
                  </a:cubicBezTo>
                  <a:cubicBezTo>
                    <a:pt x="32" y="160"/>
                    <a:pt x="32" y="160"/>
                    <a:pt x="32" y="160"/>
                  </a:cubicBezTo>
                  <a:cubicBezTo>
                    <a:pt x="32" y="161"/>
                    <a:pt x="32" y="161"/>
                    <a:pt x="32" y="161"/>
                  </a:cubicBezTo>
                  <a:cubicBezTo>
                    <a:pt x="33" y="161"/>
                    <a:pt x="33" y="161"/>
                    <a:pt x="33" y="161"/>
                  </a:cubicBezTo>
                  <a:cubicBezTo>
                    <a:pt x="33" y="160"/>
                    <a:pt x="33" y="160"/>
                    <a:pt x="33" y="160"/>
                  </a:cubicBezTo>
                  <a:cubicBezTo>
                    <a:pt x="34" y="160"/>
                    <a:pt x="34" y="160"/>
                    <a:pt x="34" y="160"/>
                  </a:cubicBezTo>
                  <a:cubicBezTo>
                    <a:pt x="34" y="161"/>
                    <a:pt x="34" y="161"/>
                    <a:pt x="34" y="161"/>
                  </a:cubicBezTo>
                  <a:cubicBezTo>
                    <a:pt x="35" y="161"/>
                    <a:pt x="35" y="161"/>
                    <a:pt x="35" y="161"/>
                  </a:cubicBezTo>
                  <a:cubicBezTo>
                    <a:pt x="36" y="162"/>
                    <a:pt x="36" y="162"/>
                    <a:pt x="36" y="162"/>
                  </a:cubicBezTo>
                  <a:cubicBezTo>
                    <a:pt x="37" y="162"/>
                    <a:pt x="37" y="162"/>
                    <a:pt x="37" y="162"/>
                  </a:cubicBezTo>
                  <a:cubicBezTo>
                    <a:pt x="37" y="162"/>
                    <a:pt x="37" y="162"/>
                    <a:pt x="37" y="162"/>
                  </a:cubicBezTo>
                  <a:cubicBezTo>
                    <a:pt x="38" y="163"/>
                    <a:pt x="38" y="163"/>
                    <a:pt x="38" y="163"/>
                  </a:cubicBezTo>
                  <a:cubicBezTo>
                    <a:pt x="39" y="163"/>
                    <a:pt x="39" y="163"/>
                    <a:pt x="39" y="163"/>
                  </a:cubicBezTo>
                  <a:cubicBezTo>
                    <a:pt x="41" y="164"/>
                    <a:pt x="41" y="164"/>
                    <a:pt x="41" y="164"/>
                  </a:cubicBezTo>
                  <a:cubicBezTo>
                    <a:pt x="41" y="163"/>
                    <a:pt x="41" y="163"/>
                    <a:pt x="41" y="163"/>
                  </a:cubicBezTo>
                  <a:cubicBezTo>
                    <a:pt x="41" y="163"/>
                    <a:pt x="41" y="163"/>
                    <a:pt x="41" y="163"/>
                  </a:cubicBezTo>
                  <a:cubicBezTo>
                    <a:pt x="42" y="163"/>
                    <a:pt x="42" y="163"/>
                    <a:pt x="42" y="163"/>
                  </a:cubicBezTo>
                  <a:cubicBezTo>
                    <a:pt x="41" y="163"/>
                    <a:pt x="41" y="163"/>
                    <a:pt x="41" y="163"/>
                  </a:cubicBezTo>
                  <a:cubicBezTo>
                    <a:pt x="41" y="163"/>
                    <a:pt x="41" y="163"/>
                    <a:pt x="41" y="163"/>
                  </a:cubicBezTo>
                  <a:cubicBezTo>
                    <a:pt x="40" y="163"/>
                    <a:pt x="40" y="163"/>
                    <a:pt x="40" y="163"/>
                  </a:cubicBezTo>
                  <a:cubicBezTo>
                    <a:pt x="40" y="163"/>
                    <a:pt x="40" y="163"/>
                    <a:pt x="40" y="163"/>
                  </a:cubicBezTo>
                  <a:cubicBezTo>
                    <a:pt x="39" y="162"/>
                    <a:pt x="39" y="162"/>
                    <a:pt x="39" y="162"/>
                  </a:cubicBezTo>
                  <a:cubicBezTo>
                    <a:pt x="38" y="161"/>
                    <a:pt x="38" y="161"/>
                    <a:pt x="38" y="161"/>
                  </a:cubicBezTo>
                  <a:cubicBezTo>
                    <a:pt x="38" y="161"/>
                    <a:pt x="38" y="161"/>
                    <a:pt x="38" y="161"/>
                  </a:cubicBezTo>
                  <a:cubicBezTo>
                    <a:pt x="39" y="161"/>
                    <a:pt x="39" y="161"/>
                    <a:pt x="39" y="161"/>
                  </a:cubicBezTo>
                  <a:cubicBezTo>
                    <a:pt x="40" y="161"/>
                    <a:pt x="40" y="161"/>
                    <a:pt x="40" y="161"/>
                  </a:cubicBezTo>
                  <a:cubicBezTo>
                    <a:pt x="41" y="161"/>
                    <a:pt x="41" y="161"/>
                    <a:pt x="41" y="161"/>
                  </a:cubicBezTo>
                  <a:cubicBezTo>
                    <a:pt x="41" y="160"/>
                    <a:pt x="41" y="160"/>
                    <a:pt x="41" y="160"/>
                  </a:cubicBezTo>
                  <a:cubicBezTo>
                    <a:pt x="41" y="160"/>
                    <a:pt x="41" y="160"/>
                    <a:pt x="41" y="160"/>
                  </a:cubicBezTo>
                  <a:cubicBezTo>
                    <a:pt x="40" y="160"/>
                    <a:pt x="40" y="160"/>
                    <a:pt x="40" y="160"/>
                  </a:cubicBezTo>
                  <a:cubicBezTo>
                    <a:pt x="40" y="160"/>
                    <a:pt x="40" y="160"/>
                    <a:pt x="40" y="160"/>
                  </a:cubicBezTo>
                  <a:cubicBezTo>
                    <a:pt x="40" y="160"/>
                    <a:pt x="40" y="160"/>
                    <a:pt x="40" y="160"/>
                  </a:cubicBezTo>
                  <a:cubicBezTo>
                    <a:pt x="40" y="160"/>
                    <a:pt x="40" y="160"/>
                    <a:pt x="40" y="160"/>
                  </a:cubicBezTo>
                  <a:cubicBezTo>
                    <a:pt x="40" y="161"/>
                    <a:pt x="40" y="161"/>
                    <a:pt x="40" y="161"/>
                  </a:cubicBezTo>
                  <a:cubicBezTo>
                    <a:pt x="39" y="161"/>
                    <a:pt x="39" y="161"/>
                    <a:pt x="39" y="161"/>
                  </a:cubicBezTo>
                  <a:cubicBezTo>
                    <a:pt x="38" y="160"/>
                    <a:pt x="38" y="160"/>
                    <a:pt x="38" y="160"/>
                  </a:cubicBezTo>
                  <a:cubicBezTo>
                    <a:pt x="38" y="160"/>
                    <a:pt x="38" y="160"/>
                    <a:pt x="38" y="160"/>
                  </a:cubicBezTo>
                  <a:cubicBezTo>
                    <a:pt x="38" y="160"/>
                    <a:pt x="38" y="160"/>
                    <a:pt x="38" y="160"/>
                  </a:cubicBezTo>
                  <a:cubicBezTo>
                    <a:pt x="39" y="160"/>
                    <a:pt x="39" y="160"/>
                    <a:pt x="39" y="160"/>
                  </a:cubicBezTo>
                  <a:cubicBezTo>
                    <a:pt x="39" y="159"/>
                    <a:pt x="39" y="159"/>
                    <a:pt x="39" y="159"/>
                  </a:cubicBezTo>
                  <a:cubicBezTo>
                    <a:pt x="39" y="159"/>
                    <a:pt x="39" y="159"/>
                    <a:pt x="39" y="159"/>
                  </a:cubicBezTo>
                  <a:cubicBezTo>
                    <a:pt x="38" y="159"/>
                    <a:pt x="38" y="159"/>
                    <a:pt x="38" y="159"/>
                  </a:cubicBezTo>
                  <a:cubicBezTo>
                    <a:pt x="38" y="159"/>
                    <a:pt x="38" y="159"/>
                    <a:pt x="38" y="159"/>
                  </a:cubicBezTo>
                  <a:cubicBezTo>
                    <a:pt x="37" y="159"/>
                    <a:pt x="37" y="159"/>
                    <a:pt x="37" y="159"/>
                  </a:cubicBezTo>
                  <a:cubicBezTo>
                    <a:pt x="37" y="159"/>
                    <a:pt x="37" y="159"/>
                    <a:pt x="37" y="159"/>
                  </a:cubicBezTo>
                  <a:cubicBezTo>
                    <a:pt x="37" y="159"/>
                    <a:pt x="37" y="159"/>
                    <a:pt x="37" y="159"/>
                  </a:cubicBezTo>
                  <a:cubicBezTo>
                    <a:pt x="37" y="160"/>
                    <a:pt x="37" y="160"/>
                    <a:pt x="37" y="160"/>
                  </a:cubicBezTo>
                  <a:cubicBezTo>
                    <a:pt x="37" y="160"/>
                    <a:pt x="37" y="160"/>
                    <a:pt x="37" y="160"/>
                  </a:cubicBezTo>
                  <a:cubicBezTo>
                    <a:pt x="37" y="161"/>
                    <a:pt x="37" y="161"/>
                    <a:pt x="37" y="161"/>
                  </a:cubicBezTo>
                  <a:cubicBezTo>
                    <a:pt x="36" y="161"/>
                    <a:pt x="36" y="161"/>
                    <a:pt x="36" y="161"/>
                  </a:cubicBezTo>
                  <a:cubicBezTo>
                    <a:pt x="36" y="161"/>
                    <a:pt x="36" y="161"/>
                    <a:pt x="36" y="161"/>
                  </a:cubicBezTo>
                  <a:cubicBezTo>
                    <a:pt x="35" y="160"/>
                    <a:pt x="35" y="160"/>
                    <a:pt x="35" y="160"/>
                  </a:cubicBezTo>
                  <a:cubicBezTo>
                    <a:pt x="34" y="160"/>
                    <a:pt x="34" y="160"/>
                    <a:pt x="34" y="160"/>
                  </a:cubicBezTo>
                  <a:cubicBezTo>
                    <a:pt x="34" y="160"/>
                    <a:pt x="34" y="160"/>
                    <a:pt x="34" y="160"/>
                  </a:cubicBezTo>
                  <a:cubicBezTo>
                    <a:pt x="34" y="159"/>
                    <a:pt x="34" y="159"/>
                    <a:pt x="34" y="159"/>
                  </a:cubicBezTo>
                  <a:cubicBezTo>
                    <a:pt x="33" y="159"/>
                    <a:pt x="33" y="159"/>
                    <a:pt x="33" y="159"/>
                  </a:cubicBezTo>
                  <a:cubicBezTo>
                    <a:pt x="33" y="160"/>
                    <a:pt x="33" y="160"/>
                    <a:pt x="33" y="160"/>
                  </a:cubicBezTo>
                  <a:cubicBezTo>
                    <a:pt x="32" y="160"/>
                    <a:pt x="32" y="160"/>
                    <a:pt x="32" y="160"/>
                  </a:cubicBezTo>
                  <a:cubicBezTo>
                    <a:pt x="31" y="160"/>
                    <a:pt x="31" y="160"/>
                    <a:pt x="31" y="160"/>
                  </a:cubicBezTo>
                  <a:cubicBezTo>
                    <a:pt x="31" y="160"/>
                    <a:pt x="31" y="160"/>
                    <a:pt x="31" y="160"/>
                  </a:cubicBezTo>
                  <a:cubicBezTo>
                    <a:pt x="30" y="161"/>
                    <a:pt x="30" y="161"/>
                    <a:pt x="30" y="161"/>
                  </a:cubicBezTo>
                  <a:cubicBezTo>
                    <a:pt x="29" y="161"/>
                    <a:pt x="29" y="161"/>
                    <a:pt x="29" y="161"/>
                  </a:cubicBezTo>
                  <a:cubicBezTo>
                    <a:pt x="29" y="161"/>
                    <a:pt x="29" y="161"/>
                    <a:pt x="29" y="161"/>
                  </a:cubicBezTo>
                  <a:cubicBezTo>
                    <a:pt x="29" y="161"/>
                    <a:pt x="29" y="161"/>
                    <a:pt x="29" y="161"/>
                  </a:cubicBezTo>
                  <a:cubicBezTo>
                    <a:pt x="30" y="160"/>
                    <a:pt x="30" y="160"/>
                    <a:pt x="30" y="160"/>
                  </a:cubicBezTo>
                  <a:cubicBezTo>
                    <a:pt x="30" y="160"/>
                    <a:pt x="30" y="160"/>
                    <a:pt x="30" y="160"/>
                  </a:cubicBezTo>
                  <a:cubicBezTo>
                    <a:pt x="31" y="159"/>
                    <a:pt x="31" y="159"/>
                    <a:pt x="31" y="159"/>
                  </a:cubicBezTo>
                  <a:cubicBezTo>
                    <a:pt x="31" y="159"/>
                    <a:pt x="31" y="159"/>
                    <a:pt x="31" y="159"/>
                  </a:cubicBezTo>
                  <a:cubicBezTo>
                    <a:pt x="31" y="159"/>
                    <a:pt x="31" y="159"/>
                    <a:pt x="31" y="159"/>
                  </a:cubicBezTo>
                  <a:cubicBezTo>
                    <a:pt x="31" y="159"/>
                    <a:pt x="31" y="159"/>
                    <a:pt x="31" y="159"/>
                  </a:cubicBezTo>
                  <a:cubicBezTo>
                    <a:pt x="31" y="158"/>
                    <a:pt x="31" y="158"/>
                    <a:pt x="31" y="158"/>
                  </a:cubicBezTo>
                  <a:cubicBezTo>
                    <a:pt x="32" y="158"/>
                    <a:pt x="32" y="158"/>
                    <a:pt x="32" y="158"/>
                  </a:cubicBezTo>
                  <a:cubicBezTo>
                    <a:pt x="32" y="158"/>
                    <a:pt x="32" y="158"/>
                    <a:pt x="32" y="158"/>
                  </a:cubicBezTo>
                  <a:cubicBezTo>
                    <a:pt x="33" y="158"/>
                    <a:pt x="33" y="158"/>
                    <a:pt x="33" y="158"/>
                  </a:cubicBezTo>
                  <a:cubicBezTo>
                    <a:pt x="33" y="159"/>
                    <a:pt x="33" y="159"/>
                    <a:pt x="33" y="159"/>
                  </a:cubicBezTo>
                  <a:cubicBezTo>
                    <a:pt x="35" y="159"/>
                    <a:pt x="35" y="159"/>
                    <a:pt x="35" y="159"/>
                  </a:cubicBezTo>
                  <a:cubicBezTo>
                    <a:pt x="35" y="158"/>
                    <a:pt x="35" y="158"/>
                    <a:pt x="35" y="158"/>
                  </a:cubicBezTo>
                  <a:cubicBezTo>
                    <a:pt x="34" y="158"/>
                    <a:pt x="34" y="158"/>
                    <a:pt x="34" y="158"/>
                  </a:cubicBezTo>
                  <a:cubicBezTo>
                    <a:pt x="34" y="158"/>
                    <a:pt x="34" y="158"/>
                    <a:pt x="34" y="158"/>
                  </a:cubicBezTo>
                  <a:cubicBezTo>
                    <a:pt x="33" y="158"/>
                    <a:pt x="33" y="158"/>
                    <a:pt x="33" y="158"/>
                  </a:cubicBezTo>
                  <a:cubicBezTo>
                    <a:pt x="32" y="157"/>
                    <a:pt x="32" y="157"/>
                    <a:pt x="32" y="157"/>
                  </a:cubicBezTo>
                  <a:cubicBezTo>
                    <a:pt x="32" y="156"/>
                    <a:pt x="32" y="156"/>
                    <a:pt x="32" y="156"/>
                  </a:cubicBezTo>
                  <a:cubicBezTo>
                    <a:pt x="31" y="156"/>
                    <a:pt x="31" y="156"/>
                    <a:pt x="31" y="156"/>
                  </a:cubicBezTo>
                  <a:cubicBezTo>
                    <a:pt x="31" y="156"/>
                    <a:pt x="31" y="156"/>
                    <a:pt x="31" y="156"/>
                  </a:cubicBezTo>
                  <a:cubicBezTo>
                    <a:pt x="32" y="156"/>
                    <a:pt x="32" y="156"/>
                    <a:pt x="32" y="156"/>
                  </a:cubicBezTo>
                  <a:cubicBezTo>
                    <a:pt x="33" y="156"/>
                    <a:pt x="33" y="156"/>
                    <a:pt x="33" y="156"/>
                  </a:cubicBezTo>
                  <a:cubicBezTo>
                    <a:pt x="33" y="157"/>
                    <a:pt x="33" y="157"/>
                    <a:pt x="33" y="157"/>
                  </a:cubicBezTo>
                  <a:cubicBezTo>
                    <a:pt x="34" y="158"/>
                    <a:pt x="34" y="158"/>
                    <a:pt x="34" y="158"/>
                  </a:cubicBezTo>
                  <a:cubicBezTo>
                    <a:pt x="34" y="157"/>
                    <a:pt x="34" y="157"/>
                    <a:pt x="34" y="157"/>
                  </a:cubicBezTo>
                  <a:cubicBezTo>
                    <a:pt x="34" y="157"/>
                    <a:pt x="34" y="157"/>
                    <a:pt x="34" y="157"/>
                  </a:cubicBezTo>
                  <a:cubicBezTo>
                    <a:pt x="34" y="156"/>
                    <a:pt x="34" y="156"/>
                    <a:pt x="34" y="156"/>
                  </a:cubicBezTo>
                  <a:cubicBezTo>
                    <a:pt x="34" y="156"/>
                    <a:pt x="34" y="156"/>
                    <a:pt x="34" y="156"/>
                  </a:cubicBezTo>
                  <a:cubicBezTo>
                    <a:pt x="35" y="157"/>
                    <a:pt x="35" y="157"/>
                    <a:pt x="35" y="157"/>
                  </a:cubicBezTo>
                  <a:cubicBezTo>
                    <a:pt x="35" y="157"/>
                    <a:pt x="35" y="157"/>
                    <a:pt x="35" y="157"/>
                  </a:cubicBezTo>
                  <a:cubicBezTo>
                    <a:pt x="36" y="158"/>
                    <a:pt x="36" y="158"/>
                    <a:pt x="36" y="158"/>
                  </a:cubicBezTo>
                  <a:cubicBezTo>
                    <a:pt x="37" y="158"/>
                    <a:pt x="37" y="158"/>
                    <a:pt x="37" y="158"/>
                  </a:cubicBezTo>
                  <a:cubicBezTo>
                    <a:pt x="37" y="158"/>
                    <a:pt x="37" y="158"/>
                    <a:pt x="37" y="158"/>
                  </a:cubicBezTo>
                  <a:cubicBezTo>
                    <a:pt x="38" y="158"/>
                    <a:pt x="38" y="158"/>
                    <a:pt x="38" y="158"/>
                  </a:cubicBezTo>
                  <a:cubicBezTo>
                    <a:pt x="38" y="158"/>
                    <a:pt x="38" y="158"/>
                    <a:pt x="38" y="158"/>
                  </a:cubicBezTo>
                  <a:cubicBezTo>
                    <a:pt x="39" y="159"/>
                    <a:pt x="39" y="159"/>
                    <a:pt x="39" y="159"/>
                  </a:cubicBezTo>
                  <a:cubicBezTo>
                    <a:pt x="40" y="159"/>
                    <a:pt x="40" y="159"/>
                    <a:pt x="40" y="159"/>
                  </a:cubicBezTo>
                  <a:cubicBezTo>
                    <a:pt x="40" y="159"/>
                    <a:pt x="40" y="159"/>
                    <a:pt x="40" y="159"/>
                  </a:cubicBezTo>
                  <a:cubicBezTo>
                    <a:pt x="41" y="159"/>
                    <a:pt x="41" y="159"/>
                    <a:pt x="41" y="159"/>
                  </a:cubicBezTo>
                  <a:cubicBezTo>
                    <a:pt x="41" y="159"/>
                    <a:pt x="41" y="159"/>
                    <a:pt x="41" y="159"/>
                  </a:cubicBezTo>
                  <a:cubicBezTo>
                    <a:pt x="40" y="158"/>
                    <a:pt x="40" y="158"/>
                    <a:pt x="40" y="158"/>
                  </a:cubicBezTo>
                  <a:cubicBezTo>
                    <a:pt x="38" y="157"/>
                    <a:pt x="38" y="157"/>
                    <a:pt x="38" y="157"/>
                  </a:cubicBezTo>
                  <a:cubicBezTo>
                    <a:pt x="38" y="157"/>
                    <a:pt x="38" y="157"/>
                    <a:pt x="38" y="157"/>
                  </a:cubicBezTo>
                  <a:cubicBezTo>
                    <a:pt x="38" y="156"/>
                    <a:pt x="38" y="156"/>
                    <a:pt x="38" y="156"/>
                  </a:cubicBezTo>
                  <a:cubicBezTo>
                    <a:pt x="39" y="156"/>
                    <a:pt x="39" y="156"/>
                    <a:pt x="39" y="156"/>
                  </a:cubicBezTo>
                  <a:cubicBezTo>
                    <a:pt x="39" y="156"/>
                    <a:pt x="39" y="156"/>
                    <a:pt x="39" y="156"/>
                  </a:cubicBezTo>
                  <a:cubicBezTo>
                    <a:pt x="40" y="155"/>
                    <a:pt x="40" y="155"/>
                    <a:pt x="40" y="155"/>
                  </a:cubicBezTo>
                  <a:cubicBezTo>
                    <a:pt x="40" y="155"/>
                    <a:pt x="40" y="155"/>
                    <a:pt x="40" y="155"/>
                  </a:cubicBezTo>
                  <a:cubicBezTo>
                    <a:pt x="40" y="155"/>
                    <a:pt x="40" y="155"/>
                    <a:pt x="40" y="155"/>
                  </a:cubicBezTo>
                  <a:cubicBezTo>
                    <a:pt x="39" y="155"/>
                    <a:pt x="39" y="155"/>
                    <a:pt x="39" y="155"/>
                  </a:cubicBezTo>
                  <a:cubicBezTo>
                    <a:pt x="39" y="155"/>
                    <a:pt x="39" y="155"/>
                    <a:pt x="39" y="155"/>
                  </a:cubicBezTo>
                  <a:cubicBezTo>
                    <a:pt x="38" y="155"/>
                    <a:pt x="38" y="155"/>
                    <a:pt x="38" y="155"/>
                  </a:cubicBezTo>
                  <a:cubicBezTo>
                    <a:pt x="37" y="155"/>
                    <a:pt x="37" y="155"/>
                    <a:pt x="37" y="155"/>
                  </a:cubicBezTo>
                  <a:cubicBezTo>
                    <a:pt x="38" y="155"/>
                    <a:pt x="38" y="155"/>
                    <a:pt x="38" y="155"/>
                  </a:cubicBezTo>
                  <a:cubicBezTo>
                    <a:pt x="38" y="156"/>
                    <a:pt x="38" y="156"/>
                    <a:pt x="38" y="156"/>
                  </a:cubicBezTo>
                  <a:cubicBezTo>
                    <a:pt x="38" y="156"/>
                    <a:pt x="38" y="156"/>
                    <a:pt x="38" y="156"/>
                  </a:cubicBezTo>
                  <a:cubicBezTo>
                    <a:pt x="37" y="156"/>
                    <a:pt x="37" y="156"/>
                    <a:pt x="37" y="156"/>
                  </a:cubicBezTo>
                  <a:cubicBezTo>
                    <a:pt x="37" y="156"/>
                    <a:pt x="37" y="156"/>
                    <a:pt x="37" y="156"/>
                  </a:cubicBezTo>
                  <a:cubicBezTo>
                    <a:pt x="36" y="156"/>
                    <a:pt x="36" y="156"/>
                    <a:pt x="36" y="156"/>
                  </a:cubicBezTo>
                  <a:cubicBezTo>
                    <a:pt x="35" y="156"/>
                    <a:pt x="35" y="156"/>
                    <a:pt x="35" y="156"/>
                  </a:cubicBezTo>
                  <a:cubicBezTo>
                    <a:pt x="35" y="156"/>
                    <a:pt x="35" y="156"/>
                    <a:pt x="35" y="156"/>
                  </a:cubicBezTo>
                  <a:cubicBezTo>
                    <a:pt x="34" y="156"/>
                    <a:pt x="34" y="156"/>
                    <a:pt x="34" y="156"/>
                  </a:cubicBezTo>
                  <a:cubicBezTo>
                    <a:pt x="34" y="155"/>
                    <a:pt x="34" y="155"/>
                    <a:pt x="34" y="155"/>
                  </a:cubicBezTo>
                  <a:cubicBezTo>
                    <a:pt x="34" y="155"/>
                    <a:pt x="34" y="155"/>
                    <a:pt x="34" y="155"/>
                  </a:cubicBezTo>
                  <a:cubicBezTo>
                    <a:pt x="35" y="155"/>
                    <a:pt x="35" y="155"/>
                    <a:pt x="35" y="155"/>
                  </a:cubicBezTo>
                  <a:cubicBezTo>
                    <a:pt x="34" y="155"/>
                    <a:pt x="34" y="155"/>
                    <a:pt x="34" y="155"/>
                  </a:cubicBezTo>
                  <a:cubicBezTo>
                    <a:pt x="33" y="155"/>
                    <a:pt x="33" y="155"/>
                    <a:pt x="33" y="155"/>
                  </a:cubicBezTo>
                  <a:cubicBezTo>
                    <a:pt x="33" y="155"/>
                    <a:pt x="33" y="155"/>
                    <a:pt x="33" y="155"/>
                  </a:cubicBezTo>
                  <a:cubicBezTo>
                    <a:pt x="34" y="154"/>
                    <a:pt x="34" y="154"/>
                    <a:pt x="34" y="154"/>
                  </a:cubicBezTo>
                  <a:cubicBezTo>
                    <a:pt x="35" y="154"/>
                    <a:pt x="35" y="154"/>
                    <a:pt x="35" y="154"/>
                  </a:cubicBezTo>
                  <a:cubicBezTo>
                    <a:pt x="36" y="154"/>
                    <a:pt x="36" y="154"/>
                    <a:pt x="36" y="154"/>
                  </a:cubicBezTo>
                  <a:cubicBezTo>
                    <a:pt x="37" y="154"/>
                    <a:pt x="37" y="154"/>
                    <a:pt x="37" y="154"/>
                  </a:cubicBezTo>
                  <a:cubicBezTo>
                    <a:pt x="37" y="154"/>
                    <a:pt x="37" y="154"/>
                    <a:pt x="37" y="154"/>
                  </a:cubicBezTo>
                  <a:cubicBezTo>
                    <a:pt x="38" y="154"/>
                    <a:pt x="38" y="154"/>
                    <a:pt x="38" y="154"/>
                  </a:cubicBezTo>
                  <a:cubicBezTo>
                    <a:pt x="39" y="154"/>
                    <a:pt x="39" y="154"/>
                    <a:pt x="39" y="154"/>
                  </a:cubicBezTo>
                  <a:cubicBezTo>
                    <a:pt x="40" y="154"/>
                    <a:pt x="40" y="154"/>
                    <a:pt x="40" y="154"/>
                  </a:cubicBezTo>
                  <a:cubicBezTo>
                    <a:pt x="40" y="154"/>
                    <a:pt x="40" y="154"/>
                    <a:pt x="40" y="154"/>
                  </a:cubicBezTo>
                  <a:cubicBezTo>
                    <a:pt x="40" y="153"/>
                    <a:pt x="40" y="153"/>
                    <a:pt x="40" y="153"/>
                  </a:cubicBezTo>
                  <a:cubicBezTo>
                    <a:pt x="40" y="153"/>
                    <a:pt x="40" y="153"/>
                    <a:pt x="40" y="153"/>
                  </a:cubicBezTo>
                  <a:cubicBezTo>
                    <a:pt x="41" y="153"/>
                    <a:pt x="41" y="153"/>
                    <a:pt x="41" y="153"/>
                  </a:cubicBezTo>
                  <a:cubicBezTo>
                    <a:pt x="41" y="152"/>
                    <a:pt x="41" y="152"/>
                    <a:pt x="41" y="152"/>
                  </a:cubicBezTo>
                  <a:cubicBezTo>
                    <a:pt x="41" y="152"/>
                    <a:pt x="41" y="152"/>
                    <a:pt x="41" y="152"/>
                  </a:cubicBezTo>
                  <a:cubicBezTo>
                    <a:pt x="40" y="153"/>
                    <a:pt x="40" y="153"/>
                    <a:pt x="40" y="153"/>
                  </a:cubicBezTo>
                  <a:cubicBezTo>
                    <a:pt x="40" y="153"/>
                    <a:pt x="40" y="153"/>
                    <a:pt x="40" y="153"/>
                  </a:cubicBezTo>
                  <a:cubicBezTo>
                    <a:pt x="40" y="152"/>
                    <a:pt x="40" y="152"/>
                    <a:pt x="40" y="152"/>
                  </a:cubicBezTo>
                  <a:cubicBezTo>
                    <a:pt x="40" y="152"/>
                    <a:pt x="40" y="152"/>
                    <a:pt x="40" y="152"/>
                  </a:cubicBezTo>
                  <a:cubicBezTo>
                    <a:pt x="41" y="150"/>
                    <a:pt x="41" y="150"/>
                    <a:pt x="41" y="150"/>
                  </a:cubicBezTo>
                  <a:cubicBezTo>
                    <a:pt x="41" y="149"/>
                    <a:pt x="41" y="149"/>
                    <a:pt x="41" y="149"/>
                  </a:cubicBezTo>
                  <a:cubicBezTo>
                    <a:pt x="41" y="149"/>
                    <a:pt x="41" y="149"/>
                    <a:pt x="41" y="149"/>
                  </a:cubicBezTo>
                  <a:cubicBezTo>
                    <a:pt x="41" y="149"/>
                    <a:pt x="41" y="149"/>
                    <a:pt x="41" y="149"/>
                  </a:cubicBezTo>
                  <a:cubicBezTo>
                    <a:pt x="42" y="150"/>
                    <a:pt x="42" y="150"/>
                    <a:pt x="42" y="150"/>
                  </a:cubicBezTo>
                  <a:cubicBezTo>
                    <a:pt x="42" y="150"/>
                    <a:pt x="42" y="150"/>
                    <a:pt x="42" y="150"/>
                  </a:cubicBezTo>
                  <a:cubicBezTo>
                    <a:pt x="42" y="151"/>
                    <a:pt x="42" y="151"/>
                    <a:pt x="42" y="151"/>
                  </a:cubicBezTo>
                  <a:cubicBezTo>
                    <a:pt x="42" y="151"/>
                    <a:pt x="42" y="151"/>
                    <a:pt x="42" y="151"/>
                  </a:cubicBezTo>
                  <a:cubicBezTo>
                    <a:pt x="43" y="151"/>
                    <a:pt x="43" y="151"/>
                    <a:pt x="43" y="151"/>
                  </a:cubicBezTo>
                  <a:cubicBezTo>
                    <a:pt x="43" y="151"/>
                    <a:pt x="43" y="151"/>
                    <a:pt x="43" y="151"/>
                  </a:cubicBezTo>
                  <a:cubicBezTo>
                    <a:pt x="44" y="151"/>
                    <a:pt x="44" y="151"/>
                    <a:pt x="44" y="151"/>
                  </a:cubicBezTo>
                  <a:cubicBezTo>
                    <a:pt x="44" y="151"/>
                    <a:pt x="44" y="151"/>
                    <a:pt x="44" y="151"/>
                  </a:cubicBezTo>
                  <a:cubicBezTo>
                    <a:pt x="44" y="151"/>
                    <a:pt x="44" y="151"/>
                    <a:pt x="44" y="151"/>
                  </a:cubicBezTo>
                  <a:cubicBezTo>
                    <a:pt x="45" y="151"/>
                    <a:pt x="45" y="151"/>
                    <a:pt x="45" y="151"/>
                  </a:cubicBezTo>
                  <a:cubicBezTo>
                    <a:pt x="45" y="151"/>
                    <a:pt x="45" y="151"/>
                    <a:pt x="45" y="151"/>
                  </a:cubicBezTo>
                  <a:cubicBezTo>
                    <a:pt x="44" y="150"/>
                    <a:pt x="44" y="150"/>
                    <a:pt x="44" y="150"/>
                  </a:cubicBezTo>
                  <a:cubicBezTo>
                    <a:pt x="43" y="150"/>
                    <a:pt x="43" y="150"/>
                    <a:pt x="43" y="150"/>
                  </a:cubicBezTo>
                  <a:cubicBezTo>
                    <a:pt x="43" y="150"/>
                    <a:pt x="43" y="150"/>
                    <a:pt x="43" y="150"/>
                  </a:cubicBezTo>
                  <a:cubicBezTo>
                    <a:pt x="44" y="150"/>
                    <a:pt x="44" y="150"/>
                    <a:pt x="44" y="150"/>
                  </a:cubicBezTo>
                  <a:cubicBezTo>
                    <a:pt x="44" y="150"/>
                    <a:pt x="44" y="150"/>
                    <a:pt x="44" y="150"/>
                  </a:cubicBezTo>
                  <a:cubicBezTo>
                    <a:pt x="44" y="150"/>
                    <a:pt x="44" y="150"/>
                    <a:pt x="44" y="150"/>
                  </a:cubicBezTo>
                  <a:cubicBezTo>
                    <a:pt x="44" y="149"/>
                    <a:pt x="44" y="149"/>
                    <a:pt x="44" y="149"/>
                  </a:cubicBezTo>
                  <a:cubicBezTo>
                    <a:pt x="44" y="149"/>
                    <a:pt x="44" y="149"/>
                    <a:pt x="44" y="149"/>
                  </a:cubicBezTo>
                  <a:cubicBezTo>
                    <a:pt x="43" y="149"/>
                    <a:pt x="43" y="149"/>
                    <a:pt x="43" y="149"/>
                  </a:cubicBezTo>
                  <a:cubicBezTo>
                    <a:pt x="43" y="149"/>
                    <a:pt x="43" y="149"/>
                    <a:pt x="43" y="149"/>
                  </a:cubicBezTo>
                  <a:cubicBezTo>
                    <a:pt x="43" y="149"/>
                    <a:pt x="43" y="149"/>
                    <a:pt x="43" y="149"/>
                  </a:cubicBezTo>
                  <a:cubicBezTo>
                    <a:pt x="42" y="149"/>
                    <a:pt x="42" y="149"/>
                    <a:pt x="42" y="149"/>
                  </a:cubicBezTo>
                  <a:cubicBezTo>
                    <a:pt x="42" y="149"/>
                    <a:pt x="42" y="149"/>
                    <a:pt x="42" y="149"/>
                  </a:cubicBezTo>
                  <a:cubicBezTo>
                    <a:pt x="42" y="149"/>
                    <a:pt x="42" y="149"/>
                    <a:pt x="42" y="149"/>
                  </a:cubicBezTo>
                  <a:cubicBezTo>
                    <a:pt x="42" y="148"/>
                    <a:pt x="42" y="148"/>
                    <a:pt x="42" y="148"/>
                  </a:cubicBezTo>
                  <a:cubicBezTo>
                    <a:pt x="42" y="148"/>
                    <a:pt x="42" y="148"/>
                    <a:pt x="42" y="148"/>
                  </a:cubicBezTo>
                  <a:cubicBezTo>
                    <a:pt x="43" y="147"/>
                    <a:pt x="43" y="147"/>
                    <a:pt x="43" y="147"/>
                  </a:cubicBezTo>
                  <a:cubicBezTo>
                    <a:pt x="44" y="147"/>
                    <a:pt x="44" y="147"/>
                    <a:pt x="44" y="147"/>
                  </a:cubicBezTo>
                  <a:cubicBezTo>
                    <a:pt x="44" y="147"/>
                    <a:pt x="44" y="147"/>
                    <a:pt x="44" y="147"/>
                  </a:cubicBezTo>
                  <a:cubicBezTo>
                    <a:pt x="44" y="147"/>
                    <a:pt x="44" y="147"/>
                    <a:pt x="44" y="147"/>
                  </a:cubicBezTo>
                  <a:cubicBezTo>
                    <a:pt x="45" y="147"/>
                    <a:pt x="45" y="147"/>
                    <a:pt x="45" y="147"/>
                  </a:cubicBezTo>
                  <a:cubicBezTo>
                    <a:pt x="45" y="147"/>
                    <a:pt x="45" y="147"/>
                    <a:pt x="45" y="147"/>
                  </a:cubicBezTo>
                  <a:cubicBezTo>
                    <a:pt x="44" y="146"/>
                    <a:pt x="44" y="146"/>
                    <a:pt x="44" y="146"/>
                  </a:cubicBezTo>
                  <a:cubicBezTo>
                    <a:pt x="43" y="146"/>
                    <a:pt x="43" y="146"/>
                    <a:pt x="43" y="146"/>
                  </a:cubicBezTo>
                  <a:cubicBezTo>
                    <a:pt x="43" y="146"/>
                    <a:pt x="43" y="146"/>
                    <a:pt x="43" y="146"/>
                  </a:cubicBezTo>
                  <a:cubicBezTo>
                    <a:pt x="44" y="146"/>
                    <a:pt x="44" y="146"/>
                    <a:pt x="44" y="146"/>
                  </a:cubicBezTo>
                  <a:cubicBezTo>
                    <a:pt x="44" y="146"/>
                    <a:pt x="44" y="146"/>
                    <a:pt x="44" y="146"/>
                  </a:cubicBezTo>
                  <a:cubicBezTo>
                    <a:pt x="45" y="145"/>
                    <a:pt x="45" y="145"/>
                    <a:pt x="45" y="145"/>
                  </a:cubicBezTo>
                  <a:cubicBezTo>
                    <a:pt x="45" y="145"/>
                    <a:pt x="45" y="145"/>
                    <a:pt x="45" y="145"/>
                  </a:cubicBezTo>
                  <a:cubicBezTo>
                    <a:pt x="45" y="145"/>
                    <a:pt x="45" y="145"/>
                    <a:pt x="45" y="145"/>
                  </a:cubicBezTo>
                  <a:cubicBezTo>
                    <a:pt x="46" y="144"/>
                    <a:pt x="46" y="144"/>
                    <a:pt x="46" y="144"/>
                  </a:cubicBezTo>
                  <a:cubicBezTo>
                    <a:pt x="46" y="144"/>
                    <a:pt x="46" y="144"/>
                    <a:pt x="46" y="144"/>
                  </a:cubicBezTo>
                  <a:cubicBezTo>
                    <a:pt x="45" y="144"/>
                    <a:pt x="45" y="144"/>
                    <a:pt x="45" y="144"/>
                  </a:cubicBezTo>
                  <a:cubicBezTo>
                    <a:pt x="45" y="144"/>
                    <a:pt x="45" y="144"/>
                    <a:pt x="45" y="144"/>
                  </a:cubicBezTo>
                  <a:cubicBezTo>
                    <a:pt x="46" y="143"/>
                    <a:pt x="46" y="143"/>
                    <a:pt x="46" y="143"/>
                  </a:cubicBezTo>
                  <a:cubicBezTo>
                    <a:pt x="46" y="143"/>
                    <a:pt x="46" y="143"/>
                    <a:pt x="46" y="143"/>
                  </a:cubicBezTo>
                  <a:cubicBezTo>
                    <a:pt x="46" y="143"/>
                    <a:pt x="46" y="143"/>
                    <a:pt x="46" y="143"/>
                  </a:cubicBezTo>
                  <a:cubicBezTo>
                    <a:pt x="46" y="143"/>
                    <a:pt x="46" y="143"/>
                    <a:pt x="46" y="143"/>
                  </a:cubicBezTo>
                  <a:cubicBezTo>
                    <a:pt x="45" y="143"/>
                    <a:pt x="45" y="143"/>
                    <a:pt x="45" y="143"/>
                  </a:cubicBezTo>
                  <a:cubicBezTo>
                    <a:pt x="44" y="143"/>
                    <a:pt x="44" y="143"/>
                    <a:pt x="44" y="143"/>
                  </a:cubicBezTo>
                  <a:cubicBezTo>
                    <a:pt x="43" y="143"/>
                    <a:pt x="43" y="143"/>
                    <a:pt x="43" y="143"/>
                  </a:cubicBezTo>
                  <a:cubicBezTo>
                    <a:pt x="43" y="143"/>
                    <a:pt x="43" y="143"/>
                    <a:pt x="43" y="143"/>
                  </a:cubicBezTo>
                  <a:cubicBezTo>
                    <a:pt x="42" y="143"/>
                    <a:pt x="42" y="143"/>
                    <a:pt x="42" y="143"/>
                  </a:cubicBezTo>
                  <a:cubicBezTo>
                    <a:pt x="42" y="143"/>
                    <a:pt x="42" y="143"/>
                    <a:pt x="42" y="143"/>
                  </a:cubicBezTo>
                  <a:cubicBezTo>
                    <a:pt x="41" y="143"/>
                    <a:pt x="41" y="143"/>
                    <a:pt x="41" y="143"/>
                  </a:cubicBezTo>
                  <a:cubicBezTo>
                    <a:pt x="41" y="143"/>
                    <a:pt x="41" y="143"/>
                    <a:pt x="41" y="143"/>
                  </a:cubicBezTo>
                  <a:cubicBezTo>
                    <a:pt x="40" y="143"/>
                    <a:pt x="40" y="143"/>
                    <a:pt x="40" y="143"/>
                  </a:cubicBezTo>
                  <a:cubicBezTo>
                    <a:pt x="40" y="142"/>
                    <a:pt x="40" y="142"/>
                    <a:pt x="40" y="142"/>
                  </a:cubicBezTo>
                  <a:cubicBezTo>
                    <a:pt x="39" y="142"/>
                    <a:pt x="39" y="142"/>
                    <a:pt x="39" y="142"/>
                  </a:cubicBezTo>
                  <a:cubicBezTo>
                    <a:pt x="38" y="142"/>
                    <a:pt x="38" y="142"/>
                    <a:pt x="38" y="142"/>
                  </a:cubicBezTo>
                  <a:cubicBezTo>
                    <a:pt x="38" y="141"/>
                    <a:pt x="38" y="141"/>
                    <a:pt x="38" y="141"/>
                  </a:cubicBezTo>
                  <a:cubicBezTo>
                    <a:pt x="38" y="141"/>
                    <a:pt x="38" y="141"/>
                    <a:pt x="38" y="141"/>
                  </a:cubicBezTo>
                  <a:cubicBezTo>
                    <a:pt x="37" y="140"/>
                    <a:pt x="37" y="140"/>
                    <a:pt x="37" y="140"/>
                  </a:cubicBezTo>
                  <a:cubicBezTo>
                    <a:pt x="36" y="139"/>
                    <a:pt x="36" y="139"/>
                    <a:pt x="36" y="139"/>
                  </a:cubicBezTo>
                  <a:cubicBezTo>
                    <a:pt x="34" y="139"/>
                    <a:pt x="34" y="139"/>
                    <a:pt x="34" y="139"/>
                  </a:cubicBezTo>
                  <a:cubicBezTo>
                    <a:pt x="34" y="138"/>
                    <a:pt x="34" y="138"/>
                    <a:pt x="34" y="138"/>
                  </a:cubicBezTo>
                  <a:cubicBezTo>
                    <a:pt x="34" y="138"/>
                    <a:pt x="34" y="138"/>
                    <a:pt x="34" y="138"/>
                  </a:cubicBezTo>
                  <a:cubicBezTo>
                    <a:pt x="33" y="137"/>
                    <a:pt x="33" y="137"/>
                    <a:pt x="33" y="137"/>
                  </a:cubicBezTo>
                  <a:cubicBezTo>
                    <a:pt x="33" y="136"/>
                    <a:pt x="33" y="136"/>
                    <a:pt x="33" y="136"/>
                  </a:cubicBezTo>
                  <a:cubicBezTo>
                    <a:pt x="32" y="136"/>
                    <a:pt x="32" y="136"/>
                    <a:pt x="32" y="136"/>
                  </a:cubicBezTo>
                  <a:cubicBezTo>
                    <a:pt x="32" y="136"/>
                    <a:pt x="32" y="136"/>
                    <a:pt x="32" y="136"/>
                  </a:cubicBezTo>
                  <a:cubicBezTo>
                    <a:pt x="33" y="135"/>
                    <a:pt x="33" y="135"/>
                    <a:pt x="33" y="135"/>
                  </a:cubicBezTo>
                  <a:cubicBezTo>
                    <a:pt x="34" y="135"/>
                    <a:pt x="34" y="135"/>
                    <a:pt x="34" y="135"/>
                  </a:cubicBezTo>
                  <a:cubicBezTo>
                    <a:pt x="34" y="135"/>
                    <a:pt x="34" y="135"/>
                    <a:pt x="34" y="135"/>
                  </a:cubicBezTo>
                  <a:cubicBezTo>
                    <a:pt x="35" y="135"/>
                    <a:pt x="35" y="135"/>
                    <a:pt x="35" y="135"/>
                  </a:cubicBezTo>
                  <a:cubicBezTo>
                    <a:pt x="36" y="135"/>
                    <a:pt x="36" y="135"/>
                    <a:pt x="36" y="135"/>
                  </a:cubicBezTo>
                  <a:cubicBezTo>
                    <a:pt x="37" y="136"/>
                    <a:pt x="37" y="136"/>
                    <a:pt x="37" y="136"/>
                  </a:cubicBezTo>
                  <a:cubicBezTo>
                    <a:pt x="37" y="136"/>
                    <a:pt x="37" y="136"/>
                    <a:pt x="37" y="136"/>
                  </a:cubicBezTo>
                  <a:cubicBezTo>
                    <a:pt x="38" y="136"/>
                    <a:pt x="38" y="136"/>
                    <a:pt x="38" y="136"/>
                  </a:cubicBezTo>
                  <a:cubicBezTo>
                    <a:pt x="38" y="136"/>
                    <a:pt x="38" y="136"/>
                    <a:pt x="38" y="136"/>
                  </a:cubicBezTo>
                  <a:cubicBezTo>
                    <a:pt x="39" y="136"/>
                    <a:pt x="39" y="136"/>
                    <a:pt x="39" y="136"/>
                  </a:cubicBezTo>
                  <a:cubicBezTo>
                    <a:pt x="40" y="136"/>
                    <a:pt x="40" y="136"/>
                    <a:pt x="40" y="136"/>
                  </a:cubicBezTo>
                  <a:cubicBezTo>
                    <a:pt x="40" y="137"/>
                    <a:pt x="40" y="137"/>
                    <a:pt x="40" y="137"/>
                  </a:cubicBezTo>
                  <a:cubicBezTo>
                    <a:pt x="41" y="137"/>
                    <a:pt x="41" y="137"/>
                    <a:pt x="41" y="137"/>
                  </a:cubicBezTo>
                  <a:cubicBezTo>
                    <a:pt x="41" y="137"/>
                    <a:pt x="41" y="137"/>
                    <a:pt x="41" y="137"/>
                  </a:cubicBezTo>
                  <a:cubicBezTo>
                    <a:pt x="42" y="139"/>
                    <a:pt x="42" y="139"/>
                    <a:pt x="42" y="139"/>
                  </a:cubicBezTo>
                  <a:cubicBezTo>
                    <a:pt x="43" y="139"/>
                    <a:pt x="43" y="139"/>
                    <a:pt x="43" y="139"/>
                  </a:cubicBezTo>
                  <a:cubicBezTo>
                    <a:pt x="43" y="140"/>
                    <a:pt x="43" y="140"/>
                    <a:pt x="43" y="140"/>
                  </a:cubicBezTo>
                  <a:cubicBezTo>
                    <a:pt x="44" y="140"/>
                    <a:pt x="44" y="140"/>
                    <a:pt x="44" y="140"/>
                  </a:cubicBezTo>
                  <a:cubicBezTo>
                    <a:pt x="45" y="141"/>
                    <a:pt x="45" y="141"/>
                    <a:pt x="45" y="141"/>
                  </a:cubicBezTo>
                  <a:cubicBezTo>
                    <a:pt x="45" y="140"/>
                    <a:pt x="45" y="140"/>
                    <a:pt x="45" y="140"/>
                  </a:cubicBezTo>
                  <a:cubicBezTo>
                    <a:pt x="46" y="140"/>
                    <a:pt x="46" y="140"/>
                    <a:pt x="46" y="140"/>
                  </a:cubicBezTo>
                  <a:cubicBezTo>
                    <a:pt x="45" y="140"/>
                    <a:pt x="45" y="140"/>
                    <a:pt x="45" y="140"/>
                  </a:cubicBezTo>
                  <a:cubicBezTo>
                    <a:pt x="45" y="140"/>
                    <a:pt x="45" y="140"/>
                    <a:pt x="45" y="140"/>
                  </a:cubicBezTo>
                  <a:cubicBezTo>
                    <a:pt x="45" y="140"/>
                    <a:pt x="45" y="140"/>
                    <a:pt x="45" y="140"/>
                  </a:cubicBezTo>
                  <a:cubicBezTo>
                    <a:pt x="44" y="140"/>
                    <a:pt x="44" y="140"/>
                    <a:pt x="44" y="140"/>
                  </a:cubicBezTo>
                  <a:cubicBezTo>
                    <a:pt x="43" y="139"/>
                    <a:pt x="43" y="139"/>
                    <a:pt x="43" y="139"/>
                  </a:cubicBezTo>
                  <a:cubicBezTo>
                    <a:pt x="43" y="138"/>
                    <a:pt x="43" y="138"/>
                    <a:pt x="43" y="138"/>
                  </a:cubicBezTo>
                  <a:cubicBezTo>
                    <a:pt x="43" y="138"/>
                    <a:pt x="43" y="138"/>
                    <a:pt x="43" y="138"/>
                  </a:cubicBezTo>
                  <a:cubicBezTo>
                    <a:pt x="44" y="139"/>
                    <a:pt x="44" y="139"/>
                    <a:pt x="44" y="139"/>
                  </a:cubicBezTo>
                  <a:cubicBezTo>
                    <a:pt x="45" y="139"/>
                    <a:pt x="45" y="139"/>
                    <a:pt x="45" y="139"/>
                  </a:cubicBezTo>
                  <a:cubicBezTo>
                    <a:pt x="45" y="139"/>
                    <a:pt x="45" y="139"/>
                    <a:pt x="45" y="139"/>
                  </a:cubicBezTo>
                  <a:cubicBezTo>
                    <a:pt x="45" y="139"/>
                    <a:pt x="45" y="139"/>
                    <a:pt x="45" y="139"/>
                  </a:cubicBezTo>
                  <a:cubicBezTo>
                    <a:pt x="45" y="138"/>
                    <a:pt x="45" y="138"/>
                    <a:pt x="45" y="138"/>
                  </a:cubicBezTo>
                  <a:cubicBezTo>
                    <a:pt x="44" y="138"/>
                    <a:pt x="44" y="138"/>
                    <a:pt x="44" y="138"/>
                  </a:cubicBezTo>
                  <a:cubicBezTo>
                    <a:pt x="43" y="137"/>
                    <a:pt x="43" y="137"/>
                    <a:pt x="43" y="137"/>
                  </a:cubicBezTo>
                  <a:cubicBezTo>
                    <a:pt x="43" y="136"/>
                    <a:pt x="43" y="136"/>
                    <a:pt x="43" y="136"/>
                  </a:cubicBezTo>
                  <a:cubicBezTo>
                    <a:pt x="43" y="136"/>
                    <a:pt x="43" y="136"/>
                    <a:pt x="43" y="136"/>
                  </a:cubicBezTo>
                  <a:cubicBezTo>
                    <a:pt x="43" y="136"/>
                    <a:pt x="43" y="136"/>
                    <a:pt x="43" y="136"/>
                  </a:cubicBezTo>
                  <a:cubicBezTo>
                    <a:pt x="44" y="137"/>
                    <a:pt x="44" y="137"/>
                    <a:pt x="44" y="137"/>
                  </a:cubicBezTo>
                  <a:cubicBezTo>
                    <a:pt x="45" y="137"/>
                    <a:pt x="45" y="137"/>
                    <a:pt x="45" y="137"/>
                  </a:cubicBezTo>
                  <a:cubicBezTo>
                    <a:pt x="44" y="136"/>
                    <a:pt x="44" y="136"/>
                    <a:pt x="44" y="136"/>
                  </a:cubicBezTo>
                  <a:cubicBezTo>
                    <a:pt x="43" y="135"/>
                    <a:pt x="43" y="135"/>
                    <a:pt x="43" y="135"/>
                  </a:cubicBezTo>
                  <a:cubicBezTo>
                    <a:pt x="43" y="135"/>
                    <a:pt x="43" y="135"/>
                    <a:pt x="43" y="135"/>
                  </a:cubicBezTo>
                  <a:cubicBezTo>
                    <a:pt x="42" y="134"/>
                    <a:pt x="42" y="134"/>
                    <a:pt x="42" y="134"/>
                  </a:cubicBezTo>
                  <a:cubicBezTo>
                    <a:pt x="42" y="134"/>
                    <a:pt x="42" y="134"/>
                    <a:pt x="42" y="134"/>
                  </a:cubicBezTo>
                  <a:cubicBezTo>
                    <a:pt x="43" y="134"/>
                    <a:pt x="43" y="134"/>
                    <a:pt x="43" y="134"/>
                  </a:cubicBezTo>
                  <a:cubicBezTo>
                    <a:pt x="45" y="135"/>
                    <a:pt x="45" y="135"/>
                    <a:pt x="45" y="135"/>
                  </a:cubicBezTo>
                  <a:cubicBezTo>
                    <a:pt x="45" y="135"/>
                    <a:pt x="45" y="135"/>
                    <a:pt x="45" y="135"/>
                  </a:cubicBezTo>
                  <a:cubicBezTo>
                    <a:pt x="46" y="134"/>
                    <a:pt x="46" y="134"/>
                    <a:pt x="46" y="134"/>
                  </a:cubicBezTo>
                  <a:cubicBezTo>
                    <a:pt x="45" y="134"/>
                    <a:pt x="45" y="134"/>
                    <a:pt x="45" y="134"/>
                  </a:cubicBezTo>
                  <a:cubicBezTo>
                    <a:pt x="45" y="134"/>
                    <a:pt x="45" y="134"/>
                    <a:pt x="45" y="134"/>
                  </a:cubicBezTo>
                  <a:cubicBezTo>
                    <a:pt x="44" y="134"/>
                    <a:pt x="44" y="134"/>
                    <a:pt x="44" y="134"/>
                  </a:cubicBezTo>
                  <a:cubicBezTo>
                    <a:pt x="43" y="134"/>
                    <a:pt x="43" y="134"/>
                    <a:pt x="43" y="134"/>
                  </a:cubicBezTo>
                  <a:cubicBezTo>
                    <a:pt x="43" y="134"/>
                    <a:pt x="43" y="134"/>
                    <a:pt x="43" y="134"/>
                  </a:cubicBezTo>
                  <a:cubicBezTo>
                    <a:pt x="42" y="133"/>
                    <a:pt x="42" y="133"/>
                    <a:pt x="42" y="133"/>
                  </a:cubicBezTo>
                  <a:cubicBezTo>
                    <a:pt x="43" y="133"/>
                    <a:pt x="43" y="133"/>
                    <a:pt x="43" y="133"/>
                  </a:cubicBezTo>
                  <a:cubicBezTo>
                    <a:pt x="44" y="133"/>
                    <a:pt x="44" y="133"/>
                    <a:pt x="44" y="133"/>
                  </a:cubicBezTo>
                  <a:cubicBezTo>
                    <a:pt x="44" y="133"/>
                    <a:pt x="44" y="133"/>
                    <a:pt x="44" y="133"/>
                  </a:cubicBezTo>
                  <a:cubicBezTo>
                    <a:pt x="45" y="133"/>
                    <a:pt x="45" y="133"/>
                    <a:pt x="45" y="133"/>
                  </a:cubicBezTo>
                  <a:cubicBezTo>
                    <a:pt x="45" y="133"/>
                    <a:pt x="45" y="133"/>
                    <a:pt x="45" y="133"/>
                  </a:cubicBezTo>
                  <a:cubicBezTo>
                    <a:pt x="45" y="132"/>
                    <a:pt x="45" y="132"/>
                    <a:pt x="45" y="132"/>
                  </a:cubicBezTo>
                  <a:cubicBezTo>
                    <a:pt x="44" y="132"/>
                    <a:pt x="44" y="132"/>
                    <a:pt x="44" y="132"/>
                  </a:cubicBezTo>
                  <a:cubicBezTo>
                    <a:pt x="44" y="132"/>
                    <a:pt x="44" y="132"/>
                    <a:pt x="44" y="132"/>
                  </a:cubicBezTo>
                  <a:cubicBezTo>
                    <a:pt x="44" y="132"/>
                    <a:pt x="44" y="132"/>
                    <a:pt x="44" y="132"/>
                  </a:cubicBezTo>
                  <a:cubicBezTo>
                    <a:pt x="43" y="132"/>
                    <a:pt x="43" y="132"/>
                    <a:pt x="43" y="132"/>
                  </a:cubicBezTo>
                  <a:cubicBezTo>
                    <a:pt x="43" y="132"/>
                    <a:pt x="43" y="132"/>
                    <a:pt x="43" y="132"/>
                  </a:cubicBezTo>
                  <a:cubicBezTo>
                    <a:pt x="41" y="133"/>
                    <a:pt x="41" y="133"/>
                    <a:pt x="41" y="133"/>
                  </a:cubicBezTo>
                  <a:cubicBezTo>
                    <a:pt x="41" y="133"/>
                    <a:pt x="41" y="133"/>
                    <a:pt x="41" y="133"/>
                  </a:cubicBezTo>
                  <a:cubicBezTo>
                    <a:pt x="41" y="133"/>
                    <a:pt x="41" y="133"/>
                    <a:pt x="41" y="133"/>
                  </a:cubicBezTo>
                  <a:cubicBezTo>
                    <a:pt x="42" y="133"/>
                    <a:pt x="42" y="133"/>
                    <a:pt x="42" y="133"/>
                  </a:cubicBezTo>
                  <a:cubicBezTo>
                    <a:pt x="42" y="132"/>
                    <a:pt x="42" y="132"/>
                    <a:pt x="42" y="132"/>
                  </a:cubicBezTo>
                  <a:cubicBezTo>
                    <a:pt x="42" y="131"/>
                    <a:pt x="42" y="131"/>
                    <a:pt x="42" y="131"/>
                  </a:cubicBezTo>
                  <a:cubicBezTo>
                    <a:pt x="43" y="131"/>
                    <a:pt x="43" y="131"/>
                    <a:pt x="43" y="131"/>
                  </a:cubicBezTo>
                  <a:cubicBezTo>
                    <a:pt x="43" y="131"/>
                    <a:pt x="43" y="131"/>
                    <a:pt x="43" y="131"/>
                  </a:cubicBezTo>
                  <a:cubicBezTo>
                    <a:pt x="44" y="131"/>
                    <a:pt x="44" y="131"/>
                    <a:pt x="44" y="131"/>
                  </a:cubicBezTo>
                  <a:cubicBezTo>
                    <a:pt x="44" y="131"/>
                    <a:pt x="44" y="131"/>
                    <a:pt x="44" y="131"/>
                  </a:cubicBezTo>
                  <a:cubicBezTo>
                    <a:pt x="45" y="131"/>
                    <a:pt x="45" y="131"/>
                    <a:pt x="45" y="131"/>
                  </a:cubicBezTo>
                  <a:cubicBezTo>
                    <a:pt x="44" y="130"/>
                    <a:pt x="44" y="130"/>
                    <a:pt x="44" y="130"/>
                  </a:cubicBezTo>
                  <a:cubicBezTo>
                    <a:pt x="43" y="130"/>
                    <a:pt x="43" y="130"/>
                    <a:pt x="43" y="130"/>
                  </a:cubicBezTo>
                  <a:cubicBezTo>
                    <a:pt x="43" y="131"/>
                    <a:pt x="43" y="131"/>
                    <a:pt x="43" y="131"/>
                  </a:cubicBezTo>
                  <a:cubicBezTo>
                    <a:pt x="42" y="131"/>
                    <a:pt x="42" y="131"/>
                    <a:pt x="42" y="131"/>
                  </a:cubicBezTo>
                  <a:cubicBezTo>
                    <a:pt x="42" y="131"/>
                    <a:pt x="42" y="131"/>
                    <a:pt x="42" y="131"/>
                  </a:cubicBezTo>
                  <a:cubicBezTo>
                    <a:pt x="41" y="131"/>
                    <a:pt x="41" y="131"/>
                    <a:pt x="41" y="131"/>
                  </a:cubicBezTo>
                  <a:cubicBezTo>
                    <a:pt x="41" y="131"/>
                    <a:pt x="41" y="131"/>
                    <a:pt x="41" y="131"/>
                  </a:cubicBezTo>
                  <a:cubicBezTo>
                    <a:pt x="41" y="130"/>
                    <a:pt x="41" y="130"/>
                    <a:pt x="41" y="130"/>
                  </a:cubicBezTo>
                  <a:cubicBezTo>
                    <a:pt x="41" y="130"/>
                    <a:pt x="41" y="130"/>
                    <a:pt x="41" y="130"/>
                  </a:cubicBezTo>
                  <a:cubicBezTo>
                    <a:pt x="42" y="130"/>
                    <a:pt x="42" y="130"/>
                    <a:pt x="42" y="130"/>
                  </a:cubicBezTo>
                  <a:cubicBezTo>
                    <a:pt x="43" y="129"/>
                    <a:pt x="43" y="129"/>
                    <a:pt x="43" y="129"/>
                  </a:cubicBezTo>
                  <a:cubicBezTo>
                    <a:pt x="44" y="129"/>
                    <a:pt x="44" y="129"/>
                    <a:pt x="44" y="129"/>
                  </a:cubicBezTo>
                  <a:cubicBezTo>
                    <a:pt x="45" y="129"/>
                    <a:pt x="45" y="129"/>
                    <a:pt x="45" y="129"/>
                  </a:cubicBezTo>
                  <a:cubicBezTo>
                    <a:pt x="45" y="128"/>
                    <a:pt x="45" y="128"/>
                    <a:pt x="45" y="128"/>
                  </a:cubicBezTo>
                  <a:cubicBezTo>
                    <a:pt x="45" y="128"/>
                    <a:pt x="45" y="128"/>
                    <a:pt x="45" y="128"/>
                  </a:cubicBezTo>
                  <a:cubicBezTo>
                    <a:pt x="45" y="128"/>
                    <a:pt x="45" y="128"/>
                    <a:pt x="45" y="128"/>
                  </a:cubicBezTo>
                  <a:cubicBezTo>
                    <a:pt x="44" y="129"/>
                    <a:pt x="44" y="129"/>
                    <a:pt x="44" y="129"/>
                  </a:cubicBezTo>
                  <a:cubicBezTo>
                    <a:pt x="43" y="129"/>
                    <a:pt x="43" y="129"/>
                    <a:pt x="43" y="129"/>
                  </a:cubicBezTo>
                  <a:cubicBezTo>
                    <a:pt x="43" y="129"/>
                    <a:pt x="43" y="129"/>
                    <a:pt x="43" y="129"/>
                  </a:cubicBezTo>
                  <a:cubicBezTo>
                    <a:pt x="42" y="128"/>
                    <a:pt x="42" y="128"/>
                    <a:pt x="42" y="128"/>
                  </a:cubicBezTo>
                  <a:cubicBezTo>
                    <a:pt x="42" y="128"/>
                    <a:pt x="42" y="128"/>
                    <a:pt x="42" y="128"/>
                  </a:cubicBezTo>
                  <a:cubicBezTo>
                    <a:pt x="41" y="128"/>
                    <a:pt x="41" y="128"/>
                    <a:pt x="41" y="128"/>
                  </a:cubicBezTo>
                  <a:cubicBezTo>
                    <a:pt x="41" y="128"/>
                    <a:pt x="41" y="128"/>
                    <a:pt x="41" y="128"/>
                  </a:cubicBezTo>
                  <a:cubicBezTo>
                    <a:pt x="41" y="127"/>
                    <a:pt x="41" y="127"/>
                    <a:pt x="41" y="127"/>
                  </a:cubicBezTo>
                  <a:cubicBezTo>
                    <a:pt x="41" y="127"/>
                    <a:pt x="41" y="127"/>
                    <a:pt x="41" y="127"/>
                  </a:cubicBezTo>
                  <a:cubicBezTo>
                    <a:pt x="42" y="126"/>
                    <a:pt x="42" y="126"/>
                    <a:pt x="42" y="126"/>
                  </a:cubicBezTo>
                  <a:cubicBezTo>
                    <a:pt x="42" y="126"/>
                    <a:pt x="42" y="126"/>
                    <a:pt x="42" y="126"/>
                  </a:cubicBezTo>
                  <a:cubicBezTo>
                    <a:pt x="43" y="126"/>
                    <a:pt x="43" y="126"/>
                    <a:pt x="43" y="126"/>
                  </a:cubicBezTo>
                  <a:cubicBezTo>
                    <a:pt x="43" y="125"/>
                    <a:pt x="43" y="125"/>
                    <a:pt x="43" y="125"/>
                  </a:cubicBezTo>
                  <a:cubicBezTo>
                    <a:pt x="43" y="125"/>
                    <a:pt x="43" y="125"/>
                    <a:pt x="43" y="125"/>
                  </a:cubicBezTo>
                  <a:cubicBezTo>
                    <a:pt x="42" y="126"/>
                    <a:pt x="42" y="126"/>
                    <a:pt x="42" y="126"/>
                  </a:cubicBezTo>
                  <a:cubicBezTo>
                    <a:pt x="41" y="127"/>
                    <a:pt x="41" y="127"/>
                    <a:pt x="41" y="127"/>
                  </a:cubicBezTo>
                  <a:cubicBezTo>
                    <a:pt x="41" y="127"/>
                    <a:pt x="41" y="127"/>
                    <a:pt x="41" y="127"/>
                  </a:cubicBezTo>
                  <a:cubicBezTo>
                    <a:pt x="40" y="127"/>
                    <a:pt x="40" y="127"/>
                    <a:pt x="40" y="127"/>
                  </a:cubicBezTo>
                  <a:cubicBezTo>
                    <a:pt x="40" y="128"/>
                    <a:pt x="40" y="128"/>
                    <a:pt x="40" y="128"/>
                  </a:cubicBezTo>
                  <a:cubicBezTo>
                    <a:pt x="40" y="127"/>
                    <a:pt x="40" y="127"/>
                    <a:pt x="40" y="127"/>
                  </a:cubicBezTo>
                  <a:cubicBezTo>
                    <a:pt x="40" y="127"/>
                    <a:pt x="40" y="127"/>
                    <a:pt x="40" y="127"/>
                  </a:cubicBezTo>
                  <a:cubicBezTo>
                    <a:pt x="40" y="126"/>
                    <a:pt x="40" y="126"/>
                    <a:pt x="40" y="126"/>
                  </a:cubicBezTo>
                  <a:cubicBezTo>
                    <a:pt x="40" y="125"/>
                    <a:pt x="40" y="125"/>
                    <a:pt x="40" y="125"/>
                  </a:cubicBezTo>
                  <a:cubicBezTo>
                    <a:pt x="40" y="124"/>
                    <a:pt x="40" y="124"/>
                    <a:pt x="40" y="124"/>
                  </a:cubicBezTo>
                  <a:cubicBezTo>
                    <a:pt x="40" y="123"/>
                    <a:pt x="40" y="123"/>
                    <a:pt x="40" y="123"/>
                  </a:cubicBezTo>
                  <a:cubicBezTo>
                    <a:pt x="40" y="123"/>
                    <a:pt x="40" y="123"/>
                    <a:pt x="40" y="123"/>
                  </a:cubicBezTo>
                  <a:cubicBezTo>
                    <a:pt x="40" y="122"/>
                    <a:pt x="40" y="122"/>
                    <a:pt x="40" y="122"/>
                  </a:cubicBezTo>
                  <a:cubicBezTo>
                    <a:pt x="40" y="122"/>
                    <a:pt x="40" y="122"/>
                    <a:pt x="40" y="122"/>
                  </a:cubicBezTo>
                  <a:cubicBezTo>
                    <a:pt x="39" y="123"/>
                    <a:pt x="39" y="123"/>
                    <a:pt x="39" y="123"/>
                  </a:cubicBezTo>
                  <a:cubicBezTo>
                    <a:pt x="39" y="124"/>
                    <a:pt x="39" y="124"/>
                    <a:pt x="39" y="124"/>
                  </a:cubicBezTo>
                  <a:cubicBezTo>
                    <a:pt x="39" y="125"/>
                    <a:pt x="39" y="125"/>
                    <a:pt x="39" y="125"/>
                  </a:cubicBezTo>
                  <a:cubicBezTo>
                    <a:pt x="40" y="125"/>
                    <a:pt x="40" y="125"/>
                    <a:pt x="40" y="125"/>
                  </a:cubicBezTo>
                  <a:cubicBezTo>
                    <a:pt x="40" y="126"/>
                    <a:pt x="40" y="126"/>
                    <a:pt x="40" y="126"/>
                  </a:cubicBezTo>
                  <a:cubicBezTo>
                    <a:pt x="40" y="127"/>
                    <a:pt x="40" y="127"/>
                    <a:pt x="40" y="127"/>
                  </a:cubicBezTo>
                  <a:cubicBezTo>
                    <a:pt x="39" y="128"/>
                    <a:pt x="39" y="128"/>
                    <a:pt x="39" y="128"/>
                  </a:cubicBezTo>
                  <a:cubicBezTo>
                    <a:pt x="39" y="128"/>
                    <a:pt x="39" y="128"/>
                    <a:pt x="39" y="128"/>
                  </a:cubicBezTo>
                  <a:cubicBezTo>
                    <a:pt x="38" y="127"/>
                    <a:pt x="38" y="127"/>
                    <a:pt x="38" y="127"/>
                  </a:cubicBezTo>
                  <a:cubicBezTo>
                    <a:pt x="38" y="127"/>
                    <a:pt x="38" y="127"/>
                    <a:pt x="38" y="127"/>
                  </a:cubicBezTo>
                  <a:cubicBezTo>
                    <a:pt x="38" y="128"/>
                    <a:pt x="38" y="128"/>
                    <a:pt x="38" y="128"/>
                  </a:cubicBezTo>
                  <a:cubicBezTo>
                    <a:pt x="38" y="128"/>
                    <a:pt x="38" y="128"/>
                    <a:pt x="38" y="128"/>
                  </a:cubicBezTo>
                  <a:cubicBezTo>
                    <a:pt x="37" y="128"/>
                    <a:pt x="37" y="128"/>
                    <a:pt x="37" y="128"/>
                  </a:cubicBezTo>
                  <a:cubicBezTo>
                    <a:pt x="37" y="128"/>
                    <a:pt x="37" y="128"/>
                    <a:pt x="37" y="128"/>
                  </a:cubicBezTo>
                  <a:cubicBezTo>
                    <a:pt x="37" y="128"/>
                    <a:pt x="37" y="128"/>
                    <a:pt x="37" y="128"/>
                  </a:cubicBezTo>
                  <a:cubicBezTo>
                    <a:pt x="38" y="129"/>
                    <a:pt x="38" y="129"/>
                    <a:pt x="38" y="129"/>
                  </a:cubicBezTo>
                  <a:cubicBezTo>
                    <a:pt x="37" y="129"/>
                    <a:pt x="37" y="129"/>
                    <a:pt x="37" y="129"/>
                  </a:cubicBezTo>
                  <a:cubicBezTo>
                    <a:pt x="37" y="130"/>
                    <a:pt x="37" y="130"/>
                    <a:pt x="37" y="130"/>
                  </a:cubicBezTo>
                  <a:cubicBezTo>
                    <a:pt x="36" y="130"/>
                    <a:pt x="36" y="130"/>
                    <a:pt x="36" y="130"/>
                  </a:cubicBezTo>
                  <a:cubicBezTo>
                    <a:pt x="36" y="130"/>
                    <a:pt x="36" y="130"/>
                    <a:pt x="36" y="130"/>
                  </a:cubicBezTo>
                  <a:cubicBezTo>
                    <a:pt x="36" y="130"/>
                    <a:pt x="36" y="130"/>
                    <a:pt x="36" y="130"/>
                  </a:cubicBezTo>
                  <a:cubicBezTo>
                    <a:pt x="35" y="131"/>
                    <a:pt x="35" y="131"/>
                    <a:pt x="35" y="131"/>
                  </a:cubicBezTo>
                  <a:cubicBezTo>
                    <a:pt x="34" y="131"/>
                    <a:pt x="34" y="131"/>
                    <a:pt x="34" y="131"/>
                  </a:cubicBezTo>
                  <a:cubicBezTo>
                    <a:pt x="33" y="130"/>
                    <a:pt x="33" y="130"/>
                    <a:pt x="33" y="130"/>
                  </a:cubicBezTo>
                  <a:cubicBezTo>
                    <a:pt x="34" y="130"/>
                    <a:pt x="34" y="130"/>
                    <a:pt x="34" y="130"/>
                  </a:cubicBezTo>
                  <a:cubicBezTo>
                    <a:pt x="33" y="129"/>
                    <a:pt x="33" y="129"/>
                    <a:pt x="33" y="129"/>
                  </a:cubicBezTo>
                  <a:cubicBezTo>
                    <a:pt x="33" y="129"/>
                    <a:pt x="33" y="129"/>
                    <a:pt x="33" y="129"/>
                  </a:cubicBezTo>
                  <a:cubicBezTo>
                    <a:pt x="33" y="129"/>
                    <a:pt x="33" y="129"/>
                    <a:pt x="33" y="129"/>
                  </a:cubicBezTo>
                  <a:cubicBezTo>
                    <a:pt x="32" y="129"/>
                    <a:pt x="32" y="129"/>
                    <a:pt x="32" y="129"/>
                  </a:cubicBezTo>
                  <a:cubicBezTo>
                    <a:pt x="32" y="129"/>
                    <a:pt x="32" y="129"/>
                    <a:pt x="32" y="129"/>
                  </a:cubicBezTo>
                  <a:cubicBezTo>
                    <a:pt x="32" y="128"/>
                    <a:pt x="32" y="128"/>
                    <a:pt x="32" y="128"/>
                  </a:cubicBezTo>
                  <a:cubicBezTo>
                    <a:pt x="32" y="128"/>
                    <a:pt x="32" y="128"/>
                    <a:pt x="32" y="128"/>
                  </a:cubicBezTo>
                  <a:cubicBezTo>
                    <a:pt x="32" y="127"/>
                    <a:pt x="32" y="127"/>
                    <a:pt x="32" y="127"/>
                  </a:cubicBezTo>
                  <a:cubicBezTo>
                    <a:pt x="32" y="127"/>
                    <a:pt x="32" y="127"/>
                    <a:pt x="32" y="127"/>
                  </a:cubicBezTo>
                  <a:cubicBezTo>
                    <a:pt x="32" y="127"/>
                    <a:pt x="32" y="127"/>
                    <a:pt x="32" y="127"/>
                  </a:cubicBezTo>
                  <a:cubicBezTo>
                    <a:pt x="32" y="126"/>
                    <a:pt x="32" y="126"/>
                    <a:pt x="32" y="126"/>
                  </a:cubicBezTo>
                  <a:cubicBezTo>
                    <a:pt x="33" y="126"/>
                    <a:pt x="33" y="126"/>
                    <a:pt x="33" y="126"/>
                  </a:cubicBezTo>
                  <a:cubicBezTo>
                    <a:pt x="33" y="127"/>
                    <a:pt x="33" y="127"/>
                    <a:pt x="33" y="127"/>
                  </a:cubicBezTo>
                  <a:cubicBezTo>
                    <a:pt x="34" y="126"/>
                    <a:pt x="34" y="126"/>
                    <a:pt x="34" y="126"/>
                  </a:cubicBezTo>
                  <a:cubicBezTo>
                    <a:pt x="34" y="126"/>
                    <a:pt x="34" y="126"/>
                    <a:pt x="34" y="126"/>
                  </a:cubicBezTo>
                  <a:cubicBezTo>
                    <a:pt x="36" y="126"/>
                    <a:pt x="36" y="126"/>
                    <a:pt x="36" y="126"/>
                  </a:cubicBezTo>
                  <a:cubicBezTo>
                    <a:pt x="36" y="126"/>
                    <a:pt x="36" y="126"/>
                    <a:pt x="36" y="126"/>
                  </a:cubicBezTo>
                  <a:cubicBezTo>
                    <a:pt x="37" y="125"/>
                    <a:pt x="37" y="125"/>
                    <a:pt x="37" y="125"/>
                  </a:cubicBezTo>
                  <a:cubicBezTo>
                    <a:pt x="38" y="124"/>
                    <a:pt x="38" y="124"/>
                    <a:pt x="38" y="124"/>
                  </a:cubicBezTo>
                  <a:cubicBezTo>
                    <a:pt x="38" y="123"/>
                    <a:pt x="38" y="123"/>
                    <a:pt x="38" y="123"/>
                  </a:cubicBezTo>
                  <a:cubicBezTo>
                    <a:pt x="37" y="123"/>
                    <a:pt x="37" y="123"/>
                    <a:pt x="37" y="123"/>
                  </a:cubicBezTo>
                  <a:cubicBezTo>
                    <a:pt x="37" y="124"/>
                    <a:pt x="37" y="124"/>
                    <a:pt x="37" y="124"/>
                  </a:cubicBezTo>
                  <a:cubicBezTo>
                    <a:pt x="37" y="124"/>
                    <a:pt x="37" y="124"/>
                    <a:pt x="37" y="124"/>
                  </a:cubicBezTo>
                  <a:cubicBezTo>
                    <a:pt x="36" y="125"/>
                    <a:pt x="36" y="125"/>
                    <a:pt x="36" y="125"/>
                  </a:cubicBezTo>
                  <a:cubicBezTo>
                    <a:pt x="35" y="125"/>
                    <a:pt x="35" y="125"/>
                    <a:pt x="35" y="125"/>
                  </a:cubicBezTo>
                  <a:cubicBezTo>
                    <a:pt x="34" y="125"/>
                    <a:pt x="34" y="125"/>
                    <a:pt x="34" y="125"/>
                  </a:cubicBezTo>
                  <a:cubicBezTo>
                    <a:pt x="33" y="125"/>
                    <a:pt x="33" y="125"/>
                    <a:pt x="33" y="125"/>
                  </a:cubicBezTo>
                  <a:cubicBezTo>
                    <a:pt x="33" y="124"/>
                    <a:pt x="33" y="124"/>
                    <a:pt x="33" y="124"/>
                  </a:cubicBezTo>
                  <a:cubicBezTo>
                    <a:pt x="34" y="124"/>
                    <a:pt x="34" y="124"/>
                    <a:pt x="34" y="124"/>
                  </a:cubicBezTo>
                  <a:cubicBezTo>
                    <a:pt x="35" y="123"/>
                    <a:pt x="35" y="123"/>
                    <a:pt x="35" y="123"/>
                  </a:cubicBezTo>
                  <a:cubicBezTo>
                    <a:pt x="36" y="123"/>
                    <a:pt x="36" y="123"/>
                    <a:pt x="36" y="123"/>
                  </a:cubicBezTo>
                  <a:cubicBezTo>
                    <a:pt x="36" y="123"/>
                    <a:pt x="36" y="123"/>
                    <a:pt x="36" y="123"/>
                  </a:cubicBezTo>
                  <a:cubicBezTo>
                    <a:pt x="36" y="122"/>
                    <a:pt x="36" y="122"/>
                    <a:pt x="36" y="122"/>
                  </a:cubicBezTo>
                  <a:cubicBezTo>
                    <a:pt x="36" y="122"/>
                    <a:pt x="36" y="122"/>
                    <a:pt x="36" y="122"/>
                  </a:cubicBezTo>
                  <a:cubicBezTo>
                    <a:pt x="36" y="122"/>
                    <a:pt x="36" y="122"/>
                    <a:pt x="36" y="122"/>
                  </a:cubicBezTo>
                  <a:cubicBezTo>
                    <a:pt x="37" y="121"/>
                    <a:pt x="37" y="121"/>
                    <a:pt x="37" y="121"/>
                  </a:cubicBezTo>
                  <a:cubicBezTo>
                    <a:pt x="37" y="121"/>
                    <a:pt x="37" y="121"/>
                    <a:pt x="37" y="121"/>
                  </a:cubicBezTo>
                  <a:cubicBezTo>
                    <a:pt x="36" y="121"/>
                    <a:pt x="36" y="121"/>
                    <a:pt x="36" y="121"/>
                  </a:cubicBezTo>
                  <a:cubicBezTo>
                    <a:pt x="36" y="121"/>
                    <a:pt x="36" y="121"/>
                    <a:pt x="36" y="121"/>
                  </a:cubicBezTo>
                  <a:cubicBezTo>
                    <a:pt x="36" y="121"/>
                    <a:pt x="36" y="121"/>
                    <a:pt x="36" y="121"/>
                  </a:cubicBezTo>
                  <a:cubicBezTo>
                    <a:pt x="36" y="121"/>
                    <a:pt x="36" y="121"/>
                    <a:pt x="36" y="121"/>
                  </a:cubicBezTo>
                  <a:cubicBezTo>
                    <a:pt x="34" y="121"/>
                    <a:pt x="34" y="121"/>
                    <a:pt x="34" y="121"/>
                  </a:cubicBezTo>
                  <a:cubicBezTo>
                    <a:pt x="34" y="121"/>
                    <a:pt x="34" y="121"/>
                    <a:pt x="34" y="121"/>
                  </a:cubicBezTo>
                  <a:cubicBezTo>
                    <a:pt x="34" y="121"/>
                    <a:pt x="34" y="121"/>
                    <a:pt x="34" y="121"/>
                  </a:cubicBezTo>
                  <a:cubicBezTo>
                    <a:pt x="34" y="120"/>
                    <a:pt x="34" y="120"/>
                    <a:pt x="34" y="120"/>
                  </a:cubicBezTo>
                  <a:cubicBezTo>
                    <a:pt x="35" y="120"/>
                    <a:pt x="35" y="120"/>
                    <a:pt x="35" y="120"/>
                  </a:cubicBezTo>
                  <a:cubicBezTo>
                    <a:pt x="35" y="120"/>
                    <a:pt x="35" y="120"/>
                    <a:pt x="35" y="120"/>
                  </a:cubicBezTo>
                  <a:cubicBezTo>
                    <a:pt x="36" y="120"/>
                    <a:pt x="36" y="120"/>
                    <a:pt x="36" y="120"/>
                  </a:cubicBezTo>
                  <a:cubicBezTo>
                    <a:pt x="37" y="120"/>
                    <a:pt x="37" y="120"/>
                    <a:pt x="37" y="120"/>
                  </a:cubicBezTo>
                  <a:cubicBezTo>
                    <a:pt x="37" y="120"/>
                    <a:pt x="37" y="120"/>
                    <a:pt x="37" y="120"/>
                  </a:cubicBezTo>
                  <a:cubicBezTo>
                    <a:pt x="38" y="119"/>
                    <a:pt x="38" y="119"/>
                    <a:pt x="38" y="119"/>
                  </a:cubicBezTo>
                  <a:cubicBezTo>
                    <a:pt x="38" y="118"/>
                    <a:pt x="38" y="118"/>
                    <a:pt x="38" y="118"/>
                  </a:cubicBezTo>
                  <a:cubicBezTo>
                    <a:pt x="38" y="118"/>
                    <a:pt x="38" y="118"/>
                    <a:pt x="38" y="118"/>
                  </a:cubicBezTo>
                  <a:cubicBezTo>
                    <a:pt x="39" y="117"/>
                    <a:pt x="39" y="117"/>
                    <a:pt x="39" y="117"/>
                  </a:cubicBezTo>
                  <a:cubicBezTo>
                    <a:pt x="38" y="116"/>
                    <a:pt x="38" y="116"/>
                    <a:pt x="38" y="116"/>
                  </a:cubicBezTo>
                  <a:cubicBezTo>
                    <a:pt x="38" y="115"/>
                    <a:pt x="38" y="115"/>
                    <a:pt x="38" y="115"/>
                  </a:cubicBezTo>
                  <a:cubicBezTo>
                    <a:pt x="38" y="115"/>
                    <a:pt x="38" y="115"/>
                    <a:pt x="38" y="115"/>
                  </a:cubicBezTo>
                  <a:cubicBezTo>
                    <a:pt x="38" y="115"/>
                    <a:pt x="38" y="115"/>
                    <a:pt x="38" y="115"/>
                  </a:cubicBezTo>
                  <a:cubicBezTo>
                    <a:pt x="37" y="115"/>
                    <a:pt x="37" y="115"/>
                    <a:pt x="37" y="115"/>
                  </a:cubicBezTo>
                  <a:cubicBezTo>
                    <a:pt x="37" y="115"/>
                    <a:pt x="37" y="115"/>
                    <a:pt x="37" y="115"/>
                  </a:cubicBezTo>
                  <a:cubicBezTo>
                    <a:pt x="36" y="114"/>
                    <a:pt x="36" y="114"/>
                    <a:pt x="36" y="114"/>
                  </a:cubicBezTo>
                  <a:cubicBezTo>
                    <a:pt x="36" y="114"/>
                    <a:pt x="36" y="114"/>
                    <a:pt x="36" y="114"/>
                  </a:cubicBezTo>
                  <a:cubicBezTo>
                    <a:pt x="36" y="114"/>
                    <a:pt x="36" y="114"/>
                    <a:pt x="36" y="114"/>
                  </a:cubicBezTo>
                  <a:cubicBezTo>
                    <a:pt x="36" y="114"/>
                    <a:pt x="36" y="114"/>
                    <a:pt x="36" y="114"/>
                  </a:cubicBezTo>
                  <a:cubicBezTo>
                    <a:pt x="37" y="114"/>
                    <a:pt x="37" y="114"/>
                    <a:pt x="37" y="114"/>
                  </a:cubicBezTo>
                  <a:cubicBezTo>
                    <a:pt x="37" y="114"/>
                    <a:pt x="37" y="114"/>
                    <a:pt x="37" y="114"/>
                  </a:cubicBezTo>
                  <a:cubicBezTo>
                    <a:pt x="38" y="113"/>
                    <a:pt x="38" y="113"/>
                    <a:pt x="38" y="113"/>
                  </a:cubicBezTo>
                  <a:cubicBezTo>
                    <a:pt x="38" y="113"/>
                    <a:pt x="38" y="113"/>
                    <a:pt x="38" y="113"/>
                  </a:cubicBezTo>
                  <a:cubicBezTo>
                    <a:pt x="38" y="112"/>
                    <a:pt x="38" y="112"/>
                    <a:pt x="38" y="112"/>
                  </a:cubicBezTo>
                  <a:cubicBezTo>
                    <a:pt x="38" y="112"/>
                    <a:pt x="38" y="112"/>
                    <a:pt x="38" y="112"/>
                  </a:cubicBezTo>
                  <a:cubicBezTo>
                    <a:pt x="38" y="111"/>
                    <a:pt x="38" y="111"/>
                    <a:pt x="38" y="111"/>
                  </a:cubicBezTo>
                  <a:cubicBezTo>
                    <a:pt x="37" y="111"/>
                    <a:pt x="37" y="111"/>
                    <a:pt x="37" y="111"/>
                  </a:cubicBezTo>
                  <a:cubicBezTo>
                    <a:pt x="37" y="111"/>
                    <a:pt x="37" y="111"/>
                    <a:pt x="37" y="111"/>
                  </a:cubicBezTo>
                  <a:cubicBezTo>
                    <a:pt x="37" y="110"/>
                    <a:pt x="37" y="110"/>
                    <a:pt x="37" y="110"/>
                  </a:cubicBezTo>
                  <a:cubicBezTo>
                    <a:pt x="37" y="110"/>
                    <a:pt x="37" y="110"/>
                    <a:pt x="37" y="110"/>
                  </a:cubicBezTo>
                  <a:cubicBezTo>
                    <a:pt x="37" y="110"/>
                    <a:pt x="37" y="110"/>
                    <a:pt x="37" y="110"/>
                  </a:cubicBezTo>
                  <a:cubicBezTo>
                    <a:pt x="37" y="110"/>
                    <a:pt x="37" y="110"/>
                    <a:pt x="37" y="110"/>
                  </a:cubicBezTo>
                  <a:cubicBezTo>
                    <a:pt x="37" y="109"/>
                    <a:pt x="37" y="109"/>
                    <a:pt x="37" y="109"/>
                  </a:cubicBezTo>
                  <a:cubicBezTo>
                    <a:pt x="37" y="108"/>
                    <a:pt x="37" y="108"/>
                    <a:pt x="37" y="108"/>
                  </a:cubicBezTo>
                  <a:cubicBezTo>
                    <a:pt x="37" y="108"/>
                    <a:pt x="37" y="108"/>
                    <a:pt x="37" y="108"/>
                  </a:cubicBezTo>
                  <a:cubicBezTo>
                    <a:pt x="38" y="109"/>
                    <a:pt x="38" y="109"/>
                    <a:pt x="38" y="109"/>
                  </a:cubicBezTo>
                  <a:cubicBezTo>
                    <a:pt x="38" y="108"/>
                    <a:pt x="38" y="108"/>
                    <a:pt x="38" y="108"/>
                  </a:cubicBezTo>
                  <a:cubicBezTo>
                    <a:pt x="37" y="108"/>
                    <a:pt x="37" y="108"/>
                    <a:pt x="37" y="108"/>
                  </a:cubicBezTo>
                  <a:cubicBezTo>
                    <a:pt x="37" y="108"/>
                    <a:pt x="37" y="108"/>
                    <a:pt x="37" y="108"/>
                  </a:cubicBezTo>
                  <a:cubicBezTo>
                    <a:pt x="38" y="107"/>
                    <a:pt x="38" y="107"/>
                    <a:pt x="38" y="107"/>
                  </a:cubicBezTo>
                  <a:cubicBezTo>
                    <a:pt x="38" y="106"/>
                    <a:pt x="38" y="106"/>
                    <a:pt x="38" y="106"/>
                  </a:cubicBezTo>
                  <a:cubicBezTo>
                    <a:pt x="37" y="106"/>
                    <a:pt x="37" y="106"/>
                    <a:pt x="37" y="106"/>
                  </a:cubicBezTo>
                  <a:cubicBezTo>
                    <a:pt x="37" y="105"/>
                    <a:pt x="37" y="105"/>
                    <a:pt x="37" y="105"/>
                  </a:cubicBezTo>
                  <a:cubicBezTo>
                    <a:pt x="37" y="105"/>
                    <a:pt x="37" y="105"/>
                    <a:pt x="37" y="105"/>
                  </a:cubicBezTo>
                  <a:cubicBezTo>
                    <a:pt x="37" y="104"/>
                    <a:pt x="37" y="104"/>
                    <a:pt x="37" y="104"/>
                  </a:cubicBezTo>
                  <a:cubicBezTo>
                    <a:pt x="38" y="103"/>
                    <a:pt x="38" y="103"/>
                    <a:pt x="38" y="103"/>
                  </a:cubicBezTo>
                  <a:cubicBezTo>
                    <a:pt x="37" y="103"/>
                    <a:pt x="37" y="103"/>
                    <a:pt x="37" y="103"/>
                  </a:cubicBezTo>
                  <a:cubicBezTo>
                    <a:pt x="37" y="103"/>
                    <a:pt x="37" y="103"/>
                    <a:pt x="37" y="103"/>
                  </a:cubicBezTo>
                  <a:cubicBezTo>
                    <a:pt x="36" y="104"/>
                    <a:pt x="36" y="104"/>
                    <a:pt x="36" y="104"/>
                  </a:cubicBezTo>
                  <a:cubicBezTo>
                    <a:pt x="36" y="104"/>
                    <a:pt x="36" y="104"/>
                    <a:pt x="36" y="104"/>
                  </a:cubicBezTo>
                  <a:cubicBezTo>
                    <a:pt x="35" y="104"/>
                    <a:pt x="35" y="104"/>
                    <a:pt x="35" y="104"/>
                  </a:cubicBezTo>
                  <a:cubicBezTo>
                    <a:pt x="35" y="105"/>
                    <a:pt x="35" y="105"/>
                    <a:pt x="35" y="105"/>
                  </a:cubicBezTo>
                  <a:cubicBezTo>
                    <a:pt x="34" y="104"/>
                    <a:pt x="34" y="104"/>
                    <a:pt x="34" y="104"/>
                  </a:cubicBezTo>
                  <a:cubicBezTo>
                    <a:pt x="35" y="104"/>
                    <a:pt x="35" y="104"/>
                    <a:pt x="35" y="104"/>
                  </a:cubicBezTo>
                  <a:cubicBezTo>
                    <a:pt x="35" y="103"/>
                    <a:pt x="35" y="103"/>
                    <a:pt x="35" y="103"/>
                  </a:cubicBezTo>
                  <a:cubicBezTo>
                    <a:pt x="36" y="103"/>
                    <a:pt x="36" y="103"/>
                    <a:pt x="36" y="103"/>
                  </a:cubicBezTo>
                  <a:cubicBezTo>
                    <a:pt x="36" y="103"/>
                    <a:pt x="36" y="103"/>
                    <a:pt x="36" y="103"/>
                  </a:cubicBezTo>
                  <a:cubicBezTo>
                    <a:pt x="37" y="102"/>
                    <a:pt x="37" y="102"/>
                    <a:pt x="37" y="102"/>
                  </a:cubicBezTo>
                  <a:cubicBezTo>
                    <a:pt x="37" y="102"/>
                    <a:pt x="37" y="102"/>
                    <a:pt x="37" y="102"/>
                  </a:cubicBezTo>
                  <a:cubicBezTo>
                    <a:pt x="38" y="102"/>
                    <a:pt x="38" y="102"/>
                    <a:pt x="38" y="102"/>
                  </a:cubicBezTo>
                  <a:cubicBezTo>
                    <a:pt x="38" y="101"/>
                    <a:pt x="38" y="101"/>
                    <a:pt x="38" y="101"/>
                  </a:cubicBezTo>
                  <a:cubicBezTo>
                    <a:pt x="38" y="100"/>
                    <a:pt x="38" y="100"/>
                    <a:pt x="38" y="100"/>
                  </a:cubicBezTo>
                  <a:cubicBezTo>
                    <a:pt x="38" y="100"/>
                    <a:pt x="38" y="100"/>
                    <a:pt x="38" y="100"/>
                  </a:cubicBezTo>
                  <a:cubicBezTo>
                    <a:pt x="37" y="99"/>
                    <a:pt x="37" y="99"/>
                    <a:pt x="37" y="99"/>
                  </a:cubicBezTo>
                  <a:cubicBezTo>
                    <a:pt x="37" y="99"/>
                    <a:pt x="37" y="99"/>
                    <a:pt x="37" y="99"/>
                  </a:cubicBezTo>
                  <a:cubicBezTo>
                    <a:pt x="37" y="99"/>
                    <a:pt x="37" y="99"/>
                    <a:pt x="37" y="99"/>
                  </a:cubicBezTo>
                  <a:cubicBezTo>
                    <a:pt x="36" y="99"/>
                    <a:pt x="36" y="99"/>
                    <a:pt x="36" y="99"/>
                  </a:cubicBezTo>
                  <a:cubicBezTo>
                    <a:pt x="36" y="98"/>
                    <a:pt x="36" y="98"/>
                    <a:pt x="36" y="98"/>
                  </a:cubicBezTo>
                  <a:cubicBezTo>
                    <a:pt x="36" y="97"/>
                    <a:pt x="36" y="97"/>
                    <a:pt x="36" y="97"/>
                  </a:cubicBezTo>
                  <a:cubicBezTo>
                    <a:pt x="36" y="97"/>
                    <a:pt x="36" y="97"/>
                    <a:pt x="36" y="97"/>
                  </a:cubicBezTo>
                  <a:cubicBezTo>
                    <a:pt x="36" y="97"/>
                    <a:pt x="36" y="97"/>
                    <a:pt x="36" y="97"/>
                  </a:cubicBezTo>
                  <a:cubicBezTo>
                    <a:pt x="36" y="96"/>
                    <a:pt x="36" y="96"/>
                    <a:pt x="36" y="96"/>
                  </a:cubicBezTo>
                  <a:cubicBezTo>
                    <a:pt x="36" y="95"/>
                    <a:pt x="36" y="95"/>
                    <a:pt x="36" y="95"/>
                  </a:cubicBezTo>
                  <a:cubicBezTo>
                    <a:pt x="34" y="94"/>
                    <a:pt x="34" y="94"/>
                    <a:pt x="34" y="94"/>
                  </a:cubicBezTo>
                  <a:cubicBezTo>
                    <a:pt x="34" y="94"/>
                    <a:pt x="34" y="94"/>
                    <a:pt x="34" y="94"/>
                  </a:cubicBezTo>
                  <a:cubicBezTo>
                    <a:pt x="34" y="94"/>
                    <a:pt x="34" y="94"/>
                    <a:pt x="34" y="94"/>
                  </a:cubicBezTo>
                  <a:cubicBezTo>
                    <a:pt x="33" y="93"/>
                    <a:pt x="33" y="93"/>
                    <a:pt x="33" y="93"/>
                  </a:cubicBezTo>
                  <a:cubicBezTo>
                    <a:pt x="33" y="93"/>
                    <a:pt x="33" y="93"/>
                    <a:pt x="33" y="93"/>
                  </a:cubicBezTo>
                  <a:cubicBezTo>
                    <a:pt x="34" y="93"/>
                    <a:pt x="34" y="93"/>
                    <a:pt x="34" y="93"/>
                  </a:cubicBezTo>
                  <a:cubicBezTo>
                    <a:pt x="35" y="92"/>
                    <a:pt x="35" y="92"/>
                    <a:pt x="35" y="92"/>
                  </a:cubicBezTo>
                  <a:cubicBezTo>
                    <a:pt x="35" y="92"/>
                    <a:pt x="35" y="92"/>
                    <a:pt x="35" y="92"/>
                  </a:cubicBezTo>
                  <a:cubicBezTo>
                    <a:pt x="35" y="91"/>
                    <a:pt x="35" y="91"/>
                    <a:pt x="35" y="91"/>
                  </a:cubicBezTo>
                  <a:cubicBezTo>
                    <a:pt x="35" y="91"/>
                    <a:pt x="35" y="91"/>
                    <a:pt x="35" y="91"/>
                  </a:cubicBezTo>
                  <a:cubicBezTo>
                    <a:pt x="34" y="91"/>
                    <a:pt x="34" y="91"/>
                    <a:pt x="34" y="91"/>
                  </a:cubicBezTo>
                  <a:cubicBezTo>
                    <a:pt x="34" y="91"/>
                    <a:pt x="34" y="91"/>
                    <a:pt x="34" y="91"/>
                  </a:cubicBezTo>
                  <a:cubicBezTo>
                    <a:pt x="35" y="91"/>
                    <a:pt x="35" y="91"/>
                    <a:pt x="35" y="91"/>
                  </a:cubicBezTo>
                  <a:cubicBezTo>
                    <a:pt x="35" y="90"/>
                    <a:pt x="35" y="90"/>
                    <a:pt x="35" y="90"/>
                  </a:cubicBezTo>
                  <a:cubicBezTo>
                    <a:pt x="36" y="89"/>
                    <a:pt x="36" y="89"/>
                    <a:pt x="36" y="89"/>
                  </a:cubicBezTo>
                  <a:cubicBezTo>
                    <a:pt x="36" y="89"/>
                    <a:pt x="36" y="89"/>
                    <a:pt x="36" y="89"/>
                  </a:cubicBezTo>
                  <a:cubicBezTo>
                    <a:pt x="36" y="89"/>
                    <a:pt x="36" y="89"/>
                    <a:pt x="36" y="89"/>
                  </a:cubicBezTo>
                  <a:cubicBezTo>
                    <a:pt x="36" y="88"/>
                    <a:pt x="36" y="88"/>
                    <a:pt x="36" y="88"/>
                  </a:cubicBezTo>
                  <a:cubicBezTo>
                    <a:pt x="36" y="88"/>
                    <a:pt x="36" y="88"/>
                    <a:pt x="36" y="88"/>
                  </a:cubicBezTo>
                  <a:cubicBezTo>
                    <a:pt x="35" y="88"/>
                    <a:pt x="35" y="88"/>
                    <a:pt x="35" y="88"/>
                  </a:cubicBezTo>
                  <a:cubicBezTo>
                    <a:pt x="34" y="87"/>
                    <a:pt x="34" y="87"/>
                    <a:pt x="34" y="87"/>
                  </a:cubicBezTo>
                  <a:cubicBezTo>
                    <a:pt x="33" y="86"/>
                    <a:pt x="33" y="86"/>
                    <a:pt x="33" y="86"/>
                  </a:cubicBezTo>
                  <a:cubicBezTo>
                    <a:pt x="33" y="86"/>
                    <a:pt x="33" y="86"/>
                    <a:pt x="33" y="86"/>
                  </a:cubicBezTo>
                  <a:cubicBezTo>
                    <a:pt x="33" y="86"/>
                    <a:pt x="33" y="86"/>
                    <a:pt x="33" y="86"/>
                  </a:cubicBezTo>
                  <a:cubicBezTo>
                    <a:pt x="33" y="86"/>
                    <a:pt x="33" y="86"/>
                    <a:pt x="33" y="86"/>
                  </a:cubicBezTo>
                  <a:cubicBezTo>
                    <a:pt x="32" y="86"/>
                    <a:pt x="32" y="86"/>
                    <a:pt x="32" y="86"/>
                  </a:cubicBezTo>
                  <a:cubicBezTo>
                    <a:pt x="32" y="86"/>
                    <a:pt x="32" y="86"/>
                    <a:pt x="32" y="86"/>
                  </a:cubicBezTo>
                  <a:cubicBezTo>
                    <a:pt x="32" y="86"/>
                    <a:pt x="32" y="86"/>
                    <a:pt x="32" y="86"/>
                  </a:cubicBezTo>
                  <a:cubicBezTo>
                    <a:pt x="32" y="85"/>
                    <a:pt x="32" y="85"/>
                    <a:pt x="32" y="85"/>
                  </a:cubicBezTo>
                  <a:cubicBezTo>
                    <a:pt x="31" y="85"/>
                    <a:pt x="31" y="85"/>
                    <a:pt x="31" y="85"/>
                  </a:cubicBezTo>
                  <a:cubicBezTo>
                    <a:pt x="31" y="85"/>
                    <a:pt x="31" y="85"/>
                    <a:pt x="31" y="85"/>
                  </a:cubicBezTo>
                  <a:cubicBezTo>
                    <a:pt x="30" y="84"/>
                    <a:pt x="30" y="84"/>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9" y="83"/>
                    <a:pt x="29" y="83"/>
                    <a:pt x="29" y="83"/>
                  </a:cubicBezTo>
                  <a:cubicBezTo>
                    <a:pt x="28" y="83"/>
                    <a:pt x="28" y="83"/>
                    <a:pt x="28" y="83"/>
                  </a:cubicBezTo>
                  <a:cubicBezTo>
                    <a:pt x="27" y="82"/>
                    <a:pt x="27" y="82"/>
                    <a:pt x="27" y="82"/>
                  </a:cubicBezTo>
                  <a:cubicBezTo>
                    <a:pt x="27" y="82"/>
                    <a:pt x="27" y="82"/>
                    <a:pt x="27" y="82"/>
                  </a:cubicBezTo>
                  <a:cubicBezTo>
                    <a:pt x="27" y="82"/>
                    <a:pt x="27" y="82"/>
                    <a:pt x="27" y="82"/>
                  </a:cubicBezTo>
                  <a:cubicBezTo>
                    <a:pt x="26" y="82"/>
                    <a:pt x="26" y="82"/>
                    <a:pt x="26" y="82"/>
                  </a:cubicBezTo>
                  <a:cubicBezTo>
                    <a:pt x="25" y="81"/>
                    <a:pt x="25" y="81"/>
                    <a:pt x="25" y="81"/>
                  </a:cubicBezTo>
                  <a:cubicBezTo>
                    <a:pt x="24" y="81"/>
                    <a:pt x="24" y="81"/>
                    <a:pt x="24" y="81"/>
                  </a:cubicBezTo>
                  <a:cubicBezTo>
                    <a:pt x="23" y="80"/>
                    <a:pt x="23" y="80"/>
                    <a:pt x="23" y="80"/>
                  </a:cubicBezTo>
                  <a:cubicBezTo>
                    <a:pt x="22" y="80"/>
                    <a:pt x="22" y="80"/>
                    <a:pt x="22" y="80"/>
                  </a:cubicBezTo>
                  <a:cubicBezTo>
                    <a:pt x="22" y="80"/>
                    <a:pt x="22" y="80"/>
                    <a:pt x="22" y="80"/>
                  </a:cubicBezTo>
                  <a:cubicBezTo>
                    <a:pt x="21" y="80"/>
                    <a:pt x="21" y="80"/>
                    <a:pt x="21" y="80"/>
                  </a:cubicBezTo>
                  <a:cubicBezTo>
                    <a:pt x="20" y="81"/>
                    <a:pt x="20" y="81"/>
                    <a:pt x="20" y="81"/>
                  </a:cubicBezTo>
                  <a:cubicBezTo>
                    <a:pt x="20" y="82"/>
                    <a:pt x="20" y="82"/>
                    <a:pt x="20" y="82"/>
                  </a:cubicBezTo>
                  <a:cubicBezTo>
                    <a:pt x="19" y="82"/>
                    <a:pt x="19" y="82"/>
                    <a:pt x="19" y="82"/>
                  </a:cubicBezTo>
                  <a:cubicBezTo>
                    <a:pt x="19" y="81"/>
                    <a:pt x="19" y="81"/>
                    <a:pt x="19" y="81"/>
                  </a:cubicBezTo>
                  <a:cubicBezTo>
                    <a:pt x="20" y="81"/>
                    <a:pt x="20" y="81"/>
                    <a:pt x="20" y="81"/>
                  </a:cubicBezTo>
                  <a:cubicBezTo>
                    <a:pt x="20" y="80"/>
                    <a:pt x="20" y="80"/>
                    <a:pt x="20" y="80"/>
                  </a:cubicBezTo>
                  <a:cubicBezTo>
                    <a:pt x="19" y="80"/>
                    <a:pt x="19" y="80"/>
                    <a:pt x="19" y="80"/>
                  </a:cubicBezTo>
                  <a:cubicBezTo>
                    <a:pt x="19" y="80"/>
                    <a:pt x="19" y="80"/>
                    <a:pt x="19" y="80"/>
                  </a:cubicBezTo>
                  <a:cubicBezTo>
                    <a:pt x="18" y="80"/>
                    <a:pt x="18" y="80"/>
                    <a:pt x="18" y="80"/>
                  </a:cubicBezTo>
                  <a:cubicBezTo>
                    <a:pt x="18" y="81"/>
                    <a:pt x="18" y="81"/>
                    <a:pt x="18" y="81"/>
                  </a:cubicBezTo>
                  <a:cubicBezTo>
                    <a:pt x="17" y="81"/>
                    <a:pt x="17" y="81"/>
                    <a:pt x="17" y="81"/>
                  </a:cubicBezTo>
                  <a:cubicBezTo>
                    <a:pt x="17" y="81"/>
                    <a:pt x="17" y="81"/>
                    <a:pt x="17" y="81"/>
                  </a:cubicBezTo>
                  <a:cubicBezTo>
                    <a:pt x="16" y="80"/>
                    <a:pt x="16" y="80"/>
                    <a:pt x="16" y="80"/>
                  </a:cubicBezTo>
                  <a:cubicBezTo>
                    <a:pt x="16" y="80"/>
                    <a:pt x="16" y="80"/>
                    <a:pt x="16" y="80"/>
                  </a:cubicBezTo>
                  <a:cubicBezTo>
                    <a:pt x="16" y="80"/>
                    <a:pt x="16" y="80"/>
                    <a:pt x="16" y="80"/>
                  </a:cubicBezTo>
                  <a:cubicBezTo>
                    <a:pt x="15" y="82"/>
                    <a:pt x="15" y="82"/>
                    <a:pt x="15" y="82"/>
                  </a:cubicBezTo>
                  <a:cubicBezTo>
                    <a:pt x="15" y="82"/>
                    <a:pt x="15" y="82"/>
                    <a:pt x="15" y="82"/>
                  </a:cubicBezTo>
                  <a:cubicBezTo>
                    <a:pt x="15" y="82"/>
                    <a:pt x="15" y="82"/>
                    <a:pt x="15" y="82"/>
                  </a:cubicBezTo>
                  <a:cubicBezTo>
                    <a:pt x="14" y="81"/>
                    <a:pt x="14" y="81"/>
                    <a:pt x="14" y="81"/>
                  </a:cubicBezTo>
                  <a:cubicBezTo>
                    <a:pt x="15" y="80"/>
                    <a:pt x="15" y="80"/>
                    <a:pt x="15" y="80"/>
                  </a:cubicBezTo>
                  <a:cubicBezTo>
                    <a:pt x="15" y="80"/>
                    <a:pt x="15" y="80"/>
                    <a:pt x="15" y="80"/>
                  </a:cubicBezTo>
                  <a:cubicBezTo>
                    <a:pt x="15" y="79"/>
                    <a:pt x="15" y="79"/>
                    <a:pt x="15" y="79"/>
                  </a:cubicBezTo>
                  <a:cubicBezTo>
                    <a:pt x="15" y="79"/>
                    <a:pt x="15" y="79"/>
                    <a:pt x="15" y="79"/>
                  </a:cubicBezTo>
                  <a:cubicBezTo>
                    <a:pt x="14" y="79"/>
                    <a:pt x="14" y="79"/>
                    <a:pt x="14" y="79"/>
                  </a:cubicBezTo>
                  <a:cubicBezTo>
                    <a:pt x="14" y="80"/>
                    <a:pt x="14" y="80"/>
                    <a:pt x="14" y="80"/>
                  </a:cubicBezTo>
                  <a:cubicBezTo>
                    <a:pt x="13" y="80"/>
                    <a:pt x="13" y="80"/>
                    <a:pt x="13" y="80"/>
                  </a:cubicBezTo>
                  <a:cubicBezTo>
                    <a:pt x="13" y="80"/>
                    <a:pt x="13" y="80"/>
                    <a:pt x="13" y="80"/>
                  </a:cubicBezTo>
                  <a:cubicBezTo>
                    <a:pt x="13" y="80"/>
                    <a:pt x="13" y="80"/>
                    <a:pt x="13" y="80"/>
                  </a:cubicBezTo>
                  <a:cubicBezTo>
                    <a:pt x="12" y="80"/>
                    <a:pt x="12" y="80"/>
                    <a:pt x="12" y="80"/>
                  </a:cubicBezTo>
                  <a:cubicBezTo>
                    <a:pt x="12" y="79"/>
                    <a:pt x="12" y="79"/>
                    <a:pt x="12" y="79"/>
                  </a:cubicBezTo>
                  <a:cubicBezTo>
                    <a:pt x="12" y="79"/>
                    <a:pt x="12" y="79"/>
                    <a:pt x="12" y="79"/>
                  </a:cubicBezTo>
                  <a:cubicBezTo>
                    <a:pt x="12" y="78"/>
                    <a:pt x="12" y="78"/>
                    <a:pt x="12" y="78"/>
                  </a:cubicBezTo>
                  <a:cubicBezTo>
                    <a:pt x="12" y="78"/>
                    <a:pt x="12" y="78"/>
                    <a:pt x="12" y="78"/>
                  </a:cubicBezTo>
                  <a:cubicBezTo>
                    <a:pt x="11" y="78"/>
                    <a:pt x="11" y="78"/>
                    <a:pt x="11" y="78"/>
                  </a:cubicBezTo>
                  <a:cubicBezTo>
                    <a:pt x="11" y="79"/>
                    <a:pt x="11" y="79"/>
                    <a:pt x="11" y="79"/>
                  </a:cubicBezTo>
                  <a:cubicBezTo>
                    <a:pt x="11" y="79"/>
                    <a:pt x="11" y="79"/>
                    <a:pt x="11" y="79"/>
                  </a:cubicBezTo>
                  <a:cubicBezTo>
                    <a:pt x="10" y="80"/>
                    <a:pt x="10" y="80"/>
                    <a:pt x="10" y="80"/>
                  </a:cubicBezTo>
                  <a:cubicBezTo>
                    <a:pt x="10" y="80"/>
                    <a:pt x="10" y="80"/>
                    <a:pt x="10" y="80"/>
                  </a:cubicBezTo>
                  <a:cubicBezTo>
                    <a:pt x="11" y="81"/>
                    <a:pt x="11" y="81"/>
                    <a:pt x="11" y="81"/>
                  </a:cubicBezTo>
                  <a:cubicBezTo>
                    <a:pt x="11" y="82"/>
                    <a:pt x="11" y="82"/>
                    <a:pt x="11" y="82"/>
                  </a:cubicBezTo>
                  <a:cubicBezTo>
                    <a:pt x="10" y="82"/>
                    <a:pt x="10" y="82"/>
                    <a:pt x="10" y="82"/>
                  </a:cubicBezTo>
                  <a:cubicBezTo>
                    <a:pt x="10" y="82"/>
                    <a:pt x="10" y="82"/>
                    <a:pt x="10" y="82"/>
                  </a:cubicBezTo>
                  <a:cubicBezTo>
                    <a:pt x="9" y="81"/>
                    <a:pt x="9" y="81"/>
                    <a:pt x="9" y="81"/>
                  </a:cubicBezTo>
                  <a:cubicBezTo>
                    <a:pt x="8" y="81"/>
                    <a:pt x="8" y="81"/>
                    <a:pt x="8" y="81"/>
                  </a:cubicBezTo>
                  <a:cubicBezTo>
                    <a:pt x="7" y="80"/>
                    <a:pt x="7" y="80"/>
                    <a:pt x="7" y="80"/>
                  </a:cubicBezTo>
                  <a:cubicBezTo>
                    <a:pt x="7" y="80"/>
                    <a:pt x="7" y="80"/>
                    <a:pt x="7" y="80"/>
                  </a:cubicBezTo>
                  <a:cubicBezTo>
                    <a:pt x="6" y="79"/>
                    <a:pt x="6" y="79"/>
                    <a:pt x="6" y="79"/>
                  </a:cubicBezTo>
                  <a:cubicBezTo>
                    <a:pt x="6" y="79"/>
                    <a:pt x="6" y="79"/>
                    <a:pt x="6" y="79"/>
                  </a:cubicBezTo>
                  <a:cubicBezTo>
                    <a:pt x="6" y="79"/>
                    <a:pt x="6" y="79"/>
                    <a:pt x="6" y="79"/>
                  </a:cubicBezTo>
                  <a:cubicBezTo>
                    <a:pt x="5" y="79"/>
                    <a:pt x="5" y="79"/>
                    <a:pt x="5" y="79"/>
                  </a:cubicBezTo>
                  <a:cubicBezTo>
                    <a:pt x="5" y="77"/>
                    <a:pt x="5" y="77"/>
                    <a:pt x="5" y="77"/>
                  </a:cubicBezTo>
                  <a:cubicBezTo>
                    <a:pt x="4" y="77"/>
                    <a:pt x="4" y="77"/>
                    <a:pt x="4" y="77"/>
                  </a:cubicBezTo>
                  <a:cubicBezTo>
                    <a:pt x="4" y="76"/>
                    <a:pt x="4" y="76"/>
                    <a:pt x="4" y="76"/>
                  </a:cubicBezTo>
                  <a:cubicBezTo>
                    <a:pt x="4" y="75"/>
                    <a:pt x="4" y="75"/>
                    <a:pt x="4" y="75"/>
                  </a:cubicBezTo>
                  <a:cubicBezTo>
                    <a:pt x="4" y="75"/>
                    <a:pt x="4" y="75"/>
                    <a:pt x="4" y="75"/>
                  </a:cubicBezTo>
                  <a:cubicBezTo>
                    <a:pt x="5" y="75"/>
                    <a:pt x="5" y="75"/>
                    <a:pt x="5" y="75"/>
                  </a:cubicBezTo>
                  <a:cubicBezTo>
                    <a:pt x="6" y="74"/>
                    <a:pt x="6" y="74"/>
                    <a:pt x="6" y="74"/>
                  </a:cubicBezTo>
                  <a:cubicBezTo>
                    <a:pt x="6" y="74"/>
                    <a:pt x="6" y="74"/>
                    <a:pt x="6" y="74"/>
                  </a:cubicBezTo>
                  <a:cubicBezTo>
                    <a:pt x="8" y="74"/>
                    <a:pt x="8" y="74"/>
                    <a:pt x="8" y="74"/>
                  </a:cubicBezTo>
                  <a:cubicBezTo>
                    <a:pt x="8" y="74"/>
                    <a:pt x="8" y="74"/>
                    <a:pt x="8" y="74"/>
                  </a:cubicBezTo>
                  <a:cubicBezTo>
                    <a:pt x="8" y="74"/>
                    <a:pt x="8" y="74"/>
                    <a:pt x="8" y="74"/>
                  </a:cubicBezTo>
                  <a:cubicBezTo>
                    <a:pt x="9" y="73"/>
                    <a:pt x="9" y="73"/>
                    <a:pt x="9" y="73"/>
                  </a:cubicBezTo>
                  <a:cubicBezTo>
                    <a:pt x="9" y="73"/>
                    <a:pt x="9" y="73"/>
                    <a:pt x="9" y="73"/>
                  </a:cubicBezTo>
                  <a:cubicBezTo>
                    <a:pt x="8" y="73"/>
                    <a:pt x="8" y="73"/>
                    <a:pt x="8" y="73"/>
                  </a:cubicBezTo>
                  <a:cubicBezTo>
                    <a:pt x="7" y="73"/>
                    <a:pt x="7" y="73"/>
                    <a:pt x="7" y="73"/>
                  </a:cubicBezTo>
                  <a:cubicBezTo>
                    <a:pt x="6" y="73"/>
                    <a:pt x="6" y="73"/>
                    <a:pt x="6" y="73"/>
                  </a:cubicBezTo>
                  <a:cubicBezTo>
                    <a:pt x="6" y="73"/>
                    <a:pt x="6" y="73"/>
                    <a:pt x="6" y="73"/>
                  </a:cubicBezTo>
                  <a:cubicBezTo>
                    <a:pt x="5" y="72"/>
                    <a:pt x="5" y="72"/>
                    <a:pt x="5" y="72"/>
                  </a:cubicBezTo>
                  <a:cubicBezTo>
                    <a:pt x="5" y="71"/>
                    <a:pt x="5" y="71"/>
                    <a:pt x="5" y="71"/>
                  </a:cubicBezTo>
                  <a:cubicBezTo>
                    <a:pt x="5" y="70"/>
                    <a:pt x="5" y="70"/>
                    <a:pt x="5" y="70"/>
                  </a:cubicBezTo>
                  <a:cubicBezTo>
                    <a:pt x="6" y="70"/>
                    <a:pt x="6" y="70"/>
                    <a:pt x="6" y="70"/>
                  </a:cubicBezTo>
                  <a:cubicBezTo>
                    <a:pt x="6" y="69"/>
                    <a:pt x="6" y="69"/>
                    <a:pt x="6" y="69"/>
                  </a:cubicBezTo>
                  <a:cubicBezTo>
                    <a:pt x="6" y="69"/>
                    <a:pt x="6" y="69"/>
                    <a:pt x="6" y="69"/>
                  </a:cubicBezTo>
                  <a:cubicBezTo>
                    <a:pt x="6" y="69"/>
                    <a:pt x="6" y="69"/>
                    <a:pt x="6" y="69"/>
                  </a:cubicBezTo>
                  <a:cubicBezTo>
                    <a:pt x="5" y="69"/>
                    <a:pt x="5" y="69"/>
                    <a:pt x="5" y="69"/>
                  </a:cubicBezTo>
                  <a:cubicBezTo>
                    <a:pt x="5" y="70"/>
                    <a:pt x="5" y="70"/>
                    <a:pt x="5" y="70"/>
                  </a:cubicBezTo>
                  <a:cubicBezTo>
                    <a:pt x="4" y="70"/>
                    <a:pt x="4" y="70"/>
                    <a:pt x="4" y="70"/>
                  </a:cubicBezTo>
                  <a:cubicBezTo>
                    <a:pt x="4" y="70"/>
                    <a:pt x="4" y="70"/>
                    <a:pt x="4" y="70"/>
                  </a:cubicBezTo>
                  <a:cubicBezTo>
                    <a:pt x="4" y="71"/>
                    <a:pt x="4" y="71"/>
                    <a:pt x="4" y="71"/>
                  </a:cubicBezTo>
                  <a:cubicBezTo>
                    <a:pt x="3" y="70"/>
                    <a:pt x="3" y="70"/>
                    <a:pt x="3" y="70"/>
                  </a:cubicBezTo>
                  <a:cubicBezTo>
                    <a:pt x="2" y="70"/>
                    <a:pt x="2" y="70"/>
                    <a:pt x="2" y="70"/>
                  </a:cubicBezTo>
                  <a:cubicBezTo>
                    <a:pt x="3" y="69"/>
                    <a:pt x="3" y="69"/>
                    <a:pt x="3" y="69"/>
                  </a:cubicBezTo>
                  <a:cubicBezTo>
                    <a:pt x="3" y="69"/>
                    <a:pt x="3" y="69"/>
                    <a:pt x="3" y="69"/>
                  </a:cubicBezTo>
                  <a:cubicBezTo>
                    <a:pt x="3" y="69"/>
                    <a:pt x="3" y="69"/>
                    <a:pt x="3" y="69"/>
                  </a:cubicBezTo>
                  <a:cubicBezTo>
                    <a:pt x="2" y="69"/>
                    <a:pt x="2" y="69"/>
                    <a:pt x="2" y="69"/>
                  </a:cubicBezTo>
                  <a:cubicBezTo>
                    <a:pt x="2" y="69"/>
                    <a:pt x="2" y="69"/>
                    <a:pt x="2" y="69"/>
                  </a:cubicBezTo>
                  <a:cubicBezTo>
                    <a:pt x="2" y="68"/>
                    <a:pt x="2" y="68"/>
                    <a:pt x="2" y="68"/>
                  </a:cubicBezTo>
                  <a:cubicBezTo>
                    <a:pt x="2" y="68"/>
                    <a:pt x="2" y="68"/>
                    <a:pt x="2" y="68"/>
                  </a:cubicBezTo>
                  <a:cubicBezTo>
                    <a:pt x="2" y="67"/>
                    <a:pt x="2" y="67"/>
                    <a:pt x="2" y="67"/>
                  </a:cubicBezTo>
                  <a:cubicBezTo>
                    <a:pt x="3" y="67"/>
                    <a:pt x="3" y="67"/>
                    <a:pt x="3" y="67"/>
                  </a:cubicBezTo>
                  <a:cubicBezTo>
                    <a:pt x="3" y="67"/>
                    <a:pt x="3" y="67"/>
                    <a:pt x="3" y="67"/>
                  </a:cubicBezTo>
                  <a:cubicBezTo>
                    <a:pt x="4" y="67"/>
                    <a:pt x="4" y="67"/>
                    <a:pt x="4" y="67"/>
                  </a:cubicBezTo>
                  <a:cubicBezTo>
                    <a:pt x="4" y="67"/>
                    <a:pt x="4" y="67"/>
                    <a:pt x="4" y="67"/>
                  </a:cubicBezTo>
                  <a:cubicBezTo>
                    <a:pt x="4" y="66"/>
                    <a:pt x="4" y="66"/>
                    <a:pt x="4" y="66"/>
                  </a:cubicBezTo>
                  <a:cubicBezTo>
                    <a:pt x="6" y="66"/>
                    <a:pt x="6" y="66"/>
                    <a:pt x="6" y="66"/>
                  </a:cubicBezTo>
                  <a:cubicBezTo>
                    <a:pt x="7" y="66"/>
                    <a:pt x="7" y="66"/>
                    <a:pt x="7" y="66"/>
                  </a:cubicBezTo>
                  <a:cubicBezTo>
                    <a:pt x="8" y="67"/>
                    <a:pt x="8" y="67"/>
                    <a:pt x="8" y="67"/>
                  </a:cubicBezTo>
                  <a:cubicBezTo>
                    <a:pt x="10" y="67"/>
                    <a:pt x="10" y="67"/>
                    <a:pt x="10" y="67"/>
                  </a:cubicBezTo>
                  <a:cubicBezTo>
                    <a:pt x="11" y="67"/>
                    <a:pt x="11" y="67"/>
                    <a:pt x="11" y="67"/>
                  </a:cubicBezTo>
                  <a:cubicBezTo>
                    <a:pt x="12" y="67"/>
                    <a:pt x="12" y="67"/>
                    <a:pt x="12" y="67"/>
                  </a:cubicBezTo>
                  <a:cubicBezTo>
                    <a:pt x="13" y="68"/>
                    <a:pt x="13" y="68"/>
                    <a:pt x="13" y="68"/>
                  </a:cubicBezTo>
                  <a:cubicBezTo>
                    <a:pt x="15" y="69"/>
                    <a:pt x="15" y="69"/>
                    <a:pt x="15" y="69"/>
                  </a:cubicBezTo>
                  <a:cubicBezTo>
                    <a:pt x="15" y="69"/>
                    <a:pt x="15" y="69"/>
                    <a:pt x="15" y="69"/>
                  </a:cubicBezTo>
                  <a:cubicBezTo>
                    <a:pt x="16" y="69"/>
                    <a:pt x="16" y="69"/>
                    <a:pt x="16" y="69"/>
                  </a:cubicBezTo>
                  <a:cubicBezTo>
                    <a:pt x="17" y="68"/>
                    <a:pt x="17" y="68"/>
                    <a:pt x="17" y="68"/>
                  </a:cubicBezTo>
                  <a:cubicBezTo>
                    <a:pt x="16" y="68"/>
                    <a:pt x="16" y="68"/>
                    <a:pt x="16" y="68"/>
                  </a:cubicBezTo>
                  <a:cubicBezTo>
                    <a:pt x="15" y="68"/>
                    <a:pt x="15" y="68"/>
                    <a:pt x="15" y="68"/>
                  </a:cubicBezTo>
                  <a:cubicBezTo>
                    <a:pt x="14" y="68"/>
                    <a:pt x="14" y="68"/>
                    <a:pt x="14" y="68"/>
                  </a:cubicBezTo>
                  <a:cubicBezTo>
                    <a:pt x="13" y="67"/>
                    <a:pt x="13" y="67"/>
                    <a:pt x="13" y="67"/>
                  </a:cubicBezTo>
                  <a:cubicBezTo>
                    <a:pt x="12" y="67"/>
                    <a:pt x="12" y="67"/>
                    <a:pt x="12" y="67"/>
                  </a:cubicBezTo>
                  <a:cubicBezTo>
                    <a:pt x="11" y="67"/>
                    <a:pt x="11" y="67"/>
                    <a:pt x="11" y="67"/>
                  </a:cubicBezTo>
                  <a:cubicBezTo>
                    <a:pt x="10" y="66"/>
                    <a:pt x="10" y="66"/>
                    <a:pt x="10" y="66"/>
                  </a:cubicBezTo>
                  <a:cubicBezTo>
                    <a:pt x="10" y="66"/>
                    <a:pt x="10" y="66"/>
                    <a:pt x="10" y="66"/>
                  </a:cubicBezTo>
                  <a:cubicBezTo>
                    <a:pt x="11" y="65"/>
                    <a:pt x="11" y="65"/>
                    <a:pt x="11" y="65"/>
                  </a:cubicBezTo>
                  <a:cubicBezTo>
                    <a:pt x="13" y="65"/>
                    <a:pt x="13" y="65"/>
                    <a:pt x="13" y="65"/>
                  </a:cubicBezTo>
                  <a:cubicBezTo>
                    <a:pt x="14" y="65"/>
                    <a:pt x="14" y="65"/>
                    <a:pt x="14" y="65"/>
                  </a:cubicBezTo>
                  <a:cubicBezTo>
                    <a:pt x="16" y="66"/>
                    <a:pt x="16" y="66"/>
                    <a:pt x="16" y="66"/>
                  </a:cubicBezTo>
                  <a:cubicBezTo>
                    <a:pt x="16" y="66"/>
                    <a:pt x="16" y="66"/>
                    <a:pt x="16" y="66"/>
                  </a:cubicBezTo>
                  <a:cubicBezTo>
                    <a:pt x="17" y="67"/>
                    <a:pt x="17" y="67"/>
                    <a:pt x="17" y="67"/>
                  </a:cubicBezTo>
                  <a:cubicBezTo>
                    <a:pt x="17" y="67"/>
                    <a:pt x="17" y="67"/>
                    <a:pt x="17" y="67"/>
                  </a:cubicBezTo>
                  <a:cubicBezTo>
                    <a:pt x="18" y="67"/>
                    <a:pt x="18" y="67"/>
                    <a:pt x="18" y="67"/>
                  </a:cubicBezTo>
                  <a:cubicBezTo>
                    <a:pt x="18" y="67"/>
                    <a:pt x="18" y="67"/>
                    <a:pt x="18" y="67"/>
                  </a:cubicBezTo>
                  <a:cubicBezTo>
                    <a:pt x="18" y="67"/>
                    <a:pt x="18" y="67"/>
                    <a:pt x="18" y="67"/>
                  </a:cubicBezTo>
                  <a:cubicBezTo>
                    <a:pt x="18" y="66"/>
                    <a:pt x="18" y="66"/>
                    <a:pt x="18" y="66"/>
                  </a:cubicBezTo>
                  <a:cubicBezTo>
                    <a:pt x="19" y="65"/>
                    <a:pt x="19" y="65"/>
                    <a:pt x="19" y="65"/>
                  </a:cubicBezTo>
                  <a:cubicBezTo>
                    <a:pt x="19" y="65"/>
                    <a:pt x="19" y="65"/>
                    <a:pt x="19" y="65"/>
                  </a:cubicBezTo>
                  <a:cubicBezTo>
                    <a:pt x="19" y="64"/>
                    <a:pt x="19" y="64"/>
                    <a:pt x="19" y="64"/>
                  </a:cubicBezTo>
                  <a:cubicBezTo>
                    <a:pt x="18" y="64"/>
                    <a:pt x="18" y="64"/>
                    <a:pt x="18" y="64"/>
                  </a:cubicBezTo>
                  <a:cubicBezTo>
                    <a:pt x="18" y="64"/>
                    <a:pt x="18" y="64"/>
                    <a:pt x="18" y="64"/>
                  </a:cubicBezTo>
                  <a:cubicBezTo>
                    <a:pt x="17" y="64"/>
                    <a:pt x="17" y="64"/>
                    <a:pt x="17" y="64"/>
                  </a:cubicBezTo>
                  <a:cubicBezTo>
                    <a:pt x="18" y="63"/>
                    <a:pt x="18" y="63"/>
                    <a:pt x="18" y="63"/>
                  </a:cubicBezTo>
                  <a:cubicBezTo>
                    <a:pt x="17" y="63"/>
                    <a:pt x="17" y="63"/>
                    <a:pt x="17" y="63"/>
                  </a:cubicBezTo>
                  <a:cubicBezTo>
                    <a:pt x="16" y="63"/>
                    <a:pt x="16" y="63"/>
                    <a:pt x="16" y="63"/>
                  </a:cubicBezTo>
                  <a:cubicBezTo>
                    <a:pt x="16" y="64"/>
                    <a:pt x="16" y="64"/>
                    <a:pt x="16" y="64"/>
                  </a:cubicBezTo>
                  <a:cubicBezTo>
                    <a:pt x="15" y="64"/>
                    <a:pt x="15" y="64"/>
                    <a:pt x="15" y="64"/>
                  </a:cubicBezTo>
                  <a:cubicBezTo>
                    <a:pt x="13" y="64"/>
                    <a:pt x="13" y="64"/>
                    <a:pt x="13" y="64"/>
                  </a:cubicBezTo>
                  <a:cubicBezTo>
                    <a:pt x="13" y="63"/>
                    <a:pt x="13" y="63"/>
                    <a:pt x="13" y="63"/>
                  </a:cubicBezTo>
                  <a:cubicBezTo>
                    <a:pt x="13" y="63"/>
                    <a:pt x="13" y="63"/>
                    <a:pt x="13" y="63"/>
                  </a:cubicBezTo>
                  <a:cubicBezTo>
                    <a:pt x="13" y="63"/>
                    <a:pt x="13" y="63"/>
                    <a:pt x="13" y="63"/>
                  </a:cubicBezTo>
                  <a:cubicBezTo>
                    <a:pt x="12" y="62"/>
                    <a:pt x="12" y="62"/>
                    <a:pt x="12" y="62"/>
                  </a:cubicBezTo>
                  <a:cubicBezTo>
                    <a:pt x="11" y="62"/>
                    <a:pt x="11" y="62"/>
                    <a:pt x="11" y="62"/>
                  </a:cubicBezTo>
                  <a:cubicBezTo>
                    <a:pt x="11" y="62"/>
                    <a:pt x="11" y="62"/>
                    <a:pt x="11" y="62"/>
                  </a:cubicBezTo>
                  <a:cubicBezTo>
                    <a:pt x="11" y="62"/>
                    <a:pt x="11" y="62"/>
                    <a:pt x="11" y="62"/>
                  </a:cubicBezTo>
                  <a:cubicBezTo>
                    <a:pt x="12" y="63"/>
                    <a:pt x="12" y="63"/>
                    <a:pt x="12" y="63"/>
                  </a:cubicBezTo>
                  <a:cubicBezTo>
                    <a:pt x="12" y="64"/>
                    <a:pt x="12" y="64"/>
                    <a:pt x="12" y="64"/>
                  </a:cubicBezTo>
                  <a:cubicBezTo>
                    <a:pt x="11" y="64"/>
                    <a:pt x="11" y="64"/>
                    <a:pt x="11" y="64"/>
                  </a:cubicBezTo>
                  <a:cubicBezTo>
                    <a:pt x="10" y="64"/>
                    <a:pt x="10" y="64"/>
                    <a:pt x="10" y="64"/>
                  </a:cubicBezTo>
                  <a:cubicBezTo>
                    <a:pt x="9" y="64"/>
                    <a:pt x="9" y="64"/>
                    <a:pt x="9" y="64"/>
                  </a:cubicBezTo>
                  <a:cubicBezTo>
                    <a:pt x="8" y="62"/>
                    <a:pt x="8" y="62"/>
                    <a:pt x="8" y="62"/>
                  </a:cubicBezTo>
                  <a:cubicBezTo>
                    <a:pt x="8" y="62"/>
                    <a:pt x="8" y="62"/>
                    <a:pt x="8" y="62"/>
                  </a:cubicBezTo>
                  <a:cubicBezTo>
                    <a:pt x="9" y="62"/>
                    <a:pt x="9" y="62"/>
                    <a:pt x="9" y="62"/>
                  </a:cubicBezTo>
                  <a:cubicBezTo>
                    <a:pt x="10" y="61"/>
                    <a:pt x="10" y="61"/>
                    <a:pt x="10" y="61"/>
                  </a:cubicBezTo>
                  <a:cubicBezTo>
                    <a:pt x="10" y="61"/>
                    <a:pt x="10" y="61"/>
                    <a:pt x="10" y="61"/>
                  </a:cubicBezTo>
                  <a:cubicBezTo>
                    <a:pt x="10" y="61"/>
                    <a:pt x="10" y="61"/>
                    <a:pt x="10" y="61"/>
                  </a:cubicBezTo>
                  <a:cubicBezTo>
                    <a:pt x="9" y="61"/>
                    <a:pt x="9" y="61"/>
                    <a:pt x="9" y="61"/>
                  </a:cubicBezTo>
                  <a:cubicBezTo>
                    <a:pt x="8" y="62"/>
                    <a:pt x="8" y="62"/>
                    <a:pt x="8" y="62"/>
                  </a:cubicBezTo>
                  <a:cubicBezTo>
                    <a:pt x="7" y="61"/>
                    <a:pt x="7" y="61"/>
                    <a:pt x="7" y="61"/>
                  </a:cubicBezTo>
                  <a:cubicBezTo>
                    <a:pt x="7" y="61"/>
                    <a:pt x="7" y="61"/>
                    <a:pt x="7" y="61"/>
                  </a:cubicBezTo>
                  <a:cubicBezTo>
                    <a:pt x="7" y="60"/>
                    <a:pt x="7" y="60"/>
                    <a:pt x="7" y="60"/>
                  </a:cubicBezTo>
                  <a:cubicBezTo>
                    <a:pt x="8" y="60"/>
                    <a:pt x="8" y="60"/>
                    <a:pt x="8" y="60"/>
                  </a:cubicBezTo>
                  <a:cubicBezTo>
                    <a:pt x="9" y="60"/>
                    <a:pt x="9" y="60"/>
                    <a:pt x="9" y="60"/>
                  </a:cubicBezTo>
                  <a:cubicBezTo>
                    <a:pt x="10" y="59"/>
                    <a:pt x="10" y="59"/>
                    <a:pt x="10" y="59"/>
                  </a:cubicBezTo>
                  <a:cubicBezTo>
                    <a:pt x="9" y="59"/>
                    <a:pt x="9" y="59"/>
                    <a:pt x="9" y="59"/>
                  </a:cubicBezTo>
                  <a:cubicBezTo>
                    <a:pt x="9" y="58"/>
                    <a:pt x="9" y="58"/>
                    <a:pt x="9" y="58"/>
                  </a:cubicBezTo>
                  <a:cubicBezTo>
                    <a:pt x="9" y="59"/>
                    <a:pt x="9" y="59"/>
                    <a:pt x="9" y="59"/>
                  </a:cubicBezTo>
                  <a:cubicBezTo>
                    <a:pt x="8" y="59"/>
                    <a:pt x="8" y="59"/>
                    <a:pt x="8" y="59"/>
                  </a:cubicBezTo>
                  <a:cubicBezTo>
                    <a:pt x="7" y="59"/>
                    <a:pt x="7" y="59"/>
                    <a:pt x="7" y="59"/>
                  </a:cubicBezTo>
                  <a:cubicBezTo>
                    <a:pt x="6" y="60"/>
                    <a:pt x="6" y="60"/>
                    <a:pt x="6" y="60"/>
                  </a:cubicBezTo>
                  <a:cubicBezTo>
                    <a:pt x="6" y="60"/>
                    <a:pt x="6" y="60"/>
                    <a:pt x="6" y="60"/>
                  </a:cubicBezTo>
                  <a:cubicBezTo>
                    <a:pt x="5" y="59"/>
                    <a:pt x="5" y="59"/>
                    <a:pt x="5" y="59"/>
                  </a:cubicBezTo>
                  <a:cubicBezTo>
                    <a:pt x="6" y="59"/>
                    <a:pt x="6" y="59"/>
                    <a:pt x="6" y="59"/>
                  </a:cubicBezTo>
                  <a:cubicBezTo>
                    <a:pt x="6" y="58"/>
                    <a:pt x="6" y="58"/>
                    <a:pt x="6" y="58"/>
                  </a:cubicBezTo>
                  <a:cubicBezTo>
                    <a:pt x="6" y="58"/>
                    <a:pt x="6" y="58"/>
                    <a:pt x="6" y="58"/>
                  </a:cubicBezTo>
                  <a:cubicBezTo>
                    <a:pt x="6" y="58"/>
                    <a:pt x="6" y="58"/>
                    <a:pt x="6" y="58"/>
                  </a:cubicBezTo>
                  <a:cubicBezTo>
                    <a:pt x="6" y="57"/>
                    <a:pt x="6" y="57"/>
                    <a:pt x="6" y="57"/>
                  </a:cubicBezTo>
                  <a:cubicBezTo>
                    <a:pt x="5" y="57"/>
                    <a:pt x="5" y="57"/>
                    <a:pt x="5" y="57"/>
                  </a:cubicBezTo>
                  <a:cubicBezTo>
                    <a:pt x="5" y="57"/>
                    <a:pt x="5" y="57"/>
                    <a:pt x="5" y="57"/>
                  </a:cubicBezTo>
                  <a:cubicBezTo>
                    <a:pt x="4" y="55"/>
                    <a:pt x="4" y="55"/>
                    <a:pt x="4" y="55"/>
                  </a:cubicBezTo>
                  <a:cubicBezTo>
                    <a:pt x="3" y="55"/>
                    <a:pt x="3" y="55"/>
                    <a:pt x="3" y="55"/>
                  </a:cubicBezTo>
                  <a:cubicBezTo>
                    <a:pt x="3" y="55"/>
                    <a:pt x="3" y="55"/>
                    <a:pt x="3" y="55"/>
                  </a:cubicBezTo>
                  <a:cubicBezTo>
                    <a:pt x="2" y="54"/>
                    <a:pt x="2" y="54"/>
                    <a:pt x="2" y="54"/>
                  </a:cubicBezTo>
                  <a:cubicBezTo>
                    <a:pt x="3" y="54"/>
                    <a:pt x="3" y="54"/>
                    <a:pt x="3" y="54"/>
                  </a:cubicBezTo>
                  <a:cubicBezTo>
                    <a:pt x="4" y="54"/>
                    <a:pt x="4" y="54"/>
                    <a:pt x="4" y="54"/>
                  </a:cubicBezTo>
                  <a:cubicBezTo>
                    <a:pt x="4" y="53"/>
                    <a:pt x="4" y="53"/>
                    <a:pt x="4" y="53"/>
                  </a:cubicBezTo>
                  <a:cubicBezTo>
                    <a:pt x="4" y="53"/>
                    <a:pt x="4" y="53"/>
                    <a:pt x="4" y="53"/>
                  </a:cubicBezTo>
                  <a:cubicBezTo>
                    <a:pt x="5" y="53"/>
                    <a:pt x="5" y="53"/>
                    <a:pt x="5" y="53"/>
                  </a:cubicBezTo>
                  <a:cubicBezTo>
                    <a:pt x="5" y="53"/>
                    <a:pt x="5" y="53"/>
                    <a:pt x="5" y="53"/>
                  </a:cubicBezTo>
                  <a:cubicBezTo>
                    <a:pt x="5" y="53"/>
                    <a:pt x="5" y="53"/>
                    <a:pt x="5" y="53"/>
                  </a:cubicBezTo>
                  <a:cubicBezTo>
                    <a:pt x="4" y="52"/>
                    <a:pt x="4" y="52"/>
                    <a:pt x="4" y="52"/>
                  </a:cubicBezTo>
                  <a:cubicBezTo>
                    <a:pt x="4" y="52"/>
                    <a:pt x="4" y="52"/>
                    <a:pt x="4" y="52"/>
                  </a:cubicBezTo>
                  <a:cubicBezTo>
                    <a:pt x="3" y="52"/>
                    <a:pt x="3" y="52"/>
                    <a:pt x="3" y="52"/>
                  </a:cubicBezTo>
                  <a:cubicBezTo>
                    <a:pt x="4" y="52"/>
                    <a:pt x="4" y="52"/>
                    <a:pt x="4" y="52"/>
                  </a:cubicBezTo>
                  <a:cubicBezTo>
                    <a:pt x="4" y="52"/>
                    <a:pt x="4" y="52"/>
                    <a:pt x="4" y="52"/>
                  </a:cubicBezTo>
                  <a:cubicBezTo>
                    <a:pt x="6" y="51"/>
                    <a:pt x="6" y="51"/>
                    <a:pt x="6" y="51"/>
                  </a:cubicBezTo>
                  <a:cubicBezTo>
                    <a:pt x="6" y="51"/>
                    <a:pt x="6" y="51"/>
                    <a:pt x="6" y="51"/>
                  </a:cubicBezTo>
                  <a:cubicBezTo>
                    <a:pt x="6" y="50"/>
                    <a:pt x="6" y="50"/>
                    <a:pt x="6" y="50"/>
                  </a:cubicBezTo>
                  <a:cubicBezTo>
                    <a:pt x="7" y="50"/>
                    <a:pt x="7" y="50"/>
                    <a:pt x="7" y="50"/>
                  </a:cubicBezTo>
                  <a:cubicBezTo>
                    <a:pt x="7" y="50"/>
                    <a:pt x="7" y="50"/>
                    <a:pt x="7" y="50"/>
                  </a:cubicBezTo>
                  <a:cubicBezTo>
                    <a:pt x="8" y="50"/>
                    <a:pt x="8" y="50"/>
                    <a:pt x="8" y="50"/>
                  </a:cubicBezTo>
                  <a:cubicBezTo>
                    <a:pt x="8" y="50"/>
                    <a:pt x="8" y="50"/>
                    <a:pt x="8" y="50"/>
                  </a:cubicBezTo>
                  <a:cubicBezTo>
                    <a:pt x="9" y="50"/>
                    <a:pt x="9" y="50"/>
                    <a:pt x="9" y="50"/>
                  </a:cubicBezTo>
                  <a:cubicBezTo>
                    <a:pt x="9" y="50"/>
                    <a:pt x="9" y="50"/>
                    <a:pt x="9" y="50"/>
                  </a:cubicBezTo>
                  <a:cubicBezTo>
                    <a:pt x="10" y="50"/>
                    <a:pt x="10" y="50"/>
                    <a:pt x="10" y="50"/>
                  </a:cubicBezTo>
                  <a:cubicBezTo>
                    <a:pt x="10" y="50"/>
                    <a:pt x="10" y="50"/>
                    <a:pt x="10" y="50"/>
                  </a:cubicBezTo>
                  <a:cubicBezTo>
                    <a:pt x="10" y="50"/>
                    <a:pt x="10" y="50"/>
                    <a:pt x="10" y="50"/>
                  </a:cubicBezTo>
                  <a:cubicBezTo>
                    <a:pt x="11" y="50"/>
                    <a:pt x="11" y="50"/>
                    <a:pt x="11" y="50"/>
                  </a:cubicBezTo>
                  <a:cubicBezTo>
                    <a:pt x="11" y="50"/>
                    <a:pt x="11" y="50"/>
                    <a:pt x="11" y="50"/>
                  </a:cubicBezTo>
                  <a:cubicBezTo>
                    <a:pt x="11" y="50"/>
                    <a:pt x="11" y="50"/>
                    <a:pt x="11" y="50"/>
                  </a:cubicBezTo>
                  <a:cubicBezTo>
                    <a:pt x="12" y="49"/>
                    <a:pt x="12" y="49"/>
                    <a:pt x="12" y="49"/>
                  </a:cubicBezTo>
                  <a:cubicBezTo>
                    <a:pt x="13" y="49"/>
                    <a:pt x="13" y="49"/>
                    <a:pt x="13" y="49"/>
                  </a:cubicBezTo>
                  <a:cubicBezTo>
                    <a:pt x="13" y="49"/>
                    <a:pt x="13" y="49"/>
                    <a:pt x="13" y="49"/>
                  </a:cubicBezTo>
                  <a:cubicBezTo>
                    <a:pt x="13" y="49"/>
                    <a:pt x="13" y="49"/>
                    <a:pt x="13" y="49"/>
                  </a:cubicBezTo>
                  <a:cubicBezTo>
                    <a:pt x="14" y="49"/>
                    <a:pt x="14" y="49"/>
                    <a:pt x="14" y="49"/>
                  </a:cubicBezTo>
                  <a:cubicBezTo>
                    <a:pt x="14" y="49"/>
                    <a:pt x="14" y="49"/>
                    <a:pt x="14" y="49"/>
                  </a:cubicBezTo>
                  <a:cubicBezTo>
                    <a:pt x="18" y="48"/>
                    <a:pt x="18" y="48"/>
                    <a:pt x="18" y="48"/>
                  </a:cubicBezTo>
                  <a:cubicBezTo>
                    <a:pt x="18" y="48"/>
                    <a:pt x="18" y="48"/>
                    <a:pt x="18" y="48"/>
                  </a:cubicBezTo>
                  <a:cubicBezTo>
                    <a:pt x="19" y="49"/>
                    <a:pt x="19" y="49"/>
                    <a:pt x="19" y="49"/>
                  </a:cubicBezTo>
                  <a:cubicBezTo>
                    <a:pt x="19" y="48"/>
                    <a:pt x="19" y="48"/>
                    <a:pt x="19" y="48"/>
                  </a:cubicBezTo>
                  <a:cubicBezTo>
                    <a:pt x="18" y="48"/>
                    <a:pt x="18" y="48"/>
                    <a:pt x="18" y="48"/>
                  </a:cubicBezTo>
                  <a:cubicBezTo>
                    <a:pt x="19" y="47"/>
                    <a:pt x="19" y="47"/>
                    <a:pt x="19" y="47"/>
                  </a:cubicBezTo>
                  <a:cubicBezTo>
                    <a:pt x="20" y="47"/>
                    <a:pt x="20" y="47"/>
                    <a:pt x="20" y="47"/>
                  </a:cubicBezTo>
                  <a:cubicBezTo>
                    <a:pt x="21" y="47"/>
                    <a:pt x="21" y="47"/>
                    <a:pt x="21" y="47"/>
                  </a:cubicBezTo>
                  <a:cubicBezTo>
                    <a:pt x="22" y="47"/>
                    <a:pt x="22" y="47"/>
                    <a:pt x="22" y="47"/>
                  </a:cubicBezTo>
                  <a:cubicBezTo>
                    <a:pt x="23" y="47"/>
                    <a:pt x="23" y="47"/>
                    <a:pt x="23" y="47"/>
                  </a:cubicBezTo>
                  <a:cubicBezTo>
                    <a:pt x="23" y="47"/>
                    <a:pt x="23" y="47"/>
                    <a:pt x="23" y="47"/>
                  </a:cubicBezTo>
                  <a:cubicBezTo>
                    <a:pt x="24" y="47"/>
                    <a:pt x="24" y="47"/>
                    <a:pt x="24" y="47"/>
                  </a:cubicBezTo>
                  <a:cubicBezTo>
                    <a:pt x="25" y="47"/>
                    <a:pt x="25" y="47"/>
                    <a:pt x="25" y="47"/>
                  </a:cubicBezTo>
                  <a:cubicBezTo>
                    <a:pt x="26" y="47"/>
                    <a:pt x="26" y="47"/>
                    <a:pt x="26" y="47"/>
                  </a:cubicBezTo>
                  <a:cubicBezTo>
                    <a:pt x="27" y="47"/>
                    <a:pt x="27" y="47"/>
                    <a:pt x="27" y="47"/>
                  </a:cubicBezTo>
                  <a:cubicBezTo>
                    <a:pt x="27" y="47"/>
                    <a:pt x="27" y="47"/>
                    <a:pt x="27" y="47"/>
                  </a:cubicBezTo>
                  <a:cubicBezTo>
                    <a:pt x="28" y="48"/>
                    <a:pt x="28" y="48"/>
                    <a:pt x="28" y="48"/>
                  </a:cubicBezTo>
                  <a:cubicBezTo>
                    <a:pt x="29" y="48"/>
                    <a:pt x="29" y="48"/>
                    <a:pt x="29" y="48"/>
                  </a:cubicBezTo>
                  <a:cubicBezTo>
                    <a:pt x="29" y="48"/>
                    <a:pt x="29" y="48"/>
                    <a:pt x="29" y="48"/>
                  </a:cubicBezTo>
                  <a:cubicBezTo>
                    <a:pt x="30" y="48"/>
                    <a:pt x="30" y="48"/>
                    <a:pt x="30" y="48"/>
                  </a:cubicBezTo>
                  <a:cubicBezTo>
                    <a:pt x="30" y="48"/>
                    <a:pt x="30" y="48"/>
                    <a:pt x="30" y="48"/>
                  </a:cubicBezTo>
                  <a:cubicBezTo>
                    <a:pt x="31" y="47"/>
                    <a:pt x="31" y="47"/>
                    <a:pt x="31" y="47"/>
                  </a:cubicBezTo>
                  <a:cubicBezTo>
                    <a:pt x="31" y="46"/>
                    <a:pt x="31" y="46"/>
                    <a:pt x="31" y="46"/>
                  </a:cubicBezTo>
                  <a:cubicBezTo>
                    <a:pt x="32" y="45"/>
                    <a:pt x="32" y="45"/>
                    <a:pt x="32" y="45"/>
                  </a:cubicBezTo>
                  <a:cubicBezTo>
                    <a:pt x="33" y="45"/>
                    <a:pt x="33" y="45"/>
                    <a:pt x="33" y="45"/>
                  </a:cubicBezTo>
                  <a:cubicBezTo>
                    <a:pt x="33" y="44"/>
                    <a:pt x="33" y="44"/>
                    <a:pt x="33" y="44"/>
                  </a:cubicBezTo>
                  <a:cubicBezTo>
                    <a:pt x="34" y="43"/>
                    <a:pt x="34" y="43"/>
                    <a:pt x="34" y="43"/>
                  </a:cubicBezTo>
                  <a:cubicBezTo>
                    <a:pt x="35" y="43"/>
                    <a:pt x="35" y="43"/>
                    <a:pt x="35" y="43"/>
                  </a:cubicBezTo>
                  <a:cubicBezTo>
                    <a:pt x="35" y="42"/>
                    <a:pt x="35" y="42"/>
                    <a:pt x="35" y="42"/>
                  </a:cubicBezTo>
                  <a:cubicBezTo>
                    <a:pt x="34" y="42"/>
                    <a:pt x="34" y="42"/>
                    <a:pt x="34" y="42"/>
                  </a:cubicBezTo>
                  <a:cubicBezTo>
                    <a:pt x="34" y="41"/>
                    <a:pt x="34" y="41"/>
                    <a:pt x="34" y="41"/>
                  </a:cubicBezTo>
                  <a:cubicBezTo>
                    <a:pt x="35" y="41"/>
                    <a:pt x="35" y="41"/>
                    <a:pt x="35" y="41"/>
                  </a:cubicBezTo>
                  <a:cubicBezTo>
                    <a:pt x="36" y="40"/>
                    <a:pt x="36" y="40"/>
                    <a:pt x="36" y="40"/>
                  </a:cubicBezTo>
                  <a:cubicBezTo>
                    <a:pt x="37" y="41"/>
                    <a:pt x="37" y="41"/>
                    <a:pt x="37" y="41"/>
                  </a:cubicBezTo>
                  <a:cubicBezTo>
                    <a:pt x="38" y="40"/>
                    <a:pt x="38" y="40"/>
                    <a:pt x="38" y="40"/>
                  </a:cubicBezTo>
                  <a:cubicBezTo>
                    <a:pt x="38" y="39"/>
                    <a:pt x="38" y="39"/>
                    <a:pt x="38" y="39"/>
                  </a:cubicBezTo>
                  <a:cubicBezTo>
                    <a:pt x="38" y="39"/>
                    <a:pt x="38" y="39"/>
                    <a:pt x="38" y="39"/>
                  </a:cubicBezTo>
                  <a:cubicBezTo>
                    <a:pt x="37" y="39"/>
                    <a:pt x="37" y="39"/>
                    <a:pt x="37" y="39"/>
                  </a:cubicBezTo>
                  <a:cubicBezTo>
                    <a:pt x="36" y="39"/>
                    <a:pt x="36" y="39"/>
                    <a:pt x="36" y="39"/>
                  </a:cubicBezTo>
                  <a:cubicBezTo>
                    <a:pt x="36" y="38"/>
                    <a:pt x="36" y="38"/>
                    <a:pt x="36" y="38"/>
                  </a:cubicBezTo>
                  <a:cubicBezTo>
                    <a:pt x="36" y="38"/>
                    <a:pt x="36" y="38"/>
                    <a:pt x="36" y="38"/>
                  </a:cubicBezTo>
                  <a:cubicBezTo>
                    <a:pt x="37" y="38"/>
                    <a:pt x="37" y="38"/>
                    <a:pt x="37" y="38"/>
                  </a:cubicBezTo>
                  <a:cubicBezTo>
                    <a:pt x="38" y="38"/>
                    <a:pt x="38" y="38"/>
                    <a:pt x="38" y="38"/>
                  </a:cubicBezTo>
                  <a:cubicBezTo>
                    <a:pt x="39" y="37"/>
                    <a:pt x="39" y="37"/>
                    <a:pt x="39" y="37"/>
                  </a:cubicBezTo>
                  <a:cubicBezTo>
                    <a:pt x="40" y="37"/>
                    <a:pt x="40" y="37"/>
                    <a:pt x="40" y="37"/>
                  </a:cubicBezTo>
                  <a:cubicBezTo>
                    <a:pt x="40" y="37"/>
                    <a:pt x="40" y="37"/>
                    <a:pt x="40" y="37"/>
                  </a:cubicBezTo>
                  <a:cubicBezTo>
                    <a:pt x="40" y="36"/>
                    <a:pt x="40" y="36"/>
                    <a:pt x="40" y="36"/>
                  </a:cubicBezTo>
                  <a:cubicBezTo>
                    <a:pt x="40" y="36"/>
                    <a:pt x="40" y="36"/>
                    <a:pt x="40" y="36"/>
                  </a:cubicBezTo>
                  <a:cubicBezTo>
                    <a:pt x="40" y="36"/>
                    <a:pt x="40" y="36"/>
                    <a:pt x="40" y="36"/>
                  </a:cubicBezTo>
                  <a:cubicBezTo>
                    <a:pt x="39" y="36"/>
                    <a:pt x="39" y="36"/>
                    <a:pt x="39" y="36"/>
                  </a:cubicBezTo>
                  <a:cubicBezTo>
                    <a:pt x="39" y="37"/>
                    <a:pt x="39" y="37"/>
                    <a:pt x="39" y="37"/>
                  </a:cubicBezTo>
                  <a:cubicBezTo>
                    <a:pt x="39" y="37"/>
                    <a:pt x="39" y="37"/>
                    <a:pt x="39" y="37"/>
                  </a:cubicBezTo>
                  <a:cubicBezTo>
                    <a:pt x="37" y="37"/>
                    <a:pt x="37" y="37"/>
                    <a:pt x="37" y="37"/>
                  </a:cubicBezTo>
                  <a:cubicBezTo>
                    <a:pt x="36" y="37"/>
                    <a:pt x="36" y="37"/>
                    <a:pt x="36" y="37"/>
                  </a:cubicBezTo>
                  <a:cubicBezTo>
                    <a:pt x="36" y="37"/>
                    <a:pt x="36" y="37"/>
                    <a:pt x="36" y="37"/>
                  </a:cubicBezTo>
                  <a:cubicBezTo>
                    <a:pt x="35" y="38"/>
                    <a:pt x="35" y="38"/>
                    <a:pt x="35" y="38"/>
                  </a:cubicBezTo>
                  <a:cubicBezTo>
                    <a:pt x="35" y="38"/>
                    <a:pt x="35" y="38"/>
                    <a:pt x="35" y="38"/>
                  </a:cubicBezTo>
                  <a:cubicBezTo>
                    <a:pt x="34" y="37"/>
                    <a:pt x="34" y="37"/>
                    <a:pt x="34" y="37"/>
                  </a:cubicBezTo>
                  <a:cubicBezTo>
                    <a:pt x="33" y="37"/>
                    <a:pt x="33" y="37"/>
                    <a:pt x="33" y="37"/>
                  </a:cubicBezTo>
                  <a:cubicBezTo>
                    <a:pt x="33" y="37"/>
                    <a:pt x="33" y="37"/>
                    <a:pt x="33" y="37"/>
                  </a:cubicBezTo>
                  <a:cubicBezTo>
                    <a:pt x="33" y="37"/>
                    <a:pt x="33" y="37"/>
                    <a:pt x="33" y="37"/>
                  </a:cubicBezTo>
                  <a:cubicBezTo>
                    <a:pt x="32" y="37"/>
                    <a:pt x="32" y="37"/>
                    <a:pt x="32" y="37"/>
                  </a:cubicBezTo>
                  <a:cubicBezTo>
                    <a:pt x="32" y="37"/>
                    <a:pt x="32" y="37"/>
                    <a:pt x="32" y="37"/>
                  </a:cubicBezTo>
                  <a:cubicBezTo>
                    <a:pt x="31" y="37"/>
                    <a:pt x="31" y="37"/>
                    <a:pt x="31" y="37"/>
                  </a:cubicBezTo>
                  <a:cubicBezTo>
                    <a:pt x="31" y="37"/>
                    <a:pt x="31" y="37"/>
                    <a:pt x="31" y="37"/>
                  </a:cubicBezTo>
                  <a:cubicBezTo>
                    <a:pt x="31" y="36"/>
                    <a:pt x="31" y="36"/>
                    <a:pt x="31" y="36"/>
                  </a:cubicBezTo>
                  <a:cubicBezTo>
                    <a:pt x="31" y="36"/>
                    <a:pt x="31" y="36"/>
                    <a:pt x="31" y="36"/>
                  </a:cubicBezTo>
                  <a:cubicBezTo>
                    <a:pt x="31" y="36"/>
                    <a:pt x="31" y="36"/>
                    <a:pt x="31" y="36"/>
                  </a:cubicBezTo>
                  <a:cubicBezTo>
                    <a:pt x="30" y="35"/>
                    <a:pt x="30" y="35"/>
                    <a:pt x="30" y="35"/>
                  </a:cubicBezTo>
                  <a:cubicBezTo>
                    <a:pt x="31" y="35"/>
                    <a:pt x="31" y="35"/>
                    <a:pt x="31" y="35"/>
                  </a:cubicBezTo>
                  <a:cubicBezTo>
                    <a:pt x="31" y="34"/>
                    <a:pt x="31" y="34"/>
                    <a:pt x="31" y="34"/>
                  </a:cubicBezTo>
                  <a:cubicBezTo>
                    <a:pt x="32" y="34"/>
                    <a:pt x="32" y="34"/>
                    <a:pt x="32" y="34"/>
                  </a:cubicBezTo>
                  <a:cubicBezTo>
                    <a:pt x="32" y="33"/>
                    <a:pt x="32" y="33"/>
                    <a:pt x="32" y="33"/>
                  </a:cubicBezTo>
                  <a:cubicBezTo>
                    <a:pt x="32" y="33"/>
                    <a:pt x="32" y="33"/>
                    <a:pt x="32" y="33"/>
                  </a:cubicBezTo>
                  <a:cubicBezTo>
                    <a:pt x="33" y="33"/>
                    <a:pt x="33" y="33"/>
                    <a:pt x="33" y="33"/>
                  </a:cubicBezTo>
                  <a:cubicBezTo>
                    <a:pt x="32" y="33"/>
                    <a:pt x="32" y="33"/>
                    <a:pt x="32" y="33"/>
                  </a:cubicBezTo>
                  <a:cubicBezTo>
                    <a:pt x="32" y="32"/>
                    <a:pt x="32" y="32"/>
                    <a:pt x="32" y="32"/>
                  </a:cubicBezTo>
                  <a:cubicBezTo>
                    <a:pt x="32" y="32"/>
                    <a:pt x="32" y="32"/>
                    <a:pt x="32" y="32"/>
                  </a:cubicBezTo>
                  <a:cubicBezTo>
                    <a:pt x="33" y="32"/>
                    <a:pt x="33" y="32"/>
                    <a:pt x="33" y="32"/>
                  </a:cubicBezTo>
                  <a:cubicBezTo>
                    <a:pt x="34" y="31"/>
                    <a:pt x="34" y="31"/>
                    <a:pt x="34" y="31"/>
                  </a:cubicBezTo>
                  <a:cubicBezTo>
                    <a:pt x="34" y="31"/>
                    <a:pt x="34" y="31"/>
                    <a:pt x="34" y="31"/>
                  </a:cubicBezTo>
                  <a:cubicBezTo>
                    <a:pt x="34" y="30"/>
                    <a:pt x="34" y="30"/>
                    <a:pt x="34" y="30"/>
                  </a:cubicBezTo>
                  <a:cubicBezTo>
                    <a:pt x="36" y="30"/>
                    <a:pt x="36" y="30"/>
                    <a:pt x="36" y="30"/>
                  </a:cubicBezTo>
                  <a:cubicBezTo>
                    <a:pt x="36" y="30"/>
                    <a:pt x="36" y="30"/>
                    <a:pt x="36" y="30"/>
                  </a:cubicBezTo>
                  <a:cubicBezTo>
                    <a:pt x="37" y="29"/>
                    <a:pt x="37" y="29"/>
                    <a:pt x="37" y="29"/>
                  </a:cubicBezTo>
                  <a:cubicBezTo>
                    <a:pt x="38" y="29"/>
                    <a:pt x="38" y="29"/>
                    <a:pt x="38" y="29"/>
                  </a:cubicBezTo>
                  <a:cubicBezTo>
                    <a:pt x="39" y="29"/>
                    <a:pt x="39" y="29"/>
                    <a:pt x="39" y="29"/>
                  </a:cubicBezTo>
                  <a:cubicBezTo>
                    <a:pt x="39" y="29"/>
                    <a:pt x="39" y="29"/>
                    <a:pt x="39" y="29"/>
                  </a:cubicBezTo>
                  <a:cubicBezTo>
                    <a:pt x="38" y="29"/>
                    <a:pt x="38" y="29"/>
                    <a:pt x="38" y="29"/>
                  </a:cubicBezTo>
                  <a:cubicBezTo>
                    <a:pt x="38" y="28"/>
                    <a:pt x="38" y="28"/>
                    <a:pt x="38" y="28"/>
                  </a:cubicBezTo>
                  <a:cubicBezTo>
                    <a:pt x="39" y="28"/>
                    <a:pt x="39" y="28"/>
                    <a:pt x="39" y="28"/>
                  </a:cubicBezTo>
                  <a:cubicBezTo>
                    <a:pt x="39" y="28"/>
                    <a:pt x="39" y="28"/>
                    <a:pt x="39" y="28"/>
                  </a:cubicBezTo>
                  <a:cubicBezTo>
                    <a:pt x="39" y="29"/>
                    <a:pt x="39" y="29"/>
                    <a:pt x="39" y="29"/>
                  </a:cubicBezTo>
                  <a:cubicBezTo>
                    <a:pt x="40" y="28"/>
                    <a:pt x="40" y="28"/>
                    <a:pt x="40" y="28"/>
                  </a:cubicBezTo>
                  <a:cubicBezTo>
                    <a:pt x="41" y="27"/>
                    <a:pt x="41" y="27"/>
                    <a:pt x="41" y="27"/>
                  </a:cubicBezTo>
                  <a:cubicBezTo>
                    <a:pt x="41" y="27"/>
                    <a:pt x="41" y="27"/>
                    <a:pt x="41" y="27"/>
                  </a:cubicBezTo>
                  <a:cubicBezTo>
                    <a:pt x="41" y="26"/>
                    <a:pt x="41" y="26"/>
                    <a:pt x="41" y="26"/>
                  </a:cubicBezTo>
                  <a:cubicBezTo>
                    <a:pt x="42" y="26"/>
                    <a:pt x="42" y="26"/>
                    <a:pt x="42" y="26"/>
                  </a:cubicBezTo>
                  <a:cubicBezTo>
                    <a:pt x="43" y="26"/>
                    <a:pt x="43" y="26"/>
                    <a:pt x="43" y="26"/>
                  </a:cubicBezTo>
                  <a:cubicBezTo>
                    <a:pt x="43" y="25"/>
                    <a:pt x="43" y="25"/>
                    <a:pt x="43" y="25"/>
                  </a:cubicBezTo>
                  <a:cubicBezTo>
                    <a:pt x="44" y="25"/>
                    <a:pt x="44" y="25"/>
                    <a:pt x="44" y="25"/>
                  </a:cubicBezTo>
                  <a:cubicBezTo>
                    <a:pt x="44" y="25"/>
                    <a:pt x="44" y="25"/>
                    <a:pt x="44" y="25"/>
                  </a:cubicBezTo>
                  <a:cubicBezTo>
                    <a:pt x="44" y="25"/>
                    <a:pt x="44" y="25"/>
                    <a:pt x="44" y="25"/>
                  </a:cubicBezTo>
                  <a:cubicBezTo>
                    <a:pt x="45" y="26"/>
                    <a:pt x="45" y="26"/>
                    <a:pt x="45" y="26"/>
                  </a:cubicBezTo>
                  <a:cubicBezTo>
                    <a:pt x="45" y="27"/>
                    <a:pt x="45" y="27"/>
                    <a:pt x="45" y="27"/>
                  </a:cubicBezTo>
                  <a:cubicBezTo>
                    <a:pt x="45" y="28"/>
                    <a:pt x="45" y="28"/>
                    <a:pt x="45" y="28"/>
                  </a:cubicBezTo>
                  <a:cubicBezTo>
                    <a:pt x="45" y="29"/>
                    <a:pt x="45" y="29"/>
                    <a:pt x="45" y="29"/>
                  </a:cubicBezTo>
                  <a:cubicBezTo>
                    <a:pt x="45" y="30"/>
                    <a:pt x="45" y="30"/>
                    <a:pt x="45" y="30"/>
                  </a:cubicBezTo>
                  <a:cubicBezTo>
                    <a:pt x="45" y="30"/>
                    <a:pt x="45" y="30"/>
                    <a:pt x="45" y="30"/>
                  </a:cubicBezTo>
                  <a:cubicBezTo>
                    <a:pt x="45" y="30"/>
                    <a:pt x="45" y="30"/>
                    <a:pt x="45" y="30"/>
                  </a:cubicBezTo>
                  <a:cubicBezTo>
                    <a:pt x="46" y="29"/>
                    <a:pt x="46" y="29"/>
                    <a:pt x="46" y="29"/>
                  </a:cubicBezTo>
                  <a:cubicBezTo>
                    <a:pt x="45" y="27"/>
                    <a:pt x="45" y="27"/>
                    <a:pt x="45" y="27"/>
                  </a:cubicBezTo>
                  <a:cubicBezTo>
                    <a:pt x="45" y="27"/>
                    <a:pt x="45" y="27"/>
                    <a:pt x="45" y="27"/>
                  </a:cubicBezTo>
                  <a:cubicBezTo>
                    <a:pt x="45" y="26"/>
                    <a:pt x="45" y="26"/>
                    <a:pt x="45" y="26"/>
                  </a:cubicBezTo>
                  <a:cubicBezTo>
                    <a:pt x="45" y="25"/>
                    <a:pt x="45" y="25"/>
                    <a:pt x="45" y="25"/>
                  </a:cubicBezTo>
                  <a:cubicBezTo>
                    <a:pt x="46" y="25"/>
                    <a:pt x="46" y="25"/>
                    <a:pt x="46" y="25"/>
                  </a:cubicBezTo>
                  <a:cubicBezTo>
                    <a:pt x="46" y="25"/>
                    <a:pt x="46" y="25"/>
                    <a:pt x="46" y="25"/>
                  </a:cubicBezTo>
                  <a:cubicBezTo>
                    <a:pt x="46" y="24"/>
                    <a:pt x="46" y="24"/>
                    <a:pt x="46" y="24"/>
                  </a:cubicBezTo>
                  <a:cubicBezTo>
                    <a:pt x="47" y="24"/>
                    <a:pt x="47" y="24"/>
                    <a:pt x="47" y="24"/>
                  </a:cubicBezTo>
                  <a:cubicBezTo>
                    <a:pt x="47" y="24"/>
                    <a:pt x="47" y="24"/>
                    <a:pt x="47" y="24"/>
                  </a:cubicBezTo>
                  <a:cubicBezTo>
                    <a:pt x="47" y="25"/>
                    <a:pt x="47" y="25"/>
                    <a:pt x="47" y="25"/>
                  </a:cubicBezTo>
                  <a:cubicBezTo>
                    <a:pt x="48" y="25"/>
                    <a:pt x="48" y="25"/>
                    <a:pt x="48" y="25"/>
                  </a:cubicBezTo>
                  <a:cubicBezTo>
                    <a:pt x="48" y="25"/>
                    <a:pt x="48" y="25"/>
                    <a:pt x="48" y="25"/>
                  </a:cubicBezTo>
                  <a:cubicBezTo>
                    <a:pt x="48" y="25"/>
                    <a:pt x="48" y="25"/>
                    <a:pt x="48" y="25"/>
                  </a:cubicBezTo>
                  <a:cubicBezTo>
                    <a:pt x="48" y="26"/>
                    <a:pt x="48" y="26"/>
                    <a:pt x="48" y="26"/>
                  </a:cubicBezTo>
                  <a:cubicBezTo>
                    <a:pt x="48" y="26"/>
                    <a:pt x="48" y="26"/>
                    <a:pt x="48" y="26"/>
                  </a:cubicBezTo>
                  <a:cubicBezTo>
                    <a:pt x="49" y="27"/>
                    <a:pt x="49" y="27"/>
                    <a:pt x="49" y="27"/>
                  </a:cubicBezTo>
                  <a:cubicBezTo>
                    <a:pt x="50" y="26"/>
                    <a:pt x="50" y="26"/>
                    <a:pt x="50" y="26"/>
                  </a:cubicBezTo>
                  <a:cubicBezTo>
                    <a:pt x="51" y="26"/>
                    <a:pt x="51" y="26"/>
                    <a:pt x="51" y="26"/>
                  </a:cubicBezTo>
                  <a:cubicBezTo>
                    <a:pt x="51" y="26"/>
                    <a:pt x="51" y="26"/>
                    <a:pt x="51" y="26"/>
                  </a:cubicBezTo>
                  <a:cubicBezTo>
                    <a:pt x="51" y="26"/>
                    <a:pt x="51" y="26"/>
                    <a:pt x="51" y="26"/>
                  </a:cubicBezTo>
                  <a:cubicBezTo>
                    <a:pt x="51" y="25"/>
                    <a:pt x="51" y="25"/>
                    <a:pt x="51" y="25"/>
                  </a:cubicBezTo>
                  <a:cubicBezTo>
                    <a:pt x="51" y="25"/>
                    <a:pt x="51" y="25"/>
                    <a:pt x="51" y="25"/>
                  </a:cubicBezTo>
                  <a:cubicBezTo>
                    <a:pt x="52" y="25"/>
                    <a:pt x="52" y="25"/>
                    <a:pt x="52" y="25"/>
                  </a:cubicBezTo>
                  <a:cubicBezTo>
                    <a:pt x="52" y="24"/>
                    <a:pt x="52" y="24"/>
                    <a:pt x="52" y="24"/>
                  </a:cubicBezTo>
                  <a:cubicBezTo>
                    <a:pt x="52" y="24"/>
                    <a:pt x="52" y="24"/>
                    <a:pt x="52" y="24"/>
                  </a:cubicBezTo>
                  <a:cubicBezTo>
                    <a:pt x="53" y="24"/>
                    <a:pt x="53" y="24"/>
                    <a:pt x="53" y="24"/>
                  </a:cubicBezTo>
                  <a:cubicBezTo>
                    <a:pt x="54" y="23"/>
                    <a:pt x="54" y="23"/>
                    <a:pt x="54" y="23"/>
                  </a:cubicBezTo>
                  <a:cubicBezTo>
                    <a:pt x="55" y="22"/>
                    <a:pt x="55" y="22"/>
                    <a:pt x="55" y="22"/>
                  </a:cubicBezTo>
                  <a:cubicBezTo>
                    <a:pt x="55" y="21"/>
                    <a:pt x="55" y="21"/>
                    <a:pt x="55" y="21"/>
                  </a:cubicBezTo>
                  <a:cubicBezTo>
                    <a:pt x="54" y="21"/>
                    <a:pt x="54" y="21"/>
                    <a:pt x="54" y="21"/>
                  </a:cubicBezTo>
                  <a:cubicBezTo>
                    <a:pt x="54" y="21"/>
                    <a:pt x="54" y="21"/>
                    <a:pt x="54" y="21"/>
                  </a:cubicBezTo>
                  <a:cubicBezTo>
                    <a:pt x="54" y="21"/>
                    <a:pt x="54" y="21"/>
                    <a:pt x="54" y="21"/>
                  </a:cubicBezTo>
                  <a:cubicBezTo>
                    <a:pt x="54" y="20"/>
                    <a:pt x="54" y="20"/>
                    <a:pt x="54" y="20"/>
                  </a:cubicBezTo>
                  <a:cubicBezTo>
                    <a:pt x="55" y="20"/>
                    <a:pt x="55" y="20"/>
                    <a:pt x="55" y="20"/>
                  </a:cubicBezTo>
                  <a:cubicBezTo>
                    <a:pt x="55" y="19"/>
                    <a:pt x="55" y="19"/>
                    <a:pt x="55" y="19"/>
                  </a:cubicBezTo>
                  <a:cubicBezTo>
                    <a:pt x="55" y="18"/>
                    <a:pt x="55" y="18"/>
                    <a:pt x="55" y="18"/>
                  </a:cubicBezTo>
                  <a:cubicBezTo>
                    <a:pt x="55" y="17"/>
                    <a:pt x="55" y="17"/>
                    <a:pt x="55" y="17"/>
                  </a:cubicBezTo>
                  <a:cubicBezTo>
                    <a:pt x="55" y="17"/>
                    <a:pt x="55" y="17"/>
                    <a:pt x="55" y="17"/>
                  </a:cubicBezTo>
                  <a:cubicBezTo>
                    <a:pt x="57" y="17"/>
                    <a:pt x="57" y="17"/>
                    <a:pt x="57" y="17"/>
                  </a:cubicBezTo>
                  <a:cubicBezTo>
                    <a:pt x="58" y="16"/>
                    <a:pt x="58" y="16"/>
                    <a:pt x="58" y="16"/>
                  </a:cubicBezTo>
                  <a:cubicBezTo>
                    <a:pt x="59" y="16"/>
                    <a:pt x="59" y="16"/>
                    <a:pt x="59" y="16"/>
                  </a:cubicBezTo>
                  <a:cubicBezTo>
                    <a:pt x="59" y="16"/>
                    <a:pt x="59" y="16"/>
                    <a:pt x="59" y="16"/>
                  </a:cubicBezTo>
                  <a:cubicBezTo>
                    <a:pt x="59" y="16"/>
                    <a:pt x="59" y="16"/>
                    <a:pt x="59" y="16"/>
                  </a:cubicBezTo>
                  <a:cubicBezTo>
                    <a:pt x="59" y="17"/>
                    <a:pt x="59" y="17"/>
                    <a:pt x="59" y="17"/>
                  </a:cubicBezTo>
                  <a:cubicBezTo>
                    <a:pt x="60" y="18"/>
                    <a:pt x="60" y="18"/>
                    <a:pt x="60" y="18"/>
                  </a:cubicBezTo>
                  <a:cubicBezTo>
                    <a:pt x="60" y="19"/>
                    <a:pt x="60" y="19"/>
                    <a:pt x="60" y="19"/>
                  </a:cubicBezTo>
                  <a:cubicBezTo>
                    <a:pt x="60" y="20"/>
                    <a:pt x="60" y="20"/>
                    <a:pt x="60" y="20"/>
                  </a:cubicBezTo>
                  <a:cubicBezTo>
                    <a:pt x="60" y="22"/>
                    <a:pt x="60" y="22"/>
                    <a:pt x="60" y="22"/>
                  </a:cubicBezTo>
                  <a:cubicBezTo>
                    <a:pt x="60" y="22"/>
                    <a:pt x="60" y="22"/>
                    <a:pt x="60" y="22"/>
                  </a:cubicBezTo>
                  <a:cubicBezTo>
                    <a:pt x="61" y="23"/>
                    <a:pt x="61" y="23"/>
                    <a:pt x="61" y="23"/>
                  </a:cubicBezTo>
                  <a:cubicBezTo>
                    <a:pt x="62" y="24"/>
                    <a:pt x="62" y="24"/>
                    <a:pt x="62" y="24"/>
                  </a:cubicBezTo>
                  <a:cubicBezTo>
                    <a:pt x="62" y="24"/>
                    <a:pt x="62" y="24"/>
                    <a:pt x="62" y="24"/>
                  </a:cubicBezTo>
                  <a:cubicBezTo>
                    <a:pt x="62" y="24"/>
                    <a:pt x="62" y="24"/>
                    <a:pt x="62" y="24"/>
                  </a:cubicBezTo>
                  <a:cubicBezTo>
                    <a:pt x="62" y="22"/>
                    <a:pt x="62" y="22"/>
                    <a:pt x="62" y="22"/>
                  </a:cubicBezTo>
                  <a:cubicBezTo>
                    <a:pt x="62" y="22"/>
                    <a:pt x="62" y="22"/>
                    <a:pt x="62" y="22"/>
                  </a:cubicBezTo>
                  <a:cubicBezTo>
                    <a:pt x="61" y="20"/>
                    <a:pt x="61" y="20"/>
                    <a:pt x="61" y="20"/>
                  </a:cubicBezTo>
                  <a:cubicBezTo>
                    <a:pt x="61" y="19"/>
                    <a:pt x="61" y="19"/>
                    <a:pt x="61" y="19"/>
                  </a:cubicBezTo>
                  <a:cubicBezTo>
                    <a:pt x="61" y="18"/>
                    <a:pt x="61" y="18"/>
                    <a:pt x="61" y="18"/>
                  </a:cubicBezTo>
                  <a:cubicBezTo>
                    <a:pt x="62" y="18"/>
                    <a:pt x="62" y="18"/>
                    <a:pt x="62" y="18"/>
                  </a:cubicBezTo>
                  <a:cubicBezTo>
                    <a:pt x="61" y="17"/>
                    <a:pt x="61" y="17"/>
                    <a:pt x="61" y="17"/>
                  </a:cubicBezTo>
                  <a:cubicBezTo>
                    <a:pt x="61" y="16"/>
                    <a:pt x="61" y="16"/>
                    <a:pt x="61" y="16"/>
                  </a:cubicBezTo>
                  <a:cubicBezTo>
                    <a:pt x="61" y="16"/>
                    <a:pt x="61" y="16"/>
                    <a:pt x="61" y="16"/>
                  </a:cubicBezTo>
                  <a:cubicBezTo>
                    <a:pt x="61" y="15"/>
                    <a:pt x="61" y="15"/>
                    <a:pt x="61" y="15"/>
                  </a:cubicBezTo>
                  <a:cubicBezTo>
                    <a:pt x="61" y="15"/>
                    <a:pt x="61" y="15"/>
                    <a:pt x="61" y="15"/>
                  </a:cubicBezTo>
                  <a:cubicBezTo>
                    <a:pt x="62" y="14"/>
                    <a:pt x="62" y="14"/>
                    <a:pt x="62" y="14"/>
                  </a:cubicBezTo>
                  <a:cubicBezTo>
                    <a:pt x="62" y="14"/>
                    <a:pt x="62" y="14"/>
                    <a:pt x="62" y="14"/>
                  </a:cubicBezTo>
                  <a:cubicBezTo>
                    <a:pt x="63" y="14"/>
                    <a:pt x="63" y="14"/>
                    <a:pt x="63" y="14"/>
                  </a:cubicBezTo>
                  <a:cubicBezTo>
                    <a:pt x="64" y="14"/>
                    <a:pt x="64" y="14"/>
                    <a:pt x="64" y="14"/>
                  </a:cubicBezTo>
                  <a:cubicBezTo>
                    <a:pt x="64" y="14"/>
                    <a:pt x="64" y="14"/>
                    <a:pt x="64" y="14"/>
                  </a:cubicBezTo>
                  <a:cubicBezTo>
                    <a:pt x="65" y="15"/>
                    <a:pt x="65" y="15"/>
                    <a:pt x="65" y="15"/>
                  </a:cubicBezTo>
                  <a:cubicBezTo>
                    <a:pt x="67" y="14"/>
                    <a:pt x="67" y="14"/>
                    <a:pt x="67" y="14"/>
                  </a:cubicBezTo>
                  <a:cubicBezTo>
                    <a:pt x="69" y="14"/>
                    <a:pt x="69" y="14"/>
                    <a:pt x="69" y="14"/>
                  </a:cubicBezTo>
                  <a:cubicBezTo>
                    <a:pt x="71" y="14"/>
                    <a:pt x="71" y="14"/>
                    <a:pt x="71" y="14"/>
                  </a:cubicBezTo>
                  <a:cubicBezTo>
                    <a:pt x="71" y="14"/>
                    <a:pt x="71" y="14"/>
                    <a:pt x="71" y="14"/>
                  </a:cubicBezTo>
                  <a:cubicBezTo>
                    <a:pt x="71" y="15"/>
                    <a:pt x="71" y="15"/>
                    <a:pt x="71" y="15"/>
                  </a:cubicBezTo>
                  <a:cubicBezTo>
                    <a:pt x="71" y="16"/>
                    <a:pt x="71" y="16"/>
                    <a:pt x="71" y="16"/>
                  </a:cubicBezTo>
                  <a:cubicBezTo>
                    <a:pt x="71" y="16"/>
                    <a:pt x="71" y="16"/>
                    <a:pt x="71" y="16"/>
                  </a:cubicBezTo>
                  <a:cubicBezTo>
                    <a:pt x="72" y="16"/>
                    <a:pt x="72" y="16"/>
                    <a:pt x="72" y="16"/>
                  </a:cubicBezTo>
                  <a:cubicBezTo>
                    <a:pt x="72" y="15"/>
                    <a:pt x="72" y="15"/>
                    <a:pt x="72" y="15"/>
                  </a:cubicBezTo>
                  <a:cubicBezTo>
                    <a:pt x="72" y="15"/>
                    <a:pt x="72" y="15"/>
                    <a:pt x="72" y="15"/>
                  </a:cubicBezTo>
                  <a:cubicBezTo>
                    <a:pt x="72" y="14"/>
                    <a:pt x="72" y="14"/>
                    <a:pt x="72" y="14"/>
                  </a:cubicBezTo>
                  <a:cubicBezTo>
                    <a:pt x="73" y="13"/>
                    <a:pt x="73" y="13"/>
                    <a:pt x="73" y="13"/>
                  </a:cubicBezTo>
                  <a:cubicBezTo>
                    <a:pt x="74" y="13"/>
                    <a:pt x="74" y="13"/>
                    <a:pt x="74" y="13"/>
                  </a:cubicBezTo>
                  <a:cubicBezTo>
                    <a:pt x="74" y="14"/>
                    <a:pt x="74" y="14"/>
                    <a:pt x="74" y="14"/>
                  </a:cubicBezTo>
                  <a:cubicBezTo>
                    <a:pt x="75" y="15"/>
                    <a:pt x="75" y="15"/>
                    <a:pt x="75" y="15"/>
                  </a:cubicBezTo>
                  <a:cubicBezTo>
                    <a:pt x="75" y="15"/>
                    <a:pt x="75" y="15"/>
                    <a:pt x="75" y="15"/>
                  </a:cubicBezTo>
                  <a:cubicBezTo>
                    <a:pt x="75" y="15"/>
                    <a:pt x="75" y="15"/>
                    <a:pt x="75" y="15"/>
                  </a:cubicBezTo>
                  <a:cubicBezTo>
                    <a:pt x="75" y="14"/>
                    <a:pt x="75" y="14"/>
                    <a:pt x="75" y="14"/>
                  </a:cubicBezTo>
                  <a:cubicBezTo>
                    <a:pt x="75" y="13"/>
                    <a:pt x="75" y="13"/>
                    <a:pt x="75" y="13"/>
                  </a:cubicBezTo>
                  <a:cubicBezTo>
                    <a:pt x="74" y="12"/>
                    <a:pt x="74" y="12"/>
                    <a:pt x="74" y="12"/>
                  </a:cubicBezTo>
                  <a:cubicBezTo>
                    <a:pt x="75" y="12"/>
                    <a:pt x="75" y="12"/>
                    <a:pt x="75" y="12"/>
                  </a:cubicBezTo>
                  <a:cubicBezTo>
                    <a:pt x="75" y="12"/>
                    <a:pt x="75" y="12"/>
                    <a:pt x="75" y="12"/>
                  </a:cubicBezTo>
                  <a:cubicBezTo>
                    <a:pt x="76" y="13"/>
                    <a:pt x="76" y="13"/>
                    <a:pt x="76" y="13"/>
                  </a:cubicBezTo>
                  <a:cubicBezTo>
                    <a:pt x="77" y="12"/>
                    <a:pt x="77" y="12"/>
                    <a:pt x="77" y="12"/>
                  </a:cubicBezTo>
                  <a:cubicBezTo>
                    <a:pt x="78" y="12"/>
                    <a:pt x="78" y="12"/>
                    <a:pt x="78" y="12"/>
                  </a:cubicBezTo>
                  <a:cubicBezTo>
                    <a:pt x="79" y="12"/>
                    <a:pt x="79" y="12"/>
                    <a:pt x="79" y="12"/>
                  </a:cubicBezTo>
                  <a:cubicBezTo>
                    <a:pt x="79" y="13"/>
                    <a:pt x="79" y="13"/>
                    <a:pt x="79" y="13"/>
                  </a:cubicBezTo>
                  <a:cubicBezTo>
                    <a:pt x="79" y="14"/>
                    <a:pt x="79" y="14"/>
                    <a:pt x="79" y="14"/>
                  </a:cubicBezTo>
                  <a:cubicBezTo>
                    <a:pt x="79" y="16"/>
                    <a:pt x="79" y="16"/>
                    <a:pt x="79" y="16"/>
                  </a:cubicBezTo>
                  <a:cubicBezTo>
                    <a:pt x="79" y="16"/>
                    <a:pt x="79" y="16"/>
                    <a:pt x="79" y="16"/>
                  </a:cubicBezTo>
                  <a:cubicBezTo>
                    <a:pt x="78" y="18"/>
                    <a:pt x="78" y="18"/>
                    <a:pt x="78" y="18"/>
                  </a:cubicBezTo>
                  <a:cubicBezTo>
                    <a:pt x="78" y="18"/>
                    <a:pt x="78" y="18"/>
                    <a:pt x="78" y="18"/>
                  </a:cubicBezTo>
                  <a:cubicBezTo>
                    <a:pt x="78" y="19"/>
                    <a:pt x="78" y="19"/>
                    <a:pt x="78" y="19"/>
                  </a:cubicBezTo>
                  <a:cubicBezTo>
                    <a:pt x="77" y="19"/>
                    <a:pt x="77" y="19"/>
                    <a:pt x="77" y="19"/>
                  </a:cubicBezTo>
                  <a:cubicBezTo>
                    <a:pt x="77" y="20"/>
                    <a:pt x="77" y="20"/>
                    <a:pt x="77" y="20"/>
                  </a:cubicBezTo>
                  <a:cubicBezTo>
                    <a:pt x="77" y="20"/>
                    <a:pt x="77" y="20"/>
                    <a:pt x="77" y="20"/>
                  </a:cubicBezTo>
                  <a:cubicBezTo>
                    <a:pt x="77" y="20"/>
                    <a:pt x="77" y="20"/>
                    <a:pt x="77" y="20"/>
                  </a:cubicBezTo>
                  <a:cubicBezTo>
                    <a:pt x="77" y="21"/>
                    <a:pt x="77" y="21"/>
                    <a:pt x="77" y="21"/>
                  </a:cubicBezTo>
                  <a:cubicBezTo>
                    <a:pt x="77" y="21"/>
                    <a:pt x="77" y="21"/>
                    <a:pt x="77" y="21"/>
                  </a:cubicBezTo>
                  <a:cubicBezTo>
                    <a:pt x="76" y="22"/>
                    <a:pt x="76" y="22"/>
                    <a:pt x="76" y="22"/>
                  </a:cubicBezTo>
                  <a:cubicBezTo>
                    <a:pt x="76" y="23"/>
                    <a:pt x="76" y="23"/>
                    <a:pt x="76" y="23"/>
                  </a:cubicBezTo>
                  <a:cubicBezTo>
                    <a:pt x="75" y="23"/>
                    <a:pt x="75" y="23"/>
                    <a:pt x="75" y="23"/>
                  </a:cubicBezTo>
                  <a:cubicBezTo>
                    <a:pt x="75" y="24"/>
                    <a:pt x="75" y="24"/>
                    <a:pt x="75" y="24"/>
                  </a:cubicBezTo>
                  <a:cubicBezTo>
                    <a:pt x="75" y="25"/>
                    <a:pt x="75" y="25"/>
                    <a:pt x="75" y="25"/>
                  </a:cubicBezTo>
                  <a:cubicBezTo>
                    <a:pt x="74" y="25"/>
                    <a:pt x="74" y="25"/>
                    <a:pt x="74" y="25"/>
                  </a:cubicBezTo>
                  <a:cubicBezTo>
                    <a:pt x="74" y="26"/>
                    <a:pt x="74" y="26"/>
                    <a:pt x="74" y="26"/>
                  </a:cubicBezTo>
                  <a:cubicBezTo>
                    <a:pt x="74" y="26"/>
                    <a:pt x="74" y="26"/>
                    <a:pt x="74" y="26"/>
                  </a:cubicBezTo>
                  <a:cubicBezTo>
                    <a:pt x="74" y="26"/>
                    <a:pt x="74" y="26"/>
                    <a:pt x="74" y="26"/>
                  </a:cubicBezTo>
                  <a:cubicBezTo>
                    <a:pt x="75" y="25"/>
                    <a:pt x="75" y="25"/>
                    <a:pt x="75" y="25"/>
                  </a:cubicBezTo>
                  <a:cubicBezTo>
                    <a:pt x="76" y="25"/>
                    <a:pt x="76" y="25"/>
                    <a:pt x="76" y="25"/>
                  </a:cubicBezTo>
                  <a:cubicBezTo>
                    <a:pt x="76" y="25"/>
                    <a:pt x="76" y="25"/>
                    <a:pt x="76" y="25"/>
                  </a:cubicBezTo>
                  <a:cubicBezTo>
                    <a:pt x="76" y="24"/>
                    <a:pt x="76" y="24"/>
                    <a:pt x="76" y="24"/>
                  </a:cubicBezTo>
                  <a:cubicBezTo>
                    <a:pt x="77" y="23"/>
                    <a:pt x="77" y="23"/>
                    <a:pt x="77" y="23"/>
                  </a:cubicBezTo>
                  <a:cubicBezTo>
                    <a:pt x="77" y="22"/>
                    <a:pt x="77" y="22"/>
                    <a:pt x="77" y="22"/>
                  </a:cubicBezTo>
                  <a:cubicBezTo>
                    <a:pt x="78" y="22"/>
                    <a:pt x="78" y="22"/>
                    <a:pt x="78" y="22"/>
                  </a:cubicBezTo>
                  <a:cubicBezTo>
                    <a:pt x="78" y="22"/>
                    <a:pt x="78" y="22"/>
                    <a:pt x="78" y="22"/>
                  </a:cubicBezTo>
                  <a:cubicBezTo>
                    <a:pt x="79" y="21"/>
                    <a:pt x="79" y="21"/>
                    <a:pt x="79" y="21"/>
                  </a:cubicBezTo>
                  <a:cubicBezTo>
                    <a:pt x="79" y="21"/>
                    <a:pt x="79" y="21"/>
                    <a:pt x="79" y="21"/>
                  </a:cubicBezTo>
                  <a:cubicBezTo>
                    <a:pt x="79" y="20"/>
                    <a:pt x="79" y="20"/>
                    <a:pt x="79" y="20"/>
                  </a:cubicBezTo>
                  <a:cubicBezTo>
                    <a:pt x="79" y="20"/>
                    <a:pt x="79" y="20"/>
                    <a:pt x="79" y="20"/>
                  </a:cubicBezTo>
                  <a:cubicBezTo>
                    <a:pt x="80" y="19"/>
                    <a:pt x="80" y="19"/>
                    <a:pt x="80" y="19"/>
                  </a:cubicBezTo>
                  <a:cubicBezTo>
                    <a:pt x="80" y="20"/>
                    <a:pt x="80" y="20"/>
                    <a:pt x="80" y="20"/>
                  </a:cubicBezTo>
                  <a:cubicBezTo>
                    <a:pt x="80" y="20"/>
                    <a:pt x="80" y="20"/>
                    <a:pt x="80" y="20"/>
                  </a:cubicBezTo>
                  <a:cubicBezTo>
                    <a:pt x="81" y="21"/>
                    <a:pt x="81" y="21"/>
                    <a:pt x="81" y="21"/>
                  </a:cubicBezTo>
                  <a:cubicBezTo>
                    <a:pt x="81" y="21"/>
                    <a:pt x="81" y="21"/>
                    <a:pt x="81" y="21"/>
                  </a:cubicBezTo>
                  <a:cubicBezTo>
                    <a:pt x="81" y="22"/>
                    <a:pt x="81" y="22"/>
                    <a:pt x="81" y="22"/>
                  </a:cubicBezTo>
                  <a:cubicBezTo>
                    <a:pt x="82" y="23"/>
                    <a:pt x="82" y="23"/>
                    <a:pt x="82" y="23"/>
                  </a:cubicBezTo>
                  <a:cubicBezTo>
                    <a:pt x="82" y="24"/>
                    <a:pt x="82" y="24"/>
                    <a:pt x="82" y="24"/>
                  </a:cubicBezTo>
                  <a:cubicBezTo>
                    <a:pt x="82" y="24"/>
                    <a:pt x="82" y="24"/>
                    <a:pt x="82" y="24"/>
                  </a:cubicBezTo>
                  <a:cubicBezTo>
                    <a:pt x="83" y="25"/>
                    <a:pt x="83" y="25"/>
                    <a:pt x="83" y="25"/>
                  </a:cubicBezTo>
                  <a:cubicBezTo>
                    <a:pt x="83" y="25"/>
                    <a:pt x="83" y="25"/>
                    <a:pt x="83" y="25"/>
                  </a:cubicBezTo>
                  <a:cubicBezTo>
                    <a:pt x="84" y="25"/>
                    <a:pt x="84" y="25"/>
                    <a:pt x="84" y="25"/>
                  </a:cubicBezTo>
                  <a:cubicBezTo>
                    <a:pt x="84" y="24"/>
                    <a:pt x="84" y="24"/>
                    <a:pt x="84" y="24"/>
                  </a:cubicBezTo>
                  <a:cubicBezTo>
                    <a:pt x="84" y="24"/>
                    <a:pt x="84" y="24"/>
                    <a:pt x="84" y="24"/>
                  </a:cubicBezTo>
                  <a:cubicBezTo>
                    <a:pt x="84" y="24"/>
                    <a:pt x="84" y="24"/>
                    <a:pt x="84" y="24"/>
                  </a:cubicBezTo>
                  <a:cubicBezTo>
                    <a:pt x="83" y="23"/>
                    <a:pt x="83" y="23"/>
                    <a:pt x="83" y="23"/>
                  </a:cubicBezTo>
                  <a:cubicBezTo>
                    <a:pt x="83" y="23"/>
                    <a:pt x="83" y="23"/>
                    <a:pt x="83" y="23"/>
                  </a:cubicBezTo>
                  <a:cubicBezTo>
                    <a:pt x="83" y="23"/>
                    <a:pt x="83" y="23"/>
                    <a:pt x="83" y="23"/>
                  </a:cubicBezTo>
                  <a:cubicBezTo>
                    <a:pt x="84" y="23"/>
                    <a:pt x="84" y="23"/>
                    <a:pt x="84" y="23"/>
                  </a:cubicBezTo>
                  <a:cubicBezTo>
                    <a:pt x="84" y="23"/>
                    <a:pt x="84" y="23"/>
                    <a:pt x="84" y="23"/>
                  </a:cubicBezTo>
                  <a:cubicBezTo>
                    <a:pt x="85" y="23"/>
                    <a:pt x="85" y="23"/>
                    <a:pt x="85" y="23"/>
                  </a:cubicBezTo>
                  <a:cubicBezTo>
                    <a:pt x="86" y="23"/>
                    <a:pt x="86" y="23"/>
                    <a:pt x="86" y="23"/>
                  </a:cubicBezTo>
                  <a:cubicBezTo>
                    <a:pt x="86" y="24"/>
                    <a:pt x="86" y="24"/>
                    <a:pt x="86" y="24"/>
                  </a:cubicBezTo>
                  <a:cubicBezTo>
                    <a:pt x="87" y="24"/>
                    <a:pt x="87" y="24"/>
                    <a:pt x="87" y="24"/>
                  </a:cubicBezTo>
                  <a:cubicBezTo>
                    <a:pt x="87" y="23"/>
                    <a:pt x="87" y="23"/>
                    <a:pt x="87" y="23"/>
                  </a:cubicBezTo>
                  <a:cubicBezTo>
                    <a:pt x="87" y="24"/>
                    <a:pt x="87" y="24"/>
                    <a:pt x="87" y="24"/>
                  </a:cubicBezTo>
                  <a:cubicBezTo>
                    <a:pt x="87" y="24"/>
                    <a:pt x="87" y="24"/>
                    <a:pt x="87" y="24"/>
                  </a:cubicBezTo>
                  <a:cubicBezTo>
                    <a:pt x="88" y="24"/>
                    <a:pt x="88" y="24"/>
                    <a:pt x="88" y="24"/>
                  </a:cubicBezTo>
                  <a:cubicBezTo>
                    <a:pt x="88" y="22"/>
                    <a:pt x="88" y="22"/>
                    <a:pt x="88" y="22"/>
                  </a:cubicBezTo>
                  <a:cubicBezTo>
                    <a:pt x="88" y="22"/>
                    <a:pt x="88" y="22"/>
                    <a:pt x="88" y="22"/>
                  </a:cubicBezTo>
                  <a:cubicBezTo>
                    <a:pt x="88" y="20"/>
                    <a:pt x="88" y="20"/>
                    <a:pt x="88" y="20"/>
                  </a:cubicBezTo>
                  <a:cubicBezTo>
                    <a:pt x="88" y="19"/>
                    <a:pt x="88" y="19"/>
                    <a:pt x="88" y="19"/>
                  </a:cubicBezTo>
                  <a:cubicBezTo>
                    <a:pt x="88" y="19"/>
                    <a:pt x="88" y="19"/>
                    <a:pt x="88" y="19"/>
                  </a:cubicBezTo>
                  <a:cubicBezTo>
                    <a:pt x="87" y="18"/>
                    <a:pt x="87" y="18"/>
                    <a:pt x="87" y="18"/>
                  </a:cubicBezTo>
                  <a:cubicBezTo>
                    <a:pt x="88" y="17"/>
                    <a:pt x="88" y="17"/>
                    <a:pt x="88" y="17"/>
                  </a:cubicBezTo>
                  <a:cubicBezTo>
                    <a:pt x="88" y="16"/>
                    <a:pt x="88" y="16"/>
                    <a:pt x="88" y="16"/>
                  </a:cubicBezTo>
                  <a:cubicBezTo>
                    <a:pt x="88" y="15"/>
                    <a:pt x="88" y="15"/>
                    <a:pt x="88" y="15"/>
                  </a:cubicBezTo>
                  <a:cubicBezTo>
                    <a:pt x="88" y="15"/>
                    <a:pt x="88" y="15"/>
                    <a:pt x="88" y="15"/>
                  </a:cubicBezTo>
                  <a:cubicBezTo>
                    <a:pt x="88" y="14"/>
                    <a:pt x="88" y="14"/>
                    <a:pt x="88" y="14"/>
                  </a:cubicBezTo>
                  <a:cubicBezTo>
                    <a:pt x="88" y="13"/>
                    <a:pt x="88" y="13"/>
                    <a:pt x="88" y="13"/>
                  </a:cubicBezTo>
                  <a:cubicBezTo>
                    <a:pt x="89" y="13"/>
                    <a:pt x="89" y="13"/>
                    <a:pt x="89" y="13"/>
                  </a:cubicBezTo>
                  <a:cubicBezTo>
                    <a:pt x="89" y="13"/>
                    <a:pt x="89" y="13"/>
                    <a:pt x="89" y="13"/>
                  </a:cubicBezTo>
                  <a:cubicBezTo>
                    <a:pt x="90" y="13"/>
                    <a:pt x="90" y="13"/>
                    <a:pt x="90" y="13"/>
                  </a:cubicBezTo>
                  <a:cubicBezTo>
                    <a:pt x="91" y="13"/>
                    <a:pt x="91" y="13"/>
                    <a:pt x="91" y="13"/>
                  </a:cubicBezTo>
                  <a:cubicBezTo>
                    <a:pt x="91" y="13"/>
                    <a:pt x="91" y="13"/>
                    <a:pt x="91" y="13"/>
                  </a:cubicBezTo>
                  <a:cubicBezTo>
                    <a:pt x="92" y="14"/>
                    <a:pt x="92" y="14"/>
                    <a:pt x="92" y="14"/>
                  </a:cubicBezTo>
                  <a:cubicBezTo>
                    <a:pt x="92" y="14"/>
                    <a:pt x="92" y="14"/>
                    <a:pt x="92" y="14"/>
                  </a:cubicBezTo>
                  <a:cubicBezTo>
                    <a:pt x="93" y="15"/>
                    <a:pt x="93" y="15"/>
                    <a:pt x="93" y="15"/>
                  </a:cubicBezTo>
                  <a:cubicBezTo>
                    <a:pt x="93" y="16"/>
                    <a:pt x="93" y="16"/>
                    <a:pt x="93" y="16"/>
                  </a:cubicBezTo>
                  <a:cubicBezTo>
                    <a:pt x="93" y="17"/>
                    <a:pt x="93" y="17"/>
                    <a:pt x="93" y="17"/>
                  </a:cubicBezTo>
                  <a:cubicBezTo>
                    <a:pt x="94" y="18"/>
                    <a:pt x="94" y="18"/>
                    <a:pt x="94" y="18"/>
                  </a:cubicBezTo>
                  <a:cubicBezTo>
                    <a:pt x="95" y="19"/>
                    <a:pt x="95" y="19"/>
                    <a:pt x="95" y="19"/>
                  </a:cubicBezTo>
                  <a:cubicBezTo>
                    <a:pt x="95" y="21"/>
                    <a:pt x="95" y="21"/>
                    <a:pt x="95" y="21"/>
                  </a:cubicBezTo>
                  <a:cubicBezTo>
                    <a:pt x="95" y="21"/>
                    <a:pt x="95" y="21"/>
                    <a:pt x="95" y="21"/>
                  </a:cubicBezTo>
                  <a:cubicBezTo>
                    <a:pt x="94" y="22"/>
                    <a:pt x="94" y="22"/>
                    <a:pt x="94" y="22"/>
                  </a:cubicBezTo>
                  <a:cubicBezTo>
                    <a:pt x="94" y="23"/>
                    <a:pt x="94" y="23"/>
                    <a:pt x="94" y="23"/>
                  </a:cubicBezTo>
                  <a:cubicBezTo>
                    <a:pt x="94" y="23"/>
                    <a:pt x="94" y="23"/>
                    <a:pt x="94" y="23"/>
                  </a:cubicBezTo>
                  <a:cubicBezTo>
                    <a:pt x="95" y="24"/>
                    <a:pt x="95" y="24"/>
                    <a:pt x="95" y="24"/>
                  </a:cubicBezTo>
                  <a:cubicBezTo>
                    <a:pt x="95" y="25"/>
                    <a:pt x="95" y="25"/>
                    <a:pt x="95" y="25"/>
                  </a:cubicBezTo>
                  <a:cubicBezTo>
                    <a:pt x="95" y="26"/>
                    <a:pt x="95" y="26"/>
                    <a:pt x="95" y="26"/>
                  </a:cubicBezTo>
                  <a:cubicBezTo>
                    <a:pt x="95" y="27"/>
                    <a:pt x="95" y="27"/>
                    <a:pt x="95" y="27"/>
                  </a:cubicBezTo>
                  <a:cubicBezTo>
                    <a:pt x="96" y="27"/>
                    <a:pt x="96" y="27"/>
                    <a:pt x="96" y="27"/>
                  </a:cubicBezTo>
                  <a:cubicBezTo>
                    <a:pt x="96" y="27"/>
                    <a:pt x="96" y="27"/>
                    <a:pt x="96" y="27"/>
                  </a:cubicBezTo>
                  <a:cubicBezTo>
                    <a:pt x="97" y="28"/>
                    <a:pt x="97" y="28"/>
                    <a:pt x="97" y="28"/>
                  </a:cubicBezTo>
                  <a:cubicBezTo>
                    <a:pt x="98" y="28"/>
                    <a:pt x="98" y="28"/>
                    <a:pt x="98" y="28"/>
                  </a:cubicBezTo>
                  <a:cubicBezTo>
                    <a:pt x="99" y="28"/>
                    <a:pt x="99" y="28"/>
                    <a:pt x="99" y="28"/>
                  </a:cubicBezTo>
                  <a:cubicBezTo>
                    <a:pt x="100" y="27"/>
                    <a:pt x="100" y="27"/>
                    <a:pt x="100" y="27"/>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1" y="27"/>
                    <a:pt x="101" y="27"/>
                    <a:pt x="101" y="27"/>
                  </a:cubicBezTo>
                  <a:cubicBezTo>
                    <a:pt x="101" y="27"/>
                    <a:pt x="101" y="27"/>
                    <a:pt x="101" y="27"/>
                  </a:cubicBezTo>
                  <a:cubicBezTo>
                    <a:pt x="102" y="27"/>
                    <a:pt x="102" y="27"/>
                    <a:pt x="102" y="27"/>
                  </a:cubicBezTo>
                  <a:cubicBezTo>
                    <a:pt x="102" y="28"/>
                    <a:pt x="102" y="28"/>
                    <a:pt x="102" y="28"/>
                  </a:cubicBezTo>
                  <a:cubicBezTo>
                    <a:pt x="102" y="28"/>
                    <a:pt x="102" y="28"/>
                    <a:pt x="102" y="28"/>
                  </a:cubicBezTo>
                  <a:cubicBezTo>
                    <a:pt x="102" y="29"/>
                    <a:pt x="102" y="29"/>
                    <a:pt x="102" y="29"/>
                  </a:cubicBezTo>
                  <a:cubicBezTo>
                    <a:pt x="103" y="29"/>
                    <a:pt x="103" y="29"/>
                    <a:pt x="103" y="29"/>
                  </a:cubicBezTo>
                  <a:cubicBezTo>
                    <a:pt x="103" y="29"/>
                    <a:pt x="103" y="29"/>
                    <a:pt x="103" y="29"/>
                  </a:cubicBezTo>
                  <a:cubicBezTo>
                    <a:pt x="104" y="29"/>
                    <a:pt x="104" y="29"/>
                    <a:pt x="104" y="29"/>
                  </a:cubicBezTo>
                  <a:cubicBezTo>
                    <a:pt x="105" y="29"/>
                    <a:pt x="105" y="29"/>
                    <a:pt x="105" y="29"/>
                  </a:cubicBezTo>
                  <a:cubicBezTo>
                    <a:pt x="104" y="29"/>
                    <a:pt x="104" y="29"/>
                    <a:pt x="104" y="29"/>
                  </a:cubicBezTo>
                  <a:cubicBezTo>
                    <a:pt x="103" y="28"/>
                    <a:pt x="103" y="28"/>
                    <a:pt x="103" y="28"/>
                  </a:cubicBezTo>
                  <a:cubicBezTo>
                    <a:pt x="103" y="28"/>
                    <a:pt x="103" y="28"/>
                    <a:pt x="103" y="28"/>
                  </a:cubicBezTo>
                  <a:cubicBezTo>
                    <a:pt x="103" y="27"/>
                    <a:pt x="103" y="27"/>
                    <a:pt x="103" y="27"/>
                  </a:cubicBezTo>
                  <a:cubicBezTo>
                    <a:pt x="103" y="27"/>
                    <a:pt x="103" y="27"/>
                    <a:pt x="103" y="27"/>
                  </a:cubicBezTo>
                  <a:cubicBezTo>
                    <a:pt x="102" y="27"/>
                    <a:pt x="102" y="27"/>
                    <a:pt x="102" y="27"/>
                  </a:cubicBezTo>
                  <a:cubicBezTo>
                    <a:pt x="102" y="26"/>
                    <a:pt x="102" y="26"/>
                    <a:pt x="102" y="26"/>
                  </a:cubicBezTo>
                  <a:cubicBezTo>
                    <a:pt x="102" y="25"/>
                    <a:pt x="102" y="25"/>
                    <a:pt x="102" y="25"/>
                  </a:cubicBezTo>
                  <a:cubicBezTo>
                    <a:pt x="101" y="25"/>
                    <a:pt x="101" y="25"/>
                    <a:pt x="101" y="25"/>
                  </a:cubicBezTo>
                  <a:cubicBezTo>
                    <a:pt x="101" y="24"/>
                    <a:pt x="101" y="24"/>
                    <a:pt x="101" y="24"/>
                  </a:cubicBezTo>
                  <a:cubicBezTo>
                    <a:pt x="101" y="23"/>
                    <a:pt x="101" y="23"/>
                    <a:pt x="101" y="23"/>
                  </a:cubicBezTo>
                  <a:cubicBezTo>
                    <a:pt x="100" y="23"/>
                    <a:pt x="100" y="23"/>
                    <a:pt x="100" y="23"/>
                  </a:cubicBezTo>
                  <a:cubicBezTo>
                    <a:pt x="100" y="22"/>
                    <a:pt x="100" y="22"/>
                    <a:pt x="100" y="22"/>
                  </a:cubicBezTo>
                  <a:cubicBezTo>
                    <a:pt x="100" y="21"/>
                    <a:pt x="100" y="21"/>
                    <a:pt x="100" y="21"/>
                  </a:cubicBezTo>
                  <a:cubicBezTo>
                    <a:pt x="100" y="20"/>
                    <a:pt x="100" y="20"/>
                    <a:pt x="100" y="20"/>
                  </a:cubicBezTo>
                  <a:cubicBezTo>
                    <a:pt x="100" y="19"/>
                    <a:pt x="100" y="19"/>
                    <a:pt x="100" y="19"/>
                  </a:cubicBezTo>
                  <a:cubicBezTo>
                    <a:pt x="100" y="19"/>
                    <a:pt x="100" y="19"/>
                    <a:pt x="100" y="19"/>
                  </a:cubicBezTo>
                  <a:cubicBezTo>
                    <a:pt x="100" y="18"/>
                    <a:pt x="100" y="18"/>
                    <a:pt x="100" y="18"/>
                  </a:cubicBezTo>
                  <a:cubicBezTo>
                    <a:pt x="99" y="17"/>
                    <a:pt x="99" y="17"/>
                    <a:pt x="99" y="17"/>
                  </a:cubicBezTo>
                  <a:cubicBezTo>
                    <a:pt x="99" y="17"/>
                    <a:pt x="99" y="17"/>
                    <a:pt x="99" y="17"/>
                  </a:cubicBezTo>
                  <a:cubicBezTo>
                    <a:pt x="99" y="16"/>
                    <a:pt x="99" y="16"/>
                    <a:pt x="99" y="16"/>
                  </a:cubicBezTo>
                  <a:cubicBezTo>
                    <a:pt x="99" y="15"/>
                    <a:pt x="99" y="15"/>
                    <a:pt x="99" y="15"/>
                  </a:cubicBezTo>
                  <a:cubicBezTo>
                    <a:pt x="98" y="14"/>
                    <a:pt x="98" y="14"/>
                    <a:pt x="98" y="14"/>
                  </a:cubicBezTo>
                  <a:cubicBezTo>
                    <a:pt x="99" y="14"/>
                    <a:pt x="99" y="14"/>
                    <a:pt x="99" y="14"/>
                  </a:cubicBezTo>
                  <a:cubicBezTo>
                    <a:pt x="98" y="13"/>
                    <a:pt x="98" y="13"/>
                    <a:pt x="98" y="13"/>
                  </a:cubicBezTo>
                  <a:cubicBezTo>
                    <a:pt x="98" y="12"/>
                    <a:pt x="98" y="12"/>
                    <a:pt x="98" y="12"/>
                  </a:cubicBezTo>
                  <a:cubicBezTo>
                    <a:pt x="99" y="12"/>
                    <a:pt x="99" y="12"/>
                    <a:pt x="99" y="12"/>
                  </a:cubicBezTo>
                  <a:cubicBezTo>
                    <a:pt x="100" y="12"/>
                    <a:pt x="100" y="12"/>
                    <a:pt x="100" y="12"/>
                  </a:cubicBezTo>
                  <a:cubicBezTo>
                    <a:pt x="100" y="12"/>
                    <a:pt x="100" y="12"/>
                    <a:pt x="100" y="12"/>
                  </a:cubicBezTo>
                  <a:cubicBezTo>
                    <a:pt x="101" y="12"/>
                    <a:pt x="101" y="12"/>
                    <a:pt x="101" y="12"/>
                  </a:cubicBezTo>
                  <a:cubicBezTo>
                    <a:pt x="101" y="12"/>
                    <a:pt x="101" y="12"/>
                    <a:pt x="101" y="12"/>
                  </a:cubicBezTo>
                  <a:cubicBezTo>
                    <a:pt x="102" y="12"/>
                    <a:pt x="102" y="12"/>
                    <a:pt x="102" y="12"/>
                  </a:cubicBezTo>
                  <a:cubicBezTo>
                    <a:pt x="103" y="13"/>
                    <a:pt x="103" y="13"/>
                    <a:pt x="103" y="13"/>
                  </a:cubicBezTo>
                  <a:cubicBezTo>
                    <a:pt x="104" y="14"/>
                    <a:pt x="104" y="14"/>
                    <a:pt x="104" y="14"/>
                  </a:cubicBezTo>
                  <a:cubicBezTo>
                    <a:pt x="105" y="14"/>
                    <a:pt x="105" y="14"/>
                    <a:pt x="105" y="14"/>
                  </a:cubicBezTo>
                  <a:cubicBezTo>
                    <a:pt x="105" y="13"/>
                    <a:pt x="105" y="13"/>
                    <a:pt x="105" y="13"/>
                  </a:cubicBezTo>
                  <a:cubicBezTo>
                    <a:pt x="104" y="13"/>
                    <a:pt x="104" y="13"/>
                    <a:pt x="104" y="13"/>
                  </a:cubicBezTo>
                  <a:cubicBezTo>
                    <a:pt x="105" y="11"/>
                    <a:pt x="105" y="11"/>
                    <a:pt x="105" y="11"/>
                  </a:cubicBezTo>
                  <a:cubicBezTo>
                    <a:pt x="105" y="11"/>
                    <a:pt x="105" y="11"/>
                    <a:pt x="105" y="11"/>
                  </a:cubicBezTo>
                  <a:cubicBezTo>
                    <a:pt x="106" y="12"/>
                    <a:pt x="106" y="12"/>
                    <a:pt x="106" y="12"/>
                  </a:cubicBezTo>
                  <a:cubicBezTo>
                    <a:pt x="107" y="11"/>
                    <a:pt x="107" y="11"/>
                    <a:pt x="107" y="11"/>
                  </a:cubicBezTo>
                  <a:cubicBezTo>
                    <a:pt x="108" y="11"/>
                    <a:pt x="108" y="11"/>
                    <a:pt x="108" y="11"/>
                  </a:cubicBezTo>
                  <a:cubicBezTo>
                    <a:pt x="108" y="11"/>
                    <a:pt x="108" y="11"/>
                    <a:pt x="108" y="11"/>
                  </a:cubicBezTo>
                  <a:cubicBezTo>
                    <a:pt x="109" y="12"/>
                    <a:pt x="109" y="12"/>
                    <a:pt x="109" y="12"/>
                  </a:cubicBezTo>
                  <a:cubicBezTo>
                    <a:pt x="110" y="12"/>
                    <a:pt x="110" y="12"/>
                    <a:pt x="110" y="12"/>
                  </a:cubicBezTo>
                  <a:cubicBezTo>
                    <a:pt x="110" y="12"/>
                    <a:pt x="110" y="12"/>
                    <a:pt x="110" y="12"/>
                  </a:cubicBezTo>
                  <a:cubicBezTo>
                    <a:pt x="111" y="13"/>
                    <a:pt x="111" y="13"/>
                    <a:pt x="111" y="13"/>
                  </a:cubicBezTo>
                  <a:cubicBezTo>
                    <a:pt x="111" y="14"/>
                    <a:pt x="111" y="14"/>
                    <a:pt x="111" y="14"/>
                  </a:cubicBezTo>
                  <a:cubicBezTo>
                    <a:pt x="111" y="15"/>
                    <a:pt x="111" y="15"/>
                    <a:pt x="111" y="15"/>
                  </a:cubicBezTo>
                  <a:cubicBezTo>
                    <a:pt x="111" y="15"/>
                    <a:pt x="111" y="15"/>
                    <a:pt x="111" y="15"/>
                  </a:cubicBezTo>
                  <a:cubicBezTo>
                    <a:pt x="111" y="16"/>
                    <a:pt x="111" y="16"/>
                    <a:pt x="111" y="16"/>
                  </a:cubicBezTo>
                  <a:cubicBezTo>
                    <a:pt x="112" y="17"/>
                    <a:pt x="112" y="17"/>
                    <a:pt x="112" y="17"/>
                  </a:cubicBezTo>
                  <a:cubicBezTo>
                    <a:pt x="112" y="18"/>
                    <a:pt x="112" y="18"/>
                    <a:pt x="112" y="18"/>
                  </a:cubicBezTo>
                  <a:cubicBezTo>
                    <a:pt x="112" y="19"/>
                    <a:pt x="112" y="19"/>
                    <a:pt x="112" y="19"/>
                  </a:cubicBezTo>
                  <a:cubicBezTo>
                    <a:pt x="112" y="19"/>
                    <a:pt x="112" y="19"/>
                    <a:pt x="112" y="19"/>
                  </a:cubicBezTo>
                  <a:cubicBezTo>
                    <a:pt x="114" y="19"/>
                    <a:pt x="114" y="19"/>
                    <a:pt x="114" y="19"/>
                  </a:cubicBezTo>
                  <a:cubicBezTo>
                    <a:pt x="115" y="20"/>
                    <a:pt x="115" y="20"/>
                    <a:pt x="115" y="20"/>
                  </a:cubicBezTo>
                  <a:cubicBezTo>
                    <a:pt x="116" y="20"/>
                    <a:pt x="116" y="20"/>
                    <a:pt x="116" y="20"/>
                  </a:cubicBezTo>
                  <a:cubicBezTo>
                    <a:pt x="116" y="20"/>
                    <a:pt x="116" y="20"/>
                    <a:pt x="116" y="20"/>
                  </a:cubicBezTo>
                  <a:cubicBezTo>
                    <a:pt x="116" y="20"/>
                    <a:pt x="116" y="20"/>
                    <a:pt x="116" y="20"/>
                  </a:cubicBezTo>
                  <a:cubicBezTo>
                    <a:pt x="115" y="19"/>
                    <a:pt x="115" y="19"/>
                    <a:pt x="115" y="19"/>
                  </a:cubicBezTo>
                  <a:cubicBezTo>
                    <a:pt x="114" y="19"/>
                    <a:pt x="114" y="19"/>
                    <a:pt x="114" y="19"/>
                  </a:cubicBezTo>
                  <a:cubicBezTo>
                    <a:pt x="113" y="19"/>
                    <a:pt x="113" y="19"/>
                    <a:pt x="113" y="19"/>
                  </a:cubicBezTo>
                  <a:cubicBezTo>
                    <a:pt x="113" y="18"/>
                    <a:pt x="113" y="18"/>
                    <a:pt x="113" y="18"/>
                  </a:cubicBezTo>
                  <a:cubicBezTo>
                    <a:pt x="112" y="18"/>
                    <a:pt x="112" y="18"/>
                    <a:pt x="112" y="18"/>
                  </a:cubicBezTo>
                  <a:cubicBezTo>
                    <a:pt x="112" y="17"/>
                    <a:pt x="112" y="17"/>
                    <a:pt x="112" y="17"/>
                  </a:cubicBezTo>
                  <a:cubicBezTo>
                    <a:pt x="112" y="16"/>
                    <a:pt x="112" y="16"/>
                    <a:pt x="112" y="16"/>
                  </a:cubicBezTo>
                  <a:cubicBezTo>
                    <a:pt x="112" y="15"/>
                    <a:pt x="112" y="15"/>
                    <a:pt x="112" y="15"/>
                  </a:cubicBezTo>
                  <a:cubicBezTo>
                    <a:pt x="112" y="14"/>
                    <a:pt x="112" y="14"/>
                    <a:pt x="112" y="14"/>
                  </a:cubicBezTo>
                  <a:cubicBezTo>
                    <a:pt x="112" y="13"/>
                    <a:pt x="112" y="13"/>
                    <a:pt x="112" y="13"/>
                  </a:cubicBezTo>
                  <a:cubicBezTo>
                    <a:pt x="112" y="13"/>
                    <a:pt x="112" y="13"/>
                    <a:pt x="112" y="13"/>
                  </a:cubicBezTo>
                  <a:cubicBezTo>
                    <a:pt x="112" y="12"/>
                    <a:pt x="112" y="12"/>
                    <a:pt x="112" y="12"/>
                  </a:cubicBezTo>
                  <a:cubicBezTo>
                    <a:pt x="112" y="12"/>
                    <a:pt x="112" y="12"/>
                    <a:pt x="112" y="12"/>
                  </a:cubicBezTo>
                  <a:cubicBezTo>
                    <a:pt x="111" y="12"/>
                    <a:pt x="111" y="12"/>
                    <a:pt x="111" y="12"/>
                  </a:cubicBezTo>
                  <a:cubicBezTo>
                    <a:pt x="110" y="10"/>
                    <a:pt x="110" y="10"/>
                    <a:pt x="110" y="10"/>
                  </a:cubicBezTo>
                  <a:cubicBezTo>
                    <a:pt x="110" y="10"/>
                    <a:pt x="110" y="10"/>
                    <a:pt x="110" y="10"/>
                  </a:cubicBezTo>
                  <a:cubicBezTo>
                    <a:pt x="109" y="10"/>
                    <a:pt x="109" y="10"/>
                    <a:pt x="109" y="10"/>
                  </a:cubicBezTo>
                  <a:cubicBezTo>
                    <a:pt x="108" y="11"/>
                    <a:pt x="108" y="11"/>
                    <a:pt x="108" y="11"/>
                  </a:cubicBezTo>
                  <a:cubicBezTo>
                    <a:pt x="108" y="11"/>
                    <a:pt x="108" y="11"/>
                    <a:pt x="108" y="11"/>
                  </a:cubicBezTo>
                  <a:cubicBezTo>
                    <a:pt x="107" y="10"/>
                    <a:pt x="107" y="10"/>
                    <a:pt x="107" y="10"/>
                  </a:cubicBezTo>
                  <a:cubicBezTo>
                    <a:pt x="107" y="9"/>
                    <a:pt x="107" y="9"/>
                    <a:pt x="107" y="9"/>
                  </a:cubicBezTo>
                  <a:cubicBezTo>
                    <a:pt x="107" y="8"/>
                    <a:pt x="107" y="8"/>
                    <a:pt x="107" y="8"/>
                  </a:cubicBezTo>
                  <a:cubicBezTo>
                    <a:pt x="108" y="8"/>
                    <a:pt x="108" y="8"/>
                    <a:pt x="108" y="8"/>
                  </a:cubicBezTo>
                  <a:cubicBezTo>
                    <a:pt x="108" y="8"/>
                    <a:pt x="108" y="8"/>
                    <a:pt x="108" y="8"/>
                  </a:cubicBezTo>
                  <a:cubicBezTo>
                    <a:pt x="107" y="7"/>
                    <a:pt x="107" y="7"/>
                    <a:pt x="107" y="7"/>
                  </a:cubicBezTo>
                  <a:cubicBezTo>
                    <a:pt x="107" y="6"/>
                    <a:pt x="107" y="6"/>
                    <a:pt x="107" y="6"/>
                  </a:cubicBezTo>
                  <a:cubicBezTo>
                    <a:pt x="107" y="6"/>
                    <a:pt x="107" y="6"/>
                    <a:pt x="107" y="6"/>
                  </a:cubicBezTo>
                  <a:cubicBezTo>
                    <a:pt x="107" y="5"/>
                    <a:pt x="107" y="5"/>
                    <a:pt x="107" y="5"/>
                  </a:cubicBezTo>
                  <a:cubicBezTo>
                    <a:pt x="107" y="5"/>
                    <a:pt x="107" y="5"/>
                    <a:pt x="107" y="5"/>
                  </a:cubicBezTo>
                  <a:cubicBezTo>
                    <a:pt x="108" y="6"/>
                    <a:pt x="108" y="6"/>
                    <a:pt x="108" y="6"/>
                  </a:cubicBezTo>
                  <a:cubicBezTo>
                    <a:pt x="108" y="7"/>
                    <a:pt x="108" y="7"/>
                    <a:pt x="108" y="7"/>
                  </a:cubicBezTo>
                  <a:cubicBezTo>
                    <a:pt x="109" y="6"/>
                    <a:pt x="109" y="6"/>
                    <a:pt x="109" y="6"/>
                  </a:cubicBezTo>
                  <a:cubicBezTo>
                    <a:pt x="110" y="5"/>
                    <a:pt x="110" y="5"/>
                    <a:pt x="110" y="5"/>
                  </a:cubicBezTo>
                  <a:cubicBezTo>
                    <a:pt x="110" y="5"/>
                    <a:pt x="110" y="5"/>
                    <a:pt x="110" y="5"/>
                  </a:cubicBezTo>
                  <a:cubicBezTo>
                    <a:pt x="111" y="5"/>
                    <a:pt x="111" y="5"/>
                    <a:pt x="111" y="5"/>
                  </a:cubicBezTo>
                  <a:cubicBezTo>
                    <a:pt x="111" y="4"/>
                    <a:pt x="111" y="4"/>
                    <a:pt x="111" y="4"/>
                  </a:cubicBezTo>
                  <a:cubicBezTo>
                    <a:pt x="112" y="3"/>
                    <a:pt x="112" y="3"/>
                    <a:pt x="112" y="3"/>
                  </a:cubicBezTo>
                  <a:cubicBezTo>
                    <a:pt x="113" y="3"/>
                    <a:pt x="113" y="3"/>
                    <a:pt x="113" y="3"/>
                  </a:cubicBezTo>
                  <a:cubicBezTo>
                    <a:pt x="112" y="4"/>
                    <a:pt x="112" y="4"/>
                    <a:pt x="112" y="4"/>
                  </a:cubicBezTo>
                  <a:cubicBezTo>
                    <a:pt x="112" y="4"/>
                    <a:pt x="112" y="4"/>
                    <a:pt x="112" y="4"/>
                  </a:cubicBezTo>
                  <a:cubicBezTo>
                    <a:pt x="112" y="5"/>
                    <a:pt x="112" y="5"/>
                    <a:pt x="112" y="5"/>
                  </a:cubicBezTo>
                  <a:cubicBezTo>
                    <a:pt x="113" y="4"/>
                    <a:pt x="113" y="4"/>
                    <a:pt x="113" y="4"/>
                  </a:cubicBezTo>
                  <a:cubicBezTo>
                    <a:pt x="114" y="4"/>
                    <a:pt x="114" y="4"/>
                    <a:pt x="114" y="4"/>
                  </a:cubicBezTo>
                  <a:cubicBezTo>
                    <a:pt x="114" y="5"/>
                    <a:pt x="114" y="5"/>
                    <a:pt x="114" y="5"/>
                  </a:cubicBezTo>
                  <a:cubicBezTo>
                    <a:pt x="114" y="5"/>
                    <a:pt x="114" y="5"/>
                    <a:pt x="114" y="5"/>
                  </a:cubicBezTo>
                  <a:cubicBezTo>
                    <a:pt x="115" y="6"/>
                    <a:pt x="115" y="6"/>
                    <a:pt x="115" y="6"/>
                  </a:cubicBezTo>
                  <a:cubicBezTo>
                    <a:pt x="115" y="6"/>
                    <a:pt x="115" y="6"/>
                    <a:pt x="115" y="6"/>
                  </a:cubicBezTo>
                  <a:cubicBezTo>
                    <a:pt x="114" y="7"/>
                    <a:pt x="114" y="7"/>
                    <a:pt x="114" y="7"/>
                  </a:cubicBezTo>
                  <a:cubicBezTo>
                    <a:pt x="114" y="7"/>
                    <a:pt x="114" y="7"/>
                    <a:pt x="114" y="7"/>
                  </a:cubicBezTo>
                  <a:cubicBezTo>
                    <a:pt x="115" y="7"/>
                    <a:pt x="115" y="7"/>
                    <a:pt x="115" y="7"/>
                  </a:cubicBezTo>
                  <a:cubicBezTo>
                    <a:pt x="115" y="6"/>
                    <a:pt x="115" y="6"/>
                    <a:pt x="115" y="6"/>
                  </a:cubicBezTo>
                  <a:cubicBezTo>
                    <a:pt x="116" y="6"/>
                    <a:pt x="116" y="6"/>
                    <a:pt x="116" y="6"/>
                  </a:cubicBezTo>
                  <a:cubicBezTo>
                    <a:pt x="117" y="7"/>
                    <a:pt x="117" y="7"/>
                    <a:pt x="117" y="7"/>
                  </a:cubicBezTo>
                  <a:cubicBezTo>
                    <a:pt x="117" y="7"/>
                    <a:pt x="117" y="7"/>
                    <a:pt x="117" y="7"/>
                  </a:cubicBezTo>
                  <a:cubicBezTo>
                    <a:pt x="118" y="8"/>
                    <a:pt x="118" y="8"/>
                    <a:pt x="118" y="8"/>
                  </a:cubicBezTo>
                  <a:cubicBezTo>
                    <a:pt x="118" y="9"/>
                    <a:pt x="118" y="9"/>
                    <a:pt x="118" y="9"/>
                  </a:cubicBezTo>
                  <a:cubicBezTo>
                    <a:pt x="118" y="10"/>
                    <a:pt x="118" y="10"/>
                    <a:pt x="118" y="10"/>
                  </a:cubicBezTo>
                  <a:cubicBezTo>
                    <a:pt x="118" y="10"/>
                    <a:pt x="118" y="10"/>
                    <a:pt x="118" y="10"/>
                  </a:cubicBezTo>
                  <a:cubicBezTo>
                    <a:pt x="118" y="9"/>
                    <a:pt x="118" y="9"/>
                    <a:pt x="118" y="9"/>
                  </a:cubicBezTo>
                  <a:cubicBezTo>
                    <a:pt x="118" y="8"/>
                    <a:pt x="118" y="8"/>
                    <a:pt x="118" y="8"/>
                  </a:cubicBezTo>
                  <a:cubicBezTo>
                    <a:pt x="118" y="8"/>
                    <a:pt x="118" y="8"/>
                    <a:pt x="118" y="8"/>
                  </a:cubicBezTo>
                  <a:cubicBezTo>
                    <a:pt x="118" y="7"/>
                    <a:pt x="118" y="7"/>
                    <a:pt x="118" y="7"/>
                  </a:cubicBezTo>
                  <a:cubicBezTo>
                    <a:pt x="118" y="7"/>
                    <a:pt x="118" y="7"/>
                    <a:pt x="118" y="7"/>
                  </a:cubicBezTo>
                  <a:cubicBezTo>
                    <a:pt x="118" y="6"/>
                    <a:pt x="118" y="6"/>
                    <a:pt x="118" y="6"/>
                  </a:cubicBezTo>
                  <a:cubicBezTo>
                    <a:pt x="118" y="7"/>
                    <a:pt x="118" y="7"/>
                    <a:pt x="118" y="7"/>
                  </a:cubicBezTo>
                  <a:cubicBezTo>
                    <a:pt x="120" y="8"/>
                    <a:pt x="120" y="8"/>
                    <a:pt x="120" y="8"/>
                  </a:cubicBezTo>
                  <a:cubicBezTo>
                    <a:pt x="121" y="9"/>
                    <a:pt x="121" y="9"/>
                    <a:pt x="121" y="9"/>
                  </a:cubicBezTo>
                  <a:cubicBezTo>
                    <a:pt x="122" y="9"/>
                    <a:pt x="122" y="9"/>
                    <a:pt x="122" y="9"/>
                  </a:cubicBezTo>
                  <a:cubicBezTo>
                    <a:pt x="123" y="10"/>
                    <a:pt x="123" y="10"/>
                    <a:pt x="123" y="10"/>
                  </a:cubicBezTo>
                  <a:cubicBezTo>
                    <a:pt x="123" y="9"/>
                    <a:pt x="123" y="9"/>
                    <a:pt x="123" y="9"/>
                  </a:cubicBezTo>
                  <a:cubicBezTo>
                    <a:pt x="122" y="9"/>
                    <a:pt x="122" y="9"/>
                    <a:pt x="122" y="9"/>
                  </a:cubicBezTo>
                  <a:cubicBezTo>
                    <a:pt x="121" y="8"/>
                    <a:pt x="121" y="8"/>
                    <a:pt x="121" y="8"/>
                  </a:cubicBezTo>
                  <a:cubicBezTo>
                    <a:pt x="120" y="7"/>
                    <a:pt x="120" y="7"/>
                    <a:pt x="120" y="7"/>
                  </a:cubicBezTo>
                  <a:cubicBezTo>
                    <a:pt x="120" y="6"/>
                    <a:pt x="120" y="6"/>
                    <a:pt x="120" y="6"/>
                  </a:cubicBezTo>
                  <a:cubicBezTo>
                    <a:pt x="120" y="5"/>
                    <a:pt x="120" y="5"/>
                    <a:pt x="120" y="5"/>
                  </a:cubicBezTo>
                  <a:cubicBezTo>
                    <a:pt x="121" y="5"/>
                    <a:pt x="121" y="5"/>
                    <a:pt x="121" y="5"/>
                  </a:cubicBezTo>
                  <a:cubicBezTo>
                    <a:pt x="122" y="5"/>
                    <a:pt x="122" y="5"/>
                    <a:pt x="122" y="5"/>
                  </a:cubicBezTo>
                  <a:cubicBezTo>
                    <a:pt x="123" y="6"/>
                    <a:pt x="123" y="6"/>
                    <a:pt x="123" y="6"/>
                  </a:cubicBezTo>
                  <a:cubicBezTo>
                    <a:pt x="124" y="6"/>
                    <a:pt x="124" y="6"/>
                    <a:pt x="124" y="6"/>
                  </a:cubicBezTo>
                  <a:cubicBezTo>
                    <a:pt x="124" y="5"/>
                    <a:pt x="124" y="5"/>
                    <a:pt x="124" y="5"/>
                  </a:cubicBezTo>
                  <a:cubicBezTo>
                    <a:pt x="124" y="5"/>
                    <a:pt x="124" y="5"/>
                    <a:pt x="124" y="5"/>
                  </a:cubicBezTo>
                  <a:cubicBezTo>
                    <a:pt x="124" y="5"/>
                    <a:pt x="124" y="5"/>
                    <a:pt x="124" y="5"/>
                  </a:cubicBezTo>
                  <a:cubicBezTo>
                    <a:pt x="124" y="5"/>
                    <a:pt x="124" y="5"/>
                    <a:pt x="124" y="5"/>
                  </a:cubicBezTo>
                  <a:cubicBezTo>
                    <a:pt x="124" y="4"/>
                    <a:pt x="124" y="4"/>
                    <a:pt x="124" y="4"/>
                  </a:cubicBezTo>
                  <a:cubicBezTo>
                    <a:pt x="125" y="3"/>
                    <a:pt x="125" y="3"/>
                    <a:pt x="125" y="3"/>
                  </a:cubicBezTo>
                  <a:cubicBezTo>
                    <a:pt x="125" y="3"/>
                    <a:pt x="125" y="3"/>
                    <a:pt x="125" y="3"/>
                  </a:cubicBezTo>
                  <a:cubicBezTo>
                    <a:pt x="124" y="2"/>
                    <a:pt x="124" y="2"/>
                    <a:pt x="124" y="2"/>
                  </a:cubicBezTo>
                  <a:cubicBezTo>
                    <a:pt x="125" y="2"/>
                    <a:pt x="125" y="2"/>
                    <a:pt x="125" y="2"/>
                  </a:cubicBezTo>
                  <a:cubicBezTo>
                    <a:pt x="125" y="1"/>
                    <a:pt x="125" y="1"/>
                    <a:pt x="125" y="1"/>
                  </a:cubicBezTo>
                  <a:cubicBezTo>
                    <a:pt x="126" y="2"/>
                    <a:pt x="126" y="2"/>
                    <a:pt x="126" y="2"/>
                  </a:cubicBezTo>
                  <a:cubicBezTo>
                    <a:pt x="126" y="1"/>
                    <a:pt x="126" y="1"/>
                    <a:pt x="126" y="1"/>
                  </a:cubicBezTo>
                  <a:cubicBezTo>
                    <a:pt x="126" y="0"/>
                    <a:pt x="126" y="0"/>
                    <a:pt x="126" y="0"/>
                  </a:cubicBezTo>
                  <a:cubicBezTo>
                    <a:pt x="127" y="0"/>
                    <a:pt x="127" y="0"/>
                    <a:pt x="127" y="0"/>
                  </a:cubicBezTo>
                  <a:cubicBezTo>
                    <a:pt x="127" y="0"/>
                    <a:pt x="127" y="0"/>
                    <a:pt x="127" y="0"/>
                  </a:cubicBezTo>
                  <a:cubicBezTo>
                    <a:pt x="127" y="1"/>
                    <a:pt x="127" y="1"/>
                    <a:pt x="127" y="1"/>
                  </a:cubicBezTo>
                  <a:cubicBezTo>
                    <a:pt x="128" y="1"/>
                    <a:pt x="128" y="1"/>
                    <a:pt x="128" y="1"/>
                  </a:cubicBezTo>
                  <a:cubicBezTo>
                    <a:pt x="128" y="1"/>
                    <a:pt x="128" y="1"/>
                    <a:pt x="128" y="1"/>
                  </a:cubicBezTo>
                  <a:cubicBezTo>
                    <a:pt x="128" y="2"/>
                    <a:pt x="128" y="2"/>
                    <a:pt x="128" y="2"/>
                  </a:cubicBezTo>
                  <a:cubicBezTo>
                    <a:pt x="129" y="2"/>
                    <a:pt x="129" y="2"/>
                    <a:pt x="129" y="2"/>
                  </a:cubicBezTo>
                  <a:cubicBezTo>
                    <a:pt x="129" y="2"/>
                    <a:pt x="129" y="2"/>
                    <a:pt x="129" y="2"/>
                  </a:cubicBezTo>
                  <a:cubicBezTo>
                    <a:pt x="129" y="2"/>
                    <a:pt x="129" y="2"/>
                    <a:pt x="129" y="2"/>
                  </a:cubicBezTo>
                  <a:cubicBezTo>
                    <a:pt x="129" y="1"/>
                    <a:pt x="129" y="1"/>
                    <a:pt x="129" y="1"/>
                  </a:cubicBezTo>
                  <a:cubicBezTo>
                    <a:pt x="129" y="0"/>
                    <a:pt x="129" y="0"/>
                    <a:pt x="129" y="0"/>
                  </a:cubicBezTo>
                  <a:cubicBezTo>
                    <a:pt x="129" y="0"/>
                    <a:pt x="129" y="0"/>
                    <a:pt x="129" y="0"/>
                  </a:cubicBezTo>
                  <a:cubicBezTo>
                    <a:pt x="130" y="0"/>
                    <a:pt x="130" y="0"/>
                    <a:pt x="130" y="0"/>
                  </a:cubicBezTo>
                  <a:cubicBezTo>
                    <a:pt x="131" y="0"/>
                    <a:pt x="131" y="0"/>
                    <a:pt x="131" y="0"/>
                  </a:cubicBezTo>
                  <a:cubicBezTo>
                    <a:pt x="132" y="0"/>
                    <a:pt x="132" y="0"/>
                    <a:pt x="132" y="0"/>
                  </a:cubicBezTo>
                  <a:cubicBezTo>
                    <a:pt x="133" y="0"/>
                    <a:pt x="133" y="0"/>
                    <a:pt x="133" y="0"/>
                  </a:cubicBezTo>
                  <a:cubicBezTo>
                    <a:pt x="133" y="1"/>
                    <a:pt x="133" y="1"/>
                    <a:pt x="133" y="1"/>
                  </a:cubicBezTo>
                  <a:cubicBezTo>
                    <a:pt x="134" y="1"/>
                    <a:pt x="134" y="1"/>
                    <a:pt x="134" y="1"/>
                  </a:cubicBezTo>
                  <a:cubicBezTo>
                    <a:pt x="134" y="0"/>
                    <a:pt x="134" y="0"/>
                    <a:pt x="134" y="0"/>
                  </a:cubicBezTo>
                  <a:cubicBezTo>
                    <a:pt x="135" y="0"/>
                    <a:pt x="135" y="0"/>
                    <a:pt x="135" y="0"/>
                  </a:cubicBezTo>
                  <a:cubicBezTo>
                    <a:pt x="136" y="1"/>
                    <a:pt x="136" y="1"/>
                    <a:pt x="136" y="1"/>
                  </a:cubicBezTo>
                  <a:cubicBezTo>
                    <a:pt x="137" y="1"/>
                    <a:pt x="137" y="1"/>
                    <a:pt x="137" y="1"/>
                  </a:cubicBezTo>
                  <a:cubicBezTo>
                    <a:pt x="137" y="1"/>
                    <a:pt x="137" y="1"/>
                    <a:pt x="137" y="1"/>
                  </a:cubicBezTo>
                  <a:cubicBezTo>
                    <a:pt x="138" y="1"/>
                    <a:pt x="138" y="1"/>
                    <a:pt x="138" y="1"/>
                  </a:cubicBezTo>
                  <a:cubicBezTo>
                    <a:pt x="139" y="1"/>
                    <a:pt x="139" y="1"/>
                    <a:pt x="139" y="1"/>
                  </a:cubicBezTo>
                  <a:cubicBezTo>
                    <a:pt x="139" y="1"/>
                    <a:pt x="139" y="1"/>
                    <a:pt x="139" y="1"/>
                  </a:cubicBezTo>
                  <a:cubicBezTo>
                    <a:pt x="140" y="2"/>
                    <a:pt x="140" y="2"/>
                    <a:pt x="140" y="2"/>
                  </a:cubicBezTo>
                  <a:cubicBezTo>
                    <a:pt x="140" y="2"/>
                    <a:pt x="140" y="2"/>
                    <a:pt x="140" y="2"/>
                  </a:cubicBezTo>
                  <a:cubicBezTo>
                    <a:pt x="140" y="2"/>
                    <a:pt x="140" y="2"/>
                    <a:pt x="140" y="2"/>
                  </a:cubicBezTo>
                  <a:cubicBezTo>
                    <a:pt x="141" y="2"/>
                    <a:pt x="141" y="2"/>
                    <a:pt x="141" y="2"/>
                  </a:cubicBezTo>
                  <a:cubicBezTo>
                    <a:pt x="142" y="2"/>
                    <a:pt x="142" y="2"/>
                    <a:pt x="142" y="2"/>
                  </a:cubicBezTo>
                  <a:cubicBezTo>
                    <a:pt x="143" y="2"/>
                    <a:pt x="143" y="2"/>
                    <a:pt x="143" y="2"/>
                  </a:cubicBezTo>
                  <a:cubicBezTo>
                    <a:pt x="144" y="3"/>
                    <a:pt x="144" y="3"/>
                    <a:pt x="144" y="3"/>
                  </a:cubicBezTo>
                  <a:cubicBezTo>
                    <a:pt x="146" y="3"/>
                    <a:pt x="146" y="3"/>
                    <a:pt x="146" y="3"/>
                  </a:cubicBezTo>
                  <a:cubicBezTo>
                    <a:pt x="146" y="4"/>
                    <a:pt x="146" y="4"/>
                    <a:pt x="146" y="4"/>
                  </a:cubicBezTo>
                  <a:cubicBezTo>
                    <a:pt x="147" y="3"/>
                    <a:pt x="147" y="3"/>
                    <a:pt x="147" y="3"/>
                  </a:cubicBezTo>
                  <a:cubicBezTo>
                    <a:pt x="147" y="4"/>
                    <a:pt x="147" y="4"/>
                    <a:pt x="147" y="4"/>
                  </a:cubicBezTo>
                  <a:cubicBezTo>
                    <a:pt x="148" y="4"/>
                    <a:pt x="148" y="4"/>
                    <a:pt x="148" y="4"/>
                  </a:cubicBezTo>
                  <a:cubicBezTo>
                    <a:pt x="148" y="4"/>
                    <a:pt x="148" y="4"/>
                    <a:pt x="148" y="4"/>
                  </a:cubicBezTo>
                  <a:cubicBezTo>
                    <a:pt x="149" y="4"/>
                    <a:pt x="149" y="4"/>
                    <a:pt x="149" y="4"/>
                  </a:cubicBezTo>
                  <a:cubicBezTo>
                    <a:pt x="150" y="5"/>
                    <a:pt x="150" y="5"/>
                    <a:pt x="150" y="5"/>
                  </a:cubicBezTo>
                  <a:cubicBezTo>
                    <a:pt x="151" y="5"/>
                    <a:pt x="151" y="5"/>
                    <a:pt x="151" y="5"/>
                  </a:cubicBezTo>
                  <a:cubicBezTo>
                    <a:pt x="152" y="6"/>
                    <a:pt x="152" y="6"/>
                    <a:pt x="152" y="6"/>
                  </a:cubicBezTo>
                  <a:cubicBezTo>
                    <a:pt x="153" y="6"/>
                    <a:pt x="153" y="6"/>
                    <a:pt x="153" y="6"/>
                  </a:cubicBezTo>
                  <a:cubicBezTo>
                    <a:pt x="153" y="7"/>
                    <a:pt x="153" y="7"/>
                    <a:pt x="153" y="7"/>
                  </a:cubicBezTo>
                  <a:cubicBezTo>
                    <a:pt x="154" y="7"/>
                    <a:pt x="154" y="7"/>
                    <a:pt x="154" y="7"/>
                  </a:cubicBezTo>
                  <a:cubicBezTo>
                    <a:pt x="154" y="8"/>
                    <a:pt x="154" y="8"/>
                    <a:pt x="154" y="8"/>
                  </a:cubicBezTo>
                  <a:cubicBezTo>
                    <a:pt x="154" y="8"/>
                    <a:pt x="154" y="8"/>
                    <a:pt x="154" y="8"/>
                  </a:cubicBezTo>
                  <a:cubicBezTo>
                    <a:pt x="153" y="8"/>
                    <a:pt x="153" y="8"/>
                    <a:pt x="153" y="8"/>
                  </a:cubicBezTo>
                  <a:cubicBezTo>
                    <a:pt x="152" y="8"/>
                    <a:pt x="152" y="8"/>
                    <a:pt x="152" y="8"/>
                  </a:cubicBezTo>
                  <a:cubicBezTo>
                    <a:pt x="152" y="9"/>
                    <a:pt x="152" y="9"/>
                    <a:pt x="152" y="9"/>
                  </a:cubicBezTo>
                  <a:cubicBezTo>
                    <a:pt x="151" y="9"/>
                    <a:pt x="151" y="9"/>
                    <a:pt x="151" y="9"/>
                  </a:cubicBezTo>
                  <a:cubicBezTo>
                    <a:pt x="151" y="9"/>
                    <a:pt x="151" y="9"/>
                    <a:pt x="151" y="9"/>
                  </a:cubicBezTo>
                  <a:cubicBezTo>
                    <a:pt x="150" y="9"/>
                    <a:pt x="150" y="9"/>
                    <a:pt x="150" y="9"/>
                  </a:cubicBezTo>
                  <a:cubicBezTo>
                    <a:pt x="150" y="9"/>
                    <a:pt x="150" y="9"/>
                    <a:pt x="150" y="9"/>
                  </a:cubicBezTo>
                  <a:cubicBezTo>
                    <a:pt x="149" y="9"/>
                    <a:pt x="149" y="9"/>
                    <a:pt x="149" y="9"/>
                  </a:cubicBezTo>
                  <a:cubicBezTo>
                    <a:pt x="147" y="8"/>
                    <a:pt x="147" y="8"/>
                    <a:pt x="147" y="8"/>
                  </a:cubicBezTo>
                  <a:cubicBezTo>
                    <a:pt x="146" y="8"/>
                    <a:pt x="146" y="8"/>
                    <a:pt x="146" y="8"/>
                  </a:cubicBezTo>
                  <a:cubicBezTo>
                    <a:pt x="146" y="8"/>
                    <a:pt x="146" y="8"/>
                    <a:pt x="146" y="8"/>
                  </a:cubicBezTo>
                  <a:cubicBezTo>
                    <a:pt x="145" y="8"/>
                    <a:pt x="145" y="8"/>
                    <a:pt x="145" y="8"/>
                  </a:cubicBezTo>
                  <a:cubicBezTo>
                    <a:pt x="144" y="8"/>
                    <a:pt x="144" y="8"/>
                    <a:pt x="144" y="8"/>
                  </a:cubicBezTo>
                  <a:cubicBezTo>
                    <a:pt x="143" y="8"/>
                    <a:pt x="143" y="8"/>
                    <a:pt x="143" y="8"/>
                  </a:cubicBezTo>
                  <a:cubicBezTo>
                    <a:pt x="143" y="8"/>
                    <a:pt x="143" y="8"/>
                    <a:pt x="143" y="8"/>
                  </a:cubicBezTo>
                  <a:cubicBezTo>
                    <a:pt x="143" y="8"/>
                    <a:pt x="143" y="8"/>
                    <a:pt x="143" y="8"/>
                  </a:cubicBezTo>
                  <a:cubicBezTo>
                    <a:pt x="142" y="8"/>
                    <a:pt x="142" y="8"/>
                    <a:pt x="142" y="8"/>
                  </a:cubicBezTo>
                  <a:cubicBezTo>
                    <a:pt x="140" y="9"/>
                    <a:pt x="140" y="9"/>
                    <a:pt x="140" y="9"/>
                  </a:cubicBezTo>
                  <a:cubicBezTo>
                    <a:pt x="140" y="9"/>
                    <a:pt x="140" y="9"/>
                    <a:pt x="140" y="9"/>
                  </a:cubicBezTo>
                  <a:cubicBezTo>
                    <a:pt x="139" y="9"/>
                    <a:pt x="139" y="9"/>
                    <a:pt x="139" y="9"/>
                  </a:cubicBezTo>
                  <a:cubicBezTo>
                    <a:pt x="138" y="9"/>
                    <a:pt x="138" y="9"/>
                    <a:pt x="138" y="9"/>
                  </a:cubicBezTo>
                  <a:cubicBezTo>
                    <a:pt x="137" y="9"/>
                    <a:pt x="137" y="9"/>
                    <a:pt x="137" y="9"/>
                  </a:cubicBezTo>
                  <a:cubicBezTo>
                    <a:pt x="136" y="9"/>
                    <a:pt x="136" y="9"/>
                    <a:pt x="136" y="9"/>
                  </a:cubicBezTo>
                  <a:cubicBezTo>
                    <a:pt x="136" y="8"/>
                    <a:pt x="136" y="8"/>
                    <a:pt x="136" y="8"/>
                  </a:cubicBezTo>
                  <a:cubicBezTo>
                    <a:pt x="135" y="8"/>
                    <a:pt x="135" y="8"/>
                    <a:pt x="135" y="8"/>
                  </a:cubicBezTo>
                  <a:cubicBezTo>
                    <a:pt x="136" y="7"/>
                    <a:pt x="136" y="7"/>
                    <a:pt x="136" y="7"/>
                  </a:cubicBezTo>
                  <a:cubicBezTo>
                    <a:pt x="136" y="7"/>
                    <a:pt x="136" y="7"/>
                    <a:pt x="136" y="7"/>
                  </a:cubicBezTo>
                  <a:cubicBezTo>
                    <a:pt x="137" y="7"/>
                    <a:pt x="137" y="7"/>
                    <a:pt x="137" y="7"/>
                  </a:cubicBezTo>
                  <a:cubicBezTo>
                    <a:pt x="136" y="7"/>
                    <a:pt x="136" y="7"/>
                    <a:pt x="136" y="7"/>
                  </a:cubicBezTo>
                  <a:cubicBezTo>
                    <a:pt x="136" y="6"/>
                    <a:pt x="136" y="6"/>
                    <a:pt x="136" y="6"/>
                  </a:cubicBezTo>
                  <a:cubicBezTo>
                    <a:pt x="135" y="7"/>
                    <a:pt x="135" y="7"/>
                    <a:pt x="135" y="7"/>
                  </a:cubicBezTo>
                  <a:cubicBezTo>
                    <a:pt x="134" y="7"/>
                    <a:pt x="134" y="7"/>
                    <a:pt x="134" y="7"/>
                  </a:cubicBezTo>
                  <a:cubicBezTo>
                    <a:pt x="134" y="8"/>
                    <a:pt x="134" y="8"/>
                    <a:pt x="134" y="8"/>
                  </a:cubicBezTo>
                  <a:cubicBezTo>
                    <a:pt x="135" y="9"/>
                    <a:pt x="135" y="9"/>
                    <a:pt x="135" y="9"/>
                  </a:cubicBezTo>
                  <a:cubicBezTo>
                    <a:pt x="135" y="9"/>
                    <a:pt x="135" y="9"/>
                    <a:pt x="135" y="9"/>
                  </a:cubicBezTo>
                  <a:cubicBezTo>
                    <a:pt x="135" y="9"/>
                    <a:pt x="135" y="9"/>
                    <a:pt x="135" y="9"/>
                  </a:cubicBezTo>
                  <a:cubicBezTo>
                    <a:pt x="134" y="9"/>
                    <a:pt x="134" y="9"/>
                    <a:pt x="134" y="9"/>
                  </a:cubicBezTo>
                  <a:cubicBezTo>
                    <a:pt x="134" y="9"/>
                    <a:pt x="134" y="9"/>
                    <a:pt x="134" y="9"/>
                  </a:cubicBezTo>
                  <a:cubicBezTo>
                    <a:pt x="133" y="9"/>
                    <a:pt x="133" y="9"/>
                    <a:pt x="133" y="9"/>
                  </a:cubicBezTo>
                  <a:cubicBezTo>
                    <a:pt x="132" y="9"/>
                    <a:pt x="132" y="9"/>
                    <a:pt x="132" y="9"/>
                  </a:cubicBezTo>
                  <a:cubicBezTo>
                    <a:pt x="132" y="10"/>
                    <a:pt x="132" y="10"/>
                    <a:pt x="132" y="10"/>
                  </a:cubicBezTo>
                  <a:cubicBezTo>
                    <a:pt x="131" y="10"/>
                    <a:pt x="131" y="10"/>
                    <a:pt x="131" y="10"/>
                  </a:cubicBezTo>
                  <a:cubicBezTo>
                    <a:pt x="130" y="9"/>
                    <a:pt x="130" y="9"/>
                    <a:pt x="130" y="9"/>
                  </a:cubicBezTo>
                  <a:cubicBezTo>
                    <a:pt x="129" y="9"/>
                    <a:pt x="129" y="9"/>
                    <a:pt x="129" y="9"/>
                  </a:cubicBezTo>
                  <a:cubicBezTo>
                    <a:pt x="128" y="10"/>
                    <a:pt x="128" y="10"/>
                    <a:pt x="128" y="10"/>
                  </a:cubicBezTo>
                  <a:cubicBezTo>
                    <a:pt x="126" y="11"/>
                    <a:pt x="126" y="11"/>
                    <a:pt x="126" y="11"/>
                  </a:cubicBezTo>
                  <a:cubicBezTo>
                    <a:pt x="126" y="11"/>
                    <a:pt x="126" y="11"/>
                    <a:pt x="126" y="11"/>
                  </a:cubicBezTo>
                  <a:cubicBezTo>
                    <a:pt x="126" y="13"/>
                    <a:pt x="126" y="13"/>
                    <a:pt x="126" y="13"/>
                  </a:cubicBezTo>
                  <a:cubicBezTo>
                    <a:pt x="126" y="13"/>
                    <a:pt x="126" y="13"/>
                    <a:pt x="126" y="13"/>
                  </a:cubicBezTo>
                  <a:cubicBezTo>
                    <a:pt x="126" y="14"/>
                    <a:pt x="126" y="14"/>
                    <a:pt x="126" y="14"/>
                  </a:cubicBezTo>
                  <a:cubicBezTo>
                    <a:pt x="126" y="14"/>
                    <a:pt x="126" y="14"/>
                    <a:pt x="126" y="14"/>
                  </a:cubicBezTo>
                  <a:cubicBezTo>
                    <a:pt x="127" y="14"/>
                    <a:pt x="127" y="14"/>
                    <a:pt x="127" y="14"/>
                  </a:cubicBezTo>
                  <a:cubicBezTo>
                    <a:pt x="127" y="13"/>
                    <a:pt x="127" y="13"/>
                    <a:pt x="127" y="13"/>
                  </a:cubicBezTo>
                  <a:cubicBezTo>
                    <a:pt x="127" y="12"/>
                    <a:pt x="127" y="12"/>
                    <a:pt x="127" y="12"/>
                  </a:cubicBezTo>
                  <a:cubicBezTo>
                    <a:pt x="127" y="12"/>
                    <a:pt x="127" y="12"/>
                    <a:pt x="127" y="12"/>
                  </a:cubicBezTo>
                  <a:cubicBezTo>
                    <a:pt x="128" y="12"/>
                    <a:pt x="128" y="12"/>
                    <a:pt x="128" y="12"/>
                  </a:cubicBezTo>
                  <a:cubicBezTo>
                    <a:pt x="128" y="12"/>
                    <a:pt x="128" y="12"/>
                    <a:pt x="128" y="12"/>
                  </a:cubicBezTo>
                  <a:cubicBezTo>
                    <a:pt x="129" y="12"/>
                    <a:pt x="129" y="12"/>
                    <a:pt x="129" y="12"/>
                  </a:cubicBezTo>
                  <a:cubicBezTo>
                    <a:pt x="129" y="12"/>
                    <a:pt x="129" y="12"/>
                    <a:pt x="129" y="12"/>
                  </a:cubicBezTo>
                  <a:cubicBezTo>
                    <a:pt x="129" y="12"/>
                    <a:pt x="129" y="12"/>
                    <a:pt x="129" y="12"/>
                  </a:cubicBezTo>
                  <a:cubicBezTo>
                    <a:pt x="129" y="13"/>
                    <a:pt x="129" y="13"/>
                    <a:pt x="129" y="13"/>
                  </a:cubicBezTo>
                  <a:cubicBezTo>
                    <a:pt x="129" y="13"/>
                    <a:pt x="129" y="13"/>
                    <a:pt x="129" y="13"/>
                  </a:cubicBezTo>
                  <a:cubicBezTo>
                    <a:pt x="129" y="13"/>
                    <a:pt x="129" y="13"/>
                    <a:pt x="129" y="13"/>
                  </a:cubicBezTo>
                  <a:cubicBezTo>
                    <a:pt x="129" y="13"/>
                    <a:pt x="129" y="13"/>
                    <a:pt x="129" y="13"/>
                  </a:cubicBezTo>
                  <a:cubicBezTo>
                    <a:pt x="130" y="12"/>
                    <a:pt x="130" y="12"/>
                    <a:pt x="130" y="12"/>
                  </a:cubicBezTo>
                  <a:cubicBezTo>
                    <a:pt x="130" y="12"/>
                    <a:pt x="130" y="11"/>
                    <a:pt x="130" y="11"/>
                  </a:cubicBezTo>
                  <a:cubicBezTo>
                    <a:pt x="130" y="11"/>
                    <a:pt x="131" y="11"/>
                    <a:pt x="131" y="11"/>
                  </a:cubicBezTo>
                  <a:cubicBezTo>
                    <a:pt x="132" y="11"/>
                    <a:pt x="132" y="11"/>
                    <a:pt x="132" y="11"/>
                  </a:cubicBezTo>
                  <a:cubicBezTo>
                    <a:pt x="133" y="11"/>
                    <a:pt x="133" y="11"/>
                    <a:pt x="133" y="11"/>
                  </a:cubicBezTo>
                  <a:cubicBezTo>
                    <a:pt x="134" y="10"/>
                    <a:pt x="134" y="10"/>
                    <a:pt x="134" y="10"/>
                  </a:cubicBezTo>
                  <a:cubicBezTo>
                    <a:pt x="134" y="10"/>
                    <a:pt x="134" y="10"/>
                    <a:pt x="134" y="10"/>
                  </a:cubicBezTo>
                  <a:cubicBezTo>
                    <a:pt x="135" y="10"/>
                    <a:pt x="135" y="10"/>
                    <a:pt x="135" y="10"/>
                  </a:cubicBezTo>
                  <a:cubicBezTo>
                    <a:pt x="135" y="11"/>
                    <a:pt x="135" y="11"/>
                    <a:pt x="135" y="11"/>
                  </a:cubicBezTo>
                  <a:cubicBezTo>
                    <a:pt x="135" y="12"/>
                    <a:pt x="135" y="12"/>
                    <a:pt x="135" y="12"/>
                  </a:cubicBezTo>
                  <a:cubicBezTo>
                    <a:pt x="136" y="12"/>
                    <a:pt x="136" y="12"/>
                    <a:pt x="136" y="12"/>
                  </a:cubicBezTo>
                  <a:cubicBezTo>
                    <a:pt x="136" y="12"/>
                    <a:pt x="136" y="12"/>
                    <a:pt x="136" y="12"/>
                  </a:cubicBezTo>
                  <a:cubicBezTo>
                    <a:pt x="136" y="12"/>
                    <a:pt x="136" y="12"/>
                    <a:pt x="136" y="12"/>
                  </a:cubicBezTo>
                  <a:cubicBezTo>
                    <a:pt x="136" y="11"/>
                    <a:pt x="136" y="11"/>
                    <a:pt x="136" y="11"/>
                  </a:cubicBezTo>
                  <a:cubicBezTo>
                    <a:pt x="136" y="10"/>
                    <a:pt x="136" y="10"/>
                    <a:pt x="136" y="10"/>
                  </a:cubicBezTo>
                  <a:cubicBezTo>
                    <a:pt x="137" y="10"/>
                    <a:pt x="137" y="10"/>
                    <a:pt x="137" y="10"/>
                  </a:cubicBezTo>
                  <a:cubicBezTo>
                    <a:pt x="138" y="10"/>
                    <a:pt x="138" y="10"/>
                    <a:pt x="138" y="10"/>
                  </a:cubicBezTo>
                  <a:cubicBezTo>
                    <a:pt x="139" y="10"/>
                    <a:pt x="139" y="10"/>
                    <a:pt x="139" y="10"/>
                  </a:cubicBezTo>
                  <a:cubicBezTo>
                    <a:pt x="140" y="10"/>
                    <a:pt x="140" y="10"/>
                    <a:pt x="140" y="10"/>
                  </a:cubicBezTo>
                  <a:cubicBezTo>
                    <a:pt x="141" y="10"/>
                    <a:pt x="141" y="10"/>
                    <a:pt x="141" y="10"/>
                  </a:cubicBezTo>
                  <a:cubicBezTo>
                    <a:pt x="142" y="9"/>
                    <a:pt x="142" y="9"/>
                    <a:pt x="142" y="9"/>
                  </a:cubicBezTo>
                  <a:cubicBezTo>
                    <a:pt x="144" y="9"/>
                    <a:pt x="144" y="9"/>
                    <a:pt x="144" y="9"/>
                  </a:cubicBezTo>
                  <a:cubicBezTo>
                    <a:pt x="145" y="10"/>
                    <a:pt x="145" y="10"/>
                    <a:pt x="145" y="10"/>
                  </a:cubicBezTo>
                  <a:cubicBezTo>
                    <a:pt x="146" y="10"/>
                    <a:pt x="146" y="10"/>
                    <a:pt x="146" y="10"/>
                  </a:cubicBezTo>
                  <a:cubicBezTo>
                    <a:pt x="146" y="10"/>
                    <a:pt x="146" y="10"/>
                    <a:pt x="146" y="10"/>
                  </a:cubicBezTo>
                  <a:cubicBezTo>
                    <a:pt x="147" y="11"/>
                    <a:pt x="147" y="11"/>
                    <a:pt x="147" y="11"/>
                  </a:cubicBezTo>
                  <a:cubicBezTo>
                    <a:pt x="148" y="11"/>
                    <a:pt x="148" y="11"/>
                    <a:pt x="148" y="11"/>
                  </a:cubicBezTo>
                  <a:cubicBezTo>
                    <a:pt x="148" y="11"/>
                    <a:pt x="148" y="11"/>
                    <a:pt x="148" y="11"/>
                  </a:cubicBezTo>
                  <a:cubicBezTo>
                    <a:pt x="149" y="11"/>
                    <a:pt x="149" y="11"/>
                    <a:pt x="149" y="11"/>
                  </a:cubicBezTo>
                  <a:cubicBezTo>
                    <a:pt x="150" y="11"/>
                    <a:pt x="150" y="11"/>
                    <a:pt x="150" y="11"/>
                  </a:cubicBezTo>
                  <a:cubicBezTo>
                    <a:pt x="150" y="11"/>
                    <a:pt x="150" y="11"/>
                    <a:pt x="150" y="11"/>
                  </a:cubicBezTo>
                  <a:cubicBezTo>
                    <a:pt x="151" y="11"/>
                    <a:pt x="151" y="11"/>
                    <a:pt x="151" y="11"/>
                  </a:cubicBezTo>
                  <a:cubicBezTo>
                    <a:pt x="151" y="12"/>
                    <a:pt x="151" y="12"/>
                    <a:pt x="151" y="12"/>
                  </a:cubicBezTo>
                  <a:cubicBezTo>
                    <a:pt x="151" y="12"/>
                    <a:pt x="151" y="12"/>
                    <a:pt x="151" y="12"/>
                  </a:cubicBezTo>
                  <a:cubicBezTo>
                    <a:pt x="152" y="11"/>
                    <a:pt x="152" y="11"/>
                    <a:pt x="152" y="11"/>
                  </a:cubicBezTo>
                  <a:cubicBezTo>
                    <a:pt x="153" y="11"/>
                    <a:pt x="153" y="11"/>
                    <a:pt x="153" y="11"/>
                  </a:cubicBezTo>
                  <a:cubicBezTo>
                    <a:pt x="153" y="11"/>
                    <a:pt x="153" y="11"/>
                    <a:pt x="153" y="11"/>
                  </a:cubicBezTo>
                  <a:cubicBezTo>
                    <a:pt x="155" y="10"/>
                    <a:pt x="155" y="10"/>
                    <a:pt x="155" y="10"/>
                  </a:cubicBezTo>
                  <a:cubicBezTo>
                    <a:pt x="155" y="10"/>
                    <a:pt x="155" y="10"/>
                    <a:pt x="155" y="10"/>
                  </a:cubicBezTo>
                  <a:cubicBezTo>
                    <a:pt x="156" y="10"/>
                    <a:pt x="156" y="10"/>
                    <a:pt x="156" y="10"/>
                  </a:cubicBezTo>
                  <a:cubicBezTo>
                    <a:pt x="156" y="10"/>
                    <a:pt x="156" y="10"/>
                    <a:pt x="156" y="10"/>
                  </a:cubicBezTo>
                  <a:cubicBezTo>
                    <a:pt x="157" y="11"/>
                    <a:pt x="157" y="11"/>
                    <a:pt x="157" y="11"/>
                  </a:cubicBezTo>
                  <a:cubicBezTo>
                    <a:pt x="157" y="11"/>
                    <a:pt x="157" y="11"/>
                    <a:pt x="157" y="11"/>
                  </a:cubicBezTo>
                  <a:cubicBezTo>
                    <a:pt x="157" y="11"/>
                    <a:pt x="157" y="11"/>
                    <a:pt x="157" y="11"/>
                  </a:cubicBezTo>
                  <a:cubicBezTo>
                    <a:pt x="157" y="12"/>
                    <a:pt x="157" y="12"/>
                    <a:pt x="157" y="12"/>
                  </a:cubicBezTo>
                  <a:cubicBezTo>
                    <a:pt x="157" y="12"/>
                    <a:pt x="157" y="12"/>
                    <a:pt x="157" y="12"/>
                  </a:cubicBezTo>
                  <a:cubicBezTo>
                    <a:pt x="157" y="12"/>
                    <a:pt x="157" y="12"/>
                    <a:pt x="157" y="12"/>
                  </a:cubicBezTo>
                  <a:cubicBezTo>
                    <a:pt x="158" y="13"/>
                    <a:pt x="158" y="13"/>
                    <a:pt x="158" y="13"/>
                  </a:cubicBezTo>
                  <a:cubicBezTo>
                    <a:pt x="158" y="13"/>
                    <a:pt x="158" y="13"/>
                    <a:pt x="158" y="13"/>
                  </a:cubicBezTo>
                  <a:cubicBezTo>
                    <a:pt x="156" y="14"/>
                    <a:pt x="156" y="14"/>
                    <a:pt x="156" y="14"/>
                  </a:cubicBezTo>
                  <a:cubicBezTo>
                    <a:pt x="155" y="14"/>
                    <a:pt x="155" y="14"/>
                    <a:pt x="155" y="14"/>
                  </a:cubicBezTo>
                  <a:cubicBezTo>
                    <a:pt x="154" y="14"/>
                    <a:pt x="154" y="14"/>
                    <a:pt x="154" y="14"/>
                  </a:cubicBezTo>
                  <a:cubicBezTo>
                    <a:pt x="154" y="14"/>
                    <a:pt x="154" y="14"/>
                    <a:pt x="154" y="14"/>
                  </a:cubicBezTo>
                  <a:cubicBezTo>
                    <a:pt x="153" y="13"/>
                    <a:pt x="153" y="13"/>
                    <a:pt x="153" y="13"/>
                  </a:cubicBezTo>
                  <a:cubicBezTo>
                    <a:pt x="153" y="14"/>
                    <a:pt x="153" y="14"/>
                    <a:pt x="153" y="14"/>
                  </a:cubicBezTo>
                  <a:cubicBezTo>
                    <a:pt x="153" y="14"/>
                    <a:pt x="153" y="14"/>
                    <a:pt x="153" y="14"/>
                  </a:cubicBezTo>
                  <a:cubicBezTo>
                    <a:pt x="154" y="15"/>
                    <a:pt x="154" y="15"/>
                    <a:pt x="154" y="15"/>
                  </a:cubicBezTo>
                  <a:cubicBezTo>
                    <a:pt x="154" y="15"/>
                    <a:pt x="154" y="15"/>
                    <a:pt x="154" y="15"/>
                  </a:cubicBezTo>
                  <a:cubicBezTo>
                    <a:pt x="154" y="15"/>
                    <a:pt x="154" y="15"/>
                    <a:pt x="154" y="15"/>
                  </a:cubicBezTo>
                  <a:cubicBezTo>
                    <a:pt x="153" y="15"/>
                    <a:pt x="153" y="15"/>
                    <a:pt x="153" y="15"/>
                  </a:cubicBezTo>
                  <a:cubicBezTo>
                    <a:pt x="152" y="15"/>
                    <a:pt x="152" y="15"/>
                    <a:pt x="152" y="15"/>
                  </a:cubicBezTo>
                  <a:cubicBezTo>
                    <a:pt x="152" y="15"/>
                    <a:pt x="152" y="15"/>
                    <a:pt x="152" y="15"/>
                  </a:cubicBezTo>
                  <a:cubicBezTo>
                    <a:pt x="152" y="15"/>
                    <a:pt x="152" y="15"/>
                    <a:pt x="152" y="15"/>
                  </a:cubicBezTo>
                  <a:cubicBezTo>
                    <a:pt x="152" y="15"/>
                    <a:pt x="152" y="15"/>
                    <a:pt x="152" y="15"/>
                  </a:cubicBezTo>
                  <a:cubicBezTo>
                    <a:pt x="153" y="16"/>
                    <a:pt x="153" y="16"/>
                    <a:pt x="153" y="16"/>
                  </a:cubicBezTo>
                  <a:cubicBezTo>
                    <a:pt x="154" y="16"/>
                    <a:pt x="154" y="16"/>
                    <a:pt x="154" y="16"/>
                  </a:cubicBezTo>
                  <a:cubicBezTo>
                    <a:pt x="155" y="16"/>
                    <a:pt x="155" y="16"/>
                    <a:pt x="155" y="16"/>
                  </a:cubicBezTo>
                  <a:cubicBezTo>
                    <a:pt x="155" y="16"/>
                    <a:pt x="155" y="16"/>
                    <a:pt x="155" y="16"/>
                  </a:cubicBezTo>
                  <a:cubicBezTo>
                    <a:pt x="157" y="15"/>
                    <a:pt x="157" y="15"/>
                    <a:pt x="157" y="15"/>
                  </a:cubicBezTo>
                  <a:cubicBezTo>
                    <a:pt x="157" y="15"/>
                    <a:pt x="157" y="15"/>
                    <a:pt x="157" y="15"/>
                  </a:cubicBezTo>
                  <a:cubicBezTo>
                    <a:pt x="157" y="16"/>
                    <a:pt x="157" y="16"/>
                    <a:pt x="157" y="16"/>
                  </a:cubicBezTo>
                  <a:cubicBezTo>
                    <a:pt x="157" y="15"/>
                    <a:pt x="157" y="15"/>
                    <a:pt x="157" y="15"/>
                  </a:cubicBezTo>
                  <a:cubicBezTo>
                    <a:pt x="157" y="15"/>
                    <a:pt x="157" y="15"/>
                    <a:pt x="157" y="15"/>
                  </a:cubicBezTo>
                  <a:cubicBezTo>
                    <a:pt x="158" y="15"/>
                    <a:pt x="158" y="15"/>
                    <a:pt x="158" y="15"/>
                  </a:cubicBezTo>
                  <a:cubicBezTo>
                    <a:pt x="160" y="15"/>
                    <a:pt x="160" y="15"/>
                    <a:pt x="160" y="15"/>
                  </a:cubicBezTo>
                  <a:cubicBezTo>
                    <a:pt x="160" y="15"/>
                    <a:pt x="160" y="15"/>
                    <a:pt x="160" y="15"/>
                  </a:cubicBezTo>
                  <a:cubicBezTo>
                    <a:pt x="161" y="16"/>
                    <a:pt x="161" y="16"/>
                    <a:pt x="161" y="16"/>
                  </a:cubicBezTo>
                  <a:cubicBezTo>
                    <a:pt x="161" y="16"/>
                    <a:pt x="161" y="16"/>
                    <a:pt x="161" y="16"/>
                  </a:cubicBezTo>
                  <a:cubicBezTo>
                    <a:pt x="161" y="16"/>
                    <a:pt x="161" y="16"/>
                    <a:pt x="161" y="16"/>
                  </a:cubicBezTo>
                  <a:cubicBezTo>
                    <a:pt x="162" y="15"/>
                    <a:pt x="162" y="15"/>
                    <a:pt x="162" y="15"/>
                  </a:cubicBezTo>
                  <a:cubicBezTo>
                    <a:pt x="162" y="16"/>
                    <a:pt x="162" y="16"/>
                    <a:pt x="162" y="16"/>
                  </a:cubicBezTo>
                  <a:cubicBezTo>
                    <a:pt x="162" y="16"/>
                    <a:pt x="162" y="16"/>
                    <a:pt x="162" y="16"/>
                  </a:cubicBezTo>
                  <a:cubicBezTo>
                    <a:pt x="163" y="17"/>
                    <a:pt x="163" y="17"/>
                    <a:pt x="163" y="17"/>
                  </a:cubicBezTo>
                  <a:cubicBezTo>
                    <a:pt x="164" y="17"/>
                    <a:pt x="164" y="17"/>
                    <a:pt x="164" y="17"/>
                  </a:cubicBezTo>
                  <a:cubicBezTo>
                    <a:pt x="165" y="17"/>
                    <a:pt x="165" y="17"/>
                    <a:pt x="165" y="17"/>
                  </a:cubicBezTo>
                  <a:cubicBezTo>
                    <a:pt x="165" y="18"/>
                    <a:pt x="165" y="18"/>
                    <a:pt x="165" y="18"/>
                  </a:cubicBezTo>
                  <a:cubicBezTo>
                    <a:pt x="165" y="18"/>
                    <a:pt x="165" y="18"/>
                    <a:pt x="165" y="18"/>
                  </a:cubicBezTo>
                  <a:cubicBezTo>
                    <a:pt x="167" y="19"/>
                    <a:pt x="167" y="19"/>
                    <a:pt x="167" y="19"/>
                  </a:cubicBezTo>
                  <a:cubicBezTo>
                    <a:pt x="167" y="19"/>
                    <a:pt x="167" y="19"/>
                    <a:pt x="167" y="19"/>
                  </a:cubicBezTo>
                  <a:cubicBezTo>
                    <a:pt x="167" y="20"/>
                    <a:pt x="167" y="20"/>
                    <a:pt x="167" y="20"/>
                  </a:cubicBezTo>
                  <a:cubicBezTo>
                    <a:pt x="167" y="20"/>
                    <a:pt x="167" y="20"/>
                    <a:pt x="167" y="20"/>
                  </a:cubicBezTo>
                  <a:cubicBezTo>
                    <a:pt x="167" y="21"/>
                    <a:pt x="167" y="21"/>
                    <a:pt x="167" y="21"/>
                  </a:cubicBezTo>
                  <a:cubicBezTo>
                    <a:pt x="167" y="21"/>
                    <a:pt x="167" y="21"/>
                    <a:pt x="167" y="21"/>
                  </a:cubicBezTo>
                  <a:cubicBezTo>
                    <a:pt x="167" y="22"/>
                    <a:pt x="167" y="22"/>
                    <a:pt x="167" y="22"/>
                  </a:cubicBezTo>
                  <a:cubicBezTo>
                    <a:pt x="166" y="22"/>
                    <a:pt x="166" y="22"/>
                    <a:pt x="166" y="22"/>
                  </a:cubicBezTo>
                  <a:cubicBezTo>
                    <a:pt x="166" y="22"/>
                    <a:pt x="166" y="22"/>
                    <a:pt x="166" y="22"/>
                  </a:cubicBezTo>
                  <a:cubicBezTo>
                    <a:pt x="165" y="23"/>
                    <a:pt x="165" y="23"/>
                    <a:pt x="165" y="23"/>
                  </a:cubicBezTo>
                  <a:cubicBezTo>
                    <a:pt x="165" y="22"/>
                    <a:pt x="165" y="22"/>
                    <a:pt x="165" y="22"/>
                  </a:cubicBezTo>
                  <a:cubicBezTo>
                    <a:pt x="164" y="23"/>
                    <a:pt x="164" y="23"/>
                    <a:pt x="164" y="23"/>
                  </a:cubicBezTo>
                  <a:cubicBezTo>
                    <a:pt x="164" y="23"/>
                    <a:pt x="164" y="23"/>
                    <a:pt x="164" y="23"/>
                  </a:cubicBezTo>
                  <a:cubicBezTo>
                    <a:pt x="164" y="23"/>
                    <a:pt x="164" y="23"/>
                    <a:pt x="164" y="23"/>
                  </a:cubicBezTo>
                  <a:cubicBezTo>
                    <a:pt x="163" y="24"/>
                    <a:pt x="163" y="24"/>
                    <a:pt x="163" y="24"/>
                  </a:cubicBezTo>
                  <a:cubicBezTo>
                    <a:pt x="162" y="24"/>
                    <a:pt x="162" y="24"/>
                    <a:pt x="162" y="24"/>
                  </a:cubicBezTo>
                  <a:cubicBezTo>
                    <a:pt x="161" y="24"/>
                    <a:pt x="161" y="24"/>
                    <a:pt x="161" y="24"/>
                  </a:cubicBezTo>
                  <a:cubicBezTo>
                    <a:pt x="160" y="24"/>
                    <a:pt x="160" y="24"/>
                    <a:pt x="160" y="24"/>
                  </a:cubicBezTo>
                  <a:cubicBezTo>
                    <a:pt x="160" y="24"/>
                    <a:pt x="160" y="24"/>
                    <a:pt x="160"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4"/>
                    <a:pt x="159" y="24"/>
                    <a:pt x="159" y="24"/>
                  </a:cubicBezTo>
                  <a:cubicBezTo>
                    <a:pt x="159" y="25"/>
                    <a:pt x="159" y="25"/>
                    <a:pt x="159" y="25"/>
                  </a:cubicBezTo>
                  <a:cubicBezTo>
                    <a:pt x="158" y="25"/>
                    <a:pt x="158" y="25"/>
                    <a:pt x="158" y="25"/>
                  </a:cubicBezTo>
                  <a:cubicBezTo>
                    <a:pt x="157" y="25"/>
                    <a:pt x="157" y="25"/>
                    <a:pt x="157" y="25"/>
                  </a:cubicBezTo>
                  <a:cubicBezTo>
                    <a:pt x="157" y="25"/>
                    <a:pt x="157" y="25"/>
                    <a:pt x="157" y="25"/>
                  </a:cubicBezTo>
                  <a:cubicBezTo>
                    <a:pt x="156" y="25"/>
                    <a:pt x="156" y="25"/>
                    <a:pt x="156" y="25"/>
                  </a:cubicBezTo>
                  <a:cubicBezTo>
                    <a:pt x="156" y="25"/>
                    <a:pt x="156" y="25"/>
                    <a:pt x="156" y="25"/>
                  </a:cubicBezTo>
                  <a:cubicBezTo>
                    <a:pt x="155" y="25"/>
                    <a:pt x="155" y="25"/>
                    <a:pt x="155" y="25"/>
                  </a:cubicBezTo>
                  <a:cubicBezTo>
                    <a:pt x="154" y="25"/>
                    <a:pt x="154" y="25"/>
                    <a:pt x="154" y="25"/>
                  </a:cubicBezTo>
                  <a:cubicBezTo>
                    <a:pt x="153" y="25"/>
                    <a:pt x="153" y="25"/>
                    <a:pt x="153" y="25"/>
                  </a:cubicBezTo>
                  <a:cubicBezTo>
                    <a:pt x="153" y="25"/>
                    <a:pt x="153" y="25"/>
                    <a:pt x="153" y="25"/>
                  </a:cubicBezTo>
                  <a:cubicBezTo>
                    <a:pt x="152" y="25"/>
                    <a:pt x="152" y="25"/>
                    <a:pt x="152" y="25"/>
                  </a:cubicBezTo>
                  <a:cubicBezTo>
                    <a:pt x="152" y="25"/>
                    <a:pt x="152" y="25"/>
                    <a:pt x="152" y="25"/>
                  </a:cubicBezTo>
                  <a:cubicBezTo>
                    <a:pt x="151" y="25"/>
                    <a:pt x="151" y="25"/>
                    <a:pt x="151" y="25"/>
                  </a:cubicBezTo>
                  <a:cubicBezTo>
                    <a:pt x="150" y="25"/>
                    <a:pt x="150" y="25"/>
                    <a:pt x="150" y="25"/>
                  </a:cubicBezTo>
                  <a:cubicBezTo>
                    <a:pt x="150" y="25"/>
                    <a:pt x="150" y="25"/>
                    <a:pt x="150" y="25"/>
                  </a:cubicBezTo>
                  <a:cubicBezTo>
                    <a:pt x="149" y="25"/>
                    <a:pt x="149" y="25"/>
                    <a:pt x="149" y="25"/>
                  </a:cubicBezTo>
                  <a:cubicBezTo>
                    <a:pt x="148" y="25"/>
                    <a:pt x="148" y="25"/>
                    <a:pt x="148" y="25"/>
                  </a:cubicBezTo>
                  <a:cubicBezTo>
                    <a:pt x="147" y="24"/>
                    <a:pt x="147" y="24"/>
                    <a:pt x="147" y="24"/>
                  </a:cubicBezTo>
                  <a:cubicBezTo>
                    <a:pt x="147" y="24"/>
                    <a:pt x="147" y="24"/>
                    <a:pt x="147" y="24"/>
                  </a:cubicBezTo>
                  <a:cubicBezTo>
                    <a:pt x="147" y="24"/>
                    <a:pt x="147" y="24"/>
                    <a:pt x="147" y="24"/>
                  </a:cubicBezTo>
                  <a:cubicBezTo>
                    <a:pt x="145" y="24"/>
                    <a:pt x="145" y="24"/>
                    <a:pt x="145" y="24"/>
                  </a:cubicBezTo>
                  <a:cubicBezTo>
                    <a:pt x="145" y="24"/>
                    <a:pt x="145" y="24"/>
                    <a:pt x="145" y="24"/>
                  </a:cubicBezTo>
                  <a:cubicBezTo>
                    <a:pt x="144" y="24"/>
                    <a:pt x="144" y="24"/>
                    <a:pt x="144" y="24"/>
                  </a:cubicBezTo>
                  <a:cubicBezTo>
                    <a:pt x="143" y="24"/>
                    <a:pt x="143" y="24"/>
                    <a:pt x="143" y="24"/>
                  </a:cubicBezTo>
                  <a:cubicBezTo>
                    <a:pt x="143" y="24"/>
                    <a:pt x="143" y="24"/>
                    <a:pt x="143" y="24"/>
                  </a:cubicBezTo>
                  <a:cubicBezTo>
                    <a:pt x="142" y="24"/>
                    <a:pt x="142" y="24"/>
                    <a:pt x="142" y="24"/>
                  </a:cubicBezTo>
                  <a:cubicBezTo>
                    <a:pt x="141" y="24"/>
                    <a:pt x="141" y="24"/>
                    <a:pt x="141" y="24"/>
                  </a:cubicBezTo>
                  <a:cubicBezTo>
                    <a:pt x="141" y="24"/>
                    <a:pt x="141" y="24"/>
                    <a:pt x="141" y="24"/>
                  </a:cubicBezTo>
                  <a:cubicBezTo>
                    <a:pt x="140" y="24"/>
                    <a:pt x="140" y="24"/>
                    <a:pt x="140" y="24"/>
                  </a:cubicBezTo>
                  <a:cubicBezTo>
                    <a:pt x="139" y="24"/>
                    <a:pt x="139" y="24"/>
                    <a:pt x="139" y="24"/>
                  </a:cubicBezTo>
                  <a:cubicBezTo>
                    <a:pt x="138" y="25"/>
                    <a:pt x="138" y="25"/>
                    <a:pt x="138" y="25"/>
                  </a:cubicBezTo>
                  <a:cubicBezTo>
                    <a:pt x="138" y="25"/>
                    <a:pt x="138" y="25"/>
                    <a:pt x="138" y="25"/>
                  </a:cubicBezTo>
                  <a:cubicBezTo>
                    <a:pt x="138" y="25"/>
                    <a:pt x="138" y="25"/>
                    <a:pt x="138" y="25"/>
                  </a:cubicBezTo>
                  <a:cubicBezTo>
                    <a:pt x="138" y="24"/>
                    <a:pt x="138" y="24"/>
                    <a:pt x="138" y="24"/>
                  </a:cubicBezTo>
                  <a:cubicBezTo>
                    <a:pt x="137" y="24"/>
                    <a:pt x="137" y="24"/>
                    <a:pt x="137" y="24"/>
                  </a:cubicBezTo>
                  <a:cubicBezTo>
                    <a:pt x="137" y="24"/>
                    <a:pt x="137" y="24"/>
                    <a:pt x="137" y="24"/>
                  </a:cubicBezTo>
                  <a:cubicBezTo>
                    <a:pt x="136" y="24"/>
                    <a:pt x="136" y="24"/>
                    <a:pt x="136" y="24"/>
                  </a:cubicBezTo>
                  <a:cubicBezTo>
                    <a:pt x="136" y="24"/>
                    <a:pt x="136" y="24"/>
                    <a:pt x="136" y="24"/>
                  </a:cubicBezTo>
                  <a:cubicBezTo>
                    <a:pt x="136" y="24"/>
                    <a:pt x="136" y="24"/>
                    <a:pt x="136" y="24"/>
                  </a:cubicBezTo>
                  <a:cubicBezTo>
                    <a:pt x="136" y="24"/>
                    <a:pt x="136" y="24"/>
                    <a:pt x="136" y="24"/>
                  </a:cubicBezTo>
                  <a:cubicBezTo>
                    <a:pt x="137" y="24"/>
                    <a:pt x="137" y="24"/>
                    <a:pt x="137" y="24"/>
                  </a:cubicBezTo>
                  <a:cubicBezTo>
                    <a:pt x="137" y="25"/>
                    <a:pt x="137" y="25"/>
                    <a:pt x="137" y="25"/>
                  </a:cubicBezTo>
                  <a:cubicBezTo>
                    <a:pt x="138" y="25"/>
                    <a:pt x="138" y="25"/>
                    <a:pt x="138" y="25"/>
                  </a:cubicBezTo>
                  <a:cubicBezTo>
                    <a:pt x="137" y="25"/>
                    <a:pt x="137" y="25"/>
                    <a:pt x="137" y="25"/>
                  </a:cubicBezTo>
                  <a:cubicBezTo>
                    <a:pt x="137" y="26"/>
                    <a:pt x="137" y="26"/>
                    <a:pt x="137" y="26"/>
                  </a:cubicBezTo>
                  <a:cubicBezTo>
                    <a:pt x="136" y="26"/>
                    <a:pt x="136" y="26"/>
                    <a:pt x="136" y="26"/>
                  </a:cubicBezTo>
                  <a:cubicBezTo>
                    <a:pt x="136" y="26"/>
                    <a:pt x="136" y="26"/>
                    <a:pt x="136" y="26"/>
                  </a:cubicBezTo>
                  <a:cubicBezTo>
                    <a:pt x="135" y="26"/>
                    <a:pt x="135" y="26"/>
                    <a:pt x="135" y="26"/>
                  </a:cubicBezTo>
                  <a:cubicBezTo>
                    <a:pt x="134" y="26"/>
                    <a:pt x="134" y="26"/>
                    <a:pt x="134" y="26"/>
                  </a:cubicBezTo>
                  <a:cubicBezTo>
                    <a:pt x="133" y="27"/>
                    <a:pt x="133" y="27"/>
                    <a:pt x="133" y="27"/>
                  </a:cubicBezTo>
                  <a:cubicBezTo>
                    <a:pt x="132" y="27"/>
                    <a:pt x="132" y="27"/>
                    <a:pt x="132" y="27"/>
                  </a:cubicBezTo>
                  <a:cubicBezTo>
                    <a:pt x="132" y="27"/>
                    <a:pt x="132" y="27"/>
                    <a:pt x="132" y="27"/>
                  </a:cubicBezTo>
                  <a:cubicBezTo>
                    <a:pt x="131" y="27"/>
                    <a:pt x="131" y="27"/>
                    <a:pt x="131" y="27"/>
                  </a:cubicBezTo>
                  <a:cubicBezTo>
                    <a:pt x="131" y="27"/>
                    <a:pt x="131" y="27"/>
                    <a:pt x="131" y="27"/>
                  </a:cubicBezTo>
                  <a:cubicBezTo>
                    <a:pt x="130" y="28"/>
                    <a:pt x="130" y="28"/>
                    <a:pt x="130" y="28"/>
                  </a:cubicBezTo>
                  <a:cubicBezTo>
                    <a:pt x="129" y="28"/>
                    <a:pt x="129" y="28"/>
                    <a:pt x="129" y="28"/>
                  </a:cubicBezTo>
                  <a:cubicBezTo>
                    <a:pt x="129" y="28"/>
                    <a:pt x="129" y="28"/>
                    <a:pt x="129" y="28"/>
                  </a:cubicBezTo>
                  <a:cubicBezTo>
                    <a:pt x="129" y="29"/>
                    <a:pt x="129" y="29"/>
                    <a:pt x="129" y="29"/>
                  </a:cubicBezTo>
                  <a:cubicBezTo>
                    <a:pt x="129" y="29"/>
                    <a:pt x="129" y="29"/>
                    <a:pt x="129" y="29"/>
                  </a:cubicBezTo>
                  <a:cubicBezTo>
                    <a:pt x="129" y="30"/>
                    <a:pt x="129" y="30"/>
                    <a:pt x="129" y="30"/>
                  </a:cubicBezTo>
                  <a:cubicBezTo>
                    <a:pt x="129" y="31"/>
                    <a:pt x="129" y="31"/>
                    <a:pt x="129" y="31"/>
                  </a:cubicBezTo>
                  <a:cubicBezTo>
                    <a:pt x="130" y="31"/>
                    <a:pt x="130" y="31"/>
                    <a:pt x="130" y="31"/>
                  </a:cubicBezTo>
                  <a:cubicBezTo>
                    <a:pt x="130" y="31"/>
                    <a:pt x="130" y="31"/>
                    <a:pt x="130" y="31"/>
                  </a:cubicBezTo>
                  <a:cubicBezTo>
                    <a:pt x="130" y="31"/>
                    <a:pt x="130" y="31"/>
                    <a:pt x="130" y="31"/>
                  </a:cubicBezTo>
                  <a:cubicBezTo>
                    <a:pt x="130" y="30"/>
                    <a:pt x="130" y="30"/>
                    <a:pt x="130" y="30"/>
                  </a:cubicBezTo>
                  <a:cubicBezTo>
                    <a:pt x="131" y="29"/>
                    <a:pt x="131" y="29"/>
                    <a:pt x="131" y="29"/>
                  </a:cubicBezTo>
                  <a:cubicBezTo>
                    <a:pt x="132" y="29"/>
                    <a:pt x="132" y="29"/>
                    <a:pt x="132" y="29"/>
                  </a:cubicBezTo>
                  <a:cubicBezTo>
                    <a:pt x="132" y="29"/>
                    <a:pt x="132" y="29"/>
                    <a:pt x="132" y="29"/>
                  </a:cubicBezTo>
                  <a:cubicBezTo>
                    <a:pt x="133" y="29"/>
                    <a:pt x="133" y="29"/>
                    <a:pt x="133" y="29"/>
                  </a:cubicBezTo>
                  <a:cubicBezTo>
                    <a:pt x="134" y="29"/>
                    <a:pt x="134" y="29"/>
                    <a:pt x="134" y="29"/>
                  </a:cubicBezTo>
                  <a:cubicBezTo>
                    <a:pt x="134" y="29"/>
                    <a:pt x="134" y="29"/>
                    <a:pt x="134" y="29"/>
                  </a:cubicBezTo>
                  <a:cubicBezTo>
                    <a:pt x="135" y="28"/>
                    <a:pt x="135" y="28"/>
                    <a:pt x="135" y="28"/>
                  </a:cubicBezTo>
                  <a:cubicBezTo>
                    <a:pt x="136" y="28"/>
                    <a:pt x="136" y="28"/>
                    <a:pt x="136" y="28"/>
                  </a:cubicBezTo>
                  <a:cubicBezTo>
                    <a:pt x="138" y="27"/>
                    <a:pt x="138" y="27"/>
                    <a:pt x="138" y="27"/>
                  </a:cubicBezTo>
                  <a:cubicBezTo>
                    <a:pt x="138" y="27"/>
                    <a:pt x="138" y="27"/>
                    <a:pt x="138" y="27"/>
                  </a:cubicBezTo>
                  <a:cubicBezTo>
                    <a:pt x="138" y="27"/>
                    <a:pt x="138" y="27"/>
                    <a:pt x="138" y="27"/>
                  </a:cubicBezTo>
                  <a:cubicBezTo>
                    <a:pt x="138" y="28"/>
                    <a:pt x="138" y="28"/>
                    <a:pt x="138" y="28"/>
                  </a:cubicBezTo>
                  <a:cubicBezTo>
                    <a:pt x="138" y="28"/>
                    <a:pt x="138" y="28"/>
                    <a:pt x="138" y="28"/>
                  </a:cubicBezTo>
                  <a:cubicBezTo>
                    <a:pt x="139" y="28"/>
                    <a:pt x="139" y="28"/>
                    <a:pt x="139" y="28"/>
                  </a:cubicBezTo>
                  <a:cubicBezTo>
                    <a:pt x="139" y="27"/>
                    <a:pt x="139" y="27"/>
                    <a:pt x="139" y="27"/>
                  </a:cubicBezTo>
                  <a:cubicBezTo>
                    <a:pt x="140" y="26"/>
                    <a:pt x="140" y="26"/>
                    <a:pt x="140" y="26"/>
                  </a:cubicBezTo>
                  <a:cubicBezTo>
                    <a:pt x="140" y="26"/>
                    <a:pt x="140" y="26"/>
                    <a:pt x="140" y="26"/>
                  </a:cubicBezTo>
                  <a:cubicBezTo>
                    <a:pt x="141" y="26"/>
                    <a:pt x="141" y="26"/>
                    <a:pt x="141" y="26"/>
                  </a:cubicBezTo>
                  <a:cubicBezTo>
                    <a:pt x="141" y="26"/>
                    <a:pt x="141" y="26"/>
                    <a:pt x="141" y="26"/>
                  </a:cubicBezTo>
                  <a:cubicBezTo>
                    <a:pt x="142" y="26"/>
                    <a:pt x="142" y="26"/>
                    <a:pt x="142" y="26"/>
                  </a:cubicBezTo>
                  <a:cubicBezTo>
                    <a:pt x="143" y="26"/>
                    <a:pt x="143" y="26"/>
                    <a:pt x="143" y="26"/>
                  </a:cubicBezTo>
                  <a:cubicBezTo>
                    <a:pt x="144" y="27"/>
                    <a:pt x="144" y="27"/>
                    <a:pt x="144" y="27"/>
                  </a:cubicBezTo>
                  <a:cubicBezTo>
                    <a:pt x="145" y="27"/>
                    <a:pt x="145" y="27"/>
                    <a:pt x="145" y="27"/>
                  </a:cubicBezTo>
                  <a:cubicBezTo>
                    <a:pt x="147" y="27"/>
                    <a:pt x="147" y="27"/>
                    <a:pt x="147" y="27"/>
                  </a:cubicBezTo>
                  <a:cubicBezTo>
                    <a:pt x="148" y="27"/>
                    <a:pt x="148" y="27"/>
                    <a:pt x="148" y="27"/>
                  </a:cubicBezTo>
                  <a:cubicBezTo>
                    <a:pt x="149" y="27"/>
                    <a:pt x="149" y="27"/>
                    <a:pt x="149" y="27"/>
                  </a:cubicBezTo>
                  <a:cubicBezTo>
                    <a:pt x="150" y="27"/>
                    <a:pt x="150" y="27"/>
                    <a:pt x="150" y="27"/>
                  </a:cubicBezTo>
                  <a:cubicBezTo>
                    <a:pt x="152" y="28"/>
                    <a:pt x="152" y="28"/>
                    <a:pt x="152" y="28"/>
                  </a:cubicBezTo>
                  <a:cubicBezTo>
                    <a:pt x="152" y="27"/>
                    <a:pt x="152" y="27"/>
                    <a:pt x="152" y="27"/>
                  </a:cubicBezTo>
                  <a:cubicBezTo>
                    <a:pt x="153" y="28"/>
                    <a:pt x="153" y="28"/>
                    <a:pt x="153" y="28"/>
                  </a:cubicBezTo>
                  <a:cubicBezTo>
                    <a:pt x="153" y="28"/>
                    <a:pt x="153" y="28"/>
                    <a:pt x="153" y="28"/>
                  </a:cubicBezTo>
                  <a:cubicBezTo>
                    <a:pt x="153" y="29"/>
                    <a:pt x="153" y="29"/>
                    <a:pt x="153" y="29"/>
                  </a:cubicBezTo>
                  <a:cubicBezTo>
                    <a:pt x="152" y="29"/>
                    <a:pt x="152" y="29"/>
                    <a:pt x="152" y="29"/>
                  </a:cubicBezTo>
                  <a:cubicBezTo>
                    <a:pt x="152" y="30"/>
                    <a:pt x="152" y="30"/>
                    <a:pt x="152" y="30"/>
                  </a:cubicBezTo>
                  <a:cubicBezTo>
                    <a:pt x="152" y="30"/>
                    <a:pt x="152" y="30"/>
                    <a:pt x="152" y="30"/>
                  </a:cubicBezTo>
                  <a:cubicBezTo>
                    <a:pt x="151" y="31"/>
                    <a:pt x="151" y="31"/>
                    <a:pt x="151" y="31"/>
                  </a:cubicBezTo>
                  <a:cubicBezTo>
                    <a:pt x="149" y="31"/>
                    <a:pt x="149" y="31"/>
                    <a:pt x="149" y="31"/>
                  </a:cubicBezTo>
                  <a:cubicBezTo>
                    <a:pt x="148" y="31"/>
                    <a:pt x="148" y="31"/>
                    <a:pt x="148" y="31"/>
                  </a:cubicBezTo>
                  <a:cubicBezTo>
                    <a:pt x="148" y="31"/>
                    <a:pt x="148" y="31"/>
                    <a:pt x="148" y="31"/>
                  </a:cubicBezTo>
                  <a:cubicBezTo>
                    <a:pt x="147" y="31"/>
                    <a:pt x="147" y="31"/>
                    <a:pt x="147" y="31"/>
                  </a:cubicBezTo>
                  <a:cubicBezTo>
                    <a:pt x="147" y="31"/>
                    <a:pt x="147" y="31"/>
                    <a:pt x="147" y="31"/>
                  </a:cubicBezTo>
                  <a:cubicBezTo>
                    <a:pt x="147" y="32"/>
                    <a:pt x="147" y="32"/>
                    <a:pt x="147" y="32"/>
                  </a:cubicBezTo>
                  <a:cubicBezTo>
                    <a:pt x="147" y="32"/>
                    <a:pt x="147" y="32"/>
                    <a:pt x="147" y="32"/>
                  </a:cubicBezTo>
                  <a:cubicBezTo>
                    <a:pt x="147" y="33"/>
                    <a:pt x="147" y="33"/>
                    <a:pt x="147" y="33"/>
                  </a:cubicBezTo>
                  <a:cubicBezTo>
                    <a:pt x="147" y="33"/>
                    <a:pt x="147" y="33"/>
                    <a:pt x="147" y="33"/>
                  </a:cubicBezTo>
                  <a:cubicBezTo>
                    <a:pt x="147" y="33"/>
                    <a:pt x="147" y="33"/>
                    <a:pt x="147" y="33"/>
                  </a:cubicBezTo>
                  <a:cubicBezTo>
                    <a:pt x="148" y="33"/>
                    <a:pt x="148" y="33"/>
                    <a:pt x="148" y="33"/>
                  </a:cubicBezTo>
                  <a:cubicBezTo>
                    <a:pt x="149" y="33"/>
                    <a:pt x="149" y="33"/>
                    <a:pt x="149" y="33"/>
                  </a:cubicBezTo>
                  <a:cubicBezTo>
                    <a:pt x="150" y="32"/>
                    <a:pt x="150" y="32"/>
                    <a:pt x="150" y="32"/>
                  </a:cubicBezTo>
                  <a:cubicBezTo>
                    <a:pt x="150" y="32"/>
                    <a:pt x="152" y="32"/>
                    <a:pt x="152" y="32"/>
                  </a:cubicBezTo>
                  <a:cubicBezTo>
                    <a:pt x="152" y="32"/>
                    <a:pt x="153" y="33"/>
                    <a:pt x="153" y="33"/>
                  </a:cubicBezTo>
                  <a:cubicBezTo>
                    <a:pt x="154" y="33"/>
                    <a:pt x="154" y="33"/>
                    <a:pt x="154" y="33"/>
                  </a:cubicBezTo>
                  <a:cubicBezTo>
                    <a:pt x="154" y="33"/>
                    <a:pt x="154" y="33"/>
                    <a:pt x="154" y="33"/>
                  </a:cubicBezTo>
                  <a:cubicBezTo>
                    <a:pt x="155" y="33"/>
                    <a:pt x="155" y="33"/>
                    <a:pt x="155" y="33"/>
                  </a:cubicBezTo>
                  <a:cubicBezTo>
                    <a:pt x="155" y="33"/>
                    <a:pt x="155" y="33"/>
                    <a:pt x="155" y="33"/>
                  </a:cubicBezTo>
                  <a:cubicBezTo>
                    <a:pt x="155" y="33"/>
                    <a:pt x="155" y="33"/>
                    <a:pt x="155" y="33"/>
                  </a:cubicBezTo>
                  <a:cubicBezTo>
                    <a:pt x="156" y="33"/>
                    <a:pt x="156" y="33"/>
                    <a:pt x="156" y="33"/>
                  </a:cubicBezTo>
                  <a:cubicBezTo>
                    <a:pt x="156" y="33"/>
                    <a:pt x="156" y="33"/>
                    <a:pt x="156" y="33"/>
                  </a:cubicBezTo>
                  <a:cubicBezTo>
                    <a:pt x="157" y="32"/>
                    <a:pt x="157" y="32"/>
                    <a:pt x="157" y="32"/>
                  </a:cubicBezTo>
                  <a:cubicBezTo>
                    <a:pt x="157" y="31"/>
                    <a:pt x="157" y="31"/>
                    <a:pt x="157" y="31"/>
                  </a:cubicBezTo>
                  <a:cubicBezTo>
                    <a:pt x="157" y="30"/>
                    <a:pt x="157" y="30"/>
                    <a:pt x="157" y="30"/>
                  </a:cubicBezTo>
                  <a:cubicBezTo>
                    <a:pt x="158" y="29"/>
                    <a:pt x="158" y="29"/>
                    <a:pt x="158" y="29"/>
                  </a:cubicBezTo>
                  <a:cubicBezTo>
                    <a:pt x="157" y="29"/>
                    <a:pt x="157" y="29"/>
                    <a:pt x="157" y="29"/>
                  </a:cubicBezTo>
                  <a:cubicBezTo>
                    <a:pt x="157" y="29"/>
                    <a:pt x="157" y="29"/>
                    <a:pt x="157" y="29"/>
                  </a:cubicBezTo>
                  <a:cubicBezTo>
                    <a:pt x="158" y="28"/>
                    <a:pt x="158" y="28"/>
                    <a:pt x="158" y="28"/>
                  </a:cubicBezTo>
                  <a:cubicBezTo>
                    <a:pt x="159" y="28"/>
                    <a:pt x="159" y="28"/>
                    <a:pt x="159" y="28"/>
                  </a:cubicBezTo>
                  <a:cubicBezTo>
                    <a:pt x="160" y="28"/>
                    <a:pt x="160" y="28"/>
                    <a:pt x="160" y="28"/>
                  </a:cubicBezTo>
                  <a:cubicBezTo>
                    <a:pt x="161" y="28"/>
                    <a:pt x="161" y="28"/>
                    <a:pt x="161" y="28"/>
                  </a:cubicBezTo>
                  <a:cubicBezTo>
                    <a:pt x="162" y="28"/>
                    <a:pt x="162" y="28"/>
                    <a:pt x="162" y="28"/>
                  </a:cubicBezTo>
                  <a:cubicBezTo>
                    <a:pt x="163" y="28"/>
                    <a:pt x="163" y="28"/>
                    <a:pt x="163" y="28"/>
                  </a:cubicBezTo>
                  <a:cubicBezTo>
                    <a:pt x="163" y="29"/>
                    <a:pt x="163" y="29"/>
                    <a:pt x="163" y="29"/>
                  </a:cubicBezTo>
                  <a:cubicBezTo>
                    <a:pt x="163" y="30"/>
                    <a:pt x="163" y="30"/>
                    <a:pt x="163" y="30"/>
                  </a:cubicBezTo>
                  <a:cubicBezTo>
                    <a:pt x="163" y="31"/>
                    <a:pt x="163" y="31"/>
                    <a:pt x="163" y="31"/>
                  </a:cubicBezTo>
                  <a:cubicBezTo>
                    <a:pt x="162" y="32"/>
                    <a:pt x="162" y="32"/>
                    <a:pt x="162" y="32"/>
                  </a:cubicBezTo>
                  <a:cubicBezTo>
                    <a:pt x="161" y="34"/>
                    <a:pt x="161" y="34"/>
                    <a:pt x="161" y="34"/>
                  </a:cubicBezTo>
                  <a:cubicBezTo>
                    <a:pt x="161" y="35"/>
                    <a:pt x="161" y="35"/>
                    <a:pt x="161" y="35"/>
                  </a:cubicBezTo>
                  <a:cubicBezTo>
                    <a:pt x="161" y="35"/>
                    <a:pt x="161" y="35"/>
                    <a:pt x="161" y="35"/>
                  </a:cubicBezTo>
                  <a:cubicBezTo>
                    <a:pt x="158" y="37"/>
                    <a:pt x="158" y="37"/>
                    <a:pt x="158" y="37"/>
                  </a:cubicBezTo>
                  <a:cubicBezTo>
                    <a:pt x="158" y="37"/>
                    <a:pt x="158" y="37"/>
                    <a:pt x="158" y="37"/>
                  </a:cubicBezTo>
                  <a:cubicBezTo>
                    <a:pt x="158" y="37"/>
                    <a:pt x="158" y="37"/>
                    <a:pt x="158" y="37"/>
                  </a:cubicBezTo>
                  <a:cubicBezTo>
                    <a:pt x="157" y="37"/>
                    <a:pt x="157" y="37"/>
                    <a:pt x="157" y="37"/>
                  </a:cubicBezTo>
                  <a:cubicBezTo>
                    <a:pt x="156" y="38"/>
                    <a:pt x="156" y="38"/>
                    <a:pt x="156" y="38"/>
                  </a:cubicBezTo>
                  <a:cubicBezTo>
                    <a:pt x="156" y="38"/>
                    <a:pt x="156" y="38"/>
                    <a:pt x="156" y="38"/>
                  </a:cubicBezTo>
                  <a:cubicBezTo>
                    <a:pt x="156" y="38"/>
                    <a:pt x="156" y="38"/>
                    <a:pt x="156" y="38"/>
                  </a:cubicBezTo>
                  <a:cubicBezTo>
                    <a:pt x="155" y="39"/>
                    <a:pt x="155" y="39"/>
                    <a:pt x="155" y="39"/>
                  </a:cubicBezTo>
                  <a:cubicBezTo>
                    <a:pt x="155" y="39"/>
                    <a:pt x="155" y="39"/>
                    <a:pt x="155" y="39"/>
                  </a:cubicBezTo>
                  <a:cubicBezTo>
                    <a:pt x="154" y="40"/>
                    <a:pt x="154" y="40"/>
                    <a:pt x="154" y="40"/>
                  </a:cubicBezTo>
                  <a:cubicBezTo>
                    <a:pt x="154" y="40"/>
                    <a:pt x="154" y="40"/>
                    <a:pt x="154" y="40"/>
                  </a:cubicBezTo>
                  <a:cubicBezTo>
                    <a:pt x="153" y="40"/>
                    <a:pt x="153" y="40"/>
                    <a:pt x="153" y="40"/>
                  </a:cubicBezTo>
                  <a:cubicBezTo>
                    <a:pt x="153" y="40"/>
                    <a:pt x="153" y="40"/>
                    <a:pt x="153" y="40"/>
                  </a:cubicBezTo>
                  <a:cubicBezTo>
                    <a:pt x="153" y="40"/>
                    <a:pt x="153" y="40"/>
                    <a:pt x="153" y="40"/>
                  </a:cubicBezTo>
                  <a:cubicBezTo>
                    <a:pt x="153" y="41"/>
                    <a:pt x="153" y="41"/>
                    <a:pt x="153" y="41"/>
                  </a:cubicBezTo>
                  <a:cubicBezTo>
                    <a:pt x="153" y="41"/>
                    <a:pt x="153" y="41"/>
                    <a:pt x="153" y="41"/>
                  </a:cubicBezTo>
                  <a:cubicBezTo>
                    <a:pt x="152" y="42"/>
                    <a:pt x="152" y="42"/>
                    <a:pt x="152" y="42"/>
                  </a:cubicBezTo>
                  <a:cubicBezTo>
                    <a:pt x="151" y="43"/>
                    <a:pt x="151" y="43"/>
                    <a:pt x="151" y="43"/>
                  </a:cubicBezTo>
                  <a:cubicBezTo>
                    <a:pt x="151" y="43"/>
                    <a:pt x="151" y="43"/>
                    <a:pt x="151" y="43"/>
                  </a:cubicBezTo>
                  <a:cubicBezTo>
                    <a:pt x="150" y="44"/>
                    <a:pt x="150" y="44"/>
                    <a:pt x="150" y="44"/>
                  </a:cubicBezTo>
                  <a:cubicBezTo>
                    <a:pt x="149" y="45"/>
                    <a:pt x="149" y="45"/>
                    <a:pt x="149" y="45"/>
                  </a:cubicBezTo>
                  <a:cubicBezTo>
                    <a:pt x="148" y="45"/>
                    <a:pt x="148" y="45"/>
                    <a:pt x="148" y="45"/>
                  </a:cubicBezTo>
                  <a:cubicBezTo>
                    <a:pt x="147" y="46"/>
                    <a:pt x="147" y="46"/>
                    <a:pt x="147" y="46"/>
                  </a:cubicBezTo>
                  <a:cubicBezTo>
                    <a:pt x="147" y="46"/>
                    <a:pt x="147" y="46"/>
                    <a:pt x="147" y="46"/>
                  </a:cubicBezTo>
                  <a:cubicBezTo>
                    <a:pt x="146" y="46"/>
                    <a:pt x="146" y="46"/>
                    <a:pt x="146" y="46"/>
                  </a:cubicBezTo>
                  <a:cubicBezTo>
                    <a:pt x="146" y="47"/>
                    <a:pt x="146" y="47"/>
                    <a:pt x="146" y="47"/>
                  </a:cubicBezTo>
                  <a:cubicBezTo>
                    <a:pt x="146" y="47"/>
                    <a:pt x="146" y="47"/>
                    <a:pt x="146" y="47"/>
                  </a:cubicBezTo>
                  <a:cubicBezTo>
                    <a:pt x="146" y="48"/>
                    <a:pt x="146" y="48"/>
                    <a:pt x="146" y="48"/>
                  </a:cubicBezTo>
                  <a:cubicBezTo>
                    <a:pt x="146" y="49"/>
                    <a:pt x="146" y="49"/>
                    <a:pt x="146" y="49"/>
                  </a:cubicBezTo>
                  <a:cubicBezTo>
                    <a:pt x="146" y="48"/>
                    <a:pt x="146" y="48"/>
                    <a:pt x="146" y="48"/>
                  </a:cubicBezTo>
                  <a:cubicBezTo>
                    <a:pt x="146" y="48"/>
                    <a:pt x="146" y="48"/>
                    <a:pt x="146" y="48"/>
                  </a:cubicBezTo>
                  <a:cubicBezTo>
                    <a:pt x="147" y="47"/>
                    <a:pt x="147" y="47"/>
                    <a:pt x="147" y="47"/>
                  </a:cubicBezTo>
                  <a:cubicBezTo>
                    <a:pt x="148" y="46"/>
                    <a:pt x="148" y="46"/>
                    <a:pt x="148" y="46"/>
                  </a:cubicBezTo>
                  <a:cubicBezTo>
                    <a:pt x="149" y="45"/>
                    <a:pt x="149" y="45"/>
                    <a:pt x="149" y="45"/>
                  </a:cubicBezTo>
                  <a:cubicBezTo>
                    <a:pt x="149" y="45"/>
                    <a:pt x="149" y="45"/>
                    <a:pt x="149" y="45"/>
                  </a:cubicBezTo>
                  <a:cubicBezTo>
                    <a:pt x="149" y="46"/>
                    <a:pt x="149" y="46"/>
                    <a:pt x="149" y="46"/>
                  </a:cubicBezTo>
                  <a:cubicBezTo>
                    <a:pt x="150" y="45"/>
                    <a:pt x="150" y="45"/>
                    <a:pt x="150" y="45"/>
                  </a:cubicBezTo>
                  <a:cubicBezTo>
                    <a:pt x="151" y="44"/>
                    <a:pt x="151" y="44"/>
                    <a:pt x="151" y="44"/>
                  </a:cubicBezTo>
                  <a:cubicBezTo>
                    <a:pt x="152" y="44"/>
                    <a:pt x="152" y="44"/>
                    <a:pt x="152" y="44"/>
                  </a:cubicBezTo>
                  <a:cubicBezTo>
                    <a:pt x="152" y="43"/>
                    <a:pt x="152" y="43"/>
                    <a:pt x="152" y="43"/>
                  </a:cubicBezTo>
                  <a:cubicBezTo>
                    <a:pt x="153" y="42"/>
                    <a:pt x="153" y="42"/>
                    <a:pt x="153" y="42"/>
                  </a:cubicBezTo>
                  <a:cubicBezTo>
                    <a:pt x="154" y="41"/>
                    <a:pt x="154" y="41"/>
                    <a:pt x="154" y="41"/>
                  </a:cubicBezTo>
                  <a:cubicBezTo>
                    <a:pt x="155" y="41"/>
                    <a:pt x="155" y="41"/>
                    <a:pt x="155" y="41"/>
                  </a:cubicBezTo>
                  <a:cubicBezTo>
                    <a:pt x="156" y="41"/>
                    <a:pt x="156" y="41"/>
                    <a:pt x="156" y="41"/>
                  </a:cubicBezTo>
                  <a:cubicBezTo>
                    <a:pt x="156" y="41"/>
                    <a:pt x="156" y="41"/>
                    <a:pt x="156" y="41"/>
                  </a:cubicBezTo>
                  <a:cubicBezTo>
                    <a:pt x="157" y="40"/>
                    <a:pt x="157" y="40"/>
                    <a:pt x="157" y="40"/>
                  </a:cubicBezTo>
                  <a:cubicBezTo>
                    <a:pt x="157" y="40"/>
                    <a:pt x="157" y="40"/>
                    <a:pt x="157" y="40"/>
                  </a:cubicBezTo>
                  <a:cubicBezTo>
                    <a:pt x="158" y="40"/>
                    <a:pt x="158" y="40"/>
                    <a:pt x="158" y="40"/>
                  </a:cubicBezTo>
                  <a:cubicBezTo>
                    <a:pt x="159" y="40"/>
                    <a:pt x="159" y="40"/>
                    <a:pt x="159" y="40"/>
                  </a:cubicBezTo>
                  <a:cubicBezTo>
                    <a:pt x="160" y="40"/>
                    <a:pt x="160" y="40"/>
                    <a:pt x="160" y="40"/>
                  </a:cubicBezTo>
                  <a:cubicBezTo>
                    <a:pt x="161" y="39"/>
                    <a:pt x="161" y="39"/>
                    <a:pt x="161" y="39"/>
                  </a:cubicBezTo>
                  <a:cubicBezTo>
                    <a:pt x="162" y="39"/>
                    <a:pt x="162" y="39"/>
                    <a:pt x="162" y="39"/>
                  </a:cubicBezTo>
                  <a:cubicBezTo>
                    <a:pt x="163" y="38"/>
                    <a:pt x="163" y="38"/>
                    <a:pt x="163" y="38"/>
                  </a:cubicBezTo>
                  <a:cubicBezTo>
                    <a:pt x="163" y="38"/>
                    <a:pt x="163" y="38"/>
                    <a:pt x="163" y="38"/>
                  </a:cubicBezTo>
                  <a:cubicBezTo>
                    <a:pt x="164" y="38"/>
                    <a:pt x="164" y="38"/>
                    <a:pt x="164" y="38"/>
                  </a:cubicBezTo>
                  <a:cubicBezTo>
                    <a:pt x="164" y="37"/>
                    <a:pt x="164" y="37"/>
                    <a:pt x="164" y="37"/>
                  </a:cubicBezTo>
                  <a:cubicBezTo>
                    <a:pt x="165" y="36"/>
                    <a:pt x="165" y="36"/>
                    <a:pt x="165" y="36"/>
                  </a:cubicBezTo>
                  <a:cubicBezTo>
                    <a:pt x="166" y="35"/>
                    <a:pt x="166" y="35"/>
                    <a:pt x="166" y="35"/>
                  </a:cubicBezTo>
                  <a:cubicBezTo>
                    <a:pt x="166" y="35"/>
                    <a:pt x="166" y="35"/>
                    <a:pt x="166" y="35"/>
                  </a:cubicBezTo>
                  <a:cubicBezTo>
                    <a:pt x="166" y="34"/>
                    <a:pt x="166" y="34"/>
                    <a:pt x="166" y="34"/>
                  </a:cubicBezTo>
                  <a:cubicBezTo>
                    <a:pt x="167" y="34"/>
                    <a:pt x="167" y="34"/>
                    <a:pt x="167" y="34"/>
                  </a:cubicBezTo>
                  <a:cubicBezTo>
                    <a:pt x="167" y="34"/>
                    <a:pt x="167" y="34"/>
                    <a:pt x="167" y="34"/>
                  </a:cubicBezTo>
                  <a:cubicBezTo>
                    <a:pt x="167" y="34"/>
                    <a:pt x="167" y="34"/>
                    <a:pt x="167" y="34"/>
                  </a:cubicBezTo>
                  <a:cubicBezTo>
                    <a:pt x="167" y="35"/>
                    <a:pt x="167" y="35"/>
                    <a:pt x="167" y="35"/>
                  </a:cubicBezTo>
                  <a:cubicBezTo>
                    <a:pt x="167" y="35"/>
                    <a:pt x="167" y="35"/>
                    <a:pt x="167" y="35"/>
                  </a:cubicBezTo>
                  <a:cubicBezTo>
                    <a:pt x="167" y="36"/>
                    <a:pt x="167" y="36"/>
                    <a:pt x="167" y="36"/>
                  </a:cubicBezTo>
                  <a:cubicBezTo>
                    <a:pt x="167" y="36"/>
                    <a:pt x="167" y="36"/>
                    <a:pt x="167" y="36"/>
                  </a:cubicBezTo>
                  <a:cubicBezTo>
                    <a:pt x="168" y="37"/>
                    <a:pt x="168" y="37"/>
                    <a:pt x="168" y="37"/>
                  </a:cubicBezTo>
                  <a:cubicBezTo>
                    <a:pt x="167" y="38"/>
                    <a:pt x="167" y="38"/>
                    <a:pt x="167" y="38"/>
                  </a:cubicBezTo>
                  <a:cubicBezTo>
                    <a:pt x="167" y="38"/>
                    <a:pt x="167" y="38"/>
                    <a:pt x="167" y="38"/>
                  </a:cubicBezTo>
                  <a:cubicBezTo>
                    <a:pt x="168" y="38"/>
                    <a:pt x="168" y="38"/>
                    <a:pt x="168" y="38"/>
                  </a:cubicBezTo>
                  <a:cubicBezTo>
                    <a:pt x="168" y="37"/>
                    <a:pt x="168" y="37"/>
                    <a:pt x="168" y="37"/>
                  </a:cubicBezTo>
                  <a:cubicBezTo>
                    <a:pt x="168" y="36"/>
                    <a:pt x="168" y="36"/>
                    <a:pt x="168" y="36"/>
                  </a:cubicBezTo>
                  <a:cubicBezTo>
                    <a:pt x="168" y="36"/>
                    <a:pt x="168" y="36"/>
                    <a:pt x="168" y="36"/>
                  </a:cubicBezTo>
                  <a:cubicBezTo>
                    <a:pt x="168" y="35"/>
                    <a:pt x="168" y="35"/>
                    <a:pt x="168" y="35"/>
                  </a:cubicBezTo>
                  <a:cubicBezTo>
                    <a:pt x="168" y="35"/>
                    <a:pt x="168" y="35"/>
                    <a:pt x="168" y="35"/>
                  </a:cubicBezTo>
                  <a:cubicBezTo>
                    <a:pt x="169" y="35"/>
                    <a:pt x="169" y="35"/>
                    <a:pt x="169" y="35"/>
                  </a:cubicBezTo>
                  <a:cubicBezTo>
                    <a:pt x="169" y="36"/>
                    <a:pt x="169" y="36"/>
                    <a:pt x="169" y="36"/>
                  </a:cubicBezTo>
                  <a:cubicBezTo>
                    <a:pt x="169" y="36"/>
                    <a:pt x="169" y="36"/>
                    <a:pt x="169" y="36"/>
                  </a:cubicBezTo>
                  <a:cubicBezTo>
                    <a:pt x="170" y="36"/>
                    <a:pt x="170" y="36"/>
                    <a:pt x="170" y="36"/>
                  </a:cubicBezTo>
                  <a:cubicBezTo>
                    <a:pt x="171" y="36"/>
                    <a:pt x="171" y="36"/>
                    <a:pt x="171" y="36"/>
                  </a:cubicBezTo>
                  <a:cubicBezTo>
                    <a:pt x="171" y="36"/>
                    <a:pt x="171" y="36"/>
                    <a:pt x="171" y="36"/>
                  </a:cubicBezTo>
                  <a:cubicBezTo>
                    <a:pt x="171" y="35"/>
                    <a:pt x="171" y="35"/>
                    <a:pt x="171" y="35"/>
                  </a:cubicBezTo>
                  <a:cubicBezTo>
                    <a:pt x="171" y="35"/>
                    <a:pt x="171" y="35"/>
                    <a:pt x="171" y="35"/>
                  </a:cubicBezTo>
                  <a:cubicBezTo>
                    <a:pt x="171" y="35"/>
                    <a:pt x="171" y="35"/>
                    <a:pt x="171" y="35"/>
                  </a:cubicBezTo>
                  <a:cubicBezTo>
                    <a:pt x="172" y="34"/>
                    <a:pt x="172" y="34"/>
                    <a:pt x="172" y="34"/>
                  </a:cubicBezTo>
                  <a:cubicBezTo>
                    <a:pt x="172" y="34"/>
                    <a:pt x="172" y="34"/>
                    <a:pt x="172" y="34"/>
                  </a:cubicBezTo>
                  <a:cubicBezTo>
                    <a:pt x="172" y="33"/>
                    <a:pt x="172" y="33"/>
                    <a:pt x="172" y="33"/>
                  </a:cubicBezTo>
                  <a:cubicBezTo>
                    <a:pt x="172" y="32"/>
                    <a:pt x="172" y="32"/>
                    <a:pt x="172" y="32"/>
                  </a:cubicBezTo>
                  <a:cubicBezTo>
                    <a:pt x="172" y="32"/>
                    <a:pt x="172" y="32"/>
                    <a:pt x="172" y="32"/>
                  </a:cubicBezTo>
                  <a:cubicBezTo>
                    <a:pt x="173" y="33"/>
                    <a:pt x="173" y="33"/>
                    <a:pt x="173" y="33"/>
                  </a:cubicBezTo>
                  <a:cubicBezTo>
                    <a:pt x="173" y="33"/>
                    <a:pt x="173" y="33"/>
                    <a:pt x="173" y="33"/>
                  </a:cubicBezTo>
                  <a:cubicBezTo>
                    <a:pt x="174" y="33"/>
                    <a:pt x="174" y="33"/>
                    <a:pt x="174" y="33"/>
                  </a:cubicBezTo>
                  <a:cubicBezTo>
                    <a:pt x="175" y="32"/>
                    <a:pt x="175" y="32"/>
                    <a:pt x="175" y="32"/>
                  </a:cubicBezTo>
                  <a:cubicBezTo>
                    <a:pt x="176" y="32"/>
                    <a:pt x="176" y="32"/>
                    <a:pt x="176" y="32"/>
                  </a:cubicBezTo>
                  <a:cubicBezTo>
                    <a:pt x="177" y="32"/>
                    <a:pt x="177" y="32"/>
                    <a:pt x="177" y="32"/>
                  </a:cubicBezTo>
                  <a:cubicBezTo>
                    <a:pt x="177" y="32"/>
                    <a:pt x="177" y="32"/>
                    <a:pt x="177" y="32"/>
                  </a:cubicBezTo>
                  <a:cubicBezTo>
                    <a:pt x="179" y="32"/>
                    <a:pt x="179" y="32"/>
                    <a:pt x="179" y="32"/>
                  </a:cubicBezTo>
                  <a:cubicBezTo>
                    <a:pt x="180" y="32"/>
                    <a:pt x="180" y="32"/>
                    <a:pt x="180" y="32"/>
                  </a:cubicBezTo>
                  <a:cubicBezTo>
                    <a:pt x="181" y="33"/>
                    <a:pt x="181" y="33"/>
                    <a:pt x="181" y="33"/>
                  </a:cubicBezTo>
                  <a:cubicBezTo>
                    <a:pt x="182" y="33"/>
                    <a:pt x="182" y="33"/>
                    <a:pt x="182" y="33"/>
                  </a:cubicBezTo>
                  <a:cubicBezTo>
                    <a:pt x="183" y="33"/>
                    <a:pt x="183" y="33"/>
                    <a:pt x="183" y="33"/>
                  </a:cubicBezTo>
                  <a:cubicBezTo>
                    <a:pt x="183" y="34"/>
                    <a:pt x="183" y="34"/>
                    <a:pt x="183" y="34"/>
                  </a:cubicBezTo>
                  <a:cubicBezTo>
                    <a:pt x="184" y="34"/>
                    <a:pt x="184" y="34"/>
                    <a:pt x="184" y="34"/>
                  </a:cubicBezTo>
                  <a:cubicBezTo>
                    <a:pt x="184" y="34"/>
                    <a:pt x="184" y="34"/>
                    <a:pt x="184" y="34"/>
                  </a:cubicBezTo>
                  <a:cubicBezTo>
                    <a:pt x="185" y="35"/>
                    <a:pt x="185" y="35"/>
                    <a:pt x="185" y="35"/>
                  </a:cubicBezTo>
                  <a:cubicBezTo>
                    <a:pt x="185" y="35"/>
                    <a:pt x="185" y="35"/>
                    <a:pt x="185" y="35"/>
                  </a:cubicBezTo>
                  <a:cubicBezTo>
                    <a:pt x="186" y="36"/>
                    <a:pt x="186" y="36"/>
                    <a:pt x="186" y="36"/>
                  </a:cubicBezTo>
                  <a:cubicBezTo>
                    <a:pt x="186" y="37"/>
                    <a:pt x="186" y="37"/>
                    <a:pt x="186" y="37"/>
                  </a:cubicBezTo>
                  <a:cubicBezTo>
                    <a:pt x="187" y="37"/>
                    <a:pt x="187" y="37"/>
                    <a:pt x="187" y="37"/>
                  </a:cubicBezTo>
                  <a:cubicBezTo>
                    <a:pt x="187" y="38"/>
                    <a:pt x="187" y="38"/>
                    <a:pt x="187" y="38"/>
                  </a:cubicBezTo>
                  <a:cubicBezTo>
                    <a:pt x="187" y="39"/>
                    <a:pt x="187" y="39"/>
                    <a:pt x="187" y="39"/>
                  </a:cubicBezTo>
                  <a:cubicBezTo>
                    <a:pt x="187" y="40"/>
                    <a:pt x="187" y="40"/>
                    <a:pt x="187" y="40"/>
                  </a:cubicBezTo>
                  <a:cubicBezTo>
                    <a:pt x="186" y="40"/>
                    <a:pt x="186" y="40"/>
                    <a:pt x="186" y="40"/>
                  </a:cubicBezTo>
                  <a:cubicBezTo>
                    <a:pt x="185" y="40"/>
                    <a:pt x="185" y="40"/>
                    <a:pt x="185" y="40"/>
                  </a:cubicBezTo>
                  <a:cubicBezTo>
                    <a:pt x="185" y="41"/>
                    <a:pt x="185" y="41"/>
                    <a:pt x="185" y="41"/>
                  </a:cubicBezTo>
                  <a:cubicBezTo>
                    <a:pt x="185" y="41"/>
                    <a:pt x="185" y="41"/>
                    <a:pt x="185" y="41"/>
                  </a:cubicBezTo>
                  <a:cubicBezTo>
                    <a:pt x="184" y="41"/>
                    <a:pt x="184" y="41"/>
                    <a:pt x="184" y="41"/>
                  </a:cubicBezTo>
                  <a:cubicBezTo>
                    <a:pt x="183" y="43"/>
                    <a:pt x="183" y="43"/>
                    <a:pt x="183" y="43"/>
                  </a:cubicBezTo>
                  <a:cubicBezTo>
                    <a:pt x="183" y="43"/>
                    <a:pt x="183" y="43"/>
                    <a:pt x="183" y="43"/>
                  </a:cubicBezTo>
                  <a:cubicBezTo>
                    <a:pt x="182" y="43"/>
                    <a:pt x="182" y="43"/>
                    <a:pt x="182" y="43"/>
                  </a:cubicBezTo>
                  <a:cubicBezTo>
                    <a:pt x="182" y="43"/>
                    <a:pt x="182" y="43"/>
                    <a:pt x="182" y="43"/>
                  </a:cubicBezTo>
                  <a:cubicBezTo>
                    <a:pt x="180" y="42"/>
                    <a:pt x="180" y="42"/>
                    <a:pt x="180" y="42"/>
                  </a:cubicBezTo>
                  <a:cubicBezTo>
                    <a:pt x="180" y="42"/>
                    <a:pt x="180" y="42"/>
                    <a:pt x="180" y="42"/>
                  </a:cubicBezTo>
                  <a:cubicBezTo>
                    <a:pt x="179" y="43"/>
                    <a:pt x="179" y="43"/>
                    <a:pt x="179" y="43"/>
                  </a:cubicBezTo>
                  <a:cubicBezTo>
                    <a:pt x="179" y="44"/>
                    <a:pt x="179" y="44"/>
                    <a:pt x="179" y="44"/>
                  </a:cubicBezTo>
                  <a:cubicBezTo>
                    <a:pt x="179" y="44"/>
                    <a:pt x="179" y="44"/>
                    <a:pt x="179" y="44"/>
                  </a:cubicBezTo>
                  <a:cubicBezTo>
                    <a:pt x="179" y="44"/>
                    <a:pt x="179" y="44"/>
                    <a:pt x="179" y="44"/>
                  </a:cubicBezTo>
                  <a:cubicBezTo>
                    <a:pt x="179" y="45"/>
                    <a:pt x="179" y="45"/>
                    <a:pt x="179" y="45"/>
                  </a:cubicBezTo>
                  <a:cubicBezTo>
                    <a:pt x="180" y="45"/>
                    <a:pt x="180" y="45"/>
                    <a:pt x="180" y="45"/>
                  </a:cubicBezTo>
                  <a:cubicBezTo>
                    <a:pt x="180" y="45"/>
                    <a:pt x="180" y="45"/>
                    <a:pt x="180" y="45"/>
                  </a:cubicBezTo>
                  <a:cubicBezTo>
                    <a:pt x="180" y="46"/>
                    <a:pt x="180" y="46"/>
                    <a:pt x="180" y="46"/>
                  </a:cubicBezTo>
                  <a:cubicBezTo>
                    <a:pt x="180" y="46"/>
                    <a:pt x="180" y="46"/>
                    <a:pt x="180" y="46"/>
                  </a:cubicBezTo>
                  <a:cubicBezTo>
                    <a:pt x="179" y="46"/>
                    <a:pt x="179" y="46"/>
                    <a:pt x="179" y="46"/>
                  </a:cubicBezTo>
                  <a:cubicBezTo>
                    <a:pt x="178" y="46"/>
                    <a:pt x="178" y="46"/>
                    <a:pt x="178" y="46"/>
                  </a:cubicBezTo>
                  <a:cubicBezTo>
                    <a:pt x="177" y="47"/>
                    <a:pt x="177" y="47"/>
                    <a:pt x="177" y="47"/>
                  </a:cubicBezTo>
                  <a:cubicBezTo>
                    <a:pt x="176" y="47"/>
                    <a:pt x="176" y="47"/>
                    <a:pt x="176" y="47"/>
                  </a:cubicBezTo>
                  <a:cubicBezTo>
                    <a:pt x="176" y="47"/>
                    <a:pt x="176" y="47"/>
                    <a:pt x="176" y="47"/>
                  </a:cubicBezTo>
                  <a:cubicBezTo>
                    <a:pt x="175" y="48"/>
                    <a:pt x="175" y="48"/>
                    <a:pt x="175" y="48"/>
                  </a:cubicBezTo>
                  <a:cubicBezTo>
                    <a:pt x="174" y="47"/>
                    <a:pt x="174" y="47"/>
                    <a:pt x="174" y="47"/>
                  </a:cubicBezTo>
                  <a:cubicBezTo>
                    <a:pt x="174" y="47"/>
                    <a:pt x="174" y="47"/>
                    <a:pt x="174" y="47"/>
                  </a:cubicBezTo>
                  <a:cubicBezTo>
                    <a:pt x="173" y="47"/>
                    <a:pt x="173" y="47"/>
                    <a:pt x="173" y="47"/>
                  </a:cubicBezTo>
                  <a:cubicBezTo>
                    <a:pt x="173" y="47"/>
                    <a:pt x="173" y="47"/>
                    <a:pt x="173" y="47"/>
                  </a:cubicBezTo>
                  <a:cubicBezTo>
                    <a:pt x="172" y="47"/>
                    <a:pt x="172" y="47"/>
                    <a:pt x="172" y="47"/>
                  </a:cubicBezTo>
                  <a:cubicBezTo>
                    <a:pt x="172" y="46"/>
                    <a:pt x="172" y="46"/>
                    <a:pt x="172" y="46"/>
                  </a:cubicBezTo>
                  <a:cubicBezTo>
                    <a:pt x="172" y="46"/>
                    <a:pt x="172" y="46"/>
                    <a:pt x="172" y="46"/>
                  </a:cubicBezTo>
                  <a:cubicBezTo>
                    <a:pt x="171" y="47"/>
                    <a:pt x="171" y="47"/>
                    <a:pt x="171" y="47"/>
                  </a:cubicBezTo>
                  <a:cubicBezTo>
                    <a:pt x="171" y="47"/>
                    <a:pt x="171" y="47"/>
                    <a:pt x="171" y="47"/>
                  </a:cubicBezTo>
                  <a:cubicBezTo>
                    <a:pt x="171" y="47"/>
                    <a:pt x="171" y="47"/>
                    <a:pt x="171" y="47"/>
                  </a:cubicBezTo>
                  <a:cubicBezTo>
                    <a:pt x="170" y="47"/>
                    <a:pt x="170" y="47"/>
                    <a:pt x="170" y="47"/>
                  </a:cubicBezTo>
                  <a:cubicBezTo>
                    <a:pt x="170" y="47"/>
                    <a:pt x="170" y="47"/>
                    <a:pt x="170" y="47"/>
                  </a:cubicBezTo>
                  <a:cubicBezTo>
                    <a:pt x="170" y="47"/>
                    <a:pt x="170" y="47"/>
                    <a:pt x="170" y="47"/>
                  </a:cubicBezTo>
                  <a:cubicBezTo>
                    <a:pt x="169" y="47"/>
                    <a:pt x="169" y="47"/>
                    <a:pt x="169" y="47"/>
                  </a:cubicBezTo>
                  <a:cubicBezTo>
                    <a:pt x="169" y="47"/>
                    <a:pt x="169" y="47"/>
                    <a:pt x="169" y="47"/>
                  </a:cubicBezTo>
                  <a:cubicBezTo>
                    <a:pt x="168" y="48"/>
                    <a:pt x="168" y="48"/>
                    <a:pt x="168" y="48"/>
                  </a:cubicBezTo>
                  <a:cubicBezTo>
                    <a:pt x="168" y="48"/>
                    <a:pt x="168" y="48"/>
                    <a:pt x="168" y="48"/>
                  </a:cubicBezTo>
                  <a:cubicBezTo>
                    <a:pt x="167" y="48"/>
                    <a:pt x="167" y="48"/>
                    <a:pt x="167" y="48"/>
                  </a:cubicBezTo>
                  <a:cubicBezTo>
                    <a:pt x="166" y="47"/>
                    <a:pt x="166" y="47"/>
                    <a:pt x="166" y="47"/>
                  </a:cubicBezTo>
                  <a:cubicBezTo>
                    <a:pt x="165" y="48"/>
                    <a:pt x="165" y="48"/>
                    <a:pt x="165" y="48"/>
                  </a:cubicBezTo>
                  <a:cubicBezTo>
                    <a:pt x="165" y="48"/>
                    <a:pt x="165" y="48"/>
                    <a:pt x="165" y="48"/>
                  </a:cubicBezTo>
                  <a:cubicBezTo>
                    <a:pt x="164" y="48"/>
                    <a:pt x="164" y="48"/>
                    <a:pt x="164" y="48"/>
                  </a:cubicBezTo>
                  <a:cubicBezTo>
                    <a:pt x="163" y="48"/>
                    <a:pt x="163" y="48"/>
                    <a:pt x="163" y="48"/>
                  </a:cubicBezTo>
                  <a:cubicBezTo>
                    <a:pt x="164" y="48"/>
                    <a:pt x="164" y="48"/>
                    <a:pt x="164" y="48"/>
                  </a:cubicBezTo>
                  <a:cubicBezTo>
                    <a:pt x="165" y="48"/>
                    <a:pt x="165" y="48"/>
                    <a:pt x="165" y="48"/>
                  </a:cubicBezTo>
                  <a:cubicBezTo>
                    <a:pt x="166" y="48"/>
                    <a:pt x="166" y="48"/>
                    <a:pt x="166" y="48"/>
                  </a:cubicBezTo>
                  <a:cubicBezTo>
                    <a:pt x="167" y="48"/>
                    <a:pt x="167" y="48"/>
                    <a:pt x="167" y="48"/>
                  </a:cubicBezTo>
                  <a:cubicBezTo>
                    <a:pt x="168" y="48"/>
                    <a:pt x="168" y="48"/>
                    <a:pt x="168" y="48"/>
                  </a:cubicBezTo>
                  <a:cubicBezTo>
                    <a:pt x="168" y="48"/>
                    <a:pt x="168" y="48"/>
                    <a:pt x="168" y="48"/>
                  </a:cubicBezTo>
                  <a:cubicBezTo>
                    <a:pt x="169" y="48"/>
                    <a:pt x="169" y="48"/>
                    <a:pt x="169" y="48"/>
                  </a:cubicBezTo>
                  <a:cubicBezTo>
                    <a:pt x="171" y="48"/>
                    <a:pt x="171" y="48"/>
                    <a:pt x="171" y="48"/>
                  </a:cubicBezTo>
                  <a:cubicBezTo>
                    <a:pt x="172" y="49"/>
                    <a:pt x="172" y="49"/>
                    <a:pt x="172" y="49"/>
                  </a:cubicBezTo>
                  <a:cubicBezTo>
                    <a:pt x="172" y="49"/>
                    <a:pt x="172" y="49"/>
                    <a:pt x="172" y="49"/>
                  </a:cubicBezTo>
                  <a:cubicBezTo>
                    <a:pt x="173" y="48"/>
                    <a:pt x="173" y="48"/>
                    <a:pt x="173" y="48"/>
                  </a:cubicBezTo>
                  <a:cubicBezTo>
                    <a:pt x="173" y="48"/>
                    <a:pt x="173" y="48"/>
                    <a:pt x="173" y="48"/>
                  </a:cubicBezTo>
                  <a:cubicBezTo>
                    <a:pt x="174" y="48"/>
                    <a:pt x="174" y="48"/>
                    <a:pt x="174" y="48"/>
                  </a:cubicBezTo>
                  <a:cubicBezTo>
                    <a:pt x="174" y="49"/>
                    <a:pt x="174" y="49"/>
                    <a:pt x="174" y="49"/>
                  </a:cubicBezTo>
                  <a:cubicBezTo>
                    <a:pt x="175" y="49"/>
                    <a:pt x="175" y="49"/>
                    <a:pt x="175" y="49"/>
                  </a:cubicBezTo>
                  <a:cubicBezTo>
                    <a:pt x="175" y="50"/>
                    <a:pt x="175" y="50"/>
                    <a:pt x="175" y="50"/>
                  </a:cubicBezTo>
                  <a:cubicBezTo>
                    <a:pt x="175" y="50"/>
                    <a:pt x="175" y="50"/>
                    <a:pt x="175" y="50"/>
                  </a:cubicBezTo>
                  <a:cubicBezTo>
                    <a:pt x="175" y="51"/>
                    <a:pt x="175" y="51"/>
                    <a:pt x="175" y="51"/>
                  </a:cubicBezTo>
                  <a:cubicBezTo>
                    <a:pt x="174" y="51"/>
                    <a:pt x="174" y="51"/>
                    <a:pt x="174" y="51"/>
                  </a:cubicBezTo>
                  <a:cubicBezTo>
                    <a:pt x="174" y="51"/>
                    <a:pt x="174" y="51"/>
                    <a:pt x="174" y="51"/>
                  </a:cubicBezTo>
                  <a:cubicBezTo>
                    <a:pt x="174" y="51"/>
                    <a:pt x="174" y="51"/>
                    <a:pt x="174" y="51"/>
                  </a:cubicBezTo>
                  <a:cubicBezTo>
                    <a:pt x="174" y="52"/>
                    <a:pt x="174" y="52"/>
                    <a:pt x="174" y="52"/>
                  </a:cubicBezTo>
                  <a:cubicBezTo>
                    <a:pt x="173" y="52"/>
                    <a:pt x="173" y="52"/>
                    <a:pt x="173" y="52"/>
                  </a:cubicBezTo>
                  <a:cubicBezTo>
                    <a:pt x="171" y="53"/>
                    <a:pt x="171" y="53"/>
                    <a:pt x="171" y="53"/>
                  </a:cubicBezTo>
                  <a:cubicBezTo>
                    <a:pt x="171" y="52"/>
                    <a:pt x="171" y="52"/>
                    <a:pt x="171" y="52"/>
                  </a:cubicBezTo>
                  <a:cubicBezTo>
                    <a:pt x="170" y="53"/>
                    <a:pt x="170" y="53"/>
                    <a:pt x="170" y="53"/>
                  </a:cubicBezTo>
                  <a:cubicBezTo>
                    <a:pt x="168" y="53"/>
                    <a:pt x="168" y="53"/>
                    <a:pt x="168" y="53"/>
                  </a:cubicBezTo>
                  <a:cubicBezTo>
                    <a:pt x="168" y="52"/>
                    <a:pt x="168" y="52"/>
                    <a:pt x="168" y="52"/>
                  </a:cubicBezTo>
                  <a:cubicBezTo>
                    <a:pt x="166" y="51"/>
                    <a:pt x="166" y="51"/>
                    <a:pt x="166" y="51"/>
                  </a:cubicBezTo>
                  <a:cubicBezTo>
                    <a:pt x="165" y="51"/>
                    <a:pt x="165" y="51"/>
                    <a:pt x="165" y="51"/>
                  </a:cubicBezTo>
                  <a:cubicBezTo>
                    <a:pt x="164" y="51"/>
                    <a:pt x="164" y="51"/>
                    <a:pt x="164" y="51"/>
                  </a:cubicBezTo>
                  <a:cubicBezTo>
                    <a:pt x="164" y="51"/>
                    <a:pt x="164" y="51"/>
                    <a:pt x="164" y="51"/>
                  </a:cubicBezTo>
                  <a:cubicBezTo>
                    <a:pt x="163" y="52"/>
                    <a:pt x="163" y="52"/>
                    <a:pt x="163" y="52"/>
                  </a:cubicBezTo>
                  <a:cubicBezTo>
                    <a:pt x="162" y="53"/>
                    <a:pt x="162" y="53"/>
                    <a:pt x="162" y="53"/>
                  </a:cubicBezTo>
                  <a:cubicBezTo>
                    <a:pt x="162" y="53"/>
                    <a:pt x="162" y="53"/>
                    <a:pt x="162" y="53"/>
                  </a:cubicBezTo>
                  <a:cubicBezTo>
                    <a:pt x="161" y="53"/>
                    <a:pt x="161" y="53"/>
                    <a:pt x="161" y="53"/>
                  </a:cubicBezTo>
                  <a:cubicBezTo>
                    <a:pt x="162" y="54"/>
                    <a:pt x="162" y="54"/>
                    <a:pt x="162" y="54"/>
                  </a:cubicBezTo>
                  <a:cubicBezTo>
                    <a:pt x="162" y="54"/>
                    <a:pt x="162" y="54"/>
                    <a:pt x="162" y="54"/>
                  </a:cubicBezTo>
                  <a:cubicBezTo>
                    <a:pt x="162" y="54"/>
                    <a:pt x="162" y="54"/>
                    <a:pt x="162" y="54"/>
                  </a:cubicBezTo>
                  <a:cubicBezTo>
                    <a:pt x="162" y="55"/>
                    <a:pt x="162" y="55"/>
                    <a:pt x="162" y="55"/>
                  </a:cubicBezTo>
                  <a:cubicBezTo>
                    <a:pt x="162" y="55"/>
                    <a:pt x="162" y="55"/>
                    <a:pt x="162" y="55"/>
                  </a:cubicBezTo>
                  <a:cubicBezTo>
                    <a:pt x="161" y="55"/>
                    <a:pt x="161" y="55"/>
                    <a:pt x="161" y="55"/>
                  </a:cubicBezTo>
                  <a:cubicBezTo>
                    <a:pt x="161" y="55"/>
                    <a:pt x="161" y="55"/>
                    <a:pt x="161" y="55"/>
                  </a:cubicBezTo>
                  <a:cubicBezTo>
                    <a:pt x="162" y="56"/>
                    <a:pt x="162" y="56"/>
                    <a:pt x="162" y="56"/>
                  </a:cubicBezTo>
                  <a:cubicBezTo>
                    <a:pt x="163" y="56"/>
                    <a:pt x="163" y="56"/>
                    <a:pt x="163" y="56"/>
                  </a:cubicBezTo>
                  <a:cubicBezTo>
                    <a:pt x="163" y="56"/>
                    <a:pt x="163" y="56"/>
                    <a:pt x="163" y="56"/>
                  </a:cubicBezTo>
                  <a:cubicBezTo>
                    <a:pt x="163" y="56"/>
                    <a:pt x="163" y="56"/>
                    <a:pt x="163" y="56"/>
                  </a:cubicBezTo>
                  <a:cubicBezTo>
                    <a:pt x="164" y="55"/>
                    <a:pt x="164" y="55"/>
                    <a:pt x="164" y="55"/>
                  </a:cubicBezTo>
                  <a:cubicBezTo>
                    <a:pt x="165" y="54"/>
                    <a:pt x="165" y="54"/>
                    <a:pt x="165" y="54"/>
                  </a:cubicBezTo>
                  <a:cubicBezTo>
                    <a:pt x="166" y="54"/>
                    <a:pt x="166" y="54"/>
                    <a:pt x="166" y="54"/>
                  </a:cubicBezTo>
                  <a:cubicBezTo>
                    <a:pt x="167" y="54"/>
                    <a:pt x="167" y="54"/>
                    <a:pt x="167" y="54"/>
                  </a:cubicBezTo>
                  <a:cubicBezTo>
                    <a:pt x="168" y="53"/>
                    <a:pt x="168" y="53"/>
                    <a:pt x="168" y="53"/>
                  </a:cubicBezTo>
                  <a:cubicBezTo>
                    <a:pt x="169" y="53"/>
                    <a:pt x="169" y="53"/>
                    <a:pt x="169" y="53"/>
                  </a:cubicBezTo>
                  <a:cubicBezTo>
                    <a:pt x="169" y="54"/>
                    <a:pt x="169" y="54"/>
                    <a:pt x="169" y="54"/>
                  </a:cubicBezTo>
                  <a:cubicBezTo>
                    <a:pt x="170" y="54"/>
                    <a:pt x="170" y="54"/>
                    <a:pt x="170" y="54"/>
                  </a:cubicBezTo>
                  <a:cubicBezTo>
                    <a:pt x="170" y="54"/>
                    <a:pt x="170" y="54"/>
                    <a:pt x="170" y="54"/>
                  </a:cubicBezTo>
                  <a:cubicBezTo>
                    <a:pt x="171" y="54"/>
                    <a:pt x="171" y="54"/>
                    <a:pt x="171" y="54"/>
                  </a:cubicBezTo>
                  <a:cubicBezTo>
                    <a:pt x="171" y="55"/>
                    <a:pt x="171" y="55"/>
                    <a:pt x="171" y="55"/>
                  </a:cubicBezTo>
                  <a:cubicBezTo>
                    <a:pt x="171" y="55"/>
                    <a:pt x="171" y="55"/>
                    <a:pt x="171" y="55"/>
                  </a:cubicBezTo>
                  <a:cubicBezTo>
                    <a:pt x="170" y="56"/>
                    <a:pt x="170" y="56"/>
                    <a:pt x="170" y="56"/>
                  </a:cubicBezTo>
                  <a:cubicBezTo>
                    <a:pt x="169" y="57"/>
                    <a:pt x="169" y="57"/>
                    <a:pt x="169" y="57"/>
                  </a:cubicBezTo>
                  <a:cubicBezTo>
                    <a:pt x="169" y="57"/>
                    <a:pt x="169" y="57"/>
                    <a:pt x="169" y="57"/>
                  </a:cubicBezTo>
                  <a:cubicBezTo>
                    <a:pt x="168" y="58"/>
                    <a:pt x="168" y="58"/>
                    <a:pt x="168" y="58"/>
                  </a:cubicBezTo>
                  <a:cubicBezTo>
                    <a:pt x="167" y="59"/>
                    <a:pt x="167" y="59"/>
                    <a:pt x="167" y="59"/>
                  </a:cubicBezTo>
                  <a:cubicBezTo>
                    <a:pt x="166" y="60"/>
                    <a:pt x="166" y="60"/>
                    <a:pt x="166" y="60"/>
                  </a:cubicBezTo>
                  <a:cubicBezTo>
                    <a:pt x="165" y="62"/>
                    <a:pt x="165" y="62"/>
                    <a:pt x="165" y="62"/>
                  </a:cubicBezTo>
                  <a:cubicBezTo>
                    <a:pt x="165" y="63"/>
                    <a:pt x="165" y="63"/>
                    <a:pt x="165" y="63"/>
                  </a:cubicBezTo>
                  <a:cubicBezTo>
                    <a:pt x="164" y="63"/>
                    <a:pt x="164" y="63"/>
                    <a:pt x="164" y="63"/>
                  </a:cubicBezTo>
                  <a:cubicBezTo>
                    <a:pt x="164" y="64"/>
                    <a:pt x="164" y="64"/>
                    <a:pt x="164" y="64"/>
                  </a:cubicBezTo>
                  <a:cubicBezTo>
                    <a:pt x="164" y="65"/>
                    <a:pt x="164" y="65"/>
                    <a:pt x="164" y="65"/>
                  </a:cubicBezTo>
                  <a:cubicBezTo>
                    <a:pt x="164" y="65"/>
                    <a:pt x="164" y="65"/>
                    <a:pt x="164" y="65"/>
                  </a:cubicBezTo>
                  <a:cubicBezTo>
                    <a:pt x="163" y="66"/>
                    <a:pt x="163" y="66"/>
                    <a:pt x="163" y="66"/>
                  </a:cubicBezTo>
                  <a:cubicBezTo>
                    <a:pt x="163" y="67"/>
                    <a:pt x="163" y="67"/>
                    <a:pt x="163" y="67"/>
                  </a:cubicBezTo>
                  <a:cubicBezTo>
                    <a:pt x="163" y="68"/>
                    <a:pt x="163" y="68"/>
                    <a:pt x="163" y="68"/>
                  </a:cubicBezTo>
                  <a:cubicBezTo>
                    <a:pt x="162" y="70"/>
                    <a:pt x="162" y="70"/>
                    <a:pt x="162" y="70"/>
                  </a:cubicBezTo>
                  <a:cubicBezTo>
                    <a:pt x="163" y="70"/>
                    <a:pt x="163" y="70"/>
                    <a:pt x="163" y="70"/>
                  </a:cubicBezTo>
                  <a:cubicBezTo>
                    <a:pt x="163" y="71"/>
                    <a:pt x="163" y="71"/>
                    <a:pt x="163" y="71"/>
                  </a:cubicBezTo>
                  <a:cubicBezTo>
                    <a:pt x="162" y="72"/>
                    <a:pt x="162" y="72"/>
                    <a:pt x="162" y="72"/>
                  </a:cubicBezTo>
                  <a:cubicBezTo>
                    <a:pt x="162" y="72"/>
                    <a:pt x="162" y="72"/>
                    <a:pt x="162" y="72"/>
                  </a:cubicBezTo>
                  <a:cubicBezTo>
                    <a:pt x="161" y="73"/>
                    <a:pt x="161" y="73"/>
                    <a:pt x="161" y="73"/>
                  </a:cubicBezTo>
                  <a:cubicBezTo>
                    <a:pt x="162" y="74"/>
                    <a:pt x="162" y="74"/>
                    <a:pt x="162" y="74"/>
                  </a:cubicBezTo>
                  <a:cubicBezTo>
                    <a:pt x="161" y="74"/>
                    <a:pt x="161" y="74"/>
                    <a:pt x="161" y="74"/>
                  </a:cubicBezTo>
                  <a:cubicBezTo>
                    <a:pt x="161" y="75"/>
                    <a:pt x="161" y="75"/>
                    <a:pt x="161" y="75"/>
                  </a:cubicBezTo>
                  <a:cubicBezTo>
                    <a:pt x="161" y="76"/>
                    <a:pt x="161" y="76"/>
                    <a:pt x="161" y="76"/>
                  </a:cubicBezTo>
                  <a:cubicBezTo>
                    <a:pt x="160" y="77"/>
                    <a:pt x="160" y="77"/>
                    <a:pt x="160" y="77"/>
                  </a:cubicBezTo>
                  <a:cubicBezTo>
                    <a:pt x="160" y="77"/>
                    <a:pt x="160" y="77"/>
                    <a:pt x="160" y="77"/>
                  </a:cubicBezTo>
                  <a:cubicBezTo>
                    <a:pt x="159" y="77"/>
                    <a:pt x="159" y="77"/>
                    <a:pt x="159" y="77"/>
                  </a:cubicBezTo>
                  <a:cubicBezTo>
                    <a:pt x="159" y="77"/>
                    <a:pt x="159" y="77"/>
                    <a:pt x="159" y="77"/>
                  </a:cubicBezTo>
                  <a:cubicBezTo>
                    <a:pt x="159" y="76"/>
                    <a:pt x="159" y="76"/>
                    <a:pt x="159" y="76"/>
                  </a:cubicBezTo>
                  <a:cubicBezTo>
                    <a:pt x="158" y="76"/>
                    <a:pt x="158" y="76"/>
                    <a:pt x="158" y="76"/>
                  </a:cubicBezTo>
                  <a:cubicBezTo>
                    <a:pt x="158" y="76"/>
                    <a:pt x="158" y="76"/>
                    <a:pt x="158" y="76"/>
                  </a:cubicBezTo>
                  <a:cubicBezTo>
                    <a:pt x="159" y="75"/>
                    <a:pt x="159" y="75"/>
                    <a:pt x="159" y="75"/>
                  </a:cubicBezTo>
                  <a:cubicBezTo>
                    <a:pt x="158" y="75"/>
                    <a:pt x="158" y="75"/>
                    <a:pt x="158" y="75"/>
                  </a:cubicBezTo>
                  <a:cubicBezTo>
                    <a:pt x="158" y="75"/>
                    <a:pt x="158" y="75"/>
                    <a:pt x="158" y="75"/>
                  </a:cubicBezTo>
                  <a:cubicBezTo>
                    <a:pt x="157" y="75"/>
                    <a:pt x="157" y="75"/>
                    <a:pt x="157" y="75"/>
                  </a:cubicBezTo>
                  <a:cubicBezTo>
                    <a:pt x="157" y="75"/>
                    <a:pt x="157" y="75"/>
                    <a:pt x="157" y="75"/>
                  </a:cubicBezTo>
                  <a:cubicBezTo>
                    <a:pt x="157" y="75"/>
                    <a:pt x="157" y="75"/>
                    <a:pt x="157" y="75"/>
                  </a:cubicBezTo>
                  <a:cubicBezTo>
                    <a:pt x="157" y="76"/>
                    <a:pt x="157" y="76"/>
                    <a:pt x="157" y="76"/>
                  </a:cubicBezTo>
                  <a:cubicBezTo>
                    <a:pt x="157" y="76"/>
                    <a:pt x="157" y="76"/>
                    <a:pt x="157" y="76"/>
                  </a:cubicBezTo>
                  <a:cubicBezTo>
                    <a:pt x="157" y="76"/>
                    <a:pt x="157" y="76"/>
                    <a:pt x="157" y="76"/>
                  </a:cubicBezTo>
                  <a:cubicBezTo>
                    <a:pt x="157" y="77"/>
                    <a:pt x="157" y="77"/>
                    <a:pt x="157" y="77"/>
                  </a:cubicBezTo>
                  <a:cubicBezTo>
                    <a:pt x="157" y="77"/>
                    <a:pt x="157" y="77"/>
                    <a:pt x="157" y="77"/>
                  </a:cubicBezTo>
                  <a:cubicBezTo>
                    <a:pt x="157" y="78"/>
                    <a:pt x="157" y="78"/>
                    <a:pt x="157" y="78"/>
                  </a:cubicBezTo>
                  <a:cubicBezTo>
                    <a:pt x="158" y="78"/>
                    <a:pt x="158" y="78"/>
                    <a:pt x="158" y="78"/>
                  </a:cubicBezTo>
                  <a:cubicBezTo>
                    <a:pt x="158" y="78"/>
                    <a:pt x="158" y="78"/>
                    <a:pt x="158" y="78"/>
                  </a:cubicBezTo>
                  <a:cubicBezTo>
                    <a:pt x="159" y="79"/>
                    <a:pt x="159" y="79"/>
                    <a:pt x="159" y="79"/>
                  </a:cubicBezTo>
                  <a:cubicBezTo>
                    <a:pt x="159" y="80"/>
                    <a:pt x="159" y="80"/>
                    <a:pt x="159" y="80"/>
                  </a:cubicBezTo>
                  <a:cubicBezTo>
                    <a:pt x="160" y="80"/>
                    <a:pt x="160" y="80"/>
                    <a:pt x="160" y="80"/>
                  </a:cubicBezTo>
                  <a:cubicBezTo>
                    <a:pt x="160" y="80"/>
                    <a:pt x="160" y="80"/>
                    <a:pt x="160" y="80"/>
                  </a:cubicBezTo>
                  <a:cubicBezTo>
                    <a:pt x="161" y="81"/>
                    <a:pt x="161" y="81"/>
                    <a:pt x="161" y="81"/>
                  </a:cubicBezTo>
                  <a:cubicBezTo>
                    <a:pt x="162" y="82"/>
                    <a:pt x="162" y="82"/>
                    <a:pt x="162" y="82"/>
                  </a:cubicBezTo>
                  <a:cubicBezTo>
                    <a:pt x="161" y="82"/>
                    <a:pt x="161" y="82"/>
                    <a:pt x="161" y="82"/>
                  </a:cubicBezTo>
                  <a:cubicBezTo>
                    <a:pt x="161" y="83"/>
                    <a:pt x="161" y="83"/>
                    <a:pt x="161" y="83"/>
                  </a:cubicBezTo>
                  <a:cubicBezTo>
                    <a:pt x="160" y="82"/>
                    <a:pt x="160" y="82"/>
                    <a:pt x="160" y="82"/>
                  </a:cubicBezTo>
                  <a:cubicBezTo>
                    <a:pt x="159" y="81"/>
                    <a:pt x="159" y="81"/>
                    <a:pt x="159" y="81"/>
                  </a:cubicBezTo>
                  <a:cubicBezTo>
                    <a:pt x="159" y="81"/>
                    <a:pt x="159" y="81"/>
                    <a:pt x="159" y="81"/>
                  </a:cubicBezTo>
                  <a:cubicBezTo>
                    <a:pt x="159" y="81"/>
                    <a:pt x="159" y="81"/>
                    <a:pt x="159" y="81"/>
                  </a:cubicBezTo>
                  <a:cubicBezTo>
                    <a:pt x="158" y="80"/>
                    <a:pt x="158" y="80"/>
                    <a:pt x="158" y="80"/>
                  </a:cubicBezTo>
                  <a:cubicBezTo>
                    <a:pt x="158" y="81"/>
                    <a:pt x="158" y="81"/>
                    <a:pt x="158" y="81"/>
                  </a:cubicBezTo>
                  <a:cubicBezTo>
                    <a:pt x="158" y="81"/>
                    <a:pt x="158" y="81"/>
                    <a:pt x="158" y="81"/>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8" y="82"/>
                    <a:pt x="158" y="82"/>
                    <a:pt x="158" y="82"/>
                  </a:cubicBezTo>
                  <a:cubicBezTo>
                    <a:pt x="157" y="82"/>
                    <a:pt x="157" y="82"/>
                    <a:pt x="157" y="82"/>
                  </a:cubicBezTo>
                  <a:cubicBezTo>
                    <a:pt x="158" y="83"/>
                    <a:pt x="158" y="83"/>
                    <a:pt x="158" y="83"/>
                  </a:cubicBezTo>
                  <a:cubicBezTo>
                    <a:pt x="158" y="83"/>
                    <a:pt x="158" y="83"/>
                    <a:pt x="158" y="83"/>
                  </a:cubicBezTo>
                  <a:cubicBezTo>
                    <a:pt x="158" y="83"/>
                    <a:pt x="158" y="83"/>
                    <a:pt x="158" y="83"/>
                  </a:cubicBezTo>
                  <a:cubicBezTo>
                    <a:pt x="158" y="84"/>
                    <a:pt x="158" y="84"/>
                    <a:pt x="158" y="84"/>
                  </a:cubicBezTo>
                  <a:cubicBezTo>
                    <a:pt x="158" y="84"/>
                    <a:pt x="158" y="84"/>
                    <a:pt x="158" y="84"/>
                  </a:cubicBezTo>
                  <a:cubicBezTo>
                    <a:pt x="159" y="84"/>
                    <a:pt x="159" y="84"/>
                    <a:pt x="159" y="84"/>
                  </a:cubicBezTo>
                  <a:cubicBezTo>
                    <a:pt x="159" y="84"/>
                    <a:pt x="159" y="84"/>
                    <a:pt x="159" y="84"/>
                  </a:cubicBezTo>
                  <a:cubicBezTo>
                    <a:pt x="160" y="84"/>
                    <a:pt x="160" y="84"/>
                    <a:pt x="160" y="84"/>
                  </a:cubicBezTo>
                  <a:cubicBezTo>
                    <a:pt x="160" y="85"/>
                    <a:pt x="160" y="85"/>
                    <a:pt x="160" y="85"/>
                  </a:cubicBezTo>
                  <a:cubicBezTo>
                    <a:pt x="160" y="85"/>
                    <a:pt x="160" y="85"/>
                    <a:pt x="160" y="85"/>
                  </a:cubicBezTo>
                  <a:cubicBezTo>
                    <a:pt x="160" y="85"/>
                    <a:pt x="160" y="85"/>
                    <a:pt x="160" y="85"/>
                  </a:cubicBezTo>
                  <a:cubicBezTo>
                    <a:pt x="160" y="85"/>
                    <a:pt x="160" y="85"/>
                    <a:pt x="160" y="85"/>
                  </a:cubicBezTo>
                  <a:cubicBezTo>
                    <a:pt x="161" y="84"/>
                    <a:pt x="161" y="84"/>
                    <a:pt x="161" y="84"/>
                  </a:cubicBezTo>
                  <a:cubicBezTo>
                    <a:pt x="162" y="84"/>
                    <a:pt x="162" y="84"/>
                    <a:pt x="162" y="84"/>
                  </a:cubicBezTo>
                  <a:cubicBezTo>
                    <a:pt x="162" y="84"/>
                    <a:pt x="162" y="84"/>
                    <a:pt x="162" y="84"/>
                  </a:cubicBezTo>
                  <a:cubicBezTo>
                    <a:pt x="162" y="84"/>
                    <a:pt x="162" y="84"/>
                    <a:pt x="162" y="84"/>
                  </a:cubicBezTo>
                  <a:cubicBezTo>
                    <a:pt x="162" y="84"/>
                    <a:pt x="162" y="84"/>
                    <a:pt x="162" y="84"/>
                  </a:cubicBezTo>
                  <a:cubicBezTo>
                    <a:pt x="163" y="84"/>
                    <a:pt x="163" y="84"/>
                    <a:pt x="163" y="84"/>
                  </a:cubicBezTo>
                  <a:cubicBezTo>
                    <a:pt x="163" y="85"/>
                    <a:pt x="163" y="85"/>
                    <a:pt x="163" y="85"/>
                  </a:cubicBezTo>
                  <a:cubicBezTo>
                    <a:pt x="164" y="85"/>
                    <a:pt x="164" y="85"/>
                    <a:pt x="164" y="85"/>
                  </a:cubicBezTo>
                  <a:cubicBezTo>
                    <a:pt x="164" y="86"/>
                    <a:pt x="164" y="86"/>
                    <a:pt x="164" y="86"/>
                  </a:cubicBezTo>
                  <a:cubicBezTo>
                    <a:pt x="164" y="86"/>
                    <a:pt x="164" y="86"/>
                    <a:pt x="164" y="86"/>
                  </a:cubicBezTo>
                  <a:cubicBezTo>
                    <a:pt x="164" y="87"/>
                    <a:pt x="164" y="87"/>
                    <a:pt x="164" y="87"/>
                  </a:cubicBezTo>
                  <a:cubicBezTo>
                    <a:pt x="163" y="88"/>
                    <a:pt x="163" y="88"/>
                    <a:pt x="163" y="88"/>
                  </a:cubicBezTo>
                  <a:cubicBezTo>
                    <a:pt x="163" y="89"/>
                    <a:pt x="163" y="89"/>
                    <a:pt x="163" y="89"/>
                  </a:cubicBezTo>
                  <a:cubicBezTo>
                    <a:pt x="163" y="89"/>
                    <a:pt x="163" y="89"/>
                    <a:pt x="163" y="89"/>
                  </a:cubicBezTo>
                  <a:cubicBezTo>
                    <a:pt x="163" y="90"/>
                    <a:pt x="163" y="90"/>
                    <a:pt x="163" y="90"/>
                  </a:cubicBezTo>
                  <a:cubicBezTo>
                    <a:pt x="163" y="91"/>
                    <a:pt x="163" y="91"/>
                    <a:pt x="163" y="91"/>
                  </a:cubicBezTo>
                  <a:cubicBezTo>
                    <a:pt x="163" y="91"/>
                    <a:pt x="163" y="91"/>
                    <a:pt x="163" y="91"/>
                  </a:cubicBezTo>
                  <a:cubicBezTo>
                    <a:pt x="162" y="92"/>
                    <a:pt x="162" y="92"/>
                    <a:pt x="162" y="92"/>
                  </a:cubicBezTo>
                  <a:cubicBezTo>
                    <a:pt x="162" y="91"/>
                    <a:pt x="162" y="91"/>
                    <a:pt x="162" y="91"/>
                  </a:cubicBezTo>
                  <a:cubicBezTo>
                    <a:pt x="162" y="91"/>
                    <a:pt x="162" y="91"/>
                    <a:pt x="162" y="91"/>
                  </a:cubicBezTo>
                  <a:cubicBezTo>
                    <a:pt x="161" y="91"/>
                    <a:pt x="161" y="91"/>
                    <a:pt x="161" y="91"/>
                  </a:cubicBezTo>
                  <a:cubicBezTo>
                    <a:pt x="160" y="90"/>
                    <a:pt x="160" y="90"/>
                    <a:pt x="160" y="90"/>
                  </a:cubicBezTo>
                  <a:cubicBezTo>
                    <a:pt x="160" y="90"/>
                    <a:pt x="160" y="90"/>
                    <a:pt x="160" y="90"/>
                  </a:cubicBezTo>
                  <a:cubicBezTo>
                    <a:pt x="160" y="90"/>
                    <a:pt x="160" y="90"/>
                    <a:pt x="160" y="90"/>
                  </a:cubicBezTo>
                  <a:cubicBezTo>
                    <a:pt x="159" y="90"/>
                    <a:pt x="159" y="90"/>
                    <a:pt x="159" y="90"/>
                  </a:cubicBezTo>
                  <a:cubicBezTo>
                    <a:pt x="159" y="90"/>
                    <a:pt x="159" y="90"/>
                    <a:pt x="159" y="90"/>
                  </a:cubicBezTo>
                  <a:cubicBezTo>
                    <a:pt x="159" y="89"/>
                    <a:pt x="159" y="89"/>
                    <a:pt x="159" y="89"/>
                  </a:cubicBezTo>
                  <a:cubicBezTo>
                    <a:pt x="158" y="88"/>
                    <a:pt x="158" y="88"/>
                    <a:pt x="158" y="88"/>
                  </a:cubicBezTo>
                  <a:cubicBezTo>
                    <a:pt x="158" y="88"/>
                    <a:pt x="158" y="88"/>
                    <a:pt x="158" y="88"/>
                  </a:cubicBezTo>
                  <a:cubicBezTo>
                    <a:pt x="158" y="89"/>
                    <a:pt x="158" y="89"/>
                    <a:pt x="158" y="89"/>
                  </a:cubicBezTo>
                  <a:cubicBezTo>
                    <a:pt x="157" y="88"/>
                    <a:pt x="157" y="88"/>
                    <a:pt x="157" y="88"/>
                  </a:cubicBezTo>
                  <a:cubicBezTo>
                    <a:pt x="157" y="88"/>
                    <a:pt x="157" y="88"/>
                    <a:pt x="157" y="88"/>
                  </a:cubicBezTo>
                  <a:cubicBezTo>
                    <a:pt x="156" y="88"/>
                    <a:pt x="156" y="88"/>
                    <a:pt x="156" y="88"/>
                  </a:cubicBezTo>
                  <a:cubicBezTo>
                    <a:pt x="155" y="88"/>
                    <a:pt x="155" y="88"/>
                    <a:pt x="155" y="88"/>
                  </a:cubicBezTo>
                  <a:cubicBezTo>
                    <a:pt x="156" y="88"/>
                    <a:pt x="156" y="88"/>
                    <a:pt x="156" y="88"/>
                  </a:cubicBezTo>
                  <a:cubicBezTo>
                    <a:pt x="156" y="89"/>
                    <a:pt x="156" y="89"/>
                    <a:pt x="156" y="89"/>
                  </a:cubicBezTo>
                  <a:cubicBezTo>
                    <a:pt x="155" y="89"/>
                    <a:pt x="155" y="89"/>
                    <a:pt x="155" y="89"/>
                  </a:cubicBezTo>
                  <a:cubicBezTo>
                    <a:pt x="155" y="89"/>
                    <a:pt x="155" y="89"/>
                    <a:pt x="155" y="89"/>
                  </a:cubicBezTo>
                  <a:cubicBezTo>
                    <a:pt x="154" y="88"/>
                    <a:pt x="154" y="88"/>
                    <a:pt x="154" y="88"/>
                  </a:cubicBezTo>
                  <a:cubicBezTo>
                    <a:pt x="153" y="89"/>
                    <a:pt x="153" y="89"/>
                    <a:pt x="153" y="89"/>
                  </a:cubicBezTo>
                  <a:cubicBezTo>
                    <a:pt x="154" y="89"/>
                    <a:pt x="154" y="89"/>
                    <a:pt x="154" y="89"/>
                  </a:cubicBezTo>
                  <a:cubicBezTo>
                    <a:pt x="154" y="89"/>
                    <a:pt x="154" y="89"/>
                    <a:pt x="154" y="89"/>
                  </a:cubicBezTo>
                  <a:cubicBezTo>
                    <a:pt x="155" y="89"/>
                    <a:pt x="155" y="89"/>
                    <a:pt x="155" y="89"/>
                  </a:cubicBezTo>
                  <a:cubicBezTo>
                    <a:pt x="155" y="89"/>
                    <a:pt x="155" y="89"/>
                    <a:pt x="155" y="89"/>
                  </a:cubicBezTo>
                  <a:cubicBezTo>
                    <a:pt x="155" y="90"/>
                    <a:pt x="155" y="90"/>
                    <a:pt x="155" y="90"/>
                  </a:cubicBezTo>
                  <a:cubicBezTo>
                    <a:pt x="155" y="90"/>
                    <a:pt x="155" y="90"/>
                    <a:pt x="155" y="90"/>
                  </a:cubicBezTo>
                  <a:cubicBezTo>
                    <a:pt x="154" y="91"/>
                    <a:pt x="154" y="91"/>
                    <a:pt x="154" y="91"/>
                  </a:cubicBezTo>
                  <a:cubicBezTo>
                    <a:pt x="153" y="91"/>
                    <a:pt x="153" y="91"/>
                    <a:pt x="153" y="91"/>
                  </a:cubicBezTo>
                  <a:cubicBezTo>
                    <a:pt x="152" y="91"/>
                    <a:pt x="152" y="91"/>
                    <a:pt x="152" y="91"/>
                  </a:cubicBezTo>
                  <a:cubicBezTo>
                    <a:pt x="152" y="90"/>
                    <a:pt x="152" y="90"/>
                    <a:pt x="152" y="90"/>
                  </a:cubicBezTo>
                  <a:cubicBezTo>
                    <a:pt x="152" y="90"/>
                    <a:pt x="152" y="90"/>
                    <a:pt x="152" y="90"/>
                  </a:cubicBezTo>
                  <a:cubicBezTo>
                    <a:pt x="152" y="90"/>
                    <a:pt x="152" y="90"/>
                    <a:pt x="152" y="90"/>
                  </a:cubicBezTo>
                  <a:cubicBezTo>
                    <a:pt x="151" y="90"/>
                    <a:pt x="151" y="90"/>
                    <a:pt x="151" y="90"/>
                  </a:cubicBezTo>
                  <a:cubicBezTo>
                    <a:pt x="152" y="91"/>
                    <a:pt x="152" y="91"/>
                    <a:pt x="152" y="91"/>
                  </a:cubicBezTo>
                  <a:cubicBezTo>
                    <a:pt x="152" y="91"/>
                    <a:pt x="152" y="91"/>
                    <a:pt x="152" y="91"/>
                  </a:cubicBezTo>
                  <a:cubicBezTo>
                    <a:pt x="151" y="91"/>
                    <a:pt x="151" y="91"/>
                    <a:pt x="151" y="91"/>
                  </a:cubicBezTo>
                  <a:cubicBezTo>
                    <a:pt x="152" y="92"/>
                    <a:pt x="152" y="92"/>
                    <a:pt x="152" y="92"/>
                  </a:cubicBezTo>
                  <a:cubicBezTo>
                    <a:pt x="152" y="92"/>
                    <a:pt x="152" y="92"/>
                    <a:pt x="152" y="92"/>
                  </a:cubicBezTo>
                  <a:cubicBezTo>
                    <a:pt x="151" y="92"/>
                    <a:pt x="151" y="92"/>
                    <a:pt x="151" y="92"/>
                  </a:cubicBezTo>
                  <a:cubicBezTo>
                    <a:pt x="152" y="93"/>
                    <a:pt x="152" y="93"/>
                    <a:pt x="152" y="93"/>
                  </a:cubicBezTo>
                  <a:cubicBezTo>
                    <a:pt x="152" y="93"/>
                    <a:pt x="152" y="93"/>
                    <a:pt x="152" y="93"/>
                  </a:cubicBezTo>
                  <a:cubicBezTo>
                    <a:pt x="151" y="93"/>
                    <a:pt x="151" y="93"/>
                    <a:pt x="151" y="93"/>
                  </a:cubicBezTo>
                  <a:cubicBezTo>
                    <a:pt x="151" y="93"/>
                    <a:pt x="151" y="93"/>
                    <a:pt x="151" y="93"/>
                  </a:cubicBezTo>
                  <a:cubicBezTo>
                    <a:pt x="150" y="93"/>
                    <a:pt x="150" y="93"/>
                    <a:pt x="150" y="93"/>
                  </a:cubicBezTo>
                  <a:cubicBezTo>
                    <a:pt x="150" y="93"/>
                    <a:pt x="150" y="93"/>
                    <a:pt x="150" y="93"/>
                  </a:cubicBezTo>
                  <a:cubicBezTo>
                    <a:pt x="150" y="94"/>
                    <a:pt x="150" y="94"/>
                    <a:pt x="150" y="94"/>
                  </a:cubicBezTo>
                  <a:cubicBezTo>
                    <a:pt x="151" y="94"/>
                    <a:pt x="151" y="94"/>
                    <a:pt x="151" y="94"/>
                  </a:cubicBezTo>
                  <a:cubicBezTo>
                    <a:pt x="152" y="94"/>
                    <a:pt x="152" y="94"/>
                    <a:pt x="152" y="94"/>
                  </a:cubicBezTo>
                  <a:cubicBezTo>
                    <a:pt x="152" y="94"/>
                    <a:pt x="152" y="94"/>
                    <a:pt x="152" y="94"/>
                  </a:cubicBezTo>
                  <a:cubicBezTo>
                    <a:pt x="152" y="95"/>
                    <a:pt x="152" y="95"/>
                    <a:pt x="152" y="95"/>
                  </a:cubicBezTo>
                  <a:cubicBezTo>
                    <a:pt x="152" y="95"/>
                    <a:pt x="152" y="95"/>
                    <a:pt x="152" y="95"/>
                  </a:cubicBezTo>
                  <a:cubicBezTo>
                    <a:pt x="152" y="95"/>
                    <a:pt x="152" y="95"/>
                    <a:pt x="152" y="95"/>
                  </a:cubicBezTo>
                  <a:cubicBezTo>
                    <a:pt x="153" y="95"/>
                    <a:pt x="153" y="95"/>
                    <a:pt x="153" y="95"/>
                  </a:cubicBezTo>
                  <a:cubicBezTo>
                    <a:pt x="153" y="95"/>
                    <a:pt x="153" y="95"/>
                    <a:pt x="153" y="95"/>
                  </a:cubicBezTo>
                  <a:cubicBezTo>
                    <a:pt x="154" y="95"/>
                    <a:pt x="154" y="95"/>
                    <a:pt x="154" y="95"/>
                  </a:cubicBezTo>
                  <a:cubicBezTo>
                    <a:pt x="155" y="95"/>
                    <a:pt x="155" y="95"/>
                    <a:pt x="155" y="95"/>
                  </a:cubicBezTo>
                  <a:cubicBezTo>
                    <a:pt x="156" y="95"/>
                    <a:pt x="156" y="95"/>
                    <a:pt x="156" y="95"/>
                  </a:cubicBezTo>
                  <a:cubicBezTo>
                    <a:pt x="156" y="96"/>
                    <a:pt x="156" y="96"/>
                    <a:pt x="156" y="96"/>
                  </a:cubicBezTo>
                  <a:cubicBezTo>
                    <a:pt x="157" y="95"/>
                    <a:pt x="157" y="95"/>
                    <a:pt x="157" y="95"/>
                  </a:cubicBezTo>
                  <a:cubicBezTo>
                    <a:pt x="157" y="95"/>
                    <a:pt x="157" y="95"/>
                    <a:pt x="157" y="95"/>
                  </a:cubicBezTo>
                  <a:cubicBezTo>
                    <a:pt x="157" y="95"/>
                    <a:pt x="157" y="95"/>
                    <a:pt x="157" y="95"/>
                  </a:cubicBezTo>
                  <a:cubicBezTo>
                    <a:pt x="157" y="96"/>
                    <a:pt x="157" y="96"/>
                    <a:pt x="157" y="96"/>
                  </a:cubicBezTo>
                  <a:cubicBezTo>
                    <a:pt x="157" y="96"/>
                    <a:pt x="157" y="96"/>
                    <a:pt x="157" y="96"/>
                  </a:cubicBezTo>
                  <a:cubicBezTo>
                    <a:pt x="158" y="97"/>
                    <a:pt x="158" y="97"/>
                    <a:pt x="158" y="97"/>
                  </a:cubicBezTo>
                  <a:cubicBezTo>
                    <a:pt x="157" y="97"/>
                    <a:pt x="157" y="97"/>
                    <a:pt x="157" y="97"/>
                  </a:cubicBezTo>
                  <a:cubicBezTo>
                    <a:pt x="157" y="97"/>
                    <a:pt x="157" y="97"/>
                    <a:pt x="157" y="97"/>
                  </a:cubicBezTo>
                  <a:cubicBezTo>
                    <a:pt x="157" y="97"/>
                    <a:pt x="157" y="97"/>
                    <a:pt x="157" y="97"/>
                  </a:cubicBezTo>
                  <a:cubicBezTo>
                    <a:pt x="156" y="97"/>
                    <a:pt x="156" y="97"/>
                    <a:pt x="156" y="97"/>
                  </a:cubicBezTo>
                  <a:cubicBezTo>
                    <a:pt x="155" y="97"/>
                    <a:pt x="155" y="97"/>
                    <a:pt x="155" y="97"/>
                  </a:cubicBezTo>
                  <a:cubicBezTo>
                    <a:pt x="155" y="97"/>
                    <a:pt x="155" y="97"/>
                    <a:pt x="155" y="97"/>
                  </a:cubicBezTo>
                  <a:cubicBezTo>
                    <a:pt x="154" y="97"/>
                    <a:pt x="154" y="97"/>
                    <a:pt x="154" y="97"/>
                  </a:cubicBezTo>
                  <a:cubicBezTo>
                    <a:pt x="153" y="97"/>
                    <a:pt x="153" y="97"/>
                    <a:pt x="153" y="97"/>
                  </a:cubicBezTo>
                  <a:cubicBezTo>
                    <a:pt x="152" y="97"/>
                    <a:pt x="152" y="97"/>
                    <a:pt x="152" y="97"/>
                  </a:cubicBezTo>
                  <a:cubicBezTo>
                    <a:pt x="152" y="97"/>
                    <a:pt x="152" y="97"/>
                    <a:pt x="152" y="97"/>
                  </a:cubicBezTo>
                  <a:cubicBezTo>
                    <a:pt x="152" y="97"/>
                    <a:pt x="152" y="97"/>
                    <a:pt x="152" y="97"/>
                  </a:cubicBezTo>
                  <a:cubicBezTo>
                    <a:pt x="152" y="97"/>
                    <a:pt x="152" y="97"/>
                    <a:pt x="152" y="97"/>
                  </a:cubicBezTo>
                  <a:cubicBezTo>
                    <a:pt x="152" y="98"/>
                    <a:pt x="152" y="98"/>
                    <a:pt x="152" y="98"/>
                  </a:cubicBezTo>
                  <a:cubicBezTo>
                    <a:pt x="152" y="98"/>
                    <a:pt x="152" y="98"/>
                    <a:pt x="152" y="98"/>
                  </a:cubicBezTo>
                  <a:cubicBezTo>
                    <a:pt x="152" y="98"/>
                    <a:pt x="152" y="98"/>
                    <a:pt x="152" y="98"/>
                  </a:cubicBezTo>
                  <a:cubicBezTo>
                    <a:pt x="153" y="98"/>
                    <a:pt x="153" y="98"/>
                    <a:pt x="153" y="98"/>
                  </a:cubicBezTo>
                  <a:cubicBezTo>
                    <a:pt x="155" y="98"/>
                    <a:pt x="155" y="98"/>
                    <a:pt x="155" y="98"/>
                  </a:cubicBezTo>
                  <a:cubicBezTo>
                    <a:pt x="155" y="98"/>
                    <a:pt x="155" y="98"/>
                    <a:pt x="155" y="98"/>
                  </a:cubicBezTo>
                  <a:cubicBezTo>
                    <a:pt x="156" y="98"/>
                    <a:pt x="156" y="98"/>
                    <a:pt x="156" y="98"/>
                  </a:cubicBezTo>
                  <a:cubicBezTo>
                    <a:pt x="156" y="98"/>
                    <a:pt x="156" y="98"/>
                    <a:pt x="156" y="98"/>
                  </a:cubicBezTo>
                  <a:cubicBezTo>
                    <a:pt x="157" y="99"/>
                    <a:pt x="157" y="99"/>
                    <a:pt x="157" y="99"/>
                  </a:cubicBezTo>
                  <a:cubicBezTo>
                    <a:pt x="157" y="99"/>
                    <a:pt x="157" y="99"/>
                    <a:pt x="157" y="99"/>
                  </a:cubicBezTo>
                  <a:cubicBezTo>
                    <a:pt x="158" y="100"/>
                    <a:pt x="158" y="100"/>
                    <a:pt x="158" y="100"/>
                  </a:cubicBezTo>
                  <a:cubicBezTo>
                    <a:pt x="158" y="100"/>
                    <a:pt x="158" y="100"/>
                    <a:pt x="158" y="100"/>
                  </a:cubicBezTo>
                  <a:cubicBezTo>
                    <a:pt x="158" y="101"/>
                    <a:pt x="158" y="101"/>
                    <a:pt x="158" y="101"/>
                  </a:cubicBezTo>
                  <a:cubicBezTo>
                    <a:pt x="158" y="101"/>
                    <a:pt x="158" y="101"/>
                    <a:pt x="158" y="101"/>
                  </a:cubicBezTo>
                  <a:cubicBezTo>
                    <a:pt x="158" y="101"/>
                    <a:pt x="158" y="101"/>
                    <a:pt x="158" y="101"/>
                  </a:cubicBezTo>
                  <a:cubicBezTo>
                    <a:pt x="157" y="100"/>
                    <a:pt x="157" y="100"/>
                    <a:pt x="157" y="100"/>
                  </a:cubicBezTo>
                  <a:cubicBezTo>
                    <a:pt x="157" y="101"/>
                    <a:pt x="157" y="101"/>
                    <a:pt x="157" y="101"/>
                  </a:cubicBezTo>
                  <a:cubicBezTo>
                    <a:pt x="157" y="101"/>
                    <a:pt x="157" y="101"/>
                    <a:pt x="157" y="101"/>
                  </a:cubicBezTo>
                  <a:cubicBezTo>
                    <a:pt x="158" y="102"/>
                    <a:pt x="158" y="102"/>
                    <a:pt x="158" y="102"/>
                  </a:cubicBezTo>
                  <a:cubicBezTo>
                    <a:pt x="158" y="103"/>
                    <a:pt x="158" y="103"/>
                    <a:pt x="158" y="103"/>
                  </a:cubicBezTo>
                  <a:cubicBezTo>
                    <a:pt x="158" y="103"/>
                    <a:pt x="158" y="103"/>
                    <a:pt x="158" y="103"/>
                  </a:cubicBezTo>
                  <a:cubicBezTo>
                    <a:pt x="158" y="104"/>
                    <a:pt x="158" y="104"/>
                    <a:pt x="158" y="104"/>
                  </a:cubicBezTo>
                  <a:cubicBezTo>
                    <a:pt x="158" y="104"/>
                    <a:pt x="158" y="104"/>
                    <a:pt x="158" y="104"/>
                  </a:cubicBezTo>
                  <a:cubicBezTo>
                    <a:pt x="157" y="105"/>
                    <a:pt x="157" y="105"/>
                    <a:pt x="157" y="105"/>
                  </a:cubicBezTo>
                  <a:cubicBezTo>
                    <a:pt x="157" y="106"/>
                    <a:pt x="157" y="106"/>
                    <a:pt x="157" y="106"/>
                  </a:cubicBezTo>
                  <a:cubicBezTo>
                    <a:pt x="156" y="106"/>
                    <a:pt x="156" y="106"/>
                    <a:pt x="156" y="106"/>
                  </a:cubicBezTo>
                  <a:cubicBezTo>
                    <a:pt x="156" y="106"/>
                    <a:pt x="156" y="106"/>
                    <a:pt x="156" y="106"/>
                  </a:cubicBezTo>
                  <a:cubicBezTo>
                    <a:pt x="155" y="106"/>
                    <a:pt x="155" y="106"/>
                    <a:pt x="155" y="106"/>
                  </a:cubicBezTo>
                  <a:cubicBezTo>
                    <a:pt x="155" y="105"/>
                    <a:pt x="155" y="105"/>
                    <a:pt x="155" y="105"/>
                  </a:cubicBezTo>
                  <a:cubicBezTo>
                    <a:pt x="156" y="105"/>
                    <a:pt x="156" y="105"/>
                    <a:pt x="156" y="105"/>
                  </a:cubicBezTo>
                  <a:cubicBezTo>
                    <a:pt x="155" y="105"/>
                    <a:pt x="155" y="105"/>
                    <a:pt x="155" y="105"/>
                  </a:cubicBezTo>
                  <a:cubicBezTo>
                    <a:pt x="155" y="104"/>
                    <a:pt x="155" y="104"/>
                    <a:pt x="155" y="104"/>
                  </a:cubicBezTo>
                  <a:cubicBezTo>
                    <a:pt x="155" y="105"/>
                    <a:pt x="155" y="105"/>
                    <a:pt x="155" y="105"/>
                  </a:cubicBezTo>
                  <a:cubicBezTo>
                    <a:pt x="154" y="105"/>
                    <a:pt x="154" y="105"/>
                    <a:pt x="154" y="105"/>
                  </a:cubicBezTo>
                  <a:cubicBezTo>
                    <a:pt x="153" y="103"/>
                    <a:pt x="153" y="103"/>
                    <a:pt x="153" y="103"/>
                  </a:cubicBezTo>
                  <a:cubicBezTo>
                    <a:pt x="152" y="103"/>
                    <a:pt x="152" y="103"/>
                    <a:pt x="152" y="103"/>
                  </a:cubicBezTo>
                  <a:cubicBezTo>
                    <a:pt x="152" y="102"/>
                    <a:pt x="152" y="102"/>
                    <a:pt x="152" y="102"/>
                  </a:cubicBezTo>
                  <a:cubicBezTo>
                    <a:pt x="152" y="102"/>
                    <a:pt x="152" y="102"/>
                    <a:pt x="152" y="102"/>
                  </a:cubicBezTo>
                  <a:cubicBezTo>
                    <a:pt x="151" y="101"/>
                    <a:pt x="151" y="101"/>
                    <a:pt x="151" y="101"/>
                  </a:cubicBezTo>
                  <a:cubicBezTo>
                    <a:pt x="150" y="100"/>
                    <a:pt x="150" y="100"/>
                    <a:pt x="150" y="100"/>
                  </a:cubicBezTo>
                  <a:cubicBezTo>
                    <a:pt x="150" y="100"/>
                    <a:pt x="150" y="100"/>
                    <a:pt x="150" y="100"/>
                  </a:cubicBezTo>
                  <a:cubicBezTo>
                    <a:pt x="150" y="100"/>
                    <a:pt x="150" y="100"/>
                    <a:pt x="150" y="100"/>
                  </a:cubicBezTo>
                  <a:cubicBezTo>
                    <a:pt x="150" y="100"/>
                    <a:pt x="150" y="100"/>
                    <a:pt x="150" y="100"/>
                  </a:cubicBezTo>
                  <a:cubicBezTo>
                    <a:pt x="150" y="101"/>
                    <a:pt x="150" y="101"/>
                    <a:pt x="150" y="101"/>
                  </a:cubicBezTo>
                  <a:cubicBezTo>
                    <a:pt x="151" y="101"/>
                    <a:pt x="151" y="101"/>
                    <a:pt x="151" y="101"/>
                  </a:cubicBezTo>
                  <a:cubicBezTo>
                    <a:pt x="151" y="102"/>
                    <a:pt x="151" y="102"/>
                    <a:pt x="151" y="102"/>
                  </a:cubicBezTo>
                  <a:cubicBezTo>
                    <a:pt x="150" y="102"/>
                    <a:pt x="150" y="102"/>
                    <a:pt x="150" y="102"/>
                  </a:cubicBezTo>
                  <a:cubicBezTo>
                    <a:pt x="149" y="102"/>
                    <a:pt x="149" y="102"/>
                    <a:pt x="149" y="102"/>
                  </a:cubicBezTo>
                  <a:cubicBezTo>
                    <a:pt x="149" y="102"/>
                    <a:pt x="149" y="102"/>
                    <a:pt x="149" y="102"/>
                  </a:cubicBezTo>
                  <a:cubicBezTo>
                    <a:pt x="148" y="101"/>
                    <a:pt x="148" y="101"/>
                    <a:pt x="148" y="101"/>
                  </a:cubicBezTo>
                  <a:cubicBezTo>
                    <a:pt x="148" y="100"/>
                    <a:pt x="148" y="100"/>
                    <a:pt x="148" y="100"/>
                  </a:cubicBezTo>
                  <a:cubicBezTo>
                    <a:pt x="148" y="101"/>
                    <a:pt x="148" y="101"/>
                    <a:pt x="148" y="101"/>
                  </a:cubicBezTo>
                  <a:cubicBezTo>
                    <a:pt x="148" y="101"/>
                    <a:pt x="148" y="101"/>
                    <a:pt x="148" y="101"/>
                  </a:cubicBezTo>
                  <a:cubicBezTo>
                    <a:pt x="149" y="102"/>
                    <a:pt x="149" y="102"/>
                    <a:pt x="149" y="102"/>
                  </a:cubicBezTo>
                  <a:cubicBezTo>
                    <a:pt x="150" y="103"/>
                    <a:pt x="150" y="103"/>
                    <a:pt x="150" y="103"/>
                  </a:cubicBezTo>
                  <a:cubicBezTo>
                    <a:pt x="151" y="103"/>
                    <a:pt x="151" y="103"/>
                    <a:pt x="151" y="103"/>
                  </a:cubicBezTo>
                  <a:cubicBezTo>
                    <a:pt x="152" y="103"/>
                    <a:pt x="152" y="103"/>
                    <a:pt x="152" y="103"/>
                  </a:cubicBezTo>
                  <a:cubicBezTo>
                    <a:pt x="154" y="105"/>
                    <a:pt x="154" y="105"/>
                    <a:pt x="154" y="105"/>
                  </a:cubicBezTo>
                  <a:cubicBezTo>
                    <a:pt x="154" y="105"/>
                    <a:pt x="154" y="105"/>
                    <a:pt x="154" y="105"/>
                  </a:cubicBezTo>
                  <a:cubicBezTo>
                    <a:pt x="154" y="106"/>
                    <a:pt x="154" y="106"/>
                    <a:pt x="154" y="106"/>
                  </a:cubicBezTo>
                  <a:cubicBezTo>
                    <a:pt x="153" y="106"/>
                    <a:pt x="153" y="106"/>
                    <a:pt x="153" y="106"/>
                  </a:cubicBezTo>
                  <a:cubicBezTo>
                    <a:pt x="153" y="105"/>
                    <a:pt x="153" y="105"/>
                    <a:pt x="153" y="105"/>
                  </a:cubicBezTo>
                  <a:cubicBezTo>
                    <a:pt x="152" y="105"/>
                    <a:pt x="152" y="105"/>
                    <a:pt x="152" y="105"/>
                  </a:cubicBezTo>
                  <a:cubicBezTo>
                    <a:pt x="152" y="106"/>
                    <a:pt x="152" y="106"/>
                    <a:pt x="152" y="106"/>
                  </a:cubicBezTo>
                  <a:cubicBezTo>
                    <a:pt x="151" y="106"/>
                    <a:pt x="151" y="106"/>
                    <a:pt x="151" y="106"/>
                  </a:cubicBezTo>
                  <a:cubicBezTo>
                    <a:pt x="150" y="106"/>
                    <a:pt x="150" y="106"/>
                    <a:pt x="150" y="106"/>
                  </a:cubicBezTo>
                  <a:cubicBezTo>
                    <a:pt x="150" y="106"/>
                    <a:pt x="150" y="106"/>
                    <a:pt x="150" y="106"/>
                  </a:cubicBezTo>
                  <a:cubicBezTo>
                    <a:pt x="149" y="106"/>
                    <a:pt x="149" y="106"/>
                    <a:pt x="149" y="106"/>
                  </a:cubicBezTo>
                  <a:cubicBezTo>
                    <a:pt x="150" y="105"/>
                    <a:pt x="150" y="105"/>
                    <a:pt x="150" y="105"/>
                  </a:cubicBezTo>
                  <a:cubicBezTo>
                    <a:pt x="149" y="105"/>
                    <a:pt x="149" y="105"/>
                    <a:pt x="149" y="105"/>
                  </a:cubicBezTo>
                  <a:cubicBezTo>
                    <a:pt x="149" y="105"/>
                    <a:pt x="149" y="105"/>
                    <a:pt x="149" y="105"/>
                  </a:cubicBezTo>
                  <a:cubicBezTo>
                    <a:pt x="149" y="105"/>
                    <a:pt x="149" y="105"/>
                    <a:pt x="149" y="105"/>
                  </a:cubicBezTo>
                  <a:cubicBezTo>
                    <a:pt x="149" y="106"/>
                    <a:pt x="149" y="106"/>
                    <a:pt x="149" y="106"/>
                  </a:cubicBezTo>
                  <a:cubicBezTo>
                    <a:pt x="149" y="106"/>
                    <a:pt x="149" y="106"/>
                    <a:pt x="149" y="106"/>
                  </a:cubicBezTo>
                  <a:cubicBezTo>
                    <a:pt x="150" y="107"/>
                    <a:pt x="150" y="107"/>
                    <a:pt x="150" y="107"/>
                  </a:cubicBezTo>
                  <a:cubicBezTo>
                    <a:pt x="150" y="107"/>
                    <a:pt x="150" y="107"/>
                    <a:pt x="150" y="107"/>
                  </a:cubicBezTo>
                  <a:cubicBezTo>
                    <a:pt x="151" y="107"/>
                    <a:pt x="151" y="107"/>
                    <a:pt x="151" y="107"/>
                  </a:cubicBezTo>
                  <a:cubicBezTo>
                    <a:pt x="152" y="106"/>
                    <a:pt x="152" y="106"/>
                    <a:pt x="152" y="106"/>
                  </a:cubicBezTo>
                  <a:cubicBezTo>
                    <a:pt x="152" y="106"/>
                    <a:pt x="152" y="106"/>
                    <a:pt x="152" y="106"/>
                  </a:cubicBezTo>
                  <a:cubicBezTo>
                    <a:pt x="153" y="106"/>
                    <a:pt x="153" y="106"/>
                    <a:pt x="153" y="106"/>
                  </a:cubicBezTo>
                  <a:cubicBezTo>
                    <a:pt x="153" y="107"/>
                    <a:pt x="153" y="107"/>
                    <a:pt x="153" y="107"/>
                  </a:cubicBezTo>
                  <a:cubicBezTo>
                    <a:pt x="153" y="107"/>
                    <a:pt x="153" y="107"/>
                    <a:pt x="153" y="107"/>
                  </a:cubicBezTo>
                  <a:cubicBezTo>
                    <a:pt x="153" y="108"/>
                    <a:pt x="153" y="108"/>
                    <a:pt x="153" y="108"/>
                  </a:cubicBezTo>
                  <a:cubicBezTo>
                    <a:pt x="153" y="109"/>
                    <a:pt x="153" y="109"/>
                    <a:pt x="153" y="109"/>
                  </a:cubicBezTo>
                  <a:cubicBezTo>
                    <a:pt x="152" y="109"/>
                    <a:pt x="152" y="109"/>
                    <a:pt x="152" y="109"/>
                  </a:cubicBezTo>
                  <a:cubicBezTo>
                    <a:pt x="152" y="109"/>
                    <a:pt x="152" y="109"/>
                    <a:pt x="152" y="109"/>
                  </a:cubicBezTo>
                  <a:cubicBezTo>
                    <a:pt x="153" y="110"/>
                    <a:pt x="153" y="110"/>
                    <a:pt x="153" y="110"/>
                  </a:cubicBezTo>
                  <a:cubicBezTo>
                    <a:pt x="153" y="109"/>
                    <a:pt x="153" y="109"/>
                    <a:pt x="153" y="109"/>
                  </a:cubicBezTo>
                  <a:cubicBezTo>
                    <a:pt x="154" y="110"/>
                    <a:pt x="154" y="110"/>
                    <a:pt x="154" y="110"/>
                  </a:cubicBezTo>
                  <a:cubicBezTo>
                    <a:pt x="155" y="110"/>
                    <a:pt x="155" y="110"/>
                    <a:pt x="155" y="110"/>
                  </a:cubicBezTo>
                  <a:cubicBezTo>
                    <a:pt x="156" y="111"/>
                    <a:pt x="156" y="111"/>
                    <a:pt x="156" y="111"/>
                  </a:cubicBezTo>
                  <a:cubicBezTo>
                    <a:pt x="156" y="110"/>
                    <a:pt x="156" y="110"/>
                    <a:pt x="156" y="110"/>
                  </a:cubicBezTo>
                  <a:cubicBezTo>
                    <a:pt x="157" y="110"/>
                    <a:pt x="157" y="110"/>
                    <a:pt x="157" y="110"/>
                  </a:cubicBezTo>
                  <a:cubicBezTo>
                    <a:pt x="157" y="110"/>
                    <a:pt x="157" y="110"/>
                    <a:pt x="157" y="110"/>
                  </a:cubicBezTo>
                  <a:cubicBezTo>
                    <a:pt x="157" y="111"/>
                    <a:pt x="157" y="111"/>
                    <a:pt x="157" y="111"/>
                  </a:cubicBezTo>
                  <a:cubicBezTo>
                    <a:pt x="157" y="111"/>
                    <a:pt x="157" y="111"/>
                    <a:pt x="157" y="111"/>
                  </a:cubicBezTo>
                  <a:cubicBezTo>
                    <a:pt x="157" y="112"/>
                    <a:pt x="157" y="112"/>
                    <a:pt x="157" y="112"/>
                  </a:cubicBezTo>
                  <a:cubicBezTo>
                    <a:pt x="158" y="112"/>
                    <a:pt x="158" y="112"/>
                    <a:pt x="158" y="112"/>
                  </a:cubicBezTo>
                  <a:cubicBezTo>
                    <a:pt x="157" y="113"/>
                    <a:pt x="157" y="113"/>
                    <a:pt x="157" y="113"/>
                  </a:cubicBezTo>
                  <a:cubicBezTo>
                    <a:pt x="157" y="114"/>
                    <a:pt x="157" y="114"/>
                    <a:pt x="157" y="114"/>
                  </a:cubicBezTo>
                  <a:cubicBezTo>
                    <a:pt x="156" y="114"/>
                    <a:pt x="156" y="114"/>
                    <a:pt x="156" y="114"/>
                  </a:cubicBezTo>
                  <a:cubicBezTo>
                    <a:pt x="155" y="114"/>
                    <a:pt x="155" y="114"/>
                    <a:pt x="155" y="114"/>
                  </a:cubicBezTo>
                  <a:cubicBezTo>
                    <a:pt x="155" y="114"/>
                    <a:pt x="155" y="114"/>
                    <a:pt x="155" y="114"/>
                  </a:cubicBezTo>
                  <a:cubicBezTo>
                    <a:pt x="154" y="113"/>
                    <a:pt x="154" y="113"/>
                    <a:pt x="154" y="113"/>
                  </a:cubicBezTo>
                  <a:cubicBezTo>
                    <a:pt x="154" y="113"/>
                    <a:pt x="154" y="113"/>
                    <a:pt x="154" y="113"/>
                  </a:cubicBezTo>
                  <a:cubicBezTo>
                    <a:pt x="154" y="112"/>
                    <a:pt x="154" y="112"/>
                    <a:pt x="154" y="112"/>
                  </a:cubicBezTo>
                  <a:cubicBezTo>
                    <a:pt x="153" y="112"/>
                    <a:pt x="153" y="112"/>
                    <a:pt x="153" y="112"/>
                  </a:cubicBezTo>
                  <a:cubicBezTo>
                    <a:pt x="153" y="111"/>
                    <a:pt x="153" y="111"/>
                    <a:pt x="153" y="111"/>
                  </a:cubicBezTo>
                  <a:cubicBezTo>
                    <a:pt x="152" y="111"/>
                    <a:pt x="152" y="111"/>
                    <a:pt x="152" y="111"/>
                  </a:cubicBezTo>
                  <a:cubicBezTo>
                    <a:pt x="151" y="111"/>
                    <a:pt x="151" y="111"/>
                    <a:pt x="151" y="111"/>
                  </a:cubicBezTo>
                  <a:cubicBezTo>
                    <a:pt x="151" y="111"/>
                    <a:pt x="151" y="111"/>
                    <a:pt x="151" y="111"/>
                  </a:cubicBezTo>
                  <a:cubicBezTo>
                    <a:pt x="150" y="111"/>
                    <a:pt x="150" y="111"/>
                    <a:pt x="150" y="111"/>
                  </a:cubicBezTo>
                  <a:cubicBezTo>
                    <a:pt x="150" y="111"/>
                    <a:pt x="150" y="111"/>
                    <a:pt x="150" y="111"/>
                  </a:cubicBezTo>
                  <a:cubicBezTo>
                    <a:pt x="149" y="110"/>
                    <a:pt x="149" y="110"/>
                    <a:pt x="149" y="110"/>
                  </a:cubicBezTo>
                  <a:cubicBezTo>
                    <a:pt x="149" y="110"/>
                    <a:pt x="149" y="110"/>
                    <a:pt x="149" y="110"/>
                  </a:cubicBezTo>
                  <a:cubicBezTo>
                    <a:pt x="149" y="110"/>
                    <a:pt x="149" y="110"/>
                    <a:pt x="149" y="110"/>
                  </a:cubicBezTo>
                  <a:cubicBezTo>
                    <a:pt x="149" y="110"/>
                    <a:pt x="149" y="110"/>
                    <a:pt x="149" y="110"/>
                  </a:cubicBezTo>
                  <a:cubicBezTo>
                    <a:pt x="149" y="111"/>
                    <a:pt x="149" y="111"/>
                    <a:pt x="149" y="111"/>
                  </a:cubicBezTo>
                  <a:cubicBezTo>
                    <a:pt x="149" y="112"/>
                    <a:pt x="149" y="112"/>
                    <a:pt x="149" y="112"/>
                  </a:cubicBezTo>
                  <a:cubicBezTo>
                    <a:pt x="149" y="112"/>
                    <a:pt x="149" y="112"/>
                    <a:pt x="149" y="112"/>
                  </a:cubicBezTo>
                  <a:cubicBezTo>
                    <a:pt x="148" y="112"/>
                    <a:pt x="148" y="112"/>
                    <a:pt x="148" y="112"/>
                  </a:cubicBezTo>
                  <a:cubicBezTo>
                    <a:pt x="148" y="112"/>
                    <a:pt x="148" y="112"/>
                    <a:pt x="148" y="112"/>
                  </a:cubicBezTo>
                  <a:cubicBezTo>
                    <a:pt x="147" y="113"/>
                    <a:pt x="147" y="113"/>
                    <a:pt x="147" y="113"/>
                  </a:cubicBezTo>
                  <a:cubicBezTo>
                    <a:pt x="148" y="113"/>
                    <a:pt x="148" y="113"/>
                    <a:pt x="148" y="113"/>
                  </a:cubicBezTo>
                  <a:cubicBezTo>
                    <a:pt x="148" y="113"/>
                    <a:pt x="148" y="113"/>
                    <a:pt x="148" y="113"/>
                  </a:cubicBezTo>
                  <a:cubicBezTo>
                    <a:pt x="148" y="114"/>
                    <a:pt x="148" y="114"/>
                    <a:pt x="148" y="114"/>
                  </a:cubicBezTo>
                  <a:cubicBezTo>
                    <a:pt x="147" y="114"/>
                    <a:pt x="147" y="114"/>
                    <a:pt x="147" y="114"/>
                  </a:cubicBezTo>
                  <a:cubicBezTo>
                    <a:pt x="147" y="115"/>
                    <a:pt x="147" y="115"/>
                    <a:pt x="147" y="115"/>
                  </a:cubicBezTo>
                  <a:cubicBezTo>
                    <a:pt x="147" y="115"/>
                    <a:pt x="147" y="115"/>
                    <a:pt x="147" y="115"/>
                  </a:cubicBezTo>
                  <a:cubicBezTo>
                    <a:pt x="147" y="115"/>
                    <a:pt x="147" y="115"/>
                    <a:pt x="147" y="115"/>
                  </a:cubicBezTo>
                  <a:cubicBezTo>
                    <a:pt x="147" y="115"/>
                    <a:pt x="147" y="115"/>
                    <a:pt x="147" y="115"/>
                  </a:cubicBezTo>
                  <a:cubicBezTo>
                    <a:pt x="148" y="116"/>
                    <a:pt x="148" y="116"/>
                    <a:pt x="148" y="116"/>
                  </a:cubicBezTo>
                  <a:cubicBezTo>
                    <a:pt x="148" y="116"/>
                    <a:pt x="148" y="116"/>
                    <a:pt x="148" y="116"/>
                  </a:cubicBezTo>
                  <a:cubicBezTo>
                    <a:pt x="148" y="117"/>
                    <a:pt x="148" y="117"/>
                    <a:pt x="148" y="117"/>
                  </a:cubicBezTo>
                  <a:cubicBezTo>
                    <a:pt x="148" y="118"/>
                    <a:pt x="148" y="118"/>
                    <a:pt x="148" y="118"/>
                  </a:cubicBezTo>
                  <a:cubicBezTo>
                    <a:pt x="148" y="118"/>
                    <a:pt x="148" y="118"/>
                    <a:pt x="148" y="118"/>
                  </a:cubicBezTo>
                  <a:cubicBezTo>
                    <a:pt x="149" y="118"/>
                    <a:pt x="149" y="118"/>
                    <a:pt x="149" y="118"/>
                  </a:cubicBezTo>
                  <a:cubicBezTo>
                    <a:pt x="149" y="117"/>
                    <a:pt x="149" y="117"/>
                    <a:pt x="149" y="117"/>
                  </a:cubicBezTo>
                  <a:cubicBezTo>
                    <a:pt x="149" y="117"/>
                    <a:pt x="149" y="117"/>
                    <a:pt x="149" y="117"/>
                  </a:cubicBezTo>
                  <a:cubicBezTo>
                    <a:pt x="148" y="116"/>
                    <a:pt x="148" y="116"/>
                    <a:pt x="148" y="116"/>
                  </a:cubicBezTo>
                  <a:cubicBezTo>
                    <a:pt x="149" y="116"/>
                    <a:pt x="149" y="116"/>
                    <a:pt x="149" y="116"/>
                  </a:cubicBezTo>
                  <a:cubicBezTo>
                    <a:pt x="149" y="115"/>
                    <a:pt x="149" y="115"/>
                    <a:pt x="149" y="115"/>
                  </a:cubicBezTo>
                  <a:cubicBezTo>
                    <a:pt x="149" y="115"/>
                    <a:pt x="149" y="115"/>
                    <a:pt x="149" y="115"/>
                  </a:cubicBezTo>
                  <a:cubicBezTo>
                    <a:pt x="149" y="116"/>
                    <a:pt x="149" y="116"/>
                    <a:pt x="149" y="116"/>
                  </a:cubicBezTo>
                  <a:cubicBezTo>
                    <a:pt x="150" y="116"/>
                    <a:pt x="150" y="116"/>
                    <a:pt x="150" y="116"/>
                  </a:cubicBezTo>
                  <a:cubicBezTo>
                    <a:pt x="150" y="117"/>
                    <a:pt x="150" y="117"/>
                    <a:pt x="150" y="117"/>
                  </a:cubicBezTo>
                  <a:cubicBezTo>
                    <a:pt x="151" y="117"/>
                    <a:pt x="151" y="117"/>
                    <a:pt x="151" y="117"/>
                  </a:cubicBezTo>
                  <a:cubicBezTo>
                    <a:pt x="151" y="117"/>
                    <a:pt x="151" y="117"/>
                    <a:pt x="151" y="117"/>
                  </a:cubicBezTo>
                  <a:cubicBezTo>
                    <a:pt x="151" y="117"/>
                    <a:pt x="151" y="117"/>
                    <a:pt x="151" y="117"/>
                  </a:cubicBezTo>
                  <a:cubicBezTo>
                    <a:pt x="152" y="117"/>
                    <a:pt x="152" y="117"/>
                    <a:pt x="152" y="117"/>
                  </a:cubicBezTo>
                  <a:cubicBezTo>
                    <a:pt x="152" y="117"/>
                    <a:pt x="152" y="117"/>
                    <a:pt x="152" y="117"/>
                  </a:cubicBezTo>
                  <a:cubicBezTo>
                    <a:pt x="153" y="117"/>
                    <a:pt x="153" y="117"/>
                    <a:pt x="153" y="117"/>
                  </a:cubicBezTo>
                  <a:cubicBezTo>
                    <a:pt x="153" y="117"/>
                    <a:pt x="153" y="117"/>
                    <a:pt x="153" y="117"/>
                  </a:cubicBezTo>
                  <a:cubicBezTo>
                    <a:pt x="153" y="117"/>
                    <a:pt x="153" y="117"/>
                    <a:pt x="153" y="117"/>
                  </a:cubicBezTo>
                  <a:cubicBezTo>
                    <a:pt x="153" y="118"/>
                    <a:pt x="153" y="118"/>
                    <a:pt x="153" y="118"/>
                  </a:cubicBezTo>
                  <a:cubicBezTo>
                    <a:pt x="153" y="118"/>
                    <a:pt x="153" y="118"/>
                    <a:pt x="153" y="118"/>
                  </a:cubicBezTo>
                  <a:cubicBezTo>
                    <a:pt x="152" y="119"/>
                    <a:pt x="152" y="119"/>
                    <a:pt x="152" y="119"/>
                  </a:cubicBezTo>
                  <a:cubicBezTo>
                    <a:pt x="152" y="120"/>
                    <a:pt x="152" y="120"/>
                    <a:pt x="152" y="120"/>
                  </a:cubicBezTo>
                  <a:cubicBezTo>
                    <a:pt x="152" y="121"/>
                    <a:pt x="152" y="121"/>
                    <a:pt x="152" y="121"/>
                  </a:cubicBezTo>
                  <a:cubicBezTo>
                    <a:pt x="152" y="121"/>
                    <a:pt x="152" y="121"/>
                    <a:pt x="152" y="121"/>
                  </a:cubicBezTo>
                  <a:cubicBezTo>
                    <a:pt x="151" y="121"/>
                    <a:pt x="151" y="121"/>
                    <a:pt x="151" y="121"/>
                  </a:cubicBezTo>
                  <a:cubicBezTo>
                    <a:pt x="151" y="121"/>
                    <a:pt x="151" y="121"/>
                    <a:pt x="151" y="121"/>
                  </a:cubicBezTo>
                  <a:cubicBezTo>
                    <a:pt x="150" y="121"/>
                    <a:pt x="150" y="121"/>
                    <a:pt x="150" y="121"/>
                  </a:cubicBezTo>
                  <a:cubicBezTo>
                    <a:pt x="149" y="121"/>
                    <a:pt x="149" y="121"/>
                    <a:pt x="149" y="121"/>
                  </a:cubicBezTo>
                  <a:cubicBezTo>
                    <a:pt x="149" y="121"/>
                    <a:pt x="149" y="121"/>
                    <a:pt x="149" y="121"/>
                  </a:cubicBezTo>
                  <a:cubicBezTo>
                    <a:pt x="148" y="121"/>
                    <a:pt x="148" y="121"/>
                    <a:pt x="148" y="121"/>
                  </a:cubicBezTo>
                  <a:cubicBezTo>
                    <a:pt x="148" y="122"/>
                    <a:pt x="148" y="122"/>
                    <a:pt x="148" y="122"/>
                  </a:cubicBezTo>
                  <a:cubicBezTo>
                    <a:pt x="148" y="122"/>
                    <a:pt x="148" y="122"/>
                    <a:pt x="148" y="122"/>
                  </a:cubicBezTo>
                  <a:cubicBezTo>
                    <a:pt x="147" y="122"/>
                    <a:pt x="147" y="122"/>
                    <a:pt x="147" y="122"/>
                  </a:cubicBezTo>
                  <a:cubicBezTo>
                    <a:pt x="147" y="122"/>
                    <a:pt x="147" y="122"/>
                    <a:pt x="147" y="122"/>
                  </a:cubicBezTo>
                  <a:cubicBezTo>
                    <a:pt x="147" y="122"/>
                    <a:pt x="147" y="122"/>
                    <a:pt x="147" y="122"/>
                  </a:cubicBezTo>
                  <a:cubicBezTo>
                    <a:pt x="147" y="123"/>
                    <a:pt x="147" y="123"/>
                    <a:pt x="147" y="123"/>
                  </a:cubicBezTo>
                  <a:cubicBezTo>
                    <a:pt x="146" y="123"/>
                    <a:pt x="146" y="123"/>
                    <a:pt x="146" y="123"/>
                  </a:cubicBezTo>
                  <a:cubicBezTo>
                    <a:pt x="146" y="123"/>
                    <a:pt x="146" y="123"/>
                    <a:pt x="146" y="123"/>
                  </a:cubicBezTo>
                  <a:cubicBezTo>
                    <a:pt x="145" y="122"/>
                    <a:pt x="145" y="122"/>
                    <a:pt x="145" y="122"/>
                  </a:cubicBezTo>
                  <a:cubicBezTo>
                    <a:pt x="144" y="122"/>
                    <a:pt x="144" y="122"/>
                    <a:pt x="144" y="122"/>
                  </a:cubicBezTo>
                  <a:cubicBezTo>
                    <a:pt x="143" y="121"/>
                    <a:pt x="143" y="121"/>
                    <a:pt x="143" y="121"/>
                  </a:cubicBezTo>
                  <a:cubicBezTo>
                    <a:pt x="141" y="119"/>
                    <a:pt x="141" y="119"/>
                    <a:pt x="141" y="119"/>
                  </a:cubicBezTo>
                  <a:cubicBezTo>
                    <a:pt x="141" y="119"/>
                    <a:pt x="141" y="119"/>
                    <a:pt x="141" y="119"/>
                  </a:cubicBezTo>
                  <a:cubicBezTo>
                    <a:pt x="141" y="118"/>
                    <a:pt x="141" y="118"/>
                    <a:pt x="141" y="118"/>
                  </a:cubicBezTo>
                  <a:cubicBezTo>
                    <a:pt x="141" y="118"/>
                    <a:pt x="141" y="118"/>
                    <a:pt x="141" y="118"/>
                  </a:cubicBezTo>
                  <a:cubicBezTo>
                    <a:pt x="142" y="118"/>
                    <a:pt x="142" y="118"/>
                    <a:pt x="142" y="118"/>
                  </a:cubicBezTo>
                  <a:cubicBezTo>
                    <a:pt x="142" y="118"/>
                    <a:pt x="142" y="118"/>
                    <a:pt x="142" y="118"/>
                  </a:cubicBezTo>
                  <a:cubicBezTo>
                    <a:pt x="142" y="119"/>
                    <a:pt x="142" y="119"/>
                    <a:pt x="142" y="119"/>
                  </a:cubicBezTo>
                  <a:cubicBezTo>
                    <a:pt x="144" y="119"/>
                    <a:pt x="144" y="119"/>
                    <a:pt x="144" y="119"/>
                  </a:cubicBezTo>
                  <a:cubicBezTo>
                    <a:pt x="145" y="120"/>
                    <a:pt x="145" y="120"/>
                    <a:pt x="145" y="120"/>
                  </a:cubicBezTo>
                  <a:cubicBezTo>
                    <a:pt x="145" y="120"/>
                    <a:pt x="145" y="120"/>
                    <a:pt x="145" y="120"/>
                  </a:cubicBezTo>
                  <a:cubicBezTo>
                    <a:pt x="146" y="120"/>
                    <a:pt x="146" y="120"/>
                    <a:pt x="146" y="120"/>
                  </a:cubicBezTo>
                  <a:cubicBezTo>
                    <a:pt x="146" y="119"/>
                    <a:pt x="146" y="119"/>
                    <a:pt x="146" y="119"/>
                  </a:cubicBezTo>
                  <a:cubicBezTo>
                    <a:pt x="146" y="119"/>
                    <a:pt x="146" y="119"/>
                    <a:pt x="146" y="119"/>
                  </a:cubicBezTo>
                  <a:cubicBezTo>
                    <a:pt x="145" y="119"/>
                    <a:pt x="145" y="119"/>
                    <a:pt x="145" y="119"/>
                  </a:cubicBezTo>
                  <a:cubicBezTo>
                    <a:pt x="145" y="119"/>
                    <a:pt x="145" y="119"/>
                    <a:pt x="145" y="119"/>
                  </a:cubicBezTo>
                  <a:cubicBezTo>
                    <a:pt x="144" y="119"/>
                    <a:pt x="144" y="119"/>
                    <a:pt x="144" y="119"/>
                  </a:cubicBezTo>
                  <a:cubicBezTo>
                    <a:pt x="143" y="118"/>
                    <a:pt x="143" y="118"/>
                    <a:pt x="143" y="118"/>
                  </a:cubicBezTo>
                  <a:cubicBezTo>
                    <a:pt x="142" y="118"/>
                    <a:pt x="142" y="118"/>
                    <a:pt x="142" y="118"/>
                  </a:cubicBezTo>
                  <a:cubicBezTo>
                    <a:pt x="141" y="118"/>
                    <a:pt x="141" y="118"/>
                    <a:pt x="141" y="118"/>
                  </a:cubicBezTo>
                  <a:cubicBezTo>
                    <a:pt x="141" y="117"/>
                    <a:pt x="141" y="117"/>
                    <a:pt x="141" y="117"/>
                  </a:cubicBezTo>
                  <a:cubicBezTo>
                    <a:pt x="141" y="117"/>
                    <a:pt x="141" y="117"/>
                    <a:pt x="141" y="117"/>
                  </a:cubicBezTo>
                  <a:cubicBezTo>
                    <a:pt x="140" y="117"/>
                    <a:pt x="140" y="117"/>
                    <a:pt x="140" y="117"/>
                  </a:cubicBezTo>
                  <a:cubicBezTo>
                    <a:pt x="140" y="117"/>
                    <a:pt x="140" y="117"/>
                    <a:pt x="140" y="117"/>
                  </a:cubicBezTo>
                  <a:cubicBezTo>
                    <a:pt x="140" y="117"/>
                    <a:pt x="140" y="117"/>
                    <a:pt x="140" y="117"/>
                  </a:cubicBezTo>
                  <a:cubicBezTo>
                    <a:pt x="140" y="118"/>
                    <a:pt x="140" y="118"/>
                    <a:pt x="140" y="118"/>
                  </a:cubicBezTo>
                  <a:cubicBezTo>
                    <a:pt x="140" y="119"/>
                    <a:pt x="140" y="119"/>
                    <a:pt x="140" y="119"/>
                  </a:cubicBezTo>
                  <a:cubicBezTo>
                    <a:pt x="140" y="120"/>
                    <a:pt x="140" y="120"/>
                    <a:pt x="140" y="120"/>
                  </a:cubicBezTo>
                  <a:cubicBezTo>
                    <a:pt x="139" y="120"/>
                    <a:pt x="139" y="120"/>
                    <a:pt x="139" y="120"/>
                  </a:cubicBezTo>
                  <a:cubicBezTo>
                    <a:pt x="139" y="120"/>
                    <a:pt x="139" y="120"/>
                    <a:pt x="139" y="120"/>
                  </a:cubicBezTo>
                  <a:cubicBezTo>
                    <a:pt x="138" y="118"/>
                    <a:pt x="138" y="118"/>
                    <a:pt x="138" y="118"/>
                  </a:cubicBezTo>
                  <a:cubicBezTo>
                    <a:pt x="137" y="117"/>
                    <a:pt x="137" y="117"/>
                    <a:pt x="137" y="117"/>
                  </a:cubicBezTo>
                  <a:cubicBezTo>
                    <a:pt x="137" y="116"/>
                    <a:pt x="137" y="116"/>
                    <a:pt x="137"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6"/>
                    <a:pt x="136" y="116"/>
                    <a:pt x="136" y="116"/>
                  </a:cubicBezTo>
                  <a:cubicBezTo>
                    <a:pt x="136" y="117"/>
                    <a:pt x="136" y="117"/>
                    <a:pt x="136" y="117"/>
                  </a:cubicBezTo>
                  <a:cubicBezTo>
                    <a:pt x="137" y="118"/>
                    <a:pt x="137" y="118"/>
                    <a:pt x="137" y="118"/>
                  </a:cubicBezTo>
                  <a:cubicBezTo>
                    <a:pt x="137" y="119"/>
                    <a:pt x="137" y="119"/>
                    <a:pt x="137" y="119"/>
                  </a:cubicBezTo>
                  <a:cubicBezTo>
                    <a:pt x="138" y="119"/>
                    <a:pt x="138" y="119"/>
                    <a:pt x="138" y="119"/>
                  </a:cubicBezTo>
                  <a:cubicBezTo>
                    <a:pt x="138" y="119"/>
                    <a:pt x="138" y="119"/>
                    <a:pt x="138" y="119"/>
                  </a:cubicBezTo>
                  <a:cubicBezTo>
                    <a:pt x="138" y="120"/>
                    <a:pt x="138" y="120"/>
                    <a:pt x="138" y="120"/>
                  </a:cubicBezTo>
                  <a:cubicBezTo>
                    <a:pt x="138" y="120"/>
                    <a:pt x="138" y="120"/>
                    <a:pt x="138" y="120"/>
                  </a:cubicBezTo>
                  <a:cubicBezTo>
                    <a:pt x="137" y="120"/>
                    <a:pt x="137" y="120"/>
                    <a:pt x="137" y="120"/>
                  </a:cubicBezTo>
                  <a:cubicBezTo>
                    <a:pt x="136" y="120"/>
                    <a:pt x="136" y="120"/>
                    <a:pt x="136" y="120"/>
                  </a:cubicBezTo>
                  <a:cubicBezTo>
                    <a:pt x="136" y="121"/>
                    <a:pt x="136" y="121"/>
                    <a:pt x="136" y="121"/>
                  </a:cubicBezTo>
                  <a:cubicBezTo>
                    <a:pt x="135" y="121"/>
                    <a:pt x="135" y="121"/>
                    <a:pt x="135" y="121"/>
                  </a:cubicBezTo>
                  <a:cubicBezTo>
                    <a:pt x="135" y="121"/>
                    <a:pt x="135" y="121"/>
                    <a:pt x="135" y="121"/>
                  </a:cubicBezTo>
                  <a:cubicBezTo>
                    <a:pt x="134" y="122"/>
                    <a:pt x="134" y="122"/>
                    <a:pt x="134" y="122"/>
                  </a:cubicBezTo>
                  <a:cubicBezTo>
                    <a:pt x="134" y="122"/>
                    <a:pt x="134" y="122"/>
                    <a:pt x="134" y="122"/>
                  </a:cubicBezTo>
                  <a:cubicBezTo>
                    <a:pt x="133" y="121"/>
                    <a:pt x="133" y="121"/>
                    <a:pt x="133" y="121"/>
                  </a:cubicBezTo>
                  <a:cubicBezTo>
                    <a:pt x="133" y="121"/>
                    <a:pt x="133" y="121"/>
                    <a:pt x="133" y="121"/>
                  </a:cubicBezTo>
                  <a:cubicBezTo>
                    <a:pt x="132" y="121"/>
                    <a:pt x="132" y="121"/>
                    <a:pt x="132" y="121"/>
                  </a:cubicBezTo>
                  <a:cubicBezTo>
                    <a:pt x="132" y="120"/>
                    <a:pt x="132" y="120"/>
                    <a:pt x="132" y="120"/>
                  </a:cubicBezTo>
                  <a:cubicBezTo>
                    <a:pt x="131" y="120"/>
                    <a:pt x="131" y="120"/>
                    <a:pt x="131" y="120"/>
                  </a:cubicBezTo>
                  <a:cubicBezTo>
                    <a:pt x="131" y="120"/>
                    <a:pt x="131" y="120"/>
                    <a:pt x="131" y="120"/>
                  </a:cubicBezTo>
                  <a:cubicBezTo>
                    <a:pt x="131" y="119"/>
                    <a:pt x="131" y="119"/>
                    <a:pt x="131" y="119"/>
                  </a:cubicBezTo>
                  <a:cubicBezTo>
                    <a:pt x="130" y="119"/>
                    <a:pt x="130" y="119"/>
                    <a:pt x="130" y="119"/>
                  </a:cubicBezTo>
                  <a:cubicBezTo>
                    <a:pt x="130" y="119"/>
                    <a:pt x="130" y="119"/>
                    <a:pt x="130" y="119"/>
                  </a:cubicBezTo>
                  <a:cubicBezTo>
                    <a:pt x="130" y="119"/>
                    <a:pt x="130" y="119"/>
                    <a:pt x="130" y="119"/>
                  </a:cubicBezTo>
                  <a:cubicBezTo>
                    <a:pt x="130" y="119"/>
                    <a:pt x="130" y="119"/>
                    <a:pt x="130" y="119"/>
                  </a:cubicBezTo>
                  <a:cubicBezTo>
                    <a:pt x="130" y="120"/>
                    <a:pt x="130" y="120"/>
                    <a:pt x="130" y="120"/>
                  </a:cubicBezTo>
                  <a:cubicBezTo>
                    <a:pt x="131" y="120"/>
                    <a:pt x="131" y="120"/>
                    <a:pt x="131" y="120"/>
                  </a:cubicBezTo>
                  <a:cubicBezTo>
                    <a:pt x="132" y="121"/>
                    <a:pt x="132" y="121"/>
                    <a:pt x="132" y="121"/>
                  </a:cubicBezTo>
                  <a:cubicBezTo>
                    <a:pt x="132" y="121"/>
                    <a:pt x="132" y="121"/>
                    <a:pt x="132" y="121"/>
                  </a:cubicBezTo>
                  <a:cubicBezTo>
                    <a:pt x="132" y="122"/>
                    <a:pt x="132" y="122"/>
                    <a:pt x="132" y="122"/>
                  </a:cubicBezTo>
                  <a:cubicBezTo>
                    <a:pt x="132" y="122"/>
                    <a:pt x="132" y="122"/>
                    <a:pt x="132" y="122"/>
                  </a:cubicBezTo>
                  <a:cubicBezTo>
                    <a:pt x="130" y="122"/>
                    <a:pt x="130" y="122"/>
                    <a:pt x="130" y="122"/>
                  </a:cubicBezTo>
                  <a:cubicBezTo>
                    <a:pt x="129" y="122"/>
                    <a:pt x="129" y="122"/>
                    <a:pt x="129" y="122"/>
                  </a:cubicBezTo>
                  <a:cubicBezTo>
                    <a:pt x="129" y="122"/>
                    <a:pt x="129" y="122"/>
                    <a:pt x="129" y="122"/>
                  </a:cubicBezTo>
                  <a:cubicBezTo>
                    <a:pt x="128" y="123"/>
                    <a:pt x="128" y="123"/>
                    <a:pt x="128" y="123"/>
                  </a:cubicBezTo>
                  <a:cubicBezTo>
                    <a:pt x="128" y="123"/>
                    <a:pt x="128" y="123"/>
                    <a:pt x="128" y="123"/>
                  </a:cubicBezTo>
                  <a:cubicBezTo>
                    <a:pt x="129" y="123"/>
                    <a:pt x="129" y="123"/>
                    <a:pt x="129" y="123"/>
                  </a:cubicBezTo>
                  <a:cubicBezTo>
                    <a:pt x="129" y="123"/>
                    <a:pt x="129" y="123"/>
                    <a:pt x="129" y="123"/>
                  </a:cubicBezTo>
                  <a:cubicBezTo>
                    <a:pt x="129" y="123"/>
                    <a:pt x="129" y="123"/>
                    <a:pt x="129" y="123"/>
                  </a:cubicBezTo>
                  <a:cubicBezTo>
                    <a:pt x="130" y="123"/>
                    <a:pt x="130" y="123"/>
                    <a:pt x="130" y="123"/>
                  </a:cubicBezTo>
                  <a:cubicBezTo>
                    <a:pt x="130" y="123"/>
                    <a:pt x="130" y="123"/>
                    <a:pt x="130" y="123"/>
                  </a:cubicBezTo>
                  <a:cubicBezTo>
                    <a:pt x="130" y="123"/>
                    <a:pt x="130" y="123"/>
                    <a:pt x="130" y="123"/>
                  </a:cubicBezTo>
                  <a:cubicBezTo>
                    <a:pt x="130" y="123"/>
                    <a:pt x="131" y="123"/>
                    <a:pt x="131" y="123"/>
                  </a:cubicBezTo>
                  <a:cubicBezTo>
                    <a:pt x="131" y="123"/>
                    <a:pt x="132" y="123"/>
                    <a:pt x="132" y="123"/>
                  </a:cubicBezTo>
                  <a:cubicBezTo>
                    <a:pt x="132" y="123"/>
                    <a:pt x="132" y="123"/>
                    <a:pt x="132" y="123"/>
                  </a:cubicBezTo>
                  <a:cubicBezTo>
                    <a:pt x="132" y="122"/>
                    <a:pt x="132" y="122"/>
                    <a:pt x="132" y="122"/>
                  </a:cubicBezTo>
                  <a:cubicBezTo>
                    <a:pt x="133" y="122"/>
                    <a:pt x="133" y="122"/>
                    <a:pt x="133" y="122"/>
                  </a:cubicBezTo>
                  <a:cubicBezTo>
                    <a:pt x="134" y="122"/>
                    <a:pt x="134" y="122"/>
                    <a:pt x="134" y="122"/>
                  </a:cubicBezTo>
                  <a:cubicBezTo>
                    <a:pt x="135" y="122"/>
                    <a:pt x="135" y="122"/>
                    <a:pt x="135" y="122"/>
                  </a:cubicBezTo>
                  <a:cubicBezTo>
                    <a:pt x="135" y="122"/>
                    <a:pt x="135" y="122"/>
                    <a:pt x="135" y="122"/>
                  </a:cubicBezTo>
                  <a:cubicBezTo>
                    <a:pt x="135" y="123"/>
                    <a:pt x="135" y="123"/>
                    <a:pt x="135" y="123"/>
                  </a:cubicBezTo>
                  <a:cubicBezTo>
                    <a:pt x="136" y="123"/>
                    <a:pt x="136" y="123"/>
                    <a:pt x="136" y="123"/>
                  </a:cubicBezTo>
                  <a:cubicBezTo>
                    <a:pt x="137" y="123"/>
                    <a:pt x="137" y="123"/>
                    <a:pt x="137" y="123"/>
                  </a:cubicBezTo>
                  <a:cubicBezTo>
                    <a:pt x="137" y="124"/>
                    <a:pt x="137" y="124"/>
                    <a:pt x="137" y="124"/>
                  </a:cubicBezTo>
                  <a:cubicBezTo>
                    <a:pt x="137" y="124"/>
                    <a:pt x="137" y="124"/>
                    <a:pt x="137" y="124"/>
                  </a:cubicBezTo>
                  <a:cubicBezTo>
                    <a:pt x="137" y="124"/>
                    <a:pt x="137" y="124"/>
                    <a:pt x="137" y="124"/>
                  </a:cubicBezTo>
                  <a:cubicBezTo>
                    <a:pt x="136" y="125"/>
                    <a:pt x="136" y="125"/>
                    <a:pt x="136" y="125"/>
                  </a:cubicBezTo>
                  <a:cubicBezTo>
                    <a:pt x="135" y="125"/>
                    <a:pt x="135" y="125"/>
                    <a:pt x="135" y="125"/>
                  </a:cubicBezTo>
                  <a:cubicBezTo>
                    <a:pt x="135" y="125"/>
                    <a:pt x="135" y="125"/>
                    <a:pt x="135" y="125"/>
                  </a:cubicBezTo>
                  <a:cubicBezTo>
                    <a:pt x="134" y="125"/>
                    <a:pt x="134" y="125"/>
                    <a:pt x="134" y="125"/>
                  </a:cubicBezTo>
                  <a:cubicBezTo>
                    <a:pt x="133" y="126"/>
                    <a:pt x="133" y="126"/>
                    <a:pt x="133" y="126"/>
                  </a:cubicBezTo>
                  <a:cubicBezTo>
                    <a:pt x="133" y="126"/>
                    <a:pt x="133" y="126"/>
                    <a:pt x="133" y="126"/>
                  </a:cubicBezTo>
                  <a:cubicBezTo>
                    <a:pt x="132" y="125"/>
                    <a:pt x="132" y="125"/>
                    <a:pt x="132" y="125"/>
                  </a:cubicBezTo>
                  <a:cubicBezTo>
                    <a:pt x="132" y="125"/>
                    <a:pt x="132" y="125"/>
                    <a:pt x="132" y="125"/>
                  </a:cubicBezTo>
                  <a:cubicBezTo>
                    <a:pt x="131" y="125"/>
                    <a:pt x="131" y="125"/>
                    <a:pt x="131" y="125"/>
                  </a:cubicBezTo>
                  <a:cubicBezTo>
                    <a:pt x="131" y="125"/>
                    <a:pt x="131" y="125"/>
                    <a:pt x="131"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0" y="125"/>
                    <a:pt x="130" y="125"/>
                    <a:pt x="130" y="125"/>
                  </a:cubicBezTo>
                  <a:cubicBezTo>
                    <a:pt x="131" y="125"/>
                    <a:pt x="131" y="125"/>
                    <a:pt x="131" y="125"/>
                  </a:cubicBezTo>
                  <a:cubicBezTo>
                    <a:pt x="131" y="125"/>
                    <a:pt x="131" y="125"/>
                    <a:pt x="131" y="125"/>
                  </a:cubicBezTo>
                  <a:cubicBezTo>
                    <a:pt x="132" y="125"/>
                    <a:pt x="132" y="125"/>
                    <a:pt x="132" y="125"/>
                  </a:cubicBezTo>
                  <a:cubicBezTo>
                    <a:pt x="132" y="126"/>
                    <a:pt x="132" y="126"/>
                    <a:pt x="132" y="126"/>
                  </a:cubicBezTo>
                  <a:cubicBezTo>
                    <a:pt x="132" y="126"/>
                    <a:pt x="132" y="126"/>
                    <a:pt x="132" y="126"/>
                  </a:cubicBezTo>
                  <a:cubicBezTo>
                    <a:pt x="131" y="126"/>
                    <a:pt x="131" y="126"/>
                    <a:pt x="131" y="126"/>
                  </a:cubicBezTo>
                  <a:cubicBezTo>
                    <a:pt x="130" y="126"/>
                    <a:pt x="130" y="126"/>
                    <a:pt x="130" y="126"/>
                  </a:cubicBezTo>
                  <a:cubicBezTo>
                    <a:pt x="130" y="127"/>
                    <a:pt x="130" y="127"/>
                    <a:pt x="130" y="127"/>
                  </a:cubicBezTo>
                  <a:cubicBezTo>
                    <a:pt x="130" y="127"/>
                    <a:pt x="130" y="127"/>
                    <a:pt x="130" y="127"/>
                  </a:cubicBezTo>
                  <a:cubicBezTo>
                    <a:pt x="131" y="126"/>
                    <a:pt x="131" y="126"/>
                    <a:pt x="131" y="126"/>
                  </a:cubicBezTo>
                  <a:cubicBezTo>
                    <a:pt x="132" y="126"/>
                    <a:pt x="132" y="126"/>
                    <a:pt x="132" y="126"/>
                  </a:cubicBezTo>
                  <a:cubicBezTo>
                    <a:pt x="132" y="126"/>
                    <a:pt x="132" y="126"/>
                    <a:pt x="132" y="126"/>
                  </a:cubicBezTo>
                  <a:cubicBezTo>
                    <a:pt x="132" y="127"/>
                    <a:pt x="132" y="127"/>
                    <a:pt x="132" y="127"/>
                  </a:cubicBezTo>
                  <a:cubicBezTo>
                    <a:pt x="132" y="127"/>
                    <a:pt x="132" y="127"/>
                    <a:pt x="132" y="127"/>
                  </a:cubicBezTo>
                  <a:cubicBezTo>
                    <a:pt x="133" y="127"/>
                    <a:pt x="133" y="127"/>
                    <a:pt x="133" y="127"/>
                  </a:cubicBezTo>
                  <a:cubicBezTo>
                    <a:pt x="133" y="126"/>
                    <a:pt x="133" y="126"/>
                    <a:pt x="133" y="126"/>
                  </a:cubicBezTo>
                  <a:cubicBezTo>
                    <a:pt x="134" y="126"/>
                    <a:pt x="134" y="126"/>
                    <a:pt x="134" y="126"/>
                  </a:cubicBezTo>
                  <a:cubicBezTo>
                    <a:pt x="134" y="126"/>
                    <a:pt x="134" y="126"/>
                    <a:pt x="134" y="126"/>
                  </a:cubicBezTo>
                  <a:cubicBezTo>
                    <a:pt x="135" y="126"/>
                    <a:pt x="135" y="126"/>
                    <a:pt x="135" y="126"/>
                  </a:cubicBezTo>
                  <a:cubicBezTo>
                    <a:pt x="135" y="126"/>
                    <a:pt x="135" y="126"/>
                    <a:pt x="135" y="126"/>
                  </a:cubicBezTo>
                  <a:cubicBezTo>
                    <a:pt x="135" y="126"/>
                    <a:pt x="135" y="126"/>
                    <a:pt x="135" y="126"/>
                  </a:cubicBezTo>
                  <a:cubicBezTo>
                    <a:pt x="137" y="127"/>
                    <a:pt x="137" y="127"/>
                    <a:pt x="137" y="127"/>
                  </a:cubicBezTo>
                  <a:cubicBezTo>
                    <a:pt x="137" y="127"/>
                    <a:pt x="137" y="127"/>
                    <a:pt x="137" y="127"/>
                  </a:cubicBezTo>
                  <a:cubicBezTo>
                    <a:pt x="137" y="127"/>
                    <a:pt x="137" y="127"/>
                    <a:pt x="137" y="127"/>
                  </a:cubicBezTo>
                  <a:cubicBezTo>
                    <a:pt x="137" y="127"/>
                    <a:pt x="137" y="127"/>
                    <a:pt x="137" y="127"/>
                  </a:cubicBezTo>
                  <a:cubicBezTo>
                    <a:pt x="137" y="128"/>
                    <a:pt x="137" y="128"/>
                    <a:pt x="137" y="128"/>
                  </a:cubicBezTo>
                  <a:cubicBezTo>
                    <a:pt x="137" y="129"/>
                    <a:pt x="137" y="129"/>
                    <a:pt x="137" y="129"/>
                  </a:cubicBezTo>
                  <a:cubicBezTo>
                    <a:pt x="136" y="129"/>
                    <a:pt x="136" y="129"/>
                    <a:pt x="136" y="129"/>
                  </a:cubicBezTo>
                  <a:cubicBezTo>
                    <a:pt x="135" y="129"/>
                    <a:pt x="135" y="129"/>
                    <a:pt x="135" y="129"/>
                  </a:cubicBezTo>
                  <a:cubicBezTo>
                    <a:pt x="134" y="129"/>
                    <a:pt x="134" y="129"/>
                    <a:pt x="134" y="129"/>
                  </a:cubicBezTo>
                  <a:cubicBezTo>
                    <a:pt x="133" y="129"/>
                    <a:pt x="133" y="129"/>
                    <a:pt x="133" y="129"/>
                  </a:cubicBezTo>
                  <a:cubicBezTo>
                    <a:pt x="133" y="129"/>
                    <a:pt x="133" y="129"/>
                    <a:pt x="133" y="129"/>
                  </a:cubicBezTo>
                  <a:cubicBezTo>
                    <a:pt x="132" y="129"/>
                    <a:pt x="132" y="129"/>
                    <a:pt x="132" y="129"/>
                  </a:cubicBezTo>
                  <a:cubicBezTo>
                    <a:pt x="132" y="129"/>
                    <a:pt x="132" y="129"/>
                    <a:pt x="132" y="129"/>
                  </a:cubicBezTo>
                  <a:cubicBezTo>
                    <a:pt x="133" y="129"/>
                    <a:pt x="133" y="129"/>
                    <a:pt x="133" y="129"/>
                  </a:cubicBezTo>
                  <a:cubicBezTo>
                    <a:pt x="134" y="129"/>
                    <a:pt x="134" y="129"/>
                    <a:pt x="134" y="129"/>
                  </a:cubicBezTo>
                  <a:cubicBezTo>
                    <a:pt x="135" y="130"/>
                    <a:pt x="135" y="130"/>
                    <a:pt x="135" y="130"/>
                  </a:cubicBezTo>
                  <a:cubicBezTo>
                    <a:pt x="135" y="130"/>
                    <a:pt x="135" y="130"/>
                    <a:pt x="135" y="130"/>
                  </a:cubicBezTo>
                  <a:cubicBezTo>
                    <a:pt x="135" y="130"/>
                    <a:pt x="135" y="130"/>
                    <a:pt x="135" y="130"/>
                  </a:cubicBezTo>
                  <a:cubicBezTo>
                    <a:pt x="136" y="130"/>
                    <a:pt x="136" y="130"/>
                    <a:pt x="136" y="130"/>
                  </a:cubicBezTo>
                  <a:cubicBezTo>
                    <a:pt x="137" y="130"/>
                    <a:pt x="137" y="130"/>
                    <a:pt x="137" y="130"/>
                  </a:cubicBezTo>
                  <a:cubicBezTo>
                    <a:pt x="138" y="130"/>
                    <a:pt x="138" y="130"/>
                    <a:pt x="138" y="130"/>
                  </a:cubicBezTo>
                  <a:cubicBezTo>
                    <a:pt x="138" y="130"/>
                    <a:pt x="138" y="130"/>
                    <a:pt x="138" y="130"/>
                  </a:cubicBezTo>
                  <a:cubicBezTo>
                    <a:pt x="139" y="130"/>
                    <a:pt x="139" y="130"/>
                    <a:pt x="139" y="130"/>
                  </a:cubicBezTo>
                  <a:cubicBezTo>
                    <a:pt x="140" y="131"/>
                    <a:pt x="140" y="131"/>
                    <a:pt x="140" y="131"/>
                  </a:cubicBezTo>
                  <a:cubicBezTo>
                    <a:pt x="140" y="131"/>
                    <a:pt x="140" y="131"/>
                    <a:pt x="140" y="131"/>
                  </a:cubicBezTo>
                  <a:cubicBezTo>
                    <a:pt x="140" y="132"/>
                    <a:pt x="140" y="132"/>
                    <a:pt x="140" y="132"/>
                  </a:cubicBezTo>
                  <a:cubicBezTo>
                    <a:pt x="141" y="132"/>
                    <a:pt x="141" y="132"/>
                    <a:pt x="141" y="132"/>
                  </a:cubicBezTo>
                  <a:cubicBezTo>
                    <a:pt x="141" y="132"/>
                    <a:pt x="141" y="132"/>
                    <a:pt x="141" y="132"/>
                  </a:cubicBezTo>
                  <a:cubicBezTo>
                    <a:pt x="141" y="132"/>
                    <a:pt x="141" y="132"/>
                    <a:pt x="141" y="132"/>
                  </a:cubicBezTo>
                  <a:cubicBezTo>
                    <a:pt x="142" y="133"/>
                    <a:pt x="142" y="133"/>
                    <a:pt x="142" y="133"/>
                  </a:cubicBezTo>
                  <a:cubicBezTo>
                    <a:pt x="142" y="133"/>
                    <a:pt x="142" y="133"/>
                    <a:pt x="142" y="133"/>
                  </a:cubicBezTo>
                  <a:cubicBezTo>
                    <a:pt x="143" y="133"/>
                    <a:pt x="143" y="133"/>
                    <a:pt x="143" y="133"/>
                  </a:cubicBezTo>
                  <a:cubicBezTo>
                    <a:pt x="143" y="134"/>
                    <a:pt x="143" y="134"/>
                    <a:pt x="143" y="134"/>
                  </a:cubicBezTo>
                  <a:cubicBezTo>
                    <a:pt x="143" y="134"/>
                    <a:pt x="143" y="134"/>
                    <a:pt x="143" y="134"/>
                  </a:cubicBezTo>
                  <a:cubicBezTo>
                    <a:pt x="144" y="134"/>
                    <a:pt x="144" y="134"/>
                    <a:pt x="144" y="134"/>
                  </a:cubicBezTo>
                  <a:cubicBezTo>
                    <a:pt x="144" y="134"/>
                    <a:pt x="144" y="134"/>
                    <a:pt x="144" y="134"/>
                  </a:cubicBezTo>
                  <a:cubicBezTo>
                    <a:pt x="144" y="135"/>
                    <a:pt x="144" y="135"/>
                    <a:pt x="144" y="135"/>
                  </a:cubicBezTo>
                  <a:cubicBezTo>
                    <a:pt x="143" y="135"/>
                    <a:pt x="143" y="135"/>
                    <a:pt x="143" y="135"/>
                  </a:cubicBezTo>
                  <a:cubicBezTo>
                    <a:pt x="143" y="136"/>
                    <a:pt x="143" y="136"/>
                    <a:pt x="143" y="136"/>
                  </a:cubicBezTo>
                  <a:cubicBezTo>
                    <a:pt x="143" y="136"/>
                    <a:pt x="143" y="136"/>
                    <a:pt x="143" y="136"/>
                  </a:cubicBezTo>
                  <a:cubicBezTo>
                    <a:pt x="142" y="137"/>
                    <a:pt x="142" y="137"/>
                    <a:pt x="142" y="137"/>
                  </a:cubicBezTo>
                  <a:cubicBezTo>
                    <a:pt x="143" y="137"/>
                    <a:pt x="143" y="137"/>
                    <a:pt x="143" y="137"/>
                  </a:cubicBezTo>
                  <a:cubicBezTo>
                    <a:pt x="143" y="136"/>
                    <a:pt x="143" y="136"/>
                    <a:pt x="143" y="136"/>
                  </a:cubicBezTo>
                  <a:cubicBezTo>
                    <a:pt x="144" y="136"/>
                    <a:pt x="144" y="136"/>
                    <a:pt x="144" y="136"/>
                  </a:cubicBezTo>
                  <a:cubicBezTo>
                    <a:pt x="144" y="135"/>
                    <a:pt x="144" y="135"/>
                    <a:pt x="144" y="135"/>
                  </a:cubicBezTo>
                  <a:cubicBezTo>
                    <a:pt x="144" y="136"/>
                    <a:pt x="144" y="136"/>
                    <a:pt x="144" y="136"/>
                  </a:cubicBezTo>
                  <a:cubicBezTo>
                    <a:pt x="144" y="136"/>
                    <a:pt x="144" y="136"/>
                    <a:pt x="144" y="136"/>
                  </a:cubicBezTo>
                  <a:cubicBezTo>
                    <a:pt x="144" y="137"/>
                    <a:pt x="144" y="137"/>
                    <a:pt x="144" y="137"/>
                  </a:cubicBezTo>
                  <a:cubicBezTo>
                    <a:pt x="144" y="136"/>
                    <a:pt x="144" y="136"/>
                    <a:pt x="144" y="136"/>
                  </a:cubicBezTo>
                  <a:cubicBezTo>
                    <a:pt x="144" y="136"/>
                    <a:pt x="144" y="136"/>
                    <a:pt x="144" y="136"/>
                  </a:cubicBezTo>
                  <a:cubicBezTo>
                    <a:pt x="145" y="136"/>
                    <a:pt x="145" y="136"/>
                    <a:pt x="145" y="136"/>
                  </a:cubicBezTo>
                  <a:cubicBezTo>
                    <a:pt x="145" y="136"/>
                    <a:pt x="145" y="136"/>
                    <a:pt x="145" y="136"/>
                  </a:cubicBezTo>
                  <a:cubicBezTo>
                    <a:pt x="146" y="136"/>
                    <a:pt x="146" y="136"/>
                    <a:pt x="146" y="136"/>
                  </a:cubicBezTo>
                  <a:cubicBezTo>
                    <a:pt x="145" y="137"/>
                    <a:pt x="145" y="137"/>
                    <a:pt x="145" y="137"/>
                  </a:cubicBezTo>
                  <a:cubicBezTo>
                    <a:pt x="145" y="137"/>
                    <a:pt x="145" y="137"/>
                    <a:pt x="145" y="137"/>
                  </a:cubicBezTo>
                  <a:cubicBezTo>
                    <a:pt x="144" y="138"/>
                    <a:pt x="144" y="138"/>
                    <a:pt x="144" y="138"/>
                  </a:cubicBezTo>
                  <a:cubicBezTo>
                    <a:pt x="144" y="138"/>
                    <a:pt x="144" y="138"/>
                    <a:pt x="144" y="138"/>
                  </a:cubicBezTo>
                  <a:cubicBezTo>
                    <a:pt x="144" y="139"/>
                    <a:pt x="144" y="139"/>
                    <a:pt x="144" y="139"/>
                  </a:cubicBezTo>
                  <a:cubicBezTo>
                    <a:pt x="144" y="139"/>
                    <a:pt x="144" y="139"/>
                    <a:pt x="144" y="139"/>
                  </a:cubicBezTo>
                  <a:cubicBezTo>
                    <a:pt x="144" y="139"/>
                    <a:pt x="144" y="139"/>
                    <a:pt x="144" y="139"/>
                  </a:cubicBezTo>
                  <a:cubicBezTo>
                    <a:pt x="144" y="140"/>
                    <a:pt x="144" y="140"/>
                    <a:pt x="144" y="140"/>
                  </a:cubicBezTo>
                  <a:cubicBezTo>
                    <a:pt x="144" y="140"/>
                    <a:pt x="144" y="140"/>
                    <a:pt x="144" y="140"/>
                  </a:cubicBezTo>
                  <a:cubicBezTo>
                    <a:pt x="144" y="140"/>
                    <a:pt x="144" y="140"/>
                    <a:pt x="144" y="140"/>
                  </a:cubicBezTo>
                  <a:cubicBezTo>
                    <a:pt x="145" y="139"/>
                    <a:pt x="145" y="139"/>
                    <a:pt x="145" y="139"/>
                  </a:cubicBezTo>
                  <a:cubicBezTo>
                    <a:pt x="145" y="138"/>
                    <a:pt x="145" y="138"/>
                    <a:pt x="145" y="138"/>
                  </a:cubicBezTo>
                  <a:cubicBezTo>
                    <a:pt x="146" y="138"/>
                    <a:pt x="146" y="138"/>
                    <a:pt x="146" y="138"/>
                  </a:cubicBezTo>
                  <a:cubicBezTo>
                    <a:pt x="146" y="138"/>
                    <a:pt x="146" y="138"/>
                    <a:pt x="146" y="138"/>
                  </a:cubicBezTo>
                  <a:cubicBezTo>
                    <a:pt x="146" y="138"/>
                    <a:pt x="146" y="138"/>
                    <a:pt x="146" y="138"/>
                  </a:cubicBezTo>
                  <a:cubicBezTo>
                    <a:pt x="146" y="139"/>
                    <a:pt x="146" y="139"/>
                    <a:pt x="146" y="139"/>
                  </a:cubicBezTo>
                  <a:cubicBezTo>
                    <a:pt x="145" y="140"/>
                    <a:pt x="145" y="140"/>
                    <a:pt x="145" y="140"/>
                  </a:cubicBezTo>
                  <a:cubicBezTo>
                    <a:pt x="146" y="140"/>
                    <a:pt x="146" y="140"/>
                    <a:pt x="146" y="140"/>
                  </a:cubicBezTo>
                  <a:cubicBezTo>
                    <a:pt x="146" y="140"/>
                    <a:pt x="146" y="140"/>
                    <a:pt x="146" y="140"/>
                  </a:cubicBezTo>
                  <a:cubicBezTo>
                    <a:pt x="146" y="140"/>
                    <a:pt x="146" y="140"/>
                    <a:pt x="146" y="140"/>
                  </a:cubicBezTo>
                  <a:cubicBezTo>
                    <a:pt x="146" y="141"/>
                    <a:pt x="146" y="141"/>
                    <a:pt x="146" y="141"/>
                  </a:cubicBezTo>
                  <a:cubicBezTo>
                    <a:pt x="146" y="141"/>
                    <a:pt x="146" y="141"/>
                    <a:pt x="146" y="141"/>
                  </a:cubicBezTo>
                  <a:cubicBezTo>
                    <a:pt x="145" y="141"/>
                    <a:pt x="145" y="141"/>
                    <a:pt x="145" y="141"/>
                  </a:cubicBezTo>
                  <a:cubicBezTo>
                    <a:pt x="145" y="142"/>
                    <a:pt x="145" y="142"/>
                    <a:pt x="145" y="142"/>
                  </a:cubicBezTo>
                  <a:cubicBezTo>
                    <a:pt x="145" y="142"/>
                    <a:pt x="145" y="142"/>
                    <a:pt x="145" y="142"/>
                  </a:cubicBezTo>
                  <a:cubicBezTo>
                    <a:pt x="146" y="142"/>
                    <a:pt x="146" y="142"/>
                    <a:pt x="146" y="142"/>
                  </a:cubicBezTo>
                  <a:cubicBezTo>
                    <a:pt x="146" y="142"/>
                    <a:pt x="146" y="142"/>
                    <a:pt x="146" y="142"/>
                  </a:cubicBezTo>
                  <a:cubicBezTo>
                    <a:pt x="146" y="142"/>
                    <a:pt x="146" y="142"/>
                    <a:pt x="146" y="142"/>
                  </a:cubicBezTo>
                  <a:cubicBezTo>
                    <a:pt x="146" y="143"/>
                    <a:pt x="146" y="143"/>
                    <a:pt x="146" y="143"/>
                  </a:cubicBezTo>
                  <a:cubicBezTo>
                    <a:pt x="146" y="143"/>
                    <a:pt x="146" y="143"/>
                    <a:pt x="146" y="143"/>
                  </a:cubicBezTo>
                  <a:cubicBezTo>
                    <a:pt x="146" y="143"/>
                    <a:pt x="146" y="143"/>
                    <a:pt x="146" y="143"/>
                  </a:cubicBezTo>
                  <a:cubicBezTo>
                    <a:pt x="146" y="144"/>
                    <a:pt x="146" y="144"/>
                    <a:pt x="146" y="144"/>
                  </a:cubicBezTo>
                  <a:cubicBezTo>
                    <a:pt x="146" y="144"/>
                    <a:pt x="146" y="144"/>
                    <a:pt x="146" y="144"/>
                  </a:cubicBezTo>
                  <a:cubicBezTo>
                    <a:pt x="146" y="145"/>
                    <a:pt x="146" y="145"/>
                    <a:pt x="146" y="145"/>
                  </a:cubicBezTo>
                  <a:cubicBezTo>
                    <a:pt x="146" y="146"/>
                    <a:pt x="146" y="146"/>
                    <a:pt x="146" y="146"/>
                  </a:cubicBezTo>
                  <a:cubicBezTo>
                    <a:pt x="146" y="146"/>
                    <a:pt x="146" y="146"/>
                    <a:pt x="146" y="146"/>
                  </a:cubicBezTo>
                  <a:cubicBezTo>
                    <a:pt x="146" y="147"/>
                    <a:pt x="146" y="147"/>
                    <a:pt x="146" y="147"/>
                  </a:cubicBezTo>
                  <a:cubicBezTo>
                    <a:pt x="145" y="147"/>
                    <a:pt x="145" y="147"/>
                    <a:pt x="145" y="147"/>
                  </a:cubicBezTo>
                  <a:cubicBezTo>
                    <a:pt x="145" y="147"/>
                    <a:pt x="145" y="147"/>
                    <a:pt x="145" y="147"/>
                  </a:cubicBezTo>
                  <a:cubicBezTo>
                    <a:pt x="145" y="147"/>
                    <a:pt x="145" y="147"/>
                    <a:pt x="145" y="147"/>
                  </a:cubicBezTo>
                  <a:cubicBezTo>
                    <a:pt x="144" y="147"/>
                    <a:pt x="144" y="147"/>
                    <a:pt x="144" y="147"/>
                  </a:cubicBezTo>
                  <a:cubicBezTo>
                    <a:pt x="145" y="147"/>
                    <a:pt x="145" y="147"/>
                    <a:pt x="145" y="147"/>
                  </a:cubicBezTo>
                  <a:cubicBezTo>
                    <a:pt x="144" y="146"/>
                    <a:pt x="144" y="146"/>
                    <a:pt x="144" y="146"/>
                  </a:cubicBezTo>
                  <a:cubicBezTo>
                    <a:pt x="144" y="146"/>
                    <a:pt x="144" y="146"/>
                    <a:pt x="144" y="146"/>
                  </a:cubicBezTo>
                  <a:cubicBezTo>
                    <a:pt x="144" y="146"/>
                    <a:pt x="144" y="146"/>
                    <a:pt x="144" y="146"/>
                  </a:cubicBezTo>
                  <a:cubicBezTo>
                    <a:pt x="143" y="147"/>
                    <a:pt x="143" y="147"/>
                    <a:pt x="143" y="147"/>
                  </a:cubicBezTo>
                  <a:cubicBezTo>
                    <a:pt x="143" y="146"/>
                    <a:pt x="143" y="146"/>
                    <a:pt x="143" y="146"/>
                  </a:cubicBezTo>
                  <a:cubicBezTo>
                    <a:pt x="143" y="146"/>
                    <a:pt x="143" y="146"/>
                    <a:pt x="143" y="146"/>
                  </a:cubicBezTo>
                  <a:cubicBezTo>
                    <a:pt x="143" y="145"/>
                    <a:pt x="143" y="145"/>
                    <a:pt x="143" y="145"/>
                  </a:cubicBezTo>
                  <a:cubicBezTo>
                    <a:pt x="143" y="145"/>
                    <a:pt x="143" y="145"/>
                    <a:pt x="143" y="145"/>
                  </a:cubicBezTo>
                  <a:cubicBezTo>
                    <a:pt x="143" y="144"/>
                    <a:pt x="143" y="144"/>
                    <a:pt x="143" y="144"/>
                  </a:cubicBezTo>
                  <a:cubicBezTo>
                    <a:pt x="143" y="143"/>
                    <a:pt x="143" y="143"/>
                    <a:pt x="143" y="143"/>
                  </a:cubicBezTo>
                  <a:cubicBezTo>
                    <a:pt x="143" y="143"/>
                    <a:pt x="143" y="143"/>
                    <a:pt x="143" y="143"/>
                  </a:cubicBezTo>
                  <a:cubicBezTo>
                    <a:pt x="143" y="143"/>
                    <a:pt x="143" y="143"/>
                    <a:pt x="143" y="143"/>
                  </a:cubicBezTo>
                  <a:cubicBezTo>
                    <a:pt x="142" y="143"/>
                    <a:pt x="142" y="143"/>
                    <a:pt x="142" y="143"/>
                  </a:cubicBezTo>
                  <a:cubicBezTo>
                    <a:pt x="142" y="144"/>
                    <a:pt x="142" y="144"/>
                    <a:pt x="142" y="144"/>
                  </a:cubicBezTo>
                  <a:cubicBezTo>
                    <a:pt x="142" y="145"/>
                    <a:pt x="142" y="145"/>
                    <a:pt x="142" y="145"/>
                  </a:cubicBezTo>
                  <a:cubicBezTo>
                    <a:pt x="142" y="146"/>
                    <a:pt x="142" y="146"/>
                    <a:pt x="142" y="146"/>
                  </a:cubicBezTo>
                  <a:cubicBezTo>
                    <a:pt x="142" y="147"/>
                    <a:pt x="142" y="147"/>
                    <a:pt x="142" y="147"/>
                  </a:cubicBezTo>
                  <a:cubicBezTo>
                    <a:pt x="142" y="147"/>
                    <a:pt x="142" y="147"/>
                    <a:pt x="142" y="147"/>
                  </a:cubicBezTo>
                  <a:cubicBezTo>
                    <a:pt x="141" y="147"/>
                    <a:pt x="141" y="147"/>
                    <a:pt x="141" y="147"/>
                  </a:cubicBezTo>
                  <a:cubicBezTo>
                    <a:pt x="141" y="147"/>
                    <a:pt x="141" y="147"/>
                    <a:pt x="141" y="147"/>
                  </a:cubicBezTo>
                  <a:cubicBezTo>
                    <a:pt x="140" y="147"/>
                    <a:pt x="140" y="147"/>
                    <a:pt x="140" y="147"/>
                  </a:cubicBezTo>
                  <a:cubicBezTo>
                    <a:pt x="140" y="147"/>
                    <a:pt x="140" y="147"/>
                    <a:pt x="140" y="147"/>
                  </a:cubicBezTo>
                  <a:cubicBezTo>
                    <a:pt x="139" y="146"/>
                    <a:pt x="139" y="146"/>
                    <a:pt x="139" y="146"/>
                  </a:cubicBezTo>
                  <a:cubicBezTo>
                    <a:pt x="138" y="145"/>
                    <a:pt x="138" y="145"/>
                    <a:pt x="138" y="145"/>
                  </a:cubicBezTo>
                  <a:cubicBezTo>
                    <a:pt x="137" y="144"/>
                    <a:pt x="137" y="144"/>
                    <a:pt x="137" y="144"/>
                  </a:cubicBezTo>
                  <a:cubicBezTo>
                    <a:pt x="137" y="144"/>
                    <a:pt x="137" y="144"/>
                    <a:pt x="137" y="144"/>
                  </a:cubicBezTo>
                  <a:cubicBezTo>
                    <a:pt x="137" y="142"/>
                    <a:pt x="137" y="142"/>
                    <a:pt x="137" y="142"/>
                  </a:cubicBezTo>
                  <a:cubicBezTo>
                    <a:pt x="136" y="142"/>
                    <a:pt x="136" y="142"/>
                    <a:pt x="136" y="142"/>
                  </a:cubicBezTo>
                  <a:cubicBezTo>
                    <a:pt x="136" y="141"/>
                    <a:pt x="136" y="141"/>
                    <a:pt x="136" y="141"/>
                  </a:cubicBezTo>
                  <a:cubicBezTo>
                    <a:pt x="136" y="140"/>
                    <a:pt x="136" y="140"/>
                    <a:pt x="136" y="140"/>
                  </a:cubicBezTo>
                  <a:cubicBezTo>
                    <a:pt x="136" y="140"/>
                    <a:pt x="136" y="140"/>
                    <a:pt x="136" y="140"/>
                  </a:cubicBezTo>
                  <a:cubicBezTo>
                    <a:pt x="136" y="139"/>
                    <a:pt x="136" y="139"/>
                    <a:pt x="136" y="139"/>
                  </a:cubicBezTo>
                  <a:cubicBezTo>
                    <a:pt x="136" y="139"/>
                    <a:pt x="136" y="139"/>
                    <a:pt x="136" y="139"/>
                  </a:cubicBezTo>
                  <a:cubicBezTo>
                    <a:pt x="136" y="139"/>
                    <a:pt x="136" y="139"/>
                    <a:pt x="136" y="139"/>
                  </a:cubicBezTo>
                  <a:cubicBezTo>
                    <a:pt x="135" y="139"/>
                    <a:pt x="135" y="139"/>
                    <a:pt x="135" y="139"/>
                  </a:cubicBezTo>
                  <a:cubicBezTo>
                    <a:pt x="135" y="139"/>
                    <a:pt x="135" y="139"/>
                    <a:pt x="135" y="139"/>
                  </a:cubicBezTo>
                  <a:cubicBezTo>
                    <a:pt x="134" y="139"/>
                    <a:pt x="134" y="139"/>
                    <a:pt x="134" y="139"/>
                  </a:cubicBezTo>
                  <a:cubicBezTo>
                    <a:pt x="133" y="137"/>
                    <a:pt x="133" y="137"/>
                    <a:pt x="133" y="137"/>
                  </a:cubicBezTo>
                  <a:cubicBezTo>
                    <a:pt x="132" y="137"/>
                    <a:pt x="132" y="137"/>
                    <a:pt x="132" y="137"/>
                  </a:cubicBezTo>
                  <a:cubicBezTo>
                    <a:pt x="132" y="136"/>
                    <a:pt x="132" y="136"/>
                    <a:pt x="132" y="136"/>
                  </a:cubicBezTo>
                  <a:cubicBezTo>
                    <a:pt x="132" y="136"/>
                    <a:pt x="132" y="136"/>
                    <a:pt x="132" y="136"/>
                  </a:cubicBezTo>
                  <a:cubicBezTo>
                    <a:pt x="131" y="137"/>
                    <a:pt x="131" y="137"/>
                    <a:pt x="131" y="137"/>
                  </a:cubicBezTo>
                  <a:cubicBezTo>
                    <a:pt x="130" y="136"/>
                    <a:pt x="130" y="136"/>
                    <a:pt x="130" y="136"/>
                  </a:cubicBezTo>
                  <a:cubicBezTo>
                    <a:pt x="130" y="136"/>
                    <a:pt x="130" y="136"/>
                    <a:pt x="130" y="136"/>
                  </a:cubicBezTo>
                  <a:cubicBezTo>
                    <a:pt x="129" y="137"/>
                    <a:pt x="129" y="137"/>
                    <a:pt x="129" y="137"/>
                  </a:cubicBezTo>
                  <a:cubicBezTo>
                    <a:pt x="129" y="136"/>
                    <a:pt x="129" y="136"/>
                    <a:pt x="129" y="136"/>
                  </a:cubicBezTo>
                  <a:cubicBezTo>
                    <a:pt x="128" y="136"/>
                    <a:pt x="128" y="136"/>
                    <a:pt x="128" y="136"/>
                  </a:cubicBezTo>
                  <a:cubicBezTo>
                    <a:pt x="128" y="135"/>
                    <a:pt x="128" y="135"/>
                    <a:pt x="128" y="135"/>
                  </a:cubicBezTo>
                  <a:cubicBezTo>
                    <a:pt x="127" y="135"/>
                    <a:pt x="127" y="135"/>
                    <a:pt x="127" y="135"/>
                  </a:cubicBezTo>
                  <a:cubicBezTo>
                    <a:pt x="127" y="134"/>
                    <a:pt x="127" y="134"/>
                    <a:pt x="127" y="134"/>
                  </a:cubicBezTo>
                  <a:cubicBezTo>
                    <a:pt x="127" y="134"/>
                    <a:pt x="127" y="134"/>
                    <a:pt x="127" y="134"/>
                  </a:cubicBezTo>
                  <a:cubicBezTo>
                    <a:pt x="127" y="133"/>
                    <a:pt x="127" y="133"/>
                    <a:pt x="127" y="133"/>
                  </a:cubicBezTo>
                  <a:cubicBezTo>
                    <a:pt x="126" y="132"/>
                    <a:pt x="126" y="132"/>
                    <a:pt x="126" y="132"/>
                  </a:cubicBezTo>
                  <a:cubicBezTo>
                    <a:pt x="126" y="133"/>
                    <a:pt x="126" y="133"/>
                    <a:pt x="126" y="133"/>
                  </a:cubicBezTo>
                  <a:cubicBezTo>
                    <a:pt x="126" y="134"/>
                    <a:pt x="126" y="134"/>
                    <a:pt x="126" y="134"/>
                  </a:cubicBezTo>
                  <a:cubicBezTo>
                    <a:pt x="126" y="134"/>
                    <a:pt x="126" y="134"/>
                    <a:pt x="126" y="134"/>
                  </a:cubicBezTo>
                  <a:cubicBezTo>
                    <a:pt x="125" y="134"/>
                    <a:pt x="125" y="134"/>
                    <a:pt x="125" y="134"/>
                  </a:cubicBezTo>
                  <a:cubicBezTo>
                    <a:pt x="125" y="134"/>
                    <a:pt x="125" y="134"/>
                    <a:pt x="125" y="134"/>
                  </a:cubicBezTo>
                  <a:cubicBezTo>
                    <a:pt x="126" y="135"/>
                    <a:pt x="126" y="135"/>
                    <a:pt x="126" y="135"/>
                  </a:cubicBezTo>
                  <a:cubicBezTo>
                    <a:pt x="126" y="135"/>
                    <a:pt x="126" y="135"/>
                    <a:pt x="126" y="135"/>
                  </a:cubicBezTo>
                  <a:cubicBezTo>
                    <a:pt x="127" y="136"/>
                    <a:pt x="127" y="136"/>
                    <a:pt x="127" y="136"/>
                  </a:cubicBezTo>
                  <a:cubicBezTo>
                    <a:pt x="127" y="136"/>
                    <a:pt x="127" y="136"/>
                    <a:pt x="127" y="136"/>
                  </a:cubicBezTo>
                  <a:cubicBezTo>
                    <a:pt x="127" y="136"/>
                    <a:pt x="127" y="136"/>
                    <a:pt x="127" y="136"/>
                  </a:cubicBezTo>
                  <a:cubicBezTo>
                    <a:pt x="126" y="136"/>
                    <a:pt x="126" y="136"/>
                    <a:pt x="126" y="136"/>
                  </a:cubicBezTo>
                  <a:cubicBezTo>
                    <a:pt x="126" y="137"/>
                    <a:pt x="126" y="137"/>
                    <a:pt x="126" y="137"/>
                  </a:cubicBezTo>
                  <a:cubicBezTo>
                    <a:pt x="125" y="137"/>
                    <a:pt x="125" y="137"/>
                    <a:pt x="125" y="137"/>
                  </a:cubicBezTo>
                  <a:cubicBezTo>
                    <a:pt x="124" y="137"/>
                    <a:pt x="124" y="137"/>
                    <a:pt x="124" y="137"/>
                  </a:cubicBezTo>
                  <a:cubicBezTo>
                    <a:pt x="124" y="137"/>
                    <a:pt x="124" y="137"/>
                    <a:pt x="124" y="137"/>
                  </a:cubicBezTo>
                  <a:cubicBezTo>
                    <a:pt x="125" y="137"/>
                    <a:pt x="125" y="137"/>
                    <a:pt x="125" y="137"/>
                  </a:cubicBezTo>
                  <a:cubicBezTo>
                    <a:pt x="126" y="137"/>
                    <a:pt x="126" y="137"/>
                    <a:pt x="126" y="137"/>
                  </a:cubicBezTo>
                  <a:cubicBezTo>
                    <a:pt x="126" y="137"/>
                    <a:pt x="126" y="137"/>
                    <a:pt x="126" y="137"/>
                  </a:cubicBezTo>
                  <a:cubicBezTo>
                    <a:pt x="127" y="137"/>
                    <a:pt x="127" y="137"/>
                    <a:pt x="127" y="137"/>
                  </a:cubicBezTo>
                  <a:cubicBezTo>
                    <a:pt x="128" y="136"/>
                    <a:pt x="128" y="136"/>
                    <a:pt x="128" y="136"/>
                  </a:cubicBezTo>
                  <a:cubicBezTo>
                    <a:pt x="128" y="137"/>
                    <a:pt x="128" y="137"/>
                    <a:pt x="128" y="137"/>
                  </a:cubicBezTo>
                  <a:cubicBezTo>
                    <a:pt x="128" y="137"/>
                    <a:pt x="128" y="137"/>
                    <a:pt x="128" y="137"/>
                  </a:cubicBezTo>
                  <a:cubicBezTo>
                    <a:pt x="128" y="138"/>
                    <a:pt x="128" y="138"/>
                    <a:pt x="128" y="138"/>
                  </a:cubicBezTo>
                  <a:cubicBezTo>
                    <a:pt x="129" y="137"/>
                    <a:pt x="129" y="137"/>
                    <a:pt x="129" y="137"/>
                  </a:cubicBezTo>
                  <a:cubicBezTo>
                    <a:pt x="130" y="137"/>
                    <a:pt x="130" y="137"/>
                    <a:pt x="130" y="137"/>
                  </a:cubicBezTo>
                  <a:cubicBezTo>
                    <a:pt x="132" y="138"/>
                    <a:pt x="132" y="138"/>
                    <a:pt x="132" y="138"/>
                  </a:cubicBezTo>
                  <a:cubicBezTo>
                    <a:pt x="132" y="138"/>
                    <a:pt x="132" y="138"/>
                    <a:pt x="132" y="138"/>
                  </a:cubicBezTo>
                  <a:cubicBezTo>
                    <a:pt x="133" y="138"/>
                    <a:pt x="133" y="138"/>
                    <a:pt x="133" y="138"/>
                  </a:cubicBezTo>
                  <a:cubicBezTo>
                    <a:pt x="133" y="139"/>
                    <a:pt x="133" y="139"/>
                    <a:pt x="133" y="139"/>
                  </a:cubicBezTo>
                  <a:cubicBezTo>
                    <a:pt x="133" y="139"/>
                    <a:pt x="133" y="139"/>
                    <a:pt x="133" y="139"/>
                  </a:cubicBezTo>
                  <a:cubicBezTo>
                    <a:pt x="133" y="140"/>
                    <a:pt x="133" y="140"/>
                    <a:pt x="133" y="140"/>
                  </a:cubicBezTo>
                  <a:cubicBezTo>
                    <a:pt x="132" y="140"/>
                    <a:pt x="132" y="140"/>
                    <a:pt x="132" y="140"/>
                  </a:cubicBezTo>
                  <a:cubicBezTo>
                    <a:pt x="132" y="141"/>
                    <a:pt x="132" y="141"/>
                    <a:pt x="132" y="141"/>
                  </a:cubicBezTo>
                  <a:cubicBezTo>
                    <a:pt x="132" y="141"/>
                    <a:pt x="132" y="141"/>
                    <a:pt x="132" y="141"/>
                  </a:cubicBezTo>
                  <a:cubicBezTo>
                    <a:pt x="131" y="141"/>
                    <a:pt x="131" y="141"/>
                    <a:pt x="131" y="141"/>
                  </a:cubicBezTo>
                  <a:cubicBezTo>
                    <a:pt x="129" y="142"/>
                    <a:pt x="129" y="142"/>
                    <a:pt x="129" y="142"/>
                  </a:cubicBezTo>
                  <a:cubicBezTo>
                    <a:pt x="128" y="142"/>
                    <a:pt x="128" y="142"/>
                    <a:pt x="128" y="142"/>
                  </a:cubicBezTo>
                  <a:cubicBezTo>
                    <a:pt x="127" y="142"/>
                    <a:pt x="127" y="142"/>
                    <a:pt x="127" y="142"/>
                  </a:cubicBezTo>
                  <a:cubicBezTo>
                    <a:pt x="126" y="142"/>
                    <a:pt x="126" y="142"/>
                    <a:pt x="126" y="142"/>
                  </a:cubicBezTo>
                  <a:cubicBezTo>
                    <a:pt x="126" y="141"/>
                    <a:pt x="126" y="141"/>
                    <a:pt x="126" y="141"/>
                  </a:cubicBezTo>
                  <a:cubicBezTo>
                    <a:pt x="126" y="141"/>
                    <a:pt x="126" y="141"/>
                    <a:pt x="126" y="141"/>
                  </a:cubicBezTo>
                  <a:cubicBezTo>
                    <a:pt x="126" y="140"/>
                    <a:pt x="126" y="140"/>
                    <a:pt x="126" y="140"/>
                  </a:cubicBezTo>
                  <a:cubicBezTo>
                    <a:pt x="125" y="140"/>
                    <a:pt x="125" y="140"/>
                    <a:pt x="125" y="140"/>
                  </a:cubicBezTo>
                  <a:cubicBezTo>
                    <a:pt x="125" y="141"/>
                    <a:pt x="125" y="141"/>
                    <a:pt x="125" y="141"/>
                  </a:cubicBezTo>
                  <a:cubicBezTo>
                    <a:pt x="125" y="141"/>
                    <a:pt x="125" y="141"/>
                    <a:pt x="125" y="141"/>
                  </a:cubicBezTo>
                  <a:cubicBezTo>
                    <a:pt x="125" y="142"/>
                    <a:pt x="125" y="142"/>
                    <a:pt x="125" y="142"/>
                  </a:cubicBezTo>
                  <a:cubicBezTo>
                    <a:pt x="125" y="142"/>
                    <a:pt x="125" y="142"/>
                    <a:pt x="125" y="142"/>
                  </a:cubicBezTo>
                  <a:cubicBezTo>
                    <a:pt x="125" y="142"/>
                    <a:pt x="125" y="142"/>
                    <a:pt x="125"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4" y="142"/>
                    <a:pt x="124" y="142"/>
                    <a:pt x="124" y="142"/>
                  </a:cubicBezTo>
                  <a:cubicBezTo>
                    <a:pt x="125" y="143"/>
                    <a:pt x="125" y="143"/>
                    <a:pt x="125" y="143"/>
                  </a:cubicBezTo>
                  <a:cubicBezTo>
                    <a:pt x="125" y="143"/>
                    <a:pt x="125" y="143"/>
                    <a:pt x="125" y="143"/>
                  </a:cubicBezTo>
                  <a:cubicBezTo>
                    <a:pt x="124" y="144"/>
                    <a:pt x="124" y="144"/>
                    <a:pt x="124" y="144"/>
                  </a:cubicBezTo>
                  <a:cubicBezTo>
                    <a:pt x="124" y="144"/>
                    <a:pt x="124" y="144"/>
                    <a:pt x="124" y="144"/>
                  </a:cubicBezTo>
                  <a:cubicBezTo>
                    <a:pt x="124" y="144"/>
                    <a:pt x="124" y="144"/>
                    <a:pt x="124" y="144"/>
                  </a:cubicBezTo>
                  <a:cubicBezTo>
                    <a:pt x="123" y="144"/>
                    <a:pt x="123" y="144"/>
                    <a:pt x="123" y="144"/>
                  </a:cubicBezTo>
                  <a:cubicBezTo>
                    <a:pt x="123" y="145"/>
                    <a:pt x="123" y="145"/>
                    <a:pt x="123" y="145"/>
                  </a:cubicBezTo>
                  <a:cubicBezTo>
                    <a:pt x="123" y="145"/>
                    <a:pt x="123" y="145"/>
                    <a:pt x="123" y="145"/>
                  </a:cubicBezTo>
                  <a:cubicBezTo>
                    <a:pt x="121" y="146"/>
                    <a:pt x="121" y="146"/>
                    <a:pt x="121" y="146"/>
                  </a:cubicBezTo>
                  <a:cubicBezTo>
                    <a:pt x="121" y="145"/>
                    <a:pt x="121" y="145"/>
                    <a:pt x="121" y="145"/>
                  </a:cubicBezTo>
                  <a:cubicBezTo>
                    <a:pt x="120" y="145"/>
                    <a:pt x="120" y="145"/>
                    <a:pt x="120" y="145"/>
                  </a:cubicBezTo>
                  <a:cubicBezTo>
                    <a:pt x="119" y="146"/>
                    <a:pt x="119" y="146"/>
                    <a:pt x="119" y="146"/>
                  </a:cubicBezTo>
                  <a:cubicBezTo>
                    <a:pt x="119" y="147"/>
                    <a:pt x="119" y="147"/>
                    <a:pt x="119" y="147"/>
                  </a:cubicBezTo>
                  <a:cubicBezTo>
                    <a:pt x="119" y="147"/>
                    <a:pt x="119" y="147"/>
                    <a:pt x="119" y="147"/>
                  </a:cubicBezTo>
                  <a:cubicBezTo>
                    <a:pt x="121" y="146"/>
                    <a:pt x="121" y="146"/>
                    <a:pt x="121" y="146"/>
                  </a:cubicBezTo>
                  <a:cubicBezTo>
                    <a:pt x="122" y="146"/>
                    <a:pt x="122" y="146"/>
                    <a:pt x="122" y="146"/>
                  </a:cubicBezTo>
                  <a:cubicBezTo>
                    <a:pt x="122" y="146"/>
                    <a:pt x="122" y="146"/>
                    <a:pt x="122" y="146"/>
                  </a:cubicBezTo>
                  <a:cubicBezTo>
                    <a:pt x="123" y="146"/>
                    <a:pt x="123" y="146"/>
                    <a:pt x="123" y="146"/>
                  </a:cubicBezTo>
                  <a:cubicBezTo>
                    <a:pt x="123" y="146"/>
                    <a:pt x="123" y="146"/>
                    <a:pt x="123" y="146"/>
                  </a:cubicBezTo>
                  <a:cubicBezTo>
                    <a:pt x="124" y="147"/>
                    <a:pt x="124" y="147"/>
                    <a:pt x="124" y="147"/>
                  </a:cubicBezTo>
                  <a:cubicBezTo>
                    <a:pt x="125" y="147"/>
                    <a:pt x="125" y="147"/>
                    <a:pt x="125" y="147"/>
                  </a:cubicBezTo>
                  <a:cubicBezTo>
                    <a:pt x="126" y="146"/>
                    <a:pt x="126" y="146"/>
                    <a:pt x="126" y="146"/>
                  </a:cubicBezTo>
                  <a:cubicBezTo>
                    <a:pt x="127" y="146"/>
                    <a:pt x="127" y="146"/>
                    <a:pt x="127" y="146"/>
                  </a:cubicBezTo>
                  <a:cubicBezTo>
                    <a:pt x="128" y="147"/>
                    <a:pt x="128" y="147"/>
                    <a:pt x="128" y="147"/>
                  </a:cubicBezTo>
                  <a:cubicBezTo>
                    <a:pt x="128" y="146"/>
                    <a:pt x="128" y="146"/>
                    <a:pt x="128" y="146"/>
                  </a:cubicBezTo>
                  <a:cubicBezTo>
                    <a:pt x="129" y="147"/>
                    <a:pt x="129" y="147"/>
                    <a:pt x="129" y="147"/>
                  </a:cubicBezTo>
                  <a:cubicBezTo>
                    <a:pt x="129" y="147"/>
                    <a:pt x="129" y="147"/>
                    <a:pt x="129" y="147"/>
                  </a:cubicBezTo>
                  <a:cubicBezTo>
                    <a:pt x="129" y="147"/>
                    <a:pt x="129" y="147"/>
                    <a:pt x="129" y="147"/>
                  </a:cubicBezTo>
                  <a:cubicBezTo>
                    <a:pt x="130" y="147"/>
                    <a:pt x="130" y="147"/>
                    <a:pt x="130" y="147"/>
                  </a:cubicBezTo>
                  <a:cubicBezTo>
                    <a:pt x="129" y="148"/>
                    <a:pt x="129" y="148"/>
                    <a:pt x="129" y="148"/>
                  </a:cubicBezTo>
                  <a:cubicBezTo>
                    <a:pt x="129" y="148"/>
                    <a:pt x="129" y="148"/>
                    <a:pt x="129" y="148"/>
                  </a:cubicBezTo>
                  <a:cubicBezTo>
                    <a:pt x="128" y="148"/>
                    <a:pt x="128" y="148"/>
                    <a:pt x="128" y="148"/>
                  </a:cubicBezTo>
                  <a:cubicBezTo>
                    <a:pt x="127" y="148"/>
                    <a:pt x="127" y="148"/>
                    <a:pt x="127" y="148"/>
                  </a:cubicBezTo>
                  <a:cubicBezTo>
                    <a:pt x="126" y="148"/>
                    <a:pt x="126" y="148"/>
                    <a:pt x="126" y="148"/>
                  </a:cubicBezTo>
                  <a:cubicBezTo>
                    <a:pt x="125" y="148"/>
                    <a:pt x="125" y="148"/>
                    <a:pt x="125" y="148"/>
                  </a:cubicBezTo>
                  <a:cubicBezTo>
                    <a:pt x="125" y="149"/>
                    <a:pt x="125" y="149"/>
                    <a:pt x="125" y="149"/>
                  </a:cubicBezTo>
                  <a:cubicBezTo>
                    <a:pt x="124" y="148"/>
                    <a:pt x="124" y="148"/>
                    <a:pt x="124" y="148"/>
                  </a:cubicBezTo>
                  <a:cubicBezTo>
                    <a:pt x="124" y="148"/>
                    <a:pt x="124" y="148"/>
                    <a:pt x="124" y="148"/>
                  </a:cubicBezTo>
                  <a:cubicBezTo>
                    <a:pt x="123" y="148"/>
                    <a:pt x="123" y="148"/>
                    <a:pt x="123" y="148"/>
                  </a:cubicBezTo>
                  <a:cubicBezTo>
                    <a:pt x="122" y="149"/>
                    <a:pt x="122" y="149"/>
                    <a:pt x="122" y="149"/>
                  </a:cubicBezTo>
                  <a:cubicBezTo>
                    <a:pt x="123" y="149"/>
                    <a:pt x="123" y="149"/>
                    <a:pt x="123" y="149"/>
                  </a:cubicBezTo>
                  <a:cubicBezTo>
                    <a:pt x="123" y="149"/>
                    <a:pt x="123" y="149"/>
                    <a:pt x="123" y="149"/>
                  </a:cubicBezTo>
                  <a:cubicBezTo>
                    <a:pt x="124" y="149"/>
                    <a:pt x="124" y="149"/>
                    <a:pt x="124" y="149"/>
                  </a:cubicBezTo>
                  <a:cubicBezTo>
                    <a:pt x="125" y="149"/>
                    <a:pt x="125" y="149"/>
                    <a:pt x="125" y="149"/>
                  </a:cubicBezTo>
                  <a:cubicBezTo>
                    <a:pt x="126" y="149"/>
                    <a:pt x="126" y="149"/>
                    <a:pt x="126" y="149"/>
                  </a:cubicBezTo>
                  <a:cubicBezTo>
                    <a:pt x="126" y="150"/>
                    <a:pt x="126" y="150"/>
                    <a:pt x="126" y="150"/>
                  </a:cubicBezTo>
                  <a:cubicBezTo>
                    <a:pt x="126" y="149"/>
                    <a:pt x="126" y="149"/>
                    <a:pt x="126" y="149"/>
                  </a:cubicBezTo>
                  <a:cubicBezTo>
                    <a:pt x="127" y="148"/>
                    <a:pt x="127" y="148"/>
                    <a:pt x="127" y="148"/>
                  </a:cubicBezTo>
                  <a:cubicBezTo>
                    <a:pt x="127" y="148"/>
                    <a:pt x="128" y="148"/>
                    <a:pt x="128" y="148"/>
                  </a:cubicBezTo>
                  <a:cubicBezTo>
                    <a:pt x="128" y="148"/>
                    <a:pt x="129" y="148"/>
                    <a:pt x="129" y="148"/>
                  </a:cubicBezTo>
                  <a:cubicBezTo>
                    <a:pt x="129" y="148"/>
                    <a:pt x="129" y="148"/>
                    <a:pt x="129" y="148"/>
                  </a:cubicBezTo>
                  <a:cubicBezTo>
                    <a:pt x="129" y="149"/>
                    <a:pt x="129" y="149"/>
                    <a:pt x="129" y="149"/>
                  </a:cubicBezTo>
                  <a:cubicBezTo>
                    <a:pt x="130" y="148"/>
                    <a:pt x="130" y="148"/>
                    <a:pt x="130" y="148"/>
                  </a:cubicBezTo>
                  <a:cubicBezTo>
                    <a:pt x="131" y="148"/>
                    <a:pt x="131" y="148"/>
                    <a:pt x="131" y="148"/>
                  </a:cubicBezTo>
                  <a:cubicBezTo>
                    <a:pt x="132" y="148"/>
                    <a:pt x="132" y="148"/>
                    <a:pt x="132" y="148"/>
                  </a:cubicBezTo>
                  <a:cubicBezTo>
                    <a:pt x="133" y="147"/>
                    <a:pt x="133" y="147"/>
                    <a:pt x="133" y="147"/>
                  </a:cubicBezTo>
                  <a:cubicBezTo>
                    <a:pt x="133" y="147"/>
                    <a:pt x="133" y="147"/>
                    <a:pt x="133" y="147"/>
                  </a:cubicBezTo>
                  <a:cubicBezTo>
                    <a:pt x="133" y="147"/>
                    <a:pt x="133" y="147"/>
                    <a:pt x="133" y="147"/>
                  </a:cubicBezTo>
                  <a:cubicBezTo>
                    <a:pt x="133" y="147"/>
                    <a:pt x="133" y="147"/>
                    <a:pt x="133" y="147"/>
                  </a:cubicBezTo>
                  <a:cubicBezTo>
                    <a:pt x="133" y="148"/>
                    <a:pt x="133" y="148"/>
                    <a:pt x="133" y="148"/>
                  </a:cubicBezTo>
                  <a:cubicBezTo>
                    <a:pt x="134" y="147"/>
                    <a:pt x="134" y="147"/>
                    <a:pt x="134" y="147"/>
                  </a:cubicBezTo>
                  <a:cubicBezTo>
                    <a:pt x="134" y="147"/>
                    <a:pt x="134" y="147"/>
                    <a:pt x="134" y="147"/>
                  </a:cubicBezTo>
                  <a:cubicBezTo>
                    <a:pt x="135" y="148"/>
                    <a:pt x="135" y="148"/>
                    <a:pt x="135" y="148"/>
                  </a:cubicBezTo>
                  <a:cubicBezTo>
                    <a:pt x="136" y="148"/>
                    <a:pt x="136" y="148"/>
                    <a:pt x="136" y="148"/>
                  </a:cubicBezTo>
                  <a:cubicBezTo>
                    <a:pt x="137" y="149"/>
                    <a:pt x="137" y="149"/>
                    <a:pt x="137" y="149"/>
                  </a:cubicBezTo>
                  <a:cubicBezTo>
                    <a:pt x="138" y="149"/>
                    <a:pt x="138" y="149"/>
                    <a:pt x="138" y="149"/>
                  </a:cubicBezTo>
                  <a:cubicBezTo>
                    <a:pt x="139" y="149"/>
                    <a:pt x="139" y="149"/>
                    <a:pt x="139" y="149"/>
                  </a:cubicBezTo>
                  <a:cubicBezTo>
                    <a:pt x="140" y="149"/>
                    <a:pt x="140" y="149"/>
                    <a:pt x="140" y="149"/>
                  </a:cubicBezTo>
                  <a:cubicBezTo>
                    <a:pt x="141" y="149"/>
                    <a:pt x="141" y="149"/>
                    <a:pt x="141" y="149"/>
                  </a:cubicBezTo>
                  <a:cubicBezTo>
                    <a:pt x="141" y="149"/>
                    <a:pt x="141" y="149"/>
                    <a:pt x="141" y="149"/>
                  </a:cubicBezTo>
                  <a:cubicBezTo>
                    <a:pt x="142" y="149"/>
                    <a:pt x="142" y="149"/>
                    <a:pt x="142" y="149"/>
                  </a:cubicBezTo>
                  <a:cubicBezTo>
                    <a:pt x="143" y="149"/>
                    <a:pt x="143" y="149"/>
                    <a:pt x="143" y="149"/>
                  </a:cubicBezTo>
                  <a:cubicBezTo>
                    <a:pt x="143" y="149"/>
                    <a:pt x="143" y="149"/>
                    <a:pt x="143" y="149"/>
                  </a:cubicBezTo>
                  <a:cubicBezTo>
                    <a:pt x="143" y="150"/>
                    <a:pt x="143" y="150"/>
                    <a:pt x="143" y="150"/>
                  </a:cubicBezTo>
                  <a:cubicBezTo>
                    <a:pt x="142" y="150"/>
                    <a:pt x="142" y="150"/>
                    <a:pt x="142" y="150"/>
                  </a:cubicBezTo>
                  <a:cubicBezTo>
                    <a:pt x="141" y="151"/>
                    <a:pt x="141" y="151"/>
                    <a:pt x="141" y="151"/>
                  </a:cubicBezTo>
                  <a:cubicBezTo>
                    <a:pt x="141" y="151"/>
                    <a:pt x="141" y="151"/>
                    <a:pt x="141" y="151"/>
                  </a:cubicBezTo>
                  <a:cubicBezTo>
                    <a:pt x="140" y="151"/>
                    <a:pt x="140" y="151"/>
                    <a:pt x="140" y="151"/>
                  </a:cubicBezTo>
                  <a:cubicBezTo>
                    <a:pt x="140" y="151"/>
                    <a:pt x="140" y="151"/>
                    <a:pt x="140" y="151"/>
                  </a:cubicBezTo>
                  <a:cubicBezTo>
                    <a:pt x="141" y="152"/>
                    <a:pt x="141" y="152"/>
                    <a:pt x="141" y="152"/>
                  </a:cubicBezTo>
                  <a:cubicBezTo>
                    <a:pt x="141" y="152"/>
                    <a:pt x="141" y="152"/>
                    <a:pt x="141" y="152"/>
                  </a:cubicBezTo>
                  <a:cubicBezTo>
                    <a:pt x="140" y="152"/>
                    <a:pt x="140" y="152"/>
                    <a:pt x="140" y="152"/>
                  </a:cubicBezTo>
                  <a:cubicBezTo>
                    <a:pt x="140" y="152"/>
                    <a:pt x="140" y="152"/>
                    <a:pt x="140" y="152"/>
                  </a:cubicBezTo>
                  <a:cubicBezTo>
                    <a:pt x="140" y="152"/>
                    <a:pt x="140" y="152"/>
                    <a:pt x="140" y="152"/>
                  </a:cubicBezTo>
                  <a:cubicBezTo>
                    <a:pt x="139" y="152"/>
                    <a:pt x="139" y="152"/>
                    <a:pt x="139" y="152"/>
                  </a:cubicBezTo>
                  <a:cubicBezTo>
                    <a:pt x="139" y="152"/>
                    <a:pt x="139" y="152"/>
                    <a:pt x="139" y="152"/>
                  </a:cubicBezTo>
                  <a:cubicBezTo>
                    <a:pt x="139" y="152"/>
                    <a:pt x="139" y="152"/>
                    <a:pt x="139" y="152"/>
                  </a:cubicBezTo>
                  <a:cubicBezTo>
                    <a:pt x="139" y="152"/>
                    <a:pt x="139" y="152"/>
                    <a:pt x="139" y="152"/>
                  </a:cubicBezTo>
                  <a:cubicBezTo>
                    <a:pt x="138" y="152"/>
                    <a:pt x="138" y="152"/>
                    <a:pt x="138" y="152"/>
                  </a:cubicBezTo>
                  <a:cubicBezTo>
                    <a:pt x="138" y="152"/>
                    <a:pt x="138" y="152"/>
                    <a:pt x="138" y="152"/>
                  </a:cubicBezTo>
                  <a:cubicBezTo>
                    <a:pt x="138" y="153"/>
                    <a:pt x="138" y="153"/>
                    <a:pt x="138" y="153"/>
                  </a:cubicBezTo>
                  <a:cubicBezTo>
                    <a:pt x="138" y="153"/>
                    <a:pt x="138" y="153"/>
                    <a:pt x="138" y="153"/>
                  </a:cubicBezTo>
                  <a:cubicBezTo>
                    <a:pt x="138" y="153"/>
                    <a:pt x="138" y="153"/>
                    <a:pt x="138" y="153"/>
                  </a:cubicBezTo>
                  <a:cubicBezTo>
                    <a:pt x="137" y="154"/>
                    <a:pt x="137" y="154"/>
                    <a:pt x="137" y="154"/>
                  </a:cubicBezTo>
                  <a:cubicBezTo>
                    <a:pt x="137" y="154"/>
                    <a:pt x="137" y="154"/>
                    <a:pt x="137" y="154"/>
                  </a:cubicBezTo>
                  <a:cubicBezTo>
                    <a:pt x="137" y="154"/>
                    <a:pt x="137" y="154"/>
                    <a:pt x="137" y="154"/>
                  </a:cubicBezTo>
                  <a:cubicBezTo>
                    <a:pt x="136" y="153"/>
                    <a:pt x="136" y="153"/>
                    <a:pt x="136" y="153"/>
                  </a:cubicBezTo>
                  <a:cubicBezTo>
                    <a:pt x="136" y="154"/>
                    <a:pt x="136" y="154"/>
                    <a:pt x="136" y="154"/>
                  </a:cubicBezTo>
                  <a:cubicBezTo>
                    <a:pt x="136" y="154"/>
                    <a:pt x="136" y="154"/>
                    <a:pt x="136" y="154"/>
                  </a:cubicBezTo>
                  <a:cubicBezTo>
                    <a:pt x="136" y="154"/>
                    <a:pt x="136" y="154"/>
                    <a:pt x="136" y="154"/>
                  </a:cubicBezTo>
                  <a:cubicBezTo>
                    <a:pt x="136" y="154"/>
                    <a:pt x="136" y="154"/>
                    <a:pt x="136" y="154"/>
                  </a:cubicBezTo>
                  <a:cubicBezTo>
                    <a:pt x="135" y="155"/>
                    <a:pt x="135" y="155"/>
                    <a:pt x="135" y="155"/>
                  </a:cubicBezTo>
                  <a:cubicBezTo>
                    <a:pt x="135" y="155"/>
                    <a:pt x="135" y="155"/>
                    <a:pt x="135" y="155"/>
                  </a:cubicBezTo>
                  <a:cubicBezTo>
                    <a:pt x="134" y="155"/>
                    <a:pt x="134" y="155"/>
                    <a:pt x="134" y="155"/>
                  </a:cubicBezTo>
                  <a:cubicBezTo>
                    <a:pt x="134" y="154"/>
                    <a:pt x="134" y="154"/>
                    <a:pt x="134" y="154"/>
                  </a:cubicBezTo>
                  <a:cubicBezTo>
                    <a:pt x="134" y="154"/>
                    <a:pt x="134" y="154"/>
                    <a:pt x="134" y="154"/>
                  </a:cubicBezTo>
                  <a:cubicBezTo>
                    <a:pt x="134" y="155"/>
                    <a:pt x="134" y="155"/>
                    <a:pt x="134" y="155"/>
                  </a:cubicBezTo>
                  <a:cubicBezTo>
                    <a:pt x="134" y="156"/>
                    <a:pt x="134" y="156"/>
                    <a:pt x="134" y="156"/>
                  </a:cubicBezTo>
                  <a:cubicBezTo>
                    <a:pt x="134" y="156"/>
                    <a:pt x="134" y="156"/>
                    <a:pt x="134" y="156"/>
                  </a:cubicBezTo>
                  <a:cubicBezTo>
                    <a:pt x="133" y="156"/>
                    <a:pt x="133" y="156"/>
                    <a:pt x="133" y="156"/>
                  </a:cubicBezTo>
                  <a:cubicBezTo>
                    <a:pt x="133" y="155"/>
                    <a:pt x="133" y="155"/>
                    <a:pt x="133" y="155"/>
                  </a:cubicBezTo>
                  <a:cubicBezTo>
                    <a:pt x="132" y="156"/>
                    <a:pt x="132" y="156"/>
                    <a:pt x="132" y="156"/>
                  </a:cubicBezTo>
                  <a:cubicBezTo>
                    <a:pt x="132" y="156"/>
                    <a:pt x="132" y="156"/>
                    <a:pt x="132" y="156"/>
                  </a:cubicBezTo>
                  <a:cubicBezTo>
                    <a:pt x="133" y="156"/>
                    <a:pt x="133" y="156"/>
                    <a:pt x="133" y="156"/>
                  </a:cubicBezTo>
                  <a:cubicBezTo>
                    <a:pt x="133" y="157"/>
                    <a:pt x="133" y="157"/>
                    <a:pt x="133" y="157"/>
                  </a:cubicBezTo>
                  <a:cubicBezTo>
                    <a:pt x="132" y="157"/>
                    <a:pt x="132" y="157"/>
                    <a:pt x="132" y="157"/>
                  </a:cubicBezTo>
                  <a:cubicBezTo>
                    <a:pt x="131" y="157"/>
                    <a:pt x="131" y="157"/>
                    <a:pt x="131" y="157"/>
                  </a:cubicBezTo>
                  <a:cubicBezTo>
                    <a:pt x="131" y="157"/>
                    <a:pt x="131" y="157"/>
                    <a:pt x="131" y="157"/>
                  </a:cubicBezTo>
                  <a:cubicBezTo>
                    <a:pt x="131" y="157"/>
                    <a:pt x="131" y="157"/>
                    <a:pt x="131" y="157"/>
                  </a:cubicBezTo>
                  <a:cubicBezTo>
                    <a:pt x="130" y="157"/>
                    <a:pt x="130" y="157"/>
                    <a:pt x="130" y="157"/>
                  </a:cubicBezTo>
                  <a:cubicBezTo>
                    <a:pt x="130" y="157"/>
                    <a:pt x="130" y="157"/>
                    <a:pt x="130" y="157"/>
                  </a:cubicBezTo>
                  <a:cubicBezTo>
                    <a:pt x="131" y="158"/>
                    <a:pt x="131" y="158"/>
                    <a:pt x="131" y="158"/>
                  </a:cubicBezTo>
                  <a:cubicBezTo>
                    <a:pt x="131" y="158"/>
                    <a:pt x="131" y="158"/>
                    <a:pt x="131" y="158"/>
                  </a:cubicBezTo>
                  <a:cubicBezTo>
                    <a:pt x="130" y="158"/>
                    <a:pt x="130" y="158"/>
                    <a:pt x="130" y="158"/>
                  </a:cubicBezTo>
                  <a:cubicBezTo>
                    <a:pt x="129" y="158"/>
                    <a:pt x="129" y="158"/>
                    <a:pt x="129" y="158"/>
                  </a:cubicBezTo>
                  <a:cubicBezTo>
                    <a:pt x="129" y="159"/>
                    <a:pt x="129" y="159"/>
                    <a:pt x="129" y="159"/>
                  </a:cubicBezTo>
                  <a:cubicBezTo>
                    <a:pt x="128" y="159"/>
                    <a:pt x="128" y="159"/>
                    <a:pt x="128" y="159"/>
                  </a:cubicBezTo>
                  <a:cubicBezTo>
                    <a:pt x="128" y="159"/>
                    <a:pt x="128" y="159"/>
                    <a:pt x="128" y="159"/>
                  </a:cubicBezTo>
                  <a:cubicBezTo>
                    <a:pt x="127" y="160"/>
                    <a:pt x="127" y="160"/>
                    <a:pt x="127" y="160"/>
                  </a:cubicBezTo>
                  <a:cubicBezTo>
                    <a:pt x="127" y="160"/>
                    <a:pt x="127" y="160"/>
                    <a:pt x="127" y="160"/>
                  </a:cubicBezTo>
                  <a:cubicBezTo>
                    <a:pt x="127" y="159"/>
                    <a:pt x="127" y="159"/>
                    <a:pt x="127" y="159"/>
                  </a:cubicBezTo>
                  <a:cubicBezTo>
                    <a:pt x="126" y="159"/>
                    <a:pt x="126" y="159"/>
                    <a:pt x="126" y="159"/>
                  </a:cubicBezTo>
                  <a:cubicBezTo>
                    <a:pt x="126" y="160"/>
                    <a:pt x="126" y="160"/>
                    <a:pt x="126" y="160"/>
                  </a:cubicBezTo>
                  <a:cubicBezTo>
                    <a:pt x="125" y="160"/>
                    <a:pt x="125" y="160"/>
                    <a:pt x="125" y="160"/>
                  </a:cubicBezTo>
                  <a:cubicBezTo>
                    <a:pt x="125" y="160"/>
                    <a:pt x="125" y="160"/>
                    <a:pt x="125" y="160"/>
                  </a:cubicBezTo>
                  <a:cubicBezTo>
                    <a:pt x="124" y="160"/>
                    <a:pt x="124" y="160"/>
                    <a:pt x="124" y="160"/>
                  </a:cubicBezTo>
                  <a:cubicBezTo>
                    <a:pt x="124" y="160"/>
                    <a:pt x="124" y="160"/>
                    <a:pt x="124" y="160"/>
                  </a:cubicBezTo>
                  <a:cubicBezTo>
                    <a:pt x="123" y="160"/>
                    <a:pt x="123" y="160"/>
                    <a:pt x="123" y="160"/>
                  </a:cubicBezTo>
                  <a:cubicBezTo>
                    <a:pt x="123" y="160"/>
                    <a:pt x="123" y="160"/>
                    <a:pt x="123" y="160"/>
                  </a:cubicBezTo>
                  <a:cubicBezTo>
                    <a:pt x="123" y="160"/>
                    <a:pt x="123" y="160"/>
                    <a:pt x="123" y="160"/>
                  </a:cubicBezTo>
                  <a:cubicBezTo>
                    <a:pt x="122" y="161"/>
                    <a:pt x="122" y="161"/>
                    <a:pt x="122" y="161"/>
                  </a:cubicBezTo>
                  <a:cubicBezTo>
                    <a:pt x="122" y="161"/>
                    <a:pt x="122" y="161"/>
                    <a:pt x="122" y="161"/>
                  </a:cubicBezTo>
                  <a:cubicBezTo>
                    <a:pt x="122" y="160"/>
                    <a:pt x="122" y="160"/>
                    <a:pt x="122" y="160"/>
                  </a:cubicBezTo>
                  <a:cubicBezTo>
                    <a:pt x="122" y="160"/>
                    <a:pt x="122" y="160"/>
                    <a:pt x="122" y="160"/>
                  </a:cubicBezTo>
                  <a:cubicBezTo>
                    <a:pt x="121" y="161"/>
                    <a:pt x="121" y="161"/>
                    <a:pt x="121" y="161"/>
                  </a:cubicBezTo>
                  <a:cubicBezTo>
                    <a:pt x="121" y="161"/>
                    <a:pt x="121" y="161"/>
                    <a:pt x="121" y="161"/>
                  </a:cubicBezTo>
                  <a:cubicBezTo>
                    <a:pt x="121" y="161"/>
                    <a:pt x="121" y="161"/>
                    <a:pt x="121" y="161"/>
                  </a:cubicBezTo>
                  <a:cubicBezTo>
                    <a:pt x="120" y="160"/>
                    <a:pt x="120" y="160"/>
                    <a:pt x="120" y="160"/>
                  </a:cubicBezTo>
                  <a:cubicBezTo>
                    <a:pt x="120" y="160"/>
                    <a:pt x="120" y="160"/>
                    <a:pt x="120" y="160"/>
                  </a:cubicBezTo>
                  <a:cubicBezTo>
                    <a:pt x="120" y="161"/>
                    <a:pt x="120" y="161"/>
                    <a:pt x="120" y="161"/>
                  </a:cubicBezTo>
                  <a:cubicBezTo>
                    <a:pt x="120" y="161"/>
                    <a:pt x="120" y="161"/>
                    <a:pt x="120" y="161"/>
                  </a:cubicBezTo>
                  <a:cubicBezTo>
                    <a:pt x="119" y="161"/>
                    <a:pt x="119" y="161"/>
                    <a:pt x="119" y="161"/>
                  </a:cubicBezTo>
                  <a:cubicBezTo>
                    <a:pt x="119" y="161"/>
                    <a:pt x="119" y="161"/>
                    <a:pt x="119" y="161"/>
                  </a:cubicBezTo>
                  <a:cubicBezTo>
                    <a:pt x="119" y="161"/>
                    <a:pt x="119" y="161"/>
                    <a:pt x="119" y="161"/>
                  </a:cubicBezTo>
                  <a:cubicBezTo>
                    <a:pt x="119" y="162"/>
                    <a:pt x="119" y="162"/>
                    <a:pt x="119" y="162"/>
                  </a:cubicBezTo>
                  <a:cubicBezTo>
                    <a:pt x="118" y="162"/>
                    <a:pt x="118" y="162"/>
                    <a:pt x="118" y="162"/>
                  </a:cubicBezTo>
                  <a:cubicBezTo>
                    <a:pt x="118" y="161"/>
                    <a:pt x="118" y="161"/>
                    <a:pt x="118" y="161"/>
                  </a:cubicBezTo>
                  <a:cubicBezTo>
                    <a:pt x="118" y="162"/>
                    <a:pt x="118" y="162"/>
                    <a:pt x="118"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7" y="162"/>
                    <a:pt x="117" y="162"/>
                    <a:pt x="117" y="162"/>
                  </a:cubicBezTo>
                  <a:cubicBezTo>
                    <a:pt x="116" y="163"/>
                    <a:pt x="116" y="163"/>
                    <a:pt x="116" y="163"/>
                  </a:cubicBezTo>
                  <a:cubicBezTo>
                    <a:pt x="116" y="163"/>
                    <a:pt x="116" y="163"/>
                    <a:pt x="116" y="163"/>
                  </a:cubicBezTo>
                  <a:cubicBezTo>
                    <a:pt x="115" y="163"/>
                    <a:pt x="115" y="163"/>
                    <a:pt x="115" y="163"/>
                  </a:cubicBezTo>
                  <a:cubicBezTo>
                    <a:pt x="115" y="163"/>
                    <a:pt x="115" y="163"/>
                    <a:pt x="115" y="163"/>
                  </a:cubicBezTo>
                  <a:cubicBezTo>
                    <a:pt x="114" y="162"/>
                    <a:pt x="114" y="162"/>
                    <a:pt x="114" y="162"/>
                  </a:cubicBezTo>
                  <a:cubicBezTo>
                    <a:pt x="114" y="161"/>
                    <a:pt x="114" y="161"/>
                    <a:pt x="114" y="161"/>
                  </a:cubicBezTo>
                  <a:cubicBezTo>
                    <a:pt x="113" y="162"/>
                    <a:pt x="113" y="162"/>
                    <a:pt x="113" y="162"/>
                  </a:cubicBezTo>
                  <a:cubicBezTo>
                    <a:pt x="113" y="162"/>
                    <a:pt x="113" y="162"/>
                    <a:pt x="113" y="162"/>
                  </a:cubicBezTo>
                  <a:cubicBezTo>
                    <a:pt x="113" y="162"/>
                    <a:pt x="113" y="162"/>
                    <a:pt x="113" y="162"/>
                  </a:cubicBezTo>
                  <a:cubicBezTo>
                    <a:pt x="113" y="163"/>
                    <a:pt x="113" y="163"/>
                    <a:pt x="113" y="163"/>
                  </a:cubicBezTo>
                  <a:cubicBezTo>
                    <a:pt x="112" y="163"/>
                    <a:pt x="112" y="163"/>
                    <a:pt x="112" y="163"/>
                  </a:cubicBezTo>
                  <a:cubicBezTo>
                    <a:pt x="112" y="163"/>
                    <a:pt x="112" y="163"/>
                    <a:pt x="112" y="163"/>
                  </a:cubicBezTo>
                  <a:cubicBezTo>
                    <a:pt x="112" y="163"/>
                    <a:pt x="112" y="163"/>
                    <a:pt x="112" y="163"/>
                  </a:cubicBezTo>
                  <a:cubicBezTo>
                    <a:pt x="111" y="163"/>
                    <a:pt x="111" y="163"/>
                    <a:pt x="111" y="163"/>
                  </a:cubicBezTo>
                  <a:cubicBezTo>
                    <a:pt x="111" y="163"/>
                    <a:pt x="111" y="163"/>
                    <a:pt x="111" y="163"/>
                  </a:cubicBezTo>
                  <a:cubicBezTo>
                    <a:pt x="110" y="163"/>
                    <a:pt x="110" y="163"/>
                    <a:pt x="110" y="163"/>
                  </a:cubicBezTo>
                  <a:cubicBezTo>
                    <a:pt x="110" y="163"/>
                    <a:pt x="110" y="163"/>
                    <a:pt x="110" y="163"/>
                  </a:cubicBezTo>
                  <a:cubicBezTo>
                    <a:pt x="109" y="163"/>
                    <a:pt x="109" y="163"/>
                    <a:pt x="109" y="163"/>
                  </a:cubicBezTo>
                  <a:cubicBezTo>
                    <a:pt x="109" y="163"/>
                    <a:pt x="109" y="163"/>
                    <a:pt x="109" y="163"/>
                  </a:cubicBezTo>
                  <a:cubicBezTo>
                    <a:pt x="109" y="163"/>
                    <a:pt x="109" y="163"/>
                    <a:pt x="109" y="163"/>
                  </a:cubicBezTo>
                  <a:cubicBezTo>
                    <a:pt x="108" y="163"/>
                    <a:pt x="108" y="163"/>
                    <a:pt x="108" y="163"/>
                  </a:cubicBezTo>
                  <a:cubicBezTo>
                    <a:pt x="108" y="163"/>
                    <a:pt x="108" y="163"/>
                    <a:pt x="108" y="163"/>
                  </a:cubicBezTo>
                  <a:cubicBezTo>
                    <a:pt x="107" y="162"/>
                    <a:pt x="107" y="162"/>
                    <a:pt x="107" y="162"/>
                  </a:cubicBezTo>
                  <a:cubicBezTo>
                    <a:pt x="108" y="162"/>
                    <a:pt x="108" y="162"/>
                    <a:pt x="108" y="162"/>
                  </a:cubicBezTo>
                  <a:cubicBezTo>
                    <a:pt x="107" y="161"/>
                    <a:pt x="107" y="161"/>
                    <a:pt x="107" y="161"/>
                  </a:cubicBezTo>
                  <a:cubicBezTo>
                    <a:pt x="107" y="161"/>
                    <a:pt x="107" y="161"/>
                    <a:pt x="107" y="161"/>
                  </a:cubicBezTo>
                  <a:cubicBezTo>
                    <a:pt x="106" y="161"/>
                    <a:pt x="106" y="161"/>
                    <a:pt x="106" y="161"/>
                  </a:cubicBezTo>
                  <a:cubicBezTo>
                    <a:pt x="106" y="160"/>
                    <a:pt x="106" y="160"/>
                    <a:pt x="106" y="160"/>
                  </a:cubicBezTo>
                  <a:cubicBezTo>
                    <a:pt x="106" y="159"/>
                    <a:pt x="106" y="159"/>
                    <a:pt x="106" y="159"/>
                  </a:cubicBezTo>
                  <a:cubicBezTo>
                    <a:pt x="106" y="159"/>
                    <a:pt x="106" y="159"/>
                    <a:pt x="106" y="159"/>
                  </a:cubicBezTo>
                  <a:cubicBezTo>
                    <a:pt x="105" y="158"/>
                    <a:pt x="105" y="158"/>
                    <a:pt x="105" y="158"/>
                  </a:cubicBezTo>
                  <a:cubicBezTo>
                    <a:pt x="105" y="159"/>
                    <a:pt x="105" y="159"/>
                    <a:pt x="105" y="159"/>
                  </a:cubicBezTo>
                  <a:cubicBezTo>
                    <a:pt x="105" y="159"/>
                    <a:pt x="105" y="159"/>
                    <a:pt x="105" y="159"/>
                  </a:cubicBezTo>
                  <a:cubicBezTo>
                    <a:pt x="105" y="159"/>
                    <a:pt x="105" y="159"/>
                    <a:pt x="105" y="159"/>
                  </a:cubicBezTo>
                  <a:cubicBezTo>
                    <a:pt x="106" y="160"/>
                    <a:pt x="106" y="160"/>
                    <a:pt x="106" y="160"/>
                  </a:cubicBezTo>
                  <a:cubicBezTo>
                    <a:pt x="106" y="160"/>
                    <a:pt x="106" y="160"/>
                    <a:pt x="106" y="160"/>
                  </a:cubicBezTo>
                  <a:cubicBezTo>
                    <a:pt x="106" y="161"/>
                    <a:pt x="106" y="161"/>
                    <a:pt x="106" y="161"/>
                  </a:cubicBezTo>
                  <a:cubicBezTo>
                    <a:pt x="106" y="162"/>
                    <a:pt x="106" y="162"/>
                    <a:pt x="106" y="162"/>
                  </a:cubicBezTo>
                  <a:cubicBezTo>
                    <a:pt x="106" y="162"/>
                    <a:pt x="106" y="162"/>
                    <a:pt x="106" y="162"/>
                  </a:cubicBezTo>
                  <a:cubicBezTo>
                    <a:pt x="106" y="162"/>
                    <a:pt x="106" y="162"/>
                    <a:pt x="106" y="162"/>
                  </a:cubicBezTo>
                  <a:cubicBezTo>
                    <a:pt x="107" y="162"/>
                    <a:pt x="107" y="162"/>
                    <a:pt x="107" y="162"/>
                  </a:cubicBezTo>
                  <a:cubicBezTo>
                    <a:pt x="107" y="163"/>
                    <a:pt x="107" y="163"/>
                    <a:pt x="107" y="163"/>
                  </a:cubicBezTo>
                  <a:cubicBezTo>
                    <a:pt x="107" y="164"/>
                    <a:pt x="107" y="164"/>
                    <a:pt x="107" y="164"/>
                  </a:cubicBezTo>
                  <a:cubicBezTo>
                    <a:pt x="106" y="165"/>
                    <a:pt x="106" y="165"/>
                    <a:pt x="106" y="165"/>
                  </a:cubicBezTo>
                  <a:cubicBezTo>
                    <a:pt x="106" y="165"/>
                    <a:pt x="106" y="165"/>
                    <a:pt x="106" y="165"/>
                  </a:cubicBezTo>
                  <a:cubicBezTo>
                    <a:pt x="105" y="165"/>
                    <a:pt x="105" y="165"/>
                    <a:pt x="105" y="165"/>
                  </a:cubicBezTo>
                  <a:cubicBezTo>
                    <a:pt x="105" y="165"/>
                    <a:pt x="105" y="165"/>
                    <a:pt x="105" y="165"/>
                  </a:cubicBezTo>
                  <a:cubicBezTo>
                    <a:pt x="104" y="165"/>
                    <a:pt x="104" y="165"/>
                    <a:pt x="104" y="165"/>
                  </a:cubicBezTo>
                  <a:cubicBezTo>
                    <a:pt x="104" y="166"/>
                    <a:pt x="104" y="166"/>
                    <a:pt x="104" y="166"/>
                  </a:cubicBezTo>
                  <a:cubicBezTo>
                    <a:pt x="103" y="166"/>
                    <a:pt x="103" y="166"/>
                    <a:pt x="103" y="166"/>
                  </a:cubicBezTo>
                  <a:cubicBezTo>
                    <a:pt x="103" y="166"/>
                    <a:pt x="103" y="166"/>
                    <a:pt x="103" y="166"/>
                  </a:cubicBezTo>
                  <a:cubicBezTo>
                    <a:pt x="103" y="166"/>
                    <a:pt x="103" y="166"/>
                    <a:pt x="103" y="166"/>
                  </a:cubicBezTo>
                  <a:cubicBezTo>
                    <a:pt x="103" y="166"/>
                    <a:pt x="103" y="166"/>
                    <a:pt x="103" y="166"/>
                  </a:cubicBezTo>
                  <a:cubicBezTo>
                    <a:pt x="103" y="167"/>
                    <a:pt x="103" y="167"/>
                    <a:pt x="103" y="167"/>
                  </a:cubicBezTo>
                  <a:cubicBezTo>
                    <a:pt x="102" y="167"/>
                    <a:pt x="102" y="167"/>
                    <a:pt x="102" y="167"/>
                  </a:cubicBezTo>
                  <a:cubicBezTo>
                    <a:pt x="102" y="167"/>
                    <a:pt x="102" y="167"/>
                    <a:pt x="102" y="167"/>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8"/>
                    <a:pt x="101" y="168"/>
                    <a:pt x="101" y="168"/>
                  </a:cubicBezTo>
                  <a:cubicBezTo>
                    <a:pt x="101" y="169"/>
                    <a:pt x="101" y="169"/>
                    <a:pt x="101" y="169"/>
                  </a:cubicBezTo>
                  <a:cubicBezTo>
                    <a:pt x="101" y="169"/>
                    <a:pt x="101" y="169"/>
                    <a:pt x="101"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69"/>
                    <a:pt x="100" y="169"/>
                    <a:pt x="100" y="169"/>
                  </a:cubicBezTo>
                  <a:cubicBezTo>
                    <a:pt x="100" y="170"/>
                    <a:pt x="100" y="170"/>
                    <a:pt x="100" y="170"/>
                  </a:cubicBezTo>
                  <a:cubicBezTo>
                    <a:pt x="100" y="170"/>
                    <a:pt x="100" y="170"/>
                    <a:pt x="100" y="170"/>
                  </a:cubicBezTo>
                  <a:cubicBezTo>
                    <a:pt x="99" y="170"/>
                    <a:pt x="99" y="170"/>
                    <a:pt x="99" y="170"/>
                  </a:cubicBezTo>
                  <a:cubicBezTo>
                    <a:pt x="98" y="171"/>
                    <a:pt x="98" y="171"/>
                    <a:pt x="98" y="171"/>
                  </a:cubicBezTo>
                  <a:cubicBezTo>
                    <a:pt x="98" y="172"/>
                    <a:pt x="98" y="172"/>
                    <a:pt x="98" y="172"/>
                  </a:cubicBezTo>
                  <a:cubicBezTo>
                    <a:pt x="98" y="172"/>
                    <a:pt x="98" y="172"/>
                    <a:pt x="98" y="172"/>
                  </a:cubicBezTo>
                  <a:cubicBezTo>
                    <a:pt x="98" y="173"/>
                    <a:pt x="98" y="173"/>
                    <a:pt x="98" y="173"/>
                  </a:cubicBezTo>
                  <a:cubicBezTo>
                    <a:pt x="97" y="174"/>
                    <a:pt x="97" y="174"/>
                    <a:pt x="97" y="174"/>
                  </a:cubicBezTo>
                  <a:cubicBezTo>
                    <a:pt x="97" y="174"/>
                    <a:pt x="97" y="174"/>
                    <a:pt x="97" y="174"/>
                  </a:cubicBezTo>
                  <a:cubicBezTo>
                    <a:pt x="96" y="174"/>
                    <a:pt x="96" y="174"/>
                    <a:pt x="96" y="174"/>
                  </a:cubicBezTo>
                  <a:cubicBezTo>
                    <a:pt x="96" y="173"/>
                    <a:pt x="96" y="173"/>
                    <a:pt x="96" y="173"/>
                  </a:cubicBezTo>
                  <a:cubicBezTo>
                    <a:pt x="96" y="173"/>
                    <a:pt x="96" y="173"/>
                    <a:pt x="96" y="173"/>
                  </a:cubicBezTo>
                  <a:cubicBezTo>
                    <a:pt x="96" y="173"/>
                    <a:pt x="96" y="173"/>
                    <a:pt x="96" y="173"/>
                  </a:cubicBezTo>
                  <a:cubicBezTo>
                    <a:pt x="96" y="173"/>
                    <a:pt x="96" y="173"/>
                    <a:pt x="96" y="173"/>
                  </a:cubicBezTo>
                  <a:cubicBezTo>
                    <a:pt x="96" y="174"/>
                    <a:pt x="96" y="174"/>
                    <a:pt x="96" y="174"/>
                  </a:cubicBezTo>
                  <a:cubicBezTo>
                    <a:pt x="96" y="174"/>
                    <a:pt x="96" y="174"/>
                    <a:pt x="96" y="174"/>
                  </a:cubicBezTo>
                  <a:cubicBezTo>
                    <a:pt x="95" y="174"/>
                    <a:pt x="95" y="174"/>
                    <a:pt x="95" y="174"/>
                  </a:cubicBezTo>
                  <a:cubicBezTo>
                    <a:pt x="94" y="175"/>
                    <a:pt x="94" y="175"/>
                    <a:pt x="94" y="175"/>
                  </a:cubicBezTo>
                  <a:cubicBezTo>
                    <a:pt x="94" y="176"/>
                    <a:pt x="94" y="176"/>
                    <a:pt x="94" y="176"/>
                  </a:cubicBezTo>
                  <a:cubicBezTo>
                    <a:pt x="94" y="175"/>
                    <a:pt x="94" y="175"/>
                    <a:pt x="94" y="175"/>
                  </a:cubicBezTo>
                  <a:cubicBezTo>
                    <a:pt x="94" y="175"/>
                    <a:pt x="94" y="175"/>
                    <a:pt x="94" y="175"/>
                  </a:cubicBezTo>
                  <a:cubicBezTo>
                    <a:pt x="93" y="175"/>
                    <a:pt x="93" y="175"/>
                    <a:pt x="93" y="175"/>
                  </a:cubicBezTo>
                  <a:cubicBezTo>
                    <a:pt x="93" y="175"/>
                    <a:pt x="93" y="175"/>
                    <a:pt x="93" y="175"/>
                  </a:cubicBezTo>
                  <a:cubicBezTo>
                    <a:pt x="93" y="175"/>
                    <a:pt x="93" y="175"/>
                    <a:pt x="93" y="175"/>
                  </a:cubicBezTo>
                  <a:cubicBezTo>
                    <a:pt x="93" y="175"/>
                    <a:pt x="93" y="175"/>
                    <a:pt x="93" y="175"/>
                  </a:cubicBezTo>
                  <a:cubicBezTo>
                    <a:pt x="92" y="175"/>
                    <a:pt x="92" y="175"/>
                    <a:pt x="92" y="175"/>
                  </a:cubicBezTo>
                  <a:cubicBezTo>
                    <a:pt x="92" y="174"/>
                    <a:pt x="92" y="174"/>
                    <a:pt x="92" y="174"/>
                  </a:cubicBezTo>
                  <a:cubicBezTo>
                    <a:pt x="91" y="174"/>
                    <a:pt x="91" y="174"/>
                    <a:pt x="91" y="174"/>
                  </a:cubicBezTo>
                  <a:cubicBezTo>
                    <a:pt x="91" y="175"/>
                    <a:pt x="91" y="175"/>
                    <a:pt x="91" y="175"/>
                  </a:cubicBezTo>
                  <a:cubicBezTo>
                    <a:pt x="91" y="175"/>
                    <a:pt x="91" y="175"/>
                    <a:pt x="91" y="175"/>
                  </a:cubicBezTo>
                  <a:cubicBezTo>
                    <a:pt x="92" y="175"/>
                    <a:pt x="92" y="175"/>
                    <a:pt x="92" y="175"/>
                  </a:cubicBezTo>
                  <a:cubicBezTo>
                    <a:pt x="92" y="176"/>
                    <a:pt x="92" y="176"/>
                    <a:pt x="92" y="176"/>
                  </a:cubicBezTo>
                  <a:cubicBezTo>
                    <a:pt x="92" y="176"/>
                    <a:pt x="92" y="176"/>
                    <a:pt x="92" y="176"/>
                  </a:cubicBezTo>
                  <a:cubicBezTo>
                    <a:pt x="92" y="177"/>
                    <a:pt x="92" y="177"/>
                    <a:pt x="92" y="177"/>
                  </a:cubicBezTo>
                  <a:cubicBezTo>
                    <a:pt x="91" y="177"/>
                    <a:pt x="91" y="177"/>
                    <a:pt x="91" y="177"/>
                  </a:cubicBezTo>
                  <a:cubicBezTo>
                    <a:pt x="90" y="177"/>
                    <a:pt x="90" y="177"/>
                    <a:pt x="90" y="177"/>
                  </a:cubicBezTo>
                  <a:cubicBezTo>
                    <a:pt x="89" y="178"/>
                    <a:pt x="89" y="178"/>
                    <a:pt x="89" y="178"/>
                  </a:cubicBezTo>
                  <a:cubicBezTo>
                    <a:pt x="89" y="178"/>
                    <a:pt x="89" y="178"/>
                    <a:pt x="89" y="178"/>
                  </a:cubicBezTo>
                  <a:cubicBezTo>
                    <a:pt x="88" y="178"/>
                    <a:pt x="88" y="178"/>
                    <a:pt x="88" y="178"/>
                  </a:cubicBezTo>
                  <a:cubicBezTo>
                    <a:pt x="88" y="177"/>
                    <a:pt x="88" y="177"/>
                    <a:pt x="88" y="177"/>
                  </a:cubicBezTo>
                  <a:cubicBezTo>
                    <a:pt x="89" y="177"/>
                    <a:pt x="89" y="177"/>
                    <a:pt x="89" y="177"/>
                  </a:cubicBezTo>
                  <a:cubicBezTo>
                    <a:pt x="88" y="177"/>
                    <a:pt x="88" y="177"/>
                    <a:pt x="88" y="177"/>
                  </a:cubicBezTo>
                  <a:cubicBezTo>
                    <a:pt x="88" y="177"/>
                    <a:pt x="88" y="177"/>
                    <a:pt x="88" y="177"/>
                  </a:cubicBezTo>
                  <a:cubicBezTo>
                    <a:pt x="88" y="177"/>
                    <a:pt x="88" y="177"/>
                    <a:pt x="88" y="177"/>
                  </a:cubicBezTo>
                  <a:cubicBezTo>
                    <a:pt x="88" y="177"/>
                    <a:pt x="88" y="177"/>
                    <a:pt x="88" y="177"/>
                  </a:cubicBezTo>
                  <a:cubicBezTo>
                    <a:pt x="88" y="178"/>
                    <a:pt x="88" y="178"/>
                    <a:pt x="88" y="178"/>
                  </a:cubicBezTo>
                  <a:cubicBezTo>
                    <a:pt x="87" y="178"/>
                    <a:pt x="87" y="178"/>
                    <a:pt x="87" y="178"/>
                  </a:cubicBezTo>
                  <a:cubicBezTo>
                    <a:pt x="87" y="178"/>
                    <a:pt x="87" y="178"/>
                    <a:pt x="87" y="178"/>
                  </a:cubicBezTo>
                  <a:cubicBezTo>
                    <a:pt x="86" y="178"/>
                    <a:pt x="86" y="178"/>
                    <a:pt x="86" y="178"/>
                  </a:cubicBezTo>
                  <a:cubicBezTo>
                    <a:pt x="86" y="177"/>
                    <a:pt x="86" y="177"/>
                    <a:pt x="86" y="177"/>
                  </a:cubicBezTo>
                  <a:cubicBezTo>
                    <a:pt x="86" y="177"/>
                    <a:pt x="86" y="177"/>
                    <a:pt x="86" y="177"/>
                  </a:cubicBezTo>
                  <a:cubicBezTo>
                    <a:pt x="86" y="176"/>
                    <a:pt x="86" y="176"/>
                    <a:pt x="86" y="176"/>
                  </a:cubicBezTo>
                  <a:cubicBezTo>
                    <a:pt x="86" y="176"/>
                    <a:pt x="86" y="176"/>
                    <a:pt x="86" y="176"/>
                  </a:cubicBezTo>
                  <a:cubicBezTo>
                    <a:pt x="85" y="176"/>
                    <a:pt x="85" y="176"/>
                    <a:pt x="85" y="176"/>
                  </a:cubicBezTo>
                  <a:cubicBezTo>
                    <a:pt x="85" y="177"/>
                    <a:pt x="85" y="177"/>
                    <a:pt x="85" y="177"/>
                  </a:cubicBezTo>
                  <a:cubicBezTo>
                    <a:pt x="85" y="177"/>
                    <a:pt x="85" y="177"/>
                    <a:pt x="85" y="177"/>
                  </a:cubicBezTo>
                  <a:cubicBezTo>
                    <a:pt x="85" y="178"/>
                    <a:pt x="85" y="178"/>
                    <a:pt x="85" y="178"/>
                  </a:cubicBezTo>
                  <a:cubicBezTo>
                    <a:pt x="85" y="178"/>
                    <a:pt x="85" y="178"/>
                    <a:pt x="85" y="178"/>
                  </a:cubicBezTo>
                  <a:cubicBezTo>
                    <a:pt x="85" y="178"/>
                    <a:pt x="85" y="178"/>
                    <a:pt x="85" y="178"/>
                  </a:cubicBezTo>
                  <a:cubicBezTo>
                    <a:pt x="84" y="177"/>
                    <a:pt x="84" y="177"/>
                    <a:pt x="84" y="177"/>
                  </a:cubicBezTo>
                  <a:cubicBezTo>
                    <a:pt x="84" y="176"/>
                    <a:pt x="84" y="176"/>
                    <a:pt x="84" y="176"/>
                  </a:cubicBezTo>
                  <a:cubicBezTo>
                    <a:pt x="84" y="176"/>
                    <a:pt x="84" y="176"/>
                    <a:pt x="84" y="176"/>
                  </a:cubicBezTo>
                  <a:cubicBezTo>
                    <a:pt x="85" y="175"/>
                    <a:pt x="85" y="175"/>
                    <a:pt x="85" y="175"/>
                  </a:cubicBezTo>
                  <a:cubicBezTo>
                    <a:pt x="85" y="175"/>
                    <a:pt x="85" y="175"/>
                    <a:pt x="85" y="175"/>
                  </a:cubicBezTo>
                  <a:cubicBezTo>
                    <a:pt x="85" y="175"/>
                    <a:pt x="85" y="175"/>
                    <a:pt x="85" y="175"/>
                  </a:cubicBezTo>
                  <a:cubicBezTo>
                    <a:pt x="84" y="174"/>
                    <a:pt x="84" y="174"/>
                    <a:pt x="84"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4"/>
                    <a:pt x="83" y="174"/>
                    <a:pt x="83" y="174"/>
                  </a:cubicBezTo>
                  <a:cubicBezTo>
                    <a:pt x="83" y="175"/>
                    <a:pt x="83" y="175"/>
                    <a:pt x="83" y="175"/>
                  </a:cubicBezTo>
                  <a:cubicBezTo>
                    <a:pt x="83" y="175"/>
                    <a:pt x="83" y="175"/>
                    <a:pt x="83" y="175"/>
                  </a:cubicBezTo>
                  <a:cubicBezTo>
                    <a:pt x="83" y="175"/>
                    <a:pt x="83" y="175"/>
                    <a:pt x="83" y="175"/>
                  </a:cubicBezTo>
                  <a:cubicBezTo>
                    <a:pt x="83" y="176"/>
                    <a:pt x="83" y="176"/>
                    <a:pt x="83" y="176"/>
                  </a:cubicBezTo>
                  <a:cubicBezTo>
                    <a:pt x="83" y="177"/>
                    <a:pt x="83" y="177"/>
                    <a:pt x="83" y="177"/>
                  </a:cubicBezTo>
                  <a:cubicBezTo>
                    <a:pt x="82" y="177"/>
                    <a:pt x="82" y="177"/>
                    <a:pt x="82" y="177"/>
                  </a:cubicBezTo>
                  <a:cubicBezTo>
                    <a:pt x="82" y="177"/>
                    <a:pt x="82" y="177"/>
                    <a:pt x="82" y="177"/>
                  </a:cubicBezTo>
                  <a:cubicBezTo>
                    <a:pt x="81" y="176"/>
                    <a:pt x="81" y="176"/>
                    <a:pt x="81" y="176"/>
                  </a:cubicBezTo>
                  <a:cubicBezTo>
                    <a:pt x="81" y="176"/>
                    <a:pt x="81" y="176"/>
                    <a:pt x="81" y="176"/>
                  </a:cubicBezTo>
                  <a:cubicBezTo>
                    <a:pt x="81" y="177"/>
                    <a:pt x="81" y="177"/>
                    <a:pt x="81" y="177"/>
                  </a:cubicBezTo>
                  <a:cubicBezTo>
                    <a:pt x="81" y="177"/>
                    <a:pt x="81" y="177"/>
                    <a:pt x="81" y="177"/>
                  </a:cubicBezTo>
                  <a:cubicBezTo>
                    <a:pt x="81" y="178"/>
                    <a:pt x="81" y="178"/>
                    <a:pt x="81" y="178"/>
                  </a:cubicBezTo>
                  <a:cubicBezTo>
                    <a:pt x="82" y="179"/>
                    <a:pt x="82" y="179"/>
                    <a:pt x="82" y="179"/>
                  </a:cubicBezTo>
                  <a:cubicBezTo>
                    <a:pt x="82" y="179"/>
                    <a:pt x="82" y="179"/>
                    <a:pt x="82" y="179"/>
                  </a:cubicBezTo>
                  <a:cubicBezTo>
                    <a:pt x="81" y="179"/>
                    <a:pt x="81" y="179"/>
                    <a:pt x="81" y="179"/>
                  </a:cubicBezTo>
                  <a:cubicBezTo>
                    <a:pt x="81" y="179"/>
                    <a:pt x="81" y="179"/>
                    <a:pt x="81" y="179"/>
                  </a:cubicBezTo>
                  <a:cubicBezTo>
                    <a:pt x="81" y="180"/>
                    <a:pt x="81" y="180"/>
                    <a:pt x="81" y="180"/>
                  </a:cubicBezTo>
                  <a:cubicBezTo>
                    <a:pt x="80" y="180"/>
                    <a:pt x="80" y="180"/>
                    <a:pt x="80" y="180"/>
                  </a:cubicBezTo>
                  <a:cubicBezTo>
                    <a:pt x="80" y="179"/>
                    <a:pt x="80" y="179"/>
                    <a:pt x="80" y="179"/>
                  </a:cubicBezTo>
                  <a:cubicBezTo>
                    <a:pt x="79" y="180"/>
                    <a:pt x="79" y="180"/>
                    <a:pt x="79" y="180"/>
                  </a:cubicBezTo>
                  <a:cubicBezTo>
                    <a:pt x="79" y="180"/>
                    <a:pt x="79" y="180"/>
                    <a:pt x="79" y="180"/>
                  </a:cubicBezTo>
                  <a:cubicBezTo>
                    <a:pt x="78" y="180"/>
                    <a:pt x="78" y="180"/>
                    <a:pt x="78" y="180"/>
                  </a:cubicBezTo>
                  <a:cubicBezTo>
                    <a:pt x="78" y="180"/>
                    <a:pt x="78" y="180"/>
                    <a:pt x="78" y="180"/>
                  </a:cubicBezTo>
                  <a:cubicBezTo>
                    <a:pt x="78" y="179"/>
                    <a:pt x="78" y="179"/>
                    <a:pt x="78" y="179"/>
                  </a:cubicBezTo>
                  <a:cubicBezTo>
                    <a:pt x="77" y="179"/>
                    <a:pt x="77" y="179"/>
                    <a:pt x="77" y="179"/>
                  </a:cubicBezTo>
                  <a:cubicBezTo>
                    <a:pt x="77" y="179"/>
                    <a:pt x="77" y="179"/>
                    <a:pt x="77" y="179"/>
                  </a:cubicBezTo>
                  <a:cubicBezTo>
                    <a:pt x="77" y="179"/>
                    <a:pt x="77" y="179"/>
                    <a:pt x="77" y="179"/>
                  </a:cubicBezTo>
                  <a:cubicBezTo>
                    <a:pt x="77" y="180"/>
                    <a:pt x="77" y="180"/>
                    <a:pt x="77" y="180"/>
                  </a:cubicBezTo>
                  <a:cubicBezTo>
                    <a:pt x="77" y="180"/>
                    <a:pt x="77" y="180"/>
                    <a:pt x="77" y="180"/>
                  </a:cubicBezTo>
                  <a:cubicBezTo>
                    <a:pt x="76" y="180"/>
                    <a:pt x="76" y="180"/>
                    <a:pt x="76" y="180"/>
                  </a:cubicBezTo>
                  <a:cubicBezTo>
                    <a:pt x="76" y="179"/>
                    <a:pt x="76" y="179"/>
                    <a:pt x="76" y="179"/>
                  </a:cubicBezTo>
                  <a:cubicBezTo>
                    <a:pt x="76" y="179"/>
                    <a:pt x="76" y="179"/>
                    <a:pt x="76" y="179"/>
                  </a:cubicBezTo>
                  <a:cubicBezTo>
                    <a:pt x="75" y="179"/>
                    <a:pt x="75" y="179"/>
                    <a:pt x="75" y="179"/>
                  </a:cubicBezTo>
                  <a:cubicBezTo>
                    <a:pt x="75" y="179"/>
                    <a:pt x="75" y="179"/>
                    <a:pt x="75" y="179"/>
                  </a:cubicBezTo>
                  <a:cubicBezTo>
                    <a:pt x="75" y="179"/>
                    <a:pt x="75" y="179"/>
                    <a:pt x="75" y="179"/>
                  </a:cubicBezTo>
                  <a:cubicBezTo>
                    <a:pt x="74" y="180"/>
                    <a:pt x="74" y="180"/>
                    <a:pt x="74" y="180"/>
                  </a:cubicBezTo>
                  <a:cubicBezTo>
                    <a:pt x="74" y="180"/>
                    <a:pt x="74" y="180"/>
                    <a:pt x="74" y="180"/>
                  </a:cubicBezTo>
                  <a:cubicBezTo>
                    <a:pt x="75" y="180"/>
                    <a:pt x="75" y="180"/>
                    <a:pt x="75" y="180"/>
                  </a:cubicBezTo>
                  <a:cubicBezTo>
                    <a:pt x="75" y="181"/>
                    <a:pt x="75" y="181"/>
                    <a:pt x="75" y="181"/>
                  </a:cubicBezTo>
                  <a:cubicBezTo>
                    <a:pt x="74" y="182"/>
                    <a:pt x="74" y="182"/>
                    <a:pt x="74" y="182"/>
                  </a:cubicBezTo>
                  <a:cubicBezTo>
                    <a:pt x="73" y="183"/>
                    <a:pt x="73" y="183"/>
                    <a:pt x="73" y="183"/>
                  </a:cubicBezTo>
                  <a:cubicBezTo>
                    <a:pt x="73" y="183"/>
                    <a:pt x="73" y="183"/>
                    <a:pt x="73" y="183"/>
                  </a:cubicBezTo>
                  <a:cubicBezTo>
                    <a:pt x="72" y="183"/>
                    <a:pt x="72" y="183"/>
                    <a:pt x="72" y="183"/>
                  </a:cubicBezTo>
                  <a:cubicBezTo>
                    <a:pt x="72" y="182"/>
                    <a:pt x="72" y="182"/>
                    <a:pt x="72" y="182"/>
                  </a:cubicBezTo>
                  <a:cubicBezTo>
                    <a:pt x="72" y="182"/>
                    <a:pt x="72" y="182"/>
                    <a:pt x="72" y="182"/>
                  </a:cubicBezTo>
                  <a:cubicBezTo>
                    <a:pt x="71" y="182"/>
                    <a:pt x="71" y="182"/>
                    <a:pt x="71" y="182"/>
                  </a:cubicBezTo>
                  <a:cubicBezTo>
                    <a:pt x="71" y="182"/>
                    <a:pt x="71" y="182"/>
                    <a:pt x="71" y="182"/>
                  </a:cubicBezTo>
                  <a:cubicBezTo>
                    <a:pt x="71" y="182"/>
                    <a:pt x="71" y="182"/>
                    <a:pt x="71" y="182"/>
                  </a:cubicBezTo>
                  <a:cubicBezTo>
                    <a:pt x="70" y="182"/>
                    <a:pt x="70" y="182"/>
                    <a:pt x="70" y="182"/>
                  </a:cubicBezTo>
                  <a:cubicBezTo>
                    <a:pt x="70" y="182"/>
                    <a:pt x="70" y="182"/>
                    <a:pt x="70" y="182"/>
                  </a:cubicBezTo>
                  <a:cubicBezTo>
                    <a:pt x="70" y="182"/>
                    <a:pt x="70" y="182"/>
                    <a:pt x="70" y="182"/>
                  </a:cubicBezTo>
                  <a:cubicBezTo>
                    <a:pt x="70" y="182"/>
                    <a:pt x="70" y="182"/>
                    <a:pt x="70" y="182"/>
                  </a:cubicBezTo>
                  <a:cubicBezTo>
                    <a:pt x="70" y="183"/>
                    <a:pt x="70" y="183"/>
                    <a:pt x="70" y="183"/>
                  </a:cubicBezTo>
                  <a:cubicBezTo>
                    <a:pt x="70" y="183"/>
                    <a:pt x="70" y="183"/>
                    <a:pt x="70" y="183"/>
                  </a:cubicBezTo>
                  <a:cubicBezTo>
                    <a:pt x="70" y="184"/>
                    <a:pt x="70" y="184"/>
                    <a:pt x="70" y="184"/>
                  </a:cubicBezTo>
                  <a:cubicBezTo>
                    <a:pt x="70" y="184"/>
                    <a:pt x="70" y="184"/>
                    <a:pt x="70" y="184"/>
                  </a:cubicBezTo>
                  <a:cubicBezTo>
                    <a:pt x="71" y="184"/>
                    <a:pt x="71" y="184"/>
                    <a:pt x="71" y="184"/>
                  </a:cubicBezTo>
                  <a:cubicBezTo>
                    <a:pt x="71" y="185"/>
                    <a:pt x="71" y="185"/>
                    <a:pt x="71" y="185"/>
                  </a:cubicBezTo>
                  <a:cubicBezTo>
                    <a:pt x="71" y="186"/>
                    <a:pt x="71" y="186"/>
                    <a:pt x="71" y="186"/>
                  </a:cubicBezTo>
                  <a:cubicBezTo>
                    <a:pt x="71" y="187"/>
                    <a:pt x="71" y="187"/>
                    <a:pt x="71" y="187"/>
                  </a:cubicBezTo>
                  <a:cubicBezTo>
                    <a:pt x="70" y="187"/>
                    <a:pt x="70" y="187"/>
                    <a:pt x="70" y="187"/>
                  </a:cubicBezTo>
                  <a:cubicBezTo>
                    <a:pt x="70" y="187"/>
                    <a:pt x="70" y="187"/>
                    <a:pt x="70" y="187"/>
                  </a:cubicBezTo>
                  <a:cubicBezTo>
                    <a:pt x="70" y="187"/>
                    <a:pt x="70" y="187"/>
                    <a:pt x="70" y="187"/>
                  </a:cubicBezTo>
                  <a:cubicBezTo>
                    <a:pt x="69" y="187"/>
                    <a:pt x="69" y="187"/>
                    <a:pt x="69" y="187"/>
                  </a:cubicBezTo>
                  <a:cubicBezTo>
                    <a:pt x="68" y="187"/>
                    <a:pt x="68" y="187"/>
                    <a:pt x="68" y="187"/>
                  </a:cubicBezTo>
                  <a:cubicBezTo>
                    <a:pt x="67" y="187"/>
                    <a:pt x="67" y="187"/>
                    <a:pt x="67" y="187"/>
                  </a:cubicBezTo>
                  <a:cubicBezTo>
                    <a:pt x="67" y="187"/>
                    <a:pt x="67" y="187"/>
                    <a:pt x="67" y="187"/>
                  </a:cubicBezTo>
                  <a:cubicBezTo>
                    <a:pt x="67" y="188"/>
                    <a:pt x="67" y="188"/>
                    <a:pt x="67" y="188"/>
                  </a:cubicBezTo>
                  <a:cubicBezTo>
                    <a:pt x="68" y="188"/>
                    <a:pt x="68" y="188"/>
                    <a:pt x="68" y="188"/>
                  </a:cubicBezTo>
                  <a:cubicBezTo>
                    <a:pt x="69" y="188"/>
                    <a:pt x="69" y="188"/>
                    <a:pt x="69" y="188"/>
                  </a:cubicBezTo>
                  <a:cubicBezTo>
                    <a:pt x="69" y="189"/>
                    <a:pt x="69" y="189"/>
                    <a:pt x="69" y="189"/>
                  </a:cubicBezTo>
                  <a:cubicBezTo>
                    <a:pt x="70" y="189"/>
                    <a:pt x="70" y="189"/>
                    <a:pt x="70" y="189"/>
                  </a:cubicBezTo>
                  <a:cubicBezTo>
                    <a:pt x="70" y="189"/>
                    <a:pt x="70" y="189"/>
                    <a:pt x="70" y="189"/>
                  </a:cubicBezTo>
                  <a:cubicBezTo>
                    <a:pt x="70" y="189"/>
                    <a:pt x="70" y="189"/>
                    <a:pt x="70" y="189"/>
                  </a:cubicBezTo>
                  <a:cubicBezTo>
                    <a:pt x="70" y="189"/>
                    <a:pt x="70" y="189"/>
                    <a:pt x="70" y="189"/>
                  </a:cubicBezTo>
                  <a:cubicBezTo>
                    <a:pt x="70" y="190"/>
                    <a:pt x="70" y="190"/>
                    <a:pt x="70" y="190"/>
                  </a:cubicBezTo>
                  <a:cubicBezTo>
                    <a:pt x="70" y="190"/>
                    <a:pt x="70" y="190"/>
                    <a:pt x="70" y="190"/>
                  </a:cubicBezTo>
                  <a:cubicBezTo>
                    <a:pt x="69" y="190"/>
                    <a:pt x="69" y="190"/>
                    <a:pt x="69" y="190"/>
                  </a:cubicBezTo>
                  <a:cubicBezTo>
                    <a:pt x="69" y="190"/>
                    <a:pt x="69" y="190"/>
                    <a:pt x="69" y="190"/>
                  </a:cubicBezTo>
                  <a:cubicBezTo>
                    <a:pt x="70" y="190"/>
                    <a:pt x="70" y="190"/>
                    <a:pt x="70" y="190"/>
                  </a:cubicBezTo>
                  <a:cubicBezTo>
                    <a:pt x="70" y="191"/>
                    <a:pt x="70" y="191"/>
                    <a:pt x="70" y="191"/>
                  </a:cubicBezTo>
                  <a:cubicBezTo>
                    <a:pt x="70" y="191"/>
                    <a:pt x="70" y="191"/>
                    <a:pt x="70" y="191"/>
                  </a:cubicBezTo>
                  <a:cubicBezTo>
                    <a:pt x="70" y="192"/>
                    <a:pt x="70" y="192"/>
                    <a:pt x="70" y="192"/>
                  </a:cubicBezTo>
                  <a:cubicBezTo>
                    <a:pt x="70" y="192"/>
                    <a:pt x="70" y="192"/>
                    <a:pt x="70" y="192"/>
                  </a:cubicBezTo>
                  <a:cubicBezTo>
                    <a:pt x="69" y="192"/>
                    <a:pt x="69" y="192"/>
                    <a:pt x="69" y="192"/>
                  </a:cubicBezTo>
                  <a:cubicBezTo>
                    <a:pt x="69" y="192"/>
                    <a:pt x="69" y="192"/>
                    <a:pt x="69" y="192"/>
                  </a:cubicBezTo>
                  <a:cubicBezTo>
                    <a:pt x="68" y="191"/>
                    <a:pt x="68" y="191"/>
                    <a:pt x="68" y="191"/>
                  </a:cubicBezTo>
                  <a:cubicBezTo>
                    <a:pt x="68" y="191"/>
                    <a:pt x="68" y="191"/>
                    <a:pt x="68" y="191"/>
                  </a:cubicBezTo>
                  <a:cubicBezTo>
                    <a:pt x="67" y="191"/>
                    <a:pt x="67" y="191"/>
                    <a:pt x="67" y="191"/>
                  </a:cubicBezTo>
                  <a:cubicBezTo>
                    <a:pt x="67" y="191"/>
                    <a:pt x="67" y="191"/>
                    <a:pt x="67" y="191"/>
                  </a:cubicBezTo>
                  <a:cubicBezTo>
                    <a:pt x="66" y="190"/>
                    <a:pt x="66" y="190"/>
                    <a:pt x="66" y="190"/>
                  </a:cubicBezTo>
                  <a:cubicBezTo>
                    <a:pt x="66" y="191"/>
                    <a:pt x="66" y="191"/>
                    <a:pt x="66" y="191"/>
                  </a:cubicBezTo>
                  <a:cubicBezTo>
                    <a:pt x="66" y="191"/>
                    <a:pt x="66" y="191"/>
                    <a:pt x="66" y="191"/>
                  </a:cubicBezTo>
                  <a:cubicBezTo>
                    <a:pt x="67" y="191"/>
                    <a:pt x="67" y="191"/>
                    <a:pt x="67" y="191"/>
                  </a:cubicBezTo>
                  <a:cubicBezTo>
                    <a:pt x="67" y="191"/>
                    <a:pt x="67" y="191"/>
                    <a:pt x="67" y="191"/>
                  </a:cubicBezTo>
                  <a:cubicBezTo>
                    <a:pt x="68" y="192"/>
                    <a:pt x="68" y="192"/>
                    <a:pt x="68" y="192"/>
                  </a:cubicBezTo>
                  <a:cubicBezTo>
                    <a:pt x="69" y="192"/>
                    <a:pt x="69" y="192"/>
                    <a:pt x="69" y="192"/>
                  </a:cubicBezTo>
                  <a:cubicBezTo>
                    <a:pt x="69" y="192"/>
                    <a:pt x="69" y="192"/>
                    <a:pt x="69" y="192"/>
                  </a:cubicBezTo>
                  <a:cubicBezTo>
                    <a:pt x="69" y="193"/>
                    <a:pt x="69" y="193"/>
                    <a:pt x="69" y="193"/>
                  </a:cubicBezTo>
                  <a:cubicBezTo>
                    <a:pt x="69" y="193"/>
                    <a:pt x="69" y="193"/>
                    <a:pt x="69" y="193"/>
                  </a:cubicBezTo>
                  <a:cubicBezTo>
                    <a:pt x="68" y="193"/>
                    <a:pt x="68" y="193"/>
                    <a:pt x="68" y="193"/>
                  </a:cubicBezTo>
                  <a:cubicBezTo>
                    <a:pt x="68" y="193"/>
                    <a:pt x="68" y="193"/>
                    <a:pt x="68" y="193"/>
                  </a:cubicBezTo>
                  <a:cubicBezTo>
                    <a:pt x="68" y="194"/>
                    <a:pt x="68" y="194"/>
                    <a:pt x="68" y="194"/>
                  </a:cubicBezTo>
                  <a:cubicBezTo>
                    <a:pt x="67" y="193"/>
                    <a:pt x="67" y="193"/>
                    <a:pt x="67" y="193"/>
                  </a:cubicBezTo>
                  <a:cubicBezTo>
                    <a:pt x="66" y="193"/>
                    <a:pt x="66" y="193"/>
                    <a:pt x="66" y="193"/>
                  </a:cubicBezTo>
                  <a:cubicBezTo>
                    <a:pt x="66" y="192"/>
                    <a:pt x="66" y="192"/>
                    <a:pt x="66" y="192"/>
                  </a:cubicBezTo>
                  <a:cubicBezTo>
                    <a:pt x="65" y="192"/>
                    <a:pt x="65" y="192"/>
                    <a:pt x="65" y="192"/>
                  </a:cubicBezTo>
                  <a:cubicBezTo>
                    <a:pt x="65" y="193"/>
                    <a:pt x="65" y="193"/>
                    <a:pt x="65" y="193"/>
                  </a:cubicBezTo>
                  <a:cubicBezTo>
                    <a:pt x="65" y="193"/>
                    <a:pt x="65" y="193"/>
                    <a:pt x="65" y="193"/>
                  </a:cubicBezTo>
                  <a:cubicBezTo>
                    <a:pt x="65" y="194"/>
                    <a:pt x="65" y="194"/>
                    <a:pt x="65" y="194"/>
                  </a:cubicBezTo>
                  <a:cubicBezTo>
                    <a:pt x="65" y="194"/>
                    <a:pt x="65" y="194"/>
                    <a:pt x="65" y="194"/>
                  </a:cubicBezTo>
                  <a:cubicBezTo>
                    <a:pt x="66" y="194"/>
                    <a:pt x="66" y="194"/>
                    <a:pt x="66" y="194"/>
                  </a:cubicBezTo>
                  <a:cubicBezTo>
                    <a:pt x="66" y="195"/>
                    <a:pt x="66" y="195"/>
                    <a:pt x="66" y="195"/>
                  </a:cubicBezTo>
                  <a:cubicBezTo>
                    <a:pt x="66" y="195"/>
                    <a:pt x="66" y="195"/>
                    <a:pt x="66" y="195"/>
                  </a:cubicBezTo>
                  <a:cubicBezTo>
                    <a:pt x="66" y="195"/>
                    <a:pt x="66" y="195"/>
                    <a:pt x="66" y="195"/>
                  </a:cubicBezTo>
                  <a:cubicBezTo>
                    <a:pt x="66" y="195"/>
                    <a:pt x="66" y="195"/>
                    <a:pt x="66" y="195"/>
                  </a:cubicBezTo>
                  <a:cubicBezTo>
                    <a:pt x="65" y="195"/>
                    <a:pt x="65" y="195"/>
                    <a:pt x="65" y="195"/>
                  </a:cubicBezTo>
                  <a:cubicBezTo>
                    <a:pt x="64" y="194"/>
                    <a:pt x="64" y="194"/>
                    <a:pt x="64" y="194"/>
                  </a:cubicBezTo>
                  <a:cubicBezTo>
                    <a:pt x="64" y="194"/>
                    <a:pt x="64" y="194"/>
                    <a:pt x="64" y="194"/>
                  </a:cubicBezTo>
                  <a:cubicBezTo>
                    <a:pt x="64" y="194"/>
                    <a:pt x="64" y="194"/>
                    <a:pt x="64" y="194"/>
                  </a:cubicBezTo>
                  <a:cubicBezTo>
                    <a:pt x="64" y="195"/>
                    <a:pt x="64" y="195"/>
                    <a:pt x="64" y="195"/>
                  </a:cubicBezTo>
                  <a:cubicBezTo>
                    <a:pt x="65" y="195"/>
                    <a:pt x="65" y="195"/>
                    <a:pt x="65" y="195"/>
                  </a:cubicBezTo>
                  <a:cubicBezTo>
                    <a:pt x="65" y="195"/>
                    <a:pt x="65" y="195"/>
                    <a:pt x="65" y="195"/>
                  </a:cubicBezTo>
                  <a:cubicBezTo>
                    <a:pt x="66" y="196"/>
                    <a:pt x="66" y="196"/>
                    <a:pt x="66" y="196"/>
                  </a:cubicBezTo>
                  <a:cubicBezTo>
                    <a:pt x="66" y="196"/>
                    <a:pt x="66" y="196"/>
                    <a:pt x="66" y="196"/>
                  </a:cubicBezTo>
                  <a:cubicBezTo>
                    <a:pt x="65" y="196"/>
                    <a:pt x="65" y="196"/>
                    <a:pt x="65" y="196"/>
                  </a:cubicBezTo>
                  <a:cubicBezTo>
                    <a:pt x="64" y="196"/>
                    <a:pt x="64" y="196"/>
                    <a:pt x="64" y="196"/>
                  </a:cubicBezTo>
                  <a:cubicBezTo>
                    <a:pt x="64" y="196"/>
                    <a:pt x="64" y="196"/>
                    <a:pt x="64" y="196"/>
                  </a:cubicBezTo>
                  <a:cubicBezTo>
                    <a:pt x="64" y="195"/>
                    <a:pt x="64" y="195"/>
                    <a:pt x="64" y="195"/>
                  </a:cubicBezTo>
                  <a:cubicBezTo>
                    <a:pt x="63" y="195"/>
                    <a:pt x="63" y="195"/>
                    <a:pt x="63" y="195"/>
                  </a:cubicBezTo>
                  <a:cubicBezTo>
                    <a:pt x="63" y="195"/>
                    <a:pt x="63" y="195"/>
                    <a:pt x="63" y="195"/>
                  </a:cubicBezTo>
                  <a:cubicBezTo>
                    <a:pt x="63" y="195"/>
                    <a:pt x="63" y="195"/>
                    <a:pt x="63" y="195"/>
                  </a:cubicBezTo>
                  <a:cubicBezTo>
                    <a:pt x="63" y="195"/>
                    <a:pt x="63" y="195"/>
                    <a:pt x="63" y="195"/>
                  </a:cubicBezTo>
                  <a:cubicBezTo>
                    <a:pt x="63" y="196"/>
                    <a:pt x="63" y="196"/>
                    <a:pt x="63" y="196"/>
                  </a:cubicBezTo>
                  <a:cubicBezTo>
                    <a:pt x="63" y="196"/>
                    <a:pt x="63" y="196"/>
                    <a:pt x="63" y="196"/>
                  </a:cubicBezTo>
                  <a:cubicBezTo>
                    <a:pt x="63" y="197"/>
                    <a:pt x="63" y="197"/>
                    <a:pt x="63" y="197"/>
                  </a:cubicBezTo>
                  <a:cubicBezTo>
                    <a:pt x="63" y="197"/>
                    <a:pt x="63" y="197"/>
                    <a:pt x="63" y="197"/>
                  </a:cubicBezTo>
                  <a:cubicBezTo>
                    <a:pt x="65" y="197"/>
                    <a:pt x="65" y="197"/>
                    <a:pt x="65" y="197"/>
                  </a:cubicBezTo>
                  <a:cubicBezTo>
                    <a:pt x="65" y="197"/>
                    <a:pt x="65" y="197"/>
                    <a:pt x="65" y="197"/>
                  </a:cubicBezTo>
                  <a:cubicBezTo>
                    <a:pt x="65" y="197"/>
                    <a:pt x="65" y="197"/>
                    <a:pt x="65" y="197"/>
                  </a:cubicBezTo>
                  <a:cubicBezTo>
                    <a:pt x="65" y="198"/>
                    <a:pt x="65" y="198"/>
                    <a:pt x="65" y="198"/>
                  </a:cubicBezTo>
                  <a:cubicBezTo>
                    <a:pt x="65" y="198"/>
                    <a:pt x="65" y="198"/>
                    <a:pt x="65" y="198"/>
                  </a:cubicBezTo>
                  <a:cubicBezTo>
                    <a:pt x="65" y="198"/>
                    <a:pt x="65" y="198"/>
                    <a:pt x="65" y="198"/>
                  </a:cubicBezTo>
                  <a:cubicBezTo>
                    <a:pt x="64" y="198"/>
                    <a:pt x="64" y="198"/>
                    <a:pt x="64" y="198"/>
                  </a:cubicBezTo>
                  <a:cubicBezTo>
                    <a:pt x="64" y="198"/>
                    <a:pt x="64" y="198"/>
                    <a:pt x="64" y="198"/>
                  </a:cubicBezTo>
                  <a:cubicBezTo>
                    <a:pt x="63" y="198"/>
                    <a:pt x="63" y="198"/>
                    <a:pt x="63" y="198"/>
                  </a:cubicBezTo>
                  <a:cubicBezTo>
                    <a:pt x="62" y="198"/>
                    <a:pt x="62" y="198"/>
                    <a:pt x="62" y="198"/>
                  </a:cubicBezTo>
                  <a:cubicBezTo>
                    <a:pt x="62" y="197"/>
                    <a:pt x="62" y="197"/>
                    <a:pt x="62" y="197"/>
                  </a:cubicBezTo>
                  <a:cubicBezTo>
                    <a:pt x="62" y="197"/>
                    <a:pt x="62" y="197"/>
                    <a:pt x="62" y="197"/>
                  </a:cubicBezTo>
                  <a:cubicBezTo>
                    <a:pt x="62" y="197"/>
                    <a:pt x="62" y="197"/>
                    <a:pt x="62" y="197"/>
                  </a:cubicBezTo>
                  <a:cubicBezTo>
                    <a:pt x="62" y="197"/>
                    <a:pt x="62" y="197"/>
                    <a:pt x="62" y="197"/>
                  </a:cubicBezTo>
                  <a:cubicBezTo>
                    <a:pt x="62" y="198"/>
                    <a:pt x="62" y="198"/>
                    <a:pt x="62" y="198"/>
                  </a:cubicBezTo>
                  <a:cubicBezTo>
                    <a:pt x="61" y="198"/>
                    <a:pt x="61" y="198"/>
                    <a:pt x="61" y="198"/>
                  </a:cubicBezTo>
                  <a:cubicBezTo>
                    <a:pt x="61" y="198"/>
                    <a:pt x="61" y="198"/>
                    <a:pt x="61" y="198"/>
                  </a:cubicBezTo>
                  <a:cubicBezTo>
                    <a:pt x="60" y="198"/>
                    <a:pt x="60" y="198"/>
                    <a:pt x="60" y="198"/>
                  </a:cubicBezTo>
                  <a:cubicBezTo>
                    <a:pt x="60" y="198"/>
                    <a:pt x="60" y="198"/>
                    <a:pt x="60" y="198"/>
                  </a:cubicBezTo>
                  <a:cubicBezTo>
                    <a:pt x="60" y="198"/>
                    <a:pt x="60" y="198"/>
                    <a:pt x="60" y="198"/>
                  </a:cubicBezTo>
                  <a:cubicBezTo>
                    <a:pt x="59" y="198"/>
                    <a:pt x="59" y="198"/>
                    <a:pt x="59" y="198"/>
                  </a:cubicBezTo>
                  <a:cubicBezTo>
                    <a:pt x="59" y="198"/>
                    <a:pt x="59" y="198"/>
                    <a:pt x="59" y="198"/>
                  </a:cubicBezTo>
                  <a:cubicBezTo>
                    <a:pt x="59" y="199"/>
                    <a:pt x="59" y="199"/>
                    <a:pt x="59" y="199"/>
                  </a:cubicBezTo>
                  <a:cubicBezTo>
                    <a:pt x="61" y="199"/>
                    <a:pt x="61" y="199"/>
                    <a:pt x="61" y="199"/>
                  </a:cubicBezTo>
                  <a:cubicBezTo>
                    <a:pt x="62" y="199"/>
                    <a:pt x="62" y="199"/>
                    <a:pt x="62" y="199"/>
                  </a:cubicBezTo>
                  <a:cubicBezTo>
                    <a:pt x="62" y="200"/>
                    <a:pt x="62" y="200"/>
                    <a:pt x="62" y="200"/>
                  </a:cubicBezTo>
                  <a:cubicBezTo>
                    <a:pt x="62" y="201"/>
                    <a:pt x="62" y="201"/>
                    <a:pt x="62" y="201"/>
                  </a:cubicBezTo>
                  <a:cubicBezTo>
                    <a:pt x="62" y="201"/>
                    <a:pt x="62" y="201"/>
                    <a:pt x="62" y="201"/>
                  </a:cubicBezTo>
                  <a:cubicBezTo>
                    <a:pt x="62" y="201"/>
                    <a:pt x="62" y="201"/>
                    <a:pt x="62" y="201"/>
                  </a:cubicBezTo>
                  <a:cubicBezTo>
                    <a:pt x="61" y="201"/>
                    <a:pt x="61" y="201"/>
                    <a:pt x="61" y="201"/>
                  </a:cubicBezTo>
                  <a:cubicBezTo>
                    <a:pt x="60" y="200"/>
                    <a:pt x="60" y="200"/>
                    <a:pt x="60" y="200"/>
                  </a:cubicBezTo>
                  <a:cubicBezTo>
                    <a:pt x="60" y="200"/>
                    <a:pt x="60" y="200"/>
                    <a:pt x="60" y="200"/>
                  </a:cubicBezTo>
                  <a:cubicBezTo>
                    <a:pt x="59" y="200"/>
                    <a:pt x="59" y="200"/>
                    <a:pt x="59" y="200"/>
                  </a:cubicBezTo>
                  <a:cubicBezTo>
                    <a:pt x="59" y="200"/>
                    <a:pt x="59" y="200"/>
                    <a:pt x="59" y="200"/>
                  </a:cubicBezTo>
                  <a:cubicBezTo>
                    <a:pt x="60" y="200"/>
                    <a:pt x="60" y="200"/>
                    <a:pt x="60" y="200"/>
                  </a:cubicBezTo>
                  <a:cubicBezTo>
                    <a:pt x="60" y="200"/>
                    <a:pt x="60" y="200"/>
                    <a:pt x="60" y="200"/>
                  </a:cubicBezTo>
                  <a:cubicBezTo>
                    <a:pt x="61" y="201"/>
                    <a:pt x="61" y="201"/>
                    <a:pt x="61" y="201"/>
                  </a:cubicBezTo>
                  <a:cubicBezTo>
                    <a:pt x="62" y="202"/>
                    <a:pt x="62" y="202"/>
                    <a:pt x="62" y="202"/>
                  </a:cubicBezTo>
                  <a:cubicBezTo>
                    <a:pt x="62" y="202"/>
                    <a:pt x="62" y="202"/>
                    <a:pt x="62" y="202"/>
                  </a:cubicBezTo>
                  <a:cubicBezTo>
                    <a:pt x="61" y="203"/>
                    <a:pt x="61" y="203"/>
                    <a:pt x="61" y="203"/>
                  </a:cubicBezTo>
                  <a:cubicBezTo>
                    <a:pt x="62" y="203"/>
                    <a:pt x="62" y="203"/>
                    <a:pt x="62" y="203"/>
                  </a:cubicBezTo>
                  <a:cubicBezTo>
                    <a:pt x="62" y="203"/>
                    <a:pt x="62" y="203"/>
                    <a:pt x="62" y="203"/>
                  </a:cubicBezTo>
                  <a:cubicBezTo>
                    <a:pt x="61" y="204"/>
                    <a:pt x="61" y="204"/>
                    <a:pt x="61" y="204"/>
                  </a:cubicBezTo>
                  <a:cubicBezTo>
                    <a:pt x="61" y="204"/>
                    <a:pt x="61" y="204"/>
                    <a:pt x="61" y="204"/>
                  </a:cubicBezTo>
                  <a:cubicBezTo>
                    <a:pt x="61" y="205"/>
                    <a:pt x="61" y="205"/>
                    <a:pt x="61" y="205"/>
                  </a:cubicBezTo>
                  <a:cubicBezTo>
                    <a:pt x="60" y="205"/>
                    <a:pt x="60" y="205"/>
                    <a:pt x="60" y="205"/>
                  </a:cubicBezTo>
                  <a:cubicBezTo>
                    <a:pt x="60" y="205"/>
                    <a:pt x="60" y="205"/>
                    <a:pt x="60" y="205"/>
                  </a:cubicBezTo>
                  <a:cubicBezTo>
                    <a:pt x="59" y="204"/>
                    <a:pt x="59" y="204"/>
                    <a:pt x="59" y="204"/>
                  </a:cubicBezTo>
                  <a:cubicBezTo>
                    <a:pt x="59" y="204"/>
                    <a:pt x="59" y="204"/>
                    <a:pt x="59" y="204"/>
                  </a:cubicBezTo>
                  <a:cubicBezTo>
                    <a:pt x="58" y="204"/>
                    <a:pt x="58" y="204"/>
                    <a:pt x="58" y="204"/>
                  </a:cubicBezTo>
                  <a:cubicBezTo>
                    <a:pt x="59" y="204"/>
                    <a:pt x="59" y="204"/>
                    <a:pt x="59" y="204"/>
                  </a:cubicBezTo>
                  <a:cubicBezTo>
                    <a:pt x="59" y="205"/>
                    <a:pt x="59" y="205"/>
                    <a:pt x="59" y="205"/>
                  </a:cubicBezTo>
                  <a:cubicBezTo>
                    <a:pt x="60" y="205"/>
                    <a:pt x="60" y="205"/>
                    <a:pt x="60" y="205"/>
                  </a:cubicBezTo>
                  <a:cubicBezTo>
                    <a:pt x="60" y="205"/>
                    <a:pt x="60" y="205"/>
                    <a:pt x="60" y="205"/>
                  </a:cubicBezTo>
                  <a:cubicBezTo>
                    <a:pt x="60" y="206"/>
                    <a:pt x="60" y="206"/>
                    <a:pt x="60" y="206"/>
                  </a:cubicBezTo>
                  <a:cubicBezTo>
                    <a:pt x="59" y="206"/>
                    <a:pt x="59" y="206"/>
                    <a:pt x="59" y="206"/>
                  </a:cubicBezTo>
                  <a:cubicBezTo>
                    <a:pt x="59" y="205"/>
                    <a:pt x="59" y="205"/>
                    <a:pt x="59" y="205"/>
                  </a:cubicBezTo>
                  <a:cubicBezTo>
                    <a:pt x="59" y="205"/>
                    <a:pt x="59" y="205"/>
                    <a:pt x="59" y="205"/>
                  </a:cubicBezTo>
                  <a:cubicBezTo>
                    <a:pt x="58" y="206"/>
                    <a:pt x="58" y="206"/>
                    <a:pt x="58" y="206"/>
                  </a:cubicBezTo>
                  <a:cubicBezTo>
                    <a:pt x="59" y="206"/>
                    <a:pt x="59" y="206"/>
                    <a:pt x="59" y="206"/>
                  </a:cubicBezTo>
                  <a:cubicBezTo>
                    <a:pt x="59" y="206"/>
                    <a:pt x="59" y="206"/>
                    <a:pt x="59" y="206"/>
                  </a:cubicBezTo>
                  <a:cubicBezTo>
                    <a:pt x="59" y="207"/>
                    <a:pt x="59" y="207"/>
                    <a:pt x="59" y="207"/>
                  </a:cubicBezTo>
                  <a:cubicBezTo>
                    <a:pt x="59" y="207"/>
                    <a:pt x="59" y="207"/>
                    <a:pt x="59" y="207"/>
                  </a:cubicBezTo>
                  <a:cubicBezTo>
                    <a:pt x="58" y="207"/>
                    <a:pt x="58" y="207"/>
                    <a:pt x="58" y="207"/>
                  </a:cubicBezTo>
                  <a:cubicBezTo>
                    <a:pt x="58" y="207"/>
                    <a:pt x="58" y="207"/>
                    <a:pt x="58" y="207"/>
                  </a:cubicBezTo>
                  <a:cubicBezTo>
                    <a:pt x="58" y="207"/>
                    <a:pt x="58" y="207"/>
                    <a:pt x="58" y="207"/>
                  </a:cubicBezTo>
                  <a:cubicBezTo>
                    <a:pt x="57" y="207"/>
                    <a:pt x="57" y="207"/>
                    <a:pt x="57" y="207"/>
                  </a:cubicBezTo>
                  <a:cubicBezTo>
                    <a:pt x="57" y="207"/>
                    <a:pt x="57" y="207"/>
                    <a:pt x="57" y="207"/>
                  </a:cubicBezTo>
                  <a:cubicBezTo>
                    <a:pt x="58" y="207"/>
                    <a:pt x="58" y="207"/>
                    <a:pt x="58" y="207"/>
                  </a:cubicBezTo>
                  <a:cubicBezTo>
                    <a:pt x="58" y="208"/>
                    <a:pt x="58" y="208"/>
                    <a:pt x="58" y="208"/>
                  </a:cubicBezTo>
                  <a:cubicBezTo>
                    <a:pt x="58" y="208"/>
                    <a:pt x="58" y="208"/>
                    <a:pt x="58" y="208"/>
                  </a:cubicBezTo>
                  <a:cubicBezTo>
                    <a:pt x="58" y="208"/>
                    <a:pt x="58" y="208"/>
                    <a:pt x="58" y="208"/>
                  </a:cubicBezTo>
                  <a:cubicBezTo>
                    <a:pt x="57" y="208"/>
                    <a:pt x="57" y="208"/>
                    <a:pt x="57" y="208"/>
                  </a:cubicBezTo>
                  <a:cubicBezTo>
                    <a:pt x="56" y="208"/>
                    <a:pt x="56" y="208"/>
                    <a:pt x="56" y="208"/>
                  </a:cubicBezTo>
                  <a:cubicBezTo>
                    <a:pt x="56" y="208"/>
                    <a:pt x="56" y="208"/>
                    <a:pt x="56" y="208"/>
                  </a:cubicBezTo>
                  <a:cubicBezTo>
                    <a:pt x="56" y="208"/>
                    <a:pt x="56" y="208"/>
                    <a:pt x="56" y="208"/>
                  </a:cubicBezTo>
                  <a:cubicBezTo>
                    <a:pt x="57" y="209"/>
                    <a:pt x="57" y="209"/>
                    <a:pt x="57" y="209"/>
                  </a:cubicBezTo>
                  <a:cubicBezTo>
                    <a:pt x="58" y="209"/>
                    <a:pt x="58" y="209"/>
                    <a:pt x="58" y="209"/>
                  </a:cubicBezTo>
                  <a:cubicBezTo>
                    <a:pt x="59" y="209"/>
                    <a:pt x="59" y="209"/>
                    <a:pt x="59" y="209"/>
                  </a:cubicBezTo>
                  <a:cubicBezTo>
                    <a:pt x="59" y="209"/>
                    <a:pt x="59" y="209"/>
                    <a:pt x="59" y="209"/>
                  </a:cubicBezTo>
                  <a:cubicBezTo>
                    <a:pt x="59" y="210"/>
                    <a:pt x="59" y="210"/>
                    <a:pt x="59" y="210"/>
                  </a:cubicBezTo>
                  <a:cubicBezTo>
                    <a:pt x="58" y="210"/>
                    <a:pt x="58" y="210"/>
                    <a:pt x="58" y="210"/>
                  </a:cubicBezTo>
                  <a:cubicBezTo>
                    <a:pt x="57" y="210"/>
                    <a:pt x="57" y="210"/>
                    <a:pt x="57" y="210"/>
                  </a:cubicBezTo>
                  <a:cubicBezTo>
                    <a:pt x="56" y="210"/>
                    <a:pt x="56" y="210"/>
                    <a:pt x="56" y="210"/>
                  </a:cubicBezTo>
                  <a:cubicBezTo>
                    <a:pt x="56" y="210"/>
                    <a:pt x="56" y="210"/>
                    <a:pt x="56" y="210"/>
                  </a:cubicBezTo>
                  <a:cubicBezTo>
                    <a:pt x="55" y="210"/>
                    <a:pt x="55" y="210"/>
                    <a:pt x="55" y="210"/>
                  </a:cubicBezTo>
                  <a:cubicBezTo>
                    <a:pt x="56" y="210"/>
                    <a:pt x="56" y="210"/>
                    <a:pt x="56" y="210"/>
                  </a:cubicBezTo>
                  <a:cubicBezTo>
                    <a:pt x="57" y="210"/>
                    <a:pt x="57" y="210"/>
                    <a:pt x="57" y="210"/>
                  </a:cubicBezTo>
                  <a:cubicBezTo>
                    <a:pt x="57" y="211"/>
                    <a:pt x="57" y="211"/>
                    <a:pt x="57" y="211"/>
                  </a:cubicBezTo>
                  <a:cubicBezTo>
                    <a:pt x="57" y="211"/>
                    <a:pt x="57" y="211"/>
                    <a:pt x="57" y="211"/>
                  </a:cubicBezTo>
                  <a:cubicBezTo>
                    <a:pt x="56" y="211"/>
                    <a:pt x="56" y="211"/>
                    <a:pt x="56" y="211"/>
                  </a:cubicBezTo>
                  <a:cubicBezTo>
                    <a:pt x="56" y="211"/>
                    <a:pt x="56" y="211"/>
                    <a:pt x="56" y="211"/>
                  </a:cubicBezTo>
                  <a:cubicBezTo>
                    <a:pt x="57" y="211"/>
                    <a:pt x="57" y="211"/>
                    <a:pt x="57" y="211"/>
                  </a:cubicBezTo>
                  <a:cubicBezTo>
                    <a:pt x="58" y="211"/>
                    <a:pt x="58" y="211"/>
                    <a:pt x="58" y="211"/>
                  </a:cubicBezTo>
                  <a:cubicBezTo>
                    <a:pt x="58" y="212"/>
                    <a:pt x="58" y="212"/>
                    <a:pt x="58" y="212"/>
                  </a:cubicBezTo>
                  <a:cubicBezTo>
                    <a:pt x="57" y="212"/>
                    <a:pt x="57" y="212"/>
                    <a:pt x="57" y="212"/>
                  </a:cubicBezTo>
                  <a:cubicBezTo>
                    <a:pt x="56" y="212"/>
                    <a:pt x="56" y="212"/>
                    <a:pt x="56" y="212"/>
                  </a:cubicBezTo>
                  <a:cubicBezTo>
                    <a:pt x="56" y="212"/>
                    <a:pt x="56" y="212"/>
                    <a:pt x="56" y="212"/>
                  </a:cubicBezTo>
                  <a:cubicBezTo>
                    <a:pt x="56" y="212"/>
                    <a:pt x="56" y="212"/>
                    <a:pt x="56" y="212"/>
                  </a:cubicBezTo>
                  <a:cubicBezTo>
                    <a:pt x="56" y="212"/>
                    <a:pt x="56" y="212"/>
                    <a:pt x="56" y="212"/>
                  </a:cubicBezTo>
                  <a:cubicBezTo>
                    <a:pt x="57" y="212"/>
                    <a:pt x="57" y="212"/>
                    <a:pt x="57" y="212"/>
                  </a:cubicBezTo>
                  <a:cubicBezTo>
                    <a:pt x="58" y="212"/>
                    <a:pt x="58" y="212"/>
                    <a:pt x="58" y="212"/>
                  </a:cubicBezTo>
                  <a:cubicBezTo>
                    <a:pt x="58" y="213"/>
                    <a:pt x="58" y="213"/>
                    <a:pt x="58" y="213"/>
                  </a:cubicBezTo>
                  <a:cubicBezTo>
                    <a:pt x="57" y="213"/>
                    <a:pt x="57" y="213"/>
                    <a:pt x="57" y="213"/>
                  </a:cubicBezTo>
                  <a:cubicBezTo>
                    <a:pt x="56" y="213"/>
                    <a:pt x="56" y="213"/>
                    <a:pt x="56" y="213"/>
                  </a:cubicBezTo>
                  <a:cubicBezTo>
                    <a:pt x="56" y="213"/>
                    <a:pt x="56" y="213"/>
                    <a:pt x="56" y="213"/>
                  </a:cubicBezTo>
                  <a:cubicBezTo>
                    <a:pt x="55" y="213"/>
                    <a:pt x="55" y="213"/>
                    <a:pt x="55" y="213"/>
                  </a:cubicBezTo>
                  <a:cubicBezTo>
                    <a:pt x="55" y="212"/>
                    <a:pt x="55" y="212"/>
                    <a:pt x="55" y="212"/>
                  </a:cubicBezTo>
                  <a:cubicBezTo>
                    <a:pt x="54" y="212"/>
                    <a:pt x="54" y="212"/>
                    <a:pt x="54" y="212"/>
                  </a:cubicBezTo>
                  <a:cubicBezTo>
                    <a:pt x="54" y="212"/>
                    <a:pt x="54" y="212"/>
                    <a:pt x="54" y="212"/>
                  </a:cubicBezTo>
                  <a:cubicBezTo>
                    <a:pt x="54" y="212"/>
                    <a:pt x="54" y="212"/>
                    <a:pt x="54" y="212"/>
                  </a:cubicBezTo>
                  <a:cubicBezTo>
                    <a:pt x="53" y="212"/>
                    <a:pt x="53" y="212"/>
                    <a:pt x="53" y="212"/>
                  </a:cubicBezTo>
                  <a:cubicBezTo>
                    <a:pt x="53" y="212"/>
                    <a:pt x="53" y="212"/>
                    <a:pt x="53" y="212"/>
                  </a:cubicBezTo>
                  <a:cubicBezTo>
                    <a:pt x="53" y="213"/>
                    <a:pt x="53" y="213"/>
                    <a:pt x="53" y="213"/>
                  </a:cubicBezTo>
                  <a:cubicBezTo>
                    <a:pt x="55" y="213"/>
                    <a:pt x="55" y="213"/>
                    <a:pt x="55" y="213"/>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5" y="214"/>
                    <a:pt x="55" y="214"/>
                    <a:pt x="55" y="214"/>
                  </a:cubicBezTo>
                  <a:cubicBezTo>
                    <a:pt x="56" y="214"/>
                    <a:pt x="56" y="214"/>
                    <a:pt x="56" y="214"/>
                  </a:cubicBezTo>
                  <a:cubicBezTo>
                    <a:pt x="56" y="215"/>
                    <a:pt x="56" y="215"/>
                    <a:pt x="56" y="215"/>
                  </a:cubicBezTo>
                  <a:cubicBezTo>
                    <a:pt x="57" y="215"/>
                    <a:pt x="57" y="215"/>
                    <a:pt x="57" y="215"/>
                  </a:cubicBezTo>
                  <a:cubicBezTo>
                    <a:pt x="57" y="215"/>
                    <a:pt x="57" y="215"/>
                    <a:pt x="57" y="215"/>
                  </a:cubicBezTo>
                  <a:cubicBezTo>
                    <a:pt x="56" y="215"/>
                    <a:pt x="56" y="215"/>
                    <a:pt x="56" y="215"/>
                  </a:cubicBezTo>
                  <a:cubicBezTo>
                    <a:pt x="56" y="215"/>
                    <a:pt x="56" y="215"/>
                    <a:pt x="56" y="215"/>
                  </a:cubicBezTo>
                  <a:cubicBezTo>
                    <a:pt x="56" y="216"/>
                    <a:pt x="56" y="216"/>
                    <a:pt x="56" y="216"/>
                  </a:cubicBezTo>
                  <a:cubicBezTo>
                    <a:pt x="55" y="216"/>
                    <a:pt x="55" y="216"/>
                    <a:pt x="55" y="216"/>
                  </a:cubicBezTo>
                  <a:close/>
                  <a:moveTo>
                    <a:pt x="54" y="216"/>
                  </a:moveTo>
                  <a:cubicBezTo>
                    <a:pt x="53" y="215"/>
                    <a:pt x="53" y="215"/>
                    <a:pt x="53" y="215"/>
                  </a:cubicBezTo>
                  <a:cubicBezTo>
                    <a:pt x="52" y="215"/>
                    <a:pt x="52" y="215"/>
                    <a:pt x="52" y="215"/>
                  </a:cubicBezTo>
                  <a:cubicBezTo>
                    <a:pt x="52" y="215"/>
                    <a:pt x="52" y="215"/>
                    <a:pt x="52" y="215"/>
                  </a:cubicBezTo>
                  <a:cubicBezTo>
                    <a:pt x="53" y="216"/>
                    <a:pt x="53" y="216"/>
                    <a:pt x="53" y="216"/>
                  </a:cubicBezTo>
                  <a:cubicBezTo>
                    <a:pt x="54" y="216"/>
                    <a:pt x="54" y="216"/>
                    <a:pt x="54" y="216"/>
                  </a:cubicBezTo>
                  <a:cubicBezTo>
                    <a:pt x="54" y="216"/>
                    <a:pt x="54" y="216"/>
                    <a:pt x="54" y="216"/>
                  </a:cubicBezTo>
                  <a:close/>
                  <a:moveTo>
                    <a:pt x="124" y="146"/>
                  </a:moveTo>
                  <a:cubicBezTo>
                    <a:pt x="124" y="146"/>
                    <a:pt x="124" y="146"/>
                    <a:pt x="124" y="146"/>
                  </a:cubicBezTo>
                  <a:cubicBezTo>
                    <a:pt x="125" y="146"/>
                    <a:pt x="125" y="146"/>
                    <a:pt x="125" y="146"/>
                  </a:cubicBezTo>
                  <a:cubicBezTo>
                    <a:pt x="127" y="146"/>
                    <a:pt x="127" y="146"/>
                    <a:pt x="127" y="146"/>
                  </a:cubicBezTo>
                  <a:cubicBezTo>
                    <a:pt x="129" y="146"/>
                    <a:pt x="129" y="146"/>
                    <a:pt x="129" y="146"/>
                  </a:cubicBezTo>
                  <a:cubicBezTo>
                    <a:pt x="129" y="145"/>
                    <a:pt x="129" y="145"/>
                    <a:pt x="129" y="145"/>
                  </a:cubicBezTo>
                  <a:cubicBezTo>
                    <a:pt x="130" y="145"/>
                    <a:pt x="130" y="145"/>
                    <a:pt x="130" y="145"/>
                  </a:cubicBezTo>
                  <a:cubicBezTo>
                    <a:pt x="131" y="146"/>
                    <a:pt x="131" y="146"/>
                    <a:pt x="131" y="146"/>
                  </a:cubicBezTo>
                  <a:cubicBezTo>
                    <a:pt x="132" y="145"/>
                    <a:pt x="132" y="145"/>
                    <a:pt x="132" y="145"/>
                  </a:cubicBezTo>
                  <a:cubicBezTo>
                    <a:pt x="133" y="146"/>
                    <a:pt x="133" y="146"/>
                    <a:pt x="133" y="146"/>
                  </a:cubicBezTo>
                  <a:cubicBezTo>
                    <a:pt x="134" y="145"/>
                    <a:pt x="134" y="145"/>
                    <a:pt x="134" y="145"/>
                  </a:cubicBezTo>
                  <a:cubicBezTo>
                    <a:pt x="134" y="143"/>
                    <a:pt x="134" y="143"/>
                    <a:pt x="134" y="143"/>
                  </a:cubicBezTo>
                  <a:cubicBezTo>
                    <a:pt x="133" y="142"/>
                    <a:pt x="133" y="142"/>
                    <a:pt x="133" y="142"/>
                  </a:cubicBezTo>
                  <a:cubicBezTo>
                    <a:pt x="133" y="141"/>
                    <a:pt x="133" y="141"/>
                    <a:pt x="133" y="141"/>
                  </a:cubicBezTo>
                  <a:cubicBezTo>
                    <a:pt x="132" y="141"/>
                    <a:pt x="132" y="141"/>
                    <a:pt x="132" y="141"/>
                  </a:cubicBezTo>
                  <a:cubicBezTo>
                    <a:pt x="130" y="142"/>
                    <a:pt x="130" y="142"/>
                    <a:pt x="130" y="142"/>
                  </a:cubicBezTo>
                  <a:cubicBezTo>
                    <a:pt x="127" y="143"/>
                    <a:pt x="127" y="143"/>
                    <a:pt x="127" y="143"/>
                  </a:cubicBezTo>
                  <a:cubicBezTo>
                    <a:pt x="127" y="143"/>
                    <a:pt x="127" y="143"/>
                    <a:pt x="127" y="143"/>
                  </a:cubicBezTo>
                  <a:cubicBezTo>
                    <a:pt x="126" y="144"/>
                    <a:pt x="126" y="144"/>
                    <a:pt x="126" y="144"/>
                  </a:cubicBezTo>
                  <a:cubicBezTo>
                    <a:pt x="125" y="145"/>
                    <a:pt x="125" y="145"/>
                    <a:pt x="125" y="145"/>
                  </a:cubicBezTo>
                  <a:cubicBezTo>
                    <a:pt x="124" y="145"/>
                    <a:pt x="124" y="145"/>
                    <a:pt x="124" y="145"/>
                  </a:cubicBezTo>
                  <a:cubicBezTo>
                    <a:pt x="124" y="145"/>
                    <a:pt x="124" y="145"/>
                    <a:pt x="124" y="145"/>
                  </a:cubicBezTo>
                  <a:cubicBezTo>
                    <a:pt x="124" y="146"/>
                    <a:pt x="124" y="146"/>
                    <a:pt x="124" y="146"/>
                  </a:cubicBezTo>
                  <a:close/>
                  <a:moveTo>
                    <a:pt x="57" y="211"/>
                  </a:moveTo>
                  <a:cubicBezTo>
                    <a:pt x="58" y="211"/>
                    <a:pt x="58" y="211"/>
                    <a:pt x="58" y="211"/>
                  </a:cubicBezTo>
                  <a:cubicBezTo>
                    <a:pt x="58" y="211"/>
                    <a:pt x="58" y="211"/>
                    <a:pt x="58" y="211"/>
                  </a:cubicBezTo>
                  <a:cubicBezTo>
                    <a:pt x="58" y="210"/>
                    <a:pt x="58" y="210"/>
                    <a:pt x="58" y="210"/>
                  </a:cubicBezTo>
                  <a:cubicBezTo>
                    <a:pt x="58" y="210"/>
                    <a:pt x="58" y="210"/>
                    <a:pt x="58" y="210"/>
                  </a:cubicBezTo>
                  <a:cubicBezTo>
                    <a:pt x="57" y="211"/>
                    <a:pt x="57" y="211"/>
                    <a:pt x="57" y="211"/>
                  </a:cubicBezTo>
                  <a:close/>
                  <a:moveTo>
                    <a:pt x="62" y="203"/>
                  </a:moveTo>
                  <a:cubicBezTo>
                    <a:pt x="62" y="203"/>
                    <a:pt x="62" y="203"/>
                    <a:pt x="62" y="203"/>
                  </a:cubicBezTo>
                  <a:cubicBezTo>
                    <a:pt x="62" y="202"/>
                    <a:pt x="62" y="202"/>
                    <a:pt x="62" y="202"/>
                  </a:cubicBezTo>
                  <a:cubicBezTo>
                    <a:pt x="62" y="203"/>
                    <a:pt x="62" y="203"/>
                    <a:pt x="62" y="203"/>
                  </a:cubicBezTo>
                  <a:close/>
                  <a:moveTo>
                    <a:pt x="62" y="202"/>
                  </a:moveTo>
                  <a:cubicBezTo>
                    <a:pt x="62" y="202"/>
                    <a:pt x="62" y="202"/>
                    <a:pt x="62" y="202"/>
                  </a:cubicBezTo>
                  <a:cubicBezTo>
                    <a:pt x="63" y="202"/>
                    <a:pt x="63" y="202"/>
                    <a:pt x="63" y="202"/>
                  </a:cubicBezTo>
                  <a:cubicBezTo>
                    <a:pt x="63" y="201"/>
                    <a:pt x="63" y="201"/>
                    <a:pt x="63" y="201"/>
                  </a:cubicBezTo>
                  <a:cubicBezTo>
                    <a:pt x="62" y="202"/>
                    <a:pt x="62" y="202"/>
                    <a:pt x="62" y="202"/>
                  </a:cubicBezTo>
                  <a:close/>
                  <a:moveTo>
                    <a:pt x="63" y="200"/>
                  </a:moveTo>
                  <a:cubicBezTo>
                    <a:pt x="63" y="200"/>
                    <a:pt x="63" y="200"/>
                    <a:pt x="63" y="200"/>
                  </a:cubicBezTo>
                  <a:cubicBezTo>
                    <a:pt x="63" y="200"/>
                    <a:pt x="63" y="200"/>
                    <a:pt x="63" y="200"/>
                  </a:cubicBezTo>
                  <a:cubicBezTo>
                    <a:pt x="63" y="200"/>
                    <a:pt x="63" y="200"/>
                    <a:pt x="63" y="200"/>
                  </a:cubicBezTo>
                  <a:cubicBezTo>
                    <a:pt x="63" y="200"/>
                    <a:pt x="63" y="200"/>
                    <a:pt x="63" y="200"/>
                  </a:cubicBezTo>
                  <a:cubicBezTo>
                    <a:pt x="63" y="200"/>
                    <a:pt x="63" y="200"/>
                    <a:pt x="63" y="200"/>
                  </a:cubicBezTo>
                  <a:close/>
                  <a:moveTo>
                    <a:pt x="62" y="198"/>
                  </a:moveTo>
                  <a:cubicBezTo>
                    <a:pt x="62" y="199"/>
                    <a:pt x="62" y="199"/>
                    <a:pt x="62" y="199"/>
                  </a:cubicBezTo>
                  <a:cubicBezTo>
                    <a:pt x="63" y="199"/>
                    <a:pt x="63" y="199"/>
                    <a:pt x="63" y="199"/>
                  </a:cubicBezTo>
                  <a:cubicBezTo>
                    <a:pt x="63" y="199"/>
                    <a:pt x="63" y="199"/>
                    <a:pt x="63" y="199"/>
                  </a:cubicBezTo>
                  <a:cubicBezTo>
                    <a:pt x="64" y="199"/>
                    <a:pt x="64" y="199"/>
                    <a:pt x="64" y="199"/>
                  </a:cubicBezTo>
                  <a:cubicBezTo>
                    <a:pt x="64" y="199"/>
                    <a:pt x="64" y="199"/>
                    <a:pt x="64" y="199"/>
                  </a:cubicBezTo>
                  <a:cubicBezTo>
                    <a:pt x="64" y="199"/>
                    <a:pt x="64" y="199"/>
                    <a:pt x="64" y="199"/>
                  </a:cubicBezTo>
                  <a:cubicBezTo>
                    <a:pt x="63" y="199"/>
                    <a:pt x="63" y="199"/>
                    <a:pt x="63" y="199"/>
                  </a:cubicBezTo>
                  <a:cubicBezTo>
                    <a:pt x="62" y="198"/>
                    <a:pt x="62" y="198"/>
                    <a:pt x="62" y="198"/>
                  </a:cubicBezTo>
                  <a:cubicBezTo>
                    <a:pt x="62" y="198"/>
                    <a:pt x="62" y="198"/>
                    <a:pt x="62" y="198"/>
                  </a:cubicBezTo>
                  <a:close/>
                  <a:moveTo>
                    <a:pt x="66" y="198"/>
                  </a:moveTo>
                  <a:cubicBezTo>
                    <a:pt x="66" y="198"/>
                    <a:pt x="66" y="198"/>
                    <a:pt x="66" y="198"/>
                  </a:cubicBezTo>
                  <a:cubicBezTo>
                    <a:pt x="66" y="197"/>
                    <a:pt x="66" y="197"/>
                    <a:pt x="66" y="197"/>
                  </a:cubicBezTo>
                  <a:cubicBezTo>
                    <a:pt x="66" y="197"/>
                    <a:pt x="66" y="197"/>
                    <a:pt x="66" y="197"/>
                  </a:cubicBezTo>
                  <a:cubicBezTo>
                    <a:pt x="66" y="198"/>
                    <a:pt x="66" y="198"/>
                    <a:pt x="66" y="198"/>
                  </a:cubicBezTo>
                  <a:close/>
                  <a:moveTo>
                    <a:pt x="65" y="193"/>
                  </a:moveTo>
                  <a:cubicBezTo>
                    <a:pt x="65" y="193"/>
                    <a:pt x="65" y="193"/>
                    <a:pt x="65" y="193"/>
                  </a:cubicBezTo>
                  <a:cubicBezTo>
                    <a:pt x="66" y="194"/>
                    <a:pt x="66" y="194"/>
                    <a:pt x="66" y="194"/>
                  </a:cubicBezTo>
                  <a:cubicBezTo>
                    <a:pt x="67" y="194"/>
                    <a:pt x="67" y="194"/>
                    <a:pt x="67" y="194"/>
                  </a:cubicBezTo>
                  <a:cubicBezTo>
                    <a:pt x="67" y="195"/>
                    <a:pt x="67" y="195"/>
                    <a:pt x="67" y="195"/>
                  </a:cubicBezTo>
                  <a:cubicBezTo>
                    <a:pt x="67" y="194"/>
                    <a:pt x="67" y="194"/>
                    <a:pt x="67" y="194"/>
                  </a:cubicBezTo>
                  <a:cubicBezTo>
                    <a:pt x="67" y="194"/>
                    <a:pt x="67" y="194"/>
                    <a:pt x="67" y="194"/>
                  </a:cubicBezTo>
                  <a:cubicBezTo>
                    <a:pt x="66" y="194"/>
                    <a:pt x="66" y="194"/>
                    <a:pt x="66" y="194"/>
                  </a:cubicBezTo>
                  <a:cubicBezTo>
                    <a:pt x="66" y="193"/>
                    <a:pt x="66" y="193"/>
                    <a:pt x="66" y="193"/>
                  </a:cubicBezTo>
                  <a:cubicBezTo>
                    <a:pt x="65" y="193"/>
                    <a:pt x="65" y="193"/>
                    <a:pt x="65" y="193"/>
                  </a:cubicBezTo>
                  <a:close/>
                  <a:moveTo>
                    <a:pt x="71" y="184"/>
                  </a:moveTo>
                  <a:cubicBezTo>
                    <a:pt x="71" y="185"/>
                    <a:pt x="71" y="185"/>
                    <a:pt x="71" y="185"/>
                  </a:cubicBezTo>
                  <a:cubicBezTo>
                    <a:pt x="72" y="185"/>
                    <a:pt x="72" y="185"/>
                    <a:pt x="72" y="185"/>
                  </a:cubicBezTo>
                  <a:cubicBezTo>
                    <a:pt x="71" y="186"/>
                    <a:pt x="71" y="186"/>
                    <a:pt x="71" y="186"/>
                  </a:cubicBezTo>
                  <a:cubicBezTo>
                    <a:pt x="72" y="187"/>
                    <a:pt x="72" y="187"/>
                    <a:pt x="72" y="187"/>
                  </a:cubicBezTo>
                  <a:cubicBezTo>
                    <a:pt x="72" y="187"/>
                    <a:pt x="72" y="187"/>
                    <a:pt x="72" y="187"/>
                  </a:cubicBezTo>
                  <a:cubicBezTo>
                    <a:pt x="72" y="186"/>
                    <a:pt x="72" y="186"/>
                    <a:pt x="72" y="186"/>
                  </a:cubicBezTo>
                  <a:cubicBezTo>
                    <a:pt x="72" y="185"/>
                    <a:pt x="72" y="185"/>
                    <a:pt x="72" y="185"/>
                  </a:cubicBezTo>
                  <a:cubicBezTo>
                    <a:pt x="72" y="185"/>
                    <a:pt x="72" y="185"/>
                    <a:pt x="72" y="185"/>
                  </a:cubicBezTo>
                  <a:cubicBezTo>
                    <a:pt x="71" y="184"/>
                    <a:pt x="71" y="184"/>
                    <a:pt x="71" y="184"/>
                  </a:cubicBezTo>
                  <a:cubicBezTo>
                    <a:pt x="71" y="184"/>
                    <a:pt x="71" y="184"/>
                    <a:pt x="71" y="184"/>
                  </a:cubicBezTo>
                  <a:cubicBezTo>
                    <a:pt x="71" y="184"/>
                    <a:pt x="71" y="184"/>
                    <a:pt x="71" y="184"/>
                  </a:cubicBezTo>
                  <a:close/>
                  <a:moveTo>
                    <a:pt x="75" y="181"/>
                  </a:moveTo>
                  <a:cubicBezTo>
                    <a:pt x="75" y="182"/>
                    <a:pt x="75" y="182"/>
                    <a:pt x="75" y="182"/>
                  </a:cubicBezTo>
                  <a:cubicBezTo>
                    <a:pt x="76" y="182"/>
                    <a:pt x="76" y="182"/>
                    <a:pt x="76" y="182"/>
                  </a:cubicBezTo>
                  <a:cubicBezTo>
                    <a:pt x="76" y="182"/>
                    <a:pt x="76" y="182"/>
                    <a:pt x="76" y="182"/>
                  </a:cubicBezTo>
                  <a:cubicBezTo>
                    <a:pt x="76" y="181"/>
                    <a:pt x="76" y="181"/>
                    <a:pt x="76" y="181"/>
                  </a:cubicBezTo>
                  <a:cubicBezTo>
                    <a:pt x="75" y="181"/>
                    <a:pt x="75" y="181"/>
                    <a:pt x="75" y="181"/>
                  </a:cubicBezTo>
                  <a:close/>
                  <a:moveTo>
                    <a:pt x="76" y="181"/>
                  </a:moveTo>
                  <a:cubicBezTo>
                    <a:pt x="77" y="181"/>
                    <a:pt x="77" y="181"/>
                    <a:pt x="77" y="181"/>
                  </a:cubicBezTo>
                  <a:cubicBezTo>
                    <a:pt x="77" y="181"/>
                    <a:pt x="77" y="181"/>
                    <a:pt x="77" y="181"/>
                  </a:cubicBezTo>
                  <a:cubicBezTo>
                    <a:pt x="76" y="180"/>
                    <a:pt x="76" y="180"/>
                    <a:pt x="76" y="180"/>
                  </a:cubicBezTo>
                  <a:cubicBezTo>
                    <a:pt x="76" y="181"/>
                    <a:pt x="76" y="181"/>
                    <a:pt x="76" y="181"/>
                  </a:cubicBezTo>
                  <a:close/>
                  <a:moveTo>
                    <a:pt x="83" y="180"/>
                  </a:moveTo>
                  <a:cubicBezTo>
                    <a:pt x="84" y="180"/>
                    <a:pt x="84" y="180"/>
                    <a:pt x="84" y="180"/>
                  </a:cubicBezTo>
                  <a:cubicBezTo>
                    <a:pt x="85" y="180"/>
                    <a:pt x="85" y="180"/>
                    <a:pt x="85" y="180"/>
                  </a:cubicBezTo>
                  <a:cubicBezTo>
                    <a:pt x="85" y="179"/>
                    <a:pt x="85" y="179"/>
                    <a:pt x="85" y="179"/>
                  </a:cubicBezTo>
                  <a:cubicBezTo>
                    <a:pt x="84" y="178"/>
                    <a:pt x="84" y="178"/>
                    <a:pt x="84" y="178"/>
                  </a:cubicBezTo>
                  <a:cubicBezTo>
                    <a:pt x="84" y="178"/>
                    <a:pt x="84" y="178"/>
                    <a:pt x="84" y="178"/>
                  </a:cubicBezTo>
                  <a:cubicBezTo>
                    <a:pt x="84" y="178"/>
                    <a:pt x="84" y="178"/>
                    <a:pt x="84" y="178"/>
                  </a:cubicBezTo>
                  <a:cubicBezTo>
                    <a:pt x="83" y="178"/>
                    <a:pt x="83" y="178"/>
                    <a:pt x="83" y="178"/>
                  </a:cubicBezTo>
                  <a:cubicBezTo>
                    <a:pt x="83" y="178"/>
                    <a:pt x="83" y="178"/>
                    <a:pt x="83" y="178"/>
                  </a:cubicBezTo>
                  <a:cubicBezTo>
                    <a:pt x="83" y="179"/>
                    <a:pt x="83" y="179"/>
                    <a:pt x="83" y="179"/>
                  </a:cubicBezTo>
                  <a:cubicBezTo>
                    <a:pt x="82" y="179"/>
                    <a:pt x="82" y="179"/>
                    <a:pt x="82" y="179"/>
                  </a:cubicBezTo>
                  <a:cubicBezTo>
                    <a:pt x="83" y="180"/>
                    <a:pt x="83" y="180"/>
                    <a:pt x="83" y="180"/>
                  </a:cubicBezTo>
                  <a:cubicBezTo>
                    <a:pt x="83" y="180"/>
                    <a:pt x="83" y="180"/>
                    <a:pt x="83" y="180"/>
                  </a:cubicBezTo>
                  <a:cubicBezTo>
                    <a:pt x="83" y="180"/>
                    <a:pt x="83" y="180"/>
                    <a:pt x="83" y="180"/>
                  </a:cubicBezTo>
                  <a:close/>
                  <a:moveTo>
                    <a:pt x="86" y="180"/>
                  </a:moveTo>
                  <a:cubicBezTo>
                    <a:pt x="86" y="179"/>
                    <a:pt x="86" y="179"/>
                    <a:pt x="86" y="179"/>
                  </a:cubicBezTo>
                  <a:cubicBezTo>
                    <a:pt x="86" y="179"/>
                    <a:pt x="86" y="179"/>
                    <a:pt x="86" y="179"/>
                  </a:cubicBezTo>
                  <a:cubicBezTo>
                    <a:pt x="86" y="179"/>
                    <a:pt x="86" y="179"/>
                    <a:pt x="86" y="179"/>
                  </a:cubicBezTo>
                  <a:cubicBezTo>
                    <a:pt x="86" y="179"/>
                    <a:pt x="86" y="179"/>
                    <a:pt x="86" y="179"/>
                  </a:cubicBezTo>
                  <a:cubicBezTo>
                    <a:pt x="86" y="180"/>
                    <a:pt x="86" y="180"/>
                    <a:pt x="86" y="180"/>
                  </a:cubicBezTo>
                  <a:cubicBezTo>
                    <a:pt x="86" y="180"/>
                    <a:pt x="86" y="180"/>
                    <a:pt x="86" y="180"/>
                  </a:cubicBezTo>
                  <a:close/>
                  <a:moveTo>
                    <a:pt x="139" y="153"/>
                  </a:moveTo>
                  <a:cubicBezTo>
                    <a:pt x="139" y="153"/>
                    <a:pt x="139" y="153"/>
                    <a:pt x="139" y="153"/>
                  </a:cubicBezTo>
                  <a:cubicBezTo>
                    <a:pt x="139" y="153"/>
                    <a:pt x="139" y="153"/>
                    <a:pt x="139" y="153"/>
                  </a:cubicBezTo>
                  <a:cubicBezTo>
                    <a:pt x="139" y="153"/>
                    <a:pt x="139" y="153"/>
                    <a:pt x="139" y="153"/>
                  </a:cubicBezTo>
                  <a:cubicBezTo>
                    <a:pt x="139" y="153"/>
                    <a:pt x="139" y="153"/>
                    <a:pt x="139" y="153"/>
                  </a:cubicBezTo>
                  <a:cubicBezTo>
                    <a:pt x="139" y="153"/>
                    <a:pt x="139" y="153"/>
                    <a:pt x="139" y="153"/>
                  </a:cubicBezTo>
                  <a:close/>
                  <a:moveTo>
                    <a:pt x="129" y="146"/>
                  </a:moveTo>
                  <a:cubicBezTo>
                    <a:pt x="130" y="146"/>
                    <a:pt x="130" y="146"/>
                    <a:pt x="130" y="146"/>
                  </a:cubicBezTo>
                  <a:cubicBezTo>
                    <a:pt x="130" y="146"/>
                    <a:pt x="130" y="146"/>
                    <a:pt x="130" y="146"/>
                  </a:cubicBezTo>
                  <a:cubicBezTo>
                    <a:pt x="130" y="146"/>
                    <a:pt x="130" y="146"/>
                    <a:pt x="130" y="146"/>
                  </a:cubicBezTo>
                  <a:cubicBezTo>
                    <a:pt x="130" y="146"/>
                    <a:pt x="130" y="146"/>
                    <a:pt x="130" y="146"/>
                  </a:cubicBezTo>
                  <a:cubicBezTo>
                    <a:pt x="130" y="146"/>
                    <a:pt x="129" y="146"/>
                    <a:pt x="129" y="146"/>
                  </a:cubicBezTo>
                  <a:close/>
                  <a:moveTo>
                    <a:pt x="125" y="143"/>
                  </a:moveTo>
                  <a:cubicBezTo>
                    <a:pt x="126" y="143"/>
                    <a:pt x="126" y="143"/>
                    <a:pt x="126" y="143"/>
                  </a:cubicBezTo>
                  <a:cubicBezTo>
                    <a:pt x="126" y="143"/>
                    <a:pt x="126" y="143"/>
                    <a:pt x="126" y="143"/>
                  </a:cubicBezTo>
                  <a:cubicBezTo>
                    <a:pt x="126" y="143"/>
                    <a:pt x="126" y="143"/>
                    <a:pt x="126" y="143"/>
                  </a:cubicBezTo>
                  <a:cubicBezTo>
                    <a:pt x="126" y="143"/>
                    <a:pt x="126" y="143"/>
                    <a:pt x="126" y="143"/>
                  </a:cubicBezTo>
                  <a:cubicBezTo>
                    <a:pt x="125" y="143"/>
                    <a:pt x="125" y="143"/>
                    <a:pt x="125" y="143"/>
                  </a:cubicBezTo>
                  <a:close/>
                  <a:moveTo>
                    <a:pt x="133" y="141"/>
                  </a:moveTo>
                  <a:cubicBezTo>
                    <a:pt x="133" y="141"/>
                    <a:pt x="133" y="141"/>
                    <a:pt x="133" y="141"/>
                  </a:cubicBezTo>
                  <a:cubicBezTo>
                    <a:pt x="134" y="142"/>
                    <a:pt x="134" y="142"/>
                    <a:pt x="134" y="142"/>
                  </a:cubicBezTo>
                  <a:cubicBezTo>
                    <a:pt x="134" y="141"/>
                    <a:pt x="134" y="141"/>
                    <a:pt x="134" y="141"/>
                  </a:cubicBezTo>
                  <a:cubicBezTo>
                    <a:pt x="134" y="141"/>
                    <a:pt x="134" y="141"/>
                    <a:pt x="134" y="141"/>
                  </a:cubicBezTo>
                  <a:cubicBezTo>
                    <a:pt x="134" y="141"/>
                    <a:pt x="134" y="141"/>
                    <a:pt x="134" y="141"/>
                  </a:cubicBezTo>
                  <a:cubicBezTo>
                    <a:pt x="133" y="141"/>
                    <a:pt x="133" y="141"/>
                    <a:pt x="133" y="141"/>
                  </a:cubicBezTo>
                  <a:close/>
                  <a:moveTo>
                    <a:pt x="139" y="126"/>
                  </a:moveTo>
                  <a:cubicBezTo>
                    <a:pt x="139" y="126"/>
                    <a:pt x="139" y="126"/>
                    <a:pt x="139" y="126"/>
                  </a:cubicBezTo>
                  <a:cubicBezTo>
                    <a:pt x="139" y="127"/>
                    <a:pt x="139" y="127"/>
                    <a:pt x="139" y="127"/>
                  </a:cubicBezTo>
                  <a:cubicBezTo>
                    <a:pt x="139" y="127"/>
                    <a:pt x="139" y="127"/>
                    <a:pt x="139" y="127"/>
                  </a:cubicBezTo>
                  <a:cubicBezTo>
                    <a:pt x="140" y="128"/>
                    <a:pt x="140" y="128"/>
                    <a:pt x="140" y="128"/>
                  </a:cubicBezTo>
                  <a:cubicBezTo>
                    <a:pt x="140" y="129"/>
                    <a:pt x="140" y="129"/>
                    <a:pt x="140" y="129"/>
                  </a:cubicBezTo>
                  <a:cubicBezTo>
                    <a:pt x="141" y="129"/>
                    <a:pt x="141" y="129"/>
                    <a:pt x="141" y="129"/>
                  </a:cubicBezTo>
                  <a:cubicBezTo>
                    <a:pt x="142" y="130"/>
                    <a:pt x="142" y="130"/>
                    <a:pt x="142" y="130"/>
                  </a:cubicBezTo>
                  <a:cubicBezTo>
                    <a:pt x="143" y="131"/>
                    <a:pt x="143" y="131"/>
                    <a:pt x="143" y="131"/>
                  </a:cubicBezTo>
                  <a:cubicBezTo>
                    <a:pt x="144" y="131"/>
                    <a:pt x="144" y="131"/>
                    <a:pt x="144" y="131"/>
                  </a:cubicBezTo>
                  <a:cubicBezTo>
                    <a:pt x="144" y="131"/>
                    <a:pt x="144" y="131"/>
                    <a:pt x="144" y="131"/>
                  </a:cubicBezTo>
                  <a:cubicBezTo>
                    <a:pt x="144" y="132"/>
                    <a:pt x="144" y="132"/>
                    <a:pt x="144" y="132"/>
                  </a:cubicBezTo>
                  <a:cubicBezTo>
                    <a:pt x="145" y="132"/>
                    <a:pt x="145" y="132"/>
                    <a:pt x="145" y="132"/>
                  </a:cubicBezTo>
                  <a:cubicBezTo>
                    <a:pt x="145" y="132"/>
                    <a:pt x="145" y="132"/>
                    <a:pt x="145" y="132"/>
                  </a:cubicBezTo>
                  <a:cubicBezTo>
                    <a:pt x="145" y="131"/>
                    <a:pt x="145" y="131"/>
                    <a:pt x="145" y="131"/>
                  </a:cubicBezTo>
                  <a:cubicBezTo>
                    <a:pt x="146" y="131"/>
                    <a:pt x="146" y="131"/>
                    <a:pt x="146" y="131"/>
                  </a:cubicBezTo>
                  <a:cubicBezTo>
                    <a:pt x="145" y="130"/>
                    <a:pt x="145" y="130"/>
                    <a:pt x="145" y="130"/>
                  </a:cubicBezTo>
                  <a:cubicBezTo>
                    <a:pt x="144" y="130"/>
                    <a:pt x="144" y="130"/>
                    <a:pt x="144" y="130"/>
                  </a:cubicBezTo>
                  <a:cubicBezTo>
                    <a:pt x="144" y="130"/>
                    <a:pt x="144" y="130"/>
                    <a:pt x="144" y="130"/>
                  </a:cubicBezTo>
                  <a:cubicBezTo>
                    <a:pt x="143" y="129"/>
                    <a:pt x="143" y="129"/>
                    <a:pt x="143" y="129"/>
                  </a:cubicBezTo>
                  <a:cubicBezTo>
                    <a:pt x="144" y="129"/>
                    <a:pt x="144" y="129"/>
                    <a:pt x="144" y="129"/>
                  </a:cubicBezTo>
                  <a:cubicBezTo>
                    <a:pt x="144" y="129"/>
                    <a:pt x="144" y="129"/>
                    <a:pt x="144" y="129"/>
                  </a:cubicBezTo>
                  <a:cubicBezTo>
                    <a:pt x="145" y="129"/>
                    <a:pt x="145" y="129"/>
                    <a:pt x="145" y="129"/>
                  </a:cubicBezTo>
                  <a:cubicBezTo>
                    <a:pt x="145" y="129"/>
                    <a:pt x="145" y="129"/>
                    <a:pt x="145" y="129"/>
                  </a:cubicBezTo>
                  <a:cubicBezTo>
                    <a:pt x="146" y="129"/>
                    <a:pt x="146" y="129"/>
                    <a:pt x="146" y="129"/>
                  </a:cubicBezTo>
                  <a:cubicBezTo>
                    <a:pt x="146" y="130"/>
                    <a:pt x="146" y="130"/>
                    <a:pt x="146" y="130"/>
                  </a:cubicBezTo>
                  <a:cubicBezTo>
                    <a:pt x="147" y="129"/>
                    <a:pt x="147" y="129"/>
                    <a:pt x="147" y="129"/>
                  </a:cubicBezTo>
                  <a:cubicBezTo>
                    <a:pt x="146" y="129"/>
                    <a:pt x="146" y="129"/>
                    <a:pt x="146" y="129"/>
                  </a:cubicBezTo>
                  <a:cubicBezTo>
                    <a:pt x="144" y="128"/>
                    <a:pt x="144" y="128"/>
                    <a:pt x="144" y="128"/>
                  </a:cubicBezTo>
                  <a:cubicBezTo>
                    <a:pt x="143" y="127"/>
                    <a:pt x="143" y="127"/>
                    <a:pt x="143" y="127"/>
                  </a:cubicBezTo>
                  <a:cubicBezTo>
                    <a:pt x="143" y="126"/>
                    <a:pt x="143" y="126"/>
                    <a:pt x="143" y="126"/>
                  </a:cubicBezTo>
                  <a:cubicBezTo>
                    <a:pt x="142" y="126"/>
                    <a:pt x="142" y="126"/>
                    <a:pt x="142" y="126"/>
                  </a:cubicBezTo>
                  <a:cubicBezTo>
                    <a:pt x="141" y="126"/>
                    <a:pt x="141" y="126"/>
                    <a:pt x="141" y="126"/>
                  </a:cubicBezTo>
                  <a:cubicBezTo>
                    <a:pt x="141" y="126"/>
                    <a:pt x="141" y="126"/>
                    <a:pt x="141" y="126"/>
                  </a:cubicBezTo>
                  <a:cubicBezTo>
                    <a:pt x="140" y="126"/>
                    <a:pt x="140" y="126"/>
                    <a:pt x="140" y="126"/>
                  </a:cubicBezTo>
                  <a:cubicBezTo>
                    <a:pt x="139" y="125"/>
                    <a:pt x="139" y="125"/>
                    <a:pt x="139" y="125"/>
                  </a:cubicBezTo>
                  <a:cubicBezTo>
                    <a:pt x="139" y="126"/>
                    <a:pt x="139" y="126"/>
                    <a:pt x="139" y="126"/>
                  </a:cubicBezTo>
                  <a:close/>
                  <a:moveTo>
                    <a:pt x="137" y="126"/>
                  </a:moveTo>
                  <a:cubicBezTo>
                    <a:pt x="137" y="126"/>
                    <a:pt x="137" y="126"/>
                    <a:pt x="137" y="126"/>
                  </a:cubicBezTo>
                  <a:cubicBezTo>
                    <a:pt x="137" y="125"/>
                    <a:pt x="137" y="125"/>
                    <a:pt x="137" y="125"/>
                  </a:cubicBezTo>
                  <a:cubicBezTo>
                    <a:pt x="138" y="125"/>
                    <a:pt x="138" y="125"/>
                    <a:pt x="138" y="125"/>
                  </a:cubicBezTo>
                  <a:cubicBezTo>
                    <a:pt x="136" y="125"/>
                    <a:pt x="136" y="125"/>
                    <a:pt x="136" y="125"/>
                  </a:cubicBezTo>
                  <a:cubicBezTo>
                    <a:pt x="136" y="126"/>
                    <a:pt x="136" y="126"/>
                    <a:pt x="136" y="126"/>
                  </a:cubicBezTo>
                  <a:cubicBezTo>
                    <a:pt x="137" y="126"/>
                    <a:pt x="137" y="126"/>
                    <a:pt x="137" y="126"/>
                  </a:cubicBezTo>
                  <a:close/>
                  <a:moveTo>
                    <a:pt x="139" y="125"/>
                  </a:moveTo>
                  <a:cubicBezTo>
                    <a:pt x="139" y="125"/>
                    <a:pt x="139" y="125"/>
                    <a:pt x="139" y="125"/>
                  </a:cubicBezTo>
                  <a:cubicBezTo>
                    <a:pt x="141" y="125"/>
                    <a:pt x="141" y="125"/>
                    <a:pt x="141" y="125"/>
                  </a:cubicBezTo>
                  <a:cubicBezTo>
                    <a:pt x="141" y="126"/>
                    <a:pt x="141" y="126"/>
                    <a:pt x="141" y="126"/>
                  </a:cubicBezTo>
                  <a:cubicBezTo>
                    <a:pt x="143" y="126"/>
                    <a:pt x="143" y="126"/>
                    <a:pt x="143" y="126"/>
                  </a:cubicBezTo>
                  <a:cubicBezTo>
                    <a:pt x="144" y="126"/>
                    <a:pt x="144" y="126"/>
                    <a:pt x="144" y="126"/>
                  </a:cubicBezTo>
                  <a:cubicBezTo>
                    <a:pt x="144" y="126"/>
                    <a:pt x="144" y="126"/>
                    <a:pt x="144" y="126"/>
                  </a:cubicBezTo>
                  <a:cubicBezTo>
                    <a:pt x="145" y="126"/>
                    <a:pt x="145" y="126"/>
                    <a:pt x="145" y="126"/>
                  </a:cubicBezTo>
                  <a:cubicBezTo>
                    <a:pt x="145" y="127"/>
                    <a:pt x="145" y="127"/>
                    <a:pt x="145" y="127"/>
                  </a:cubicBezTo>
                  <a:cubicBezTo>
                    <a:pt x="145" y="127"/>
                    <a:pt x="145" y="127"/>
                    <a:pt x="145" y="127"/>
                  </a:cubicBezTo>
                  <a:cubicBezTo>
                    <a:pt x="146" y="127"/>
                    <a:pt x="146" y="127"/>
                    <a:pt x="146" y="127"/>
                  </a:cubicBezTo>
                  <a:cubicBezTo>
                    <a:pt x="146" y="127"/>
                    <a:pt x="146" y="127"/>
                    <a:pt x="146" y="127"/>
                  </a:cubicBezTo>
                  <a:cubicBezTo>
                    <a:pt x="147" y="127"/>
                    <a:pt x="147" y="127"/>
                    <a:pt x="147" y="127"/>
                  </a:cubicBezTo>
                  <a:cubicBezTo>
                    <a:pt x="147" y="127"/>
                    <a:pt x="147" y="127"/>
                    <a:pt x="147" y="127"/>
                  </a:cubicBezTo>
                  <a:cubicBezTo>
                    <a:pt x="147" y="126"/>
                    <a:pt x="147" y="126"/>
                    <a:pt x="147" y="126"/>
                  </a:cubicBezTo>
                  <a:cubicBezTo>
                    <a:pt x="147" y="126"/>
                    <a:pt x="147" y="126"/>
                    <a:pt x="147" y="126"/>
                  </a:cubicBezTo>
                  <a:cubicBezTo>
                    <a:pt x="147" y="126"/>
                    <a:pt x="147" y="126"/>
                    <a:pt x="147" y="126"/>
                  </a:cubicBezTo>
                  <a:cubicBezTo>
                    <a:pt x="146" y="125"/>
                    <a:pt x="146" y="125"/>
                    <a:pt x="146" y="125"/>
                  </a:cubicBezTo>
                  <a:cubicBezTo>
                    <a:pt x="146" y="125"/>
                    <a:pt x="146" y="125"/>
                    <a:pt x="146" y="125"/>
                  </a:cubicBezTo>
                  <a:cubicBezTo>
                    <a:pt x="145" y="124"/>
                    <a:pt x="145" y="124"/>
                    <a:pt x="145" y="124"/>
                  </a:cubicBezTo>
                  <a:cubicBezTo>
                    <a:pt x="144" y="124"/>
                    <a:pt x="144" y="124"/>
                    <a:pt x="144" y="124"/>
                  </a:cubicBezTo>
                  <a:cubicBezTo>
                    <a:pt x="142" y="125"/>
                    <a:pt x="142" y="125"/>
                    <a:pt x="142" y="125"/>
                  </a:cubicBezTo>
                  <a:cubicBezTo>
                    <a:pt x="141" y="124"/>
                    <a:pt x="141" y="124"/>
                    <a:pt x="141" y="124"/>
                  </a:cubicBezTo>
                  <a:cubicBezTo>
                    <a:pt x="140" y="124"/>
                    <a:pt x="140" y="124"/>
                    <a:pt x="140" y="124"/>
                  </a:cubicBezTo>
                  <a:cubicBezTo>
                    <a:pt x="139" y="124"/>
                    <a:pt x="139" y="124"/>
                    <a:pt x="139" y="124"/>
                  </a:cubicBezTo>
                  <a:cubicBezTo>
                    <a:pt x="139" y="124"/>
                    <a:pt x="139" y="125"/>
                    <a:pt x="139" y="125"/>
                  </a:cubicBezTo>
                  <a:close/>
                  <a:moveTo>
                    <a:pt x="135" y="122"/>
                  </a:moveTo>
                  <a:cubicBezTo>
                    <a:pt x="136" y="122"/>
                    <a:pt x="136" y="122"/>
                    <a:pt x="136" y="122"/>
                  </a:cubicBezTo>
                  <a:cubicBezTo>
                    <a:pt x="137" y="123"/>
                    <a:pt x="137" y="123"/>
                    <a:pt x="137" y="123"/>
                  </a:cubicBezTo>
                  <a:cubicBezTo>
                    <a:pt x="138" y="124"/>
                    <a:pt x="138" y="124"/>
                    <a:pt x="138" y="124"/>
                  </a:cubicBezTo>
                  <a:cubicBezTo>
                    <a:pt x="139" y="124"/>
                    <a:pt x="139" y="124"/>
                    <a:pt x="139" y="124"/>
                  </a:cubicBezTo>
                  <a:cubicBezTo>
                    <a:pt x="141" y="124"/>
                    <a:pt x="141" y="124"/>
                    <a:pt x="141" y="124"/>
                  </a:cubicBezTo>
                  <a:cubicBezTo>
                    <a:pt x="143" y="124"/>
                    <a:pt x="143" y="124"/>
                    <a:pt x="143" y="124"/>
                  </a:cubicBezTo>
                  <a:cubicBezTo>
                    <a:pt x="145" y="124"/>
                    <a:pt x="145" y="124"/>
                    <a:pt x="145" y="124"/>
                  </a:cubicBezTo>
                  <a:cubicBezTo>
                    <a:pt x="144" y="123"/>
                    <a:pt x="144" y="123"/>
                    <a:pt x="144" y="123"/>
                  </a:cubicBezTo>
                  <a:cubicBezTo>
                    <a:pt x="143" y="123"/>
                    <a:pt x="143" y="123"/>
                    <a:pt x="143" y="123"/>
                  </a:cubicBezTo>
                  <a:cubicBezTo>
                    <a:pt x="141" y="123"/>
                    <a:pt x="141" y="123"/>
                    <a:pt x="141" y="123"/>
                  </a:cubicBezTo>
                  <a:cubicBezTo>
                    <a:pt x="141" y="123"/>
                    <a:pt x="141" y="123"/>
                    <a:pt x="141" y="123"/>
                  </a:cubicBezTo>
                  <a:cubicBezTo>
                    <a:pt x="139" y="122"/>
                    <a:pt x="139" y="122"/>
                    <a:pt x="139" y="122"/>
                  </a:cubicBezTo>
                  <a:cubicBezTo>
                    <a:pt x="138" y="122"/>
                    <a:pt x="138" y="122"/>
                    <a:pt x="138" y="122"/>
                  </a:cubicBezTo>
                  <a:cubicBezTo>
                    <a:pt x="138" y="122"/>
                    <a:pt x="138" y="122"/>
                    <a:pt x="138" y="122"/>
                  </a:cubicBezTo>
                  <a:cubicBezTo>
                    <a:pt x="138" y="122"/>
                    <a:pt x="138" y="122"/>
                    <a:pt x="138" y="122"/>
                  </a:cubicBezTo>
                  <a:cubicBezTo>
                    <a:pt x="139" y="122"/>
                    <a:pt x="139" y="122"/>
                    <a:pt x="139" y="122"/>
                  </a:cubicBezTo>
                  <a:cubicBezTo>
                    <a:pt x="140" y="122"/>
                    <a:pt x="140" y="122"/>
                    <a:pt x="140" y="122"/>
                  </a:cubicBezTo>
                  <a:cubicBezTo>
                    <a:pt x="142" y="123"/>
                    <a:pt x="142" y="123"/>
                    <a:pt x="142" y="123"/>
                  </a:cubicBezTo>
                  <a:cubicBezTo>
                    <a:pt x="142" y="123"/>
                    <a:pt x="142" y="123"/>
                    <a:pt x="142" y="123"/>
                  </a:cubicBezTo>
                  <a:cubicBezTo>
                    <a:pt x="142" y="122"/>
                    <a:pt x="142" y="122"/>
                    <a:pt x="142" y="122"/>
                  </a:cubicBezTo>
                  <a:cubicBezTo>
                    <a:pt x="140" y="121"/>
                    <a:pt x="140" y="121"/>
                    <a:pt x="140" y="121"/>
                  </a:cubicBezTo>
                  <a:cubicBezTo>
                    <a:pt x="138" y="121"/>
                    <a:pt x="138" y="121"/>
                    <a:pt x="138" y="121"/>
                  </a:cubicBezTo>
                  <a:cubicBezTo>
                    <a:pt x="137" y="121"/>
                    <a:pt x="137" y="121"/>
                    <a:pt x="137" y="121"/>
                  </a:cubicBezTo>
                  <a:cubicBezTo>
                    <a:pt x="137" y="121"/>
                    <a:pt x="137" y="121"/>
                    <a:pt x="137" y="121"/>
                  </a:cubicBezTo>
                  <a:cubicBezTo>
                    <a:pt x="136" y="122"/>
                    <a:pt x="136" y="122"/>
                    <a:pt x="136" y="122"/>
                  </a:cubicBezTo>
                  <a:cubicBezTo>
                    <a:pt x="135" y="122"/>
                    <a:pt x="135" y="122"/>
                    <a:pt x="135" y="122"/>
                  </a:cubicBezTo>
                  <a:close/>
                  <a:moveTo>
                    <a:pt x="149" y="124"/>
                  </a:moveTo>
                  <a:cubicBezTo>
                    <a:pt x="149" y="124"/>
                    <a:pt x="149" y="124"/>
                    <a:pt x="149" y="124"/>
                  </a:cubicBezTo>
                  <a:cubicBezTo>
                    <a:pt x="150" y="124"/>
                    <a:pt x="150" y="124"/>
                    <a:pt x="150" y="124"/>
                  </a:cubicBezTo>
                  <a:cubicBezTo>
                    <a:pt x="150" y="123"/>
                    <a:pt x="150" y="123"/>
                    <a:pt x="150" y="123"/>
                  </a:cubicBezTo>
                  <a:cubicBezTo>
                    <a:pt x="149" y="124"/>
                    <a:pt x="149" y="124"/>
                    <a:pt x="149" y="124"/>
                  </a:cubicBezTo>
                  <a:cubicBezTo>
                    <a:pt x="149" y="124"/>
                    <a:pt x="149" y="124"/>
                    <a:pt x="149" y="124"/>
                  </a:cubicBezTo>
                  <a:close/>
                  <a:moveTo>
                    <a:pt x="150" y="112"/>
                  </a:moveTo>
                  <a:cubicBezTo>
                    <a:pt x="149" y="113"/>
                    <a:pt x="149" y="113"/>
                    <a:pt x="149" y="113"/>
                  </a:cubicBezTo>
                  <a:cubicBezTo>
                    <a:pt x="149" y="114"/>
                    <a:pt x="149" y="114"/>
                    <a:pt x="149" y="114"/>
                  </a:cubicBezTo>
                  <a:cubicBezTo>
                    <a:pt x="149" y="114"/>
                    <a:pt x="149" y="114"/>
                    <a:pt x="149" y="114"/>
                  </a:cubicBezTo>
                  <a:cubicBezTo>
                    <a:pt x="150" y="114"/>
                    <a:pt x="150" y="114"/>
                    <a:pt x="150" y="114"/>
                  </a:cubicBezTo>
                  <a:cubicBezTo>
                    <a:pt x="151" y="115"/>
                    <a:pt x="151" y="115"/>
                    <a:pt x="151" y="115"/>
                  </a:cubicBezTo>
                  <a:cubicBezTo>
                    <a:pt x="152" y="115"/>
                    <a:pt x="152" y="115"/>
                    <a:pt x="152" y="115"/>
                  </a:cubicBezTo>
                  <a:cubicBezTo>
                    <a:pt x="153" y="115"/>
                    <a:pt x="153" y="115"/>
                    <a:pt x="153" y="115"/>
                  </a:cubicBezTo>
                  <a:cubicBezTo>
                    <a:pt x="153" y="115"/>
                    <a:pt x="153" y="115"/>
                    <a:pt x="153" y="115"/>
                  </a:cubicBezTo>
                  <a:cubicBezTo>
                    <a:pt x="153" y="114"/>
                    <a:pt x="153" y="114"/>
                    <a:pt x="153" y="114"/>
                  </a:cubicBezTo>
                  <a:cubicBezTo>
                    <a:pt x="154" y="114"/>
                    <a:pt x="154" y="114"/>
                    <a:pt x="154" y="114"/>
                  </a:cubicBezTo>
                  <a:cubicBezTo>
                    <a:pt x="154" y="113"/>
                    <a:pt x="154" y="113"/>
                    <a:pt x="154" y="113"/>
                  </a:cubicBezTo>
                  <a:cubicBezTo>
                    <a:pt x="152" y="112"/>
                    <a:pt x="152" y="112"/>
                    <a:pt x="152" y="112"/>
                  </a:cubicBezTo>
                  <a:cubicBezTo>
                    <a:pt x="151" y="112"/>
                    <a:pt x="151" y="112"/>
                    <a:pt x="151" y="112"/>
                  </a:cubicBezTo>
                  <a:cubicBezTo>
                    <a:pt x="150" y="112"/>
                    <a:pt x="150" y="112"/>
                    <a:pt x="150" y="112"/>
                  </a:cubicBezTo>
                  <a:close/>
                  <a:moveTo>
                    <a:pt x="158" y="111"/>
                  </a:moveTo>
                  <a:cubicBezTo>
                    <a:pt x="158" y="111"/>
                    <a:pt x="158" y="111"/>
                    <a:pt x="158" y="111"/>
                  </a:cubicBezTo>
                  <a:cubicBezTo>
                    <a:pt x="159" y="111"/>
                    <a:pt x="159" y="111"/>
                    <a:pt x="159" y="111"/>
                  </a:cubicBezTo>
                  <a:cubicBezTo>
                    <a:pt x="159" y="110"/>
                    <a:pt x="159" y="110"/>
                    <a:pt x="159" y="110"/>
                  </a:cubicBezTo>
                  <a:cubicBezTo>
                    <a:pt x="158" y="110"/>
                    <a:pt x="158" y="110"/>
                    <a:pt x="158" y="110"/>
                  </a:cubicBezTo>
                  <a:cubicBezTo>
                    <a:pt x="158" y="111"/>
                    <a:pt x="158" y="111"/>
                    <a:pt x="158" y="111"/>
                  </a:cubicBezTo>
                  <a:cubicBezTo>
                    <a:pt x="158" y="111"/>
                    <a:pt x="158" y="111"/>
                    <a:pt x="158" y="111"/>
                  </a:cubicBezTo>
                  <a:close/>
                  <a:moveTo>
                    <a:pt x="154" y="107"/>
                  </a:moveTo>
                  <a:cubicBezTo>
                    <a:pt x="154" y="107"/>
                    <a:pt x="154" y="107"/>
                    <a:pt x="154" y="107"/>
                  </a:cubicBezTo>
                  <a:cubicBezTo>
                    <a:pt x="154" y="108"/>
                    <a:pt x="154" y="108"/>
                    <a:pt x="154" y="108"/>
                  </a:cubicBezTo>
                  <a:cubicBezTo>
                    <a:pt x="154" y="109"/>
                    <a:pt x="154" y="109"/>
                    <a:pt x="154" y="109"/>
                  </a:cubicBezTo>
                  <a:cubicBezTo>
                    <a:pt x="155" y="109"/>
                    <a:pt x="155" y="109"/>
                    <a:pt x="155" y="109"/>
                  </a:cubicBezTo>
                  <a:cubicBezTo>
                    <a:pt x="155" y="109"/>
                    <a:pt x="155" y="109"/>
                    <a:pt x="155" y="109"/>
                  </a:cubicBezTo>
                  <a:cubicBezTo>
                    <a:pt x="155" y="109"/>
                    <a:pt x="155" y="109"/>
                    <a:pt x="155" y="109"/>
                  </a:cubicBezTo>
                  <a:cubicBezTo>
                    <a:pt x="156" y="108"/>
                    <a:pt x="156" y="108"/>
                    <a:pt x="156" y="108"/>
                  </a:cubicBezTo>
                  <a:cubicBezTo>
                    <a:pt x="156" y="107"/>
                    <a:pt x="156" y="107"/>
                    <a:pt x="156" y="107"/>
                  </a:cubicBezTo>
                  <a:cubicBezTo>
                    <a:pt x="155" y="107"/>
                    <a:pt x="155" y="107"/>
                    <a:pt x="155" y="107"/>
                  </a:cubicBezTo>
                  <a:cubicBezTo>
                    <a:pt x="154" y="107"/>
                    <a:pt x="154" y="107"/>
                    <a:pt x="154" y="107"/>
                  </a:cubicBezTo>
                  <a:close/>
                  <a:moveTo>
                    <a:pt x="160" y="104"/>
                  </a:moveTo>
                  <a:cubicBezTo>
                    <a:pt x="160" y="105"/>
                    <a:pt x="160" y="105"/>
                    <a:pt x="160" y="105"/>
                  </a:cubicBezTo>
                  <a:cubicBezTo>
                    <a:pt x="159" y="106"/>
                    <a:pt x="159" y="106"/>
                    <a:pt x="159" y="106"/>
                  </a:cubicBezTo>
                  <a:cubicBezTo>
                    <a:pt x="160" y="107"/>
                    <a:pt x="160" y="107"/>
                    <a:pt x="160" y="107"/>
                  </a:cubicBezTo>
                  <a:cubicBezTo>
                    <a:pt x="160" y="108"/>
                    <a:pt x="160" y="108"/>
                    <a:pt x="160" y="108"/>
                  </a:cubicBezTo>
                  <a:cubicBezTo>
                    <a:pt x="161" y="107"/>
                    <a:pt x="161" y="107"/>
                    <a:pt x="161" y="107"/>
                  </a:cubicBezTo>
                  <a:cubicBezTo>
                    <a:pt x="162" y="107"/>
                    <a:pt x="162" y="107"/>
                    <a:pt x="162" y="107"/>
                  </a:cubicBezTo>
                  <a:cubicBezTo>
                    <a:pt x="163" y="107"/>
                    <a:pt x="163" y="107"/>
                    <a:pt x="163" y="107"/>
                  </a:cubicBezTo>
                  <a:cubicBezTo>
                    <a:pt x="163" y="108"/>
                    <a:pt x="163" y="108"/>
                    <a:pt x="163" y="108"/>
                  </a:cubicBezTo>
                  <a:cubicBezTo>
                    <a:pt x="163" y="108"/>
                    <a:pt x="163" y="108"/>
                    <a:pt x="163" y="108"/>
                  </a:cubicBezTo>
                  <a:cubicBezTo>
                    <a:pt x="164" y="107"/>
                    <a:pt x="164" y="107"/>
                    <a:pt x="164" y="107"/>
                  </a:cubicBezTo>
                  <a:cubicBezTo>
                    <a:pt x="164" y="107"/>
                    <a:pt x="164" y="107"/>
                    <a:pt x="164" y="107"/>
                  </a:cubicBezTo>
                  <a:cubicBezTo>
                    <a:pt x="164" y="106"/>
                    <a:pt x="164" y="106"/>
                    <a:pt x="164" y="106"/>
                  </a:cubicBezTo>
                  <a:cubicBezTo>
                    <a:pt x="164" y="105"/>
                    <a:pt x="164" y="105"/>
                    <a:pt x="164" y="105"/>
                  </a:cubicBezTo>
                  <a:cubicBezTo>
                    <a:pt x="163" y="106"/>
                    <a:pt x="163" y="106"/>
                    <a:pt x="163" y="106"/>
                  </a:cubicBezTo>
                  <a:cubicBezTo>
                    <a:pt x="163" y="106"/>
                    <a:pt x="163" y="106"/>
                    <a:pt x="163" y="106"/>
                  </a:cubicBezTo>
                  <a:cubicBezTo>
                    <a:pt x="163" y="106"/>
                    <a:pt x="163" y="106"/>
                    <a:pt x="163" y="106"/>
                  </a:cubicBezTo>
                  <a:cubicBezTo>
                    <a:pt x="162" y="105"/>
                    <a:pt x="162" y="105"/>
                    <a:pt x="162" y="105"/>
                  </a:cubicBezTo>
                  <a:cubicBezTo>
                    <a:pt x="162" y="105"/>
                    <a:pt x="162" y="105"/>
                    <a:pt x="162" y="105"/>
                  </a:cubicBezTo>
                  <a:cubicBezTo>
                    <a:pt x="162" y="104"/>
                    <a:pt x="162" y="104"/>
                    <a:pt x="162" y="104"/>
                  </a:cubicBezTo>
                  <a:cubicBezTo>
                    <a:pt x="162" y="104"/>
                    <a:pt x="162" y="104"/>
                    <a:pt x="162" y="104"/>
                  </a:cubicBezTo>
                  <a:cubicBezTo>
                    <a:pt x="163" y="104"/>
                    <a:pt x="163" y="104"/>
                    <a:pt x="163" y="104"/>
                  </a:cubicBezTo>
                  <a:cubicBezTo>
                    <a:pt x="163" y="103"/>
                    <a:pt x="163" y="103"/>
                    <a:pt x="163" y="103"/>
                  </a:cubicBezTo>
                  <a:cubicBezTo>
                    <a:pt x="162" y="103"/>
                    <a:pt x="162" y="103"/>
                    <a:pt x="162" y="103"/>
                  </a:cubicBezTo>
                  <a:cubicBezTo>
                    <a:pt x="161" y="104"/>
                    <a:pt x="161" y="104"/>
                    <a:pt x="161" y="104"/>
                  </a:cubicBezTo>
                  <a:cubicBezTo>
                    <a:pt x="161" y="103"/>
                    <a:pt x="161" y="103"/>
                    <a:pt x="161" y="103"/>
                  </a:cubicBezTo>
                  <a:cubicBezTo>
                    <a:pt x="160" y="104"/>
                    <a:pt x="160" y="104"/>
                    <a:pt x="160" y="104"/>
                  </a:cubicBezTo>
                  <a:cubicBezTo>
                    <a:pt x="160" y="104"/>
                    <a:pt x="160" y="104"/>
                    <a:pt x="160" y="104"/>
                  </a:cubicBezTo>
                  <a:close/>
                  <a:moveTo>
                    <a:pt x="161" y="91"/>
                  </a:moveTo>
                  <a:cubicBezTo>
                    <a:pt x="160" y="91"/>
                    <a:pt x="160" y="91"/>
                    <a:pt x="160" y="91"/>
                  </a:cubicBezTo>
                  <a:cubicBezTo>
                    <a:pt x="160" y="92"/>
                    <a:pt x="160" y="92"/>
                    <a:pt x="160" y="92"/>
                  </a:cubicBezTo>
                  <a:cubicBezTo>
                    <a:pt x="161" y="92"/>
                    <a:pt x="161" y="92"/>
                    <a:pt x="161" y="92"/>
                  </a:cubicBezTo>
                  <a:cubicBezTo>
                    <a:pt x="161" y="93"/>
                    <a:pt x="161" y="93"/>
                    <a:pt x="161" y="93"/>
                  </a:cubicBezTo>
                  <a:cubicBezTo>
                    <a:pt x="160" y="93"/>
                    <a:pt x="160" y="93"/>
                    <a:pt x="160" y="93"/>
                  </a:cubicBezTo>
                  <a:cubicBezTo>
                    <a:pt x="160" y="94"/>
                    <a:pt x="160" y="94"/>
                    <a:pt x="160" y="94"/>
                  </a:cubicBezTo>
                  <a:cubicBezTo>
                    <a:pt x="161" y="95"/>
                    <a:pt x="161" y="95"/>
                    <a:pt x="161" y="95"/>
                  </a:cubicBezTo>
                  <a:cubicBezTo>
                    <a:pt x="161" y="96"/>
                    <a:pt x="161" y="96"/>
                    <a:pt x="161" y="96"/>
                  </a:cubicBezTo>
                  <a:cubicBezTo>
                    <a:pt x="161" y="97"/>
                    <a:pt x="161" y="97"/>
                    <a:pt x="161" y="97"/>
                  </a:cubicBezTo>
                  <a:cubicBezTo>
                    <a:pt x="161" y="98"/>
                    <a:pt x="161" y="98"/>
                    <a:pt x="161" y="98"/>
                  </a:cubicBezTo>
                  <a:cubicBezTo>
                    <a:pt x="161" y="98"/>
                    <a:pt x="161" y="98"/>
                    <a:pt x="161" y="98"/>
                  </a:cubicBezTo>
                  <a:cubicBezTo>
                    <a:pt x="161" y="98"/>
                    <a:pt x="161" y="98"/>
                    <a:pt x="161" y="98"/>
                  </a:cubicBezTo>
                  <a:cubicBezTo>
                    <a:pt x="161" y="97"/>
                    <a:pt x="161" y="97"/>
                    <a:pt x="161" y="97"/>
                  </a:cubicBezTo>
                  <a:cubicBezTo>
                    <a:pt x="162" y="96"/>
                    <a:pt x="162" y="96"/>
                    <a:pt x="162" y="96"/>
                  </a:cubicBezTo>
                  <a:cubicBezTo>
                    <a:pt x="162" y="95"/>
                    <a:pt x="162" y="95"/>
                    <a:pt x="162" y="95"/>
                  </a:cubicBezTo>
                  <a:cubicBezTo>
                    <a:pt x="161" y="94"/>
                    <a:pt x="161" y="94"/>
                    <a:pt x="161" y="94"/>
                  </a:cubicBezTo>
                  <a:cubicBezTo>
                    <a:pt x="161" y="93"/>
                    <a:pt x="161" y="93"/>
                    <a:pt x="161" y="93"/>
                  </a:cubicBezTo>
                  <a:cubicBezTo>
                    <a:pt x="161" y="92"/>
                    <a:pt x="161" y="92"/>
                    <a:pt x="161" y="92"/>
                  </a:cubicBezTo>
                  <a:cubicBezTo>
                    <a:pt x="161" y="91"/>
                    <a:pt x="161" y="91"/>
                    <a:pt x="161" y="91"/>
                  </a:cubicBezTo>
                  <a:cubicBezTo>
                    <a:pt x="161" y="91"/>
                    <a:pt x="161" y="91"/>
                    <a:pt x="161" y="91"/>
                  </a:cubicBezTo>
                  <a:close/>
                  <a:moveTo>
                    <a:pt x="154" y="93"/>
                  </a:moveTo>
                  <a:cubicBezTo>
                    <a:pt x="154" y="94"/>
                    <a:pt x="154" y="94"/>
                    <a:pt x="154" y="94"/>
                  </a:cubicBezTo>
                  <a:cubicBezTo>
                    <a:pt x="154" y="94"/>
                    <a:pt x="154" y="94"/>
                    <a:pt x="154" y="94"/>
                  </a:cubicBezTo>
                  <a:cubicBezTo>
                    <a:pt x="155" y="94"/>
                    <a:pt x="155" y="94"/>
                    <a:pt x="155" y="94"/>
                  </a:cubicBezTo>
                  <a:cubicBezTo>
                    <a:pt x="156" y="93"/>
                    <a:pt x="156" y="93"/>
                    <a:pt x="156" y="93"/>
                  </a:cubicBezTo>
                  <a:cubicBezTo>
                    <a:pt x="155" y="93"/>
                    <a:pt x="155" y="93"/>
                    <a:pt x="155" y="93"/>
                  </a:cubicBezTo>
                  <a:cubicBezTo>
                    <a:pt x="154" y="93"/>
                    <a:pt x="154" y="93"/>
                    <a:pt x="154" y="93"/>
                  </a:cubicBezTo>
                  <a:cubicBezTo>
                    <a:pt x="154" y="93"/>
                    <a:pt x="154" y="93"/>
                    <a:pt x="154" y="93"/>
                  </a:cubicBezTo>
                  <a:close/>
                  <a:moveTo>
                    <a:pt x="153" y="92"/>
                  </a:moveTo>
                  <a:cubicBezTo>
                    <a:pt x="153" y="92"/>
                    <a:pt x="153" y="92"/>
                    <a:pt x="153" y="92"/>
                  </a:cubicBezTo>
                  <a:cubicBezTo>
                    <a:pt x="154" y="92"/>
                    <a:pt x="154" y="92"/>
                    <a:pt x="154" y="92"/>
                  </a:cubicBezTo>
                  <a:cubicBezTo>
                    <a:pt x="154" y="91"/>
                    <a:pt x="154" y="91"/>
                    <a:pt x="154" y="91"/>
                  </a:cubicBezTo>
                  <a:cubicBezTo>
                    <a:pt x="153" y="91"/>
                    <a:pt x="153" y="91"/>
                    <a:pt x="153" y="91"/>
                  </a:cubicBezTo>
                  <a:cubicBezTo>
                    <a:pt x="153" y="92"/>
                    <a:pt x="153" y="92"/>
                    <a:pt x="153" y="92"/>
                  </a:cubicBezTo>
                  <a:close/>
                  <a:moveTo>
                    <a:pt x="159" y="78"/>
                  </a:moveTo>
                  <a:cubicBezTo>
                    <a:pt x="159" y="79"/>
                    <a:pt x="159" y="79"/>
                    <a:pt x="159" y="79"/>
                  </a:cubicBezTo>
                  <a:cubicBezTo>
                    <a:pt x="160" y="80"/>
                    <a:pt x="160" y="80"/>
                    <a:pt x="160" y="80"/>
                  </a:cubicBezTo>
                  <a:cubicBezTo>
                    <a:pt x="161" y="80"/>
                    <a:pt x="161" y="80"/>
                    <a:pt x="161" y="80"/>
                  </a:cubicBezTo>
                  <a:cubicBezTo>
                    <a:pt x="161" y="79"/>
                    <a:pt x="161" y="79"/>
                    <a:pt x="161" y="79"/>
                  </a:cubicBezTo>
                  <a:cubicBezTo>
                    <a:pt x="160" y="79"/>
                    <a:pt x="160" y="79"/>
                    <a:pt x="160" y="79"/>
                  </a:cubicBezTo>
                  <a:cubicBezTo>
                    <a:pt x="159" y="78"/>
                    <a:pt x="159" y="78"/>
                    <a:pt x="159" y="78"/>
                  </a:cubicBezTo>
                  <a:cubicBezTo>
                    <a:pt x="159" y="78"/>
                    <a:pt x="159" y="78"/>
                    <a:pt x="159" y="78"/>
                  </a:cubicBezTo>
                  <a:cubicBezTo>
                    <a:pt x="159" y="78"/>
                    <a:pt x="159" y="78"/>
                    <a:pt x="159" y="78"/>
                  </a:cubicBezTo>
                  <a:close/>
                  <a:moveTo>
                    <a:pt x="164" y="82"/>
                  </a:moveTo>
                  <a:cubicBezTo>
                    <a:pt x="164" y="82"/>
                    <a:pt x="165" y="82"/>
                    <a:pt x="165" y="82"/>
                  </a:cubicBezTo>
                  <a:cubicBezTo>
                    <a:pt x="165" y="82"/>
                    <a:pt x="165" y="82"/>
                    <a:pt x="165" y="82"/>
                  </a:cubicBezTo>
                  <a:cubicBezTo>
                    <a:pt x="165" y="82"/>
                    <a:pt x="165" y="82"/>
                    <a:pt x="165" y="82"/>
                  </a:cubicBezTo>
                  <a:cubicBezTo>
                    <a:pt x="165" y="81"/>
                    <a:pt x="165" y="81"/>
                    <a:pt x="165" y="81"/>
                  </a:cubicBezTo>
                  <a:cubicBezTo>
                    <a:pt x="165" y="80"/>
                    <a:pt x="165" y="80"/>
                    <a:pt x="165" y="80"/>
                  </a:cubicBezTo>
                  <a:cubicBezTo>
                    <a:pt x="166" y="80"/>
                    <a:pt x="166" y="80"/>
                    <a:pt x="166" y="80"/>
                  </a:cubicBezTo>
                  <a:cubicBezTo>
                    <a:pt x="166" y="79"/>
                    <a:pt x="166" y="79"/>
                    <a:pt x="166" y="79"/>
                  </a:cubicBezTo>
                  <a:cubicBezTo>
                    <a:pt x="165" y="80"/>
                    <a:pt x="165" y="80"/>
                    <a:pt x="165" y="80"/>
                  </a:cubicBezTo>
                  <a:cubicBezTo>
                    <a:pt x="165" y="81"/>
                    <a:pt x="165" y="81"/>
                    <a:pt x="165" y="81"/>
                  </a:cubicBezTo>
                  <a:cubicBezTo>
                    <a:pt x="164" y="82"/>
                    <a:pt x="164" y="82"/>
                    <a:pt x="164" y="82"/>
                  </a:cubicBezTo>
                  <a:close/>
                  <a:moveTo>
                    <a:pt x="162" y="77"/>
                  </a:moveTo>
                  <a:cubicBezTo>
                    <a:pt x="162" y="77"/>
                    <a:pt x="162" y="77"/>
                    <a:pt x="162" y="77"/>
                  </a:cubicBezTo>
                  <a:cubicBezTo>
                    <a:pt x="162" y="77"/>
                    <a:pt x="162" y="77"/>
                    <a:pt x="162" y="77"/>
                  </a:cubicBezTo>
                  <a:cubicBezTo>
                    <a:pt x="163" y="76"/>
                    <a:pt x="163" y="76"/>
                    <a:pt x="163" y="76"/>
                  </a:cubicBezTo>
                  <a:cubicBezTo>
                    <a:pt x="163" y="76"/>
                    <a:pt x="163" y="76"/>
                    <a:pt x="163" y="76"/>
                  </a:cubicBezTo>
                  <a:cubicBezTo>
                    <a:pt x="162" y="76"/>
                    <a:pt x="162" y="76"/>
                    <a:pt x="162" y="76"/>
                  </a:cubicBezTo>
                  <a:cubicBezTo>
                    <a:pt x="162" y="77"/>
                    <a:pt x="162" y="77"/>
                    <a:pt x="162" y="77"/>
                  </a:cubicBezTo>
                  <a:close/>
                  <a:moveTo>
                    <a:pt x="162" y="74"/>
                  </a:moveTo>
                  <a:cubicBezTo>
                    <a:pt x="162" y="74"/>
                    <a:pt x="162" y="74"/>
                    <a:pt x="162" y="74"/>
                  </a:cubicBezTo>
                  <a:cubicBezTo>
                    <a:pt x="163" y="75"/>
                    <a:pt x="163" y="75"/>
                    <a:pt x="163" y="75"/>
                  </a:cubicBezTo>
                  <a:cubicBezTo>
                    <a:pt x="163" y="74"/>
                    <a:pt x="163" y="74"/>
                    <a:pt x="163" y="74"/>
                  </a:cubicBezTo>
                  <a:cubicBezTo>
                    <a:pt x="163" y="74"/>
                    <a:pt x="163" y="74"/>
                    <a:pt x="163" y="74"/>
                  </a:cubicBezTo>
                  <a:cubicBezTo>
                    <a:pt x="162" y="74"/>
                    <a:pt x="162" y="74"/>
                    <a:pt x="162" y="74"/>
                  </a:cubicBezTo>
                  <a:close/>
                  <a:moveTo>
                    <a:pt x="166" y="65"/>
                  </a:moveTo>
                  <a:cubicBezTo>
                    <a:pt x="167" y="66"/>
                    <a:pt x="167" y="66"/>
                    <a:pt x="167" y="66"/>
                  </a:cubicBezTo>
                  <a:cubicBezTo>
                    <a:pt x="167" y="67"/>
                    <a:pt x="167" y="67"/>
                    <a:pt x="167" y="67"/>
                  </a:cubicBezTo>
                  <a:cubicBezTo>
                    <a:pt x="167" y="66"/>
                    <a:pt x="167" y="66"/>
                    <a:pt x="167" y="66"/>
                  </a:cubicBezTo>
                  <a:cubicBezTo>
                    <a:pt x="168" y="65"/>
                    <a:pt x="168" y="65"/>
                    <a:pt x="168" y="65"/>
                  </a:cubicBezTo>
                  <a:cubicBezTo>
                    <a:pt x="168" y="64"/>
                    <a:pt x="168" y="64"/>
                    <a:pt x="168" y="64"/>
                  </a:cubicBezTo>
                  <a:cubicBezTo>
                    <a:pt x="168" y="64"/>
                    <a:pt x="168" y="64"/>
                    <a:pt x="168" y="64"/>
                  </a:cubicBezTo>
                  <a:cubicBezTo>
                    <a:pt x="168" y="63"/>
                    <a:pt x="168" y="63"/>
                    <a:pt x="168" y="63"/>
                  </a:cubicBezTo>
                  <a:cubicBezTo>
                    <a:pt x="167" y="64"/>
                    <a:pt x="167" y="64"/>
                    <a:pt x="167" y="64"/>
                  </a:cubicBezTo>
                  <a:cubicBezTo>
                    <a:pt x="167" y="64"/>
                    <a:pt x="167" y="64"/>
                    <a:pt x="167" y="64"/>
                  </a:cubicBezTo>
                  <a:cubicBezTo>
                    <a:pt x="166" y="65"/>
                    <a:pt x="166" y="65"/>
                    <a:pt x="166" y="65"/>
                  </a:cubicBezTo>
                  <a:close/>
                  <a:moveTo>
                    <a:pt x="164" y="54"/>
                  </a:moveTo>
                  <a:cubicBezTo>
                    <a:pt x="164" y="54"/>
                    <a:pt x="164" y="54"/>
                    <a:pt x="164" y="54"/>
                  </a:cubicBezTo>
                  <a:cubicBezTo>
                    <a:pt x="164" y="53"/>
                    <a:pt x="164" y="53"/>
                    <a:pt x="164" y="53"/>
                  </a:cubicBezTo>
                  <a:cubicBezTo>
                    <a:pt x="165" y="53"/>
                    <a:pt x="165" y="53"/>
                    <a:pt x="165" y="53"/>
                  </a:cubicBezTo>
                  <a:cubicBezTo>
                    <a:pt x="166" y="53"/>
                    <a:pt x="166" y="53"/>
                    <a:pt x="166" y="53"/>
                  </a:cubicBezTo>
                  <a:cubicBezTo>
                    <a:pt x="166" y="52"/>
                    <a:pt x="166" y="52"/>
                    <a:pt x="166" y="52"/>
                  </a:cubicBezTo>
                  <a:cubicBezTo>
                    <a:pt x="165" y="51"/>
                    <a:pt x="165" y="51"/>
                    <a:pt x="165" y="51"/>
                  </a:cubicBezTo>
                  <a:cubicBezTo>
                    <a:pt x="164" y="52"/>
                    <a:pt x="164" y="52"/>
                    <a:pt x="164" y="52"/>
                  </a:cubicBezTo>
                  <a:cubicBezTo>
                    <a:pt x="164" y="53"/>
                    <a:pt x="164" y="53"/>
                    <a:pt x="164" y="53"/>
                  </a:cubicBezTo>
                  <a:cubicBezTo>
                    <a:pt x="164" y="54"/>
                    <a:pt x="164" y="54"/>
                    <a:pt x="164" y="54"/>
                  </a:cubicBezTo>
                  <a:close/>
                  <a:moveTo>
                    <a:pt x="173" y="32"/>
                  </a:moveTo>
                  <a:cubicBezTo>
                    <a:pt x="173" y="31"/>
                    <a:pt x="173" y="31"/>
                    <a:pt x="173" y="31"/>
                  </a:cubicBezTo>
                  <a:cubicBezTo>
                    <a:pt x="173" y="30"/>
                    <a:pt x="173" y="30"/>
                    <a:pt x="173" y="30"/>
                  </a:cubicBezTo>
                  <a:cubicBezTo>
                    <a:pt x="173" y="29"/>
                    <a:pt x="173" y="29"/>
                    <a:pt x="173" y="29"/>
                  </a:cubicBezTo>
                  <a:cubicBezTo>
                    <a:pt x="173" y="29"/>
                    <a:pt x="173" y="29"/>
                    <a:pt x="173" y="29"/>
                  </a:cubicBezTo>
                  <a:cubicBezTo>
                    <a:pt x="173" y="28"/>
                    <a:pt x="173" y="28"/>
                    <a:pt x="173" y="28"/>
                  </a:cubicBezTo>
                  <a:cubicBezTo>
                    <a:pt x="172" y="28"/>
                    <a:pt x="172" y="28"/>
                    <a:pt x="172" y="28"/>
                  </a:cubicBezTo>
                  <a:cubicBezTo>
                    <a:pt x="172" y="29"/>
                    <a:pt x="172" y="29"/>
                    <a:pt x="172" y="29"/>
                  </a:cubicBezTo>
                  <a:cubicBezTo>
                    <a:pt x="173" y="29"/>
                    <a:pt x="173" y="29"/>
                    <a:pt x="173" y="29"/>
                  </a:cubicBezTo>
                  <a:cubicBezTo>
                    <a:pt x="173" y="30"/>
                    <a:pt x="173" y="30"/>
                    <a:pt x="173" y="30"/>
                  </a:cubicBezTo>
                  <a:cubicBezTo>
                    <a:pt x="172" y="30"/>
                    <a:pt x="172" y="30"/>
                    <a:pt x="172" y="30"/>
                  </a:cubicBezTo>
                  <a:cubicBezTo>
                    <a:pt x="173" y="32"/>
                    <a:pt x="173" y="32"/>
                    <a:pt x="173" y="32"/>
                  </a:cubicBezTo>
                  <a:close/>
                  <a:moveTo>
                    <a:pt x="170" y="34"/>
                  </a:moveTo>
                  <a:cubicBezTo>
                    <a:pt x="170" y="34"/>
                    <a:pt x="170" y="34"/>
                    <a:pt x="170" y="34"/>
                  </a:cubicBezTo>
                  <a:cubicBezTo>
                    <a:pt x="171" y="34"/>
                    <a:pt x="171" y="34"/>
                    <a:pt x="171" y="34"/>
                  </a:cubicBezTo>
                  <a:cubicBezTo>
                    <a:pt x="171" y="32"/>
                    <a:pt x="171" y="32"/>
                    <a:pt x="171" y="32"/>
                  </a:cubicBezTo>
                  <a:cubicBezTo>
                    <a:pt x="170" y="32"/>
                    <a:pt x="170" y="32"/>
                    <a:pt x="170" y="32"/>
                  </a:cubicBezTo>
                  <a:cubicBezTo>
                    <a:pt x="170" y="32"/>
                    <a:pt x="170" y="32"/>
                    <a:pt x="170" y="32"/>
                  </a:cubicBezTo>
                  <a:cubicBezTo>
                    <a:pt x="170" y="33"/>
                    <a:pt x="170" y="33"/>
                    <a:pt x="170" y="33"/>
                  </a:cubicBezTo>
                  <a:cubicBezTo>
                    <a:pt x="170" y="34"/>
                    <a:pt x="170" y="34"/>
                    <a:pt x="170" y="34"/>
                  </a:cubicBezTo>
                  <a:close/>
                  <a:moveTo>
                    <a:pt x="169" y="32"/>
                  </a:moveTo>
                  <a:cubicBezTo>
                    <a:pt x="169" y="32"/>
                    <a:pt x="169" y="32"/>
                    <a:pt x="169" y="32"/>
                  </a:cubicBezTo>
                  <a:cubicBezTo>
                    <a:pt x="169" y="32"/>
                    <a:pt x="169" y="32"/>
                    <a:pt x="169" y="32"/>
                  </a:cubicBezTo>
                  <a:cubicBezTo>
                    <a:pt x="170" y="31"/>
                    <a:pt x="170" y="31"/>
                    <a:pt x="170" y="31"/>
                  </a:cubicBezTo>
                  <a:cubicBezTo>
                    <a:pt x="170" y="30"/>
                    <a:pt x="170" y="30"/>
                    <a:pt x="170" y="30"/>
                  </a:cubicBezTo>
                  <a:cubicBezTo>
                    <a:pt x="170" y="30"/>
                    <a:pt x="170" y="30"/>
                    <a:pt x="170" y="30"/>
                  </a:cubicBezTo>
                  <a:cubicBezTo>
                    <a:pt x="170" y="29"/>
                    <a:pt x="170" y="29"/>
                    <a:pt x="170" y="29"/>
                  </a:cubicBezTo>
                  <a:cubicBezTo>
                    <a:pt x="169" y="30"/>
                    <a:pt x="169" y="30"/>
                    <a:pt x="169" y="30"/>
                  </a:cubicBezTo>
                  <a:cubicBezTo>
                    <a:pt x="168" y="30"/>
                    <a:pt x="168" y="30"/>
                    <a:pt x="168" y="30"/>
                  </a:cubicBezTo>
                  <a:cubicBezTo>
                    <a:pt x="169" y="31"/>
                    <a:pt x="169" y="31"/>
                    <a:pt x="169" y="31"/>
                  </a:cubicBezTo>
                  <a:cubicBezTo>
                    <a:pt x="169" y="32"/>
                    <a:pt x="169" y="32"/>
                    <a:pt x="169" y="32"/>
                  </a:cubicBezTo>
                  <a:close/>
                  <a:moveTo>
                    <a:pt x="122" y="2"/>
                  </a:moveTo>
                  <a:cubicBezTo>
                    <a:pt x="122" y="2"/>
                    <a:pt x="122" y="2"/>
                    <a:pt x="122" y="2"/>
                  </a:cubicBezTo>
                  <a:cubicBezTo>
                    <a:pt x="123" y="2"/>
                    <a:pt x="123" y="2"/>
                    <a:pt x="123" y="2"/>
                  </a:cubicBezTo>
                  <a:cubicBezTo>
                    <a:pt x="123" y="1"/>
                    <a:pt x="123" y="1"/>
                    <a:pt x="123" y="1"/>
                  </a:cubicBezTo>
                  <a:cubicBezTo>
                    <a:pt x="122" y="1"/>
                    <a:pt x="122" y="1"/>
                    <a:pt x="122" y="1"/>
                  </a:cubicBezTo>
                  <a:cubicBezTo>
                    <a:pt x="122" y="1"/>
                    <a:pt x="122" y="1"/>
                    <a:pt x="122" y="1"/>
                  </a:cubicBezTo>
                  <a:cubicBezTo>
                    <a:pt x="122" y="2"/>
                    <a:pt x="122" y="2"/>
                    <a:pt x="122" y="2"/>
                  </a:cubicBezTo>
                  <a:cubicBezTo>
                    <a:pt x="122" y="2"/>
                    <a:pt x="122" y="2"/>
                    <a:pt x="122" y="2"/>
                  </a:cubicBezTo>
                  <a:close/>
                  <a:moveTo>
                    <a:pt x="122" y="4"/>
                  </a:moveTo>
                  <a:cubicBezTo>
                    <a:pt x="122" y="4"/>
                    <a:pt x="122" y="4"/>
                    <a:pt x="122" y="4"/>
                  </a:cubicBezTo>
                  <a:cubicBezTo>
                    <a:pt x="123" y="4"/>
                    <a:pt x="123" y="4"/>
                    <a:pt x="123" y="4"/>
                  </a:cubicBezTo>
                  <a:cubicBezTo>
                    <a:pt x="123" y="4"/>
                    <a:pt x="123" y="4"/>
                    <a:pt x="123" y="4"/>
                  </a:cubicBezTo>
                  <a:cubicBezTo>
                    <a:pt x="123" y="3"/>
                    <a:pt x="123" y="3"/>
                    <a:pt x="123" y="3"/>
                  </a:cubicBezTo>
                  <a:cubicBezTo>
                    <a:pt x="123" y="3"/>
                    <a:pt x="123" y="3"/>
                    <a:pt x="123" y="3"/>
                  </a:cubicBezTo>
                  <a:cubicBezTo>
                    <a:pt x="122" y="3"/>
                    <a:pt x="122" y="3"/>
                    <a:pt x="122" y="3"/>
                  </a:cubicBezTo>
                  <a:cubicBezTo>
                    <a:pt x="122" y="4"/>
                    <a:pt x="122" y="4"/>
                    <a:pt x="122" y="4"/>
                  </a:cubicBezTo>
                  <a:close/>
                  <a:moveTo>
                    <a:pt x="118" y="4"/>
                  </a:moveTo>
                  <a:cubicBezTo>
                    <a:pt x="119" y="5"/>
                    <a:pt x="119" y="5"/>
                    <a:pt x="119" y="5"/>
                  </a:cubicBezTo>
                  <a:cubicBezTo>
                    <a:pt x="119" y="5"/>
                    <a:pt x="119" y="5"/>
                    <a:pt x="119" y="5"/>
                  </a:cubicBezTo>
                  <a:cubicBezTo>
                    <a:pt x="120" y="5"/>
                    <a:pt x="120" y="5"/>
                    <a:pt x="120" y="5"/>
                  </a:cubicBezTo>
                  <a:cubicBezTo>
                    <a:pt x="120" y="5"/>
                    <a:pt x="120" y="5"/>
                    <a:pt x="120" y="5"/>
                  </a:cubicBezTo>
                  <a:cubicBezTo>
                    <a:pt x="121" y="4"/>
                    <a:pt x="121" y="4"/>
                    <a:pt x="121" y="4"/>
                  </a:cubicBezTo>
                  <a:cubicBezTo>
                    <a:pt x="119" y="4"/>
                    <a:pt x="119" y="4"/>
                    <a:pt x="119" y="4"/>
                  </a:cubicBezTo>
                  <a:cubicBezTo>
                    <a:pt x="119" y="3"/>
                    <a:pt x="119" y="3"/>
                    <a:pt x="119" y="3"/>
                  </a:cubicBezTo>
                  <a:cubicBezTo>
                    <a:pt x="119" y="2"/>
                    <a:pt x="119" y="2"/>
                    <a:pt x="119" y="2"/>
                  </a:cubicBezTo>
                  <a:cubicBezTo>
                    <a:pt x="119" y="3"/>
                    <a:pt x="119" y="3"/>
                    <a:pt x="119" y="3"/>
                  </a:cubicBezTo>
                  <a:cubicBezTo>
                    <a:pt x="118" y="3"/>
                    <a:pt x="118" y="3"/>
                    <a:pt x="118" y="3"/>
                  </a:cubicBezTo>
                  <a:cubicBezTo>
                    <a:pt x="118" y="3"/>
                    <a:pt x="118" y="3"/>
                    <a:pt x="118" y="3"/>
                  </a:cubicBezTo>
                  <a:cubicBezTo>
                    <a:pt x="118" y="4"/>
                    <a:pt x="118" y="4"/>
                    <a:pt x="118" y="4"/>
                  </a:cubicBezTo>
                  <a:close/>
                  <a:moveTo>
                    <a:pt x="116" y="5"/>
                  </a:moveTo>
                  <a:cubicBezTo>
                    <a:pt x="116" y="5"/>
                    <a:pt x="116" y="5"/>
                    <a:pt x="116" y="5"/>
                  </a:cubicBezTo>
                  <a:cubicBezTo>
                    <a:pt x="117" y="5"/>
                    <a:pt x="117" y="5"/>
                    <a:pt x="117" y="5"/>
                  </a:cubicBezTo>
                  <a:cubicBezTo>
                    <a:pt x="117" y="5"/>
                    <a:pt x="117" y="5"/>
                    <a:pt x="117" y="5"/>
                  </a:cubicBezTo>
                  <a:cubicBezTo>
                    <a:pt x="117" y="5"/>
                    <a:pt x="117" y="5"/>
                    <a:pt x="117" y="5"/>
                  </a:cubicBezTo>
                  <a:cubicBezTo>
                    <a:pt x="116" y="4"/>
                    <a:pt x="116" y="4"/>
                    <a:pt x="116" y="4"/>
                  </a:cubicBezTo>
                  <a:cubicBezTo>
                    <a:pt x="116" y="5"/>
                    <a:pt x="116" y="5"/>
                    <a:pt x="116" y="5"/>
                  </a:cubicBezTo>
                  <a:close/>
                  <a:moveTo>
                    <a:pt x="103" y="8"/>
                  </a:moveTo>
                  <a:cubicBezTo>
                    <a:pt x="103" y="9"/>
                    <a:pt x="103" y="9"/>
                    <a:pt x="103" y="9"/>
                  </a:cubicBezTo>
                  <a:cubicBezTo>
                    <a:pt x="104" y="9"/>
                    <a:pt x="104" y="9"/>
                    <a:pt x="104" y="9"/>
                  </a:cubicBezTo>
                  <a:cubicBezTo>
                    <a:pt x="105" y="10"/>
                    <a:pt x="105" y="10"/>
                    <a:pt x="105" y="10"/>
                  </a:cubicBezTo>
                  <a:cubicBezTo>
                    <a:pt x="106" y="10"/>
                    <a:pt x="106" y="10"/>
                    <a:pt x="106" y="10"/>
                  </a:cubicBezTo>
                  <a:cubicBezTo>
                    <a:pt x="106" y="9"/>
                    <a:pt x="106" y="9"/>
                    <a:pt x="106" y="9"/>
                  </a:cubicBezTo>
                  <a:cubicBezTo>
                    <a:pt x="106" y="8"/>
                    <a:pt x="106" y="8"/>
                    <a:pt x="106" y="8"/>
                  </a:cubicBezTo>
                  <a:cubicBezTo>
                    <a:pt x="106" y="8"/>
                    <a:pt x="106" y="8"/>
                    <a:pt x="106" y="8"/>
                  </a:cubicBezTo>
                  <a:cubicBezTo>
                    <a:pt x="106" y="8"/>
                    <a:pt x="106" y="8"/>
                    <a:pt x="106" y="8"/>
                  </a:cubicBezTo>
                  <a:cubicBezTo>
                    <a:pt x="106" y="7"/>
                    <a:pt x="106" y="7"/>
                    <a:pt x="106" y="7"/>
                  </a:cubicBezTo>
                  <a:cubicBezTo>
                    <a:pt x="105" y="7"/>
                    <a:pt x="105" y="7"/>
                    <a:pt x="105" y="7"/>
                  </a:cubicBezTo>
                  <a:cubicBezTo>
                    <a:pt x="104" y="6"/>
                    <a:pt x="104" y="6"/>
                    <a:pt x="104" y="6"/>
                  </a:cubicBezTo>
                  <a:cubicBezTo>
                    <a:pt x="104" y="7"/>
                    <a:pt x="104" y="7"/>
                    <a:pt x="104" y="7"/>
                  </a:cubicBezTo>
                  <a:cubicBezTo>
                    <a:pt x="104" y="8"/>
                    <a:pt x="104" y="8"/>
                    <a:pt x="104" y="8"/>
                  </a:cubicBezTo>
                  <a:cubicBezTo>
                    <a:pt x="104" y="8"/>
                    <a:pt x="104" y="8"/>
                    <a:pt x="104" y="8"/>
                  </a:cubicBezTo>
                  <a:cubicBezTo>
                    <a:pt x="104" y="8"/>
                    <a:pt x="104" y="8"/>
                    <a:pt x="104" y="8"/>
                  </a:cubicBezTo>
                  <a:cubicBezTo>
                    <a:pt x="103" y="8"/>
                    <a:pt x="103" y="8"/>
                    <a:pt x="103" y="8"/>
                  </a:cubicBezTo>
                  <a:cubicBezTo>
                    <a:pt x="103" y="8"/>
                    <a:pt x="103" y="8"/>
                    <a:pt x="103" y="8"/>
                  </a:cubicBezTo>
                  <a:close/>
                  <a:moveTo>
                    <a:pt x="102" y="9"/>
                  </a:moveTo>
                  <a:cubicBezTo>
                    <a:pt x="103" y="10"/>
                    <a:pt x="103" y="10"/>
                    <a:pt x="103" y="10"/>
                  </a:cubicBezTo>
                  <a:cubicBezTo>
                    <a:pt x="103" y="10"/>
                    <a:pt x="103" y="10"/>
                    <a:pt x="103" y="10"/>
                  </a:cubicBezTo>
                  <a:cubicBezTo>
                    <a:pt x="103" y="9"/>
                    <a:pt x="103" y="9"/>
                    <a:pt x="103" y="9"/>
                  </a:cubicBezTo>
                  <a:cubicBezTo>
                    <a:pt x="102" y="8"/>
                    <a:pt x="102" y="8"/>
                    <a:pt x="102" y="8"/>
                  </a:cubicBezTo>
                  <a:cubicBezTo>
                    <a:pt x="102" y="9"/>
                    <a:pt x="102" y="9"/>
                    <a:pt x="102" y="9"/>
                  </a:cubicBezTo>
                  <a:close/>
                  <a:moveTo>
                    <a:pt x="98" y="8"/>
                  </a:moveTo>
                  <a:cubicBezTo>
                    <a:pt x="98" y="9"/>
                    <a:pt x="98" y="9"/>
                    <a:pt x="98" y="9"/>
                  </a:cubicBezTo>
                  <a:cubicBezTo>
                    <a:pt x="99" y="9"/>
                    <a:pt x="99" y="9"/>
                    <a:pt x="99" y="9"/>
                  </a:cubicBezTo>
                  <a:cubicBezTo>
                    <a:pt x="99" y="9"/>
                    <a:pt x="99" y="9"/>
                    <a:pt x="99" y="9"/>
                  </a:cubicBezTo>
                  <a:cubicBezTo>
                    <a:pt x="100" y="9"/>
                    <a:pt x="100" y="9"/>
                    <a:pt x="100" y="9"/>
                  </a:cubicBezTo>
                  <a:cubicBezTo>
                    <a:pt x="100" y="9"/>
                    <a:pt x="100" y="9"/>
                    <a:pt x="100" y="9"/>
                  </a:cubicBezTo>
                  <a:cubicBezTo>
                    <a:pt x="99" y="9"/>
                    <a:pt x="99" y="9"/>
                    <a:pt x="99" y="9"/>
                  </a:cubicBezTo>
                  <a:cubicBezTo>
                    <a:pt x="99" y="8"/>
                    <a:pt x="99" y="8"/>
                    <a:pt x="99" y="8"/>
                  </a:cubicBezTo>
                  <a:cubicBezTo>
                    <a:pt x="99" y="8"/>
                    <a:pt x="99" y="8"/>
                    <a:pt x="99" y="8"/>
                  </a:cubicBezTo>
                  <a:cubicBezTo>
                    <a:pt x="98" y="7"/>
                    <a:pt x="98" y="7"/>
                    <a:pt x="98" y="7"/>
                  </a:cubicBezTo>
                  <a:cubicBezTo>
                    <a:pt x="98" y="8"/>
                    <a:pt x="98" y="8"/>
                    <a:pt x="98" y="8"/>
                  </a:cubicBezTo>
                  <a:cubicBezTo>
                    <a:pt x="98" y="8"/>
                    <a:pt x="98" y="8"/>
                    <a:pt x="98" y="8"/>
                  </a:cubicBezTo>
                  <a:close/>
                  <a:moveTo>
                    <a:pt x="95" y="16"/>
                  </a:moveTo>
                  <a:cubicBezTo>
                    <a:pt x="95" y="16"/>
                    <a:pt x="95" y="16"/>
                    <a:pt x="95" y="16"/>
                  </a:cubicBezTo>
                  <a:cubicBezTo>
                    <a:pt x="96" y="16"/>
                    <a:pt x="96" y="16"/>
                    <a:pt x="96" y="16"/>
                  </a:cubicBezTo>
                  <a:cubicBezTo>
                    <a:pt x="96" y="15"/>
                    <a:pt x="96" y="15"/>
                    <a:pt x="96" y="15"/>
                  </a:cubicBezTo>
                  <a:cubicBezTo>
                    <a:pt x="96" y="15"/>
                    <a:pt x="96" y="15"/>
                    <a:pt x="96" y="15"/>
                  </a:cubicBezTo>
                  <a:cubicBezTo>
                    <a:pt x="95" y="14"/>
                    <a:pt x="95" y="14"/>
                    <a:pt x="95" y="14"/>
                  </a:cubicBezTo>
                  <a:cubicBezTo>
                    <a:pt x="95" y="13"/>
                    <a:pt x="95" y="13"/>
                    <a:pt x="95" y="13"/>
                  </a:cubicBezTo>
                  <a:cubicBezTo>
                    <a:pt x="94" y="13"/>
                    <a:pt x="94" y="13"/>
                    <a:pt x="94" y="13"/>
                  </a:cubicBezTo>
                  <a:cubicBezTo>
                    <a:pt x="94" y="14"/>
                    <a:pt x="94" y="14"/>
                    <a:pt x="94" y="14"/>
                  </a:cubicBezTo>
                  <a:cubicBezTo>
                    <a:pt x="95" y="14"/>
                    <a:pt x="95" y="14"/>
                    <a:pt x="95" y="14"/>
                  </a:cubicBezTo>
                  <a:cubicBezTo>
                    <a:pt x="95" y="15"/>
                    <a:pt x="95" y="15"/>
                    <a:pt x="95" y="15"/>
                  </a:cubicBezTo>
                  <a:cubicBezTo>
                    <a:pt x="95" y="16"/>
                    <a:pt x="95" y="16"/>
                    <a:pt x="95" y="16"/>
                  </a:cubicBezTo>
                  <a:close/>
                  <a:moveTo>
                    <a:pt x="96" y="23"/>
                  </a:moveTo>
                  <a:cubicBezTo>
                    <a:pt x="97" y="23"/>
                    <a:pt x="97" y="23"/>
                    <a:pt x="97" y="23"/>
                  </a:cubicBezTo>
                  <a:cubicBezTo>
                    <a:pt x="98" y="23"/>
                    <a:pt x="98" y="23"/>
                    <a:pt x="98" y="23"/>
                  </a:cubicBezTo>
                  <a:cubicBezTo>
                    <a:pt x="98" y="22"/>
                    <a:pt x="98" y="22"/>
                    <a:pt x="98" y="22"/>
                  </a:cubicBezTo>
                  <a:cubicBezTo>
                    <a:pt x="97" y="22"/>
                    <a:pt x="97" y="22"/>
                    <a:pt x="97" y="22"/>
                  </a:cubicBezTo>
                  <a:cubicBezTo>
                    <a:pt x="97" y="21"/>
                    <a:pt x="97" y="21"/>
                    <a:pt x="97" y="21"/>
                  </a:cubicBezTo>
                  <a:cubicBezTo>
                    <a:pt x="97" y="21"/>
                    <a:pt x="97" y="21"/>
                    <a:pt x="97" y="21"/>
                  </a:cubicBezTo>
                  <a:cubicBezTo>
                    <a:pt x="96" y="21"/>
                    <a:pt x="96" y="21"/>
                    <a:pt x="96" y="21"/>
                  </a:cubicBezTo>
                  <a:cubicBezTo>
                    <a:pt x="95" y="22"/>
                    <a:pt x="95" y="22"/>
                    <a:pt x="95" y="22"/>
                  </a:cubicBezTo>
                  <a:cubicBezTo>
                    <a:pt x="95" y="23"/>
                    <a:pt x="95" y="23"/>
                    <a:pt x="95" y="23"/>
                  </a:cubicBezTo>
                  <a:cubicBezTo>
                    <a:pt x="96" y="23"/>
                    <a:pt x="96" y="23"/>
                    <a:pt x="96" y="23"/>
                  </a:cubicBezTo>
                  <a:cubicBezTo>
                    <a:pt x="96" y="23"/>
                    <a:pt x="96" y="23"/>
                    <a:pt x="96" y="23"/>
                  </a:cubicBezTo>
                  <a:close/>
                  <a:moveTo>
                    <a:pt x="96" y="24"/>
                  </a:moveTo>
                  <a:cubicBezTo>
                    <a:pt x="96" y="25"/>
                    <a:pt x="96" y="25"/>
                    <a:pt x="96" y="25"/>
                  </a:cubicBezTo>
                  <a:cubicBezTo>
                    <a:pt x="96" y="26"/>
                    <a:pt x="96" y="26"/>
                    <a:pt x="96" y="26"/>
                  </a:cubicBezTo>
                  <a:cubicBezTo>
                    <a:pt x="96" y="26"/>
                    <a:pt x="96" y="26"/>
                    <a:pt x="96" y="26"/>
                  </a:cubicBezTo>
                  <a:cubicBezTo>
                    <a:pt x="98" y="27"/>
                    <a:pt x="98" y="27"/>
                    <a:pt x="98" y="27"/>
                  </a:cubicBezTo>
                  <a:cubicBezTo>
                    <a:pt x="98" y="27"/>
                    <a:pt x="98" y="27"/>
                    <a:pt x="98" y="27"/>
                  </a:cubicBezTo>
                  <a:cubicBezTo>
                    <a:pt x="98" y="25"/>
                    <a:pt x="98" y="25"/>
                    <a:pt x="98" y="25"/>
                  </a:cubicBezTo>
                  <a:cubicBezTo>
                    <a:pt x="97" y="24"/>
                    <a:pt x="97" y="24"/>
                    <a:pt x="97" y="24"/>
                  </a:cubicBezTo>
                  <a:cubicBezTo>
                    <a:pt x="97" y="24"/>
                    <a:pt x="97" y="24"/>
                    <a:pt x="97" y="24"/>
                  </a:cubicBezTo>
                  <a:cubicBezTo>
                    <a:pt x="96" y="24"/>
                    <a:pt x="96" y="24"/>
                    <a:pt x="96" y="24"/>
                  </a:cubicBezTo>
                  <a:close/>
                  <a:moveTo>
                    <a:pt x="84" y="17"/>
                  </a:moveTo>
                  <a:cubicBezTo>
                    <a:pt x="84" y="16"/>
                    <a:pt x="84" y="16"/>
                    <a:pt x="84" y="16"/>
                  </a:cubicBezTo>
                  <a:cubicBezTo>
                    <a:pt x="84" y="16"/>
                    <a:pt x="84" y="16"/>
                    <a:pt x="84" y="16"/>
                  </a:cubicBezTo>
                  <a:cubicBezTo>
                    <a:pt x="84" y="16"/>
                    <a:pt x="84" y="16"/>
                    <a:pt x="84" y="16"/>
                  </a:cubicBezTo>
                  <a:cubicBezTo>
                    <a:pt x="84" y="15"/>
                    <a:pt x="84" y="15"/>
                    <a:pt x="84" y="15"/>
                  </a:cubicBezTo>
                  <a:cubicBezTo>
                    <a:pt x="83" y="15"/>
                    <a:pt x="83" y="15"/>
                    <a:pt x="83" y="15"/>
                  </a:cubicBezTo>
                  <a:cubicBezTo>
                    <a:pt x="83" y="16"/>
                    <a:pt x="83" y="16"/>
                    <a:pt x="83" y="16"/>
                  </a:cubicBezTo>
                  <a:cubicBezTo>
                    <a:pt x="84" y="17"/>
                    <a:pt x="84" y="17"/>
                    <a:pt x="84" y="17"/>
                  </a:cubicBezTo>
                  <a:close/>
                  <a:moveTo>
                    <a:pt x="82" y="22"/>
                  </a:moveTo>
                  <a:cubicBezTo>
                    <a:pt x="82" y="22"/>
                    <a:pt x="82" y="22"/>
                    <a:pt x="82" y="22"/>
                  </a:cubicBezTo>
                  <a:cubicBezTo>
                    <a:pt x="83" y="21"/>
                    <a:pt x="83" y="21"/>
                    <a:pt x="83" y="21"/>
                  </a:cubicBezTo>
                  <a:cubicBezTo>
                    <a:pt x="83" y="20"/>
                    <a:pt x="83" y="20"/>
                    <a:pt x="83" y="20"/>
                  </a:cubicBezTo>
                  <a:cubicBezTo>
                    <a:pt x="82" y="19"/>
                    <a:pt x="82" y="19"/>
                    <a:pt x="82" y="19"/>
                  </a:cubicBezTo>
                  <a:cubicBezTo>
                    <a:pt x="82" y="18"/>
                    <a:pt x="82" y="18"/>
                    <a:pt x="82" y="18"/>
                  </a:cubicBezTo>
                  <a:cubicBezTo>
                    <a:pt x="82" y="17"/>
                    <a:pt x="82" y="17"/>
                    <a:pt x="82" y="17"/>
                  </a:cubicBezTo>
                  <a:cubicBezTo>
                    <a:pt x="82" y="16"/>
                    <a:pt x="82" y="16"/>
                    <a:pt x="82" y="16"/>
                  </a:cubicBezTo>
                  <a:cubicBezTo>
                    <a:pt x="82" y="15"/>
                    <a:pt x="82" y="15"/>
                    <a:pt x="82" y="15"/>
                  </a:cubicBezTo>
                  <a:cubicBezTo>
                    <a:pt x="82" y="14"/>
                    <a:pt x="82" y="14"/>
                    <a:pt x="82" y="14"/>
                  </a:cubicBezTo>
                  <a:cubicBezTo>
                    <a:pt x="81" y="13"/>
                    <a:pt x="81" y="13"/>
                    <a:pt x="81" y="13"/>
                  </a:cubicBezTo>
                  <a:cubicBezTo>
                    <a:pt x="81" y="14"/>
                    <a:pt x="81" y="14"/>
                    <a:pt x="81" y="14"/>
                  </a:cubicBezTo>
                  <a:cubicBezTo>
                    <a:pt x="81" y="16"/>
                    <a:pt x="81" y="16"/>
                    <a:pt x="81" y="16"/>
                  </a:cubicBezTo>
                  <a:cubicBezTo>
                    <a:pt x="80" y="17"/>
                    <a:pt x="80" y="17"/>
                    <a:pt x="80" y="17"/>
                  </a:cubicBezTo>
                  <a:cubicBezTo>
                    <a:pt x="80" y="18"/>
                    <a:pt x="80" y="18"/>
                    <a:pt x="80" y="18"/>
                  </a:cubicBezTo>
                  <a:cubicBezTo>
                    <a:pt x="81" y="19"/>
                    <a:pt x="81" y="19"/>
                    <a:pt x="81" y="19"/>
                  </a:cubicBezTo>
                  <a:cubicBezTo>
                    <a:pt x="81" y="20"/>
                    <a:pt x="81" y="20"/>
                    <a:pt x="81" y="20"/>
                  </a:cubicBezTo>
                  <a:cubicBezTo>
                    <a:pt x="82" y="22"/>
                    <a:pt x="82" y="22"/>
                    <a:pt x="82" y="22"/>
                  </a:cubicBezTo>
                  <a:close/>
                  <a:moveTo>
                    <a:pt x="34" y="28"/>
                  </a:moveTo>
                  <a:cubicBezTo>
                    <a:pt x="35" y="29"/>
                    <a:pt x="35" y="29"/>
                    <a:pt x="35" y="29"/>
                  </a:cubicBezTo>
                  <a:cubicBezTo>
                    <a:pt x="35" y="29"/>
                    <a:pt x="35" y="29"/>
                    <a:pt x="35" y="29"/>
                  </a:cubicBezTo>
                  <a:cubicBezTo>
                    <a:pt x="35" y="30"/>
                    <a:pt x="35" y="30"/>
                    <a:pt x="35" y="30"/>
                  </a:cubicBezTo>
                  <a:cubicBezTo>
                    <a:pt x="36" y="29"/>
                    <a:pt x="36" y="29"/>
                    <a:pt x="36" y="29"/>
                  </a:cubicBezTo>
                  <a:cubicBezTo>
                    <a:pt x="35" y="28"/>
                    <a:pt x="35" y="28"/>
                    <a:pt x="35" y="28"/>
                  </a:cubicBezTo>
                  <a:cubicBezTo>
                    <a:pt x="34" y="28"/>
                    <a:pt x="34" y="28"/>
                    <a:pt x="34" y="28"/>
                  </a:cubicBezTo>
                  <a:close/>
                  <a:moveTo>
                    <a:pt x="4" y="63"/>
                  </a:moveTo>
                  <a:cubicBezTo>
                    <a:pt x="5" y="64"/>
                    <a:pt x="5" y="64"/>
                    <a:pt x="5" y="64"/>
                  </a:cubicBezTo>
                  <a:cubicBezTo>
                    <a:pt x="6" y="64"/>
                    <a:pt x="6" y="64"/>
                    <a:pt x="6" y="64"/>
                  </a:cubicBezTo>
                  <a:cubicBezTo>
                    <a:pt x="6" y="64"/>
                    <a:pt x="6" y="64"/>
                    <a:pt x="6" y="64"/>
                  </a:cubicBezTo>
                  <a:cubicBezTo>
                    <a:pt x="7" y="64"/>
                    <a:pt x="7" y="64"/>
                    <a:pt x="7" y="64"/>
                  </a:cubicBezTo>
                  <a:cubicBezTo>
                    <a:pt x="7" y="64"/>
                    <a:pt x="7" y="64"/>
                    <a:pt x="7" y="64"/>
                  </a:cubicBezTo>
                  <a:cubicBezTo>
                    <a:pt x="6" y="64"/>
                    <a:pt x="6" y="64"/>
                    <a:pt x="6" y="64"/>
                  </a:cubicBezTo>
                  <a:cubicBezTo>
                    <a:pt x="5" y="63"/>
                    <a:pt x="5" y="63"/>
                    <a:pt x="5" y="63"/>
                  </a:cubicBezTo>
                  <a:cubicBezTo>
                    <a:pt x="5" y="63"/>
                    <a:pt x="5" y="63"/>
                    <a:pt x="5" y="63"/>
                  </a:cubicBezTo>
                  <a:cubicBezTo>
                    <a:pt x="4" y="63"/>
                    <a:pt x="4" y="63"/>
                    <a:pt x="4" y="63"/>
                  </a:cubicBezTo>
                  <a:cubicBezTo>
                    <a:pt x="4" y="63"/>
                    <a:pt x="4" y="63"/>
                    <a:pt x="4" y="63"/>
                  </a:cubicBezTo>
                  <a:close/>
                  <a:moveTo>
                    <a:pt x="0" y="63"/>
                  </a:moveTo>
                  <a:cubicBezTo>
                    <a:pt x="1" y="64"/>
                    <a:pt x="1" y="64"/>
                    <a:pt x="1" y="64"/>
                  </a:cubicBezTo>
                  <a:cubicBezTo>
                    <a:pt x="2" y="64"/>
                    <a:pt x="2" y="64"/>
                    <a:pt x="2" y="64"/>
                  </a:cubicBezTo>
                  <a:cubicBezTo>
                    <a:pt x="2" y="65"/>
                    <a:pt x="2" y="65"/>
                    <a:pt x="2" y="65"/>
                  </a:cubicBezTo>
                  <a:cubicBezTo>
                    <a:pt x="3" y="64"/>
                    <a:pt x="3" y="64"/>
                    <a:pt x="3" y="64"/>
                  </a:cubicBezTo>
                  <a:cubicBezTo>
                    <a:pt x="2" y="63"/>
                    <a:pt x="2" y="63"/>
                    <a:pt x="2" y="63"/>
                  </a:cubicBezTo>
                  <a:cubicBezTo>
                    <a:pt x="1" y="63"/>
                    <a:pt x="1" y="63"/>
                    <a:pt x="1" y="63"/>
                  </a:cubicBezTo>
                  <a:cubicBezTo>
                    <a:pt x="0" y="63"/>
                    <a:pt x="0" y="63"/>
                    <a:pt x="0" y="63"/>
                  </a:cubicBezTo>
                  <a:cubicBezTo>
                    <a:pt x="0" y="63"/>
                    <a:pt x="0" y="63"/>
                    <a:pt x="0" y="63"/>
                  </a:cubicBezTo>
                  <a:close/>
                  <a:moveTo>
                    <a:pt x="34" y="97"/>
                  </a:moveTo>
                  <a:cubicBezTo>
                    <a:pt x="33" y="97"/>
                    <a:pt x="33" y="97"/>
                    <a:pt x="33" y="97"/>
                  </a:cubicBezTo>
                  <a:cubicBezTo>
                    <a:pt x="34" y="97"/>
                    <a:pt x="34" y="97"/>
                    <a:pt x="34" y="97"/>
                  </a:cubicBezTo>
                  <a:cubicBezTo>
                    <a:pt x="34" y="97"/>
                    <a:pt x="34" y="97"/>
                    <a:pt x="34" y="97"/>
                  </a:cubicBezTo>
                  <a:cubicBezTo>
                    <a:pt x="34" y="96"/>
                    <a:pt x="34" y="96"/>
                    <a:pt x="34" y="96"/>
                  </a:cubicBezTo>
                  <a:cubicBezTo>
                    <a:pt x="34" y="97"/>
                    <a:pt x="34" y="97"/>
                    <a:pt x="34" y="97"/>
                  </a:cubicBezTo>
                  <a:close/>
                  <a:moveTo>
                    <a:pt x="34" y="100"/>
                  </a:moveTo>
                  <a:cubicBezTo>
                    <a:pt x="34" y="100"/>
                    <a:pt x="34" y="100"/>
                    <a:pt x="34" y="100"/>
                  </a:cubicBezTo>
                  <a:cubicBezTo>
                    <a:pt x="35" y="100"/>
                    <a:pt x="35" y="100"/>
                    <a:pt x="35" y="100"/>
                  </a:cubicBezTo>
                  <a:cubicBezTo>
                    <a:pt x="36" y="100"/>
                    <a:pt x="36" y="100"/>
                    <a:pt x="36" y="100"/>
                  </a:cubicBezTo>
                  <a:cubicBezTo>
                    <a:pt x="37" y="101"/>
                    <a:pt x="37" y="101"/>
                    <a:pt x="37" y="101"/>
                  </a:cubicBezTo>
                  <a:cubicBezTo>
                    <a:pt x="37" y="101"/>
                    <a:pt x="37" y="101"/>
                    <a:pt x="37" y="101"/>
                  </a:cubicBezTo>
                  <a:cubicBezTo>
                    <a:pt x="37" y="100"/>
                    <a:pt x="37" y="100"/>
                    <a:pt x="37" y="100"/>
                  </a:cubicBezTo>
                  <a:cubicBezTo>
                    <a:pt x="37" y="100"/>
                    <a:pt x="37" y="100"/>
                    <a:pt x="37" y="100"/>
                  </a:cubicBezTo>
                  <a:cubicBezTo>
                    <a:pt x="36" y="100"/>
                    <a:pt x="36" y="100"/>
                    <a:pt x="36" y="100"/>
                  </a:cubicBezTo>
                  <a:cubicBezTo>
                    <a:pt x="35" y="100"/>
                    <a:pt x="35" y="100"/>
                    <a:pt x="35" y="100"/>
                  </a:cubicBezTo>
                  <a:cubicBezTo>
                    <a:pt x="34" y="99"/>
                    <a:pt x="34" y="99"/>
                    <a:pt x="34" y="99"/>
                  </a:cubicBezTo>
                  <a:cubicBezTo>
                    <a:pt x="34" y="99"/>
                    <a:pt x="34" y="99"/>
                    <a:pt x="34" y="99"/>
                  </a:cubicBezTo>
                  <a:cubicBezTo>
                    <a:pt x="34" y="100"/>
                    <a:pt x="34" y="100"/>
                    <a:pt x="34" y="100"/>
                  </a:cubicBezTo>
                  <a:cubicBezTo>
                    <a:pt x="34" y="100"/>
                    <a:pt x="34" y="100"/>
                    <a:pt x="34" y="100"/>
                  </a:cubicBezTo>
                  <a:close/>
                  <a:moveTo>
                    <a:pt x="35" y="101"/>
                  </a:moveTo>
                  <a:cubicBezTo>
                    <a:pt x="35" y="101"/>
                    <a:pt x="35" y="101"/>
                    <a:pt x="35" y="101"/>
                  </a:cubicBezTo>
                  <a:cubicBezTo>
                    <a:pt x="35" y="101"/>
                    <a:pt x="35" y="101"/>
                    <a:pt x="35" y="101"/>
                  </a:cubicBezTo>
                  <a:cubicBezTo>
                    <a:pt x="35" y="101"/>
                    <a:pt x="35" y="101"/>
                    <a:pt x="35" y="101"/>
                  </a:cubicBezTo>
                  <a:cubicBezTo>
                    <a:pt x="35" y="101"/>
                    <a:pt x="35" y="101"/>
                    <a:pt x="35" y="101"/>
                  </a:cubicBezTo>
                  <a:close/>
                  <a:moveTo>
                    <a:pt x="35" y="106"/>
                  </a:moveTo>
                  <a:cubicBezTo>
                    <a:pt x="35" y="107"/>
                    <a:pt x="35" y="107"/>
                    <a:pt x="35" y="107"/>
                  </a:cubicBezTo>
                  <a:cubicBezTo>
                    <a:pt x="36" y="107"/>
                    <a:pt x="36" y="107"/>
                    <a:pt x="36" y="107"/>
                  </a:cubicBezTo>
                  <a:cubicBezTo>
                    <a:pt x="36" y="107"/>
                    <a:pt x="36" y="107"/>
                    <a:pt x="36" y="107"/>
                  </a:cubicBezTo>
                  <a:cubicBezTo>
                    <a:pt x="37" y="107"/>
                    <a:pt x="37" y="107"/>
                    <a:pt x="37" y="107"/>
                  </a:cubicBezTo>
                  <a:cubicBezTo>
                    <a:pt x="37" y="106"/>
                    <a:pt x="37" y="106"/>
                    <a:pt x="37" y="106"/>
                  </a:cubicBezTo>
                  <a:cubicBezTo>
                    <a:pt x="36" y="106"/>
                    <a:pt x="36" y="106"/>
                    <a:pt x="36" y="106"/>
                  </a:cubicBezTo>
                  <a:cubicBezTo>
                    <a:pt x="35" y="106"/>
                    <a:pt x="35" y="106"/>
                    <a:pt x="35" y="106"/>
                  </a:cubicBezTo>
                  <a:cubicBezTo>
                    <a:pt x="35" y="106"/>
                    <a:pt x="35" y="106"/>
                    <a:pt x="35" y="106"/>
                  </a:cubicBezTo>
                  <a:close/>
                  <a:moveTo>
                    <a:pt x="34" y="108"/>
                  </a:moveTo>
                  <a:cubicBezTo>
                    <a:pt x="34" y="109"/>
                    <a:pt x="34" y="109"/>
                    <a:pt x="34" y="109"/>
                  </a:cubicBezTo>
                  <a:cubicBezTo>
                    <a:pt x="35" y="109"/>
                    <a:pt x="35" y="109"/>
                    <a:pt x="35" y="109"/>
                  </a:cubicBezTo>
                  <a:cubicBezTo>
                    <a:pt x="36" y="108"/>
                    <a:pt x="36" y="108"/>
                    <a:pt x="36" y="108"/>
                  </a:cubicBezTo>
                  <a:cubicBezTo>
                    <a:pt x="35" y="108"/>
                    <a:pt x="35" y="108"/>
                    <a:pt x="35" y="108"/>
                  </a:cubicBezTo>
                  <a:cubicBezTo>
                    <a:pt x="34" y="108"/>
                    <a:pt x="34" y="108"/>
                    <a:pt x="34" y="108"/>
                  </a:cubicBezTo>
                  <a:cubicBezTo>
                    <a:pt x="34" y="108"/>
                    <a:pt x="34" y="108"/>
                    <a:pt x="34" y="108"/>
                  </a:cubicBezTo>
                  <a:close/>
                  <a:moveTo>
                    <a:pt x="35" y="111"/>
                  </a:moveTo>
                  <a:cubicBezTo>
                    <a:pt x="36" y="111"/>
                    <a:pt x="36" y="111"/>
                    <a:pt x="36" y="111"/>
                  </a:cubicBezTo>
                  <a:cubicBezTo>
                    <a:pt x="36" y="111"/>
                    <a:pt x="36" y="111"/>
                    <a:pt x="36" y="111"/>
                  </a:cubicBezTo>
                  <a:cubicBezTo>
                    <a:pt x="36" y="111"/>
                    <a:pt x="36" y="111"/>
                    <a:pt x="36" y="111"/>
                  </a:cubicBezTo>
                  <a:cubicBezTo>
                    <a:pt x="36" y="110"/>
                    <a:pt x="36" y="110"/>
                    <a:pt x="36" y="110"/>
                  </a:cubicBezTo>
                  <a:cubicBezTo>
                    <a:pt x="35" y="111"/>
                    <a:pt x="35" y="111"/>
                    <a:pt x="35" y="111"/>
                  </a:cubicBezTo>
                  <a:cubicBezTo>
                    <a:pt x="35" y="111"/>
                    <a:pt x="35" y="111"/>
                    <a:pt x="35" y="111"/>
                  </a:cubicBezTo>
                  <a:close/>
                  <a:moveTo>
                    <a:pt x="37" y="112"/>
                  </a:moveTo>
                  <a:cubicBezTo>
                    <a:pt x="37" y="113"/>
                    <a:pt x="37" y="113"/>
                    <a:pt x="37" y="113"/>
                  </a:cubicBezTo>
                  <a:cubicBezTo>
                    <a:pt x="37" y="113"/>
                    <a:pt x="37" y="113"/>
                    <a:pt x="37" y="113"/>
                  </a:cubicBezTo>
                  <a:cubicBezTo>
                    <a:pt x="37" y="112"/>
                    <a:pt x="37" y="112"/>
                    <a:pt x="37" y="112"/>
                  </a:cubicBezTo>
                  <a:cubicBezTo>
                    <a:pt x="37" y="112"/>
                    <a:pt x="37" y="112"/>
                    <a:pt x="37" y="112"/>
                  </a:cubicBezTo>
                  <a:close/>
                  <a:moveTo>
                    <a:pt x="34" y="113"/>
                  </a:moveTo>
                  <a:cubicBezTo>
                    <a:pt x="34" y="113"/>
                    <a:pt x="34" y="113"/>
                    <a:pt x="34" y="113"/>
                  </a:cubicBezTo>
                  <a:cubicBezTo>
                    <a:pt x="34" y="112"/>
                    <a:pt x="34" y="112"/>
                    <a:pt x="34" y="112"/>
                  </a:cubicBezTo>
                  <a:cubicBezTo>
                    <a:pt x="34" y="113"/>
                    <a:pt x="34" y="113"/>
                    <a:pt x="34" y="113"/>
                  </a:cubicBezTo>
                  <a:cubicBezTo>
                    <a:pt x="34" y="113"/>
                    <a:pt x="34" y="113"/>
                    <a:pt x="34" y="113"/>
                  </a:cubicBezTo>
                  <a:close/>
                  <a:moveTo>
                    <a:pt x="35" y="113"/>
                  </a:moveTo>
                  <a:cubicBezTo>
                    <a:pt x="35" y="113"/>
                    <a:pt x="35" y="113"/>
                    <a:pt x="35" y="113"/>
                  </a:cubicBezTo>
                  <a:cubicBezTo>
                    <a:pt x="36" y="112"/>
                    <a:pt x="36" y="112"/>
                    <a:pt x="36" y="112"/>
                  </a:cubicBezTo>
                  <a:cubicBezTo>
                    <a:pt x="35" y="112"/>
                    <a:pt x="35" y="112"/>
                    <a:pt x="35" y="112"/>
                  </a:cubicBezTo>
                  <a:cubicBezTo>
                    <a:pt x="35" y="113"/>
                    <a:pt x="35" y="113"/>
                    <a:pt x="35" y="113"/>
                  </a:cubicBezTo>
                  <a:close/>
                  <a:moveTo>
                    <a:pt x="35" y="114"/>
                  </a:moveTo>
                  <a:cubicBezTo>
                    <a:pt x="35" y="113"/>
                    <a:pt x="35" y="113"/>
                    <a:pt x="35" y="113"/>
                  </a:cubicBezTo>
                  <a:cubicBezTo>
                    <a:pt x="35" y="113"/>
                    <a:pt x="35" y="113"/>
                    <a:pt x="35" y="113"/>
                  </a:cubicBezTo>
                  <a:cubicBezTo>
                    <a:pt x="35" y="113"/>
                    <a:pt x="35" y="113"/>
                    <a:pt x="35" y="113"/>
                  </a:cubicBezTo>
                  <a:cubicBezTo>
                    <a:pt x="35" y="114"/>
                    <a:pt x="35" y="114"/>
                    <a:pt x="35" y="114"/>
                  </a:cubicBezTo>
                  <a:close/>
                  <a:moveTo>
                    <a:pt x="35" y="115"/>
                  </a:moveTo>
                  <a:cubicBezTo>
                    <a:pt x="36" y="115"/>
                    <a:pt x="36" y="115"/>
                    <a:pt x="36" y="115"/>
                  </a:cubicBezTo>
                  <a:cubicBezTo>
                    <a:pt x="35" y="115"/>
                    <a:pt x="35" y="115"/>
                    <a:pt x="35" y="115"/>
                  </a:cubicBezTo>
                  <a:cubicBezTo>
                    <a:pt x="35" y="115"/>
                    <a:pt x="35" y="115"/>
                    <a:pt x="35" y="115"/>
                  </a:cubicBezTo>
                  <a:cubicBezTo>
                    <a:pt x="35" y="115"/>
                    <a:pt x="35" y="115"/>
                    <a:pt x="35" y="115"/>
                  </a:cubicBezTo>
                  <a:cubicBezTo>
                    <a:pt x="35" y="115"/>
                    <a:pt x="35" y="115"/>
                    <a:pt x="35" y="115"/>
                  </a:cubicBezTo>
                  <a:close/>
                  <a:moveTo>
                    <a:pt x="36" y="116"/>
                  </a:moveTo>
                  <a:cubicBezTo>
                    <a:pt x="37" y="116"/>
                    <a:pt x="37" y="116"/>
                    <a:pt x="37" y="116"/>
                  </a:cubicBezTo>
                  <a:cubicBezTo>
                    <a:pt x="37" y="115"/>
                    <a:pt x="37" y="115"/>
                    <a:pt x="37" y="115"/>
                  </a:cubicBezTo>
                  <a:cubicBezTo>
                    <a:pt x="36" y="115"/>
                    <a:pt x="36" y="115"/>
                    <a:pt x="36" y="115"/>
                  </a:cubicBezTo>
                  <a:cubicBezTo>
                    <a:pt x="36" y="115"/>
                    <a:pt x="36" y="115"/>
                    <a:pt x="36" y="115"/>
                  </a:cubicBezTo>
                  <a:cubicBezTo>
                    <a:pt x="36" y="115"/>
                    <a:pt x="36" y="116"/>
                    <a:pt x="36" y="116"/>
                  </a:cubicBezTo>
                  <a:close/>
                  <a:moveTo>
                    <a:pt x="33" y="118"/>
                  </a:moveTo>
                  <a:cubicBezTo>
                    <a:pt x="34" y="117"/>
                    <a:pt x="34" y="117"/>
                    <a:pt x="34" y="117"/>
                  </a:cubicBezTo>
                  <a:cubicBezTo>
                    <a:pt x="34" y="117"/>
                    <a:pt x="34" y="117"/>
                    <a:pt x="34" y="117"/>
                  </a:cubicBezTo>
                  <a:cubicBezTo>
                    <a:pt x="34" y="117"/>
                    <a:pt x="34" y="117"/>
                    <a:pt x="34" y="117"/>
                  </a:cubicBezTo>
                  <a:cubicBezTo>
                    <a:pt x="33" y="117"/>
                    <a:pt x="33" y="117"/>
                    <a:pt x="33" y="117"/>
                  </a:cubicBezTo>
                  <a:cubicBezTo>
                    <a:pt x="33" y="117"/>
                    <a:pt x="33" y="117"/>
                    <a:pt x="33" y="117"/>
                  </a:cubicBezTo>
                  <a:cubicBezTo>
                    <a:pt x="33" y="118"/>
                    <a:pt x="33" y="118"/>
                    <a:pt x="33" y="118"/>
                  </a:cubicBezTo>
                  <a:close/>
                  <a:moveTo>
                    <a:pt x="35" y="119"/>
                  </a:moveTo>
                  <a:cubicBezTo>
                    <a:pt x="36" y="118"/>
                    <a:pt x="36" y="118"/>
                    <a:pt x="36" y="118"/>
                  </a:cubicBezTo>
                  <a:cubicBezTo>
                    <a:pt x="37" y="117"/>
                    <a:pt x="37" y="117"/>
                    <a:pt x="37" y="117"/>
                  </a:cubicBezTo>
                  <a:cubicBezTo>
                    <a:pt x="37" y="117"/>
                    <a:pt x="37" y="117"/>
                    <a:pt x="37" y="117"/>
                  </a:cubicBezTo>
                  <a:cubicBezTo>
                    <a:pt x="36" y="117"/>
                    <a:pt x="36" y="117"/>
                    <a:pt x="36" y="117"/>
                  </a:cubicBezTo>
                  <a:cubicBezTo>
                    <a:pt x="35" y="117"/>
                    <a:pt x="35" y="117"/>
                    <a:pt x="35" y="117"/>
                  </a:cubicBezTo>
                  <a:cubicBezTo>
                    <a:pt x="35" y="118"/>
                    <a:pt x="35" y="118"/>
                    <a:pt x="35" y="118"/>
                  </a:cubicBezTo>
                  <a:cubicBezTo>
                    <a:pt x="35" y="118"/>
                    <a:pt x="35" y="118"/>
                    <a:pt x="35" y="118"/>
                  </a:cubicBezTo>
                  <a:cubicBezTo>
                    <a:pt x="34" y="118"/>
                    <a:pt x="34" y="118"/>
                    <a:pt x="34" y="118"/>
                  </a:cubicBezTo>
                  <a:cubicBezTo>
                    <a:pt x="34" y="119"/>
                    <a:pt x="34" y="119"/>
                    <a:pt x="34" y="119"/>
                  </a:cubicBezTo>
                  <a:cubicBezTo>
                    <a:pt x="34" y="119"/>
                    <a:pt x="34" y="119"/>
                    <a:pt x="34" y="119"/>
                  </a:cubicBezTo>
                  <a:cubicBezTo>
                    <a:pt x="35" y="119"/>
                    <a:pt x="35" y="119"/>
                    <a:pt x="35" y="119"/>
                  </a:cubicBezTo>
                  <a:cubicBezTo>
                    <a:pt x="35" y="119"/>
                    <a:pt x="35" y="119"/>
                    <a:pt x="35" y="119"/>
                  </a:cubicBezTo>
                  <a:close/>
                  <a:moveTo>
                    <a:pt x="36" y="119"/>
                  </a:moveTo>
                  <a:cubicBezTo>
                    <a:pt x="36" y="119"/>
                    <a:pt x="36" y="119"/>
                    <a:pt x="36" y="119"/>
                  </a:cubicBezTo>
                  <a:cubicBezTo>
                    <a:pt x="37" y="118"/>
                    <a:pt x="37" y="118"/>
                    <a:pt x="37" y="118"/>
                  </a:cubicBezTo>
                  <a:cubicBezTo>
                    <a:pt x="37" y="118"/>
                    <a:pt x="37" y="118"/>
                    <a:pt x="37" y="118"/>
                  </a:cubicBezTo>
                  <a:cubicBezTo>
                    <a:pt x="36" y="119"/>
                    <a:pt x="36" y="119"/>
                    <a:pt x="36" y="119"/>
                  </a:cubicBezTo>
                  <a:close/>
                  <a:moveTo>
                    <a:pt x="36" y="120"/>
                  </a:moveTo>
                  <a:cubicBezTo>
                    <a:pt x="36" y="119"/>
                    <a:pt x="36" y="119"/>
                    <a:pt x="36" y="119"/>
                  </a:cubicBezTo>
                  <a:cubicBezTo>
                    <a:pt x="36" y="119"/>
                    <a:pt x="36" y="119"/>
                    <a:pt x="36" y="119"/>
                  </a:cubicBezTo>
                  <a:cubicBezTo>
                    <a:pt x="36" y="119"/>
                    <a:pt x="36" y="119"/>
                    <a:pt x="36" y="119"/>
                  </a:cubicBezTo>
                  <a:cubicBezTo>
                    <a:pt x="36" y="120"/>
                    <a:pt x="36" y="120"/>
                    <a:pt x="36" y="120"/>
                  </a:cubicBezTo>
                  <a:close/>
                  <a:moveTo>
                    <a:pt x="34" y="120"/>
                  </a:moveTo>
                  <a:cubicBezTo>
                    <a:pt x="35" y="120"/>
                    <a:pt x="35" y="120"/>
                    <a:pt x="35" y="120"/>
                  </a:cubicBezTo>
                  <a:cubicBezTo>
                    <a:pt x="34" y="119"/>
                    <a:pt x="34" y="119"/>
                    <a:pt x="34" y="119"/>
                  </a:cubicBezTo>
                  <a:cubicBezTo>
                    <a:pt x="34" y="119"/>
                    <a:pt x="34" y="119"/>
                    <a:pt x="34" y="119"/>
                  </a:cubicBezTo>
                  <a:cubicBezTo>
                    <a:pt x="34" y="120"/>
                    <a:pt x="34" y="120"/>
                    <a:pt x="34" y="120"/>
                  </a:cubicBezTo>
                  <a:cubicBezTo>
                    <a:pt x="34" y="120"/>
                    <a:pt x="34" y="120"/>
                    <a:pt x="34" y="120"/>
                  </a:cubicBezTo>
                  <a:close/>
                  <a:moveTo>
                    <a:pt x="33" y="123"/>
                  </a:moveTo>
                  <a:cubicBezTo>
                    <a:pt x="33" y="123"/>
                    <a:pt x="33" y="123"/>
                    <a:pt x="33" y="123"/>
                  </a:cubicBezTo>
                  <a:cubicBezTo>
                    <a:pt x="33" y="123"/>
                    <a:pt x="33" y="123"/>
                    <a:pt x="33" y="123"/>
                  </a:cubicBezTo>
                  <a:cubicBezTo>
                    <a:pt x="34" y="122"/>
                    <a:pt x="34" y="122"/>
                    <a:pt x="34" y="122"/>
                  </a:cubicBezTo>
                  <a:cubicBezTo>
                    <a:pt x="35" y="122"/>
                    <a:pt x="35" y="122"/>
                    <a:pt x="35" y="122"/>
                  </a:cubicBezTo>
                  <a:cubicBezTo>
                    <a:pt x="35" y="122"/>
                    <a:pt x="35" y="122"/>
                    <a:pt x="35" y="122"/>
                  </a:cubicBezTo>
                  <a:cubicBezTo>
                    <a:pt x="35" y="122"/>
                    <a:pt x="35" y="122"/>
                    <a:pt x="35" y="122"/>
                  </a:cubicBezTo>
                  <a:cubicBezTo>
                    <a:pt x="34" y="122"/>
                    <a:pt x="34" y="122"/>
                    <a:pt x="34" y="122"/>
                  </a:cubicBezTo>
                  <a:cubicBezTo>
                    <a:pt x="33" y="122"/>
                    <a:pt x="33" y="122"/>
                    <a:pt x="33" y="122"/>
                  </a:cubicBezTo>
                  <a:cubicBezTo>
                    <a:pt x="33" y="122"/>
                    <a:pt x="33" y="122"/>
                    <a:pt x="33" y="122"/>
                  </a:cubicBezTo>
                  <a:cubicBezTo>
                    <a:pt x="33" y="122"/>
                    <a:pt x="33" y="123"/>
                    <a:pt x="33" y="123"/>
                  </a:cubicBezTo>
                  <a:close/>
                  <a:moveTo>
                    <a:pt x="32" y="125"/>
                  </a:moveTo>
                  <a:cubicBezTo>
                    <a:pt x="32" y="126"/>
                    <a:pt x="32" y="126"/>
                    <a:pt x="32" y="126"/>
                  </a:cubicBezTo>
                  <a:cubicBezTo>
                    <a:pt x="33" y="126"/>
                    <a:pt x="33" y="126"/>
                    <a:pt x="33" y="126"/>
                  </a:cubicBezTo>
                  <a:cubicBezTo>
                    <a:pt x="33" y="125"/>
                    <a:pt x="33" y="125"/>
                    <a:pt x="33" y="125"/>
                  </a:cubicBezTo>
                  <a:cubicBezTo>
                    <a:pt x="33" y="125"/>
                    <a:pt x="33" y="125"/>
                    <a:pt x="33" y="125"/>
                  </a:cubicBezTo>
                  <a:cubicBezTo>
                    <a:pt x="32" y="125"/>
                    <a:pt x="32" y="125"/>
                    <a:pt x="32" y="125"/>
                  </a:cubicBezTo>
                  <a:close/>
                  <a:moveTo>
                    <a:pt x="52" y="218"/>
                  </a:moveTo>
                  <a:cubicBezTo>
                    <a:pt x="52" y="217"/>
                    <a:pt x="52" y="217"/>
                    <a:pt x="52" y="217"/>
                  </a:cubicBezTo>
                  <a:cubicBezTo>
                    <a:pt x="53" y="217"/>
                    <a:pt x="53" y="217"/>
                    <a:pt x="53" y="217"/>
                  </a:cubicBezTo>
                  <a:cubicBezTo>
                    <a:pt x="53" y="217"/>
                    <a:pt x="53" y="217"/>
                    <a:pt x="53" y="217"/>
                  </a:cubicBezTo>
                  <a:cubicBezTo>
                    <a:pt x="53" y="218"/>
                    <a:pt x="53" y="218"/>
                    <a:pt x="53" y="218"/>
                  </a:cubicBezTo>
                  <a:cubicBezTo>
                    <a:pt x="52" y="218"/>
                    <a:pt x="52" y="218"/>
                    <a:pt x="52" y="218"/>
                  </a:cubicBezTo>
                  <a:cubicBezTo>
                    <a:pt x="52" y="218"/>
                    <a:pt x="52" y="218"/>
                    <a:pt x="52" y="218"/>
                  </a:cubicBezTo>
                  <a:cubicBezTo>
                    <a:pt x="52" y="218"/>
                    <a:pt x="52" y="218"/>
                    <a:pt x="52" y="218"/>
                  </a:cubicBezTo>
                  <a:close/>
                  <a:moveTo>
                    <a:pt x="47" y="215"/>
                  </a:moveTo>
                  <a:cubicBezTo>
                    <a:pt x="47" y="215"/>
                    <a:pt x="47" y="215"/>
                    <a:pt x="47" y="215"/>
                  </a:cubicBezTo>
                  <a:cubicBezTo>
                    <a:pt x="47" y="215"/>
                    <a:pt x="47" y="215"/>
                    <a:pt x="47" y="215"/>
                  </a:cubicBezTo>
                  <a:cubicBezTo>
                    <a:pt x="48" y="214"/>
                    <a:pt x="48" y="214"/>
                    <a:pt x="48" y="214"/>
                  </a:cubicBezTo>
                  <a:cubicBezTo>
                    <a:pt x="48" y="214"/>
                    <a:pt x="48" y="214"/>
                    <a:pt x="48" y="214"/>
                  </a:cubicBezTo>
                  <a:cubicBezTo>
                    <a:pt x="47" y="214"/>
                    <a:pt x="47" y="214"/>
                    <a:pt x="47" y="214"/>
                  </a:cubicBezTo>
                  <a:cubicBezTo>
                    <a:pt x="47" y="214"/>
                    <a:pt x="47" y="214"/>
                    <a:pt x="47" y="214"/>
                  </a:cubicBezTo>
                  <a:cubicBezTo>
                    <a:pt x="47" y="214"/>
                    <a:pt x="47" y="214"/>
                    <a:pt x="47" y="214"/>
                  </a:cubicBezTo>
                  <a:cubicBezTo>
                    <a:pt x="47" y="215"/>
                    <a:pt x="47" y="215"/>
                    <a:pt x="47" y="215"/>
                  </a:cubicBezTo>
                  <a:close/>
                  <a:moveTo>
                    <a:pt x="44" y="210"/>
                  </a:moveTo>
                  <a:cubicBezTo>
                    <a:pt x="44" y="210"/>
                    <a:pt x="44" y="210"/>
                    <a:pt x="44" y="210"/>
                  </a:cubicBezTo>
                  <a:cubicBezTo>
                    <a:pt x="44" y="210"/>
                    <a:pt x="44" y="210"/>
                    <a:pt x="44" y="210"/>
                  </a:cubicBezTo>
                  <a:cubicBezTo>
                    <a:pt x="45" y="210"/>
                    <a:pt x="45" y="210"/>
                    <a:pt x="45" y="210"/>
                  </a:cubicBezTo>
                  <a:cubicBezTo>
                    <a:pt x="45" y="209"/>
                    <a:pt x="45" y="209"/>
                    <a:pt x="45" y="209"/>
                  </a:cubicBezTo>
                  <a:cubicBezTo>
                    <a:pt x="44" y="209"/>
                    <a:pt x="44" y="209"/>
                    <a:pt x="44" y="209"/>
                  </a:cubicBezTo>
                  <a:cubicBezTo>
                    <a:pt x="44" y="210"/>
                    <a:pt x="44" y="210"/>
                    <a:pt x="44" y="210"/>
                  </a:cubicBezTo>
                  <a:close/>
                  <a:moveTo>
                    <a:pt x="42" y="210"/>
                  </a:moveTo>
                  <a:cubicBezTo>
                    <a:pt x="42" y="210"/>
                    <a:pt x="42" y="210"/>
                    <a:pt x="42" y="210"/>
                  </a:cubicBezTo>
                  <a:cubicBezTo>
                    <a:pt x="43" y="210"/>
                    <a:pt x="43" y="210"/>
                    <a:pt x="43" y="210"/>
                  </a:cubicBezTo>
                  <a:cubicBezTo>
                    <a:pt x="43" y="210"/>
                    <a:pt x="43" y="210"/>
                    <a:pt x="43" y="210"/>
                  </a:cubicBezTo>
                  <a:cubicBezTo>
                    <a:pt x="42" y="209"/>
                    <a:pt x="42" y="209"/>
                    <a:pt x="42" y="209"/>
                  </a:cubicBezTo>
                  <a:cubicBezTo>
                    <a:pt x="42" y="210"/>
                    <a:pt x="42" y="210"/>
                    <a:pt x="42" y="210"/>
                  </a:cubicBezTo>
                  <a:close/>
                  <a:moveTo>
                    <a:pt x="37" y="210"/>
                  </a:moveTo>
                  <a:cubicBezTo>
                    <a:pt x="37" y="210"/>
                    <a:pt x="37" y="210"/>
                    <a:pt x="37" y="210"/>
                  </a:cubicBezTo>
                  <a:cubicBezTo>
                    <a:pt x="38" y="210"/>
                    <a:pt x="38" y="210"/>
                    <a:pt x="38" y="210"/>
                  </a:cubicBezTo>
                  <a:cubicBezTo>
                    <a:pt x="38" y="211"/>
                    <a:pt x="38" y="211"/>
                    <a:pt x="38" y="211"/>
                  </a:cubicBezTo>
                  <a:cubicBezTo>
                    <a:pt x="39" y="211"/>
                    <a:pt x="39" y="211"/>
                    <a:pt x="39" y="211"/>
                  </a:cubicBezTo>
                  <a:cubicBezTo>
                    <a:pt x="38" y="210"/>
                    <a:pt x="38" y="210"/>
                    <a:pt x="38" y="210"/>
                  </a:cubicBezTo>
                  <a:cubicBezTo>
                    <a:pt x="38" y="210"/>
                    <a:pt x="38" y="210"/>
                    <a:pt x="38" y="210"/>
                  </a:cubicBezTo>
                  <a:cubicBezTo>
                    <a:pt x="37" y="210"/>
                    <a:pt x="37" y="210"/>
                    <a:pt x="37" y="210"/>
                  </a:cubicBezTo>
                  <a:close/>
                  <a:moveTo>
                    <a:pt x="31" y="186"/>
                  </a:moveTo>
                  <a:cubicBezTo>
                    <a:pt x="31" y="186"/>
                    <a:pt x="31" y="186"/>
                    <a:pt x="31" y="186"/>
                  </a:cubicBezTo>
                  <a:cubicBezTo>
                    <a:pt x="32" y="185"/>
                    <a:pt x="32" y="185"/>
                    <a:pt x="32" y="185"/>
                  </a:cubicBezTo>
                  <a:cubicBezTo>
                    <a:pt x="33" y="184"/>
                    <a:pt x="33" y="184"/>
                    <a:pt x="33" y="184"/>
                  </a:cubicBezTo>
                  <a:cubicBezTo>
                    <a:pt x="32" y="184"/>
                    <a:pt x="32" y="184"/>
                    <a:pt x="32" y="184"/>
                  </a:cubicBezTo>
                  <a:cubicBezTo>
                    <a:pt x="32" y="185"/>
                    <a:pt x="32" y="185"/>
                    <a:pt x="32" y="185"/>
                  </a:cubicBezTo>
                  <a:cubicBezTo>
                    <a:pt x="31" y="186"/>
                    <a:pt x="31" y="186"/>
                    <a:pt x="31" y="186"/>
                  </a:cubicBezTo>
                  <a:close/>
                  <a:moveTo>
                    <a:pt x="31" y="185"/>
                  </a:moveTo>
                  <a:cubicBezTo>
                    <a:pt x="31" y="185"/>
                    <a:pt x="31" y="185"/>
                    <a:pt x="31" y="185"/>
                  </a:cubicBezTo>
                  <a:cubicBezTo>
                    <a:pt x="31" y="185"/>
                    <a:pt x="31" y="185"/>
                    <a:pt x="31" y="185"/>
                  </a:cubicBezTo>
                  <a:cubicBezTo>
                    <a:pt x="32" y="185"/>
                    <a:pt x="32" y="185"/>
                    <a:pt x="32" y="185"/>
                  </a:cubicBezTo>
                  <a:cubicBezTo>
                    <a:pt x="32" y="184"/>
                    <a:pt x="32" y="184"/>
                    <a:pt x="32" y="184"/>
                  </a:cubicBezTo>
                  <a:cubicBezTo>
                    <a:pt x="32" y="184"/>
                    <a:pt x="32" y="184"/>
                    <a:pt x="32" y="184"/>
                  </a:cubicBezTo>
                  <a:cubicBezTo>
                    <a:pt x="31" y="185"/>
                    <a:pt x="31" y="185"/>
                    <a:pt x="31" y="185"/>
                  </a:cubicBezTo>
                  <a:close/>
                  <a:moveTo>
                    <a:pt x="27" y="177"/>
                  </a:moveTo>
                  <a:cubicBezTo>
                    <a:pt x="27" y="177"/>
                    <a:pt x="27" y="177"/>
                    <a:pt x="27" y="177"/>
                  </a:cubicBezTo>
                  <a:cubicBezTo>
                    <a:pt x="27" y="177"/>
                    <a:pt x="27" y="177"/>
                    <a:pt x="27" y="177"/>
                  </a:cubicBezTo>
                  <a:cubicBezTo>
                    <a:pt x="28" y="177"/>
                    <a:pt x="28" y="177"/>
                    <a:pt x="28" y="177"/>
                  </a:cubicBezTo>
                  <a:cubicBezTo>
                    <a:pt x="28" y="177"/>
                    <a:pt x="28" y="177"/>
                    <a:pt x="28" y="177"/>
                  </a:cubicBezTo>
                  <a:cubicBezTo>
                    <a:pt x="28" y="176"/>
                    <a:pt x="28" y="176"/>
                    <a:pt x="28" y="176"/>
                  </a:cubicBezTo>
                  <a:cubicBezTo>
                    <a:pt x="27" y="177"/>
                    <a:pt x="27" y="177"/>
                    <a:pt x="27" y="177"/>
                  </a:cubicBezTo>
                  <a:close/>
                  <a:moveTo>
                    <a:pt x="27" y="176"/>
                  </a:moveTo>
                  <a:cubicBezTo>
                    <a:pt x="27" y="176"/>
                    <a:pt x="27" y="176"/>
                    <a:pt x="27" y="176"/>
                  </a:cubicBezTo>
                  <a:cubicBezTo>
                    <a:pt x="28" y="176"/>
                    <a:pt x="28" y="176"/>
                    <a:pt x="28" y="176"/>
                  </a:cubicBezTo>
                  <a:cubicBezTo>
                    <a:pt x="28" y="175"/>
                    <a:pt x="28" y="175"/>
                    <a:pt x="28" y="175"/>
                  </a:cubicBezTo>
                  <a:cubicBezTo>
                    <a:pt x="27" y="175"/>
                    <a:pt x="27" y="175"/>
                    <a:pt x="27" y="175"/>
                  </a:cubicBezTo>
                  <a:cubicBezTo>
                    <a:pt x="27" y="176"/>
                    <a:pt x="27" y="176"/>
                    <a:pt x="27" y="176"/>
                  </a:cubicBezTo>
                  <a:close/>
                  <a:moveTo>
                    <a:pt x="27" y="168"/>
                  </a:moveTo>
                  <a:cubicBezTo>
                    <a:pt x="28" y="168"/>
                    <a:pt x="28" y="168"/>
                    <a:pt x="28" y="168"/>
                  </a:cubicBezTo>
                  <a:cubicBezTo>
                    <a:pt x="29" y="168"/>
                    <a:pt x="29" y="168"/>
                    <a:pt x="29" y="168"/>
                  </a:cubicBezTo>
                  <a:cubicBezTo>
                    <a:pt x="28" y="167"/>
                    <a:pt x="28" y="167"/>
                    <a:pt x="28" y="167"/>
                  </a:cubicBezTo>
                  <a:cubicBezTo>
                    <a:pt x="27" y="168"/>
                    <a:pt x="27" y="168"/>
                    <a:pt x="27" y="168"/>
                  </a:cubicBezTo>
                  <a:close/>
                  <a:moveTo>
                    <a:pt x="28" y="167"/>
                  </a:moveTo>
                  <a:cubicBezTo>
                    <a:pt x="28" y="167"/>
                    <a:pt x="28" y="167"/>
                    <a:pt x="28" y="167"/>
                  </a:cubicBezTo>
                  <a:cubicBezTo>
                    <a:pt x="29" y="167"/>
                    <a:pt x="29" y="167"/>
                    <a:pt x="29" y="167"/>
                  </a:cubicBezTo>
                  <a:cubicBezTo>
                    <a:pt x="29" y="167"/>
                    <a:pt x="29" y="167"/>
                    <a:pt x="29" y="167"/>
                  </a:cubicBezTo>
                  <a:cubicBezTo>
                    <a:pt x="29" y="167"/>
                    <a:pt x="29" y="167"/>
                    <a:pt x="29" y="167"/>
                  </a:cubicBezTo>
                  <a:cubicBezTo>
                    <a:pt x="28" y="167"/>
                    <a:pt x="28" y="167"/>
                    <a:pt x="28" y="167"/>
                  </a:cubicBezTo>
                  <a:cubicBezTo>
                    <a:pt x="28" y="167"/>
                    <a:pt x="28" y="167"/>
                    <a:pt x="28" y="167"/>
                  </a:cubicBezTo>
                  <a:close/>
                  <a:moveTo>
                    <a:pt x="26" y="167"/>
                  </a:moveTo>
                  <a:cubicBezTo>
                    <a:pt x="26" y="167"/>
                    <a:pt x="26" y="167"/>
                    <a:pt x="26" y="167"/>
                  </a:cubicBezTo>
                  <a:cubicBezTo>
                    <a:pt x="27" y="167"/>
                    <a:pt x="27" y="167"/>
                    <a:pt x="27" y="167"/>
                  </a:cubicBezTo>
                  <a:cubicBezTo>
                    <a:pt x="27" y="167"/>
                    <a:pt x="27" y="167"/>
                    <a:pt x="27" y="167"/>
                  </a:cubicBezTo>
                  <a:cubicBezTo>
                    <a:pt x="26" y="167"/>
                    <a:pt x="26" y="167"/>
                    <a:pt x="26" y="167"/>
                  </a:cubicBezTo>
                  <a:cubicBezTo>
                    <a:pt x="26" y="167"/>
                    <a:pt x="26" y="167"/>
                    <a:pt x="26" y="167"/>
                  </a:cubicBezTo>
                  <a:close/>
                  <a:moveTo>
                    <a:pt x="29" y="160"/>
                  </a:moveTo>
                  <a:cubicBezTo>
                    <a:pt x="28" y="160"/>
                    <a:pt x="28" y="160"/>
                    <a:pt x="28" y="160"/>
                  </a:cubicBezTo>
                  <a:cubicBezTo>
                    <a:pt x="29" y="160"/>
                    <a:pt x="29" y="160"/>
                    <a:pt x="29" y="160"/>
                  </a:cubicBezTo>
                  <a:cubicBezTo>
                    <a:pt x="29" y="160"/>
                    <a:pt x="29" y="160"/>
                    <a:pt x="29" y="160"/>
                  </a:cubicBezTo>
                  <a:cubicBezTo>
                    <a:pt x="29" y="160"/>
                    <a:pt x="29" y="160"/>
                    <a:pt x="29" y="160"/>
                  </a:cubicBezTo>
                  <a:cubicBezTo>
                    <a:pt x="30" y="159"/>
                    <a:pt x="30" y="159"/>
                    <a:pt x="30" y="159"/>
                  </a:cubicBezTo>
                  <a:cubicBezTo>
                    <a:pt x="29" y="159"/>
                    <a:pt x="29" y="159"/>
                    <a:pt x="29" y="159"/>
                  </a:cubicBezTo>
                  <a:cubicBezTo>
                    <a:pt x="29" y="160"/>
                    <a:pt x="29" y="160"/>
                    <a:pt x="29" y="160"/>
                  </a:cubicBezTo>
                  <a:close/>
                  <a:moveTo>
                    <a:pt x="36" y="157"/>
                  </a:moveTo>
                  <a:cubicBezTo>
                    <a:pt x="36" y="157"/>
                    <a:pt x="36" y="157"/>
                    <a:pt x="36" y="157"/>
                  </a:cubicBezTo>
                  <a:cubicBezTo>
                    <a:pt x="37" y="157"/>
                    <a:pt x="37" y="157"/>
                    <a:pt x="37" y="157"/>
                  </a:cubicBezTo>
                  <a:cubicBezTo>
                    <a:pt x="37" y="157"/>
                    <a:pt x="37" y="157"/>
                    <a:pt x="37" y="157"/>
                  </a:cubicBezTo>
                  <a:cubicBezTo>
                    <a:pt x="36" y="157"/>
                    <a:pt x="36" y="157"/>
                    <a:pt x="36" y="157"/>
                  </a:cubicBezTo>
                  <a:cubicBezTo>
                    <a:pt x="36" y="157"/>
                    <a:pt x="36" y="157"/>
                    <a:pt x="36" y="157"/>
                  </a:cubicBezTo>
                  <a:cubicBezTo>
                    <a:pt x="36" y="157"/>
                    <a:pt x="36" y="157"/>
                    <a:pt x="36" y="157"/>
                  </a:cubicBezTo>
                  <a:close/>
                  <a:moveTo>
                    <a:pt x="33" y="153"/>
                  </a:moveTo>
                  <a:cubicBezTo>
                    <a:pt x="33" y="154"/>
                    <a:pt x="33" y="154"/>
                    <a:pt x="33" y="154"/>
                  </a:cubicBezTo>
                  <a:cubicBezTo>
                    <a:pt x="33" y="154"/>
                    <a:pt x="33" y="154"/>
                    <a:pt x="33" y="154"/>
                  </a:cubicBezTo>
                  <a:cubicBezTo>
                    <a:pt x="34" y="154"/>
                    <a:pt x="34" y="154"/>
                    <a:pt x="34" y="154"/>
                  </a:cubicBezTo>
                  <a:cubicBezTo>
                    <a:pt x="34" y="153"/>
                    <a:pt x="34" y="153"/>
                    <a:pt x="34" y="153"/>
                  </a:cubicBezTo>
                  <a:cubicBezTo>
                    <a:pt x="33" y="153"/>
                    <a:pt x="33" y="153"/>
                    <a:pt x="33" y="153"/>
                  </a:cubicBezTo>
                  <a:cubicBezTo>
                    <a:pt x="33" y="153"/>
                    <a:pt x="33" y="153"/>
                    <a:pt x="33" y="153"/>
                  </a:cubicBezTo>
                  <a:close/>
                  <a:moveTo>
                    <a:pt x="36" y="153"/>
                  </a:moveTo>
                  <a:cubicBezTo>
                    <a:pt x="37" y="153"/>
                    <a:pt x="37" y="153"/>
                    <a:pt x="37" y="153"/>
                  </a:cubicBezTo>
                  <a:cubicBezTo>
                    <a:pt x="37" y="153"/>
                    <a:pt x="37" y="153"/>
                    <a:pt x="37" y="153"/>
                  </a:cubicBezTo>
                  <a:cubicBezTo>
                    <a:pt x="38" y="153"/>
                    <a:pt x="38" y="153"/>
                    <a:pt x="38" y="153"/>
                  </a:cubicBezTo>
                  <a:cubicBezTo>
                    <a:pt x="37" y="153"/>
                    <a:pt x="37" y="153"/>
                    <a:pt x="37" y="153"/>
                  </a:cubicBezTo>
                  <a:cubicBezTo>
                    <a:pt x="36" y="153"/>
                    <a:pt x="36" y="153"/>
                    <a:pt x="36" y="153"/>
                  </a:cubicBezTo>
                  <a:close/>
                  <a:moveTo>
                    <a:pt x="34" y="153"/>
                  </a:moveTo>
                  <a:cubicBezTo>
                    <a:pt x="35" y="153"/>
                    <a:pt x="35" y="153"/>
                    <a:pt x="35" y="153"/>
                  </a:cubicBezTo>
                  <a:cubicBezTo>
                    <a:pt x="36" y="153"/>
                    <a:pt x="36" y="153"/>
                    <a:pt x="36" y="153"/>
                  </a:cubicBezTo>
                  <a:cubicBezTo>
                    <a:pt x="37" y="152"/>
                    <a:pt x="37" y="152"/>
                    <a:pt x="37" y="152"/>
                  </a:cubicBezTo>
                  <a:cubicBezTo>
                    <a:pt x="36" y="152"/>
                    <a:pt x="36" y="152"/>
                    <a:pt x="36" y="152"/>
                  </a:cubicBezTo>
                  <a:cubicBezTo>
                    <a:pt x="35" y="152"/>
                    <a:pt x="35" y="152"/>
                    <a:pt x="35" y="152"/>
                  </a:cubicBezTo>
                  <a:cubicBezTo>
                    <a:pt x="34" y="152"/>
                    <a:pt x="34" y="152"/>
                    <a:pt x="34" y="152"/>
                  </a:cubicBezTo>
                  <a:cubicBezTo>
                    <a:pt x="34" y="153"/>
                    <a:pt x="34" y="153"/>
                    <a:pt x="34" y="153"/>
                  </a:cubicBezTo>
                  <a:close/>
                  <a:moveTo>
                    <a:pt x="42" y="137"/>
                  </a:moveTo>
                  <a:cubicBezTo>
                    <a:pt x="42" y="138"/>
                    <a:pt x="42" y="138"/>
                    <a:pt x="42" y="138"/>
                  </a:cubicBezTo>
                  <a:cubicBezTo>
                    <a:pt x="43" y="138"/>
                    <a:pt x="43" y="138"/>
                    <a:pt x="43" y="138"/>
                  </a:cubicBezTo>
                  <a:cubicBezTo>
                    <a:pt x="43" y="137"/>
                    <a:pt x="43" y="137"/>
                    <a:pt x="43" y="137"/>
                  </a:cubicBezTo>
                  <a:cubicBezTo>
                    <a:pt x="43" y="137"/>
                    <a:pt x="43" y="137"/>
                    <a:pt x="43" y="137"/>
                  </a:cubicBezTo>
                  <a:cubicBezTo>
                    <a:pt x="42" y="137"/>
                    <a:pt x="42" y="137"/>
                    <a:pt x="42" y="137"/>
                  </a:cubicBezTo>
                  <a:close/>
                  <a:moveTo>
                    <a:pt x="42" y="135"/>
                  </a:moveTo>
                  <a:cubicBezTo>
                    <a:pt x="41" y="135"/>
                    <a:pt x="41" y="135"/>
                    <a:pt x="41" y="135"/>
                  </a:cubicBezTo>
                  <a:cubicBezTo>
                    <a:pt x="42" y="136"/>
                    <a:pt x="42" y="136"/>
                    <a:pt x="42" y="136"/>
                  </a:cubicBezTo>
                  <a:cubicBezTo>
                    <a:pt x="43" y="136"/>
                    <a:pt x="43" y="136"/>
                    <a:pt x="43" y="136"/>
                  </a:cubicBezTo>
                  <a:cubicBezTo>
                    <a:pt x="42" y="135"/>
                    <a:pt x="42" y="135"/>
                    <a:pt x="42" y="135"/>
                  </a:cubicBezTo>
                  <a:cubicBezTo>
                    <a:pt x="42" y="135"/>
                    <a:pt x="42" y="135"/>
                    <a:pt x="42" y="135"/>
                  </a:cubicBezTo>
                  <a:close/>
                  <a:moveTo>
                    <a:pt x="39" y="130"/>
                  </a:moveTo>
                  <a:cubicBezTo>
                    <a:pt x="40" y="130"/>
                    <a:pt x="40" y="130"/>
                    <a:pt x="40" y="130"/>
                  </a:cubicBezTo>
                  <a:cubicBezTo>
                    <a:pt x="40" y="129"/>
                    <a:pt x="40" y="129"/>
                    <a:pt x="40" y="129"/>
                  </a:cubicBezTo>
                  <a:cubicBezTo>
                    <a:pt x="41" y="129"/>
                    <a:pt x="41" y="129"/>
                    <a:pt x="41" y="129"/>
                  </a:cubicBezTo>
                  <a:cubicBezTo>
                    <a:pt x="41" y="129"/>
                    <a:pt x="41" y="129"/>
                    <a:pt x="41" y="129"/>
                  </a:cubicBezTo>
                  <a:cubicBezTo>
                    <a:pt x="40" y="129"/>
                    <a:pt x="40" y="129"/>
                    <a:pt x="40" y="129"/>
                  </a:cubicBezTo>
                  <a:cubicBezTo>
                    <a:pt x="40" y="128"/>
                    <a:pt x="40" y="128"/>
                    <a:pt x="40" y="128"/>
                  </a:cubicBezTo>
                  <a:cubicBezTo>
                    <a:pt x="39" y="129"/>
                    <a:pt x="39" y="129"/>
                    <a:pt x="39" y="129"/>
                  </a:cubicBezTo>
                  <a:cubicBezTo>
                    <a:pt x="39" y="129"/>
                    <a:pt x="39" y="129"/>
                    <a:pt x="39" y="129"/>
                  </a:cubicBezTo>
                  <a:cubicBezTo>
                    <a:pt x="39" y="130"/>
                    <a:pt x="39" y="130"/>
                    <a:pt x="39" y="130"/>
                  </a:cubicBezTo>
                  <a:close/>
                  <a:moveTo>
                    <a:pt x="39" y="133"/>
                  </a:moveTo>
                  <a:cubicBezTo>
                    <a:pt x="40" y="133"/>
                    <a:pt x="40" y="133"/>
                    <a:pt x="40" y="133"/>
                  </a:cubicBezTo>
                  <a:cubicBezTo>
                    <a:pt x="40" y="133"/>
                    <a:pt x="40" y="133"/>
                    <a:pt x="40" y="133"/>
                  </a:cubicBezTo>
                  <a:cubicBezTo>
                    <a:pt x="41" y="132"/>
                    <a:pt x="41" y="132"/>
                    <a:pt x="41" y="132"/>
                  </a:cubicBezTo>
                  <a:cubicBezTo>
                    <a:pt x="41" y="131"/>
                    <a:pt x="41" y="131"/>
                    <a:pt x="41" y="131"/>
                  </a:cubicBezTo>
                  <a:cubicBezTo>
                    <a:pt x="40" y="131"/>
                    <a:pt x="40" y="131"/>
                    <a:pt x="40" y="131"/>
                  </a:cubicBezTo>
                  <a:cubicBezTo>
                    <a:pt x="40" y="131"/>
                    <a:pt x="40" y="131"/>
                    <a:pt x="40" y="131"/>
                  </a:cubicBezTo>
                  <a:cubicBezTo>
                    <a:pt x="39" y="133"/>
                    <a:pt x="39" y="133"/>
                    <a:pt x="39" y="133"/>
                  </a:cubicBezTo>
                  <a:close/>
                  <a:moveTo>
                    <a:pt x="36" y="133"/>
                  </a:moveTo>
                  <a:cubicBezTo>
                    <a:pt x="37" y="133"/>
                    <a:pt x="37" y="133"/>
                    <a:pt x="37" y="133"/>
                  </a:cubicBezTo>
                  <a:cubicBezTo>
                    <a:pt x="38" y="133"/>
                    <a:pt x="38" y="133"/>
                    <a:pt x="38" y="133"/>
                  </a:cubicBezTo>
                  <a:cubicBezTo>
                    <a:pt x="38" y="132"/>
                    <a:pt x="38" y="132"/>
                    <a:pt x="38" y="132"/>
                  </a:cubicBezTo>
                  <a:cubicBezTo>
                    <a:pt x="38" y="131"/>
                    <a:pt x="38" y="131"/>
                    <a:pt x="38" y="131"/>
                  </a:cubicBezTo>
                  <a:cubicBezTo>
                    <a:pt x="37" y="132"/>
                    <a:pt x="37" y="132"/>
                    <a:pt x="37" y="132"/>
                  </a:cubicBezTo>
                  <a:cubicBezTo>
                    <a:pt x="36" y="132"/>
                    <a:pt x="36" y="132"/>
                    <a:pt x="36" y="132"/>
                  </a:cubicBezTo>
                  <a:cubicBezTo>
                    <a:pt x="36" y="133"/>
                    <a:pt x="36" y="133"/>
                    <a:pt x="36" y="133"/>
                  </a:cubicBezTo>
                  <a:close/>
                  <a:moveTo>
                    <a:pt x="31" y="137"/>
                  </a:moveTo>
                  <a:cubicBezTo>
                    <a:pt x="31" y="137"/>
                    <a:pt x="31" y="137"/>
                    <a:pt x="31" y="137"/>
                  </a:cubicBezTo>
                  <a:cubicBezTo>
                    <a:pt x="31" y="138"/>
                    <a:pt x="31" y="138"/>
                    <a:pt x="31" y="138"/>
                  </a:cubicBezTo>
                  <a:cubicBezTo>
                    <a:pt x="32" y="138"/>
                    <a:pt x="32" y="138"/>
                    <a:pt x="32" y="138"/>
                  </a:cubicBezTo>
                  <a:cubicBezTo>
                    <a:pt x="32" y="137"/>
                    <a:pt x="32" y="137"/>
                    <a:pt x="32" y="137"/>
                  </a:cubicBezTo>
                  <a:cubicBezTo>
                    <a:pt x="32" y="137"/>
                    <a:pt x="32" y="137"/>
                    <a:pt x="32" y="137"/>
                  </a:cubicBezTo>
                  <a:cubicBezTo>
                    <a:pt x="31" y="137"/>
                    <a:pt x="31" y="137"/>
                    <a:pt x="31" y="137"/>
                  </a:cubicBezTo>
                  <a:close/>
                  <a:moveTo>
                    <a:pt x="41" y="144"/>
                  </a:moveTo>
                  <a:cubicBezTo>
                    <a:pt x="41" y="145"/>
                    <a:pt x="41" y="145"/>
                    <a:pt x="41" y="145"/>
                  </a:cubicBezTo>
                  <a:cubicBezTo>
                    <a:pt x="42" y="144"/>
                    <a:pt x="42" y="144"/>
                    <a:pt x="42" y="144"/>
                  </a:cubicBezTo>
                  <a:cubicBezTo>
                    <a:pt x="42" y="145"/>
                    <a:pt x="42" y="145"/>
                    <a:pt x="42" y="145"/>
                  </a:cubicBezTo>
                  <a:cubicBezTo>
                    <a:pt x="42" y="146"/>
                    <a:pt x="42" y="146"/>
                    <a:pt x="42" y="146"/>
                  </a:cubicBezTo>
                  <a:cubicBezTo>
                    <a:pt x="42" y="146"/>
                    <a:pt x="42" y="146"/>
                    <a:pt x="42" y="146"/>
                  </a:cubicBezTo>
                  <a:cubicBezTo>
                    <a:pt x="43" y="146"/>
                    <a:pt x="43" y="146"/>
                    <a:pt x="43" y="146"/>
                  </a:cubicBezTo>
                  <a:cubicBezTo>
                    <a:pt x="43" y="145"/>
                    <a:pt x="43" y="145"/>
                    <a:pt x="43" y="145"/>
                  </a:cubicBezTo>
                  <a:cubicBezTo>
                    <a:pt x="44" y="144"/>
                    <a:pt x="44" y="144"/>
                    <a:pt x="44" y="144"/>
                  </a:cubicBezTo>
                  <a:cubicBezTo>
                    <a:pt x="43" y="144"/>
                    <a:pt x="43" y="144"/>
                    <a:pt x="43" y="144"/>
                  </a:cubicBezTo>
                  <a:cubicBezTo>
                    <a:pt x="43" y="144"/>
                    <a:pt x="43" y="144"/>
                    <a:pt x="43" y="144"/>
                  </a:cubicBezTo>
                  <a:cubicBezTo>
                    <a:pt x="42" y="144"/>
                    <a:pt x="42" y="144"/>
                    <a:pt x="42" y="144"/>
                  </a:cubicBezTo>
                  <a:cubicBezTo>
                    <a:pt x="41" y="144"/>
                    <a:pt x="41" y="144"/>
                    <a:pt x="41" y="144"/>
                  </a:cubicBezTo>
                  <a:close/>
                  <a:moveTo>
                    <a:pt x="31" y="147"/>
                  </a:moveTo>
                  <a:cubicBezTo>
                    <a:pt x="31" y="147"/>
                    <a:pt x="31" y="147"/>
                    <a:pt x="31" y="147"/>
                  </a:cubicBezTo>
                  <a:cubicBezTo>
                    <a:pt x="33" y="147"/>
                    <a:pt x="33" y="147"/>
                    <a:pt x="33" y="147"/>
                  </a:cubicBezTo>
                  <a:cubicBezTo>
                    <a:pt x="33" y="148"/>
                    <a:pt x="33" y="148"/>
                    <a:pt x="33" y="148"/>
                  </a:cubicBezTo>
                  <a:cubicBezTo>
                    <a:pt x="34" y="148"/>
                    <a:pt x="34" y="148"/>
                    <a:pt x="34" y="148"/>
                  </a:cubicBezTo>
                  <a:cubicBezTo>
                    <a:pt x="34" y="148"/>
                    <a:pt x="34" y="148"/>
                    <a:pt x="34" y="148"/>
                  </a:cubicBezTo>
                  <a:cubicBezTo>
                    <a:pt x="37" y="147"/>
                    <a:pt x="37" y="147"/>
                    <a:pt x="37" y="147"/>
                  </a:cubicBezTo>
                  <a:cubicBezTo>
                    <a:pt x="38" y="147"/>
                    <a:pt x="38" y="147"/>
                    <a:pt x="38" y="147"/>
                  </a:cubicBezTo>
                  <a:cubicBezTo>
                    <a:pt x="40" y="146"/>
                    <a:pt x="40" y="146"/>
                    <a:pt x="40" y="146"/>
                  </a:cubicBezTo>
                  <a:cubicBezTo>
                    <a:pt x="39" y="145"/>
                    <a:pt x="39" y="145"/>
                    <a:pt x="39" y="145"/>
                  </a:cubicBezTo>
                  <a:cubicBezTo>
                    <a:pt x="39" y="144"/>
                    <a:pt x="39" y="144"/>
                    <a:pt x="39" y="144"/>
                  </a:cubicBezTo>
                  <a:cubicBezTo>
                    <a:pt x="38" y="144"/>
                    <a:pt x="38" y="144"/>
                    <a:pt x="38" y="144"/>
                  </a:cubicBezTo>
                  <a:cubicBezTo>
                    <a:pt x="37" y="144"/>
                    <a:pt x="37" y="144"/>
                    <a:pt x="37" y="144"/>
                  </a:cubicBezTo>
                  <a:cubicBezTo>
                    <a:pt x="37" y="142"/>
                    <a:pt x="37" y="142"/>
                    <a:pt x="37" y="142"/>
                  </a:cubicBezTo>
                  <a:cubicBezTo>
                    <a:pt x="36" y="140"/>
                    <a:pt x="36" y="140"/>
                    <a:pt x="36" y="140"/>
                  </a:cubicBezTo>
                  <a:cubicBezTo>
                    <a:pt x="34" y="140"/>
                    <a:pt x="34" y="140"/>
                    <a:pt x="34" y="140"/>
                  </a:cubicBezTo>
                  <a:cubicBezTo>
                    <a:pt x="34" y="139"/>
                    <a:pt x="34" y="139"/>
                    <a:pt x="34" y="139"/>
                  </a:cubicBezTo>
                  <a:cubicBezTo>
                    <a:pt x="32" y="139"/>
                    <a:pt x="32" y="139"/>
                    <a:pt x="32" y="139"/>
                  </a:cubicBezTo>
                  <a:cubicBezTo>
                    <a:pt x="31" y="139"/>
                    <a:pt x="31" y="139"/>
                    <a:pt x="31" y="139"/>
                  </a:cubicBezTo>
                  <a:cubicBezTo>
                    <a:pt x="31" y="139"/>
                    <a:pt x="31" y="139"/>
                    <a:pt x="31" y="139"/>
                  </a:cubicBezTo>
                  <a:cubicBezTo>
                    <a:pt x="30" y="140"/>
                    <a:pt x="30" y="140"/>
                    <a:pt x="30" y="140"/>
                  </a:cubicBezTo>
                  <a:cubicBezTo>
                    <a:pt x="30" y="141"/>
                    <a:pt x="30" y="141"/>
                    <a:pt x="30" y="141"/>
                  </a:cubicBezTo>
                  <a:cubicBezTo>
                    <a:pt x="31" y="142"/>
                    <a:pt x="31" y="142"/>
                    <a:pt x="31" y="142"/>
                  </a:cubicBezTo>
                  <a:cubicBezTo>
                    <a:pt x="32" y="142"/>
                    <a:pt x="32" y="142"/>
                    <a:pt x="32" y="142"/>
                  </a:cubicBezTo>
                  <a:cubicBezTo>
                    <a:pt x="31" y="142"/>
                    <a:pt x="31" y="142"/>
                    <a:pt x="31" y="142"/>
                  </a:cubicBezTo>
                  <a:cubicBezTo>
                    <a:pt x="30" y="142"/>
                    <a:pt x="30" y="142"/>
                    <a:pt x="30" y="142"/>
                  </a:cubicBezTo>
                  <a:cubicBezTo>
                    <a:pt x="30" y="143"/>
                    <a:pt x="30" y="143"/>
                    <a:pt x="30" y="143"/>
                  </a:cubicBezTo>
                  <a:cubicBezTo>
                    <a:pt x="30" y="143"/>
                    <a:pt x="30" y="143"/>
                    <a:pt x="30" y="143"/>
                  </a:cubicBezTo>
                  <a:cubicBezTo>
                    <a:pt x="31" y="144"/>
                    <a:pt x="31" y="144"/>
                    <a:pt x="31" y="144"/>
                  </a:cubicBezTo>
                  <a:cubicBezTo>
                    <a:pt x="30" y="144"/>
                    <a:pt x="30" y="144"/>
                    <a:pt x="30" y="144"/>
                  </a:cubicBezTo>
                  <a:cubicBezTo>
                    <a:pt x="30" y="144"/>
                    <a:pt x="30" y="144"/>
                    <a:pt x="30" y="144"/>
                  </a:cubicBezTo>
                  <a:cubicBezTo>
                    <a:pt x="30" y="145"/>
                    <a:pt x="30" y="145"/>
                    <a:pt x="30" y="145"/>
                  </a:cubicBezTo>
                  <a:cubicBezTo>
                    <a:pt x="32" y="146"/>
                    <a:pt x="32" y="146"/>
                    <a:pt x="32" y="146"/>
                  </a:cubicBezTo>
                  <a:cubicBezTo>
                    <a:pt x="33" y="146"/>
                    <a:pt x="33" y="146"/>
                    <a:pt x="33" y="146"/>
                  </a:cubicBezTo>
                  <a:cubicBezTo>
                    <a:pt x="33" y="146"/>
                    <a:pt x="33" y="146"/>
                    <a:pt x="33" y="146"/>
                  </a:cubicBezTo>
                  <a:cubicBezTo>
                    <a:pt x="35" y="145"/>
                    <a:pt x="35" y="145"/>
                    <a:pt x="35" y="145"/>
                  </a:cubicBezTo>
                  <a:cubicBezTo>
                    <a:pt x="34" y="146"/>
                    <a:pt x="34" y="146"/>
                    <a:pt x="34" y="146"/>
                  </a:cubicBezTo>
                  <a:cubicBezTo>
                    <a:pt x="33" y="147"/>
                    <a:pt x="33" y="147"/>
                    <a:pt x="33" y="147"/>
                  </a:cubicBezTo>
                  <a:cubicBezTo>
                    <a:pt x="32" y="146"/>
                    <a:pt x="32" y="146"/>
                    <a:pt x="32" y="146"/>
                  </a:cubicBezTo>
                  <a:cubicBezTo>
                    <a:pt x="31" y="146"/>
                    <a:pt x="31" y="146"/>
                    <a:pt x="31" y="146"/>
                  </a:cubicBezTo>
                  <a:lnTo>
                    <a:pt x="31" y="147"/>
                  </a:lnTo>
                  <a:close/>
                </a:path>
              </a:pathLst>
            </a:custGeom>
            <a:grpFill/>
            <a:ln>
              <a:noFill/>
            </a:ln>
          </p:spPr>
          <p:txBody>
            <a:bodyPr vert="horz" wrap="square" lIns="91440" tIns="45720" rIns="91440" bIns="45720" numCol="1" anchor="t" anchorCtr="0" compatLnSpc="1"/>
            <a:lstStyle/>
            <a:p>
              <a:endParaRPr lang="en-US"/>
            </a:p>
          </p:txBody>
        </p:sp>
        <p:sp>
          <p:nvSpPr>
            <p:cNvPr id="160" name="Freeform 161"/>
            <p:cNvSpPr>
              <a:spLocks noEditPoints="1"/>
            </p:cNvSpPr>
            <p:nvPr/>
          </p:nvSpPr>
          <p:spPr bwMode="auto">
            <a:xfrm>
              <a:off x="1705606" y="742950"/>
              <a:ext cx="1834736" cy="1541384"/>
            </a:xfrm>
            <a:custGeom>
              <a:avLst/>
              <a:gdLst>
                <a:gd name="T0" fmla="*/ 282 w 385"/>
                <a:gd name="T1" fmla="*/ 23 h 323"/>
                <a:gd name="T2" fmla="*/ 282 w 385"/>
                <a:gd name="T3" fmla="*/ 55 h 323"/>
                <a:gd name="T4" fmla="*/ 281 w 385"/>
                <a:gd name="T5" fmla="*/ 61 h 323"/>
                <a:gd name="T6" fmla="*/ 300 w 385"/>
                <a:gd name="T7" fmla="*/ 38 h 323"/>
                <a:gd name="T8" fmla="*/ 301 w 385"/>
                <a:gd name="T9" fmla="*/ 22 h 323"/>
                <a:gd name="T10" fmla="*/ 325 w 385"/>
                <a:gd name="T11" fmla="*/ 10 h 323"/>
                <a:gd name="T12" fmla="*/ 379 w 385"/>
                <a:gd name="T13" fmla="*/ 12 h 323"/>
                <a:gd name="T14" fmla="*/ 330 w 385"/>
                <a:gd name="T15" fmla="*/ 46 h 323"/>
                <a:gd name="T16" fmla="*/ 296 w 385"/>
                <a:gd name="T17" fmla="*/ 67 h 323"/>
                <a:gd name="T18" fmla="*/ 308 w 385"/>
                <a:gd name="T19" fmla="*/ 151 h 323"/>
                <a:gd name="T20" fmla="*/ 270 w 385"/>
                <a:gd name="T21" fmla="*/ 63 h 323"/>
                <a:gd name="T22" fmla="*/ 241 w 385"/>
                <a:gd name="T23" fmla="*/ 43 h 323"/>
                <a:gd name="T24" fmla="*/ 201 w 385"/>
                <a:gd name="T25" fmla="*/ 40 h 323"/>
                <a:gd name="T26" fmla="*/ 263 w 385"/>
                <a:gd name="T27" fmla="*/ 71 h 323"/>
                <a:gd name="T28" fmla="*/ 273 w 385"/>
                <a:gd name="T29" fmla="*/ 98 h 323"/>
                <a:gd name="T30" fmla="*/ 165 w 385"/>
                <a:gd name="T31" fmla="*/ 52 h 323"/>
                <a:gd name="T32" fmla="*/ 239 w 385"/>
                <a:gd name="T33" fmla="*/ 81 h 323"/>
                <a:gd name="T34" fmla="*/ 222 w 385"/>
                <a:gd name="T35" fmla="*/ 71 h 323"/>
                <a:gd name="T36" fmla="*/ 213 w 385"/>
                <a:gd name="T37" fmla="*/ 74 h 323"/>
                <a:gd name="T38" fmla="*/ 201 w 385"/>
                <a:gd name="T39" fmla="*/ 63 h 323"/>
                <a:gd name="T40" fmla="*/ 145 w 385"/>
                <a:gd name="T41" fmla="*/ 70 h 323"/>
                <a:gd name="T42" fmla="*/ 207 w 385"/>
                <a:gd name="T43" fmla="*/ 101 h 323"/>
                <a:gd name="T44" fmla="*/ 221 w 385"/>
                <a:gd name="T45" fmla="*/ 106 h 323"/>
                <a:gd name="T46" fmla="*/ 277 w 385"/>
                <a:gd name="T47" fmla="*/ 112 h 323"/>
                <a:gd name="T48" fmla="*/ 266 w 385"/>
                <a:gd name="T49" fmla="*/ 145 h 323"/>
                <a:gd name="T50" fmla="*/ 191 w 385"/>
                <a:gd name="T51" fmla="*/ 148 h 323"/>
                <a:gd name="T52" fmla="*/ 188 w 385"/>
                <a:gd name="T53" fmla="*/ 109 h 323"/>
                <a:gd name="T54" fmla="*/ 162 w 385"/>
                <a:gd name="T55" fmla="*/ 87 h 323"/>
                <a:gd name="T56" fmla="*/ 142 w 385"/>
                <a:gd name="T57" fmla="*/ 130 h 323"/>
                <a:gd name="T58" fmla="*/ 182 w 385"/>
                <a:gd name="T59" fmla="*/ 139 h 323"/>
                <a:gd name="T60" fmla="*/ 277 w 385"/>
                <a:gd name="T61" fmla="*/ 194 h 323"/>
                <a:gd name="T62" fmla="*/ 280 w 385"/>
                <a:gd name="T63" fmla="*/ 154 h 323"/>
                <a:gd name="T64" fmla="*/ 242 w 385"/>
                <a:gd name="T65" fmla="*/ 135 h 323"/>
                <a:gd name="T66" fmla="*/ 258 w 385"/>
                <a:gd name="T67" fmla="*/ 120 h 323"/>
                <a:gd name="T68" fmla="*/ 287 w 385"/>
                <a:gd name="T69" fmla="*/ 120 h 323"/>
                <a:gd name="T70" fmla="*/ 296 w 385"/>
                <a:gd name="T71" fmla="*/ 143 h 323"/>
                <a:gd name="T72" fmla="*/ 305 w 385"/>
                <a:gd name="T73" fmla="*/ 158 h 323"/>
                <a:gd name="T74" fmla="*/ 320 w 385"/>
                <a:gd name="T75" fmla="*/ 177 h 323"/>
                <a:gd name="T76" fmla="*/ 306 w 385"/>
                <a:gd name="T77" fmla="*/ 178 h 323"/>
                <a:gd name="T78" fmla="*/ 298 w 385"/>
                <a:gd name="T79" fmla="*/ 202 h 323"/>
                <a:gd name="T80" fmla="*/ 241 w 385"/>
                <a:gd name="T81" fmla="*/ 185 h 323"/>
                <a:gd name="T82" fmla="*/ 283 w 385"/>
                <a:gd name="T83" fmla="*/ 220 h 323"/>
                <a:gd name="T84" fmla="*/ 229 w 385"/>
                <a:gd name="T85" fmla="*/ 245 h 323"/>
                <a:gd name="T86" fmla="*/ 305 w 385"/>
                <a:gd name="T87" fmla="*/ 297 h 323"/>
                <a:gd name="T88" fmla="*/ 326 w 385"/>
                <a:gd name="T89" fmla="*/ 297 h 323"/>
                <a:gd name="T90" fmla="*/ 318 w 385"/>
                <a:gd name="T91" fmla="*/ 278 h 323"/>
                <a:gd name="T92" fmla="*/ 35 w 385"/>
                <a:gd name="T93" fmla="*/ 268 h 323"/>
                <a:gd name="T94" fmla="*/ 20 w 385"/>
                <a:gd name="T95" fmla="*/ 240 h 323"/>
                <a:gd name="T96" fmla="*/ 65 w 385"/>
                <a:gd name="T97" fmla="*/ 112 h 323"/>
                <a:gd name="T98" fmla="*/ 28 w 385"/>
                <a:gd name="T99" fmla="*/ 245 h 323"/>
                <a:gd name="T100" fmla="*/ 68 w 385"/>
                <a:gd name="T101" fmla="*/ 116 h 323"/>
                <a:gd name="T102" fmla="*/ 112 w 385"/>
                <a:gd name="T103" fmla="*/ 117 h 323"/>
                <a:gd name="T104" fmla="*/ 169 w 385"/>
                <a:gd name="T105" fmla="*/ 137 h 323"/>
                <a:gd name="T106" fmla="*/ 201 w 385"/>
                <a:gd name="T107" fmla="*/ 156 h 323"/>
                <a:gd name="T108" fmla="*/ 225 w 385"/>
                <a:gd name="T109" fmla="*/ 132 h 323"/>
                <a:gd name="T110" fmla="*/ 258 w 385"/>
                <a:gd name="T111" fmla="*/ 148 h 323"/>
                <a:gd name="T112" fmla="*/ 216 w 385"/>
                <a:gd name="T113" fmla="*/ 185 h 323"/>
                <a:gd name="T114" fmla="*/ 178 w 385"/>
                <a:gd name="T115" fmla="*/ 234 h 323"/>
                <a:gd name="T116" fmla="*/ 246 w 385"/>
                <a:gd name="T117" fmla="*/ 222 h 323"/>
                <a:gd name="T118" fmla="*/ 293 w 385"/>
                <a:gd name="T119" fmla="*/ 224 h 323"/>
                <a:gd name="T120" fmla="*/ 312 w 385"/>
                <a:gd name="T121" fmla="*/ 258 h 323"/>
                <a:gd name="T122" fmla="*/ 275 w 385"/>
                <a:gd name="T123" fmla="*/ 281 h 323"/>
                <a:gd name="T124" fmla="*/ 281 w 385"/>
                <a:gd name="T125"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23">
                  <a:moveTo>
                    <a:pt x="278" y="57"/>
                  </a:moveTo>
                  <a:cubicBezTo>
                    <a:pt x="279" y="56"/>
                    <a:pt x="279" y="56"/>
                    <a:pt x="279" y="56"/>
                  </a:cubicBezTo>
                  <a:cubicBezTo>
                    <a:pt x="280" y="56"/>
                    <a:pt x="280" y="56"/>
                    <a:pt x="280" y="56"/>
                  </a:cubicBezTo>
                  <a:cubicBezTo>
                    <a:pt x="281" y="54"/>
                    <a:pt x="281" y="54"/>
                    <a:pt x="281" y="54"/>
                  </a:cubicBezTo>
                  <a:cubicBezTo>
                    <a:pt x="282" y="52"/>
                    <a:pt x="282" y="52"/>
                    <a:pt x="282" y="52"/>
                  </a:cubicBezTo>
                  <a:cubicBezTo>
                    <a:pt x="282" y="52"/>
                    <a:pt x="282" y="52"/>
                    <a:pt x="282" y="52"/>
                  </a:cubicBezTo>
                  <a:cubicBezTo>
                    <a:pt x="282" y="53"/>
                    <a:pt x="282" y="53"/>
                    <a:pt x="282" y="53"/>
                  </a:cubicBezTo>
                  <a:cubicBezTo>
                    <a:pt x="282" y="54"/>
                    <a:pt x="282" y="54"/>
                    <a:pt x="282" y="54"/>
                  </a:cubicBezTo>
                  <a:cubicBezTo>
                    <a:pt x="282" y="54"/>
                    <a:pt x="282" y="54"/>
                    <a:pt x="282" y="54"/>
                  </a:cubicBezTo>
                  <a:cubicBezTo>
                    <a:pt x="283" y="54"/>
                    <a:pt x="283" y="54"/>
                    <a:pt x="283" y="54"/>
                  </a:cubicBezTo>
                  <a:cubicBezTo>
                    <a:pt x="283" y="53"/>
                    <a:pt x="283" y="53"/>
                    <a:pt x="283" y="53"/>
                  </a:cubicBezTo>
                  <a:cubicBezTo>
                    <a:pt x="284" y="53"/>
                    <a:pt x="284" y="53"/>
                    <a:pt x="284" y="53"/>
                  </a:cubicBezTo>
                  <a:cubicBezTo>
                    <a:pt x="284" y="52"/>
                    <a:pt x="284" y="52"/>
                    <a:pt x="284" y="52"/>
                  </a:cubicBezTo>
                  <a:cubicBezTo>
                    <a:pt x="283" y="52"/>
                    <a:pt x="283" y="52"/>
                    <a:pt x="283" y="52"/>
                  </a:cubicBezTo>
                  <a:cubicBezTo>
                    <a:pt x="283" y="52"/>
                    <a:pt x="283" y="52"/>
                    <a:pt x="283" y="52"/>
                  </a:cubicBezTo>
                  <a:cubicBezTo>
                    <a:pt x="284" y="51"/>
                    <a:pt x="284" y="51"/>
                    <a:pt x="284" y="51"/>
                  </a:cubicBezTo>
                  <a:cubicBezTo>
                    <a:pt x="284" y="50"/>
                    <a:pt x="284" y="50"/>
                    <a:pt x="284" y="50"/>
                  </a:cubicBezTo>
                  <a:cubicBezTo>
                    <a:pt x="284" y="50"/>
                    <a:pt x="284" y="50"/>
                    <a:pt x="284" y="50"/>
                  </a:cubicBezTo>
                  <a:cubicBezTo>
                    <a:pt x="284" y="49"/>
                    <a:pt x="284" y="49"/>
                    <a:pt x="284" y="49"/>
                  </a:cubicBezTo>
                  <a:cubicBezTo>
                    <a:pt x="285" y="48"/>
                    <a:pt x="285" y="48"/>
                    <a:pt x="285" y="48"/>
                  </a:cubicBezTo>
                  <a:cubicBezTo>
                    <a:pt x="285" y="47"/>
                    <a:pt x="285" y="47"/>
                    <a:pt x="285" y="47"/>
                  </a:cubicBezTo>
                  <a:cubicBezTo>
                    <a:pt x="286" y="47"/>
                    <a:pt x="286" y="47"/>
                    <a:pt x="286" y="47"/>
                  </a:cubicBezTo>
                  <a:cubicBezTo>
                    <a:pt x="287" y="46"/>
                    <a:pt x="287" y="46"/>
                    <a:pt x="287" y="46"/>
                  </a:cubicBezTo>
                  <a:cubicBezTo>
                    <a:pt x="287" y="47"/>
                    <a:pt x="287" y="47"/>
                    <a:pt x="287" y="47"/>
                  </a:cubicBezTo>
                  <a:cubicBezTo>
                    <a:pt x="287" y="47"/>
                    <a:pt x="287" y="47"/>
                    <a:pt x="287" y="47"/>
                  </a:cubicBezTo>
                  <a:cubicBezTo>
                    <a:pt x="286" y="47"/>
                    <a:pt x="286" y="47"/>
                    <a:pt x="286" y="47"/>
                  </a:cubicBezTo>
                  <a:cubicBezTo>
                    <a:pt x="286" y="49"/>
                    <a:pt x="286" y="49"/>
                    <a:pt x="286" y="49"/>
                  </a:cubicBezTo>
                  <a:cubicBezTo>
                    <a:pt x="285" y="50"/>
                    <a:pt x="285" y="50"/>
                    <a:pt x="285" y="50"/>
                  </a:cubicBezTo>
                  <a:cubicBezTo>
                    <a:pt x="285" y="51"/>
                    <a:pt x="285" y="51"/>
                    <a:pt x="285" y="51"/>
                  </a:cubicBezTo>
                  <a:cubicBezTo>
                    <a:pt x="285" y="51"/>
                    <a:pt x="285" y="51"/>
                    <a:pt x="285" y="51"/>
                  </a:cubicBezTo>
                  <a:cubicBezTo>
                    <a:pt x="285" y="52"/>
                    <a:pt x="285" y="52"/>
                    <a:pt x="285" y="52"/>
                  </a:cubicBezTo>
                  <a:cubicBezTo>
                    <a:pt x="286" y="52"/>
                    <a:pt x="286" y="52"/>
                    <a:pt x="286" y="52"/>
                  </a:cubicBezTo>
                  <a:cubicBezTo>
                    <a:pt x="287" y="51"/>
                    <a:pt x="287" y="51"/>
                    <a:pt x="287" y="51"/>
                  </a:cubicBezTo>
                  <a:cubicBezTo>
                    <a:pt x="288" y="49"/>
                    <a:pt x="288" y="49"/>
                    <a:pt x="288" y="49"/>
                  </a:cubicBezTo>
                  <a:cubicBezTo>
                    <a:pt x="289" y="48"/>
                    <a:pt x="289" y="48"/>
                    <a:pt x="289" y="48"/>
                  </a:cubicBezTo>
                  <a:cubicBezTo>
                    <a:pt x="289" y="47"/>
                    <a:pt x="289" y="47"/>
                    <a:pt x="289" y="47"/>
                  </a:cubicBezTo>
                  <a:cubicBezTo>
                    <a:pt x="289" y="47"/>
                    <a:pt x="289" y="47"/>
                    <a:pt x="289" y="47"/>
                  </a:cubicBezTo>
                  <a:cubicBezTo>
                    <a:pt x="290" y="46"/>
                    <a:pt x="290" y="46"/>
                    <a:pt x="290" y="46"/>
                  </a:cubicBezTo>
                  <a:cubicBezTo>
                    <a:pt x="290" y="47"/>
                    <a:pt x="290" y="47"/>
                    <a:pt x="290" y="47"/>
                  </a:cubicBezTo>
                  <a:cubicBezTo>
                    <a:pt x="290" y="47"/>
                    <a:pt x="290" y="47"/>
                    <a:pt x="290" y="47"/>
                  </a:cubicBezTo>
                  <a:cubicBezTo>
                    <a:pt x="290" y="48"/>
                    <a:pt x="290" y="48"/>
                    <a:pt x="290" y="48"/>
                  </a:cubicBezTo>
                  <a:cubicBezTo>
                    <a:pt x="290" y="48"/>
                    <a:pt x="290" y="48"/>
                    <a:pt x="290" y="48"/>
                  </a:cubicBezTo>
                  <a:cubicBezTo>
                    <a:pt x="291" y="47"/>
                    <a:pt x="291" y="47"/>
                    <a:pt x="291" y="47"/>
                  </a:cubicBezTo>
                  <a:cubicBezTo>
                    <a:pt x="292" y="47"/>
                    <a:pt x="292" y="47"/>
                    <a:pt x="292" y="47"/>
                  </a:cubicBezTo>
                  <a:cubicBezTo>
                    <a:pt x="293" y="47"/>
                    <a:pt x="293" y="47"/>
                    <a:pt x="293" y="47"/>
                  </a:cubicBezTo>
                  <a:cubicBezTo>
                    <a:pt x="295" y="46"/>
                    <a:pt x="295" y="46"/>
                    <a:pt x="295" y="46"/>
                  </a:cubicBezTo>
                  <a:cubicBezTo>
                    <a:pt x="296" y="46"/>
                    <a:pt x="296" y="46"/>
                    <a:pt x="296" y="46"/>
                  </a:cubicBezTo>
                  <a:cubicBezTo>
                    <a:pt x="296" y="46"/>
                    <a:pt x="296" y="46"/>
                    <a:pt x="296" y="46"/>
                  </a:cubicBezTo>
                  <a:cubicBezTo>
                    <a:pt x="297" y="46"/>
                    <a:pt x="297" y="46"/>
                    <a:pt x="297" y="46"/>
                  </a:cubicBezTo>
                  <a:cubicBezTo>
                    <a:pt x="297" y="45"/>
                    <a:pt x="297" y="45"/>
                    <a:pt x="297" y="45"/>
                  </a:cubicBezTo>
                  <a:cubicBezTo>
                    <a:pt x="297" y="44"/>
                    <a:pt x="297" y="44"/>
                    <a:pt x="297" y="44"/>
                  </a:cubicBezTo>
                  <a:cubicBezTo>
                    <a:pt x="298" y="44"/>
                    <a:pt x="298" y="44"/>
                    <a:pt x="298" y="44"/>
                  </a:cubicBezTo>
                  <a:cubicBezTo>
                    <a:pt x="297" y="43"/>
                    <a:pt x="297" y="43"/>
                    <a:pt x="297" y="43"/>
                  </a:cubicBezTo>
                  <a:cubicBezTo>
                    <a:pt x="297" y="42"/>
                    <a:pt x="297" y="42"/>
                    <a:pt x="297" y="42"/>
                  </a:cubicBezTo>
                  <a:cubicBezTo>
                    <a:pt x="297" y="40"/>
                    <a:pt x="297" y="40"/>
                    <a:pt x="297" y="40"/>
                  </a:cubicBezTo>
                  <a:cubicBezTo>
                    <a:pt x="297" y="40"/>
                    <a:pt x="297" y="40"/>
                    <a:pt x="297" y="40"/>
                  </a:cubicBezTo>
                  <a:cubicBezTo>
                    <a:pt x="296" y="41"/>
                    <a:pt x="296" y="41"/>
                    <a:pt x="296" y="41"/>
                  </a:cubicBezTo>
                  <a:cubicBezTo>
                    <a:pt x="295" y="43"/>
                    <a:pt x="295" y="43"/>
                    <a:pt x="295" y="43"/>
                  </a:cubicBezTo>
                  <a:cubicBezTo>
                    <a:pt x="295" y="43"/>
                    <a:pt x="295" y="43"/>
                    <a:pt x="295" y="43"/>
                  </a:cubicBezTo>
                  <a:cubicBezTo>
                    <a:pt x="295" y="42"/>
                    <a:pt x="295" y="42"/>
                    <a:pt x="295" y="42"/>
                  </a:cubicBezTo>
                  <a:cubicBezTo>
                    <a:pt x="296" y="41"/>
                    <a:pt x="296" y="41"/>
                    <a:pt x="296" y="41"/>
                  </a:cubicBezTo>
                  <a:cubicBezTo>
                    <a:pt x="297" y="41"/>
                    <a:pt x="297" y="41"/>
                    <a:pt x="297" y="41"/>
                  </a:cubicBezTo>
                  <a:cubicBezTo>
                    <a:pt x="297" y="40"/>
                    <a:pt x="297" y="40"/>
                    <a:pt x="297" y="40"/>
                  </a:cubicBezTo>
                  <a:cubicBezTo>
                    <a:pt x="296" y="39"/>
                    <a:pt x="296" y="39"/>
                    <a:pt x="296" y="39"/>
                  </a:cubicBezTo>
                  <a:cubicBezTo>
                    <a:pt x="295" y="39"/>
                    <a:pt x="295" y="39"/>
                    <a:pt x="295" y="39"/>
                  </a:cubicBezTo>
                  <a:cubicBezTo>
                    <a:pt x="295" y="39"/>
                    <a:pt x="295" y="39"/>
                    <a:pt x="295" y="39"/>
                  </a:cubicBezTo>
                  <a:cubicBezTo>
                    <a:pt x="295" y="39"/>
                    <a:pt x="295" y="39"/>
                    <a:pt x="295" y="39"/>
                  </a:cubicBezTo>
                  <a:cubicBezTo>
                    <a:pt x="294" y="39"/>
                    <a:pt x="294" y="39"/>
                    <a:pt x="294" y="39"/>
                  </a:cubicBezTo>
                  <a:cubicBezTo>
                    <a:pt x="294" y="39"/>
                    <a:pt x="294" y="39"/>
                    <a:pt x="294" y="39"/>
                  </a:cubicBezTo>
                  <a:cubicBezTo>
                    <a:pt x="293" y="39"/>
                    <a:pt x="293" y="39"/>
                    <a:pt x="293" y="39"/>
                  </a:cubicBezTo>
                  <a:cubicBezTo>
                    <a:pt x="292" y="40"/>
                    <a:pt x="292" y="40"/>
                    <a:pt x="292" y="40"/>
                  </a:cubicBezTo>
                  <a:cubicBezTo>
                    <a:pt x="292" y="39"/>
                    <a:pt x="292" y="39"/>
                    <a:pt x="292" y="39"/>
                  </a:cubicBezTo>
                  <a:cubicBezTo>
                    <a:pt x="292" y="39"/>
                    <a:pt x="292" y="39"/>
                    <a:pt x="292" y="39"/>
                  </a:cubicBezTo>
                  <a:cubicBezTo>
                    <a:pt x="294" y="38"/>
                    <a:pt x="294" y="38"/>
                    <a:pt x="294" y="38"/>
                  </a:cubicBezTo>
                  <a:cubicBezTo>
                    <a:pt x="295" y="38"/>
                    <a:pt x="295" y="38"/>
                    <a:pt x="295" y="38"/>
                  </a:cubicBezTo>
                  <a:cubicBezTo>
                    <a:pt x="296" y="37"/>
                    <a:pt x="296" y="37"/>
                    <a:pt x="296" y="37"/>
                  </a:cubicBezTo>
                  <a:cubicBezTo>
                    <a:pt x="297" y="36"/>
                    <a:pt x="297" y="36"/>
                    <a:pt x="297" y="36"/>
                  </a:cubicBezTo>
                  <a:cubicBezTo>
                    <a:pt x="298" y="35"/>
                    <a:pt x="298" y="35"/>
                    <a:pt x="298" y="35"/>
                  </a:cubicBezTo>
                  <a:cubicBezTo>
                    <a:pt x="298" y="33"/>
                    <a:pt x="298" y="33"/>
                    <a:pt x="298" y="33"/>
                  </a:cubicBezTo>
                  <a:cubicBezTo>
                    <a:pt x="298" y="33"/>
                    <a:pt x="298" y="33"/>
                    <a:pt x="298" y="33"/>
                  </a:cubicBezTo>
                  <a:cubicBezTo>
                    <a:pt x="297" y="33"/>
                    <a:pt x="297" y="33"/>
                    <a:pt x="297" y="33"/>
                  </a:cubicBezTo>
                  <a:cubicBezTo>
                    <a:pt x="297" y="34"/>
                    <a:pt x="297" y="34"/>
                    <a:pt x="297" y="34"/>
                  </a:cubicBezTo>
                  <a:cubicBezTo>
                    <a:pt x="296" y="33"/>
                    <a:pt x="296" y="33"/>
                    <a:pt x="296" y="33"/>
                  </a:cubicBezTo>
                  <a:cubicBezTo>
                    <a:pt x="297" y="33"/>
                    <a:pt x="297" y="33"/>
                    <a:pt x="297" y="33"/>
                  </a:cubicBezTo>
                  <a:cubicBezTo>
                    <a:pt x="297" y="33"/>
                    <a:pt x="297" y="33"/>
                    <a:pt x="297" y="33"/>
                  </a:cubicBezTo>
                  <a:cubicBezTo>
                    <a:pt x="298" y="33"/>
                    <a:pt x="298" y="33"/>
                    <a:pt x="298" y="33"/>
                  </a:cubicBezTo>
                  <a:cubicBezTo>
                    <a:pt x="298" y="32"/>
                    <a:pt x="298" y="32"/>
                    <a:pt x="298" y="32"/>
                  </a:cubicBezTo>
                  <a:cubicBezTo>
                    <a:pt x="298" y="31"/>
                    <a:pt x="298" y="31"/>
                    <a:pt x="298" y="31"/>
                  </a:cubicBezTo>
                  <a:cubicBezTo>
                    <a:pt x="299" y="30"/>
                    <a:pt x="299" y="30"/>
                    <a:pt x="299" y="30"/>
                  </a:cubicBezTo>
                  <a:cubicBezTo>
                    <a:pt x="299" y="30"/>
                    <a:pt x="299" y="30"/>
                    <a:pt x="299" y="30"/>
                  </a:cubicBezTo>
                  <a:cubicBezTo>
                    <a:pt x="299" y="29"/>
                    <a:pt x="299" y="29"/>
                    <a:pt x="299" y="29"/>
                  </a:cubicBezTo>
                  <a:cubicBezTo>
                    <a:pt x="299" y="29"/>
                    <a:pt x="299" y="29"/>
                    <a:pt x="299" y="29"/>
                  </a:cubicBezTo>
                  <a:cubicBezTo>
                    <a:pt x="298" y="28"/>
                    <a:pt x="298" y="28"/>
                    <a:pt x="298" y="28"/>
                  </a:cubicBezTo>
                  <a:cubicBezTo>
                    <a:pt x="297" y="29"/>
                    <a:pt x="297" y="29"/>
                    <a:pt x="297" y="29"/>
                  </a:cubicBezTo>
                  <a:cubicBezTo>
                    <a:pt x="296" y="30"/>
                    <a:pt x="296" y="30"/>
                    <a:pt x="296" y="30"/>
                  </a:cubicBezTo>
                  <a:cubicBezTo>
                    <a:pt x="296" y="31"/>
                    <a:pt x="296" y="31"/>
                    <a:pt x="296" y="31"/>
                  </a:cubicBezTo>
                  <a:cubicBezTo>
                    <a:pt x="297" y="32"/>
                    <a:pt x="297" y="32"/>
                    <a:pt x="297" y="32"/>
                  </a:cubicBezTo>
                  <a:cubicBezTo>
                    <a:pt x="296" y="33"/>
                    <a:pt x="296" y="33"/>
                    <a:pt x="296" y="33"/>
                  </a:cubicBezTo>
                  <a:cubicBezTo>
                    <a:pt x="296" y="33"/>
                    <a:pt x="296" y="33"/>
                    <a:pt x="296" y="33"/>
                  </a:cubicBezTo>
                  <a:cubicBezTo>
                    <a:pt x="295" y="33"/>
                    <a:pt x="295" y="33"/>
                    <a:pt x="295" y="33"/>
                  </a:cubicBezTo>
                  <a:cubicBezTo>
                    <a:pt x="295" y="32"/>
                    <a:pt x="295" y="32"/>
                    <a:pt x="295" y="32"/>
                  </a:cubicBezTo>
                  <a:cubicBezTo>
                    <a:pt x="295" y="32"/>
                    <a:pt x="295" y="32"/>
                    <a:pt x="295" y="32"/>
                  </a:cubicBezTo>
                  <a:cubicBezTo>
                    <a:pt x="295" y="31"/>
                    <a:pt x="295" y="31"/>
                    <a:pt x="295" y="31"/>
                  </a:cubicBezTo>
                  <a:cubicBezTo>
                    <a:pt x="296" y="30"/>
                    <a:pt x="296" y="30"/>
                    <a:pt x="296" y="30"/>
                  </a:cubicBezTo>
                  <a:cubicBezTo>
                    <a:pt x="296" y="29"/>
                    <a:pt x="296" y="29"/>
                    <a:pt x="296" y="29"/>
                  </a:cubicBezTo>
                  <a:cubicBezTo>
                    <a:pt x="296" y="29"/>
                    <a:pt x="296" y="29"/>
                    <a:pt x="296" y="29"/>
                  </a:cubicBezTo>
                  <a:cubicBezTo>
                    <a:pt x="296" y="29"/>
                    <a:pt x="296" y="29"/>
                    <a:pt x="296" y="29"/>
                  </a:cubicBezTo>
                  <a:cubicBezTo>
                    <a:pt x="297" y="29"/>
                    <a:pt x="297" y="29"/>
                    <a:pt x="297" y="29"/>
                  </a:cubicBezTo>
                  <a:cubicBezTo>
                    <a:pt x="296" y="28"/>
                    <a:pt x="296" y="28"/>
                    <a:pt x="296" y="28"/>
                  </a:cubicBezTo>
                  <a:cubicBezTo>
                    <a:pt x="296" y="27"/>
                    <a:pt x="296" y="27"/>
                    <a:pt x="296" y="27"/>
                  </a:cubicBezTo>
                  <a:cubicBezTo>
                    <a:pt x="295" y="27"/>
                    <a:pt x="295" y="27"/>
                    <a:pt x="295" y="27"/>
                  </a:cubicBezTo>
                  <a:cubicBezTo>
                    <a:pt x="294" y="27"/>
                    <a:pt x="294" y="27"/>
                    <a:pt x="294" y="27"/>
                  </a:cubicBezTo>
                  <a:cubicBezTo>
                    <a:pt x="294" y="28"/>
                    <a:pt x="294" y="28"/>
                    <a:pt x="294" y="28"/>
                  </a:cubicBezTo>
                  <a:cubicBezTo>
                    <a:pt x="293" y="27"/>
                    <a:pt x="293" y="27"/>
                    <a:pt x="293" y="27"/>
                  </a:cubicBezTo>
                  <a:cubicBezTo>
                    <a:pt x="293" y="27"/>
                    <a:pt x="293" y="27"/>
                    <a:pt x="293" y="27"/>
                  </a:cubicBezTo>
                  <a:cubicBezTo>
                    <a:pt x="293" y="26"/>
                    <a:pt x="293" y="26"/>
                    <a:pt x="293" y="26"/>
                  </a:cubicBezTo>
                  <a:cubicBezTo>
                    <a:pt x="293" y="25"/>
                    <a:pt x="293" y="25"/>
                    <a:pt x="293" y="25"/>
                  </a:cubicBezTo>
                  <a:cubicBezTo>
                    <a:pt x="293" y="23"/>
                    <a:pt x="293" y="23"/>
                    <a:pt x="293" y="23"/>
                  </a:cubicBezTo>
                  <a:cubicBezTo>
                    <a:pt x="293" y="22"/>
                    <a:pt x="293" y="22"/>
                    <a:pt x="293" y="22"/>
                  </a:cubicBezTo>
                  <a:cubicBezTo>
                    <a:pt x="293" y="21"/>
                    <a:pt x="293" y="21"/>
                    <a:pt x="293" y="21"/>
                  </a:cubicBezTo>
                  <a:cubicBezTo>
                    <a:pt x="294" y="20"/>
                    <a:pt x="294" y="20"/>
                    <a:pt x="294" y="20"/>
                  </a:cubicBezTo>
                  <a:cubicBezTo>
                    <a:pt x="293" y="19"/>
                    <a:pt x="293" y="19"/>
                    <a:pt x="293" y="19"/>
                  </a:cubicBezTo>
                  <a:cubicBezTo>
                    <a:pt x="294" y="17"/>
                    <a:pt x="294" y="17"/>
                    <a:pt x="294" y="17"/>
                  </a:cubicBezTo>
                  <a:cubicBezTo>
                    <a:pt x="294" y="16"/>
                    <a:pt x="294" y="16"/>
                    <a:pt x="294" y="16"/>
                  </a:cubicBezTo>
                  <a:cubicBezTo>
                    <a:pt x="293" y="16"/>
                    <a:pt x="293" y="16"/>
                    <a:pt x="293" y="16"/>
                  </a:cubicBezTo>
                  <a:cubicBezTo>
                    <a:pt x="293" y="15"/>
                    <a:pt x="293" y="15"/>
                    <a:pt x="293" y="15"/>
                  </a:cubicBezTo>
                  <a:cubicBezTo>
                    <a:pt x="292" y="14"/>
                    <a:pt x="292" y="14"/>
                    <a:pt x="292" y="14"/>
                  </a:cubicBezTo>
                  <a:cubicBezTo>
                    <a:pt x="292" y="13"/>
                    <a:pt x="292" y="13"/>
                    <a:pt x="292" y="13"/>
                  </a:cubicBezTo>
                  <a:cubicBezTo>
                    <a:pt x="290" y="13"/>
                    <a:pt x="290" y="13"/>
                    <a:pt x="290" y="13"/>
                  </a:cubicBezTo>
                  <a:cubicBezTo>
                    <a:pt x="290" y="13"/>
                    <a:pt x="290" y="13"/>
                    <a:pt x="290" y="13"/>
                  </a:cubicBezTo>
                  <a:cubicBezTo>
                    <a:pt x="290" y="13"/>
                    <a:pt x="290" y="13"/>
                    <a:pt x="290" y="13"/>
                  </a:cubicBezTo>
                  <a:cubicBezTo>
                    <a:pt x="290" y="14"/>
                    <a:pt x="290" y="14"/>
                    <a:pt x="290" y="14"/>
                  </a:cubicBezTo>
                  <a:cubicBezTo>
                    <a:pt x="289" y="13"/>
                    <a:pt x="289" y="13"/>
                    <a:pt x="289" y="13"/>
                  </a:cubicBezTo>
                  <a:cubicBezTo>
                    <a:pt x="288" y="13"/>
                    <a:pt x="288" y="13"/>
                    <a:pt x="288" y="13"/>
                  </a:cubicBezTo>
                  <a:cubicBezTo>
                    <a:pt x="288" y="14"/>
                    <a:pt x="288" y="14"/>
                    <a:pt x="288" y="14"/>
                  </a:cubicBezTo>
                  <a:cubicBezTo>
                    <a:pt x="287" y="15"/>
                    <a:pt x="287" y="15"/>
                    <a:pt x="287" y="15"/>
                  </a:cubicBezTo>
                  <a:cubicBezTo>
                    <a:pt x="288" y="15"/>
                    <a:pt x="288" y="15"/>
                    <a:pt x="288" y="15"/>
                  </a:cubicBezTo>
                  <a:cubicBezTo>
                    <a:pt x="288" y="15"/>
                    <a:pt x="288" y="15"/>
                    <a:pt x="288" y="15"/>
                  </a:cubicBezTo>
                  <a:cubicBezTo>
                    <a:pt x="289" y="15"/>
                    <a:pt x="289" y="15"/>
                    <a:pt x="289" y="15"/>
                  </a:cubicBezTo>
                  <a:cubicBezTo>
                    <a:pt x="290" y="15"/>
                    <a:pt x="290" y="15"/>
                    <a:pt x="290" y="15"/>
                  </a:cubicBezTo>
                  <a:cubicBezTo>
                    <a:pt x="291" y="16"/>
                    <a:pt x="291" y="16"/>
                    <a:pt x="291" y="16"/>
                  </a:cubicBezTo>
                  <a:cubicBezTo>
                    <a:pt x="291" y="16"/>
                    <a:pt x="291" y="16"/>
                    <a:pt x="291" y="16"/>
                  </a:cubicBezTo>
                  <a:cubicBezTo>
                    <a:pt x="291" y="17"/>
                    <a:pt x="291" y="17"/>
                    <a:pt x="291" y="17"/>
                  </a:cubicBezTo>
                  <a:cubicBezTo>
                    <a:pt x="290" y="18"/>
                    <a:pt x="290" y="18"/>
                    <a:pt x="290" y="18"/>
                  </a:cubicBezTo>
                  <a:cubicBezTo>
                    <a:pt x="289" y="18"/>
                    <a:pt x="289" y="18"/>
                    <a:pt x="289" y="18"/>
                  </a:cubicBezTo>
                  <a:cubicBezTo>
                    <a:pt x="288" y="17"/>
                    <a:pt x="288" y="17"/>
                    <a:pt x="288" y="17"/>
                  </a:cubicBezTo>
                  <a:cubicBezTo>
                    <a:pt x="288" y="17"/>
                    <a:pt x="288" y="17"/>
                    <a:pt x="288" y="17"/>
                  </a:cubicBezTo>
                  <a:cubicBezTo>
                    <a:pt x="287" y="17"/>
                    <a:pt x="287" y="17"/>
                    <a:pt x="287" y="17"/>
                  </a:cubicBezTo>
                  <a:cubicBezTo>
                    <a:pt x="287" y="18"/>
                    <a:pt x="287" y="18"/>
                    <a:pt x="287" y="18"/>
                  </a:cubicBezTo>
                  <a:cubicBezTo>
                    <a:pt x="288" y="18"/>
                    <a:pt x="288" y="18"/>
                    <a:pt x="288" y="18"/>
                  </a:cubicBezTo>
                  <a:cubicBezTo>
                    <a:pt x="287" y="19"/>
                    <a:pt x="287" y="19"/>
                    <a:pt x="287" y="19"/>
                  </a:cubicBezTo>
                  <a:cubicBezTo>
                    <a:pt x="286" y="19"/>
                    <a:pt x="286" y="19"/>
                    <a:pt x="286" y="19"/>
                  </a:cubicBezTo>
                  <a:cubicBezTo>
                    <a:pt x="285" y="18"/>
                    <a:pt x="285" y="18"/>
                    <a:pt x="285" y="18"/>
                  </a:cubicBezTo>
                  <a:cubicBezTo>
                    <a:pt x="284" y="18"/>
                    <a:pt x="284" y="18"/>
                    <a:pt x="284" y="18"/>
                  </a:cubicBezTo>
                  <a:cubicBezTo>
                    <a:pt x="283" y="19"/>
                    <a:pt x="283" y="19"/>
                    <a:pt x="283" y="19"/>
                  </a:cubicBezTo>
                  <a:cubicBezTo>
                    <a:pt x="283" y="20"/>
                    <a:pt x="283" y="20"/>
                    <a:pt x="283" y="20"/>
                  </a:cubicBezTo>
                  <a:cubicBezTo>
                    <a:pt x="283" y="20"/>
                    <a:pt x="283" y="20"/>
                    <a:pt x="283" y="20"/>
                  </a:cubicBezTo>
                  <a:cubicBezTo>
                    <a:pt x="284" y="20"/>
                    <a:pt x="284" y="20"/>
                    <a:pt x="284" y="20"/>
                  </a:cubicBezTo>
                  <a:cubicBezTo>
                    <a:pt x="284" y="21"/>
                    <a:pt x="284" y="21"/>
                    <a:pt x="284" y="21"/>
                  </a:cubicBezTo>
                  <a:cubicBezTo>
                    <a:pt x="285" y="22"/>
                    <a:pt x="285" y="22"/>
                    <a:pt x="285" y="22"/>
                  </a:cubicBezTo>
                  <a:cubicBezTo>
                    <a:pt x="285" y="22"/>
                    <a:pt x="285" y="22"/>
                    <a:pt x="285" y="22"/>
                  </a:cubicBezTo>
                  <a:cubicBezTo>
                    <a:pt x="284" y="22"/>
                    <a:pt x="284" y="22"/>
                    <a:pt x="284" y="22"/>
                  </a:cubicBezTo>
                  <a:cubicBezTo>
                    <a:pt x="284" y="23"/>
                    <a:pt x="284" y="23"/>
                    <a:pt x="284" y="23"/>
                  </a:cubicBezTo>
                  <a:cubicBezTo>
                    <a:pt x="285" y="23"/>
                    <a:pt x="285" y="23"/>
                    <a:pt x="285" y="23"/>
                  </a:cubicBezTo>
                  <a:cubicBezTo>
                    <a:pt x="285" y="24"/>
                    <a:pt x="285" y="24"/>
                    <a:pt x="285" y="24"/>
                  </a:cubicBezTo>
                  <a:cubicBezTo>
                    <a:pt x="284" y="24"/>
                    <a:pt x="284" y="24"/>
                    <a:pt x="284" y="24"/>
                  </a:cubicBezTo>
                  <a:cubicBezTo>
                    <a:pt x="283" y="23"/>
                    <a:pt x="283" y="23"/>
                    <a:pt x="283" y="23"/>
                  </a:cubicBezTo>
                  <a:cubicBezTo>
                    <a:pt x="282" y="23"/>
                    <a:pt x="282" y="23"/>
                    <a:pt x="282" y="23"/>
                  </a:cubicBezTo>
                  <a:cubicBezTo>
                    <a:pt x="282" y="23"/>
                    <a:pt x="282" y="23"/>
                    <a:pt x="282" y="23"/>
                  </a:cubicBezTo>
                  <a:cubicBezTo>
                    <a:pt x="281" y="23"/>
                    <a:pt x="281" y="23"/>
                    <a:pt x="281" y="23"/>
                  </a:cubicBezTo>
                  <a:cubicBezTo>
                    <a:pt x="280" y="23"/>
                    <a:pt x="280" y="23"/>
                    <a:pt x="280" y="23"/>
                  </a:cubicBezTo>
                  <a:cubicBezTo>
                    <a:pt x="280" y="24"/>
                    <a:pt x="280" y="24"/>
                    <a:pt x="280" y="24"/>
                  </a:cubicBezTo>
                  <a:cubicBezTo>
                    <a:pt x="280" y="24"/>
                    <a:pt x="280" y="24"/>
                    <a:pt x="280" y="24"/>
                  </a:cubicBezTo>
                  <a:cubicBezTo>
                    <a:pt x="280" y="25"/>
                    <a:pt x="280" y="25"/>
                    <a:pt x="280" y="25"/>
                  </a:cubicBezTo>
                  <a:cubicBezTo>
                    <a:pt x="280" y="25"/>
                    <a:pt x="280" y="25"/>
                    <a:pt x="280" y="25"/>
                  </a:cubicBezTo>
                  <a:cubicBezTo>
                    <a:pt x="280" y="24"/>
                    <a:pt x="280" y="24"/>
                    <a:pt x="280" y="24"/>
                  </a:cubicBezTo>
                  <a:cubicBezTo>
                    <a:pt x="279" y="24"/>
                    <a:pt x="279" y="24"/>
                    <a:pt x="279" y="24"/>
                  </a:cubicBezTo>
                  <a:cubicBezTo>
                    <a:pt x="278" y="24"/>
                    <a:pt x="278" y="24"/>
                    <a:pt x="278" y="24"/>
                  </a:cubicBezTo>
                  <a:cubicBezTo>
                    <a:pt x="278" y="24"/>
                    <a:pt x="278" y="24"/>
                    <a:pt x="278" y="24"/>
                  </a:cubicBezTo>
                  <a:cubicBezTo>
                    <a:pt x="277" y="23"/>
                    <a:pt x="277" y="23"/>
                    <a:pt x="277" y="23"/>
                  </a:cubicBezTo>
                  <a:cubicBezTo>
                    <a:pt x="277" y="23"/>
                    <a:pt x="277" y="23"/>
                    <a:pt x="277" y="23"/>
                  </a:cubicBezTo>
                  <a:cubicBezTo>
                    <a:pt x="276" y="23"/>
                    <a:pt x="276" y="23"/>
                    <a:pt x="276" y="23"/>
                  </a:cubicBezTo>
                  <a:cubicBezTo>
                    <a:pt x="277" y="24"/>
                    <a:pt x="277" y="24"/>
                    <a:pt x="277" y="24"/>
                  </a:cubicBezTo>
                  <a:cubicBezTo>
                    <a:pt x="277" y="25"/>
                    <a:pt x="277" y="25"/>
                    <a:pt x="277" y="25"/>
                  </a:cubicBezTo>
                  <a:cubicBezTo>
                    <a:pt x="277" y="26"/>
                    <a:pt x="277" y="26"/>
                    <a:pt x="277" y="26"/>
                  </a:cubicBezTo>
                  <a:cubicBezTo>
                    <a:pt x="278" y="27"/>
                    <a:pt x="278" y="27"/>
                    <a:pt x="278" y="27"/>
                  </a:cubicBezTo>
                  <a:cubicBezTo>
                    <a:pt x="279" y="27"/>
                    <a:pt x="279" y="27"/>
                    <a:pt x="279" y="27"/>
                  </a:cubicBezTo>
                  <a:cubicBezTo>
                    <a:pt x="279" y="27"/>
                    <a:pt x="279" y="27"/>
                    <a:pt x="279" y="27"/>
                  </a:cubicBezTo>
                  <a:cubicBezTo>
                    <a:pt x="279" y="27"/>
                    <a:pt x="279" y="27"/>
                    <a:pt x="279" y="27"/>
                  </a:cubicBezTo>
                  <a:cubicBezTo>
                    <a:pt x="278" y="27"/>
                    <a:pt x="278" y="27"/>
                    <a:pt x="278" y="27"/>
                  </a:cubicBezTo>
                  <a:cubicBezTo>
                    <a:pt x="279" y="28"/>
                    <a:pt x="279" y="28"/>
                    <a:pt x="279" y="28"/>
                  </a:cubicBezTo>
                  <a:cubicBezTo>
                    <a:pt x="279" y="29"/>
                    <a:pt x="279" y="29"/>
                    <a:pt x="279" y="29"/>
                  </a:cubicBezTo>
                  <a:cubicBezTo>
                    <a:pt x="280" y="29"/>
                    <a:pt x="280" y="29"/>
                    <a:pt x="280" y="29"/>
                  </a:cubicBezTo>
                  <a:cubicBezTo>
                    <a:pt x="281" y="29"/>
                    <a:pt x="281" y="29"/>
                    <a:pt x="281" y="29"/>
                  </a:cubicBezTo>
                  <a:cubicBezTo>
                    <a:pt x="282" y="28"/>
                    <a:pt x="282" y="28"/>
                    <a:pt x="282" y="28"/>
                  </a:cubicBezTo>
                  <a:cubicBezTo>
                    <a:pt x="282" y="29"/>
                    <a:pt x="282" y="29"/>
                    <a:pt x="282" y="29"/>
                  </a:cubicBezTo>
                  <a:cubicBezTo>
                    <a:pt x="282" y="29"/>
                    <a:pt x="282" y="29"/>
                    <a:pt x="282" y="29"/>
                  </a:cubicBezTo>
                  <a:cubicBezTo>
                    <a:pt x="282" y="30"/>
                    <a:pt x="282" y="30"/>
                    <a:pt x="282" y="30"/>
                  </a:cubicBezTo>
                  <a:cubicBezTo>
                    <a:pt x="281" y="31"/>
                    <a:pt x="281" y="31"/>
                    <a:pt x="281" y="31"/>
                  </a:cubicBezTo>
                  <a:cubicBezTo>
                    <a:pt x="281" y="31"/>
                    <a:pt x="281" y="31"/>
                    <a:pt x="281" y="31"/>
                  </a:cubicBezTo>
                  <a:cubicBezTo>
                    <a:pt x="280" y="30"/>
                    <a:pt x="280" y="30"/>
                    <a:pt x="280" y="30"/>
                  </a:cubicBezTo>
                  <a:cubicBezTo>
                    <a:pt x="277" y="30"/>
                    <a:pt x="277" y="30"/>
                    <a:pt x="277" y="30"/>
                  </a:cubicBezTo>
                  <a:cubicBezTo>
                    <a:pt x="276" y="28"/>
                    <a:pt x="276" y="28"/>
                    <a:pt x="276" y="28"/>
                  </a:cubicBezTo>
                  <a:cubicBezTo>
                    <a:pt x="276" y="28"/>
                    <a:pt x="276" y="28"/>
                    <a:pt x="276" y="28"/>
                  </a:cubicBezTo>
                  <a:cubicBezTo>
                    <a:pt x="275" y="28"/>
                    <a:pt x="275" y="28"/>
                    <a:pt x="275" y="28"/>
                  </a:cubicBezTo>
                  <a:cubicBezTo>
                    <a:pt x="275" y="28"/>
                    <a:pt x="275" y="28"/>
                    <a:pt x="275" y="28"/>
                  </a:cubicBezTo>
                  <a:cubicBezTo>
                    <a:pt x="275" y="29"/>
                    <a:pt x="275" y="29"/>
                    <a:pt x="275" y="29"/>
                  </a:cubicBezTo>
                  <a:cubicBezTo>
                    <a:pt x="275" y="29"/>
                    <a:pt x="275" y="29"/>
                    <a:pt x="275" y="29"/>
                  </a:cubicBezTo>
                  <a:cubicBezTo>
                    <a:pt x="274" y="29"/>
                    <a:pt x="274" y="29"/>
                    <a:pt x="274" y="29"/>
                  </a:cubicBezTo>
                  <a:cubicBezTo>
                    <a:pt x="275" y="31"/>
                    <a:pt x="275" y="31"/>
                    <a:pt x="275" y="31"/>
                  </a:cubicBezTo>
                  <a:cubicBezTo>
                    <a:pt x="274" y="31"/>
                    <a:pt x="274" y="31"/>
                    <a:pt x="274" y="31"/>
                  </a:cubicBezTo>
                  <a:cubicBezTo>
                    <a:pt x="274" y="31"/>
                    <a:pt x="274" y="31"/>
                    <a:pt x="274" y="31"/>
                  </a:cubicBezTo>
                  <a:cubicBezTo>
                    <a:pt x="274" y="32"/>
                    <a:pt x="274" y="32"/>
                    <a:pt x="274" y="32"/>
                  </a:cubicBezTo>
                  <a:cubicBezTo>
                    <a:pt x="273" y="32"/>
                    <a:pt x="273" y="32"/>
                    <a:pt x="273" y="32"/>
                  </a:cubicBezTo>
                  <a:cubicBezTo>
                    <a:pt x="273" y="34"/>
                    <a:pt x="273" y="34"/>
                    <a:pt x="273" y="34"/>
                  </a:cubicBezTo>
                  <a:cubicBezTo>
                    <a:pt x="274" y="34"/>
                    <a:pt x="274" y="34"/>
                    <a:pt x="274" y="34"/>
                  </a:cubicBezTo>
                  <a:cubicBezTo>
                    <a:pt x="275" y="34"/>
                    <a:pt x="275" y="34"/>
                    <a:pt x="275" y="34"/>
                  </a:cubicBezTo>
                  <a:cubicBezTo>
                    <a:pt x="276" y="35"/>
                    <a:pt x="276" y="35"/>
                    <a:pt x="276" y="35"/>
                  </a:cubicBezTo>
                  <a:cubicBezTo>
                    <a:pt x="277" y="35"/>
                    <a:pt x="277" y="35"/>
                    <a:pt x="277" y="35"/>
                  </a:cubicBezTo>
                  <a:cubicBezTo>
                    <a:pt x="277" y="35"/>
                    <a:pt x="277" y="35"/>
                    <a:pt x="277" y="35"/>
                  </a:cubicBezTo>
                  <a:cubicBezTo>
                    <a:pt x="276" y="35"/>
                    <a:pt x="276" y="35"/>
                    <a:pt x="276" y="35"/>
                  </a:cubicBezTo>
                  <a:cubicBezTo>
                    <a:pt x="275" y="35"/>
                    <a:pt x="275" y="35"/>
                    <a:pt x="275" y="35"/>
                  </a:cubicBezTo>
                  <a:cubicBezTo>
                    <a:pt x="274" y="35"/>
                    <a:pt x="274" y="35"/>
                    <a:pt x="274" y="35"/>
                  </a:cubicBezTo>
                  <a:cubicBezTo>
                    <a:pt x="273" y="35"/>
                    <a:pt x="273" y="35"/>
                    <a:pt x="273" y="35"/>
                  </a:cubicBezTo>
                  <a:cubicBezTo>
                    <a:pt x="272" y="35"/>
                    <a:pt x="272" y="35"/>
                    <a:pt x="272" y="35"/>
                  </a:cubicBezTo>
                  <a:cubicBezTo>
                    <a:pt x="271" y="36"/>
                    <a:pt x="271" y="36"/>
                    <a:pt x="271" y="36"/>
                  </a:cubicBezTo>
                  <a:cubicBezTo>
                    <a:pt x="271" y="37"/>
                    <a:pt x="271" y="37"/>
                    <a:pt x="271" y="37"/>
                  </a:cubicBezTo>
                  <a:cubicBezTo>
                    <a:pt x="272" y="37"/>
                    <a:pt x="272" y="37"/>
                    <a:pt x="272" y="37"/>
                  </a:cubicBezTo>
                  <a:cubicBezTo>
                    <a:pt x="271" y="38"/>
                    <a:pt x="271" y="38"/>
                    <a:pt x="271" y="38"/>
                  </a:cubicBezTo>
                  <a:cubicBezTo>
                    <a:pt x="271" y="38"/>
                    <a:pt x="271" y="38"/>
                    <a:pt x="271" y="38"/>
                  </a:cubicBezTo>
                  <a:cubicBezTo>
                    <a:pt x="271" y="39"/>
                    <a:pt x="271" y="39"/>
                    <a:pt x="271" y="39"/>
                  </a:cubicBezTo>
                  <a:cubicBezTo>
                    <a:pt x="271" y="39"/>
                    <a:pt x="271" y="39"/>
                    <a:pt x="271" y="39"/>
                  </a:cubicBezTo>
                  <a:cubicBezTo>
                    <a:pt x="272" y="39"/>
                    <a:pt x="272" y="39"/>
                    <a:pt x="272" y="39"/>
                  </a:cubicBezTo>
                  <a:cubicBezTo>
                    <a:pt x="273" y="39"/>
                    <a:pt x="273" y="39"/>
                    <a:pt x="273" y="39"/>
                  </a:cubicBezTo>
                  <a:cubicBezTo>
                    <a:pt x="274" y="38"/>
                    <a:pt x="274" y="38"/>
                    <a:pt x="274" y="38"/>
                  </a:cubicBezTo>
                  <a:cubicBezTo>
                    <a:pt x="274" y="38"/>
                    <a:pt x="274" y="38"/>
                    <a:pt x="274" y="38"/>
                  </a:cubicBezTo>
                  <a:cubicBezTo>
                    <a:pt x="274" y="39"/>
                    <a:pt x="274" y="39"/>
                    <a:pt x="274" y="39"/>
                  </a:cubicBezTo>
                  <a:cubicBezTo>
                    <a:pt x="273" y="39"/>
                    <a:pt x="273" y="39"/>
                    <a:pt x="273" y="39"/>
                  </a:cubicBezTo>
                  <a:cubicBezTo>
                    <a:pt x="273" y="40"/>
                    <a:pt x="273" y="40"/>
                    <a:pt x="273" y="40"/>
                  </a:cubicBezTo>
                  <a:cubicBezTo>
                    <a:pt x="273" y="40"/>
                    <a:pt x="273" y="40"/>
                    <a:pt x="273" y="40"/>
                  </a:cubicBezTo>
                  <a:cubicBezTo>
                    <a:pt x="274" y="40"/>
                    <a:pt x="274" y="40"/>
                    <a:pt x="274" y="40"/>
                  </a:cubicBezTo>
                  <a:cubicBezTo>
                    <a:pt x="275" y="40"/>
                    <a:pt x="275" y="40"/>
                    <a:pt x="275" y="40"/>
                  </a:cubicBezTo>
                  <a:cubicBezTo>
                    <a:pt x="275" y="40"/>
                    <a:pt x="275" y="40"/>
                    <a:pt x="275" y="40"/>
                  </a:cubicBezTo>
                  <a:cubicBezTo>
                    <a:pt x="276" y="39"/>
                    <a:pt x="276" y="39"/>
                    <a:pt x="276" y="39"/>
                  </a:cubicBezTo>
                  <a:cubicBezTo>
                    <a:pt x="276" y="40"/>
                    <a:pt x="276" y="40"/>
                    <a:pt x="276" y="40"/>
                  </a:cubicBezTo>
                  <a:cubicBezTo>
                    <a:pt x="275" y="40"/>
                    <a:pt x="275" y="40"/>
                    <a:pt x="275" y="40"/>
                  </a:cubicBezTo>
                  <a:cubicBezTo>
                    <a:pt x="276" y="40"/>
                    <a:pt x="276" y="40"/>
                    <a:pt x="276" y="40"/>
                  </a:cubicBezTo>
                  <a:cubicBezTo>
                    <a:pt x="277" y="40"/>
                    <a:pt x="277" y="40"/>
                    <a:pt x="277" y="40"/>
                  </a:cubicBezTo>
                  <a:cubicBezTo>
                    <a:pt x="278" y="41"/>
                    <a:pt x="278" y="41"/>
                    <a:pt x="278" y="41"/>
                  </a:cubicBezTo>
                  <a:cubicBezTo>
                    <a:pt x="277" y="41"/>
                    <a:pt x="277" y="41"/>
                    <a:pt x="277" y="41"/>
                  </a:cubicBezTo>
                  <a:cubicBezTo>
                    <a:pt x="277" y="41"/>
                    <a:pt x="277" y="41"/>
                    <a:pt x="277" y="41"/>
                  </a:cubicBezTo>
                  <a:cubicBezTo>
                    <a:pt x="277" y="42"/>
                    <a:pt x="277" y="42"/>
                    <a:pt x="277" y="42"/>
                  </a:cubicBezTo>
                  <a:cubicBezTo>
                    <a:pt x="278" y="41"/>
                    <a:pt x="278" y="41"/>
                    <a:pt x="278" y="41"/>
                  </a:cubicBezTo>
                  <a:cubicBezTo>
                    <a:pt x="279" y="42"/>
                    <a:pt x="279" y="42"/>
                    <a:pt x="279" y="42"/>
                  </a:cubicBezTo>
                  <a:cubicBezTo>
                    <a:pt x="282" y="42"/>
                    <a:pt x="282" y="42"/>
                    <a:pt x="282" y="42"/>
                  </a:cubicBezTo>
                  <a:cubicBezTo>
                    <a:pt x="282" y="43"/>
                    <a:pt x="282" y="43"/>
                    <a:pt x="282" y="43"/>
                  </a:cubicBezTo>
                  <a:cubicBezTo>
                    <a:pt x="280" y="43"/>
                    <a:pt x="280" y="43"/>
                    <a:pt x="280" y="43"/>
                  </a:cubicBezTo>
                  <a:cubicBezTo>
                    <a:pt x="279" y="43"/>
                    <a:pt x="279" y="43"/>
                    <a:pt x="279" y="43"/>
                  </a:cubicBezTo>
                  <a:cubicBezTo>
                    <a:pt x="278" y="42"/>
                    <a:pt x="278" y="42"/>
                    <a:pt x="278" y="42"/>
                  </a:cubicBezTo>
                  <a:cubicBezTo>
                    <a:pt x="277" y="42"/>
                    <a:pt x="277" y="42"/>
                    <a:pt x="277" y="42"/>
                  </a:cubicBezTo>
                  <a:cubicBezTo>
                    <a:pt x="277" y="43"/>
                    <a:pt x="277" y="43"/>
                    <a:pt x="277" y="43"/>
                  </a:cubicBezTo>
                  <a:cubicBezTo>
                    <a:pt x="278" y="43"/>
                    <a:pt x="278" y="43"/>
                    <a:pt x="278" y="43"/>
                  </a:cubicBezTo>
                  <a:cubicBezTo>
                    <a:pt x="280" y="44"/>
                    <a:pt x="280" y="44"/>
                    <a:pt x="280" y="44"/>
                  </a:cubicBezTo>
                  <a:cubicBezTo>
                    <a:pt x="281" y="44"/>
                    <a:pt x="281" y="44"/>
                    <a:pt x="281" y="44"/>
                  </a:cubicBezTo>
                  <a:cubicBezTo>
                    <a:pt x="282" y="44"/>
                    <a:pt x="282" y="44"/>
                    <a:pt x="282" y="44"/>
                  </a:cubicBezTo>
                  <a:cubicBezTo>
                    <a:pt x="280" y="44"/>
                    <a:pt x="280" y="44"/>
                    <a:pt x="280" y="44"/>
                  </a:cubicBezTo>
                  <a:cubicBezTo>
                    <a:pt x="279" y="44"/>
                    <a:pt x="279" y="44"/>
                    <a:pt x="279" y="44"/>
                  </a:cubicBezTo>
                  <a:cubicBezTo>
                    <a:pt x="278" y="44"/>
                    <a:pt x="278" y="44"/>
                    <a:pt x="278" y="44"/>
                  </a:cubicBezTo>
                  <a:cubicBezTo>
                    <a:pt x="277" y="44"/>
                    <a:pt x="277" y="44"/>
                    <a:pt x="277" y="44"/>
                  </a:cubicBezTo>
                  <a:cubicBezTo>
                    <a:pt x="276" y="43"/>
                    <a:pt x="276" y="43"/>
                    <a:pt x="276" y="43"/>
                  </a:cubicBezTo>
                  <a:cubicBezTo>
                    <a:pt x="275" y="43"/>
                    <a:pt x="275" y="43"/>
                    <a:pt x="275" y="43"/>
                  </a:cubicBezTo>
                  <a:cubicBezTo>
                    <a:pt x="274" y="42"/>
                    <a:pt x="274" y="42"/>
                    <a:pt x="274" y="42"/>
                  </a:cubicBezTo>
                  <a:cubicBezTo>
                    <a:pt x="273" y="42"/>
                    <a:pt x="273" y="42"/>
                    <a:pt x="273" y="42"/>
                  </a:cubicBezTo>
                  <a:cubicBezTo>
                    <a:pt x="273" y="43"/>
                    <a:pt x="273" y="43"/>
                    <a:pt x="273" y="43"/>
                  </a:cubicBezTo>
                  <a:cubicBezTo>
                    <a:pt x="272" y="43"/>
                    <a:pt x="272" y="43"/>
                    <a:pt x="272" y="43"/>
                  </a:cubicBezTo>
                  <a:cubicBezTo>
                    <a:pt x="271" y="43"/>
                    <a:pt x="271" y="43"/>
                    <a:pt x="271" y="43"/>
                  </a:cubicBezTo>
                  <a:cubicBezTo>
                    <a:pt x="271" y="45"/>
                    <a:pt x="271" y="45"/>
                    <a:pt x="271" y="45"/>
                  </a:cubicBezTo>
                  <a:cubicBezTo>
                    <a:pt x="272" y="46"/>
                    <a:pt x="272" y="46"/>
                    <a:pt x="272" y="46"/>
                  </a:cubicBezTo>
                  <a:cubicBezTo>
                    <a:pt x="272" y="47"/>
                    <a:pt x="272" y="47"/>
                    <a:pt x="272" y="47"/>
                  </a:cubicBezTo>
                  <a:cubicBezTo>
                    <a:pt x="271" y="47"/>
                    <a:pt x="271" y="47"/>
                    <a:pt x="271" y="47"/>
                  </a:cubicBezTo>
                  <a:cubicBezTo>
                    <a:pt x="271" y="46"/>
                    <a:pt x="271" y="46"/>
                    <a:pt x="271" y="46"/>
                  </a:cubicBezTo>
                  <a:cubicBezTo>
                    <a:pt x="270" y="46"/>
                    <a:pt x="270" y="46"/>
                    <a:pt x="270" y="46"/>
                  </a:cubicBezTo>
                  <a:cubicBezTo>
                    <a:pt x="270" y="47"/>
                    <a:pt x="270" y="47"/>
                    <a:pt x="270" y="47"/>
                  </a:cubicBezTo>
                  <a:cubicBezTo>
                    <a:pt x="270" y="48"/>
                    <a:pt x="270" y="48"/>
                    <a:pt x="270" y="48"/>
                  </a:cubicBezTo>
                  <a:cubicBezTo>
                    <a:pt x="270" y="49"/>
                    <a:pt x="270" y="49"/>
                    <a:pt x="270" y="49"/>
                  </a:cubicBezTo>
                  <a:cubicBezTo>
                    <a:pt x="271" y="48"/>
                    <a:pt x="271" y="48"/>
                    <a:pt x="271" y="48"/>
                  </a:cubicBezTo>
                  <a:cubicBezTo>
                    <a:pt x="271" y="48"/>
                    <a:pt x="271" y="48"/>
                    <a:pt x="271" y="48"/>
                  </a:cubicBezTo>
                  <a:cubicBezTo>
                    <a:pt x="272" y="49"/>
                    <a:pt x="272" y="49"/>
                    <a:pt x="272" y="49"/>
                  </a:cubicBezTo>
                  <a:cubicBezTo>
                    <a:pt x="273" y="49"/>
                    <a:pt x="273" y="49"/>
                    <a:pt x="273" y="49"/>
                  </a:cubicBezTo>
                  <a:cubicBezTo>
                    <a:pt x="272" y="50"/>
                    <a:pt x="272" y="50"/>
                    <a:pt x="272" y="50"/>
                  </a:cubicBezTo>
                  <a:cubicBezTo>
                    <a:pt x="271" y="50"/>
                    <a:pt x="271" y="50"/>
                    <a:pt x="271" y="50"/>
                  </a:cubicBezTo>
                  <a:cubicBezTo>
                    <a:pt x="271" y="49"/>
                    <a:pt x="271" y="49"/>
                    <a:pt x="271" y="49"/>
                  </a:cubicBezTo>
                  <a:cubicBezTo>
                    <a:pt x="269" y="49"/>
                    <a:pt x="269" y="49"/>
                    <a:pt x="269" y="49"/>
                  </a:cubicBezTo>
                  <a:cubicBezTo>
                    <a:pt x="269" y="51"/>
                    <a:pt x="269" y="51"/>
                    <a:pt x="269" y="51"/>
                  </a:cubicBezTo>
                  <a:cubicBezTo>
                    <a:pt x="270" y="51"/>
                    <a:pt x="270" y="51"/>
                    <a:pt x="270" y="51"/>
                  </a:cubicBezTo>
                  <a:cubicBezTo>
                    <a:pt x="270" y="51"/>
                    <a:pt x="270" y="51"/>
                    <a:pt x="270" y="51"/>
                  </a:cubicBezTo>
                  <a:cubicBezTo>
                    <a:pt x="270" y="51"/>
                    <a:pt x="270" y="51"/>
                    <a:pt x="270" y="51"/>
                  </a:cubicBezTo>
                  <a:cubicBezTo>
                    <a:pt x="270" y="53"/>
                    <a:pt x="270" y="53"/>
                    <a:pt x="270" y="53"/>
                  </a:cubicBezTo>
                  <a:cubicBezTo>
                    <a:pt x="270" y="53"/>
                    <a:pt x="270" y="53"/>
                    <a:pt x="270" y="53"/>
                  </a:cubicBezTo>
                  <a:cubicBezTo>
                    <a:pt x="271" y="53"/>
                    <a:pt x="271" y="53"/>
                    <a:pt x="271" y="53"/>
                  </a:cubicBezTo>
                  <a:cubicBezTo>
                    <a:pt x="271" y="54"/>
                    <a:pt x="271" y="54"/>
                    <a:pt x="271" y="54"/>
                  </a:cubicBezTo>
                  <a:cubicBezTo>
                    <a:pt x="272" y="54"/>
                    <a:pt x="272" y="54"/>
                    <a:pt x="272" y="54"/>
                  </a:cubicBezTo>
                  <a:cubicBezTo>
                    <a:pt x="274" y="56"/>
                    <a:pt x="274" y="56"/>
                    <a:pt x="274" y="56"/>
                  </a:cubicBezTo>
                  <a:cubicBezTo>
                    <a:pt x="275" y="55"/>
                    <a:pt x="275" y="55"/>
                    <a:pt x="275" y="55"/>
                  </a:cubicBezTo>
                  <a:cubicBezTo>
                    <a:pt x="275" y="55"/>
                    <a:pt x="275" y="55"/>
                    <a:pt x="275" y="55"/>
                  </a:cubicBezTo>
                  <a:cubicBezTo>
                    <a:pt x="275" y="54"/>
                    <a:pt x="275" y="54"/>
                    <a:pt x="275" y="54"/>
                  </a:cubicBezTo>
                  <a:cubicBezTo>
                    <a:pt x="276" y="54"/>
                    <a:pt x="276" y="54"/>
                    <a:pt x="276" y="54"/>
                  </a:cubicBezTo>
                  <a:cubicBezTo>
                    <a:pt x="277" y="55"/>
                    <a:pt x="277" y="55"/>
                    <a:pt x="277" y="55"/>
                  </a:cubicBezTo>
                  <a:cubicBezTo>
                    <a:pt x="276" y="55"/>
                    <a:pt x="276" y="55"/>
                    <a:pt x="276" y="55"/>
                  </a:cubicBezTo>
                  <a:cubicBezTo>
                    <a:pt x="276" y="56"/>
                    <a:pt x="276" y="56"/>
                    <a:pt x="276" y="56"/>
                  </a:cubicBezTo>
                  <a:cubicBezTo>
                    <a:pt x="277" y="56"/>
                    <a:pt x="277" y="56"/>
                    <a:pt x="277" y="56"/>
                  </a:cubicBezTo>
                  <a:cubicBezTo>
                    <a:pt x="278" y="54"/>
                    <a:pt x="278" y="54"/>
                    <a:pt x="278" y="54"/>
                  </a:cubicBezTo>
                  <a:cubicBezTo>
                    <a:pt x="278" y="52"/>
                    <a:pt x="278" y="52"/>
                    <a:pt x="278" y="52"/>
                  </a:cubicBezTo>
                  <a:cubicBezTo>
                    <a:pt x="278" y="51"/>
                    <a:pt x="278" y="51"/>
                    <a:pt x="278" y="51"/>
                  </a:cubicBezTo>
                  <a:cubicBezTo>
                    <a:pt x="279" y="50"/>
                    <a:pt x="279" y="50"/>
                    <a:pt x="279" y="50"/>
                  </a:cubicBezTo>
                  <a:cubicBezTo>
                    <a:pt x="279" y="50"/>
                    <a:pt x="279" y="50"/>
                    <a:pt x="279" y="50"/>
                  </a:cubicBezTo>
                  <a:cubicBezTo>
                    <a:pt x="279" y="51"/>
                    <a:pt x="279" y="51"/>
                    <a:pt x="279" y="51"/>
                  </a:cubicBezTo>
                  <a:cubicBezTo>
                    <a:pt x="278" y="52"/>
                    <a:pt x="278" y="52"/>
                    <a:pt x="278" y="52"/>
                  </a:cubicBezTo>
                  <a:cubicBezTo>
                    <a:pt x="278" y="53"/>
                    <a:pt x="278" y="53"/>
                    <a:pt x="278" y="53"/>
                  </a:cubicBezTo>
                  <a:cubicBezTo>
                    <a:pt x="278" y="54"/>
                    <a:pt x="278" y="54"/>
                    <a:pt x="278" y="54"/>
                  </a:cubicBezTo>
                  <a:cubicBezTo>
                    <a:pt x="278" y="55"/>
                    <a:pt x="278" y="55"/>
                    <a:pt x="278" y="55"/>
                  </a:cubicBezTo>
                  <a:cubicBezTo>
                    <a:pt x="278" y="56"/>
                    <a:pt x="278" y="56"/>
                    <a:pt x="278" y="56"/>
                  </a:cubicBezTo>
                  <a:cubicBezTo>
                    <a:pt x="278" y="57"/>
                    <a:pt x="278" y="57"/>
                    <a:pt x="278" y="57"/>
                  </a:cubicBezTo>
                  <a:cubicBezTo>
                    <a:pt x="278" y="57"/>
                    <a:pt x="278" y="57"/>
                    <a:pt x="278" y="57"/>
                  </a:cubicBezTo>
                  <a:close/>
                  <a:moveTo>
                    <a:pt x="281" y="22"/>
                  </a:moveTo>
                  <a:cubicBezTo>
                    <a:pt x="281" y="21"/>
                    <a:pt x="281" y="21"/>
                    <a:pt x="281" y="21"/>
                  </a:cubicBezTo>
                  <a:cubicBezTo>
                    <a:pt x="281" y="21"/>
                    <a:pt x="281" y="21"/>
                    <a:pt x="281" y="21"/>
                  </a:cubicBezTo>
                  <a:cubicBezTo>
                    <a:pt x="282" y="22"/>
                    <a:pt x="282" y="22"/>
                    <a:pt x="282" y="22"/>
                  </a:cubicBezTo>
                  <a:cubicBezTo>
                    <a:pt x="282" y="22"/>
                    <a:pt x="282" y="22"/>
                    <a:pt x="282" y="22"/>
                  </a:cubicBezTo>
                  <a:cubicBezTo>
                    <a:pt x="283" y="22"/>
                    <a:pt x="283" y="22"/>
                    <a:pt x="283" y="22"/>
                  </a:cubicBezTo>
                  <a:cubicBezTo>
                    <a:pt x="282" y="22"/>
                    <a:pt x="282" y="22"/>
                    <a:pt x="282" y="22"/>
                  </a:cubicBezTo>
                  <a:cubicBezTo>
                    <a:pt x="282" y="22"/>
                    <a:pt x="282" y="22"/>
                    <a:pt x="282" y="22"/>
                  </a:cubicBezTo>
                  <a:cubicBezTo>
                    <a:pt x="281" y="22"/>
                    <a:pt x="281" y="22"/>
                    <a:pt x="281" y="22"/>
                  </a:cubicBezTo>
                  <a:cubicBezTo>
                    <a:pt x="281" y="22"/>
                    <a:pt x="281" y="22"/>
                    <a:pt x="281" y="22"/>
                  </a:cubicBezTo>
                  <a:close/>
                  <a:moveTo>
                    <a:pt x="281" y="57"/>
                  </a:moveTo>
                  <a:cubicBezTo>
                    <a:pt x="281" y="56"/>
                    <a:pt x="281" y="56"/>
                    <a:pt x="281" y="56"/>
                  </a:cubicBezTo>
                  <a:cubicBezTo>
                    <a:pt x="282" y="55"/>
                    <a:pt x="282" y="55"/>
                    <a:pt x="282" y="55"/>
                  </a:cubicBezTo>
                  <a:cubicBezTo>
                    <a:pt x="282" y="55"/>
                    <a:pt x="282" y="55"/>
                    <a:pt x="282" y="55"/>
                  </a:cubicBezTo>
                  <a:cubicBezTo>
                    <a:pt x="283" y="55"/>
                    <a:pt x="283" y="55"/>
                    <a:pt x="283" y="55"/>
                  </a:cubicBezTo>
                  <a:cubicBezTo>
                    <a:pt x="283" y="55"/>
                    <a:pt x="283" y="55"/>
                    <a:pt x="283" y="55"/>
                  </a:cubicBezTo>
                  <a:cubicBezTo>
                    <a:pt x="283" y="55"/>
                    <a:pt x="283" y="55"/>
                    <a:pt x="283" y="55"/>
                  </a:cubicBezTo>
                  <a:cubicBezTo>
                    <a:pt x="282" y="56"/>
                    <a:pt x="282" y="56"/>
                    <a:pt x="282" y="56"/>
                  </a:cubicBezTo>
                  <a:cubicBezTo>
                    <a:pt x="282" y="57"/>
                    <a:pt x="282" y="57"/>
                    <a:pt x="282" y="57"/>
                  </a:cubicBezTo>
                  <a:cubicBezTo>
                    <a:pt x="281" y="57"/>
                    <a:pt x="281" y="57"/>
                    <a:pt x="281" y="57"/>
                  </a:cubicBezTo>
                  <a:close/>
                  <a:moveTo>
                    <a:pt x="290" y="49"/>
                  </a:moveTo>
                  <a:cubicBezTo>
                    <a:pt x="291" y="48"/>
                    <a:pt x="291" y="48"/>
                    <a:pt x="291" y="48"/>
                  </a:cubicBezTo>
                  <a:cubicBezTo>
                    <a:pt x="292" y="48"/>
                    <a:pt x="292" y="48"/>
                    <a:pt x="292" y="48"/>
                  </a:cubicBezTo>
                  <a:cubicBezTo>
                    <a:pt x="293" y="47"/>
                    <a:pt x="293" y="47"/>
                    <a:pt x="293" y="47"/>
                  </a:cubicBezTo>
                  <a:cubicBezTo>
                    <a:pt x="294" y="48"/>
                    <a:pt x="294" y="48"/>
                    <a:pt x="294" y="48"/>
                  </a:cubicBezTo>
                  <a:cubicBezTo>
                    <a:pt x="295" y="48"/>
                    <a:pt x="295" y="48"/>
                    <a:pt x="295" y="48"/>
                  </a:cubicBezTo>
                  <a:cubicBezTo>
                    <a:pt x="294" y="49"/>
                    <a:pt x="294" y="49"/>
                    <a:pt x="294" y="49"/>
                  </a:cubicBezTo>
                  <a:cubicBezTo>
                    <a:pt x="293" y="49"/>
                    <a:pt x="293" y="49"/>
                    <a:pt x="293" y="49"/>
                  </a:cubicBezTo>
                  <a:cubicBezTo>
                    <a:pt x="292" y="49"/>
                    <a:pt x="292" y="49"/>
                    <a:pt x="292" y="49"/>
                  </a:cubicBezTo>
                  <a:cubicBezTo>
                    <a:pt x="291" y="50"/>
                    <a:pt x="291" y="50"/>
                    <a:pt x="291" y="50"/>
                  </a:cubicBezTo>
                  <a:cubicBezTo>
                    <a:pt x="291" y="49"/>
                    <a:pt x="291" y="49"/>
                    <a:pt x="291" y="49"/>
                  </a:cubicBezTo>
                  <a:cubicBezTo>
                    <a:pt x="290" y="49"/>
                    <a:pt x="290" y="49"/>
                    <a:pt x="290" y="49"/>
                  </a:cubicBezTo>
                  <a:close/>
                  <a:moveTo>
                    <a:pt x="357" y="2"/>
                  </a:moveTo>
                  <a:cubicBezTo>
                    <a:pt x="357" y="1"/>
                    <a:pt x="357" y="1"/>
                    <a:pt x="357" y="1"/>
                  </a:cubicBezTo>
                  <a:cubicBezTo>
                    <a:pt x="358" y="1"/>
                    <a:pt x="358" y="1"/>
                    <a:pt x="358" y="1"/>
                  </a:cubicBezTo>
                  <a:cubicBezTo>
                    <a:pt x="358" y="2"/>
                    <a:pt x="358" y="2"/>
                    <a:pt x="358" y="2"/>
                  </a:cubicBezTo>
                  <a:cubicBezTo>
                    <a:pt x="358" y="2"/>
                    <a:pt x="358" y="2"/>
                    <a:pt x="358" y="2"/>
                  </a:cubicBezTo>
                  <a:cubicBezTo>
                    <a:pt x="357" y="2"/>
                    <a:pt x="357" y="2"/>
                    <a:pt x="357" y="2"/>
                  </a:cubicBezTo>
                  <a:close/>
                  <a:moveTo>
                    <a:pt x="325" y="58"/>
                  </a:moveTo>
                  <a:cubicBezTo>
                    <a:pt x="325" y="59"/>
                    <a:pt x="325" y="59"/>
                    <a:pt x="325" y="59"/>
                  </a:cubicBezTo>
                  <a:cubicBezTo>
                    <a:pt x="325" y="59"/>
                    <a:pt x="325" y="59"/>
                    <a:pt x="325" y="59"/>
                  </a:cubicBezTo>
                  <a:cubicBezTo>
                    <a:pt x="326" y="59"/>
                    <a:pt x="326" y="59"/>
                    <a:pt x="326" y="59"/>
                  </a:cubicBezTo>
                  <a:cubicBezTo>
                    <a:pt x="326" y="59"/>
                    <a:pt x="326" y="59"/>
                    <a:pt x="326" y="59"/>
                  </a:cubicBezTo>
                  <a:cubicBezTo>
                    <a:pt x="325" y="58"/>
                    <a:pt x="325" y="58"/>
                    <a:pt x="325" y="58"/>
                  </a:cubicBezTo>
                  <a:cubicBezTo>
                    <a:pt x="325" y="58"/>
                    <a:pt x="325" y="58"/>
                    <a:pt x="325" y="58"/>
                  </a:cubicBezTo>
                  <a:close/>
                  <a:moveTo>
                    <a:pt x="309" y="67"/>
                  </a:moveTo>
                  <a:cubicBezTo>
                    <a:pt x="309" y="68"/>
                    <a:pt x="309" y="68"/>
                    <a:pt x="309" y="68"/>
                  </a:cubicBezTo>
                  <a:cubicBezTo>
                    <a:pt x="310" y="68"/>
                    <a:pt x="310" y="68"/>
                    <a:pt x="310" y="68"/>
                  </a:cubicBezTo>
                  <a:cubicBezTo>
                    <a:pt x="310" y="67"/>
                    <a:pt x="310" y="67"/>
                    <a:pt x="310" y="67"/>
                  </a:cubicBezTo>
                  <a:cubicBezTo>
                    <a:pt x="309" y="67"/>
                    <a:pt x="309" y="67"/>
                    <a:pt x="309" y="67"/>
                  </a:cubicBezTo>
                  <a:close/>
                  <a:moveTo>
                    <a:pt x="287" y="67"/>
                  </a:moveTo>
                  <a:cubicBezTo>
                    <a:pt x="286" y="66"/>
                    <a:pt x="286" y="66"/>
                    <a:pt x="286" y="66"/>
                  </a:cubicBezTo>
                  <a:cubicBezTo>
                    <a:pt x="286" y="65"/>
                    <a:pt x="286" y="65"/>
                    <a:pt x="286" y="65"/>
                  </a:cubicBezTo>
                  <a:cubicBezTo>
                    <a:pt x="287" y="65"/>
                    <a:pt x="287" y="65"/>
                    <a:pt x="287" y="65"/>
                  </a:cubicBezTo>
                  <a:cubicBezTo>
                    <a:pt x="287" y="66"/>
                    <a:pt x="287" y="66"/>
                    <a:pt x="287" y="66"/>
                  </a:cubicBezTo>
                  <a:cubicBezTo>
                    <a:pt x="287" y="67"/>
                    <a:pt x="287" y="67"/>
                    <a:pt x="287" y="67"/>
                  </a:cubicBezTo>
                  <a:cubicBezTo>
                    <a:pt x="287" y="67"/>
                    <a:pt x="287" y="67"/>
                    <a:pt x="287" y="67"/>
                  </a:cubicBezTo>
                  <a:cubicBezTo>
                    <a:pt x="287" y="67"/>
                    <a:pt x="287" y="67"/>
                    <a:pt x="287" y="67"/>
                  </a:cubicBezTo>
                  <a:close/>
                  <a:moveTo>
                    <a:pt x="280" y="79"/>
                  </a:moveTo>
                  <a:cubicBezTo>
                    <a:pt x="280" y="78"/>
                    <a:pt x="280" y="78"/>
                    <a:pt x="280" y="78"/>
                  </a:cubicBezTo>
                  <a:cubicBezTo>
                    <a:pt x="280" y="78"/>
                    <a:pt x="280" y="78"/>
                    <a:pt x="280" y="78"/>
                  </a:cubicBezTo>
                  <a:cubicBezTo>
                    <a:pt x="280" y="77"/>
                    <a:pt x="280" y="77"/>
                    <a:pt x="280" y="77"/>
                  </a:cubicBezTo>
                  <a:cubicBezTo>
                    <a:pt x="280" y="77"/>
                    <a:pt x="280" y="77"/>
                    <a:pt x="280" y="77"/>
                  </a:cubicBezTo>
                  <a:cubicBezTo>
                    <a:pt x="279" y="77"/>
                    <a:pt x="279" y="77"/>
                    <a:pt x="279" y="77"/>
                  </a:cubicBezTo>
                  <a:cubicBezTo>
                    <a:pt x="279" y="78"/>
                    <a:pt x="279" y="78"/>
                    <a:pt x="279" y="78"/>
                  </a:cubicBezTo>
                  <a:cubicBezTo>
                    <a:pt x="279" y="79"/>
                    <a:pt x="279" y="79"/>
                    <a:pt x="279" y="79"/>
                  </a:cubicBezTo>
                  <a:cubicBezTo>
                    <a:pt x="280" y="80"/>
                    <a:pt x="280" y="80"/>
                    <a:pt x="280" y="80"/>
                  </a:cubicBezTo>
                  <a:cubicBezTo>
                    <a:pt x="280" y="81"/>
                    <a:pt x="280" y="81"/>
                    <a:pt x="280" y="81"/>
                  </a:cubicBezTo>
                  <a:cubicBezTo>
                    <a:pt x="279" y="81"/>
                    <a:pt x="279" y="81"/>
                    <a:pt x="279" y="81"/>
                  </a:cubicBezTo>
                  <a:cubicBezTo>
                    <a:pt x="279" y="80"/>
                    <a:pt x="279" y="80"/>
                    <a:pt x="279" y="80"/>
                  </a:cubicBezTo>
                  <a:cubicBezTo>
                    <a:pt x="277" y="80"/>
                    <a:pt x="277" y="80"/>
                    <a:pt x="277" y="80"/>
                  </a:cubicBezTo>
                  <a:cubicBezTo>
                    <a:pt x="277" y="80"/>
                    <a:pt x="277" y="80"/>
                    <a:pt x="277" y="80"/>
                  </a:cubicBezTo>
                  <a:cubicBezTo>
                    <a:pt x="276" y="80"/>
                    <a:pt x="276" y="80"/>
                    <a:pt x="276" y="80"/>
                  </a:cubicBezTo>
                  <a:cubicBezTo>
                    <a:pt x="275" y="79"/>
                    <a:pt x="275" y="79"/>
                    <a:pt x="275" y="79"/>
                  </a:cubicBezTo>
                  <a:cubicBezTo>
                    <a:pt x="275" y="79"/>
                    <a:pt x="275" y="79"/>
                    <a:pt x="275" y="79"/>
                  </a:cubicBezTo>
                  <a:cubicBezTo>
                    <a:pt x="274" y="79"/>
                    <a:pt x="274" y="79"/>
                    <a:pt x="274" y="79"/>
                  </a:cubicBezTo>
                  <a:cubicBezTo>
                    <a:pt x="274" y="78"/>
                    <a:pt x="274" y="78"/>
                    <a:pt x="274" y="78"/>
                  </a:cubicBezTo>
                  <a:cubicBezTo>
                    <a:pt x="274" y="78"/>
                    <a:pt x="274" y="78"/>
                    <a:pt x="274" y="78"/>
                  </a:cubicBezTo>
                  <a:cubicBezTo>
                    <a:pt x="274" y="78"/>
                    <a:pt x="274" y="78"/>
                    <a:pt x="274" y="78"/>
                  </a:cubicBezTo>
                  <a:cubicBezTo>
                    <a:pt x="274" y="77"/>
                    <a:pt x="274" y="77"/>
                    <a:pt x="274" y="77"/>
                  </a:cubicBezTo>
                  <a:cubicBezTo>
                    <a:pt x="274" y="77"/>
                    <a:pt x="274" y="77"/>
                    <a:pt x="274" y="77"/>
                  </a:cubicBezTo>
                  <a:cubicBezTo>
                    <a:pt x="275" y="77"/>
                    <a:pt x="275" y="77"/>
                    <a:pt x="275" y="77"/>
                  </a:cubicBezTo>
                  <a:cubicBezTo>
                    <a:pt x="275" y="76"/>
                    <a:pt x="275" y="76"/>
                    <a:pt x="275" y="76"/>
                  </a:cubicBezTo>
                  <a:cubicBezTo>
                    <a:pt x="274" y="75"/>
                    <a:pt x="274" y="75"/>
                    <a:pt x="274" y="75"/>
                  </a:cubicBezTo>
                  <a:cubicBezTo>
                    <a:pt x="274" y="75"/>
                    <a:pt x="274" y="75"/>
                    <a:pt x="274" y="75"/>
                  </a:cubicBezTo>
                  <a:cubicBezTo>
                    <a:pt x="274" y="75"/>
                    <a:pt x="274" y="75"/>
                    <a:pt x="274" y="75"/>
                  </a:cubicBezTo>
                  <a:cubicBezTo>
                    <a:pt x="274" y="76"/>
                    <a:pt x="274" y="76"/>
                    <a:pt x="274" y="76"/>
                  </a:cubicBezTo>
                  <a:cubicBezTo>
                    <a:pt x="274" y="76"/>
                    <a:pt x="274" y="76"/>
                    <a:pt x="274" y="76"/>
                  </a:cubicBezTo>
                  <a:cubicBezTo>
                    <a:pt x="274" y="77"/>
                    <a:pt x="274" y="77"/>
                    <a:pt x="274" y="77"/>
                  </a:cubicBezTo>
                  <a:cubicBezTo>
                    <a:pt x="273" y="77"/>
                    <a:pt x="273" y="77"/>
                    <a:pt x="273" y="77"/>
                  </a:cubicBezTo>
                  <a:cubicBezTo>
                    <a:pt x="273" y="77"/>
                    <a:pt x="273" y="77"/>
                    <a:pt x="273" y="77"/>
                  </a:cubicBezTo>
                  <a:cubicBezTo>
                    <a:pt x="273" y="77"/>
                    <a:pt x="273" y="77"/>
                    <a:pt x="273" y="77"/>
                  </a:cubicBezTo>
                  <a:cubicBezTo>
                    <a:pt x="273" y="78"/>
                    <a:pt x="273" y="78"/>
                    <a:pt x="273" y="78"/>
                  </a:cubicBezTo>
                  <a:cubicBezTo>
                    <a:pt x="273" y="78"/>
                    <a:pt x="273" y="78"/>
                    <a:pt x="273" y="78"/>
                  </a:cubicBezTo>
                  <a:cubicBezTo>
                    <a:pt x="272" y="78"/>
                    <a:pt x="272" y="78"/>
                    <a:pt x="272" y="78"/>
                  </a:cubicBezTo>
                  <a:cubicBezTo>
                    <a:pt x="272" y="77"/>
                    <a:pt x="272" y="77"/>
                    <a:pt x="272" y="77"/>
                  </a:cubicBezTo>
                  <a:cubicBezTo>
                    <a:pt x="272" y="77"/>
                    <a:pt x="272" y="77"/>
                    <a:pt x="272" y="77"/>
                  </a:cubicBezTo>
                  <a:cubicBezTo>
                    <a:pt x="272" y="76"/>
                    <a:pt x="272" y="76"/>
                    <a:pt x="272" y="76"/>
                  </a:cubicBezTo>
                  <a:cubicBezTo>
                    <a:pt x="272" y="75"/>
                    <a:pt x="272" y="75"/>
                    <a:pt x="272" y="75"/>
                  </a:cubicBezTo>
                  <a:cubicBezTo>
                    <a:pt x="272" y="75"/>
                    <a:pt x="272" y="75"/>
                    <a:pt x="272" y="75"/>
                  </a:cubicBezTo>
                  <a:cubicBezTo>
                    <a:pt x="272" y="74"/>
                    <a:pt x="272" y="74"/>
                    <a:pt x="272" y="74"/>
                  </a:cubicBezTo>
                  <a:cubicBezTo>
                    <a:pt x="272" y="75"/>
                    <a:pt x="272" y="75"/>
                    <a:pt x="272" y="75"/>
                  </a:cubicBezTo>
                  <a:cubicBezTo>
                    <a:pt x="271" y="75"/>
                    <a:pt x="271" y="75"/>
                    <a:pt x="271" y="75"/>
                  </a:cubicBezTo>
                  <a:cubicBezTo>
                    <a:pt x="271" y="76"/>
                    <a:pt x="271" y="76"/>
                    <a:pt x="271" y="76"/>
                  </a:cubicBezTo>
                  <a:cubicBezTo>
                    <a:pt x="271" y="76"/>
                    <a:pt x="271" y="76"/>
                    <a:pt x="271" y="76"/>
                  </a:cubicBezTo>
                  <a:cubicBezTo>
                    <a:pt x="271" y="77"/>
                    <a:pt x="271" y="77"/>
                    <a:pt x="271" y="77"/>
                  </a:cubicBezTo>
                  <a:cubicBezTo>
                    <a:pt x="270" y="77"/>
                    <a:pt x="270" y="77"/>
                    <a:pt x="270" y="77"/>
                  </a:cubicBezTo>
                  <a:cubicBezTo>
                    <a:pt x="269" y="77"/>
                    <a:pt x="269" y="77"/>
                    <a:pt x="269" y="77"/>
                  </a:cubicBezTo>
                  <a:cubicBezTo>
                    <a:pt x="269" y="77"/>
                    <a:pt x="269" y="77"/>
                    <a:pt x="269" y="77"/>
                  </a:cubicBezTo>
                  <a:cubicBezTo>
                    <a:pt x="269" y="76"/>
                    <a:pt x="269" y="76"/>
                    <a:pt x="269" y="76"/>
                  </a:cubicBezTo>
                  <a:cubicBezTo>
                    <a:pt x="269" y="76"/>
                    <a:pt x="269" y="76"/>
                    <a:pt x="269" y="76"/>
                  </a:cubicBezTo>
                  <a:cubicBezTo>
                    <a:pt x="269" y="75"/>
                    <a:pt x="269" y="75"/>
                    <a:pt x="269" y="75"/>
                  </a:cubicBezTo>
                  <a:cubicBezTo>
                    <a:pt x="269" y="74"/>
                    <a:pt x="269" y="74"/>
                    <a:pt x="269" y="74"/>
                  </a:cubicBezTo>
                  <a:cubicBezTo>
                    <a:pt x="269" y="74"/>
                    <a:pt x="269" y="74"/>
                    <a:pt x="269" y="74"/>
                  </a:cubicBezTo>
                  <a:cubicBezTo>
                    <a:pt x="270" y="72"/>
                    <a:pt x="270" y="72"/>
                    <a:pt x="270" y="72"/>
                  </a:cubicBezTo>
                  <a:cubicBezTo>
                    <a:pt x="270" y="72"/>
                    <a:pt x="270" y="72"/>
                    <a:pt x="270" y="72"/>
                  </a:cubicBezTo>
                  <a:cubicBezTo>
                    <a:pt x="269" y="73"/>
                    <a:pt x="269" y="73"/>
                    <a:pt x="269" y="73"/>
                  </a:cubicBezTo>
                  <a:cubicBezTo>
                    <a:pt x="269" y="74"/>
                    <a:pt x="269" y="74"/>
                    <a:pt x="269" y="74"/>
                  </a:cubicBezTo>
                  <a:cubicBezTo>
                    <a:pt x="269" y="75"/>
                    <a:pt x="269" y="75"/>
                    <a:pt x="269" y="75"/>
                  </a:cubicBezTo>
                  <a:cubicBezTo>
                    <a:pt x="268" y="76"/>
                    <a:pt x="268" y="76"/>
                    <a:pt x="268" y="76"/>
                  </a:cubicBezTo>
                  <a:cubicBezTo>
                    <a:pt x="268" y="76"/>
                    <a:pt x="268" y="76"/>
                    <a:pt x="268" y="76"/>
                  </a:cubicBezTo>
                  <a:cubicBezTo>
                    <a:pt x="268" y="75"/>
                    <a:pt x="268" y="75"/>
                    <a:pt x="268" y="75"/>
                  </a:cubicBezTo>
                  <a:cubicBezTo>
                    <a:pt x="268" y="75"/>
                    <a:pt x="268" y="75"/>
                    <a:pt x="268" y="75"/>
                  </a:cubicBezTo>
                  <a:cubicBezTo>
                    <a:pt x="268" y="75"/>
                    <a:pt x="268" y="75"/>
                    <a:pt x="268" y="75"/>
                  </a:cubicBezTo>
                  <a:cubicBezTo>
                    <a:pt x="268" y="76"/>
                    <a:pt x="268" y="76"/>
                    <a:pt x="268" y="76"/>
                  </a:cubicBezTo>
                  <a:cubicBezTo>
                    <a:pt x="267" y="76"/>
                    <a:pt x="267" y="76"/>
                    <a:pt x="267" y="76"/>
                  </a:cubicBezTo>
                  <a:cubicBezTo>
                    <a:pt x="266" y="75"/>
                    <a:pt x="266" y="75"/>
                    <a:pt x="266" y="75"/>
                  </a:cubicBezTo>
                  <a:cubicBezTo>
                    <a:pt x="266" y="74"/>
                    <a:pt x="266" y="74"/>
                    <a:pt x="266" y="74"/>
                  </a:cubicBezTo>
                  <a:cubicBezTo>
                    <a:pt x="266" y="74"/>
                    <a:pt x="266" y="74"/>
                    <a:pt x="266" y="74"/>
                  </a:cubicBezTo>
                  <a:cubicBezTo>
                    <a:pt x="266" y="73"/>
                    <a:pt x="266" y="73"/>
                    <a:pt x="266" y="73"/>
                  </a:cubicBezTo>
                  <a:cubicBezTo>
                    <a:pt x="267" y="73"/>
                    <a:pt x="267" y="73"/>
                    <a:pt x="267" y="73"/>
                  </a:cubicBezTo>
                  <a:cubicBezTo>
                    <a:pt x="268" y="72"/>
                    <a:pt x="268" y="72"/>
                    <a:pt x="268" y="72"/>
                  </a:cubicBezTo>
                  <a:cubicBezTo>
                    <a:pt x="267" y="72"/>
                    <a:pt x="267" y="72"/>
                    <a:pt x="267" y="72"/>
                  </a:cubicBezTo>
                  <a:cubicBezTo>
                    <a:pt x="268" y="71"/>
                    <a:pt x="268" y="71"/>
                    <a:pt x="268" y="71"/>
                  </a:cubicBezTo>
                  <a:cubicBezTo>
                    <a:pt x="268" y="70"/>
                    <a:pt x="268" y="70"/>
                    <a:pt x="268" y="70"/>
                  </a:cubicBezTo>
                  <a:cubicBezTo>
                    <a:pt x="269" y="70"/>
                    <a:pt x="269" y="70"/>
                    <a:pt x="269" y="70"/>
                  </a:cubicBezTo>
                  <a:cubicBezTo>
                    <a:pt x="269" y="70"/>
                    <a:pt x="269" y="70"/>
                    <a:pt x="269" y="70"/>
                  </a:cubicBezTo>
                  <a:cubicBezTo>
                    <a:pt x="271" y="70"/>
                    <a:pt x="271" y="70"/>
                    <a:pt x="271" y="70"/>
                  </a:cubicBezTo>
                  <a:cubicBezTo>
                    <a:pt x="271" y="69"/>
                    <a:pt x="271" y="69"/>
                    <a:pt x="271" y="69"/>
                  </a:cubicBezTo>
                  <a:cubicBezTo>
                    <a:pt x="272" y="69"/>
                    <a:pt x="272" y="69"/>
                    <a:pt x="272" y="69"/>
                  </a:cubicBezTo>
                  <a:cubicBezTo>
                    <a:pt x="272" y="69"/>
                    <a:pt x="272" y="69"/>
                    <a:pt x="272" y="69"/>
                  </a:cubicBezTo>
                  <a:cubicBezTo>
                    <a:pt x="272" y="69"/>
                    <a:pt x="272" y="69"/>
                    <a:pt x="272" y="69"/>
                  </a:cubicBezTo>
                  <a:cubicBezTo>
                    <a:pt x="273" y="68"/>
                    <a:pt x="273" y="68"/>
                    <a:pt x="273" y="68"/>
                  </a:cubicBezTo>
                  <a:cubicBezTo>
                    <a:pt x="274" y="68"/>
                    <a:pt x="274" y="68"/>
                    <a:pt x="274" y="68"/>
                  </a:cubicBezTo>
                  <a:cubicBezTo>
                    <a:pt x="275" y="69"/>
                    <a:pt x="275" y="69"/>
                    <a:pt x="275" y="69"/>
                  </a:cubicBezTo>
                  <a:cubicBezTo>
                    <a:pt x="276" y="69"/>
                    <a:pt x="276" y="69"/>
                    <a:pt x="276" y="69"/>
                  </a:cubicBezTo>
                  <a:cubicBezTo>
                    <a:pt x="277" y="68"/>
                    <a:pt x="277" y="68"/>
                    <a:pt x="277" y="68"/>
                  </a:cubicBezTo>
                  <a:cubicBezTo>
                    <a:pt x="277" y="69"/>
                    <a:pt x="277" y="69"/>
                    <a:pt x="277" y="69"/>
                  </a:cubicBezTo>
                  <a:cubicBezTo>
                    <a:pt x="278" y="69"/>
                    <a:pt x="278" y="69"/>
                    <a:pt x="278" y="69"/>
                  </a:cubicBezTo>
                  <a:cubicBezTo>
                    <a:pt x="278" y="69"/>
                    <a:pt x="278" y="69"/>
                    <a:pt x="278" y="69"/>
                  </a:cubicBezTo>
                  <a:cubicBezTo>
                    <a:pt x="278" y="69"/>
                    <a:pt x="278" y="69"/>
                    <a:pt x="278" y="69"/>
                  </a:cubicBezTo>
                  <a:cubicBezTo>
                    <a:pt x="279" y="69"/>
                    <a:pt x="279" y="69"/>
                    <a:pt x="279" y="69"/>
                  </a:cubicBezTo>
                  <a:cubicBezTo>
                    <a:pt x="280" y="69"/>
                    <a:pt x="280" y="69"/>
                    <a:pt x="280" y="69"/>
                  </a:cubicBezTo>
                  <a:cubicBezTo>
                    <a:pt x="280" y="69"/>
                    <a:pt x="280" y="69"/>
                    <a:pt x="280" y="69"/>
                  </a:cubicBezTo>
                  <a:cubicBezTo>
                    <a:pt x="281" y="69"/>
                    <a:pt x="281" y="69"/>
                    <a:pt x="281" y="69"/>
                  </a:cubicBezTo>
                  <a:cubicBezTo>
                    <a:pt x="281" y="69"/>
                    <a:pt x="281" y="69"/>
                    <a:pt x="281" y="69"/>
                  </a:cubicBezTo>
                  <a:cubicBezTo>
                    <a:pt x="281" y="69"/>
                    <a:pt x="281" y="69"/>
                    <a:pt x="281" y="69"/>
                  </a:cubicBezTo>
                  <a:cubicBezTo>
                    <a:pt x="280" y="69"/>
                    <a:pt x="280" y="69"/>
                    <a:pt x="280" y="69"/>
                  </a:cubicBezTo>
                  <a:cubicBezTo>
                    <a:pt x="280" y="68"/>
                    <a:pt x="280" y="68"/>
                    <a:pt x="280" y="68"/>
                  </a:cubicBezTo>
                  <a:cubicBezTo>
                    <a:pt x="279" y="68"/>
                    <a:pt x="279" y="68"/>
                    <a:pt x="279" y="68"/>
                  </a:cubicBezTo>
                  <a:cubicBezTo>
                    <a:pt x="280" y="68"/>
                    <a:pt x="280" y="68"/>
                    <a:pt x="280" y="68"/>
                  </a:cubicBezTo>
                  <a:cubicBezTo>
                    <a:pt x="280" y="68"/>
                    <a:pt x="280" y="68"/>
                    <a:pt x="280" y="68"/>
                  </a:cubicBezTo>
                  <a:cubicBezTo>
                    <a:pt x="280" y="67"/>
                    <a:pt x="280" y="67"/>
                    <a:pt x="280" y="67"/>
                  </a:cubicBezTo>
                  <a:cubicBezTo>
                    <a:pt x="279" y="67"/>
                    <a:pt x="279" y="67"/>
                    <a:pt x="279" y="67"/>
                  </a:cubicBezTo>
                  <a:cubicBezTo>
                    <a:pt x="280" y="67"/>
                    <a:pt x="280" y="67"/>
                    <a:pt x="280" y="67"/>
                  </a:cubicBezTo>
                  <a:cubicBezTo>
                    <a:pt x="280" y="67"/>
                    <a:pt x="280" y="67"/>
                    <a:pt x="280" y="67"/>
                  </a:cubicBezTo>
                  <a:cubicBezTo>
                    <a:pt x="281" y="67"/>
                    <a:pt x="281" y="67"/>
                    <a:pt x="281" y="67"/>
                  </a:cubicBezTo>
                  <a:cubicBezTo>
                    <a:pt x="280" y="66"/>
                    <a:pt x="280" y="66"/>
                    <a:pt x="280" y="66"/>
                  </a:cubicBezTo>
                  <a:cubicBezTo>
                    <a:pt x="279" y="66"/>
                    <a:pt x="279" y="66"/>
                    <a:pt x="279" y="66"/>
                  </a:cubicBezTo>
                  <a:cubicBezTo>
                    <a:pt x="279" y="67"/>
                    <a:pt x="279" y="67"/>
                    <a:pt x="279" y="67"/>
                  </a:cubicBezTo>
                  <a:cubicBezTo>
                    <a:pt x="278" y="66"/>
                    <a:pt x="278" y="66"/>
                    <a:pt x="278" y="66"/>
                  </a:cubicBezTo>
                  <a:cubicBezTo>
                    <a:pt x="279" y="65"/>
                    <a:pt x="279" y="65"/>
                    <a:pt x="279" y="65"/>
                  </a:cubicBezTo>
                  <a:cubicBezTo>
                    <a:pt x="279" y="65"/>
                    <a:pt x="279" y="65"/>
                    <a:pt x="279" y="65"/>
                  </a:cubicBezTo>
                  <a:cubicBezTo>
                    <a:pt x="279" y="64"/>
                    <a:pt x="279" y="64"/>
                    <a:pt x="279" y="64"/>
                  </a:cubicBezTo>
                  <a:cubicBezTo>
                    <a:pt x="279" y="64"/>
                    <a:pt x="279" y="64"/>
                    <a:pt x="279" y="64"/>
                  </a:cubicBezTo>
                  <a:cubicBezTo>
                    <a:pt x="279" y="64"/>
                    <a:pt x="279" y="64"/>
                    <a:pt x="279" y="64"/>
                  </a:cubicBezTo>
                  <a:cubicBezTo>
                    <a:pt x="279" y="62"/>
                    <a:pt x="279" y="62"/>
                    <a:pt x="279" y="62"/>
                  </a:cubicBezTo>
                  <a:cubicBezTo>
                    <a:pt x="279" y="62"/>
                    <a:pt x="279" y="62"/>
                    <a:pt x="279" y="62"/>
                  </a:cubicBezTo>
                  <a:cubicBezTo>
                    <a:pt x="279" y="61"/>
                    <a:pt x="279" y="61"/>
                    <a:pt x="279" y="61"/>
                  </a:cubicBezTo>
                  <a:cubicBezTo>
                    <a:pt x="279" y="61"/>
                    <a:pt x="279" y="61"/>
                    <a:pt x="279" y="61"/>
                  </a:cubicBezTo>
                  <a:cubicBezTo>
                    <a:pt x="279" y="61"/>
                    <a:pt x="279" y="61"/>
                    <a:pt x="279" y="61"/>
                  </a:cubicBezTo>
                  <a:cubicBezTo>
                    <a:pt x="280" y="60"/>
                    <a:pt x="280" y="60"/>
                    <a:pt x="280" y="60"/>
                  </a:cubicBezTo>
                  <a:cubicBezTo>
                    <a:pt x="281" y="61"/>
                    <a:pt x="281" y="61"/>
                    <a:pt x="281" y="61"/>
                  </a:cubicBezTo>
                  <a:cubicBezTo>
                    <a:pt x="282" y="60"/>
                    <a:pt x="282" y="60"/>
                    <a:pt x="282" y="60"/>
                  </a:cubicBezTo>
                  <a:cubicBezTo>
                    <a:pt x="283" y="61"/>
                    <a:pt x="283" y="61"/>
                    <a:pt x="283" y="61"/>
                  </a:cubicBezTo>
                  <a:cubicBezTo>
                    <a:pt x="283" y="61"/>
                    <a:pt x="283" y="61"/>
                    <a:pt x="283" y="61"/>
                  </a:cubicBezTo>
                  <a:cubicBezTo>
                    <a:pt x="284" y="62"/>
                    <a:pt x="284" y="62"/>
                    <a:pt x="284" y="62"/>
                  </a:cubicBezTo>
                  <a:cubicBezTo>
                    <a:pt x="285" y="63"/>
                    <a:pt x="285" y="63"/>
                    <a:pt x="285" y="63"/>
                  </a:cubicBezTo>
                  <a:cubicBezTo>
                    <a:pt x="285" y="66"/>
                    <a:pt x="285" y="66"/>
                    <a:pt x="285" y="66"/>
                  </a:cubicBezTo>
                  <a:cubicBezTo>
                    <a:pt x="284" y="67"/>
                    <a:pt x="284" y="67"/>
                    <a:pt x="284" y="67"/>
                  </a:cubicBezTo>
                  <a:cubicBezTo>
                    <a:pt x="285" y="67"/>
                    <a:pt x="285" y="67"/>
                    <a:pt x="285" y="67"/>
                  </a:cubicBezTo>
                  <a:cubicBezTo>
                    <a:pt x="285" y="67"/>
                    <a:pt x="285" y="67"/>
                    <a:pt x="285" y="67"/>
                  </a:cubicBezTo>
                  <a:cubicBezTo>
                    <a:pt x="287" y="67"/>
                    <a:pt x="287" y="67"/>
                    <a:pt x="287" y="67"/>
                  </a:cubicBezTo>
                  <a:cubicBezTo>
                    <a:pt x="287" y="68"/>
                    <a:pt x="287" y="68"/>
                    <a:pt x="287" y="68"/>
                  </a:cubicBezTo>
                  <a:cubicBezTo>
                    <a:pt x="288" y="69"/>
                    <a:pt x="288" y="69"/>
                    <a:pt x="288" y="69"/>
                  </a:cubicBezTo>
                  <a:cubicBezTo>
                    <a:pt x="288" y="68"/>
                    <a:pt x="288" y="68"/>
                    <a:pt x="288" y="68"/>
                  </a:cubicBezTo>
                  <a:cubicBezTo>
                    <a:pt x="290" y="68"/>
                    <a:pt x="290" y="68"/>
                    <a:pt x="290" y="68"/>
                  </a:cubicBezTo>
                  <a:cubicBezTo>
                    <a:pt x="291" y="69"/>
                    <a:pt x="291" y="69"/>
                    <a:pt x="291" y="69"/>
                  </a:cubicBezTo>
                  <a:cubicBezTo>
                    <a:pt x="291" y="69"/>
                    <a:pt x="291" y="69"/>
                    <a:pt x="291" y="69"/>
                  </a:cubicBezTo>
                  <a:cubicBezTo>
                    <a:pt x="291" y="68"/>
                    <a:pt x="291" y="68"/>
                    <a:pt x="291" y="68"/>
                  </a:cubicBezTo>
                  <a:cubicBezTo>
                    <a:pt x="292" y="68"/>
                    <a:pt x="292" y="68"/>
                    <a:pt x="292" y="68"/>
                  </a:cubicBezTo>
                  <a:cubicBezTo>
                    <a:pt x="293" y="67"/>
                    <a:pt x="293" y="67"/>
                    <a:pt x="293" y="67"/>
                  </a:cubicBezTo>
                  <a:cubicBezTo>
                    <a:pt x="294" y="66"/>
                    <a:pt x="294" y="66"/>
                    <a:pt x="294" y="66"/>
                  </a:cubicBezTo>
                  <a:cubicBezTo>
                    <a:pt x="295" y="65"/>
                    <a:pt x="295" y="65"/>
                    <a:pt x="295" y="65"/>
                  </a:cubicBezTo>
                  <a:cubicBezTo>
                    <a:pt x="297" y="64"/>
                    <a:pt x="297" y="64"/>
                    <a:pt x="297" y="64"/>
                  </a:cubicBezTo>
                  <a:cubicBezTo>
                    <a:pt x="297" y="63"/>
                    <a:pt x="297" y="63"/>
                    <a:pt x="297" y="63"/>
                  </a:cubicBezTo>
                  <a:cubicBezTo>
                    <a:pt x="298" y="62"/>
                    <a:pt x="298" y="62"/>
                    <a:pt x="298" y="62"/>
                  </a:cubicBezTo>
                  <a:cubicBezTo>
                    <a:pt x="297" y="62"/>
                    <a:pt x="297" y="62"/>
                    <a:pt x="297" y="62"/>
                  </a:cubicBezTo>
                  <a:cubicBezTo>
                    <a:pt x="296" y="63"/>
                    <a:pt x="296" y="63"/>
                    <a:pt x="296" y="63"/>
                  </a:cubicBezTo>
                  <a:cubicBezTo>
                    <a:pt x="296" y="63"/>
                    <a:pt x="296" y="63"/>
                    <a:pt x="296" y="63"/>
                  </a:cubicBezTo>
                  <a:cubicBezTo>
                    <a:pt x="295" y="65"/>
                    <a:pt x="295" y="65"/>
                    <a:pt x="295" y="65"/>
                  </a:cubicBezTo>
                  <a:cubicBezTo>
                    <a:pt x="294" y="65"/>
                    <a:pt x="294" y="65"/>
                    <a:pt x="294" y="65"/>
                  </a:cubicBezTo>
                  <a:cubicBezTo>
                    <a:pt x="294" y="66"/>
                    <a:pt x="294" y="66"/>
                    <a:pt x="294" y="66"/>
                  </a:cubicBezTo>
                  <a:cubicBezTo>
                    <a:pt x="293" y="67"/>
                    <a:pt x="293" y="67"/>
                    <a:pt x="293" y="67"/>
                  </a:cubicBezTo>
                  <a:cubicBezTo>
                    <a:pt x="291" y="67"/>
                    <a:pt x="291" y="67"/>
                    <a:pt x="291" y="67"/>
                  </a:cubicBezTo>
                  <a:cubicBezTo>
                    <a:pt x="291" y="67"/>
                    <a:pt x="291" y="67"/>
                    <a:pt x="291" y="67"/>
                  </a:cubicBezTo>
                  <a:cubicBezTo>
                    <a:pt x="290" y="67"/>
                    <a:pt x="290" y="67"/>
                    <a:pt x="290" y="67"/>
                  </a:cubicBezTo>
                  <a:cubicBezTo>
                    <a:pt x="290" y="67"/>
                    <a:pt x="290" y="67"/>
                    <a:pt x="290" y="67"/>
                  </a:cubicBezTo>
                  <a:cubicBezTo>
                    <a:pt x="289" y="67"/>
                    <a:pt x="289" y="67"/>
                    <a:pt x="289" y="67"/>
                  </a:cubicBezTo>
                  <a:cubicBezTo>
                    <a:pt x="288" y="66"/>
                    <a:pt x="288" y="66"/>
                    <a:pt x="288" y="66"/>
                  </a:cubicBezTo>
                  <a:cubicBezTo>
                    <a:pt x="288" y="66"/>
                    <a:pt x="288" y="66"/>
                    <a:pt x="288" y="66"/>
                  </a:cubicBezTo>
                  <a:cubicBezTo>
                    <a:pt x="289" y="65"/>
                    <a:pt x="289" y="65"/>
                    <a:pt x="289" y="65"/>
                  </a:cubicBezTo>
                  <a:cubicBezTo>
                    <a:pt x="289" y="65"/>
                    <a:pt x="289" y="65"/>
                    <a:pt x="289" y="65"/>
                  </a:cubicBezTo>
                  <a:cubicBezTo>
                    <a:pt x="290" y="64"/>
                    <a:pt x="290" y="64"/>
                    <a:pt x="290" y="64"/>
                  </a:cubicBezTo>
                  <a:cubicBezTo>
                    <a:pt x="289" y="65"/>
                    <a:pt x="289" y="65"/>
                    <a:pt x="289" y="65"/>
                  </a:cubicBezTo>
                  <a:cubicBezTo>
                    <a:pt x="288" y="65"/>
                    <a:pt x="288" y="65"/>
                    <a:pt x="288" y="65"/>
                  </a:cubicBezTo>
                  <a:cubicBezTo>
                    <a:pt x="287" y="65"/>
                    <a:pt x="287" y="65"/>
                    <a:pt x="287" y="65"/>
                  </a:cubicBezTo>
                  <a:cubicBezTo>
                    <a:pt x="287" y="64"/>
                    <a:pt x="287" y="64"/>
                    <a:pt x="287" y="64"/>
                  </a:cubicBezTo>
                  <a:cubicBezTo>
                    <a:pt x="287" y="64"/>
                    <a:pt x="287" y="64"/>
                    <a:pt x="287" y="64"/>
                  </a:cubicBezTo>
                  <a:cubicBezTo>
                    <a:pt x="288" y="64"/>
                    <a:pt x="288" y="64"/>
                    <a:pt x="288" y="64"/>
                  </a:cubicBezTo>
                  <a:cubicBezTo>
                    <a:pt x="288" y="64"/>
                    <a:pt x="288" y="64"/>
                    <a:pt x="288" y="64"/>
                  </a:cubicBezTo>
                  <a:cubicBezTo>
                    <a:pt x="288" y="63"/>
                    <a:pt x="288" y="63"/>
                    <a:pt x="288" y="63"/>
                  </a:cubicBezTo>
                  <a:cubicBezTo>
                    <a:pt x="288" y="63"/>
                    <a:pt x="288" y="63"/>
                    <a:pt x="288" y="63"/>
                  </a:cubicBezTo>
                  <a:cubicBezTo>
                    <a:pt x="288" y="63"/>
                    <a:pt x="288" y="63"/>
                    <a:pt x="288" y="63"/>
                  </a:cubicBezTo>
                  <a:cubicBezTo>
                    <a:pt x="288" y="63"/>
                    <a:pt x="288" y="63"/>
                    <a:pt x="288" y="63"/>
                  </a:cubicBezTo>
                  <a:cubicBezTo>
                    <a:pt x="289" y="63"/>
                    <a:pt x="289" y="63"/>
                    <a:pt x="289" y="63"/>
                  </a:cubicBezTo>
                  <a:cubicBezTo>
                    <a:pt x="289" y="63"/>
                    <a:pt x="289" y="63"/>
                    <a:pt x="289" y="63"/>
                  </a:cubicBezTo>
                  <a:cubicBezTo>
                    <a:pt x="289" y="62"/>
                    <a:pt x="289" y="62"/>
                    <a:pt x="289" y="62"/>
                  </a:cubicBezTo>
                  <a:cubicBezTo>
                    <a:pt x="289" y="62"/>
                    <a:pt x="289" y="62"/>
                    <a:pt x="289" y="62"/>
                  </a:cubicBezTo>
                  <a:cubicBezTo>
                    <a:pt x="288" y="62"/>
                    <a:pt x="288" y="62"/>
                    <a:pt x="288" y="62"/>
                  </a:cubicBezTo>
                  <a:cubicBezTo>
                    <a:pt x="288" y="62"/>
                    <a:pt x="288" y="62"/>
                    <a:pt x="288" y="62"/>
                  </a:cubicBezTo>
                  <a:cubicBezTo>
                    <a:pt x="287" y="62"/>
                    <a:pt x="287" y="62"/>
                    <a:pt x="287" y="62"/>
                  </a:cubicBezTo>
                  <a:cubicBezTo>
                    <a:pt x="287" y="62"/>
                    <a:pt x="287" y="62"/>
                    <a:pt x="287" y="62"/>
                  </a:cubicBezTo>
                  <a:cubicBezTo>
                    <a:pt x="287" y="61"/>
                    <a:pt x="287" y="61"/>
                    <a:pt x="287" y="61"/>
                  </a:cubicBezTo>
                  <a:cubicBezTo>
                    <a:pt x="288" y="61"/>
                    <a:pt x="288" y="61"/>
                    <a:pt x="288" y="61"/>
                  </a:cubicBezTo>
                  <a:cubicBezTo>
                    <a:pt x="288" y="61"/>
                    <a:pt x="288" y="61"/>
                    <a:pt x="288" y="61"/>
                  </a:cubicBezTo>
                  <a:cubicBezTo>
                    <a:pt x="289" y="61"/>
                    <a:pt x="289" y="61"/>
                    <a:pt x="289" y="61"/>
                  </a:cubicBezTo>
                  <a:cubicBezTo>
                    <a:pt x="290" y="61"/>
                    <a:pt x="290" y="61"/>
                    <a:pt x="290" y="61"/>
                  </a:cubicBezTo>
                  <a:cubicBezTo>
                    <a:pt x="291" y="61"/>
                    <a:pt x="291" y="61"/>
                    <a:pt x="291" y="61"/>
                  </a:cubicBezTo>
                  <a:cubicBezTo>
                    <a:pt x="290" y="61"/>
                    <a:pt x="290" y="61"/>
                    <a:pt x="290" y="61"/>
                  </a:cubicBezTo>
                  <a:cubicBezTo>
                    <a:pt x="290" y="60"/>
                    <a:pt x="290" y="60"/>
                    <a:pt x="290" y="60"/>
                  </a:cubicBezTo>
                  <a:cubicBezTo>
                    <a:pt x="290" y="60"/>
                    <a:pt x="290" y="60"/>
                    <a:pt x="290" y="60"/>
                  </a:cubicBezTo>
                  <a:cubicBezTo>
                    <a:pt x="291" y="60"/>
                    <a:pt x="291" y="60"/>
                    <a:pt x="291" y="60"/>
                  </a:cubicBezTo>
                  <a:cubicBezTo>
                    <a:pt x="291" y="59"/>
                    <a:pt x="291" y="59"/>
                    <a:pt x="291" y="59"/>
                  </a:cubicBezTo>
                  <a:cubicBezTo>
                    <a:pt x="291" y="59"/>
                    <a:pt x="291" y="59"/>
                    <a:pt x="291" y="59"/>
                  </a:cubicBezTo>
                  <a:cubicBezTo>
                    <a:pt x="291" y="59"/>
                    <a:pt x="291" y="59"/>
                    <a:pt x="291" y="59"/>
                  </a:cubicBezTo>
                  <a:cubicBezTo>
                    <a:pt x="291" y="58"/>
                    <a:pt x="291" y="58"/>
                    <a:pt x="291" y="58"/>
                  </a:cubicBezTo>
                  <a:cubicBezTo>
                    <a:pt x="292" y="58"/>
                    <a:pt x="292" y="58"/>
                    <a:pt x="292" y="58"/>
                  </a:cubicBezTo>
                  <a:cubicBezTo>
                    <a:pt x="292" y="57"/>
                    <a:pt x="292" y="57"/>
                    <a:pt x="292" y="57"/>
                  </a:cubicBezTo>
                  <a:cubicBezTo>
                    <a:pt x="293" y="56"/>
                    <a:pt x="293" y="56"/>
                    <a:pt x="293" y="56"/>
                  </a:cubicBezTo>
                  <a:cubicBezTo>
                    <a:pt x="293" y="56"/>
                    <a:pt x="293" y="56"/>
                    <a:pt x="293" y="56"/>
                  </a:cubicBezTo>
                  <a:cubicBezTo>
                    <a:pt x="294" y="55"/>
                    <a:pt x="294" y="55"/>
                    <a:pt x="294" y="55"/>
                  </a:cubicBezTo>
                  <a:cubicBezTo>
                    <a:pt x="293" y="55"/>
                    <a:pt x="293" y="55"/>
                    <a:pt x="293" y="55"/>
                  </a:cubicBezTo>
                  <a:cubicBezTo>
                    <a:pt x="292" y="57"/>
                    <a:pt x="292" y="57"/>
                    <a:pt x="292" y="57"/>
                  </a:cubicBezTo>
                  <a:cubicBezTo>
                    <a:pt x="291" y="58"/>
                    <a:pt x="291" y="58"/>
                    <a:pt x="291" y="58"/>
                  </a:cubicBezTo>
                  <a:cubicBezTo>
                    <a:pt x="289" y="59"/>
                    <a:pt x="289" y="59"/>
                    <a:pt x="289" y="59"/>
                  </a:cubicBezTo>
                  <a:cubicBezTo>
                    <a:pt x="288" y="60"/>
                    <a:pt x="288" y="60"/>
                    <a:pt x="288" y="60"/>
                  </a:cubicBezTo>
                  <a:cubicBezTo>
                    <a:pt x="288" y="60"/>
                    <a:pt x="288" y="60"/>
                    <a:pt x="288" y="60"/>
                  </a:cubicBezTo>
                  <a:cubicBezTo>
                    <a:pt x="286" y="60"/>
                    <a:pt x="286" y="60"/>
                    <a:pt x="286" y="60"/>
                  </a:cubicBezTo>
                  <a:cubicBezTo>
                    <a:pt x="286" y="59"/>
                    <a:pt x="286" y="59"/>
                    <a:pt x="286" y="59"/>
                  </a:cubicBezTo>
                  <a:cubicBezTo>
                    <a:pt x="287" y="59"/>
                    <a:pt x="287" y="59"/>
                    <a:pt x="287" y="59"/>
                  </a:cubicBezTo>
                  <a:cubicBezTo>
                    <a:pt x="288" y="58"/>
                    <a:pt x="288" y="58"/>
                    <a:pt x="288" y="58"/>
                  </a:cubicBezTo>
                  <a:cubicBezTo>
                    <a:pt x="288" y="57"/>
                    <a:pt x="288" y="57"/>
                    <a:pt x="288" y="57"/>
                  </a:cubicBezTo>
                  <a:cubicBezTo>
                    <a:pt x="287" y="58"/>
                    <a:pt x="287" y="58"/>
                    <a:pt x="287" y="58"/>
                  </a:cubicBezTo>
                  <a:cubicBezTo>
                    <a:pt x="285" y="58"/>
                    <a:pt x="285" y="58"/>
                    <a:pt x="285" y="58"/>
                  </a:cubicBezTo>
                  <a:cubicBezTo>
                    <a:pt x="285" y="59"/>
                    <a:pt x="285" y="59"/>
                    <a:pt x="285" y="59"/>
                  </a:cubicBezTo>
                  <a:cubicBezTo>
                    <a:pt x="285" y="59"/>
                    <a:pt x="285" y="59"/>
                    <a:pt x="285" y="59"/>
                  </a:cubicBezTo>
                  <a:cubicBezTo>
                    <a:pt x="284" y="59"/>
                    <a:pt x="284" y="59"/>
                    <a:pt x="284" y="59"/>
                  </a:cubicBezTo>
                  <a:cubicBezTo>
                    <a:pt x="282" y="58"/>
                    <a:pt x="282" y="58"/>
                    <a:pt x="282" y="58"/>
                  </a:cubicBezTo>
                  <a:cubicBezTo>
                    <a:pt x="283" y="58"/>
                    <a:pt x="283" y="58"/>
                    <a:pt x="283" y="58"/>
                  </a:cubicBezTo>
                  <a:cubicBezTo>
                    <a:pt x="284" y="58"/>
                    <a:pt x="284" y="58"/>
                    <a:pt x="284" y="58"/>
                  </a:cubicBezTo>
                  <a:cubicBezTo>
                    <a:pt x="284" y="57"/>
                    <a:pt x="284" y="57"/>
                    <a:pt x="284" y="57"/>
                  </a:cubicBezTo>
                  <a:cubicBezTo>
                    <a:pt x="283" y="57"/>
                    <a:pt x="283" y="57"/>
                    <a:pt x="283" y="57"/>
                  </a:cubicBezTo>
                  <a:cubicBezTo>
                    <a:pt x="283" y="56"/>
                    <a:pt x="283" y="56"/>
                    <a:pt x="283" y="56"/>
                  </a:cubicBezTo>
                  <a:cubicBezTo>
                    <a:pt x="284" y="56"/>
                    <a:pt x="284" y="56"/>
                    <a:pt x="284" y="56"/>
                  </a:cubicBezTo>
                  <a:cubicBezTo>
                    <a:pt x="284" y="55"/>
                    <a:pt x="284" y="55"/>
                    <a:pt x="284" y="55"/>
                  </a:cubicBezTo>
                  <a:cubicBezTo>
                    <a:pt x="285" y="55"/>
                    <a:pt x="285" y="55"/>
                    <a:pt x="285" y="55"/>
                  </a:cubicBezTo>
                  <a:cubicBezTo>
                    <a:pt x="286" y="54"/>
                    <a:pt x="286" y="54"/>
                    <a:pt x="286" y="54"/>
                  </a:cubicBezTo>
                  <a:cubicBezTo>
                    <a:pt x="287" y="54"/>
                    <a:pt x="287" y="54"/>
                    <a:pt x="287" y="54"/>
                  </a:cubicBezTo>
                  <a:cubicBezTo>
                    <a:pt x="287" y="53"/>
                    <a:pt x="287" y="53"/>
                    <a:pt x="287" y="53"/>
                  </a:cubicBezTo>
                  <a:cubicBezTo>
                    <a:pt x="288" y="52"/>
                    <a:pt x="288" y="52"/>
                    <a:pt x="288" y="52"/>
                  </a:cubicBezTo>
                  <a:cubicBezTo>
                    <a:pt x="289" y="51"/>
                    <a:pt x="289" y="51"/>
                    <a:pt x="289" y="51"/>
                  </a:cubicBezTo>
                  <a:cubicBezTo>
                    <a:pt x="290" y="51"/>
                    <a:pt x="290" y="51"/>
                    <a:pt x="290" y="51"/>
                  </a:cubicBezTo>
                  <a:cubicBezTo>
                    <a:pt x="291" y="51"/>
                    <a:pt x="291" y="51"/>
                    <a:pt x="291" y="51"/>
                  </a:cubicBezTo>
                  <a:cubicBezTo>
                    <a:pt x="293" y="51"/>
                    <a:pt x="293" y="51"/>
                    <a:pt x="293" y="51"/>
                  </a:cubicBezTo>
                  <a:cubicBezTo>
                    <a:pt x="293" y="51"/>
                    <a:pt x="293" y="51"/>
                    <a:pt x="293" y="51"/>
                  </a:cubicBezTo>
                  <a:cubicBezTo>
                    <a:pt x="294" y="51"/>
                    <a:pt x="294" y="51"/>
                    <a:pt x="294" y="51"/>
                  </a:cubicBezTo>
                  <a:cubicBezTo>
                    <a:pt x="295" y="50"/>
                    <a:pt x="295" y="50"/>
                    <a:pt x="295" y="50"/>
                  </a:cubicBezTo>
                  <a:cubicBezTo>
                    <a:pt x="296" y="50"/>
                    <a:pt x="296" y="50"/>
                    <a:pt x="296" y="50"/>
                  </a:cubicBezTo>
                  <a:cubicBezTo>
                    <a:pt x="296" y="50"/>
                    <a:pt x="296" y="50"/>
                    <a:pt x="296" y="50"/>
                  </a:cubicBezTo>
                  <a:cubicBezTo>
                    <a:pt x="297" y="51"/>
                    <a:pt x="297" y="51"/>
                    <a:pt x="297" y="51"/>
                  </a:cubicBezTo>
                  <a:cubicBezTo>
                    <a:pt x="297" y="51"/>
                    <a:pt x="297" y="51"/>
                    <a:pt x="297" y="51"/>
                  </a:cubicBezTo>
                  <a:cubicBezTo>
                    <a:pt x="299" y="52"/>
                    <a:pt x="299" y="52"/>
                    <a:pt x="299" y="52"/>
                  </a:cubicBezTo>
                  <a:cubicBezTo>
                    <a:pt x="300" y="53"/>
                    <a:pt x="300" y="53"/>
                    <a:pt x="300" y="53"/>
                  </a:cubicBezTo>
                  <a:cubicBezTo>
                    <a:pt x="300" y="54"/>
                    <a:pt x="300" y="54"/>
                    <a:pt x="300" y="54"/>
                  </a:cubicBezTo>
                  <a:cubicBezTo>
                    <a:pt x="301" y="54"/>
                    <a:pt x="301" y="54"/>
                    <a:pt x="301" y="54"/>
                  </a:cubicBezTo>
                  <a:cubicBezTo>
                    <a:pt x="302" y="55"/>
                    <a:pt x="302" y="55"/>
                    <a:pt x="302" y="55"/>
                  </a:cubicBezTo>
                  <a:cubicBezTo>
                    <a:pt x="302" y="54"/>
                    <a:pt x="302" y="54"/>
                    <a:pt x="302" y="54"/>
                  </a:cubicBezTo>
                  <a:cubicBezTo>
                    <a:pt x="303" y="54"/>
                    <a:pt x="303" y="54"/>
                    <a:pt x="303" y="54"/>
                  </a:cubicBezTo>
                  <a:cubicBezTo>
                    <a:pt x="302" y="54"/>
                    <a:pt x="302" y="54"/>
                    <a:pt x="302" y="54"/>
                  </a:cubicBezTo>
                  <a:cubicBezTo>
                    <a:pt x="301" y="54"/>
                    <a:pt x="301" y="54"/>
                    <a:pt x="301" y="54"/>
                  </a:cubicBezTo>
                  <a:cubicBezTo>
                    <a:pt x="301" y="53"/>
                    <a:pt x="301" y="53"/>
                    <a:pt x="301" y="53"/>
                  </a:cubicBezTo>
                  <a:cubicBezTo>
                    <a:pt x="301" y="53"/>
                    <a:pt x="301" y="53"/>
                    <a:pt x="301" y="53"/>
                  </a:cubicBezTo>
                  <a:cubicBezTo>
                    <a:pt x="302" y="52"/>
                    <a:pt x="302" y="52"/>
                    <a:pt x="302" y="52"/>
                  </a:cubicBezTo>
                  <a:cubicBezTo>
                    <a:pt x="304" y="52"/>
                    <a:pt x="304" y="52"/>
                    <a:pt x="304" y="52"/>
                  </a:cubicBezTo>
                  <a:cubicBezTo>
                    <a:pt x="305" y="53"/>
                    <a:pt x="305" y="53"/>
                    <a:pt x="305" y="53"/>
                  </a:cubicBezTo>
                  <a:cubicBezTo>
                    <a:pt x="305" y="53"/>
                    <a:pt x="305" y="53"/>
                    <a:pt x="305" y="53"/>
                  </a:cubicBezTo>
                  <a:cubicBezTo>
                    <a:pt x="305" y="52"/>
                    <a:pt x="305" y="52"/>
                    <a:pt x="305" y="52"/>
                  </a:cubicBezTo>
                  <a:cubicBezTo>
                    <a:pt x="305" y="51"/>
                    <a:pt x="305" y="51"/>
                    <a:pt x="305" y="51"/>
                  </a:cubicBezTo>
                  <a:cubicBezTo>
                    <a:pt x="305" y="50"/>
                    <a:pt x="305" y="50"/>
                    <a:pt x="305" y="50"/>
                  </a:cubicBezTo>
                  <a:cubicBezTo>
                    <a:pt x="305" y="50"/>
                    <a:pt x="305" y="50"/>
                    <a:pt x="305" y="50"/>
                  </a:cubicBezTo>
                  <a:cubicBezTo>
                    <a:pt x="305" y="51"/>
                    <a:pt x="305" y="51"/>
                    <a:pt x="305" y="51"/>
                  </a:cubicBezTo>
                  <a:cubicBezTo>
                    <a:pt x="304" y="52"/>
                    <a:pt x="304" y="52"/>
                    <a:pt x="304" y="52"/>
                  </a:cubicBezTo>
                  <a:cubicBezTo>
                    <a:pt x="303" y="52"/>
                    <a:pt x="303" y="52"/>
                    <a:pt x="303" y="52"/>
                  </a:cubicBezTo>
                  <a:cubicBezTo>
                    <a:pt x="301" y="52"/>
                    <a:pt x="301" y="52"/>
                    <a:pt x="301" y="52"/>
                  </a:cubicBezTo>
                  <a:cubicBezTo>
                    <a:pt x="300" y="52"/>
                    <a:pt x="300" y="52"/>
                    <a:pt x="300" y="52"/>
                  </a:cubicBezTo>
                  <a:cubicBezTo>
                    <a:pt x="300" y="51"/>
                    <a:pt x="300" y="51"/>
                    <a:pt x="300" y="51"/>
                  </a:cubicBezTo>
                  <a:cubicBezTo>
                    <a:pt x="299" y="51"/>
                    <a:pt x="299" y="51"/>
                    <a:pt x="299" y="51"/>
                  </a:cubicBezTo>
                  <a:cubicBezTo>
                    <a:pt x="298" y="51"/>
                    <a:pt x="298" y="51"/>
                    <a:pt x="298" y="51"/>
                  </a:cubicBezTo>
                  <a:cubicBezTo>
                    <a:pt x="297" y="49"/>
                    <a:pt x="297" y="49"/>
                    <a:pt x="297" y="49"/>
                  </a:cubicBezTo>
                  <a:cubicBezTo>
                    <a:pt x="296" y="48"/>
                    <a:pt x="296" y="48"/>
                    <a:pt x="296" y="48"/>
                  </a:cubicBezTo>
                  <a:cubicBezTo>
                    <a:pt x="297" y="47"/>
                    <a:pt x="297" y="47"/>
                    <a:pt x="297" y="47"/>
                  </a:cubicBezTo>
                  <a:cubicBezTo>
                    <a:pt x="298" y="48"/>
                    <a:pt x="298" y="48"/>
                    <a:pt x="298" y="48"/>
                  </a:cubicBezTo>
                  <a:cubicBezTo>
                    <a:pt x="298" y="49"/>
                    <a:pt x="298" y="49"/>
                    <a:pt x="298" y="49"/>
                  </a:cubicBezTo>
                  <a:cubicBezTo>
                    <a:pt x="298" y="49"/>
                    <a:pt x="298" y="49"/>
                    <a:pt x="298" y="49"/>
                  </a:cubicBezTo>
                  <a:cubicBezTo>
                    <a:pt x="299" y="48"/>
                    <a:pt x="299" y="48"/>
                    <a:pt x="299" y="48"/>
                  </a:cubicBezTo>
                  <a:cubicBezTo>
                    <a:pt x="299" y="47"/>
                    <a:pt x="299" y="47"/>
                    <a:pt x="299" y="47"/>
                  </a:cubicBezTo>
                  <a:cubicBezTo>
                    <a:pt x="299" y="47"/>
                    <a:pt x="299" y="47"/>
                    <a:pt x="299" y="47"/>
                  </a:cubicBezTo>
                  <a:cubicBezTo>
                    <a:pt x="298" y="47"/>
                    <a:pt x="298" y="47"/>
                    <a:pt x="298" y="47"/>
                  </a:cubicBezTo>
                  <a:cubicBezTo>
                    <a:pt x="298" y="46"/>
                    <a:pt x="298" y="46"/>
                    <a:pt x="298" y="46"/>
                  </a:cubicBezTo>
                  <a:cubicBezTo>
                    <a:pt x="299" y="45"/>
                    <a:pt x="299" y="45"/>
                    <a:pt x="299" y="45"/>
                  </a:cubicBezTo>
                  <a:cubicBezTo>
                    <a:pt x="299" y="44"/>
                    <a:pt x="299" y="44"/>
                    <a:pt x="299" y="44"/>
                  </a:cubicBezTo>
                  <a:cubicBezTo>
                    <a:pt x="300" y="43"/>
                    <a:pt x="300" y="43"/>
                    <a:pt x="300" y="43"/>
                  </a:cubicBezTo>
                  <a:cubicBezTo>
                    <a:pt x="299" y="40"/>
                    <a:pt x="299" y="40"/>
                    <a:pt x="299" y="40"/>
                  </a:cubicBezTo>
                  <a:cubicBezTo>
                    <a:pt x="299" y="39"/>
                    <a:pt x="299" y="39"/>
                    <a:pt x="299" y="39"/>
                  </a:cubicBezTo>
                  <a:cubicBezTo>
                    <a:pt x="298" y="39"/>
                    <a:pt x="298" y="39"/>
                    <a:pt x="298" y="39"/>
                  </a:cubicBezTo>
                  <a:cubicBezTo>
                    <a:pt x="298" y="38"/>
                    <a:pt x="298" y="38"/>
                    <a:pt x="298" y="38"/>
                  </a:cubicBezTo>
                  <a:cubicBezTo>
                    <a:pt x="298" y="38"/>
                    <a:pt x="298" y="38"/>
                    <a:pt x="298" y="38"/>
                  </a:cubicBezTo>
                  <a:cubicBezTo>
                    <a:pt x="299" y="37"/>
                    <a:pt x="299" y="37"/>
                    <a:pt x="299" y="37"/>
                  </a:cubicBezTo>
                  <a:cubicBezTo>
                    <a:pt x="299" y="37"/>
                    <a:pt x="299" y="37"/>
                    <a:pt x="299" y="37"/>
                  </a:cubicBezTo>
                  <a:cubicBezTo>
                    <a:pt x="300" y="38"/>
                    <a:pt x="300" y="38"/>
                    <a:pt x="300" y="38"/>
                  </a:cubicBezTo>
                  <a:cubicBezTo>
                    <a:pt x="300" y="38"/>
                    <a:pt x="300" y="38"/>
                    <a:pt x="300" y="38"/>
                  </a:cubicBezTo>
                  <a:cubicBezTo>
                    <a:pt x="301" y="39"/>
                    <a:pt x="301" y="39"/>
                    <a:pt x="301" y="39"/>
                  </a:cubicBezTo>
                  <a:cubicBezTo>
                    <a:pt x="301" y="39"/>
                    <a:pt x="301" y="39"/>
                    <a:pt x="301" y="39"/>
                  </a:cubicBezTo>
                  <a:cubicBezTo>
                    <a:pt x="301" y="38"/>
                    <a:pt x="301" y="38"/>
                    <a:pt x="301" y="38"/>
                  </a:cubicBezTo>
                  <a:cubicBezTo>
                    <a:pt x="301" y="37"/>
                    <a:pt x="301" y="37"/>
                    <a:pt x="301" y="37"/>
                  </a:cubicBezTo>
                  <a:cubicBezTo>
                    <a:pt x="300" y="37"/>
                    <a:pt x="300" y="37"/>
                    <a:pt x="300" y="37"/>
                  </a:cubicBezTo>
                  <a:cubicBezTo>
                    <a:pt x="299" y="36"/>
                    <a:pt x="299" y="36"/>
                    <a:pt x="299" y="36"/>
                  </a:cubicBezTo>
                  <a:cubicBezTo>
                    <a:pt x="299" y="36"/>
                    <a:pt x="299" y="36"/>
                    <a:pt x="299" y="36"/>
                  </a:cubicBezTo>
                  <a:cubicBezTo>
                    <a:pt x="300" y="35"/>
                    <a:pt x="300" y="35"/>
                    <a:pt x="300" y="35"/>
                  </a:cubicBezTo>
                  <a:cubicBezTo>
                    <a:pt x="302" y="32"/>
                    <a:pt x="302" y="32"/>
                    <a:pt x="302" y="32"/>
                  </a:cubicBezTo>
                  <a:cubicBezTo>
                    <a:pt x="304" y="32"/>
                    <a:pt x="304" y="32"/>
                    <a:pt x="304" y="32"/>
                  </a:cubicBezTo>
                  <a:cubicBezTo>
                    <a:pt x="304" y="32"/>
                    <a:pt x="304" y="32"/>
                    <a:pt x="304" y="32"/>
                  </a:cubicBezTo>
                  <a:cubicBezTo>
                    <a:pt x="305" y="33"/>
                    <a:pt x="305" y="33"/>
                    <a:pt x="305" y="33"/>
                  </a:cubicBezTo>
                  <a:cubicBezTo>
                    <a:pt x="306" y="33"/>
                    <a:pt x="306" y="33"/>
                    <a:pt x="306" y="33"/>
                  </a:cubicBezTo>
                  <a:cubicBezTo>
                    <a:pt x="307" y="33"/>
                    <a:pt x="307" y="33"/>
                    <a:pt x="307" y="33"/>
                  </a:cubicBezTo>
                  <a:cubicBezTo>
                    <a:pt x="308" y="35"/>
                    <a:pt x="308" y="35"/>
                    <a:pt x="308" y="35"/>
                  </a:cubicBezTo>
                  <a:cubicBezTo>
                    <a:pt x="308" y="35"/>
                    <a:pt x="308" y="35"/>
                    <a:pt x="308" y="35"/>
                  </a:cubicBezTo>
                  <a:cubicBezTo>
                    <a:pt x="309" y="37"/>
                    <a:pt x="309" y="37"/>
                    <a:pt x="309" y="37"/>
                  </a:cubicBezTo>
                  <a:cubicBezTo>
                    <a:pt x="310" y="38"/>
                    <a:pt x="310" y="38"/>
                    <a:pt x="310" y="38"/>
                  </a:cubicBezTo>
                  <a:cubicBezTo>
                    <a:pt x="310" y="40"/>
                    <a:pt x="310" y="40"/>
                    <a:pt x="310" y="40"/>
                  </a:cubicBezTo>
                  <a:cubicBezTo>
                    <a:pt x="310" y="41"/>
                    <a:pt x="310" y="41"/>
                    <a:pt x="310" y="41"/>
                  </a:cubicBezTo>
                  <a:cubicBezTo>
                    <a:pt x="311" y="42"/>
                    <a:pt x="311" y="42"/>
                    <a:pt x="311" y="42"/>
                  </a:cubicBezTo>
                  <a:cubicBezTo>
                    <a:pt x="311" y="42"/>
                    <a:pt x="311" y="42"/>
                    <a:pt x="311" y="42"/>
                  </a:cubicBezTo>
                  <a:cubicBezTo>
                    <a:pt x="311" y="42"/>
                    <a:pt x="311" y="42"/>
                    <a:pt x="311" y="42"/>
                  </a:cubicBezTo>
                  <a:cubicBezTo>
                    <a:pt x="312" y="42"/>
                    <a:pt x="312" y="42"/>
                    <a:pt x="312" y="42"/>
                  </a:cubicBezTo>
                  <a:cubicBezTo>
                    <a:pt x="312" y="43"/>
                    <a:pt x="312" y="43"/>
                    <a:pt x="312" y="43"/>
                  </a:cubicBezTo>
                  <a:cubicBezTo>
                    <a:pt x="313" y="42"/>
                    <a:pt x="313" y="42"/>
                    <a:pt x="313" y="42"/>
                  </a:cubicBezTo>
                  <a:cubicBezTo>
                    <a:pt x="313" y="42"/>
                    <a:pt x="313" y="42"/>
                    <a:pt x="313" y="42"/>
                  </a:cubicBezTo>
                  <a:cubicBezTo>
                    <a:pt x="314" y="42"/>
                    <a:pt x="314" y="42"/>
                    <a:pt x="314" y="42"/>
                  </a:cubicBezTo>
                  <a:cubicBezTo>
                    <a:pt x="313" y="42"/>
                    <a:pt x="313" y="42"/>
                    <a:pt x="313" y="42"/>
                  </a:cubicBezTo>
                  <a:cubicBezTo>
                    <a:pt x="312" y="42"/>
                    <a:pt x="312" y="42"/>
                    <a:pt x="312" y="42"/>
                  </a:cubicBezTo>
                  <a:cubicBezTo>
                    <a:pt x="312" y="41"/>
                    <a:pt x="312" y="41"/>
                    <a:pt x="312" y="41"/>
                  </a:cubicBezTo>
                  <a:cubicBezTo>
                    <a:pt x="311" y="41"/>
                    <a:pt x="311" y="41"/>
                    <a:pt x="311" y="41"/>
                  </a:cubicBezTo>
                  <a:cubicBezTo>
                    <a:pt x="311" y="40"/>
                    <a:pt x="311" y="40"/>
                    <a:pt x="311" y="40"/>
                  </a:cubicBezTo>
                  <a:cubicBezTo>
                    <a:pt x="312" y="39"/>
                    <a:pt x="312" y="39"/>
                    <a:pt x="312" y="39"/>
                  </a:cubicBezTo>
                  <a:cubicBezTo>
                    <a:pt x="312" y="39"/>
                    <a:pt x="312" y="39"/>
                    <a:pt x="312" y="39"/>
                  </a:cubicBezTo>
                  <a:cubicBezTo>
                    <a:pt x="312" y="36"/>
                    <a:pt x="312" y="36"/>
                    <a:pt x="312" y="36"/>
                  </a:cubicBezTo>
                  <a:cubicBezTo>
                    <a:pt x="311" y="35"/>
                    <a:pt x="311" y="35"/>
                    <a:pt x="311" y="35"/>
                  </a:cubicBezTo>
                  <a:cubicBezTo>
                    <a:pt x="312" y="34"/>
                    <a:pt x="312" y="34"/>
                    <a:pt x="312" y="34"/>
                  </a:cubicBezTo>
                  <a:cubicBezTo>
                    <a:pt x="313" y="34"/>
                    <a:pt x="313" y="34"/>
                    <a:pt x="313" y="34"/>
                  </a:cubicBezTo>
                  <a:cubicBezTo>
                    <a:pt x="314" y="34"/>
                    <a:pt x="314" y="34"/>
                    <a:pt x="314" y="34"/>
                  </a:cubicBezTo>
                  <a:cubicBezTo>
                    <a:pt x="315" y="35"/>
                    <a:pt x="315" y="35"/>
                    <a:pt x="315" y="35"/>
                  </a:cubicBezTo>
                  <a:cubicBezTo>
                    <a:pt x="316" y="35"/>
                    <a:pt x="316" y="35"/>
                    <a:pt x="316" y="35"/>
                  </a:cubicBezTo>
                  <a:cubicBezTo>
                    <a:pt x="318" y="35"/>
                    <a:pt x="318" y="35"/>
                    <a:pt x="318" y="35"/>
                  </a:cubicBezTo>
                  <a:cubicBezTo>
                    <a:pt x="320" y="35"/>
                    <a:pt x="320" y="35"/>
                    <a:pt x="320" y="35"/>
                  </a:cubicBezTo>
                  <a:cubicBezTo>
                    <a:pt x="321" y="35"/>
                    <a:pt x="321" y="35"/>
                    <a:pt x="321" y="35"/>
                  </a:cubicBezTo>
                  <a:cubicBezTo>
                    <a:pt x="322" y="35"/>
                    <a:pt x="322" y="35"/>
                    <a:pt x="322" y="35"/>
                  </a:cubicBezTo>
                  <a:cubicBezTo>
                    <a:pt x="323" y="35"/>
                    <a:pt x="323" y="35"/>
                    <a:pt x="323" y="35"/>
                  </a:cubicBezTo>
                  <a:cubicBezTo>
                    <a:pt x="324" y="36"/>
                    <a:pt x="324" y="36"/>
                    <a:pt x="324" y="36"/>
                  </a:cubicBezTo>
                  <a:cubicBezTo>
                    <a:pt x="325" y="36"/>
                    <a:pt x="325" y="36"/>
                    <a:pt x="325" y="36"/>
                  </a:cubicBezTo>
                  <a:cubicBezTo>
                    <a:pt x="326" y="36"/>
                    <a:pt x="326" y="36"/>
                    <a:pt x="326" y="36"/>
                  </a:cubicBezTo>
                  <a:cubicBezTo>
                    <a:pt x="326" y="35"/>
                    <a:pt x="326" y="35"/>
                    <a:pt x="326" y="35"/>
                  </a:cubicBezTo>
                  <a:cubicBezTo>
                    <a:pt x="325" y="35"/>
                    <a:pt x="325" y="35"/>
                    <a:pt x="325" y="35"/>
                  </a:cubicBezTo>
                  <a:cubicBezTo>
                    <a:pt x="324" y="35"/>
                    <a:pt x="324" y="35"/>
                    <a:pt x="324" y="35"/>
                  </a:cubicBezTo>
                  <a:cubicBezTo>
                    <a:pt x="323" y="35"/>
                    <a:pt x="323" y="35"/>
                    <a:pt x="323" y="35"/>
                  </a:cubicBezTo>
                  <a:cubicBezTo>
                    <a:pt x="322" y="34"/>
                    <a:pt x="322" y="34"/>
                    <a:pt x="322" y="34"/>
                  </a:cubicBezTo>
                  <a:cubicBezTo>
                    <a:pt x="322" y="34"/>
                    <a:pt x="322" y="34"/>
                    <a:pt x="322" y="34"/>
                  </a:cubicBezTo>
                  <a:cubicBezTo>
                    <a:pt x="323" y="34"/>
                    <a:pt x="323" y="34"/>
                    <a:pt x="323" y="34"/>
                  </a:cubicBezTo>
                  <a:cubicBezTo>
                    <a:pt x="324" y="34"/>
                    <a:pt x="324" y="34"/>
                    <a:pt x="324" y="34"/>
                  </a:cubicBezTo>
                  <a:cubicBezTo>
                    <a:pt x="327" y="33"/>
                    <a:pt x="327" y="33"/>
                    <a:pt x="327" y="33"/>
                  </a:cubicBezTo>
                  <a:cubicBezTo>
                    <a:pt x="329" y="33"/>
                    <a:pt x="329" y="33"/>
                    <a:pt x="329" y="33"/>
                  </a:cubicBezTo>
                  <a:cubicBezTo>
                    <a:pt x="331" y="34"/>
                    <a:pt x="331" y="34"/>
                    <a:pt x="331" y="34"/>
                  </a:cubicBezTo>
                  <a:cubicBezTo>
                    <a:pt x="332" y="34"/>
                    <a:pt x="332" y="34"/>
                    <a:pt x="332" y="34"/>
                  </a:cubicBezTo>
                  <a:cubicBezTo>
                    <a:pt x="333" y="34"/>
                    <a:pt x="333" y="34"/>
                    <a:pt x="333" y="34"/>
                  </a:cubicBezTo>
                  <a:cubicBezTo>
                    <a:pt x="334" y="34"/>
                    <a:pt x="334" y="34"/>
                    <a:pt x="334" y="34"/>
                  </a:cubicBezTo>
                  <a:cubicBezTo>
                    <a:pt x="333" y="33"/>
                    <a:pt x="333" y="33"/>
                    <a:pt x="333" y="33"/>
                  </a:cubicBezTo>
                  <a:cubicBezTo>
                    <a:pt x="333" y="33"/>
                    <a:pt x="333" y="33"/>
                    <a:pt x="333" y="33"/>
                  </a:cubicBezTo>
                  <a:cubicBezTo>
                    <a:pt x="332" y="33"/>
                    <a:pt x="332" y="33"/>
                    <a:pt x="332" y="33"/>
                  </a:cubicBezTo>
                  <a:cubicBezTo>
                    <a:pt x="332" y="33"/>
                    <a:pt x="332" y="33"/>
                    <a:pt x="332" y="33"/>
                  </a:cubicBezTo>
                  <a:cubicBezTo>
                    <a:pt x="331" y="32"/>
                    <a:pt x="331" y="32"/>
                    <a:pt x="331" y="32"/>
                  </a:cubicBezTo>
                  <a:cubicBezTo>
                    <a:pt x="330" y="32"/>
                    <a:pt x="330" y="32"/>
                    <a:pt x="330" y="32"/>
                  </a:cubicBezTo>
                  <a:cubicBezTo>
                    <a:pt x="330" y="32"/>
                    <a:pt x="330" y="32"/>
                    <a:pt x="330" y="32"/>
                  </a:cubicBezTo>
                  <a:cubicBezTo>
                    <a:pt x="327" y="32"/>
                    <a:pt x="327" y="32"/>
                    <a:pt x="327" y="32"/>
                  </a:cubicBezTo>
                  <a:cubicBezTo>
                    <a:pt x="327" y="32"/>
                    <a:pt x="327" y="32"/>
                    <a:pt x="327" y="32"/>
                  </a:cubicBezTo>
                  <a:cubicBezTo>
                    <a:pt x="328" y="31"/>
                    <a:pt x="328" y="31"/>
                    <a:pt x="328" y="31"/>
                  </a:cubicBezTo>
                  <a:cubicBezTo>
                    <a:pt x="328" y="30"/>
                    <a:pt x="328" y="30"/>
                    <a:pt x="328" y="30"/>
                  </a:cubicBezTo>
                  <a:cubicBezTo>
                    <a:pt x="329" y="30"/>
                    <a:pt x="329" y="30"/>
                    <a:pt x="329" y="30"/>
                  </a:cubicBezTo>
                  <a:cubicBezTo>
                    <a:pt x="330" y="29"/>
                    <a:pt x="330" y="29"/>
                    <a:pt x="330" y="29"/>
                  </a:cubicBezTo>
                  <a:cubicBezTo>
                    <a:pt x="331" y="28"/>
                    <a:pt x="331" y="28"/>
                    <a:pt x="331" y="28"/>
                  </a:cubicBezTo>
                  <a:cubicBezTo>
                    <a:pt x="333" y="27"/>
                    <a:pt x="333" y="27"/>
                    <a:pt x="333" y="27"/>
                  </a:cubicBezTo>
                  <a:cubicBezTo>
                    <a:pt x="334" y="27"/>
                    <a:pt x="334" y="27"/>
                    <a:pt x="334" y="27"/>
                  </a:cubicBezTo>
                  <a:cubicBezTo>
                    <a:pt x="336" y="26"/>
                    <a:pt x="336" y="26"/>
                    <a:pt x="336" y="26"/>
                  </a:cubicBezTo>
                  <a:cubicBezTo>
                    <a:pt x="336" y="26"/>
                    <a:pt x="336" y="26"/>
                    <a:pt x="336" y="26"/>
                  </a:cubicBezTo>
                  <a:cubicBezTo>
                    <a:pt x="334" y="26"/>
                    <a:pt x="334" y="26"/>
                    <a:pt x="334" y="26"/>
                  </a:cubicBezTo>
                  <a:cubicBezTo>
                    <a:pt x="332" y="27"/>
                    <a:pt x="332" y="27"/>
                    <a:pt x="332" y="27"/>
                  </a:cubicBezTo>
                  <a:cubicBezTo>
                    <a:pt x="330" y="28"/>
                    <a:pt x="330" y="28"/>
                    <a:pt x="330" y="28"/>
                  </a:cubicBezTo>
                  <a:cubicBezTo>
                    <a:pt x="330" y="29"/>
                    <a:pt x="330" y="29"/>
                    <a:pt x="330" y="29"/>
                  </a:cubicBezTo>
                  <a:cubicBezTo>
                    <a:pt x="329" y="29"/>
                    <a:pt x="329" y="29"/>
                    <a:pt x="329" y="29"/>
                  </a:cubicBezTo>
                  <a:cubicBezTo>
                    <a:pt x="329" y="28"/>
                    <a:pt x="329" y="28"/>
                    <a:pt x="329" y="28"/>
                  </a:cubicBezTo>
                  <a:cubicBezTo>
                    <a:pt x="329" y="28"/>
                    <a:pt x="329" y="28"/>
                    <a:pt x="329" y="28"/>
                  </a:cubicBezTo>
                  <a:cubicBezTo>
                    <a:pt x="328" y="29"/>
                    <a:pt x="328" y="29"/>
                    <a:pt x="328" y="29"/>
                  </a:cubicBezTo>
                  <a:cubicBezTo>
                    <a:pt x="327" y="29"/>
                    <a:pt x="327" y="29"/>
                    <a:pt x="327" y="29"/>
                  </a:cubicBezTo>
                  <a:cubicBezTo>
                    <a:pt x="326" y="30"/>
                    <a:pt x="326" y="30"/>
                    <a:pt x="326" y="30"/>
                  </a:cubicBezTo>
                  <a:cubicBezTo>
                    <a:pt x="327" y="30"/>
                    <a:pt x="327" y="30"/>
                    <a:pt x="327" y="30"/>
                  </a:cubicBezTo>
                  <a:cubicBezTo>
                    <a:pt x="327" y="31"/>
                    <a:pt x="327" y="31"/>
                    <a:pt x="327" y="31"/>
                  </a:cubicBezTo>
                  <a:cubicBezTo>
                    <a:pt x="325" y="32"/>
                    <a:pt x="325" y="32"/>
                    <a:pt x="325" y="32"/>
                  </a:cubicBezTo>
                  <a:cubicBezTo>
                    <a:pt x="324" y="32"/>
                    <a:pt x="324" y="32"/>
                    <a:pt x="324" y="32"/>
                  </a:cubicBezTo>
                  <a:cubicBezTo>
                    <a:pt x="321" y="33"/>
                    <a:pt x="321" y="33"/>
                    <a:pt x="321" y="33"/>
                  </a:cubicBezTo>
                  <a:cubicBezTo>
                    <a:pt x="320" y="33"/>
                    <a:pt x="320" y="33"/>
                    <a:pt x="320" y="33"/>
                  </a:cubicBezTo>
                  <a:cubicBezTo>
                    <a:pt x="319" y="33"/>
                    <a:pt x="319" y="33"/>
                    <a:pt x="319" y="33"/>
                  </a:cubicBezTo>
                  <a:cubicBezTo>
                    <a:pt x="317" y="33"/>
                    <a:pt x="317" y="33"/>
                    <a:pt x="317" y="33"/>
                  </a:cubicBezTo>
                  <a:cubicBezTo>
                    <a:pt x="316" y="32"/>
                    <a:pt x="316" y="32"/>
                    <a:pt x="316" y="32"/>
                  </a:cubicBezTo>
                  <a:cubicBezTo>
                    <a:pt x="314" y="32"/>
                    <a:pt x="314" y="32"/>
                    <a:pt x="314" y="32"/>
                  </a:cubicBezTo>
                  <a:cubicBezTo>
                    <a:pt x="314" y="32"/>
                    <a:pt x="314" y="32"/>
                    <a:pt x="314" y="32"/>
                  </a:cubicBezTo>
                  <a:cubicBezTo>
                    <a:pt x="314" y="32"/>
                    <a:pt x="314" y="32"/>
                    <a:pt x="314" y="32"/>
                  </a:cubicBezTo>
                  <a:cubicBezTo>
                    <a:pt x="315" y="31"/>
                    <a:pt x="315" y="31"/>
                    <a:pt x="315" y="31"/>
                  </a:cubicBezTo>
                  <a:cubicBezTo>
                    <a:pt x="316" y="31"/>
                    <a:pt x="316" y="31"/>
                    <a:pt x="316" y="31"/>
                  </a:cubicBezTo>
                  <a:cubicBezTo>
                    <a:pt x="317" y="30"/>
                    <a:pt x="317" y="30"/>
                    <a:pt x="317" y="30"/>
                  </a:cubicBezTo>
                  <a:cubicBezTo>
                    <a:pt x="318" y="30"/>
                    <a:pt x="318" y="30"/>
                    <a:pt x="318" y="30"/>
                  </a:cubicBezTo>
                  <a:cubicBezTo>
                    <a:pt x="319" y="29"/>
                    <a:pt x="319" y="29"/>
                    <a:pt x="319" y="29"/>
                  </a:cubicBezTo>
                  <a:cubicBezTo>
                    <a:pt x="318" y="29"/>
                    <a:pt x="318" y="29"/>
                    <a:pt x="318" y="29"/>
                  </a:cubicBezTo>
                  <a:cubicBezTo>
                    <a:pt x="317" y="30"/>
                    <a:pt x="317" y="30"/>
                    <a:pt x="317" y="30"/>
                  </a:cubicBezTo>
                  <a:cubicBezTo>
                    <a:pt x="316" y="30"/>
                    <a:pt x="316" y="30"/>
                    <a:pt x="316" y="30"/>
                  </a:cubicBezTo>
                  <a:cubicBezTo>
                    <a:pt x="315" y="30"/>
                    <a:pt x="315" y="30"/>
                    <a:pt x="315" y="30"/>
                  </a:cubicBezTo>
                  <a:cubicBezTo>
                    <a:pt x="314" y="30"/>
                    <a:pt x="314" y="30"/>
                    <a:pt x="314" y="30"/>
                  </a:cubicBezTo>
                  <a:cubicBezTo>
                    <a:pt x="314" y="29"/>
                    <a:pt x="314" y="29"/>
                    <a:pt x="314" y="29"/>
                  </a:cubicBezTo>
                  <a:cubicBezTo>
                    <a:pt x="315" y="29"/>
                    <a:pt x="315" y="29"/>
                    <a:pt x="315" y="29"/>
                  </a:cubicBezTo>
                  <a:cubicBezTo>
                    <a:pt x="315" y="29"/>
                    <a:pt x="315" y="29"/>
                    <a:pt x="315" y="29"/>
                  </a:cubicBezTo>
                  <a:cubicBezTo>
                    <a:pt x="313" y="29"/>
                    <a:pt x="313" y="29"/>
                    <a:pt x="313" y="29"/>
                  </a:cubicBezTo>
                  <a:cubicBezTo>
                    <a:pt x="313" y="30"/>
                    <a:pt x="313" y="30"/>
                    <a:pt x="313" y="30"/>
                  </a:cubicBezTo>
                  <a:cubicBezTo>
                    <a:pt x="312" y="31"/>
                    <a:pt x="312" y="31"/>
                    <a:pt x="312" y="31"/>
                  </a:cubicBezTo>
                  <a:cubicBezTo>
                    <a:pt x="310" y="31"/>
                    <a:pt x="310" y="31"/>
                    <a:pt x="310" y="31"/>
                  </a:cubicBezTo>
                  <a:cubicBezTo>
                    <a:pt x="309" y="31"/>
                    <a:pt x="309" y="31"/>
                    <a:pt x="309" y="31"/>
                  </a:cubicBezTo>
                  <a:cubicBezTo>
                    <a:pt x="307" y="31"/>
                    <a:pt x="307" y="31"/>
                    <a:pt x="307" y="31"/>
                  </a:cubicBezTo>
                  <a:cubicBezTo>
                    <a:pt x="306" y="30"/>
                    <a:pt x="306" y="30"/>
                    <a:pt x="306" y="30"/>
                  </a:cubicBezTo>
                  <a:cubicBezTo>
                    <a:pt x="306" y="29"/>
                    <a:pt x="306" y="29"/>
                    <a:pt x="306" y="29"/>
                  </a:cubicBezTo>
                  <a:cubicBezTo>
                    <a:pt x="305" y="29"/>
                    <a:pt x="305" y="29"/>
                    <a:pt x="305" y="29"/>
                  </a:cubicBezTo>
                  <a:cubicBezTo>
                    <a:pt x="304" y="29"/>
                    <a:pt x="304" y="29"/>
                    <a:pt x="304" y="29"/>
                  </a:cubicBezTo>
                  <a:cubicBezTo>
                    <a:pt x="304" y="28"/>
                    <a:pt x="304" y="28"/>
                    <a:pt x="304" y="28"/>
                  </a:cubicBezTo>
                  <a:cubicBezTo>
                    <a:pt x="305" y="28"/>
                    <a:pt x="305" y="28"/>
                    <a:pt x="305" y="28"/>
                  </a:cubicBezTo>
                  <a:cubicBezTo>
                    <a:pt x="306" y="27"/>
                    <a:pt x="306" y="27"/>
                    <a:pt x="306" y="27"/>
                  </a:cubicBezTo>
                  <a:cubicBezTo>
                    <a:pt x="307" y="26"/>
                    <a:pt x="307" y="26"/>
                    <a:pt x="307" y="26"/>
                  </a:cubicBezTo>
                  <a:cubicBezTo>
                    <a:pt x="308" y="25"/>
                    <a:pt x="308" y="25"/>
                    <a:pt x="308" y="25"/>
                  </a:cubicBezTo>
                  <a:cubicBezTo>
                    <a:pt x="309" y="24"/>
                    <a:pt x="309" y="24"/>
                    <a:pt x="309" y="24"/>
                  </a:cubicBezTo>
                  <a:cubicBezTo>
                    <a:pt x="309" y="24"/>
                    <a:pt x="309" y="24"/>
                    <a:pt x="309" y="24"/>
                  </a:cubicBezTo>
                  <a:cubicBezTo>
                    <a:pt x="310" y="24"/>
                    <a:pt x="310" y="24"/>
                    <a:pt x="310" y="24"/>
                  </a:cubicBezTo>
                  <a:cubicBezTo>
                    <a:pt x="312" y="24"/>
                    <a:pt x="312" y="24"/>
                    <a:pt x="312" y="24"/>
                  </a:cubicBezTo>
                  <a:cubicBezTo>
                    <a:pt x="313" y="24"/>
                    <a:pt x="313" y="24"/>
                    <a:pt x="313" y="24"/>
                  </a:cubicBezTo>
                  <a:cubicBezTo>
                    <a:pt x="313" y="24"/>
                    <a:pt x="313" y="24"/>
                    <a:pt x="313" y="24"/>
                  </a:cubicBezTo>
                  <a:cubicBezTo>
                    <a:pt x="315" y="25"/>
                    <a:pt x="315" y="25"/>
                    <a:pt x="315" y="25"/>
                  </a:cubicBezTo>
                  <a:cubicBezTo>
                    <a:pt x="317" y="25"/>
                    <a:pt x="317" y="25"/>
                    <a:pt x="317" y="25"/>
                  </a:cubicBezTo>
                  <a:cubicBezTo>
                    <a:pt x="317" y="25"/>
                    <a:pt x="317" y="25"/>
                    <a:pt x="317" y="25"/>
                  </a:cubicBezTo>
                  <a:cubicBezTo>
                    <a:pt x="319" y="25"/>
                    <a:pt x="319" y="25"/>
                    <a:pt x="319" y="25"/>
                  </a:cubicBezTo>
                  <a:cubicBezTo>
                    <a:pt x="319" y="25"/>
                    <a:pt x="319" y="25"/>
                    <a:pt x="319" y="25"/>
                  </a:cubicBezTo>
                  <a:cubicBezTo>
                    <a:pt x="318" y="24"/>
                    <a:pt x="318" y="24"/>
                    <a:pt x="318" y="24"/>
                  </a:cubicBezTo>
                  <a:cubicBezTo>
                    <a:pt x="317" y="25"/>
                    <a:pt x="317" y="25"/>
                    <a:pt x="317" y="25"/>
                  </a:cubicBezTo>
                  <a:cubicBezTo>
                    <a:pt x="315" y="24"/>
                    <a:pt x="315" y="24"/>
                    <a:pt x="315" y="24"/>
                  </a:cubicBezTo>
                  <a:cubicBezTo>
                    <a:pt x="314" y="24"/>
                    <a:pt x="314" y="24"/>
                    <a:pt x="314" y="24"/>
                  </a:cubicBezTo>
                  <a:cubicBezTo>
                    <a:pt x="313" y="24"/>
                    <a:pt x="313" y="24"/>
                    <a:pt x="313" y="24"/>
                  </a:cubicBezTo>
                  <a:cubicBezTo>
                    <a:pt x="311" y="24"/>
                    <a:pt x="311" y="24"/>
                    <a:pt x="311" y="24"/>
                  </a:cubicBezTo>
                  <a:cubicBezTo>
                    <a:pt x="309" y="23"/>
                    <a:pt x="309" y="23"/>
                    <a:pt x="309" y="23"/>
                  </a:cubicBezTo>
                  <a:cubicBezTo>
                    <a:pt x="308" y="23"/>
                    <a:pt x="308" y="23"/>
                    <a:pt x="308" y="23"/>
                  </a:cubicBezTo>
                  <a:cubicBezTo>
                    <a:pt x="308" y="24"/>
                    <a:pt x="308" y="24"/>
                    <a:pt x="308" y="24"/>
                  </a:cubicBezTo>
                  <a:cubicBezTo>
                    <a:pt x="307" y="25"/>
                    <a:pt x="307" y="25"/>
                    <a:pt x="307" y="25"/>
                  </a:cubicBezTo>
                  <a:cubicBezTo>
                    <a:pt x="306" y="26"/>
                    <a:pt x="306" y="26"/>
                    <a:pt x="306" y="26"/>
                  </a:cubicBezTo>
                  <a:cubicBezTo>
                    <a:pt x="304" y="26"/>
                    <a:pt x="304" y="26"/>
                    <a:pt x="304" y="26"/>
                  </a:cubicBezTo>
                  <a:cubicBezTo>
                    <a:pt x="303" y="28"/>
                    <a:pt x="303" y="28"/>
                    <a:pt x="303" y="28"/>
                  </a:cubicBezTo>
                  <a:cubicBezTo>
                    <a:pt x="303" y="28"/>
                    <a:pt x="303" y="28"/>
                    <a:pt x="303" y="28"/>
                  </a:cubicBezTo>
                  <a:cubicBezTo>
                    <a:pt x="302" y="27"/>
                    <a:pt x="302" y="27"/>
                    <a:pt x="302" y="27"/>
                  </a:cubicBezTo>
                  <a:cubicBezTo>
                    <a:pt x="301" y="26"/>
                    <a:pt x="301" y="26"/>
                    <a:pt x="301" y="26"/>
                  </a:cubicBezTo>
                  <a:cubicBezTo>
                    <a:pt x="300" y="26"/>
                    <a:pt x="300" y="26"/>
                    <a:pt x="300" y="26"/>
                  </a:cubicBezTo>
                  <a:cubicBezTo>
                    <a:pt x="300" y="25"/>
                    <a:pt x="300" y="25"/>
                    <a:pt x="300" y="25"/>
                  </a:cubicBezTo>
                  <a:cubicBezTo>
                    <a:pt x="299" y="24"/>
                    <a:pt x="299" y="24"/>
                    <a:pt x="299" y="24"/>
                  </a:cubicBezTo>
                  <a:cubicBezTo>
                    <a:pt x="299" y="23"/>
                    <a:pt x="299" y="23"/>
                    <a:pt x="299" y="23"/>
                  </a:cubicBezTo>
                  <a:cubicBezTo>
                    <a:pt x="299" y="23"/>
                    <a:pt x="299" y="23"/>
                    <a:pt x="299" y="23"/>
                  </a:cubicBezTo>
                  <a:cubicBezTo>
                    <a:pt x="299" y="22"/>
                    <a:pt x="299" y="22"/>
                    <a:pt x="299" y="22"/>
                  </a:cubicBezTo>
                  <a:cubicBezTo>
                    <a:pt x="299" y="21"/>
                    <a:pt x="299" y="21"/>
                    <a:pt x="299" y="21"/>
                  </a:cubicBezTo>
                  <a:cubicBezTo>
                    <a:pt x="300" y="22"/>
                    <a:pt x="300" y="22"/>
                    <a:pt x="300" y="22"/>
                  </a:cubicBezTo>
                  <a:cubicBezTo>
                    <a:pt x="301" y="21"/>
                    <a:pt x="301" y="21"/>
                    <a:pt x="301" y="21"/>
                  </a:cubicBezTo>
                  <a:cubicBezTo>
                    <a:pt x="301" y="22"/>
                    <a:pt x="301" y="22"/>
                    <a:pt x="301" y="22"/>
                  </a:cubicBezTo>
                  <a:cubicBezTo>
                    <a:pt x="304" y="22"/>
                    <a:pt x="304" y="22"/>
                    <a:pt x="304" y="22"/>
                  </a:cubicBezTo>
                  <a:cubicBezTo>
                    <a:pt x="305" y="23"/>
                    <a:pt x="305" y="23"/>
                    <a:pt x="305" y="23"/>
                  </a:cubicBezTo>
                  <a:cubicBezTo>
                    <a:pt x="306" y="23"/>
                    <a:pt x="306" y="23"/>
                    <a:pt x="306" y="23"/>
                  </a:cubicBezTo>
                  <a:cubicBezTo>
                    <a:pt x="306" y="23"/>
                    <a:pt x="306" y="23"/>
                    <a:pt x="306" y="23"/>
                  </a:cubicBezTo>
                  <a:cubicBezTo>
                    <a:pt x="307" y="23"/>
                    <a:pt x="307" y="23"/>
                    <a:pt x="307" y="23"/>
                  </a:cubicBezTo>
                  <a:cubicBezTo>
                    <a:pt x="308" y="22"/>
                    <a:pt x="308" y="22"/>
                    <a:pt x="308" y="22"/>
                  </a:cubicBezTo>
                  <a:cubicBezTo>
                    <a:pt x="309" y="23"/>
                    <a:pt x="309" y="23"/>
                    <a:pt x="309" y="23"/>
                  </a:cubicBezTo>
                  <a:cubicBezTo>
                    <a:pt x="310" y="22"/>
                    <a:pt x="310" y="22"/>
                    <a:pt x="310" y="22"/>
                  </a:cubicBezTo>
                  <a:cubicBezTo>
                    <a:pt x="311" y="22"/>
                    <a:pt x="311" y="22"/>
                    <a:pt x="311" y="22"/>
                  </a:cubicBezTo>
                  <a:cubicBezTo>
                    <a:pt x="311" y="22"/>
                    <a:pt x="311" y="22"/>
                    <a:pt x="311" y="22"/>
                  </a:cubicBezTo>
                  <a:cubicBezTo>
                    <a:pt x="313" y="22"/>
                    <a:pt x="313" y="22"/>
                    <a:pt x="313" y="22"/>
                  </a:cubicBezTo>
                  <a:cubicBezTo>
                    <a:pt x="315" y="21"/>
                    <a:pt x="315" y="21"/>
                    <a:pt x="315" y="21"/>
                  </a:cubicBezTo>
                  <a:cubicBezTo>
                    <a:pt x="315" y="21"/>
                    <a:pt x="315" y="21"/>
                    <a:pt x="315" y="21"/>
                  </a:cubicBezTo>
                  <a:cubicBezTo>
                    <a:pt x="315" y="20"/>
                    <a:pt x="315" y="20"/>
                    <a:pt x="315" y="20"/>
                  </a:cubicBezTo>
                  <a:cubicBezTo>
                    <a:pt x="314" y="21"/>
                    <a:pt x="314" y="21"/>
                    <a:pt x="314" y="21"/>
                  </a:cubicBezTo>
                  <a:cubicBezTo>
                    <a:pt x="314" y="21"/>
                    <a:pt x="314" y="21"/>
                    <a:pt x="314" y="21"/>
                  </a:cubicBezTo>
                  <a:cubicBezTo>
                    <a:pt x="313" y="21"/>
                    <a:pt x="313" y="21"/>
                    <a:pt x="313" y="21"/>
                  </a:cubicBezTo>
                  <a:cubicBezTo>
                    <a:pt x="312" y="21"/>
                    <a:pt x="312" y="21"/>
                    <a:pt x="312" y="21"/>
                  </a:cubicBezTo>
                  <a:cubicBezTo>
                    <a:pt x="310" y="21"/>
                    <a:pt x="310" y="21"/>
                    <a:pt x="310" y="21"/>
                  </a:cubicBezTo>
                  <a:cubicBezTo>
                    <a:pt x="309" y="22"/>
                    <a:pt x="309" y="22"/>
                    <a:pt x="309" y="22"/>
                  </a:cubicBezTo>
                  <a:cubicBezTo>
                    <a:pt x="308" y="22"/>
                    <a:pt x="308" y="22"/>
                    <a:pt x="308" y="22"/>
                  </a:cubicBezTo>
                  <a:cubicBezTo>
                    <a:pt x="307" y="22"/>
                    <a:pt x="307" y="22"/>
                    <a:pt x="307" y="22"/>
                  </a:cubicBezTo>
                  <a:cubicBezTo>
                    <a:pt x="307" y="22"/>
                    <a:pt x="307" y="22"/>
                    <a:pt x="307" y="22"/>
                  </a:cubicBezTo>
                  <a:cubicBezTo>
                    <a:pt x="306" y="22"/>
                    <a:pt x="306" y="22"/>
                    <a:pt x="306" y="22"/>
                  </a:cubicBezTo>
                  <a:cubicBezTo>
                    <a:pt x="305" y="21"/>
                    <a:pt x="305" y="21"/>
                    <a:pt x="305" y="21"/>
                  </a:cubicBezTo>
                  <a:cubicBezTo>
                    <a:pt x="304" y="21"/>
                    <a:pt x="304" y="21"/>
                    <a:pt x="304" y="21"/>
                  </a:cubicBezTo>
                  <a:cubicBezTo>
                    <a:pt x="304" y="21"/>
                    <a:pt x="304" y="21"/>
                    <a:pt x="304" y="21"/>
                  </a:cubicBezTo>
                  <a:cubicBezTo>
                    <a:pt x="303" y="21"/>
                    <a:pt x="303" y="21"/>
                    <a:pt x="303" y="21"/>
                  </a:cubicBezTo>
                  <a:cubicBezTo>
                    <a:pt x="301" y="20"/>
                    <a:pt x="301" y="20"/>
                    <a:pt x="301" y="20"/>
                  </a:cubicBezTo>
                  <a:cubicBezTo>
                    <a:pt x="300" y="21"/>
                    <a:pt x="300" y="21"/>
                    <a:pt x="300" y="21"/>
                  </a:cubicBezTo>
                  <a:cubicBezTo>
                    <a:pt x="299" y="20"/>
                    <a:pt x="299" y="20"/>
                    <a:pt x="299" y="20"/>
                  </a:cubicBezTo>
                  <a:cubicBezTo>
                    <a:pt x="299" y="20"/>
                    <a:pt x="299" y="20"/>
                    <a:pt x="299" y="20"/>
                  </a:cubicBezTo>
                  <a:cubicBezTo>
                    <a:pt x="300" y="19"/>
                    <a:pt x="300" y="19"/>
                    <a:pt x="300" y="19"/>
                  </a:cubicBezTo>
                  <a:cubicBezTo>
                    <a:pt x="300" y="18"/>
                    <a:pt x="300" y="18"/>
                    <a:pt x="300" y="18"/>
                  </a:cubicBezTo>
                  <a:cubicBezTo>
                    <a:pt x="300" y="18"/>
                    <a:pt x="300" y="18"/>
                    <a:pt x="300" y="18"/>
                  </a:cubicBezTo>
                  <a:cubicBezTo>
                    <a:pt x="301" y="18"/>
                    <a:pt x="301" y="18"/>
                    <a:pt x="301" y="18"/>
                  </a:cubicBezTo>
                  <a:cubicBezTo>
                    <a:pt x="301" y="19"/>
                    <a:pt x="301" y="19"/>
                    <a:pt x="301" y="19"/>
                  </a:cubicBezTo>
                  <a:cubicBezTo>
                    <a:pt x="303" y="18"/>
                    <a:pt x="303" y="18"/>
                    <a:pt x="303" y="18"/>
                  </a:cubicBezTo>
                  <a:cubicBezTo>
                    <a:pt x="303" y="18"/>
                    <a:pt x="303" y="18"/>
                    <a:pt x="303" y="18"/>
                  </a:cubicBezTo>
                  <a:cubicBezTo>
                    <a:pt x="302" y="18"/>
                    <a:pt x="302" y="18"/>
                    <a:pt x="302" y="18"/>
                  </a:cubicBezTo>
                  <a:cubicBezTo>
                    <a:pt x="302" y="18"/>
                    <a:pt x="302" y="18"/>
                    <a:pt x="302" y="18"/>
                  </a:cubicBezTo>
                  <a:cubicBezTo>
                    <a:pt x="301" y="17"/>
                    <a:pt x="301" y="17"/>
                    <a:pt x="301" y="17"/>
                  </a:cubicBezTo>
                  <a:cubicBezTo>
                    <a:pt x="301" y="17"/>
                    <a:pt x="301" y="17"/>
                    <a:pt x="301" y="17"/>
                  </a:cubicBezTo>
                  <a:cubicBezTo>
                    <a:pt x="303" y="17"/>
                    <a:pt x="303" y="17"/>
                    <a:pt x="303" y="17"/>
                  </a:cubicBezTo>
                  <a:cubicBezTo>
                    <a:pt x="304" y="16"/>
                    <a:pt x="304" y="16"/>
                    <a:pt x="304" y="16"/>
                  </a:cubicBezTo>
                  <a:cubicBezTo>
                    <a:pt x="305" y="16"/>
                    <a:pt x="305" y="16"/>
                    <a:pt x="305" y="16"/>
                  </a:cubicBezTo>
                  <a:cubicBezTo>
                    <a:pt x="306" y="15"/>
                    <a:pt x="306" y="15"/>
                    <a:pt x="306" y="15"/>
                  </a:cubicBezTo>
                  <a:cubicBezTo>
                    <a:pt x="307" y="15"/>
                    <a:pt x="307" y="15"/>
                    <a:pt x="307" y="15"/>
                  </a:cubicBezTo>
                  <a:cubicBezTo>
                    <a:pt x="307" y="16"/>
                    <a:pt x="307" y="16"/>
                    <a:pt x="307" y="16"/>
                  </a:cubicBezTo>
                  <a:cubicBezTo>
                    <a:pt x="308" y="15"/>
                    <a:pt x="308" y="15"/>
                    <a:pt x="308" y="15"/>
                  </a:cubicBezTo>
                  <a:cubicBezTo>
                    <a:pt x="308" y="15"/>
                    <a:pt x="308" y="15"/>
                    <a:pt x="308" y="15"/>
                  </a:cubicBezTo>
                  <a:cubicBezTo>
                    <a:pt x="308" y="15"/>
                    <a:pt x="308" y="15"/>
                    <a:pt x="308" y="15"/>
                  </a:cubicBezTo>
                  <a:cubicBezTo>
                    <a:pt x="306" y="15"/>
                    <a:pt x="306" y="15"/>
                    <a:pt x="306" y="15"/>
                  </a:cubicBezTo>
                  <a:cubicBezTo>
                    <a:pt x="304" y="15"/>
                    <a:pt x="304" y="15"/>
                    <a:pt x="304" y="15"/>
                  </a:cubicBezTo>
                  <a:cubicBezTo>
                    <a:pt x="303" y="15"/>
                    <a:pt x="303" y="15"/>
                    <a:pt x="303" y="15"/>
                  </a:cubicBezTo>
                  <a:cubicBezTo>
                    <a:pt x="302" y="15"/>
                    <a:pt x="302" y="15"/>
                    <a:pt x="302" y="15"/>
                  </a:cubicBezTo>
                  <a:cubicBezTo>
                    <a:pt x="302" y="16"/>
                    <a:pt x="302" y="16"/>
                    <a:pt x="302" y="16"/>
                  </a:cubicBezTo>
                  <a:cubicBezTo>
                    <a:pt x="301" y="16"/>
                    <a:pt x="301" y="16"/>
                    <a:pt x="301" y="16"/>
                  </a:cubicBezTo>
                  <a:cubicBezTo>
                    <a:pt x="301" y="15"/>
                    <a:pt x="301" y="15"/>
                    <a:pt x="301" y="15"/>
                  </a:cubicBezTo>
                  <a:cubicBezTo>
                    <a:pt x="301" y="15"/>
                    <a:pt x="301" y="15"/>
                    <a:pt x="301" y="15"/>
                  </a:cubicBezTo>
                  <a:cubicBezTo>
                    <a:pt x="302" y="14"/>
                    <a:pt x="302" y="14"/>
                    <a:pt x="302" y="14"/>
                  </a:cubicBezTo>
                  <a:cubicBezTo>
                    <a:pt x="303" y="13"/>
                    <a:pt x="303" y="13"/>
                    <a:pt x="303" y="13"/>
                  </a:cubicBezTo>
                  <a:cubicBezTo>
                    <a:pt x="304" y="13"/>
                    <a:pt x="304" y="13"/>
                    <a:pt x="304" y="13"/>
                  </a:cubicBezTo>
                  <a:cubicBezTo>
                    <a:pt x="305" y="13"/>
                    <a:pt x="305" y="13"/>
                    <a:pt x="305" y="13"/>
                  </a:cubicBezTo>
                  <a:cubicBezTo>
                    <a:pt x="304" y="13"/>
                    <a:pt x="304" y="13"/>
                    <a:pt x="304" y="13"/>
                  </a:cubicBezTo>
                  <a:cubicBezTo>
                    <a:pt x="304" y="13"/>
                    <a:pt x="304" y="13"/>
                    <a:pt x="304" y="13"/>
                  </a:cubicBezTo>
                  <a:cubicBezTo>
                    <a:pt x="304" y="11"/>
                    <a:pt x="304" y="11"/>
                    <a:pt x="304" y="11"/>
                  </a:cubicBezTo>
                  <a:cubicBezTo>
                    <a:pt x="303" y="12"/>
                    <a:pt x="303" y="12"/>
                    <a:pt x="303" y="12"/>
                  </a:cubicBezTo>
                  <a:cubicBezTo>
                    <a:pt x="303" y="12"/>
                    <a:pt x="303" y="12"/>
                    <a:pt x="303" y="12"/>
                  </a:cubicBezTo>
                  <a:cubicBezTo>
                    <a:pt x="303" y="13"/>
                    <a:pt x="303" y="13"/>
                    <a:pt x="303" y="13"/>
                  </a:cubicBezTo>
                  <a:cubicBezTo>
                    <a:pt x="303" y="12"/>
                    <a:pt x="303" y="12"/>
                    <a:pt x="303" y="12"/>
                  </a:cubicBezTo>
                  <a:cubicBezTo>
                    <a:pt x="302" y="12"/>
                    <a:pt x="302" y="12"/>
                    <a:pt x="302" y="12"/>
                  </a:cubicBezTo>
                  <a:cubicBezTo>
                    <a:pt x="302" y="12"/>
                    <a:pt x="302" y="12"/>
                    <a:pt x="302" y="12"/>
                  </a:cubicBezTo>
                  <a:cubicBezTo>
                    <a:pt x="301" y="12"/>
                    <a:pt x="301" y="12"/>
                    <a:pt x="301" y="12"/>
                  </a:cubicBezTo>
                  <a:cubicBezTo>
                    <a:pt x="301" y="13"/>
                    <a:pt x="301" y="13"/>
                    <a:pt x="301" y="13"/>
                  </a:cubicBezTo>
                  <a:cubicBezTo>
                    <a:pt x="300" y="14"/>
                    <a:pt x="300" y="14"/>
                    <a:pt x="300" y="14"/>
                  </a:cubicBezTo>
                  <a:cubicBezTo>
                    <a:pt x="299" y="14"/>
                    <a:pt x="299" y="14"/>
                    <a:pt x="299" y="14"/>
                  </a:cubicBezTo>
                  <a:cubicBezTo>
                    <a:pt x="299" y="13"/>
                    <a:pt x="299" y="13"/>
                    <a:pt x="299" y="13"/>
                  </a:cubicBezTo>
                  <a:cubicBezTo>
                    <a:pt x="299" y="12"/>
                    <a:pt x="299" y="12"/>
                    <a:pt x="299" y="12"/>
                  </a:cubicBezTo>
                  <a:cubicBezTo>
                    <a:pt x="299" y="12"/>
                    <a:pt x="299" y="12"/>
                    <a:pt x="299" y="12"/>
                  </a:cubicBezTo>
                  <a:cubicBezTo>
                    <a:pt x="299" y="11"/>
                    <a:pt x="299" y="11"/>
                    <a:pt x="299" y="11"/>
                  </a:cubicBezTo>
                  <a:cubicBezTo>
                    <a:pt x="299" y="11"/>
                    <a:pt x="299" y="11"/>
                    <a:pt x="299" y="11"/>
                  </a:cubicBezTo>
                  <a:cubicBezTo>
                    <a:pt x="300" y="12"/>
                    <a:pt x="300" y="12"/>
                    <a:pt x="300" y="12"/>
                  </a:cubicBezTo>
                  <a:cubicBezTo>
                    <a:pt x="300" y="11"/>
                    <a:pt x="300" y="11"/>
                    <a:pt x="300" y="11"/>
                  </a:cubicBezTo>
                  <a:cubicBezTo>
                    <a:pt x="300" y="10"/>
                    <a:pt x="300" y="10"/>
                    <a:pt x="300" y="10"/>
                  </a:cubicBezTo>
                  <a:cubicBezTo>
                    <a:pt x="301" y="10"/>
                    <a:pt x="301" y="10"/>
                    <a:pt x="301" y="10"/>
                  </a:cubicBezTo>
                  <a:cubicBezTo>
                    <a:pt x="302" y="10"/>
                    <a:pt x="302" y="10"/>
                    <a:pt x="302" y="10"/>
                  </a:cubicBezTo>
                  <a:cubicBezTo>
                    <a:pt x="303" y="9"/>
                    <a:pt x="303" y="9"/>
                    <a:pt x="303" y="9"/>
                  </a:cubicBezTo>
                  <a:cubicBezTo>
                    <a:pt x="304" y="9"/>
                    <a:pt x="304" y="9"/>
                    <a:pt x="304" y="9"/>
                  </a:cubicBezTo>
                  <a:cubicBezTo>
                    <a:pt x="305" y="9"/>
                    <a:pt x="305" y="9"/>
                    <a:pt x="305" y="9"/>
                  </a:cubicBezTo>
                  <a:cubicBezTo>
                    <a:pt x="307" y="8"/>
                    <a:pt x="307" y="8"/>
                    <a:pt x="307" y="8"/>
                  </a:cubicBezTo>
                  <a:cubicBezTo>
                    <a:pt x="307" y="8"/>
                    <a:pt x="307" y="8"/>
                    <a:pt x="307" y="8"/>
                  </a:cubicBezTo>
                  <a:cubicBezTo>
                    <a:pt x="308" y="8"/>
                    <a:pt x="308" y="8"/>
                    <a:pt x="308" y="8"/>
                  </a:cubicBezTo>
                  <a:cubicBezTo>
                    <a:pt x="308" y="9"/>
                    <a:pt x="308" y="9"/>
                    <a:pt x="308" y="9"/>
                  </a:cubicBezTo>
                  <a:cubicBezTo>
                    <a:pt x="308" y="9"/>
                    <a:pt x="308" y="9"/>
                    <a:pt x="308" y="9"/>
                  </a:cubicBezTo>
                  <a:cubicBezTo>
                    <a:pt x="308" y="11"/>
                    <a:pt x="308" y="11"/>
                    <a:pt x="308" y="11"/>
                  </a:cubicBezTo>
                  <a:cubicBezTo>
                    <a:pt x="308" y="11"/>
                    <a:pt x="308" y="11"/>
                    <a:pt x="308" y="11"/>
                  </a:cubicBezTo>
                  <a:cubicBezTo>
                    <a:pt x="309" y="10"/>
                    <a:pt x="309" y="10"/>
                    <a:pt x="309" y="10"/>
                  </a:cubicBezTo>
                  <a:cubicBezTo>
                    <a:pt x="309" y="9"/>
                    <a:pt x="309" y="9"/>
                    <a:pt x="309" y="9"/>
                  </a:cubicBezTo>
                  <a:cubicBezTo>
                    <a:pt x="310" y="10"/>
                    <a:pt x="310" y="10"/>
                    <a:pt x="310" y="10"/>
                  </a:cubicBezTo>
                  <a:cubicBezTo>
                    <a:pt x="309" y="10"/>
                    <a:pt x="309" y="10"/>
                    <a:pt x="309" y="10"/>
                  </a:cubicBezTo>
                  <a:cubicBezTo>
                    <a:pt x="309" y="11"/>
                    <a:pt x="309" y="11"/>
                    <a:pt x="309" y="11"/>
                  </a:cubicBezTo>
                  <a:cubicBezTo>
                    <a:pt x="310" y="10"/>
                    <a:pt x="310" y="10"/>
                    <a:pt x="310" y="10"/>
                  </a:cubicBezTo>
                  <a:cubicBezTo>
                    <a:pt x="310" y="10"/>
                    <a:pt x="310" y="10"/>
                    <a:pt x="310" y="10"/>
                  </a:cubicBezTo>
                  <a:cubicBezTo>
                    <a:pt x="310" y="9"/>
                    <a:pt x="310" y="9"/>
                    <a:pt x="310" y="9"/>
                  </a:cubicBezTo>
                  <a:cubicBezTo>
                    <a:pt x="310" y="9"/>
                    <a:pt x="310" y="9"/>
                    <a:pt x="310" y="9"/>
                  </a:cubicBezTo>
                  <a:cubicBezTo>
                    <a:pt x="310" y="8"/>
                    <a:pt x="310" y="8"/>
                    <a:pt x="310" y="8"/>
                  </a:cubicBezTo>
                  <a:cubicBezTo>
                    <a:pt x="311" y="8"/>
                    <a:pt x="311" y="8"/>
                    <a:pt x="311" y="8"/>
                  </a:cubicBezTo>
                  <a:cubicBezTo>
                    <a:pt x="312" y="7"/>
                    <a:pt x="312" y="7"/>
                    <a:pt x="312" y="7"/>
                  </a:cubicBezTo>
                  <a:cubicBezTo>
                    <a:pt x="312" y="7"/>
                    <a:pt x="312" y="7"/>
                    <a:pt x="312" y="7"/>
                  </a:cubicBezTo>
                  <a:cubicBezTo>
                    <a:pt x="312" y="8"/>
                    <a:pt x="312" y="8"/>
                    <a:pt x="312" y="8"/>
                  </a:cubicBezTo>
                  <a:cubicBezTo>
                    <a:pt x="312" y="9"/>
                    <a:pt x="312" y="9"/>
                    <a:pt x="312" y="9"/>
                  </a:cubicBezTo>
                  <a:cubicBezTo>
                    <a:pt x="313" y="9"/>
                    <a:pt x="313" y="9"/>
                    <a:pt x="313" y="9"/>
                  </a:cubicBezTo>
                  <a:cubicBezTo>
                    <a:pt x="313" y="10"/>
                    <a:pt x="313" y="10"/>
                    <a:pt x="313" y="10"/>
                  </a:cubicBezTo>
                  <a:cubicBezTo>
                    <a:pt x="313" y="11"/>
                    <a:pt x="313" y="11"/>
                    <a:pt x="313" y="11"/>
                  </a:cubicBezTo>
                  <a:cubicBezTo>
                    <a:pt x="313" y="11"/>
                    <a:pt x="313" y="11"/>
                    <a:pt x="313" y="11"/>
                  </a:cubicBezTo>
                  <a:cubicBezTo>
                    <a:pt x="313" y="12"/>
                    <a:pt x="313" y="12"/>
                    <a:pt x="313" y="12"/>
                  </a:cubicBezTo>
                  <a:cubicBezTo>
                    <a:pt x="314" y="12"/>
                    <a:pt x="314" y="12"/>
                    <a:pt x="314" y="12"/>
                  </a:cubicBezTo>
                  <a:cubicBezTo>
                    <a:pt x="314" y="12"/>
                    <a:pt x="314" y="12"/>
                    <a:pt x="314" y="12"/>
                  </a:cubicBezTo>
                  <a:cubicBezTo>
                    <a:pt x="314" y="11"/>
                    <a:pt x="314" y="11"/>
                    <a:pt x="314" y="11"/>
                  </a:cubicBezTo>
                  <a:cubicBezTo>
                    <a:pt x="314" y="10"/>
                    <a:pt x="314" y="10"/>
                    <a:pt x="314" y="10"/>
                  </a:cubicBezTo>
                  <a:cubicBezTo>
                    <a:pt x="314" y="10"/>
                    <a:pt x="314" y="10"/>
                    <a:pt x="314" y="10"/>
                  </a:cubicBezTo>
                  <a:cubicBezTo>
                    <a:pt x="315" y="9"/>
                    <a:pt x="315" y="9"/>
                    <a:pt x="315" y="9"/>
                  </a:cubicBezTo>
                  <a:cubicBezTo>
                    <a:pt x="316" y="9"/>
                    <a:pt x="316" y="9"/>
                    <a:pt x="316" y="9"/>
                  </a:cubicBezTo>
                  <a:cubicBezTo>
                    <a:pt x="317" y="10"/>
                    <a:pt x="317" y="10"/>
                    <a:pt x="317" y="10"/>
                  </a:cubicBezTo>
                  <a:cubicBezTo>
                    <a:pt x="317" y="11"/>
                    <a:pt x="317" y="11"/>
                    <a:pt x="317" y="11"/>
                  </a:cubicBezTo>
                  <a:cubicBezTo>
                    <a:pt x="316" y="12"/>
                    <a:pt x="316" y="12"/>
                    <a:pt x="316" y="12"/>
                  </a:cubicBezTo>
                  <a:cubicBezTo>
                    <a:pt x="317" y="12"/>
                    <a:pt x="317" y="12"/>
                    <a:pt x="317" y="12"/>
                  </a:cubicBezTo>
                  <a:cubicBezTo>
                    <a:pt x="317" y="13"/>
                    <a:pt x="317" y="13"/>
                    <a:pt x="317" y="13"/>
                  </a:cubicBezTo>
                  <a:cubicBezTo>
                    <a:pt x="317" y="12"/>
                    <a:pt x="317" y="12"/>
                    <a:pt x="317" y="12"/>
                  </a:cubicBezTo>
                  <a:cubicBezTo>
                    <a:pt x="317" y="11"/>
                    <a:pt x="317" y="11"/>
                    <a:pt x="317" y="11"/>
                  </a:cubicBezTo>
                  <a:cubicBezTo>
                    <a:pt x="318" y="11"/>
                    <a:pt x="318" y="11"/>
                    <a:pt x="318" y="11"/>
                  </a:cubicBezTo>
                  <a:cubicBezTo>
                    <a:pt x="318" y="11"/>
                    <a:pt x="318" y="11"/>
                    <a:pt x="318" y="11"/>
                  </a:cubicBezTo>
                  <a:cubicBezTo>
                    <a:pt x="319" y="11"/>
                    <a:pt x="319" y="11"/>
                    <a:pt x="319" y="11"/>
                  </a:cubicBezTo>
                  <a:cubicBezTo>
                    <a:pt x="318" y="12"/>
                    <a:pt x="318" y="12"/>
                    <a:pt x="318" y="12"/>
                  </a:cubicBezTo>
                  <a:cubicBezTo>
                    <a:pt x="318" y="12"/>
                    <a:pt x="318" y="12"/>
                    <a:pt x="318" y="12"/>
                  </a:cubicBezTo>
                  <a:cubicBezTo>
                    <a:pt x="319" y="13"/>
                    <a:pt x="319" y="13"/>
                    <a:pt x="319" y="13"/>
                  </a:cubicBezTo>
                  <a:cubicBezTo>
                    <a:pt x="319" y="12"/>
                    <a:pt x="319" y="12"/>
                    <a:pt x="319" y="12"/>
                  </a:cubicBezTo>
                  <a:cubicBezTo>
                    <a:pt x="320" y="12"/>
                    <a:pt x="320" y="12"/>
                    <a:pt x="320" y="12"/>
                  </a:cubicBezTo>
                  <a:cubicBezTo>
                    <a:pt x="320" y="13"/>
                    <a:pt x="320" y="13"/>
                    <a:pt x="320" y="13"/>
                  </a:cubicBezTo>
                  <a:cubicBezTo>
                    <a:pt x="320" y="12"/>
                    <a:pt x="320" y="12"/>
                    <a:pt x="320" y="12"/>
                  </a:cubicBezTo>
                  <a:cubicBezTo>
                    <a:pt x="320" y="11"/>
                    <a:pt x="320" y="11"/>
                    <a:pt x="320" y="11"/>
                  </a:cubicBezTo>
                  <a:cubicBezTo>
                    <a:pt x="319" y="10"/>
                    <a:pt x="319" y="10"/>
                    <a:pt x="319" y="10"/>
                  </a:cubicBezTo>
                  <a:cubicBezTo>
                    <a:pt x="319" y="10"/>
                    <a:pt x="319" y="10"/>
                    <a:pt x="319" y="10"/>
                  </a:cubicBezTo>
                  <a:cubicBezTo>
                    <a:pt x="319" y="10"/>
                    <a:pt x="319" y="10"/>
                    <a:pt x="319" y="10"/>
                  </a:cubicBezTo>
                  <a:cubicBezTo>
                    <a:pt x="319" y="9"/>
                    <a:pt x="319" y="9"/>
                    <a:pt x="319" y="9"/>
                  </a:cubicBezTo>
                  <a:cubicBezTo>
                    <a:pt x="318" y="8"/>
                    <a:pt x="318" y="8"/>
                    <a:pt x="318" y="8"/>
                  </a:cubicBezTo>
                  <a:cubicBezTo>
                    <a:pt x="318" y="8"/>
                    <a:pt x="318" y="8"/>
                    <a:pt x="318" y="8"/>
                  </a:cubicBezTo>
                  <a:cubicBezTo>
                    <a:pt x="317" y="7"/>
                    <a:pt x="317" y="7"/>
                    <a:pt x="317" y="7"/>
                  </a:cubicBezTo>
                  <a:cubicBezTo>
                    <a:pt x="317" y="6"/>
                    <a:pt x="317" y="6"/>
                    <a:pt x="317" y="6"/>
                  </a:cubicBezTo>
                  <a:cubicBezTo>
                    <a:pt x="318" y="6"/>
                    <a:pt x="318" y="6"/>
                    <a:pt x="318" y="6"/>
                  </a:cubicBezTo>
                  <a:cubicBezTo>
                    <a:pt x="319" y="7"/>
                    <a:pt x="319" y="7"/>
                    <a:pt x="319" y="7"/>
                  </a:cubicBezTo>
                  <a:cubicBezTo>
                    <a:pt x="320" y="7"/>
                    <a:pt x="320" y="7"/>
                    <a:pt x="320" y="7"/>
                  </a:cubicBezTo>
                  <a:cubicBezTo>
                    <a:pt x="321" y="7"/>
                    <a:pt x="321" y="7"/>
                    <a:pt x="321" y="7"/>
                  </a:cubicBezTo>
                  <a:cubicBezTo>
                    <a:pt x="321" y="6"/>
                    <a:pt x="321" y="6"/>
                    <a:pt x="321" y="6"/>
                  </a:cubicBezTo>
                  <a:cubicBezTo>
                    <a:pt x="321" y="5"/>
                    <a:pt x="321" y="5"/>
                    <a:pt x="321" y="5"/>
                  </a:cubicBezTo>
                  <a:cubicBezTo>
                    <a:pt x="320" y="4"/>
                    <a:pt x="320" y="4"/>
                    <a:pt x="320" y="4"/>
                  </a:cubicBezTo>
                  <a:cubicBezTo>
                    <a:pt x="321" y="4"/>
                    <a:pt x="321" y="4"/>
                    <a:pt x="321" y="4"/>
                  </a:cubicBezTo>
                  <a:cubicBezTo>
                    <a:pt x="322" y="3"/>
                    <a:pt x="322" y="3"/>
                    <a:pt x="322" y="3"/>
                  </a:cubicBezTo>
                  <a:cubicBezTo>
                    <a:pt x="322" y="4"/>
                    <a:pt x="322" y="4"/>
                    <a:pt x="322" y="4"/>
                  </a:cubicBezTo>
                  <a:cubicBezTo>
                    <a:pt x="324" y="4"/>
                    <a:pt x="324" y="4"/>
                    <a:pt x="324" y="4"/>
                  </a:cubicBezTo>
                  <a:cubicBezTo>
                    <a:pt x="324" y="4"/>
                    <a:pt x="324" y="4"/>
                    <a:pt x="324" y="4"/>
                  </a:cubicBezTo>
                  <a:cubicBezTo>
                    <a:pt x="324" y="5"/>
                    <a:pt x="324" y="5"/>
                    <a:pt x="324" y="5"/>
                  </a:cubicBezTo>
                  <a:cubicBezTo>
                    <a:pt x="324" y="5"/>
                    <a:pt x="324" y="5"/>
                    <a:pt x="324" y="5"/>
                  </a:cubicBezTo>
                  <a:cubicBezTo>
                    <a:pt x="324" y="6"/>
                    <a:pt x="324" y="6"/>
                    <a:pt x="324" y="6"/>
                  </a:cubicBezTo>
                  <a:cubicBezTo>
                    <a:pt x="325" y="6"/>
                    <a:pt x="325" y="6"/>
                    <a:pt x="325" y="6"/>
                  </a:cubicBezTo>
                  <a:cubicBezTo>
                    <a:pt x="325" y="7"/>
                    <a:pt x="325" y="7"/>
                    <a:pt x="325" y="7"/>
                  </a:cubicBezTo>
                  <a:cubicBezTo>
                    <a:pt x="325" y="8"/>
                    <a:pt x="325" y="8"/>
                    <a:pt x="325" y="8"/>
                  </a:cubicBezTo>
                  <a:cubicBezTo>
                    <a:pt x="325" y="10"/>
                    <a:pt x="325" y="10"/>
                    <a:pt x="325" y="10"/>
                  </a:cubicBezTo>
                  <a:cubicBezTo>
                    <a:pt x="326" y="9"/>
                    <a:pt x="326" y="9"/>
                    <a:pt x="326" y="9"/>
                  </a:cubicBezTo>
                  <a:cubicBezTo>
                    <a:pt x="327" y="9"/>
                    <a:pt x="327" y="9"/>
                    <a:pt x="327" y="9"/>
                  </a:cubicBezTo>
                  <a:cubicBezTo>
                    <a:pt x="327" y="9"/>
                    <a:pt x="327" y="9"/>
                    <a:pt x="327" y="9"/>
                  </a:cubicBezTo>
                  <a:cubicBezTo>
                    <a:pt x="327" y="9"/>
                    <a:pt x="327" y="9"/>
                    <a:pt x="327" y="9"/>
                  </a:cubicBezTo>
                  <a:cubicBezTo>
                    <a:pt x="327" y="10"/>
                    <a:pt x="327" y="10"/>
                    <a:pt x="327" y="10"/>
                  </a:cubicBezTo>
                  <a:cubicBezTo>
                    <a:pt x="328" y="9"/>
                    <a:pt x="328" y="9"/>
                    <a:pt x="328" y="9"/>
                  </a:cubicBezTo>
                  <a:cubicBezTo>
                    <a:pt x="328" y="9"/>
                    <a:pt x="328" y="9"/>
                    <a:pt x="328" y="9"/>
                  </a:cubicBezTo>
                  <a:cubicBezTo>
                    <a:pt x="329" y="8"/>
                    <a:pt x="329" y="8"/>
                    <a:pt x="329" y="8"/>
                  </a:cubicBezTo>
                  <a:cubicBezTo>
                    <a:pt x="330" y="8"/>
                    <a:pt x="330" y="8"/>
                    <a:pt x="330" y="8"/>
                  </a:cubicBezTo>
                  <a:cubicBezTo>
                    <a:pt x="329" y="6"/>
                    <a:pt x="329" y="6"/>
                    <a:pt x="329" y="6"/>
                  </a:cubicBezTo>
                  <a:cubicBezTo>
                    <a:pt x="330" y="6"/>
                    <a:pt x="330" y="6"/>
                    <a:pt x="330" y="6"/>
                  </a:cubicBezTo>
                  <a:cubicBezTo>
                    <a:pt x="330" y="6"/>
                    <a:pt x="330" y="6"/>
                    <a:pt x="330" y="6"/>
                  </a:cubicBezTo>
                  <a:cubicBezTo>
                    <a:pt x="331" y="6"/>
                    <a:pt x="331" y="6"/>
                    <a:pt x="331" y="6"/>
                  </a:cubicBezTo>
                  <a:cubicBezTo>
                    <a:pt x="332" y="6"/>
                    <a:pt x="332" y="6"/>
                    <a:pt x="332" y="6"/>
                  </a:cubicBezTo>
                  <a:cubicBezTo>
                    <a:pt x="332" y="6"/>
                    <a:pt x="332" y="6"/>
                    <a:pt x="332" y="6"/>
                  </a:cubicBezTo>
                  <a:cubicBezTo>
                    <a:pt x="331" y="5"/>
                    <a:pt x="331" y="5"/>
                    <a:pt x="331" y="5"/>
                  </a:cubicBezTo>
                  <a:cubicBezTo>
                    <a:pt x="330" y="4"/>
                    <a:pt x="330" y="4"/>
                    <a:pt x="330" y="4"/>
                  </a:cubicBezTo>
                  <a:cubicBezTo>
                    <a:pt x="331" y="3"/>
                    <a:pt x="331" y="3"/>
                    <a:pt x="331" y="3"/>
                  </a:cubicBezTo>
                  <a:cubicBezTo>
                    <a:pt x="331" y="3"/>
                    <a:pt x="331" y="3"/>
                    <a:pt x="331" y="3"/>
                  </a:cubicBezTo>
                  <a:cubicBezTo>
                    <a:pt x="331" y="3"/>
                    <a:pt x="331" y="3"/>
                    <a:pt x="331" y="3"/>
                  </a:cubicBezTo>
                  <a:cubicBezTo>
                    <a:pt x="333" y="3"/>
                    <a:pt x="333" y="3"/>
                    <a:pt x="333" y="3"/>
                  </a:cubicBezTo>
                  <a:cubicBezTo>
                    <a:pt x="333" y="5"/>
                    <a:pt x="333" y="5"/>
                    <a:pt x="333" y="5"/>
                  </a:cubicBezTo>
                  <a:cubicBezTo>
                    <a:pt x="334" y="5"/>
                    <a:pt x="334" y="5"/>
                    <a:pt x="334" y="5"/>
                  </a:cubicBezTo>
                  <a:cubicBezTo>
                    <a:pt x="333" y="6"/>
                    <a:pt x="333" y="6"/>
                    <a:pt x="333" y="6"/>
                  </a:cubicBezTo>
                  <a:cubicBezTo>
                    <a:pt x="334" y="7"/>
                    <a:pt x="334" y="7"/>
                    <a:pt x="334" y="7"/>
                  </a:cubicBezTo>
                  <a:cubicBezTo>
                    <a:pt x="334" y="8"/>
                    <a:pt x="334" y="8"/>
                    <a:pt x="334" y="8"/>
                  </a:cubicBezTo>
                  <a:cubicBezTo>
                    <a:pt x="334" y="9"/>
                    <a:pt x="334" y="9"/>
                    <a:pt x="334" y="9"/>
                  </a:cubicBezTo>
                  <a:cubicBezTo>
                    <a:pt x="335" y="8"/>
                    <a:pt x="335" y="8"/>
                    <a:pt x="335" y="8"/>
                  </a:cubicBezTo>
                  <a:cubicBezTo>
                    <a:pt x="335" y="7"/>
                    <a:pt x="335" y="7"/>
                    <a:pt x="335" y="7"/>
                  </a:cubicBezTo>
                  <a:cubicBezTo>
                    <a:pt x="335" y="7"/>
                    <a:pt x="335" y="7"/>
                    <a:pt x="335" y="7"/>
                  </a:cubicBezTo>
                  <a:cubicBezTo>
                    <a:pt x="335" y="6"/>
                    <a:pt x="335" y="6"/>
                    <a:pt x="335" y="6"/>
                  </a:cubicBezTo>
                  <a:cubicBezTo>
                    <a:pt x="334" y="5"/>
                    <a:pt x="334" y="5"/>
                    <a:pt x="334" y="5"/>
                  </a:cubicBezTo>
                  <a:cubicBezTo>
                    <a:pt x="334" y="3"/>
                    <a:pt x="334" y="3"/>
                    <a:pt x="334" y="3"/>
                  </a:cubicBezTo>
                  <a:cubicBezTo>
                    <a:pt x="334" y="2"/>
                    <a:pt x="334" y="2"/>
                    <a:pt x="334" y="2"/>
                  </a:cubicBezTo>
                  <a:cubicBezTo>
                    <a:pt x="335" y="1"/>
                    <a:pt x="335" y="1"/>
                    <a:pt x="335" y="1"/>
                  </a:cubicBezTo>
                  <a:cubicBezTo>
                    <a:pt x="335" y="1"/>
                    <a:pt x="335" y="1"/>
                    <a:pt x="335" y="1"/>
                  </a:cubicBezTo>
                  <a:cubicBezTo>
                    <a:pt x="336" y="2"/>
                    <a:pt x="336" y="2"/>
                    <a:pt x="336" y="2"/>
                  </a:cubicBezTo>
                  <a:cubicBezTo>
                    <a:pt x="337" y="2"/>
                    <a:pt x="337" y="2"/>
                    <a:pt x="337" y="2"/>
                  </a:cubicBezTo>
                  <a:cubicBezTo>
                    <a:pt x="337" y="2"/>
                    <a:pt x="337" y="2"/>
                    <a:pt x="337" y="2"/>
                  </a:cubicBezTo>
                  <a:cubicBezTo>
                    <a:pt x="337" y="3"/>
                    <a:pt x="337" y="3"/>
                    <a:pt x="337" y="3"/>
                  </a:cubicBezTo>
                  <a:cubicBezTo>
                    <a:pt x="337" y="4"/>
                    <a:pt x="337" y="4"/>
                    <a:pt x="337" y="4"/>
                  </a:cubicBezTo>
                  <a:cubicBezTo>
                    <a:pt x="337" y="5"/>
                    <a:pt x="337" y="5"/>
                    <a:pt x="337" y="5"/>
                  </a:cubicBezTo>
                  <a:cubicBezTo>
                    <a:pt x="337" y="6"/>
                    <a:pt x="337" y="6"/>
                    <a:pt x="337" y="6"/>
                  </a:cubicBezTo>
                  <a:cubicBezTo>
                    <a:pt x="338" y="6"/>
                    <a:pt x="338" y="6"/>
                    <a:pt x="338" y="6"/>
                  </a:cubicBezTo>
                  <a:cubicBezTo>
                    <a:pt x="338" y="6"/>
                    <a:pt x="338" y="6"/>
                    <a:pt x="338" y="6"/>
                  </a:cubicBezTo>
                  <a:cubicBezTo>
                    <a:pt x="338" y="5"/>
                    <a:pt x="338" y="5"/>
                    <a:pt x="338" y="5"/>
                  </a:cubicBezTo>
                  <a:cubicBezTo>
                    <a:pt x="338" y="5"/>
                    <a:pt x="338" y="5"/>
                    <a:pt x="338" y="5"/>
                  </a:cubicBezTo>
                  <a:cubicBezTo>
                    <a:pt x="340" y="7"/>
                    <a:pt x="340" y="7"/>
                    <a:pt x="340" y="7"/>
                  </a:cubicBezTo>
                  <a:cubicBezTo>
                    <a:pt x="340" y="6"/>
                    <a:pt x="340" y="6"/>
                    <a:pt x="340" y="6"/>
                  </a:cubicBezTo>
                  <a:cubicBezTo>
                    <a:pt x="341" y="6"/>
                    <a:pt x="341" y="6"/>
                    <a:pt x="341" y="6"/>
                  </a:cubicBezTo>
                  <a:cubicBezTo>
                    <a:pt x="341" y="6"/>
                    <a:pt x="341" y="6"/>
                    <a:pt x="341" y="6"/>
                  </a:cubicBezTo>
                  <a:cubicBezTo>
                    <a:pt x="340" y="6"/>
                    <a:pt x="340" y="6"/>
                    <a:pt x="340" y="6"/>
                  </a:cubicBezTo>
                  <a:cubicBezTo>
                    <a:pt x="340" y="5"/>
                    <a:pt x="340" y="5"/>
                    <a:pt x="340" y="5"/>
                  </a:cubicBezTo>
                  <a:cubicBezTo>
                    <a:pt x="340" y="4"/>
                    <a:pt x="340" y="4"/>
                    <a:pt x="340" y="4"/>
                  </a:cubicBezTo>
                  <a:cubicBezTo>
                    <a:pt x="340" y="4"/>
                    <a:pt x="340" y="4"/>
                    <a:pt x="340" y="4"/>
                  </a:cubicBezTo>
                  <a:cubicBezTo>
                    <a:pt x="339" y="3"/>
                    <a:pt x="339" y="3"/>
                    <a:pt x="339" y="3"/>
                  </a:cubicBezTo>
                  <a:cubicBezTo>
                    <a:pt x="339" y="3"/>
                    <a:pt x="339" y="3"/>
                    <a:pt x="339" y="3"/>
                  </a:cubicBezTo>
                  <a:cubicBezTo>
                    <a:pt x="339" y="2"/>
                    <a:pt x="339" y="2"/>
                    <a:pt x="339" y="2"/>
                  </a:cubicBezTo>
                  <a:cubicBezTo>
                    <a:pt x="340" y="2"/>
                    <a:pt x="340" y="2"/>
                    <a:pt x="340" y="2"/>
                  </a:cubicBezTo>
                  <a:cubicBezTo>
                    <a:pt x="339" y="2"/>
                    <a:pt x="339" y="2"/>
                    <a:pt x="339" y="2"/>
                  </a:cubicBezTo>
                  <a:cubicBezTo>
                    <a:pt x="339" y="2"/>
                    <a:pt x="339" y="2"/>
                    <a:pt x="339" y="2"/>
                  </a:cubicBezTo>
                  <a:cubicBezTo>
                    <a:pt x="338" y="1"/>
                    <a:pt x="338" y="1"/>
                    <a:pt x="338" y="1"/>
                  </a:cubicBezTo>
                  <a:cubicBezTo>
                    <a:pt x="339" y="1"/>
                    <a:pt x="339" y="1"/>
                    <a:pt x="339" y="1"/>
                  </a:cubicBezTo>
                  <a:cubicBezTo>
                    <a:pt x="339" y="1"/>
                    <a:pt x="339" y="1"/>
                    <a:pt x="339" y="1"/>
                  </a:cubicBezTo>
                  <a:cubicBezTo>
                    <a:pt x="340" y="0"/>
                    <a:pt x="340" y="0"/>
                    <a:pt x="340" y="0"/>
                  </a:cubicBezTo>
                  <a:cubicBezTo>
                    <a:pt x="342" y="0"/>
                    <a:pt x="342" y="0"/>
                    <a:pt x="342" y="0"/>
                  </a:cubicBezTo>
                  <a:cubicBezTo>
                    <a:pt x="343" y="1"/>
                    <a:pt x="343" y="1"/>
                    <a:pt x="343" y="1"/>
                  </a:cubicBezTo>
                  <a:cubicBezTo>
                    <a:pt x="343" y="2"/>
                    <a:pt x="343" y="2"/>
                    <a:pt x="343" y="2"/>
                  </a:cubicBezTo>
                  <a:cubicBezTo>
                    <a:pt x="342" y="2"/>
                    <a:pt x="342" y="2"/>
                    <a:pt x="342" y="2"/>
                  </a:cubicBezTo>
                  <a:cubicBezTo>
                    <a:pt x="342" y="3"/>
                    <a:pt x="342" y="3"/>
                    <a:pt x="342" y="3"/>
                  </a:cubicBezTo>
                  <a:cubicBezTo>
                    <a:pt x="343" y="3"/>
                    <a:pt x="343" y="3"/>
                    <a:pt x="343" y="3"/>
                  </a:cubicBezTo>
                  <a:cubicBezTo>
                    <a:pt x="343" y="2"/>
                    <a:pt x="343" y="2"/>
                    <a:pt x="343" y="2"/>
                  </a:cubicBezTo>
                  <a:cubicBezTo>
                    <a:pt x="344" y="2"/>
                    <a:pt x="344" y="2"/>
                    <a:pt x="344" y="2"/>
                  </a:cubicBezTo>
                  <a:cubicBezTo>
                    <a:pt x="344" y="2"/>
                    <a:pt x="344" y="2"/>
                    <a:pt x="344" y="2"/>
                  </a:cubicBezTo>
                  <a:cubicBezTo>
                    <a:pt x="344" y="3"/>
                    <a:pt x="344" y="3"/>
                    <a:pt x="344" y="3"/>
                  </a:cubicBezTo>
                  <a:cubicBezTo>
                    <a:pt x="344" y="3"/>
                    <a:pt x="344" y="3"/>
                    <a:pt x="344" y="3"/>
                  </a:cubicBezTo>
                  <a:cubicBezTo>
                    <a:pt x="345" y="3"/>
                    <a:pt x="345" y="3"/>
                    <a:pt x="345" y="3"/>
                  </a:cubicBezTo>
                  <a:cubicBezTo>
                    <a:pt x="345" y="3"/>
                    <a:pt x="345" y="3"/>
                    <a:pt x="345" y="3"/>
                  </a:cubicBezTo>
                  <a:cubicBezTo>
                    <a:pt x="346" y="2"/>
                    <a:pt x="346" y="2"/>
                    <a:pt x="346" y="2"/>
                  </a:cubicBezTo>
                  <a:cubicBezTo>
                    <a:pt x="346" y="2"/>
                    <a:pt x="346" y="2"/>
                    <a:pt x="346" y="2"/>
                  </a:cubicBezTo>
                  <a:cubicBezTo>
                    <a:pt x="346" y="3"/>
                    <a:pt x="346" y="3"/>
                    <a:pt x="346" y="3"/>
                  </a:cubicBezTo>
                  <a:cubicBezTo>
                    <a:pt x="346" y="4"/>
                    <a:pt x="346" y="4"/>
                    <a:pt x="346" y="4"/>
                  </a:cubicBezTo>
                  <a:cubicBezTo>
                    <a:pt x="346" y="5"/>
                    <a:pt x="346" y="5"/>
                    <a:pt x="346" y="5"/>
                  </a:cubicBezTo>
                  <a:cubicBezTo>
                    <a:pt x="346" y="6"/>
                    <a:pt x="346" y="6"/>
                    <a:pt x="346" y="6"/>
                  </a:cubicBezTo>
                  <a:cubicBezTo>
                    <a:pt x="346" y="6"/>
                    <a:pt x="346" y="6"/>
                    <a:pt x="346" y="6"/>
                  </a:cubicBezTo>
                  <a:cubicBezTo>
                    <a:pt x="347" y="6"/>
                    <a:pt x="347" y="6"/>
                    <a:pt x="347" y="6"/>
                  </a:cubicBezTo>
                  <a:cubicBezTo>
                    <a:pt x="348" y="6"/>
                    <a:pt x="348" y="6"/>
                    <a:pt x="348" y="6"/>
                  </a:cubicBezTo>
                  <a:cubicBezTo>
                    <a:pt x="348" y="6"/>
                    <a:pt x="348" y="6"/>
                    <a:pt x="348" y="6"/>
                  </a:cubicBezTo>
                  <a:cubicBezTo>
                    <a:pt x="348" y="5"/>
                    <a:pt x="348" y="5"/>
                    <a:pt x="348" y="5"/>
                  </a:cubicBezTo>
                  <a:cubicBezTo>
                    <a:pt x="349" y="3"/>
                    <a:pt x="349" y="3"/>
                    <a:pt x="349" y="3"/>
                  </a:cubicBezTo>
                  <a:cubicBezTo>
                    <a:pt x="348" y="2"/>
                    <a:pt x="348" y="2"/>
                    <a:pt x="348" y="2"/>
                  </a:cubicBezTo>
                  <a:cubicBezTo>
                    <a:pt x="348" y="0"/>
                    <a:pt x="348" y="0"/>
                    <a:pt x="348" y="0"/>
                  </a:cubicBezTo>
                  <a:cubicBezTo>
                    <a:pt x="349" y="0"/>
                    <a:pt x="349" y="0"/>
                    <a:pt x="349" y="0"/>
                  </a:cubicBezTo>
                  <a:cubicBezTo>
                    <a:pt x="349" y="1"/>
                    <a:pt x="349" y="1"/>
                    <a:pt x="349" y="1"/>
                  </a:cubicBezTo>
                  <a:cubicBezTo>
                    <a:pt x="350" y="1"/>
                    <a:pt x="350" y="1"/>
                    <a:pt x="350" y="1"/>
                  </a:cubicBezTo>
                  <a:cubicBezTo>
                    <a:pt x="351" y="1"/>
                    <a:pt x="351" y="1"/>
                    <a:pt x="351" y="1"/>
                  </a:cubicBezTo>
                  <a:cubicBezTo>
                    <a:pt x="352" y="0"/>
                    <a:pt x="352" y="0"/>
                    <a:pt x="352" y="0"/>
                  </a:cubicBezTo>
                  <a:cubicBezTo>
                    <a:pt x="353" y="1"/>
                    <a:pt x="353" y="1"/>
                    <a:pt x="353" y="1"/>
                  </a:cubicBezTo>
                  <a:cubicBezTo>
                    <a:pt x="353" y="1"/>
                    <a:pt x="353" y="1"/>
                    <a:pt x="353" y="1"/>
                  </a:cubicBezTo>
                  <a:cubicBezTo>
                    <a:pt x="354" y="2"/>
                    <a:pt x="354" y="2"/>
                    <a:pt x="354" y="2"/>
                  </a:cubicBezTo>
                  <a:cubicBezTo>
                    <a:pt x="355" y="1"/>
                    <a:pt x="355" y="1"/>
                    <a:pt x="355" y="1"/>
                  </a:cubicBezTo>
                  <a:cubicBezTo>
                    <a:pt x="357" y="2"/>
                    <a:pt x="357" y="2"/>
                    <a:pt x="357" y="2"/>
                  </a:cubicBezTo>
                  <a:cubicBezTo>
                    <a:pt x="357" y="3"/>
                    <a:pt x="357" y="3"/>
                    <a:pt x="357" y="3"/>
                  </a:cubicBezTo>
                  <a:cubicBezTo>
                    <a:pt x="357" y="3"/>
                    <a:pt x="357" y="3"/>
                    <a:pt x="357" y="3"/>
                  </a:cubicBezTo>
                  <a:cubicBezTo>
                    <a:pt x="357" y="4"/>
                    <a:pt x="357" y="4"/>
                    <a:pt x="357" y="4"/>
                  </a:cubicBezTo>
                  <a:cubicBezTo>
                    <a:pt x="357" y="5"/>
                    <a:pt x="357" y="5"/>
                    <a:pt x="357" y="5"/>
                  </a:cubicBezTo>
                  <a:cubicBezTo>
                    <a:pt x="357" y="5"/>
                    <a:pt x="357" y="5"/>
                    <a:pt x="357" y="5"/>
                  </a:cubicBezTo>
                  <a:cubicBezTo>
                    <a:pt x="358" y="5"/>
                    <a:pt x="358" y="5"/>
                    <a:pt x="358" y="5"/>
                  </a:cubicBezTo>
                  <a:cubicBezTo>
                    <a:pt x="359" y="4"/>
                    <a:pt x="359" y="4"/>
                    <a:pt x="359" y="4"/>
                  </a:cubicBezTo>
                  <a:cubicBezTo>
                    <a:pt x="360" y="3"/>
                    <a:pt x="360" y="3"/>
                    <a:pt x="360" y="3"/>
                  </a:cubicBezTo>
                  <a:cubicBezTo>
                    <a:pt x="361" y="3"/>
                    <a:pt x="361" y="3"/>
                    <a:pt x="361" y="3"/>
                  </a:cubicBezTo>
                  <a:cubicBezTo>
                    <a:pt x="361" y="3"/>
                    <a:pt x="361" y="3"/>
                    <a:pt x="361" y="3"/>
                  </a:cubicBezTo>
                  <a:cubicBezTo>
                    <a:pt x="362" y="3"/>
                    <a:pt x="362" y="3"/>
                    <a:pt x="362" y="3"/>
                  </a:cubicBezTo>
                  <a:cubicBezTo>
                    <a:pt x="364" y="3"/>
                    <a:pt x="364" y="3"/>
                    <a:pt x="364" y="3"/>
                  </a:cubicBezTo>
                  <a:cubicBezTo>
                    <a:pt x="363" y="4"/>
                    <a:pt x="363" y="4"/>
                    <a:pt x="363" y="4"/>
                  </a:cubicBezTo>
                  <a:cubicBezTo>
                    <a:pt x="362" y="5"/>
                    <a:pt x="362" y="5"/>
                    <a:pt x="362" y="5"/>
                  </a:cubicBezTo>
                  <a:cubicBezTo>
                    <a:pt x="363" y="5"/>
                    <a:pt x="363" y="5"/>
                    <a:pt x="363" y="5"/>
                  </a:cubicBezTo>
                  <a:cubicBezTo>
                    <a:pt x="363" y="5"/>
                    <a:pt x="363" y="5"/>
                    <a:pt x="363" y="5"/>
                  </a:cubicBezTo>
                  <a:cubicBezTo>
                    <a:pt x="364" y="4"/>
                    <a:pt x="364" y="4"/>
                    <a:pt x="364" y="4"/>
                  </a:cubicBezTo>
                  <a:cubicBezTo>
                    <a:pt x="365" y="4"/>
                    <a:pt x="365" y="4"/>
                    <a:pt x="365" y="4"/>
                  </a:cubicBezTo>
                  <a:cubicBezTo>
                    <a:pt x="365" y="4"/>
                    <a:pt x="365" y="4"/>
                    <a:pt x="365" y="4"/>
                  </a:cubicBezTo>
                  <a:cubicBezTo>
                    <a:pt x="367" y="4"/>
                    <a:pt x="367" y="4"/>
                    <a:pt x="367" y="4"/>
                  </a:cubicBezTo>
                  <a:cubicBezTo>
                    <a:pt x="368" y="4"/>
                    <a:pt x="368" y="4"/>
                    <a:pt x="368" y="4"/>
                  </a:cubicBezTo>
                  <a:cubicBezTo>
                    <a:pt x="369" y="5"/>
                    <a:pt x="369" y="5"/>
                    <a:pt x="369" y="5"/>
                  </a:cubicBezTo>
                  <a:cubicBezTo>
                    <a:pt x="369" y="5"/>
                    <a:pt x="369" y="5"/>
                    <a:pt x="369" y="5"/>
                  </a:cubicBezTo>
                  <a:cubicBezTo>
                    <a:pt x="368" y="5"/>
                    <a:pt x="368" y="5"/>
                    <a:pt x="368" y="5"/>
                  </a:cubicBezTo>
                  <a:cubicBezTo>
                    <a:pt x="368" y="6"/>
                    <a:pt x="368" y="6"/>
                    <a:pt x="368" y="6"/>
                  </a:cubicBezTo>
                  <a:cubicBezTo>
                    <a:pt x="368" y="6"/>
                    <a:pt x="368" y="6"/>
                    <a:pt x="368" y="6"/>
                  </a:cubicBezTo>
                  <a:cubicBezTo>
                    <a:pt x="368" y="7"/>
                    <a:pt x="368" y="7"/>
                    <a:pt x="368" y="7"/>
                  </a:cubicBezTo>
                  <a:cubicBezTo>
                    <a:pt x="369" y="7"/>
                    <a:pt x="369" y="7"/>
                    <a:pt x="369" y="7"/>
                  </a:cubicBezTo>
                  <a:cubicBezTo>
                    <a:pt x="370" y="6"/>
                    <a:pt x="370" y="6"/>
                    <a:pt x="370" y="6"/>
                  </a:cubicBezTo>
                  <a:cubicBezTo>
                    <a:pt x="370" y="7"/>
                    <a:pt x="370" y="7"/>
                    <a:pt x="370" y="7"/>
                  </a:cubicBezTo>
                  <a:cubicBezTo>
                    <a:pt x="370" y="7"/>
                    <a:pt x="370" y="7"/>
                    <a:pt x="370" y="7"/>
                  </a:cubicBezTo>
                  <a:cubicBezTo>
                    <a:pt x="371" y="7"/>
                    <a:pt x="371" y="7"/>
                    <a:pt x="371" y="7"/>
                  </a:cubicBezTo>
                  <a:cubicBezTo>
                    <a:pt x="372" y="6"/>
                    <a:pt x="372" y="6"/>
                    <a:pt x="372" y="6"/>
                  </a:cubicBezTo>
                  <a:cubicBezTo>
                    <a:pt x="372" y="7"/>
                    <a:pt x="372" y="7"/>
                    <a:pt x="372" y="7"/>
                  </a:cubicBezTo>
                  <a:cubicBezTo>
                    <a:pt x="372" y="8"/>
                    <a:pt x="372" y="8"/>
                    <a:pt x="372" y="8"/>
                  </a:cubicBezTo>
                  <a:cubicBezTo>
                    <a:pt x="372" y="8"/>
                    <a:pt x="372" y="8"/>
                    <a:pt x="372" y="8"/>
                  </a:cubicBezTo>
                  <a:cubicBezTo>
                    <a:pt x="373" y="8"/>
                    <a:pt x="373" y="8"/>
                    <a:pt x="373" y="8"/>
                  </a:cubicBezTo>
                  <a:cubicBezTo>
                    <a:pt x="373" y="8"/>
                    <a:pt x="373" y="8"/>
                    <a:pt x="373" y="8"/>
                  </a:cubicBezTo>
                  <a:cubicBezTo>
                    <a:pt x="374" y="7"/>
                    <a:pt x="374" y="7"/>
                    <a:pt x="374" y="7"/>
                  </a:cubicBezTo>
                  <a:cubicBezTo>
                    <a:pt x="374" y="7"/>
                    <a:pt x="374" y="7"/>
                    <a:pt x="374" y="7"/>
                  </a:cubicBezTo>
                  <a:cubicBezTo>
                    <a:pt x="374" y="8"/>
                    <a:pt x="374" y="8"/>
                    <a:pt x="374" y="8"/>
                  </a:cubicBezTo>
                  <a:cubicBezTo>
                    <a:pt x="376" y="9"/>
                    <a:pt x="376" y="9"/>
                    <a:pt x="376" y="9"/>
                  </a:cubicBezTo>
                  <a:cubicBezTo>
                    <a:pt x="377" y="9"/>
                    <a:pt x="377" y="9"/>
                    <a:pt x="377" y="9"/>
                  </a:cubicBezTo>
                  <a:cubicBezTo>
                    <a:pt x="377" y="9"/>
                    <a:pt x="377" y="9"/>
                    <a:pt x="377" y="9"/>
                  </a:cubicBezTo>
                  <a:cubicBezTo>
                    <a:pt x="377" y="10"/>
                    <a:pt x="377" y="10"/>
                    <a:pt x="377" y="10"/>
                  </a:cubicBezTo>
                  <a:cubicBezTo>
                    <a:pt x="375" y="10"/>
                    <a:pt x="375" y="10"/>
                    <a:pt x="375" y="10"/>
                  </a:cubicBezTo>
                  <a:cubicBezTo>
                    <a:pt x="374" y="11"/>
                    <a:pt x="374" y="11"/>
                    <a:pt x="374" y="11"/>
                  </a:cubicBezTo>
                  <a:cubicBezTo>
                    <a:pt x="373" y="12"/>
                    <a:pt x="373" y="12"/>
                    <a:pt x="373" y="12"/>
                  </a:cubicBezTo>
                  <a:cubicBezTo>
                    <a:pt x="372" y="12"/>
                    <a:pt x="372" y="12"/>
                    <a:pt x="372" y="12"/>
                  </a:cubicBezTo>
                  <a:cubicBezTo>
                    <a:pt x="371" y="12"/>
                    <a:pt x="371" y="12"/>
                    <a:pt x="371" y="12"/>
                  </a:cubicBezTo>
                  <a:cubicBezTo>
                    <a:pt x="370" y="12"/>
                    <a:pt x="370" y="12"/>
                    <a:pt x="370" y="12"/>
                  </a:cubicBezTo>
                  <a:cubicBezTo>
                    <a:pt x="370" y="12"/>
                    <a:pt x="370" y="12"/>
                    <a:pt x="370" y="12"/>
                  </a:cubicBezTo>
                  <a:cubicBezTo>
                    <a:pt x="369" y="13"/>
                    <a:pt x="369" y="13"/>
                    <a:pt x="369" y="13"/>
                  </a:cubicBezTo>
                  <a:cubicBezTo>
                    <a:pt x="371" y="13"/>
                    <a:pt x="371" y="13"/>
                    <a:pt x="371" y="13"/>
                  </a:cubicBezTo>
                  <a:cubicBezTo>
                    <a:pt x="372" y="13"/>
                    <a:pt x="372" y="13"/>
                    <a:pt x="372" y="13"/>
                  </a:cubicBezTo>
                  <a:cubicBezTo>
                    <a:pt x="373" y="13"/>
                    <a:pt x="373" y="13"/>
                    <a:pt x="373" y="13"/>
                  </a:cubicBezTo>
                  <a:cubicBezTo>
                    <a:pt x="374" y="13"/>
                    <a:pt x="374" y="13"/>
                    <a:pt x="374" y="13"/>
                  </a:cubicBezTo>
                  <a:cubicBezTo>
                    <a:pt x="374" y="12"/>
                    <a:pt x="374" y="12"/>
                    <a:pt x="374" y="12"/>
                  </a:cubicBezTo>
                  <a:cubicBezTo>
                    <a:pt x="375" y="12"/>
                    <a:pt x="375" y="12"/>
                    <a:pt x="375" y="12"/>
                  </a:cubicBezTo>
                  <a:cubicBezTo>
                    <a:pt x="375" y="12"/>
                    <a:pt x="375" y="12"/>
                    <a:pt x="375" y="12"/>
                  </a:cubicBezTo>
                  <a:cubicBezTo>
                    <a:pt x="376" y="11"/>
                    <a:pt x="376" y="11"/>
                    <a:pt x="376" y="11"/>
                  </a:cubicBezTo>
                  <a:cubicBezTo>
                    <a:pt x="377" y="11"/>
                    <a:pt x="377" y="11"/>
                    <a:pt x="377" y="11"/>
                  </a:cubicBezTo>
                  <a:cubicBezTo>
                    <a:pt x="378" y="11"/>
                    <a:pt x="378" y="11"/>
                    <a:pt x="378" y="11"/>
                  </a:cubicBezTo>
                  <a:cubicBezTo>
                    <a:pt x="378" y="11"/>
                    <a:pt x="378" y="11"/>
                    <a:pt x="378" y="11"/>
                  </a:cubicBezTo>
                  <a:cubicBezTo>
                    <a:pt x="378" y="12"/>
                    <a:pt x="378" y="12"/>
                    <a:pt x="378" y="12"/>
                  </a:cubicBezTo>
                  <a:cubicBezTo>
                    <a:pt x="378" y="13"/>
                    <a:pt x="378" y="13"/>
                    <a:pt x="378" y="13"/>
                  </a:cubicBezTo>
                  <a:cubicBezTo>
                    <a:pt x="379" y="12"/>
                    <a:pt x="379" y="12"/>
                    <a:pt x="379" y="12"/>
                  </a:cubicBezTo>
                  <a:cubicBezTo>
                    <a:pt x="379" y="12"/>
                    <a:pt x="379" y="12"/>
                    <a:pt x="379" y="12"/>
                  </a:cubicBezTo>
                  <a:cubicBezTo>
                    <a:pt x="380" y="11"/>
                    <a:pt x="380" y="11"/>
                    <a:pt x="380" y="11"/>
                  </a:cubicBezTo>
                  <a:cubicBezTo>
                    <a:pt x="380" y="11"/>
                    <a:pt x="380" y="11"/>
                    <a:pt x="380" y="11"/>
                  </a:cubicBezTo>
                  <a:cubicBezTo>
                    <a:pt x="380" y="12"/>
                    <a:pt x="380" y="12"/>
                    <a:pt x="380" y="12"/>
                  </a:cubicBezTo>
                  <a:cubicBezTo>
                    <a:pt x="380" y="12"/>
                    <a:pt x="380" y="12"/>
                    <a:pt x="380" y="12"/>
                  </a:cubicBezTo>
                  <a:cubicBezTo>
                    <a:pt x="380" y="13"/>
                    <a:pt x="380" y="13"/>
                    <a:pt x="380" y="13"/>
                  </a:cubicBezTo>
                  <a:cubicBezTo>
                    <a:pt x="380" y="13"/>
                    <a:pt x="380" y="13"/>
                    <a:pt x="380" y="13"/>
                  </a:cubicBezTo>
                  <a:cubicBezTo>
                    <a:pt x="381" y="13"/>
                    <a:pt x="381" y="13"/>
                    <a:pt x="381" y="13"/>
                  </a:cubicBezTo>
                  <a:cubicBezTo>
                    <a:pt x="381" y="13"/>
                    <a:pt x="381" y="13"/>
                    <a:pt x="381" y="13"/>
                  </a:cubicBezTo>
                  <a:cubicBezTo>
                    <a:pt x="381" y="12"/>
                    <a:pt x="381" y="12"/>
                    <a:pt x="381" y="12"/>
                  </a:cubicBezTo>
                  <a:cubicBezTo>
                    <a:pt x="382" y="12"/>
                    <a:pt x="382" y="12"/>
                    <a:pt x="382" y="12"/>
                  </a:cubicBezTo>
                  <a:cubicBezTo>
                    <a:pt x="383" y="12"/>
                    <a:pt x="383" y="12"/>
                    <a:pt x="383" y="12"/>
                  </a:cubicBezTo>
                  <a:cubicBezTo>
                    <a:pt x="382" y="14"/>
                    <a:pt x="382" y="14"/>
                    <a:pt x="382" y="14"/>
                  </a:cubicBezTo>
                  <a:cubicBezTo>
                    <a:pt x="382" y="14"/>
                    <a:pt x="382" y="14"/>
                    <a:pt x="382" y="14"/>
                  </a:cubicBezTo>
                  <a:cubicBezTo>
                    <a:pt x="382" y="14"/>
                    <a:pt x="382" y="14"/>
                    <a:pt x="382" y="14"/>
                  </a:cubicBezTo>
                  <a:cubicBezTo>
                    <a:pt x="382" y="15"/>
                    <a:pt x="382" y="15"/>
                    <a:pt x="382" y="15"/>
                  </a:cubicBezTo>
                  <a:cubicBezTo>
                    <a:pt x="382" y="16"/>
                    <a:pt x="382" y="16"/>
                    <a:pt x="382" y="16"/>
                  </a:cubicBezTo>
                  <a:cubicBezTo>
                    <a:pt x="382" y="17"/>
                    <a:pt x="382" y="17"/>
                    <a:pt x="382" y="17"/>
                  </a:cubicBezTo>
                  <a:cubicBezTo>
                    <a:pt x="381" y="17"/>
                    <a:pt x="381" y="17"/>
                    <a:pt x="381" y="17"/>
                  </a:cubicBezTo>
                  <a:cubicBezTo>
                    <a:pt x="380" y="18"/>
                    <a:pt x="380" y="18"/>
                    <a:pt x="380" y="18"/>
                  </a:cubicBezTo>
                  <a:cubicBezTo>
                    <a:pt x="381" y="19"/>
                    <a:pt x="381" y="19"/>
                    <a:pt x="381" y="19"/>
                  </a:cubicBezTo>
                  <a:cubicBezTo>
                    <a:pt x="381" y="19"/>
                    <a:pt x="381" y="19"/>
                    <a:pt x="381" y="19"/>
                  </a:cubicBezTo>
                  <a:cubicBezTo>
                    <a:pt x="382" y="18"/>
                    <a:pt x="382" y="18"/>
                    <a:pt x="382" y="18"/>
                  </a:cubicBezTo>
                  <a:cubicBezTo>
                    <a:pt x="383" y="18"/>
                    <a:pt x="383" y="18"/>
                    <a:pt x="383" y="18"/>
                  </a:cubicBezTo>
                  <a:cubicBezTo>
                    <a:pt x="383" y="18"/>
                    <a:pt x="383" y="18"/>
                    <a:pt x="383" y="18"/>
                  </a:cubicBezTo>
                  <a:cubicBezTo>
                    <a:pt x="383" y="18"/>
                    <a:pt x="383" y="18"/>
                    <a:pt x="383" y="18"/>
                  </a:cubicBezTo>
                  <a:cubicBezTo>
                    <a:pt x="384" y="18"/>
                    <a:pt x="384" y="18"/>
                    <a:pt x="384" y="18"/>
                  </a:cubicBezTo>
                  <a:cubicBezTo>
                    <a:pt x="385" y="19"/>
                    <a:pt x="385" y="19"/>
                    <a:pt x="385" y="19"/>
                  </a:cubicBezTo>
                  <a:cubicBezTo>
                    <a:pt x="385" y="20"/>
                    <a:pt x="385" y="20"/>
                    <a:pt x="385" y="20"/>
                  </a:cubicBezTo>
                  <a:cubicBezTo>
                    <a:pt x="385" y="22"/>
                    <a:pt x="385" y="22"/>
                    <a:pt x="385" y="22"/>
                  </a:cubicBezTo>
                  <a:cubicBezTo>
                    <a:pt x="384" y="24"/>
                    <a:pt x="384" y="24"/>
                    <a:pt x="384" y="24"/>
                  </a:cubicBezTo>
                  <a:cubicBezTo>
                    <a:pt x="382" y="25"/>
                    <a:pt x="382" y="25"/>
                    <a:pt x="382" y="25"/>
                  </a:cubicBezTo>
                  <a:cubicBezTo>
                    <a:pt x="382" y="25"/>
                    <a:pt x="382" y="25"/>
                    <a:pt x="382" y="25"/>
                  </a:cubicBezTo>
                  <a:cubicBezTo>
                    <a:pt x="381" y="25"/>
                    <a:pt x="381" y="25"/>
                    <a:pt x="381" y="25"/>
                  </a:cubicBezTo>
                  <a:cubicBezTo>
                    <a:pt x="380" y="25"/>
                    <a:pt x="380" y="25"/>
                    <a:pt x="380" y="25"/>
                  </a:cubicBezTo>
                  <a:cubicBezTo>
                    <a:pt x="380" y="26"/>
                    <a:pt x="380" y="26"/>
                    <a:pt x="380" y="26"/>
                  </a:cubicBezTo>
                  <a:cubicBezTo>
                    <a:pt x="379" y="26"/>
                    <a:pt x="379" y="26"/>
                    <a:pt x="379" y="26"/>
                  </a:cubicBezTo>
                  <a:cubicBezTo>
                    <a:pt x="377" y="27"/>
                    <a:pt x="377" y="27"/>
                    <a:pt x="377" y="27"/>
                  </a:cubicBezTo>
                  <a:cubicBezTo>
                    <a:pt x="376" y="28"/>
                    <a:pt x="376" y="28"/>
                    <a:pt x="376" y="28"/>
                  </a:cubicBezTo>
                  <a:cubicBezTo>
                    <a:pt x="375" y="28"/>
                    <a:pt x="375" y="28"/>
                    <a:pt x="375" y="28"/>
                  </a:cubicBezTo>
                  <a:cubicBezTo>
                    <a:pt x="374" y="29"/>
                    <a:pt x="374" y="29"/>
                    <a:pt x="374" y="29"/>
                  </a:cubicBezTo>
                  <a:cubicBezTo>
                    <a:pt x="372" y="29"/>
                    <a:pt x="372" y="29"/>
                    <a:pt x="372" y="29"/>
                  </a:cubicBezTo>
                  <a:cubicBezTo>
                    <a:pt x="372" y="28"/>
                    <a:pt x="372" y="28"/>
                    <a:pt x="372" y="28"/>
                  </a:cubicBezTo>
                  <a:cubicBezTo>
                    <a:pt x="371" y="29"/>
                    <a:pt x="371" y="29"/>
                    <a:pt x="371" y="29"/>
                  </a:cubicBezTo>
                  <a:cubicBezTo>
                    <a:pt x="371" y="29"/>
                    <a:pt x="371" y="29"/>
                    <a:pt x="371" y="29"/>
                  </a:cubicBezTo>
                  <a:cubicBezTo>
                    <a:pt x="370" y="28"/>
                    <a:pt x="370" y="28"/>
                    <a:pt x="370" y="28"/>
                  </a:cubicBezTo>
                  <a:cubicBezTo>
                    <a:pt x="369" y="28"/>
                    <a:pt x="369" y="28"/>
                    <a:pt x="369" y="28"/>
                  </a:cubicBezTo>
                  <a:cubicBezTo>
                    <a:pt x="368" y="28"/>
                    <a:pt x="368" y="28"/>
                    <a:pt x="368" y="28"/>
                  </a:cubicBezTo>
                  <a:cubicBezTo>
                    <a:pt x="368" y="28"/>
                    <a:pt x="368" y="28"/>
                    <a:pt x="368" y="28"/>
                  </a:cubicBezTo>
                  <a:cubicBezTo>
                    <a:pt x="369" y="28"/>
                    <a:pt x="369" y="28"/>
                    <a:pt x="369" y="28"/>
                  </a:cubicBezTo>
                  <a:cubicBezTo>
                    <a:pt x="369" y="29"/>
                    <a:pt x="369" y="29"/>
                    <a:pt x="369" y="29"/>
                  </a:cubicBezTo>
                  <a:cubicBezTo>
                    <a:pt x="368" y="29"/>
                    <a:pt x="368" y="29"/>
                    <a:pt x="368" y="29"/>
                  </a:cubicBezTo>
                  <a:cubicBezTo>
                    <a:pt x="367" y="29"/>
                    <a:pt x="367" y="29"/>
                    <a:pt x="367" y="29"/>
                  </a:cubicBezTo>
                  <a:cubicBezTo>
                    <a:pt x="367" y="29"/>
                    <a:pt x="367" y="29"/>
                    <a:pt x="367" y="29"/>
                  </a:cubicBezTo>
                  <a:cubicBezTo>
                    <a:pt x="366" y="29"/>
                    <a:pt x="366" y="29"/>
                    <a:pt x="366" y="29"/>
                  </a:cubicBezTo>
                  <a:cubicBezTo>
                    <a:pt x="364" y="28"/>
                    <a:pt x="364" y="28"/>
                    <a:pt x="364" y="28"/>
                  </a:cubicBezTo>
                  <a:cubicBezTo>
                    <a:pt x="364" y="28"/>
                    <a:pt x="364" y="28"/>
                    <a:pt x="364" y="28"/>
                  </a:cubicBezTo>
                  <a:cubicBezTo>
                    <a:pt x="363" y="28"/>
                    <a:pt x="363" y="28"/>
                    <a:pt x="363" y="28"/>
                  </a:cubicBezTo>
                  <a:cubicBezTo>
                    <a:pt x="363" y="28"/>
                    <a:pt x="363" y="28"/>
                    <a:pt x="363" y="28"/>
                  </a:cubicBezTo>
                  <a:cubicBezTo>
                    <a:pt x="362" y="27"/>
                    <a:pt x="362" y="27"/>
                    <a:pt x="362" y="27"/>
                  </a:cubicBezTo>
                  <a:cubicBezTo>
                    <a:pt x="361" y="26"/>
                    <a:pt x="361" y="26"/>
                    <a:pt x="361" y="26"/>
                  </a:cubicBezTo>
                  <a:cubicBezTo>
                    <a:pt x="361" y="27"/>
                    <a:pt x="361" y="27"/>
                    <a:pt x="361" y="27"/>
                  </a:cubicBezTo>
                  <a:cubicBezTo>
                    <a:pt x="362" y="28"/>
                    <a:pt x="362" y="28"/>
                    <a:pt x="362" y="28"/>
                  </a:cubicBezTo>
                  <a:cubicBezTo>
                    <a:pt x="362" y="28"/>
                    <a:pt x="362" y="28"/>
                    <a:pt x="362" y="28"/>
                  </a:cubicBezTo>
                  <a:cubicBezTo>
                    <a:pt x="361" y="28"/>
                    <a:pt x="361" y="28"/>
                    <a:pt x="361" y="28"/>
                  </a:cubicBezTo>
                  <a:cubicBezTo>
                    <a:pt x="360" y="28"/>
                    <a:pt x="360" y="28"/>
                    <a:pt x="360" y="28"/>
                  </a:cubicBezTo>
                  <a:cubicBezTo>
                    <a:pt x="361" y="28"/>
                    <a:pt x="361" y="28"/>
                    <a:pt x="361" y="28"/>
                  </a:cubicBezTo>
                  <a:cubicBezTo>
                    <a:pt x="363" y="29"/>
                    <a:pt x="363" y="29"/>
                    <a:pt x="363" y="29"/>
                  </a:cubicBezTo>
                  <a:cubicBezTo>
                    <a:pt x="365" y="29"/>
                    <a:pt x="365" y="29"/>
                    <a:pt x="365" y="29"/>
                  </a:cubicBezTo>
                  <a:cubicBezTo>
                    <a:pt x="366" y="30"/>
                    <a:pt x="366" y="30"/>
                    <a:pt x="366" y="30"/>
                  </a:cubicBezTo>
                  <a:cubicBezTo>
                    <a:pt x="365" y="30"/>
                    <a:pt x="365" y="30"/>
                    <a:pt x="365" y="30"/>
                  </a:cubicBezTo>
                  <a:cubicBezTo>
                    <a:pt x="361" y="32"/>
                    <a:pt x="361" y="32"/>
                    <a:pt x="361" y="32"/>
                  </a:cubicBezTo>
                  <a:cubicBezTo>
                    <a:pt x="359" y="32"/>
                    <a:pt x="359" y="32"/>
                    <a:pt x="359" y="32"/>
                  </a:cubicBezTo>
                  <a:cubicBezTo>
                    <a:pt x="358" y="32"/>
                    <a:pt x="358" y="32"/>
                    <a:pt x="358" y="32"/>
                  </a:cubicBezTo>
                  <a:cubicBezTo>
                    <a:pt x="356" y="32"/>
                    <a:pt x="356" y="32"/>
                    <a:pt x="356" y="32"/>
                  </a:cubicBezTo>
                  <a:cubicBezTo>
                    <a:pt x="355" y="32"/>
                    <a:pt x="355" y="32"/>
                    <a:pt x="355" y="32"/>
                  </a:cubicBezTo>
                  <a:cubicBezTo>
                    <a:pt x="355" y="32"/>
                    <a:pt x="355" y="32"/>
                    <a:pt x="355" y="32"/>
                  </a:cubicBezTo>
                  <a:cubicBezTo>
                    <a:pt x="354" y="32"/>
                    <a:pt x="354" y="32"/>
                    <a:pt x="354" y="32"/>
                  </a:cubicBezTo>
                  <a:cubicBezTo>
                    <a:pt x="354" y="32"/>
                    <a:pt x="354" y="32"/>
                    <a:pt x="354" y="32"/>
                  </a:cubicBezTo>
                  <a:cubicBezTo>
                    <a:pt x="353" y="32"/>
                    <a:pt x="353" y="32"/>
                    <a:pt x="353" y="32"/>
                  </a:cubicBezTo>
                  <a:cubicBezTo>
                    <a:pt x="352" y="33"/>
                    <a:pt x="352" y="33"/>
                    <a:pt x="352" y="33"/>
                  </a:cubicBezTo>
                  <a:cubicBezTo>
                    <a:pt x="353" y="32"/>
                    <a:pt x="353" y="32"/>
                    <a:pt x="353" y="32"/>
                  </a:cubicBezTo>
                  <a:cubicBezTo>
                    <a:pt x="353" y="33"/>
                    <a:pt x="353" y="33"/>
                    <a:pt x="353" y="33"/>
                  </a:cubicBezTo>
                  <a:cubicBezTo>
                    <a:pt x="354" y="33"/>
                    <a:pt x="354" y="33"/>
                    <a:pt x="354" y="33"/>
                  </a:cubicBezTo>
                  <a:cubicBezTo>
                    <a:pt x="357" y="33"/>
                    <a:pt x="357" y="33"/>
                    <a:pt x="357" y="33"/>
                  </a:cubicBezTo>
                  <a:cubicBezTo>
                    <a:pt x="358" y="33"/>
                    <a:pt x="358" y="33"/>
                    <a:pt x="358" y="33"/>
                  </a:cubicBezTo>
                  <a:cubicBezTo>
                    <a:pt x="361" y="33"/>
                    <a:pt x="361" y="33"/>
                    <a:pt x="361" y="33"/>
                  </a:cubicBezTo>
                  <a:cubicBezTo>
                    <a:pt x="364" y="32"/>
                    <a:pt x="364" y="32"/>
                    <a:pt x="364" y="32"/>
                  </a:cubicBezTo>
                  <a:cubicBezTo>
                    <a:pt x="365" y="31"/>
                    <a:pt x="365" y="31"/>
                    <a:pt x="365" y="31"/>
                  </a:cubicBezTo>
                  <a:cubicBezTo>
                    <a:pt x="366" y="31"/>
                    <a:pt x="366" y="31"/>
                    <a:pt x="366" y="31"/>
                  </a:cubicBezTo>
                  <a:cubicBezTo>
                    <a:pt x="367" y="31"/>
                    <a:pt x="367" y="31"/>
                    <a:pt x="367" y="31"/>
                  </a:cubicBezTo>
                  <a:cubicBezTo>
                    <a:pt x="368" y="31"/>
                    <a:pt x="368" y="31"/>
                    <a:pt x="368" y="31"/>
                  </a:cubicBezTo>
                  <a:cubicBezTo>
                    <a:pt x="369" y="31"/>
                    <a:pt x="369" y="31"/>
                    <a:pt x="369" y="31"/>
                  </a:cubicBezTo>
                  <a:cubicBezTo>
                    <a:pt x="369" y="32"/>
                    <a:pt x="369" y="32"/>
                    <a:pt x="369" y="32"/>
                  </a:cubicBezTo>
                  <a:cubicBezTo>
                    <a:pt x="368" y="33"/>
                    <a:pt x="368" y="33"/>
                    <a:pt x="368" y="33"/>
                  </a:cubicBezTo>
                  <a:cubicBezTo>
                    <a:pt x="366" y="34"/>
                    <a:pt x="366" y="34"/>
                    <a:pt x="366" y="34"/>
                  </a:cubicBezTo>
                  <a:cubicBezTo>
                    <a:pt x="366" y="34"/>
                    <a:pt x="366" y="34"/>
                    <a:pt x="366" y="34"/>
                  </a:cubicBezTo>
                  <a:cubicBezTo>
                    <a:pt x="364" y="35"/>
                    <a:pt x="364" y="35"/>
                    <a:pt x="364" y="35"/>
                  </a:cubicBezTo>
                  <a:cubicBezTo>
                    <a:pt x="364" y="35"/>
                    <a:pt x="364" y="35"/>
                    <a:pt x="364" y="35"/>
                  </a:cubicBezTo>
                  <a:cubicBezTo>
                    <a:pt x="363" y="36"/>
                    <a:pt x="363" y="36"/>
                    <a:pt x="363" y="36"/>
                  </a:cubicBezTo>
                  <a:cubicBezTo>
                    <a:pt x="362" y="36"/>
                    <a:pt x="362" y="36"/>
                    <a:pt x="362" y="36"/>
                  </a:cubicBezTo>
                  <a:cubicBezTo>
                    <a:pt x="361" y="37"/>
                    <a:pt x="361" y="37"/>
                    <a:pt x="361" y="37"/>
                  </a:cubicBezTo>
                  <a:cubicBezTo>
                    <a:pt x="360" y="37"/>
                    <a:pt x="360" y="37"/>
                    <a:pt x="360" y="37"/>
                  </a:cubicBezTo>
                  <a:cubicBezTo>
                    <a:pt x="359" y="37"/>
                    <a:pt x="359" y="37"/>
                    <a:pt x="359" y="37"/>
                  </a:cubicBezTo>
                  <a:cubicBezTo>
                    <a:pt x="358" y="37"/>
                    <a:pt x="358" y="37"/>
                    <a:pt x="358" y="37"/>
                  </a:cubicBezTo>
                  <a:cubicBezTo>
                    <a:pt x="357" y="38"/>
                    <a:pt x="357" y="38"/>
                    <a:pt x="357" y="38"/>
                  </a:cubicBezTo>
                  <a:cubicBezTo>
                    <a:pt x="356" y="38"/>
                    <a:pt x="356" y="38"/>
                    <a:pt x="356" y="38"/>
                  </a:cubicBezTo>
                  <a:cubicBezTo>
                    <a:pt x="355" y="39"/>
                    <a:pt x="355" y="39"/>
                    <a:pt x="355" y="39"/>
                  </a:cubicBezTo>
                  <a:cubicBezTo>
                    <a:pt x="353" y="39"/>
                    <a:pt x="353" y="39"/>
                    <a:pt x="353" y="39"/>
                  </a:cubicBezTo>
                  <a:cubicBezTo>
                    <a:pt x="352" y="40"/>
                    <a:pt x="352" y="40"/>
                    <a:pt x="352" y="40"/>
                  </a:cubicBezTo>
                  <a:cubicBezTo>
                    <a:pt x="352" y="39"/>
                    <a:pt x="352" y="39"/>
                    <a:pt x="352" y="39"/>
                  </a:cubicBezTo>
                  <a:cubicBezTo>
                    <a:pt x="351" y="40"/>
                    <a:pt x="351" y="40"/>
                    <a:pt x="351" y="40"/>
                  </a:cubicBezTo>
                  <a:cubicBezTo>
                    <a:pt x="350" y="40"/>
                    <a:pt x="350" y="40"/>
                    <a:pt x="350" y="40"/>
                  </a:cubicBezTo>
                  <a:cubicBezTo>
                    <a:pt x="350" y="40"/>
                    <a:pt x="350" y="40"/>
                    <a:pt x="350" y="40"/>
                  </a:cubicBezTo>
                  <a:cubicBezTo>
                    <a:pt x="350" y="41"/>
                    <a:pt x="350" y="41"/>
                    <a:pt x="350" y="41"/>
                  </a:cubicBezTo>
                  <a:cubicBezTo>
                    <a:pt x="349" y="42"/>
                    <a:pt x="349" y="42"/>
                    <a:pt x="349" y="42"/>
                  </a:cubicBezTo>
                  <a:cubicBezTo>
                    <a:pt x="349" y="43"/>
                    <a:pt x="349" y="43"/>
                    <a:pt x="349" y="43"/>
                  </a:cubicBezTo>
                  <a:cubicBezTo>
                    <a:pt x="347" y="43"/>
                    <a:pt x="347" y="43"/>
                    <a:pt x="347" y="43"/>
                  </a:cubicBezTo>
                  <a:cubicBezTo>
                    <a:pt x="346" y="43"/>
                    <a:pt x="346" y="43"/>
                    <a:pt x="346" y="43"/>
                  </a:cubicBezTo>
                  <a:cubicBezTo>
                    <a:pt x="345" y="43"/>
                    <a:pt x="345" y="43"/>
                    <a:pt x="345" y="43"/>
                  </a:cubicBezTo>
                  <a:cubicBezTo>
                    <a:pt x="345" y="42"/>
                    <a:pt x="345" y="42"/>
                    <a:pt x="345" y="42"/>
                  </a:cubicBezTo>
                  <a:cubicBezTo>
                    <a:pt x="346" y="42"/>
                    <a:pt x="346" y="42"/>
                    <a:pt x="346" y="42"/>
                  </a:cubicBezTo>
                  <a:cubicBezTo>
                    <a:pt x="346" y="41"/>
                    <a:pt x="346" y="41"/>
                    <a:pt x="346" y="41"/>
                  </a:cubicBezTo>
                  <a:cubicBezTo>
                    <a:pt x="345" y="41"/>
                    <a:pt x="345" y="41"/>
                    <a:pt x="345" y="41"/>
                  </a:cubicBezTo>
                  <a:cubicBezTo>
                    <a:pt x="345" y="42"/>
                    <a:pt x="345" y="42"/>
                    <a:pt x="345" y="42"/>
                  </a:cubicBezTo>
                  <a:cubicBezTo>
                    <a:pt x="345" y="42"/>
                    <a:pt x="345" y="42"/>
                    <a:pt x="345" y="42"/>
                  </a:cubicBezTo>
                  <a:cubicBezTo>
                    <a:pt x="344" y="43"/>
                    <a:pt x="344" y="43"/>
                    <a:pt x="344" y="43"/>
                  </a:cubicBezTo>
                  <a:cubicBezTo>
                    <a:pt x="345" y="43"/>
                    <a:pt x="345" y="43"/>
                    <a:pt x="345" y="43"/>
                  </a:cubicBezTo>
                  <a:cubicBezTo>
                    <a:pt x="346" y="44"/>
                    <a:pt x="346" y="44"/>
                    <a:pt x="346" y="44"/>
                  </a:cubicBezTo>
                  <a:cubicBezTo>
                    <a:pt x="345" y="45"/>
                    <a:pt x="345" y="45"/>
                    <a:pt x="345" y="45"/>
                  </a:cubicBezTo>
                  <a:cubicBezTo>
                    <a:pt x="344" y="45"/>
                    <a:pt x="344" y="45"/>
                    <a:pt x="344" y="45"/>
                  </a:cubicBezTo>
                  <a:cubicBezTo>
                    <a:pt x="343" y="44"/>
                    <a:pt x="343" y="44"/>
                    <a:pt x="343" y="44"/>
                  </a:cubicBezTo>
                  <a:cubicBezTo>
                    <a:pt x="343" y="45"/>
                    <a:pt x="343" y="45"/>
                    <a:pt x="343" y="45"/>
                  </a:cubicBezTo>
                  <a:cubicBezTo>
                    <a:pt x="341" y="44"/>
                    <a:pt x="341" y="44"/>
                    <a:pt x="341" y="44"/>
                  </a:cubicBezTo>
                  <a:cubicBezTo>
                    <a:pt x="341" y="44"/>
                    <a:pt x="341" y="44"/>
                    <a:pt x="341" y="44"/>
                  </a:cubicBezTo>
                  <a:cubicBezTo>
                    <a:pt x="340" y="45"/>
                    <a:pt x="340" y="45"/>
                    <a:pt x="340" y="45"/>
                  </a:cubicBezTo>
                  <a:cubicBezTo>
                    <a:pt x="340" y="44"/>
                    <a:pt x="340" y="44"/>
                    <a:pt x="340" y="44"/>
                  </a:cubicBezTo>
                  <a:cubicBezTo>
                    <a:pt x="340" y="44"/>
                    <a:pt x="340" y="44"/>
                    <a:pt x="340" y="44"/>
                  </a:cubicBezTo>
                  <a:cubicBezTo>
                    <a:pt x="339" y="44"/>
                    <a:pt x="339" y="44"/>
                    <a:pt x="339" y="44"/>
                  </a:cubicBezTo>
                  <a:cubicBezTo>
                    <a:pt x="339" y="44"/>
                    <a:pt x="339" y="44"/>
                    <a:pt x="339" y="44"/>
                  </a:cubicBezTo>
                  <a:cubicBezTo>
                    <a:pt x="339" y="45"/>
                    <a:pt x="339" y="45"/>
                    <a:pt x="339" y="45"/>
                  </a:cubicBezTo>
                  <a:cubicBezTo>
                    <a:pt x="340" y="45"/>
                    <a:pt x="340" y="45"/>
                    <a:pt x="340" y="45"/>
                  </a:cubicBezTo>
                  <a:cubicBezTo>
                    <a:pt x="343" y="45"/>
                    <a:pt x="343" y="45"/>
                    <a:pt x="343" y="45"/>
                  </a:cubicBezTo>
                  <a:cubicBezTo>
                    <a:pt x="343" y="46"/>
                    <a:pt x="343" y="46"/>
                    <a:pt x="343" y="46"/>
                  </a:cubicBezTo>
                  <a:cubicBezTo>
                    <a:pt x="343" y="46"/>
                    <a:pt x="343" y="46"/>
                    <a:pt x="343" y="46"/>
                  </a:cubicBezTo>
                  <a:cubicBezTo>
                    <a:pt x="342" y="47"/>
                    <a:pt x="342" y="47"/>
                    <a:pt x="342" y="47"/>
                  </a:cubicBezTo>
                  <a:cubicBezTo>
                    <a:pt x="341" y="47"/>
                    <a:pt x="341" y="47"/>
                    <a:pt x="341" y="47"/>
                  </a:cubicBezTo>
                  <a:cubicBezTo>
                    <a:pt x="340" y="47"/>
                    <a:pt x="340" y="47"/>
                    <a:pt x="340" y="47"/>
                  </a:cubicBezTo>
                  <a:cubicBezTo>
                    <a:pt x="339" y="47"/>
                    <a:pt x="339" y="47"/>
                    <a:pt x="339" y="47"/>
                  </a:cubicBezTo>
                  <a:cubicBezTo>
                    <a:pt x="340" y="48"/>
                    <a:pt x="340" y="48"/>
                    <a:pt x="340" y="48"/>
                  </a:cubicBezTo>
                  <a:cubicBezTo>
                    <a:pt x="340" y="47"/>
                    <a:pt x="340" y="47"/>
                    <a:pt x="340" y="47"/>
                  </a:cubicBezTo>
                  <a:cubicBezTo>
                    <a:pt x="341" y="48"/>
                    <a:pt x="341" y="48"/>
                    <a:pt x="341" y="48"/>
                  </a:cubicBezTo>
                  <a:cubicBezTo>
                    <a:pt x="341" y="48"/>
                    <a:pt x="341" y="48"/>
                    <a:pt x="341" y="48"/>
                  </a:cubicBezTo>
                  <a:cubicBezTo>
                    <a:pt x="339" y="50"/>
                    <a:pt x="339" y="50"/>
                    <a:pt x="339" y="50"/>
                  </a:cubicBezTo>
                  <a:cubicBezTo>
                    <a:pt x="338" y="50"/>
                    <a:pt x="338" y="50"/>
                    <a:pt x="338" y="50"/>
                  </a:cubicBezTo>
                  <a:cubicBezTo>
                    <a:pt x="336" y="49"/>
                    <a:pt x="336" y="49"/>
                    <a:pt x="336" y="49"/>
                  </a:cubicBezTo>
                  <a:cubicBezTo>
                    <a:pt x="336" y="49"/>
                    <a:pt x="336" y="49"/>
                    <a:pt x="336" y="49"/>
                  </a:cubicBezTo>
                  <a:cubicBezTo>
                    <a:pt x="335" y="49"/>
                    <a:pt x="335" y="49"/>
                    <a:pt x="335" y="49"/>
                  </a:cubicBezTo>
                  <a:cubicBezTo>
                    <a:pt x="334" y="49"/>
                    <a:pt x="334" y="49"/>
                    <a:pt x="334" y="49"/>
                  </a:cubicBezTo>
                  <a:cubicBezTo>
                    <a:pt x="334" y="47"/>
                    <a:pt x="334" y="47"/>
                    <a:pt x="334" y="47"/>
                  </a:cubicBezTo>
                  <a:cubicBezTo>
                    <a:pt x="333" y="47"/>
                    <a:pt x="333" y="47"/>
                    <a:pt x="333" y="47"/>
                  </a:cubicBezTo>
                  <a:cubicBezTo>
                    <a:pt x="333" y="47"/>
                    <a:pt x="333" y="47"/>
                    <a:pt x="333" y="47"/>
                  </a:cubicBezTo>
                  <a:cubicBezTo>
                    <a:pt x="333" y="46"/>
                    <a:pt x="333" y="46"/>
                    <a:pt x="333" y="46"/>
                  </a:cubicBezTo>
                  <a:cubicBezTo>
                    <a:pt x="332" y="46"/>
                    <a:pt x="332" y="46"/>
                    <a:pt x="332" y="46"/>
                  </a:cubicBezTo>
                  <a:cubicBezTo>
                    <a:pt x="332" y="46"/>
                    <a:pt x="332" y="46"/>
                    <a:pt x="332" y="46"/>
                  </a:cubicBezTo>
                  <a:cubicBezTo>
                    <a:pt x="331" y="46"/>
                    <a:pt x="331" y="46"/>
                    <a:pt x="331" y="46"/>
                  </a:cubicBezTo>
                  <a:cubicBezTo>
                    <a:pt x="330" y="46"/>
                    <a:pt x="330" y="46"/>
                    <a:pt x="330" y="46"/>
                  </a:cubicBezTo>
                  <a:cubicBezTo>
                    <a:pt x="329" y="46"/>
                    <a:pt x="329" y="46"/>
                    <a:pt x="329" y="46"/>
                  </a:cubicBezTo>
                  <a:cubicBezTo>
                    <a:pt x="330" y="46"/>
                    <a:pt x="330" y="46"/>
                    <a:pt x="330" y="46"/>
                  </a:cubicBezTo>
                  <a:cubicBezTo>
                    <a:pt x="330" y="46"/>
                    <a:pt x="330" y="46"/>
                    <a:pt x="330" y="46"/>
                  </a:cubicBezTo>
                  <a:cubicBezTo>
                    <a:pt x="331" y="46"/>
                    <a:pt x="331" y="46"/>
                    <a:pt x="331" y="46"/>
                  </a:cubicBezTo>
                  <a:cubicBezTo>
                    <a:pt x="333" y="48"/>
                    <a:pt x="333" y="48"/>
                    <a:pt x="333" y="48"/>
                  </a:cubicBezTo>
                  <a:cubicBezTo>
                    <a:pt x="333" y="50"/>
                    <a:pt x="333" y="50"/>
                    <a:pt x="333" y="50"/>
                  </a:cubicBezTo>
                  <a:cubicBezTo>
                    <a:pt x="333" y="51"/>
                    <a:pt x="333" y="51"/>
                    <a:pt x="333" y="51"/>
                  </a:cubicBezTo>
                  <a:cubicBezTo>
                    <a:pt x="332" y="50"/>
                    <a:pt x="332" y="50"/>
                    <a:pt x="332" y="50"/>
                  </a:cubicBezTo>
                  <a:cubicBezTo>
                    <a:pt x="331" y="50"/>
                    <a:pt x="331" y="50"/>
                    <a:pt x="331" y="50"/>
                  </a:cubicBezTo>
                  <a:cubicBezTo>
                    <a:pt x="330" y="50"/>
                    <a:pt x="330" y="50"/>
                    <a:pt x="330" y="50"/>
                  </a:cubicBezTo>
                  <a:cubicBezTo>
                    <a:pt x="330" y="50"/>
                    <a:pt x="330" y="50"/>
                    <a:pt x="330" y="50"/>
                  </a:cubicBezTo>
                  <a:cubicBezTo>
                    <a:pt x="330" y="51"/>
                    <a:pt x="330" y="51"/>
                    <a:pt x="330" y="51"/>
                  </a:cubicBezTo>
                  <a:cubicBezTo>
                    <a:pt x="329" y="50"/>
                    <a:pt x="329" y="50"/>
                    <a:pt x="329" y="50"/>
                  </a:cubicBezTo>
                  <a:cubicBezTo>
                    <a:pt x="328" y="50"/>
                    <a:pt x="328" y="50"/>
                    <a:pt x="328" y="50"/>
                  </a:cubicBezTo>
                  <a:cubicBezTo>
                    <a:pt x="328" y="51"/>
                    <a:pt x="328" y="51"/>
                    <a:pt x="328" y="51"/>
                  </a:cubicBezTo>
                  <a:cubicBezTo>
                    <a:pt x="327" y="51"/>
                    <a:pt x="327" y="51"/>
                    <a:pt x="327" y="51"/>
                  </a:cubicBezTo>
                  <a:cubicBezTo>
                    <a:pt x="327" y="50"/>
                    <a:pt x="327" y="50"/>
                    <a:pt x="327" y="50"/>
                  </a:cubicBezTo>
                  <a:cubicBezTo>
                    <a:pt x="326" y="50"/>
                    <a:pt x="326" y="50"/>
                    <a:pt x="326" y="50"/>
                  </a:cubicBezTo>
                  <a:cubicBezTo>
                    <a:pt x="326" y="49"/>
                    <a:pt x="326" y="49"/>
                    <a:pt x="326" y="49"/>
                  </a:cubicBezTo>
                  <a:cubicBezTo>
                    <a:pt x="325" y="49"/>
                    <a:pt x="325" y="49"/>
                    <a:pt x="325" y="49"/>
                  </a:cubicBezTo>
                  <a:cubicBezTo>
                    <a:pt x="325" y="48"/>
                    <a:pt x="325" y="48"/>
                    <a:pt x="325" y="48"/>
                  </a:cubicBezTo>
                  <a:cubicBezTo>
                    <a:pt x="324" y="48"/>
                    <a:pt x="324" y="48"/>
                    <a:pt x="324" y="48"/>
                  </a:cubicBezTo>
                  <a:cubicBezTo>
                    <a:pt x="323" y="48"/>
                    <a:pt x="323" y="48"/>
                    <a:pt x="323" y="48"/>
                  </a:cubicBezTo>
                  <a:cubicBezTo>
                    <a:pt x="323" y="47"/>
                    <a:pt x="323" y="47"/>
                    <a:pt x="323" y="47"/>
                  </a:cubicBezTo>
                  <a:cubicBezTo>
                    <a:pt x="322" y="48"/>
                    <a:pt x="322" y="48"/>
                    <a:pt x="322" y="48"/>
                  </a:cubicBezTo>
                  <a:cubicBezTo>
                    <a:pt x="322" y="48"/>
                    <a:pt x="322" y="48"/>
                    <a:pt x="322" y="48"/>
                  </a:cubicBezTo>
                  <a:cubicBezTo>
                    <a:pt x="323" y="49"/>
                    <a:pt x="323" y="49"/>
                    <a:pt x="323" y="49"/>
                  </a:cubicBezTo>
                  <a:cubicBezTo>
                    <a:pt x="324" y="49"/>
                    <a:pt x="324" y="49"/>
                    <a:pt x="324" y="49"/>
                  </a:cubicBezTo>
                  <a:cubicBezTo>
                    <a:pt x="325" y="50"/>
                    <a:pt x="325" y="50"/>
                    <a:pt x="325" y="50"/>
                  </a:cubicBezTo>
                  <a:cubicBezTo>
                    <a:pt x="325" y="51"/>
                    <a:pt x="325" y="51"/>
                    <a:pt x="325" y="51"/>
                  </a:cubicBezTo>
                  <a:cubicBezTo>
                    <a:pt x="323" y="50"/>
                    <a:pt x="323" y="50"/>
                    <a:pt x="323" y="50"/>
                  </a:cubicBezTo>
                  <a:cubicBezTo>
                    <a:pt x="322" y="50"/>
                    <a:pt x="322" y="50"/>
                    <a:pt x="322" y="50"/>
                  </a:cubicBezTo>
                  <a:cubicBezTo>
                    <a:pt x="322" y="49"/>
                    <a:pt x="322" y="49"/>
                    <a:pt x="322" y="49"/>
                  </a:cubicBezTo>
                  <a:cubicBezTo>
                    <a:pt x="321" y="49"/>
                    <a:pt x="321" y="49"/>
                    <a:pt x="321" y="49"/>
                  </a:cubicBezTo>
                  <a:cubicBezTo>
                    <a:pt x="321" y="49"/>
                    <a:pt x="321" y="49"/>
                    <a:pt x="321" y="49"/>
                  </a:cubicBezTo>
                  <a:cubicBezTo>
                    <a:pt x="321" y="49"/>
                    <a:pt x="321" y="49"/>
                    <a:pt x="321" y="49"/>
                  </a:cubicBezTo>
                  <a:cubicBezTo>
                    <a:pt x="321" y="50"/>
                    <a:pt x="321" y="50"/>
                    <a:pt x="321" y="50"/>
                  </a:cubicBezTo>
                  <a:cubicBezTo>
                    <a:pt x="320" y="50"/>
                    <a:pt x="320" y="50"/>
                    <a:pt x="320" y="50"/>
                  </a:cubicBezTo>
                  <a:cubicBezTo>
                    <a:pt x="320" y="49"/>
                    <a:pt x="320" y="49"/>
                    <a:pt x="320" y="49"/>
                  </a:cubicBezTo>
                  <a:cubicBezTo>
                    <a:pt x="319" y="49"/>
                    <a:pt x="319" y="49"/>
                    <a:pt x="319" y="49"/>
                  </a:cubicBezTo>
                  <a:cubicBezTo>
                    <a:pt x="319" y="50"/>
                    <a:pt x="319" y="50"/>
                    <a:pt x="319" y="50"/>
                  </a:cubicBezTo>
                  <a:cubicBezTo>
                    <a:pt x="320" y="50"/>
                    <a:pt x="320" y="50"/>
                    <a:pt x="320" y="50"/>
                  </a:cubicBezTo>
                  <a:cubicBezTo>
                    <a:pt x="320" y="51"/>
                    <a:pt x="320" y="51"/>
                    <a:pt x="320" y="51"/>
                  </a:cubicBezTo>
                  <a:cubicBezTo>
                    <a:pt x="321" y="51"/>
                    <a:pt x="321" y="51"/>
                    <a:pt x="321" y="51"/>
                  </a:cubicBezTo>
                  <a:cubicBezTo>
                    <a:pt x="321" y="51"/>
                    <a:pt x="321" y="51"/>
                    <a:pt x="321" y="51"/>
                  </a:cubicBezTo>
                  <a:cubicBezTo>
                    <a:pt x="322" y="51"/>
                    <a:pt x="322" y="51"/>
                    <a:pt x="322" y="51"/>
                  </a:cubicBezTo>
                  <a:cubicBezTo>
                    <a:pt x="322" y="51"/>
                    <a:pt x="322" y="51"/>
                    <a:pt x="322" y="51"/>
                  </a:cubicBezTo>
                  <a:cubicBezTo>
                    <a:pt x="323" y="52"/>
                    <a:pt x="323" y="52"/>
                    <a:pt x="323" y="52"/>
                  </a:cubicBezTo>
                  <a:cubicBezTo>
                    <a:pt x="324" y="52"/>
                    <a:pt x="324" y="52"/>
                    <a:pt x="324" y="52"/>
                  </a:cubicBezTo>
                  <a:cubicBezTo>
                    <a:pt x="324" y="52"/>
                    <a:pt x="324" y="52"/>
                    <a:pt x="324" y="52"/>
                  </a:cubicBezTo>
                  <a:cubicBezTo>
                    <a:pt x="325" y="52"/>
                    <a:pt x="325" y="52"/>
                    <a:pt x="325" y="52"/>
                  </a:cubicBezTo>
                  <a:cubicBezTo>
                    <a:pt x="328" y="53"/>
                    <a:pt x="328" y="53"/>
                    <a:pt x="328" y="53"/>
                  </a:cubicBezTo>
                  <a:cubicBezTo>
                    <a:pt x="328" y="53"/>
                    <a:pt x="328" y="53"/>
                    <a:pt x="328" y="53"/>
                  </a:cubicBezTo>
                  <a:cubicBezTo>
                    <a:pt x="327" y="54"/>
                    <a:pt x="327" y="54"/>
                    <a:pt x="327" y="54"/>
                  </a:cubicBezTo>
                  <a:cubicBezTo>
                    <a:pt x="328" y="54"/>
                    <a:pt x="328" y="54"/>
                    <a:pt x="328" y="54"/>
                  </a:cubicBezTo>
                  <a:cubicBezTo>
                    <a:pt x="327" y="55"/>
                    <a:pt x="327" y="55"/>
                    <a:pt x="327" y="55"/>
                  </a:cubicBezTo>
                  <a:cubicBezTo>
                    <a:pt x="328" y="56"/>
                    <a:pt x="328" y="56"/>
                    <a:pt x="328" y="56"/>
                  </a:cubicBezTo>
                  <a:cubicBezTo>
                    <a:pt x="327" y="56"/>
                    <a:pt x="327" y="56"/>
                    <a:pt x="327" y="56"/>
                  </a:cubicBezTo>
                  <a:cubicBezTo>
                    <a:pt x="327" y="56"/>
                    <a:pt x="327" y="56"/>
                    <a:pt x="327" y="56"/>
                  </a:cubicBezTo>
                  <a:cubicBezTo>
                    <a:pt x="326" y="55"/>
                    <a:pt x="326" y="55"/>
                    <a:pt x="326" y="55"/>
                  </a:cubicBezTo>
                  <a:cubicBezTo>
                    <a:pt x="325" y="55"/>
                    <a:pt x="325" y="55"/>
                    <a:pt x="325" y="55"/>
                  </a:cubicBezTo>
                  <a:cubicBezTo>
                    <a:pt x="324" y="54"/>
                    <a:pt x="324" y="54"/>
                    <a:pt x="324" y="54"/>
                  </a:cubicBezTo>
                  <a:cubicBezTo>
                    <a:pt x="324" y="54"/>
                    <a:pt x="324" y="54"/>
                    <a:pt x="324" y="54"/>
                  </a:cubicBezTo>
                  <a:cubicBezTo>
                    <a:pt x="324" y="53"/>
                    <a:pt x="324" y="53"/>
                    <a:pt x="324" y="53"/>
                  </a:cubicBezTo>
                  <a:cubicBezTo>
                    <a:pt x="323" y="52"/>
                    <a:pt x="323" y="52"/>
                    <a:pt x="323" y="52"/>
                  </a:cubicBezTo>
                  <a:cubicBezTo>
                    <a:pt x="322" y="52"/>
                    <a:pt x="322" y="52"/>
                    <a:pt x="322" y="52"/>
                  </a:cubicBezTo>
                  <a:cubicBezTo>
                    <a:pt x="320" y="52"/>
                    <a:pt x="320" y="52"/>
                    <a:pt x="320" y="52"/>
                  </a:cubicBezTo>
                  <a:cubicBezTo>
                    <a:pt x="319" y="51"/>
                    <a:pt x="319" y="51"/>
                    <a:pt x="319" y="51"/>
                  </a:cubicBezTo>
                  <a:cubicBezTo>
                    <a:pt x="318" y="51"/>
                    <a:pt x="318" y="51"/>
                    <a:pt x="318" y="51"/>
                  </a:cubicBezTo>
                  <a:cubicBezTo>
                    <a:pt x="318" y="52"/>
                    <a:pt x="318" y="52"/>
                    <a:pt x="318" y="52"/>
                  </a:cubicBezTo>
                  <a:cubicBezTo>
                    <a:pt x="319" y="52"/>
                    <a:pt x="319" y="52"/>
                    <a:pt x="319" y="52"/>
                  </a:cubicBezTo>
                  <a:cubicBezTo>
                    <a:pt x="321" y="52"/>
                    <a:pt x="321" y="52"/>
                    <a:pt x="321" y="52"/>
                  </a:cubicBezTo>
                  <a:cubicBezTo>
                    <a:pt x="323" y="53"/>
                    <a:pt x="323" y="53"/>
                    <a:pt x="323" y="53"/>
                  </a:cubicBezTo>
                  <a:cubicBezTo>
                    <a:pt x="323" y="54"/>
                    <a:pt x="323" y="54"/>
                    <a:pt x="323" y="54"/>
                  </a:cubicBezTo>
                  <a:cubicBezTo>
                    <a:pt x="323" y="54"/>
                    <a:pt x="323" y="54"/>
                    <a:pt x="323" y="54"/>
                  </a:cubicBezTo>
                  <a:cubicBezTo>
                    <a:pt x="322" y="53"/>
                    <a:pt x="322" y="53"/>
                    <a:pt x="322" y="53"/>
                  </a:cubicBezTo>
                  <a:cubicBezTo>
                    <a:pt x="320" y="53"/>
                    <a:pt x="320" y="53"/>
                    <a:pt x="320" y="53"/>
                  </a:cubicBezTo>
                  <a:cubicBezTo>
                    <a:pt x="319" y="54"/>
                    <a:pt x="319" y="54"/>
                    <a:pt x="319" y="54"/>
                  </a:cubicBezTo>
                  <a:cubicBezTo>
                    <a:pt x="319" y="53"/>
                    <a:pt x="319" y="53"/>
                    <a:pt x="319" y="53"/>
                  </a:cubicBezTo>
                  <a:cubicBezTo>
                    <a:pt x="318" y="53"/>
                    <a:pt x="318" y="53"/>
                    <a:pt x="318" y="53"/>
                  </a:cubicBezTo>
                  <a:cubicBezTo>
                    <a:pt x="317" y="52"/>
                    <a:pt x="317" y="52"/>
                    <a:pt x="317" y="52"/>
                  </a:cubicBezTo>
                  <a:cubicBezTo>
                    <a:pt x="316" y="52"/>
                    <a:pt x="316" y="52"/>
                    <a:pt x="316" y="52"/>
                  </a:cubicBezTo>
                  <a:cubicBezTo>
                    <a:pt x="316" y="53"/>
                    <a:pt x="316" y="53"/>
                    <a:pt x="316" y="53"/>
                  </a:cubicBezTo>
                  <a:cubicBezTo>
                    <a:pt x="318" y="53"/>
                    <a:pt x="318" y="53"/>
                    <a:pt x="318" y="53"/>
                  </a:cubicBezTo>
                  <a:cubicBezTo>
                    <a:pt x="318" y="54"/>
                    <a:pt x="318" y="54"/>
                    <a:pt x="318" y="54"/>
                  </a:cubicBezTo>
                  <a:cubicBezTo>
                    <a:pt x="318" y="54"/>
                    <a:pt x="318" y="54"/>
                    <a:pt x="318" y="54"/>
                  </a:cubicBezTo>
                  <a:cubicBezTo>
                    <a:pt x="318" y="54"/>
                    <a:pt x="318" y="54"/>
                    <a:pt x="318" y="54"/>
                  </a:cubicBezTo>
                  <a:cubicBezTo>
                    <a:pt x="318" y="54"/>
                    <a:pt x="318" y="54"/>
                    <a:pt x="318" y="54"/>
                  </a:cubicBezTo>
                  <a:cubicBezTo>
                    <a:pt x="319" y="54"/>
                    <a:pt x="319" y="54"/>
                    <a:pt x="319" y="54"/>
                  </a:cubicBezTo>
                  <a:cubicBezTo>
                    <a:pt x="320" y="54"/>
                    <a:pt x="320" y="54"/>
                    <a:pt x="320" y="54"/>
                  </a:cubicBezTo>
                  <a:cubicBezTo>
                    <a:pt x="320" y="54"/>
                    <a:pt x="320" y="54"/>
                    <a:pt x="320" y="54"/>
                  </a:cubicBezTo>
                  <a:cubicBezTo>
                    <a:pt x="320" y="54"/>
                    <a:pt x="320" y="54"/>
                    <a:pt x="320" y="54"/>
                  </a:cubicBezTo>
                  <a:cubicBezTo>
                    <a:pt x="321" y="54"/>
                    <a:pt x="321" y="54"/>
                    <a:pt x="321" y="54"/>
                  </a:cubicBezTo>
                  <a:cubicBezTo>
                    <a:pt x="322" y="54"/>
                    <a:pt x="322" y="54"/>
                    <a:pt x="322" y="54"/>
                  </a:cubicBezTo>
                  <a:cubicBezTo>
                    <a:pt x="323" y="55"/>
                    <a:pt x="323" y="55"/>
                    <a:pt x="323" y="55"/>
                  </a:cubicBezTo>
                  <a:cubicBezTo>
                    <a:pt x="323" y="56"/>
                    <a:pt x="323" y="56"/>
                    <a:pt x="323" y="56"/>
                  </a:cubicBezTo>
                  <a:cubicBezTo>
                    <a:pt x="322" y="56"/>
                    <a:pt x="322" y="56"/>
                    <a:pt x="322" y="56"/>
                  </a:cubicBezTo>
                  <a:cubicBezTo>
                    <a:pt x="321" y="56"/>
                    <a:pt x="321" y="56"/>
                    <a:pt x="321" y="56"/>
                  </a:cubicBezTo>
                  <a:cubicBezTo>
                    <a:pt x="321" y="56"/>
                    <a:pt x="321" y="56"/>
                    <a:pt x="321" y="56"/>
                  </a:cubicBezTo>
                  <a:cubicBezTo>
                    <a:pt x="322" y="56"/>
                    <a:pt x="322" y="56"/>
                    <a:pt x="322" y="56"/>
                  </a:cubicBezTo>
                  <a:cubicBezTo>
                    <a:pt x="322" y="56"/>
                    <a:pt x="322" y="56"/>
                    <a:pt x="322" y="56"/>
                  </a:cubicBezTo>
                  <a:cubicBezTo>
                    <a:pt x="323" y="56"/>
                    <a:pt x="323" y="56"/>
                    <a:pt x="323" y="56"/>
                  </a:cubicBezTo>
                  <a:cubicBezTo>
                    <a:pt x="324" y="57"/>
                    <a:pt x="324" y="57"/>
                    <a:pt x="324" y="57"/>
                  </a:cubicBezTo>
                  <a:cubicBezTo>
                    <a:pt x="325" y="57"/>
                    <a:pt x="325" y="57"/>
                    <a:pt x="325" y="57"/>
                  </a:cubicBezTo>
                  <a:cubicBezTo>
                    <a:pt x="325" y="58"/>
                    <a:pt x="325" y="58"/>
                    <a:pt x="325" y="58"/>
                  </a:cubicBezTo>
                  <a:cubicBezTo>
                    <a:pt x="324" y="59"/>
                    <a:pt x="324" y="59"/>
                    <a:pt x="324" y="59"/>
                  </a:cubicBezTo>
                  <a:cubicBezTo>
                    <a:pt x="323" y="61"/>
                    <a:pt x="323" y="61"/>
                    <a:pt x="323" y="61"/>
                  </a:cubicBezTo>
                  <a:cubicBezTo>
                    <a:pt x="323" y="61"/>
                    <a:pt x="323" y="61"/>
                    <a:pt x="323" y="61"/>
                  </a:cubicBezTo>
                  <a:cubicBezTo>
                    <a:pt x="322" y="62"/>
                    <a:pt x="322" y="62"/>
                    <a:pt x="322" y="62"/>
                  </a:cubicBezTo>
                  <a:cubicBezTo>
                    <a:pt x="321" y="61"/>
                    <a:pt x="321" y="61"/>
                    <a:pt x="321" y="61"/>
                  </a:cubicBezTo>
                  <a:cubicBezTo>
                    <a:pt x="320" y="61"/>
                    <a:pt x="320" y="61"/>
                    <a:pt x="320" y="61"/>
                  </a:cubicBezTo>
                  <a:cubicBezTo>
                    <a:pt x="320" y="61"/>
                    <a:pt x="320" y="61"/>
                    <a:pt x="320" y="61"/>
                  </a:cubicBezTo>
                  <a:cubicBezTo>
                    <a:pt x="320" y="61"/>
                    <a:pt x="320" y="61"/>
                    <a:pt x="320" y="61"/>
                  </a:cubicBezTo>
                  <a:cubicBezTo>
                    <a:pt x="319" y="60"/>
                    <a:pt x="319" y="60"/>
                    <a:pt x="319" y="60"/>
                  </a:cubicBezTo>
                  <a:cubicBezTo>
                    <a:pt x="318" y="60"/>
                    <a:pt x="318" y="60"/>
                    <a:pt x="318" y="60"/>
                  </a:cubicBezTo>
                  <a:cubicBezTo>
                    <a:pt x="318" y="61"/>
                    <a:pt x="318" y="61"/>
                    <a:pt x="318" y="61"/>
                  </a:cubicBezTo>
                  <a:cubicBezTo>
                    <a:pt x="319" y="61"/>
                    <a:pt x="319" y="61"/>
                    <a:pt x="319" y="61"/>
                  </a:cubicBezTo>
                  <a:cubicBezTo>
                    <a:pt x="319" y="61"/>
                    <a:pt x="319" y="61"/>
                    <a:pt x="319" y="61"/>
                  </a:cubicBezTo>
                  <a:cubicBezTo>
                    <a:pt x="320" y="61"/>
                    <a:pt x="320" y="61"/>
                    <a:pt x="320" y="61"/>
                  </a:cubicBezTo>
                  <a:cubicBezTo>
                    <a:pt x="321" y="62"/>
                    <a:pt x="321" y="62"/>
                    <a:pt x="321" y="62"/>
                  </a:cubicBezTo>
                  <a:cubicBezTo>
                    <a:pt x="321" y="63"/>
                    <a:pt x="321" y="63"/>
                    <a:pt x="321" y="63"/>
                  </a:cubicBezTo>
                  <a:cubicBezTo>
                    <a:pt x="321" y="64"/>
                    <a:pt x="321" y="64"/>
                    <a:pt x="321" y="64"/>
                  </a:cubicBezTo>
                  <a:cubicBezTo>
                    <a:pt x="320" y="64"/>
                    <a:pt x="320" y="64"/>
                    <a:pt x="320" y="64"/>
                  </a:cubicBezTo>
                  <a:cubicBezTo>
                    <a:pt x="319" y="64"/>
                    <a:pt x="319" y="64"/>
                    <a:pt x="319" y="64"/>
                  </a:cubicBezTo>
                  <a:cubicBezTo>
                    <a:pt x="318" y="65"/>
                    <a:pt x="318" y="65"/>
                    <a:pt x="318" y="65"/>
                  </a:cubicBezTo>
                  <a:cubicBezTo>
                    <a:pt x="317" y="64"/>
                    <a:pt x="317" y="64"/>
                    <a:pt x="317" y="64"/>
                  </a:cubicBezTo>
                  <a:cubicBezTo>
                    <a:pt x="316" y="64"/>
                    <a:pt x="316" y="64"/>
                    <a:pt x="316" y="64"/>
                  </a:cubicBezTo>
                  <a:cubicBezTo>
                    <a:pt x="316" y="63"/>
                    <a:pt x="316" y="63"/>
                    <a:pt x="316" y="63"/>
                  </a:cubicBezTo>
                  <a:cubicBezTo>
                    <a:pt x="315" y="63"/>
                    <a:pt x="315" y="63"/>
                    <a:pt x="315" y="63"/>
                  </a:cubicBezTo>
                  <a:cubicBezTo>
                    <a:pt x="314" y="64"/>
                    <a:pt x="314" y="64"/>
                    <a:pt x="314" y="64"/>
                  </a:cubicBezTo>
                  <a:cubicBezTo>
                    <a:pt x="315" y="64"/>
                    <a:pt x="315" y="64"/>
                    <a:pt x="315" y="64"/>
                  </a:cubicBezTo>
                  <a:cubicBezTo>
                    <a:pt x="317" y="65"/>
                    <a:pt x="317" y="65"/>
                    <a:pt x="317" y="65"/>
                  </a:cubicBezTo>
                  <a:cubicBezTo>
                    <a:pt x="318" y="65"/>
                    <a:pt x="318" y="65"/>
                    <a:pt x="318" y="65"/>
                  </a:cubicBezTo>
                  <a:cubicBezTo>
                    <a:pt x="318" y="66"/>
                    <a:pt x="318" y="66"/>
                    <a:pt x="318" y="66"/>
                  </a:cubicBezTo>
                  <a:cubicBezTo>
                    <a:pt x="317" y="66"/>
                    <a:pt x="317" y="66"/>
                    <a:pt x="317" y="66"/>
                  </a:cubicBezTo>
                  <a:cubicBezTo>
                    <a:pt x="317" y="67"/>
                    <a:pt x="317" y="67"/>
                    <a:pt x="317" y="67"/>
                  </a:cubicBezTo>
                  <a:cubicBezTo>
                    <a:pt x="316" y="67"/>
                    <a:pt x="316" y="67"/>
                    <a:pt x="316" y="67"/>
                  </a:cubicBezTo>
                  <a:cubicBezTo>
                    <a:pt x="315" y="66"/>
                    <a:pt x="315" y="66"/>
                    <a:pt x="315" y="66"/>
                  </a:cubicBezTo>
                  <a:cubicBezTo>
                    <a:pt x="315" y="67"/>
                    <a:pt x="315" y="67"/>
                    <a:pt x="315" y="67"/>
                  </a:cubicBezTo>
                  <a:cubicBezTo>
                    <a:pt x="314" y="67"/>
                    <a:pt x="314" y="67"/>
                    <a:pt x="314" y="67"/>
                  </a:cubicBezTo>
                  <a:cubicBezTo>
                    <a:pt x="312" y="67"/>
                    <a:pt x="312" y="67"/>
                    <a:pt x="312" y="67"/>
                  </a:cubicBezTo>
                  <a:cubicBezTo>
                    <a:pt x="312" y="66"/>
                    <a:pt x="312" y="66"/>
                    <a:pt x="312" y="66"/>
                  </a:cubicBezTo>
                  <a:cubicBezTo>
                    <a:pt x="310" y="66"/>
                    <a:pt x="310" y="66"/>
                    <a:pt x="310" y="66"/>
                  </a:cubicBezTo>
                  <a:cubicBezTo>
                    <a:pt x="309" y="66"/>
                    <a:pt x="309" y="66"/>
                    <a:pt x="309" y="66"/>
                  </a:cubicBezTo>
                  <a:cubicBezTo>
                    <a:pt x="309" y="68"/>
                    <a:pt x="309" y="68"/>
                    <a:pt x="309" y="68"/>
                  </a:cubicBezTo>
                  <a:cubicBezTo>
                    <a:pt x="308" y="69"/>
                    <a:pt x="308" y="69"/>
                    <a:pt x="308" y="69"/>
                  </a:cubicBezTo>
                  <a:cubicBezTo>
                    <a:pt x="309" y="68"/>
                    <a:pt x="309" y="68"/>
                    <a:pt x="309" y="68"/>
                  </a:cubicBezTo>
                  <a:cubicBezTo>
                    <a:pt x="309" y="69"/>
                    <a:pt x="309" y="69"/>
                    <a:pt x="309" y="69"/>
                  </a:cubicBezTo>
                  <a:cubicBezTo>
                    <a:pt x="309" y="69"/>
                    <a:pt x="309" y="69"/>
                    <a:pt x="309" y="69"/>
                  </a:cubicBezTo>
                  <a:cubicBezTo>
                    <a:pt x="308" y="70"/>
                    <a:pt x="308" y="70"/>
                    <a:pt x="308" y="70"/>
                  </a:cubicBezTo>
                  <a:cubicBezTo>
                    <a:pt x="308" y="71"/>
                    <a:pt x="308" y="71"/>
                    <a:pt x="308" y="71"/>
                  </a:cubicBezTo>
                  <a:cubicBezTo>
                    <a:pt x="307" y="71"/>
                    <a:pt x="307" y="71"/>
                    <a:pt x="307" y="71"/>
                  </a:cubicBezTo>
                  <a:cubicBezTo>
                    <a:pt x="306" y="71"/>
                    <a:pt x="306" y="71"/>
                    <a:pt x="306" y="71"/>
                  </a:cubicBezTo>
                  <a:cubicBezTo>
                    <a:pt x="306" y="71"/>
                    <a:pt x="306" y="71"/>
                    <a:pt x="306" y="71"/>
                  </a:cubicBezTo>
                  <a:cubicBezTo>
                    <a:pt x="306" y="72"/>
                    <a:pt x="306" y="72"/>
                    <a:pt x="306" y="72"/>
                  </a:cubicBezTo>
                  <a:cubicBezTo>
                    <a:pt x="305" y="72"/>
                    <a:pt x="305" y="72"/>
                    <a:pt x="305" y="72"/>
                  </a:cubicBezTo>
                  <a:cubicBezTo>
                    <a:pt x="304" y="72"/>
                    <a:pt x="304" y="72"/>
                    <a:pt x="304" y="72"/>
                  </a:cubicBezTo>
                  <a:cubicBezTo>
                    <a:pt x="305" y="72"/>
                    <a:pt x="305" y="72"/>
                    <a:pt x="305" y="72"/>
                  </a:cubicBezTo>
                  <a:cubicBezTo>
                    <a:pt x="304" y="72"/>
                    <a:pt x="304" y="72"/>
                    <a:pt x="304" y="72"/>
                  </a:cubicBezTo>
                  <a:cubicBezTo>
                    <a:pt x="304" y="72"/>
                    <a:pt x="304" y="72"/>
                    <a:pt x="304" y="72"/>
                  </a:cubicBezTo>
                  <a:cubicBezTo>
                    <a:pt x="303" y="73"/>
                    <a:pt x="303" y="73"/>
                    <a:pt x="303" y="73"/>
                  </a:cubicBezTo>
                  <a:cubicBezTo>
                    <a:pt x="303" y="73"/>
                    <a:pt x="303" y="73"/>
                    <a:pt x="303" y="73"/>
                  </a:cubicBezTo>
                  <a:cubicBezTo>
                    <a:pt x="301" y="72"/>
                    <a:pt x="301" y="72"/>
                    <a:pt x="301" y="72"/>
                  </a:cubicBezTo>
                  <a:cubicBezTo>
                    <a:pt x="300" y="72"/>
                    <a:pt x="300" y="72"/>
                    <a:pt x="300" y="72"/>
                  </a:cubicBezTo>
                  <a:cubicBezTo>
                    <a:pt x="299" y="73"/>
                    <a:pt x="299" y="73"/>
                    <a:pt x="299" y="73"/>
                  </a:cubicBezTo>
                  <a:cubicBezTo>
                    <a:pt x="298" y="73"/>
                    <a:pt x="298" y="73"/>
                    <a:pt x="298" y="73"/>
                  </a:cubicBezTo>
                  <a:cubicBezTo>
                    <a:pt x="296" y="71"/>
                    <a:pt x="296" y="71"/>
                    <a:pt x="296" y="71"/>
                  </a:cubicBezTo>
                  <a:cubicBezTo>
                    <a:pt x="296" y="69"/>
                    <a:pt x="296" y="69"/>
                    <a:pt x="296" y="69"/>
                  </a:cubicBezTo>
                  <a:cubicBezTo>
                    <a:pt x="297" y="68"/>
                    <a:pt x="297" y="68"/>
                    <a:pt x="297" y="68"/>
                  </a:cubicBezTo>
                  <a:cubicBezTo>
                    <a:pt x="297" y="68"/>
                    <a:pt x="297" y="68"/>
                    <a:pt x="297" y="68"/>
                  </a:cubicBezTo>
                  <a:cubicBezTo>
                    <a:pt x="296" y="67"/>
                    <a:pt x="296" y="67"/>
                    <a:pt x="296" y="67"/>
                  </a:cubicBezTo>
                  <a:cubicBezTo>
                    <a:pt x="296" y="67"/>
                    <a:pt x="296" y="67"/>
                    <a:pt x="296" y="67"/>
                  </a:cubicBezTo>
                  <a:cubicBezTo>
                    <a:pt x="296" y="68"/>
                    <a:pt x="296" y="68"/>
                    <a:pt x="296" y="68"/>
                  </a:cubicBezTo>
                  <a:cubicBezTo>
                    <a:pt x="296" y="68"/>
                    <a:pt x="296" y="68"/>
                    <a:pt x="296" y="68"/>
                  </a:cubicBezTo>
                  <a:cubicBezTo>
                    <a:pt x="295" y="69"/>
                    <a:pt x="295" y="69"/>
                    <a:pt x="295" y="69"/>
                  </a:cubicBezTo>
                  <a:cubicBezTo>
                    <a:pt x="295" y="70"/>
                    <a:pt x="295" y="70"/>
                    <a:pt x="295" y="70"/>
                  </a:cubicBezTo>
                  <a:cubicBezTo>
                    <a:pt x="296" y="71"/>
                    <a:pt x="296" y="71"/>
                    <a:pt x="296" y="71"/>
                  </a:cubicBezTo>
                  <a:cubicBezTo>
                    <a:pt x="295" y="71"/>
                    <a:pt x="295" y="71"/>
                    <a:pt x="295" y="71"/>
                  </a:cubicBezTo>
                  <a:cubicBezTo>
                    <a:pt x="295" y="71"/>
                    <a:pt x="295" y="71"/>
                    <a:pt x="295" y="71"/>
                  </a:cubicBezTo>
                  <a:cubicBezTo>
                    <a:pt x="294" y="71"/>
                    <a:pt x="294" y="71"/>
                    <a:pt x="294" y="71"/>
                  </a:cubicBezTo>
                  <a:cubicBezTo>
                    <a:pt x="294" y="71"/>
                    <a:pt x="294" y="71"/>
                    <a:pt x="294" y="71"/>
                  </a:cubicBezTo>
                  <a:cubicBezTo>
                    <a:pt x="293" y="71"/>
                    <a:pt x="293" y="71"/>
                    <a:pt x="293" y="71"/>
                  </a:cubicBezTo>
                  <a:cubicBezTo>
                    <a:pt x="294" y="72"/>
                    <a:pt x="294" y="72"/>
                    <a:pt x="294" y="72"/>
                  </a:cubicBezTo>
                  <a:cubicBezTo>
                    <a:pt x="293" y="73"/>
                    <a:pt x="293" y="73"/>
                    <a:pt x="293" y="73"/>
                  </a:cubicBezTo>
                  <a:cubicBezTo>
                    <a:pt x="294" y="73"/>
                    <a:pt x="294" y="73"/>
                    <a:pt x="294" y="73"/>
                  </a:cubicBezTo>
                  <a:cubicBezTo>
                    <a:pt x="295" y="72"/>
                    <a:pt x="295" y="72"/>
                    <a:pt x="295" y="72"/>
                  </a:cubicBezTo>
                  <a:cubicBezTo>
                    <a:pt x="295" y="72"/>
                    <a:pt x="295" y="72"/>
                    <a:pt x="295" y="72"/>
                  </a:cubicBezTo>
                  <a:cubicBezTo>
                    <a:pt x="296" y="72"/>
                    <a:pt x="296" y="72"/>
                    <a:pt x="296" y="72"/>
                  </a:cubicBezTo>
                  <a:cubicBezTo>
                    <a:pt x="296" y="72"/>
                    <a:pt x="296" y="72"/>
                    <a:pt x="296" y="72"/>
                  </a:cubicBezTo>
                  <a:cubicBezTo>
                    <a:pt x="297" y="72"/>
                    <a:pt x="297" y="72"/>
                    <a:pt x="297" y="72"/>
                  </a:cubicBezTo>
                  <a:cubicBezTo>
                    <a:pt x="298" y="73"/>
                    <a:pt x="298" y="73"/>
                    <a:pt x="298" y="73"/>
                  </a:cubicBezTo>
                  <a:cubicBezTo>
                    <a:pt x="297" y="74"/>
                    <a:pt x="297" y="74"/>
                    <a:pt x="297" y="74"/>
                  </a:cubicBezTo>
                  <a:cubicBezTo>
                    <a:pt x="298" y="73"/>
                    <a:pt x="298" y="73"/>
                    <a:pt x="298" y="73"/>
                  </a:cubicBezTo>
                  <a:cubicBezTo>
                    <a:pt x="300" y="73"/>
                    <a:pt x="300" y="73"/>
                    <a:pt x="300" y="73"/>
                  </a:cubicBezTo>
                  <a:cubicBezTo>
                    <a:pt x="301" y="73"/>
                    <a:pt x="301" y="73"/>
                    <a:pt x="301" y="73"/>
                  </a:cubicBezTo>
                  <a:cubicBezTo>
                    <a:pt x="301" y="74"/>
                    <a:pt x="301" y="74"/>
                    <a:pt x="301" y="74"/>
                  </a:cubicBezTo>
                  <a:cubicBezTo>
                    <a:pt x="301" y="75"/>
                    <a:pt x="301" y="75"/>
                    <a:pt x="301" y="75"/>
                  </a:cubicBezTo>
                  <a:cubicBezTo>
                    <a:pt x="300" y="76"/>
                    <a:pt x="300" y="76"/>
                    <a:pt x="300" y="76"/>
                  </a:cubicBezTo>
                  <a:cubicBezTo>
                    <a:pt x="300" y="76"/>
                    <a:pt x="300" y="76"/>
                    <a:pt x="300" y="76"/>
                  </a:cubicBezTo>
                  <a:cubicBezTo>
                    <a:pt x="300" y="77"/>
                    <a:pt x="300" y="77"/>
                    <a:pt x="300" y="77"/>
                  </a:cubicBezTo>
                  <a:cubicBezTo>
                    <a:pt x="300" y="77"/>
                    <a:pt x="300" y="77"/>
                    <a:pt x="300" y="77"/>
                  </a:cubicBezTo>
                  <a:cubicBezTo>
                    <a:pt x="301" y="77"/>
                    <a:pt x="301" y="77"/>
                    <a:pt x="301" y="77"/>
                  </a:cubicBezTo>
                  <a:cubicBezTo>
                    <a:pt x="301" y="77"/>
                    <a:pt x="301" y="77"/>
                    <a:pt x="301" y="77"/>
                  </a:cubicBezTo>
                  <a:cubicBezTo>
                    <a:pt x="300" y="78"/>
                    <a:pt x="300" y="78"/>
                    <a:pt x="300" y="78"/>
                  </a:cubicBezTo>
                  <a:cubicBezTo>
                    <a:pt x="301" y="78"/>
                    <a:pt x="301" y="78"/>
                    <a:pt x="301" y="78"/>
                  </a:cubicBezTo>
                  <a:cubicBezTo>
                    <a:pt x="301" y="77"/>
                    <a:pt x="301" y="77"/>
                    <a:pt x="301" y="77"/>
                  </a:cubicBezTo>
                  <a:cubicBezTo>
                    <a:pt x="302" y="77"/>
                    <a:pt x="302" y="77"/>
                    <a:pt x="302" y="77"/>
                  </a:cubicBezTo>
                  <a:cubicBezTo>
                    <a:pt x="303" y="77"/>
                    <a:pt x="303" y="77"/>
                    <a:pt x="303" y="77"/>
                  </a:cubicBezTo>
                  <a:cubicBezTo>
                    <a:pt x="303" y="77"/>
                    <a:pt x="303" y="77"/>
                    <a:pt x="303" y="77"/>
                  </a:cubicBezTo>
                  <a:cubicBezTo>
                    <a:pt x="304" y="77"/>
                    <a:pt x="304" y="77"/>
                    <a:pt x="304" y="77"/>
                  </a:cubicBezTo>
                  <a:cubicBezTo>
                    <a:pt x="303" y="78"/>
                    <a:pt x="303" y="78"/>
                    <a:pt x="303" y="78"/>
                  </a:cubicBezTo>
                  <a:cubicBezTo>
                    <a:pt x="304" y="78"/>
                    <a:pt x="304" y="78"/>
                    <a:pt x="304" y="78"/>
                  </a:cubicBezTo>
                  <a:cubicBezTo>
                    <a:pt x="303" y="80"/>
                    <a:pt x="303" y="80"/>
                    <a:pt x="303" y="80"/>
                  </a:cubicBezTo>
                  <a:cubicBezTo>
                    <a:pt x="302" y="81"/>
                    <a:pt x="302" y="81"/>
                    <a:pt x="302" y="81"/>
                  </a:cubicBezTo>
                  <a:cubicBezTo>
                    <a:pt x="302" y="81"/>
                    <a:pt x="302" y="81"/>
                    <a:pt x="302" y="81"/>
                  </a:cubicBezTo>
                  <a:cubicBezTo>
                    <a:pt x="301" y="82"/>
                    <a:pt x="301" y="82"/>
                    <a:pt x="301" y="82"/>
                  </a:cubicBezTo>
                  <a:cubicBezTo>
                    <a:pt x="300" y="82"/>
                    <a:pt x="300" y="82"/>
                    <a:pt x="300" y="82"/>
                  </a:cubicBezTo>
                  <a:cubicBezTo>
                    <a:pt x="299" y="83"/>
                    <a:pt x="299" y="83"/>
                    <a:pt x="299" y="83"/>
                  </a:cubicBezTo>
                  <a:cubicBezTo>
                    <a:pt x="299" y="83"/>
                    <a:pt x="299" y="83"/>
                    <a:pt x="299" y="83"/>
                  </a:cubicBezTo>
                  <a:cubicBezTo>
                    <a:pt x="299" y="82"/>
                    <a:pt x="299" y="82"/>
                    <a:pt x="299" y="82"/>
                  </a:cubicBezTo>
                  <a:cubicBezTo>
                    <a:pt x="299" y="81"/>
                    <a:pt x="299" y="81"/>
                    <a:pt x="299" y="81"/>
                  </a:cubicBezTo>
                  <a:cubicBezTo>
                    <a:pt x="299" y="81"/>
                    <a:pt x="299" y="81"/>
                    <a:pt x="299" y="81"/>
                  </a:cubicBezTo>
                  <a:cubicBezTo>
                    <a:pt x="299" y="81"/>
                    <a:pt x="299" y="81"/>
                    <a:pt x="299" y="81"/>
                  </a:cubicBezTo>
                  <a:cubicBezTo>
                    <a:pt x="298" y="82"/>
                    <a:pt x="298" y="82"/>
                    <a:pt x="298" y="82"/>
                  </a:cubicBezTo>
                  <a:cubicBezTo>
                    <a:pt x="297" y="82"/>
                    <a:pt x="297" y="82"/>
                    <a:pt x="297" y="82"/>
                  </a:cubicBezTo>
                  <a:cubicBezTo>
                    <a:pt x="296" y="83"/>
                    <a:pt x="296" y="83"/>
                    <a:pt x="296" y="83"/>
                  </a:cubicBezTo>
                  <a:cubicBezTo>
                    <a:pt x="296" y="83"/>
                    <a:pt x="296" y="83"/>
                    <a:pt x="296" y="83"/>
                  </a:cubicBezTo>
                  <a:cubicBezTo>
                    <a:pt x="295" y="83"/>
                    <a:pt x="295" y="83"/>
                    <a:pt x="295" y="83"/>
                  </a:cubicBezTo>
                  <a:cubicBezTo>
                    <a:pt x="293" y="84"/>
                    <a:pt x="293" y="84"/>
                    <a:pt x="293" y="84"/>
                  </a:cubicBezTo>
                  <a:cubicBezTo>
                    <a:pt x="293" y="84"/>
                    <a:pt x="293" y="84"/>
                    <a:pt x="293" y="84"/>
                  </a:cubicBezTo>
                  <a:cubicBezTo>
                    <a:pt x="292" y="84"/>
                    <a:pt x="292" y="84"/>
                    <a:pt x="292" y="84"/>
                  </a:cubicBezTo>
                  <a:cubicBezTo>
                    <a:pt x="291" y="84"/>
                    <a:pt x="291" y="84"/>
                    <a:pt x="291" y="84"/>
                  </a:cubicBezTo>
                  <a:cubicBezTo>
                    <a:pt x="291" y="84"/>
                    <a:pt x="291" y="84"/>
                    <a:pt x="291" y="84"/>
                  </a:cubicBezTo>
                  <a:cubicBezTo>
                    <a:pt x="291" y="83"/>
                    <a:pt x="291" y="83"/>
                    <a:pt x="291" y="83"/>
                  </a:cubicBezTo>
                  <a:cubicBezTo>
                    <a:pt x="291" y="83"/>
                    <a:pt x="291" y="83"/>
                    <a:pt x="291" y="83"/>
                  </a:cubicBezTo>
                  <a:cubicBezTo>
                    <a:pt x="292" y="82"/>
                    <a:pt x="292" y="82"/>
                    <a:pt x="292" y="82"/>
                  </a:cubicBezTo>
                  <a:cubicBezTo>
                    <a:pt x="292" y="81"/>
                    <a:pt x="292" y="81"/>
                    <a:pt x="292" y="81"/>
                  </a:cubicBezTo>
                  <a:cubicBezTo>
                    <a:pt x="291" y="80"/>
                    <a:pt x="291" y="80"/>
                    <a:pt x="291" y="80"/>
                  </a:cubicBezTo>
                  <a:cubicBezTo>
                    <a:pt x="291" y="81"/>
                    <a:pt x="291" y="81"/>
                    <a:pt x="291" y="81"/>
                  </a:cubicBezTo>
                  <a:cubicBezTo>
                    <a:pt x="289" y="80"/>
                    <a:pt x="289" y="80"/>
                    <a:pt x="289" y="80"/>
                  </a:cubicBezTo>
                  <a:cubicBezTo>
                    <a:pt x="289" y="80"/>
                    <a:pt x="289" y="80"/>
                    <a:pt x="289" y="80"/>
                  </a:cubicBezTo>
                  <a:cubicBezTo>
                    <a:pt x="290" y="79"/>
                    <a:pt x="290" y="79"/>
                    <a:pt x="290" y="79"/>
                  </a:cubicBezTo>
                  <a:cubicBezTo>
                    <a:pt x="290" y="79"/>
                    <a:pt x="290" y="79"/>
                    <a:pt x="290" y="79"/>
                  </a:cubicBezTo>
                  <a:cubicBezTo>
                    <a:pt x="290" y="79"/>
                    <a:pt x="290" y="79"/>
                    <a:pt x="290" y="79"/>
                  </a:cubicBezTo>
                  <a:cubicBezTo>
                    <a:pt x="289" y="78"/>
                    <a:pt x="289" y="78"/>
                    <a:pt x="289" y="78"/>
                  </a:cubicBezTo>
                  <a:cubicBezTo>
                    <a:pt x="289" y="77"/>
                    <a:pt x="289" y="77"/>
                    <a:pt x="289" y="77"/>
                  </a:cubicBezTo>
                  <a:cubicBezTo>
                    <a:pt x="289" y="77"/>
                    <a:pt x="289" y="77"/>
                    <a:pt x="289" y="77"/>
                  </a:cubicBezTo>
                  <a:cubicBezTo>
                    <a:pt x="289" y="76"/>
                    <a:pt x="289" y="76"/>
                    <a:pt x="289" y="76"/>
                  </a:cubicBezTo>
                  <a:cubicBezTo>
                    <a:pt x="289" y="75"/>
                    <a:pt x="289" y="75"/>
                    <a:pt x="289" y="75"/>
                  </a:cubicBezTo>
                  <a:cubicBezTo>
                    <a:pt x="289" y="76"/>
                    <a:pt x="289" y="76"/>
                    <a:pt x="289" y="76"/>
                  </a:cubicBezTo>
                  <a:cubicBezTo>
                    <a:pt x="288" y="77"/>
                    <a:pt x="288" y="77"/>
                    <a:pt x="288" y="77"/>
                  </a:cubicBezTo>
                  <a:cubicBezTo>
                    <a:pt x="289" y="79"/>
                    <a:pt x="289" y="79"/>
                    <a:pt x="289" y="79"/>
                  </a:cubicBezTo>
                  <a:cubicBezTo>
                    <a:pt x="289" y="79"/>
                    <a:pt x="289" y="79"/>
                    <a:pt x="289" y="79"/>
                  </a:cubicBezTo>
                  <a:cubicBezTo>
                    <a:pt x="288" y="80"/>
                    <a:pt x="288" y="80"/>
                    <a:pt x="288" y="80"/>
                  </a:cubicBezTo>
                  <a:cubicBezTo>
                    <a:pt x="288" y="80"/>
                    <a:pt x="288" y="80"/>
                    <a:pt x="288" y="80"/>
                  </a:cubicBezTo>
                  <a:cubicBezTo>
                    <a:pt x="288" y="81"/>
                    <a:pt x="288" y="81"/>
                    <a:pt x="288" y="81"/>
                  </a:cubicBezTo>
                  <a:cubicBezTo>
                    <a:pt x="287" y="81"/>
                    <a:pt x="287" y="81"/>
                    <a:pt x="287" y="81"/>
                  </a:cubicBezTo>
                  <a:cubicBezTo>
                    <a:pt x="286" y="81"/>
                    <a:pt x="286" y="81"/>
                    <a:pt x="286" y="81"/>
                  </a:cubicBezTo>
                  <a:cubicBezTo>
                    <a:pt x="286" y="80"/>
                    <a:pt x="286" y="80"/>
                    <a:pt x="286" y="80"/>
                  </a:cubicBezTo>
                  <a:cubicBezTo>
                    <a:pt x="285" y="80"/>
                    <a:pt x="285" y="80"/>
                    <a:pt x="285" y="80"/>
                  </a:cubicBezTo>
                  <a:cubicBezTo>
                    <a:pt x="286" y="78"/>
                    <a:pt x="286" y="78"/>
                    <a:pt x="286" y="78"/>
                  </a:cubicBezTo>
                  <a:cubicBezTo>
                    <a:pt x="286" y="77"/>
                    <a:pt x="286" y="77"/>
                    <a:pt x="286" y="77"/>
                  </a:cubicBezTo>
                  <a:cubicBezTo>
                    <a:pt x="286" y="77"/>
                    <a:pt x="286" y="77"/>
                    <a:pt x="286" y="77"/>
                  </a:cubicBezTo>
                  <a:cubicBezTo>
                    <a:pt x="287" y="76"/>
                    <a:pt x="287" y="76"/>
                    <a:pt x="287" y="76"/>
                  </a:cubicBezTo>
                  <a:cubicBezTo>
                    <a:pt x="286" y="76"/>
                    <a:pt x="286" y="76"/>
                    <a:pt x="286" y="76"/>
                  </a:cubicBezTo>
                  <a:cubicBezTo>
                    <a:pt x="285" y="77"/>
                    <a:pt x="285" y="77"/>
                    <a:pt x="285" y="77"/>
                  </a:cubicBezTo>
                  <a:cubicBezTo>
                    <a:pt x="285" y="78"/>
                    <a:pt x="285" y="78"/>
                    <a:pt x="285" y="78"/>
                  </a:cubicBezTo>
                  <a:cubicBezTo>
                    <a:pt x="285" y="78"/>
                    <a:pt x="285" y="78"/>
                    <a:pt x="285" y="78"/>
                  </a:cubicBezTo>
                  <a:cubicBezTo>
                    <a:pt x="285" y="80"/>
                    <a:pt x="285" y="80"/>
                    <a:pt x="285" y="80"/>
                  </a:cubicBezTo>
                  <a:cubicBezTo>
                    <a:pt x="284" y="80"/>
                    <a:pt x="284" y="80"/>
                    <a:pt x="284" y="80"/>
                  </a:cubicBezTo>
                  <a:cubicBezTo>
                    <a:pt x="283" y="79"/>
                    <a:pt x="283" y="79"/>
                    <a:pt x="283" y="79"/>
                  </a:cubicBezTo>
                  <a:cubicBezTo>
                    <a:pt x="283" y="79"/>
                    <a:pt x="283" y="79"/>
                    <a:pt x="283" y="79"/>
                  </a:cubicBezTo>
                  <a:cubicBezTo>
                    <a:pt x="283" y="78"/>
                    <a:pt x="283" y="78"/>
                    <a:pt x="283" y="78"/>
                  </a:cubicBezTo>
                  <a:cubicBezTo>
                    <a:pt x="283" y="78"/>
                    <a:pt x="283" y="78"/>
                    <a:pt x="283" y="78"/>
                  </a:cubicBezTo>
                  <a:cubicBezTo>
                    <a:pt x="283" y="77"/>
                    <a:pt x="283" y="77"/>
                    <a:pt x="283" y="77"/>
                  </a:cubicBezTo>
                  <a:cubicBezTo>
                    <a:pt x="283" y="77"/>
                    <a:pt x="283" y="77"/>
                    <a:pt x="283" y="77"/>
                  </a:cubicBezTo>
                  <a:cubicBezTo>
                    <a:pt x="283" y="76"/>
                    <a:pt x="283" y="76"/>
                    <a:pt x="283" y="76"/>
                  </a:cubicBezTo>
                  <a:cubicBezTo>
                    <a:pt x="283" y="76"/>
                    <a:pt x="283" y="76"/>
                    <a:pt x="283" y="76"/>
                  </a:cubicBezTo>
                  <a:cubicBezTo>
                    <a:pt x="283" y="76"/>
                    <a:pt x="283" y="76"/>
                    <a:pt x="283" y="76"/>
                  </a:cubicBezTo>
                  <a:cubicBezTo>
                    <a:pt x="283" y="77"/>
                    <a:pt x="283" y="77"/>
                    <a:pt x="283" y="77"/>
                  </a:cubicBezTo>
                  <a:cubicBezTo>
                    <a:pt x="282" y="78"/>
                    <a:pt x="282" y="78"/>
                    <a:pt x="282" y="78"/>
                  </a:cubicBezTo>
                  <a:cubicBezTo>
                    <a:pt x="282" y="78"/>
                    <a:pt x="282" y="78"/>
                    <a:pt x="282" y="78"/>
                  </a:cubicBezTo>
                  <a:cubicBezTo>
                    <a:pt x="282" y="79"/>
                    <a:pt x="282" y="79"/>
                    <a:pt x="282" y="79"/>
                  </a:cubicBezTo>
                  <a:cubicBezTo>
                    <a:pt x="281" y="79"/>
                    <a:pt x="281" y="79"/>
                    <a:pt x="281" y="79"/>
                  </a:cubicBezTo>
                  <a:cubicBezTo>
                    <a:pt x="281" y="79"/>
                    <a:pt x="281" y="79"/>
                    <a:pt x="281" y="79"/>
                  </a:cubicBezTo>
                  <a:cubicBezTo>
                    <a:pt x="280" y="79"/>
                    <a:pt x="280" y="79"/>
                    <a:pt x="280" y="79"/>
                  </a:cubicBezTo>
                  <a:close/>
                  <a:moveTo>
                    <a:pt x="304" y="198"/>
                  </a:moveTo>
                  <a:cubicBezTo>
                    <a:pt x="304" y="199"/>
                    <a:pt x="304" y="199"/>
                    <a:pt x="304" y="199"/>
                  </a:cubicBezTo>
                  <a:cubicBezTo>
                    <a:pt x="304" y="200"/>
                    <a:pt x="304" y="200"/>
                    <a:pt x="304" y="200"/>
                  </a:cubicBezTo>
                  <a:cubicBezTo>
                    <a:pt x="304" y="201"/>
                    <a:pt x="304" y="201"/>
                    <a:pt x="304" y="201"/>
                  </a:cubicBezTo>
                  <a:cubicBezTo>
                    <a:pt x="305" y="200"/>
                    <a:pt x="305" y="200"/>
                    <a:pt x="305" y="200"/>
                  </a:cubicBezTo>
                  <a:cubicBezTo>
                    <a:pt x="304" y="200"/>
                    <a:pt x="304" y="200"/>
                    <a:pt x="304" y="200"/>
                  </a:cubicBezTo>
                  <a:cubicBezTo>
                    <a:pt x="305" y="199"/>
                    <a:pt x="305" y="199"/>
                    <a:pt x="305" y="199"/>
                  </a:cubicBezTo>
                  <a:cubicBezTo>
                    <a:pt x="305" y="198"/>
                    <a:pt x="305" y="198"/>
                    <a:pt x="305" y="198"/>
                  </a:cubicBezTo>
                  <a:cubicBezTo>
                    <a:pt x="304" y="198"/>
                    <a:pt x="304" y="198"/>
                    <a:pt x="304" y="198"/>
                  </a:cubicBezTo>
                  <a:close/>
                  <a:moveTo>
                    <a:pt x="303" y="194"/>
                  </a:moveTo>
                  <a:cubicBezTo>
                    <a:pt x="303" y="193"/>
                    <a:pt x="303" y="193"/>
                    <a:pt x="303" y="193"/>
                  </a:cubicBezTo>
                  <a:cubicBezTo>
                    <a:pt x="304" y="193"/>
                    <a:pt x="304" y="193"/>
                    <a:pt x="304" y="193"/>
                  </a:cubicBezTo>
                  <a:cubicBezTo>
                    <a:pt x="304" y="193"/>
                    <a:pt x="304" y="193"/>
                    <a:pt x="304" y="193"/>
                  </a:cubicBezTo>
                  <a:cubicBezTo>
                    <a:pt x="304" y="194"/>
                    <a:pt x="304" y="194"/>
                    <a:pt x="304" y="194"/>
                  </a:cubicBezTo>
                  <a:cubicBezTo>
                    <a:pt x="303" y="194"/>
                    <a:pt x="303" y="194"/>
                    <a:pt x="303" y="194"/>
                  </a:cubicBezTo>
                  <a:close/>
                  <a:moveTo>
                    <a:pt x="302" y="191"/>
                  </a:moveTo>
                  <a:cubicBezTo>
                    <a:pt x="303" y="190"/>
                    <a:pt x="303" y="190"/>
                    <a:pt x="303" y="190"/>
                  </a:cubicBezTo>
                  <a:cubicBezTo>
                    <a:pt x="303" y="190"/>
                    <a:pt x="303" y="190"/>
                    <a:pt x="303" y="190"/>
                  </a:cubicBezTo>
                  <a:cubicBezTo>
                    <a:pt x="304" y="190"/>
                    <a:pt x="304" y="190"/>
                    <a:pt x="304" y="190"/>
                  </a:cubicBezTo>
                  <a:cubicBezTo>
                    <a:pt x="303" y="191"/>
                    <a:pt x="303" y="191"/>
                    <a:pt x="303" y="191"/>
                  </a:cubicBezTo>
                  <a:cubicBezTo>
                    <a:pt x="303" y="191"/>
                    <a:pt x="303" y="191"/>
                    <a:pt x="303" y="191"/>
                  </a:cubicBezTo>
                  <a:cubicBezTo>
                    <a:pt x="302" y="191"/>
                    <a:pt x="302" y="191"/>
                    <a:pt x="302" y="191"/>
                  </a:cubicBezTo>
                  <a:close/>
                  <a:moveTo>
                    <a:pt x="295" y="131"/>
                  </a:moveTo>
                  <a:cubicBezTo>
                    <a:pt x="295" y="131"/>
                    <a:pt x="295" y="131"/>
                    <a:pt x="295" y="131"/>
                  </a:cubicBezTo>
                  <a:cubicBezTo>
                    <a:pt x="295" y="130"/>
                    <a:pt x="295" y="130"/>
                    <a:pt x="295" y="130"/>
                  </a:cubicBezTo>
                  <a:cubicBezTo>
                    <a:pt x="295" y="131"/>
                    <a:pt x="295" y="131"/>
                    <a:pt x="295" y="131"/>
                  </a:cubicBezTo>
                  <a:cubicBezTo>
                    <a:pt x="295" y="131"/>
                    <a:pt x="295" y="131"/>
                    <a:pt x="295" y="131"/>
                  </a:cubicBezTo>
                  <a:close/>
                  <a:moveTo>
                    <a:pt x="296" y="132"/>
                  </a:moveTo>
                  <a:cubicBezTo>
                    <a:pt x="296" y="131"/>
                    <a:pt x="296" y="131"/>
                    <a:pt x="296" y="131"/>
                  </a:cubicBezTo>
                  <a:cubicBezTo>
                    <a:pt x="296" y="131"/>
                    <a:pt x="296" y="131"/>
                    <a:pt x="296" y="131"/>
                  </a:cubicBezTo>
                  <a:cubicBezTo>
                    <a:pt x="297" y="131"/>
                    <a:pt x="297" y="131"/>
                    <a:pt x="297" y="131"/>
                  </a:cubicBezTo>
                  <a:cubicBezTo>
                    <a:pt x="297" y="131"/>
                    <a:pt x="297" y="131"/>
                    <a:pt x="297" y="131"/>
                  </a:cubicBezTo>
                  <a:cubicBezTo>
                    <a:pt x="297" y="132"/>
                    <a:pt x="297" y="132"/>
                    <a:pt x="297" y="132"/>
                  </a:cubicBezTo>
                  <a:cubicBezTo>
                    <a:pt x="296" y="132"/>
                    <a:pt x="296" y="132"/>
                    <a:pt x="296" y="132"/>
                  </a:cubicBezTo>
                  <a:close/>
                  <a:moveTo>
                    <a:pt x="295" y="134"/>
                  </a:moveTo>
                  <a:cubicBezTo>
                    <a:pt x="295" y="133"/>
                    <a:pt x="295" y="133"/>
                    <a:pt x="295" y="133"/>
                  </a:cubicBezTo>
                  <a:cubicBezTo>
                    <a:pt x="295" y="133"/>
                    <a:pt x="295" y="133"/>
                    <a:pt x="295" y="133"/>
                  </a:cubicBezTo>
                  <a:cubicBezTo>
                    <a:pt x="295" y="132"/>
                    <a:pt x="295" y="132"/>
                    <a:pt x="295" y="132"/>
                  </a:cubicBezTo>
                  <a:cubicBezTo>
                    <a:pt x="295" y="132"/>
                    <a:pt x="295" y="132"/>
                    <a:pt x="295" y="132"/>
                  </a:cubicBezTo>
                  <a:cubicBezTo>
                    <a:pt x="295" y="132"/>
                    <a:pt x="295" y="132"/>
                    <a:pt x="295" y="132"/>
                  </a:cubicBezTo>
                  <a:cubicBezTo>
                    <a:pt x="296" y="132"/>
                    <a:pt x="296" y="132"/>
                    <a:pt x="296" y="132"/>
                  </a:cubicBezTo>
                  <a:cubicBezTo>
                    <a:pt x="296" y="133"/>
                    <a:pt x="296" y="133"/>
                    <a:pt x="296" y="133"/>
                  </a:cubicBezTo>
                  <a:cubicBezTo>
                    <a:pt x="295" y="133"/>
                    <a:pt x="295" y="133"/>
                    <a:pt x="295" y="133"/>
                  </a:cubicBezTo>
                  <a:cubicBezTo>
                    <a:pt x="295" y="134"/>
                    <a:pt x="295" y="134"/>
                    <a:pt x="295" y="134"/>
                  </a:cubicBezTo>
                  <a:cubicBezTo>
                    <a:pt x="295" y="134"/>
                    <a:pt x="295" y="134"/>
                    <a:pt x="295" y="134"/>
                  </a:cubicBezTo>
                  <a:close/>
                  <a:moveTo>
                    <a:pt x="308" y="152"/>
                  </a:moveTo>
                  <a:cubicBezTo>
                    <a:pt x="309" y="151"/>
                    <a:pt x="309" y="151"/>
                    <a:pt x="309" y="151"/>
                  </a:cubicBezTo>
                  <a:cubicBezTo>
                    <a:pt x="309" y="152"/>
                    <a:pt x="309" y="152"/>
                    <a:pt x="309" y="152"/>
                  </a:cubicBezTo>
                  <a:cubicBezTo>
                    <a:pt x="309" y="152"/>
                    <a:pt x="309" y="152"/>
                    <a:pt x="309" y="152"/>
                  </a:cubicBezTo>
                  <a:cubicBezTo>
                    <a:pt x="308" y="152"/>
                    <a:pt x="308" y="152"/>
                    <a:pt x="308" y="152"/>
                  </a:cubicBezTo>
                  <a:cubicBezTo>
                    <a:pt x="308" y="152"/>
                    <a:pt x="308" y="152"/>
                    <a:pt x="308" y="152"/>
                  </a:cubicBezTo>
                  <a:close/>
                  <a:moveTo>
                    <a:pt x="307" y="152"/>
                  </a:moveTo>
                  <a:cubicBezTo>
                    <a:pt x="307" y="151"/>
                    <a:pt x="307" y="151"/>
                    <a:pt x="307" y="151"/>
                  </a:cubicBezTo>
                  <a:cubicBezTo>
                    <a:pt x="308" y="151"/>
                    <a:pt x="308" y="151"/>
                    <a:pt x="308" y="151"/>
                  </a:cubicBezTo>
                  <a:cubicBezTo>
                    <a:pt x="308" y="151"/>
                    <a:pt x="308" y="151"/>
                    <a:pt x="308" y="151"/>
                  </a:cubicBezTo>
                  <a:cubicBezTo>
                    <a:pt x="308" y="151"/>
                    <a:pt x="308" y="151"/>
                    <a:pt x="308" y="151"/>
                  </a:cubicBezTo>
                  <a:cubicBezTo>
                    <a:pt x="307" y="152"/>
                    <a:pt x="307" y="152"/>
                    <a:pt x="307" y="152"/>
                  </a:cubicBezTo>
                  <a:cubicBezTo>
                    <a:pt x="307" y="152"/>
                    <a:pt x="307" y="152"/>
                    <a:pt x="307" y="152"/>
                  </a:cubicBezTo>
                  <a:cubicBezTo>
                    <a:pt x="307" y="152"/>
                    <a:pt x="307" y="152"/>
                    <a:pt x="307" y="152"/>
                  </a:cubicBezTo>
                  <a:close/>
                  <a:moveTo>
                    <a:pt x="304" y="160"/>
                  </a:moveTo>
                  <a:cubicBezTo>
                    <a:pt x="305" y="160"/>
                    <a:pt x="305" y="160"/>
                    <a:pt x="305" y="160"/>
                  </a:cubicBezTo>
                  <a:cubicBezTo>
                    <a:pt x="305" y="160"/>
                    <a:pt x="305" y="160"/>
                    <a:pt x="305" y="160"/>
                  </a:cubicBezTo>
                  <a:cubicBezTo>
                    <a:pt x="305" y="160"/>
                    <a:pt x="305" y="160"/>
                    <a:pt x="305" y="160"/>
                  </a:cubicBezTo>
                  <a:cubicBezTo>
                    <a:pt x="304" y="160"/>
                    <a:pt x="304" y="160"/>
                    <a:pt x="304" y="160"/>
                  </a:cubicBezTo>
                  <a:close/>
                  <a:moveTo>
                    <a:pt x="308" y="163"/>
                  </a:moveTo>
                  <a:cubicBezTo>
                    <a:pt x="308" y="164"/>
                    <a:pt x="308" y="164"/>
                    <a:pt x="308" y="164"/>
                  </a:cubicBezTo>
                  <a:cubicBezTo>
                    <a:pt x="309" y="164"/>
                    <a:pt x="309" y="164"/>
                    <a:pt x="309" y="164"/>
                  </a:cubicBezTo>
                  <a:cubicBezTo>
                    <a:pt x="309" y="163"/>
                    <a:pt x="309" y="163"/>
                    <a:pt x="309" y="163"/>
                  </a:cubicBezTo>
                  <a:cubicBezTo>
                    <a:pt x="308" y="163"/>
                    <a:pt x="308" y="163"/>
                    <a:pt x="308" y="163"/>
                  </a:cubicBezTo>
                  <a:cubicBezTo>
                    <a:pt x="308" y="163"/>
                    <a:pt x="308" y="163"/>
                    <a:pt x="308" y="163"/>
                  </a:cubicBezTo>
                  <a:close/>
                  <a:moveTo>
                    <a:pt x="315" y="170"/>
                  </a:moveTo>
                  <a:cubicBezTo>
                    <a:pt x="314" y="169"/>
                    <a:pt x="314" y="169"/>
                    <a:pt x="314" y="169"/>
                  </a:cubicBezTo>
                  <a:cubicBezTo>
                    <a:pt x="315" y="168"/>
                    <a:pt x="315" y="168"/>
                    <a:pt x="315" y="168"/>
                  </a:cubicBezTo>
                  <a:cubicBezTo>
                    <a:pt x="315" y="169"/>
                    <a:pt x="315" y="169"/>
                    <a:pt x="315" y="169"/>
                  </a:cubicBezTo>
                  <a:cubicBezTo>
                    <a:pt x="315" y="169"/>
                    <a:pt x="315" y="169"/>
                    <a:pt x="315" y="169"/>
                  </a:cubicBezTo>
                  <a:cubicBezTo>
                    <a:pt x="315" y="170"/>
                    <a:pt x="315" y="170"/>
                    <a:pt x="315" y="170"/>
                  </a:cubicBezTo>
                  <a:cubicBezTo>
                    <a:pt x="315" y="170"/>
                    <a:pt x="315" y="170"/>
                    <a:pt x="315" y="170"/>
                  </a:cubicBezTo>
                  <a:close/>
                  <a:moveTo>
                    <a:pt x="318" y="173"/>
                  </a:moveTo>
                  <a:cubicBezTo>
                    <a:pt x="318" y="173"/>
                    <a:pt x="318" y="173"/>
                    <a:pt x="318" y="173"/>
                  </a:cubicBezTo>
                  <a:cubicBezTo>
                    <a:pt x="319" y="172"/>
                    <a:pt x="319" y="172"/>
                    <a:pt x="319" y="172"/>
                  </a:cubicBezTo>
                  <a:cubicBezTo>
                    <a:pt x="319" y="172"/>
                    <a:pt x="319" y="172"/>
                    <a:pt x="319" y="172"/>
                  </a:cubicBezTo>
                  <a:cubicBezTo>
                    <a:pt x="319" y="172"/>
                    <a:pt x="319" y="172"/>
                    <a:pt x="319" y="172"/>
                  </a:cubicBezTo>
                  <a:cubicBezTo>
                    <a:pt x="319" y="173"/>
                    <a:pt x="319" y="173"/>
                    <a:pt x="319" y="173"/>
                  </a:cubicBezTo>
                  <a:cubicBezTo>
                    <a:pt x="318" y="173"/>
                    <a:pt x="318" y="173"/>
                    <a:pt x="318" y="173"/>
                  </a:cubicBezTo>
                  <a:cubicBezTo>
                    <a:pt x="318" y="173"/>
                    <a:pt x="318" y="173"/>
                    <a:pt x="318" y="173"/>
                  </a:cubicBezTo>
                  <a:close/>
                  <a:moveTo>
                    <a:pt x="293" y="88"/>
                  </a:moveTo>
                  <a:cubicBezTo>
                    <a:pt x="293" y="87"/>
                    <a:pt x="293" y="87"/>
                    <a:pt x="293" y="87"/>
                  </a:cubicBezTo>
                  <a:cubicBezTo>
                    <a:pt x="294" y="87"/>
                    <a:pt x="294" y="87"/>
                    <a:pt x="294" y="87"/>
                  </a:cubicBezTo>
                  <a:cubicBezTo>
                    <a:pt x="294" y="86"/>
                    <a:pt x="294" y="86"/>
                    <a:pt x="294" y="86"/>
                  </a:cubicBezTo>
                  <a:cubicBezTo>
                    <a:pt x="296" y="85"/>
                    <a:pt x="296" y="85"/>
                    <a:pt x="296" y="85"/>
                  </a:cubicBezTo>
                  <a:cubicBezTo>
                    <a:pt x="297" y="85"/>
                    <a:pt x="297" y="85"/>
                    <a:pt x="297" y="85"/>
                  </a:cubicBezTo>
                  <a:cubicBezTo>
                    <a:pt x="297" y="85"/>
                    <a:pt x="297" y="85"/>
                    <a:pt x="297" y="85"/>
                  </a:cubicBezTo>
                  <a:cubicBezTo>
                    <a:pt x="295" y="86"/>
                    <a:pt x="295" y="86"/>
                    <a:pt x="295" y="86"/>
                  </a:cubicBezTo>
                  <a:cubicBezTo>
                    <a:pt x="295" y="87"/>
                    <a:pt x="295" y="87"/>
                    <a:pt x="295" y="87"/>
                  </a:cubicBezTo>
                  <a:cubicBezTo>
                    <a:pt x="295" y="87"/>
                    <a:pt x="295" y="87"/>
                    <a:pt x="295" y="87"/>
                  </a:cubicBezTo>
                  <a:cubicBezTo>
                    <a:pt x="295" y="88"/>
                    <a:pt x="295" y="88"/>
                    <a:pt x="295" y="88"/>
                  </a:cubicBezTo>
                  <a:cubicBezTo>
                    <a:pt x="295" y="88"/>
                    <a:pt x="295" y="88"/>
                    <a:pt x="295" y="88"/>
                  </a:cubicBezTo>
                  <a:cubicBezTo>
                    <a:pt x="295" y="87"/>
                    <a:pt x="295" y="87"/>
                    <a:pt x="295" y="87"/>
                  </a:cubicBezTo>
                  <a:cubicBezTo>
                    <a:pt x="294" y="87"/>
                    <a:pt x="294" y="87"/>
                    <a:pt x="294" y="87"/>
                  </a:cubicBezTo>
                  <a:cubicBezTo>
                    <a:pt x="294" y="88"/>
                    <a:pt x="294" y="88"/>
                    <a:pt x="294" y="88"/>
                  </a:cubicBezTo>
                  <a:cubicBezTo>
                    <a:pt x="293" y="88"/>
                    <a:pt x="293" y="88"/>
                    <a:pt x="293" y="88"/>
                  </a:cubicBezTo>
                  <a:close/>
                  <a:moveTo>
                    <a:pt x="289" y="84"/>
                  </a:moveTo>
                  <a:cubicBezTo>
                    <a:pt x="289" y="84"/>
                    <a:pt x="289" y="84"/>
                    <a:pt x="289" y="84"/>
                  </a:cubicBezTo>
                  <a:cubicBezTo>
                    <a:pt x="290" y="84"/>
                    <a:pt x="290" y="84"/>
                    <a:pt x="290" y="84"/>
                  </a:cubicBezTo>
                  <a:cubicBezTo>
                    <a:pt x="290" y="84"/>
                    <a:pt x="290" y="84"/>
                    <a:pt x="290" y="84"/>
                  </a:cubicBezTo>
                  <a:cubicBezTo>
                    <a:pt x="290" y="84"/>
                    <a:pt x="290" y="84"/>
                    <a:pt x="290" y="84"/>
                  </a:cubicBezTo>
                  <a:cubicBezTo>
                    <a:pt x="289" y="84"/>
                    <a:pt x="289" y="84"/>
                    <a:pt x="289" y="84"/>
                  </a:cubicBezTo>
                  <a:close/>
                  <a:moveTo>
                    <a:pt x="265" y="74"/>
                  </a:moveTo>
                  <a:cubicBezTo>
                    <a:pt x="264" y="74"/>
                    <a:pt x="264" y="74"/>
                    <a:pt x="264" y="74"/>
                  </a:cubicBezTo>
                  <a:cubicBezTo>
                    <a:pt x="264" y="73"/>
                    <a:pt x="264" y="73"/>
                    <a:pt x="264" y="73"/>
                  </a:cubicBezTo>
                  <a:cubicBezTo>
                    <a:pt x="264" y="72"/>
                    <a:pt x="264" y="72"/>
                    <a:pt x="264" y="72"/>
                  </a:cubicBezTo>
                  <a:cubicBezTo>
                    <a:pt x="264" y="71"/>
                    <a:pt x="264" y="71"/>
                    <a:pt x="264" y="71"/>
                  </a:cubicBezTo>
                  <a:cubicBezTo>
                    <a:pt x="264" y="70"/>
                    <a:pt x="264" y="70"/>
                    <a:pt x="264" y="70"/>
                  </a:cubicBezTo>
                  <a:cubicBezTo>
                    <a:pt x="264" y="70"/>
                    <a:pt x="264" y="70"/>
                    <a:pt x="264" y="70"/>
                  </a:cubicBezTo>
                  <a:cubicBezTo>
                    <a:pt x="265" y="70"/>
                    <a:pt x="265" y="70"/>
                    <a:pt x="265" y="70"/>
                  </a:cubicBezTo>
                  <a:cubicBezTo>
                    <a:pt x="266" y="70"/>
                    <a:pt x="266" y="70"/>
                    <a:pt x="266" y="70"/>
                  </a:cubicBezTo>
                  <a:cubicBezTo>
                    <a:pt x="266" y="71"/>
                    <a:pt x="266" y="71"/>
                    <a:pt x="266" y="71"/>
                  </a:cubicBezTo>
                  <a:cubicBezTo>
                    <a:pt x="265" y="73"/>
                    <a:pt x="265" y="73"/>
                    <a:pt x="265" y="73"/>
                  </a:cubicBezTo>
                  <a:cubicBezTo>
                    <a:pt x="265" y="73"/>
                    <a:pt x="265" y="73"/>
                    <a:pt x="265" y="73"/>
                  </a:cubicBezTo>
                  <a:cubicBezTo>
                    <a:pt x="265" y="74"/>
                    <a:pt x="265" y="74"/>
                    <a:pt x="265" y="74"/>
                  </a:cubicBezTo>
                  <a:cubicBezTo>
                    <a:pt x="266" y="74"/>
                    <a:pt x="266" y="74"/>
                    <a:pt x="266" y="74"/>
                  </a:cubicBezTo>
                  <a:cubicBezTo>
                    <a:pt x="265" y="74"/>
                    <a:pt x="265" y="74"/>
                    <a:pt x="265" y="74"/>
                  </a:cubicBezTo>
                  <a:close/>
                  <a:moveTo>
                    <a:pt x="265" y="30"/>
                  </a:moveTo>
                  <a:cubicBezTo>
                    <a:pt x="266" y="29"/>
                    <a:pt x="266" y="29"/>
                    <a:pt x="266" y="29"/>
                  </a:cubicBezTo>
                  <a:cubicBezTo>
                    <a:pt x="266" y="28"/>
                    <a:pt x="266" y="28"/>
                    <a:pt x="266" y="28"/>
                  </a:cubicBezTo>
                  <a:cubicBezTo>
                    <a:pt x="266" y="27"/>
                    <a:pt x="266" y="27"/>
                    <a:pt x="266" y="27"/>
                  </a:cubicBezTo>
                  <a:cubicBezTo>
                    <a:pt x="268" y="27"/>
                    <a:pt x="268" y="27"/>
                    <a:pt x="268" y="27"/>
                  </a:cubicBezTo>
                  <a:cubicBezTo>
                    <a:pt x="268" y="26"/>
                    <a:pt x="268" y="26"/>
                    <a:pt x="268" y="26"/>
                  </a:cubicBezTo>
                  <a:cubicBezTo>
                    <a:pt x="268" y="25"/>
                    <a:pt x="268" y="25"/>
                    <a:pt x="268" y="25"/>
                  </a:cubicBezTo>
                  <a:cubicBezTo>
                    <a:pt x="267" y="25"/>
                    <a:pt x="267" y="25"/>
                    <a:pt x="267" y="25"/>
                  </a:cubicBezTo>
                  <a:cubicBezTo>
                    <a:pt x="266" y="25"/>
                    <a:pt x="266" y="25"/>
                    <a:pt x="266" y="25"/>
                  </a:cubicBezTo>
                  <a:cubicBezTo>
                    <a:pt x="267" y="24"/>
                    <a:pt x="267" y="24"/>
                    <a:pt x="267" y="24"/>
                  </a:cubicBezTo>
                  <a:cubicBezTo>
                    <a:pt x="266" y="24"/>
                    <a:pt x="266" y="24"/>
                    <a:pt x="266" y="24"/>
                  </a:cubicBezTo>
                  <a:cubicBezTo>
                    <a:pt x="265" y="25"/>
                    <a:pt x="265" y="25"/>
                    <a:pt x="265" y="25"/>
                  </a:cubicBezTo>
                  <a:cubicBezTo>
                    <a:pt x="264" y="25"/>
                    <a:pt x="264" y="25"/>
                    <a:pt x="264" y="25"/>
                  </a:cubicBezTo>
                  <a:cubicBezTo>
                    <a:pt x="264" y="26"/>
                    <a:pt x="264" y="26"/>
                    <a:pt x="264" y="26"/>
                  </a:cubicBezTo>
                  <a:cubicBezTo>
                    <a:pt x="263" y="26"/>
                    <a:pt x="263" y="26"/>
                    <a:pt x="263" y="26"/>
                  </a:cubicBezTo>
                  <a:cubicBezTo>
                    <a:pt x="263" y="27"/>
                    <a:pt x="263" y="27"/>
                    <a:pt x="263" y="27"/>
                  </a:cubicBezTo>
                  <a:cubicBezTo>
                    <a:pt x="264" y="27"/>
                    <a:pt x="264" y="27"/>
                    <a:pt x="264" y="27"/>
                  </a:cubicBezTo>
                  <a:cubicBezTo>
                    <a:pt x="265" y="27"/>
                    <a:pt x="265" y="27"/>
                    <a:pt x="265" y="27"/>
                  </a:cubicBezTo>
                  <a:cubicBezTo>
                    <a:pt x="265" y="28"/>
                    <a:pt x="265" y="28"/>
                    <a:pt x="265" y="28"/>
                  </a:cubicBezTo>
                  <a:cubicBezTo>
                    <a:pt x="264" y="28"/>
                    <a:pt x="264" y="28"/>
                    <a:pt x="264" y="28"/>
                  </a:cubicBezTo>
                  <a:cubicBezTo>
                    <a:pt x="264" y="29"/>
                    <a:pt x="264" y="29"/>
                    <a:pt x="264" y="29"/>
                  </a:cubicBezTo>
                  <a:cubicBezTo>
                    <a:pt x="265" y="29"/>
                    <a:pt x="265" y="29"/>
                    <a:pt x="265" y="29"/>
                  </a:cubicBezTo>
                  <a:cubicBezTo>
                    <a:pt x="265" y="30"/>
                    <a:pt x="265" y="30"/>
                    <a:pt x="265" y="30"/>
                  </a:cubicBezTo>
                  <a:close/>
                  <a:moveTo>
                    <a:pt x="253" y="54"/>
                  </a:moveTo>
                  <a:cubicBezTo>
                    <a:pt x="253" y="53"/>
                    <a:pt x="253" y="53"/>
                    <a:pt x="253" y="53"/>
                  </a:cubicBezTo>
                  <a:cubicBezTo>
                    <a:pt x="254" y="53"/>
                    <a:pt x="254" y="53"/>
                    <a:pt x="254" y="53"/>
                  </a:cubicBezTo>
                  <a:cubicBezTo>
                    <a:pt x="253" y="52"/>
                    <a:pt x="253" y="52"/>
                    <a:pt x="253" y="52"/>
                  </a:cubicBezTo>
                  <a:cubicBezTo>
                    <a:pt x="253" y="51"/>
                    <a:pt x="253" y="51"/>
                    <a:pt x="253" y="51"/>
                  </a:cubicBezTo>
                  <a:cubicBezTo>
                    <a:pt x="253" y="51"/>
                    <a:pt x="253" y="51"/>
                    <a:pt x="253" y="51"/>
                  </a:cubicBezTo>
                  <a:cubicBezTo>
                    <a:pt x="253" y="50"/>
                    <a:pt x="253" y="50"/>
                    <a:pt x="253" y="50"/>
                  </a:cubicBezTo>
                  <a:cubicBezTo>
                    <a:pt x="253" y="50"/>
                    <a:pt x="253" y="50"/>
                    <a:pt x="253" y="50"/>
                  </a:cubicBezTo>
                  <a:cubicBezTo>
                    <a:pt x="254" y="50"/>
                    <a:pt x="254" y="50"/>
                    <a:pt x="254" y="50"/>
                  </a:cubicBezTo>
                  <a:cubicBezTo>
                    <a:pt x="255" y="50"/>
                    <a:pt x="255" y="50"/>
                    <a:pt x="255" y="50"/>
                  </a:cubicBezTo>
                  <a:cubicBezTo>
                    <a:pt x="255" y="50"/>
                    <a:pt x="255" y="50"/>
                    <a:pt x="255" y="50"/>
                  </a:cubicBezTo>
                  <a:cubicBezTo>
                    <a:pt x="256" y="50"/>
                    <a:pt x="256" y="50"/>
                    <a:pt x="256" y="50"/>
                  </a:cubicBezTo>
                  <a:cubicBezTo>
                    <a:pt x="255" y="49"/>
                    <a:pt x="255" y="49"/>
                    <a:pt x="255" y="49"/>
                  </a:cubicBezTo>
                  <a:cubicBezTo>
                    <a:pt x="254" y="48"/>
                    <a:pt x="254" y="48"/>
                    <a:pt x="254" y="48"/>
                  </a:cubicBezTo>
                  <a:cubicBezTo>
                    <a:pt x="254" y="48"/>
                    <a:pt x="254" y="48"/>
                    <a:pt x="254" y="48"/>
                  </a:cubicBezTo>
                  <a:cubicBezTo>
                    <a:pt x="255" y="48"/>
                    <a:pt x="255" y="48"/>
                    <a:pt x="255" y="48"/>
                  </a:cubicBezTo>
                  <a:cubicBezTo>
                    <a:pt x="254" y="47"/>
                    <a:pt x="254" y="47"/>
                    <a:pt x="254" y="47"/>
                  </a:cubicBezTo>
                  <a:cubicBezTo>
                    <a:pt x="255" y="46"/>
                    <a:pt x="255" y="46"/>
                    <a:pt x="255" y="46"/>
                  </a:cubicBezTo>
                  <a:cubicBezTo>
                    <a:pt x="255" y="45"/>
                    <a:pt x="255" y="45"/>
                    <a:pt x="255" y="45"/>
                  </a:cubicBezTo>
                  <a:cubicBezTo>
                    <a:pt x="255" y="44"/>
                    <a:pt x="255" y="44"/>
                    <a:pt x="255" y="44"/>
                  </a:cubicBezTo>
                  <a:cubicBezTo>
                    <a:pt x="256" y="44"/>
                    <a:pt x="256" y="44"/>
                    <a:pt x="256" y="44"/>
                  </a:cubicBezTo>
                  <a:cubicBezTo>
                    <a:pt x="256" y="44"/>
                    <a:pt x="256" y="44"/>
                    <a:pt x="256" y="44"/>
                  </a:cubicBezTo>
                  <a:cubicBezTo>
                    <a:pt x="256" y="42"/>
                    <a:pt x="256" y="42"/>
                    <a:pt x="256" y="42"/>
                  </a:cubicBezTo>
                  <a:cubicBezTo>
                    <a:pt x="257" y="42"/>
                    <a:pt x="257" y="42"/>
                    <a:pt x="257" y="42"/>
                  </a:cubicBezTo>
                  <a:cubicBezTo>
                    <a:pt x="258" y="41"/>
                    <a:pt x="258" y="41"/>
                    <a:pt x="258" y="41"/>
                  </a:cubicBezTo>
                  <a:cubicBezTo>
                    <a:pt x="259" y="41"/>
                    <a:pt x="259" y="41"/>
                    <a:pt x="259" y="41"/>
                  </a:cubicBezTo>
                  <a:cubicBezTo>
                    <a:pt x="260" y="42"/>
                    <a:pt x="260" y="42"/>
                    <a:pt x="260" y="42"/>
                  </a:cubicBezTo>
                  <a:cubicBezTo>
                    <a:pt x="260" y="43"/>
                    <a:pt x="260" y="43"/>
                    <a:pt x="260" y="43"/>
                  </a:cubicBezTo>
                  <a:cubicBezTo>
                    <a:pt x="260" y="44"/>
                    <a:pt x="260" y="44"/>
                    <a:pt x="260" y="44"/>
                  </a:cubicBezTo>
                  <a:cubicBezTo>
                    <a:pt x="261" y="44"/>
                    <a:pt x="261" y="44"/>
                    <a:pt x="261" y="44"/>
                  </a:cubicBezTo>
                  <a:cubicBezTo>
                    <a:pt x="261" y="44"/>
                    <a:pt x="261" y="44"/>
                    <a:pt x="261" y="44"/>
                  </a:cubicBezTo>
                  <a:cubicBezTo>
                    <a:pt x="261" y="45"/>
                    <a:pt x="261" y="45"/>
                    <a:pt x="261" y="45"/>
                  </a:cubicBezTo>
                  <a:cubicBezTo>
                    <a:pt x="262" y="46"/>
                    <a:pt x="262" y="46"/>
                    <a:pt x="262" y="46"/>
                  </a:cubicBezTo>
                  <a:cubicBezTo>
                    <a:pt x="262" y="46"/>
                    <a:pt x="262" y="46"/>
                    <a:pt x="262" y="46"/>
                  </a:cubicBezTo>
                  <a:cubicBezTo>
                    <a:pt x="262" y="47"/>
                    <a:pt x="262" y="47"/>
                    <a:pt x="262" y="47"/>
                  </a:cubicBezTo>
                  <a:cubicBezTo>
                    <a:pt x="263" y="47"/>
                    <a:pt x="263" y="47"/>
                    <a:pt x="263" y="47"/>
                  </a:cubicBezTo>
                  <a:cubicBezTo>
                    <a:pt x="263" y="47"/>
                    <a:pt x="263" y="47"/>
                    <a:pt x="263" y="47"/>
                  </a:cubicBezTo>
                  <a:cubicBezTo>
                    <a:pt x="263" y="48"/>
                    <a:pt x="263" y="48"/>
                    <a:pt x="263" y="48"/>
                  </a:cubicBezTo>
                  <a:cubicBezTo>
                    <a:pt x="264" y="50"/>
                    <a:pt x="264" y="50"/>
                    <a:pt x="264" y="50"/>
                  </a:cubicBezTo>
                  <a:cubicBezTo>
                    <a:pt x="263" y="50"/>
                    <a:pt x="263" y="50"/>
                    <a:pt x="263" y="50"/>
                  </a:cubicBezTo>
                  <a:cubicBezTo>
                    <a:pt x="262" y="51"/>
                    <a:pt x="262" y="51"/>
                    <a:pt x="262" y="51"/>
                  </a:cubicBezTo>
                  <a:cubicBezTo>
                    <a:pt x="262" y="51"/>
                    <a:pt x="262" y="51"/>
                    <a:pt x="262" y="51"/>
                  </a:cubicBezTo>
                  <a:cubicBezTo>
                    <a:pt x="261" y="51"/>
                    <a:pt x="261" y="51"/>
                    <a:pt x="261" y="51"/>
                  </a:cubicBezTo>
                  <a:cubicBezTo>
                    <a:pt x="261" y="51"/>
                    <a:pt x="261" y="51"/>
                    <a:pt x="261" y="51"/>
                  </a:cubicBezTo>
                  <a:cubicBezTo>
                    <a:pt x="262" y="51"/>
                    <a:pt x="262" y="51"/>
                    <a:pt x="262" y="51"/>
                  </a:cubicBezTo>
                  <a:cubicBezTo>
                    <a:pt x="262" y="52"/>
                    <a:pt x="262" y="52"/>
                    <a:pt x="262" y="52"/>
                  </a:cubicBezTo>
                  <a:cubicBezTo>
                    <a:pt x="262" y="53"/>
                    <a:pt x="262" y="53"/>
                    <a:pt x="262" y="53"/>
                  </a:cubicBezTo>
                  <a:cubicBezTo>
                    <a:pt x="260" y="54"/>
                    <a:pt x="260" y="54"/>
                    <a:pt x="260" y="54"/>
                  </a:cubicBezTo>
                  <a:cubicBezTo>
                    <a:pt x="260" y="55"/>
                    <a:pt x="260" y="55"/>
                    <a:pt x="260" y="55"/>
                  </a:cubicBezTo>
                  <a:cubicBezTo>
                    <a:pt x="259" y="54"/>
                    <a:pt x="259" y="54"/>
                    <a:pt x="259" y="54"/>
                  </a:cubicBezTo>
                  <a:cubicBezTo>
                    <a:pt x="259" y="54"/>
                    <a:pt x="259" y="54"/>
                    <a:pt x="259" y="54"/>
                  </a:cubicBezTo>
                  <a:cubicBezTo>
                    <a:pt x="259" y="53"/>
                    <a:pt x="259" y="53"/>
                    <a:pt x="259" y="53"/>
                  </a:cubicBezTo>
                  <a:cubicBezTo>
                    <a:pt x="258" y="54"/>
                    <a:pt x="258" y="54"/>
                    <a:pt x="258" y="54"/>
                  </a:cubicBezTo>
                  <a:cubicBezTo>
                    <a:pt x="257" y="54"/>
                    <a:pt x="257" y="54"/>
                    <a:pt x="257" y="54"/>
                  </a:cubicBezTo>
                  <a:cubicBezTo>
                    <a:pt x="256" y="54"/>
                    <a:pt x="256" y="54"/>
                    <a:pt x="256" y="54"/>
                  </a:cubicBezTo>
                  <a:cubicBezTo>
                    <a:pt x="255" y="54"/>
                    <a:pt x="255" y="54"/>
                    <a:pt x="255" y="54"/>
                  </a:cubicBezTo>
                  <a:cubicBezTo>
                    <a:pt x="255" y="53"/>
                    <a:pt x="255" y="53"/>
                    <a:pt x="255" y="53"/>
                  </a:cubicBezTo>
                  <a:cubicBezTo>
                    <a:pt x="255" y="53"/>
                    <a:pt x="255" y="53"/>
                    <a:pt x="255" y="53"/>
                  </a:cubicBezTo>
                  <a:cubicBezTo>
                    <a:pt x="254" y="54"/>
                    <a:pt x="254" y="54"/>
                    <a:pt x="254" y="54"/>
                  </a:cubicBezTo>
                  <a:cubicBezTo>
                    <a:pt x="253" y="54"/>
                    <a:pt x="253" y="54"/>
                    <a:pt x="253" y="54"/>
                  </a:cubicBezTo>
                  <a:close/>
                  <a:moveTo>
                    <a:pt x="264" y="53"/>
                  </a:moveTo>
                  <a:cubicBezTo>
                    <a:pt x="264" y="53"/>
                    <a:pt x="264" y="53"/>
                    <a:pt x="264" y="53"/>
                  </a:cubicBezTo>
                  <a:cubicBezTo>
                    <a:pt x="264" y="52"/>
                    <a:pt x="264" y="52"/>
                    <a:pt x="264" y="52"/>
                  </a:cubicBezTo>
                  <a:cubicBezTo>
                    <a:pt x="264" y="51"/>
                    <a:pt x="264" y="51"/>
                    <a:pt x="264" y="51"/>
                  </a:cubicBezTo>
                  <a:cubicBezTo>
                    <a:pt x="264" y="51"/>
                    <a:pt x="264" y="51"/>
                    <a:pt x="264" y="51"/>
                  </a:cubicBezTo>
                  <a:cubicBezTo>
                    <a:pt x="263" y="51"/>
                    <a:pt x="263" y="51"/>
                    <a:pt x="263" y="51"/>
                  </a:cubicBezTo>
                  <a:cubicBezTo>
                    <a:pt x="263" y="52"/>
                    <a:pt x="263" y="52"/>
                    <a:pt x="263" y="52"/>
                  </a:cubicBezTo>
                  <a:cubicBezTo>
                    <a:pt x="264" y="53"/>
                    <a:pt x="264" y="53"/>
                    <a:pt x="264" y="53"/>
                  </a:cubicBezTo>
                  <a:close/>
                  <a:moveTo>
                    <a:pt x="267" y="65"/>
                  </a:moveTo>
                  <a:cubicBezTo>
                    <a:pt x="267" y="66"/>
                    <a:pt x="267" y="66"/>
                    <a:pt x="267" y="66"/>
                  </a:cubicBezTo>
                  <a:cubicBezTo>
                    <a:pt x="268" y="66"/>
                    <a:pt x="268" y="66"/>
                    <a:pt x="268" y="66"/>
                  </a:cubicBezTo>
                  <a:cubicBezTo>
                    <a:pt x="269" y="66"/>
                    <a:pt x="269" y="66"/>
                    <a:pt x="269" y="66"/>
                  </a:cubicBezTo>
                  <a:cubicBezTo>
                    <a:pt x="270" y="66"/>
                    <a:pt x="270" y="66"/>
                    <a:pt x="270" y="66"/>
                  </a:cubicBezTo>
                  <a:cubicBezTo>
                    <a:pt x="270" y="65"/>
                    <a:pt x="270" y="65"/>
                    <a:pt x="270" y="65"/>
                  </a:cubicBezTo>
                  <a:cubicBezTo>
                    <a:pt x="271" y="64"/>
                    <a:pt x="271" y="64"/>
                    <a:pt x="271" y="64"/>
                  </a:cubicBezTo>
                  <a:cubicBezTo>
                    <a:pt x="270" y="64"/>
                    <a:pt x="270" y="64"/>
                    <a:pt x="270" y="64"/>
                  </a:cubicBezTo>
                  <a:cubicBezTo>
                    <a:pt x="270" y="63"/>
                    <a:pt x="270" y="63"/>
                    <a:pt x="270" y="63"/>
                  </a:cubicBezTo>
                  <a:cubicBezTo>
                    <a:pt x="270" y="63"/>
                    <a:pt x="270" y="63"/>
                    <a:pt x="270" y="63"/>
                  </a:cubicBezTo>
                  <a:cubicBezTo>
                    <a:pt x="269" y="63"/>
                    <a:pt x="269" y="63"/>
                    <a:pt x="269" y="63"/>
                  </a:cubicBezTo>
                  <a:cubicBezTo>
                    <a:pt x="269" y="62"/>
                    <a:pt x="269" y="62"/>
                    <a:pt x="269" y="62"/>
                  </a:cubicBezTo>
                  <a:cubicBezTo>
                    <a:pt x="268" y="62"/>
                    <a:pt x="268" y="62"/>
                    <a:pt x="268" y="62"/>
                  </a:cubicBezTo>
                  <a:cubicBezTo>
                    <a:pt x="267" y="63"/>
                    <a:pt x="267" y="63"/>
                    <a:pt x="267" y="63"/>
                  </a:cubicBezTo>
                  <a:cubicBezTo>
                    <a:pt x="267" y="63"/>
                    <a:pt x="267" y="63"/>
                    <a:pt x="267" y="63"/>
                  </a:cubicBezTo>
                  <a:cubicBezTo>
                    <a:pt x="267" y="64"/>
                    <a:pt x="267" y="64"/>
                    <a:pt x="267" y="64"/>
                  </a:cubicBezTo>
                  <a:cubicBezTo>
                    <a:pt x="267" y="65"/>
                    <a:pt x="267" y="65"/>
                    <a:pt x="267" y="65"/>
                  </a:cubicBezTo>
                  <a:close/>
                  <a:moveTo>
                    <a:pt x="266" y="65"/>
                  </a:moveTo>
                  <a:cubicBezTo>
                    <a:pt x="266" y="66"/>
                    <a:pt x="266" y="66"/>
                    <a:pt x="266" y="66"/>
                  </a:cubicBezTo>
                  <a:cubicBezTo>
                    <a:pt x="266" y="66"/>
                    <a:pt x="266" y="66"/>
                    <a:pt x="266" y="66"/>
                  </a:cubicBezTo>
                  <a:cubicBezTo>
                    <a:pt x="266" y="67"/>
                    <a:pt x="266" y="67"/>
                    <a:pt x="266" y="67"/>
                  </a:cubicBezTo>
                  <a:cubicBezTo>
                    <a:pt x="267" y="66"/>
                    <a:pt x="267" y="66"/>
                    <a:pt x="267" y="66"/>
                  </a:cubicBezTo>
                  <a:cubicBezTo>
                    <a:pt x="266" y="66"/>
                    <a:pt x="266" y="66"/>
                    <a:pt x="266" y="66"/>
                  </a:cubicBezTo>
                  <a:cubicBezTo>
                    <a:pt x="266" y="66"/>
                    <a:pt x="266" y="66"/>
                    <a:pt x="266" y="66"/>
                  </a:cubicBezTo>
                  <a:cubicBezTo>
                    <a:pt x="266" y="65"/>
                    <a:pt x="266" y="65"/>
                    <a:pt x="266" y="65"/>
                  </a:cubicBezTo>
                  <a:cubicBezTo>
                    <a:pt x="266" y="65"/>
                    <a:pt x="266" y="65"/>
                    <a:pt x="266" y="65"/>
                  </a:cubicBezTo>
                  <a:close/>
                  <a:moveTo>
                    <a:pt x="253" y="59"/>
                  </a:moveTo>
                  <a:cubicBezTo>
                    <a:pt x="253" y="58"/>
                    <a:pt x="253" y="58"/>
                    <a:pt x="253" y="58"/>
                  </a:cubicBezTo>
                  <a:cubicBezTo>
                    <a:pt x="253" y="57"/>
                    <a:pt x="253" y="57"/>
                    <a:pt x="253" y="57"/>
                  </a:cubicBezTo>
                  <a:cubicBezTo>
                    <a:pt x="254" y="56"/>
                    <a:pt x="254" y="56"/>
                    <a:pt x="254" y="56"/>
                  </a:cubicBezTo>
                  <a:cubicBezTo>
                    <a:pt x="255" y="56"/>
                    <a:pt x="255" y="56"/>
                    <a:pt x="255" y="56"/>
                  </a:cubicBezTo>
                  <a:cubicBezTo>
                    <a:pt x="255" y="56"/>
                    <a:pt x="255" y="56"/>
                    <a:pt x="255" y="56"/>
                  </a:cubicBezTo>
                  <a:cubicBezTo>
                    <a:pt x="256" y="56"/>
                    <a:pt x="256" y="56"/>
                    <a:pt x="256" y="56"/>
                  </a:cubicBezTo>
                  <a:cubicBezTo>
                    <a:pt x="257" y="56"/>
                    <a:pt x="257" y="56"/>
                    <a:pt x="257" y="56"/>
                  </a:cubicBezTo>
                  <a:cubicBezTo>
                    <a:pt x="257" y="56"/>
                    <a:pt x="257" y="56"/>
                    <a:pt x="257" y="56"/>
                  </a:cubicBezTo>
                  <a:cubicBezTo>
                    <a:pt x="257" y="57"/>
                    <a:pt x="257" y="57"/>
                    <a:pt x="257" y="57"/>
                  </a:cubicBezTo>
                  <a:cubicBezTo>
                    <a:pt x="258" y="57"/>
                    <a:pt x="258" y="57"/>
                    <a:pt x="258" y="57"/>
                  </a:cubicBezTo>
                  <a:cubicBezTo>
                    <a:pt x="258" y="56"/>
                    <a:pt x="258" y="56"/>
                    <a:pt x="258" y="56"/>
                  </a:cubicBezTo>
                  <a:cubicBezTo>
                    <a:pt x="259" y="57"/>
                    <a:pt x="259" y="57"/>
                    <a:pt x="259" y="57"/>
                  </a:cubicBezTo>
                  <a:cubicBezTo>
                    <a:pt x="260" y="57"/>
                    <a:pt x="260" y="57"/>
                    <a:pt x="260" y="57"/>
                  </a:cubicBezTo>
                  <a:cubicBezTo>
                    <a:pt x="260" y="58"/>
                    <a:pt x="260" y="58"/>
                    <a:pt x="260" y="58"/>
                  </a:cubicBezTo>
                  <a:cubicBezTo>
                    <a:pt x="261" y="58"/>
                    <a:pt x="261" y="58"/>
                    <a:pt x="261" y="58"/>
                  </a:cubicBezTo>
                  <a:cubicBezTo>
                    <a:pt x="261" y="58"/>
                    <a:pt x="261" y="58"/>
                    <a:pt x="261" y="58"/>
                  </a:cubicBezTo>
                  <a:cubicBezTo>
                    <a:pt x="261" y="59"/>
                    <a:pt x="261" y="59"/>
                    <a:pt x="261" y="59"/>
                  </a:cubicBezTo>
                  <a:cubicBezTo>
                    <a:pt x="262" y="59"/>
                    <a:pt x="262" y="59"/>
                    <a:pt x="262" y="59"/>
                  </a:cubicBezTo>
                  <a:cubicBezTo>
                    <a:pt x="262" y="58"/>
                    <a:pt x="262" y="58"/>
                    <a:pt x="262" y="58"/>
                  </a:cubicBezTo>
                  <a:cubicBezTo>
                    <a:pt x="263" y="59"/>
                    <a:pt x="263" y="59"/>
                    <a:pt x="263" y="59"/>
                  </a:cubicBezTo>
                  <a:cubicBezTo>
                    <a:pt x="263" y="60"/>
                    <a:pt x="263" y="60"/>
                    <a:pt x="263" y="60"/>
                  </a:cubicBezTo>
                  <a:cubicBezTo>
                    <a:pt x="263" y="60"/>
                    <a:pt x="263" y="60"/>
                    <a:pt x="263" y="60"/>
                  </a:cubicBezTo>
                  <a:cubicBezTo>
                    <a:pt x="263" y="60"/>
                    <a:pt x="263" y="60"/>
                    <a:pt x="263" y="60"/>
                  </a:cubicBezTo>
                  <a:cubicBezTo>
                    <a:pt x="263" y="61"/>
                    <a:pt x="263" y="61"/>
                    <a:pt x="263" y="61"/>
                  </a:cubicBezTo>
                  <a:cubicBezTo>
                    <a:pt x="262" y="61"/>
                    <a:pt x="262" y="61"/>
                    <a:pt x="262" y="61"/>
                  </a:cubicBezTo>
                  <a:cubicBezTo>
                    <a:pt x="261" y="61"/>
                    <a:pt x="261" y="61"/>
                    <a:pt x="261" y="61"/>
                  </a:cubicBezTo>
                  <a:cubicBezTo>
                    <a:pt x="260" y="62"/>
                    <a:pt x="260" y="62"/>
                    <a:pt x="260" y="62"/>
                  </a:cubicBezTo>
                  <a:cubicBezTo>
                    <a:pt x="259" y="61"/>
                    <a:pt x="259" y="61"/>
                    <a:pt x="259" y="61"/>
                  </a:cubicBezTo>
                  <a:cubicBezTo>
                    <a:pt x="258" y="61"/>
                    <a:pt x="258" y="61"/>
                    <a:pt x="258" y="61"/>
                  </a:cubicBezTo>
                  <a:cubicBezTo>
                    <a:pt x="257" y="60"/>
                    <a:pt x="257" y="60"/>
                    <a:pt x="257" y="60"/>
                  </a:cubicBezTo>
                  <a:cubicBezTo>
                    <a:pt x="256" y="60"/>
                    <a:pt x="256" y="60"/>
                    <a:pt x="256" y="60"/>
                  </a:cubicBezTo>
                  <a:cubicBezTo>
                    <a:pt x="255" y="60"/>
                    <a:pt x="255" y="60"/>
                    <a:pt x="255" y="60"/>
                  </a:cubicBezTo>
                  <a:cubicBezTo>
                    <a:pt x="254" y="59"/>
                    <a:pt x="254" y="59"/>
                    <a:pt x="254" y="59"/>
                  </a:cubicBezTo>
                  <a:cubicBezTo>
                    <a:pt x="253" y="59"/>
                    <a:pt x="253" y="59"/>
                    <a:pt x="253" y="59"/>
                  </a:cubicBezTo>
                  <a:cubicBezTo>
                    <a:pt x="253" y="59"/>
                    <a:pt x="253" y="59"/>
                    <a:pt x="253" y="59"/>
                  </a:cubicBezTo>
                  <a:close/>
                  <a:moveTo>
                    <a:pt x="242" y="46"/>
                  </a:moveTo>
                  <a:cubicBezTo>
                    <a:pt x="242" y="45"/>
                    <a:pt x="242" y="45"/>
                    <a:pt x="242" y="45"/>
                  </a:cubicBezTo>
                  <a:cubicBezTo>
                    <a:pt x="243" y="45"/>
                    <a:pt x="243" y="45"/>
                    <a:pt x="243" y="45"/>
                  </a:cubicBezTo>
                  <a:cubicBezTo>
                    <a:pt x="243" y="45"/>
                    <a:pt x="243" y="45"/>
                    <a:pt x="243" y="45"/>
                  </a:cubicBezTo>
                  <a:cubicBezTo>
                    <a:pt x="243" y="46"/>
                    <a:pt x="243" y="46"/>
                    <a:pt x="243" y="46"/>
                  </a:cubicBezTo>
                  <a:cubicBezTo>
                    <a:pt x="242" y="46"/>
                    <a:pt x="242" y="46"/>
                    <a:pt x="242" y="46"/>
                  </a:cubicBezTo>
                  <a:cubicBezTo>
                    <a:pt x="242" y="46"/>
                    <a:pt x="242" y="46"/>
                    <a:pt x="242" y="46"/>
                  </a:cubicBezTo>
                  <a:close/>
                  <a:moveTo>
                    <a:pt x="243" y="50"/>
                  </a:moveTo>
                  <a:cubicBezTo>
                    <a:pt x="243" y="52"/>
                    <a:pt x="243" y="52"/>
                    <a:pt x="243" y="52"/>
                  </a:cubicBezTo>
                  <a:cubicBezTo>
                    <a:pt x="244" y="52"/>
                    <a:pt x="244" y="52"/>
                    <a:pt x="244" y="52"/>
                  </a:cubicBezTo>
                  <a:cubicBezTo>
                    <a:pt x="244" y="52"/>
                    <a:pt x="244" y="52"/>
                    <a:pt x="244" y="52"/>
                  </a:cubicBezTo>
                  <a:cubicBezTo>
                    <a:pt x="245" y="52"/>
                    <a:pt x="245" y="52"/>
                    <a:pt x="245" y="52"/>
                  </a:cubicBezTo>
                  <a:cubicBezTo>
                    <a:pt x="245" y="53"/>
                    <a:pt x="245" y="53"/>
                    <a:pt x="245" y="53"/>
                  </a:cubicBezTo>
                  <a:cubicBezTo>
                    <a:pt x="246" y="53"/>
                    <a:pt x="246" y="53"/>
                    <a:pt x="246" y="53"/>
                  </a:cubicBezTo>
                  <a:cubicBezTo>
                    <a:pt x="247" y="52"/>
                    <a:pt x="247" y="52"/>
                    <a:pt x="247" y="52"/>
                  </a:cubicBezTo>
                  <a:cubicBezTo>
                    <a:pt x="247" y="51"/>
                    <a:pt x="247" y="51"/>
                    <a:pt x="247" y="51"/>
                  </a:cubicBezTo>
                  <a:cubicBezTo>
                    <a:pt x="248" y="51"/>
                    <a:pt x="248" y="51"/>
                    <a:pt x="248" y="51"/>
                  </a:cubicBezTo>
                  <a:cubicBezTo>
                    <a:pt x="249" y="50"/>
                    <a:pt x="249" y="50"/>
                    <a:pt x="249" y="50"/>
                  </a:cubicBezTo>
                  <a:cubicBezTo>
                    <a:pt x="249" y="49"/>
                    <a:pt x="249" y="49"/>
                    <a:pt x="249" y="49"/>
                  </a:cubicBezTo>
                  <a:cubicBezTo>
                    <a:pt x="249" y="48"/>
                    <a:pt x="249" y="48"/>
                    <a:pt x="249" y="48"/>
                  </a:cubicBezTo>
                  <a:cubicBezTo>
                    <a:pt x="250" y="47"/>
                    <a:pt x="250" y="47"/>
                    <a:pt x="250" y="47"/>
                  </a:cubicBezTo>
                  <a:cubicBezTo>
                    <a:pt x="249" y="46"/>
                    <a:pt x="249" y="46"/>
                    <a:pt x="249" y="46"/>
                  </a:cubicBezTo>
                  <a:cubicBezTo>
                    <a:pt x="249" y="46"/>
                    <a:pt x="249" y="46"/>
                    <a:pt x="249" y="46"/>
                  </a:cubicBezTo>
                  <a:cubicBezTo>
                    <a:pt x="250" y="46"/>
                    <a:pt x="250" y="46"/>
                    <a:pt x="250" y="46"/>
                  </a:cubicBezTo>
                  <a:cubicBezTo>
                    <a:pt x="250" y="45"/>
                    <a:pt x="250" y="45"/>
                    <a:pt x="250" y="45"/>
                  </a:cubicBezTo>
                  <a:cubicBezTo>
                    <a:pt x="251" y="44"/>
                    <a:pt x="251" y="44"/>
                    <a:pt x="251" y="44"/>
                  </a:cubicBezTo>
                  <a:cubicBezTo>
                    <a:pt x="252" y="44"/>
                    <a:pt x="252" y="44"/>
                    <a:pt x="252" y="44"/>
                  </a:cubicBezTo>
                  <a:cubicBezTo>
                    <a:pt x="253" y="43"/>
                    <a:pt x="253" y="43"/>
                    <a:pt x="253" y="43"/>
                  </a:cubicBezTo>
                  <a:cubicBezTo>
                    <a:pt x="253" y="42"/>
                    <a:pt x="253" y="42"/>
                    <a:pt x="253" y="42"/>
                  </a:cubicBezTo>
                  <a:cubicBezTo>
                    <a:pt x="253" y="41"/>
                    <a:pt x="253" y="41"/>
                    <a:pt x="253" y="41"/>
                  </a:cubicBezTo>
                  <a:cubicBezTo>
                    <a:pt x="253" y="41"/>
                    <a:pt x="253" y="41"/>
                    <a:pt x="253" y="41"/>
                  </a:cubicBezTo>
                  <a:cubicBezTo>
                    <a:pt x="254" y="40"/>
                    <a:pt x="254" y="40"/>
                    <a:pt x="254" y="40"/>
                  </a:cubicBezTo>
                  <a:cubicBezTo>
                    <a:pt x="253" y="40"/>
                    <a:pt x="253" y="40"/>
                    <a:pt x="253" y="40"/>
                  </a:cubicBezTo>
                  <a:cubicBezTo>
                    <a:pt x="253" y="39"/>
                    <a:pt x="253" y="39"/>
                    <a:pt x="253" y="39"/>
                  </a:cubicBezTo>
                  <a:cubicBezTo>
                    <a:pt x="253" y="39"/>
                    <a:pt x="253" y="39"/>
                    <a:pt x="253" y="39"/>
                  </a:cubicBezTo>
                  <a:cubicBezTo>
                    <a:pt x="252" y="38"/>
                    <a:pt x="252" y="38"/>
                    <a:pt x="252" y="38"/>
                  </a:cubicBezTo>
                  <a:cubicBezTo>
                    <a:pt x="251" y="38"/>
                    <a:pt x="251" y="38"/>
                    <a:pt x="251" y="38"/>
                  </a:cubicBezTo>
                  <a:cubicBezTo>
                    <a:pt x="250" y="38"/>
                    <a:pt x="250" y="38"/>
                    <a:pt x="250" y="38"/>
                  </a:cubicBezTo>
                  <a:cubicBezTo>
                    <a:pt x="251" y="37"/>
                    <a:pt x="251" y="37"/>
                    <a:pt x="251" y="37"/>
                  </a:cubicBezTo>
                  <a:cubicBezTo>
                    <a:pt x="252" y="37"/>
                    <a:pt x="252" y="37"/>
                    <a:pt x="252" y="37"/>
                  </a:cubicBezTo>
                  <a:cubicBezTo>
                    <a:pt x="252" y="36"/>
                    <a:pt x="252" y="36"/>
                    <a:pt x="252" y="36"/>
                  </a:cubicBezTo>
                  <a:cubicBezTo>
                    <a:pt x="252" y="36"/>
                    <a:pt x="252" y="36"/>
                    <a:pt x="252" y="36"/>
                  </a:cubicBezTo>
                  <a:cubicBezTo>
                    <a:pt x="252" y="35"/>
                    <a:pt x="252" y="35"/>
                    <a:pt x="252" y="35"/>
                  </a:cubicBezTo>
                  <a:cubicBezTo>
                    <a:pt x="252" y="34"/>
                    <a:pt x="252" y="34"/>
                    <a:pt x="252" y="34"/>
                  </a:cubicBezTo>
                  <a:cubicBezTo>
                    <a:pt x="251" y="33"/>
                    <a:pt x="251" y="33"/>
                    <a:pt x="251" y="33"/>
                  </a:cubicBezTo>
                  <a:cubicBezTo>
                    <a:pt x="251" y="33"/>
                    <a:pt x="251" y="33"/>
                    <a:pt x="251" y="33"/>
                  </a:cubicBezTo>
                  <a:cubicBezTo>
                    <a:pt x="249" y="34"/>
                    <a:pt x="249" y="34"/>
                    <a:pt x="249" y="34"/>
                  </a:cubicBezTo>
                  <a:cubicBezTo>
                    <a:pt x="248" y="34"/>
                    <a:pt x="248" y="34"/>
                    <a:pt x="248" y="34"/>
                  </a:cubicBezTo>
                  <a:cubicBezTo>
                    <a:pt x="248" y="35"/>
                    <a:pt x="248" y="35"/>
                    <a:pt x="248" y="35"/>
                  </a:cubicBezTo>
                  <a:cubicBezTo>
                    <a:pt x="247" y="36"/>
                    <a:pt x="247" y="36"/>
                    <a:pt x="247" y="36"/>
                  </a:cubicBezTo>
                  <a:cubicBezTo>
                    <a:pt x="247" y="35"/>
                    <a:pt x="247" y="35"/>
                    <a:pt x="247" y="35"/>
                  </a:cubicBezTo>
                  <a:cubicBezTo>
                    <a:pt x="247" y="35"/>
                    <a:pt x="247" y="35"/>
                    <a:pt x="247" y="35"/>
                  </a:cubicBezTo>
                  <a:cubicBezTo>
                    <a:pt x="247" y="34"/>
                    <a:pt x="247" y="34"/>
                    <a:pt x="247" y="34"/>
                  </a:cubicBezTo>
                  <a:cubicBezTo>
                    <a:pt x="248" y="34"/>
                    <a:pt x="248" y="34"/>
                    <a:pt x="248" y="34"/>
                  </a:cubicBezTo>
                  <a:cubicBezTo>
                    <a:pt x="248" y="33"/>
                    <a:pt x="248" y="33"/>
                    <a:pt x="248" y="33"/>
                  </a:cubicBezTo>
                  <a:cubicBezTo>
                    <a:pt x="248" y="31"/>
                    <a:pt x="248" y="31"/>
                    <a:pt x="248" y="31"/>
                  </a:cubicBezTo>
                  <a:cubicBezTo>
                    <a:pt x="248" y="30"/>
                    <a:pt x="248" y="30"/>
                    <a:pt x="248" y="30"/>
                  </a:cubicBezTo>
                  <a:cubicBezTo>
                    <a:pt x="247" y="30"/>
                    <a:pt x="247" y="30"/>
                    <a:pt x="247" y="30"/>
                  </a:cubicBezTo>
                  <a:cubicBezTo>
                    <a:pt x="247" y="29"/>
                    <a:pt x="247" y="29"/>
                    <a:pt x="247" y="29"/>
                  </a:cubicBezTo>
                  <a:cubicBezTo>
                    <a:pt x="246" y="29"/>
                    <a:pt x="246" y="29"/>
                    <a:pt x="246" y="29"/>
                  </a:cubicBezTo>
                  <a:cubicBezTo>
                    <a:pt x="245" y="29"/>
                    <a:pt x="245" y="29"/>
                    <a:pt x="245" y="29"/>
                  </a:cubicBezTo>
                  <a:cubicBezTo>
                    <a:pt x="244" y="29"/>
                    <a:pt x="244" y="29"/>
                    <a:pt x="244" y="29"/>
                  </a:cubicBezTo>
                  <a:cubicBezTo>
                    <a:pt x="243" y="30"/>
                    <a:pt x="243" y="30"/>
                    <a:pt x="243" y="30"/>
                  </a:cubicBezTo>
                  <a:cubicBezTo>
                    <a:pt x="243" y="29"/>
                    <a:pt x="243" y="29"/>
                    <a:pt x="243" y="29"/>
                  </a:cubicBezTo>
                  <a:cubicBezTo>
                    <a:pt x="242" y="28"/>
                    <a:pt x="242" y="28"/>
                    <a:pt x="242" y="28"/>
                  </a:cubicBezTo>
                  <a:cubicBezTo>
                    <a:pt x="242" y="28"/>
                    <a:pt x="242" y="28"/>
                    <a:pt x="242" y="28"/>
                  </a:cubicBezTo>
                  <a:cubicBezTo>
                    <a:pt x="242" y="28"/>
                    <a:pt x="242" y="28"/>
                    <a:pt x="242" y="28"/>
                  </a:cubicBezTo>
                  <a:cubicBezTo>
                    <a:pt x="241" y="29"/>
                    <a:pt x="241" y="29"/>
                    <a:pt x="241" y="29"/>
                  </a:cubicBezTo>
                  <a:cubicBezTo>
                    <a:pt x="240" y="30"/>
                    <a:pt x="240" y="30"/>
                    <a:pt x="240" y="30"/>
                  </a:cubicBezTo>
                  <a:cubicBezTo>
                    <a:pt x="240" y="30"/>
                    <a:pt x="240" y="30"/>
                    <a:pt x="240" y="30"/>
                  </a:cubicBezTo>
                  <a:cubicBezTo>
                    <a:pt x="239" y="31"/>
                    <a:pt x="239" y="31"/>
                    <a:pt x="239" y="31"/>
                  </a:cubicBezTo>
                  <a:cubicBezTo>
                    <a:pt x="239" y="32"/>
                    <a:pt x="239" y="32"/>
                    <a:pt x="239" y="32"/>
                  </a:cubicBezTo>
                  <a:cubicBezTo>
                    <a:pt x="240" y="33"/>
                    <a:pt x="240" y="33"/>
                    <a:pt x="240" y="33"/>
                  </a:cubicBezTo>
                  <a:cubicBezTo>
                    <a:pt x="240" y="32"/>
                    <a:pt x="240" y="32"/>
                    <a:pt x="240" y="32"/>
                  </a:cubicBezTo>
                  <a:cubicBezTo>
                    <a:pt x="241" y="32"/>
                    <a:pt x="241" y="32"/>
                    <a:pt x="241" y="32"/>
                  </a:cubicBezTo>
                  <a:cubicBezTo>
                    <a:pt x="242" y="32"/>
                    <a:pt x="242" y="32"/>
                    <a:pt x="242" y="32"/>
                  </a:cubicBezTo>
                  <a:cubicBezTo>
                    <a:pt x="241" y="33"/>
                    <a:pt x="241" y="33"/>
                    <a:pt x="241" y="33"/>
                  </a:cubicBezTo>
                  <a:cubicBezTo>
                    <a:pt x="239" y="34"/>
                    <a:pt x="239" y="34"/>
                    <a:pt x="239" y="34"/>
                  </a:cubicBezTo>
                  <a:cubicBezTo>
                    <a:pt x="239" y="35"/>
                    <a:pt x="239" y="35"/>
                    <a:pt x="239" y="35"/>
                  </a:cubicBezTo>
                  <a:cubicBezTo>
                    <a:pt x="239" y="35"/>
                    <a:pt x="239" y="35"/>
                    <a:pt x="239" y="35"/>
                  </a:cubicBezTo>
                  <a:cubicBezTo>
                    <a:pt x="240" y="35"/>
                    <a:pt x="240" y="35"/>
                    <a:pt x="240" y="35"/>
                  </a:cubicBezTo>
                  <a:cubicBezTo>
                    <a:pt x="241" y="34"/>
                    <a:pt x="241" y="34"/>
                    <a:pt x="241" y="34"/>
                  </a:cubicBezTo>
                  <a:cubicBezTo>
                    <a:pt x="242" y="34"/>
                    <a:pt x="242" y="34"/>
                    <a:pt x="242" y="34"/>
                  </a:cubicBezTo>
                  <a:cubicBezTo>
                    <a:pt x="242" y="33"/>
                    <a:pt x="242" y="33"/>
                    <a:pt x="242" y="33"/>
                  </a:cubicBezTo>
                  <a:cubicBezTo>
                    <a:pt x="243" y="34"/>
                    <a:pt x="243" y="34"/>
                    <a:pt x="243" y="34"/>
                  </a:cubicBezTo>
                  <a:cubicBezTo>
                    <a:pt x="242" y="35"/>
                    <a:pt x="242" y="35"/>
                    <a:pt x="242" y="35"/>
                  </a:cubicBezTo>
                  <a:cubicBezTo>
                    <a:pt x="242" y="35"/>
                    <a:pt x="242" y="35"/>
                    <a:pt x="242" y="35"/>
                  </a:cubicBezTo>
                  <a:cubicBezTo>
                    <a:pt x="241" y="36"/>
                    <a:pt x="241" y="36"/>
                    <a:pt x="241" y="36"/>
                  </a:cubicBezTo>
                  <a:cubicBezTo>
                    <a:pt x="241" y="36"/>
                    <a:pt x="241" y="36"/>
                    <a:pt x="241" y="36"/>
                  </a:cubicBezTo>
                  <a:cubicBezTo>
                    <a:pt x="241" y="37"/>
                    <a:pt x="241" y="37"/>
                    <a:pt x="241" y="37"/>
                  </a:cubicBezTo>
                  <a:cubicBezTo>
                    <a:pt x="242" y="37"/>
                    <a:pt x="242" y="37"/>
                    <a:pt x="242" y="37"/>
                  </a:cubicBezTo>
                  <a:cubicBezTo>
                    <a:pt x="243" y="37"/>
                    <a:pt x="243" y="37"/>
                    <a:pt x="243" y="37"/>
                  </a:cubicBezTo>
                  <a:cubicBezTo>
                    <a:pt x="242" y="38"/>
                    <a:pt x="242" y="38"/>
                    <a:pt x="242" y="38"/>
                  </a:cubicBezTo>
                  <a:cubicBezTo>
                    <a:pt x="241" y="38"/>
                    <a:pt x="241" y="38"/>
                    <a:pt x="241" y="38"/>
                  </a:cubicBezTo>
                  <a:cubicBezTo>
                    <a:pt x="240" y="38"/>
                    <a:pt x="240" y="38"/>
                    <a:pt x="240" y="38"/>
                  </a:cubicBezTo>
                  <a:cubicBezTo>
                    <a:pt x="240" y="38"/>
                    <a:pt x="240" y="38"/>
                    <a:pt x="240" y="38"/>
                  </a:cubicBezTo>
                  <a:cubicBezTo>
                    <a:pt x="241" y="39"/>
                    <a:pt x="241" y="39"/>
                    <a:pt x="241" y="39"/>
                  </a:cubicBezTo>
                  <a:cubicBezTo>
                    <a:pt x="241" y="39"/>
                    <a:pt x="241" y="39"/>
                    <a:pt x="241" y="39"/>
                  </a:cubicBezTo>
                  <a:cubicBezTo>
                    <a:pt x="239" y="40"/>
                    <a:pt x="239" y="40"/>
                    <a:pt x="239" y="40"/>
                  </a:cubicBezTo>
                  <a:cubicBezTo>
                    <a:pt x="239" y="40"/>
                    <a:pt x="239" y="40"/>
                    <a:pt x="239" y="40"/>
                  </a:cubicBezTo>
                  <a:cubicBezTo>
                    <a:pt x="239" y="39"/>
                    <a:pt x="239" y="39"/>
                    <a:pt x="239" y="39"/>
                  </a:cubicBezTo>
                  <a:cubicBezTo>
                    <a:pt x="238" y="39"/>
                    <a:pt x="238" y="39"/>
                    <a:pt x="238" y="39"/>
                  </a:cubicBezTo>
                  <a:cubicBezTo>
                    <a:pt x="237" y="38"/>
                    <a:pt x="237" y="38"/>
                    <a:pt x="237" y="38"/>
                  </a:cubicBezTo>
                  <a:cubicBezTo>
                    <a:pt x="235" y="39"/>
                    <a:pt x="235" y="39"/>
                    <a:pt x="235" y="39"/>
                  </a:cubicBezTo>
                  <a:cubicBezTo>
                    <a:pt x="235" y="39"/>
                    <a:pt x="235" y="39"/>
                    <a:pt x="235" y="39"/>
                  </a:cubicBezTo>
                  <a:cubicBezTo>
                    <a:pt x="235" y="40"/>
                    <a:pt x="235" y="40"/>
                    <a:pt x="235" y="40"/>
                  </a:cubicBezTo>
                  <a:cubicBezTo>
                    <a:pt x="235" y="41"/>
                    <a:pt x="235" y="41"/>
                    <a:pt x="235" y="41"/>
                  </a:cubicBezTo>
                  <a:cubicBezTo>
                    <a:pt x="235" y="42"/>
                    <a:pt x="235" y="42"/>
                    <a:pt x="235" y="42"/>
                  </a:cubicBezTo>
                  <a:cubicBezTo>
                    <a:pt x="236" y="43"/>
                    <a:pt x="236" y="43"/>
                    <a:pt x="236" y="43"/>
                  </a:cubicBezTo>
                  <a:cubicBezTo>
                    <a:pt x="237" y="42"/>
                    <a:pt x="237" y="42"/>
                    <a:pt x="237" y="42"/>
                  </a:cubicBezTo>
                  <a:cubicBezTo>
                    <a:pt x="237" y="42"/>
                    <a:pt x="237" y="42"/>
                    <a:pt x="237" y="42"/>
                  </a:cubicBezTo>
                  <a:cubicBezTo>
                    <a:pt x="239" y="42"/>
                    <a:pt x="239" y="42"/>
                    <a:pt x="239" y="42"/>
                  </a:cubicBezTo>
                  <a:cubicBezTo>
                    <a:pt x="240" y="42"/>
                    <a:pt x="240" y="42"/>
                    <a:pt x="240" y="42"/>
                  </a:cubicBezTo>
                  <a:cubicBezTo>
                    <a:pt x="240" y="43"/>
                    <a:pt x="240" y="43"/>
                    <a:pt x="240" y="43"/>
                  </a:cubicBezTo>
                  <a:cubicBezTo>
                    <a:pt x="242" y="42"/>
                    <a:pt x="242" y="42"/>
                    <a:pt x="242" y="42"/>
                  </a:cubicBezTo>
                  <a:cubicBezTo>
                    <a:pt x="242" y="43"/>
                    <a:pt x="242" y="43"/>
                    <a:pt x="242" y="43"/>
                  </a:cubicBezTo>
                  <a:cubicBezTo>
                    <a:pt x="241" y="43"/>
                    <a:pt x="241" y="43"/>
                    <a:pt x="241" y="43"/>
                  </a:cubicBezTo>
                  <a:cubicBezTo>
                    <a:pt x="241" y="44"/>
                    <a:pt x="241" y="44"/>
                    <a:pt x="241" y="44"/>
                  </a:cubicBezTo>
                  <a:cubicBezTo>
                    <a:pt x="241" y="44"/>
                    <a:pt x="241" y="44"/>
                    <a:pt x="241" y="44"/>
                  </a:cubicBezTo>
                  <a:cubicBezTo>
                    <a:pt x="242" y="44"/>
                    <a:pt x="242" y="44"/>
                    <a:pt x="242" y="44"/>
                  </a:cubicBezTo>
                  <a:cubicBezTo>
                    <a:pt x="243" y="45"/>
                    <a:pt x="243" y="45"/>
                    <a:pt x="243" y="45"/>
                  </a:cubicBezTo>
                  <a:cubicBezTo>
                    <a:pt x="243" y="46"/>
                    <a:pt x="243" y="46"/>
                    <a:pt x="243" y="46"/>
                  </a:cubicBezTo>
                  <a:cubicBezTo>
                    <a:pt x="244" y="46"/>
                    <a:pt x="244" y="46"/>
                    <a:pt x="244" y="46"/>
                  </a:cubicBezTo>
                  <a:cubicBezTo>
                    <a:pt x="244" y="46"/>
                    <a:pt x="244" y="46"/>
                    <a:pt x="244" y="46"/>
                  </a:cubicBezTo>
                  <a:cubicBezTo>
                    <a:pt x="244" y="47"/>
                    <a:pt x="244" y="47"/>
                    <a:pt x="244" y="47"/>
                  </a:cubicBezTo>
                  <a:cubicBezTo>
                    <a:pt x="244" y="48"/>
                    <a:pt x="244" y="48"/>
                    <a:pt x="244" y="48"/>
                  </a:cubicBezTo>
                  <a:cubicBezTo>
                    <a:pt x="243" y="50"/>
                    <a:pt x="243" y="50"/>
                    <a:pt x="243" y="50"/>
                  </a:cubicBezTo>
                  <a:close/>
                  <a:moveTo>
                    <a:pt x="238" y="44"/>
                  </a:moveTo>
                  <a:cubicBezTo>
                    <a:pt x="238" y="44"/>
                    <a:pt x="238" y="44"/>
                    <a:pt x="238" y="44"/>
                  </a:cubicBezTo>
                  <a:cubicBezTo>
                    <a:pt x="239" y="43"/>
                    <a:pt x="239" y="43"/>
                    <a:pt x="239" y="43"/>
                  </a:cubicBezTo>
                  <a:cubicBezTo>
                    <a:pt x="240" y="43"/>
                    <a:pt x="240" y="43"/>
                    <a:pt x="240" y="43"/>
                  </a:cubicBezTo>
                  <a:cubicBezTo>
                    <a:pt x="240" y="44"/>
                    <a:pt x="240" y="44"/>
                    <a:pt x="240" y="44"/>
                  </a:cubicBezTo>
                  <a:cubicBezTo>
                    <a:pt x="239" y="44"/>
                    <a:pt x="239" y="44"/>
                    <a:pt x="239" y="44"/>
                  </a:cubicBezTo>
                  <a:cubicBezTo>
                    <a:pt x="238" y="45"/>
                    <a:pt x="238" y="45"/>
                    <a:pt x="238" y="45"/>
                  </a:cubicBezTo>
                  <a:cubicBezTo>
                    <a:pt x="238" y="44"/>
                    <a:pt x="238" y="44"/>
                    <a:pt x="238" y="44"/>
                  </a:cubicBezTo>
                  <a:close/>
                  <a:moveTo>
                    <a:pt x="236" y="49"/>
                  </a:moveTo>
                  <a:cubicBezTo>
                    <a:pt x="237" y="48"/>
                    <a:pt x="237" y="48"/>
                    <a:pt x="237" y="48"/>
                  </a:cubicBezTo>
                  <a:cubicBezTo>
                    <a:pt x="238" y="48"/>
                    <a:pt x="238" y="48"/>
                    <a:pt x="238" y="48"/>
                  </a:cubicBezTo>
                  <a:cubicBezTo>
                    <a:pt x="239" y="48"/>
                    <a:pt x="239" y="48"/>
                    <a:pt x="239" y="48"/>
                  </a:cubicBezTo>
                  <a:cubicBezTo>
                    <a:pt x="241" y="50"/>
                    <a:pt x="241" y="50"/>
                    <a:pt x="241" y="50"/>
                  </a:cubicBezTo>
                  <a:cubicBezTo>
                    <a:pt x="240" y="50"/>
                    <a:pt x="240" y="50"/>
                    <a:pt x="240" y="50"/>
                  </a:cubicBezTo>
                  <a:cubicBezTo>
                    <a:pt x="241" y="52"/>
                    <a:pt x="241" y="52"/>
                    <a:pt x="241" y="52"/>
                  </a:cubicBezTo>
                  <a:cubicBezTo>
                    <a:pt x="240" y="52"/>
                    <a:pt x="240" y="52"/>
                    <a:pt x="240" y="52"/>
                  </a:cubicBezTo>
                  <a:cubicBezTo>
                    <a:pt x="239" y="51"/>
                    <a:pt x="239" y="51"/>
                    <a:pt x="239" y="51"/>
                  </a:cubicBezTo>
                  <a:cubicBezTo>
                    <a:pt x="238" y="52"/>
                    <a:pt x="238" y="52"/>
                    <a:pt x="238" y="52"/>
                  </a:cubicBezTo>
                  <a:cubicBezTo>
                    <a:pt x="238" y="52"/>
                    <a:pt x="238" y="52"/>
                    <a:pt x="238" y="52"/>
                  </a:cubicBezTo>
                  <a:cubicBezTo>
                    <a:pt x="237" y="51"/>
                    <a:pt x="237" y="51"/>
                    <a:pt x="237" y="51"/>
                  </a:cubicBezTo>
                  <a:cubicBezTo>
                    <a:pt x="236" y="50"/>
                    <a:pt x="236" y="50"/>
                    <a:pt x="236" y="50"/>
                  </a:cubicBezTo>
                  <a:cubicBezTo>
                    <a:pt x="236" y="49"/>
                    <a:pt x="236" y="49"/>
                    <a:pt x="236" y="49"/>
                  </a:cubicBezTo>
                  <a:close/>
                  <a:moveTo>
                    <a:pt x="225" y="56"/>
                  </a:moveTo>
                  <a:cubicBezTo>
                    <a:pt x="226" y="55"/>
                    <a:pt x="226" y="55"/>
                    <a:pt x="226" y="55"/>
                  </a:cubicBezTo>
                  <a:cubicBezTo>
                    <a:pt x="227" y="55"/>
                    <a:pt x="227" y="55"/>
                    <a:pt x="227" y="55"/>
                  </a:cubicBezTo>
                  <a:cubicBezTo>
                    <a:pt x="227" y="56"/>
                    <a:pt x="227" y="56"/>
                    <a:pt x="227" y="56"/>
                  </a:cubicBezTo>
                  <a:cubicBezTo>
                    <a:pt x="226" y="56"/>
                    <a:pt x="226" y="56"/>
                    <a:pt x="226" y="56"/>
                  </a:cubicBezTo>
                  <a:cubicBezTo>
                    <a:pt x="225" y="56"/>
                    <a:pt x="225" y="56"/>
                    <a:pt x="225" y="56"/>
                  </a:cubicBezTo>
                  <a:close/>
                  <a:moveTo>
                    <a:pt x="224" y="55"/>
                  </a:moveTo>
                  <a:cubicBezTo>
                    <a:pt x="224" y="54"/>
                    <a:pt x="224" y="54"/>
                    <a:pt x="224" y="54"/>
                  </a:cubicBezTo>
                  <a:cubicBezTo>
                    <a:pt x="224" y="53"/>
                    <a:pt x="224" y="53"/>
                    <a:pt x="224" y="53"/>
                  </a:cubicBezTo>
                  <a:cubicBezTo>
                    <a:pt x="224" y="52"/>
                    <a:pt x="224" y="52"/>
                    <a:pt x="224" y="52"/>
                  </a:cubicBezTo>
                  <a:cubicBezTo>
                    <a:pt x="224" y="51"/>
                    <a:pt x="224" y="51"/>
                    <a:pt x="224" y="51"/>
                  </a:cubicBezTo>
                  <a:cubicBezTo>
                    <a:pt x="225" y="50"/>
                    <a:pt x="225" y="50"/>
                    <a:pt x="225" y="50"/>
                  </a:cubicBezTo>
                  <a:cubicBezTo>
                    <a:pt x="225" y="50"/>
                    <a:pt x="225" y="50"/>
                    <a:pt x="225" y="50"/>
                  </a:cubicBezTo>
                  <a:cubicBezTo>
                    <a:pt x="226" y="50"/>
                    <a:pt x="226" y="50"/>
                    <a:pt x="226" y="50"/>
                  </a:cubicBezTo>
                  <a:cubicBezTo>
                    <a:pt x="226" y="49"/>
                    <a:pt x="226" y="49"/>
                    <a:pt x="226" y="49"/>
                  </a:cubicBezTo>
                  <a:cubicBezTo>
                    <a:pt x="226" y="48"/>
                    <a:pt x="226" y="48"/>
                    <a:pt x="226" y="48"/>
                  </a:cubicBezTo>
                  <a:cubicBezTo>
                    <a:pt x="226" y="47"/>
                    <a:pt x="226" y="47"/>
                    <a:pt x="226" y="47"/>
                  </a:cubicBezTo>
                  <a:cubicBezTo>
                    <a:pt x="227" y="47"/>
                    <a:pt x="227" y="47"/>
                    <a:pt x="227" y="47"/>
                  </a:cubicBezTo>
                  <a:cubicBezTo>
                    <a:pt x="227" y="47"/>
                    <a:pt x="227" y="47"/>
                    <a:pt x="227" y="47"/>
                  </a:cubicBezTo>
                  <a:cubicBezTo>
                    <a:pt x="228" y="48"/>
                    <a:pt x="228" y="48"/>
                    <a:pt x="228" y="48"/>
                  </a:cubicBezTo>
                  <a:cubicBezTo>
                    <a:pt x="228" y="49"/>
                    <a:pt x="228" y="49"/>
                    <a:pt x="228" y="49"/>
                  </a:cubicBezTo>
                  <a:cubicBezTo>
                    <a:pt x="227" y="50"/>
                    <a:pt x="227" y="50"/>
                    <a:pt x="227" y="50"/>
                  </a:cubicBezTo>
                  <a:cubicBezTo>
                    <a:pt x="227" y="51"/>
                    <a:pt x="227" y="51"/>
                    <a:pt x="227" y="51"/>
                  </a:cubicBezTo>
                  <a:cubicBezTo>
                    <a:pt x="227" y="52"/>
                    <a:pt x="227" y="52"/>
                    <a:pt x="227" y="52"/>
                  </a:cubicBezTo>
                  <a:cubicBezTo>
                    <a:pt x="227" y="52"/>
                    <a:pt x="227" y="52"/>
                    <a:pt x="227" y="52"/>
                  </a:cubicBezTo>
                  <a:cubicBezTo>
                    <a:pt x="227" y="54"/>
                    <a:pt x="227" y="54"/>
                    <a:pt x="227" y="54"/>
                  </a:cubicBezTo>
                  <a:cubicBezTo>
                    <a:pt x="225" y="55"/>
                    <a:pt x="225" y="55"/>
                    <a:pt x="225" y="55"/>
                  </a:cubicBezTo>
                  <a:cubicBezTo>
                    <a:pt x="224" y="55"/>
                    <a:pt x="224" y="55"/>
                    <a:pt x="224" y="55"/>
                  </a:cubicBezTo>
                  <a:close/>
                  <a:moveTo>
                    <a:pt x="214" y="36"/>
                  </a:moveTo>
                  <a:cubicBezTo>
                    <a:pt x="214" y="36"/>
                    <a:pt x="214" y="36"/>
                    <a:pt x="214" y="36"/>
                  </a:cubicBezTo>
                  <a:cubicBezTo>
                    <a:pt x="213" y="35"/>
                    <a:pt x="213" y="35"/>
                    <a:pt x="213" y="35"/>
                  </a:cubicBezTo>
                  <a:cubicBezTo>
                    <a:pt x="214" y="34"/>
                    <a:pt x="214" y="34"/>
                    <a:pt x="214" y="34"/>
                  </a:cubicBezTo>
                  <a:cubicBezTo>
                    <a:pt x="213" y="34"/>
                    <a:pt x="213" y="34"/>
                    <a:pt x="213" y="34"/>
                  </a:cubicBezTo>
                  <a:cubicBezTo>
                    <a:pt x="212" y="34"/>
                    <a:pt x="212" y="34"/>
                    <a:pt x="212" y="34"/>
                  </a:cubicBezTo>
                  <a:cubicBezTo>
                    <a:pt x="212" y="34"/>
                    <a:pt x="212" y="34"/>
                    <a:pt x="212" y="34"/>
                  </a:cubicBezTo>
                  <a:cubicBezTo>
                    <a:pt x="211" y="34"/>
                    <a:pt x="211" y="34"/>
                    <a:pt x="211" y="34"/>
                  </a:cubicBezTo>
                  <a:cubicBezTo>
                    <a:pt x="210" y="34"/>
                    <a:pt x="210" y="34"/>
                    <a:pt x="210" y="34"/>
                  </a:cubicBezTo>
                  <a:cubicBezTo>
                    <a:pt x="210" y="34"/>
                    <a:pt x="210" y="34"/>
                    <a:pt x="210" y="34"/>
                  </a:cubicBezTo>
                  <a:cubicBezTo>
                    <a:pt x="210" y="33"/>
                    <a:pt x="210" y="33"/>
                    <a:pt x="210" y="33"/>
                  </a:cubicBezTo>
                  <a:cubicBezTo>
                    <a:pt x="210" y="33"/>
                    <a:pt x="210" y="33"/>
                    <a:pt x="210" y="33"/>
                  </a:cubicBezTo>
                  <a:cubicBezTo>
                    <a:pt x="211" y="32"/>
                    <a:pt x="211" y="32"/>
                    <a:pt x="211" y="32"/>
                  </a:cubicBezTo>
                  <a:cubicBezTo>
                    <a:pt x="211" y="32"/>
                    <a:pt x="211" y="32"/>
                    <a:pt x="211" y="32"/>
                  </a:cubicBezTo>
                  <a:cubicBezTo>
                    <a:pt x="212" y="32"/>
                    <a:pt x="212" y="32"/>
                    <a:pt x="212" y="32"/>
                  </a:cubicBezTo>
                  <a:cubicBezTo>
                    <a:pt x="215" y="31"/>
                    <a:pt x="215" y="31"/>
                    <a:pt x="215" y="31"/>
                  </a:cubicBezTo>
                  <a:cubicBezTo>
                    <a:pt x="216" y="31"/>
                    <a:pt x="216" y="31"/>
                    <a:pt x="216" y="31"/>
                  </a:cubicBezTo>
                  <a:cubicBezTo>
                    <a:pt x="217" y="32"/>
                    <a:pt x="217" y="32"/>
                    <a:pt x="217" y="32"/>
                  </a:cubicBezTo>
                  <a:cubicBezTo>
                    <a:pt x="217" y="32"/>
                    <a:pt x="217" y="32"/>
                    <a:pt x="217" y="32"/>
                  </a:cubicBezTo>
                  <a:cubicBezTo>
                    <a:pt x="218" y="32"/>
                    <a:pt x="218" y="32"/>
                    <a:pt x="218" y="32"/>
                  </a:cubicBezTo>
                  <a:cubicBezTo>
                    <a:pt x="219" y="31"/>
                    <a:pt x="219" y="31"/>
                    <a:pt x="219" y="31"/>
                  </a:cubicBezTo>
                  <a:cubicBezTo>
                    <a:pt x="221" y="31"/>
                    <a:pt x="221" y="31"/>
                    <a:pt x="221" y="31"/>
                  </a:cubicBezTo>
                  <a:cubicBezTo>
                    <a:pt x="221" y="31"/>
                    <a:pt x="221" y="31"/>
                    <a:pt x="221" y="31"/>
                  </a:cubicBezTo>
                  <a:cubicBezTo>
                    <a:pt x="221" y="31"/>
                    <a:pt x="221" y="31"/>
                    <a:pt x="221" y="31"/>
                  </a:cubicBezTo>
                  <a:cubicBezTo>
                    <a:pt x="222" y="31"/>
                    <a:pt x="222" y="31"/>
                    <a:pt x="222" y="31"/>
                  </a:cubicBezTo>
                  <a:cubicBezTo>
                    <a:pt x="222" y="32"/>
                    <a:pt x="222" y="32"/>
                    <a:pt x="222" y="32"/>
                  </a:cubicBezTo>
                  <a:cubicBezTo>
                    <a:pt x="223" y="32"/>
                    <a:pt x="223" y="32"/>
                    <a:pt x="223" y="32"/>
                  </a:cubicBezTo>
                  <a:cubicBezTo>
                    <a:pt x="223" y="33"/>
                    <a:pt x="223" y="33"/>
                    <a:pt x="223" y="33"/>
                  </a:cubicBezTo>
                  <a:cubicBezTo>
                    <a:pt x="222" y="34"/>
                    <a:pt x="222" y="34"/>
                    <a:pt x="222" y="34"/>
                  </a:cubicBezTo>
                  <a:cubicBezTo>
                    <a:pt x="222" y="35"/>
                    <a:pt x="222" y="35"/>
                    <a:pt x="222" y="35"/>
                  </a:cubicBezTo>
                  <a:cubicBezTo>
                    <a:pt x="222" y="37"/>
                    <a:pt x="222" y="37"/>
                    <a:pt x="222" y="37"/>
                  </a:cubicBezTo>
                  <a:cubicBezTo>
                    <a:pt x="221" y="37"/>
                    <a:pt x="221" y="37"/>
                    <a:pt x="221" y="37"/>
                  </a:cubicBezTo>
                  <a:cubicBezTo>
                    <a:pt x="220" y="38"/>
                    <a:pt x="220" y="38"/>
                    <a:pt x="220" y="38"/>
                  </a:cubicBezTo>
                  <a:cubicBezTo>
                    <a:pt x="219" y="38"/>
                    <a:pt x="219" y="38"/>
                    <a:pt x="219" y="38"/>
                  </a:cubicBezTo>
                  <a:cubicBezTo>
                    <a:pt x="218" y="38"/>
                    <a:pt x="218" y="38"/>
                    <a:pt x="218" y="38"/>
                  </a:cubicBezTo>
                  <a:cubicBezTo>
                    <a:pt x="218" y="37"/>
                    <a:pt x="218" y="37"/>
                    <a:pt x="218" y="37"/>
                  </a:cubicBezTo>
                  <a:cubicBezTo>
                    <a:pt x="217" y="38"/>
                    <a:pt x="217" y="38"/>
                    <a:pt x="217" y="38"/>
                  </a:cubicBezTo>
                  <a:cubicBezTo>
                    <a:pt x="216" y="36"/>
                    <a:pt x="216" y="36"/>
                    <a:pt x="216" y="36"/>
                  </a:cubicBezTo>
                  <a:cubicBezTo>
                    <a:pt x="216" y="36"/>
                    <a:pt x="216" y="36"/>
                    <a:pt x="216" y="36"/>
                  </a:cubicBezTo>
                  <a:cubicBezTo>
                    <a:pt x="215" y="35"/>
                    <a:pt x="215" y="35"/>
                    <a:pt x="215" y="35"/>
                  </a:cubicBezTo>
                  <a:cubicBezTo>
                    <a:pt x="215" y="35"/>
                    <a:pt x="215" y="35"/>
                    <a:pt x="215" y="35"/>
                  </a:cubicBezTo>
                  <a:cubicBezTo>
                    <a:pt x="215" y="36"/>
                    <a:pt x="215" y="36"/>
                    <a:pt x="215" y="36"/>
                  </a:cubicBezTo>
                  <a:cubicBezTo>
                    <a:pt x="214" y="36"/>
                    <a:pt x="214" y="36"/>
                    <a:pt x="214" y="36"/>
                  </a:cubicBezTo>
                  <a:close/>
                  <a:moveTo>
                    <a:pt x="202" y="42"/>
                  </a:moveTo>
                  <a:cubicBezTo>
                    <a:pt x="203" y="42"/>
                    <a:pt x="203" y="42"/>
                    <a:pt x="203" y="42"/>
                  </a:cubicBezTo>
                  <a:cubicBezTo>
                    <a:pt x="203" y="41"/>
                    <a:pt x="203" y="41"/>
                    <a:pt x="203" y="41"/>
                  </a:cubicBezTo>
                  <a:cubicBezTo>
                    <a:pt x="204" y="40"/>
                    <a:pt x="204" y="40"/>
                    <a:pt x="204" y="40"/>
                  </a:cubicBezTo>
                  <a:cubicBezTo>
                    <a:pt x="204" y="39"/>
                    <a:pt x="204" y="39"/>
                    <a:pt x="204" y="39"/>
                  </a:cubicBezTo>
                  <a:cubicBezTo>
                    <a:pt x="205" y="39"/>
                    <a:pt x="205" y="39"/>
                    <a:pt x="205" y="39"/>
                  </a:cubicBezTo>
                  <a:cubicBezTo>
                    <a:pt x="206" y="39"/>
                    <a:pt x="206" y="39"/>
                    <a:pt x="206" y="39"/>
                  </a:cubicBezTo>
                  <a:cubicBezTo>
                    <a:pt x="206" y="39"/>
                    <a:pt x="206" y="39"/>
                    <a:pt x="206" y="39"/>
                  </a:cubicBezTo>
                  <a:cubicBezTo>
                    <a:pt x="208" y="38"/>
                    <a:pt x="208" y="38"/>
                    <a:pt x="208" y="38"/>
                  </a:cubicBezTo>
                  <a:cubicBezTo>
                    <a:pt x="209" y="38"/>
                    <a:pt x="209" y="38"/>
                    <a:pt x="209" y="38"/>
                  </a:cubicBezTo>
                  <a:cubicBezTo>
                    <a:pt x="210" y="38"/>
                    <a:pt x="210" y="38"/>
                    <a:pt x="210" y="38"/>
                  </a:cubicBezTo>
                  <a:cubicBezTo>
                    <a:pt x="210" y="39"/>
                    <a:pt x="210" y="39"/>
                    <a:pt x="210" y="39"/>
                  </a:cubicBezTo>
                  <a:cubicBezTo>
                    <a:pt x="211" y="39"/>
                    <a:pt x="211" y="39"/>
                    <a:pt x="211" y="39"/>
                  </a:cubicBezTo>
                  <a:cubicBezTo>
                    <a:pt x="212" y="39"/>
                    <a:pt x="212" y="39"/>
                    <a:pt x="212" y="39"/>
                  </a:cubicBezTo>
                  <a:cubicBezTo>
                    <a:pt x="213" y="39"/>
                    <a:pt x="213" y="39"/>
                    <a:pt x="213" y="39"/>
                  </a:cubicBezTo>
                  <a:cubicBezTo>
                    <a:pt x="213" y="39"/>
                    <a:pt x="213" y="39"/>
                    <a:pt x="213" y="39"/>
                  </a:cubicBezTo>
                  <a:cubicBezTo>
                    <a:pt x="214" y="39"/>
                    <a:pt x="214" y="39"/>
                    <a:pt x="214" y="39"/>
                  </a:cubicBezTo>
                  <a:cubicBezTo>
                    <a:pt x="215" y="39"/>
                    <a:pt x="215" y="39"/>
                    <a:pt x="215" y="39"/>
                  </a:cubicBezTo>
                  <a:cubicBezTo>
                    <a:pt x="216" y="40"/>
                    <a:pt x="216" y="40"/>
                    <a:pt x="216" y="40"/>
                  </a:cubicBezTo>
                  <a:cubicBezTo>
                    <a:pt x="217" y="40"/>
                    <a:pt x="217" y="40"/>
                    <a:pt x="217" y="40"/>
                  </a:cubicBezTo>
                  <a:cubicBezTo>
                    <a:pt x="217" y="40"/>
                    <a:pt x="217" y="40"/>
                    <a:pt x="217" y="40"/>
                  </a:cubicBezTo>
                  <a:cubicBezTo>
                    <a:pt x="216" y="41"/>
                    <a:pt x="216" y="41"/>
                    <a:pt x="216" y="41"/>
                  </a:cubicBezTo>
                  <a:cubicBezTo>
                    <a:pt x="215" y="41"/>
                    <a:pt x="215" y="41"/>
                    <a:pt x="215" y="41"/>
                  </a:cubicBezTo>
                  <a:cubicBezTo>
                    <a:pt x="213" y="42"/>
                    <a:pt x="213" y="42"/>
                    <a:pt x="213" y="42"/>
                  </a:cubicBezTo>
                  <a:cubicBezTo>
                    <a:pt x="213" y="42"/>
                    <a:pt x="213" y="42"/>
                    <a:pt x="213" y="42"/>
                  </a:cubicBezTo>
                  <a:cubicBezTo>
                    <a:pt x="211" y="43"/>
                    <a:pt x="211" y="43"/>
                    <a:pt x="211" y="43"/>
                  </a:cubicBezTo>
                  <a:cubicBezTo>
                    <a:pt x="211" y="43"/>
                    <a:pt x="211" y="43"/>
                    <a:pt x="211" y="43"/>
                  </a:cubicBezTo>
                  <a:cubicBezTo>
                    <a:pt x="212" y="43"/>
                    <a:pt x="212" y="43"/>
                    <a:pt x="212" y="43"/>
                  </a:cubicBezTo>
                  <a:cubicBezTo>
                    <a:pt x="213" y="43"/>
                    <a:pt x="213" y="43"/>
                    <a:pt x="213" y="43"/>
                  </a:cubicBezTo>
                  <a:cubicBezTo>
                    <a:pt x="213" y="44"/>
                    <a:pt x="213" y="44"/>
                    <a:pt x="213" y="44"/>
                  </a:cubicBezTo>
                  <a:cubicBezTo>
                    <a:pt x="212" y="45"/>
                    <a:pt x="212" y="45"/>
                    <a:pt x="212" y="45"/>
                  </a:cubicBezTo>
                  <a:cubicBezTo>
                    <a:pt x="212" y="46"/>
                    <a:pt x="212" y="46"/>
                    <a:pt x="212" y="46"/>
                  </a:cubicBezTo>
                  <a:cubicBezTo>
                    <a:pt x="211" y="46"/>
                    <a:pt x="211" y="46"/>
                    <a:pt x="211" y="46"/>
                  </a:cubicBezTo>
                  <a:cubicBezTo>
                    <a:pt x="211" y="46"/>
                    <a:pt x="211" y="46"/>
                    <a:pt x="211" y="46"/>
                  </a:cubicBezTo>
                  <a:cubicBezTo>
                    <a:pt x="210" y="47"/>
                    <a:pt x="210" y="47"/>
                    <a:pt x="210" y="47"/>
                  </a:cubicBezTo>
                  <a:cubicBezTo>
                    <a:pt x="209" y="47"/>
                    <a:pt x="209" y="47"/>
                    <a:pt x="209" y="47"/>
                  </a:cubicBezTo>
                  <a:cubicBezTo>
                    <a:pt x="208" y="47"/>
                    <a:pt x="208" y="47"/>
                    <a:pt x="208" y="47"/>
                  </a:cubicBezTo>
                  <a:cubicBezTo>
                    <a:pt x="207" y="47"/>
                    <a:pt x="207" y="47"/>
                    <a:pt x="207" y="47"/>
                  </a:cubicBezTo>
                  <a:cubicBezTo>
                    <a:pt x="207" y="47"/>
                    <a:pt x="207" y="47"/>
                    <a:pt x="207" y="47"/>
                  </a:cubicBezTo>
                  <a:cubicBezTo>
                    <a:pt x="206" y="47"/>
                    <a:pt x="206" y="47"/>
                    <a:pt x="206" y="47"/>
                  </a:cubicBezTo>
                  <a:cubicBezTo>
                    <a:pt x="205" y="47"/>
                    <a:pt x="205" y="47"/>
                    <a:pt x="205" y="47"/>
                  </a:cubicBezTo>
                  <a:cubicBezTo>
                    <a:pt x="204" y="47"/>
                    <a:pt x="204" y="47"/>
                    <a:pt x="204" y="47"/>
                  </a:cubicBezTo>
                  <a:cubicBezTo>
                    <a:pt x="204" y="46"/>
                    <a:pt x="204" y="46"/>
                    <a:pt x="204" y="46"/>
                  </a:cubicBezTo>
                  <a:cubicBezTo>
                    <a:pt x="204" y="46"/>
                    <a:pt x="204" y="46"/>
                    <a:pt x="204" y="46"/>
                  </a:cubicBezTo>
                  <a:cubicBezTo>
                    <a:pt x="204" y="45"/>
                    <a:pt x="204" y="45"/>
                    <a:pt x="204" y="45"/>
                  </a:cubicBezTo>
                  <a:cubicBezTo>
                    <a:pt x="203" y="44"/>
                    <a:pt x="203" y="44"/>
                    <a:pt x="203" y="44"/>
                  </a:cubicBezTo>
                  <a:cubicBezTo>
                    <a:pt x="202" y="44"/>
                    <a:pt x="202" y="44"/>
                    <a:pt x="202" y="44"/>
                  </a:cubicBezTo>
                  <a:cubicBezTo>
                    <a:pt x="202" y="43"/>
                    <a:pt x="202" y="43"/>
                    <a:pt x="202" y="43"/>
                  </a:cubicBezTo>
                  <a:cubicBezTo>
                    <a:pt x="202" y="42"/>
                    <a:pt x="202" y="42"/>
                    <a:pt x="202" y="42"/>
                  </a:cubicBezTo>
                  <a:close/>
                  <a:moveTo>
                    <a:pt x="201" y="40"/>
                  </a:moveTo>
                  <a:cubicBezTo>
                    <a:pt x="201" y="40"/>
                    <a:pt x="201" y="40"/>
                    <a:pt x="201" y="40"/>
                  </a:cubicBezTo>
                  <a:cubicBezTo>
                    <a:pt x="203" y="40"/>
                    <a:pt x="203" y="40"/>
                    <a:pt x="203" y="40"/>
                  </a:cubicBezTo>
                  <a:cubicBezTo>
                    <a:pt x="203" y="39"/>
                    <a:pt x="203" y="39"/>
                    <a:pt x="203" y="39"/>
                  </a:cubicBezTo>
                  <a:cubicBezTo>
                    <a:pt x="203" y="38"/>
                    <a:pt x="203" y="38"/>
                    <a:pt x="203" y="38"/>
                  </a:cubicBezTo>
                  <a:cubicBezTo>
                    <a:pt x="204" y="37"/>
                    <a:pt x="204" y="37"/>
                    <a:pt x="204" y="37"/>
                  </a:cubicBezTo>
                  <a:cubicBezTo>
                    <a:pt x="203" y="37"/>
                    <a:pt x="203" y="37"/>
                    <a:pt x="203" y="37"/>
                  </a:cubicBezTo>
                  <a:cubicBezTo>
                    <a:pt x="204" y="36"/>
                    <a:pt x="204" y="36"/>
                    <a:pt x="204" y="36"/>
                  </a:cubicBezTo>
                  <a:cubicBezTo>
                    <a:pt x="203" y="36"/>
                    <a:pt x="203" y="36"/>
                    <a:pt x="203" y="36"/>
                  </a:cubicBezTo>
                  <a:cubicBezTo>
                    <a:pt x="203" y="36"/>
                    <a:pt x="203" y="36"/>
                    <a:pt x="203" y="36"/>
                  </a:cubicBezTo>
                  <a:cubicBezTo>
                    <a:pt x="202" y="35"/>
                    <a:pt x="202" y="35"/>
                    <a:pt x="202" y="35"/>
                  </a:cubicBezTo>
                  <a:cubicBezTo>
                    <a:pt x="201" y="36"/>
                    <a:pt x="201" y="36"/>
                    <a:pt x="201" y="36"/>
                  </a:cubicBezTo>
                  <a:cubicBezTo>
                    <a:pt x="201" y="36"/>
                    <a:pt x="201" y="36"/>
                    <a:pt x="201" y="36"/>
                  </a:cubicBezTo>
                  <a:cubicBezTo>
                    <a:pt x="200" y="37"/>
                    <a:pt x="200" y="37"/>
                    <a:pt x="200" y="37"/>
                  </a:cubicBezTo>
                  <a:cubicBezTo>
                    <a:pt x="200" y="38"/>
                    <a:pt x="200" y="38"/>
                    <a:pt x="200" y="38"/>
                  </a:cubicBezTo>
                  <a:cubicBezTo>
                    <a:pt x="200" y="38"/>
                    <a:pt x="200" y="38"/>
                    <a:pt x="200" y="38"/>
                  </a:cubicBezTo>
                  <a:cubicBezTo>
                    <a:pt x="201" y="40"/>
                    <a:pt x="201" y="40"/>
                    <a:pt x="201" y="40"/>
                  </a:cubicBezTo>
                  <a:close/>
                  <a:moveTo>
                    <a:pt x="276" y="99"/>
                  </a:moveTo>
                  <a:cubicBezTo>
                    <a:pt x="277" y="99"/>
                    <a:pt x="277" y="99"/>
                    <a:pt x="277" y="99"/>
                  </a:cubicBezTo>
                  <a:cubicBezTo>
                    <a:pt x="277" y="99"/>
                    <a:pt x="277" y="99"/>
                    <a:pt x="277" y="99"/>
                  </a:cubicBezTo>
                  <a:cubicBezTo>
                    <a:pt x="278" y="99"/>
                    <a:pt x="278" y="99"/>
                    <a:pt x="278" y="99"/>
                  </a:cubicBezTo>
                  <a:cubicBezTo>
                    <a:pt x="278" y="99"/>
                    <a:pt x="278" y="99"/>
                    <a:pt x="278" y="99"/>
                  </a:cubicBezTo>
                  <a:cubicBezTo>
                    <a:pt x="279" y="100"/>
                    <a:pt x="279" y="100"/>
                    <a:pt x="279" y="100"/>
                  </a:cubicBezTo>
                  <a:cubicBezTo>
                    <a:pt x="279" y="100"/>
                    <a:pt x="279" y="100"/>
                    <a:pt x="279" y="100"/>
                  </a:cubicBezTo>
                  <a:cubicBezTo>
                    <a:pt x="281" y="99"/>
                    <a:pt x="281" y="99"/>
                    <a:pt x="281" y="99"/>
                  </a:cubicBezTo>
                  <a:cubicBezTo>
                    <a:pt x="282" y="99"/>
                    <a:pt x="282" y="99"/>
                    <a:pt x="282" y="99"/>
                  </a:cubicBezTo>
                  <a:cubicBezTo>
                    <a:pt x="283" y="99"/>
                    <a:pt x="283" y="99"/>
                    <a:pt x="283" y="99"/>
                  </a:cubicBezTo>
                  <a:cubicBezTo>
                    <a:pt x="284" y="99"/>
                    <a:pt x="284" y="99"/>
                    <a:pt x="284" y="99"/>
                  </a:cubicBezTo>
                  <a:cubicBezTo>
                    <a:pt x="284" y="100"/>
                    <a:pt x="284" y="100"/>
                    <a:pt x="284" y="100"/>
                  </a:cubicBezTo>
                  <a:cubicBezTo>
                    <a:pt x="285" y="99"/>
                    <a:pt x="285" y="99"/>
                    <a:pt x="285" y="99"/>
                  </a:cubicBezTo>
                  <a:cubicBezTo>
                    <a:pt x="285" y="99"/>
                    <a:pt x="285" y="99"/>
                    <a:pt x="285" y="99"/>
                  </a:cubicBezTo>
                  <a:cubicBezTo>
                    <a:pt x="285" y="98"/>
                    <a:pt x="285" y="98"/>
                    <a:pt x="285" y="98"/>
                  </a:cubicBezTo>
                  <a:cubicBezTo>
                    <a:pt x="286" y="98"/>
                    <a:pt x="286" y="98"/>
                    <a:pt x="286" y="98"/>
                  </a:cubicBezTo>
                  <a:cubicBezTo>
                    <a:pt x="286" y="97"/>
                    <a:pt x="286" y="97"/>
                    <a:pt x="286" y="97"/>
                  </a:cubicBezTo>
                  <a:cubicBezTo>
                    <a:pt x="285" y="96"/>
                    <a:pt x="285" y="96"/>
                    <a:pt x="285" y="96"/>
                  </a:cubicBezTo>
                  <a:cubicBezTo>
                    <a:pt x="285" y="95"/>
                    <a:pt x="285" y="95"/>
                    <a:pt x="285" y="95"/>
                  </a:cubicBezTo>
                  <a:cubicBezTo>
                    <a:pt x="286" y="96"/>
                    <a:pt x="286" y="96"/>
                    <a:pt x="286" y="96"/>
                  </a:cubicBezTo>
                  <a:cubicBezTo>
                    <a:pt x="286" y="96"/>
                    <a:pt x="286" y="96"/>
                    <a:pt x="286" y="96"/>
                  </a:cubicBezTo>
                  <a:cubicBezTo>
                    <a:pt x="287" y="97"/>
                    <a:pt x="287" y="97"/>
                    <a:pt x="287" y="97"/>
                  </a:cubicBezTo>
                  <a:cubicBezTo>
                    <a:pt x="287" y="97"/>
                    <a:pt x="287" y="97"/>
                    <a:pt x="287" y="97"/>
                  </a:cubicBezTo>
                  <a:cubicBezTo>
                    <a:pt x="288" y="97"/>
                    <a:pt x="288" y="97"/>
                    <a:pt x="288" y="97"/>
                  </a:cubicBezTo>
                  <a:cubicBezTo>
                    <a:pt x="288" y="97"/>
                    <a:pt x="288" y="97"/>
                    <a:pt x="288" y="97"/>
                  </a:cubicBezTo>
                  <a:cubicBezTo>
                    <a:pt x="289" y="97"/>
                    <a:pt x="289" y="97"/>
                    <a:pt x="289" y="97"/>
                  </a:cubicBezTo>
                  <a:cubicBezTo>
                    <a:pt x="289" y="97"/>
                    <a:pt x="289" y="97"/>
                    <a:pt x="289" y="97"/>
                  </a:cubicBezTo>
                  <a:cubicBezTo>
                    <a:pt x="289" y="96"/>
                    <a:pt x="289" y="96"/>
                    <a:pt x="289" y="96"/>
                  </a:cubicBezTo>
                  <a:cubicBezTo>
                    <a:pt x="289" y="95"/>
                    <a:pt x="289" y="95"/>
                    <a:pt x="289" y="95"/>
                  </a:cubicBezTo>
                  <a:cubicBezTo>
                    <a:pt x="288" y="95"/>
                    <a:pt x="288" y="95"/>
                    <a:pt x="288" y="95"/>
                  </a:cubicBezTo>
                  <a:cubicBezTo>
                    <a:pt x="287" y="95"/>
                    <a:pt x="287" y="95"/>
                    <a:pt x="287" y="95"/>
                  </a:cubicBezTo>
                  <a:cubicBezTo>
                    <a:pt x="286" y="95"/>
                    <a:pt x="286" y="95"/>
                    <a:pt x="286" y="95"/>
                  </a:cubicBezTo>
                  <a:cubicBezTo>
                    <a:pt x="286" y="95"/>
                    <a:pt x="286" y="95"/>
                    <a:pt x="286" y="95"/>
                  </a:cubicBezTo>
                  <a:cubicBezTo>
                    <a:pt x="286" y="94"/>
                    <a:pt x="286" y="94"/>
                    <a:pt x="286" y="94"/>
                  </a:cubicBezTo>
                  <a:cubicBezTo>
                    <a:pt x="287" y="94"/>
                    <a:pt x="287" y="94"/>
                    <a:pt x="287" y="94"/>
                  </a:cubicBezTo>
                  <a:cubicBezTo>
                    <a:pt x="288" y="94"/>
                    <a:pt x="288" y="94"/>
                    <a:pt x="288" y="94"/>
                  </a:cubicBezTo>
                  <a:cubicBezTo>
                    <a:pt x="288" y="93"/>
                    <a:pt x="288" y="93"/>
                    <a:pt x="288" y="93"/>
                  </a:cubicBezTo>
                  <a:cubicBezTo>
                    <a:pt x="289" y="94"/>
                    <a:pt x="289" y="94"/>
                    <a:pt x="289" y="94"/>
                  </a:cubicBezTo>
                  <a:cubicBezTo>
                    <a:pt x="289" y="94"/>
                    <a:pt x="289" y="94"/>
                    <a:pt x="289" y="94"/>
                  </a:cubicBezTo>
                  <a:cubicBezTo>
                    <a:pt x="290" y="93"/>
                    <a:pt x="290" y="93"/>
                    <a:pt x="290" y="93"/>
                  </a:cubicBezTo>
                  <a:cubicBezTo>
                    <a:pt x="290" y="93"/>
                    <a:pt x="290" y="93"/>
                    <a:pt x="290" y="93"/>
                  </a:cubicBezTo>
                  <a:cubicBezTo>
                    <a:pt x="290" y="92"/>
                    <a:pt x="290" y="92"/>
                    <a:pt x="290" y="92"/>
                  </a:cubicBezTo>
                  <a:cubicBezTo>
                    <a:pt x="290" y="91"/>
                    <a:pt x="290" y="91"/>
                    <a:pt x="290" y="91"/>
                  </a:cubicBezTo>
                  <a:cubicBezTo>
                    <a:pt x="290" y="91"/>
                    <a:pt x="290" y="91"/>
                    <a:pt x="290" y="91"/>
                  </a:cubicBezTo>
                  <a:cubicBezTo>
                    <a:pt x="291" y="91"/>
                    <a:pt x="291" y="91"/>
                    <a:pt x="291" y="91"/>
                  </a:cubicBezTo>
                  <a:cubicBezTo>
                    <a:pt x="289" y="91"/>
                    <a:pt x="289" y="91"/>
                    <a:pt x="289" y="91"/>
                  </a:cubicBezTo>
                  <a:cubicBezTo>
                    <a:pt x="289" y="91"/>
                    <a:pt x="289" y="91"/>
                    <a:pt x="289" y="91"/>
                  </a:cubicBezTo>
                  <a:cubicBezTo>
                    <a:pt x="289" y="90"/>
                    <a:pt x="289" y="90"/>
                    <a:pt x="289" y="90"/>
                  </a:cubicBezTo>
                  <a:cubicBezTo>
                    <a:pt x="289" y="90"/>
                    <a:pt x="289" y="90"/>
                    <a:pt x="289" y="90"/>
                  </a:cubicBezTo>
                  <a:cubicBezTo>
                    <a:pt x="290" y="89"/>
                    <a:pt x="290" y="89"/>
                    <a:pt x="290" y="89"/>
                  </a:cubicBezTo>
                  <a:cubicBezTo>
                    <a:pt x="289" y="89"/>
                    <a:pt x="289" y="89"/>
                    <a:pt x="289" y="89"/>
                  </a:cubicBezTo>
                  <a:cubicBezTo>
                    <a:pt x="287" y="89"/>
                    <a:pt x="287" y="89"/>
                    <a:pt x="287" y="89"/>
                  </a:cubicBezTo>
                  <a:cubicBezTo>
                    <a:pt x="287" y="88"/>
                    <a:pt x="287" y="88"/>
                    <a:pt x="287" y="88"/>
                  </a:cubicBezTo>
                  <a:cubicBezTo>
                    <a:pt x="287" y="88"/>
                    <a:pt x="287" y="88"/>
                    <a:pt x="287" y="88"/>
                  </a:cubicBezTo>
                  <a:cubicBezTo>
                    <a:pt x="287" y="88"/>
                    <a:pt x="287" y="88"/>
                    <a:pt x="287" y="88"/>
                  </a:cubicBezTo>
                  <a:cubicBezTo>
                    <a:pt x="287" y="87"/>
                    <a:pt x="287" y="87"/>
                    <a:pt x="287" y="87"/>
                  </a:cubicBezTo>
                  <a:cubicBezTo>
                    <a:pt x="286" y="86"/>
                    <a:pt x="286" y="86"/>
                    <a:pt x="286" y="86"/>
                  </a:cubicBezTo>
                  <a:cubicBezTo>
                    <a:pt x="285" y="86"/>
                    <a:pt x="285" y="86"/>
                    <a:pt x="285" y="86"/>
                  </a:cubicBezTo>
                  <a:cubicBezTo>
                    <a:pt x="284" y="86"/>
                    <a:pt x="284" y="86"/>
                    <a:pt x="284" y="86"/>
                  </a:cubicBezTo>
                  <a:cubicBezTo>
                    <a:pt x="283" y="86"/>
                    <a:pt x="283" y="86"/>
                    <a:pt x="283" y="86"/>
                  </a:cubicBezTo>
                  <a:cubicBezTo>
                    <a:pt x="282" y="87"/>
                    <a:pt x="282" y="87"/>
                    <a:pt x="282" y="87"/>
                  </a:cubicBezTo>
                  <a:cubicBezTo>
                    <a:pt x="280" y="86"/>
                    <a:pt x="280" y="86"/>
                    <a:pt x="280" y="86"/>
                  </a:cubicBezTo>
                  <a:cubicBezTo>
                    <a:pt x="280" y="85"/>
                    <a:pt x="280" y="85"/>
                    <a:pt x="280" y="85"/>
                  </a:cubicBezTo>
                  <a:cubicBezTo>
                    <a:pt x="279" y="85"/>
                    <a:pt x="279" y="85"/>
                    <a:pt x="279" y="85"/>
                  </a:cubicBezTo>
                  <a:cubicBezTo>
                    <a:pt x="279" y="85"/>
                    <a:pt x="279" y="85"/>
                    <a:pt x="279" y="85"/>
                  </a:cubicBezTo>
                  <a:cubicBezTo>
                    <a:pt x="278" y="85"/>
                    <a:pt x="278" y="85"/>
                    <a:pt x="278" y="85"/>
                  </a:cubicBezTo>
                  <a:cubicBezTo>
                    <a:pt x="278" y="85"/>
                    <a:pt x="278" y="85"/>
                    <a:pt x="278" y="85"/>
                  </a:cubicBezTo>
                  <a:cubicBezTo>
                    <a:pt x="277" y="85"/>
                    <a:pt x="277" y="85"/>
                    <a:pt x="277" y="85"/>
                  </a:cubicBezTo>
                  <a:cubicBezTo>
                    <a:pt x="276" y="86"/>
                    <a:pt x="276" y="86"/>
                    <a:pt x="276" y="86"/>
                  </a:cubicBezTo>
                  <a:cubicBezTo>
                    <a:pt x="276" y="86"/>
                    <a:pt x="276" y="86"/>
                    <a:pt x="276" y="86"/>
                  </a:cubicBezTo>
                  <a:cubicBezTo>
                    <a:pt x="275" y="85"/>
                    <a:pt x="275" y="85"/>
                    <a:pt x="275" y="85"/>
                  </a:cubicBezTo>
                  <a:cubicBezTo>
                    <a:pt x="274" y="86"/>
                    <a:pt x="274" y="86"/>
                    <a:pt x="274" y="86"/>
                  </a:cubicBezTo>
                  <a:cubicBezTo>
                    <a:pt x="273" y="86"/>
                    <a:pt x="273" y="86"/>
                    <a:pt x="273" y="86"/>
                  </a:cubicBezTo>
                  <a:cubicBezTo>
                    <a:pt x="273" y="86"/>
                    <a:pt x="273" y="86"/>
                    <a:pt x="273" y="86"/>
                  </a:cubicBezTo>
                  <a:cubicBezTo>
                    <a:pt x="273" y="87"/>
                    <a:pt x="273" y="87"/>
                    <a:pt x="273" y="87"/>
                  </a:cubicBezTo>
                  <a:cubicBezTo>
                    <a:pt x="273" y="86"/>
                    <a:pt x="273" y="86"/>
                    <a:pt x="273" y="86"/>
                  </a:cubicBezTo>
                  <a:cubicBezTo>
                    <a:pt x="273" y="86"/>
                    <a:pt x="273" y="86"/>
                    <a:pt x="273" y="86"/>
                  </a:cubicBezTo>
                  <a:cubicBezTo>
                    <a:pt x="272" y="86"/>
                    <a:pt x="272" y="86"/>
                    <a:pt x="272" y="86"/>
                  </a:cubicBezTo>
                  <a:cubicBezTo>
                    <a:pt x="270" y="86"/>
                    <a:pt x="270" y="86"/>
                    <a:pt x="270" y="86"/>
                  </a:cubicBezTo>
                  <a:cubicBezTo>
                    <a:pt x="270" y="86"/>
                    <a:pt x="270" y="86"/>
                    <a:pt x="270" y="86"/>
                  </a:cubicBezTo>
                  <a:cubicBezTo>
                    <a:pt x="270" y="86"/>
                    <a:pt x="270" y="86"/>
                    <a:pt x="270" y="86"/>
                  </a:cubicBezTo>
                  <a:cubicBezTo>
                    <a:pt x="270" y="87"/>
                    <a:pt x="270" y="87"/>
                    <a:pt x="270" y="87"/>
                  </a:cubicBezTo>
                  <a:cubicBezTo>
                    <a:pt x="271" y="88"/>
                    <a:pt x="271" y="88"/>
                    <a:pt x="271" y="88"/>
                  </a:cubicBezTo>
                  <a:cubicBezTo>
                    <a:pt x="270" y="87"/>
                    <a:pt x="270" y="87"/>
                    <a:pt x="270" y="87"/>
                  </a:cubicBezTo>
                  <a:cubicBezTo>
                    <a:pt x="270" y="87"/>
                    <a:pt x="270" y="87"/>
                    <a:pt x="270" y="87"/>
                  </a:cubicBezTo>
                  <a:cubicBezTo>
                    <a:pt x="269" y="87"/>
                    <a:pt x="269" y="87"/>
                    <a:pt x="269" y="87"/>
                  </a:cubicBezTo>
                  <a:cubicBezTo>
                    <a:pt x="268" y="87"/>
                    <a:pt x="268" y="87"/>
                    <a:pt x="268" y="87"/>
                  </a:cubicBezTo>
                  <a:cubicBezTo>
                    <a:pt x="267" y="87"/>
                    <a:pt x="267" y="87"/>
                    <a:pt x="267" y="87"/>
                  </a:cubicBezTo>
                  <a:cubicBezTo>
                    <a:pt x="268" y="86"/>
                    <a:pt x="268" y="86"/>
                    <a:pt x="268" y="86"/>
                  </a:cubicBezTo>
                  <a:cubicBezTo>
                    <a:pt x="268" y="86"/>
                    <a:pt x="268" y="86"/>
                    <a:pt x="268" y="86"/>
                  </a:cubicBezTo>
                  <a:cubicBezTo>
                    <a:pt x="267" y="85"/>
                    <a:pt x="267" y="85"/>
                    <a:pt x="267" y="85"/>
                  </a:cubicBezTo>
                  <a:cubicBezTo>
                    <a:pt x="267" y="84"/>
                    <a:pt x="267" y="84"/>
                    <a:pt x="267" y="84"/>
                  </a:cubicBezTo>
                  <a:cubicBezTo>
                    <a:pt x="267" y="84"/>
                    <a:pt x="267" y="84"/>
                    <a:pt x="267" y="84"/>
                  </a:cubicBezTo>
                  <a:cubicBezTo>
                    <a:pt x="266" y="84"/>
                    <a:pt x="266" y="84"/>
                    <a:pt x="266" y="84"/>
                  </a:cubicBezTo>
                  <a:cubicBezTo>
                    <a:pt x="266" y="85"/>
                    <a:pt x="266" y="85"/>
                    <a:pt x="266" y="85"/>
                  </a:cubicBezTo>
                  <a:cubicBezTo>
                    <a:pt x="266" y="85"/>
                    <a:pt x="266" y="85"/>
                    <a:pt x="266" y="85"/>
                  </a:cubicBezTo>
                  <a:cubicBezTo>
                    <a:pt x="265" y="85"/>
                    <a:pt x="265" y="85"/>
                    <a:pt x="265" y="85"/>
                  </a:cubicBezTo>
                  <a:cubicBezTo>
                    <a:pt x="266" y="85"/>
                    <a:pt x="266" y="85"/>
                    <a:pt x="266" y="85"/>
                  </a:cubicBezTo>
                  <a:cubicBezTo>
                    <a:pt x="266" y="84"/>
                    <a:pt x="266" y="84"/>
                    <a:pt x="266" y="84"/>
                  </a:cubicBezTo>
                  <a:cubicBezTo>
                    <a:pt x="265" y="84"/>
                    <a:pt x="265" y="84"/>
                    <a:pt x="265" y="84"/>
                  </a:cubicBezTo>
                  <a:cubicBezTo>
                    <a:pt x="264" y="84"/>
                    <a:pt x="264" y="84"/>
                    <a:pt x="264" y="84"/>
                  </a:cubicBezTo>
                  <a:cubicBezTo>
                    <a:pt x="264" y="84"/>
                    <a:pt x="264" y="84"/>
                    <a:pt x="264" y="84"/>
                  </a:cubicBezTo>
                  <a:cubicBezTo>
                    <a:pt x="264" y="84"/>
                    <a:pt x="264" y="84"/>
                    <a:pt x="264" y="84"/>
                  </a:cubicBezTo>
                  <a:cubicBezTo>
                    <a:pt x="264" y="83"/>
                    <a:pt x="264" y="83"/>
                    <a:pt x="264" y="83"/>
                  </a:cubicBezTo>
                  <a:cubicBezTo>
                    <a:pt x="264" y="82"/>
                    <a:pt x="264" y="82"/>
                    <a:pt x="264" y="82"/>
                  </a:cubicBezTo>
                  <a:cubicBezTo>
                    <a:pt x="263" y="83"/>
                    <a:pt x="263" y="83"/>
                    <a:pt x="263" y="83"/>
                  </a:cubicBezTo>
                  <a:cubicBezTo>
                    <a:pt x="262" y="84"/>
                    <a:pt x="262" y="84"/>
                    <a:pt x="262" y="84"/>
                  </a:cubicBezTo>
                  <a:cubicBezTo>
                    <a:pt x="262" y="85"/>
                    <a:pt x="262" y="85"/>
                    <a:pt x="262" y="85"/>
                  </a:cubicBezTo>
                  <a:cubicBezTo>
                    <a:pt x="261" y="85"/>
                    <a:pt x="261" y="85"/>
                    <a:pt x="261" y="85"/>
                  </a:cubicBezTo>
                  <a:cubicBezTo>
                    <a:pt x="261" y="84"/>
                    <a:pt x="261" y="84"/>
                    <a:pt x="261" y="84"/>
                  </a:cubicBezTo>
                  <a:cubicBezTo>
                    <a:pt x="261" y="83"/>
                    <a:pt x="261" y="83"/>
                    <a:pt x="261" y="83"/>
                  </a:cubicBezTo>
                  <a:cubicBezTo>
                    <a:pt x="261" y="83"/>
                    <a:pt x="261" y="83"/>
                    <a:pt x="261" y="83"/>
                  </a:cubicBezTo>
                  <a:cubicBezTo>
                    <a:pt x="262" y="82"/>
                    <a:pt x="262" y="82"/>
                    <a:pt x="262" y="82"/>
                  </a:cubicBezTo>
                  <a:cubicBezTo>
                    <a:pt x="261" y="81"/>
                    <a:pt x="261" y="81"/>
                    <a:pt x="261" y="81"/>
                  </a:cubicBezTo>
                  <a:cubicBezTo>
                    <a:pt x="260" y="81"/>
                    <a:pt x="260" y="81"/>
                    <a:pt x="260" y="81"/>
                  </a:cubicBezTo>
                  <a:cubicBezTo>
                    <a:pt x="260" y="81"/>
                    <a:pt x="260" y="81"/>
                    <a:pt x="260" y="81"/>
                  </a:cubicBezTo>
                  <a:cubicBezTo>
                    <a:pt x="261" y="81"/>
                    <a:pt x="261" y="81"/>
                    <a:pt x="261" y="81"/>
                  </a:cubicBezTo>
                  <a:cubicBezTo>
                    <a:pt x="261" y="80"/>
                    <a:pt x="261" y="80"/>
                    <a:pt x="261" y="80"/>
                  </a:cubicBezTo>
                  <a:cubicBezTo>
                    <a:pt x="261" y="79"/>
                    <a:pt x="261" y="79"/>
                    <a:pt x="261" y="79"/>
                  </a:cubicBezTo>
                  <a:cubicBezTo>
                    <a:pt x="261" y="79"/>
                    <a:pt x="261" y="79"/>
                    <a:pt x="261" y="79"/>
                  </a:cubicBezTo>
                  <a:cubicBezTo>
                    <a:pt x="260" y="79"/>
                    <a:pt x="260" y="79"/>
                    <a:pt x="260" y="79"/>
                  </a:cubicBezTo>
                  <a:cubicBezTo>
                    <a:pt x="260" y="79"/>
                    <a:pt x="260" y="79"/>
                    <a:pt x="260" y="79"/>
                  </a:cubicBezTo>
                  <a:cubicBezTo>
                    <a:pt x="259" y="79"/>
                    <a:pt x="259" y="79"/>
                    <a:pt x="259" y="79"/>
                  </a:cubicBezTo>
                  <a:cubicBezTo>
                    <a:pt x="259" y="79"/>
                    <a:pt x="259" y="79"/>
                    <a:pt x="259" y="79"/>
                  </a:cubicBezTo>
                  <a:cubicBezTo>
                    <a:pt x="259" y="79"/>
                    <a:pt x="259" y="79"/>
                    <a:pt x="259" y="79"/>
                  </a:cubicBezTo>
                  <a:cubicBezTo>
                    <a:pt x="258" y="79"/>
                    <a:pt x="258" y="79"/>
                    <a:pt x="258" y="79"/>
                  </a:cubicBezTo>
                  <a:cubicBezTo>
                    <a:pt x="258" y="79"/>
                    <a:pt x="258" y="79"/>
                    <a:pt x="258" y="79"/>
                  </a:cubicBezTo>
                  <a:cubicBezTo>
                    <a:pt x="257" y="79"/>
                    <a:pt x="257" y="79"/>
                    <a:pt x="257" y="79"/>
                  </a:cubicBezTo>
                  <a:cubicBezTo>
                    <a:pt x="257" y="79"/>
                    <a:pt x="257" y="79"/>
                    <a:pt x="257" y="79"/>
                  </a:cubicBezTo>
                  <a:cubicBezTo>
                    <a:pt x="257" y="79"/>
                    <a:pt x="257" y="79"/>
                    <a:pt x="257" y="79"/>
                  </a:cubicBezTo>
                  <a:cubicBezTo>
                    <a:pt x="258" y="78"/>
                    <a:pt x="258" y="78"/>
                    <a:pt x="258" y="78"/>
                  </a:cubicBezTo>
                  <a:cubicBezTo>
                    <a:pt x="258" y="77"/>
                    <a:pt x="258" y="77"/>
                    <a:pt x="258" y="77"/>
                  </a:cubicBezTo>
                  <a:cubicBezTo>
                    <a:pt x="259" y="77"/>
                    <a:pt x="259" y="77"/>
                    <a:pt x="259" y="77"/>
                  </a:cubicBezTo>
                  <a:cubicBezTo>
                    <a:pt x="259" y="78"/>
                    <a:pt x="259" y="78"/>
                    <a:pt x="259" y="78"/>
                  </a:cubicBezTo>
                  <a:cubicBezTo>
                    <a:pt x="261" y="78"/>
                    <a:pt x="261" y="78"/>
                    <a:pt x="261" y="78"/>
                  </a:cubicBezTo>
                  <a:cubicBezTo>
                    <a:pt x="260" y="78"/>
                    <a:pt x="260" y="78"/>
                    <a:pt x="260" y="78"/>
                  </a:cubicBezTo>
                  <a:cubicBezTo>
                    <a:pt x="260" y="77"/>
                    <a:pt x="260" y="77"/>
                    <a:pt x="260" y="77"/>
                  </a:cubicBezTo>
                  <a:cubicBezTo>
                    <a:pt x="259" y="77"/>
                    <a:pt x="259" y="77"/>
                    <a:pt x="259" y="77"/>
                  </a:cubicBezTo>
                  <a:cubicBezTo>
                    <a:pt x="259" y="77"/>
                    <a:pt x="259" y="77"/>
                    <a:pt x="259" y="77"/>
                  </a:cubicBezTo>
                  <a:cubicBezTo>
                    <a:pt x="258" y="76"/>
                    <a:pt x="258" y="76"/>
                    <a:pt x="258" y="76"/>
                  </a:cubicBezTo>
                  <a:cubicBezTo>
                    <a:pt x="257" y="75"/>
                    <a:pt x="257" y="75"/>
                    <a:pt x="257" y="75"/>
                  </a:cubicBezTo>
                  <a:cubicBezTo>
                    <a:pt x="258" y="75"/>
                    <a:pt x="258" y="75"/>
                    <a:pt x="258" y="75"/>
                  </a:cubicBezTo>
                  <a:cubicBezTo>
                    <a:pt x="258" y="75"/>
                    <a:pt x="258" y="75"/>
                    <a:pt x="258" y="75"/>
                  </a:cubicBezTo>
                  <a:cubicBezTo>
                    <a:pt x="258" y="75"/>
                    <a:pt x="258" y="75"/>
                    <a:pt x="258" y="75"/>
                  </a:cubicBezTo>
                  <a:cubicBezTo>
                    <a:pt x="259" y="75"/>
                    <a:pt x="259" y="75"/>
                    <a:pt x="259" y="75"/>
                  </a:cubicBezTo>
                  <a:cubicBezTo>
                    <a:pt x="260" y="76"/>
                    <a:pt x="260" y="76"/>
                    <a:pt x="260" y="76"/>
                  </a:cubicBezTo>
                  <a:cubicBezTo>
                    <a:pt x="261" y="76"/>
                    <a:pt x="261" y="76"/>
                    <a:pt x="261" y="76"/>
                  </a:cubicBezTo>
                  <a:cubicBezTo>
                    <a:pt x="261" y="77"/>
                    <a:pt x="261" y="77"/>
                    <a:pt x="261" y="77"/>
                  </a:cubicBezTo>
                  <a:cubicBezTo>
                    <a:pt x="262" y="77"/>
                    <a:pt x="262" y="77"/>
                    <a:pt x="262" y="77"/>
                  </a:cubicBezTo>
                  <a:cubicBezTo>
                    <a:pt x="262" y="77"/>
                    <a:pt x="262" y="77"/>
                    <a:pt x="262" y="77"/>
                  </a:cubicBezTo>
                  <a:cubicBezTo>
                    <a:pt x="264" y="77"/>
                    <a:pt x="264" y="77"/>
                    <a:pt x="264" y="77"/>
                  </a:cubicBezTo>
                  <a:cubicBezTo>
                    <a:pt x="265" y="77"/>
                    <a:pt x="265" y="77"/>
                    <a:pt x="265" y="77"/>
                  </a:cubicBezTo>
                  <a:cubicBezTo>
                    <a:pt x="265" y="77"/>
                    <a:pt x="265" y="77"/>
                    <a:pt x="265" y="77"/>
                  </a:cubicBezTo>
                  <a:cubicBezTo>
                    <a:pt x="265" y="76"/>
                    <a:pt x="265" y="76"/>
                    <a:pt x="265" y="76"/>
                  </a:cubicBezTo>
                  <a:cubicBezTo>
                    <a:pt x="263" y="75"/>
                    <a:pt x="263" y="75"/>
                    <a:pt x="263" y="75"/>
                  </a:cubicBezTo>
                  <a:cubicBezTo>
                    <a:pt x="262" y="74"/>
                    <a:pt x="262" y="74"/>
                    <a:pt x="262" y="74"/>
                  </a:cubicBezTo>
                  <a:cubicBezTo>
                    <a:pt x="262" y="74"/>
                    <a:pt x="262" y="74"/>
                    <a:pt x="262" y="74"/>
                  </a:cubicBezTo>
                  <a:cubicBezTo>
                    <a:pt x="261" y="73"/>
                    <a:pt x="261" y="73"/>
                    <a:pt x="261" y="73"/>
                  </a:cubicBezTo>
                  <a:cubicBezTo>
                    <a:pt x="261" y="73"/>
                    <a:pt x="261" y="73"/>
                    <a:pt x="261" y="73"/>
                  </a:cubicBezTo>
                  <a:cubicBezTo>
                    <a:pt x="260" y="73"/>
                    <a:pt x="260" y="73"/>
                    <a:pt x="260" y="73"/>
                  </a:cubicBezTo>
                  <a:cubicBezTo>
                    <a:pt x="260" y="72"/>
                    <a:pt x="260" y="72"/>
                    <a:pt x="260" y="72"/>
                  </a:cubicBezTo>
                  <a:cubicBezTo>
                    <a:pt x="260" y="72"/>
                    <a:pt x="260" y="72"/>
                    <a:pt x="260" y="72"/>
                  </a:cubicBezTo>
                  <a:cubicBezTo>
                    <a:pt x="261" y="72"/>
                    <a:pt x="261" y="72"/>
                    <a:pt x="261" y="72"/>
                  </a:cubicBezTo>
                  <a:cubicBezTo>
                    <a:pt x="261" y="73"/>
                    <a:pt x="261" y="73"/>
                    <a:pt x="261" y="73"/>
                  </a:cubicBezTo>
                  <a:cubicBezTo>
                    <a:pt x="262" y="73"/>
                    <a:pt x="262" y="73"/>
                    <a:pt x="262" y="73"/>
                  </a:cubicBezTo>
                  <a:cubicBezTo>
                    <a:pt x="262" y="73"/>
                    <a:pt x="262" y="73"/>
                    <a:pt x="262" y="73"/>
                  </a:cubicBezTo>
                  <a:cubicBezTo>
                    <a:pt x="263" y="73"/>
                    <a:pt x="263" y="73"/>
                    <a:pt x="263" y="73"/>
                  </a:cubicBezTo>
                  <a:cubicBezTo>
                    <a:pt x="263" y="73"/>
                    <a:pt x="263" y="73"/>
                    <a:pt x="263" y="73"/>
                  </a:cubicBezTo>
                  <a:cubicBezTo>
                    <a:pt x="263" y="71"/>
                    <a:pt x="263" y="71"/>
                    <a:pt x="263" y="71"/>
                  </a:cubicBezTo>
                  <a:cubicBezTo>
                    <a:pt x="262" y="70"/>
                    <a:pt x="262" y="70"/>
                    <a:pt x="262" y="70"/>
                  </a:cubicBezTo>
                  <a:cubicBezTo>
                    <a:pt x="261" y="70"/>
                    <a:pt x="261" y="70"/>
                    <a:pt x="261" y="70"/>
                  </a:cubicBezTo>
                  <a:cubicBezTo>
                    <a:pt x="261" y="70"/>
                    <a:pt x="261" y="70"/>
                    <a:pt x="261" y="70"/>
                  </a:cubicBezTo>
                  <a:cubicBezTo>
                    <a:pt x="260" y="70"/>
                    <a:pt x="260" y="70"/>
                    <a:pt x="260" y="70"/>
                  </a:cubicBezTo>
                  <a:cubicBezTo>
                    <a:pt x="259" y="71"/>
                    <a:pt x="259" y="71"/>
                    <a:pt x="259" y="71"/>
                  </a:cubicBezTo>
                  <a:cubicBezTo>
                    <a:pt x="258" y="71"/>
                    <a:pt x="258" y="71"/>
                    <a:pt x="258" y="71"/>
                  </a:cubicBezTo>
                  <a:cubicBezTo>
                    <a:pt x="257" y="70"/>
                    <a:pt x="257" y="70"/>
                    <a:pt x="257" y="70"/>
                  </a:cubicBezTo>
                  <a:cubicBezTo>
                    <a:pt x="257" y="70"/>
                    <a:pt x="257" y="70"/>
                    <a:pt x="257" y="70"/>
                  </a:cubicBezTo>
                  <a:cubicBezTo>
                    <a:pt x="256" y="70"/>
                    <a:pt x="256" y="70"/>
                    <a:pt x="256" y="70"/>
                  </a:cubicBezTo>
                  <a:cubicBezTo>
                    <a:pt x="255" y="71"/>
                    <a:pt x="255" y="71"/>
                    <a:pt x="255" y="71"/>
                  </a:cubicBezTo>
                  <a:cubicBezTo>
                    <a:pt x="254" y="71"/>
                    <a:pt x="254" y="71"/>
                    <a:pt x="254" y="71"/>
                  </a:cubicBezTo>
                  <a:cubicBezTo>
                    <a:pt x="254" y="72"/>
                    <a:pt x="254" y="72"/>
                    <a:pt x="254" y="72"/>
                  </a:cubicBezTo>
                  <a:cubicBezTo>
                    <a:pt x="253" y="72"/>
                    <a:pt x="253" y="72"/>
                    <a:pt x="253" y="72"/>
                  </a:cubicBezTo>
                  <a:cubicBezTo>
                    <a:pt x="253" y="72"/>
                    <a:pt x="253" y="72"/>
                    <a:pt x="253" y="72"/>
                  </a:cubicBezTo>
                  <a:cubicBezTo>
                    <a:pt x="254" y="71"/>
                    <a:pt x="254" y="71"/>
                    <a:pt x="254" y="71"/>
                  </a:cubicBezTo>
                  <a:cubicBezTo>
                    <a:pt x="254" y="71"/>
                    <a:pt x="254" y="71"/>
                    <a:pt x="254" y="71"/>
                  </a:cubicBezTo>
                  <a:cubicBezTo>
                    <a:pt x="256" y="69"/>
                    <a:pt x="256" y="69"/>
                    <a:pt x="256" y="69"/>
                  </a:cubicBezTo>
                  <a:cubicBezTo>
                    <a:pt x="256" y="69"/>
                    <a:pt x="256" y="69"/>
                    <a:pt x="256" y="69"/>
                  </a:cubicBezTo>
                  <a:cubicBezTo>
                    <a:pt x="256" y="68"/>
                    <a:pt x="256" y="68"/>
                    <a:pt x="256" y="68"/>
                  </a:cubicBezTo>
                  <a:cubicBezTo>
                    <a:pt x="256" y="66"/>
                    <a:pt x="256" y="66"/>
                    <a:pt x="256" y="66"/>
                  </a:cubicBezTo>
                  <a:cubicBezTo>
                    <a:pt x="256" y="66"/>
                    <a:pt x="256" y="66"/>
                    <a:pt x="256" y="66"/>
                  </a:cubicBezTo>
                  <a:cubicBezTo>
                    <a:pt x="255" y="65"/>
                    <a:pt x="255" y="65"/>
                    <a:pt x="255" y="65"/>
                  </a:cubicBezTo>
                  <a:cubicBezTo>
                    <a:pt x="255" y="66"/>
                    <a:pt x="255" y="66"/>
                    <a:pt x="255" y="66"/>
                  </a:cubicBezTo>
                  <a:cubicBezTo>
                    <a:pt x="254" y="66"/>
                    <a:pt x="254" y="66"/>
                    <a:pt x="254" y="66"/>
                  </a:cubicBezTo>
                  <a:cubicBezTo>
                    <a:pt x="254" y="65"/>
                    <a:pt x="254" y="65"/>
                    <a:pt x="254" y="65"/>
                  </a:cubicBezTo>
                  <a:cubicBezTo>
                    <a:pt x="254" y="65"/>
                    <a:pt x="254" y="65"/>
                    <a:pt x="254" y="65"/>
                  </a:cubicBezTo>
                  <a:cubicBezTo>
                    <a:pt x="253" y="64"/>
                    <a:pt x="253" y="64"/>
                    <a:pt x="253" y="64"/>
                  </a:cubicBezTo>
                  <a:cubicBezTo>
                    <a:pt x="252" y="64"/>
                    <a:pt x="252" y="64"/>
                    <a:pt x="252" y="64"/>
                  </a:cubicBezTo>
                  <a:cubicBezTo>
                    <a:pt x="251" y="63"/>
                    <a:pt x="251" y="63"/>
                    <a:pt x="251" y="63"/>
                  </a:cubicBezTo>
                  <a:cubicBezTo>
                    <a:pt x="250" y="63"/>
                    <a:pt x="250" y="63"/>
                    <a:pt x="250" y="63"/>
                  </a:cubicBezTo>
                  <a:cubicBezTo>
                    <a:pt x="250" y="63"/>
                    <a:pt x="250" y="63"/>
                    <a:pt x="250" y="63"/>
                  </a:cubicBezTo>
                  <a:cubicBezTo>
                    <a:pt x="249" y="63"/>
                    <a:pt x="249" y="63"/>
                    <a:pt x="249" y="63"/>
                  </a:cubicBezTo>
                  <a:cubicBezTo>
                    <a:pt x="248" y="63"/>
                    <a:pt x="248" y="63"/>
                    <a:pt x="248" y="63"/>
                  </a:cubicBezTo>
                  <a:cubicBezTo>
                    <a:pt x="247" y="63"/>
                    <a:pt x="247" y="63"/>
                    <a:pt x="247" y="63"/>
                  </a:cubicBezTo>
                  <a:cubicBezTo>
                    <a:pt x="247" y="63"/>
                    <a:pt x="247" y="63"/>
                    <a:pt x="247" y="63"/>
                  </a:cubicBezTo>
                  <a:cubicBezTo>
                    <a:pt x="247" y="64"/>
                    <a:pt x="247" y="64"/>
                    <a:pt x="247" y="64"/>
                  </a:cubicBezTo>
                  <a:cubicBezTo>
                    <a:pt x="247" y="65"/>
                    <a:pt x="247" y="65"/>
                    <a:pt x="247" y="65"/>
                  </a:cubicBezTo>
                  <a:cubicBezTo>
                    <a:pt x="247" y="66"/>
                    <a:pt x="247" y="66"/>
                    <a:pt x="247" y="66"/>
                  </a:cubicBezTo>
                  <a:cubicBezTo>
                    <a:pt x="247" y="66"/>
                    <a:pt x="247" y="66"/>
                    <a:pt x="247" y="66"/>
                  </a:cubicBezTo>
                  <a:cubicBezTo>
                    <a:pt x="246" y="64"/>
                    <a:pt x="246" y="64"/>
                    <a:pt x="246" y="64"/>
                  </a:cubicBezTo>
                  <a:cubicBezTo>
                    <a:pt x="246" y="65"/>
                    <a:pt x="246" y="65"/>
                    <a:pt x="246" y="65"/>
                  </a:cubicBezTo>
                  <a:cubicBezTo>
                    <a:pt x="246" y="66"/>
                    <a:pt x="246" y="66"/>
                    <a:pt x="246" y="66"/>
                  </a:cubicBezTo>
                  <a:cubicBezTo>
                    <a:pt x="247" y="66"/>
                    <a:pt x="247" y="66"/>
                    <a:pt x="247" y="66"/>
                  </a:cubicBezTo>
                  <a:cubicBezTo>
                    <a:pt x="248" y="68"/>
                    <a:pt x="248" y="68"/>
                    <a:pt x="248" y="68"/>
                  </a:cubicBezTo>
                  <a:cubicBezTo>
                    <a:pt x="249" y="68"/>
                    <a:pt x="249" y="68"/>
                    <a:pt x="249" y="68"/>
                  </a:cubicBezTo>
                  <a:cubicBezTo>
                    <a:pt x="248" y="68"/>
                    <a:pt x="248" y="68"/>
                    <a:pt x="248" y="68"/>
                  </a:cubicBezTo>
                  <a:cubicBezTo>
                    <a:pt x="247" y="68"/>
                    <a:pt x="247" y="68"/>
                    <a:pt x="247" y="68"/>
                  </a:cubicBezTo>
                  <a:cubicBezTo>
                    <a:pt x="247" y="69"/>
                    <a:pt x="247" y="69"/>
                    <a:pt x="247" y="69"/>
                  </a:cubicBezTo>
                  <a:cubicBezTo>
                    <a:pt x="248" y="70"/>
                    <a:pt x="248" y="70"/>
                    <a:pt x="248" y="70"/>
                  </a:cubicBezTo>
                  <a:cubicBezTo>
                    <a:pt x="249" y="70"/>
                    <a:pt x="249" y="70"/>
                    <a:pt x="249" y="70"/>
                  </a:cubicBezTo>
                  <a:cubicBezTo>
                    <a:pt x="249" y="71"/>
                    <a:pt x="249" y="71"/>
                    <a:pt x="249" y="71"/>
                  </a:cubicBezTo>
                  <a:cubicBezTo>
                    <a:pt x="249" y="71"/>
                    <a:pt x="249" y="71"/>
                    <a:pt x="249" y="71"/>
                  </a:cubicBezTo>
                  <a:cubicBezTo>
                    <a:pt x="247" y="71"/>
                    <a:pt x="247" y="71"/>
                    <a:pt x="247" y="71"/>
                  </a:cubicBezTo>
                  <a:cubicBezTo>
                    <a:pt x="247" y="71"/>
                    <a:pt x="247" y="71"/>
                    <a:pt x="247" y="71"/>
                  </a:cubicBezTo>
                  <a:cubicBezTo>
                    <a:pt x="247" y="71"/>
                    <a:pt x="247" y="71"/>
                    <a:pt x="247" y="71"/>
                  </a:cubicBezTo>
                  <a:cubicBezTo>
                    <a:pt x="247" y="72"/>
                    <a:pt x="247" y="72"/>
                    <a:pt x="247" y="72"/>
                  </a:cubicBezTo>
                  <a:cubicBezTo>
                    <a:pt x="248" y="71"/>
                    <a:pt x="248" y="71"/>
                    <a:pt x="248" y="71"/>
                  </a:cubicBezTo>
                  <a:cubicBezTo>
                    <a:pt x="248" y="72"/>
                    <a:pt x="248" y="72"/>
                    <a:pt x="248" y="72"/>
                  </a:cubicBezTo>
                  <a:cubicBezTo>
                    <a:pt x="250" y="71"/>
                    <a:pt x="250" y="71"/>
                    <a:pt x="250" y="71"/>
                  </a:cubicBezTo>
                  <a:cubicBezTo>
                    <a:pt x="250" y="72"/>
                    <a:pt x="250" y="72"/>
                    <a:pt x="250" y="72"/>
                  </a:cubicBezTo>
                  <a:cubicBezTo>
                    <a:pt x="251" y="72"/>
                    <a:pt x="251" y="72"/>
                    <a:pt x="251" y="72"/>
                  </a:cubicBezTo>
                  <a:cubicBezTo>
                    <a:pt x="251" y="73"/>
                    <a:pt x="251" y="73"/>
                    <a:pt x="251" y="73"/>
                  </a:cubicBezTo>
                  <a:cubicBezTo>
                    <a:pt x="252" y="74"/>
                    <a:pt x="252" y="74"/>
                    <a:pt x="252" y="74"/>
                  </a:cubicBezTo>
                  <a:cubicBezTo>
                    <a:pt x="253" y="74"/>
                    <a:pt x="253" y="74"/>
                    <a:pt x="253" y="74"/>
                  </a:cubicBezTo>
                  <a:cubicBezTo>
                    <a:pt x="253" y="73"/>
                    <a:pt x="253" y="73"/>
                    <a:pt x="253" y="73"/>
                  </a:cubicBezTo>
                  <a:cubicBezTo>
                    <a:pt x="253" y="73"/>
                    <a:pt x="253" y="73"/>
                    <a:pt x="253" y="73"/>
                  </a:cubicBezTo>
                  <a:cubicBezTo>
                    <a:pt x="254" y="73"/>
                    <a:pt x="254" y="73"/>
                    <a:pt x="254" y="73"/>
                  </a:cubicBezTo>
                  <a:cubicBezTo>
                    <a:pt x="254" y="73"/>
                    <a:pt x="254" y="73"/>
                    <a:pt x="254" y="73"/>
                  </a:cubicBezTo>
                  <a:cubicBezTo>
                    <a:pt x="255" y="74"/>
                    <a:pt x="255" y="74"/>
                    <a:pt x="255" y="74"/>
                  </a:cubicBezTo>
                  <a:cubicBezTo>
                    <a:pt x="254" y="74"/>
                    <a:pt x="254" y="74"/>
                    <a:pt x="254" y="74"/>
                  </a:cubicBezTo>
                  <a:cubicBezTo>
                    <a:pt x="254" y="76"/>
                    <a:pt x="254" y="76"/>
                    <a:pt x="254" y="76"/>
                  </a:cubicBezTo>
                  <a:cubicBezTo>
                    <a:pt x="254" y="77"/>
                    <a:pt x="254" y="77"/>
                    <a:pt x="254" y="77"/>
                  </a:cubicBezTo>
                  <a:cubicBezTo>
                    <a:pt x="254" y="77"/>
                    <a:pt x="254" y="77"/>
                    <a:pt x="254" y="77"/>
                  </a:cubicBezTo>
                  <a:cubicBezTo>
                    <a:pt x="255" y="78"/>
                    <a:pt x="255" y="78"/>
                    <a:pt x="255" y="78"/>
                  </a:cubicBezTo>
                  <a:cubicBezTo>
                    <a:pt x="254" y="79"/>
                    <a:pt x="254" y="79"/>
                    <a:pt x="254" y="79"/>
                  </a:cubicBezTo>
                  <a:cubicBezTo>
                    <a:pt x="254" y="80"/>
                    <a:pt x="254" y="80"/>
                    <a:pt x="254" y="80"/>
                  </a:cubicBezTo>
                  <a:cubicBezTo>
                    <a:pt x="254" y="81"/>
                    <a:pt x="254" y="81"/>
                    <a:pt x="254" y="81"/>
                  </a:cubicBezTo>
                  <a:cubicBezTo>
                    <a:pt x="253" y="81"/>
                    <a:pt x="253" y="81"/>
                    <a:pt x="253" y="81"/>
                  </a:cubicBezTo>
                  <a:cubicBezTo>
                    <a:pt x="252" y="82"/>
                    <a:pt x="252" y="82"/>
                    <a:pt x="252" y="82"/>
                  </a:cubicBezTo>
                  <a:cubicBezTo>
                    <a:pt x="251" y="82"/>
                    <a:pt x="251" y="82"/>
                    <a:pt x="251" y="82"/>
                  </a:cubicBezTo>
                  <a:cubicBezTo>
                    <a:pt x="250" y="83"/>
                    <a:pt x="250" y="83"/>
                    <a:pt x="250" y="83"/>
                  </a:cubicBezTo>
                  <a:cubicBezTo>
                    <a:pt x="251" y="84"/>
                    <a:pt x="251" y="84"/>
                    <a:pt x="251" y="84"/>
                  </a:cubicBezTo>
                  <a:cubicBezTo>
                    <a:pt x="250" y="84"/>
                    <a:pt x="250" y="84"/>
                    <a:pt x="250" y="84"/>
                  </a:cubicBezTo>
                  <a:cubicBezTo>
                    <a:pt x="249" y="85"/>
                    <a:pt x="249" y="85"/>
                    <a:pt x="249" y="85"/>
                  </a:cubicBezTo>
                  <a:cubicBezTo>
                    <a:pt x="249" y="86"/>
                    <a:pt x="249" y="86"/>
                    <a:pt x="249" y="86"/>
                  </a:cubicBezTo>
                  <a:cubicBezTo>
                    <a:pt x="250" y="86"/>
                    <a:pt x="250" y="86"/>
                    <a:pt x="250" y="86"/>
                  </a:cubicBezTo>
                  <a:cubicBezTo>
                    <a:pt x="250" y="86"/>
                    <a:pt x="250" y="86"/>
                    <a:pt x="250" y="86"/>
                  </a:cubicBezTo>
                  <a:cubicBezTo>
                    <a:pt x="249" y="87"/>
                    <a:pt x="249" y="87"/>
                    <a:pt x="249" y="87"/>
                  </a:cubicBezTo>
                  <a:cubicBezTo>
                    <a:pt x="249" y="87"/>
                    <a:pt x="249" y="87"/>
                    <a:pt x="249" y="87"/>
                  </a:cubicBezTo>
                  <a:cubicBezTo>
                    <a:pt x="249" y="88"/>
                    <a:pt x="249" y="88"/>
                    <a:pt x="249" y="88"/>
                  </a:cubicBezTo>
                  <a:cubicBezTo>
                    <a:pt x="249" y="88"/>
                    <a:pt x="249" y="88"/>
                    <a:pt x="249" y="88"/>
                  </a:cubicBezTo>
                  <a:cubicBezTo>
                    <a:pt x="249" y="89"/>
                    <a:pt x="249" y="89"/>
                    <a:pt x="249" y="89"/>
                  </a:cubicBezTo>
                  <a:cubicBezTo>
                    <a:pt x="249" y="90"/>
                    <a:pt x="249" y="90"/>
                    <a:pt x="249" y="90"/>
                  </a:cubicBezTo>
                  <a:cubicBezTo>
                    <a:pt x="249" y="90"/>
                    <a:pt x="249" y="90"/>
                    <a:pt x="249" y="90"/>
                  </a:cubicBezTo>
                  <a:cubicBezTo>
                    <a:pt x="249" y="91"/>
                    <a:pt x="249" y="91"/>
                    <a:pt x="249" y="91"/>
                  </a:cubicBezTo>
                  <a:cubicBezTo>
                    <a:pt x="250" y="91"/>
                    <a:pt x="250" y="91"/>
                    <a:pt x="250" y="91"/>
                  </a:cubicBezTo>
                  <a:cubicBezTo>
                    <a:pt x="251" y="91"/>
                    <a:pt x="251" y="91"/>
                    <a:pt x="251" y="91"/>
                  </a:cubicBezTo>
                  <a:cubicBezTo>
                    <a:pt x="251" y="90"/>
                    <a:pt x="251" y="90"/>
                    <a:pt x="251" y="90"/>
                  </a:cubicBezTo>
                  <a:cubicBezTo>
                    <a:pt x="251" y="90"/>
                    <a:pt x="251" y="90"/>
                    <a:pt x="251" y="90"/>
                  </a:cubicBezTo>
                  <a:cubicBezTo>
                    <a:pt x="251" y="90"/>
                    <a:pt x="251" y="90"/>
                    <a:pt x="251" y="90"/>
                  </a:cubicBezTo>
                  <a:cubicBezTo>
                    <a:pt x="252" y="90"/>
                    <a:pt x="252" y="90"/>
                    <a:pt x="252" y="90"/>
                  </a:cubicBezTo>
                  <a:cubicBezTo>
                    <a:pt x="253" y="89"/>
                    <a:pt x="253" y="89"/>
                    <a:pt x="253" y="89"/>
                  </a:cubicBezTo>
                  <a:cubicBezTo>
                    <a:pt x="253" y="90"/>
                    <a:pt x="253" y="90"/>
                    <a:pt x="253" y="90"/>
                  </a:cubicBezTo>
                  <a:cubicBezTo>
                    <a:pt x="252" y="91"/>
                    <a:pt x="252" y="91"/>
                    <a:pt x="252" y="91"/>
                  </a:cubicBezTo>
                  <a:cubicBezTo>
                    <a:pt x="252" y="91"/>
                    <a:pt x="252" y="91"/>
                    <a:pt x="252" y="91"/>
                  </a:cubicBezTo>
                  <a:cubicBezTo>
                    <a:pt x="252" y="91"/>
                    <a:pt x="252" y="91"/>
                    <a:pt x="252" y="91"/>
                  </a:cubicBezTo>
                  <a:cubicBezTo>
                    <a:pt x="252" y="92"/>
                    <a:pt x="252" y="92"/>
                    <a:pt x="252" y="92"/>
                  </a:cubicBezTo>
                  <a:cubicBezTo>
                    <a:pt x="252" y="92"/>
                    <a:pt x="252" y="92"/>
                    <a:pt x="252" y="92"/>
                  </a:cubicBezTo>
                  <a:cubicBezTo>
                    <a:pt x="253" y="93"/>
                    <a:pt x="253" y="93"/>
                    <a:pt x="253" y="93"/>
                  </a:cubicBezTo>
                  <a:cubicBezTo>
                    <a:pt x="254" y="93"/>
                    <a:pt x="254" y="93"/>
                    <a:pt x="254" y="93"/>
                  </a:cubicBezTo>
                  <a:cubicBezTo>
                    <a:pt x="254" y="93"/>
                    <a:pt x="254" y="93"/>
                    <a:pt x="254" y="93"/>
                  </a:cubicBezTo>
                  <a:cubicBezTo>
                    <a:pt x="255" y="93"/>
                    <a:pt x="255" y="93"/>
                    <a:pt x="255" y="93"/>
                  </a:cubicBezTo>
                  <a:cubicBezTo>
                    <a:pt x="255" y="93"/>
                    <a:pt x="255" y="93"/>
                    <a:pt x="255" y="93"/>
                  </a:cubicBezTo>
                  <a:cubicBezTo>
                    <a:pt x="256" y="92"/>
                    <a:pt x="256" y="92"/>
                    <a:pt x="256" y="92"/>
                  </a:cubicBezTo>
                  <a:cubicBezTo>
                    <a:pt x="256" y="92"/>
                    <a:pt x="256" y="92"/>
                    <a:pt x="256" y="92"/>
                  </a:cubicBezTo>
                  <a:cubicBezTo>
                    <a:pt x="257" y="91"/>
                    <a:pt x="257" y="91"/>
                    <a:pt x="257" y="91"/>
                  </a:cubicBezTo>
                  <a:cubicBezTo>
                    <a:pt x="257" y="91"/>
                    <a:pt x="257" y="91"/>
                    <a:pt x="257" y="91"/>
                  </a:cubicBezTo>
                  <a:cubicBezTo>
                    <a:pt x="257" y="92"/>
                    <a:pt x="257" y="92"/>
                    <a:pt x="257" y="92"/>
                  </a:cubicBezTo>
                  <a:cubicBezTo>
                    <a:pt x="257" y="92"/>
                    <a:pt x="257" y="92"/>
                    <a:pt x="257" y="92"/>
                  </a:cubicBezTo>
                  <a:cubicBezTo>
                    <a:pt x="257" y="92"/>
                    <a:pt x="257" y="92"/>
                    <a:pt x="257" y="92"/>
                  </a:cubicBezTo>
                  <a:cubicBezTo>
                    <a:pt x="258" y="92"/>
                    <a:pt x="258" y="92"/>
                    <a:pt x="258" y="92"/>
                  </a:cubicBezTo>
                  <a:cubicBezTo>
                    <a:pt x="258" y="91"/>
                    <a:pt x="258" y="91"/>
                    <a:pt x="258" y="91"/>
                  </a:cubicBezTo>
                  <a:cubicBezTo>
                    <a:pt x="259" y="91"/>
                    <a:pt x="259" y="91"/>
                    <a:pt x="259" y="91"/>
                  </a:cubicBezTo>
                  <a:cubicBezTo>
                    <a:pt x="259" y="91"/>
                    <a:pt x="259" y="91"/>
                    <a:pt x="259" y="91"/>
                  </a:cubicBezTo>
                  <a:cubicBezTo>
                    <a:pt x="259" y="92"/>
                    <a:pt x="259" y="92"/>
                    <a:pt x="259" y="92"/>
                  </a:cubicBezTo>
                  <a:cubicBezTo>
                    <a:pt x="258" y="94"/>
                    <a:pt x="258" y="94"/>
                    <a:pt x="258" y="94"/>
                  </a:cubicBezTo>
                  <a:cubicBezTo>
                    <a:pt x="257" y="94"/>
                    <a:pt x="257" y="94"/>
                    <a:pt x="257" y="94"/>
                  </a:cubicBezTo>
                  <a:cubicBezTo>
                    <a:pt x="257" y="95"/>
                    <a:pt x="257" y="95"/>
                    <a:pt x="257" y="95"/>
                  </a:cubicBezTo>
                  <a:cubicBezTo>
                    <a:pt x="258" y="95"/>
                    <a:pt x="258" y="95"/>
                    <a:pt x="258" y="95"/>
                  </a:cubicBezTo>
                  <a:cubicBezTo>
                    <a:pt x="259" y="95"/>
                    <a:pt x="259" y="95"/>
                    <a:pt x="259" y="95"/>
                  </a:cubicBezTo>
                  <a:cubicBezTo>
                    <a:pt x="260" y="95"/>
                    <a:pt x="260" y="95"/>
                    <a:pt x="260" y="95"/>
                  </a:cubicBezTo>
                  <a:cubicBezTo>
                    <a:pt x="260" y="96"/>
                    <a:pt x="260" y="96"/>
                    <a:pt x="260" y="96"/>
                  </a:cubicBezTo>
                  <a:cubicBezTo>
                    <a:pt x="261" y="96"/>
                    <a:pt x="261" y="96"/>
                    <a:pt x="261" y="96"/>
                  </a:cubicBezTo>
                  <a:cubicBezTo>
                    <a:pt x="261" y="95"/>
                    <a:pt x="261" y="95"/>
                    <a:pt x="261" y="95"/>
                  </a:cubicBezTo>
                  <a:cubicBezTo>
                    <a:pt x="262" y="95"/>
                    <a:pt x="262" y="95"/>
                    <a:pt x="262" y="95"/>
                  </a:cubicBezTo>
                  <a:cubicBezTo>
                    <a:pt x="262" y="96"/>
                    <a:pt x="262" y="96"/>
                    <a:pt x="262" y="96"/>
                  </a:cubicBezTo>
                  <a:cubicBezTo>
                    <a:pt x="262" y="96"/>
                    <a:pt x="262" y="96"/>
                    <a:pt x="262" y="96"/>
                  </a:cubicBezTo>
                  <a:cubicBezTo>
                    <a:pt x="262" y="96"/>
                    <a:pt x="262" y="96"/>
                    <a:pt x="262" y="96"/>
                  </a:cubicBezTo>
                  <a:cubicBezTo>
                    <a:pt x="263" y="97"/>
                    <a:pt x="263" y="97"/>
                    <a:pt x="263" y="97"/>
                  </a:cubicBezTo>
                  <a:cubicBezTo>
                    <a:pt x="264" y="96"/>
                    <a:pt x="264" y="96"/>
                    <a:pt x="264" y="96"/>
                  </a:cubicBezTo>
                  <a:cubicBezTo>
                    <a:pt x="263" y="96"/>
                    <a:pt x="263" y="96"/>
                    <a:pt x="263" y="96"/>
                  </a:cubicBezTo>
                  <a:cubicBezTo>
                    <a:pt x="263" y="95"/>
                    <a:pt x="263" y="95"/>
                    <a:pt x="263" y="95"/>
                  </a:cubicBezTo>
                  <a:cubicBezTo>
                    <a:pt x="264" y="95"/>
                    <a:pt x="264" y="95"/>
                    <a:pt x="264" y="95"/>
                  </a:cubicBezTo>
                  <a:cubicBezTo>
                    <a:pt x="264" y="95"/>
                    <a:pt x="264" y="95"/>
                    <a:pt x="264" y="95"/>
                  </a:cubicBezTo>
                  <a:cubicBezTo>
                    <a:pt x="264" y="96"/>
                    <a:pt x="264" y="96"/>
                    <a:pt x="264" y="96"/>
                  </a:cubicBezTo>
                  <a:cubicBezTo>
                    <a:pt x="264" y="97"/>
                    <a:pt x="264" y="97"/>
                    <a:pt x="264" y="97"/>
                  </a:cubicBezTo>
                  <a:cubicBezTo>
                    <a:pt x="265" y="97"/>
                    <a:pt x="265" y="97"/>
                    <a:pt x="265" y="97"/>
                  </a:cubicBezTo>
                  <a:cubicBezTo>
                    <a:pt x="265" y="96"/>
                    <a:pt x="265" y="96"/>
                    <a:pt x="265" y="96"/>
                  </a:cubicBezTo>
                  <a:cubicBezTo>
                    <a:pt x="265" y="95"/>
                    <a:pt x="265" y="95"/>
                    <a:pt x="265" y="95"/>
                  </a:cubicBezTo>
                  <a:cubicBezTo>
                    <a:pt x="266" y="95"/>
                    <a:pt x="266" y="95"/>
                    <a:pt x="266" y="95"/>
                  </a:cubicBezTo>
                  <a:cubicBezTo>
                    <a:pt x="266" y="96"/>
                    <a:pt x="266" y="96"/>
                    <a:pt x="266" y="96"/>
                  </a:cubicBezTo>
                  <a:cubicBezTo>
                    <a:pt x="265" y="96"/>
                    <a:pt x="265" y="96"/>
                    <a:pt x="265" y="96"/>
                  </a:cubicBezTo>
                  <a:cubicBezTo>
                    <a:pt x="265" y="97"/>
                    <a:pt x="265" y="97"/>
                    <a:pt x="265" y="97"/>
                  </a:cubicBezTo>
                  <a:cubicBezTo>
                    <a:pt x="267" y="97"/>
                    <a:pt x="267" y="97"/>
                    <a:pt x="267" y="97"/>
                  </a:cubicBezTo>
                  <a:cubicBezTo>
                    <a:pt x="267" y="96"/>
                    <a:pt x="267" y="96"/>
                    <a:pt x="267" y="96"/>
                  </a:cubicBezTo>
                  <a:cubicBezTo>
                    <a:pt x="268" y="95"/>
                    <a:pt x="268" y="95"/>
                    <a:pt x="268" y="95"/>
                  </a:cubicBezTo>
                  <a:cubicBezTo>
                    <a:pt x="268" y="96"/>
                    <a:pt x="268" y="96"/>
                    <a:pt x="268" y="96"/>
                  </a:cubicBezTo>
                  <a:cubicBezTo>
                    <a:pt x="268" y="96"/>
                    <a:pt x="268" y="96"/>
                    <a:pt x="268" y="96"/>
                  </a:cubicBezTo>
                  <a:cubicBezTo>
                    <a:pt x="268" y="97"/>
                    <a:pt x="268" y="97"/>
                    <a:pt x="268" y="97"/>
                  </a:cubicBezTo>
                  <a:cubicBezTo>
                    <a:pt x="269" y="97"/>
                    <a:pt x="269" y="97"/>
                    <a:pt x="269" y="97"/>
                  </a:cubicBezTo>
                  <a:cubicBezTo>
                    <a:pt x="269" y="96"/>
                    <a:pt x="269" y="96"/>
                    <a:pt x="269" y="96"/>
                  </a:cubicBezTo>
                  <a:cubicBezTo>
                    <a:pt x="269" y="95"/>
                    <a:pt x="269" y="95"/>
                    <a:pt x="269" y="95"/>
                  </a:cubicBezTo>
                  <a:cubicBezTo>
                    <a:pt x="269" y="97"/>
                    <a:pt x="269" y="97"/>
                    <a:pt x="269" y="97"/>
                  </a:cubicBezTo>
                  <a:cubicBezTo>
                    <a:pt x="269" y="97"/>
                    <a:pt x="269" y="97"/>
                    <a:pt x="269" y="97"/>
                  </a:cubicBezTo>
                  <a:cubicBezTo>
                    <a:pt x="270" y="97"/>
                    <a:pt x="270" y="97"/>
                    <a:pt x="270" y="97"/>
                  </a:cubicBezTo>
                  <a:cubicBezTo>
                    <a:pt x="271" y="98"/>
                    <a:pt x="271" y="98"/>
                    <a:pt x="271" y="98"/>
                  </a:cubicBezTo>
                  <a:cubicBezTo>
                    <a:pt x="272" y="98"/>
                    <a:pt x="272" y="98"/>
                    <a:pt x="272" y="98"/>
                  </a:cubicBezTo>
                  <a:cubicBezTo>
                    <a:pt x="273" y="98"/>
                    <a:pt x="273" y="98"/>
                    <a:pt x="273" y="98"/>
                  </a:cubicBezTo>
                  <a:cubicBezTo>
                    <a:pt x="273" y="98"/>
                    <a:pt x="273" y="98"/>
                    <a:pt x="273" y="98"/>
                  </a:cubicBezTo>
                  <a:cubicBezTo>
                    <a:pt x="274" y="98"/>
                    <a:pt x="274" y="98"/>
                    <a:pt x="274" y="98"/>
                  </a:cubicBezTo>
                  <a:cubicBezTo>
                    <a:pt x="274" y="97"/>
                    <a:pt x="274" y="97"/>
                    <a:pt x="274" y="97"/>
                  </a:cubicBezTo>
                  <a:cubicBezTo>
                    <a:pt x="274" y="97"/>
                    <a:pt x="274" y="97"/>
                    <a:pt x="274" y="97"/>
                  </a:cubicBezTo>
                  <a:cubicBezTo>
                    <a:pt x="275" y="96"/>
                    <a:pt x="275" y="96"/>
                    <a:pt x="275" y="96"/>
                  </a:cubicBezTo>
                  <a:cubicBezTo>
                    <a:pt x="276" y="95"/>
                    <a:pt x="276" y="95"/>
                    <a:pt x="276" y="95"/>
                  </a:cubicBezTo>
                  <a:cubicBezTo>
                    <a:pt x="275" y="95"/>
                    <a:pt x="275" y="95"/>
                    <a:pt x="275" y="95"/>
                  </a:cubicBezTo>
                  <a:cubicBezTo>
                    <a:pt x="276" y="94"/>
                    <a:pt x="276" y="94"/>
                    <a:pt x="276" y="94"/>
                  </a:cubicBezTo>
                  <a:cubicBezTo>
                    <a:pt x="276" y="94"/>
                    <a:pt x="276" y="94"/>
                    <a:pt x="276" y="94"/>
                  </a:cubicBezTo>
                  <a:cubicBezTo>
                    <a:pt x="276" y="95"/>
                    <a:pt x="276" y="95"/>
                    <a:pt x="276" y="95"/>
                  </a:cubicBezTo>
                  <a:cubicBezTo>
                    <a:pt x="277" y="95"/>
                    <a:pt x="277" y="95"/>
                    <a:pt x="277" y="95"/>
                  </a:cubicBezTo>
                  <a:cubicBezTo>
                    <a:pt x="277" y="95"/>
                    <a:pt x="277" y="95"/>
                    <a:pt x="277" y="95"/>
                  </a:cubicBezTo>
                  <a:cubicBezTo>
                    <a:pt x="276" y="96"/>
                    <a:pt x="276" y="96"/>
                    <a:pt x="276" y="96"/>
                  </a:cubicBezTo>
                  <a:cubicBezTo>
                    <a:pt x="276" y="97"/>
                    <a:pt x="276" y="97"/>
                    <a:pt x="276" y="97"/>
                  </a:cubicBezTo>
                  <a:cubicBezTo>
                    <a:pt x="276" y="99"/>
                    <a:pt x="276" y="99"/>
                    <a:pt x="276" y="99"/>
                  </a:cubicBezTo>
                  <a:close/>
                  <a:moveTo>
                    <a:pt x="245" y="62"/>
                  </a:moveTo>
                  <a:cubicBezTo>
                    <a:pt x="246" y="62"/>
                    <a:pt x="246" y="62"/>
                    <a:pt x="246" y="62"/>
                  </a:cubicBezTo>
                  <a:cubicBezTo>
                    <a:pt x="246" y="62"/>
                    <a:pt x="246" y="62"/>
                    <a:pt x="246" y="62"/>
                  </a:cubicBezTo>
                  <a:cubicBezTo>
                    <a:pt x="245" y="62"/>
                    <a:pt x="245" y="62"/>
                    <a:pt x="245" y="62"/>
                  </a:cubicBezTo>
                  <a:cubicBezTo>
                    <a:pt x="245" y="62"/>
                    <a:pt x="245" y="62"/>
                    <a:pt x="245" y="62"/>
                  </a:cubicBezTo>
                  <a:cubicBezTo>
                    <a:pt x="245" y="62"/>
                    <a:pt x="245" y="62"/>
                    <a:pt x="245" y="62"/>
                  </a:cubicBezTo>
                  <a:close/>
                  <a:moveTo>
                    <a:pt x="244" y="67"/>
                  </a:moveTo>
                  <a:cubicBezTo>
                    <a:pt x="244" y="67"/>
                    <a:pt x="244" y="67"/>
                    <a:pt x="244" y="67"/>
                  </a:cubicBezTo>
                  <a:cubicBezTo>
                    <a:pt x="244" y="66"/>
                    <a:pt x="244" y="66"/>
                    <a:pt x="244" y="66"/>
                  </a:cubicBezTo>
                  <a:cubicBezTo>
                    <a:pt x="245" y="67"/>
                    <a:pt x="245" y="67"/>
                    <a:pt x="245" y="67"/>
                  </a:cubicBezTo>
                  <a:cubicBezTo>
                    <a:pt x="244" y="67"/>
                    <a:pt x="244" y="67"/>
                    <a:pt x="244" y="67"/>
                  </a:cubicBezTo>
                  <a:cubicBezTo>
                    <a:pt x="244" y="67"/>
                    <a:pt x="244" y="67"/>
                    <a:pt x="244" y="67"/>
                  </a:cubicBezTo>
                  <a:close/>
                  <a:moveTo>
                    <a:pt x="222" y="74"/>
                  </a:moveTo>
                  <a:cubicBezTo>
                    <a:pt x="222" y="75"/>
                    <a:pt x="222" y="75"/>
                    <a:pt x="222" y="75"/>
                  </a:cubicBezTo>
                  <a:cubicBezTo>
                    <a:pt x="223" y="75"/>
                    <a:pt x="223" y="75"/>
                    <a:pt x="223" y="75"/>
                  </a:cubicBezTo>
                  <a:cubicBezTo>
                    <a:pt x="223" y="75"/>
                    <a:pt x="223" y="75"/>
                    <a:pt x="223" y="75"/>
                  </a:cubicBezTo>
                  <a:cubicBezTo>
                    <a:pt x="222" y="74"/>
                    <a:pt x="222" y="74"/>
                    <a:pt x="222" y="74"/>
                  </a:cubicBezTo>
                  <a:close/>
                  <a:moveTo>
                    <a:pt x="236" y="62"/>
                  </a:moveTo>
                  <a:cubicBezTo>
                    <a:pt x="236" y="62"/>
                    <a:pt x="236" y="62"/>
                    <a:pt x="236" y="62"/>
                  </a:cubicBezTo>
                  <a:cubicBezTo>
                    <a:pt x="237" y="63"/>
                    <a:pt x="237" y="63"/>
                    <a:pt x="237" y="63"/>
                  </a:cubicBezTo>
                  <a:cubicBezTo>
                    <a:pt x="237" y="64"/>
                    <a:pt x="237" y="64"/>
                    <a:pt x="237" y="64"/>
                  </a:cubicBezTo>
                  <a:cubicBezTo>
                    <a:pt x="237" y="63"/>
                    <a:pt x="237" y="63"/>
                    <a:pt x="237" y="63"/>
                  </a:cubicBezTo>
                  <a:cubicBezTo>
                    <a:pt x="237" y="63"/>
                    <a:pt x="237" y="63"/>
                    <a:pt x="237" y="63"/>
                  </a:cubicBezTo>
                  <a:cubicBezTo>
                    <a:pt x="237" y="62"/>
                    <a:pt x="237" y="62"/>
                    <a:pt x="237" y="62"/>
                  </a:cubicBezTo>
                  <a:cubicBezTo>
                    <a:pt x="236" y="62"/>
                    <a:pt x="236" y="62"/>
                    <a:pt x="236" y="62"/>
                  </a:cubicBezTo>
                  <a:close/>
                  <a:moveTo>
                    <a:pt x="230" y="62"/>
                  </a:moveTo>
                  <a:cubicBezTo>
                    <a:pt x="230" y="63"/>
                    <a:pt x="230" y="63"/>
                    <a:pt x="230" y="63"/>
                  </a:cubicBezTo>
                  <a:cubicBezTo>
                    <a:pt x="230" y="63"/>
                    <a:pt x="230" y="63"/>
                    <a:pt x="230" y="63"/>
                  </a:cubicBezTo>
                  <a:cubicBezTo>
                    <a:pt x="231" y="63"/>
                    <a:pt x="231" y="63"/>
                    <a:pt x="231" y="63"/>
                  </a:cubicBezTo>
                  <a:cubicBezTo>
                    <a:pt x="231" y="63"/>
                    <a:pt x="231" y="63"/>
                    <a:pt x="231" y="63"/>
                  </a:cubicBezTo>
                  <a:cubicBezTo>
                    <a:pt x="232" y="63"/>
                    <a:pt x="232" y="63"/>
                    <a:pt x="232" y="63"/>
                  </a:cubicBezTo>
                  <a:cubicBezTo>
                    <a:pt x="233" y="62"/>
                    <a:pt x="233" y="62"/>
                    <a:pt x="233" y="62"/>
                  </a:cubicBezTo>
                  <a:cubicBezTo>
                    <a:pt x="234" y="62"/>
                    <a:pt x="234" y="62"/>
                    <a:pt x="234" y="62"/>
                  </a:cubicBezTo>
                  <a:cubicBezTo>
                    <a:pt x="235" y="62"/>
                    <a:pt x="235" y="62"/>
                    <a:pt x="235" y="62"/>
                  </a:cubicBezTo>
                  <a:cubicBezTo>
                    <a:pt x="235" y="62"/>
                    <a:pt x="235" y="62"/>
                    <a:pt x="235" y="62"/>
                  </a:cubicBezTo>
                  <a:cubicBezTo>
                    <a:pt x="233" y="61"/>
                    <a:pt x="233" y="61"/>
                    <a:pt x="233" y="61"/>
                  </a:cubicBezTo>
                  <a:cubicBezTo>
                    <a:pt x="232" y="62"/>
                    <a:pt x="232" y="62"/>
                    <a:pt x="232" y="62"/>
                  </a:cubicBezTo>
                  <a:cubicBezTo>
                    <a:pt x="232" y="62"/>
                    <a:pt x="232" y="62"/>
                    <a:pt x="232" y="62"/>
                  </a:cubicBezTo>
                  <a:cubicBezTo>
                    <a:pt x="231" y="62"/>
                    <a:pt x="231" y="62"/>
                    <a:pt x="231" y="62"/>
                  </a:cubicBezTo>
                  <a:cubicBezTo>
                    <a:pt x="230" y="62"/>
                    <a:pt x="230" y="62"/>
                    <a:pt x="230" y="62"/>
                  </a:cubicBezTo>
                  <a:cubicBezTo>
                    <a:pt x="230" y="62"/>
                    <a:pt x="230" y="62"/>
                    <a:pt x="230" y="62"/>
                  </a:cubicBezTo>
                  <a:close/>
                  <a:moveTo>
                    <a:pt x="223" y="65"/>
                  </a:moveTo>
                  <a:cubicBezTo>
                    <a:pt x="222" y="64"/>
                    <a:pt x="222" y="64"/>
                    <a:pt x="222" y="64"/>
                  </a:cubicBezTo>
                  <a:cubicBezTo>
                    <a:pt x="221" y="64"/>
                    <a:pt x="221" y="64"/>
                    <a:pt x="221" y="64"/>
                  </a:cubicBezTo>
                  <a:cubicBezTo>
                    <a:pt x="220" y="64"/>
                    <a:pt x="220" y="64"/>
                    <a:pt x="220" y="64"/>
                  </a:cubicBezTo>
                  <a:cubicBezTo>
                    <a:pt x="220" y="63"/>
                    <a:pt x="220" y="63"/>
                    <a:pt x="220" y="63"/>
                  </a:cubicBezTo>
                  <a:cubicBezTo>
                    <a:pt x="221" y="62"/>
                    <a:pt x="221" y="62"/>
                    <a:pt x="221" y="62"/>
                  </a:cubicBezTo>
                  <a:cubicBezTo>
                    <a:pt x="221" y="62"/>
                    <a:pt x="221" y="62"/>
                    <a:pt x="221" y="62"/>
                  </a:cubicBezTo>
                  <a:cubicBezTo>
                    <a:pt x="221" y="61"/>
                    <a:pt x="221" y="61"/>
                    <a:pt x="221" y="61"/>
                  </a:cubicBezTo>
                  <a:cubicBezTo>
                    <a:pt x="221" y="60"/>
                    <a:pt x="221" y="60"/>
                    <a:pt x="221" y="60"/>
                  </a:cubicBezTo>
                  <a:cubicBezTo>
                    <a:pt x="221" y="60"/>
                    <a:pt x="221" y="60"/>
                    <a:pt x="221" y="60"/>
                  </a:cubicBezTo>
                  <a:cubicBezTo>
                    <a:pt x="222" y="60"/>
                    <a:pt x="222" y="60"/>
                    <a:pt x="222" y="60"/>
                  </a:cubicBezTo>
                  <a:cubicBezTo>
                    <a:pt x="223" y="60"/>
                    <a:pt x="223" y="60"/>
                    <a:pt x="223" y="60"/>
                  </a:cubicBezTo>
                  <a:cubicBezTo>
                    <a:pt x="223" y="60"/>
                    <a:pt x="223" y="60"/>
                    <a:pt x="223" y="60"/>
                  </a:cubicBezTo>
                  <a:cubicBezTo>
                    <a:pt x="223" y="61"/>
                    <a:pt x="223" y="61"/>
                    <a:pt x="223" y="61"/>
                  </a:cubicBezTo>
                  <a:cubicBezTo>
                    <a:pt x="223" y="61"/>
                    <a:pt x="223" y="61"/>
                    <a:pt x="223" y="61"/>
                  </a:cubicBezTo>
                  <a:cubicBezTo>
                    <a:pt x="222" y="61"/>
                    <a:pt x="222" y="61"/>
                    <a:pt x="222" y="61"/>
                  </a:cubicBezTo>
                  <a:cubicBezTo>
                    <a:pt x="223" y="62"/>
                    <a:pt x="223" y="62"/>
                    <a:pt x="223" y="62"/>
                  </a:cubicBezTo>
                  <a:cubicBezTo>
                    <a:pt x="224" y="62"/>
                    <a:pt x="224" y="62"/>
                    <a:pt x="224" y="62"/>
                  </a:cubicBezTo>
                  <a:cubicBezTo>
                    <a:pt x="224" y="62"/>
                    <a:pt x="224" y="62"/>
                    <a:pt x="224" y="62"/>
                  </a:cubicBezTo>
                  <a:cubicBezTo>
                    <a:pt x="223" y="62"/>
                    <a:pt x="223" y="62"/>
                    <a:pt x="223" y="62"/>
                  </a:cubicBezTo>
                  <a:cubicBezTo>
                    <a:pt x="224" y="63"/>
                    <a:pt x="224" y="63"/>
                    <a:pt x="224" y="63"/>
                  </a:cubicBezTo>
                  <a:cubicBezTo>
                    <a:pt x="224" y="64"/>
                    <a:pt x="224" y="64"/>
                    <a:pt x="224" y="64"/>
                  </a:cubicBezTo>
                  <a:cubicBezTo>
                    <a:pt x="223" y="64"/>
                    <a:pt x="223" y="64"/>
                    <a:pt x="223" y="64"/>
                  </a:cubicBezTo>
                  <a:cubicBezTo>
                    <a:pt x="223" y="65"/>
                    <a:pt x="223" y="65"/>
                    <a:pt x="223" y="65"/>
                  </a:cubicBezTo>
                  <a:close/>
                  <a:moveTo>
                    <a:pt x="222" y="67"/>
                  </a:moveTo>
                  <a:cubicBezTo>
                    <a:pt x="223" y="68"/>
                    <a:pt x="223" y="68"/>
                    <a:pt x="223" y="68"/>
                  </a:cubicBezTo>
                  <a:cubicBezTo>
                    <a:pt x="224" y="67"/>
                    <a:pt x="224" y="67"/>
                    <a:pt x="224" y="67"/>
                  </a:cubicBezTo>
                  <a:cubicBezTo>
                    <a:pt x="225" y="66"/>
                    <a:pt x="225" y="66"/>
                    <a:pt x="225" y="66"/>
                  </a:cubicBezTo>
                  <a:cubicBezTo>
                    <a:pt x="224" y="65"/>
                    <a:pt x="224" y="65"/>
                    <a:pt x="224" y="65"/>
                  </a:cubicBezTo>
                  <a:cubicBezTo>
                    <a:pt x="223" y="65"/>
                    <a:pt x="223" y="65"/>
                    <a:pt x="223" y="65"/>
                  </a:cubicBezTo>
                  <a:cubicBezTo>
                    <a:pt x="222" y="65"/>
                    <a:pt x="222" y="65"/>
                    <a:pt x="222" y="65"/>
                  </a:cubicBezTo>
                  <a:cubicBezTo>
                    <a:pt x="221" y="65"/>
                    <a:pt x="221" y="65"/>
                    <a:pt x="221" y="65"/>
                  </a:cubicBezTo>
                  <a:cubicBezTo>
                    <a:pt x="220" y="65"/>
                    <a:pt x="220" y="65"/>
                    <a:pt x="220" y="65"/>
                  </a:cubicBezTo>
                  <a:cubicBezTo>
                    <a:pt x="220" y="65"/>
                    <a:pt x="220" y="65"/>
                    <a:pt x="220" y="65"/>
                  </a:cubicBezTo>
                  <a:cubicBezTo>
                    <a:pt x="219" y="65"/>
                    <a:pt x="219" y="65"/>
                    <a:pt x="219" y="65"/>
                  </a:cubicBezTo>
                  <a:cubicBezTo>
                    <a:pt x="219" y="65"/>
                    <a:pt x="219" y="65"/>
                    <a:pt x="219" y="65"/>
                  </a:cubicBezTo>
                  <a:cubicBezTo>
                    <a:pt x="218" y="66"/>
                    <a:pt x="218" y="66"/>
                    <a:pt x="218" y="66"/>
                  </a:cubicBezTo>
                  <a:cubicBezTo>
                    <a:pt x="219" y="66"/>
                    <a:pt x="219" y="66"/>
                    <a:pt x="219" y="66"/>
                  </a:cubicBezTo>
                  <a:cubicBezTo>
                    <a:pt x="219" y="66"/>
                    <a:pt x="219" y="66"/>
                    <a:pt x="219" y="66"/>
                  </a:cubicBezTo>
                  <a:cubicBezTo>
                    <a:pt x="219" y="67"/>
                    <a:pt x="219" y="67"/>
                    <a:pt x="219" y="67"/>
                  </a:cubicBezTo>
                  <a:cubicBezTo>
                    <a:pt x="220" y="67"/>
                    <a:pt x="220" y="67"/>
                    <a:pt x="220" y="67"/>
                  </a:cubicBezTo>
                  <a:cubicBezTo>
                    <a:pt x="221" y="67"/>
                    <a:pt x="221" y="67"/>
                    <a:pt x="221" y="67"/>
                  </a:cubicBezTo>
                  <a:cubicBezTo>
                    <a:pt x="222" y="67"/>
                    <a:pt x="222" y="67"/>
                    <a:pt x="222" y="67"/>
                  </a:cubicBezTo>
                  <a:close/>
                  <a:moveTo>
                    <a:pt x="218" y="69"/>
                  </a:moveTo>
                  <a:cubicBezTo>
                    <a:pt x="220" y="69"/>
                    <a:pt x="220" y="69"/>
                    <a:pt x="220" y="69"/>
                  </a:cubicBezTo>
                  <a:cubicBezTo>
                    <a:pt x="221" y="69"/>
                    <a:pt x="221" y="69"/>
                    <a:pt x="221" y="69"/>
                  </a:cubicBezTo>
                  <a:cubicBezTo>
                    <a:pt x="222" y="69"/>
                    <a:pt x="222" y="69"/>
                    <a:pt x="222" y="69"/>
                  </a:cubicBezTo>
                  <a:cubicBezTo>
                    <a:pt x="222" y="69"/>
                    <a:pt x="222" y="69"/>
                    <a:pt x="222" y="69"/>
                  </a:cubicBezTo>
                  <a:cubicBezTo>
                    <a:pt x="223" y="69"/>
                    <a:pt x="223" y="69"/>
                    <a:pt x="223" y="69"/>
                  </a:cubicBezTo>
                  <a:cubicBezTo>
                    <a:pt x="224" y="69"/>
                    <a:pt x="224" y="69"/>
                    <a:pt x="224" y="69"/>
                  </a:cubicBezTo>
                  <a:cubicBezTo>
                    <a:pt x="224" y="68"/>
                    <a:pt x="224" y="68"/>
                    <a:pt x="224" y="68"/>
                  </a:cubicBezTo>
                  <a:cubicBezTo>
                    <a:pt x="223" y="68"/>
                    <a:pt x="223" y="68"/>
                    <a:pt x="223" y="68"/>
                  </a:cubicBezTo>
                  <a:cubicBezTo>
                    <a:pt x="221" y="68"/>
                    <a:pt x="221" y="68"/>
                    <a:pt x="221" y="68"/>
                  </a:cubicBezTo>
                  <a:cubicBezTo>
                    <a:pt x="220" y="68"/>
                    <a:pt x="220" y="68"/>
                    <a:pt x="220" y="68"/>
                  </a:cubicBezTo>
                  <a:cubicBezTo>
                    <a:pt x="220" y="68"/>
                    <a:pt x="220" y="68"/>
                    <a:pt x="220" y="68"/>
                  </a:cubicBezTo>
                  <a:cubicBezTo>
                    <a:pt x="219" y="68"/>
                    <a:pt x="219" y="68"/>
                    <a:pt x="219" y="68"/>
                  </a:cubicBezTo>
                  <a:cubicBezTo>
                    <a:pt x="218" y="68"/>
                    <a:pt x="218" y="68"/>
                    <a:pt x="218" y="68"/>
                  </a:cubicBezTo>
                  <a:cubicBezTo>
                    <a:pt x="218" y="69"/>
                    <a:pt x="218" y="69"/>
                    <a:pt x="218" y="69"/>
                  </a:cubicBezTo>
                  <a:close/>
                  <a:moveTo>
                    <a:pt x="218" y="71"/>
                  </a:moveTo>
                  <a:cubicBezTo>
                    <a:pt x="219" y="70"/>
                    <a:pt x="219" y="70"/>
                    <a:pt x="219" y="70"/>
                  </a:cubicBezTo>
                  <a:cubicBezTo>
                    <a:pt x="219" y="70"/>
                    <a:pt x="219" y="70"/>
                    <a:pt x="219" y="70"/>
                  </a:cubicBezTo>
                  <a:cubicBezTo>
                    <a:pt x="220" y="70"/>
                    <a:pt x="220" y="70"/>
                    <a:pt x="220" y="70"/>
                  </a:cubicBezTo>
                  <a:cubicBezTo>
                    <a:pt x="222" y="69"/>
                    <a:pt x="222" y="69"/>
                    <a:pt x="222" y="69"/>
                  </a:cubicBezTo>
                  <a:cubicBezTo>
                    <a:pt x="223" y="70"/>
                    <a:pt x="223" y="70"/>
                    <a:pt x="223" y="70"/>
                  </a:cubicBezTo>
                  <a:cubicBezTo>
                    <a:pt x="223" y="69"/>
                    <a:pt x="223" y="69"/>
                    <a:pt x="223" y="69"/>
                  </a:cubicBezTo>
                  <a:cubicBezTo>
                    <a:pt x="224" y="69"/>
                    <a:pt x="224" y="69"/>
                    <a:pt x="224" y="69"/>
                  </a:cubicBezTo>
                  <a:cubicBezTo>
                    <a:pt x="224" y="70"/>
                    <a:pt x="224" y="70"/>
                    <a:pt x="224" y="70"/>
                  </a:cubicBezTo>
                  <a:cubicBezTo>
                    <a:pt x="223" y="70"/>
                    <a:pt x="223" y="70"/>
                    <a:pt x="223" y="70"/>
                  </a:cubicBezTo>
                  <a:cubicBezTo>
                    <a:pt x="222" y="70"/>
                    <a:pt x="222" y="70"/>
                    <a:pt x="222" y="70"/>
                  </a:cubicBezTo>
                  <a:cubicBezTo>
                    <a:pt x="221" y="70"/>
                    <a:pt x="221" y="70"/>
                    <a:pt x="221" y="70"/>
                  </a:cubicBezTo>
                  <a:cubicBezTo>
                    <a:pt x="221" y="71"/>
                    <a:pt x="221" y="71"/>
                    <a:pt x="221" y="71"/>
                  </a:cubicBezTo>
                  <a:cubicBezTo>
                    <a:pt x="220" y="71"/>
                    <a:pt x="220" y="71"/>
                    <a:pt x="220" y="71"/>
                  </a:cubicBezTo>
                  <a:cubicBezTo>
                    <a:pt x="219" y="71"/>
                    <a:pt x="219" y="71"/>
                    <a:pt x="219" y="71"/>
                  </a:cubicBezTo>
                  <a:cubicBezTo>
                    <a:pt x="219" y="71"/>
                    <a:pt x="219" y="71"/>
                    <a:pt x="219" y="71"/>
                  </a:cubicBezTo>
                  <a:cubicBezTo>
                    <a:pt x="218" y="71"/>
                    <a:pt x="218" y="71"/>
                    <a:pt x="218" y="71"/>
                  </a:cubicBezTo>
                  <a:cubicBezTo>
                    <a:pt x="218" y="71"/>
                    <a:pt x="218" y="71"/>
                    <a:pt x="218" y="71"/>
                  </a:cubicBezTo>
                  <a:cubicBezTo>
                    <a:pt x="218" y="71"/>
                    <a:pt x="218" y="71"/>
                    <a:pt x="218" y="71"/>
                  </a:cubicBezTo>
                  <a:close/>
                  <a:moveTo>
                    <a:pt x="197" y="47"/>
                  </a:moveTo>
                  <a:cubicBezTo>
                    <a:pt x="197" y="46"/>
                    <a:pt x="197" y="46"/>
                    <a:pt x="197" y="46"/>
                  </a:cubicBezTo>
                  <a:cubicBezTo>
                    <a:pt x="197" y="46"/>
                    <a:pt x="197" y="46"/>
                    <a:pt x="197" y="46"/>
                  </a:cubicBezTo>
                  <a:cubicBezTo>
                    <a:pt x="198" y="46"/>
                    <a:pt x="198" y="46"/>
                    <a:pt x="198" y="46"/>
                  </a:cubicBezTo>
                  <a:cubicBezTo>
                    <a:pt x="198" y="46"/>
                    <a:pt x="198" y="46"/>
                    <a:pt x="198" y="46"/>
                  </a:cubicBezTo>
                  <a:cubicBezTo>
                    <a:pt x="197" y="47"/>
                    <a:pt x="197" y="47"/>
                    <a:pt x="197" y="47"/>
                  </a:cubicBezTo>
                  <a:close/>
                  <a:moveTo>
                    <a:pt x="191" y="49"/>
                  </a:moveTo>
                  <a:cubicBezTo>
                    <a:pt x="192" y="49"/>
                    <a:pt x="192" y="49"/>
                    <a:pt x="192" y="49"/>
                  </a:cubicBezTo>
                  <a:cubicBezTo>
                    <a:pt x="192" y="48"/>
                    <a:pt x="192" y="48"/>
                    <a:pt x="192" y="48"/>
                  </a:cubicBezTo>
                  <a:cubicBezTo>
                    <a:pt x="194" y="49"/>
                    <a:pt x="194" y="49"/>
                    <a:pt x="194" y="49"/>
                  </a:cubicBezTo>
                  <a:cubicBezTo>
                    <a:pt x="194" y="49"/>
                    <a:pt x="194" y="49"/>
                    <a:pt x="194" y="49"/>
                  </a:cubicBezTo>
                  <a:cubicBezTo>
                    <a:pt x="195" y="49"/>
                    <a:pt x="195" y="49"/>
                    <a:pt x="195" y="49"/>
                  </a:cubicBezTo>
                  <a:cubicBezTo>
                    <a:pt x="195" y="50"/>
                    <a:pt x="195" y="50"/>
                    <a:pt x="195" y="50"/>
                  </a:cubicBezTo>
                  <a:cubicBezTo>
                    <a:pt x="195" y="50"/>
                    <a:pt x="195" y="50"/>
                    <a:pt x="195" y="50"/>
                  </a:cubicBezTo>
                  <a:cubicBezTo>
                    <a:pt x="195" y="51"/>
                    <a:pt x="195" y="51"/>
                    <a:pt x="195" y="51"/>
                  </a:cubicBezTo>
                  <a:cubicBezTo>
                    <a:pt x="194" y="51"/>
                    <a:pt x="194" y="51"/>
                    <a:pt x="194" y="51"/>
                  </a:cubicBezTo>
                  <a:cubicBezTo>
                    <a:pt x="193" y="51"/>
                    <a:pt x="193" y="51"/>
                    <a:pt x="193" y="51"/>
                  </a:cubicBezTo>
                  <a:cubicBezTo>
                    <a:pt x="193" y="51"/>
                    <a:pt x="193" y="51"/>
                    <a:pt x="193" y="51"/>
                  </a:cubicBezTo>
                  <a:cubicBezTo>
                    <a:pt x="192" y="50"/>
                    <a:pt x="192" y="50"/>
                    <a:pt x="192" y="50"/>
                  </a:cubicBezTo>
                  <a:cubicBezTo>
                    <a:pt x="192" y="49"/>
                    <a:pt x="192" y="49"/>
                    <a:pt x="192" y="49"/>
                  </a:cubicBezTo>
                  <a:cubicBezTo>
                    <a:pt x="191" y="49"/>
                    <a:pt x="191" y="49"/>
                    <a:pt x="191" y="49"/>
                  </a:cubicBezTo>
                  <a:cubicBezTo>
                    <a:pt x="191" y="49"/>
                    <a:pt x="191" y="49"/>
                    <a:pt x="191" y="49"/>
                  </a:cubicBezTo>
                  <a:close/>
                  <a:moveTo>
                    <a:pt x="160" y="50"/>
                  </a:moveTo>
                  <a:cubicBezTo>
                    <a:pt x="159" y="50"/>
                    <a:pt x="159" y="50"/>
                    <a:pt x="159" y="50"/>
                  </a:cubicBezTo>
                  <a:cubicBezTo>
                    <a:pt x="159" y="50"/>
                    <a:pt x="159" y="50"/>
                    <a:pt x="159" y="50"/>
                  </a:cubicBezTo>
                  <a:cubicBezTo>
                    <a:pt x="159" y="50"/>
                    <a:pt x="159" y="50"/>
                    <a:pt x="159" y="50"/>
                  </a:cubicBezTo>
                  <a:cubicBezTo>
                    <a:pt x="160" y="50"/>
                    <a:pt x="160" y="50"/>
                    <a:pt x="160" y="50"/>
                  </a:cubicBezTo>
                  <a:cubicBezTo>
                    <a:pt x="160" y="50"/>
                    <a:pt x="160" y="50"/>
                    <a:pt x="160" y="50"/>
                  </a:cubicBezTo>
                  <a:cubicBezTo>
                    <a:pt x="160" y="50"/>
                    <a:pt x="160" y="50"/>
                    <a:pt x="160" y="50"/>
                  </a:cubicBezTo>
                  <a:close/>
                  <a:moveTo>
                    <a:pt x="163" y="54"/>
                  </a:moveTo>
                  <a:cubicBezTo>
                    <a:pt x="164" y="54"/>
                    <a:pt x="164" y="54"/>
                    <a:pt x="164" y="54"/>
                  </a:cubicBezTo>
                  <a:cubicBezTo>
                    <a:pt x="164" y="54"/>
                    <a:pt x="164" y="54"/>
                    <a:pt x="164" y="54"/>
                  </a:cubicBezTo>
                  <a:cubicBezTo>
                    <a:pt x="163" y="55"/>
                    <a:pt x="163" y="55"/>
                    <a:pt x="163" y="55"/>
                  </a:cubicBezTo>
                  <a:cubicBezTo>
                    <a:pt x="163" y="55"/>
                    <a:pt x="163" y="54"/>
                    <a:pt x="163" y="54"/>
                  </a:cubicBezTo>
                  <a:close/>
                  <a:moveTo>
                    <a:pt x="165" y="53"/>
                  </a:moveTo>
                  <a:cubicBezTo>
                    <a:pt x="165" y="53"/>
                    <a:pt x="165" y="53"/>
                    <a:pt x="165" y="53"/>
                  </a:cubicBezTo>
                  <a:cubicBezTo>
                    <a:pt x="165" y="52"/>
                    <a:pt x="165" y="52"/>
                    <a:pt x="165" y="52"/>
                  </a:cubicBezTo>
                  <a:cubicBezTo>
                    <a:pt x="166" y="52"/>
                    <a:pt x="166" y="52"/>
                    <a:pt x="166" y="52"/>
                  </a:cubicBezTo>
                  <a:cubicBezTo>
                    <a:pt x="166" y="51"/>
                    <a:pt x="166" y="51"/>
                    <a:pt x="166" y="51"/>
                  </a:cubicBezTo>
                  <a:cubicBezTo>
                    <a:pt x="167" y="51"/>
                    <a:pt x="167" y="51"/>
                    <a:pt x="167" y="51"/>
                  </a:cubicBezTo>
                  <a:cubicBezTo>
                    <a:pt x="168" y="50"/>
                    <a:pt x="168" y="50"/>
                    <a:pt x="168" y="50"/>
                  </a:cubicBezTo>
                  <a:cubicBezTo>
                    <a:pt x="168" y="51"/>
                    <a:pt x="168" y="51"/>
                    <a:pt x="168" y="51"/>
                  </a:cubicBezTo>
                  <a:cubicBezTo>
                    <a:pt x="168" y="51"/>
                    <a:pt x="168" y="51"/>
                    <a:pt x="168" y="51"/>
                  </a:cubicBezTo>
                  <a:cubicBezTo>
                    <a:pt x="167" y="52"/>
                    <a:pt x="167" y="52"/>
                    <a:pt x="167" y="52"/>
                  </a:cubicBezTo>
                  <a:cubicBezTo>
                    <a:pt x="167" y="53"/>
                    <a:pt x="167" y="53"/>
                    <a:pt x="167" y="53"/>
                  </a:cubicBezTo>
                  <a:cubicBezTo>
                    <a:pt x="167" y="53"/>
                    <a:pt x="167" y="53"/>
                    <a:pt x="167" y="53"/>
                  </a:cubicBezTo>
                  <a:cubicBezTo>
                    <a:pt x="166" y="54"/>
                    <a:pt x="166" y="54"/>
                    <a:pt x="166" y="54"/>
                  </a:cubicBezTo>
                  <a:cubicBezTo>
                    <a:pt x="166" y="54"/>
                    <a:pt x="166" y="54"/>
                    <a:pt x="166" y="54"/>
                  </a:cubicBezTo>
                  <a:cubicBezTo>
                    <a:pt x="167" y="55"/>
                    <a:pt x="167" y="55"/>
                    <a:pt x="167" y="55"/>
                  </a:cubicBezTo>
                  <a:cubicBezTo>
                    <a:pt x="167" y="54"/>
                    <a:pt x="167" y="54"/>
                    <a:pt x="167" y="54"/>
                  </a:cubicBezTo>
                  <a:cubicBezTo>
                    <a:pt x="168" y="54"/>
                    <a:pt x="168" y="54"/>
                    <a:pt x="168" y="54"/>
                  </a:cubicBezTo>
                  <a:cubicBezTo>
                    <a:pt x="168" y="55"/>
                    <a:pt x="168" y="55"/>
                    <a:pt x="168" y="55"/>
                  </a:cubicBezTo>
                  <a:cubicBezTo>
                    <a:pt x="168" y="55"/>
                    <a:pt x="168" y="55"/>
                    <a:pt x="168" y="55"/>
                  </a:cubicBezTo>
                  <a:cubicBezTo>
                    <a:pt x="169" y="54"/>
                    <a:pt x="169" y="54"/>
                    <a:pt x="169" y="54"/>
                  </a:cubicBezTo>
                  <a:cubicBezTo>
                    <a:pt x="170" y="54"/>
                    <a:pt x="170" y="54"/>
                    <a:pt x="170" y="54"/>
                  </a:cubicBezTo>
                  <a:cubicBezTo>
                    <a:pt x="170" y="54"/>
                    <a:pt x="170" y="54"/>
                    <a:pt x="170" y="54"/>
                  </a:cubicBezTo>
                  <a:cubicBezTo>
                    <a:pt x="171" y="53"/>
                    <a:pt x="171" y="53"/>
                    <a:pt x="171" y="53"/>
                  </a:cubicBezTo>
                  <a:cubicBezTo>
                    <a:pt x="171" y="52"/>
                    <a:pt x="171" y="52"/>
                    <a:pt x="171" y="52"/>
                  </a:cubicBezTo>
                  <a:cubicBezTo>
                    <a:pt x="171" y="52"/>
                    <a:pt x="171" y="52"/>
                    <a:pt x="171" y="52"/>
                  </a:cubicBezTo>
                  <a:cubicBezTo>
                    <a:pt x="172" y="51"/>
                    <a:pt x="172" y="51"/>
                    <a:pt x="172" y="51"/>
                  </a:cubicBezTo>
                  <a:cubicBezTo>
                    <a:pt x="172" y="50"/>
                    <a:pt x="172" y="50"/>
                    <a:pt x="172" y="50"/>
                  </a:cubicBezTo>
                  <a:cubicBezTo>
                    <a:pt x="172" y="50"/>
                    <a:pt x="172" y="50"/>
                    <a:pt x="172" y="50"/>
                  </a:cubicBezTo>
                  <a:cubicBezTo>
                    <a:pt x="173" y="50"/>
                    <a:pt x="173" y="50"/>
                    <a:pt x="173" y="50"/>
                  </a:cubicBezTo>
                  <a:cubicBezTo>
                    <a:pt x="173" y="51"/>
                    <a:pt x="173" y="51"/>
                    <a:pt x="173" y="51"/>
                  </a:cubicBezTo>
                  <a:cubicBezTo>
                    <a:pt x="173" y="52"/>
                    <a:pt x="173" y="52"/>
                    <a:pt x="173" y="52"/>
                  </a:cubicBezTo>
                  <a:cubicBezTo>
                    <a:pt x="172" y="53"/>
                    <a:pt x="172" y="53"/>
                    <a:pt x="172" y="53"/>
                  </a:cubicBezTo>
                  <a:cubicBezTo>
                    <a:pt x="173" y="53"/>
                    <a:pt x="173" y="53"/>
                    <a:pt x="173" y="53"/>
                  </a:cubicBezTo>
                  <a:cubicBezTo>
                    <a:pt x="173" y="53"/>
                    <a:pt x="173" y="53"/>
                    <a:pt x="173" y="53"/>
                  </a:cubicBezTo>
                  <a:cubicBezTo>
                    <a:pt x="174" y="52"/>
                    <a:pt x="174" y="52"/>
                    <a:pt x="174" y="52"/>
                  </a:cubicBezTo>
                  <a:cubicBezTo>
                    <a:pt x="174" y="52"/>
                    <a:pt x="174" y="52"/>
                    <a:pt x="174" y="52"/>
                  </a:cubicBezTo>
                  <a:cubicBezTo>
                    <a:pt x="174" y="51"/>
                    <a:pt x="174" y="51"/>
                    <a:pt x="174" y="51"/>
                  </a:cubicBezTo>
                  <a:cubicBezTo>
                    <a:pt x="175" y="51"/>
                    <a:pt x="175" y="51"/>
                    <a:pt x="175" y="51"/>
                  </a:cubicBezTo>
                  <a:cubicBezTo>
                    <a:pt x="176" y="50"/>
                    <a:pt x="176" y="50"/>
                    <a:pt x="176" y="50"/>
                  </a:cubicBezTo>
                  <a:cubicBezTo>
                    <a:pt x="176" y="49"/>
                    <a:pt x="176" y="49"/>
                    <a:pt x="176" y="49"/>
                  </a:cubicBezTo>
                  <a:cubicBezTo>
                    <a:pt x="176" y="48"/>
                    <a:pt x="176" y="48"/>
                    <a:pt x="176" y="48"/>
                  </a:cubicBezTo>
                  <a:cubicBezTo>
                    <a:pt x="176" y="48"/>
                    <a:pt x="176" y="48"/>
                    <a:pt x="176" y="48"/>
                  </a:cubicBezTo>
                  <a:cubicBezTo>
                    <a:pt x="177" y="48"/>
                    <a:pt x="177" y="48"/>
                    <a:pt x="177" y="48"/>
                  </a:cubicBezTo>
                  <a:cubicBezTo>
                    <a:pt x="178" y="48"/>
                    <a:pt x="178" y="48"/>
                    <a:pt x="178" y="48"/>
                  </a:cubicBezTo>
                  <a:cubicBezTo>
                    <a:pt x="179" y="47"/>
                    <a:pt x="179" y="47"/>
                    <a:pt x="179" y="47"/>
                  </a:cubicBezTo>
                  <a:cubicBezTo>
                    <a:pt x="179" y="46"/>
                    <a:pt x="179" y="46"/>
                    <a:pt x="179" y="46"/>
                  </a:cubicBezTo>
                  <a:cubicBezTo>
                    <a:pt x="180" y="46"/>
                    <a:pt x="180" y="46"/>
                    <a:pt x="180" y="46"/>
                  </a:cubicBezTo>
                  <a:cubicBezTo>
                    <a:pt x="180" y="45"/>
                    <a:pt x="180" y="45"/>
                    <a:pt x="180" y="45"/>
                  </a:cubicBezTo>
                  <a:cubicBezTo>
                    <a:pt x="181" y="46"/>
                    <a:pt x="181" y="46"/>
                    <a:pt x="181" y="46"/>
                  </a:cubicBezTo>
                  <a:cubicBezTo>
                    <a:pt x="181" y="45"/>
                    <a:pt x="181" y="45"/>
                    <a:pt x="181" y="45"/>
                  </a:cubicBezTo>
                  <a:cubicBezTo>
                    <a:pt x="182" y="45"/>
                    <a:pt x="182" y="45"/>
                    <a:pt x="182" y="45"/>
                  </a:cubicBezTo>
                  <a:cubicBezTo>
                    <a:pt x="181" y="47"/>
                    <a:pt x="181" y="47"/>
                    <a:pt x="181" y="47"/>
                  </a:cubicBezTo>
                  <a:cubicBezTo>
                    <a:pt x="180" y="48"/>
                    <a:pt x="180" y="48"/>
                    <a:pt x="180" y="48"/>
                  </a:cubicBezTo>
                  <a:cubicBezTo>
                    <a:pt x="180" y="49"/>
                    <a:pt x="180" y="49"/>
                    <a:pt x="180" y="49"/>
                  </a:cubicBezTo>
                  <a:cubicBezTo>
                    <a:pt x="180" y="49"/>
                    <a:pt x="180" y="49"/>
                    <a:pt x="180" y="49"/>
                  </a:cubicBezTo>
                  <a:cubicBezTo>
                    <a:pt x="180" y="50"/>
                    <a:pt x="180" y="50"/>
                    <a:pt x="180" y="50"/>
                  </a:cubicBezTo>
                  <a:cubicBezTo>
                    <a:pt x="179" y="50"/>
                    <a:pt x="179" y="50"/>
                    <a:pt x="179" y="50"/>
                  </a:cubicBezTo>
                  <a:cubicBezTo>
                    <a:pt x="178" y="52"/>
                    <a:pt x="178" y="52"/>
                    <a:pt x="178" y="52"/>
                  </a:cubicBezTo>
                  <a:cubicBezTo>
                    <a:pt x="178" y="52"/>
                    <a:pt x="178" y="52"/>
                    <a:pt x="178" y="52"/>
                  </a:cubicBezTo>
                  <a:cubicBezTo>
                    <a:pt x="178" y="53"/>
                    <a:pt x="178" y="53"/>
                    <a:pt x="178" y="53"/>
                  </a:cubicBezTo>
                  <a:cubicBezTo>
                    <a:pt x="178" y="53"/>
                    <a:pt x="178" y="53"/>
                    <a:pt x="178" y="53"/>
                  </a:cubicBezTo>
                  <a:cubicBezTo>
                    <a:pt x="179" y="54"/>
                    <a:pt x="179" y="54"/>
                    <a:pt x="179" y="54"/>
                  </a:cubicBezTo>
                  <a:cubicBezTo>
                    <a:pt x="179" y="54"/>
                    <a:pt x="179" y="54"/>
                    <a:pt x="179" y="54"/>
                  </a:cubicBezTo>
                  <a:cubicBezTo>
                    <a:pt x="180" y="53"/>
                    <a:pt x="180" y="53"/>
                    <a:pt x="180" y="53"/>
                  </a:cubicBezTo>
                  <a:cubicBezTo>
                    <a:pt x="181" y="53"/>
                    <a:pt x="181" y="53"/>
                    <a:pt x="181" y="53"/>
                  </a:cubicBezTo>
                  <a:cubicBezTo>
                    <a:pt x="181" y="52"/>
                    <a:pt x="181" y="52"/>
                    <a:pt x="181" y="52"/>
                  </a:cubicBezTo>
                  <a:cubicBezTo>
                    <a:pt x="181" y="52"/>
                    <a:pt x="181" y="52"/>
                    <a:pt x="181" y="52"/>
                  </a:cubicBezTo>
                  <a:cubicBezTo>
                    <a:pt x="182" y="51"/>
                    <a:pt x="182" y="51"/>
                    <a:pt x="182" y="51"/>
                  </a:cubicBezTo>
                  <a:cubicBezTo>
                    <a:pt x="182" y="50"/>
                    <a:pt x="182" y="50"/>
                    <a:pt x="182" y="50"/>
                  </a:cubicBezTo>
                  <a:cubicBezTo>
                    <a:pt x="183" y="50"/>
                    <a:pt x="183" y="50"/>
                    <a:pt x="183" y="50"/>
                  </a:cubicBezTo>
                  <a:cubicBezTo>
                    <a:pt x="183" y="50"/>
                    <a:pt x="183" y="50"/>
                    <a:pt x="183" y="50"/>
                  </a:cubicBezTo>
                  <a:cubicBezTo>
                    <a:pt x="183" y="51"/>
                    <a:pt x="183" y="51"/>
                    <a:pt x="183" y="51"/>
                  </a:cubicBezTo>
                  <a:cubicBezTo>
                    <a:pt x="184" y="51"/>
                    <a:pt x="184" y="51"/>
                    <a:pt x="184" y="51"/>
                  </a:cubicBezTo>
                  <a:cubicBezTo>
                    <a:pt x="185" y="50"/>
                    <a:pt x="185" y="50"/>
                    <a:pt x="185" y="50"/>
                  </a:cubicBezTo>
                  <a:cubicBezTo>
                    <a:pt x="186" y="50"/>
                    <a:pt x="186" y="50"/>
                    <a:pt x="186" y="50"/>
                  </a:cubicBezTo>
                  <a:cubicBezTo>
                    <a:pt x="187" y="49"/>
                    <a:pt x="187" y="49"/>
                    <a:pt x="187" y="49"/>
                  </a:cubicBezTo>
                  <a:cubicBezTo>
                    <a:pt x="187" y="48"/>
                    <a:pt x="187" y="48"/>
                    <a:pt x="187" y="48"/>
                  </a:cubicBezTo>
                  <a:cubicBezTo>
                    <a:pt x="188" y="47"/>
                    <a:pt x="188" y="47"/>
                    <a:pt x="188" y="47"/>
                  </a:cubicBezTo>
                  <a:cubicBezTo>
                    <a:pt x="188" y="46"/>
                    <a:pt x="188" y="46"/>
                    <a:pt x="188" y="46"/>
                  </a:cubicBezTo>
                  <a:cubicBezTo>
                    <a:pt x="188" y="46"/>
                    <a:pt x="188" y="46"/>
                    <a:pt x="188" y="46"/>
                  </a:cubicBezTo>
                  <a:cubicBezTo>
                    <a:pt x="189" y="47"/>
                    <a:pt x="189" y="47"/>
                    <a:pt x="189" y="47"/>
                  </a:cubicBezTo>
                  <a:cubicBezTo>
                    <a:pt x="190" y="47"/>
                    <a:pt x="190" y="47"/>
                    <a:pt x="190" y="47"/>
                  </a:cubicBezTo>
                  <a:cubicBezTo>
                    <a:pt x="190" y="46"/>
                    <a:pt x="190" y="46"/>
                    <a:pt x="190" y="46"/>
                  </a:cubicBezTo>
                  <a:cubicBezTo>
                    <a:pt x="190" y="46"/>
                    <a:pt x="190" y="46"/>
                    <a:pt x="190" y="46"/>
                  </a:cubicBezTo>
                  <a:cubicBezTo>
                    <a:pt x="189" y="45"/>
                    <a:pt x="189" y="45"/>
                    <a:pt x="189" y="45"/>
                  </a:cubicBezTo>
                  <a:cubicBezTo>
                    <a:pt x="189" y="44"/>
                    <a:pt x="189" y="44"/>
                    <a:pt x="189" y="44"/>
                  </a:cubicBezTo>
                  <a:cubicBezTo>
                    <a:pt x="190" y="44"/>
                    <a:pt x="190" y="44"/>
                    <a:pt x="190" y="44"/>
                  </a:cubicBezTo>
                  <a:cubicBezTo>
                    <a:pt x="191" y="43"/>
                    <a:pt x="191" y="43"/>
                    <a:pt x="191" y="43"/>
                  </a:cubicBezTo>
                  <a:cubicBezTo>
                    <a:pt x="192" y="43"/>
                    <a:pt x="192" y="43"/>
                    <a:pt x="192" y="43"/>
                  </a:cubicBezTo>
                  <a:cubicBezTo>
                    <a:pt x="192" y="43"/>
                    <a:pt x="192" y="43"/>
                    <a:pt x="192" y="43"/>
                  </a:cubicBezTo>
                  <a:cubicBezTo>
                    <a:pt x="193" y="43"/>
                    <a:pt x="193" y="43"/>
                    <a:pt x="193" y="43"/>
                  </a:cubicBezTo>
                  <a:cubicBezTo>
                    <a:pt x="194" y="42"/>
                    <a:pt x="194" y="42"/>
                    <a:pt x="194" y="42"/>
                  </a:cubicBezTo>
                  <a:cubicBezTo>
                    <a:pt x="193" y="42"/>
                    <a:pt x="193" y="42"/>
                    <a:pt x="193" y="42"/>
                  </a:cubicBezTo>
                  <a:cubicBezTo>
                    <a:pt x="193" y="40"/>
                    <a:pt x="193" y="40"/>
                    <a:pt x="193" y="40"/>
                  </a:cubicBezTo>
                  <a:cubicBezTo>
                    <a:pt x="194" y="40"/>
                    <a:pt x="194" y="40"/>
                    <a:pt x="194" y="40"/>
                  </a:cubicBezTo>
                  <a:cubicBezTo>
                    <a:pt x="193" y="39"/>
                    <a:pt x="193" y="39"/>
                    <a:pt x="193" y="39"/>
                  </a:cubicBezTo>
                  <a:cubicBezTo>
                    <a:pt x="193" y="38"/>
                    <a:pt x="193" y="38"/>
                    <a:pt x="193" y="38"/>
                  </a:cubicBezTo>
                  <a:cubicBezTo>
                    <a:pt x="193" y="38"/>
                    <a:pt x="193" y="38"/>
                    <a:pt x="193" y="38"/>
                  </a:cubicBezTo>
                  <a:cubicBezTo>
                    <a:pt x="192" y="38"/>
                    <a:pt x="192" y="38"/>
                    <a:pt x="192" y="38"/>
                  </a:cubicBezTo>
                  <a:cubicBezTo>
                    <a:pt x="191" y="39"/>
                    <a:pt x="191" y="39"/>
                    <a:pt x="191" y="39"/>
                  </a:cubicBezTo>
                  <a:cubicBezTo>
                    <a:pt x="191" y="40"/>
                    <a:pt x="191" y="40"/>
                    <a:pt x="191" y="40"/>
                  </a:cubicBezTo>
                  <a:cubicBezTo>
                    <a:pt x="191" y="40"/>
                    <a:pt x="191" y="40"/>
                    <a:pt x="191" y="40"/>
                  </a:cubicBezTo>
                  <a:cubicBezTo>
                    <a:pt x="191" y="41"/>
                    <a:pt x="191" y="41"/>
                    <a:pt x="191" y="41"/>
                  </a:cubicBezTo>
                  <a:cubicBezTo>
                    <a:pt x="190" y="41"/>
                    <a:pt x="190" y="41"/>
                    <a:pt x="190" y="41"/>
                  </a:cubicBezTo>
                  <a:cubicBezTo>
                    <a:pt x="190" y="40"/>
                    <a:pt x="190" y="40"/>
                    <a:pt x="190" y="40"/>
                  </a:cubicBezTo>
                  <a:cubicBezTo>
                    <a:pt x="190" y="40"/>
                    <a:pt x="190" y="40"/>
                    <a:pt x="190" y="40"/>
                  </a:cubicBezTo>
                  <a:cubicBezTo>
                    <a:pt x="190" y="41"/>
                    <a:pt x="190" y="41"/>
                    <a:pt x="190" y="41"/>
                  </a:cubicBezTo>
                  <a:cubicBezTo>
                    <a:pt x="189" y="41"/>
                    <a:pt x="189" y="41"/>
                    <a:pt x="189" y="41"/>
                  </a:cubicBezTo>
                  <a:cubicBezTo>
                    <a:pt x="189" y="41"/>
                    <a:pt x="189" y="41"/>
                    <a:pt x="189" y="41"/>
                  </a:cubicBezTo>
                  <a:cubicBezTo>
                    <a:pt x="189" y="39"/>
                    <a:pt x="189" y="39"/>
                    <a:pt x="189" y="39"/>
                  </a:cubicBezTo>
                  <a:cubicBezTo>
                    <a:pt x="188" y="39"/>
                    <a:pt x="188" y="39"/>
                    <a:pt x="188" y="39"/>
                  </a:cubicBezTo>
                  <a:cubicBezTo>
                    <a:pt x="187" y="39"/>
                    <a:pt x="187" y="39"/>
                    <a:pt x="187" y="39"/>
                  </a:cubicBezTo>
                  <a:cubicBezTo>
                    <a:pt x="187" y="39"/>
                    <a:pt x="187" y="39"/>
                    <a:pt x="187" y="39"/>
                  </a:cubicBezTo>
                  <a:cubicBezTo>
                    <a:pt x="186" y="39"/>
                    <a:pt x="186" y="39"/>
                    <a:pt x="186" y="39"/>
                  </a:cubicBezTo>
                  <a:cubicBezTo>
                    <a:pt x="185" y="39"/>
                    <a:pt x="185" y="39"/>
                    <a:pt x="185" y="39"/>
                  </a:cubicBezTo>
                  <a:cubicBezTo>
                    <a:pt x="185" y="39"/>
                    <a:pt x="185" y="39"/>
                    <a:pt x="185" y="39"/>
                  </a:cubicBezTo>
                  <a:cubicBezTo>
                    <a:pt x="183" y="39"/>
                    <a:pt x="183" y="39"/>
                    <a:pt x="183" y="39"/>
                  </a:cubicBezTo>
                  <a:cubicBezTo>
                    <a:pt x="182" y="39"/>
                    <a:pt x="182" y="39"/>
                    <a:pt x="182" y="39"/>
                  </a:cubicBezTo>
                  <a:cubicBezTo>
                    <a:pt x="181" y="40"/>
                    <a:pt x="181" y="40"/>
                    <a:pt x="181" y="40"/>
                  </a:cubicBezTo>
                  <a:cubicBezTo>
                    <a:pt x="181" y="40"/>
                    <a:pt x="181" y="40"/>
                    <a:pt x="181" y="40"/>
                  </a:cubicBezTo>
                  <a:cubicBezTo>
                    <a:pt x="181" y="40"/>
                    <a:pt x="181" y="40"/>
                    <a:pt x="181" y="40"/>
                  </a:cubicBezTo>
                  <a:cubicBezTo>
                    <a:pt x="180" y="40"/>
                    <a:pt x="180" y="40"/>
                    <a:pt x="180" y="40"/>
                  </a:cubicBezTo>
                  <a:cubicBezTo>
                    <a:pt x="178" y="42"/>
                    <a:pt x="178" y="42"/>
                    <a:pt x="178" y="42"/>
                  </a:cubicBezTo>
                  <a:cubicBezTo>
                    <a:pt x="177" y="42"/>
                    <a:pt x="177" y="42"/>
                    <a:pt x="177" y="42"/>
                  </a:cubicBezTo>
                  <a:cubicBezTo>
                    <a:pt x="177" y="42"/>
                    <a:pt x="177" y="42"/>
                    <a:pt x="177" y="42"/>
                  </a:cubicBezTo>
                  <a:cubicBezTo>
                    <a:pt x="176" y="43"/>
                    <a:pt x="176" y="43"/>
                    <a:pt x="176" y="43"/>
                  </a:cubicBezTo>
                  <a:cubicBezTo>
                    <a:pt x="175" y="43"/>
                    <a:pt x="175" y="43"/>
                    <a:pt x="175" y="43"/>
                  </a:cubicBezTo>
                  <a:cubicBezTo>
                    <a:pt x="174" y="44"/>
                    <a:pt x="174" y="44"/>
                    <a:pt x="174" y="44"/>
                  </a:cubicBezTo>
                  <a:cubicBezTo>
                    <a:pt x="174" y="44"/>
                    <a:pt x="174" y="44"/>
                    <a:pt x="174" y="44"/>
                  </a:cubicBezTo>
                  <a:cubicBezTo>
                    <a:pt x="172" y="44"/>
                    <a:pt x="172" y="44"/>
                    <a:pt x="172" y="44"/>
                  </a:cubicBezTo>
                  <a:cubicBezTo>
                    <a:pt x="172" y="44"/>
                    <a:pt x="172" y="44"/>
                    <a:pt x="172" y="44"/>
                  </a:cubicBezTo>
                  <a:cubicBezTo>
                    <a:pt x="171" y="44"/>
                    <a:pt x="171" y="44"/>
                    <a:pt x="171" y="44"/>
                  </a:cubicBezTo>
                  <a:cubicBezTo>
                    <a:pt x="171" y="45"/>
                    <a:pt x="171" y="45"/>
                    <a:pt x="171" y="45"/>
                  </a:cubicBezTo>
                  <a:cubicBezTo>
                    <a:pt x="170" y="45"/>
                    <a:pt x="170" y="45"/>
                    <a:pt x="170" y="45"/>
                  </a:cubicBezTo>
                  <a:cubicBezTo>
                    <a:pt x="169" y="46"/>
                    <a:pt x="169" y="46"/>
                    <a:pt x="169" y="46"/>
                  </a:cubicBezTo>
                  <a:cubicBezTo>
                    <a:pt x="168" y="46"/>
                    <a:pt x="168" y="46"/>
                    <a:pt x="168" y="46"/>
                  </a:cubicBezTo>
                  <a:cubicBezTo>
                    <a:pt x="167" y="46"/>
                    <a:pt x="167" y="46"/>
                    <a:pt x="167" y="46"/>
                  </a:cubicBezTo>
                  <a:cubicBezTo>
                    <a:pt x="166" y="46"/>
                    <a:pt x="166" y="46"/>
                    <a:pt x="166" y="46"/>
                  </a:cubicBezTo>
                  <a:cubicBezTo>
                    <a:pt x="164" y="46"/>
                    <a:pt x="164" y="46"/>
                    <a:pt x="164" y="46"/>
                  </a:cubicBezTo>
                  <a:cubicBezTo>
                    <a:pt x="163" y="48"/>
                    <a:pt x="163" y="48"/>
                    <a:pt x="163" y="48"/>
                  </a:cubicBezTo>
                  <a:cubicBezTo>
                    <a:pt x="162" y="48"/>
                    <a:pt x="162" y="48"/>
                    <a:pt x="162" y="48"/>
                  </a:cubicBezTo>
                  <a:cubicBezTo>
                    <a:pt x="161" y="48"/>
                    <a:pt x="161" y="48"/>
                    <a:pt x="161" y="48"/>
                  </a:cubicBezTo>
                  <a:cubicBezTo>
                    <a:pt x="161" y="49"/>
                    <a:pt x="161" y="49"/>
                    <a:pt x="161" y="49"/>
                  </a:cubicBezTo>
                  <a:cubicBezTo>
                    <a:pt x="161" y="49"/>
                    <a:pt x="161" y="49"/>
                    <a:pt x="161" y="49"/>
                  </a:cubicBezTo>
                  <a:cubicBezTo>
                    <a:pt x="162" y="49"/>
                    <a:pt x="162" y="49"/>
                    <a:pt x="162" y="49"/>
                  </a:cubicBezTo>
                  <a:cubicBezTo>
                    <a:pt x="161" y="49"/>
                    <a:pt x="161" y="49"/>
                    <a:pt x="161" y="49"/>
                  </a:cubicBezTo>
                  <a:cubicBezTo>
                    <a:pt x="161" y="50"/>
                    <a:pt x="161" y="50"/>
                    <a:pt x="161" y="50"/>
                  </a:cubicBezTo>
                  <a:cubicBezTo>
                    <a:pt x="161" y="50"/>
                    <a:pt x="161" y="50"/>
                    <a:pt x="161" y="50"/>
                  </a:cubicBezTo>
                  <a:cubicBezTo>
                    <a:pt x="161" y="51"/>
                    <a:pt x="161" y="51"/>
                    <a:pt x="161" y="51"/>
                  </a:cubicBezTo>
                  <a:cubicBezTo>
                    <a:pt x="160" y="51"/>
                    <a:pt x="160" y="51"/>
                    <a:pt x="160" y="51"/>
                  </a:cubicBezTo>
                  <a:cubicBezTo>
                    <a:pt x="160" y="51"/>
                    <a:pt x="160" y="51"/>
                    <a:pt x="160" y="51"/>
                  </a:cubicBezTo>
                  <a:cubicBezTo>
                    <a:pt x="161" y="52"/>
                    <a:pt x="161" y="52"/>
                    <a:pt x="161" y="52"/>
                  </a:cubicBezTo>
                  <a:cubicBezTo>
                    <a:pt x="162" y="51"/>
                    <a:pt x="162" y="51"/>
                    <a:pt x="162" y="51"/>
                  </a:cubicBezTo>
                  <a:cubicBezTo>
                    <a:pt x="162" y="51"/>
                    <a:pt x="162" y="51"/>
                    <a:pt x="162" y="51"/>
                  </a:cubicBezTo>
                  <a:cubicBezTo>
                    <a:pt x="163" y="51"/>
                    <a:pt x="163" y="51"/>
                    <a:pt x="163" y="51"/>
                  </a:cubicBezTo>
                  <a:cubicBezTo>
                    <a:pt x="164" y="51"/>
                    <a:pt x="164" y="51"/>
                    <a:pt x="164" y="51"/>
                  </a:cubicBezTo>
                  <a:cubicBezTo>
                    <a:pt x="164" y="52"/>
                    <a:pt x="164" y="52"/>
                    <a:pt x="164" y="52"/>
                  </a:cubicBezTo>
                  <a:cubicBezTo>
                    <a:pt x="164" y="53"/>
                    <a:pt x="164" y="53"/>
                    <a:pt x="164" y="53"/>
                  </a:cubicBezTo>
                  <a:cubicBezTo>
                    <a:pt x="165" y="53"/>
                    <a:pt x="165" y="53"/>
                    <a:pt x="165" y="53"/>
                  </a:cubicBezTo>
                  <a:close/>
                  <a:moveTo>
                    <a:pt x="250" y="98"/>
                  </a:moveTo>
                  <a:cubicBezTo>
                    <a:pt x="250" y="98"/>
                    <a:pt x="250" y="98"/>
                    <a:pt x="250" y="98"/>
                  </a:cubicBezTo>
                  <a:cubicBezTo>
                    <a:pt x="251" y="98"/>
                    <a:pt x="251" y="98"/>
                    <a:pt x="251" y="98"/>
                  </a:cubicBezTo>
                  <a:cubicBezTo>
                    <a:pt x="251" y="98"/>
                    <a:pt x="251" y="98"/>
                    <a:pt x="251" y="98"/>
                  </a:cubicBezTo>
                  <a:cubicBezTo>
                    <a:pt x="250" y="99"/>
                    <a:pt x="250" y="99"/>
                    <a:pt x="250" y="99"/>
                  </a:cubicBezTo>
                  <a:cubicBezTo>
                    <a:pt x="250" y="99"/>
                    <a:pt x="250" y="99"/>
                    <a:pt x="250" y="99"/>
                  </a:cubicBezTo>
                  <a:cubicBezTo>
                    <a:pt x="250" y="98"/>
                    <a:pt x="250" y="98"/>
                    <a:pt x="250" y="98"/>
                  </a:cubicBezTo>
                  <a:close/>
                  <a:moveTo>
                    <a:pt x="240" y="81"/>
                  </a:moveTo>
                  <a:cubicBezTo>
                    <a:pt x="239" y="80"/>
                    <a:pt x="239" y="80"/>
                    <a:pt x="239" y="80"/>
                  </a:cubicBezTo>
                  <a:cubicBezTo>
                    <a:pt x="238" y="80"/>
                    <a:pt x="238" y="80"/>
                    <a:pt x="238" y="80"/>
                  </a:cubicBezTo>
                  <a:cubicBezTo>
                    <a:pt x="238" y="80"/>
                    <a:pt x="238" y="80"/>
                    <a:pt x="238" y="80"/>
                  </a:cubicBezTo>
                  <a:cubicBezTo>
                    <a:pt x="239" y="80"/>
                    <a:pt x="239" y="80"/>
                    <a:pt x="239" y="80"/>
                  </a:cubicBezTo>
                  <a:cubicBezTo>
                    <a:pt x="239" y="81"/>
                    <a:pt x="239" y="81"/>
                    <a:pt x="239" y="81"/>
                  </a:cubicBezTo>
                  <a:cubicBezTo>
                    <a:pt x="239" y="81"/>
                    <a:pt x="239" y="81"/>
                    <a:pt x="239" y="81"/>
                  </a:cubicBezTo>
                  <a:cubicBezTo>
                    <a:pt x="238" y="81"/>
                    <a:pt x="238" y="81"/>
                    <a:pt x="238" y="81"/>
                  </a:cubicBezTo>
                  <a:cubicBezTo>
                    <a:pt x="237" y="81"/>
                    <a:pt x="237" y="81"/>
                    <a:pt x="237" y="81"/>
                  </a:cubicBezTo>
                  <a:cubicBezTo>
                    <a:pt x="238" y="82"/>
                    <a:pt x="238" y="82"/>
                    <a:pt x="238" y="82"/>
                  </a:cubicBezTo>
                  <a:cubicBezTo>
                    <a:pt x="238" y="82"/>
                    <a:pt x="238" y="82"/>
                    <a:pt x="238" y="82"/>
                  </a:cubicBezTo>
                  <a:cubicBezTo>
                    <a:pt x="238" y="83"/>
                    <a:pt x="238" y="83"/>
                    <a:pt x="238" y="83"/>
                  </a:cubicBezTo>
                  <a:cubicBezTo>
                    <a:pt x="237" y="82"/>
                    <a:pt x="237" y="82"/>
                    <a:pt x="237" y="82"/>
                  </a:cubicBezTo>
                  <a:cubicBezTo>
                    <a:pt x="236" y="83"/>
                    <a:pt x="236" y="83"/>
                    <a:pt x="236" y="83"/>
                  </a:cubicBezTo>
                  <a:cubicBezTo>
                    <a:pt x="235" y="83"/>
                    <a:pt x="235" y="83"/>
                    <a:pt x="235" y="83"/>
                  </a:cubicBezTo>
                  <a:cubicBezTo>
                    <a:pt x="235" y="84"/>
                    <a:pt x="235" y="84"/>
                    <a:pt x="235" y="84"/>
                  </a:cubicBezTo>
                  <a:cubicBezTo>
                    <a:pt x="235" y="84"/>
                    <a:pt x="235" y="84"/>
                    <a:pt x="235" y="84"/>
                  </a:cubicBezTo>
                  <a:cubicBezTo>
                    <a:pt x="235" y="84"/>
                    <a:pt x="235" y="84"/>
                    <a:pt x="235" y="84"/>
                  </a:cubicBezTo>
                  <a:cubicBezTo>
                    <a:pt x="235" y="84"/>
                    <a:pt x="235" y="84"/>
                    <a:pt x="235" y="84"/>
                  </a:cubicBezTo>
                  <a:cubicBezTo>
                    <a:pt x="235" y="85"/>
                    <a:pt x="235" y="85"/>
                    <a:pt x="235" y="85"/>
                  </a:cubicBezTo>
                  <a:cubicBezTo>
                    <a:pt x="235" y="85"/>
                    <a:pt x="235" y="85"/>
                    <a:pt x="235" y="85"/>
                  </a:cubicBezTo>
                  <a:cubicBezTo>
                    <a:pt x="235" y="85"/>
                    <a:pt x="235" y="85"/>
                    <a:pt x="235" y="85"/>
                  </a:cubicBezTo>
                  <a:cubicBezTo>
                    <a:pt x="236" y="85"/>
                    <a:pt x="236" y="85"/>
                    <a:pt x="236" y="85"/>
                  </a:cubicBezTo>
                  <a:cubicBezTo>
                    <a:pt x="236" y="85"/>
                    <a:pt x="236" y="85"/>
                    <a:pt x="236" y="85"/>
                  </a:cubicBezTo>
                  <a:cubicBezTo>
                    <a:pt x="236" y="86"/>
                    <a:pt x="236" y="86"/>
                    <a:pt x="236" y="86"/>
                  </a:cubicBezTo>
                  <a:cubicBezTo>
                    <a:pt x="236" y="86"/>
                    <a:pt x="236" y="86"/>
                    <a:pt x="236" y="86"/>
                  </a:cubicBezTo>
                  <a:cubicBezTo>
                    <a:pt x="236" y="86"/>
                    <a:pt x="236" y="86"/>
                    <a:pt x="236" y="86"/>
                  </a:cubicBezTo>
                  <a:cubicBezTo>
                    <a:pt x="237" y="86"/>
                    <a:pt x="237" y="86"/>
                    <a:pt x="237" y="86"/>
                  </a:cubicBezTo>
                  <a:cubicBezTo>
                    <a:pt x="237" y="86"/>
                    <a:pt x="237" y="86"/>
                    <a:pt x="237" y="86"/>
                  </a:cubicBezTo>
                  <a:cubicBezTo>
                    <a:pt x="237" y="87"/>
                    <a:pt x="237" y="87"/>
                    <a:pt x="237" y="87"/>
                  </a:cubicBezTo>
                  <a:cubicBezTo>
                    <a:pt x="237" y="87"/>
                    <a:pt x="237" y="87"/>
                    <a:pt x="237" y="87"/>
                  </a:cubicBezTo>
                  <a:cubicBezTo>
                    <a:pt x="238" y="87"/>
                    <a:pt x="238" y="87"/>
                    <a:pt x="238" y="87"/>
                  </a:cubicBezTo>
                  <a:cubicBezTo>
                    <a:pt x="238" y="87"/>
                    <a:pt x="238" y="87"/>
                    <a:pt x="238" y="87"/>
                  </a:cubicBezTo>
                  <a:cubicBezTo>
                    <a:pt x="238" y="88"/>
                    <a:pt x="238" y="88"/>
                    <a:pt x="238" y="88"/>
                  </a:cubicBezTo>
                  <a:cubicBezTo>
                    <a:pt x="238" y="88"/>
                    <a:pt x="238" y="88"/>
                    <a:pt x="238" y="88"/>
                  </a:cubicBezTo>
                  <a:cubicBezTo>
                    <a:pt x="239" y="88"/>
                    <a:pt x="239" y="88"/>
                    <a:pt x="239" y="88"/>
                  </a:cubicBezTo>
                  <a:cubicBezTo>
                    <a:pt x="239" y="89"/>
                    <a:pt x="239" y="89"/>
                    <a:pt x="239" y="89"/>
                  </a:cubicBezTo>
                  <a:cubicBezTo>
                    <a:pt x="240" y="89"/>
                    <a:pt x="240" y="89"/>
                    <a:pt x="240" y="89"/>
                  </a:cubicBezTo>
                  <a:cubicBezTo>
                    <a:pt x="241" y="89"/>
                    <a:pt x="241" y="89"/>
                    <a:pt x="241" y="89"/>
                  </a:cubicBezTo>
                  <a:cubicBezTo>
                    <a:pt x="242" y="89"/>
                    <a:pt x="242" y="89"/>
                    <a:pt x="242" y="89"/>
                  </a:cubicBezTo>
                  <a:cubicBezTo>
                    <a:pt x="242" y="90"/>
                    <a:pt x="242" y="90"/>
                    <a:pt x="242" y="90"/>
                  </a:cubicBezTo>
                  <a:cubicBezTo>
                    <a:pt x="243" y="89"/>
                    <a:pt x="243" y="89"/>
                    <a:pt x="243" y="89"/>
                  </a:cubicBezTo>
                  <a:cubicBezTo>
                    <a:pt x="242" y="89"/>
                    <a:pt x="242" y="89"/>
                    <a:pt x="242" y="89"/>
                  </a:cubicBezTo>
                  <a:cubicBezTo>
                    <a:pt x="243" y="89"/>
                    <a:pt x="243" y="89"/>
                    <a:pt x="243" y="89"/>
                  </a:cubicBezTo>
                  <a:cubicBezTo>
                    <a:pt x="244" y="88"/>
                    <a:pt x="244" y="88"/>
                    <a:pt x="244" y="88"/>
                  </a:cubicBezTo>
                  <a:cubicBezTo>
                    <a:pt x="243" y="87"/>
                    <a:pt x="243" y="87"/>
                    <a:pt x="243" y="87"/>
                  </a:cubicBezTo>
                  <a:cubicBezTo>
                    <a:pt x="244" y="86"/>
                    <a:pt x="244" y="86"/>
                    <a:pt x="244" y="86"/>
                  </a:cubicBezTo>
                  <a:cubicBezTo>
                    <a:pt x="244" y="85"/>
                    <a:pt x="244" y="85"/>
                    <a:pt x="244" y="85"/>
                  </a:cubicBezTo>
                  <a:cubicBezTo>
                    <a:pt x="245" y="84"/>
                    <a:pt x="245" y="84"/>
                    <a:pt x="245" y="84"/>
                  </a:cubicBezTo>
                  <a:cubicBezTo>
                    <a:pt x="245" y="83"/>
                    <a:pt x="245" y="83"/>
                    <a:pt x="245" y="83"/>
                  </a:cubicBezTo>
                  <a:cubicBezTo>
                    <a:pt x="245" y="83"/>
                    <a:pt x="245" y="83"/>
                    <a:pt x="245" y="83"/>
                  </a:cubicBezTo>
                  <a:cubicBezTo>
                    <a:pt x="245" y="82"/>
                    <a:pt x="245" y="82"/>
                    <a:pt x="245" y="82"/>
                  </a:cubicBezTo>
                  <a:cubicBezTo>
                    <a:pt x="244" y="81"/>
                    <a:pt x="244" y="81"/>
                    <a:pt x="244" y="81"/>
                  </a:cubicBezTo>
                  <a:cubicBezTo>
                    <a:pt x="244" y="81"/>
                    <a:pt x="244" y="81"/>
                    <a:pt x="244" y="81"/>
                  </a:cubicBezTo>
                  <a:cubicBezTo>
                    <a:pt x="244" y="80"/>
                    <a:pt x="244" y="80"/>
                    <a:pt x="244" y="80"/>
                  </a:cubicBezTo>
                  <a:cubicBezTo>
                    <a:pt x="244" y="80"/>
                    <a:pt x="244" y="80"/>
                    <a:pt x="244" y="80"/>
                  </a:cubicBezTo>
                  <a:cubicBezTo>
                    <a:pt x="243" y="79"/>
                    <a:pt x="243" y="79"/>
                    <a:pt x="243" y="79"/>
                  </a:cubicBezTo>
                  <a:cubicBezTo>
                    <a:pt x="242" y="79"/>
                    <a:pt x="242" y="79"/>
                    <a:pt x="242" y="79"/>
                  </a:cubicBezTo>
                  <a:cubicBezTo>
                    <a:pt x="241" y="79"/>
                    <a:pt x="241" y="79"/>
                    <a:pt x="241" y="79"/>
                  </a:cubicBezTo>
                  <a:cubicBezTo>
                    <a:pt x="240" y="79"/>
                    <a:pt x="240" y="79"/>
                    <a:pt x="240" y="79"/>
                  </a:cubicBezTo>
                  <a:cubicBezTo>
                    <a:pt x="240" y="80"/>
                    <a:pt x="240" y="80"/>
                    <a:pt x="240" y="80"/>
                  </a:cubicBezTo>
                  <a:cubicBezTo>
                    <a:pt x="240" y="80"/>
                    <a:pt x="240" y="80"/>
                    <a:pt x="240" y="80"/>
                  </a:cubicBezTo>
                  <a:cubicBezTo>
                    <a:pt x="240" y="81"/>
                    <a:pt x="240" y="81"/>
                    <a:pt x="240" y="81"/>
                  </a:cubicBezTo>
                  <a:cubicBezTo>
                    <a:pt x="240" y="81"/>
                    <a:pt x="240" y="81"/>
                    <a:pt x="240" y="81"/>
                  </a:cubicBezTo>
                  <a:close/>
                  <a:moveTo>
                    <a:pt x="245" y="74"/>
                  </a:moveTo>
                  <a:cubicBezTo>
                    <a:pt x="245" y="74"/>
                    <a:pt x="245" y="74"/>
                    <a:pt x="245" y="74"/>
                  </a:cubicBezTo>
                  <a:cubicBezTo>
                    <a:pt x="245" y="74"/>
                    <a:pt x="245" y="74"/>
                    <a:pt x="245" y="74"/>
                  </a:cubicBezTo>
                  <a:cubicBezTo>
                    <a:pt x="246" y="74"/>
                    <a:pt x="246" y="74"/>
                    <a:pt x="246" y="74"/>
                  </a:cubicBezTo>
                  <a:cubicBezTo>
                    <a:pt x="246" y="74"/>
                    <a:pt x="246" y="74"/>
                    <a:pt x="245" y="74"/>
                  </a:cubicBezTo>
                  <a:close/>
                  <a:moveTo>
                    <a:pt x="244" y="78"/>
                  </a:moveTo>
                  <a:cubicBezTo>
                    <a:pt x="244" y="78"/>
                    <a:pt x="244" y="78"/>
                    <a:pt x="244" y="78"/>
                  </a:cubicBezTo>
                  <a:cubicBezTo>
                    <a:pt x="244" y="78"/>
                    <a:pt x="244" y="78"/>
                    <a:pt x="244" y="78"/>
                  </a:cubicBezTo>
                  <a:cubicBezTo>
                    <a:pt x="244" y="77"/>
                    <a:pt x="244" y="77"/>
                    <a:pt x="244" y="77"/>
                  </a:cubicBezTo>
                  <a:cubicBezTo>
                    <a:pt x="244" y="77"/>
                    <a:pt x="244" y="77"/>
                    <a:pt x="244" y="77"/>
                  </a:cubicBezTo>
                  <a:cubicBezTo>
                    <a:pt x="244" y="76"/>
                    <a:pt x="244" y="76"/>
                    <a:pt x="244" y="76"/>
                  </a:cubicBezTo>
                  <a:cubicBezTo>
                    <a:pt x="244" y="76"/>
                    <a:pt x="244" y="76"/>
                    <a:pt x="244" y="76"/>
                  </a:cubicBezTo>
                  <a:cubicBezTo>
                    <a:pt x="246" y="76"/>
                    <a:pt x="246" y="76"/>
                    <a:pt x="246" y="76"/>
                  </a:cubicBezTo>
                  <a:cubicBezTo>
                    <a:pt x="245" y="77"/>
                    <a:pt x="245" y="77"/>
                    <a:pt x="245" y="77"/>
                  </a:cubicBezTo>
                  <a:cubicBezTo>
                    <a:pt x="245" y="78"/>
                    <a:pt x="245" y="78"/>
                    <a:pt x="245" y="78"/>
                  </a:cubicBezTo>
                  <a:cubicBezTo>
                    <a:pt x="245" y="78"/>
                    <a:pt x="244" y="78"/>
                    <a:pt x="244" y="78"/>
                  </a:cubicBezTo>
                  <a:close/>
                  <a:moveTo>
                    <a:pt x="238" y="77"/>
                  </a:moveTo>
                  <a:cubicBezTo>
                    <a:pt x="238" y="76"/>
                    <a:pt x="238" y="76"/>
                    <a:pt x="238" y="76"/>
                  </a:cubicBezTo>
                  <a:cubicBezTo>
                    <a:pt x="238" y="76"/>
                    <a:pt x="238" y="76"/>
                    <a:pt x="238" y="76"/>
                  </a:cubicBezTo>
                  <a:cubicBezTo>
                    <a:pt x="239" y="76"/>
                    <a:pt x="239" y="76"/>
                    <a:pt x="239" y="76"/>
                  </a:cubicBezTo>
                  <a:cubicBezTo>
                    <a:pt x="239" y="76"/>
                    <a:pt x="239" y="76"/>
                    <a:pt x="239" y="76"/>
                  </a:cubicBezTo>
                  <a:cubicBezTo>
                    <a:pt x="239" y="76"/>
                    <a:pt x="239" y="76"/>
                    <a:pt x="239" y="76"/>
                  </a:cubicBezTo>
                  <a:cubicBezTo>
                    <a:pt x="239" y="77"/>
                    <a:pt x="239" y="77"/>
                    <a:pt x="239" y="77"/>
                  </a:cubicBezTo>
                  <a:cubicBezTo>
                    <a:pt x="238" y="77"/>
                    <a:pt x="238" y="77"/>
                    <a:pt x="238" y="77"/>
                  </a:cubicBezTo>
                  <a:close/>
                  <a:moveTo>
                    <a:pt x="237" y="78"/>
                  </a:moveTo>
                  <a:cubicBezTo>
                    <a:pt x="237" y="77"/>
                    <a:pt x="237" y="77"/>
                    <a:pt x="237" y="77"/>
                  </a:cubicBezTo>
                  <a:cubicBezTo>
                    <a:pt x="237" y="77"/>
                    <a:pt x="237" y="77"/>
                    <a:pt x="237" y="77"/>
                  </a:cubicBezTo>
                  <a:cubicBezTo>
                    <a:pt x="237" y="77"/>
                    <a:pt x="237" y="77"/>
                    <a:pt x="237" y="77"/>
                  </a:cubicBezTo>
                  <a:cubicBezTo>
                    <a:pt x="237" y="77"/>
                    <a:pt x="237" y="77"/>
                    <a:pt x="237" y="77"/>
                  </a:cubicBezTo>
                  <a:cubicBezTo>
                    <a:pt x="237" y="78"/>
                    <a:pt x="237" y="78"/>
                    <a:pt x="237" y="78"/>
                  </a:cubicBezTo>
                  <a:close/>
                  <a:moveTo>
                    <a:pt x="238" y="79"/>
                  </a:moveTo>
                  <a:cubicBezTo>
                    <a:pt x="238" y="79"/>
                    <a:pt x="238" y="79"/>
                    <a:pt x="238" y="79"/>
                  </a:cubicBezTo>
                  <a:cubicBezTo>
                    <a:pt x="238" y="79"/>
                    <a:pt x="238" y="79"/>
                    <a:pt x="238" y="79"/>
                  </a:cubicBezTo>
                  <a:cubicBezTo>
                    <a:pt x="238" y="78"/>
                    <a:pt x="238" y="78"/>
                    <a:pt x="238" y="78"/>
                  </a:cubicBezTo>
                  <a:cubicBezTo>
                    <a:pt x="238" y="78"/>
                    <a:pt x="238" y="78"/>
                    <a:pt x="238" y="78"/>
                  </a:cubicBezTo>
                  <a:cubicBezTo>
                    <a:pt x="239" y="78"/>
                    <a:pt x="239" y="78"/>
                    <a:pt x="239" y="78"/>
                  </a:cubicBezTo>
                  <a:cubicBezTo>
                    <a:pt x="239" y="79"/>
                    <a:pt x="239" y="79"/>
                    <a:pt x="239" y="79"/>
                  </a:cubicBezTo>
                  <a:cubicBezTo>
                    <a:pt x="238" y="79"/>
                    <a:pt x="238" y="79"/>
                    <a:pt x="238" y="79"/>
                  </a:cubicBezTo>
                  <a:cubicBezTo>
                    <a:pt x="238" y="79"/>
                    <a:pt x="238" y="79"/>
                    <a:pt x="238" y="79"/>
                  </a:cubicBezTo>
                  <a:close/>
                  <a:moveTo>
                    <a:pt x="236" y="80"/>
                  </a:moveTo>
                  <a:cubicBezTo>
                    <a:pt x="236" y="80"/>
                    <a:pt x="236" y="80"/>
                    <a:pt x="236" y="80"/>
                  </a:cubicBezTo>
                  <a:cubicBezTo>
                    <a:pt x="235" y="79"/>
                    <a:pt x="235" y="79"/>
                    <a:pt x="235" y="79"/>
                  </a:cubicBezTo>
                  <a:cubicBezTo>
                    <a:pt x="236" y="79"/>
                    <a:pt x="236" y="79"/>
                    <a:pt x="236" y="79"/>
                  </a:cubicBezTo>
                  <a:cubicBezTo>
                    <a:pt x="236" y="78"/>
                    <a:pt x="236" y="78"/>
                    <a:pt x="236" y="78"/>
                  </a:cubicBezTo>
                  <a:cubicBezTo>
                    <a:pt x="237" y="78"/>
                    <a:pt x="237" y="78"/>
                    <a:pt x="237" y="78"/>
                  </a:cubicBezTo>
                  <a:cubicBezTo>
                    <a:pt x="237" y="78"/>
                    <a:pt x="237" y="78"/>
                    <a:pt x="237" y="78"/>
                  </a:cubicBezTo>
                  <a:cubicBezTo>
                    <a:pt x="237" y="79"/>
                    <a:pt x="237" y="79"/>
                    <a:pt x="237" y="79"/>
                  </a:cubicBezTo>
                  <a:cubicBezTo>
                    <a:pt x="237" y="79"/>
                    <a:pt x="237" y="79"/>
                    <a:pt x="237" y="79"/>
                  </a:cubicBezTo>
                  <a:cubicBezTo>
                    <a:pt x="237" y="80"/>
                    <a:pt x="237" y="80"/>
                    <a:pt x="237" y="80"/>
                  </a:cubicBezTo>
                  <a:cubicBezTo>
                    <a:pt x="237" y="80"/>
                    <a:pt x="237" y="80"/>
                    <a:pt x="237" y="80"/>
                  </a:cubicBezTo>
                  <a:cubicBezTo>
                    <a:pt x="236" y="80"/>
                    <a:pt x="236" y="80"/>
                    <a:pt x="236" y="80"/>
                  </a:cubicBezTo>
                  <a:cubicBezTo>
                    <a:pt x="236" y="80"/>
                    <a:pt x="236" y="80"/>
                    <a:pt x="236" y="80"/>
                  </a:cubicBezTo>
                  <a:close/>
                  <a:moveTo>
                    <a:pt x="234" y="81"/>
                  </a:moveTo>
                  <a:cubicBezTo>
                    <a:pt x="234" y="80"/>
                    <a:pt x="234" y="80"/>
                    <a:pt x="234" y="80"/>
                  </a:cubicBezTo>
                  <a:cubicBezTo>
                    <a:pt x="234" y="80"/>
                    <a:pt x="234" y="80"/>
                    <a:pt x="234" y="80"/>
                  </a:cubicBezTo>
                  <a:cubicBezTo>
                    <a:pt x="234" y="80"/>
                    <a:pt x="234" y="80"/>
                    <a:pt x="234" y="80"/>
                  </a:cubicBezTo>
                  <a:cubicBezTo>
                    <a:pt x="234" y="80"/>
                    <a:pt x="234" y="80"/>
                    <a:pt x="234" y="80"/>
                  </a:cubicBezTo>
                  <a:cubicBezTo>
                    <a:pt x="234" y="81"/>
                    <a:pt x="234" y="81"/>
                    <a:pt x="234" y="81"/>
                  </a:cubicBezTo>
                  <a:close/>
                  <a:moveTo>
                    <a:pt x="225" y="82"/>
                  </a:moveTo>
                  <a:cubicBezTo>
                    <a:pt x="224" y="81"/>
                    <a:pt x="224" y="81"/>
                    <a:pt x="224" y="81"/>
                  </a:cubicBezTo>
                  <a:cubicBezTo>
                    <a:pt x="223" y="81"/>
                    <a:pt x="223" y="81"/>
                    <a:pt x="223" y="81"/>
                  </a:cubicBezTo>
                  <a:cubicBezTo>
                    <a:pt x="223" y="81"/>
                    <a:pt x="223" y="81"/>
                    <a:pt x="223" y="81"/>
                  </a:cubicBezTo>
                  <a:cubicBezTo>
                    <a:pt x="223" y="80"/>
                    <a:pt x="223" y="80"/>
                    <a:pt x="223" y="80"/>
                  </a:cubicBezTo>
                  <a:cubicBezTo>
                    <a:pt x="223" y="80"/>
                    <a:pt x="223" y="80"/>
                    <a:pt x="223" y="80"/>
                  </a:cubicBezTo>
                  <a:cubicBezTo>
                    <a:pt x="223" y="79"/>
                    <a:pt x="223" y="79"/>
                    <a:pt x="223" y="79"/>
                  </a:cubicBezTo>
                  <a:cubicBezTo>
                    <a:pt x="224" y="78"/>
                    <a:pt x="224" y="78"/>
                    <a:pt x="224" y="78"/>
                  </a:cubicBezTo>
                  <a:cubicBezTo>
                    <a:pt x="224" y="79"/>
                    <a:pt x="224" y="79"/>
                    <a:pt x="224" y="79"/>
                  </a:cubicBezTo>
                  <a:cubicBezTo>
                    <a:pt x="224" y="79"/>
                    <a:pt x="224" y="79"/>
                    <a:pt x="224" y="79"/>
                  </a:cubicBezTo>
                  <a:cubicBezTo>
                    <a:pt x="225" y="79"/>
                    <a:pt x="225" y="79"/>
                    <a:pt x="225" y="79"/>
                  </a:cubicBezTo>
                  <a:cubicBezTo>
                    <a:pt x="224" y="78"/>
                    <a:pt x="224" y="78"/>
                    <a:pt x="224" y="78"/>
                  </a:cubicBezTo>
                  <a:cubicBezTo>
                    <a:pt x="224" y="78"/>
                    <a:pt x="224" y="78"/>
                    <a:pt x="224" y="78"/>
                  </a:cubicBezTo>
                  <a:cubicBezTo>
                    <a:pt x="224" y="78"/>
                    <a:pt x="224" y="78"/>
                    <a:pt x="224" y="78"/>
                  </a:cubicBezTo>
                  <a:cubicBezTo>
                    <a:pt x="223" y="77"/>
                    <a:pt x="223" y="77"/>
                    <a:pt x="223" y="77"/>
                  </a:cubicBezTo>
                  <a:cubicBezTo>
                    <a:pt x="223" y="77"/>
                    <a:pt x="223" y="77"/>
                    <a:pt x="223" y="77"/>
                  </a:cubicBezTo>
                  <a:cubicBezTo>
                    <a:pt x="223" y="77"/>
                    <a:pt x="223" y="77"/>
                    <a:pt x="223" y="77"/>
                  </a:cubicBezTo>
                  <a:cubicBezTo>
                    <a:pt x="223" y="77"/>
                    <a:pt x="223" y="77"/>
                    <a:pt x="223" y="77"/>
                  </a:cubicBezTo>
                  <a:cubicBezTo>
                    <a:pt x="224" y="77"/>
                    <a:pt x="224" y="77"/>
                    <a:pt x="224" y="77"/>
                  </a:cubicBezTo>
                  <a:cubicBezTo>
                    <a:pt x="224" y="77"/>
                    <a:pt x="224" y="77"/>
                    <a:pt x="224" y="77"/>
                  </a:cubicBezTo>
                  <a:cubicBezTo>
                    <a:pt x="224" y="76"/>
                    <a:pt x="224" y="76"/>
                    <a:pt x="224" y="76"/>
                  </a:cubicBezTo>
                  <a:cubicBezTo>
                    <a:pt x="225" y="76"/>
                    <a:pt x="225" y="76"/>
                    <a:pt x="225" y="76"/>
                  </a:cubicBezTo>
                  <a:cubicBezTo>
                    <a:pt x="225" y="76"/>
                    <a:pt x="225" y="76"/>
                    <a:pt x="225" y="76"/>
                  </a:cubicBezTo>
                  <a:cubicBezTo>
                    <a:pt x="227" y="77"/>
                    <a:pt x="227" y="77"/>
                    <a:pt x="227" y="77"/>
                  </a:cubicBezTo>
                  <a:cubicBezTo>
                    <a:pt x="227" y="76"/>
                    <a:pt x="227" y="76"/>
                    <a:pt x="227" y="76"/>
                  </a:cubicBezTo>
                  <a:cubicBezTo>
                    <a:pt x="227" y="76"/>
                    <a:pt x="227" y="76"/>
                    <a:pt x="227" y="76"/>
                  </a:cubicBezTo>
                  <a:cubicBezTo>
                    <a:pt x="226" y="76"/>
                    <a:pt x="226" y="76"/>
                    <a:pt x="226" y="76"/>
                  </a:cubicBezTo>
                  <a:cubicBezTo>
                    <a:pt x="226" y="76"/>
                    <a:pt x="226" y="76"/>
                    <a:pt x="226" y="76"/>
                  </a:cubicBezTo>
                  <a:cubicBezTo>
                    <a:pt x="228" y="76"/>
                    <a:pt x="228" y="76"/>
                    <a:pt x="228" y="76"/>
                  </a:cubicBezTo>
                  <a:cubicBezTo>
                    <a:pt x="228" y="75"/>
                    <a:pt x="228" y="75"/>
                    <a:pt x="228" y="75"/>
                  </a:cubicBezTo>
                  <a:cubicBezTo>
                    <a:pt x="230" y="75"/>
                    <a:pt x="230" y="75"/>
                    <a:pt x="230" y="75"/>
                  </a:cubicBezTo>
                  <a:cubicBezTo>
                    <a:pt x="230" y="75"/>
                    <a:pt x="230" y="75"/>
                    <a:pt x="230" y="75"/>
                  </a:cubicBezTo>
                  <a:cubicBezTo>
                    <a:pt x="231" y="75"/>
                    <a:pt x="231" y="75"/>
                    <a:pt x="231" y="75"/>
                  </a:cubicBezTo>
                  <a:cubicBezTo>
                    <a:pt x="231" y="75"/>
                    <a:pt x="231" y="75"/>
                    <a:pt x="231" y="75"/>
                  </a:cubicBezTo>
                  <a:cubicBezTo>
                    <a:pt x="227" y="74"/>
                    <a:pt x="227" y="74"/>
                    <a:pt x="227" y="74"/>
                  </a:cubicBezTo>
                  <a:cubicBezTo>
                    <a:pt x="226" y="74"/>
                    <a:pt x="226" y="74"/>
                    <a:pt x="226" y="74"/>
                  </a:cubicBezTo>
                  <a:cubicBezTo>
                    <a:pt x="226" y="74"/>
                    <a:pt x="226" y="74"/>
                    <a:pt x="226" y="74"/>
                  </a:cubicBezTo>
                  <a:cubicBezTo>
                    <a:pt x="224" y="74"/>
                    <a:pt x="224" y="74"/>
                    <a:pt x="224" y="74"/>
                  </a:cubicBezTo>
                  <a:cubicBezTo>
                    <a:pt x="223" y="74"/>
                    <a:pt x="223" y="74"/>
                    <a:pt x="223" y="74"/>
                  </a:cubicBezTo>
                  <a:cubicBezTo>
                    <a:pt x="223" y="74"/>
                    <a:pt x="223" y="74"/>
                    <a:pt x="223" y="74"/>
                  </a:cubicBezTo>
                  <a:cubicBezTo>
                    <a:pt x="222" y="73"/>
                    <a:pt x="222" y="73"/>
                    <a:pt x="222" y="73"/>
                  </a:cubicBezTo>
                  <a:cubicBezTo>
                    <a:pt x="221" y="73"/>
                    <a:pt x="221" y="73"/>
                    <a:pt x="221" y="73"/>
                  </a:cubicBezTo>
                  <a:cubicBezTo>
                    <a:pt x="221" y="74"/>
                    <a:pt x="221" y="74"/>
                    <a:pt x="221" y="74"/>
                  </a:cubicBezTo>
                  <a:cubicBezTo>
                    <a:pt x="221" y="74"/>
                    <a:pt x="221" y="74"/>
                    <a:pt x="221" y="74"/>
                  </a:cubicBezTo>
                  <a:cubicBezTo>
                    <a:pt x="220" y="74"/>
                    <a:pt x="220" y="74"/>
                    <a:pt x="220" y="74"/>
                  </a:cubicBezTo>
                  <a:cubicBezTo>
                    <a:pt x="220" y="73"/>
                    <a:pt x="220" y="73"/>
                    <a:pt x="220" y="73"/>
                  </a:cubicBezTo>
                  <a:cubicBezTo>
                    <a:pt x="220" y="72"/>
                    <a:pt x="220" y="72"/>
                    <a:pt x="220" y="72"/>
                  </a:cubicBezTo>
                  <a:cubicBezTo>
                    <a:pt x="220" y="73"/>
                    <a:pt x="220" y="73"/>
                    <a:pt x="220" y="73"/>
                  </a:cubicBezTo>
                  <a:cubicBezTo>
                    <a:pt x="221" y="72"/>
                    <a:pt x="221" y="72"/>
                    <a:pt x="221" y="72"/>
                  </a:cubicBezTo>
                  <a:cubicBezTo>
                    <a:pt x="221" y="72"/>
                    <a:pt x="221" y="72"/>
                    <a:pt x="221" y="72"/>
                  </a:cubicBezTo>
                  <a:cubicBezTo>
                    <a:pt x="222" y="72"/>
                    <a:pt x="222" y="72"/>
                    <a:pt x="222" y="72"/>
                  </a:cubicBezTo>
                  <a:cubicBezTo>
                    <a:pt x="222" y="72"/>
                    <a:pt x="222" y="72"/>
                    <a:pt x="222" y="72"/>
                  </a:cubicBezTo>
                  <a:cubicBezTo>
                    <a:pt x="222" y="71"/>
                    <a:pt x="222" y="71"/>
                    <a:pt x="222" y="71"/>
                  </a:cubicBezTo>
                  <a:cubicBezTo>
                    <a:pt x="222" y="71"/>
                    <a:pt x="222" y="71"/>
                    <a:pt x="222" y="71"/>
                  </a:cubicBezTo>
                  <a:cubicBezTo>
                    <a:pt x="223" y="71"/>
                    <a:pt x="223" y="71"/>
                    <a:pt x="223" y="71"/>
                  </a:cubicBezTo>
                  <a:cubicBezTo>
                    <a:pt x="224" y="71"/>
                    <a:pt x="224" y="71"/>
                    <a:pt x="224" y="71"/>
                  </a:cubicBezTo>
                  <a:cubicBezTo>
                    <a:pt x="224" y="71"/>
                    <a:pt x="224" y="71"/>
                    <a:pt x="224" y="71"/>
                  </a:cubicBezTo>
                  <a:cubicBezTo>
                    <a:pt x="224" y="72"/>
                    <a:pt x="224" y="72"/>
                    <a:pt x="224" y="72"/>
                  </a:cubicBezTo>
                  <a:cubicBezTo>
                    <a:pt x="224" y="73"/>
                    <a:pt x="224" y="73"/>
                    <a:pt x="224" y="73"/>
                  </a:cubicBezTo>
                  <a:cubicBezTo>
                    <a:pt x="225" y="73"/>
                    <a:pt x="225" y="73"/>
                    <a:pt x="225" y="73"/>
                  </a:cubicBezTo>
                  <a:cubicBezTo>
                    <a:pt x="225" y="72"/>
                    <a:pt x="225" y="72"/>
                    <a:pt x="225" y="72"/>
                  </a:cubicBezTo>
                  <a:cubicBezTo>
                    <a:pt x="225" y="72"/>
                    <a:pt x="225" y="72"/>
                    <a:pt x="225" y="72"/>
                  </a:cubicBezTo>
                  <a:cubicBezTo>
                    <a:pt x="224" y="71"/>
                    <a:pt x="224" y="71"/>
                    <a:pt x="224" y="71"/>
                  </a:cubicBezTo>
                  <a:cubicBezTo>
                    <a:pt x="225" y="70"/>
                    <a:pt x="225" y="70"/>
                    <a:pt x="225" y="70"/>
                  </a:cubicBezTo>
                  <a:cubicBezTo>
                    <a:pt x="226" y="70"/>
                    <a:pt x="226" y="70"/>
                    <a:pt x="226" y="70"/>
                  </a:cubicBezTo>
                  <a:cubicBezTo>
                    <a:pt x="226" y="70"/>
                    <a:pt x="226" y="70"/>
                    <a:pt x="226" y="70"/>
                  </a:cubicBezTo>
                  <a:cubicBezTo>
                    <a:pt x="225" y="69"/>
                    <a:pt x="225" y="69"/>
                    <a:pt x="225" y="69"/>
                  </a:cubicBezTo>
                  <a:cubicBezTo>
                    <a:pt x="225" y="68"/>
                    <a:pt x="225" y="68"/>
                    <a:pt x="225" y="68"/>
                  </a:cubicBezTo>
                  <a:cubicBezTo>
                    <a:pt x="226" y="68"/>
                    <a:pt x="226" y="68"/>
                    <a:pt x="226" y="68"/>
                  </a:cubicBezTo>
                  <a:cubicBezTo>
                    <a:pt x="226" y="68"/>
                    <a:pt x="226" y="68"/>
                    <a:pt x="226" y="68"/>
                  </a:cubicBezTo>
                  <a:cubicBezTo>
                    <a:pt x="227" y="67"/>
                    <a:pt x="227" y="67"/>
                    <a:pt x="227" y="67"/>
                  </a:cubicBezTo>
                  <a:cubicBezTo>
                    <a:pt x="227" y="67"/>
                    <a:pt x="227" y="67"/>
                    <a:pt x="227" y="67"/>
                  </a:cubicBezTo>
                  <a:cubicBezTo>
                    <a:pt x="226" y="67"/>
                    <a:pt x="226" y="67"/>
                    <a:pt x="226" y="67"/>
                  </a:cubicBezTo>
                  <a:cubicBezTo>
                    <a:pt x="226" y="67"/>
                    <a:pt x="226" y="67"/>
                    <a:pt x="226" y="67"/>
                  </a:cubicBezTo>
                  <a:cubicBezTo>
                    <a:pt x="226" y="66"/>
                    <a:pt x="226" y="66"/>
                    <a:pt x="226" y="66"/>
                  </a:cubicBezTo>
                  <a:cubicBezTo>
                    <a:pt x="227" y="66"/>
                    <a:pt x="227" y="66"/>
                    <a:pt x="227" y="66"/>
                  </a:cubicBezTo>
                  <a:cubicBezTo>
                    <a:pt x="227" y="65"/>
                    <a:pt x="227" y="65"/>
                    <a:pt x="227" y="65"/>
                  </a:cubicBezTo>
                  <a:cubicBezTo>
                    <a:pt x="228" y="65"/>
                    <a:pt x="228" y="65"/>
                    <a:pt x="228" y="65"/>
                  </a:cubicBezTo>
                  <a:cubicBezTo>
                    <a:pt x="228" y="65"/>
                    <a:pt x="228" y="65"/>
                    <a:pt x="228" y="65"/>
                  </a:cubicBezTo>
                  <a:cubicBezTo>
                    <a:pt x="228" y="66"/>
                    <a:pt x="228" y="66"/>
                    <a:pt x="228" y="66"/>
                  </a:cubicBezTo>
                  <a:cubicBezTo>
                    <a:pt x="229" y="66"/>
                    <a:pt x="229" y="66"/>
                    <a:pt x="229" y="66"/>
                  </a:cubicBezTo>
                  <a:cubicBezTo>
                    <a:pt x="229" y="67"/>
                    <a:pt x="229" y="67"/>
                    <a:pt x="229" y="67"/>
                  </a:cubicBezTo>
                  <a:cubicBezTo>
                    <a:pt x="229" y="67"/>
                    <a:pt x="229" y="67"/>
                    <a:pt x="229" y="67"/>
                  </a:cubicBezTo>
                  <a:cubicBezTo>
                    <a:pt x="229" y="68"/>
                    <a:pt x="229" y="68"/>
                    <a:pt x="229" y="68"/>
                  </a:cubicBezTo>
                  <a:cubicBezTo>
                    <a:pt x="229" y="68"/>
                    <a:pt x="229" y="68"/>
                    <a:pt x="229" y="68"/>
                  </a:cubicBezTo>
                  <a:cubicBezTo>
                    <a:pt x="230" y="71"/>
                    <a:pt x="230" y="71"/>
                    <a:pt x="230" y="71"/>
                  </a:cubicBezTo>
                  <a:cubicBezTo>
                    <a:pt x="229" y="71"/>
                    <a:pt x="229" y="71"/>
                    <a:pt x="229" y="71"/>
                  </a:cubicBezTo>
                  <a:cubicBezTo>
                    <a:pt x="229" y="72"/>
                    <a:pt x="229" y="72"/>
                    <a:pt x="229" y="72"/>
                  </a:cubicBezTo>
                  <a:cubicBezTo>
                    <a:pt x="230" y="72"/>
                    <a:pt x="230" y="72"/>
                    <a:pt x="230" y="72"/>
                  </a:cubicBezTo>
                  <a:cubicBezTo>
                    <a:pt x="231" y="72"/>
                    <a:pt x="231" y="72"/>
                    <a:pt x="231" y="72"/>
                  </a:cubicBezTo>
                  <a:cubicBezTo>
                    <a:pt x="231" y="71"/>
                    <a:pt x="231" y="71"/>
                    <a:pt x="231" y="71"/>
                  </a:cubicBezTo>
                  <a:cubicBezTo>
                    <a:pt x="231" y="70"/>
                    <a:pt x="231" y="70"/>
                    <a:pt x="231" y="70"/>
                  </a:cubicBezTo>
                  <a:cubicBezTo>
                    <a:pt x="232" y="70"/>
                    <a:pt x="232" y="70"/>
                    <a:pt x="232" y="70"/>
                  </a:cubicBezTo>
                  <a:cubicBezTo>
                    <a:pt x="232" y="69"/>
                    <a:pt x="232" y="69"/>
                    <a:pt x="232" y="69"/>
                  </a:cubicBezTo>
                  <a:cubicBezTo>
                    <a:pt x="230" y="68"/>
                    <a:pt x="230" y="68"/>
                    <a:pt x="230" y="68"/>
                  </a:cubicBezTo>
                  <a:cubicBezTo>
                    <a:pt x="230" y="68"/>
                    <a:pt x="230" y="68"/>
                    <a:pt x="230" y="68"/>
                  </a:cubicBezTo>
                  <a:cubicBezTo>
                    <a:pt x="231" y="68"/>
                    <a:pt x="231" y="68"/>
                    <a:pt x="231" y="68"/>
                  </a:cubicBezTo>
                  <a:cubicBezTo>
                    <a:pt x="232" y="68"/>
                    <a:pt x="232" y="68"/>
                    <a:pt x="232" y="68"/>
                  </a:cubicBezTo>
                  <a:cubicBezTo>
                    <a:pt x="232" y="68"/>
                    <a:pt x="232" y="68"/>
                    <a:pt x="232" y="68"/>
                  </a:cubicBezTo>
                  <a:cubicBezTo>
                    <a:pt x="231" y="67"/>
                    <a:pt x="231" y="67"/>
                    <a:pt x="231" y="67"/>
                  </a:cubicBezTo>
                  <a:cubicBezTo>
                    <a:pt x="231" y="66"/>
                    <a:pt x="231" y="66"/>
                    <a:pt x="231" y="66"/>
                  </a:cubicBezTo>
                  <a:cubicBezTo>
                    <a:pt x="231" y="65"/>
                    <a:pt x="231" y="65"/>
                    <a:pt x="231" y="65"/>
                  </a:cubicBezTo>
                  <a:cubicBezTo>
                    <a:pt x="231" y="64"/>
                    <a:pt x="231" y="64"/>
                    <a:pt x="231" y="64"/>
                  </a:cubicBezTo>
                  <a:cubicBezTo>
                    <a:pt x="232" y="64"/>
                    <a:pt x="232" y="64"/>
                    <a:pt x="232" y="64"/>
                  </a:cubicBezTo>
                  <a:cubicBezTo>
                    <a:pt x="232" y="64"/>
                    <a:pt x="232" y="64"/>
                    <a:pt x="232" y="64"/>
                  </a:cubicBezTo>
                  <a:cubicBezTo>
                    <a:pt x="233" y="64"/>
                    <a:pt x="233" y="64"/>
                    <a:pt x="233" y="64"/>
                  </a:cubicBezTo>
                  <a:cubicBezTo>
                    <a:pt x="233" y="64"/>
                    <a:pt x="233" y="64"/>
                    <a:pt x="233" y="64"/>
                  </a:cubicBezTo>
                  <a:cubicBezTo>
                    <a:pt x="233" y="64"/>
                    <a:pt x="234" y="63"/>
                    <a:pt x="234" y="63"/>
                  </a:cubicBezTo>
                  <a:cubicBezTo>
                    <a:pt x="234" y="63"/>
                    <a:pt x="235" y="63"/>
                    <a:pt x="235" y="63"/>
                  </a:cubicBezTo>
                  <a:cubicBezTo>
                    <a:pt x="235" y="64"/>
                    <a:pt x="235" y="64"/>
                    <a:pt x="235" y="64"/>
                  </a:cubicBezTo>
                  <a:cubicBezTo>
                    <a:pt x="236" y="64"/>
                    <a:pt x="236" y="64"/>
                    <a:pt x="236" y="64"/>
                  </a:cubicBezTo>
                  <a:cubicBezTo>
                    <a:pt x="236" y="64"/>
                    <a:pt x="236" y="64"/>
                    <a:pt x="236" y="64"/>
                  </a:cubicBezTo>
                  <a:cubicBezTo>
                    <a:pt x="237" y="64"/>
                    <a:pt x="237" y="64"/>
                    <a:pt x="237" y="64"/>
                  </a:cubicBezTo>
                  <a:cubicBezTo>
                    <a:pt x="237" y="66"/>
                    <a:pt x="237" y="66"/>
                    <a:pt x="237" y="66"/>
                  </a:cubicBezTo>
                  <a:cubicBezTo>
                    <a:pt x="236" y="67"/>
                    <a:pt x="236" y="67"/>
                    <a:pt x="236" y="67"/>
                  </a:cubicBezTo>
                  <a:cubicBezTo>
                    <a:pt x="236" y="67"/>
                    <a:pt x="236" y="67"/>
                    <a:pt x="236" y="67"/>
                  </a:cubicBezTo>
                  <a:cubicBezTo>
                    <a:pt x="237" y="67"/>
                    <a:pt x="237" y="67"/>
                    <a:pt x="237" y="67"/>
                  </a:cubicBezTo>
                  <a:cubicBezTo>
                    <a:pt x="237" y="67"/>
                    <a:pt x="237" y="67"/>
                    <a:pt x="237" y="67"/>
                  </a:cubicBezTo>
                  <a:cubicBezTo>
                    <a:pt x="237" y="67"/>
                    <a:pt x="237" y="67"/>
                    <a:pt x="237" y="67"/>
                  </a:cubicBezTo>
                  <a:cubicBezTo>
                    <a:pt x="238" y="66"/>
                    <a:pt x="238" y="66"/>
                    <a:pt x="238" y="66"/>
                  </a:cubicBezTo>
                  <a:cubicBezTo>
                    <a:pt x="238" y="65"/>
                    <a:pt x="238" y="65"/>
                    <a:pt x="238" y="65"/>
                  </a:cubicBezTo>
                  <a:cubicBezTo>
                    <a:pt x="238" y="65"/>
                    <a:pt x="238" y="65"/>
                    <a:pt x="238" y="65"/>
                  </a:cubicBezTo>
                  <a:cubicBezTo>
                    <a:pt x="239" y="65"/>
                    <a:pt x="239" y="65"/>
                    <a:pt x="239" y="65"/>
                  </a:cubicBezTo>
                  <a:cubicBezTo>
                    <a:pt x="240" y="65"/>
                    <a:pt x="240" y="65"/>
                    <a:pt x="240" y="65"/>
                  </a:cubicBezTo>
                  <a:cubicBezTo>
                    <a:pt x="240" y="64"/>
                    <a:pt x="240" y="64"/>
                    <a:pt x="240" y="64"/>
                  </a:cubicBezTo>
                  <a:cubicBezTo>
                    <a:pt x="239" y="64"/>
                    <a:pt x="239" y="64"/>
                    <a:pt x="239" y="64"/>
                  </a:cubicBezTo>
                  <a:cubicBezTo>
                    <a:pt x="240" y="64"/>
                    <a:pt x="240" y="64"/>
                    <a:pt x="240" y="64"/>
                  </a:cubicBezTo>
                  <a:cubicBezTo>
                    <a:pt x="240" y="65"/>
                    <a:pt x="240" y="65"/>
                    <a:pt x="240" y="65"/>
                  </a:cubicBezTo>
                  <a:cubicBezTo>
                    <a:pt x="240" y="65"/>
                    <a:pt x="240" y="65"/>
                    <a:pt x="240" y="65"/>
                  </a:cubicBezTo>
                  <a:cubicBezTo>
                    <a:pt x="240" y="65"/>
                    <a:pt x="240" y="65"/>
                    <a:pt x="240" y="65"/>
                  </a:cubicBezTo>
                  <a:cubicBezTo>
                    <a:pt x="240" y="66"/>
                    <a:pt x="240" y="66"/>
                    <a:pt x="240" y="66"/>
                  </a:cubicBezTo>
                  <a:cubicBezTo>
                    <a:pt x="240" y="66"/>
                    <a:pt x="240" y="66"/>
                    <a:pt x="240" y="66"/>
                  </a:cubicBezTo>
                  <a:cubicBezTo>
                    <a:pt x="240" y="66"/>
                    <a:pt x="240" y="66"/>
                    <a:pt x="240" y="66"/>
                  </a:cubicBezTo>
                  <a:cubicBezTo>
                    <a:pt x="241" y="67"/>
                    <a:pt x="241" y="67"/>
                    <a:pt x="241" y="67"/>
                  </a:cubicBezTo>
                  <a:cubicBezTo>
                    <a:pt x="241" y="67"/>
                    <a:pt x="241" y="67"/>
                    <a:pt x="241" y="67"/>
                  </a:cubicBezTo>
                  <a:cubicBezTo>
                    <a:pt x="241" y="68"/>
                    <a:pt x="241" y="68"/>
                    <a:pt x="241" y="68"/>
                  </a:cubicBezTo>
                  <a:cubicBezTo>
                    <a:pt x="240" y="69"/>
                    <a:pt x="240" y="69"/>
                    <a:pt x="240" y="69"/>
                  </a:cubicBezTo>
                  <a:cubicBezTo>
                    <a:pt x="240" y="70"/>
                    <a:pt x="240" y="70"/>
                    <a:pt x="240" y="70"/>
                  </a:cubicBezTo>
                  <a:cubicBezTo>
                    <a:pt x="240" y="71"/>
                    <a:pt x="240" y="71"/>
                    <a:pt x="240" y="71"/>
                  </a:cubicBezTo>
                  <a:cubicBezTo>
                    <a:pt x="239" y="71"/>
                    <a:pt x="239" y="71"/>
                    <a:pt x="239" y="71"/>
                  </a:cubicBezTo>
                  <a:cubicBezTo>
                    <a:pt x="239" y="72"/>
                    <a:pt x="239" y="72"/>
                    <a:pt x="239" y="72"/>
                  </a:cubicBezTo>
                  <a:cubicBezTo>
                    <a:pt x="238" y="73"/>
                    <a:pt x="238" y="73"/>
                    <a:pt x="238" y="73"/>
                  </a:cubicBezTo>
                  <a:cubicBezTo>
                    <a:pt x="237" y="73"/>
                    <a:pt x="237" y="73"/>
                    <a:pt x="237" y="73"/>
                  </a:cubicBezTo>
                  <a:cubicBezTo>
                    <a:pt x="237" y="74"/>
                    <a:pt x="237" y="74"/>
                    <a:pt x="237" y="74"/>
                  </a:cubicBezTo>
                  <a:cubicBezTo>
                    <a:pt x="237" y="74"/>
                    <a:pt x="237" y="74"/>
                    <a:pt x="237" y="74"/>
                  </a:cubicBezTo>
                  <a:cubicBezTo>
                    <a:pt x="236" y="75"/>
                    <a:pt x="236" y="75"/>
                    <a:pt x="236" y="75"/>
                  </a:cubicBezTo>
                  <a:cubicBezTo>
                    <a:pt x="236" y="75"/>
                    <a:pt x="236" y="75"/>
                    <a:pt x="236" y="75"/>
                  </a:cubicBezTo>
                  <a:cubicBezTo>
                    <a:pt x="235" y="75"/>
                    <a:pt x="235" y="75"/>
                    <a:pt x="235" y="75"/>
                  </a:cubicBezTo>
                  <a:cubicBezTo>
                    <a:pt x="235" y="75"/>
                    <a:pt x="235" y="75"/>
                    <a:pt x="235" y="75"/>
                  </a:cubicBezTo>
                  <a:cubicBezTo>
                    <a:pt x="235" y="76"/>
                    <a:pt x="235" y="76"/>
                    <a:pt x="235" y="76"/>
                  </a:cubicBezTo>
                  <a:cubicBezTo>
                    <a:pt x="236" y="76"/>
                    <a:pt x="236" y="76"/>
                    <a:pt x="236" y="76"/>
                  </a:cubicBezTo>
                  <a:cubicBezTo>
                    <a:pt x="236" y="77"/>
                    <a:pt x="236" y="77"/>
                    <a:pt x="236" y="77"/>
                  </a:cubicBezTo>
                  <a:cubicBezTo>
                    <a:pt x="235" y="78"/>
                    <a:pt x="235" y="78"/>
                    <a:pt x="235" y="78"/>
                  </a:cubicBezTo>
                  <a:cubicBezTo>
                    <a:pt x="234" y="78"/>
                    <a:pt x="234" y="78"/>
                    <a:pt x="234" y="78"/>
                  </a:cubicBezTo>
                  <a:cubicBezTo>
                    <a:pt x="234" y="78"/>
                    <a:pt x="234" y="78"/>
                    <a:pt x="234" y="78"/>
                  </a:cubicBezTo>
                  <a:cubicBezTo>
                    <a:pt x="234" y="77"/>
                    <a:pt x="234" y="77"/>
                    <a:pt x="234" y="77"/>
                  </a:cubicBezTo>
                  <a:cubicBezTo>
                    <a:pt x="234" y="77"/>
                    <a:pt x="234" y="77"/>
                    <a:pt x="234" y="77"/>
                  </a:cubicBezTo>
                  <a:cubicBezTo>
                    <a:pt x="233" y="77"/>
                    <a:pt x="233" y="77"/>
                    <a:pt x="233" y="77"/>
                  </a:cubicBezTo>
                  <a:cubicBezTo>
                    <a:pt x="233" y="78"/>
                    <a:pt x="233" y="78"/>
                    <a:pt x="233" y="78"/>
                  </a:cubicBezTo>
                  <a:cubicBezTo>
                    <a:pt x="233" y="78"/>
                    <a:pt x="233" y="78"/>
                    <a:pt x="233" y="78"/>
                  </a:cubicBezTo>
                  <a:cubicBezTo>
                    <a:pt x="232" y="79"/>
                    <a:pt x="232" y="79"/>
                    <a:pt x="232" y="79"/>
                  </a:cubicBezTo>
                  <a:cubicBezTo>
                    <a:pt x="231" y="79"/>
                    <a:pt x="231" y="79"/>
                    <a:pt x="231" y="79"/>
                  </a:cubicBezTo>
                  <a:cubicBezTo>
                    <a:pt x="231" y="80"/>
                    <a:pt x="231" y="80"/>
                    <a:pt x="231" y="80"/>
                  </a:cubicBezTo>
                  <a:cubicBezTo>
                    <a:pt x="232" y="80"/>
                    <a:pt x="232" y="80"/>
                    <a:pt x="232" y="80"/>
                  </a:cubicBezTo>
                  <a:cubicBezTo>
                    <a:pt x="232" y="80"/>
                    <a:pt x="232" y="80"/>
                    <a:pt x="232" y="80"/>
                  </a:cubicBezTo>
                  <a:cubicBezTo>
                    <a:pt x="232" y="80"/>
                    <a:pt x="232" y="80"/>
                    <a:pt x="232" y="80"/>
                  </a:cubicBezTo>
                  <a:cubicBezTo>
                    <a:pt x="232" y="81"/>
                    <a:pt x="232" y="81"/>
                    <a:pt x="232" y="81"/>
                  </a:cubicBezTo>
                  <a:cubicBezTo>
                    <a:pt x="232" y="81"/>
                    <a:pt x="232" y="81"/>
                    <a:pt x="232" y="81"/>
                  </a:cubicBezTo>
                  <a:cubicBezTo>
                    <a:pt x="232" y="82"/>
                    <a:pt x="232" y="82"/>
                    <a:pt x="232" y="82"/>
                  </a:cubicBezTo>
                  <a:cubicBezTo>
                    <a:pt x="232" y="82"/>
                    <a:pt x="232" y="82"/>
                    <a:pt x="232" y="82"/>
                  </a:cubicBezTo>
                  <a:cubicBezTo>
                    <a:pt x="231" y="81"/>
                    <a:pt x="231" y="81"/>
                    <a:pt x="231" y="81"/>
                  </a:cubicBezTo>
                  <a:cubicBezTo>
                    <a:pt x="231" y="80"/>
                    <a:pt x="231" y="80"/>
                    <a:pt x="231" y="80"/>
                  </a:cubicBezTo>
                  <a:cubicBezTo>
                    <a:pt x="231" y="80"/>
                    <a:pt x="231" y="80"/>
                    <a:pt x="231" y="80"/>
                  </a:cubicBezTo>
                  <a:cubicBezTo>
                    <a:pt x="230" y="80"/>
                    <a:pt x="230" y="80"/>
                    <a:pt x="230" y="80"/>
                  </a:cubicBezTo>
                  <a:cubicBezTo>
                    <a:pt x="230" y="81"/>
                    <a:pt x="230" y="81"/>
                    <a:pt x="230" y="81"/>
                  </a:cubicBezTo>
                  <a:cubicBezTo>
                    <a:pt x="231" y="82"/>
                    <a:pt x="231" y="82"/>
                    <a:pt x="231" y="82"/>
                  </a:cubicBezTo>
                  <a:cubicBezTo>
                    <a:pt x="230" y="82"/>
                    <a:pt x="230" y="82"/>
                    <a:pt x="230" y="82"/>
                  </a:cubicBezTo>
                  <a:cubicBezTo>
                    <a:pt x="228" y="82"/>
                    <a:pt x="228" y="82"/>
                    <a:pt x="228" y="82"/>
                  </a:cubicBezTo>
                  <a:cubicBezTo>
                    <a:pt x="227" y="82"/>
                    <a:pt x="227" y="82"/>
                    <a:pt x="227" y="82"/>
                  </a:cubicBezTo>
                  <a:cubicBezTo>
                    <a:pt x="227" y="81"/>
                    <a:pt x="227" y="81"/>
                    <a:pt x="227" y="81"/>
                  </a:cubicBezTo>
                  <a:cubicBezTo>
                    <a:pt x="227" y="82"/>
                    <a:pt x="227" y="82"/>
                    <a:pt x="227" y="82"/>
                  </a:cubicBezTo>
                  <a:cubicBezTo>
                    <a:pt x="226" y="82"/>
                    <a:pt x="226" y="82"/>
                    <a:pt x="226" y="82"/>
                  </a:cubicBezTo>
                  <a:cubicBezTo>
                    <a:pt x="226" y="81"/>
                    <a:pt x="226" y="81"/>
                    <a:pt x="226" y="81"/>
                  </a:cubicBezTo>
                  <a:cubicBezTo>
                    <a:pt x="226" y="80"/>
                    <a:pt x="226" y="80"/>
                    <a:pt x="226" y="80"/>
                  </a:cubicBezTo>
                  <a:cubicBezTo>
                    <a:pt x="225" y="81"/>
                    <a:pt x="225" y="81"/>
                    <a:pt x="225" y="81"/>
                  </a:cubicBezTo>
                  <a:cubicBezTo>
                    <a:pt x="225" y="81"/>
                    <a:pt x="225" y="81"/>
                    <a:pt x="225" y="81"/>
                  </a:cubicBezTo>
                  <a:cubicBezTo>
                    <a:pt x="225" y="82"/>
                    <a:pt x="225" y="82"/>
                    <a:pt x="225" y="82"/>
                  </a:cubicBezTo>
                  <a:close/>
                  <a:moveTo>
                    <a:pt x="167" y="60"/>
                  </a:moveTo>
                  <a:cubicBezTo>
                    <a:pt x="167" y="59"/>
                    <a:pt x="167" y="59"/>
                    <a:pt x="167" y="59"/>
                  </a:cubicBezTo>
                  <a:cubicBezTo>
                    <a:pt x="167" y="58"/>
                    <a:pt x="167" y="58"/>
                    <a:pt x="167" y="58"/>
                  </a:cubicBezTo>
                  <a:cubicBezTo>
                    <a:pt x="169" y="57"/>
                    <a:pt x="169" y="57"/>
                    <a:pt x="169" y="57"/>
                  </a:cubicBezTo>
                  <a:cubicBezTo>
                    <a:pt x="170" y="57"/>
                    <a:pt x="170" y="57"/>
                    <a:pt x="170" y="57"/>
                  </a:cubicBezTo>
                  <a:cubicBezTo>
                    <a:pt x="171" y="56"/>
                    <a:pt x="171" y="56"/>
                    <a:pt x="171" y="56"/>
                  </a:cubicBezTo>
                  <a:cubicBezTo>
                    <a:pt x="171" y="56"/>
                    <a:pt x="171" y="56"/>
                    <a:pt x="171" y="56"/>
                  </a:cubicBezTo>
                  <a:cubicBezTo>
                    <a:pt x="173" y="55"/>
                    <a:pt x="173" y="55"/>
                    <a:pt x="173" y="55"/>
                  </a:cubicBezTo>
                  <a:cubicBezTo>
                    <a:pt x="174" y="55"/>
                    <a:pt x="174" y="55"/>
                    <a:pt x="174" y="55"/>
                  </a:cubicBezTo>
                  <a:cubicBezTo>
                    <a:pt x="175" y="55"/>
                    <a:pt x="175" y="55"/>
                    <a:pt x="175" y="55"/>
                  </a:cubicBezTo>
                  <a:cubicBezTo>
                    <a:pt x="175" y="55"/>
                    <a:pt x="175" y="55"/>
                    <a:pt x="175" y="55"/>
                  </a:cubicBezTo>
                  <a:cubicBezTo>
                    <a:pt x="177" y="55"/>
                    <a:pt x="177" y="55"/>
                    <a:pt x="177" y="55"/>
                  </a:cubicBezTo>
                  <a:cubicBezTo>
                    <a:pt x="177" y="55"/>
                    <a:pt x="177" y="55"/>
                    <a:pt x="177" y="55"/>
                  </a:cubicBezTo>
                  <a:cubicBezTo>
                    <a:pt x="177" y="55"/>
                    <a:pt x="177" y="55"/>
                    <a:pt x="177" y="55"/>
                  </a:cubicBezTo>
                  <a:cubicBezTo>
                    <a:pt x="175" y="56"/>
                    <a:pt x="175" y="56"/>
                    <a:pt x="175" y="56"/>
                  </a:cubicBezTo>
                  <a:cubicBezTo>
                    <a:pt x="174" y="57"/>
                    <a:pt x="174" y="57"/>
                    <a:pt x="174" y="57"/>
                  </a:cubicBezTo>
                  <a:cubicBezTo>
                    <a:pt x="171" y="59"/>
                    <a:pt x="171" y="59"/>
                    <a:pt x="171" y="59"/>
                  </a:cubicBezTo>
                  <a:cubicBezTo>
                    <a:pt x="170" y="60"/>
                    <a:pt x="170" y="60"/>
                    <a:pt x="170" y="60"/>
                  </a:cubicBezTo>
                  <a:cubicBezTo>
                    <a:pt x="170" y="60"/>
                    <a:pt x="170" y="60"/>
                    <a:pt x="170" y="60"/>
                  </a:cubicBezTo>
                  <a:cubicBezTo>
                    <a:pt x="169" y="60"/>
                    <a:pt x="169" y="60"/>
                    <a:pt x="169" y="60"/>
                  </a:cubicBezTo>
                  <a:cubicBezTo>
                    <a:pt x="169" y="60"/>
                    <a:pt x="169" y="60"/>
                    <a:pt x="169" y="60"/>
                  </a:cubicBezTo>
                  <a:cubicBezTo>
                    <a:pt x="168" y="61"/>
                    <a:pt x="168" y="61"/>
                    <a:pt x="168" y="61"/>
                  </a:cubicBezTo>
                  <a:cubicBezTo>
                    <a:pt x="168" y="60"/>
                    <a:pt x="168" y="60"/>
                    <a:pt x="168" y="60"/>
                  </a:cubicBezTo>
                  <a:cubicBezTo>
                    <a:pt x="168" y="60"/>
                    <a:pt x="168" y="60"/>
                    <a:pt x="168" y="60"/>
                  </a:cubicBezTo>
                  <a:cubicBezTo>
                    <a:pt x="167" y="60"/>
                    <a:pt x="167" y="60"/>
                    <a:pt x="167" y="60"/>
                  </a:cubicBezTo>
                  <a:close/>
                  <a:moveTo>
                    <a:pt x="210" y="76"/>
                  </a:moveTo>
                  <a:cubicBezTo>
                    <a:pt x="210" y="76"/>
                    <a:pt x="210" y="76"/>
                    <a:pt x="210" y="76"/>
                  </a:cubicBezTo>
                  <a:cubicBezTo>
                    <a:pt x="210" y="75"/>
                    <a:pt x="210" y="75"/>
                    <a:pt x="210" y="75"/>
                  </a:cubicBezTo>
                  <a:cubicBezTo>
                    <a:pt x="211" y="75"/>
                    <a:pt x="211" y="75"/>
                    <a:pt x="211" y="75"/>
                  </a:cubicBezTo>
                  <a:cubicBezTo>
                    <a:pt x="211" y="75"/>
                    <a:pt x="211" y="75"/>
                    <a:pt x="211" y="75"/>
                  </a:cubicBezTo>
                  <a:cubicBezTo>
                    <a:pt x="211" y="74"/>
                    <a:pt x="211" y="74"/>
                    <a:pt x="211" y="74"/>
                  </a:cubicBezTo>
                  <a:cubicBezTo>
                    <a:pt x="212" y="74"/>
                    <a:pt x="212" y="74"/>
                    <a:pt x="212" y="74"/>
                  </a:cubicBezTo>
                  <a:cubicBezTo>
                    <a:pt x="213" y="73"/>
                    <a:pt x="213" y="73"/>
                    <a:pt x="213" y="73"/>
                  </a:cubicBezTo>
                  <a:cubicBezTo>
                    <a:pt x="213" y="73"/>
                    <a:pt x="213" y="73"/>
                    <a:pt x="213" y="73"/>
                  </a:cubicBezTo>
                  <a:cubicBezTo>
                    <a:pt x="213" y="74"/>
                    <a:pt x="213" y="74"/>
                    <a:pt x="213" y="74"/>
                  </a:cubicBezTo>
                  <a:cubicBezTo>
                    <a:pt x="214" y="74"/>
                    <a:pt x="214" y="74"/>
                    <a:pt x="214" y="74"/>
                  </a:cubicBezTo>
                  <a:cubicBezTo>
                    <a:pt x="214" y="75"/>
                    <a:pt x="214" y="75"/>
                    <a:pt x="214" y="75"/>
                  </a:cubicBezTo>
                  <a:cubicBezTo>
                    <a:pt x="213" y="76"/>
                    <a:pt x="213" y="76"/>
                    <a:pt x="213" y="76"/>
                  </a:cubicBezTo>
                  <a:cubicBezTo>
                    <a:pt x="213" y="77"/>
                    <a:pt x="213" y="77"/>
                    <a:pt x="213" y="77"/>
                  </a:cubicBezTo>
                  <a:cubicBezTo>
                    <a:pt x="212" y="77"/>
                    <a:pt x="212" y="77"/>
                    <a:pt x="212" y="77"/>
                  </a:cubicBezTo>
                  <a:cubicBezTo>
                    <a:pt x="211" y="77"/>
                    <a:pt x="211" y="77"/>
                    <a:pt x="211" y="77"/>
                  </a:cubicBezTo>
                  <a:cubicBezTo>
                    <a:pt x="211" y="77"/>
                    <a:pt x="211" y="77"/>
                    <a:pt x="211" y="77"/>
                  </a:cubicBezTo>
                  <a:cubicBezTo>
                    <a:pt x="210" y="76"/>
                    <a:pt x="210" y="76"/>
                    <a:pt x="210" y="76"/>
                  </a:cubicBezTo>
                  <a:cubicBezTo>
                    <a:pt x="210" y="76"/>
                    <a:pt x="210" y="76"/>
                    <a:pt x="210" y="76"/>
                  </a:cubicBezTo>
                  <a:close/>
                  <a:moveTo>
                    <a:pt x="176" y="75"/>
                  </a:moveTo>
                  <a:cubicBezTo>
                    <a:pt x="176" y="74"/>
                    <a:pt x="176" y="74"/>
                    <a:pt x="176" y="74"/>
                  </a:cubicBezTo>
                  <a:cubicBezTo>
                    <a:pt x="176" y="73"/>
                    <a:pt x="176" y="73"/>
                    <a:pt x="176" y="73"/>
                  </a:cubicBezTo>
                  <a:cubicBezTo>
                    <a:pt x="176" y="72"/>
                    <a:pt x="176" y="72"/>
                    <a:pt x="176" y="72"/>
                  </a:cubicBezTo>
                  <a:cubicBezTo>
                    <a:pt x="177" y="72"/>
                    <a:pt x="177" y="72"/>
                    <a:pt x="177" y="72"/>
                  </a:cubicBezTo>
                  <a:cubicBezTo>
                    <a:pt x="179" y="72"/>
                    <a:pt x="179" y="72"/>
                    <a:pt x="179" y="72"/>
                  </a:cubicBezTo>
                  <a:cubicBezTo>
                    <a:pt x="179" y="72"/>
                    <a:pt x="179" y="72"/>
                    <a:pt x="179" y="72"/>
                  </a:cubicBezTo>
                  <a:cubicBezTo>
                    <a:pt x="180" y="72"/>
                    <a:pt x="180" y="72"/>
                    <a:pt x="180" y="72"/>
                  </a:cubicBezTo>
                  <a:cubicBezTo>
                    <a:pt x="181" y="72"/>
                    <a:pt x="181" y="72"/>
                    <a:pt x="181" y="72"/>
                  </a:cubicBezTo>
                  <a:cubicBezTo>
                    <a:pt x="182" y="71"/>
                    <a:pt x="182" y="71"/>
                    <a:pt x="182" y="71"/>
                  </a:cubicBezTo>
                  <a:cubicBezTo>
                    <a:pt x="184" y="71"/>
                    <a:pt x="184" y="71"/>
                    <a:pt x="184" y="71"/>
                  </a:cubicBezTo>
                  <a:cubicBezTo>
                    <a:pt x="185" y="72"/>
                    <a:pt x="185" y="72"/>
                    <a:pt x="185" y="72"/>
                  </a:cubicBezTo>
                  <a:cubicBezTo>
                    <a:pt x="186" y="72"/>
                    <a:pt x="186" y="72"/>
                    <a:pt x="186" y="72"/>
                  </a:cubicBezTo>
                  <a:cubicBezTo>
                    <a:pt x="187" y="72"/>
                    <a:pt x="187" y="72"/>
                    <a:pt x="187" y="72"/>
                  </a:cubicBezTo>
                  <a:cubicBezTo>
                    <a:pt x="187" y="71"/>
                    <a:pt x="187" y="71"/>
                    <a:pt x="187" y="71"/>
                  </a:cubicBezTo>
                  <a:cubicBezTo>
                    <a:pt x="189" y="71"/>
                    <a:pt x="189" y="71"/>
                    <a:pt x="189" y="71"/>
                  </a:cubicBezTo>
                  <a:cubicBezTo>
                    <a:pt x="190" y="71"/>
                    <a:pt x="190" y="71"/>
                    <a:pt x="190" y="71"/>
                  </a:cubicBezTo>
                  <a:cubicBezTo>
                    <a:pt x="190" y="70"/>
                    <a:pt x="190" y="70"/>
                    <a:pt x="190" y="70"/>
                  </a:cubicBezTo>
                  <a:cubicBezTo>
                    <a:pt x="190" y="70"/>
                    <a:pt x="190" y="70"/>
                    <a:pt x="190" y="70"/>
                  </a:cubicBezTo>
                  <a:cubicBezTo>
                    <a:pt x="189" y="71"/>
                    <a:pt x="189" y="71"/>
                    <a:pt x="189" y="71"/>
                  </a:cubicBezTo>
                  <a:cubicBezTo>
                    <a:pt x="188" y="71"/>
                    <a:pt x="188" y="71"/>
                    <a:pt x="188" y="71"/>
                  </a:cubicBezTo>
                  <a:cubicBezTo>
                    <a:pt x="188" y="70"/>
                    <a:pt x="188" y="70"/>
                    <a:pt x="188" y="70"/>
                  </a:cubicBezTo>
                  <a:cubicBezTo>
                    <a:pt x="187" y="71"/>
                    <a:pt x="187" y="71"/>
                    <a:pt x="187" y="71"/>
                  </a:cubicBezTo>
                  <a:cubicBezTo>
                    <a:pt x="186" y="71"/>
                    <a:pt x="186" y="71"/>
                    <a:pt x="186" y="71"/>
                  </a:cubicBezTo>
                  <a:cubicBezTo>
                    <a:pt x="186" y="70"/>
                    <a:pt x="186" y="70"/>
                    <a:pt x="186" y="70"/>
                  </a:cubicBezTo>
                  <a:cubicBezTo>
                    <a:pt x="185" y="70"/>
                    <a:pt x="185" y="70"/>
                    <a:pt x="185" y="70"/>
                  </a:cubicBezTo>
                  <a:cubicBezTo>
                    <a:pt x="184" y="70"/>
                    <a:pt x="184" y="70"/>
                    <a:pt x="184" y="70"/>
                  </a:cubicBezTo>
                  <a:cubicBezTo>
                    <a:pt x="183" y="70"/>
                    <a:pt x="183" y="70"/>
                    <a:pt x="183" y="70"/>
                  </a:cubicBezTo>
                  <a:cubicBezTo>
                    <a:pt x="183" y="70"/>
                    <a:pt x="183" y="70"/>
                    <a:pt x="183" y="70"/>
                  </a:cubicBezTo>
                  <a:cubicBezTo>
                    <a:pt x="182" y="70"/>
                    <a:pt x="182" y="70"/>
                    <a:pt x="182" y="70"/>
                  </a:cubicBezTo>
                  <a:cubicBezTo>
                    <a:pt x="181" y="70"/>
                    <a:pt x="181" y="70"/>
                    <a:pt x="181" y="70"/>
                  </a:cubicBezTo>
                  <a:cubicBezTo>
                    <a:pt x="180" y="70"/>
                    <a:pt x="180" y="70"/>
                    <a:pt x="180" y="70"/>
                  </a:cubicBezTo>
                  <a:cubicBezTo>
                    <a:pt x="180" y="69"/>
                    <a:pt x="180" y="69"/>
                    <a:pt x="180" y="69"/>
                  </a:cubicBezTo>
                  <a:cubicBezTo>
                    <a:pt x="181" y="69"/>
                    <a:pt x="181" y="69"/>
                    <a:pt x="181" y="69"/>
                  </a:cubicBezTo>
                  <a:cubicBezTo>
                    <a:pt x="182" y="68"/>
                    <a:pt x="182" y="68"/>
                    <a:pt x="182" y="68"/>
                  </a:cubicBezTo>
                  <a:cubicBezTo>
                    <a:pt x="182" y="68"/>
                    <a:pt x="182" y="68"/>
                    <a:pt x="182" y="68"/>
                  </a:cubicBezTo>
                  <a:cubicBezTo>
                    <a:pt x="181" y="68"/>
                    <a:pt x="181" y="68"/>
                    <a:pt x="181" y="68"/>
                  </a:cubicBezTo>
                  <a:cubicBezTo>
                    <a:pt x="180" y="69"/>
                    <a:pt x="180" y="69"/>
                    <a:pt x="180" y="69"/>
                  </a:cubicBezTo>
                  <a:cubicBezTo>
                    <a:pt x="180" y="68"/>
                    <a:pt x="180" y="68"/>
                    <a:pt x="180" y="68"/>
                  </a:cubicBezTo>
                  <a:cubicBezTo>
                    <a:pt x="179" y="68"/>
                    <a:pt x="179" y="68"/>
                    <a:pt x="179" y="68"/>
                  </a:cubicBezTo>
                  <a:cubicBezTo>
                    <a:pt x="179" y="69"/>
                    <a:pt x="179" y="69"/>
                    <a:pt x="179" y="69"/>
                  </a:cubicBezTo>
                  <a:cubicBezTo>
                    <a:pt x="178" y="70"/>
                    <a:pt x="178" y="70"/>
                    <a:pt x="178" y="70"/>
                  </a:cubicBezTo>
                  <a:cubicBezTo>
                    <a:pt x="178" y="70"/>
                    <a:pt x="178" y="70"/>
                    <a:pt x="178" y="70"/>
                  </a:cubicBezTo>
                  <a:cubicBezTo>
                    <a:pt x="177" y="70"/>
                    <a:pt x="177" y="70"/>
                    <a:pt x="177" y="70"/>
                  </a:cubicBezTo>
                  <a:cubicBezTo>
                    <a:pt x="176" y="70"/>
                    <a:pt x="176" y="70"/>
                    <a:pt x="176" y="70"/>
                  </a:cubicBezTo>
                  <a:cubicBezTo>
                    <a:pt x="176" y="69"/>
                    <a:pt x="176" y="69"/>
                    <a:pt x="176" y="69"/>
                  </a:cubicBezTo>
                  <a:cubicBezTo>
                    <a:pt x="176" y="69"/>
                    <a:pt x="176" y="69"/>
                    <a:pt x="176" y="69"/>
                  </a:cubicBezTo>
                  <a:cubicBezTo>
                    <a:pt x="176" y="69"/>
                    <a:pt x="176" y="69"/>
                    <a:pt x="176" y="69"/>
                  </a:cubicBezTo>
                  <a:cubicBezTo>
                    <a:pt x="175" y="68"/>
                    <a:pt x="175" y="68"/>
                    <a:pt x="175" y="68"/>
                  </a:cubicBezTo>
                  <a:cubicBezTo>
                    <a:pt x="175" y="69"/>
                    <a:pt x="175" y="69"/>
                    <a:pt x="175" y="69"/>
                  </a:cubicBezTo>
                  <a:cubicBezTo>
                    <a:pt x="175" y="70"/>
                    <a:pt x="175" y="70"/>
                    <a:pt x="175" y="70"/>
                  </a:cubicBezTo>
                  <a:cubicBezTo>
                    <a:pt x="174" y="69"/>
                    <a:pt x="174" y="69"/>
                    <a:pt x="174" y="69"/>
                  </a:cubicBezTo>
                  <a:cubicBezTo>
                    <a:pt x="174" y="68"/>
                    <a:pt x="174" y="68"/>
                    <a:pt x="174" y="68"/>
                  </a:cubicBezTo>
                  <a:cubicBezTo>
                    <a:pt x="173" y="68"/>
                    <a:pt x="173" y="68"/>
                    <a:pt x="173" y="68"/>
                  </a:cubicBezTo>
                  <a:cubicBezTo>
                    <a:pt x="173" y="67"/>
                    <a:pt x="173" y="67"/>
                    <a:pt x="173" y="67"/>
                  </a:cubicBezTo>
                  <a:cubicBezTo>
                    <a:pt x="173" y="67"/>
                    <a:pt x="173" y="67"/>
                    <a:pt x="173" y="67"/>
                  </a:cubicBezTo>
                  <a:cubicBezTo>
                    <a:pt x="172" y="68"/>
                    <a:pt x="172" y="68"/>
                    <a:pt x="172" y="68"/>
                  </a:cubicBezTo>
                  <a:cubicBezTo>
                    <a:pt x="172" y="68"/>
                    <a:pt x="172" y="68"/>
                    <a:pt x="172" y="68"/>
                  </a:cubicBezTo>
                  <a:cubicBezTo>
                    <a:pt x="171" y="67"/>
                    <a:pt x="171" y="67"/>
                    <a:pt x="171" y="67"/>
                  </a:cubicBezTo>
                  <a:cubicBezTo>
                    <a:pt x="169" y="66"/>
                    <a:pt x="169" y="66"/>
                    <a:pt x="169" y="66"/>
                  </a:cubicBezTo>
                  <a:cubicBezTo>
                    <a:pt x="169" y="65"/>
                    <a:pt x="169" y="65"/>
                    <a:pt x="169" y="65"/>
                  </a:cubicBezTo>
                  <a:cubicBezTo>
                    <a:pt x="170" y="65"/>
                    <a:pt x="170" y="65"/>
                    <a:pt x="170" y="65"/>
                  </a:cubicBezTo>
                  <a:cubicBezTo>
                    <a:pt x="170" y="65"/>
                    <a:pt x="170" y="65"/>
                    <a:pt x="170" y="65"/>
                  </a:cubicBezTo>
                  <a:cubicBezTo>
                    <a:pt x="170" y="64"/>
                    <a:pt x="170" y="64"/>
                    <a:pt x="170" y="64"/>
                  </a:cubicBezTo>
                  <a:cubicBezTo>
                    <a:pt x="172" y="63"/>
                    <a:pt x="172" y="63"/>
                    <a:pt x="172" y="63"/>
                  </a:cubicBezTo>
                  <a:cubicBezTo>
                    <a:pt x="173" y="63"/>
                    <a:pt x="173" y="63"/>
                    <a:pt x="173" y="63"/>
                  </a:cubicBezTo>
                  <a:cubicBezTo>
                    <a:pt x="173" y="63"/>
                    <a:pt x="173" y="63"/>
                    <a:pt x="173" y="63"/>
                  </a:cubicBezTo>
                  <a:cubicBezTo>
                    <a:pt x="175" y="63"/>
                    <a:pt x="175" y="63"/>
                    <a:pt x="175" y="63"/>
                  </a:cubicBezTo>
                  <a:cubicBezTo>
                    <a:pt x="176" y="64"/>
                    <a:pt x="176" y="64"/>
                    <a:pt x="176" y="64"/>
                  </a:cubicBezTo>
                  <a:cubicBezTo>
                    <a:pt x="177" y="64"/>
                    <a:pt x="177" y="64"/>
                    <a:pt x="177" y="64"/>
                  </a:cubicBezTo>
                  <a:cubicBezTo>
                    <a:pt x="178" y="63"/>
                    <a:pt x="178" y="63"/>
                    <a:pt x="178" y="63"/>
                  </a:cubicBezTo>
                  <a:cubicBezTo>
                    <a:pt x="179" y="63"/>
                    <a:pt x="179" y="63"/>
                    <a:pt x="179" y="63"/>
                  </a:cubicBezTo>
                  <a:cubicBezTo>
                    <a:pt x="180" y="63"/>
                    <a:pt x="180" y="63"/>
                    <a:pt x="180" y="63"/>
                  </a:cubicBezTo>
                  <a:cubicBezTo>
                    <a:pt x="179" y="62"/>
                    <a:pt x="179" y="62"/>
                    <a:pt x="179" y="62"/>
                  </a:cubicBezTo>
                  <a:cubicBezTo>
                    <a:pt x="179" y="62"/>
                    <a:pt x="179" y="62"/>
                    <a:pt x="179" y="62"/>
                  </a:cubicBezTo>
                  <a:cubicBezTo>
                    <a:pt x="178" y="62"/>
                    <a:pt x="178" y="62"/>
                    <a:pt x="178" y="62"/>
                  </a:cubicBezTo>
                  <a:cubicBezTo>
                    <a:pt x="177" y="62"/>
                    <a:pt x="177" y="62"/>
                    <a:pt x="177" y="62"/>
                  </a:cubicBezTo>
                  <a:cubicBezTo>
                    <a:pt x="175" y="62"/>
                    <a:pt x="175" y="62"/>
                    <a:pt x="175" y="62"/>
                  </a:cubicBezTo>
                  <a:cubicBezTo>
                    <a:pt x="174" y="62"/>
                    <a:pt x="174" y="62"/>
                    <a:pt x="174" y="62"/>
                  </a:cubicBezTo>
                  <a:cubicBezTo>
                    <a:pt x="174" y="61"/>
                    <a:pt x="174" y="61"/>
                    <a:pt x="174" y="61"/>
                  </a:cubicBezTo>
                  <a:cubicBezTo>
                    <a:pt x="175" y="60"/>
                    <a:pt x="175" y="60"/>
                    <a:pt x="175" y="60"/>
                  </a:cubicBezTo>
                  <a:cubicBezTo>
                    <a:pt x="176" y="59"/>
                    <a:pt x="176" y="59"/>
                    <a:pt x="176" y="59"/>
                  </a:cubicBezTo>
                  <a:cubicBezTo>
                    <a:pt x="177" y="59"/>
                    <a:pt x="177" y="59"/>
                    <a:pt x="177" y="59"/>
                  </a:cubicBezTo>
                  <a:cubicBezTo>
                    <a:pt x="178" y="59"/>
                    <a:pt x="178" y="59"/>
                    <a:pt x="178" y="59"/>
                  </a:cubicBezTo>
                  <a:cubicBezTo>
                    <a:pt x="180" y="59"/>
                    <a:pt x="180" y="59"/>
                    <a:pt x="180" y="59"/>
                  </a:cubicBezTo>
                  <a:cubicBezTo>
                    <a:pt x="181" y="59"/>
                    <a:pt x="181" y="59"/>
                    <a:pt x="181" y="59"/>
                  </a:cubicBezTo>
                  <a:cubicBezTo>
                    <a:pt x="183" y="59"/>
                    <a:pt x="183" y="59"/>
                    <a:pt x="183" y="59"/>
                  </a:cubicBezTo>
                  <a:cubicBezTo>
                    <a:pt x="183" y="59"/>
                    <a:pt x="183" y="59"/>
                    <a:pt x="183" y="59"/>
                  </a:cubicBezTo>
                  <a:cubicBezTo>
                    <a:pt x="183" y="59"/>
                    <a:pt x="183" y="59"/>
                    <a:pt x="183" y="59"/>
                  </a:cubicBezTo>
                  <a:cubicBezTo>
                    <a:pt x="182" y="59"/>
                    <a:pt x="182" y="59"/>
                    <a:pt x="182" y="59"/>
                  </a:cubicBezTo>
                  <a:cubicBezTo>
                    <a:pt x="181" y="58"/>
                    <a:pt x="181" y="58"/>
                    <a:pt x="181" y="58"/>
                  </a:cubicBezTo>
                  <a:cubicBezTo>
                    <a:pt x="180" y="58"/>
                    <a:pt x="180" y="58"/>
                    <a:pt x="180" y="58"/>
                  </a:cubicBezTo>
                  <a:cubicBezTo>
                    <a:pt x="179" y="58"/>
                    <a:pt x="179" y="58"/>
                    <a:pt x="179" y="58"/>
                  </a:cubicBezTo>
                  <a:cubicBezTo>
                    <a:pt x="178" y="57"/>
                    <a:pt x="178" y="57"/>
                    <a:pt x="178" y="57"/>
                  </a:cubicBezTo>
                  <a:cubicBezTo>
                    <a:pt x="179" y="56"/>
                    <a:pt x="179" y="56"/>
                    <a:pt x="179" y="56"/>
                  </a:cubicBezTo>
                  <a:cubicBezTo>
                    <a:pt x="180" y="56"/>
                    <a:pt x="180" y="56"/>
                    <a:pt x="180" y="56"/>
                  </a:cubicBezTo>
                  <a:cubicBezTo>
                    <a:pt x="180" y="55"/>
                    <a:pt x="180" y="55"/>
                    <a:pt x="180" y="55"/>
                  </a:cubicBezTo>
                  <a:cubicBezTo>
                    <a:pt x="181" y="55"/>
                    <a:pt x="181" y="55"/>
                    <a:pt x="181" y="55"/>
                  </a:cubicBezTo>
                  <a:cubicBezTo>
                    <a:pt x="182" y="55"/>
                    <a:pt x="182" y="55"/>
                    <a:pt x="182" y="55"/>
                  </a:cubicBezTo>
                  <a:cubicBezTo>
                    <a:pt x="183" y="55"/>
                    <a:pt x="183" y="55"/>
                    <a:pt x="183" y="55"/>
                  </a:cubicBezTo>
                  <a:cubicBezTo>
                    <a:pt x="183" y="55"/>
                    <a:pt x="183" y="55"/>
                    <a:pt x="183" y="55"/>
                  </a:cubicBezTo>
                  <a:cubicBezTo>
                    <a:pt x="184" y="55"/>
                    <a:pt x="184" y="55"/>
                    <a:pt x="184" y="55"/>
                  </a:cubicBezTo>
                  <a:cubicBezTo>
                    <a:pt x="185" y="56"/>
                    <a:pt x="185" y="56"/>
                    <a:pt x="185" y="56"/>
                  </a:cubicBezTo>
                  <a:cubicBezTo>
                    <a:pt x="185" y="56"/>
                    <a:pt x="185" y="56"/>
                    <a:pt x="185" y="56"/>
                  </a:cubicBezTo>
                  <a:cubicBezTo>
                    <a:pt x="185" y="55"/>
                    <a:pt x="185" y="55"/>
                    <a:pt x="185" y="55"/>
                  </a:cubicBezTo>
                  <a:cubicBezTo>
                    <a:pt x="184" y="55"/>
                    <a:pt x="184" y="55"/>
                    <a:pt x="184" y="55"/>
                  </a:cubicBezTo>
                  <a:cubicBezTo>
                    <a:pt x="184" y="54"/>
                    <a:pt x="184" y="54"/>
                    <a:pt x="184" y="54"/>
                  </a:cubicBezTo>
                  <a:cubicBezTo>
                    <a:pt x="183" y="54"/>
                    <a:pt x="183" y="54"/>
                    <a:pt x="183" y="54"/>
                  </a:cubicBezTo>
                  <a:cubicBezTo>
                    <a:pt x="184" y="53"/>
                    <a:pt x="184" y="53"/>
                    <a:pt x="184" y="53"/>
                  </a:cubicBezTo>
                  <a:cubicBezTo>
                    <a:pt x="186" y="53"/>
                    <a:pt x="186" y="53"/>
                    <a:pt x="186" y="53"/>
                  </a:cubicBezTo>
                  <a:cubicBezTo>
                    <a:pt x="187" y="53"/>
                    <a:pt x="187" y="53"/>
                    <a:pt x="187" y="53"/>
                  </a:cubicBezTo>
                  <a:cubicBezTo>
                    <a:pt x="188" y="53"/>
                    <a:pt x="188" y="53"/>
                    <a:pt x="188" y="53"/>
                  </a:cubicBezTo>
                  <a:cubicBezTo>
                    <a:pt x="189" y="54"/>
                    <a:pt x="189" y="54"/>
                    <a:pt x="189" y="54"/>
                  </a:cubicBezTo>
                  <a:cubicBezTo>
                    <a:pt x="190" y="55"/>
                    <a:pt x="190" y="55"/>
                    <a:pt x="190" y="55"/>
                  </a:cubicBezTo>
                  <a:cubicBezTo>
                    <a:pt x="189" y="55"/>
                    <a:pt x="189" y="55"/>
                    <a:pt x="189" y="55"/>
                  </a:cubicBezTo>
                  <a:cubicBezTo>
                    <a:pt x="188" y="56"/>
                    <a:pt x="188" y="56"/>
                    <a:pt x="188" y="56"/>
                  </a:cubicBezTo>
                  <a:cubicBezTo>
                    <a:pt x="189" y="57"/>
                    <a:pt x="189" y="57"/>
                    <a:pt x="189" y="57"/>
                  </a:cubicBezTo>
                  <a:cubicBezTo>
                    <a:pt x="190" y="57"/>
                    <a:pt x="190" y="57"/>
                    <a:pt x="190" y="57"/>
                  </a:cubicBezTo>
                  <a:cubicBezTo>
                    <a:pt x="191" y="57"/>
                    <a:pt x="191" y="57"/>
                    <a:pt x="191" y="57"/>
                  </a:cubicBezTo>
                  <a:cubicBezTo>
                    <a:pt x="191" y="57"/>
                    <a:pt x="191" y="57"/>
                    <a:pt x="191" y="57"/>
                  </a:cubicBezTo>
                  <a:cubicBezTo>
                    <a:pt x="192" y="57"/>
                    <a:pt x="192" y="57"/>
                    <a:pt x="192" y="57"/>
                  </a:cubicBezTo>
                  <a:cubicBezTo>
                    <a:pt x="192" y="57"/>
                    <a:pt x="192" y="57"/>
                    <a:pt x="192" y="57"/>
                  </a:cubicBezTo>
                  <a:cubicBezTo>
                    <a:pt x="192" y="58"/>
                    <a:pt x="192" y="58"/>
                    <a:pt x="192" y="58"/>
                  </a:cubicBezTo>
                  <a:cubicBezTo>
                    <a:pt x="193" y="58"/>
                    <a:pt x="193" y="58"/>
                    <a:pt x="193" y="58"/>
                  </a:cubicBezTo>
                  <a:cubicBezTo>
                    <a:pt x="193" y="59"/>
                    <a:pt x="193" y="59"/>
                    <a:pt x="193" y="59"/>
                  </a:cubicBezTo>
                  <a:cubicBezTo>
                    <a:pt x="192" y="59"/>
                    <a:pt x="192" y="59"/>
                    <a:pt x="192" y="59"/>
                  </a:cubicBezTo>
                  <a:cubicBezTo>
                    <a:pt x="192" y="60"/>
                    <a:pt x="192" y="60"/>
                    <a:pt x="192" y="60"/>
                  </a:cubicBezTo>
                  <a:cubicBezTo>
                    <a:pt x="193" y="61"/>
                    <a:pt x="193" y="61"/>
                    <a:pt x="193" y="61"/>
                  </a:cubicBezTo>
                  <a:cubicBezTo>
                    <a:pt x="193" y="62"/>
                    <a:pt x="193" y="62"/>
                    <a:pt x="193" y="62"/>
                  </a:cubicBezTo>
                  <a:cubicBezTo>
                    <a:pt x="192" y="63"/>
                    <a:pt x="192" y="63"/>
                    <a:pt x="192" y="63"/>
                  </a:cubicBezTo>
                  <a:cubicBezTo>
                    <a:pt x="192" y="62"/>
                    <a:pt x="192" y="62"/>
                    <a:pt x="192" y="62"/>
                  </a:cubicBezTo>
                  <a:cubicBezTo>
                    <a:pt x="191" y="63"/>
                    <a:pt x="191" y="63"/>
                    <a:pt x="191" y="63"/>
                  </a:cubicBezTo>
                  <a:cubicBezTo>
                    <a:pt x="191" y="63"/>
                    <a:pt x="191" y="63"/>
                    <a:pt x="191" y="63"/>
                  </a:cubicBezTo>
                  <a:cubicBezTo>
                    <a:pt x="192" y="63"/>
                    <a:pt x="192" y="63"/>
                    <a:pt x="192" y="63"/>
                  </a:cubicBezTo>
                  <a:cubicBezTo>
                    <a:pt x="193" y="63"/>
                    <a:pt x="193" y="63"/>
                    <a:pt x="193" y="63"/>
                  </a:cubicBezTo>
                  <a:cubicBezTo>
                    <a:pt x="193" y="63"/>
                    <a:pt x="193" y="63"/>
                    <a:pt x="193" y="63"/>
                  </a:cubicBezTo>
                  <a:cubicBezTo>
                    <a:pt x="193" y="65"/>
                    <a:pt x="193" y="65"/>
                    <a:pt x="193" y="65"/>
                  </a:cubicBezTo>
                  <a:cubicBezTo>
                    <a:pt x="192" y="66"/>
                    <a:pt x="192" y="66"/>
                    <a:pt x="192" y="66"/>
                  </a:cubicBezTo>
                  <a:cubicBezTo>
                    <a:pt x="192" y="67"/>
                    <a:pt x="192" y="67"/>
                    <a:pt x="192" y="67"/>
                  </a:cubicBezTo>
                  <a:cubicBezTo>
                    <a:pt x="192" y="67"/>
                    <a:pt x="192" y="67"/>
                    <a:pt x="192" y="67"/>
                  </a:cubicBezTo>
                  <a:cubicBezTo>
                    <a:pt x="193" y="67"/>
                    <a:pt x="193" y="67"/>
                    <a:pt x="193" y="67"/>
                  </a:cubicBezTo>
                  <a:cubicBezTo>
                    <a:pt x="194" y="67"/>
                    <a:pt x="194" y="67"/>
                    <a:pt x="194" y="67"/>
                  </a:cubicBezTo>
                  <a:cubicBezTo>
                    <a:pt x="194" y="67"/>
                    <a:pt x="194" y="67"/>
                    <a:pt x="194" y="67"/>
                  </a:cubicBezTo>
                  <a:cubicBezTo>
                    <a:pt x="195" y="67"/>
                    <a:pt x="195" y="67"/>
                    <a:pt x="195" y="67"/>
                  </a:cubicBezTo>
                  <a:cubicBezTo>
                    <a:pt x="196" y="68"/>
                    <a:pt x="196" y="68"/>
                    <a:pt x="196" y="68"/>
                  </a:cubicBezTo>
                  <a:cubicBezTo>
                    <a:pt x="196" y="67"/>
                    <a:pt x="196" y="67"/>
                    <a:pt x="196" y="67"/>
                  </a:cubicBezTo>
                  <a:cubicBezTo>
                    <a:pt x="198" y="68"/>
                    <a:pt x="198" y="68"/>
                    <a:pt x="198" y="68"/>
                  </a:cubicBezTo>
                  <a:cubicBezTo>
                    <a:pt x="198" y="69"/>
                    <a:pt x="198" y="69"/>
                    <a:pt x="198" y="69"/>
                  </a:cubicBezTo>
                  <a:cubicBezTo>
                    <a:pt x="199" y="69"/>
                    <a:pt x="199" y="69"/>
                    <a:pt x="199" y="69"/>
                  </a:cubicBezTo>
                  <a:cubicBezTo>
                    <a:pt x="199" y="68"/>
                    <a:pt x="199" y="68"/>
                    <a:pt x="199" y="68"/>
                  </a:cubicBezTo>
                  <a:cubicBezTo>
                    <a:pt x="198" y="68"/>
                    <a:pt x="198" y="68"/>
                    <a:pt x="198" y="68"/>
                  </a:cubicBezTo>
                  <a:cubicBezTo>
                    <a:pt x="200" y="67"/>
                    <a:pt x="200" y="67"/>
                    <a:pt x="200" y="67"/>
                  </a:cubicBezTo>
                  <a:cubicBezTo>
                    <a:pt x="199" y="66"/>
                    <a:pt x="199" y="66"/>
                    <a:pt x="199" y="66"/>
                  </a:cubicBezTo>
                  <a:cubicBezTo>
                    <a:pt x="199" y="65"/>
                    <a:pt x="199" y="65"/>
                    <a:pt x="199" y="65"/>
                  </a:cubicBezTo>
                  <a:cubicBezTo>
                    <a:pt x="199" y="65"/>
                    <a:pt x="199" y="65"/>
                    <a:pt x="199" y="65"/>
                  </a:cubicBezTo>
                  <a:cubicBezTo>
                    <a:pt x="198" y="64"/>
                    <a:pt x="198" y="64"/>
                    <a:pt x="198" y="64"/>
                  </a:cubicBezTo>
                  <a:cubicBezTo>
                    <a:pt x="199" y="63"/>
                    <a:pt x="199" y="63"/>
                    <a:pt x="199" y="63"/>
                  </a:cubicBezTo>
                  <a:cubicBezTo>
                    <a:pt x="199" y="63"/>
                    <a:pt x="199" y="63"/>
                    <a:pt x="199" y="63"/>
                  </a:cubicBezTo>
                  <a:cubicBezTo>
                    <a:pt x="200" y="63"/>
                    <a:pt x="200" y="63"/>
                    <a:pt x="200" y="63"/>
                  </a:cubicBezTo>
                  <a:cubicBezTo>
                    <a:pt x="201" y="63"/>
                    <a:pt x="201" y="63"/>
                    <a:pt x="201" y="63"/>
                  </a:cubicBezTo>
                  <a:cubicBezTo>
                    <a:pt x="202" y="62"/>
                    <a:pt x="202" y="62"/>
                    <a:pt x="202" y="62"/>
                  </a:cubicBezTo>
                  <a:cubicBezTo>
                    <a:pt x="201" y="61"/>
                    <a:pt x="201" y="61"/>
                    <a:pt x="201" y="61"/>
                  </a:cubicBezTo>
                  <a:cubicBezTo>
                    <a:pt x="201" y="60"/>
                    <a:pt x="201" y="60"/>
                    <a:pt x="201" y="60"/>
                  </a:cubicBezTo>
                  <a:cubicBezTo>
                    <a:pt x="201" y="59"/>
                    <a:pt x="201" y="59"/>
                    <a:pt x="201" y="59"/>
                  </a:cubicBezTo>
                  <a:cubicBezTo>
                    <a:pt x="200" y="58"/>
                    <a:pt x="200" y="58"/>
                    <a:pt x="200" y="58"/>
                  </a:cubicBezTo>
                  <a:cubicBezTo>
                    <a:pt x="201" y="57"/>
                    <a:pt x="201" y="57"/>
                    <a:pt x="201" y="57"/>
                  </a:cubicBezTo>
                  <a:cubicBezTo>
                    <a:pt x="202" y="57"/>
                    <a:pt x="202" y="57"/>
                    <a:pt x="202" y="57"/>
                  </a:cubicBezTo>
                  <a:cubicBezTo>
                    <a:pt x="202" y="57"/>
                    <a:pt x="202" y="57"/>
                    <a:pt x="202" y="57"/>
                  </a:cubicBezTo>
                  <a:cubicBezTo>
                    <a:pt x="203" y="57"/>
                    <a:pt x="203" y="57"/>
                    <a:pt x="203" y="57"/>
                  </a:cubicBezTo>
                  <a:cubicBezTo>
                    <a:pt x="203" y="57"/>
                    <a:pt x="203" y="57"/>
                    <a:pt x="203" y="57"/>
                  </a:cubicBezTo>
                  <a:cubicBezTo>
                    <a:pt x="203" y="56"/>
                    <a:pt x="203" y="56"/>
                    <a:pt x="203" y="56"/>
                  </a:cubicBezTo>
                  <a:cubicBezTo>
                    <a:pt x="204" y="56"/>
                    <a:pt x="204" y="56"/>
                    <a:pt x="204" y="56"/>
                  </a:cubicBezTo>
                  <a:cubicBezTo>
                    <a:pt x="206" y="54"/>
                    <a:pt x="206" y="54"/>
                    <a:pt x="206" y="54"/>
                  </a:cubicBezTo>
                  <a:cubicBezTo>
                    <a:pt x="207" y="54"/>
                    <a:pt x="207" y="54"/>
                    <a:pt x="207" y="54"/>
                  </a:cubicBezTo>
                  <a:cubicBezTo>
                    <a:pt x="208" y="55"/>
                    <a:pt x="208" y="55"/>
                    <a:pt x="208" y="55"/>
                  </a:cubicBezTo>
                  <a:cubicBezTo>
                    <a:pt x="208" y="55"/>
                    <a:pt x="208" y="55"/>
                    <a:pt x="208" y="55"/>
                  </a:cubicBezTo>
                  <a:cubicBezTo>
                    <a:pt x="208" y="56"/>
                    <a:pt x="208" y="56"/>
                    <a:pt x="208" y="56"/>
                  </a:cubicBezTo>
                  <a:cubicBezTo>
                    <a:pt x="208" y="56"/>
                    <a:pt x="208" y="56"/>
                    <a:pt x="208" y="56"/>
                  </a:cubicBezTo>
                  <a:cubicBezTo>
                    <a:pt x="207" y="56"/>
                    <a:pt x="207" y="56"/>
                    <a:pt x="207" y="56"/>
                  </a:cubicBezTo>
                  <a:cubicBezTo>
                    <a:pt x="207" y="57"/>
                    <a:pt x="207" y="57"/>
                    <a:pt x="207" y="57"/>
                  </a:cubicBezTo>
                  <a:cubicBezTo>
                    <a:pt x="207" y="57"/>
                    <a:pt x="207" y="57"/>
                    <a:pt x="207" y="57"/>
                  </a:cubicBezTo>
                  <a:cubicBezTo>
                    <a:pt x="207" y="58"/>
                    <a:pt x="207" y="58"/>
                    <a:pt x="207" y="58"/>
                  </a:cubicBezTo>
                  <a:cubicBezTo>
                    <a:pt x="207" y="59"/>
                    <a:pt x="207" y="59"/>
                    <a:pt x="207" y="59"/>
                  </a:cubicBezTo>
                  <a:cubicBezTo>
                    <a:pt x="207" y="59"/>
                    <a:pt x="207" y="59"/>
                    <a:pt x="207" y="59"/>
                  </a:cubicBezTo>
                  <a:cubicBezTo>
                    <a:pt x="207" y="61"/>
                    <a:pt x="207" y="61"/>
                    <a:pt x="207" y="61"/>
                  </a:cubicBezTo>
                  <a:cubicBezTo>
                    <a:pt x="206" y="62"/>
                    <a:pt x="206" y="62"/>
                    <a:pt x="206" y="62"/>
                  </a:cubicBezTo>
                  <a:cubicBezTo>
                    <a:pt x="206" y="62"/>
                    <a:pt x="206" y="62"/>
                    <a:pt x="206" y="62"/>
                  </a:cubicBezTo>
                  <a:cubicBezTo>
                    <a:pt x="205" y="63"/>
                    <a:pt x="205" y="63"/>
                    <a:pt x="205" y="63"/>
                  </a:cubicBezTo>
                  <a:cubicBezTo>
                    <a:pt x="204" y="63"/>
                    <a:pt x="204" y="63"/>
                    <a:pt x="204" y="63"/>
                  </a:cubicBezTo>
                  <a:cubicBezTo>
                    <a:pt x="204" y="64"/>
                    <a:pt x="204" y="64"/>
                    <a:pt x="204" y="64"/>
                  </a:cubicBezTo>
                  <a:cubicBezTo>
                    <a:pt x="205" y="64"/>
                    <a:pt x="205" y="64"/>
                    <a:pt x="205" y="64"/>
                  </a:cubicBezTo>
                  <a:cubicBezTo>
                    <a:pt x="205" y="63"/>
                    <a:pt x="205" y="63"/>
                    <a:pt x="205" y="63"/>
                  </a:cubicBezTo>
                  <a:cubicBezTo>
                    <a:pt x="207" y="63"/>
                    <a:pt x="207" y="63"/>
                    <a:pt x="207" y="63"/>
                  </a:cubicBezTo>
                  <a:cubicBezTo>
                    <a:pt x="207" y="64"/>
                    <a:pt x="207" y="64"/>
                    <a:pt x="207" y="64"/>
                  </a:cubicBezTo>
                  <a:cubicBezTo>
                    <a:pt x="206" y="65"/>
                    <a:pt x="206" y="65"/>
                    <a:pt x="206" y="65"/>
                  </a:cubicBezTo>
                  <a:cubicBezTo>
                    <a:pt x="205" y="65"/>
                    <a:pt x="205" y="65"/>
                    <a:pt x="205" y="65"/>
                  </a:cubicBezTo>
                  <a:cubicBezTo>
                    <a:pt x="204" y="66"/>
                    <a:pt x="204" y="66"/>
                    <a:pt x="204" y="66"/>
                  </a:cubicBezTo>
                  <a:cubicBezTo>
                    <a:pt x="203" y="67"/>
                    <a:pt x="203" y="67"/>
                    <a:pt x="203" y="67"/>
                  </a:cubicBezTo>
                  <a:cubicBezTo>
                    <a:pt x="204" y="68"/>
                    <a:pt x="204" y="68"/>
                    <a:pt x="204" y="68"/>
                  </a:cubicBezTo>
                  <a:cubicBezTo>
                    <a:pt x="204" y="67"/>
                    <a:pt x="204" y="67"/>
                    <a:pt x="204" y="67"/>
                  </a:cubicBezTo>
                  <a:cubicBezTo>
                    <a:pt x="206" y="66"/>
                    <a:pt x="206" y="66"/>
                    <a:pt x="206" y="66"/>
                  </a:cubicBezTo>
                  <a:cubicBezTo>
                    <a:pt x="206" y="66"/>
                    <a:pt x="206" y="66"/>
                    <a:pt x="206" y="66"/>
                  </a:cubicBezTo>
                  <a:cubicBezTo>
                    <a:pt x="207" y="65"/>
                    <a:pt x="207" y="65"/>
                    <a:pt x="207" y="65"/>
                  </a:cubicBezTo>
                  <a:cubicBezTo>
                    <a:pt x="208" y="66"/>
                    <a:pt x="208" y="66"/>
                    <a:pt x="208" y="66"/>
                  </a:cubicBezTo>
                  <a:cubicBezTo>
                    <a:pt x="208" y="67"/>
                    <a:pt x="208" y="67"/>
                    <a:pt x="208" y="67"/>
                  </a:cubicBezTo>
                  <a:cubicBezTo>
                    <a:pt x="207" y="68"/>
                    <a:pt x="207" y="68"/>
                    <a:pt x="207" y="68"/>
                  </a:cubicBezTo>
                  <a:cubicBezTo>
                    <a:pt x="207" y="69"/>
                    <a:pt x="207" y="69"/>
                    <a:pt x="207" y="69"/>
                  </a:cubicBezTo>
                  <a:cubicBezTo>
                    <a:pt x="208" y="68"/>
                    <a:pt x="208" y="68"/>
                    <a:pt x="208" y="68"/>
                  </a:cubicBezTo>
                  <a:cubicBezTo>
                    <a:pt x="209" y="68"/>
                    <a:pt x="209" y="68"/>
                    <a:pt x="209" y="68"/>
                  </a:cubicBezTo>
                  <a:cubicBezTo>
                    <a:pt x="209" y="67"/>
                    <a:pt x="209" y="67"/>
                    <a:pt x="209" y="67"/>
                  </a:cubicBezTo>
                  <a:cubicBezTo>
                    <a:pt x="209" y="67"/>
                    <a:pt x="209" y="67"/>
                    <a:pt x="209" y="67"/>
                  </a:cubicBezTo>
                  <a:cubicBezTo>
                    <a:pt x="209" y="66"/>
                    <a:pt x="209" y="66"/>
                    <a:pt x="209" y="66"/>
                  </a:cubicBezTo>
                  <a:cubicBezTo>
                    <a:pt x="209" y="66"/>
                    <a:pt x="209" y="66"/>
                    <a:pt x="209" y="66"/>
                  </a:cubicBezTo>
                  <a:cubicBezTo>
                    <a:pt x="211" y="65"/>
                    <a:pt x="211" y="65"/>
                    <a:pt x="211" y="65"/>
                  </a:cubicBezTo>
                  <a:cubicBezTo>
                    <a:pt x="211" y="65"/>
                    <a:pt x="211" y="65"/>
                    <a:pt x="211" y="65"/>
                  </a:cubicBezTo>
                  <a:cubicBezTo>
                    <a:pt x="212" y="65"/>
                    <a:pt x="212" y="65"/>
                    <a:pt x="212" y="65"/>
                  </a:cubicBezTo>
                  <a:cubicBezTo>
                    <a:pt x="213" y="67"/>
                    <a:pt x="213" y="67"/>
                    <a:pt x="213" y="67"/>
                  </a:cubicBezTo>
                  <a:cubicBezTo>
                    <a:pt x="213" y="67"/>
                    <a:pt x="213" y="67"/>
                    <a:pt x="213" y="67"/>
                  </a:cubicBezTo>
                  <a:cubicBezTo>
                    <a:pt x="213" y="68"/>
                    <a:pt x="213" y="68"/>
                    <a:pt x="213" y="68"/>
                  </a:cubicBezTo>
                  <a:cubicBezTo>
                    <a:pt x="212" y="70"/>
                    <a:pt x="212" y="70"/>
                    <a:pt x="212" y="70"/>
                  </a:cubicBezTo>
                  <a:cubicBezTo>
                    <a:pt x="211" y="71"/>
                    <a:pt x="211" y="71"/>
                    <a:pt x="211" y="71"/>
                  </a:cubicBezTo>
                  <a:cubicBezTo>
                    <a:pt x="210" y="71"/>
                    <a:pt x="210" y="71"/>
                    <a:pt x="210" y="71"/>
                  </a:cubicBezTo>
                  <a:cubicBezTo>
                    <a:pt x="209" y="71"/>
                    <a:pt x="209" y="71"/>
                    <a:pt x="209" y="71"/>
                  </a:cubicBezTo>
                  <a:cubicBezTo>
                    <a:pt x="209" y="72"/>
                    <a:pt x="209" y="72"/>
                    <a:pt x="209" y="72"/>
                  </a:cubicBezTo>
                  <a:cubicBezTo>
                    <a:pt x="209" y="72"/>
                    <a:pt x="209" y="72"/>
                    <a:pt x="209" y="72"/>
                  </a:cubicBezTo>
                  <a:cubicBezTo>
                    <a:pt x="208" y="74"/>
                    <a:pt x="208" y="74"/>
                    <a:pt x="208" y="74"/>
                  </a:cubicBezTo>
                  <a:cubicBezTo>
                    <a:pt x="208" y="74"/>
                    <a:pt x="208" y="74"/>
                    <a:pt x="208" y="74"/>
                  </a:cubicBezTo>
                  <a:cubicBezTo>
                    <a:pt x="207" y="74"/>
                    <a:pt x="207" y="74"/>
                    <a:pt x="207" y="74"/>
                  </a:cubicBezTo>
                  <a:cubicBezTo>
                    <a:pt x="207" y="75"/>
                    <a:pt x="207" y="75"/>
                    <a:pt x="207" y="75"/>
                  </a:cubicBezTo>
                  <a:cubicBezTo>
                    <a:pt x="207" y="75"/>
                    <a:pt x="207" y="75"/>
                    <a:pt x="207" y="75"/>
                  </a:cubicBezTo>
                  <a:cubicBezTo>
                    <a:pt x="206" y="75"/>
                    <a:pt x="206" y="75"/>
                    <a:pt x="206" y="75"/>
                  </a:cubicBezTo>
                  <a:cubicBezTo>
                    <a:pt x="206" y="75"/>
                    <a:pt x="206" y="75"/>
                    <a:pt x="206" y="75"/>
                  </a:cubicBezTo>
                  <a:cubicBezTo>
                    <a:pt x="206" y="76"/>
                    <a:pt x="206" y="76"/>
                    <a:pt x="206" y="76"/>
                  </a:cubicBezTo>
                  <a:cubicBezTo>
                    <a:pt x="205" y="76"/>
                    <a:pt x="205" y="76"/>
                    <a:pt x="205" y="76"/>
                  </a:cubicBezTo>
                  <a:cubicBezTo>
                    <a:pt x="205" y="76"/>
                    <a:pt x="205" y="76"/>
                    <a:pt x="205" y="76"/>
                  </a:cubicBezTo>
                  <a:cubicBezTo>
                    <a:pt x="204" y="76"/>
                    <a:pt x="204" y="76"/>
                    <a:pt x="204" y="76"/>
                  </a:cubicBezTo>
                  <a:cubicBezTo>
                    <a:pt x="203" y="76"/>
                    <a:pt x="203" y="76"/>
                    <a:pt x="203" y="76"/>
                  </a:cubicBezTo>
                  <a:cubicBezTo>
                    <a:pt x="202" y="76"/>
                    <a:pt x="202" y="76"/>
                    <a:pt x="202" y="76"/>
                  </a:cubicBezTo>
                  <a:cubicBezTo>
                    <a:pt x="201" y="77"/>
                    <a:pt x="201" y="77"/>
                    <a:pt x="201" y="77"/>
                  </a:cubicBezTo>
                  <a:cubicBezTo>
                    <a:pt x="199" y="76"/>
                    <a:pt x="199" y="76"/>
                    <a:pt x="199" y="76"/>
                  </a:cubicBezTo>
                  <a:cubicBezTo>
                    <a:pt x="199" y="76"/>
                    <a:pt x="199" y="76"/>
                    <a:pt x="199" y="76"/>
                  </a:cubicBezTo>
                  <a:cubicBezTo>
                    <a:pt x="200" y="75"/>
                    <a:pt x="200" y="75"/>
                    <a:pt x="200" y="75"/>
                  </a:cubicBezTo>
                  <a:cubicBezTo>
                    <a:pt x="200" y="75"/>
                    <a:pt x="200" y="75"/>
                    <a:pt x="200" y="75"/>
                  </a:cubicBezTo>
                  <a:cubicBezTo>
                    <a:pt x="199" y="74"/>
                    <a:pt x="199" y="74"/>
                    <a:pt x="199" y="74"/>
                  </a:cubicBezTo>
                  <a:cubicBezTo>
                    <a:pt x="198" y="75"/>
                    <a:pt x="198" y="75"/>
                    <a:pt x="198" y="75"/>
                  </a:cubicBezTo>
                  <a:cubicBezTo>
                    <a:pt x="198" y="75"/>
                    <a:pt x="198" y="75"/>
                    <a:pt x="198" y="75"/>
                  </a:cubicBezTo>
                  <a:cubicBezTo>
                    <a:pt x="198" y="76"/>
                    <a:pt x="198" y="76"/>
                    <a:pt x="198" y="76"/>
                  </a:cubicBezTo>
                  <a:cubicBezTo>
                    <a:pt x="196" y="75"/>
                    <a:pt x="196" y="75"/>
                    <a:pt x="196" y="75"/>
                  </a:cubicBezTo>
                  <a:cubicBezTo>
                    <a:pt x="196" y="75"/>
                    <a:pt x="196" y="75"/>
                    <a:pt x="196" y="75"/>
                  </a:cubicBezTo>
                  <a:cubicBezTo>
                    <a:pt x="197" y="74"/>
                    <a:pt x="197" y="74"/>
                    <a:pt x="197" y="74"/>
                  </a:cubicBezTo>
                  <a:cubicBezTo>
                    <a:pt x="197" y="74"/>
                    <a:pt x="197" y="74"/>
                    <a:pt x="197" y="74"/>
                  </a:cubicBezTo>
                  <a:cubicBezTo>
                    <a:pt x="196" y="74"/>
                    <a:pt x="196" y="74"/>
                    <a:pt x="196" y="74"/>
                  </a:cubicBezTo>
                  <a:cubicBezTo>
                    <a:pt x="196" y="74"/>
                    <a:pt x="196" y="74"/>
                    <a:pt x="196" y="74"/>
                  </a:cubicBezTo>
                  <a:cubicBezTo>
                    <a:pt x="195" y="74"/>
                    <a:pt x="195" y="74"/>
                    <a:pt x="195" y="74"/>
                  </a:cubicBezTo>
                  <a:cubicBezTo>
                    <a:pt x="195" y="74"/>
                    <a:pt x="195" y="74"/>
                    <a:pt x="195" y="74"/>
                  </a:cubicBezTo>
                  <a:cubicBezTo>
                    <a:pt x="193" y="75"/>
                    <a:pt x="193" y="75"/>
                    <a:pt x="193" y="75"/>
                  </a:cubicBezTo>
                  <a:cubicBezTo>
                    <a:pt x="193" y="75"/>
                    <a:pt x="193" y="75"/>
                    <a:pt x="193" y="75"/>
                  </a:cubicBezTo>
                  <a:cubicBezTo>
                    <a:pt x="192" y="75"/>
                    <a:pt x="192" y="75"/>
                    <a:pt x="192" y="75"/>
                  </a:cubicBezTo>
                  <a:cubicBezTo>
                    <a:pt x="192" y="75"/>
                    <a:pt x="192" y="75"/>
                    <a:pt x="192" y="75"/>
                  </a:cubicBezTo>
                  <a:cubicBezTo>
                    <a:pt x="191" y="75"/>
                    <a:pt x="191" y="75"/>
                    <a:pt x="191" y="75"/>
                  </a:cubicBezTo>
                  <a:cubicBezTo>
                    <a:pt x="190" y="75"/>
                    <a:pt x="190" y="75"/>
                    <a:pt x="190" y="75"/>
                  </a:cubicBezTo>
                  <a:cubicBezTo>
                    <a:pt x="190" y="75"/>
                    <a:pt x="190" y="75"/>
                    <a:pt x="190" y="75"/>
                  </a:cubicBezTo>
                  <a:cubicBezTo>
                    <a:pt x="189" y="75"/>
                    <a:pt x="189" y="75"/>
                    <a:pt x="189" y="75"/>
                  </a:cubicBezTo>
                  <a:cubicBezTo>
                    <a:pt x="188" y="75"/>
                    <a:pt x="188" y="75"/>
                    <a:pt x="188" y="75"/>
                  </a:cubicBezTo>
                  <a:cubicBezTo>
                    <a:pt x="188" y="76"/>
                    <a:pt x="188" y="76"/>
                    <a:pt x="188" y="76"/>
                  </a:cubicBezTo>
                  <a:cubicBezTo>
                    <a:pt x="188" y="76"/>
                    <a:pt x="188" y="76"/>
                    <a:pt x="188" y="76"/>
                  </a:cubicBezTo>
                  <a:cubicBezTo>
                    <a:pt x="187" y="76"/>
                    <a:pt x="187" y="76"/>
                    <a:pt x="187" y="76"/>
                  </a:cubicBezTo>
                  <a:cubicBezTo>
                    <a:pt x="187" y="77"/>
                    <a:pt x="187" y="77"/>
                    <a:pt x="187" y="77"/>
                  </a:cubicBezTo>
                  <a:cubicBezTo>
                    <a:pt x="186" y="77"/>
                    <a:pt x="186" y="77"/>
                    <a:pt x="186" y="77"/>
                  </a:cubicBezTo>
                  <a:cubicBezTo>
                    <a:pt x="185" y="77"/>
                    <a:pt x="185" y="77"/>
                    <a:pt x="185" y="77"/>
                  </a:cubicBezTo>
                  <a:cubicBezTo>
                    <a:pt x="184" y="77"/>
                    <a:pt x="184" y="77"/>
                    <a:pt x="184" y="77"/>
                  </a:cubicBezTo>
                  <a:cubicBezTo>
                    <a:pt x="183" y="77"/>
                    <a:pt x="183" y="77"/>
                    <a:pt x="183" y="77"/>
                  </a:cubicBezTo>
                  <a:cubicBezTo>
                    <a:pt x="183" y="77"/>
                    <a:pt x="183" y="77"/>
                    <a:pt x="183" y="77"/>
                  </a:cubicBezTo>
                  <a:cubicBezTo>
                    <a:pt x="182" y="77"/>
                    <a:pt x="182" y="77"/>
                    <a:pt x="182" y="77"/>
                  </a:cubicBezTo>
                  <a:cubicBezTo>
                    <a:pt x="181" y="77"/>
                    <a:pt x="181" y="77"/>
                    <a:pt x="181" y="77"/>
                  </a:cubicBezTo>
                  <a:cubicBezTo>
                    <a:pt x="179" y="77"/>
                    <a:pt x="179" y="77"/>
                    <a:pt x="179" y="77"/>
                  </a:cubicBezTo>
                  <a:cubicBezTo>
                    <a:pt x="178" y="77"/>
                    <a:pt x="178" y="77"/>
                    <a:pt x="178" y="77"/>
                  </a:cubicBezTo>
                  <a:cubicBezTo>
                    <a:pt x="177" y="76"/>
                    <a:pt x="177" y="76"/>
                    <a:pt x="177" y="76"/>
                  </a:cubicBezTo>
                  <a:cubicBezTo>
                    <a:pt x="176" y="76"/>
                    <a:pt x="176" y="76"/>
                    <a:pt x="176" y="76"/>
                  </a:cubicBezTo>
                  <a:cubicBezTo>
                    <a:pt x="176" y="75"/>
                    <a:pt x="176" y="75"/>
                    <a:pt x="176" y="75"/>
                  </a:cubicBezTo>
                  <a:close/>
                  <a:moveTo>
                    <a:pt x="123" y="100"/>
                  </a:moveTo>
                  <a:cubicBezTo>
                    <a:pt x="123" y="98"/>
                    <a:pt x="123" y="98"/>
                    <a:pt x="123" y="98"/>
                  </a:cubicBezTo>
                  <a:cubicBezTo>
                    <a:pt x="124" y="97"/>
                    <a:pt x="124" y="97"/>
                    <a:pt x="124" y="97"/>
                  </a:cubicBezTo>
                  <a:cubicBezTo>
                    <a:pt x="123" y="96"/>
                    <a:pt x="123" y="96"/>
                    <a:pt x="123" y="96"/>
                  </a:cubicBezTo>
                  <a:cubicBezTo>
                    <a:pt x="124" y="95"/>
                    <a:pt x="124" y="95"/>
                    <a:pt x="124" y="95"/>
                  </a:cubicBezTo>
                  <a:cubicBezTo>
                    <a:pt x="124" y="94"/>
                    <a:pt x="124" y="94"/>
                    <a:pt x="124" y="94"/>
                  </a:cubicBezTo>
                  <a:cubicBezTo>
                    <a:pt x="123" y="94"/>
                    <a:pt x="123" y="94"/>
                    <a:pt x="123" y="94"/>
                  </a:cubicBezTo>
                  <a:cubicBezTo>
                    <a:pt x="122" y="92"/>
                    <a:pt x="122" y="92"/>
                    <a:pt x="122" y="92"/>
                  </a:cubicBezTo>
                  <a:cubicBezTo>
                    <a:pt x="123" y="92"/>
                    <a:pt x="123" y="92"/>
                    <a:pt x="123" y="92"/>
                  </a:cubicBezTo>
                  <a:cubicBezTo>
                    <a:pt x="123" y="91"/>
                    <a:pt x="123" y="91"/>
                    <a:pt x="123" y="91"/>
                  </a:cubicBezTo>
                  <a:cubicBezTo>
                    <a:pt x="122" y="91"/>
                    <a:pt x="122" y="91"/>
                    <a:pt x="122" y="91"/>
                  </a:cubicBezTo>
                  <a:cubicBezTo>
                    <a:pt x="120" y="91"/>
                    <a:pt x="120" y="91"/>
                    <a:pt x="120" y="91"/>
                  </a:cubicBezTo>
                  <a:cubicBezTo>
                    <a:pt x="120" y="90"/>
                    <a:pt x="120" y="90"/>
                    <a:pt x="120" y="90"/>
                  </a:cubicBezTo>
                  <a:cubicBezTo>
                    <a:pt x="121" y="90"/>
                    <a:pt x="121" y="90"/>
                    <a:pt x="121" y="90"/>
                  </a:cubicBezTo>
                  <a:cubicBezTo>
                    <a:pt x="122" y="90"/>
                    <a:pt x="122" y="90"/>
                    <a:pt x="122" y="90"/>
                  </a:cubicBezTo>
                  <a:cubicBezTo>
                    <a:pt x="123" y="89"/>
                    <a:pt x="123" y="89"/>
                    <a:pt x="123" y="89"/>
                  </a:cubicBezTo>
                  <a:cubicBezTo>
                    <a:pt x="123" y="88"/>
                    <a:pt x="123" y="88"/>
                    <a:pt x="123" y="88"/>
                  </a:cubicBezTo>
                  <a:cubicBezTo>
                    <a:pt x="124" y="88"/>
                    <a:pt x="124" y="88"/>
                    <a:pt x="124" y="88"/>
                  </a:cubicBezTo>
                  <a:cubicBezTo>
                    <a:pt x="124" y="88"/>
                    <a:pt x="124" y="88"/>
                    <a:pt x="124" y="88"/>
                  </a:cubicBezTo>
                  <a:cubicBezTo>
                    <a:pt x="125" y="88"/>
                    <a:pt x="125" y="88"/>
                    <a:pt x="125" y="88"/>
                  </a:cubicBezTo>
                  <a:cubicBezTo>
                    <a:pt x="126" y="86"/>
                    <a:pt x="126" y="86"/>
                    <a:pt x="126" y="86"/>
                  </a:cubicBezTo>
                  <a:cubicBezTo>
                    <a:pt x="127" y="86"/>
                    <a:pt x="127" y="86"/>
                    <a:pt x="127" y="86"/>
                  </a:cubicBezTo>
                  <a:cubicBezTo>
                    <a:pt x="127" y="86"/>
                    <a:pt x="127" y="86"/>
                    <a:pt x="127" y="86"/>
                  </a:cubicBezTo>
                  <a:cubicBezTo>
                    <a:pt x="128" y="85"/>
                    <a:pt x="128" y="85"/>
                    <a:pt x="128" y="85"/>
                  </a:cubicBezTo>
                  <a:cubicBezTo>
                    <a:pt x="129" y="84"/>
                    <a:pt x="129" y="84"/>
                    <a:pt x="129" y="84"/>
                  </a:cubicBezTo>
                  <a:cubicBezTo>
                    <a:pt x="129" y="83"/>
                    <a:pt x="129" y="83"/>
                    <a:pt x="129" y="83"/>
                  </a:cubicBezTo>
                  <a:cubicBezTo>
                    <a:pt x="129" y="84"/>
                    <a:pt x="129" y="84"/>
                    <a:pt x="129" y="84"/>
                  </a:cubicBezTo>
                  <a:cubicBezTo>
                    <a:pt x="132" y="84"/>
                    <a:pt x="132" y="84"/>
                    <a:pt x="132" y="84"/>
                  </a:cubicBezTo>
                  <a:cubicBezTo>
                    <a:pt x="132" y="83"/>
                    <a:pt x="132" y="83"/>
                    <a:pt x="132" y="83"/>
                  </a:cubicBezTo>
                  <a:cubicBezTo>
                    <a:pt x="131" y="82"/>
                    <a:pt x="131" y="82"/>
                    <a:pt x="131" y="82"/>
                  </a:cubicBezTo>
                  <a:cubicBezTo>
                    <a:pt x="131" y="81"/>
                    <a:pt x="131" y="81"/>
                    <a:pt x="131" y="81"/>
                  </a:cubicBezTo>
                  <a:cubicBezTo>
                    <a:pt x="132" y="81"/>
                    <a:pt x="132" y="81"/>
                    <a:pt x="132" y="81"/>
                  </a:cubicBezTo>
                  <a:cubicBezTo>
                    <a:pt x="134" y="79"/>
                    <a:pt x="134" y="79"/>
                    <a:pt x="134" y="79"/>
                  </a:cubicBezTo>
                  <a:cubicBezTo>
                    <a:pt x="135" y="78"/>
                    <a:pt x="135" y="78"/>
                    <a:pt x="135" y="78"/>
                  </a:cubicBezTo>
                  <a:cubicBezTo>
                    <a:pt x="137" y="78"/>
                    <a:pt x="137" y="78"/>
                    <a:pt x="137" y="78"/>
                  </a:cubicBezTo>
                  <a:cubicBezTo>
                    <a:pt x="137" y="77"/>
                    <a:pt x="137" y="77"/>
                    <a:pt x="137" y="77"/>
                  </a:cubicBezTo>
                  <a:cubicBezTo>
                    <a:pt x="138" y="76"/>
                    <a:pt x="138" y="76"/>
                    <a:pt x="138" y="76"/>
                  </a:cubicBezTo>
                  <a:cubicBezTo>
                    <a:pt x="139" y="76"/>
                    <a:pt x="139" y="76"/>
                    <a:pt x="139" y="76"/>
                  </a:cubicBezTo>
                  <a:cubicBezTo>
                    <a:pt x="140" y="75"/>
                    <a:pt x="140" y="75"/>
                    <a:pt x="140" y="75"/>
                  </a:cubicBezTo>
                  <a:cubicBezTo>
                    <a:pt x="139" y="75"/>
                    <a:pt x="139" y="75"/>
                    <a:pt x="139" y="75"/>
                  </a:cubicBezTo>
                  <a:cubicBezTo>
                    <a:pt x="139" y="73"/>
                    <a:pt x="139" y="73"/>
                    <a:pt x="139" y="73"/>
                  </a:cubicBezTo>
                  <a:cubicBezTo>
                    <a:pt x="139" y="72"/>
                    <a:pt x="139" y="72"/>
                    <a:pt x="139" y="72"/>
                  </a:cubicBezTo>
                  <a:cubicBezTo>
                    <a:pt x="140" y="71"/>
                    <a:pt x="140" y="71"/>
                    <a:pt x="140" y="71"/>
                  </a:cubicBezTo>
                  <a:cubicBezTo>
                    <a:pt x="140" y="71"/>
                    <a:pt x="140" y="71"/>
                    <a:pt x="140" y="71"/>
                  </a:cubicBezTo>
                  <a:cubicBezTo>
                    <a:pt x="140" y="70"/>
                    <a:pt x="140" y="70"/>
                    <a:pt x="140" y="70"/>
                  </a:cubicBezTo>
                  <a:cubicBezTo>
                    <a:pt x="141" y="70"/>
                    <a:pt x="141" y="70"/>
                    <a:pt x="141" y="70"/>
                  </a:cubicBezTo>
                  <a:cubicBezTo>
                    <a:pt x="142" y="70"/>
                    <a:pt x="142" y="70"/>
                    <a:pt x="142" y="70"/>
                  </a:cubicBezTo>
                  <a:cubicBezTo>
                    <a:pt x="145" y="70"/>
                    <a:pt x="145" y="70"/>
                    <a:pt x="145" y="70"/>
                  </a:cubicBezTo>
                  <a:cubicBezTo>
                    <a:pt x="145" y="70"/>
                    <a:pt x="145" y="70"/>
                    <a:pt x="145" y="70"/>
                  </a:cubicBezTo>
                  <a:cubicBezTo>
                    <a:pt x="148" y="70"/>
                    <a:pt x="148" y="70"/>
                    <a:pt x="148" y="70"/>
                  </a:cubicBezTo>
                  <a:cubicBezTo>
                    <a:pt x="150" y="69"/>
                    <a:pt x="150" y="69"/>
                    <a:pt x="150" y="69"/>
                  </a:cubicBezTo>
                  <a:cubicBezTo>
                    <a:pt x="153" y="70"/>
                    <a:pt x="153" y="70"/>
                    <a:pt x="153" y="70"/>
                  </a:cubicBezTo>
                  <a:cubicBezTo>
                    <a:pt x="152" y="71"/>
                    <a:pt x="152" y="71"/>
                    <a:pt x="152" y="71"/>
                  </a:cubicBezTo>
                  <a:cubicBezTo>
                    <a:pt x="153" y="71"/>
                    <a:pt x="153" y="71"/>
                    <a:pt x="153" y="71"/>
                  </a:cubicBezTo>
                  <a:cubicBezTo>
                    <a:pt x="154" y="72"/>
                    <a:pt x="154" y="72"/>
                    <a:pt x="154" y="72"/>
                  </a:cubicBezTo>
                  <a:cubicBezTo>
                    <a:pt x="156" y="73"/>
                    <a:pt x="156" y="73"/>
                    <a:pt x="156" y="73"/>
                  </a:cubicBezTo>
                  <a:cubicBezTo>
                    <a:pt x="156" y="74"/>
                    <a:pt x="156" y="74"/>
                    <a:pt x="156" y="74"/>
                  </a:cubicBezTo>
                  <a:cubicBezTo>
                    <a:pt x="155" y="74"/>
                    <a:pt x="155" y="74"/>
                    <a:pt x="155" y="74"/>
                  </a:cubicBezTo>
                  <a:cubicBezTo>
                    <a:pt x="156" y="74"/>
                    <a:pt x="156" y="74"/>
                    <a:pt x="156" y="74"/>
                  </a:cubicBezTo>
                  <a:cubicBezTo>
                    <a:pt x="157" y="74"/>
                    <a:pt x="157" y="74"/>
                    <a:pt x="157" y="74"/>
                  </a:cubicBezTo>
                  <a:cubicBezTo>
                    <a:pt x="158" y="74"/>
                    <a:pt x="158" y="74"/>
                    <a:pt x="158" y="74"/>
                  </a:cubicBezTo>
                  <a:cubicBezTo>
                    <a:pt x="157" y="75"/>
                    <a:pt x="157" y="75"/>
                    <a:pt x="157" y="75"/>
                  </a:cubicBezTo>
                  <a:cubicBezTo>
                    <a:pt x="156" y="76"/>
                    <a:pt x="156" y="76"/>
                    <a:pt x="156" y="76"/>
                  </a:cubicBezTo>
                  <a:cubicBezTo>
                    <a:pt x="156" y="77"/>
                    <a:pt x="156" y="77"/>
                    <a:pt x="156" y="77"/>
                  </a:cubicBezTo>
                  <a:cubicBezTo>
                    <a:pt x="158" y="76"/>
                    <a:pt x="158" y="76"/>
                    <a:pt x="158" y="76"/>
                  </a:cubicBezTo>
                  <a:cubicBezTo>
                    <a:pt x="158" y="75"/>
                    <a:pt x="158" y="75"/>
                    <a:pt x="158" y="75"/>
                  </a:cubicBezTo>
                  <a:cubicBezTo>
                    <a:pt x="159" y="74"/>
                    <a:pt x="159" y="74"/>
                    <a:pt x="159" y="74"/>
                  </a:cubicBezTo>
                  <a:cubicBezTo>
                    <a:pt x="160" y="75"/>
                    <a:pt x="160" y="75"/>
                    <a:pt x="160" y="75"/>
                  </a:cubicBezTo>
                  <a:cubicBezTo>
                    <a:pt x="161" y="74"/>
                    <a:pt x="161" y="74"/>
                    <a:pt x="161" y="74"/>
                  </a:cubicBezTo>
                  <a:cubicBezTo>
                    <a:pt x="162" y="74"/>
                    <a:pt x="162" y="74"/>
                    <a:pt x="162" y="74"/>
                  </a:cubicBezTo>
                  <a:cubicBezTo>
                    <a:pt x="162" y="75"/>
                    <a:pt x="162" y="75"/>
                    <a:pt x="162" y="75"/>
                  </a:cubicBezTo>
                  <a:cubicBezTo>
                    <a:pt x="163" y="77"/>
                    <a:pt x="163" y="77"/>
                    <a:pt x="163" y="77"/>
                  </a:cubicBezTo>
                  <a:cubicBezTo>
                    <a:pt x="164" y="79"/>
                    <a:pt x="164" y="79"/>
                    <a:pt x="164" y="79"/>
                  </a:cubicBezTo>
                  <a:cubicBezTo>
                    <a:pt x="163" y="79"/>
                    <a:pt x="163" y="79"/>
                    <a:pt x="163" y="79"/>
                  </a:cubicBezTo>
                  <a:cubicBezTo>
                    <a:pt x="164" y="81"/>
                    <a:pt x="164" y="81"/>
                    <a:pt x="164" y="81"/>
                  </a:cubicBezTo>
                  <a:cubicBezTo>
                    <a:pt x="164" y="82"/>
                    <a:pt x="164" y="82"/>
                    <a:pt x="164" y="82"/>
                  </a:cubicBezTo>
                  <a:cubicBezTo>
                    <a:pt x="164" y="82"/>
                    <a:pt x="164" y="82"/>
                    <a:pt x="164" y="82"/>
                  </a:cubicBezTo>
                  <a:cubicBezTo>
                    <a:pt x="164" y="83"/>
                    <a:pt x="164" y="83"/>
                    <a:pt x="164" y="83"/>
                  </a:cubicBezTo>
                  <a:cubicBezTo>
                    <a:pt x="164" y="84"/>
                    <a:pt x="164" y="84"/>
                    <a:pt x="164" y="84"/>
                  </a:cubicBezTo>
                  <a:cubicBezTo>
                    <a:pt x="164" y="84"/>
                    <a:pt x="164" y="84"/>
                    <a:pt x="164" y="84"/>
                  </a:cubicBezTo>
                  <a:cubicBezTo>
                    <a:pt x="163" y="85"/>
                    <a:pt x="163" y="85"/>
                    <a:pt x="163" y="85"/>
                  </a:cubicBezTo>
                  <a:cubicBezTo>
                    <a:pt x="162" y="86"/>
                    <a:pt x="162" y="86"/>
                    <a:pt x="162" y="86"/>
                  </a:cubicBezTo>
                  <a:cubicBezTo>
                    <a:pt x="161" y="86"/>
                    <a:pt x="161" y="86"/>
                    <a:pt x="161" y="86"/>
                  </a:cubicBezTo>
                  <a:cubicBezTo>
                    <a:pt x="159" y="86"/>
                    <a:pt x="159" y="86"/>
                    <a:pt x="159" y="86"/>
                  </a:cubicBezTo>
                  <a:cubicBezTo>
                    <a:pt x="158" y="86"/>
                    <a:pt x="158" y="86"/>
                    <a:pt x="158" y="86"/>
                  </a:cubicBezTo>
                  <a:cubicBezTo>
                    <a:pt x="155" y="87"/>
                    <a:pt x="155" y="87"/>
                    <a:pt x="155" y="87"/>
                  </a:cubicBezTo>
                  <a:cubicBezTo>
                    <a:pt x="154" y="87"/>
                    <a:pt x="154" y="87"/>
                    <a:pt x="154" y="87"/>
                  </a:cubicBezTo>
                  <a:cubicBezTo>
                    <a:pt x="152" y="88"/>
                    <a:pt x="152" y="88"/>
                    <a:pt x="152" y="88"/>
                  </a:cubicBezTo>
                  <a:cubicBezTo>
                    <a:pt x="151" y="88"/>
                    <a:pt x="151" y="88"/>
                    <a:pt x="151" y="88"/>
                  </a:cubicBezTo>
                  <a:cubicBezTo>
                    <a:pt x="150" y="89"/>
                    <a:pt x="150" y="89"/>
                    <a:pt x="150" y="89"/>
                  </a:cubicBezTo>
                  <a:cubicBezTo>
                    <a:pt x="149" y="89"/>
                    <a:pt x="149" y="89"/>
                    <a:pt x="149" y="89"/>
                  </a:cubicBezTo>
                  <a:cubicBezTo>
                    <a:pt x="148" y="89"/>
                    <a:pt x="148" y="89"/>
                    <a:pt x="148" y="89"/>
                  </a:cubicBezTo>
                  <a:cubicBezTo>
                    <a:pt x="148" y="89"/>
                    <a:pt x="148" y="89"/>
                    <a:pt x="148" y="89"/>
                  </a:cubicBezTo>
                  <a:cubicBezTo>
                    <a:pt x="147" y="89"/>
                    <a:pt x="147" y="89"/>
                    <a:pt x="147" y="89"/>
                  </a:cubicBezTo>
                  <a:cubicBezTo>
                    <a:pt x="146" y="89"/>
                    <a:pt x="146" y="89"/>
                    <a:pt x="146" y="89"/>
                  </a:cubicBezTo>
                  <a:cubicBezTo>
                    <a:pt x="145" y="90"/>
                    <a:pt x="145" y="90"/>
                    <a:pt x="145" y="90"/>
                  </a:cubicBezTo>
                  <a:cubicBezTo>
                    <a:pt x="144" y="91"/>
                    <a:pt x="144" y="91"/>
                    <a:pt x="144" y="91"/>
                  </a:cubicBezTo>
                  <a:cubicBezTo>
                    <a:pt x="144" y="91"/>
                    <a:pt x="144" y="91"/>
                    <a:pt x="144" y="91"/>
                  </a:cubicBezTo>
                  <a:cubicBezTo>
                    <a:pt x="144" y="92"/>
                    <a:pt x="144" y="92"/>
                    <a:pt x="144" y="92"/>
                  </a:cubicBezTo>
                  <a:cubicBezTo>
                    <a:pt x="142" y="92"/>
                    <a:pt x="142" y="92"/>
                    <a:pt x="142" y="92"/>
                  </a:cubicBezTo>
                  <a:cubicBezTo>
                    <a:pt x="141" y="93"/>
                    <a:pt x="141" y="93"/>
                    <a:pt x="141" y="93"/>
                  </a:cubicBezTo>
                  <a:cubicBezTo>
                    <a:pt x="140" y="93"/>
                    <a:pt x="140" y="93"/>
                    <a:pt x="140" y="93"/>
                  </a:cubicBezTo>
                  <a:cubicBezTo>
                    <a:pt x="139" y="92"/>
                    <a:pt x="139" y="92"/>
                    <a:pt x="139" y="92"/>
                  </a:cubicBezTo>
                  <a:cubicBezTo>
                    <a:pt x="139" y="93"/>
                    <a:pt x="139" y="93"/>
                    <a:pt x="139" y="93"/>
                  </a:cubicBezTo>
                  <a:cubicBezTo>
                    <a:pt x="139" y="94"/>
                    <a:pt x="139" y="94"/>
                    <a:pt x="139" y="94"/>
                  </a:cubicBezTo>
                  <a:cubicBezTo>
                    <a:pt x="138" y="94"/>
                    <a:pt x="138" y="94"/>
                    <a:pt x="138" y="94"/>
                  </a:cubicBezTo>
                  <a:cubicBezTo>
                    <a:pt x="137" y="95"/>
                    <a:pt x="137" y="95"/>
                    <a:pt x="137" y="95"/>
                  </a:cubicBezTo>
                  <a:cubicBezTo>
                    <a:pt x="136" y="96"/>
                    <a:pt x="136" y="96"/>
                    <a:pt x="136" y="96"/>
                  </a:cubicBezTo>
                  <a:cubicBezTo>
                    <a:pt x="135" y="97"/>
                    <a:pt x="135" y="97"/>
                    <a:pt x="135" y="97"/>
                  </a:cubicBezTo>
                  <a:cubicBezTo>
                    <a:pt x="136" y="97"/>
                    <a:pt x="136" y="97"/>
                    <a:pt x="136" y="97"/>
                  </a:cubicBezTo>
                  <a:cubicBezTo>
                    <a:pt x="134" y="99"/>
                    <a:pt x="134" y="99"/>
                    <a:pt x="134" y="99"/>
                  </a:cubicBezTo>
                  <a:cubicBezTo>
                    <a:pt x="134" y="99"/>
                    <a:pt x="134" y="99"/>
                    <a:pt x="134" y="99"/>
                  </a:cubicBezTo>
                  <a:cubicBezTo>
                    <a:pt x="132" y="99"/>
                    <a:pt x="132" y="99"/>
                    <a:pt x="132" y="99"/>
                  </a:cubicBezTo>
                  <a:cubicBezTo>
                    <a:pt x="131" y="100"/>
                    <a:pt x="131" y="100"/>
                    <a:pt x="131" y="100"/>
                  </a:cubicBezTo>
                  <a:cubicBezTo>
                    <a:pt x="130" y="100"/>
                    <a:pt x="130" y="100"/>
                    <a:pt x="130" y="100"/>
                  </a:cubicBezTo>
                  <a:cubicBezTo>
                    <a:pt x="130" y="99"/>
                    <a:pt x="130" y="99"/>
                    <a:pt x="130" y="99"/>
                  </a:cubicBezTo>
                  <a:cubicBezTo>
                    <a:pt x="130" y="99"/>
                    <a:pt x="130" y="99"/>
                    <a:pt x="130" y="99"/>
                  </a:cubicBezTo>
                  <a:cubicBezTo>
                    <a:pt x="130" y="98"/>
                    <a:pt x="130" y="98"/>
                    <a:pt x="130" y="98"/>
                  </a:cubicBezTo>
                  <a:cubicBezTo>
                    <a:pt x="130" y="97"/>
                    <a:pt x="130" y="97"/>
                    <a:pt x="130" y="97"/>
                  </a:cubicBezTo>
                  <a:cubicBezTo>
                    <a:pt x="129" y="98"/>
                    <a:pt x="129" y="98"/>
                    <a:pt x="129" y="98"/>
                  </a:cubicBezTo>
                  <a:cubicBezTo>
                    <a:pt x="129" y="98"/>
                    <a:pt x="129" y="98"/>
                    <a:pt x="129" y="98"/>
                  </a:cubicBezTo>
                  <a:cubicBezTo>
                    <a:pt x="129" y="98"/>
                    <a:pt x="129" y="98"/>
                    <a:pt x="129" y="98"/>
                  </a:cubicBezTo>
                  <a:cubicBezTo>
                    <a:pt x="127" y="100"/>
                    <a:pt x="127" y="100"/>
                    <a:pt x="127" y="100"/>
                  </a:cubicBezTo>
                  <a:cubicBezTo>
                    <a:pt x="126" y="100"/>
                    <a:pt x="126" y="100"/>
                    <a:pt x="126" y="100"/>
                  </a:cubicBezTo>
                  <a:cubicBezTo>
                    <a:pt x="125" y="100"/>
                    <a:pt x="125" y="100"/>
                    <a:pt x="125" y="100"/>
                  </a:cubicBezTo>
                  <a:cubicBezTo>
                    <a:pt x="125" y="100"/>
                    <a:pt x="125" y="100"/>
                    <a:pt x="125" y="100"/>
                  </a:cubicBezTo>
                  <a:cubicBezTo>
                    <a:pt x="124" y="100"/>
                    <a:pt x="124" y="100"/>
                    <a:pt x="124" y="100"/>
                  </a:cubicBezTo>
                  <a:cubicBezTo>
                    <a:pt x="123" y="100"/>
                    <a:pt x="123" y="100"/>
                    <a:pt x="123" y="100"/>
                  </a:cubicBezTo>
                  <a:cubicBezTo>
                    <a:pt x="123" y="100"/>
                    <a:pt x="123" y="100"/>
                    <a:pt x="123" y="100"/>
                  </a:cubicBezTo>
                  <a:cubicBezTo>
                    <a:pt x="123" y="100"/>
                    <a:pt x="123" y="100"/>
                    <a:pt x="123" y="100"/>
                  </a:cubicBezTo>
                  <a:close/>
                  <a:moveTo>
                    <a:pt x="236" y="88"/>
                  </a:moveTo>
                  <a:cubicBezTo>
                    <a:pt x="236" y="88"/>
                    <a:pt x="236" y="88"/>
                    <a:pt x="236" y="88"/>
                  </a:cubicBezTo>
                  <a:cubicBezTo>
                    <a:pt x="236" y="89"/>
                    <a:pt x="236" y="89"/>
                    <a:pt x="236" y="89"/>
                  </a:cubicBezTo>
                  <a:cubicBezTo>
                    <a:pt x="236" y="89"/>
                    <a:pt x="236" y="89"/>
                    <a:pt x="236" y="89"/>
                  </a:cubicBezTo>
                  <a:cubicBezTo>
                    <a:pt x="236" y="90"/>
                    <a:pt x="236" y="90"/>
                    <a:pt x="236" y="90"/>
                  </a:cubicBezTo>
                  <a:cubicBezTo>
                    <a:pt x="235" y="89"/>
                    <a:pt x="235" y="89"/>
                    <a:pt x="235" y="89"/>
                  </a:cubicBezTo>
                  <a:cubicBezTo>
                    <a:pt x="235" y="88"/>
                    <a:pt x="235" y="88"/>
                    <a:pt x="235" y="88"/>
                  </a:cubicBezTo>
                  <a:cubicBezTo>
                    <a:pt x="236" y="88"/>
                    <a:pt x="236" y="88"/>
                    <a:pt x="236" y="88"/>
                  </a:cubicBezTo>
                  <a:close/>
                  <a:moveTo>
                    <a:pt x="227" y="88"/>
                  </a:moveTo>
                  <a:cubicBezTo>
                    <a:pt x="227" y="87"/>
                    <a:pt x="227" y="87"/>
                    <a:pt x="227" y="87"/>
                  </a:cubicBezTo>
                  <a:cubicBezTo>
                    <a:pt x="229" y="87"/>
                    <a:pt x="229" y="87"/>
                    <a:pt x="229" y="87"/>
                  </a:cubicBezTo>
                  <a:cubicBezTo>
                    <a:pt x="229" y="87"/>
                    <a:pt x="229" y="87"/>
                    <a:pt x="229" y="87"/>
                  </a:cubicBezTo>
                  <a:cubicBezTo>
                    <a:pt x="229" y="88"/>
                    <a:pt x="229" y="88"/>
                    <a:pt x="229" y="88"/>
                  </a:cubicBezTo>
                  <a:cubicBezTo>
                    <a:pt x="228" y="88"/>
                    <a:pt x="228" y="88"/>
                    <a:pt x="228" y="88"/>
                  </a:cubicBezTo>
                  <a:cubicBezTo>
                    <a:pt x="228" y="88"/>
                    <a:pt x="228" y="88"/>
                    <a:pt x="228" y="88"/>
                  </a:cubicBezTo>
                  <a:cubicBezTo>
                    <a:pt x="227" y="88"/>
                    <a:pt x="227" y="88"/>
                    <a:pt x="227" y="88"/>
                  </a:cubicBezTo>
                  <a:close/>
                  <a:moveTo>
                    <a:pt x="218" y="92"/>
                  </a:moveTo>
                  <a:cubicBezTo>
                    <a:pt x="219" y="93"/>
                    <a:pt x="219" y="93"/>
                    <a:pt x="219" y="93"/>
                  </a:cubicBezTo>
                  <a:cubicBezTo>
                    <a:pt x="220" y="93"/>
                    <a:pt x="220" y="93"/>
                    <a:pt x="220" y="93"/>
                  </a:cubicBezTo>
                  <a:cubicBezTo>
                    <a:pt x="221" y="94"/>
                    <a:pt x="221" y="94"/>
                    <a:pt x="221" y="94"/>
                  </a:cubicBezTo>
                  <a:cubicBezTo>
                    <a:pt x="221" y="94"/>
                    <a:pt x="221" y="94"/>
                    <a:pt x="221" y="94"/>
                  </a:cubicBezTo>
                  <a:cubicBezTo>
                    <a:pt x="222" y="94"/>
                    <a:pt x="222" y="94"/>
                    <a:pt x="222" y="94"/>
                  </a:cubicBezTo>
                  <a:cubicBezTo>
                    <a:pt x="223" y="93"/>
                    <a:pt x="223" y="93"/>
                    <a:pt x="223" y="93"/>
                  </a:cubicBezTo>
                  <a:cubicBezTo>
                    <a:pt x="224" y="94"/>
                    <a:pt x="224" y="94"/>
                    <a:pt x="224" y="94"/>
                  </a:cubicBezTo>
                  <a:cubicBezTo>
                    <a:pt x="225" y="93"/>
                    <a:pt x="225" y="93"/>
                    <a:pt x="225" y="93"/>
                  </a:cubicBezTo>
                  <a:cubicBezTo>
                    <a:pt x="225" y="93"/>
                    <a:pt x="225" y="93"/>
                    <a:pt x="225" y="93"/>
                  </a:cubicBezTo>
                  <a:cubicBezTo>
                    <a:pt x="226" y="93"/>
                    <a:pt x="226" y="93"/>
                    <a:pt x="226" y="93"/>
                  </a:cubicBezTo>
                  <a:cubicBezTo>
                    <a:pt x="226" y="92"/>
                    <a:pt x="226" y="92"/>
                    <a:pt x="226" y="92"/>
                  </a:cubicBezTo>
                  <a:cubicBezTo>
                    <a:pt x="225" y="92"/>
                    <a:pt x="225" y="92"/>
                    <a:pt x="225" y="92"/>
                  </a:cubicBezTo>
                  <a:cubicBezTo>
                    <a:pt x="224" y="92"/>
                    <a:pt x="224" y="92"/>
                    <a:pt x="224" y="92"/>
                  </a:cubicBezTo>
                  <a:cubicBezTo>
                    <a:pt x="223" y="92"/>
                    <a:pt x="223" y="92"/>
                    <a:pt x="223" y="92"/>
                  </a:cubicBezTo>
                  <a:cubicBezTo>
                    <a:pt x="223" y="92"/>
                    <a:pt x="223" y="92"/>
                    <a:pt x="223" y="92"/>
                  </a:cubicBezTo>
                  <a:cubicBezTo>
                    <a:pt x="222" y="92"/>
                    <a:pt x="222" y="92"/>
                    <a:pt x="222" y="92"/>
                  </a:cubicBezTo>
                  <a:cubicBezTo>
                    <a:pt x="221" y="92"/>
                    <a:pt x="221" y="92"/>
                    <a:pt x="221" y="92"/>
                  </a:cubicBezTo>
                  <a:cubicBezTo>
                    <a:pt x="220" y="92"/>
                    <a:pt x="220" y="92"/>
                    <a:pt x="220" y="92"/>
                  </a:cubicBezTo>
                  <a:cubicBezTo>
                    <a:pt x="219" y="92"/>
                    <a:pt x="219" y="92"/>
                    <a:pt x="219" y="92"/>
                  </a:cubicBezTo>
                  <a:cubicBezTo>
                    <a:pt x="218" y="92"/>
                    <a:pt x="218" y="92"/>
                    <a:pt x="218" y="92"/>
                  </a:cubicBezTo>
                  <a:close/>
                  <a:moveTo>
                    <a:pt x="214" y="120"/>
                  </a:moveTo>
                  <a:cubicBezTo>
                    <a:pt x="213" y="120"/>
                    <a:pt x="213" y="120"/>
                    <a:pt x="213" y="120"/>
                  </a:cubicBezTo>
                  <a:cubicBezTo>
                    <a:pt x="213" y="120"/>
                    <a:pt x="213" y="120"/>
                    <a:pt x="213" y="120"/>
                  </a:cubicBezTo>
                  <a:cubicBezTo>
                    <a:pt x="214" y="120"/>
                    <a:pt x="214" y="120"/>
                    <a:pt x="214" y="120"/>
                  </a:cubicBezTo>
                  <a:cubicBezTo>
                    <a:pt x="214" y="120"/>
                    <a:pt x="214" y="120"/>
                    <a:pt x="214" y="120"/>
                  </a:cubicBezTo>
                  <a:cubicBezTo>
                    <a:pt x="214" y="120"/>
                    <a:pt x="214" y="120"/>
                    <a:pt x="214" y="120"/>
                  </a:cubicBezTo>
                  <a:close/>
                  <a:moveTo>
                    <a:pt x="208" y="120"/>
                  </a:moveTo>
                  <a:cubicBezTo>
                    <a:pt x="208" y="119"/>
                    <a:pt x="208" y="119"/>
                    <a:pt x="208" y="119"/>
                  </a:cubicBezTo>
                  <a:cubicBezTo>
                    <a:pt x="208" y="118"/>
                    <a:pt x="208" y="118"/>
                    <a:pt x="208" y="118"/>
                  </a:cubicBezTo>
                  <a:cubicBezTo>
                    <a:pt x="207" y="118"/>
                    <a:pt x="207" y="118"/>
                    <a:pt x="207" y="118"/>
                  </a:cubicBezTo>
                  <a:cubicBezTo>
                    <a:pt x="207" y="118"/>
                    <a:pt x="207" y="118"/>
                    <a:pt x="207" y="118"/>
                  </a:cubicBezTo>
                  <a:cubicBezTo>
                    <a:pt x="207" y="118"/>
                    <a:pt x="207" y="118"/>
                    <a:pt x="207" y="118"/>
                  </a:cubicBezTo>
                  <a:cubicBezTo>
                    <a:pt x="207" y="117"/>
                    <a:pt x="207" y="117"/>
                    <a:pt x="207" y="117"/>
                  </a:cubicBezTo>
                  <a:cubicBezTo>
                    <a:pt x="207" y="116"/>
                    <a:pt x="207" y="116"/>
                    <a:pt x="207" y="116"/>
                  </a:cubicBezTo>
                  <a:cubicBezTo>
                    <a:pt x="206" y="116"/>
                    <a:pt x="206" y="116"/>
                    <a:pt x="206" y="116"/>
                  </a:cubicBezTo>
                  <a:cubicBezTo>
                    <a:pt x="207" y="115"/>
                    <a:pt x="207" y="115"/>
                    <a:pt x="207" y="115"/>
                  </a:cubicBezTo>
                  <a:cubicBezTo>
                    <a:pt x="206" y="114"/>
                    <a:pt x="206" y="114"/>
                    <a:pt x="206" y="114"/>
                  </a:cubicBezTo>
                  <a:cubicBezTo>
                    <a:pt x="207" y="113"/>
                    <a:pt x="207" y="113"/>
                    <a:pt x="207" y="113"/>
                  </a:cubicBezTo>
                  <a:cubicBezTo>
                    <a:pt x="206" y="113"/>
                    <a:pt x="206" y="113"/>
                    <a:pt x="206" y="113"/>
                  </a:cubicBezTo>
                  <a:cubicBezTo>
                    <a:pt x="206" y="112"/>
                    <a:pt x="206" y="112"/>
                    <a:pt x="206" y="112"/>
                  </a:cubicBezTo>
                  <a:cubicBezTo>
                    <a:pt x="206" y="112"/>
                    <a:pt x="206" y="112"/>
                    <a:pt x="206" y="112"/>
                  </a:cubicBezTo>
                  <a:cubicBezTo>
                    <a:pt x="205" y="111"/>
                    <a:pt x="205" y="111"/>
                    <a:pt x="205" y="111"/>
                  </a:cubicBezTo>
                  <a:cubicBezTo>
                    <a:pt x="205" y="110"/>
                    <a:pt x="205" y="110"/>
                    <a:pt x="205" y="110"/>
                  </a:cubicBezTo>
                  <a:cubicBezTo>
                    <a:pt x="204" y="109"/>
                    <a:pt x="204" y="109"/>
                    <a:pt x="204" y="109"/>
                  </a:cubicBezTo>
                  <a:cubicBezTo>
                    <a:pt x="204" y="109"/>
                    <a:pt x="204" y="109"/>
                    <a:pt x="204" y="109"/>
                  </a:cubicBezTo>
                  <a:cubicBezTo>
                    <a:pt x="204" y="108"/>
                    <a:pt x="204" y="108"/>
                    <a:pt x="204" y="108"/>
                  </a:cubicBezTo>
                  <a:cubicBezTo>
                    <a:pt x="204" y="107"/>
                    <a:pt x="204" y="107"/>
                    <a:pt x="204" y="107"/>
                  </a:cubicBezTo>
                  <a:cubicBezTo>
                    <a:pt x="203" y="107"/>
                    <a:pt x="203" y="107"/>
                    <a:pt x="203" y="107"/>
                  </a:cubicBezTo>
                  <a:cubicBezTo>
                    <a:pt x="203" y="107"/>
                    <a:pt x="203" y="107"/>
                    <a:pt x="203" y="107"/>
                  </a:cubicBezTo>
                  <a:cubicBezTo>
                    <a:pt x="202" y="107"/>
                    <a:pt x="202" y="107"/>
                    <a:pt x="202" y="107"/>
                  </a:cubicBezTo>
                  <a:cubicBezTo>
                    <a:pt x="202" y="107"/>
                    <a:pt x="202" y="107"/>
                    <a:pt x="202" y="107"/>
                  </a:cubicBezTo>
                  <a:cubicBezTo>
                    <a:pt x="201" y="107"/>
                    <a:pt x="201" y="107"/>
                    <a:pt x="201" y="107"/>
                  </a:cubicBezTo>
                  <a:cubicBezTo>
                    <a:pt x="201" y="106"/>
                    <a:pt x="201" y="106"/>
                    <a:pt x="201" y="106"/>
                  </a:cubicBezTo>
                  <a:cubicBezTo>
                    <a:pt x="202" y="106"/>
                    <a:pt x="202" y="106"/>
                    <a:pt x="202" y="106"/>
                  </a:cubicBezTo>
                  <a:cubicBezTo>
                    <a:pt x="202" y="104"/>
                    <a:pt x="202" y="104"/>
                    <a:pt x="202" y="104"/>
                  </a:cubicBezTo>
                  <a:cubicBezTo>
                    <a:pt x="202" y="104"/>
                    <a:pt x="202" y="104"/>
                    <a:pt x="202" y="104"/>
                  </a:cubicBezTo>
                  <a:cubicBezTo>
                    <a:pt x="202" y="103"/>
                    <a:pt x="202" y="103"/>
                    <a:pt x="202" y="103"/>
                  </a:cubicBezTo>
                  <a:cubicBezTo>
                    <a:pt x="202" y="102"/>
                    <a:pt x="202" y="102"/>
                    <a:pt x="202" y="102"/>
                  </a:cubicBezTo>
                  <a:cubicBezTo>
                    <a:pt x="202" y="102"/>
                    <a:pt x="202" y="102"/>
                    <a:pt x="202" y="102"/>
                  </a:cubicBezTo>
                  <a:cubicBezTo>
                    <a:pt x="203" y="100"/>
                    <a:pt x="203" y="100"/>
                    <a:pt x="203" y="100"/>
                  </a:cubicBezTo>
                  <a:cubicBezTo>
                    <a:pt x="204" y="100"/>
                    <a:pt x="204" y="100"/>
                    <a:pt x="204" y="100"/>
                  </a:cubicBezTo>
                  <a:cubicBezTo>
                    <a:pt x="204" y="100"/>
                    <a:pt x="204" y="100"/>
                    <a:pt x="204" y="100"/>
                  </a:cubicBezTo>
                  <a:cubicBezTo>
                    <a:pt x="204" y="99"/>
                    <a:pt x="204" y="99"/>
                    <a:pt x="204" y="99"/>
                  </a:cubicBezTo>
                  <a:cubicBezTo>
                    <a:pt x="205" y="100"/>
                    <a:pt x="205" y="100"/>
                    <a:pt x="205" y="100"/>
                  </a:cubicBezTo>
                  <a:cubicBezTo>
                    <a:pt x="206" y="99"/>
                    <a:pt x="206" y="99"/>
                    <a:pt x="206" y="99"/>
                  </a:cubicBezTo>
                  <a:cubicBezTo>
                    <a:pt x="207" y="100"/>
                    <a:pt x="207" y="100"/>
                    <a:pt x="207" y="100"/>
                  </a:cubicBezTo>
                  <a:cubicBezTo>
                    <a:pt x="207" y="100"/>
                    <a:pt x="207" y="100"/>
                    <a:pt x="207" y="100"/>
                  </a:cubicBezTo>
                  <a:cubicBezTo>
                    <a:pt x="207" y="100"/>
                    <a:pt x="207" y="100"/>
                    <a:pt x="207" y="100"/>
                  </a:cubicBezTo>
                  <a:cubicBezTo>
                    <a:pt x="206" y="101"/>
                    <a:pt x="206" y="101"/>
                    <a:pt x="206" y="101"/>
                  </a:cubicBezTo>
                  <a:cubicBezTo>
                    <a:pt x="206" y="101"/>
                    <a:pt x="206" y="101"/>
                    <a:pt x="206" y="101"/>
                  </a:cubicBezTo>
                  <a:cubicBezTo>
                    <a:pt x="207" y="101"/>
                    <a:pt x="207" y="101"/>
                    <a:pt x="207" y="101"/>
                  </a:cubicBezTo>
                  <a:cubicBezTo>
                    <a:pt x="207" y="102"/>
                    <a:pt x="207" y="102"/>
                    <a:pt x="207" y="102"/>
                  </a:cubicBezTo>
                  <a:cubicBezTo>
                    <a:pt x="207" y="102"/>
                    <a:pt x="207" y="102"/>
                    <a:pt x="207" y="102"/>
                  </a:cubicBezTo>
                  <a:cubicBezTo>
                    <a:pt x="208" y="103"/>
                    <a:pt x="208" y="103"/>
                    <a:pt x="208" y="103"/>
                  </a:cubicBezTo>
                  <a:cubicBezTo>
                    <a:pt x="208" y="104"/>
                    <a:pt x="208" y="104"/>
                    <a:pt x="208" y="104"/>
                  </a:cubicBezTo>
                  <a:cubicBezTo>
                    <a:pt x="209" y="105"/>
                    <a:pt x="209" y="105"/>
                    <a:pt x="209" y="105"/>
                  </a:cubicBezTo>
                  <a:cubicBezTo>
                    <a:pt x="210" y="105"/>
                    <a:pt x="210" y="105"/>
                    <a:pt x="210" y="105"/>
                  </a:cubicBezTo>
                  <a:cubicBezTo>
                    <a:pt x="210" y="104"/>
                    <a:pt x="210" y="104"/>
                    <a:pt x="210" y="104"/>
                  </a:cubicBezTo>
                  <a:cubicBezTo>
                    <a:pt x="210" y="104"/>
                    <a:pt x="210" y="104"/>
                    <a:pt x="210" y="104"/>
                  </a:cubicBezTo>
                  <a:cubicBezTo>
                    <a:pt x="210" y="104"/>
                    <a:pt x="210" y="104"/>
                    <a:pt x="210" y="104"/>
                  </a:cubicBezTo>
                  <a:cubicBezTo>
                    <a:pt x="211" y="103"/>
                    <a:pt x="211" y="103"/>
                    <a:pt x="211" y="103"/>
                  </a:cubicBezTo>
                  <a:cubicBezTo>
                    <a:pt x="211" y="102"/>
                    <a:pt x="211" y="102"/>
                    <a:pt x="211" y="102"/>
                  </a:cubicBezTo>
                  <a:cubicBezTo>
                    <a:pt x="211" y="102"/>
                    <a:pt x="211" y="102"/>
                    <a:pt x="211" y="102"/>
                  </a:cubicBezTo>
                  <a:cubicBezTo>
                    <a:pt x="211" y="101"/>
                    <a:pt x="211" y="101"/>
                    <a:pt x="211" y="101"/>
                  </a:cubicBezTo>
                  <a:cubicBezTo>
                    <a:pt x="211" y="100"/>
                    <a:pt x="211" y="100"/>
                    <a:pt x="211" y="100"/>
                  </a:cubicBezTo>
                  <a:cubicBezTo>
                    <a:pt x="211" y="100"/>
                    <a:pt x="211" y="100"/>
                    <a:pt x="211" y="100"/>
                  </a:cubicBezTo>
                  <a:cubicBezTo>
                    <a:pt x="212" y="100"/>
                    <a:pt x="212" y="100"/>
                    <a:pt x="212" y="100"/>
                  </a:cubicBezTo>
                  <a:cubicBezTo>
                    <a:pt x="213" y="100"/>
                    <a:pt x="213" y="100"/>
                    <a:pt x="213" y="100"/>
                  </a:cubicBezTo>
                  <a:cubicBezTo>
                    <a:pt x="213" y="101"/>
                    <a:pt x="213" y="101"/>
                    <a:pt x="213" y="101"/>
                  </a:cubicBezTo>
                  <a:cubicBezTo>
                    <a:pt x="214" y="101"/>
                    <a:pt x="214" y="101"/>
                    <a:pt x="214" y="101"/>
                  </a:cubicBezTo>
                  <a:cubicBezTo>
                    <a:pt x="214" y="100"/>
                    <a:pt x="214" y="100"/>
                    <a:pt x="214" y="100"/>
                  </a:cubicBezTo>
                  <a:cubicBezTo>
                    <a:pt x="213" y="99"/>
                    <a:pt x="213" y="99"/>
                    <a:pt x="213" y="99"/>
                  </a:cubicBezTo>
                  <a:cubicBezTo>
                    <a:pt x="213" y="99"/>
                    <a:pt x="213" y="99"/>
                    <a:pt x="213" y="99"/>
                  </a:cubicBezTo>
                  <a:cubicBezTo>
                    <a:pt x="213" y="99"/>
                    <a:pt x="213" y="99"/>
                    <a:pt x="213" y="99"/>
                  </a:cubicBezTo>
                  <a:cubicBezTo>
                    <a:pt x="212" y="99"/>
                    <a:pt x="212" y="99"/>
                    <a:pt x="212" y="99"/>
                  </a:cubicBezTo>
                  <a:cubicBezTo>
                    <a:pt x="211" y="99"/>
                    <a:pt x="211" y="99"/>
                    <a:pt x="211" y="99"/>
                  </a:cubicBezTo>
                  <a:cubicBezTo>
                    <a:pt x="210" y="98"/>
                    <a:pt x="210" y="98"/>
                    <a:pt x="210" y="98"/>
                  </a:cubicBezTo>
                  <a:cubicBezTo>
                    <a:pt x="210" y="98"/>
                    <a:pt x="210" y="98"/>
                    <a:pt x="210" y="98"/>
                  </a:cubicBezTo>
                  <a:cubicBezTo>
                    <a:pt x="210" y="97"/>
                    <a:pt x="210" y="97"/>
                    <a:pt x="210" y="97"/>
                  </a:cubicBezTo>
                  <a:cubicBezTo>
                    <a:pt x="210" y="96"/>
                    <a:pt x="210" y="96"/>
                    <a:pt x="210" y="96"/>
                  </a:cubicBezTo>
                  <a:cubicBezTo>
                    <a:pt x="210" y="96"/>
                    <a:pt x="210" y="96"/>
                    <a:pt x="210" y="96"/>
                  </a:cubicBezTo>
                  <a:cubicBezTo>
                    <a:pt x="211" y="96"/>
                    <a:pt x="211" y="96"/>
                    <a:pt x="211" y="96"/>
                  </a:cubicBezTo>
                  <a:cubicBezTo>
                    <a:pt x="211" y="95"/>
                    <a:pt x="211" y="95"/>
                    <a:pt x="211" y="95"/>
                  </a:cubicBezTo>
                  <a:cubicBezTo>
                    <a:pt x="212" y="96"/>
                    <a:pt x="212" y="96"/>
                    <a:pt x="212" y="96"/>
                  </a:cubicBezTo>
                  <a:cubicBezTo>
                    <a:pt x="212" y="96"/>
                    <a:pt x="212" y="96"/>
                    <a:pt x="212" y="96"/>
                  </a:cubicBezTo>
                  <a:cubicBezTo>
                    <a:pt x="213" y="98"/>
                    <a:pt x="213" y="98"/>
                    <a:pt x="213" y="98"/>
                  </a:cubicBezTo>
                  <a:cubicBezTo>
                    <a:pt x="213" y="98"/>
                    <a:pt x="213" y="98"/>
                    <a:pt x="213" y="98"/>
                  </a:cubicBezTo>
                  <a:cubicBezTo>
                    <a:pt x="213" y="97"/>
                    <a:pt x="213" y="97"/>
                    <a:pt x="213" y="97"/>
                  </a:cubicBezTo>
                  <a:cubicBezTo>
                    <a:pt x="213" y="97"/>
                    <a:pt x="213" y="97"/>
                    <a:pt x="213" y="97"/>
                  </a:cubicBezTo>
                  <a:cubicBezTo>
                    <a:pt x="213" y="96"/>
                    <a:pt x="213" y="96"/>
                    <a:pt x="213" y="96"/>
                  </a:cubicBezTo>
                  <a:cubicBezTo>
                    <a:pt x="213" y="95"/>
                    <a:pt x="213" y="95"/>
                    <a:pt x="213" y="95"/>
                  </a:cubicBezTo>
                  <a:cubicBezTo>
                    <a:pt x="212" y="95"/>
                    <a:pt x="212" y="95"/>
                    <a:pt x="212" y="95"/>
                  </a:cubicBezTo>
                  <a:cubicBezTo>
                    <a:pt x="212" y="94"/>
                    <a:pt x="212" y="94"/>
                    <a:pt x="212" y="94"/>
                  </a:cubicBezTo>
                  <a:cubicBezTo>
                    <a:pt x="213" y="94"/>
                    <a:pt x="213" y="94"/>
                    <a:pt x="213" y="94"/>
                  </a:cubicBezTo>
                  <a:cubicBezTo>
                    <a:pt x="213" y="93"/>
                    <a:pt x="213" y="93"/>
                    <a:pt x="213" y="93"/>
                  </a:cubicBezTo>
                  <a:cubicBezTo>
                    <a:pt x="214" y="93"/>
                    <a:pt x="214" y="93"/>
                    <a:pt x="214" y="93"/>
                  </a:cubicBezTo>
                  <a:cubicBezTo>
                    <a:pt x="214" y="93"/>
                    <a:pt x="214" y="93"/>
                    <a:pt x="214" y="93"/>
                  </a:cubicBezTo>
                  <a:cubicBezTo>
                    <a:pt x="215" y="93"/>
                    <a:pt x="215" y="93"/>
                    <a:pt x="215" y="93"/>
                  </a:cubicBezTo>
                  <a:cubicBezTo>
                    <a:pt x="215" y="94"/>
                    <a:pt x="215" y="94"/>
                    <a:pt x="215" y="94"/>
                  </a:cubicBezTo>
                  <a:cubicBezTo>
                    <a:pt x="216" y="94"/>
                    <a:pt x="216" y="94"/>
                    <a:pt x="216" y="94"/>
                  </a:cubicBezTo>
                  <a:cubicBezTo>
                    <a:pt x="217" y="93"/>
                    <a:pt x="217" y="93"/>
                    <a:pt x="217" y="93"/>
                  </a:cubicBezTo>
                  <a:cubicBezTo>
                    <a:pt x="216" y="93"/>
                    <a:pt x="216" y="93"/>
                    <a:pt x="216" y="93"/>
                  </a:cubicBezTo>
                  <a:cubicBezTo>
                    <a:pt x="215" y="93"/>
                    <a:pt x="215" y="93"/>
                    <a:pt x="215" y="93"/>
                  </a:cubicBezTo>
                  <a:cubicBezTo>
                    <a:pt x="216" y="92"/>
                    <a:pt x="216" y="92"/>
                    <a:pt x="216" y="92"/>
                  </a:cubicBezTo>
                  <a:cubicBezTo>
                    <a:pt x="217" y="92"/>
                    <a:pt x="217" y="92"/>
                    <a:pt x="217" y="92"/>
                  </a:cubicBezTo>
                  <a:cubicBezTo>
                    <a:pt x="218" y="92"/>
                    <a:pt x="218" y="92"/>
                    <a:pt x="218" y="92"/>
                  </a:cubicBezTo>
                  <a:cubicBezTo>
                    <a:pt x="218" y="93"/>
                    <a:pt x="218" y="93"/>
                    <a:pt x="218" y="93"/>
                  </a:cubicBezTo>
                  <a:cubicBezTo>
                    <a:pt x="218" y="93"/>
                    <a:pt x="218" y="93"/>
                    <a:pt x="218" y="93"/>
                  </a:cubicBezTo>
                  <a:cubicBezTo>
                    <a:pt x="218" y="93"/>
                    <a:pt x="218" y="93"/>
                    <a:pt x="218" y="93"/>
                  </a:cubicBezTo>
                  <a:cubicBezTo>
                    <a:pt x="218" y="94"/>
                    <a:pt x="218" y="94"/>
                    <a:pt x="218" y="94"/>
                  </a:cubicBezTo>
                  <a:cubicBezTo>
                    <a:pt x="219" y="95"/>
                    <a:pt x="219" y="95"/>
                    <a:pt x="219" y="95"/>
                  </a:cubicBezTo>
                  <a:cubicBezTo>
                    <a:pt x="219" y="94"/>
                    <a:pt x="219" y="94"/>
                    <a:pt x="219" y="94"/>
                  </a:cubicBezTo>
                  <a:cubicBezTo>
                    <a:pt x="220" y="95"/>
                    <a:pt x="220" y="95"/>
                    <a:pt x="220" y="95"/>
                  </a:cubicBezTo>
                  <a:cubicBezTo>
                    <a:pt x="221" y="95"/>
                    <a:pt x="221" y="95"/>
                    <a:pt x="221" y="95"/>
                  </a:cubicBezTo>
                  <a:cubicBezTo>
                    <a:pt x="222" y="94"/>
                    <a:pt x="222" y="94"/>
                    <a:pt x="222" y="94"/>
                  </a:cubicBezTo>
                  <a:cubicBezTo>
                    <a:pt x="223" y="94"/>
                    <a:pt x="223" y="94"/>
                    <a:pt x="223" y="94"/>
                  </a:cubicBezTo>
                  <a:cubicBezTo>
                    <a:pt x="225" y="94"/>
                    <a:pt x="225" y="94"/>
                    <a:pt x="225" y="94"/>
                  </a:cubicBezTo>
                  <a:cubicBezTo>
                    <a:pt x="225" y="95"/>
                    <a:pt x="225" y="95"/>
                    <a:pt x="225" y="95"/>
                  </a:cubicBezTo>
                  <a:cubicBezTo>
                    <a:pt x="226" y="95"/>
                    <a:pt x="226" y="95"/>
                    <a:pt x="226" y="95"/>
                  </a:cubicBezTo>
                  <a:cubicBezTo>
                    <a:pt x="226" y="95"/>
                    <a:pt x="226" y="95"/>
                    <a:pt x="226" y="95"/>
                  </a:cubicBezTo>
                  <a:cubicBezTo>
                    <a:pt x="226" y="96"/>
                    <a:pt x="226" y="96"/>
                    <a:pt x="226" y="96"/>
                  </a:cubicBezTo>
                  <a:cubicBezTo>
                    <a:pt x="226" y="96"/>
                    <a:pt x="226" y="96"/>
                    <a:pt x="226" y="96"/>
                  </a:cubicBezTo>
                  <a:cubicBezTo>
                    <a:pt x="226" y="97"/>
                    <a:pt x="226" y="97"/>
                    <a:pt x="226" y="97"/>
                  </a:cubicBezTo>
                  <a:cubicBezTo>
                    <a:pt x="225" y="98"/>
                    <a:pt x="225" y="98"/>
                    <a:pt x="225" y="98"/>
                  </a:cubicBezTo>
                  <a:cubicBezTo>
                    <a:pt x="224" y="97"/>
                    <a:pt x="224" y="97"/>
                    <a:pt x="224" y="97"/>
                  </a:cubicBezTo>
                  <a:cubicBezTo>
                    <a:pt x="224" y="97"/>
                    <a:pt x="224" y="97"/>
                    <a:pt x="224" y="97"/>
                  </a:cubicBezTo>
                  <a:cubicBezTo>
                    <a:pt x="223" y="98"/>
                    <a:pt x="223" y="98"/>
                    <a:pt x="223" y="98"/>
                  </a:cubicBezTo>
                  <a:cubicBezTo>
                    <a:pt x="223" y="98"/>
                    <a:pt x="223" y="98"/>
                    <a:pt x="223" y="98"/>
                  </a:cubicBezTo>
                  <a:cubicBezTo>
                    <a:pt x="223" y="98"/>
                    <a:pt x="223" y="98"/>
                    <a:pt x="223" y="98"/>
                  </a:cubicBezTo>
                  <a:cubicBezTo>
                    <a:pt x="224" y="99"/>
                    <a:pt x="224" y="99"/>
                    <a:pt x="224" y="99"/>
                  </a:cubicBezTo>
                  <a:cubicBezTo>
                    <a:pt x="224" y="99"/>
                    <a:pt x="224" y="99"/>
                    <a:pt x="224" y="99"/>
                  </a:cubicBezTo>
                  <a:cubicBezTo>
                    <a:pt x="223" y="100"/>
                    <a:pt x="223" y="100"/>
                    <a:pt x="223" y="100"/>
                  </a:cubicBezTo>
                  <a:cubicBezTo>
                    <a:pt x="223" y="100"/>
                    <a:pt x="223" y="100"/>
                    <a:pt x="223" y="100"/>
                  </a:cubicBezTo>
                  <a:cubicBezTo>
                    <a:pt x="223" y="100"/>
                    <a:pt x="223" y="100"/>
                    <a:pt x="223" y="100"/>
                  </a:cubicBezTo>
                  <a:cubicBezTo>
                    <a:pt x="222" y="100"/>
                    <a:pt x="222" y="100"/>
                    <a:pt x="222" y="100"/>
                  </a:cubicBezTo>
                  <a:cubicBezTo>
                    <a:pt x="221" y="100"/>
                    <a:pt x="221" y="100"/>
                    <a:pt x="221" y="100"/>
                  </a:cubicBezTo>
                  <a:cubicBezTo>
                    <a:pt x="221" y="101"/>
                    <a:pt x="221" y="101"/>
                    <a:pt x="221" y="101"/>
                  </a:cubicBezTo>
                  <a:cubicBezTo>
                    <a:pt x="219" y="101"/>
                    <a:pt x="219" y="101"/>
                    <a:pt x="219" y="101"/>
                  </a:cubicBezTo>
                  <a:cubicBezTo>
                    <a:pt x="218" y="102"/>
                    <a:pt x="218" y="102"/>
                    <a:pt x="218" y="102"/>
                  </a:cubicBezTo>
                  <a:cubicBezTo>
                    <a:pt x="218" y="102"/>
                    <a:pt x="218" y="102"/>
                    <a:pt x="218" y="102"/>
                  </a:cubicBezTo>
                  <a:cubicBezTo>
                    <a:pt x="217" y="103"/>
                    <a:pt x="217" y="103"/>
                    <a:pt x="217" y="103"/>
                  </a:cubicBezTo>
                  <a:cubicBezTo>
                    <a:pt x="217" y="103"/>
                    <a:pt x="217" y="103"/>
                    <a:pt x="217" y="103"/>
                  </a:cubicBezTo>
                  <a:cubicBezTo>
                    <a:pt x="217" y="103"/>
                    <a:pt x="217" y="103"/>
                    <a:pt x="217" y="103"/>
                  </a:cubicBezTo>
                  <a:cubicBezTo>
                    <a:pt x="218" y="103"/>
                    <a:pt x="218" y="103"/>
                    <a:pt x="218" y="103"/>
                  </a:cubicBezTo>
                  <a:cubicBezTo>
                    <a:pt x="219" y="103"/>
                    <a:pt x="219" y="103"/>
                    <a:pt x="219" y="103"/>
                  </a:cubicBezTo>
                  <a:cubicBezTo>
                    <a:pt x="219" y="103"/>
                    <a:pt x="219" y="103"/>
                    <a:pt x="219" y="103"/>
                  </a:cubicBezTo>
                  <a:cubicBezTo>
                    <a:pt x="221" y="103"/>
                    <a:pt x="221" y="103"/>
                    <a:pt x="221" y="103"/>
                  </a:cubicBezTo>
                  <a:cubicBezTo>
                    <a:pt x="221" y="104"/>
                    <a:pt x="221" y="104"/>
                    <a:pt x="221" y="104"/>
                  </a:cubicBezTo>
                  <a:cubicBezTo>
                    <a:pt x="221" y="104"/>
                    <a:pt x="221" y="104"/>
                    <a:pt x="221" y="104"/>
                  </a:cubicBezTo>
                  <a:cubicBezTo>
                    <a:pt x="220" y="104"/>
                    <a:pt x="220" y="104"/>
                    <a:pt x="220" y="104"/>
                  </a:cubicBezTo>
                  <a:cubicBezTo>
                    <a:pt x="221" y="105"/>
                    <a:pt x="221" y="105"/>
                    <a:pt x="221" y="105"/>
                  </a:cubicBezTo>
                  <a:cubicBezTo>
                    <a:pt x="221" y="105"/>
                    <a:pt x="221" y="105"/>
                    <a:pt x="221" y="105"/>
                  </a:cubicBezTo>
                  <a:cubicBezTo>
                    <a:pt x="221" y="106"/>
                    <a:pt x="221" y="106"/>
                    <a:pt x="221" y="106"/>
                  </a:cubicBezTo>
                  <a:cubicBezTo>
                    <a:pt x="220" y="106"/>
                    <a:pt x="220" y="106"/>
                    <a:pt x="220" y="106"/>
                  </a:cubicBezTo>
                  <a:cubicBezTo>
                    <a:pt x="220" y="107"/>
                    <a:pt x="220" y="107"/>
                    <a:pt x="220" y="107"/>
                  </a:cubicBezTo>
                  <a:cubicBezTo>
                    <a:pt x="220" y="108"/>
                    <a:pt x="220" y="108"/>
                    <a:pt x="220" y="108"/>
                  </a:cubicBezTo>
                  <a:cubicBezTo>
                    <a:pt x="221" y="107"/>
                    <a:pt x="221" y="107"/>
                    <a:pt x="221" y="107"/>
                  </a:cubicBezTo>
                  <a:cubicBezTo>
                    <a:pt x="222" y="106"/>
                    <a:pt x="222" y="106"/>
                    <a:pt x="222" y="106"/>
                  </a:cubicBezTo>
                  <a:cubicBezTo>
                    <a:pt x="222" y="106"/>
                    <a:pt x="222" y="106"/>
                    <a:pt x="222" y="106"/>
                  </a:cubicBezTo>
                  <a:cubicBezTo>
                    <a:pt x="223" y="106"/>
                    <a:pt x="223" y="106"/>
                    <a:pt x="223" y="106"/>
                  </a:cubicBezTo>
                  <a:cubicBezTo>
                    <a:pt x="222" y="107"/>
                    <a:pt x="222" y="107"/>
                    <a:pt x="222" y="107"/>
                  </a:cubicBezTo>
                  <a:cubicBezTo>
                    <a:pt x="222" y="108"/>
                    <a:pt x="222" y="108"/>
                    <a:pt x="222" y="108"/>
                  </a:cubicBezTo>
                  <a:cubicBezTo>
                    <a:pt x="222" y="109"/>
                    <a:pt x="222" y="109"/>
                    <a:pt x="222" y="109"/>
                  </a:cubicBezTo>
                  <a:cubicBezTo>
                    <a:pt x="222" y="110"/>
                    <a:pt x="222" y="110"/>
                    <a:pt x="222" y="110"/>
                  </a:cubicBezTo>
                  <a:cubicBezTo>
                    <a:pt x="220" y="110"/>
                    <a:pt x="220" y="110"/>
                    <a:pt x="220" y="110"/>
                  </a:cubicBezTo>
                  <a:cubicBezTo>
                    <a:pt x="220" y="111"/>
                    <a:pt x="220" y="111"/>
                    <a:pt x="220" y="111"/>
                  </a:cubicBezTo>
                  <a:cubicBezTo>
                    <a:pt x="219" y="111"/>
                    <a:pt x="219" y="111"/>
                    <a:pt x="219" y="111"/>
                  </a:cubicBezTo>
                  <a:cubicBezTo>
                    <a:pt x="220" y="111"/>
                    <a:pt x="220" y="111"/>
                    <a:pt x="220" y="111"/>
                  </a:cubicBezTo>
                  <a:cubicBezTo>
                    <a:pt x="219" y="112"/>
                    <a:pt x="219" y="112"/>
                    <a:pt x="219" y="112"/>
                  </a:cubicBezTo>
                  <a:cubicBezTo>
                    <a:pt x="219" y="112"/>
                    <a:pt x="219" y="112"/>
                    <a:pt x="219" y="112"/>
                  </a:cubicBezTo>
                  <a:cubicBezTo>
                    <a:pt x="219" y="112"/>
                    <a:pt x="219" y="112"/>
                    <a:pt x="219" y="112"/>
                  </a:cubicBezTo>
                  <a:cubicBezTo>
                    <a:pt x="218" y="112"/>
                    <a:pt x="218" y="112"/>
                    <a:pt x="218" y="112"/>
                  </a:cubicBezTo>
                  <a:cubicBezTo>
                    <a:pt x="218" y="113"/>
                    <a:pt x="218" y="113"/>
                    <a:pt x="218" y="113"/>
                  </a:cubicBezTo>
                  <a:cubicBezTo>
                    <a:pt x="219" y="113"/>
                    <a:pt x="219" y="113"/>
                    <a:pt x="219" y="113"/>
                  </a:cubicBezTo>
                  <a:cubicBezTo>
                    <a:pt x="219" y="114"/>
                    <a:pt x="219" y="114"/>
                    <a:pt x="219" y="114"/>
                  </a:cubicBezTo>
                  <a:cubicBezTo>
                    <a:pt x="218" y="114"/>
                    <a:pt x="218" y="114"/>
                    <a:pt x="218" y="114"/>
                  </a:cubicBezTo>
                  <a:cubicBezTo>
                    <a:pt x="219" y="115"/>
                    <a:pt x="219" y="115"/>
                    <a:pt x="219" y="115"/>
                  </a:cubicBezTo>
                  <a:cubicBezTo>
                    <a:pt x="218" y="115"/>
                    <a:pt x="218" y="115"/>
                    <a:pt x="218" y="115"/>
                  </a:cubicBezTo>
                  <a:cubicBezTo>
                    <a:pt x="217" y="115"/>
                    <a:pt x="217" y="115"/>
                    <a:pt x="217" y="115"/>
                  </a:cubicBezTo>
                  <a:cubicBezTo>
                    <a:pt x="217" y="115"/>
                    <a:pt x="217" y="115"/>
                    <a:pt x="217" y="115"/>
                  </a:cubicBezTo>
                  <a:cubicBezTo>
                    <a:pt x="216" y="115"/>
                    <a:pt x="216" y="115"/>
                    <a:pt x="216" y="115"/>
                  </a:cubicBezTo>
                  <a:cubicBezTo>
                    <a:pt x="215" y="116"/>
                    <a:pt x="215" y="116"/>
                    <a:pt x="215" y="116"/>
                  </a:cubicBezTo>
                  <a:cubicBezTo>
                    <a:pt x="215" y="116"/>
                    <a:pt x="215" y="116"/>
                    <a:pt x="215" y="116"/>
                  </a:cubicBezTo>
                  <a:cubicBezTo>
                    <a:pt x="214" y="117"/>
                    <a:pt x="214" y="117"/>
                    <a:pt x="214" y="117"/>
                  </a:cubicBezTo>
                  <a:cubicBezTo>
                    <a:pt x="213" y="116"/>
                    <a:pt x="213" y="116"/>
                    <a:pt x="213" y="116"/>
                  </a:cubicBezTo>
                  <a:cubicBezTo>
                    <a:pt x="212" y="117"/>
                    <a:pt x="212" y="117"/>
                    <a:pt x="212" y="117"/>
                  </a:cubicBezTo>
                  <a:cubicBezTo>
                    <a:pt x="211" y="116"/>
                    <a:pt x="211" y="116"/>
                    <a:pt x="211" y="116"/>
                  </a:cubicBezTo>
                  <a:cubicBezTo>
                    <a:pt x="211" y="115"/>
                    <a:pt x="211" y="115"/>
                    <a:pt x="211" y="115"/>
                  </a:cubicBezTo>
                  <a:cubicBezTo>
                    <a:pt x="212" y="114"/>
                    <a:pt x="212" y="114"/>
                    <a:pt x="212" y="114"/>
                  </a:cubicBezTo>
                  <a:cubicBezTo>
                    <a:pt x="212" y="113"/>
                    <a:pt x="212" y="113"/>
                    <a:pt x="212" y="113"/>
                  </a:cubicBezTo>
                  <a:cubicBezTo>
                    <a:pt x="210" y="114"/>
                    <a:pt x="210" y="114"/>
                    <a:pt x="210" y="114"/>
                  </a:cubicBezTo>
                  <a:cubicBezTo>
                    <a:pt x="210" y="115"/>
                    <a:pt x="210" y="115"/>
                    <a:pt x="210" y="115"/>
                  </a:cubicBezTo>
                  <a:cubicBezTo>
                    <a:pt x="211" y="117"/>
                    <a:pt x="211" y="117"/>
                    <a:pt x="211" y="117"/>
                  </a:cubicBezTo>
                  <a:cubicBezTo>
                    <a:pt x="211" y="117"/>
                    <a:pt x="211" y="117"/>
                    <a:pt x="211" y="117"/>
                  </a:cubicBezTo>
                  <a:cubicBezTo>
                    <a:pt x="211" y="118"/>
                    <a:pt x="211" y="118"/>
                    <a:pt x="211" y="118"/>
                  </a:cubicBezTo>
                  <a:cubicBezTo>
                    <a:pt x="210" y="118"/>
                    <a:pt x="210" y="118"/>
                    <a:pt x="210" y="118"/>
                  </a:cubicBezTo>
                  <a:cubicBezTo>
                    <a:pt x="209" y="119"/>
                    <a:pt x="209" y="119"/>
                    <a:pt x="209" y="119"/>
                  </a:cubicBezTo>
                  <a:cubicBezTo>
                    <a:pt x="209" y="119"/>
                    <a:pt x="208" y="120"/>
                    <a:pt x="208" y="120"/>
                  </a:cubicBezTo>
                  <a:close/>
                  <a:moveTo>
                    <a:pt x="223" y="101"/>
                  </a:moveTo>
                  <a:cubicBezTo>
                    <a:pt x="223" y="101"/>
                    <a:pt x="223" y="101"/>
                    <a:pt x="223" y="101"/>
                  </a:cubicBezTo>
                  <a:cubicBezTo>
                    <a:pt x="223" y="101"/>
                    <a:pt x="223" y="101"/>
                    <a:pt x="223" y="101"/>
                  </a:cubicBezTo>
                  <a:cubicBezTo>
                    <a:pt x="224" y="101"/>
                    <a:pt x="224" y="101"/>
                    <a:pt x="224" y="101"/>
                  </a:cubicBezTo>
                  <a:cubicBezTo>
                    <a:pt x="223" y="101"/>
                    <a:pt x="223" y="101"/>
                    <a:pt x="223" y="101"/>
                  </a:cubicBezTo>
                  <a:close/>
                  <a:moveTo>
                    <a:pt x="222" y="104"/>
                  </a:moveTo>
                  <a:cubicBezTo>
                    <a:pt x="223" y="104"/>
                    <a:pt x="223" y="104"/>
                    <a:pt x="223" y="104"/>
                  </a:cubicBezTo>
                  <a:cubicBezTo>
                    <a:pt x="224" y="103"/>
                    <a:pt x="224" y="103"/>
                    <a:pt x="224" y="103"/>
                  </a:cubicBezTo>
                  <a:cubicBezTo>
                    <a:pt x="224" y="103"/>
                    <a:pt x="224" y="103"/>
                    <a:pt x="224" y="103"/>
                  </a:cubicBezTo>
                  <a:cubicBezTo>
                    <a:pt x="223" y="102"/>
                    <a:pt x="223" y="102"/>
                    <a:pt x="223" y="102"/>
                  </a:cubicBezTo>
                  <a:cubicBezTo>
                    <a:pt x="223" y="102"/>
                    <a:pt x="223" y="102"/>
                    <a:pt x="223" y="102"/>
                  </a:cubicBezTo>
                  <a:cubicBezTo>
                    <a:pt x="223" y="102"/>
                    <a:pt x="223" y="102"/>
                    <a:pt x="223" y="102"/>
                  </a:cubicBezTo>
                  <a:cubicBezTo>
                    <a:pt x="222" y="103"/>
                    <a:pt x="222" y="103"/>
                    <a:pt x="222" y="103"/>
                  </a:cubicBezTo>
                  <a:cubicBezTo>
                    <a:pt x="222" y="103"/>
                    <a:pt x="222" y="103"/>
                    <a:pt x="222" y="103"/>
                  </a:cubicBezTo>
                  <a:cubicBezTo>
                    <a:pt x="222" y="104"/>
                    <a:pt x="222" y="104"/>
                    <a:pt x="222" y="104"/>
                  </a:cubicBezTo>
                  <a:cubicBezTo>
                    <a:pt x="222" y="104"/>
                    <a:pt x="222" y="104"/>
                    <a:pt x="222" y="104"/>
                  </a:cubicBezTo>
                  <a:close/>
                  <a:moveTo>
                    <a:pt x="222" y="106"/>
                  </a:moveTo>
                  <a:cubicBezTo>
                    <a:pt x="222" y="106"/>
                    <a:pt x="222" y="106"/>
                    <a:pt x="222" y="106"/>
                  </a:cubicBezTo>
                  <a:cubicBezTo>
                    <a:pt x="223" y="105"/>
                    <a:pt x="223" y="105"/>
                    <a:pt x="223" y="105"/>
                  </a:cubicBezTo>
                  <a:cubicBezTo>
                    <a:pt x="222" y="105"/>
                    <a:pt x="222" y="105"/>
                    <a:pt x="222" y="105"/>
                  </a:cubicBezTo>
                  <a:cubicBezTo>
                    <a:pt x="221" y="105"/>
                    <a:pt x="221" y="105"/>
                    <a:pt x="221" y="105"/>
                  </a:cubicBezTo>
                  <a:cubicBezTo>
                    <a:pt x="221" y="106"/>
                    <a:pt x="221" y="106"/>
                    <a:pt x="221" y="106"/>
                  </a:cubicBezTo>
                  <a:cubicBezTo>
                    <a:pt x="222" y="106"/>
                    <a:pt x="222" y="106"/>
                    <a:pt x="222" y="106"/>
                  </a:cubicBezTo>
                  <a:close/>
                  <a:moveTo>
                    <a:pt x="188" y="89"/>
                  </a:moveTo>
                  <a:cubicBezTo>
                    <a:pt x="188" y="89"/>
                    <a:pt x="188" y="89"/>
                    <a:pt x="188" y="89"/>
                  </a:cubicBezTo>
                  <a:cubicBezTo>
                    <a:pt x="188" y="90"/>
                    <a:pt x="188" y="90"/>
                    <a:pt x="188" y="90"/>
                  </a:cubicBezTo>
                  <a:cubicBezTo>
                    <a:pt x="189" y="89"/>
                    <a:pt x="189" y="89"/>
                    <a:pt x="189" y="89"/>
                  </a:cubicBezTo>
                  <a:cubicBezTo>
                    <a:pt x="190" y="90"/>
                    <a:pt x="190" y="90"/>
                    <a:pt x="190" y="90"/>
                  </a:cubicBezTo>
                  <a:cubicBezTo>
                    <a:pt x="190" y="89"/>
                    <a:pt x="190" y="89"/>
                    <a:pt x="190" y="89"/>
                  </a:cubicBezTo>
                  <a:cubicBezTo>
                    <a:pt x="189" y="89"/>
                    <a:pt x="189" y="89"/>
                    <a:pt x="189" y="89"/>
                  </a:cubicBezTo>
                  <a:cubicBezTo>
                    <a:pt x="188" y="89"/>
                    <a:pt x="188" y="89"/>
                    <a:pt x="188" y="89"/>
                  </a:cubicBezTo>
                  <a:cubicBezTo>
                    <a:pt x="188" y="89"/>
                    <a:pt x="188" y="89"/>
                    <a:pt x="188" y="89"/>
                  </a:cubicBezTo>
                  <a:close/>
                  <a:moveTo>
                    <a:pt x="194" y="99"/>
                  </a:moveTo>
                  <a:cubicBezTo>
                    <a:pt x="193" y="98"/>
                    <a:pt x="193" y="98"/>
                    <a:pt x="193" y="98"/>
                  </a:cubicBezTo>
                  <a:cubicBezTo>
                    <a:pt x="193" y="96"/>
                    <a:pt x="193" y="96"/>
                    <a:pt x="193" y="96"/>
                  </a:cubicBezTo>
                  <a:cubicBezTo>
                    <a:pt x="193" y="96"/>
                    <a:pt x="193" y="96"/>
                    <a:pt x="193" y="96"/>
                  </a:cubicBezTo>
                  <a:cubicBezTo>
                    <a:pt x="193" y="95"/>
                    <a:pt x="193" y="95"/>
                    <a:pt x="193" y="95"/>
                  </a:cubicBezTo>
                  <a:cubicBezTo>
                    <a:pt x="193" y="95"/>
                    <a:pt x="193" y="95"/>
                    <a:pt x="193" y="95"/>
                  </a:cubicBezTo>
                  <a:cubicBezTo>
                    <a:pt x="192" y="94"/>
                    <a:pt x="192" y="94"/>
                    <a:pt x="192" y="94"/>
                  </a:cubicBezTo>
                  <a:cubicBezTo>
                    <a:pt x="192" y="93"/>
                    <a:pt x="192" y="93"/>
                    <a:pt x="192" y="93"/>
                  </a:cubicBezTo>
                  <a:cubicBezTo>
                    <a:pt x="192" y="92"/>
                    <a:pt x="192" y="92"/>
                    <a:pt x="192" y="92"/>
                  </a:cubicBezTo>
                  <a:cubicBezTo>
                    <a:pt x="191" y="91"/>
                    <a:pt x="191" y="91"/>
                    <a:pt x="191" y="91"/>
                  </a:cubicBezTo>
                  <a:cubicBezTo>
                    <a:pt x="191" y="91"/>
                    <a:pt x="191" y="91"/>
                    <a:pt x="191" y="91"/>
                  </a:cubicBezTo>
                  <a:cubicBezTo>
                    <a:pt x="192" y="90"/>
                    <a:pt x="192" y="90"/>
                    <a:pt x="192" y="90"/>
                  </a:cubicBezTo>
                  <a:cubicBezTo>
                    <a:pt x="193" y="90"/>
                    <a:pt x="193" y="90"/>
                    <a:pt x="193" y="90"/>
                  </a:cubicBezTo>
                  <a:cubicBezTo>
                    <a:pt x="194" y="89"/>
                    <a:pt x="194" y="89"/>
                    <a:pt x="194" y="89"/>
                  </a:cubicBezTo>
                  <a:cubicBezTo>
                    <a:pt x="195" y="89"/>
                    <a:pt x="195" y="89"/>
                    <a:pt x="195" y="89"/>
                  </a:cubicBezTo>
                  <a:cubicBezTo>
                    <a:pt x="196" y="89"/>
                    <a:pt x="196" y="89"/>
                    <a:pt x="196" y="89"/>
                  </a:cubicBezTo>
                  <a:cubicBezTo>
                    <a:pt x="196" y="89"/>
                    <a:pt x="196" y="89"/>
                    <a:pt x="196" y="89"/>
                  </a:cubicBezTo>
                  <a:cubicBezTo>
                    <a:pt x="197" y="90"/>
                    <a:pt x="197" y="90"/>
                    <a:pt x="197" y="90"/>
                  </a:cubicBezTo>
                  <a:cubicBezTo>
                    <a:pt x="198" y="90"/>
                    <a:pt x="198" y="90"/>
                    <a:pt x="198" y="90"/>
                  </a:cubicBezTo>
                  <a:cubicBezTo>
                    <a:pt x="198" y="90"/>
                    <a:pt x="198" y="90"/>
                    <a:pt x="198" y="90"/>
                  </a:cubicBezTo>
                  <a:cubicBezTo>
                    <a:pt x="199" y="90"/>
                    <a:pt x="199" y="90"/>
                    <a:pt x="199" y="90"/>
                  </a:cubicBezTo>
                  <a:cubicBezTo>
                    <a:pt x="200" y="90"/>
                    <a:pt x="200" y="90"/>
                    <a:pt x="200" y="90"/>
                  </a:cubicBezTo>
                  <a:cubicBezTo>
                    <a:pt x="200" y="91"/>
                    <a:pt x="200" y="91"/>
                    <a:pt x="200" y="91"/>
                  </a:cubicBezTo>
                  <a:cubicBezTo>
                    <a:pt x="200" y="91"/>
                    <a:pt x="200" y="91"/>
                    <a:pt x="200" y="91"/>
                  </a:cubicBezTo>
                  <a:cubicBezTo>
                    <a:pt x="200" y="92"/>
                    <a:pt x="200" y="92"/>
                    <a:pt x="200" y="92"/>
                  </a:cubicBezTo>
                  <a:cubicBezTo>
                    <a:pt x="201" y="92"/>
                    <a:pt x="201" y="92"/>
                    <a:pt x="201" y="92"/>
                  </a:cubicBezTo>
                  <a:cubicBezTo>
                    <a:pt x="201" y="93"/>
                    <a:pt x="201" y="93"/>
                    <a:pt x="201" y="93"/>
                  </a:cubicBezTo>
                  <a:cubicBezTo>
                    <a:pt x="200" y="93"/>
                    <a:pt x="200" y="93"/>
                    <a:pt x="200" y="93"/>
                  </a:cubicBezTo>
                  <a:cubicBezTo>
                    <a:pt x="200" y="94"/>
                    <a:pt x="200" y="94"/>
                    <a:pt x="200" y="94"/>
                  </a:cubicBezTo>
                  <a:cubicBezTo>
                    <a:pt x="199" y="95"/>
                    <a:pt x="199" y="95"/>
                    <a:pt x="199" y="95"/>
                  </a:cubicBezTo>
                  <a:cubicBezTo>
                    <a:pt x="199" y="95"/>
                    <a:pt x="199" y="95"/>
                    <a:pt x="199" y="95"/>
                  </a:cubicBezTo>
                  <a:cubicBezTo>
                    <a:pt x="198" y="96"/>
                    <a:pt x="198" y="96"/>
                    <a:pt x="198" y="96"/>
                  </a:cubicBezTo>
                  <a:cubicBezTo>
                    <a:pt x="196" y="97"/>
                    <a:pt x="196" y="97"/>
                    <a:pt x="196" y="97"/>
                  </a:cubicBezTo>
                  <a:cubicBezTo>
                    <a:pt x="195" y="98"/>
                    <a:pt x="195" y="98"/>
                    <a:pt x="195" y="98"/>
                  </a:cubicBezTo>
                  <a:cubicBezTo>
                    <a:pt x="195" y="98"/>
                    <a:pt x="195" y="98"/>
                    <a:pt x="195" y="98"/>
                  </a:cubicBezTo>
                  <a:cubicBezTo>
                    <a:pt x="194" y="98"/>
                    <a:pt x="194" y="98"/>
                    <a:pt x="194" y="98"/>
                  </a:cubicBezTo>
                  <a:cubicBezTo>
                    <a:pt x="194" y="99"/>
                    <a:pt x="194" y="99"/>
                    <a:pt x="194" y="99"/>
                  </a:cubicBezTo>
                  <a:cubicBezTo>
                    <a:pt x="194" y="99"/>
                    <a:pt x="194" y="99"/>
                    <a:pt x="194" y="99"/>
                  </a:cubicBezTo>
                  <a:close/>
                  <a:moveTo>
                    <a:pt x="226" y="115"/>
                  </a:moveTo>
                  <a:cubicBezTo>
                    <a:pt x="224" y="114"/>
                    <a:pt x="224" y="114"/>
                    <a:pt x="224" y="114"/>
                  </a:cubicBezTo>
                  <a:cubicBezTo>
                    <a:pt x="224" y="114"/>
                    <a:pt x="224" y="114"/>
                    <a:pt x="224" y="114"/>
                  </a:cubicBezTo>
                  <a:cubicBezTo>
                    <a:pt x="222" y="114"/>
                    <a:pt x="222" y="114"/>
                    <a:pt x="222" y="114"/>
                  </a:cubicBezTo>
                  <a:cubicBezTo>
                    <a:pt x="223" y="113"/>
                    <a:pt x="223" y="113"/>
                    <a:pt x="223" y="113"/>
                  </a:cubicBezTo>
                  <a:cubicBezTo>
                    <a:pt x="223" y="113"/>
                    <a:pt x="223" y="113"/>
                    <a:pt x="223" y="113"/>
                  </a:cubicBezTo>
                  <a:cubicBezTo>
                    <a:pt x="224" y="113"/>
                    <a:pt x="224" y="113"/>
                    <a:pt x="224" y="113"/>
                  </a:cubicBezTo>
                  <a:cubicBezTo>
                    <a:pt x="224" y="113"/>
                    <a:pt x="224" y="113"/>
                    <a:pt x="224" y="113"/>
                  </a:cubicBezTo>
                  <a:cubicBezTo>
                    <a:pt x="224" y="113"/>
                    <a:pt x="224" y="113"/>
                    <a:pt x="224" y="113"/>
                  </a:cubicBezTo>
                  <a:cubicBezTo>
                    <a:pt x="223" y="113"/>
                    <a:pt x="223" y="113"/>
                    <a:pt x="223" y="113"/>
                  </a:cubicBezTo>
                  <a:cubicBezTo>
                    <a:pt x="223" y="112"/>
                    <a:pt x="223" y="112"/>
                    <a:pt x="223" y="112"/>
                  </a:cubicBezTo>
                  <a:cubicBezTo>
                    <a:pt x="224" y="111"/>
                    <a:pt x="224" y="111"/>
                    <a:pt x="224" y="111"/>
                  </a:cubicBezTo>
                  <a:cubicBezTo>
                    <a:pt x="225" y="110"/>
                    <a:pt x="225" y="110"/>
                    <a:pt x="225" y="110"/>
                  </a:cubicBezTo>
                  <a:cubicBezTo>
                    <a:pt x="225" y="109"/>
                    <a:pt x="225" y="109"/>
                    <a:pt x="225" y="109"/>
                  </a:cubicBezTo>
                  <a:cubicBezTo>
                    <a:pt x="225" y="109"/>
                    <a:pt x="225" y="109"/>
                    <a:pt x="225" y="109"/>
                  </a:cubicBezTo>
                  <a:cubicBezTo>
                    <a:pt x="225" y="108"/>
                    <a:pt x="225" y="108"/>
                    <a:pt x="225" y="108"/>
                  </a:cubicBezTo>
                  <a:cubicBezTo>
                    <a:pt x="224" y="108"/>
                    <a:pt x="224" y="108"/>
                    <a:pt x="224" y="108"/>
                  </a:cubicBezTo>
                  <a:cubicBezTo>
                    <a:pt x="225" y="107"/>
                    <a:pt x="225" y="107"/>
                    <a:pt x="225" y="107"/>
                  </a:cubicBezTo>
                  <a:cubicBezTo>
                    <a:pt x="225" y="106"/>
                    <a:pt x="225" y="106"/>
                    <a:pt x="225" y="106"/>
                  </a:cubicBezTo>
                  <a:cubicBezTo>
                    <a:pt x="226" y="105"/>
                    <a:pt x="226" y="105"/>
                    <a:pt x="226" y="105"/>
                  </a:cubicBezTo>
                  <a:cubicBezTo>
                    <a:pt x="226" y="104"/>
                    <a:pt x="226" y="104"/>
                    <a:pt x="226" y="104"/>
                  </a:cubicBezTo>
                  <a:cubicBezTo>
                    <a:pt x="226" y="104"/>
                    <a:pt x="226" y="104"/>
                    <a:pt x="226" y="104"/>
                  </a:cubicBezTo>
                  <a:cubicBezTo>
                    <a:pt x="227" y="103"/>
                    <a:pt x="227" y="103"/>
                    <a:pt x="227" y="103"/>
                  </a:cubicBezTo>
                  <a:cubicBezTo>
                    <a:pt x="227" y="102"/>
                    <a:pt x="227" y="102"/>
                    <a:pt x="227" y="102"/>
                  </a:cubicBezTo>
                  <a:cubicBezTo>
                    <a:pt x="228" y="102"/>
                    <a:pt x="228" y="102"/>
                    <a:pt x="228" y="102"/>
                  </a:cubicBezTo>
                  <a:cubicBezTo>
                    <a:pt x="228" y="101"/>
                    <a:pt x="228" y="101"/>
                    <a:pt x="228" y="101"/>
                  </a:cubicBezTo>
                  <a:cubicBezTo>
                    <a:pt x="229" y="100"/>
                    <a:pt x="229" y="100"/>
                    <a:pt x="229" y="100"/>
                  </a:cubicBezTo>
                  <a:cubicBezTo>
                    <a:pt x="229" y="99"/>
                    <a:pt x="229" y="99"/>
                    <a:pt x="229" y="99"/>
                  </a:cubicBezTo>
                  <a:cubicBezTo>
                    <a:pt x="230" y="99"/>
                    <a:pt x="230" y="99"/>
                    <a:pt x="230" y="99"/>
                  </a:cubicBezTo>
                  <a:cubicBezTo>
                    <a:pt x="230" y="98"/>
                    <a:pt x="230" y="98"/>
                    <a:pt x="230" y="98"/>
                  </a:cubicBezTo>
                  <a:cubicBezTo>
                    <a:pt x="230" y="98"/>
                    <a:pt x="230" y="98"/>
                    <a:pt x="230" y="98"/>
                  </a:cubicBezTo>
                  <a:cubicBezTo>
                    <a:pt x="230" y="97"/>
                    <a:pt x="230" y="97"/>
                    <a:pt x="230" y="97"/>
                  </a:cubicBezTo>
                  <a:cubicBezTo>
                    <a:pt x="231" y="97"/>
                    <a:pt x="231" y="97"/>
                    <a:pt x="231" y="97"/>
                  </a:cubicBezTo>
                  <a:cubicBezTo>
                    <a:pt x="232" y="98"/>
                    <a:pt x="232" y="98"/>
                    <a:pt x="232" y="98"/>
                  </a:cubicBezTo>
                  <a:cubicBezTo>
                    <a:pt x="232" y="99"/>
                    <a:pt x="232" y="99"/>
                    <a:pt x="232" y="99"/>
                  </a:cubicBezTo>
                  <a:cubicBezTo>
                    <a:pt x="233" y="99"/>
                    <a:pt x="233" y="99"/>
                    <a:pt x="233" y="99"/>
                  </a:cubicBezTo>
                  <a:cubicBezTo>
                    <a:pt x="233" y="98"/>
                    <a:pt x="233" y="98"/>
                    <a:pt x="233" y="98"/>
                  </a:cubicBezTo>
                  <a:cubicBezTo>
                    <a:pt x="232" y="97"/>
                    <a:pt x="232" y="97"/>
                    <a:pt x="232" y="97"/>
                  </a:cubicBezTo>
                  <a:cubicBezTo>
                    <a:pt x="232" y="97"/>
                    <a:pt x="232" y="97"/>
                    <a:pt x="232" y="97"/>
                  </a:cubicBezTo>
                  <a:cubicBezTo>
                    <a:pt x="233" y="97"/>
                    <a:pt x="233" y="97"/>
                    <a:pt x="233" y="97"/>
                  </a:cubicBezTo>
                  <a:cubicBezTo>
                    <a:pt x="232" y="96"/>
                    <a:pt x="232" y="96"/>
                    <a:pt x="232" y="96"/>
                  </a:cubicBezTo>
                  <a:cubicBezTo>
                    <a:pt x="233" y="95"/>
                    <a:pt x="233" y="95"/>
                    <a:pt x="233" y="95"/>
                  </a:cubicBezTo>
                  <a:cubicBezTo>
                    <a:pt x="235" y="94"/>
                    <a:pt x="235" y="94"/>
                    <a:pt x="235" y="94"/>
                  </a:cubicBezTo>
                  <a:cubicBezTo>
                    <a:pt x="236" y="94"/>
                    <a:pt x="236" y="94"/>
                    <a:pt x="236" y="94"/>
                  </a:cubicBezTo>
                  <a:cubicBezTo>
                    <a:pt x="237" y="94"/>
                    <a:pt x="237" y="94"/>
                    <a:pt x="237" y="94"/>
                  </a:cubicBezTo>
                  <a:cubicBezTo>
                    <a:pt x="237" y="95"/>
                    <a:pt x="237" y="95"/>
                    <a:pt x="237" y="95"/>
                  </a:cubicBezTo>
                  <a:cubicBezTo>
                    <a:pt x="238" y="94"/>
                    <a:pt x="238" y="94"/>
                    <a:pt x="238" y="94"/>
                  </a:cubicBezTo>
                  <a:cubicBezTo>
                    <a:pt x="238" y="95"/>
                    <a:pt x="238" y="95"/>
                    <a:pt x="238" y="95"/>
                  </a:cubicBezTo>
                  <a:cubicBezTo>
                    <a:pt x="239" y="95"/>
                    <a:pt x="239" y="95"/>
                    <a:pt x="239" y="95"/>
                  </a:cubicBezTo>
                  <a:cubicBezTo>
                    <a:pt x="240" y="95"/>
                    <a:pt x="240" y="95"/>
                    <a:pt x="240" y="95"/>
                  </a:cubicBezTo>
                  <a:cubicBezTo>
                    <a:pt x="241" y="95"/>
                    <a:pt x="241" y="95"/>
                    <a:pt x="241" y="95"/>
                  </a:cubicBezTo>
                  <a:cubicBezTo>
                    <a:pt x="241" y="96"/>
                    <a:pt x="241" y="96"/>
                    <a:pt x="241" y="96"/>
                  </a:cubicBezTo>
                  <a:cubicBezTo>
                    <a:pt x="242" y="96"/>
                    <a:pt x="242" y="96"/>
                    <a:pt x="242" y="96"/>
                  </a:cubicBezTo>
                  <a:cubicBezTo>
                    <a:pt x="242" y="96"/>
                    <a:pt x="242" y="96"/>
                    <a:pt x="242" y="96"/>
                  </a:cubicBezTo>
                  <a:cubicBezTo>
                    <a:pt x="243" y="97"/>
                    <a:pt x="243" y="97"/>
                    <a:pt x="243" y="97"/>
                  </a:cubicBezTo>
                  <a:cubicBezTo>
                    <a:pt x="242" y="97"/>
                    <a:pt x="242" y="97"/>
                    <a:pt x="242" y="97"/>
                  </a:cubicBezTo>
                  <a:cubicBezTo>
                    <a:pt x="243" y="98"/>
                    <a:pt x="243" y="98"/>
                    <a:pt x="243" y="98"/>
                  </a:cubicBezTo>
                  <a:cubicBezTo>
                    <a:pt x="243" y="97"/>
                    <a:pt x="243" y="97"/>
                    <a:pt x="243" y="97"/>
                  </a:cubicBezTo>
                  <a:cubicBezTo>
                    <a:pt x="245" y="97"/>
                    <a:pt x="245" y="97"/>
                    <a:pt x="245" y="97"/>
                  </a:cubicBezTo>
                  <a:cubicBezTo>
                    <a:pt x="247" y="98"/>
                    <a:pt x="247" y="98"/>
                    <a:pt x="247" y="98"/>
                  </a:cubicBezTo>
                  <a:cubicBezTo>
                    <a:pt x="248" y="98"/>
                    <a:pt x="248" y="98"/>
                    <a:pt x="248" y="98"/>
                  </a:cubicBezTo>
                  <a:cubicBezTo>
                    <a:pt x="248" y="99"/>
                    <a:pt x="248" y="99"/>
                    <a:pt x="248" y="99"/>
                  </a:cubicBezTo>
                  <a:cubicBezTo>
                    <a:pt x="248" y="99"/>
                    <a:pt x="248" y="99"/>
                    <a:pt x="248" y="99"/>
                  </a:cubicBezTo>
                  <a:cubicBezTo>
                    <a:pt x="249" y="100"/>
                    <a:pt x="249" y="100"/>
                    <a:pt x="249" y="100"/>
                  </a:cubicBezTo>
                  <a:cubicBezTo>
                    <a:pt x="248" y="100"/>
                    <a:pt x="248" y="100"/>
                    <a:pt x="248" y="100"/>
                  </a:cubicBezTo>
                  <a:cubicBezTo>
                    <a:pt x="248" y="100"/>
                    <a:pt x="248" y="100"/>
                    <a:pt x="248" y="100"/>
                  </a:cubicBezTo>
                  <a:cubicBezTo>
                    <a:pt x="247" y="101"/>
                    <a:pt x="247" y="101"/>
                    <a:pt x="247" y="101"/>
                  </a:cubicBezTo>
                  <a:cubicBezTo>
                    <a:pt x="246" y="102"/>
                    <a:pt x="246" y="102"/>
                    <a:pt x="246" y="102"/>
                  </a:cubicBezTo>
                  <a:cubicBezTo>
                    <a:pt x="246" y="103"/>
                    <a:pt x="246" y="103"/>
                    <a:pt x="246" y="103"/>
                  </a:cubicBezTo>
                  <a:cubicBezTo>
                    <a:pt x="245" y="103"/>
                    <a:pt x="245" y="103"/>
                    <a:pt x="245" y="103"/>
                  </a:cubicBezTo>
                  <a:cubicBezTo>
                    <a:pt x="245" y="103"/>
                    <a:pt x="245" y="103"/>
                    <a:pt x="245" y="103"/>
                  </a:cubicBezTo>
                  <a:cubicBezTo>
                    <a:pt x="243" y="104"/>
                    <a:pt x="243" y="104"/>
                    <a:pt x="243" y="104"/>
                  </a:cubicBezTo>
                  <a:cubicBezTo>
                    <a:pt x="242" y="106"/>
                    <a:pt x="242" y="106"/>
                    <a:pt x="242" y="106"/>
                  </a:cubicBezTo>
                  <a:cubicBezTo>
                    <a:pt x="241" y="106"/>
                    <a:pt x="241" y="106"/>
                    <a:pt x="241" y="106"/>
                  </a:cubicBezTo>
                  <a:cubicBezTo>
                    <a:pt x="241" y="106"/>
                    <a:pt x="241" y="106"/>
                    <a:pt x="241" y="106"/>
                  </a:cubicBezTo>
                  <a:cubicBezTo>
                    <a:pt x="241" y="106"/>
                    <a:pt x="241" y="106"/>
                    <a:pt x="241" y="106"/>
                  </a:cubicBezTo>
                  <a:cubicBezTo>
                    <a:pt x="241" y="107"/>
                    <a:pt x="241" y="107"/>
                    <a:pt x="241" y="107"/>
                  </a:cubicBezTo>
                  <a:cubicBezTo>
                    <a:pt x="239" y="108"/>
                    <a:pt x="239" y="108"/>
                    <a:pt x="239" y="108"/>
                  </a:cubicBezTo>
                  <a:cubicBezTo>
                    <a:pt x="238" y="109"/>
                    <a:pt x="238" y="109"/>
                    <a:pt x="238" y="109"/>
                  </a:cubicBezTo>
                  <a:cubicBezTo>
                    <a:pt x="237" y="110"/>
                    <a:pt x="237" y="110"/>
                    <a:pt x="237" y="110"/>
                  </a:cubicBezTo>
                  <a:cubicBezTo>
                    <a:pt x="236" y="110"/>
                    <a:pt x="236" y="110"/>
                    <a:pt x="236" y="110"/>
                  </a:cubicBezTo>
                  <a:cubicBezTo>
                    <a:pt x="235" y="110"/>
                    <a:pt x="235" y="110"/>
                    <a:pt x="235" y="110"/>
                  </a:cubicBezTo>
                  <a:cubicBezTo>
                    <a:pt x="235" y="109"/>
                    <a:pt x="235" y="109"/>
                    <a:pt x="235" y="109"/>
                  </a:cubicBezTo>
                  <a:cubicBezTo>
                    <a:pt x="234" y="110"/>
                    <a:pt x="234" y="110"/>
                    <a:pt x="234" y="110"/>
                  </a:cubicBezTo>
                  <a:cubicBezTo>
                    <a:pt x="233" y="109"/>
                    <a:pt x="233" y="109"/>
                    <a:pt x="233" y="109"/>
                  </a:cubicBezTo>
                  <a:cubicBezTo>
                    <a:pt x="233" y="108"/>
                    <a:pt x="233" y="108"/>
                    <a:pt x="233" y="108"/>
                  </a:cubicBezTo>
                  <a:cubicBezTo>
                    <a:pt x="233" y="108"/>
                    <a:pt x="233" y="108"/>
                    <a:pt x="233" y="108"/>
                  </a:cubicBezTo>
                  <a:cubicBezTo>
                    <a:pt x="232" y="108"/>
                    <a:pt x="232" y="108"/>
                    <a:pt x="232" y="108"/>
                  </a:cubicBezTo>
                  <a:cubicBezTo>
                    <a:pt x="231" y="108"/>
                    <a:pt x="231" y="108"/>
                    <a:pt x="231" y="108"/>
                  </a:cubicBezTo>
                  <a:cubicBezTo>
                    <a:pt x="230" y="108"/>
                    <a:pt x="230" y="108"/>
                    <a:pt x="230" y="108"/>
                  </a:cubicBezTo>
                  <a:cubicBezTo>
                    <a:pt x="230" y="108"/>
                    <a:pt x="230" y="108"/>
                    <a:pt x="230" y="108"/>
                  </a:cubicBezTo>
                  <a:cubicBezTo>
                    <a:pt x="229" y="108"/>
                    <a:pt x="229" y="108"/>
                    <a:pt x="229" y="108"/>
                  </a:cubicBezTo>
                  <a:cubicBezTo>
                    <a:pt x="229" y="108"/>
                    <a:pt x="229" y="108"/>
                    <a:pt x="229" y="108"/>
                  </a:cubicBezTo>
                  <a:cubicBezTo>
                    <a:pt x="229" y="108"/>
                    <a:pt x="229" y="108"/>
                    <a:pt x="229" y="108"/>
                  </a:cubicBezTo>
                  <a:cubicBezTo>
                    <a:pt x="231" y="108"/>
                    <a:pt x="231" y="108"/>
                    <a:pt x="231" y="108"/>
                  </a:cubicBezTo>
                  <a:cubicBezTo>
                    <a:pt x="231" y="109"/>
                    <a:pt x="231" y="109"/>
                    <a:pt x="231" y="109"/>
                  </a:cubicBezTo>
                  <a:cubicBezTo>
                    <a:pt x="230" y="110"/>
                    <a:pt x="230" y="110"/>
                    <a:pt x="230" y="110"/>
                  </a:cubicBezTo>
                  <a:cubicBezTo>
                    <a:pt x="231" y="110"/>
                    <a:pt x="231" y="110"/>
                    <a:pt x="231" y="110"/>
                  </a:cubicBezTo>
                  <a:cubicBezTo>
                    <a:pt x="231" y="111"/>
                    <a:pt x="231" y="111"/>
                    <a:pt x="231" y="111"/>
                  </a:cubicBezTo>
                  <a:cubicBezTo>
                    <a:pt x="230" y="112"/>
                    <a:pt x="230" y="112"/>
                    <a:pt x="230" y="112"/>
                  </a:cubicBezTo>
                  <a:cubicBezTo>
                    <a:pt x="230" y="112"/>
                    <a:pt x="230" y="112"/>
                    <a:pt x="230" y="112"/>
                  </a:cubicBezTo>
                  <a:cubicBezTo>
                    <a:pt x="229" y="113"/>
                    <a:pt x="229" y="113"/>
                    <a:pt x="229" y="113"/>
                  </a:cubicBezTo>
                  <a:cubicBezTo>
                    <a:pt x="228" y="113"/>
                    <a:pt x="228" y="113"/>
                    <a:pt x="228" y="113"/>
                  </a:cubicBezTo>
                  <a:cubicBezTo>
                    <a:pt x="228" y="113"/>
                    <a:pt x="228" y="113"/>
                    <a:pt x="228" y="113"/>
                  </a:cubicBezTo>
                  <a:cubicBezTo>
                    <a:pt x="227" y="114"/>
                    <a:pt x="227" y="114"/>
                    <a:pt x="227" y="114"/>
                  </a:cubicBezTo>
                  <a:cubicBezTo>
                    <a:pt x="227" y="114"/>
                    <a:pt x="227" y="114"/>
                    <a:pt x="227" y="114"/>
                  </a:cubicBezTo>
                  <a:cubicBezTo>
                    <a:pt x="226" y="114"/>
                    <a:pt x="226" y="114"/>
                    <a:pt x="226" y="114"/>
                  </a:cubicBezTo>
                  <a:cubicBezTo>
                    <a:pt x="226" y="115"/>
                    <a:pt x="226" y="115"/>
                    <a:pt x="226" y="115"/>
                  </a:cubicBezTo>
                  <a:cubicBezTo>
                    <a:pt x="226" y="115"/>
                    <a:pt x="226" y="115"/>
                    <a:pt x="226" y="115"/>
                  </a:cubicBezTo>
                  <a:close/>
                  <a:moveTo>
                    <a:pt x="280" y="119"/>
                  </a:moveTo>
                  <a:cubicBezTo>
                    <a:pt x="279" y="118"/>
                    <a:pt x="279" y="118"/>
                    <a:pt x="279" y="118"/>
                  </a:cubicBezTo>
                  <a:cubicBezTo>
                    <a:pt x="278" y="118"/>
                    <a:pt x="278" y="118"/>
                    <a:pt x="278" y="118"/>
                  </a:cubicBezTo>
                  <a:cubicBezTo>
                    <a:pt x="278" y="117"/>
                    <a:pt x="278" y="117"/>
                    <a:pt x="278" y="117"/>
                  </a:cubicBezTo>
                  <a:cubicBezTo>
                    <a:pt x="277" y="117"/>
                    <a:pt x="277" y="117"/>
                    <a:pt x="277" y="117"/>
                  </a:cubicBezTo>
                  <a:cubicBezTo>
                    <a:pt x="277" y="116"/>
                    <a:pt x="277" y="116"/>
                    <a:pt x="277" y="116"/>
                  </a:cubicBezTo>
                  <a:cubicBezTo>
                    <a:pt x="277" y="115"/>
                    <a:pt x="277" y="115"/>
                    <a:pt x="277" y="115"/>
                  </a:cubicBezTo>
                  <a:cubicBezTo>
                    <a:pt x="278" y="114"/>
                    <a:pt x="278" y="114"/>
                    <a:pt x="278" y="114"/>
                  </a:cubicBezTo>
                  <a:cubicBezTo>
                    <a:pt x="278" y="114"/>
                    <a:pt x="278" y="114"/>
                    <a:pt x="278" y="114"/>
                  </a:cubicBezTo>
                  <a:cubicBezTo>
                    <a:pt x="278" y="113"/>
                    <a:pt x="278" y="113"/>
                    <a:pt x="278" y="113"/>
                  </a:cubicBezTo>
                  <a:cubicBezTo>
                    <a:pt x="278" y="113"/>
                    <a:pt x="278" y="113"/>
                    <a:pt x="278" y="113"/>
                  </a:cubicBezTo>
                  <a:cubicBezTo>
                    <a:pt x="277" y="112"/>
                    <a:pt x="277" y="112"/>
                    <a:pt x="277" y="112"/>
                  </a:cubicBezTo>
                  <a:cubicBezTo>
                    <a:pt x="277" y="112"/>
                    <a:pt x="277" y="112"/>
                    <a:pt x="277" y="112"/>
                  </a:cubicBezTo>
                  <a:cubicBezTo>
                    <a:pt x="277" y="110"/>
                    <a:pt x="277" y="110"/>
                    <a:pt x="277" y="110"/>
                  </a:cubicBezTo>
                  <a:cubicBezTo>
                    <a:pt x="278" y="110"/>
                    <a:pt x="278" y="110"/>
                    <a:pt x="278" y="110"/>
                  </a:cubicBezTo>
                  <a:cubicBezTo>
                    <a:pt x="278" y="110"/>
                    <a:pt x="278" y="110"/>
                    <a:pt x="278" y="110"/>
                  </a:cubicBezTo>
                  <a:cubicBezTo>
                    <a:pt x="278" y="109"/>
                    <a:pt x="278" y="109"/>
                    <a:pt x="278" y="109"/>
                  </a:cubicBezTo>
                  <a:cubicBezTo>
                    <a:pt x="279" y="108"/>
                    <a:pt x="279" y="108"/>
                    <a:pt x="279" y="108"/>
                  </a:cubicBezTo>
                  <a:cubicBezTo>
                    <a:pt x="279" y="107"/>
                    <a:pt x="279" y="107"/>
                    <a:pt x="279" y="107"/>
                  </a:cubicBezTo>
                  <a:cubicBezTo>
                    <a:pt x="280" y="107"/>
                    <a:pt x="280" y="107"/>
                    <a:pt x="280" y="107"/>
                  </a:cubicBezTo>
                  <a:cubicBezTo>
                    <a:pt x="280" y="108"/>
                    <a:pt x="280" y="108"/>
                    <a:pt x="280" y="108"/>
                  </a:cubicBezTo>
                  <a:cubicBezTo>
                    <a:pt x="280" y="108"/>
                    <a:pt x="280" y="108"/>
                    <a:pt x="280" y="108"/>
                  </a:cubicBezTo>
                  <a:cubicBezTo>
                    <a:pt x="282" y="109"/>
                    <a:pt x="282" y="109"/>
                    <a:pt x="282" y="109"/>
                  </a:cubicBezTo>
                  <a:cubicBezTo>
                    <a:pt x="283" y="109"/>
                    <a:pt x="283" y="109"/>
                    <a:pt x="283" y="109"/>
                  </a:cubicBezTo>
                  <a:cubicBezTo>
                    <a:pt x="284" y="110"/>
                    <a:pt x="284" y="110"/>
                    <a:pt x="284" y="110"/>
                  </a:cubicBezTo>
                  <a:cubicBezTo>
                    <a:pt x="284" y="109"/>
                    <a:pt x="284" y="109"/>
                    <a:pt x="284" y="109"/>
                  </a:cubicBezTo>
                  <a:cubicBezTo>
                    <a:pt x="286" y="110"/>
                    <a:pt x="286" y="110"/>
                    <a:pt x="286" y="110"/>
                  </a:cubicBezTo>
                  <a:cubicBezTo>
                    <a:pt x="287" y="110"/>
                    <a:pt x="287" y="110"/>
                    <a:pt x="287" y="110"/>
                  </a:cubicBezTo>
                  <a:cubicBezTo>
                    <a:pt x="287" y="110"/>
                    <a:pt x="287" y="110"/>
                    <a:pt x="287" y="110"/>
                  </a:cubicBezTo>
                  <a:cubicBezTo>
                    <a:pt x="288" y="111"/>
                    <a:pt x="288" y="111"/>
                    <a:pt x="288" y="111"/>
                  </a:cubicBezTo>
                  <a:cubicBezTo>
                    <a:pt x="289" y="112"/>
                    <a:pt x="289" y="112"/>
                    <a:pt x="289" y="112"/>
                  </a:cubicBezTo>
                  <a:cubicBezTo>
                    <a:pt x="289" y="112"/>
                    <a:pt x="289" y="112"/>
                    <a:pt x="289" y="112"/>
                  </a:cubicBezTo>
                  <a:cubicBezTo>
                    <a:pt x="289" y="113"/>
                    <a:pt x="289" y="113"/>
                    <a:pt x="289" y="113"/>
                  </a:cubicBezTo>
                  <a:cubicBezTo>
                    <a:pt x="289" y="114"/>
                    <a:pt x="289" y="114"/>
                    <a:pt x="289" y="114"/>
                  </a:cubicBezTo>
                  <a:cubicBezTo>
                    <a:pt x="290" y="114"/>
                    <a:pt x="290" y="114"/>
                    <a:pt x="290" y="114"/>
                  </a:cubicBezTo>
                  <a:cubicBezTo>
                    <a:pt x="290" y="115"/>
                    <a:pt x="290" y="115"/>
                    <a:pt x="290" y="115"/>
                  </a:cubicBezTo>
                  <a:cubicBezTo>
                    <a:pt x="290" y="115"/>
                    <a:pt x="290" y="115"/>
                    <a:pt x="290" y="115"/>
                  </a:cubicBezTo>
                  <a:cubicBezTo>
                    <a:pt x="290" y="116"/>
                    <a:pt x="290" y="116"/>
                    <a:pt x="290" y="116"/>
                  </a:cubicBezTo>
                  <a:cubicBezTo>
                    <a:pt x="290" y="117"/>
                    <a:pt x="290" y="117"/>
                    <a:pt x="290" y="117"/>
                  </a:cubicBezTo>
                  <a:cubicBezTo>
                    <a:pt x="290" y="117"/>
                    <a:pt x="290" y="117"/>
                    <a:pt x="290" y="117"/>
                  </a:cubicBezTo>
                  <a:cubicBezTo>
                    <a:pt x="290" y="118"/>
                    <a:pt x="290" y="118"/>
                    <a:pt x="290" y="118"/>
                  </a:cubicBezTo>
                  <a:cubicBezTo>
                    <a:pt x="291" y="118"/>
                    <a:pt x="291" y="118"/>
                    <a:pt x="291" y="118"/>
                  </a:cubicBezTo>
                  <a:cubicBezTo>
                    <a:pt x="291" y="119"/>
                    <a:pt x="291" y="119"/>
                    <a:pt x="291" y="119"/>
                  </a:cubicBezTo>
                  <a:cubicBezTo>
                    <a:pt x="290" y="119"/>
                    <a:pt x="290" y="119"/>
                    <a:pt x="290" y="119"/>
                  </a:cubicBezTo>
                  <a:cubicBezTo>
                    <a:pt x="290" y="119"/>
                    <a:pt x="290" y="119"/>
                    <a:pt x="290" y="119"/>
                  </a:cubicBezTo>
                  <a:cubicBezTo>
                    <a:pt x="288" y="119"/>
                    <a:pt x="288" y="119"/>
                    <a:pt x="288" y="119"/>
                  </a:cubicBezTo>
                  <a:cubicBezTo>
                    <a:pt x="288" y="119"/>
                    <a:pt x="288" y="119"/>
                    <a:pt x="288" y="119"/>
                  </a:cubicBezTo>
                  <a:cubicBezTo>
                    <a:pt x="286" y="118"/>
                    <a:pt x="286" y="118"/>
                    <a:pt x="286" y="118"/>
                  </a:cubicBezTo>
                  <a:cubicBezTo>
                    <a:pt x="286" y="118"/>
                    <a:pt x="286" y="118"/>
                    <a:pt x="286" y="118"/>
                  </a:cubicBezTo>
                  <a:cubicBezTo>
                    <a:pt x="285" y="118"/>
                    <a:pt x="285" y="118"/>
                    <a:pt x="285" y="118"/>
                  </a:cubicBezTo>
                  <a:cubicBezTo>
                    <a:pt x="284" y="118"/>
                    <a:pt x="284" y="118"/>
                    <a:pt x="284" y="118"/>
                  </a:cubicBezTo>
                  <a:cubicBezTo>
                    <a:pt x="284" y="117"/>
                    <a:pt x="284" y="117"/>
                    <a:pt x="284" y="117"/>
                  </a:cubicBezTo>
                  <a:cubicBezTo>
                    <a:pt x="282" y="118"/>
                    <a:pt x="282" y="118"/>
                    <a:pt x="282" y="118"/>
                  </a:cubicBezTo>
                  <a:cubicBezTo>
                    <a:pt x="282" y="118"/>
                    <a:pt x="282" y="118"/>
                    <a:pt x="282" y="118"/>
                  </a:cubicBezTo>
                  <a:cubicBezTo>
                    <a:pt x="281" y="119"/>
                    <a:pt x="281" y="119"/>
                    <a:pt x="281" y="119"/>
                  </a:cubicBezTo>
                  <a:cubicBezTo>
                    <a:pt x="280" y="119"/>
                    <a:pt x="280" y="119"/>
                    <a:pt x="280" y="119"/>
                  </a:cubicBezTo>
                  <a:close/>
                  <a:moveTo>
                    <a:pt x="275" y="120"/>
                  </a:moveTo>
                  <a:cubicBezTo>
                    <a:pt x="275" y="119"/>
                    <a:pt x="275" y="119"/>
                    <a:pt x="275" y="119"/>
                  </a:cubicBezTo>
                  <a:cubicBezTo>
                    <a:pt x="275" y="119"/>
                    <a:pt x="275" y="119"/>
                    <a:pt x="275" y="119"/>
                  </a:cubicBezTo>
                  <a:cubicBezTo>
                    <a:pt x="276" y="119"/>
                    <a:pt x="276" y="119"/>
                    <a:pt x="276" y="119"/>
                  </a:cubicBezTo>
                  <a:cubicBezTo>
                    <a:pt x="276" y="119"/>
                    <a:pt x="276" y="119"/>
                    <a:pt x="276" y="119"/>
                  </a:cubicBezTo>
                  <a:cubicBezTo>
                    <a:pt x="275" y="120"/>
                    <a:pt x="275" y="120"/>
                    <a:pt x="275" y="120"/>
                  </a:cubicBezTo>
                  <a:close/>
                  <a:moveTo>
                    <a:pt x="276" y="121"/>
                  </a:moveTo>
                  <a:cubicBezTo>
                    <a:pt x="276" y="120"/>
                    <a:pt x="276" y="120"/>
                    <a:pt x="276" y="120"/>
                  </a:cubicBezTo>
                  <a:cubicBezTo>
                    <a:pt x="276" y="120"/>
                    <a:pt x="276" y="120"/>
                    <a:pt x="276" y="120"/>
                  </a:cubicBezTo>
                  <a:cubicBezTo>
                    <a:pt x="277" y="120"/>
                    <a:pt x="277" y="120"/>
                    <a:pt x="277" y="120"/>
                  </a:cubicBezTo>
                  <a:cubicBezTo>
                    <a:pt x="277" y="120"/>
                    <a:pt x="277" y="120"/>
                    <a:pt x="277" y="120"/>
                  </a:cubicBezTo>
                  <a:cubicBezTo>
                    <a:pt x="276" y="121"/>
                    <a:pt x="276" y="121"/>
                    <a:pt x="276" y="121"/>
                  </a:cubicBezTo>
                  <a:close/>
                  <a:moveTo>
                    <a:pt x="279" y="121"/>
                  </a:moveTo>
                  <a:cubicBezTo>
                    <a:pt x="278" y="120"/>
                    <a:pt x="278" y="120"/>
                    <a:pt x="278" y="120"/>
                  </a:cubicBezTo>
                  <a:cubicBezTo>
                    <a:pt x="278" y="120"/>
                    <a:pt x="278" y="120"/>
                    <a:pt x="278" y="120"/>
                  </a:cubicBezTo>
                  <a:cubicBezTo>
                    <a:pt x="278" y="120"/>
                    <a:pt x="278" y="120"/>
                    <a:pt x="278" y="120"/>
                  </a:cubicBezTo>
                  <a:cubicBezTo>
                    <a:pt x="279" y="120"/>
                    <a:pt x="279" y="120"/>
                    <a:pt x="279" y="120"/>
                  </a:cubicBezTo>
                  <a:cubicBezTo>
                    <a:pt x="279" y="121"/>
                    <a:pt x="279" y="121"/>
                    <a:pt x="279" y="121"/>
                  </a:cubicBezTo>
                  <a:close/>
                  <a:moveTo>
                    <a:pt x="224" y="138"/>
                  </a:moveTo>
                  <a:cubicBezTo>
                    <a:pt x="224" y="137"/>
                    <a:pt x="224" y="137"/>
                    <a:pt x="224" y="137"/>
                  </a:cubicBezTo>
                  <a:cubicBezTo>
                    <a:pt x="224" y="137"/>
                    <a:pt x="224" y="137"/>
                    <a:pt x="224" y="137"/>
                  </a:cubicBezTo>
                  <a:cubicBezTo>
                    <a:pt x="224" y="137"/>
                    <a:pt x="224" y="137"/>
                    <a:pt x="224" y="137"/>
                  </a:cubicBezTo>
                  <a:cubicBezTo>
                    <a:pt x="225" y="137"/>
                    <a:pt x="225" y="137"/>
                    <a:pt x="225" y="137"/>
                  </a:cubicBezTo>
                  <a:cubicBezTo>
                    <a:pt x="225" y="137"/>
                    <a:pt x="225" y="137"/>
                    <a:pt x="225" y="137"/>
                  </a:cubicBezTo>
                  <a:cubicBezTo>
                    <a:pt x="224" y="137"/>
                    <a:pt x="224" y="137"/>
                    <a:pt x="224" y="137"/>
                  </a:cubicBezTo>
                  <a:cubicBezTo>
                    <a:pt x="224" y="138"/>
                    <a:pt x="224" y="138"/>
                    <a:pt x="224" y="138"/>
                  </a:cubicBezTo>
                  <a:close/>
                  <a:moveTo>
                    <a:pt x="226" y="142"/>
                  </a:moveTo>
                  <a:cubicBezTo>
                    <a:pt x="226" y="143"/>
                    <a:pt x="226" y="143"/>
                    <a:pt x="226" y="143"/>
                  </a:cubicBezTo>
                  <a:cubicBezTo>
                    <a:pt x="227" y="142"/>
                    <a:pt x="227" y="142"/>
                    <a:pt x="227" y="142"/>
                  </a:cubicBezTo>
                  <a:cubicBezTo>
                    <a:pt x="227" y="142"/>
                    <a:pt x="227" y="142"/>
                    <a:pt x="227" y="142"/>
                  </a:cubicBezTo>
                  <a:cubicBezTo>
                    <a:pt x="227" y="141"/>
                    <a:pt x="227" y="141"/>
                    <a:pt x="227" y="141"/>
                  </a:cubicBezTo>
                  <a:cubicBezTo>
                    <a:pt x="227" y="141"/>
                    <a:pt x="227" y="141"/>
                    <a:pt x="227" y="141"/>
                  </a:cubicBezTo>
                  <a:cubicBezTo>
                    <a:pt x="226" y="142"/>
                    <a:pt x="226" y="142"/>
                    <a:pt x="226" y="142"/>
                  </a:cubicBezTo>
                  <a:close/>
                  <a:moveTo>
                    <a:pt x="226" y="142"/>
                  </a:moveTo>
                  <a:cubicBezTo>
                    <a:pt x="225" y="142"/>
                    <a:pt x="225" y="142"/>
                    <a:pt x="225" y="142"/>
                  </a:cubicBezTo>
                  <a:cubicBezTo>
                    <a:pt x="226" y="143"/>
                    <a:pt x="226" y="143"/>
                    <a:pt x="226" y="143"/>
                  </a:cubicBezTo>
                  <a:cubicBezTo>
                    <a:pt x="226" y="143"/>
                    <a:pt x="226" y="143"/>
                    <a:pt x="226" y="143"/>
                  </a:cubicBezTo>
                  <a:cubicBezTo>
                    <a:pt x="226" y="143"/>
                    <a:pt x="226" y="143"/>
                    <a:pt x="226" y="143"/>
                  </a:cubicBezTo>
                  <a:cubicBezTo>
                    <a:pt x="226" y="143"/>
                    <a:pt x="226" y="143"/>
                    <a:pt x="226" y="143"/>
                  </a:cubicBezTo>
                  <a:cubicBezTo>
                    <a:pt x="226" y="142"/>
                    <a:pt x="226" y="142"/>
                    <a:pt x="226" y="142"/>
                  </a:cubicBezTo>
                  <a:cubicBezTo>
                    <a:pt x="226" y="141"/>
                    <a:pt x="226" y="141"/>
                    <a:pt x="226" y="141"/>
                  </a:cubicBezTo>
                  <a:cubicBezTo>
                    <a:pt x="226" y="142"/>
                    <a:pt x="226" y="142"/>
                    <a:pt x="226" y="142"/>
                  </a:cubicBezTo>
                  <a:close/>
                  <a:moveTo>
                    <a:pt x="243" y="139"/>
                  </a:moveTo>
                  <a:cubicBezTo>
                    <a:pt x="242" y="139"/>
                    <a:pt x="242" y="139"/>
                    <a:pt x="242" y="139"/>
                  </a:cubicBezTo>
                  <a:cubicBezTo>
                    <a:pt x="242" y="138"/>
                    <a:pt x="242" y="138"/>
                    <a:pt x="242" y="138"/>
                  </a:cubicBezTo>
                  <a:cubicBezTo>
                    <a:pt x="241" y="138"/>
                    <a:pt x="241" y="138"/>
                    <a:pt x="241" y="138"/>
                  </a:cubicBezTo>
                  <a:cubicBezTo>
                    <a:pt x="241" y="138"/>
                    <a:pt x="241" y="138"/>
                    <a:pt x="241" y="138"/>
                  </a:cubicBezTo>
                  <a:cubicBezTo>
                    <a:pt x="241" y="138"/>
                    <a:pt x="241" y="138"/>
                    <a:pt x="241" y="138"/>
                  </a:cubicBezTo>
                  <a:cubicBezTo>
                    <a:pt x="240" y="138"/>
                    <a:pt x="240" y="138"/>
                    <a:pt x="240" y="138"/>
                  </a:cubicBezTo>
                  <a:cubicBezTo>
                    <a:pt x="240" y="137"/>
                    <a:pt x="240" y="137"/>
                    <a:pt x="240" y="137"/>
                  </a:cubicBezTo>
                  <a:cubicBezTo>
                    <a:pt x="241" y="137"/>
                    <a:pt x="241" y="137"/>
                    <a:pt x="241" y="137"/>
                  </a:cubicBezTo>
                  <a:cubicBezTo>
                    <a:pt x="241" y="137"/>
                    <a:pt x="241" y="137"/>
                    <a:pt x="241" y="137"/>
                  </a:cubicBezTo>
                  <a:cubicBezTo>
                    <a:pt x="242" y="137"/>
                    <a:pt x="242" y="137"/>
                    <a:pt x="242" y="137"/>
                  </a:cubicBezTo>
                  <a:cubicBezTo>
                    <a:pt x="242" y="137"/>
                    <a:pt x="242" y="137"/>
                    <a:pt x="242" y="137"/>
                  </a:cubicBezTo>
                  <a:cubicBezTo>
                    <a:pt x="243" y="138"/>
                    <a:pt x="243" y="138"/>
                    <a:pt x="243" y="138"/>
                  </a:cubicBezTo>
                  <a:cubicBezTo>
                    <a:pt x="243" y="138"/>
                    <a:pt x="243" y="138"/>
                    <a:pt x="243" y="138"/>
                  </a:cubicBezTo>
                  <a:cubicBezTo>
                    <a:pt x="243" y="139"/>
                    <a:pt x="243" y="139"/>
                    <a:pt x="243" y="139"/>
                  </a:cubicBezTo>
                  <a:cubicBezTo>
                    <a:pt x="243" y="139"/>
                    <a:pt x="243" y="139"/>
                    <a:pt x="243" y="139"/>
                  </a:cubicBezTo>
                  <a:close/>
                  <a:moveTo>
                    <a:pt x="252" y="142"/>
                  </a:moveTo>
                  <a:cubicBezTo>
                    <a:pt x="252" y="142"/>
                    <a:pt x="252" y="142"/>
                    <a:pt x="252" y="142"/>
                  </a:cubicBezTo>
                  <a:cubicBezTo>
                    <a:pt x="251" y="142"/>
                    <a:pt x="251" y="142"/>
                    <a:pt x="251" y="142"/>
                  </a:cubicBezTo>
                  <a:cubicBezTo>
                    <a:pt x="252" y="142"/>
                    <a:pt x="252" y="142"/>
                    <a:pt x="252" y="142"/>
                  </a:cubicBezTo>
                  <a:cubicBezTo>
                    <a:pt x="252" y="142"/>
                    <a:pt x="252" y="142"/>
                    <a:pt x="252" y="142"/>
                  </a:cubicBezTo>
                  <a:cubicBezTo>
                    <a:pt x="253" y="142"/>
                    <a:pt x="253" y="142"/>
                    <a:pt x="253" y="142"/>
                  </a:cubicBezTo>
                  <a:cubicBezTo>
                    <a:pt x="252" y="142"/>
                    <a:pt x="252" y="142"/>
                    <a:pt x="252" y="142"/>
                  </a:cubicBezTo>
                  <a:close/>
                  <a:moveTo>
                    <a:pt x="253" y="142"/>
                  </a:moveTo>
                  <a:cubicBezTo>
                    <a:pt x="254" y="143"/>
                    <a:pt x="254" y="143"/>
                    <a:pt x="254" y="143"/>
                  </a:cubicBezTo>
                  <a:cubicBezTo>
                    <a:pt x="254" y="142"/>
                    <a:pt x="254" y="142"/>
                    <a:pt x="254" y="142"/>
                  </a:cubicBezTo>
                  <a:cubicBezTo>
                    <a:pt x="253" y="142"/>
                    <a:pt x="253" y="142"/>
                    <a:pt x="253" y="142"/>
                  </a:cubicBezTo>
                  <a:close/>
                  <a:moveTo>
                    <a:pt x="255" y="143"/>
                  </a:moveTo>
                  <a:cubicBezTo>
                    <a:pt x="255" y="143"/>
                    <a:pt x="255" y="143"/>
                    <a:pt x="255" y="143"/>
                  </a:cubicBezTo>
                  <a:cubicBezTo>
                    <a:pt x="256" y="143"/>
                    <a:pt x="256" y="143"/>
                    <a:pt x="256" y="143"/>
                  </a:cubicBezTo>
                  <a:cubicBezTo>
                    <a:pt x="256" y="143"/>
                    <a:pt x="256" y="143"/>
                    <a:pt x="256" y="143"/>
                  </a:cubicBezTo>
                  <a:cubicBezTo>
                    <a:pt x="256" y="143"/>
                    <a:pt x="256" y="143"/>
                    <a:pt x="256" y="143"/>
                  </a:cubicBezTo>
                  <a:cubicBezTo>
                    <a:pt x="255" y="143"/>
                    <a:pt x="255" y="143"/>
                    <a:pt x="255" y="143"/>
                  </a:cubicBezTo>
                  <a:cubicBezTo>
                    <a:pt x="255" y="142"/>
                    <a:pt x="255" y="142"/>
                    <a:pt x="255" y="142"/>
                  </a:cubicBezTo>
                  <a:cubicBezTo>
                    <a:pt x="255" y="142"/>
                    <a:pt x="255" y="142"/>
                    <a:pt x="255" y="142"/>
                  </a:cubicBezTo>
                  <a:cubicBezTo>
                    <a:pt x="254" y="143"/>
                    <a:pt x="254" y="143"/>
                    <a:pt x="254" y="143"/>
                  </a:cubicBezTo>
                  <a:cubicBezTo>
                    <a:pt x="255" y="143"/>
                    <a:pt x="255" y="143"/>
                    <a:pt x="255" y="143"/>
                  </a:cubicBezTo>
                  <a:close/>
                  <a:moveTo>
                    <a:pt x="265" y="155"/>
                  </a:moveTo>
                  <a:cubicBezTo>
                    <a:pt x="265" y="155"/>
                    <a:pt x="265" y="155"/>
                    <a:pt x="265" y="155"/>
                  </a:cubicBezTo>
                  <a:cubicBezTo>
                    <a:pt x="265" y="155"/>
                    <a:pt x="265" y="155"/>
                    <a:pt x="265" y="155"/>
                  </a:cubicBezTo>
                  <a:cubicBezTo>
                    <a:pt x="265" y="154"/>
                    <a:pt x="265" y="154"/>
                    <a:pt x="265" y="154"/>
                  </a:cubicBezTo>
                  <a:cubicBezTo>
                    <a:pt x="265" y="154"/>
                    <a:pt x="265" y="154"/>
                    <a:pt x="265" y="154"/>
                  </a:cubicBezTo>
                  <a:cubicBezTo>
                    <a:pt x="266" y="154"/>
                    <a:pt x="266" y="154"/>
                    <a:pt x="266" y="154"/>
                  </a:cubicBezTo>
                  <a:cubicBezTo>
                    <a:pt x="266" y="155"/>
                    <a:pt x="266" y="155"/>
                    <a:pt x="266" y="155"/>
                  </a:cubicBezTo>
                  <a:cubicBezTo>
                    <a:pt x="266" y="155"/>
                    <a:pt x="266" y="155"/>
                    <a:pt x="266" y="155"/>
                  </a:cubicBezTo>
                  <a:cubicBezTo>
                    <a:pt x="265" y="155"/>
                    <a:pt x="265" y="155"/>
                    <a:pt x="265" y="155"/>
                  </a:cubicBezTo>
                  <a:close/>
                  <a:moveTo>
                    <a:pt x="264" y="158"/>
                  </a:moveTo>
                  <a:cubicBezTo>
                    <a:pt x="264" y="157"/>
                    <a:pt x="264" y="157"/>
                    <a:pt x="264" y="157"/>
                  </a:cubicBezTo>
                  <a:cubicBezTo>
                    <a:pt x="264" y="156"/>
                    <a:pt x="264" y="156"/>
                    <a:pt x="264" y="156"/>
                  </a:cubicBezTo>
                  <a:cubicBezTo>
                    <a:pt x="264" y="156"/>
                    <a:pt x="264" y="156"/>
                    <a:pt x="264" y="156"/>
                  </a:cubicBezTo>
                  <a:cubicBezTo>
                    <a:pt x="265" y="156"/>
                    <a:pt x="265" y="156"/>
                    <a:pt x="265" y="156"/>
                  </a:cubicBezTo>
                  <a:cubicBezTo>
                    <a:pt x="265" y="157"/>
                    <a:pt x="265" y="157"/>
                    <a:pt x="265" y="157"/>
                  </a:cubicBezTo>
                  <a:cubicBezTo>
                    <a:pt x="265" y="157"/>
                    <a:pt x="265" y="157"/>
                    <a:pt x="265" y="157"/>
                  </a:cubicBezTo>
                  <a:cubicBezTo>
                    <a:pt x="264" y="158"/>
                    <a:pt x="264" y="158"/>
                    <a:pt x="264" y="158"/>
                  </a:cubicBezTo>
                  <a:cubicBezTo>
                    <a:pt x="264" y="158"/>
                    <a:pt x="264" y="158"/>
                    <a:pt x="264" y="158"/>
                  </a:cubicBezTo>
                  <a:close/>
                  <a:moveTo>
                    <a:pt x="258" y="146"/>
                  </a:moveTo>
                  <a:cubicBezTo>
                    <a:pt x="258" y="145"/>
                    <a:pt x="258" y="145"/>
                    <a:pt x="258" y="145"/>
                  </a:cubicBezTo>
                  <a:cubicBezTo>
                    <a:pt x="258" y="145"/>
                    <a:pt x="258" y="145"/>
                    <a:pt x="258" y="145"/>
                  </a:cubicBezTo>
                  <a:cubicBezTo>
                    <a:pt x="258" y="146"/>
                    <a:pt x="258" y="146"/>
                    <a:pt x="258" y="146"/>
                  </a:cubicBezTo>
                  <a:close/>
                  <a:moveTo>
                    <a:pt x="257" y="146"/>
                  </a:moveTo>
                  <a:cubicBezTo>
                    <a:pt x="256" y="145"/>
                    <a:pt x="256" y="145"/>
                    <a:pt x="256" y="145"/>
                  </a:cubicBezTo>
                  <a:cubicBezTo>
                    <a:pt x="257" y="145"/>
                    <a:pt x="257" y="145"/>
                    <a:pt x="257" y="145"/>
                  </a:cubicBezTo>
                  <a:cubicBezTo>
                    <a:pt x="257" y="146"/>
                    <a:pt x="257" y="146"/>
                    <a:pt x="257" y="146"/>
                  </a:cubicBezTo>
                  <a:cubicBezTo>
                    <a:pt x="257" y="146"/>
                    <a:pt x="257" y="146"/>
                    <a:pt x="257" y="146"/>
                  </a:cubicBezTo>
                  <a:close/>
                  <a:moveTo>
                    <a:pt x="257" y="146"/>
                  </a:moveTo>
                  <a:cubicBezTo>
                    <a:pt x="257" y="147"/>
                    <a:pt x="257" y="147"/>
                    <a:pt x="257" y="147"/>
                  </a:cubicBezTo>
                  <a:cubicBezTo>
                    <a:pt x="258" y="147"/>
                    <a:pt x="258" y="147"/>
                    <a:pt x="258" y="147"/>
                  </a:cubicBezTo>
                  <a:cubicBezTo>
                    <a:pt x="258" y="147"/>
                    <a:pt x="258" y="147"/>
                    <a:pt x="258" y="147"/>
                  </a:cubicBezTo>
                  <a:cubicBezTo>
                    <a:pt x="258" y="146"/>
                    <a:pt x="258" y="146"/>
                    <a:pt x="258" y="146"/>
                  </a:cubicBezTo>
                  <a:cubicBezTo>
                    <a:pt x="258" y="146"/>
                    <a:pt x="258" y="146"/>
                    <a:pt x="258" y="146"/>
                  </a:cubicBezTo>
                  <a:cubicBezTo>
                    <a:pt x="257" y="146"/>
                    <a:pt x="257" y="146"/>
                    <a:pt x="257" y="146"/>
                  </a:cubicBezTo>
                  <a:cubicBezTo>
                    <a:pt x="257" y="146"/>
                    <a:pt x="257" y="146"/>
                    <a:pt x="257" y="146"/>
                  </a:cubicBezTo>
                  <a:close/>
                  <a:moveTo>
                    <a:pt x="263" y="144"/>
                  </a:moveTo>
                  <a:cubicBezTo>
                    <a:pt x="263" y="144"/>
                    <a:pt x="263" y="144"/>
                    <a:pt x="263" y="144"/>
                  </a:cubicBezTo>
                  <a:cubicBezTo>
                    <a:pt x="264" y="145"/>
                    <a:pt x="264" y="145"/>
                    <a:pt x="264" y="145"/>
                  </a:cubicBezTo>
                  <a:cubicBezTo>
                    <a:pt x="264" y="145"/>
                    <a:pt x="264" y="145"/>
                    <a:pt x="264" y="145"/>
                  </a:cubicBezTo>
                  <a:cubicBezTo>
                    <a:pt x="264" y="145"/>
                    <a:pt x="264" y="145"/>
                    <a:pt x="264" y="145"/>
                  </a:cubicBezTo>
                  <a:cubicBezTo>
                    <a:pt x="264" y="146"/>
                    <a:pt x="264" y="146"/>
                    <a:pt x="264" y="146"/>
                  </a:cubicBezTo>
                  <a:cubicBezTo>
                    <a:pt x="264" y="146"/>
                    <a:pt x="264" y="146"/>
                    <a:pt x="264" y="146"/>
                  </a:cubicBezTo>
                  <a:cubicBezTo>
                    <a:pt x="264" y="145"/>
                    <a:pt x="264" y="145"/>
                    <a:pt x="264" y="145"/>
                  </a:cubicBezTo>
                  <a:cubicBezTo>
                    <a:pt x="265" y="145"/>
                    <a:pt x="265" y="145"/>
                    <a:pt x="265" y="145"/>
                  </a:cubicBezTo>
                  <a:cubicBezTo>
                    <a:pt x="266" y="145"/>
                    <a:pt x="266" y="145"/>
                    <a:pt x="266" y="145"/>
                  </a:cubicBezTo>
                  <a:cubicBezTo>
                    <a:pt x="266" y="145"/>
                    <a:pt x="266" y="145"/>
                    <a:pt x="266" y="145"/>
                  </a:cubicBezTo>
                  <a:cubicBezTo>
                    <a:pt x="266" y="145"/>
                    <a:pt x="266" y="145"/>
                    <a:pt x="266" y="145"/>
                  </a:cubicBezTo>
                  <a:cubicBezTo>
                    <a:pt x="266" y="144"/>
                    <a:pt x="266" y="144"/>
                    <a:pt x="266" y="144"/>
                  </a:cubicBezTo>
                  <a:cubicBezTo>
                    <a:pt x="265" y="144"/>
                    <a:pt x="265" y="144"/>
                    <a:pt x="265" y="144"/>
                  </a:cubicBezTo>
                  <a:cubicBezTo>
                    <a:pt x="264" y="144"/>
                    <a:pt x="264" y="144"/>
                    <a:pt x="264" y="144"/>
                  </a:cubicBezTo>
                  <a:cubicBezTo>
                    <a:pt x="264" y="143"/>
                    <a:pt x="264" y="143"/>
                    <a:pt x="264" y="143"/>
                  </a:cubicBezTo>
                  <a:cubicBezTo>
                    <a:pt x="263" y="144"/>
                    <a:pt x="263" y="144"/>
                    <a:pt x="263" y="144"/>
                  </a:cubicBezTo>
                  <a:cubicBezTo>
                    <a:pt x="263" y="144"/>
                    <a:pt x="263" y="144"/>
                    <a:pt x="263" y="144"/>
                  </a:cubicBezTo>
                  <a:close/>
                  <a:moveTo>
                    <a:pt x="273" y="144"/>
                  </a:moveTo>
                  <a:cubicBezTo>
                    <a:pt x="273" y="143"/>
                    <a:pt x="273" y="143"/>
                    <a:pt x="273" y="143"/>
                  </a:cubicBezTo>
                  <a:cubicBezTo>
                    <a:pt x="273" y="143"/>
                    <a:pt x="273" y="143"/>
                    <a:pt x="273" y="143"/>
                  </a:cubicBezTo>
                  <a:cubicBezTo>
                    <a:pt x="273" y="144"/>
                    <a:pt x="273" y="144"/>
                    <a:pt x="273" y="144"/>
                  </a:cubicBezTo>
                  <a:cubicBezTo>
                    <a:pt x="273" y="144"/>
                    <a:pt x="273" y="144"/>
                    <a:pt x="273" y="144"/>
                  </a:cubicBezTo>
                  <a:close/>
                  <a:moveTo>
                    <a:pt x="269" y="147"/>
                  </a:moveTo>
                  <a:cubicBezTo>
                    <a:pt x="270" y="147"/>
                    <a:pt x="270" y="147"/>
                    <a:pt x="270" y="147"/>
                  </a:cubicBezTo>
                  <a:cubicBezTo>
                    <a:pt x="270" y="146"/>
                    <a:pt x="270" y="146"/>
                    <a:pt x="270" y="146"/>
                  </a:cubicBezTo>
                  <a:cubicBezTo>
                    <a:pt x="271" y="146"/>
                    <a:pt x="271" y="146"/>
                    <a:pt x="271" y="146"/>
                  </a:cubicBezTo>
                  <a:cubicBezTo>
                    <a:pt x="271" y="146"/>
                    <a:pt x="271" y="146"/>
                    <a:pt x="271" y="146"/>
                  </a:cubicBezTo>
                  <a:cubicBezTo>
                    <a:pt x="272" y="146"/>
                    <a:pt x="272" y="146"/>
                    <a:pt x="272" y="146"/>
                  </a:cubicBezTo>
                  <a:cubicBezTo>
                    <a:pt x="272" y="146"/>
                    <a:pt x="272" y="146"/>
                    <a:pt x="272" y="146"/>
                  </a:cubicBezTo>
                  <a:cubicBezTo>
                    <a:pt x="272" y="146"/>
                    <a:pt x="272" y="146"/>
                    <a:pt x="272" y="146"/>
                  </a:cubicBezTo>
                  <a:cubicBezTo>
                    <a:pt x="271" y="147"/>
                    <a:pt x="271" y="147"/>
                    <a:pt x="271" y="147"/>
                  </a:cubicBezTo>
                  <a:cubicBezTo>
                    <a:pt x="270" y="147"/>
                    <a:pt x="270" y="147"/>
                    <a:pt x="270" y="147"/>
                  </a:cubicBezTo>
                  <a:cubicBezTo>
                    <a:pt x="270" y="147"/>
                    <a:pt x="270" y="147"/>
                    <a:pt x="270" y="147"/>
                  </a:cubicBezTo>
                  <a:cubicBezTo>
                    <a:pt x="269" y="147"/>
                    <a:pt x="269" y="147"/>
                    <a:pt x="269" y="147"/>
                  </a:cubicBezTo>
                  <a:close/>
                  <a:moveTo>
                    <a:pt x="266" y="152"/>
                  </a:moveTo>
                  <a:cubicBezTo>
                    <a:pt x="268" y="151"/>
                    <a:pt x="268" y="151"/>
                    <a:pt x="268" y="151"/>
                  </a:cubicBezTo>
                  <a:cubicBezTo>
                    <a:pt x="268" y="150"/>
                    <a:pt x="268" y="150"/>
                    <a:pt x="268" y="150"/>
                  </a:cubicBezTo>
                  <a:cubicBezTo>
                    <a:pt x="268" y="150"/>
                    <a:pt x="268" y="150"/>
                    <a:pt x="268" y="150"/>
                  </a:cubicBezTo>
                  <a:cubicBezTo>
                    <a:pt x="269" y="150"/>
                    <a:pt x="269" y="150"/>
                    <a:pt x="269" y="150"/>
                  </a:cubicBezTo>
                  <a:cubicBezTo>
                    <a:pt x="270" y="149"/>
                    <a:pt x="270" y="149"/>
                    <a:pt x="270" y="149"/>
                  </a:cubicBezTo>
                  <a:cubicBezTo>
                    <a:pt x="270" y="148"/>
                    <a:pt x="270" y="148"/>
                    <a:pt x="270" y="148"/>
                  </a:cubicBezTo>
                  <a:cubicBezTo>
                    <a:pt x="269" y="148"/>
                    <a:pt x="269" y="148"/>
                    <a:pt x="269" y="148"/>
                  </a:cubicBezTo>
                  <a:cubicBezTo>
                    <a:pt x="269" y="148"/>
                    <a:pt x="269" y="148"/>
                    <a:pt x="269" y="148"/>
                  </a:cubicBezTo>
                  <a:cubicBezTo>
                    <a:pt x="269" y="149"/>
                    <a:pt x="269" y="149"/>
                    <a:pt x="269" y="149"/>
                  </a:cubicBezTo>
                  <a:cubicBezTo>
                    <a:pt x="268" y="149"/>
                    <a:pt x="268" y="149"/>
                    <a:pt x="268" y="149"/>
                  </a:cubicBezTo>
                  <a:cubicBezTo>
                    <a:pt x="267" y="150"/>
                    <a:pt x="267" y="150"/>
                    <a:pt x="267" y="150"/>
                  </a:cubicBezTo>
                  <a:cubicBezTo>
                    <a:pt x="267" y="150"/>
                    <a:pt x="267" y="150"/>
                    <a:pt x="267" y="150"/>
                  </a:cubicBezTo>
                  <a:cubicBezTo>
                    <a:pt x="266" y="150"/>
                    <a:pt x="266" y="150"/>
                    <a:pt x="266" y="150"/>
                  </a:cubicBezTo>
                  <a:cubicBezTo>
                    <a:pt x="265" y="150"/>
                    <a:pt x="265" y="150"/>
                    <a:pt x="265" y="150"/>
                  </a:cubicBezTo>
                  <a:cubicBezTo>
                    <a:pt x="265" y="151"/>
                    <a:pt x="265" y="151"/>
                    <a:pt x="265" y="151"/>
                  </a:cubicBezTo>
                  <a:cubicBezTo>
                    <a:pt x="264" y="151"/>
                    <a:pt x="264" y="151"/>
                    <a:pt x="264" y="151"/>
                  </a:cubicBezTo>
                  <a:cubicBezTo>
                    <a:pt x="264" y="152"/>
                    <a:pt x="264" y="152"/>
                    <a:pt x="264" y="152"/>
                  </a:cubicBezTo>
                  <a:cubicBezTo>
                    <a:pt x="265" y="152"/>
                    <a:pt x="265" y="152"/>
                    <a:pt x="265" y="152"/>
                  </a:cubicBezTo>
                  <a:cubicBezTo>
                    <a:pt x="265" y="152"/>
                    <a:pt x="265" y="152"/>
                    <a:pt x="265" y="152"/>
                  </a:cubicBezTo>
                  <a:cubicBezTo>
                    <a:pt x="266" y="152"/>
                    <a:pt x="266" y="152"/>
                    <a:pt x="266" y="152"/>
                  </a:cubicBezTo>
                  <a:close/>
                  <a:moveTo>
                    <a:pt x="273" y="152"/>
                  </a:moveTo>
                  <a:cubicBezTo>
                    <a:pt x="273" y="150"/>
                    <a:pt x="273" y="150"/>
                    <a:pt x="273" y="150"/>
                  </a:cubicBezTo>
                  <a:cubicBezTo>
                    <a:pt x="273" y="150"/>
                    <a:pt x="273" y="150"/>
                    <a:pt x="273" y="150"/>
                  </a:cubicBezTo>
                  <a:cubicBezTo>
                    <a:pt x="274" y="149"/>
                    <a:pt x="274" y="149"/>
                    <a:pt x="274" y="149"/>
                  </a:cubicBezTo>
                  <a:cubicBezTo>
                    <a:pt x="274" y="149"/>
                    <a:pt x="274" y="149"/>
                    <a:pt x="274" y="149"/>
                  </a:cubicBezTo>
                  <a:cubicBezTo>
                    <a:pt x="275" y="149"/>
                    <a:pt x="275" y="149"/>
                    <a:pt x="275" y="149"/>
                  </a:cubicBezTo>
                  <a:cubicBezTo>
                    <a:pt x="275" y="150"/>
                    <a:pt x="275" y="150"/>
                    <a:pt x="275" y="150"/>
                  </a:cubicBezTo>
                  <a:cubicBezTo>
                    <a:pt x="275" y="151"/>
                    <a:pt x="275" y="151"/>
                    <a:pt x="275" y="151"/>
                  </a:cubicBezTo>
                  <a:cubicBezTo>
                    <a:pt x="274" y="151"/>
                    <a:pt x="274" y="151"/>
                    <a:pt x="274" y="151"/>
                  </a:cubicBezTo>
                  <a:cubicBezTo>
                    <a:pt x="274" y="152"/>
                    <a:pt x="274" y="152"/>
                    <a:pt x="274" y="152"/>
                  </a:cubicBezTo>
                  <a:cubicBezTo>
                    <a:pt x="273" y="152"/>
                    <a:pt x="273" y="152"/>
                    <a:pt x="273" y="152"/>
                  </a:cubicBezTo>
                  <a:close/>
                  <a:moveTo>
                    <a:pt x="279" y="158"/>
                  </a:moveTo>
                  <a:cubicBezTo>
                    <a:pt x="279" y="157"/>
                    <a:pt x="279" y="157"/>
                    <a:pt x="279" y="157"/>
                  </a:cubicBezTo>
                  <a:cubicBezTo>
                    <a:pt x="279" y="156"/>
                    <a:pt x="279" y="156"/>
                    <a:pt x="279" y="156"/>
                  </a:cubicBezTo>
                  <a:cubicBezTo>
                    <a:pt x="278" y="155"/>
                    <a:pt x="278" y="155"/>
                    <a:pt x="278" y="155"/>
                  </a:cubicBezTo>
                  <a:cubicBezTo>
                    <a:pt x="278" y="155"/>
                    <a:pt x="278" y="155"/>
                    <a:pt x="278" y="155"/>
                  </a:cubicBezTo>
                  <a:cubicBezTo>
                    <a:pt x="278" y="156"/>
                    <a:pt x="278" y="156"/>
                    <a:pt x="278" y="156"/>
                  </a:cubicBezTo>
                  <a:cubicBezTo>
                    <a:pt x="278" y="157"/>
                    <a:pt x="278" y="157"/>
                    <a:pt x="278" y="157"/>
                  </a:cubicBezTo>
                  <a:cubicBezTo>
                    <a:pt x="278" y="158"/>
                    <a:pt x="278" y="158"/>
                    <a:pt x="278" y="158"/>
                  </a:cubicBezTo>
                  <a:cubicBezTo>
                    <a:pt x="278" y="158"/>
                    <a:pt x="278" y="158"/>
                    <a:pt x="278" y="158"/>
                  </a:cubicBezTo>
                  <a:cubicBezTo>
                    <a:pt x="278" y="158"/>
                    <a:pt x="278" y="158"/>
                    <a:pt x="278" y="158"/>
                  </a:cubicBezTo>
                  <a:cubicBezTo>
                    <a:pt x="279" y="158"/>
                    <a:pt x="279" y="158"/>
                    <a:pt x="279" y="158"/>
                  </a:cubicBezTo>
                  <a:cubicBezTo>
                    <a:pt x="279" y="158"/>
                    <a:pt x="279" y="158"/>
                    <a:pt x="279" y="158"/>
                  </a:cubicBezTo>
                  <a:close/>
                  <a:moveTo>
                    <a:pt x="280" y="157"/>
                  </a:moveTo>
                  <a:cubicBezTo>
                    <a:pt x="279" y="157"/>
                    <a:pt x="279" y="157"/>
                    <a:pt x="279" y="157"/>
                  </a:cubicBezTo>
                  <a:cubicBezTo>
                    <a:pt x="280" y="156"/>
                    <a:pt x="280" y="156"/>
                    <a:pt x="280" y="156"/>
                  </a:cubicBezTo>
                  <a:cubicBezTo>
                    <a:pt x="280" y="157"/>
                    <a:pt x="280" y="157"/>
                    <a:pt x="280" y="157"/>
                  </a:cubicBezTo>
                  <a:cubicBezTo>
                    <a:pt x="280" y="157"/>
                    <a:pt x="280" y="157"/>
                    <a:pt x="280" y="157"/>
                  </a:cubicBezTo>
                  <a:cubicBezTo>
                    <a:pt x="280" y="158"/>
                    <a:pt x="280" y="158"/>
                    <a:pt x="280" y="158"/>
                  </a:cubicBezTo>
                  <a:cubicBezTo>
                    <a:pt x="280" y="157"/>
                    <a:pt x="280" y="157"/>
                    <a:pt x="280" y="157"/>
                  </a:cubicBezTo>
                  <a:close/>
                  <a:moveTo>
                    <a:pt x="281" y="159"/>
                  </a:moveTo>
                  <a:cubicBezTo>
                    <a:pt x="280" y="159"/>
                    <a:pt x="280" y="159"/>
                    <a:pt x="280" y="159"/>
                  </a:cubicBezTo>
                  <a:cubicBezTo>
                    <a:pt x="281" y="158"/>
                    <a:pt x="281" y="158"/>
                    <a:pt x="281" y="158"/>
                  </a:cubicBezTo>
                  <a:cubicBezTo>
                    <a:pt x="281" y="158"/>
                    <a:pt x="281" y="158"/>
                    <a:pt x="281" y="158"/>
                  </a:cubicBezTo>
                  <a:cubicBezTo>
                    <a:pt x="281" y="159"/>
                    <a:pt x="281" y="159"/>
                    <a:pt x="281" y="159"/>
                  </a:cubicBezTo>
                  <a:cubicBezTo>
                    <a:pt x="281" y="159"/>
                    <a:pt x="281" y="159"/>
                    <a:pt x="281" y="159"/>
                  </a:cubicBezTo>
                  <a:close/>
                  <a:moveTo>
                    <a:pt x="278" y="161"/>
                  </a:moveTo>
                  <a:cubicBezTo>
                    <a:pt x="278" y="161"/>
                    <a:pt x="278" y="161"/>
                    <a:pt x="278" y="161"/>
                  </a:cubicBezTo>
                  <a:cubicBezTo>
                    <a:pt x="278" y="162"/>
                    <a:pt x="278" y="162"/>
                    <a:pt x="278" y="162"/>
                  </a:cubicBezTo>
                  <a:cubicBezTo>
                    <a:pt x="278" y="163"/>
                    <a:pt x="278" y="163"/>
                    <a:pt x="278" y="163"/>
                  </a:cubicBezTo>
                  <a:cubicBezTo>
                    <a:pt x="278" y="163"/>
                    <a:pt x="278" y="163"/>
                    <a:pt x="278" y="163"/>
                  </a:cubicBezTo>
                  <a:cubicBezTo>
                    <a:pt x="279" y="163"/>
                    <a:pt x="279" y="163"/>
                    <a:pt x="279" y="163"/>
                  </a:cubicBezTo>
                  <a:cubicBezTo>
                    <a:pt x="280" y="163"/>
                    <a:pt x="280" y="163"/>
                    <a:pt x="280" y="163"/>
                  </a:cubicBezTo>
                  <a:cubicBezTo>
                    <a:pt x="280" y="163"/>
                    <a:pt x="280" y="163"/>
                    <a:pt x="280" y="163"/>
                  </a:cubicBezTo>
                  <a:cubicBezTo>
                    <a:pt x="281" y="163"/>
                    <a:pt x="281" y="163"/>
                    <a:pt x="281" y="163"/>
                  </a:cubicBezTo>
                  <a:cubicBezTo>
                    <a:pt x="282" y="163"/>
                    <a:pt x="282" y="163"/>
                    <a:pt x="282" y="163"/>
                  </a:cubicBezTo>
                  <a:cubicBezTo>
                    <a:pt x="282" y="163"/>
                    <a:pt x="282" y="163"/>
                    <a:pt x="282" y="163"/>
                  </a:cubicBezTo>
                  <a:cubicBezTo>
                    <a:pt x="282" y="162"/>
                    <a:pt x="282" y="162"/>
                    <a:pt x="282" y="162"/>
                  </a:cubicBezTo>
                  <a:cubicBezTo>
                    <a:pt x="282" y="162"/>
                    <a:pt x="282" y="162"/>
                    <a:pt x="282" y="162"/>
                  </a:cubicBezTo>
                  <a:cubicBezTo>
                    <a:pt x="281" y="161"/>
                    <a:pt x="281" y="161"/>
                    <a:pt x="281" y="161"/>
                  </a:cubicBezTo>
                  <a:cubicBezTo>
                    <a:pt x="281" y="161"/>
                    <a:pt x="281" y="161"/>
                    <a:pt x="281" y="161"/>
                  </a:cubicBezTo>
                  <a:cubicBezTo>
                    <a:pt x="280" y="161"/>
                    <a:pt x="280" y="161"/>
                    <a:pt x="280" y="161"/>
                  </a:cubicBezTo>
                  <a:cubicBezTo>
                    <a:pt x="280" y="161"/>
                    <a:pt x="280" y="161"/>
                    <a:pt x="280" y="161"/>
                  </a:cubicBezTo>
                  <a:cubicBezTo>
                    <a:pt x="280" y="161"/>
                    <a:pt x="280" y="161"/>
                    <a:pt x="280" y="161"/>
                  </a:cubicBezTo>
                  <a:cubicBezTo>
                    <a:pt x="280" y="160"/>
                    <a:pt x="280" y="160"/>
                    <a:pt x="280" y="160"/>
                  </a:cubicBezTo>
                  <a:cubicBezTo>
                    <a:pt x="279" y="160"/>
                    <a:pt x="279" y="160"/>
                    <a:pt x="279" y="160"/>
                  </a:cubicBezTo>
                  <a:cubicBezTo>
                    <a:pt x="279" y="161"/>
                    <a:pt x="279" y="161"/>
                    <a:pt x="279" y="161"/>
                  </a:cubicBezTo>
                  <a:cubicBezTo>
                    <a:pt x="278" y="161"/>
                    <a:pt x="278" y="161"/>
                    <a:pt x="278" y="161"/>
                  </a:cubicBezTo>
                  <a:cubicBezTo>
                    <a:pt x="278" y="161"/>
                    <a:pt x="278" y="161"/>
                    <a:pt x="278" y="161"/>
                  </a:cubicBezTo>
                  <a:close/>
                  <a:moveTo>
                    <a:pt x="255" y="190"/>
                  </a:moveTo>
                  <a:cubicBezTo>
                    <a:pt x="256" y="190"/>
                    <a:pt x="256" y="190"/>
                    <a:pt x="256" y="190"/>
                  </a:cubicBezTo>
                  <a:cubicBezTo>
                    <a:pt x="256" y="190"/>
                    <a:pt x="256" y="190"/>
                    <a:pt x="256" y="190"/>
                  </a:cubicBezTo>
                  <a:cubicBezTo>
                    <a:pt x="256" y="190"/>
                    <a:pt x="256" y="190"/>
                    <a:pt x="256" y="190"/>
                  </a:cubicBezTo>
                  <a:cubicBezTo>
                    <a:pt x="255" y="190"/>
                    <a:pt x="255" y="190"/>
                    <a:pt x="255" y="190"/>
                  </a:cubicBezTo>
                  <a:cubicBezTo>
                    <a:pt x="255" y="190"/>
                    <a:pt x="255" y="190"/>
                    <a:pt x="255" y="190"/>
                  </a:cubicBezTo>
                  <a:close/>
                  <a:moveTo>
                    <a:pt x="242" y="171"/>
                  </a:moveTo>
                  <a:cubicBezTo>
                    <a:pt x="242" y="171"/>
                    <a:pt x="242" y="171"/>
                    <a:pt x="242" y="171"/>
                  </a:cubicBezTo>
                  <a:cubicBezTo>
                    <a:pt x="243" y="171"/>
                    <a:pt x="243" y="171"/>
                    <a:pt x="243" y="171"/>
                  </a:cubicBezTo>
                  <a:cubicBezTo>
                    <a:pt x="243" y="171"/>
                    <a:pt x="243" y="171"/>
                    <a:pt x="243" y="171"/>
                  </a:cubicBezTo>
                  <a:cubicBezTo>
                    <a:pt x="242" y="171"/>
                    <a:pt x="242" y="171"/>
                    <a:pt x="242" y="171"/>
                  </a:cubicBezTo>
                  <a:cubicBezTo>
                    <a:pt x="242" y="171"/>
                    <a:pt x="242" y="171"/>
                    <a:pt x="242" y="171"/>
                  </a:cubicBezTo>
                  <a:cubicBezTo>
                    <a:pt x="242" y="171"/>
                    <a:pt x="242" y="171"/>
                    <a:pt x="242" y="171"/>
                  </a:cubicBezTo>
                  <a:close/>
                  <a:moveTo>
                    <a:pt x="239" y="175"/>
                  </a:moveTo>
                  <a:cubicBezTo>
                    <a:pt x="239" y="175"/>
                    <a:pt x="239" y="175"/>
                    <a:pt x="239" y="175"/>
                  </a:cubicBezTo>
                  <a:cubicBezTo>
                    <a:pt x="238" y="174"/>
                    <a:pt x="238" y="174"/>
                    <a:pt x="238" y="174"/>
                  </a:cubicBezTo>
                  <a:cubicBezTo>
                    <a:pt x="237" y="174"/>
                    <a:pt x="237" y="174"/>
                    <a:pt x="237" y="174"/>
                  </a:cubicBezTo>
                  <a:cubicBezTo>
                    <a:pt x="238" y="173"/>
                    <a:pt x="238" y="173"/>
                    <a:pt x="238" y="173"/>
                  </a:cubicBezTo>
                  <a:cubicBezTo>
                    <a:pt x="237" y="173"/>
                    <a:pt x="237" y="173"/>
                    <a:pt x="237" y="173"/>
                  </a:cubicBezTo>
                  <a:cubicBezTo>
                    <a:pt x="237" y="172"/>
                    <a:pt x="237" y="172"/>
                    <a:pt x="237" y="172"/>
                  </a:cubicBezTo>
                  <a:cubicBezTo>
                    <a:pt x="237" y="171"/>
                    <a:pt x="237" y="171"/>
                    <a:pt x="237" y="171"/>
                  </a:cubicBezTo>
                  <a:cubicBezTo>
                    <a:pt x="237" y="171"/>
                    <a:pt x="237" y="171"/>
                    <a:pt x="237" y="171"/>
                  </a:cubicBezTo>
                  <a:cubicBezTo>
                    <a:pt x="237" y="172"/>
                    <a:pt x="237" y="172"/>
                    <a:pt x="237" y="172"/>
                  </a:cubicBezTo>
                  <a:cubicBezTo>
                    <a:pt x="238" y="172"/>
                    <a:pt x="238" y="172"/>
                    <a:pt x="238" y="172"/>
                  </a:cubicBezTo>
                  <a:cubicBezTo>
                    <a:pt x="238" y="172"/>
                    <a:pt x="238" y="172"/>
                    <a:pt x="238" y="172"/>
                  </a:cubicBezTo>
                  <a:cubicBezTo>
                    <a:pt x="239" y="173"/>
                    <a:pt x="239" y="173"/>
                    <a:pt x="239" y="173"/>
                  </a:cubicBezTo>
                  <a:cubicBezTo>
                    <a:pt x="239" y="174"/>
                    <a:pt x="239" y="174"/>
                    <a:pt x="239" y="174"/>
                  </a:cubicBezTo>
                  <a:cubicBezTo>
                    <a:pt x="240" y="174"/>
                    <a:pt x="240" y="174"/>
                    <a:pt x="240" y="174"/>
                  </a:cubicBezTo>
                  <a:cubicBezTo>
                    <a:pt x="240" y="174"/>
                    <a:pt x="240" y="174"/>
                    <a:pt x="240" y="174"/>
                  </a:cubicBezTo>
                  <a:cubicBezTo>
                    <a:pt x="240" y="175"/>
                    <a:pt x="240" y="175"/>
                    <a:pt x="240" y="175"/>
                  </a:cubicBezTo>
                  <a:cubicBezTo>
                    <a:pt x="239" y="175"/>
                    <a:pt x="239" y="175"/>
                    <a:pt x="239" y="175"/>
                  </a:cubicBezTo>
                  <a:cubicBezTo>
                    <a:pt x="239" y="175"/>
                    <a:pt x="239" y="175"/>
                    <a:pt x="239" y="175"/>
                  </a:cubicBezTo>
                  <a:close/>
                  <a:moveTo>
                    <a:pt x="234" y="175"/>
                  </a:moveTo>
                  <a:cubicBezTo>
                    <a:pt x="234" y="174"/>
                    <a:pt x="234" y="174"/>
                    <a:pt x="234" y="174"/>
                  </a:cubicBezTo>
                  <a:cubicBezTo>
                    <a:pt x="234" y="174"/>
                    <a:pt x="234" y="174"/>
                    <a:pt x="234" y="174"/>
                  </a:cubicBezTo>
                  <a:cubicBezTo>
                    <a:pt x="234" y="173"/>
                    <a:pt x="234" y="173"/>
                    <a:pt x="234" y="173"/>
                  </a:cubicBezTo>
                  <a:cubicBezTo>
                    <a:pt x="234" y="172"/>
                    <a:pt x="234" y="172"/>
                    <a:pt x="234" y="172"/>
                  </a:cubicBezTo>
                  <a:cubicBezTo>
                    <a:pt x="234" y="171"/>
                    <a:pt x="234" y="171"/>
                    <a:pt x="234" y="171"/>
                  </a:cubicBezTo>
                  <a:cubicBezTo>
                    <a:pt x="234" y="171"/>
                    <a:pt x="234" y="171"/>
                    <a:pt x="234" y="171"/>
                  </a:cubicBezTo>
                  <a:cubicBezTo>
                    <a:pt x="235" y="172"/>
                    <a:pt x="235" y="172"/>
                    <a:pt x="235" y="172"/>
                  </a:cubicBezTo>
                  <a:cubicBezTo>
                    <a:pt x="234" y="172"/>
                    <a:pt x="234" y="172"/>
                    <a:pt x="234" y="172"/>
                  </a:cubicBezTo>
                  <a:cubicBezTo>
                    <a:pt x="234" y="173"/>
                    <a:pt x="234" y="173"/>
                    <a:pt x="234" y="173"/>
                  </a:cubicBezTo>
                  <a:cubicBezTo>
                    <a:pt x="235" y="173"/>
                    <a:pt x="235" y="173"/>
                    <a:pt x="235" y="173"/>
                  </a:cubicBezTo>
                  <a:cubicBezTo>
                    <a:pt x="234" y="175"/>
                    <a:pt x="234" y="175"/>
                    <a:pt x="234" y="175"/>
                  </a:cubicBezTo>
                  <a:cubicBezTo>
                    <a:pt x="234" y="175"/>
                    <a:pt x="234" y="175"/>
                    <a:pt x="234" y="175"/>
                  </a:cubicBezTo>
                  <a:close/>
                  <a:moveTo>
                    <a:pt x="233" y="156"/>
                  </a:moveTo>
                  <a:cubicBezTo>
                    <a:pt x="233" y="157"/>
                    <a:pt x="233" y="157"/>
                    <a:pt x="233" y="157"/>
                  </a:cubicBezTo>
                  <a:cubicBezTo>
                    <a:pt x="233" y="157"/>
                    <a:pt x="233" y="157"/>
                    <a:pt x="233" y="157"/>
                  </a:cubicBezTo>
                  <a:cubicBezTo>
                    <a:pt x="234" y="157"/>
                    <a:pt x="234" y="157"/>
                    <a:pt x="234" y="157"/>
                  </a:cubicBezTo>
                  <a:cubicBezTo>
                    <a:pt x="235" y="156"/>
                    <a:pt x="235" y="156"/>
                    <a:pt x="235" y="156"/>
                  </a:cubicBezTo>
                  <a:cubicBezTo>
                    <a:pt x="235" y="156"/>
                    <a:pt x="235" y="156"/>
                    <a:pt x="235" y="156"/>
                  </a:cubicBezTo>
                  <a:cubicBezTo>
                    <a:pt x="234" y="156"/>
                    <a:pt x="234" y="156"/>
                    <a:pt x="234" y="156"/>
                  </a:cubicBezTo>
                  <a:cubicBezTo>
                    <a:pt x="233" y="156"/>
                    <a:pt x="233" y="156"/>
                    <a:pt x="233" y="156"/>
                  </a:cubicBezTo>
                  <a:close/>
                  <a:moveTo>
                    <a:pt x="233" y="156"/>
                  </a:moveTo>
                  <a:cubicBezTo>
                    <a:pt x="234" y="155"/>
                    <a:pt x="234" y="155"/>
                    <a:pt x="234" y="155"/>
                  </a:cubicBezTo>
                  <a:cubicBezTo>
                    <a:pt x="234" y="154"/>
                    <a:pt x="234" y="154"/>
                    <a:pt x="234" y="154"/>
                  </a:cubicBezTo>
                  <a:cubicBezTo>
                    <a:pt x="235" y="153"/>
                    <a:pt x="235" y="153"/>
                    <a:pt x="235" y="153"/>
                  </a:cubicBezTo>
                  <a:cubicBezTo>
                    <a:pt x="235" y="153"/>
                    <a:pt x="235" y="153"/>
                    <a:pt x="235" y="153"/>
                  </a:cubicBezTo>
                  <a:cubicBezTo>
                    <a:pt x="236" y="153"/>
                    <a:pt x="236" y="153"/>
                    <a:pt x="236" y="153"/>
                  </a:cubicBezTo>
                  <a:cubicBezTo>
                    <a:pt x="236" y="154"/>
                    <a:pt x="236" y="154"/>
                    <a:pt x="236" y="154"/>
                  </a:cubicBezTo>
                  <a:cubicBezTo>
                    <a:pt x="235" y="155"/>
                    <a:pt x="235" y="155"/>
                    <a:pt x="235" y="155"/>
                  </a:cubicBezTo>
                  <a:cubicBezTo>
                    <a:pt x="235" y="155"/>
                    <a:pt x="235" y="155"/>
                    <a:pt x="235" y="155"/>
                  </a:cubicBezTo>
                  <a:cubicBezTo>
                    <a:pt x="235" y="156"/>
                    <a:pt x="235" y="156"/>
                    <a:pt x="235" y="156"/>
                  </a:cubicBezTo>
                  <a:cubicBezTo>
                    <a:pt x="233" y="156"/>
                    <a:pt x="233" y="156"/>
                    <a:pt x="233" y="156"/>
                  </a:cubicBezTo>
                  <a:close/>
                  <a:moveTo>
                    <a:pt x="191" y="148"/>
                  </a:moveTo>
                  <a:cubicBezTo>
                    <a:pt x="191" y="147"/>
                    <a:pt x="191" y="147"/>
                    <a:pt x="191" y="147"/>
                  </a:cubicBezTo>
                  <a:cubicBezTo>
                    <a:pt x="191" y="147"/>
                    <a:pt x="191" y="147"/>
                    <a:pt x="191" y="147"/>
                  </a:cubicBezTo>
                  <a:cubicBezTo>
                    <a:pt x="191" y="147"/>
                    <a:pt x="191" y="147"/>
                    <a:pt x="191" y="147"/>
                  </a:cubicBezTo>
                  <a:cubicBezTo>
                    <a:pt x="191" y="147"/>
                    <a:pt x="191" y="147"/>
                    <a:pt x="191" y="147"/>
                  </a:cubicBezTo>
                  <a:cubicBezTo>
                    <a:pt x="191" y="148"/>
                    <a:pt x="191" y="148"/>
                    <a:pt x="191" y="148"/>
                  </a:cubicBezTo>
                  <a:close/>
                  <a:moveTo>
                    <a:pt x="155" y="138"/>
                  </a:moveTo>
                  <a:cubicBezTo>
                    <a:pt x="155" y="138"/>
                    <a:pt x="155" y="138"/>
                    <a:pt x="155" y="138"/>
                  </a:cubicBezTo>
                  <a:cubicBezTo>
                    <a:pt x="156" y="138"/>
                    <a:pt x="156" y="138"/>
                    <a:pt x="156" y="138"/>
                  </a:cubicBezTo>
                  <a:cubicBezTo>
                    <a:pt x="155" y="138"/>
                    <a:pt x="155" y="138"/>
                    <a:pt x="155" y="138"/>
                  </a:cubicBezTo>
                  <a:cubicBezTo>
                    <a:pt x="155" y="138"/>
                    <a:pt x="155" y="138"/>
                    <a:pt x="155" y="138"/>
                  </a:cubicBezTo>
                  <a:close/>
                  <a:moveTo>
                    <a:pt x="152" y="140"/>
                  </a:moveTo>
                  <a:cubicBezTo>
                    <a:pt x="153" y="140"/>
                    <a:pt x="153" y="140"/>
                    <a:pt x="153" y="140"/>
                  </a:cubicBezTo>
                  <a:cubicBezTo>
                    <a:pt x="152" y="139"/>
                    <a:pt x="152" y="139"/>
                    <a:pt x="152" y="139"/>
                  </a:cubicBezTo>
                  <a:cubicBezTo>
                    <a:pt x="152" y="139"/>
                    <a:pt x="152" y="139"/>
                    <a:pt x="152" y="139"/>
                  </a:cubicBezTo>
                  <a:cubicBezTo>
                    <a:pt x="152" y="140"/>
                    <a:pt x="152" y="140"/>
                    <a:pt x="152" y="140"/>
                  </a:cubicBezTo>
                  <a:close/>
                  <a:moveTo>
                    <a:pt x="153" y="142"/>
                  </a:moveTo>
                  <a:cubicBezTo>
                    <a:pt x="153" y="142"/>
                    <a:pt x="153" y="142"/>
                    <a:pt x="153" y="142"/>
                  </a:cubicBezTo>
                  <a:cubicBezTo>
                    <a:pt x="153" y="142"/>
                    <a:pt x="153" y="142"/>
                    <a:pt x="153" y="142"/>
                  </a:cubicBezTo>
                  <a:cubicBezTo>
                    <a:pt x="153" y="142"/>
                    <a:pt x="153" y="142"/>
                    <a:pt x="153" y="142"/>
                  </a:cubicBezTo>
                  <a:cubicBezTo>
                    <a:pt x="153" y="142"/>
                    <a:pt x="153" y="142"/>
                    <a:pt x="153" y="142"/>
                  </a:cubicBezTo>
                  <a:close/>
                  <a:moveTo>
                    <a:pt x="153" y="143"/>
                  </a:moveTo>
                  <a:cubicBezTo>
                    <a:pt x="152" y="142"/>
                    <a:pt x="152" y="142"/>
                    <a:pt x="152" y="142"/>
                  </a:cubicBezTo>
                  <a:cubicBezTo>
                    <a:pt x="152" y="142"/>
                    <a:pt x="152" y="142"/>
                    <a:pt x="152" y="142"/>
                  </a:cubicBezTo>
                  <a:cubicBezTo>
                    <a:pt x="152" y="143"/>
                    <a:pt x="152" y="143"/>
                    <a:pt x="152" y="143"/>
                  </a:cubicBezTo>
                  <a:cubicBezTo>
                    <a:pt x="153" y="143"/>
                    <a:pt x="153" y="143"/>
                    <a:pt x="153" y="143"/>
                  </a:cubicBezTo>
                  <a:close/>
                  <a:moveTo>
                    <a:pt x="154" y="145"/>
                  </a:moveTo>
                  <a:cubicBezTo>
                    <a:pt x="155" y="146"/>
                    <a:pt x="155" y="146"/>
                    <a:pt x="155" y="146"/>
                  </a:cubicBezTo>
                  <a:cubicBezTo>
                    <a:pt x="155" y="146"/>
                    <a:pt x="155" y="146"/>
                    <a:pt x="155" y="146"/>
                  </a:cubicBezTo>
                  <a:cubicBezTo>
                    <a:pt x="156" y="145"/>
                    <a:pt x="156" y="145"/>
                    <a:pt x="156" y="145"/>
                  </a:cubicBezTo>
                  <a:cubicBezTo>
                    <a:pt x="155" y="145"/>
                    <a:pt x="155" y="145"/>
                    <a:pt x="155" y="145"/>
                  </a:cubicBezTo>
                  <a:cubicBezTo>
                    <a:pt x="156" y="144"/>
                    <a:pt x="156" y="144"/>
                    <a:pt x="156" y="144"/>
                  </a:cubicBezTo>
                  <a:cubicBezTo>
                    <a:pt x="155" y="144"/>
                    <a:pt x="155" y="144"/>
                    <a:pt x="155" y="144"/>
                  </a:cubicBezTo>
                  <a:cubicBezTo>
                    <a:pt x="155" y="145"/>
                    <a:pt x="155" y="145"/>
                    <a:pt x="155" y="145"/>
                  </a:cubicBezTo>
                  <a:cubicBezTo>
                    <a:pt x="155" y="145"/>
                    <a:pt x="155" y="145"/>
                    <a:pt x="155" y="145"/>
                  </a:cubicBezTo>
                  <a:cubicBezTo>
                    <a:pt x="154" y="145"/>
                    <a:pt x="154" y="145"/>
                    <a:pt x="154" y="145"/>
                  </a:cubicBezTo>
                  <a:close/>
                  <a:moveTo>
                    <a:pt x="153" y="149"/>
                  </a:moveTo>
                  <a:cubicBezTo>
                    <a:pt x="153" y="148"/>
                    <a:pt x="153" y="148"/>
                    <a:pt x="153" y="148"/>
                  </a:cubicBezTo>
                  <a:cubicBezTo>
                    <a:pt x="153" y="148"/>
                    <a:pt x="153" y="148"/>
                    <a:pt x="153" y="148"/>
                  </a:cubicBezTo>
                  <a:cubicBezTo>
                    <a:pt x="153" y="147"/>
                    <a:pt x="153" y="147"/>
                    <a:pt x="153" y="147"/>
                  </a:cubicBezTo>
                  <a:cubicBezTo>
                    <a:pt x="154" y="146"/>
                    <a:pt x="154" y="146"/>
                    <a:pt x="154" y="146"/>
                  </a:cubicBezTo>
                  <a:cubicBezTo>
                    <a:pt x="154" y="147"/>
                    <a:pt x="154" y="147"/>
                    <a:pt x="154" y="147"/>
                  </a:cubicBezTo>
                  <a:cubicBezTo>
                    <a:pt x="154" y="147"/>
                    <a:pt x="154" y="147"/>
                    <a:pt x="154" y="147"/>
                  </a:cubicBezTo>
                  <a:cubicBezTo>
                    <a:pt x="154" y="148"/>
                    <a:pt x="154" y="148"/>
                    <a:pt x="154" y="148"/>
                  </a:cubicBezTo>
                  <a:cubicBezTo>
                    <a:pt x="154" y="148"/>
                    <a:pt x="154" y="148"/>
                    <a:pt x="154" y="148"/>
                  </a:cubicBezTo>
                  <a:cubicBezTo>
                    <a:pt x="154" y="149"/>
                    <a:pt x="154" y="149"/>
                    <a:pt x="154" y="149"/>
                  </a:cubicBezTo>
                  <a:cubicBezTo>
                    <a:pt x="154" y="149"/>
                    <a:pt x="154" y="149"/>
                    <a:pt x="154" y="149"/>
                  </a:cubicBezTo>
                  <a:cubicBezTo>
                    <a:pt x="154" y="149"/>
                    <a:pt x="154" y="149"/>
                    <a:pt x="154" y="149"/>
                  </a:cubicBezTo>
                  <a:cubicBezTo>
                    <a:pt x="153" y="149"/>
                    <a:pt x="153" y="149"/>
                    <a:pt x="153" y="149"/>
                  </a:cubicBezTo>
                  <a:close/>
                  <a:moveTo>
                    <a:pt x="186" y="131"/>
                  </a:moveTo>
                  <a:cubicBezTo>
                    <a:pt x="186" y="131"/>
                    <a:pt x="186" y="131"/>
                    <a:pt x="186" y="131"/>
                  </a:cubicBezTo>
                  <a:cubicBezTo>
                    <a:pt x="186" y="131"/>
                    <a:pt x="186" y="131"/>
                    <a:pt x="186" y="131"/>
                  </a:cubicBezTo>
                  <a:cubicBezTo>
                    <a:pt x="187" y="131"/>
                    <a:pt x="187" y="131"/>
                    <a:pt x="187" y="131"/>
                  </a:cubicBezTo>
                  <a:cubicBezTo>
                    <a:pt x="186" y="131"/>
                    <a:pt x="186" y="131"/>
                    <a:pt x="186" y="131"/>
                  </a:cubicBezTo>
                  <a:cubicBezTo>
                    <a:pt x="186" y="131"/>
                    <a:pt x="186" y="131"/>
                    <a:pt x="186" y="131"/>
                  </a:cubicBezTo>
                  <a:close/>
                  <a:moveTo>
                    <a:pt x="197" y="125"/>
                  </a:moveTo>
                  <a:cubicBezTo>
                    <a:pt x="197" y="124"/>
                    <a:pt x="197" y="124"/>
                    <a:pt x="197" y="124"/>
                  </a:cubicBezTo>
                  <a:cubicBezTo>
                    <a:pt x="197" y="124"/>
                    <a:pt x="197" y="124"/>
                    <a:pt x="197" y="124"/>
                  </a:cubicBezTo>
                  <a:cubicBezTo>
                    <a:pt x="197" y="123"/>
                    <a:pt x="197" y="123"/>
                    <a:pt x="197" y="123"/>
                  </a:cubicBezTo>
                  <a:cubicBezTo>
                    <a:pt x="197" y="123"/>
                    <a:pt x="197" y="123"/>
                    <a:pt x="197" y="123"/>
                  </a:cubicBezTo>
                  <a:cubicBezTo>
                    <a:pt x="198" y="123"/>
                    <a:pt x="198" y="123"/>
                    <a:pt x="198" y="123"/>
                  </a:cubicBezTo>
                  <a:cubicBezTo>
                    <a:pt x="198" y="123"/>
                    <a:pt x="198" y="123"/>
                    <a:pt x="198" y="123"/>
                  </a:cubicBezTo>
                  <a:cubicBezTo>
                    <a:pt x="198" y="124"/>
                    <a:pt x="198" y="124"/>
                    <a:pt x="198" y="124"/>
                  </a:cubicBezTo>
                  <a:cubicBezTo>
                    <a:pt x="198" y="124"/>
                    <a:pt x="198" y="124"/>
                    <a:pt x="198" y="124"/>
                  </a:cubicBezTo>
                  <a:cubicBezTo>
                    <a:pt x="197" y="125"/>
                    <a:pt x="197" y="125"/>
                    <a:pt x="197" y="125"/>
                  </a:cubicBezTo>
                  <a:cubicBezTo>
                    <a:pt x="197" y="125"/>
                    <a:pt x="197" y="125"/>
                    <a:pt x="197" y="125"/>
                  </a:cubicBezTo>
                  <a:close/>
                  <a:moveTo>
                    <a:pt x="185" y="137"/>
                  </a:moveTo>
                  <a:cubicBezTo>
                    <a:pt x="185" y="137"/>
                    <a:pt x="185" y="137"/>
                    <a:pt x="185" y="137"/>
                  </a:cubicBezTo>
                  <a:cubicBezTo>
                    <a:pt x="185" y="136"/>
                    <a:pt x="185" y="136"/>
                    <a:pt x="185" y="136"/>
                  </a:cubicBezTo>
                  <a:cubicBezTo>
                    <a:pt x="185" y="136"/>
                    <a:pt x="185" y="136"/>
                    <a:pt x="185" y="136"/>
                  </a:cubicBezTo>
                  <a:cubicBezTo>
                    <a:pt x="185" y="136"/>
                    <a:pt x="185" y="136"/>
                    <a:pt x="185" y="136"/>
                  </a:cubicBezTo>
                  <a:cubicBezTo>
                    <a:pt x="186" y="135"/>
                    <a:pt x="186" y="135"/>
                    <a:pt x="186" y="135"/>
                  </a:cubicBezTo>
                  <a:cubicBezTo>
                    <a:pt x="186" y="135"/>
                    <a:pt x="186" y="135"/>
                    <a:pt x="186" y="135"/>
                  </a:cubicBezTo>
                  <a:cubicBezTo>
                    <a:pt x="185" y="135"/>
                    <a:pt x="185" y="135"/>
                    <a:pt x="185" y="135"/>
                  </a:cubicBezTo>
                  <a:cubicBezTo>
                    <a:pt x="185" y="134"/>
                    <a:pt x="185" y="134"/>
                    <a:pt x="185" y="134"/>
                  </a:cubicBezTo>
                  <a:cubicBezTo>
                    <a:pt x="185" y="133"/>
                    <a:pt x="185" y="133"/>
                    <a:pt x="185" y="133"/>
                  </a:cubicBezTo>
                  <a:cubicBezTo>
                    <a:pt x="186" y="133"/>
                    <a:pt x="186" y="133"/>
                    <a:pt x="186" y="133"/>
                  </a:cubicBezTo>
                  <a:cubicBezTo>
                    <a:pt x="186" y="133"/>
                    <a:pt x="186" y="133"/>
                    <a:pt x="186" y="133"/>
                  </a:cubicBezTo>
                  <a:cubicBezTo>
                    <a:pt x="185" y="132"/>
                    <a:pt x="185" y="132"/>
                    <a:pt x="185" y="132"/>
                  </a:cubicBezTo>
                  <a:cubicBezTo>
                    <a:pt x="184" y="132"/>
                    <a:pt x="184" y="132"/>
                    <a:pt x="184" y="132"/>
                  </a:cubicBezTo>
                  <a:cubicBezTo>
                    <a:pt x="184" y="133"/>
                    <a:pt x="184" y="133"/>
                    <a:pt x="184" y="133"/>
                  </a:cubicBezTo>
                  <a:cubicBezTo>
                    <a:pt x="184" y="133"/>
                    <a:pt x="184" y="133"/>
                    <a:pt x="184" y="133"/>
                  </a:cubicBezTo>
                  <a:cubicBezTo>
                    <a:pt x="183" y="133"/>
                    <a:pt x="183" y="133"/>
                    <a:pt x="183" y="133"/>
                  </a:cubicBezTo>
                  <a:cubicBezTo>
                    <a:pt x="182" y="133"/>
                    <a:pt x="182" y="133"/>
                    <a:pt x="182" y="133"/>
                  </a:cubicBezTo>
                  <a:cubicBezTo>
                    <a:pt x="181" y="134"/>
                    <a:pt x="181" y="134"/>
                    <a:pt x="181" y="134"/>
                  </a:cubicBezTo>
                  <a:cubicBezTo>
                    <a:pt x="180" y="134"/>
                    <a:pt x="180" y="134"/>
                    <a:pt x="180" y="134"/>
                  </a:cubicBezTo>
                  <a:cubicBezTo>
                    <a:pt x="180" y="134"/>
                    <a:pt x="180" y="134"/>
                    <a:pt x="180" y="134"/>
                  </a:cubicBezTo>
                  <a:cubicBezTo>
                    <a:pt x="181" y="133"/>
                    <a:pt x="181" y="133"/>
                    <a:pt x="181" y="133"/>
                  </a:cubicBezTo>
                  <a:cubicBezTo>
                    <a:pt x="182" y="133"/>
                    <a:pt x="182" y="133"/>
                    <a:pt x="182" y="133"/>
                  </a:cubicBezTo>
                  <a:cubicBezTo>
                    <a:pt x="182" y="132"/>
                    <a:pt x="182" y="132"/>
                    <a:pt x="182" y="132"/>
                  </a:cubicBezTo>
                  <a:cubicBezTo>
                    <a:pt x="182" y="132"/>
                    <a:pt x="182" y="132"/>
                    <a:pt x="182" y="132"/>
                  </a:cubicBezTo>
                  <a:cubicBezTo>
                    <a:pt x="181" y="132"/>
                    <a:pt x="181" y="132"/>
                    <a:pt x="181" y="132"/>
                  </a:cubicBezTo>
                  <a:cubicBezTo>
                    <a:pt x="181" y="132"/>
                    <a:pt x="181" y="132"/>
                    <a:pt x="181" y="132"/>
                  </a:cubicBezTo>
                  <a:cubicBezTo>
                    <a:pt x="182" y="131"/>
                    <a:pt x="182" y="131"/>
                    <a:pt x="182" y="131"/>
                  </a:cubicBezTo>
                  <a:cubicBezTo>
                    <a:pt x="181" y="130"/>
                    <a:pt x="181" y="130"/>
                    <a:pt x="181" y="130"/>
                  </a:cubicBezTo>
                  <a:cubicBezTo>
                    <a:pt x="182" y="130"/>
                    <a:pt x="182" y="130"/>
                    <a:pt x="182" y="130"/>
                  </a:cubicBezTo>
                  <a:cubicBezTo>
                    <a:pt x="182" y="130"/>
                    <a:pt x="182" y="130"/>
                    <a:pt x="182" y="130"/>
                  </a:cubicBezTo>
                  <a:cubicBezTo>
                    <a:pt x="182" y="130"/>
                    <a:pt x="182" y="130"/>
                    <a:pt x="182" y="130"/>
                  </a:cubicBezTo>
                  <a:cubicBezTo>
                    <a:pt x="183" y="131"/>
                    <a:pt x="183" y="131"/>
                    <a:pt x="183" y="131"/>
                  </a:cubicBezTo>
                  <a:cubicBezTo>
                    <a:pt x="183" y="132"/>
                    <a:pt x="183" y="132"/>
                    <a:pt x="183" y="132"/>
                  </a:cubicBezTo>
                  <a:cubicBezTo>
                    <a:pt x="184" y="131"/>
                    <a:pt x="184" y="131"/>
                    <a:pt x="184" y="131"/>
                  </a:cubicBezTo>
                  <a:cubicBezTo>
                    <a:pt x="185" y="131"/>
                    <a:pt x="185" y="131"/>
                    <a:pt x="185" y="131"/>
                  </a:cubicBezTo>
                  <a:cubicBezTo>
                    <a:pt x="185" y="131"/>
                    <a:pt x="185" y="131"/>
                    <a:pt x="185" y="131"/>
                  </a:cubicBezTo>
                  <a:cubicBezTo>
                    <a:pt x="184" y="130"/>
                    <a:pt x="184" y="130"/>
                    <a:pt x="184" y="130"/>
                  </a:cubicBezTo>
                  <a:cubicBezTo>
                    <a:pt x="185" y="130"/>
                    <a:pt x="185" y="130"/>
                    <a:pt x="185" y="130"/>
                  </a:cubicBezTo>
                  <a:cubicBezTo>
                    <a:pt x="185" y="130"/>
                    <a:pt x="185" y="130"/>
                    <a:pt x="185" y="130"/>
                  </a:cubicBezTo>
                  <a:cubicBezTo>
                    <a:pt x="185" y="130"/>
                    <a:pt x="185" y="130"/>
                    <a:pt x="185" y="130"/>
                  </a:cubicBezTo>
                  <a:cubicBezTo>
                    <a:pt x="186" y="130"/>
                    <a:pt x="186" y="130"/>
                    <a:pt x="186" y="130"/>
                  </a:cubicBezTo>
                  <a:cubicBezTo>
                    <a:pt x="187" y="129"/>
                    <a:pt x="187" y="129"/>
                    <a:pt x="187" y="129"/>
                  </a:cubicBezTo>
                  <a:cubicBezTo>
                    <a:pt x="187" y="129"/>
                    <a:pt x="187" y="129"/>
                    <a:pt x="187" y="129"/>
                  </a:cubicBezTo>
                  <a:cubicBezTo>
                    <a:pt x="187" y="129"/>
                    <a:pt x="187" y="129"/>
                    <a:pt x="187" y="129"/>
                  </a:cubicBezTo>
                  <a:cubicBezTo>
                    <a:pt x="187" y="129"/>
                    <a:pt x="187" y="129"/>
                    <a:pt x="187" y="129"/>
                  </a:cubicBezTo>
                  <a:cubicBezTo>
                    <a:pt x="188" y="129"/>
                    <a:pt x="188" y="129"/>
                    <a:pt x="188" y="129"/>
                  </a:cubicBezTo>
                  <a:cubicBezTo>
                    <a:pt x="187" y="130"/>
                    <a:pt x="187" y="130"/>
                    <a:pt x="187" y="130"/>
                  </a:cubicBezTo>
                  <a:cubicBezTo>
                    <a:pt x="187" y="131"/>
                    <a:pt x="187" y="131"/>
                    <a:pt x="187" y="131"/>
                  </a:cubicBezTo>
                  <a:cubicBezTo>
                    <a:pt x="188" y="131"/>
                    <a:pt x="188" y="131"/>
                    <a:pt x="188" y="131"/>
                  </a:cubicBezTo>
                  <a:cubicBezTo>
                    <a:pt x="188" y="131"/>
                    <a:pt x="188" y="131"/>
                    <a:pt x="188" y="131"/>
                  </a:cubicBezTo>
                  <a:cubicBezTo>
                    <a:pt x="188" y="132"/>
                    <a:pt x="188" y="132"/>
                    <a:pt x="188" y="132"/>
                  </a:cubicBezTo>
                  <a:cubicBezTo>
                    <a:pt x="188" y="132"/>
                    <a:pt x="188" y="132"/>
                    <a:pt x="188" y="132"/>
                  </a:cubicBezTo>
                  <a:cubicBezTo>
                    <a:pt x="189" y="131"/>
                    <a:pt x="189" y="131"/>
                    <a:pt x="189" y="131"/>
                  </a:cubicBezTo>
                  <a:cubicBezTo>
                    <a:pt x="189" y="130"/>
                    <a:pt x="189" y="130"/>
                    <a:pt x="189" y="130"/>
                  </a:cubicBezTo>
                  <a:cubicBezTo>
                    <a:pt x="190" y="129"/>
                    <a:pt x="190" y="129"/>
                    <a:pt x="190" y="129"/>
                  </a:cubicBezTo>
                  <a:cubicBezTo>
                    <a:pt x="190" y="129"/>
                    <a:pt x="190" y="129"/>
                    <a:pt x="190" y="129"/>
                  </a:cubicBezTo>
                  <a:cubicBezTo>
                    <a:pt x="190" y="130"/>
                    <a:pt x="190" y="130"/>
                    <a:pt x="190" y="130"/>
                  </a:cubicBezTo>
                  <a:cubicBezTo>
                    <a:pt x="190" y="131"/>
                    <a:pt x="190" y="131"/>
                    <a:pt x="190" y="131"/>
                  </a:cubicBezTo>
                  <a:cubicBezTo>
                    <a:pt x="190" y="132"/>
                    <a:pt x="190" y="132"/>
                    <a:pt x="190" y="132"/>
                  </a:cubicBezTo>
                  <a:cubicBezTo>
                    <a:pt x="190" y="132"/>
                    <a:pt x="190" y="132"/>
                    <a:pt x="190" y="132"/>
                  </a:cubicBezTo>
                  <a:cubicBezTo>
                    <a:pt x="191" y="132"/>
                    <a:pt x="191" y="132"/>
                    <a:pt x="191" y="132"/>
                  </a:cubicBezTo>
                  <a:cubicBezTo>
                    <a:pt x="191" y="132"/>
                    <a:pt x="191" y="132"/>
                    <a:pt x="191" y="132"/>
                  </a:cubicBezTo>
                  <a:cubicBezTo>
                    <a:pt x="192" y="131"/>
                    <a:pt x="192" y="131"/>
                    <a:pt x="192" y="131"/>
                  </a:cubicBezTo>
                  <a:cubicBezTo>
                    <a:pt x="193" y="130"/>
                    <a:pt x="193" y="130"/>
                    <a:pt x="193" y="130"/>
                  </a:cubicBezTo>
                  <a:cubicBezTo>
                    <a:pt x="193" y="129"/>
                    <a:pt x="193" y="129"/>
                    <a:pt x="193" y="129"/>
                  </a:cubicBezTo>
                  <a:cubicBezTo>
                    <a:pt x="193" y="128"/>
                    <a:pt x="193" y="128"/>
                    <a:pt x="193" y="128"/>
                  </a:cubicBezTo>
                  <a:cubicBezTo>
                    <a:pt x="193" y="128"/>
                    <a:pt x="193" y="128"/>
                    <a:pt x="193" y="128"/>
                  </a:cubicBezTo>
                  <a:cubicBezTo>
                    <a:pt x="193" y="127"/>
                    <a:pt x="193" y="127"/>
                    <a:pt x="193" y="127"/>
                  </a:cubicBezTo>
                  <a:cubicBezTo>
                    <a:pt x="192" y="127"/>
                    <a:pt x="192" y="127"/>
                    <a:pt x="192" y="127"/>
                  </a:cubicBezTo>
                  <a:cubicBezTo>
                    <a:pt x="192" y="127"/>
                    <a:pt x="192" y="127"/>
                    <a:pt x="192" y="127"/>
                  </a:cubicBezTo>
                  <a:cubicBezTo>
                    <a:pt x="191" y="127"/>
                    <a:pt x="191" y="127"/>
                    <a:pt x="191" y="127"/>
                  </a:cubicBezTo>
                  <a:cubicBezTo>
                    <a:pt x="191" y="127"/>
                    <a:pt x="191" y="127"/>
                    <a:pt x="191" y="127"/>
                  </a:cubicBezTo>
                  <a:cubicBezTo>
                    <a:pt x="192" y="126"/>
                    <a:pt x="192" y="126"/>
                    <a:pt x="192" y="126"/>
                  </a:cubicBezTo>
                  <a:cubicBezTo>
                    <a:pt x="192" y="126"/>
                    <a:pt x="192" y="126"/>
                    <a:pt x="192" y="126"/>
                  </a:cubicBezTo>
                  <a:cubicBezTo>
                    <a:pt x="191" y="126"/>
                    <a:pt x="191" y="126"/>
                    <a:pt x="191" y="126"/>
                  </a:cubicBezTo>
                  <a:cubicBezTo>
                    <a:pt x="191" y="126"/>
                    <a:pt x="191" y="126"/>
                    <a:pt x="191" y="126"/>
                  </a:cubicBezTo>
                  <a:cubicBezTo>
                    <a:pt x="190" y="125"/>
                    <a:pt x="190" y="125"/>
                    <a:pt x="190" y="125"/>
                  </a:cubicBezTo>
                  <a:cubicBezTo>
                    <a:pt x="190" y="125"/>
                    <a:pt x="190" y="125"/>
                    <a:pt x="190" y="125"/>
                  </a:cubicBezTo>
                  <a:cubicBezTo>
                    <a:pt x="189" y="123"/>
                    <a:pt x="189" y="123"/>
                    <a:pt x="189" y="123"/>
                  </a:cubicBezTo>
                  <a:cubicBezTo>
                    <a:pt x="189" y="122"/>
                    <a:pt x="189" y="122"/>
                    <a:pt x="189" y="122"/>
                  </a:cubicBezTo>
                  <a:cubicBezTo>
                    <a:pt x="190" y="121"/>
                    <a:pt x="190" y="121"/>
                    <a:pt x="190" y="121"/>
                  </a:cubicBezTo>
                  <a:cubicBezTo>
                    <a:pt x="189" y="120"/>
                    <a:pt x="189" y="120"/>
                    <a:pt x="189" y="120"/>
                  </a:cubicBezTo>
                  <a:cubicBezTo>
                    <a:pt x="189" y="121"/>
                    <a:pt x="189" y="121"/>
                    <a:pt x="189" y="121"/>
                  </a:cubicBezTo>
                  <a:cubicBezTo>
                    <a:pt x="189" y="122"/>
                    <a:pt x="189" y="122"/>
                    <a:pt x="189" y="122"/>
                  </a:cubicBezTo>
                  <a:cubicBezTo>
                    <a:pt x="188" y="121"/>
                    <a:pt x="188" y="121"/>
                    <a:pt x="188" y="121"/>
                  </a:cubicBezTo>
                  <a:cubicBezTo>
                    <a:pt x="187" y="121"/>
                    <a:pt x="187" y="121"/>
                    <a:pt x="187" y="121"/>
                  </a:cubicBezTo>
                  <a:cubicBezTo>
                    <a:pt x="187" y="119"/>
                    <a:pt x="187" y="119"/>
                    <a:pt x="187" y="119"/>
                  </a:cubicBezTo>
                  <a:cubicBezTo>
                    <a:pt x="186" y="119"/>
                    <a:pt x="186" y="119"/>
                    <a:pt x="186" y="119"/>
                  </a:cubicBezTo>
                  <a:cubicBezTo>
                    <a:pt x="186" y="117"/>
                    <a:pt x="186" y="117"/>
                    <a:pt x="186" y="117"/>
                  </a:cubicBezTo>
                  <a:cubicBezTo>
                    <a:pt x="185" y="117"/>
                    <a:pt x="185" y="117"/>
                    <a:pt x="185" y="117"/>
                  </a:cubicBezTo>
                  <a:cubicBezTo>
                    <a:pt x="185" y="116"/>
                    <a:pt x="185" y="116"/>
                    <a:pt x="185" y="116"/>
                  </a:cubicBezTo>
                  <a:cubicBezTo>
                    <a:pt x="185" y="115"/>
                    <a:pt x="185" y="115"/>
                    <a:pt x="185" y="115"/>
                  </a:cubicBezTo>
                  <a:cubicBezTo>
                    <a:pt x="185" y="115"/>
                    <a:pt x="185" y="115"/>
                    <a:pt x="185" y="115"/>
                  </a:cubicBezTo>
                  <a:cubicBezTo>
                    <a:pt x="186" y="115"/>
                    <a:pt x="186" y="115"/>
                    <a:pt x="186" y="115"/>
                  </a:cubicBezTo>
                  <a:cubicBezTo>
                    <a:pt x="186" y="114"/>
                    <a:pt x="186" y="114"/>
                    <a:pt x="186" y="114"/>
                  </a:cubicBezTo>
                  <a:cubicBezTo>
                    <a:pt x="187" y="114"/>
                    <a:pt x="187" y="114"/>
                    <a:pt x="187" y="114"/>
                  </a:cubicBezTo>
                  <a:cubicBezTo>
                    <a:pt x="187" y="114"/>
                    <a:pt x="187" y="114"/>
                    <a:pt x="187" y="114"/>
                  </a:cubicBezTo>
                  <a:cubicBezTo>
                    <a:pt x="188" y="114"/>
                    <a:pt x="188" y="114"/>
                    <a:pt x="188" y="114"/>
                  </a:cubicBezTo>
                  <a:cubicBezTo>
                    <a:pt x="188" y="113"/>
                    <a:pt x="188" y="113"/>
                    <a:pt x="188" y="113"/>
                  </a:cubicBezTo>
                  <a:cubicBezTo>
                    <a:pt x="188" y="112"/>
                    <a:pt x="188" y="112"/>
                    <a:pt x="188" y="112"/>
                  </a:cubicBezTo>
                  <a:cubicBezTo>
                    <a:pt x="188" y="111"/>
                    <a:pt x="188" y="111"/>
                    <a:pt x="188" y="111"/>
                  </a:cubicBezTo>
                  <a:cubicBezTo>
                    <a:pt x="189" y="110"/>
                    <a:pt x="189" y="110"/>
                    <a:pt x="189" y="110"/>
                  </a:cubicBezTo>
                  <a:cubicBezTo>
                    <a:pt x="188" y="109"/>
                    <a:pt x="188" y="109"/>
                    <a:pt x="188" y="109"/>
                  </a:cubicBezTo>
                  <a:cubicBezTo>
                    <a:pt x="188" y="108"/>
                    <a:pt x="188" y="108"/>
                    <a:pt x="188" y="108"/>
                  </a:cubicBezTo>
                  <a:cubicBezTo>
                    <a:pt x="189" y="108"/>
                    <a:pt x="189" y="108"/>
                    <a:pt x="189" y="108"/>
                  </a:cubicBezTo>
                  <a:cubicBezTo>
                    <a:pt x="189" y="107"/>
                    <a:pt x="189" y="107"/>
                    <a:pt x="189" y="107"/>
                  </a:cubicBezTo>
                  <a:cubicBezTo>
                    <a:pt x="190" y="106"/>
                    <a:pt x="190" y="106"/>
                    <a:pt x="190" y="106"/>
                  </a:cubicBezTo>
                  <a:cubicBezTo>
                    <a:pt x="190" y="105"/>
                    <a:pt x="190" y="105"/>
                    <a:pt x="190" y="105"/>
                  </a:cubicBezTo>
                  <a:cubicBezTo>
                    <a:pt x="190" y="104"/>
                    <a:pt x="190" y="104"/>
                    <a:pt x="190" y="104"/>
                  </a:cubicBezTo>
                  <a:cubicBezTo>
                    <a:pt x="190" y="103"/>
                    <a:pt x="190" y="103"/>
                    <a:pt x="190" y="103"/>
                  </a:cubicBezTo>
                  <a:cubicBezTo>
                    <a:pt x="191" y="103"/>
                    <a:pt x="191" y="103"/>
                    <a:pt x="191" y="103"/>
                  </a:cubicBezTo>
                  <a:cubicBezTo>
                    <a:pt x="191" y="102"/>
                    <a:pt x="191" y="102"/>
                    <a:pt x="191" y="102"/>
                  </a:cubicBezTo>
                  <a:cubicBezTo>
                    <a:pt x="192" y="101"/>
                    <a:pt x="192" y="101"/>
                    <a:pt x="192" y="101"/>
                  </a:cubicBezTo>
                  <a:cubicBezTo>
                    <a:pt x="192" y="100"/>
                    <a:pt x="192" y="100"/>
                    <a:pt x="192" y="100"/>
                  </a:cubicBezTo>
                  <a:cubicBezTo>
                    <a:pt x="192" y="100"/>
                    <a:pt x="192" y="100"/>
                    <a:pt x="192" y="100"/>
                  </a:cubicBezTo>
                  <a:cubicBezTo>
                    <a:pt x="192" y="99"/>
                    <a:pt x="192" y="99"/>
                    <a:pt x="192" y="99"/>
                  </a:cubicBezTo>
                  <a:cubicBezTo>
                    <a:pt x="193" y="99"/>
                    <a:pt x="193" y="99"/>
                    <a:pt x="193" y="99"/>
                  </a:cubicBezTo>
                  <a:cubicBezTo>
                    <a:pt x="192" y="98"/>
                    <a:pt x="192" y="98"/>
                    <a:pt x="192" y="98"/>
                  </a:cubicBezTo>
                  <a:cubicBezTo>
                    <a:pt x="192" y="97"/>
                    <a:pt x="192" y="97"/>
                    <a:pt x="192" y="97"/>
                  </a:cubicBezTo>
                  <a:cubicBezTo>
                    <a:pt x="192" y="97"/>
                    <a:pt x="192" y="97"/>
                    <a:pt x="192" y="97"/>
                  </a:cubicBezTo>
                  <a:cubicBezTo>
                    <a:pt x="191" y="96"/>
                    <a:pt x="191" y="96"/>
                    <a:pt x="191" y="96"/>
                  </a:cubicBezTo>
                  <a:cubicBezTo>
                    <a:pt x="191" y="95"/>
                    <a:pt x="191" y="95"/>
                    <a:pt x="191" y="95"/>
                  </a:cubicBezTo>
                  <a:cubicBezTo>
                    <a:pt x="191" y="95"/>
                    <a:pt x="191" y="95"/>
                    <a:pt x="191" y="95"/>
                  </a:cubicBezTo>
                  <a:cubicBezTo>
                    <a:pt x="191" y="93"/>
                    <a:pt x="191" y="93"/>
                    <a:pt x="191" y="93"/>
                  </a:cubicBezTo>
                  <a:cubicBezTo>
                    <a:pt x="190" y="93"/>
                    <a:pt x="190" y="93"/>
                    <a:pt x="190" y="93"/>
                  </a:cubicBezTo>
                  <a:cubicBezTo>
                    <a:pt x="190" y="93"/>
                    <a:pt x="190" y="93"/>
                    <a:pt x="190" y="93"/>
                  </a:cubicBezTo>
                  <a:cubicBezTo>
                    <a:pt x="189" y="93"/>
                    <a:pt x="189" y="93"/>
                    <a:pt x="189" y="93"/>
                  </a:cubicBezTo>
                  <a:cubicBezTo>
                    <a:pt x="189" y="94"/>
                    <a:pt x="189" y="94"/>
                    <a:pt x="189" y="94"/>
                  </a:cubicBezTo>
                  <a:cubicBezTo>
                    <a:pt x="189" y="94"/>
                    <a:pt x="189" y="94"/>
                    <a:pt x="189" y="94"/>
                  </a:cubicBezTo>
                  <a:cubicBezTo>
                    <a:pt x="188" y="92"/>
                    <a:pt x="188" y="92"/>
                    <a:pt x="188" y="92"/>
                  </a:cubicBezTo>
                  <a:cubicBezTo>
                    <a:pt x="187" y="92"/>
                    <a:pt x="187" y="92"/>
                    <a:pt x="187" y="92"/>
                  </a:cubicBezTo>
                  <a:cubicBezTo>
                    <a:pt x="187" y="92"/>
                    <a:pt x="187" y="92"/>
                    <a:pt x="187" y="92"/>
                  </a:cubicBezTo>
                  <a:cubicBezTo>
                    <a:pt x="186" y="92"/>
                    <a:pt x="186" y="92"/>
                    <a:pt x="186" y="92"/>
                  </a:cubicBezTo>
                  <a:cubicBezTo>
                    <a:pt x="186" y="93"/>
                    <a:pt x="186" y="93"/>
                    <a:pt x="186" y="93"/>
                  </a:cubicBezTo>
                  <a:cubicBezTo>
                    <a:pt x="186" y="93"/>
                    <a:pt x="186" y="93"/>
                    <a:pt x="186" y="93"/>
                  </a:cubicBezTo>
                  <a:cubicBezTo>
                    <a:pt x="185" y="93"/>
                    <a:pt x="185" y="93"/>
                    <a:pt x="185" y="93"/>
                  </a:cubicBezTo>
                  <a:cubicBezTo>
                    <a:pt x="185" y="94"/>
                    <a:pt x="185" y="94"/>
                    <a:pt x="185" y="94"/>
                  </a:cubicBezTo>
                  <a:cubicBezTo>
                    <a:pt x="185" y="95"/>
                    <a:pt x="185" y="95"/>
                    <a:pt x="185" y="95"/>
                  </a:cubicBezTo>
                  <a:cubicBezTo>
                    <a:pt x="184" y="95"/>
                    <a:pt x="184" y="95"/>
                    <a:pt x="184" y="95"/>
                  </a:cubicBezTo>
                  <a:cubicBezTo>
                    <a:pt x="184" y="97"/>
                    <a:pt x="184" y="97"/>
                    <a:pt x="184" y="97"/>
                  </a:cubicBezTo>
                  <a:cubicBezTo>
                    <a:pt x="184" y="98"/>
                    <a:pt x="184" y="98"/>
                    <a:pt x="184" y="98"/>
                  </a:cubicBezTo>
                  <a:cubicBezTo>
                    <a:pt x="183" y="98"/>
                    <a:pt x="183" y="98"/>
                    <a:pt x="183" y="98"/>
                  </a:cubicBezTo>
                  <a:cubicBezTo>
                    <a:pt x="183" y="99"/>
                    <a:pt x="183" y="99"/>
                    <a:pt x="183" y="99"/>
                  </a:cubicBezTo>
                  <a:cubicBezTo>
                    <a:pt x="183" y="99"/>
                    <a:pt x="183" y="99"/>
                    <a:pt x="183" y="99"/>
                  </a:cubicBezTo>
                  <a:cubicBezTo>
                    <a:pt x="183" y="100"/>
                    <a:pt x="183" y="100"/>
                    <a:pt x="183" y="100"/>
                  </a:cubicBezTo>
                  <a:cubicBezTo>
                    <a:pt x="182" y="100"/>
                    <a:pt x="182" y="100"/>
                    <a:pt x="182" y="100"/>
                  </a:cubicBezTo>
                  <a:cubicBezTo>
                    <a:pt x="182" y="102"/>
                    <a:pt x="182" y="102"/>
                    <a:pt x="182" y="102"/>
                  </a:cubicBezTo>
                  <a:cubicBezTo>
                    <a:pt x="181" y="102"/>
                    <a:pt x="181" y="102"/>
                    <a:pt x="181" y="102"/>
                  </a:cubicBezTo>
                  <a:cubicBezTo>
                    <a:pt x="181" y="102"/>
                    <a:pt x="181" y="102"/>
                    <a:pt x="181" y="102"/>
                  </a:cubicBezTo>
                  <a:cubicBezTo>
                    <a:pt x="180" y="104"/>
                    <a:pt x="180" y="104"/>
                    <a:pt x="180" y="104"/>
                  </a:cubicBezTo>
                  <a:cubicBezTo>
                    <a:pt x="181" y="104"/>
                    <a:pt x="181" y="104"/>
                    <a:pt x="181" y="104"/>
                  </a:cubicBezTo>
                  <a:cubicBezTo>
                    <a:pt x="180" y="105"/>
                    <a:pt x="180" y="105"/>
                    <a:pt x="180" y="105"/>
                  </a:cubicBezTo>
                  <a:cubicBezTo>
                    <a:pt x="180" y="106"/>
                    <a:pt x="180" y="106"/>
                    <a:pt x="180" y="106"/>
                  </a:cubicBezTo>
                  <a:cubicBezTo>
                    <a:pt x="180" y="106"/>
                    <a:pt x="180" y="106"/>
                    <a:pt x="180" y="106"/>
                  </a:cubicBezTo>
                  <a:cubicBezTo>
                    <a:pt x="180" y="107"/>
                    <a:pt x="180" y="107"/>
                    <a:pt x="180" y="107"/>
                  </a:cubicBezTo>
                  <a:cubicBezTo>
                    <a:pt x="180" y="108"/>
                    <a:pt x="180" y="108"/>
                    <a:pt x="180" y="108"/>
                  </a:cubicBezTo>
                  <a:cubicBezTo>
                    <a:pt x="179" y="108"/>
                    <a:pt x="179" y="108"/>
                    <a:pt x="179" y="108"/>
                  </a:cubicBezTo>
                  <a:cubicBezTo>
                    <a:pt x="179" y="108"/>
                    <a:pt x="179" y="108"/>
                    <a:pt x="179" y="108"/>
                  </a:cubicBezTo>
                  <a:cubicBezTo>
                    <a:pt x="180" y="108"/>
                    <a:pt x="180" y="108"/>
                    <a:pt x="180" y="108"/>
                  </a:cubicBezTo>
                  <a:cubicBezTo>
                    <a:pt x="180" y="109"/>
                    <a:pt x="180" y="109"/>
                    <a:pt x="180" y="109"/>
                  </a:cubicBezTo>
                  <a:cubicBezTo>
                    <a:pt x="180" y="109"/>
                    <a:pt x="180" y="109"/>
                    <a:pt x="180" y="109"/>
                  </a:cubicBezTo>
                  <a:cubicBezTo>
                    <a:pt x="179" y="109"/>
                    <a:pt x="179" y="109"/>
                    <a:pt x="179" y="109"/>
                  </a:cubicBezTo>
                  <a:cubicBezTo>
                    <a:pt x="178" y="109"/>
                    <a:pt x="178" y="109"/>
                    <a:pt x="178" y="109"/>
                  </a:cubicBezTo>
                  <a:cubicBezTo>
                    <a:pt x="178" y="109"/>
                    <a:pt x="178" y="109"/>
                    <a:pt x="178" y="109"/>
                  </a:cubicBezTo>
                  <a:cubicBezTo>
                    <a:pt x="177" y="109"/>
                    <a:pt x="177" y="109"/>
                    <a:pt x="177" y="109"/>
                  </a:cubicBezTo>
                  <a:cubicBezTo>
                    <a:pt x="177" y="110"/>
                    <a:pt x="177" y="110"/>
                    <a:pt x="177" y="110"/>
                  </a:cubicBezTo>
                  <a:cubicBezTo>
                    <a:pt x="177" y="111"/>
                    <a:pt x="177" y="111"/>
                    <a:pt x="177" y="111"/>
                  </a:cubicBezTo>
                  <a:cubicBezTo>
                    <a:pt x="176" y="110"/>
                    <a:pt x="176" y="110"/>
                    <a:pt x="176" y="110"/>
                  </a:cubicBezTo>
                  <a:cubicBezTo>
                    <a:pt x="176" y="109"/>
                    <a:pt x="176" y="109"/>
                    <a:pt x="176" y="109"/>
                  </a:cubicBezTo>
                  <a:cubicBezTo>
                    <a:pt x="177" y="109"/>
                    <a:pt x="177" y="109"/>
                    <a:pt x="177" y="109"/>
                  </a:cubicBezTo>
                  <a:cubicBezTo>
                    <a:pt x="176" y="108"/>
                    <a:pt x="176" y="108"/>
                    <a:pt x="176" y="108"/>
                  </a:cubicBezTo>
                  <a:cubicBezTo>
                    <a:pt x="176" y="107"/>
                    <a:pt x="176" y="107"/>
                    <a:pt x="176" y="107"/>
                  </a:cubicBezTo>
                  <a:cubicBezTo>
                    <a:pt x="177" y="106"/>
                    <a:pt x="177" y="106"/>
                    <a:pt x="177" y="106"/>
                  </a:cubicBezTo>
                  <a:cubicBezTo>
                    <a:pt x="177" y="105"/>
                    <a:pt x="177" y="105"/>
                    <a:pt x="177" y="105"/>
                  </a:cubicBezTo>
                  <a:cubicBezTo>
                    <a:pt x="177" y="105"/>
                    <a:pt x="177" y="105"/>
                    <a:pt x="177" y="105"/>
                  </a:cubicBezTo>
                  <a:cubicBezTo>
                    <a:pt x="178" y="104"/>
                    <a:pt x="178" y="104"/>
                    <a:pt x="178" y="104"/>
                  </a:cubicBezTo>
                  <a:cubicBezTo>
                    <a:pt x="178" y="103"/>
                    <a:pt x="178" y="103"/>
                    <a:pt x="178" y="103"/>
                  </a:cubicBezTo>
                  <a:cubicBezTo>
                    <a:pt x="178" y="102"/>
                    <a:pt x="178" y="102"/>
                    <a:pt x="178" y="102"/>
                  </a:cubicBezTo>
                  <a:cubicBezTo>
                    <a:pt x="179" y="101"/>
                    <a:pt x="179" y="101"/>
                    <a:pt x="179" y="101"/>
                  </a:cubicBezTo>
                  <a:cubicBezTo>
                    <a:pt x="179" y="100"/>
                    <a:pt x="179" y="100"/>
                    <a:pt x="179" y="100"/>
                  </a:cubicBezTo>
                  <a:cubicBezTo>
                    <a:pt x="179" y="100"/>
                    <a:pt x="179" y="100"/>
                    <a:pt x="179" y="100"/>
                  </a:cubicBezTo>
                  <a:cubicBezTo>
                    <a:pt x="178" y="100"/>
                    <a:pt x="178" y="100"/>
                    <a:pt x="178" y="100"/>
                  </a:cubicBezTo>
                  <a:cubicBezTo>
                    <a:pt x="178" y="100"/>
                    <a:pt x="178" y="100"/>
                    <a:pt x="178" y="100"/>
                  </a:cubicBezTo>
                  <a:cubicBezTo>
                    <a:pt x="179" y="99"/>
                    <a:pt x="179" y="99"/>
                    <a:pt x="179" y="99"/>
                  </a:cubicBezTo>
                  <a:cubicBezTo>
                    <a:pt x="179" y="97"/>
                    <a:pt x="179" y="97"/>
                    <a:pt x="179" y="97"/>
                  </a:cubicBezTo>
                  <a:cubicBezTo>
                    <a:pt x="179" y="97"/>
                    <a:pt x="179" y="97"/>
                    <a:pt x="179" y="97"/>
                  </a:cubicBezTo>
                  <a:cubicBezTo>
                    <a:pt x="178" y="96"/>
                    <a:pt x="178" y="96"/>
                    <a:pt x="178" y="96"/>
                  </a:cubicBezTo>
                  <a:cubicBezTo>
                    <a:pt x="179" y="96"/>
                    <a:pt x="179" y="96"/>
                    <a:pt x="179" y="96"/>
                  </a:cubicBezTo>
                  <a:cubicBezTo>
                    <a:pt x="179" y="95"/>
                    <a:pt x="179" y="95"/>
                    <a:pt x="179" y="95"/>
                  </a:cubicBezTo>
                  <a:cubicBezTo>
                    <a:pt x="178" y="95"/>
                    <a:pt x="178" y="95"/>
                    <a:pt x="178" y="95"/>
                  </a:cubicBezTo>
                  <a:cubicBezTo>
                    <a:pt x="177" y="94"/>
                    <a:pt x="177" y="94"/>
                    <a:pt x="177" y="94"/>
                  </a:cubicBezTo>
                  <a:cubicBezTo>
                    <a:pt x="176" y="94"/>
                    <a:pt x="176" y="94"/>
                    <a:pt x="176" y="94"/>
                  </a:cubicBezTo>
                  <a:cubicBezTo>
                    <a:pt x="176" y="95"/>
                    <a:pt x="176" y="95"/>
                    <a:pt x="176" y="95"/>
                  </a:cubicBezTo>
                  <a:cubicBezTo>
                    <a:pt x="177" y="96"/>
                    <a:pt x="177" y="96"/>
                    <a:pt x="177" y="96"/>
                  </a:cubicBezTo>
                  <a:cubicBezTo>
                    <a:pt x="177" y="96"/>
                    <a:pt x="177" y="96"/>
                    <a:pt x="177" y="96"/>
                  </a:cubicBezTo>
                  <a:cubicBezTo>
                    <a:pt x="177" y="97"/>
                    <a:pt x="177" y="97"/>
                    <a:pt x="177" y="97"/>
                  </a:cubicBezTo>
                  <a:cubicBezTo>
                    <a:pt x="177" y="97"/>
                    <a:pt x="177" y="97"/>
                    <a:pt x="177" y="97"/>
                  </a:cubicBezTo>
                  <a:cubicBezTo>
                    <a:pt x="176" y="97"/>
                    <a:pt x="176" y="97"/>
                    <a:pt x="176" y="97"/>
                  </a:cubicBezTo>
                  <a:cubicBezTo>
                    <a:pt x="176" y="97"/>
                    <a:pt x="176" y="97"/>
                    <a:pt x="176" y="97"/>
                  </a:cubicBezTo>
                  <a:cubicBezTo>
                    <a:pt x="175" y="97"/>
                    <a:pt x="175" y="97"/>
                    <a:pt x="175" y="97"/>
                  </a:cubicBezTo>
                  <a:cubicBezTo>
                    <a:pt x="175" y="98"/>
                    <a:pt x="175" y="98"/>
                    <a:pt x="175" y="98"/>
                  </a:cubicBezTo>
                  <a:cubicBezTo>
                    <a:pt x="176" y="98"/>
                    <a:pt x="176" y="98"/>
                    <a:pt x="176" y="98"/>
                  </a:cubicBezTo>
                  <a:cubicBezTo>
                    <a:pt x="176" y="98"/>
                    <a:pt x="176" y="98"/>
                    <a:pt x="176" y="98"/>
                  </a:cubicBezTo>
                  <a:cubicBezTo>
                    <a:pt x="176" y="99"/>
                    <a:pt x="176" y="99"/>
                    <a:pt x="176" y="99"/>
                  </a:cubicBezTo>
                  <a:cubicBezTo>
                    <a:pt x="176" y="100"/>
                    <a:pt x="176" y="100"/>
                    <a:pt x="176" y="100"/>
                  </a:cubicBezTo>
                  <a:cubicBezTo>
                    <a:pt x="176" y="99"/>
                    <a:pt x="176" y="99"/>
                    <a:pt x="176" y="99"/>
                  </a:cubicBezTo>
                  <a:cubicBezTo>
                    <a:pt x="175" y="99"/>
                    <a:pt x="175" y="99"/>
                    <a:pt x="175" y="99"/>
                  </a:cubicBezTo>
                  <a:cubicBezTo>
                    <a:pt x="175" y="100"/>
                    <a:pt x="175" y="100"/>
                    <a:pt x="175" y="100"/>
                  </a:cubicBezTo>
                  <a:cubicBezTo>
                    <a:pt x="174" y="99"/>
                    <a:pt x="174" y="99"/>
                    <a:pt x="174" y="99"/>
                  </a:cubicBezTo>
                  <a:cubicBezTo>
                    <a:pt x="174" y="99"/>
                    <a:pt x="174" y="99"/>
                    <a:pt x="174" y="99"/>
                  </a:cubicBezTo>
                  <a:cubicBezTo>
                    <a:pt x="174" y="99"/>
                    <a:pt x="174" y="99"/>
                    <a:pt x="174" y="99"/>
                  </a:cubicBezTo>
                  <a:cubicBezTo>
                    <a:pt x="173" y="100"/>
                    <a:pt x="173" y="100"/>
                    <a:pt x="173" y="100"/>
                  </a:cubicBezTo>
                  <a:cubicBezTo>
                    <a:pt x="173" y="99"/>
                    <a:pt x="173" y="99"/>
                    <a:pt x="173" y="99"/>
                  </a:cubicBezTo>
                  <a:cubicBezTo>
                    <a:pt x="173" y="99"/>
                    <a:pt x="173" y="99"/>
                    <a:pt x="173" y="99"/>
                  </a:cubicBezTo>
                  <a:cubicBezTo>
                    <a:pt x="173" y="98"/>
                    <a:pt x="173" y="98"/>
                    <a:pt x="173" y="98"/>
                  </a:cubicBezTo>
                  <a:cubicBezTo>
                    <a:pt x="173" y="98"/>
                    <a:pt x="173" y="98"/>
                    <a:pt x="173" y="98"/>
                  </a:cubicBezTo>
                  <a:cubicBezTo>
                    <a:pt x="172" y="98"/>
                    <a:pt x="172" y="98"/>
                    <a:pt x="172" y="98"/>
                  </a:cubicBezTo>
                  <a:cubicBezTo>
                    <a:pt x="171" y="99"/>
                    <a:pt x="171" y="99"/>
                    <a:pt x="171" y="99"/>
                  </a:cubicBezTo>
                  <a:cubicBezTo>
                    <a:pt x="170" y="98"/>
                    <a:pt x="170" y="98"/>
                    <a:pt x="170" y="98"/>
                  </a:cubicBezTo>
                  <a:cubicBezTo>
                    <a:pt x="170" y="98"/>
                    <a:pt x="170" y="98"/>
                    <a:pt x="170" y="98"/>
                  </a:cubicBezTo>
                  <a:cubicBezTo>
                    <a:pt x="169" y="99"/>
                    <a:pt x="169" y="99"/>
                    <a:pt x="169" y="99"/>
                  </a:cubicBezTo>
                  <a:cubicBezTo>
                    <a:pt x="168" y="99"/>
                    <a:pt x="168" y="99"/>
                    <a:pt x="168" y="99"/>
                  </a:cubicBezTo>
                  <a:cubicBezTo>
                    <a:pt x="168" y="98"/>
                    <a:pt x="168" y="98"/>
                    <a:pt x="168" y="98"/>
                  </a:cubicBezTo>
                  <a:cubicBezTo>
                    <a:pt x="167" y="99"/>
                    <a:pt x="167" y="99"/>
                    <a:pt x="167" y="99"/>
                  </a:cubicBezTo>
                  <a:cubicBezTo>
                    <a:pt x="167" y="98"/>
                    <a:pt x="167" y="98"/>
                    <a:pt x="167" y="98"/>
                  </a:cubicBezTo>
                  <a:cubicBezTo>
                    <a:pt x="167" y="98"/>
                    <a:pt x="167" y="98"/>
                    <a:pt x="167" y="98"/>
                  </a:cubicBezTo>
                  <a:cubicBezTo>
                    <a:pt x="168" y="98"/>
                    <a:pt x="168" y="98"/>
                    <a:pt x="168" y="98"/>
                  </a:cubicBezTo>
                  <a:cubicBezTo>
                    <a:pt x="169" y="98"/>
                    <a:pt x="169" y="98"/>
                    <a:pt x="169" y="98"/>
                  </a:cubicBezTo>
                  <a:cubicBezTo>
                    <a:pt x="170" y="97"/>
                    <a:pt x="170" y="97"/>
                    <a:pt x="170" y="97"/>
                  </a:cubicBezTo>
                  <a:cubicBezTo>
                    <a:pt x="170" y="97"/>
                    <a:pt x="170" y="97"/>
                    <a:pt x="170" y="97"/>
                  </a:cubicBezTo>
                  <a:cubicBezTo>
                    <a:pt x="171" y="97"/>
                    <a:pt x="171" y="97"/>
                    <a:pt x="171" y="97"/>
                  </a:cubicBezTo>
                  <a:cubicBezTo>
                    <a:pt x="171" y="97"/>
                    <a:pt x="171" y="97"/>
                    <a:pt x="171" y="97"/>
                  </a:cubicBezTo>
                  <a:cubicBezTo>
                    <a:pt x="172" y="96"/>
                    <a:pt x="172" y="96"/>
                    <a:pt x="172" y="96"/>
                  </a:cubicBezTo>
                  <a:cubicBezTo>
                    <a:pt x="172" y="96"/>
                    <a:pt x="172" y="96"/>
                    <a:pt x="172" y="96"/>
                  </a:cubicBezTo>
                  <a:cubicBezTo>
                    <a:pt x="172" y="95"/>
                    <a:pt x="172" y="95"/>
                    <a:pt x="172" y="95"/>
                  </a:cubicBezTo>
                  <a:cubicBezTo>
                    <a:pt x="172" y="95"/>
                    <a:pt x="172" y="95"/>
                    <a:pt x="172" y="95"/>
                  </a:cubicBezTo>
                  <a:cubicBezTo>
                    <a:pt x="171" y="93"/>
                    <a:pt x="171" y="93"/>
                    <a:pt x="171" y="93"/>
                  </a:cubicBezTo>
                  <a:cubicBezTo>
                    <a:pt x="170" y="93"/>
                    <a:pt x="170" y="93"/>
                    <a:pt x="170" y="93"/>
                  </a:cubicBezTo>
                  <a:cubicBezTo>
                    <a:pt x="170" y="93"/>
                    <a:pt x="170" y="93"/>
                    <a:pt x="170" y="93"/>
                  </a:cubicBezTo>
                  <a:cubicBezTo>
                    <a:pt x="169" y="91"/>
                    <a:pt x="169" y="91"/>
                    <a:pt x="169" y="91"/>
                  </a:cubicBezTo>
                  <a:cubicBezTo>
                    <a:pt x="168" y="91"/>
                    <a:pt x="168" y="91"/>
                    <a:pt x="168" y="91"/>
                  </a:cubicBezTo>
                  <a:cubicBezTo>
                    <a:pt x="168" y="91"/>
                    <a:pt x="168" y="91"/>
                    <a:pt x="168" y="91"/>
                  </a:cubicBezTo>
                  <a:cubicBezTo>
                    <a:pt x="167" y="92"/>
                    <a:pt x="167" y="92"/>
                    <a:pt x="167" y="92"/>
                  </a:cubicBezTo>
                  <a:cubicBezTo>
                    <a:pt x="166" y="92"/>
                    <a:pt x="166" y="92"/>
                    <a:pt x="166" y="92"/>
                  </a:cubicBezTo>
                  <a:cubicBezTo>
                    <a:pt x="165" y="93"/>
                    <a:pt x="165" y="93"/>
                    <a:pt x="165" y="93"/>
                  </a:cubicBezTo>
                  <a:cubicBezTo>
                    <a:pt x="165" y="93"/>
                    <a:pt x="165" y="93"/>
                    <a:pt x="165" y="93"/>
                  </a:cubicBezTo>
                  <a:cubicBezTo>
                    <a:pt x="165" y="94"/>
                    <a:pt x="165" y="94"/>
                    <a:pt x="165" y="94"/>
                  </a:cubicBezTo>
                  <a:cubicBezTo>
                    <a:pt x="164" y="94"/>
                    <a:pt x="164" y="94"/>
                    <a:pt x="164" y="94"/>
                  </a:cubicBezTo>
                  <a:cubicBezTo>
                    <a:pt x="164" y="94"/>
                    <a:pt x="164" y="94"/>
                    <a:pt x="164" y="94"/>
                  </a:cubicBezTo>
                  <a:cubicBezTo>
                    <a:pt x="164" y="94"/>
                    <a:pt x="164" y="94"/>
                    <a:pt x="164" y="94"/>
                  </a:cubicBezTo>
                  <a:cubicBezTo>
                    <a:pt x="163" y="94"/>
                    <a:pt x="163" y="94"/>
                    <a:pt x="163" y="94"/>
                  </a:cubicBezTo>
                  <a:cubicBezTo>
                    <a:pt x="162" y="94"/>
                    <a:pt x="162" y="94"/>
                    <a:pt x="162" y="94"/>
                  </a:cubicBezTo>
                  <a:cubicBezTo>
                    <a:pt x="162" y="94"/>
                    <a:pt x="162" y="94"/>
                    <a:pt x="162" y="94"/>
                  </a:cubicBezTo>
                  <a:cubicBezTo>
                    <a:pt x="161" y="94"/>
                    <a:pt x="161" y="94"/>
                    <a:pt x="161" y="94"/>
                  </a:cubicBezTo>
                  <a:cubicBezTo>
                    <a:pt x="160" y="94"/>
                    <a:pt x="160" y="94"/>
                    <a:pt x="160" y="94"/>
                  </a:cubicBezTo>
                  <a:cubicBezTo>
                    <a:pt x="160" y="94"/>
                    <a:pt x="160" y="94"/>
                    <a:pt x="160" y="94"/>
                  </a:cubicBezTo>
                  <a:cubicBezTo>
                    <a:pt x="160" y="93"/>
                    <a:pt x="160" y="93"/>
                    <a:pt x="160" y="93"/>
                  </a:cubicBezTo>
                  <a:cubicBezTo>
                    <a:pt x="162" y="93"/>
                    <a:pt x="162" y="93"/>
                    <a:pt x="162" y="93"/>
                  </a:cubicBezTo>
                  <a:cubicBezTo>
                    <a:pt x="162" y="92"/>
                    <a:pt x="162" y="92"/>
                    <a:pt x="162" y="92"/>
                  </a:cubicBezTo>
                  <a:cubicBezTo>
                    <a:pt x="163" y="92"/>
                    <a:pt x="163" y="92"/>
                    <a:pt x="163" y="92"/>
                  </a:cubicBezTo>
                  <a:cubicBezTo>
                    <a:pt x="163" y="92"/>
                    <a:pt x="163" y="92"/>
                    <a:pt x="163" y="92"/>
                  </a:cubicBezTo>
                  <a:cubicBezTo>
                    <a:pt x="164" y="91"/>
                    <a:pt x="164" y="91"/>
                    <a:pt x="164" y="91"/>
                  </a:cubicBezTo>
                  <a:cubicBezTo>
                    <a:pt x="164" y="91"/>
                    <a:pt x="164" y="91"/>
                    <a:pt x="164" y="91"/>
                  </a:cubicBezTo>
                  <a:cubicBezTo>
                    <a:pt x="164" y="90"/>
                    <a:pt x="164" y="90"/>
                    <a:pt x="164" y="90"/>
                  </a:cubicBezTo>
                  <a:cubicBezTo>
                    <a:pt x="165" y="90"/>
                    <a:pt x="165" y="90"/>
                    <a:pt x="165" y="90"/>
                  </a:cubicBezTo>
                  <a:cubicBezTo>
                    <a:pt x="166" y="89"/>
                    <a:pt x="166" y="89"/>
                    <a:pt x="166" y="89"/>
                  </a:cubicBezTo>
                  <a:cubicBezTo>
                    <a:pt x="166" y="88"/>
                    <a:pt x="166" y="88"/>
                    <a:pt x="166" y="88"/>
                  </a:cubicBezTo>
                  <a:cubicBezTo>
                    <a:pt x="166" y="87"/>
                    <a:pt x="166" y="87"/>
                    <a:pt x="166" y="87"/>
                  </a:cubicBezTo>
                  <a:cubicBezTo>
                    <a:pt x="165" y="86"/>
                    <a:pt x="165" y="86"/>
                    <a:pt x="165" y="86"/>
                  </a:cubicBezTo>
                  <a:cubicBezTo>
                    <a:pt x="165" y="86"/>
                    <a:pt x="165" y="86"/>
                    <a:pt x="165" y="86"/>
                  </a:cubicBezTo>
                  <a:cubicBezTo>
                    <a:pt x="163" y="87"/>
                    <a:pt x="163" y="87"/>
                    <a:pt x="163" y="87"/>
                  </a:cubicBezTo>
                  <a:cubicBezTo>
                    <a:pt x="162" y="87"/>
                    <a:pt x="162" y="87"/>
                    <a:pt x="162" y="87"/>
                  </a:cubicBezTo>
                  <a:cubicBezTo>
                    <a:pt x="160" y="88"/>
                    <a:pt x="160" y="88"/>
                    <a:pt x="160" y="88"/>
                  </a:cubicBezTo>
                  <a:cubicBezTo>
                    <a:pt x="157" y="88"/>
                    <a:pt x="157" y="88"/>
                    <a:pt x="157" y="88"/>
                  </a:cubicBezTo>
                  <a:cubicBezTo>
                    <a:pt x="153" y="90"/>
                    <a:pt x="153" y="90"/>
                    <a:pt x="153" y="90"/>
                  </a:cubicBezTo>
                  <a:cubicBezTo>
                    <a:pt x="152" y="90"/>
                    <a:pt x="152" y="90"/>
                    <a:pt x="152" y="90"/>
                  </a:cubicBezTo>
                  <a:cubicBezTo>
                    <a:pt x="149" y="91"/>
                    <a:pt x="149" y="91"/>
                    <a:pt x="149" y="91"/>
                  </a:cubicBezTo>
                  <a:cubicBezTo>
                    <a:pt x="146" y="92"/>
                    <a:pt x="146" y="92"/>
                    <a:pt x="146" y="92"/>
                  </a:cubicBezTo>
                  <a:cubicBezTo>
                    <a:pt x="145" y="93"/>
                    <a:pt x="145" y="93"/>
                    <a:pt x="145" y="93"/>
                  </a:cubicBezTo>
                  <a:cubicBezTo>
                    <a:pt x="145" y="94"/>
                    <a:pt x="145" y="94"/>
                    <a:pt x="145" y="94"/>
                  </a:cubicBezTo>
                  <a:cubicBezTo>
                    <a:pt x="146" y="94"/>
                    <a:pt x="146" y="94"/>
                    <a:pt x="146" y="94"/>
                  </a:cubicBezTo>
                  <a:cubicBezTo>
                    <a:pt x="146" y="94"/>
                    <a:pt x="146" y="94"/>
                    <a:pt x="146" y="94"/>
                  </a:cubicBezTo>
                  <a:cubicBezTo>
                    <a:pt x="145" y="95"/>
                    <a:pt x="145" y="95"/>
                    <a:pt x="145" y="95"/>
                  </a:cubicBezTo>
                  <a:cubicBezTo>
                    <a:pt x="144" y="95"/>
                    <a:pt x="144" y="95"/>
                    <a:pt x="144" y="95"/>
                  </a:cubicBezTo>
                  <a:cubicBezTo>
                    <a:pt x="143" y="96"/>
                    <a:pt x="143" y="96"/>
                    <a:pt x="143" y="96"/>
                  </a:cubicBezTo>
                  <a:cubicBezTo>
                    <a:pt x="142" y="96"/>
                    <a:pt x="142" y="96"/>
                    <a:pt x="142" y="96"/>
                  </a:cubicBezTo>
                  <a:cubicBezTo>
                    <a:pt x="141" y="96"/>
                    <a:pt x="141" y="96"/>
                    <a:pt x="141" y="96"/>
                  </a:cubicBezTo>
                  <a:cubicBezTo>
                    <a:pt x="141" y="97"/>
                    <a:pt x="141" y="97"/>
                    <a:pt x="141" y="97"/>
                  </a:cubicBezTo>
                  <a:cubicBezTo>
                    <a:pt x="140" y="98"/>
                    <a:pt x="140" y="98"/>
                    <a:pt x="140" y="98"/>
                  </a:cubicBezTo>
                  <a:cubicBezTo>
                    <a:pt x="139" y="99"/>
                    <a:pt x="139" y="99"/>
                    <a:pt x="139" y="99"/>
                  </a:cubicBezTo>
                  <a:cubicBezTo>
                    <a:pt x="139" y="100"/>
                    <a:pt x="139" y="100"/>
                    <a:pt x="139" y="100"/>
                  </a:cubicBezTo>
                  <a:cubicBezTo>
                    <a:pt x="140" y="99"/>
                    <a:pt x="140" y="99"/>
                    <a:pt x="140" y="99"/>
                  </a:cubicBezTo>
                  <a:cubicBezTo>
                    <a:pt x="140" y="100"/>
                    <a:pt x="140" y="100"/>
                    <a:pt x="140" y="100"/>
                  </a:cubicBezTo>
                  <a:cubicBezTo>
                    <a:pt x="140" y="100"/>
                    <a:pt x="140" y="100"/>
                    <a:pt x="140" y="100"/>
                  </a:cubicBezTo>
                  <a:cubicBezTo>
                    <a:pt x="140" y="100"/>
                    <a:pt x="140" y="100"/>
                    <a:pt x="140" y="100"/>
                  </a:cubicBezTo>
                  <a:cubicBezTo>
                    <a:pt x="141" y="100"/>
                    <a:pt x="141" y="100"/>
                    <a:pt x="141" y="100"/>
                  </a:cubicBezTo>
                  <a:cubicBezTo>
                    <a:pt x="142" y="100"/>
                    <a:pt x="142" y="100"/>
                    <a:pt x="142" y="100"/>
                  </a:cubicBezTo>
                  <a:cubicBezTo>
                    <a:pt x="143" y="100"/>
                    <a:pt x="143" y="100"/>
                    <a:pt x="143" y="100"/>
                  </a:cubicBezTo>
                  <a:cubicBezTo>
                    <a:pt x="143" y="100"/>
                    <a:pt x="143" y="100"/>
                    <a:pt x="143" y="100"/>
                  </a:cubicBezTo>
                  <a:cubicBezTo>
                    <a:pt x="143" y="101"/>
                    <a:pt x="143" y="101"/>
                    <a:pt x="143" y="101"/>
                  </a:cubicBezTo>
                  <a:cubicBezTo>
                    <a:pt x="142" y="101"/>
                    <a:pt x="142" y="101"/>
                    <a:pt x="142" y="101"/>
                  </a:cubicBezTo>
                  <a:cubicBezTo>
                    <a:pt x="141" y="101"/>
                    <a:pt x="141" y="101"/>
                    <a:pt x="141" y="101"/>
                  </a:cubicBezTo>
                  <a:cubicBezTo>
                    <a:pt x="140" y="101"/>
                    <a:pt x="140" y="101"/>
                    <a:pt x="140" y="101"/>
                  </a:cubicBezTo>
                  <a:cubicBezTo>
                    <a:pt x="140" y="102"/>
                    <a:pt x="140" y="102"/>
                    <a:pt x="140" y="102"/>
                  </a:cubicBezTo>
                  <a:cubicBezTo>
                    <a:pt x="142" y="103"/>
                    <a:pt x="142" y="103"/>
                    <a:pt x="142" y="103"/>
                  </a:cubicBezTo>
                  <a:cubicBezTo>
                    <a:pt x="143" y="102"/>
                    <a:pt x="143" y="102"/>
                    <a:pt x="143" y="102"/>
                  </a:cubicBezTo>
                  <a:cubicBezTo>
                    <a:pt x="143" y="102"/>
                    <a:pt x="143" y="102"/>
                    <a:pt x="143" y="102"/>
                  </a:cubicBezTo>
                  <a:cubicBezTo>
                    <a:pt x="143" y="102"/>
                    <a:pt x="143" y="102"/>
                    <a:pt x="143" y="102"/>
                  </a:cubicBezTo>
                  <a:cubicBezTo>
                    <a:pt x="143" y="102"/>
                    <a:pt x="143" y="102"/>
                    <a:pt x="143" y="102"/>
                  </a:cubicBezTo>
                  <a:cubicBezTo>
                    <a:pt x="143" y="103"/>
                    <a:pt x="143" y="103"/>
                    <a:pt x="143" y="103"/>
                  </a:cubicBezTo>
                  <a:cubicBezTo>
                    <a:pt x="144" y="103"/>
                    <a:pt x="144" y="103"/>
                    <a:pt x="144" y="103"/>
                  </a:cubicBezTo>
                  <a:cubicBezTo>
                    <a:pt x="145" y="103"/>
                    <a:pt x="145" y="103"/>
                    <a:pt x="145" y="103"/>
                  </a:cubicBezTo>
                  <a:cubicBezTo>
                    <a:pt x="147" y="102"/>
                    <a:pt x="147" y="102"/>
                    <a:pt x="147" y="102"/>
                  </a:cubicBezTo>
                  <a:cubicBezTo>
                    <a:pt x="148" y="102"/>
                    <a:pt x="148" y="102"/>
                    <a:pt x="148" y="102"/>
                  </a:cubicBezTo>
                  <a:cubicBezTo>
                    <a:pt x="149" y="103"/>
                    <a:pt x="149" y="103"/>
                    <a:pt x="149" y="103"/>
                  </a:cubicBezTo>
                  <a:cubicBezTo>
                    <a:pt x="150" y="103"/>
                    <a:pt x="150" y="103"/>
                    <a:pt x="150" y="103"/>
                  </a:cubicBezTo>
                  <a:cubicBezTo>
                    <a:pt x="151" y="103"/>
                    <a:pt x="151" y="103"/>
                    <a:pt x="151" y="103"/>
                  </a:cubicBezTo>
                  <a:cubicBezTo>
                    <a:pt x="151" y="104"/>
                    <a:pt x="151" y="104"/>
                    <a:pt x="151" y="104"/>
                  </a:cubicBezTo>
                  <a:cubicBezTo>
                    <a:pt x="152" y="104"/>
                    <a:pt x="152" y="104"/>
                    <a:pt x="152" y="104"/>
                  </a:cubicBezTo>
                  <a:cubicBezTo>
                    <a:pt x="151" y="104"/>
                    <a:pt x="151" y="104"/>
                    <a:pt x="151" y="104"/>
                  </a:cubicBezTo>
                  <a:cubicBezTo>
                    <a:pt x="151" y="104"/>
                    <a:pt x="151" y="104"/>
                    <a:pt x="151" y="104"/>
                  </a:cubicBezTo>
                  <a:cubicBezTo>
                    <a:pt x="150" y="104"/>
                    <a:pt x="150" y="104"/>
                    <a:pt x="150" y="104"/>
                  </a:cubicBezTo>
                  <a:cubicBezTo>
                    <a:pt x="148" y="104"/>
                    <a:pt x="148" y="104"/>
                    <a:pt x="148" y="104"/>
                  </a:cubicBezTo>
                  <a:cubicBezTo>
                    <a:pt x="148" y="104"/>
                    <a:pt x="148" y="104"/>
                    <a:pt x="148" y="104"/>
                  </a:cubicBezTo>
                  <a:cubicBezTo>
                    <a:pt x="149" y="104"/>
                    <a:pt x="149" y="104"/>
                    <a:pt x="149" y="104"/>
                  </a:cubicBezTo>
                  <a:cubicBezTo>
                    <a:pt x="149" y="105"/>
                    <a:pt x="149" y="105"/>
                    <a:pt x="149" y="105"/>
                  </a:cubicBezTo>
                  <a:cubicBezTo>
                    <a:pt x="148" y="105"/>
                    <a:pt x="148" y="105"/>
                    <a:pt x="148" y="105"/>
                  </a:cubicBezTo>
                  <a:cubicBezTo>
                    <a:pt x="147" y="104"/>
                    <a:pt x="147" y="104"/>
                    <a:pt x="147" y="104"/>
                  </a:cubicBezTo>
                  <a:cubicBezTo>
                    <a:pt x="145" y="104"/>
                    <a:pt x="145" y="104"/>
                    <a:pt x="145" y="104"/>
                  </a:cubicBezTo>
                  <a:cubicBezTo>
                    <a:pt x="144" y="105"/>
                    <a:pt x="144" y="105"/>
                    <a:pt x="144" y="105"/>
                  </a:cubicBezTo>
                  <a:cubicBezTo>
                    <a:pt x="144" y="104"/>
                    <a:pt x="144" y="104"/>
                    <a:pt x="144" y="104"/>
                  </a:cubicBezTo>
                  <a:cubicBezTo>
                    <a:pt x="143" y="104"/>
                    <a:pt x="143" y="104"/>
                    <a:pt x="143" y="104"/>
                  </a:cubicBezTo>
                  <a:cubicBezTo>
                    <a:pt x="143" y="105"/>
                    <a:pt x="143" y="105"/>
                    <a:pt x="143" y="105"/>
                  </a:cubicBezTo>
                  <a:cubicBezTo>
                    <a:pt x="142" y="105"/>
                    <a:pt x="142" y="105"/>
                    <a:pt x="142" y="105"/>
                  </a:cubicBezTo>
                  <a:cubicBezTo>
                    <a:pt x="140" y="105"/>
                    <a:pt x="140" y="105"/>
                    <a:pt x="140" y="105"/>
                  </a:cubicBezTo>
                  <a:cubicBezTo>
                    <a:pt x="140" y="105"/>
                    <a:pt x="140" y="105"/>
                    <a:pt x="140" y="105"/>
                  </a:cubicBezTo>
                  <a:cubicBezTo>
                    <a:pt x="138" y="105"/>
                    <a:pt x="138" y="105"/>
                    <a:pt x="138" y="105"/>
                  </a:cubicBezTo>
                  <a:cubicBezTo>
                    <a:pt x="138" y="106"/>
                    <a:pt x="138" y="106"/>
                    <a:pt x="138" y="106"/>
                  </a:cubicBezTo>
                  <a:cubicBezTo>
                    <a:pt x="138" y="108"/>
                    <a:pt x="138" y="108"/>
                    <a:pt x="138" y="108"/>
                  </a:cubicBezTo>
                  <a:cubicBezTo>
                    <a:pt x="138" y="109"/>
                    <a:pt x="138" y="109"/>
                    <a:pt x="138" y="109"/>
                  </a:cubicBezTo>
                  <a:cubicBezTo>
                    <a:pt x="138" y="110"/>
                    <a:pt x="138" y="110"/>
                    <a:pt x="138" y="110"/>
                  </a:cubicBezTo>
                  <a:cubicBezTo>
                    <a:pt x="138" y="110"/>
                    <a:pt x="138" y="110"/>
                    <a:pt x="138" y="110"/>
                  </a:cubicBezTo>
                  <a:cubicBezTo>
                    <a:pt x="138" y="110"/>
                    <a:pt x="138" y="110"/>
                    <a:pt x="138" y="110"/>
                  </a:cubicBezTo>
                  <a:cubicBezTo>
                    <a:pt x="138" y="111"/>
                    <a:pt x="138" y="111"/>
                    <a:pt x="138" y="111"/>
                  </a:cubicBezTo>
                  <a:cubicBezTo>
                    <a:pt x="139" y="111"/>
                    <a:pt x="139" y="111"/>
                    <a:pt x="139" y="111"/>
                  </a:cubicBezTo>
                  <a:cubicBezTo>
                    <a:pt x="139" y="111"/>
                    <a:pt x="139" y="111"/>
                    <a:pt x="139" y="111"/>
                  </a:cubicBezTo>
                  <a:cubicBezTo>
                    <a:pt x="140" y="111"/>
                    <a:pt x="140" y="111"/>
                    <a:pt x="140" y="111"/>
                  </a:cubicBezTo>
                  <a:cubicBezTo>
                    <a:pt x="141" y="111"/>
                    <a:pt x="141" y="111"/>
                    <a:pt x="141" y="111"/>
                  </a:cubicBezTo>
                  <a:cubicBezTo>
                    <a:pt x="141" y="111"/>
                    <a:pt x="141" y="111"/>
                    <a:pt x="141" y="111"/>
                  </a:cubicBezTo>
                  <a:cubicBezTo>
                    <a:pt x="141" y="110"/>
                    <a:pt x="141" y="110"/>
                    <a:pt x="141" y="110"/>
                  </a:cubicBezTo>
                  <a:cubicBezTo>
                    <a:pt x="142" y="111"/>
                    <a:pt x="142" y="111"/>
                    <a:pt x="142" y="111"/>
                  </a:cubicBezTo>
                  <a:cubicBezTo>
                    <a:pt x="142" y="111"/>
                    <a:pt x="142" y="111"/>
                    <a:pt x="142" y="111"/>
                  </a:cubicBezTo>
                  <a:cubicBezTo>
                    <a:pt x="142" y="111"/>
                    <a:pt x="142" y="111"/>
                    <a:pt x="142" y="111"/>
                  </a:cubicBezTo>
                  <a:cubicBezTo>
                    <a:pt x="143" y="111"/>
                    <a:pt x="143" y="111"/>
                    <a:pt x="143" y="111"/>
                  </a:cubicBezTo>
                  <a:cubicBezTo>
                    <a:pt x="143" y="112"/>
                    <a:pt x="143" y="112"/>
                    <a:pt x="143" y="112"/>
                  </a:cubicBezTo>
                  <a:cubicBezTo>
                    <a:pt x="144" y="112"/>
                    <a:pt x="144" y="112"/>
                    <a:pt x="144" y="112"/>
                  </a:cubicBezTo>
                  <a:cubicBezTo>
                    <a:pt x="144" y="112"/>
                    <a:pt x="144" y="112"/>
                    <a:pt x="144" y="112"/>
                  </a:cubicBezTo>
                  <a:cubicBezTo>
                    <a:pt x="145" y="112"/>
                    <a:pt x="145" y="112"/>
                    <a:pt x="145" y="112"/>
                  </a:cubicBezTo>
                  <a:cubicBezTo>
                    <a:pt x="145" y="112"/>
                    <a:pt x="145" y="112"/>
                    <a:pt x="145" y="112"/>
                  </a:cubicBezTo>
                  <a:cubicBezTo>
                    <a:pt x="146" y="112"/>
                    <a:pt x="146" y="112"/>
                    <a:pt x="146" y="112"/>
                  </a:cubicBezTo>
                  <a:cubicBezTo>
                    <a:pt x="147" y="112"/>
                    <a:pt x="147" y="112"/>
                    <a:pt x="147" y="112"/>
                  </a:cubicBezTo>
                  <a:cubicBezTo>
                    <a:pt x="148" y="112"/>
                    <a:pt x="148" y="112"/>
                    <a:pt x="148" y="112"/>
                  </a:cubicBezTo>
                  <a:cubicBezTo>
                    <a:pt x="148" y="112"/>
                    <a:pt x="148" y="112"/>
                    <a:pt x="148" y="112"/>
                  </a:cubicBezTo>
                  <a:cubicBezTo>
                    <a:pt x="149" y="112"/>
                    <a:pt x="149" y="112"/>
                    <a:pt x="149" y="112"/>
                  </a:cubicBezTo>
                  <a:cubicBezTo>
                    <a:pt x="150" y="112"/>
                    <a:pt x="150" y="112"/>
                    <a:pt x="150" y="112"/>
                  </a:cubicBezTo>
                  <a:cubicBezTo>
                    <a:pt x="151" y="112"/>
                    <a:pt x="151" y="112"/>
                    <a:pt x="151" y="112"/>
                  </a:cubicBezTo>
                  <a:cubicBezTo>
                    <a:pt x="151" y="112"/>
                    <a:pt x="151" y="112"/>
                    <a:pt x="151" y="112"/>
                  </a:cubicBezTo>
                  <a:cubicBezTo>
                    <a:pt x="152" y="113"/>
                    <a:pt x="152" y="113"/>
                    <a:pt x="152" y="113"/>
                  </a:cubicBezTo>
                  <a:cubicBezTo>
                    <a:pt x="152" y="113"/>
                    <a:pt x="152" y="113"/>
                    <a:pt x="152" y="113"/>
                  </a:cubicBezTo>
                  <a:cubicBezTo>
                    <a:pt x="152" y="113"/>
                    <a:pt x="152" y="113"/>
                    <a:pt x="152" y="113"/>
                  </a:cubicBezTo>
                  <a:cubicBezTo>
                    <a:pt x="153" y="114"/>
                    <a:pt x="153" y="114"/>
                    <a:pt x="153" y="114"/>
                  </a:cubicBezTo>
                  <a:cubicBezTo>
                    <a:pt x="153" y="114"/>
                    <a:pt x="153" y="114"/>
                    <a:pt x="153" y="114"/>
                  </a:cubicBezTo>
                  <a:cubicBezTo>
                    <a:pt x="153" y="114"/>
                    <a:pt x="153" y="114"/>
                    <a:pt x="153" y="114"/>
                  </a:cubicBezTo>
                  <a:cubicBezTo>
                    <a:pt x="154" y="114"/>
                    <a:pt x="154" y="114"/>
                    <a:pt x="154" y="114"/>
                  </a:cubicBezTo>
                  <a:cubicBezTo>
                    <a:pt x="155" y="115"/>
                    <a:pt x="155" y="115"/>
                    <a:pt x="155" y="115"/>
                  </a:cubicBezTo>
                  <a:cubicBezTo>
                    <a:pt x="155" y="115"/>
                    <a:pt x="155" y="115"/>
                    <a:pt x="155" y="115"/>
                  </a:cubicBezTo>
                  <a:cubicBezTo>
                    <a:pt x="155" y="115"/>
                    <a:pt x="155" y="115"/>
                    <a:pt x="155" y="115"/>
                  </a:cubicBezTo>
                  <a:cubicBezTo>
                    <a:pt x="156" y="116"/>
                    <a:pt x="156" y="116"/>
                    <a:pt x="156" y="116"/>
                  </a:cubicBezTo>
                  <a:cubicBezTo>
                    <a:pt x="156" y="116"/>
                    <a:pt x="156" y="116"/>
                    <a:pt x="156" y="116"/>
                  </a:cubicBezTo>
                  <a:cubicBezTo>
                    <a:pt x="156" y="117"/>
                    <a:pt x="156" y="117"/>
                    <a:pt x="156" y="117"/>
                  </a:cubicBezTo>
                  <a:cubicBezTo>
                    <a:pt x="157" y="117"/>
                    <a:pt x="157" y="117"/>
                    <a:pt x="157" y="117"/>
                  </a:cubicBezTo>
                  <a:cubicBezTo>
                    <a:pt x="158" y="118"/>
                    <a:pt x="158" y="118"/>
                    <a:pt x="158" y="118"/>
                  </a:cubicBezTo>
                  <a:cubicBezTo>
                    <a:pt x="158" y="119"/>
                    <a:pt x="158" y="119"/>
                    <a:pt x="158" y="119"/>
                  </a:cubicBezTo>
                  <a:cubicBezTo>
                    <a:pt x="158" y="119"/>
                    <a:pt x="158" y="119"/>
                    <a:pt x="158" y="119"/>
                  </a:cubicBezTo>
                  <a:cubicBezTo>
                    <a:pt x="158" y="119"/>
                    <a:pt x="158" y="119"/>
                    <a:pt x="158" y="119"/>
                  </a:cubicBezTo>
                  <a:cubicBezTo>
                    <a:pt x="157" y="119"/>
                    <a:pt x="157" y="119"/>
                    <a:pt x="157" y="119"/>
                  </a:cubicBezTo>
                  <a:cubicBezTo>
                    <a:pt x="156" y="119"/>
                    <a:pt x="156" y="119"/>
                    <a:pt x="156" y="119"/>
                  </a:cubicBezTo>
                  <a:cubicBezTo>
                    <a:pt x="154" y="118"/>
                    <a:pt x="154" y="118"/>
                    <a:pt x="154" y="118"/>
                  </a:cubicBezTo>
                  <a:cubicBezTo>
                    <a:pt x="154" y="119"/>
                    <a:pt x="154" y="119"/>
                    <a:pt x="154" y="119"/>
                  </a:cubicBezTo>
                  <a:cubicBezTo>
                    <a:pt x="153" y="118"/>
                    <a:pt x="153" y="118"/>
                    <a:pt x="153" y="118"/>
                  </a:cubicBezTo>
                  <a:cubicBezTo>
                    <a:pt x="153" y="119"/>
                    <a:pt x="153" y="119"/>
                    <a:pt x="153" y="119"/>
                  </a:cubicBezTo>
                  <a:cubicBezTo>
                    <a:pt x="152" y="119"/>
                    <a:pt x="152" y="119"/>
                    <a:pt x="152" y="119"/>
                  </a:cubicBezTo>
                  <a:cubicBezTo>
                    <a:pt x="152" y="118"/>
                    <a:pt x="152" y="118"/>
                    <a:pt x="152" y="118"/>
                  </a:cubicBezTo>
                  <a:cubicBezTo>
                    <a:pt x="151" y="118"/>
                    <a:pt x="151" y="118"/>
                    <a:pt x="151" y="118"/>
                  </a:cubicBezTo>
                  <a:cubicBezTo>
                    <a:pt x="151" y="117"/>
                    <a:pt x="151" y="117"/>
                    <a:pt x="151" y="117"/>
                  </a:cubicBezTo>
                  <a:cubicBezTo>
                    <a:pt x="150" y="117"/>
                    <a:pt x="150" y="117"/>
                    <a:pt x="150" y="117"/>
                  </a:cubicBezTo>
                  <a:cubicBezTo>
                    <a:pt x="149" y="117"/>
                    <a:pt x="149" y="117"/>
                    <a:pt x="149" y="117"/>
                  </a:cubicBezTo>
                  <a:cubicBezTo>
                    <a:pt x="149" y="117"/>
                    <a:pt x="149" y="117"/>
                    <a:pt x="149" y="117"/>
                  </a:cubicBezTo>
                  <a:cubicBezTo>
                    <a:pt x="148" y="117"/>
                    <a:pt x="148" y="117"/>
                    <a:pt x="148" y="117"/>
                  </a:cubicBezTo>
                  <a:cubicBezTo>
                    <a:pt x="147" y="116"/>
                    <a:pt x="147" y="116"/>
                    <a:pt x="147" y="116"/>
                  </a:cubicBezTo>
                  <a:cubicBezTo>
                    <a:pt x="147" y="116"/>
                    <a:pt x="147" y="116"/>
                    <a:pt x="147" y="116"/>
                  </a:cubicBezTo>
                  <a:cubicBezTo>
                    <a:pt x="147" y="116"/>
                    <a:pt x="147" y="116"/>
                    <a:pt x="147" y="116"/>
                  </a:cubicBezTo>
                  <a:cubicBezTo>
                    <a:pt x="146" y="116"/>
                    <a:pt x="146" y="116"/>
                    <a:pt x="146" y="116"/>
                  </a:cubicBezTo>
                  <a:cubicBezTo>
                    <a:pt x="146" y="116"/>
                    <a:pt x="146" y="116"/>
                    <a:pt x="146" y="116"/>
                  </a:cubicBezTo>
                  <a:cubicBezTo>
                    <a:pt x="145" y="115"/>
                    <a:pt x="145" y="115"/>
                    <a:pt x="145" y="115"/>
                  </a:cubicBezTo>
                  <a:cubicBezTo>
                    <a:pt x="143" y="115"/>
                    <a:pt x="143" y="115"/>
                    <a:pt x="143" y="115"/>
                  </a:cubicBezTo>
                  <a:cubicBezTo>
                    <a:pt x="142" y="115"/>
                    <a:pt x="142" y="115"/>
                    <a:pt x="142" y="115"/>
                  </a:cubicBezTo>
                  <a:cubicBezTo>
                    <a:pt x="141" y="115"/>
                    <a:pt x="141" y="115"/>
                    <a:pt x="141" y="115"/>
                  </a:cubicBezTo>
                  <a:cubicBezTo>
                    <a:pt x="138" y="115"/>
                    <a:pt x="138" y="115"/>
                    <a:pt x="138" y="115"/>
                  </a:cubicBezTo>
                  <a:cubicBezTo>
                    <a:pt x="137" y="115"/>
                    <a:pt x="137" y="115"/>
                    <a:pt x="137" y="115"/>
                  </a:cubicBezTo>
                  <a:cubicBezTo>
                    <a:pt x="136" y="116"/>
                    <a:pt x="136" y="116"/>
                    <a:pt x="136" y="116"/>
                  </a:cubicBezTo>
                  <a:cubicBezTo>
                    <a:pt x="136" y="116"/>
                    <a:pt x="136" y="116"/>
                    <a:pt x="136" y="116"/>
                  </a:cubicBezTo>
                  <a:cubicBezTo>
                    <a:pt x="135" y="117"/>
                    <a:pt x="135" y="117"/>
                    <a:pt x="135" y="117"/>
                  </a:cubicBezTo>
                  <a:cubicBezTo>
                    <a:pt x="135" y="118"/>
                    <a:pt x="135" y="118"/>
                    <a:pt x="135" y="118"/>
                  </a:cubicBezTo>
                  <a:cubicBezTo>
                    <a:pt x="135" y="120"/>
                    <a:pt x="135" y="120"/>
                    <a:pt x="135" y="120"/>
                  </a:cubicBezTo>
                  <a:cubicBezTo>
                    <a:pt x="135" y="120"/>
                    <a:pt x="135" y="120"/>
                    <a:pt x="135" y="120"/>
                  </a:cubicBezTo>
                  <a:cubicBezTo>
                    <a:pt x="135" y="121"/>
                    <a:pt x="135" y="121"/>
                    <a:pt x="135" y="121"/>
                  </a:cubicBezTo>
                  <a:cubicBezTo>
                    <a:pt x="135" y="121"/>
                    <a:pt x="135" y="121"/>
                    <a:pt x="135" y="121"/>
                  </a:cubicBezTo>
                  <a:cubicBezTo>
                    <a:pt x="135" y="121"/>
                    <a:pt x="135" y="121"/>
                    <a:pt x="135" y="121"/>
                  </a:cubicBezTo>
                  <a:cubicBezTo>
                    <a:pt x="135" y="121"/>
                    <a:pt x="135" y="121"/>
                    <a:pt x="135" y="121"/>
                  </a:cubicBezTo>
                  <a:cubicBezTo>
                    <a:pt x="136" y="123"/>
                    <a:pt x="136" y="123"/>
                    <a:pt x="136" y="123"/>
                  </a:cubicBezTo>
                  <a:cubicBezTo>
                    <a:pt x="136" y="124"/>
                    <a:pt x="136" y="124"/>
                    <a:pt x="136" y="124"/>
                  </a:cubicBezTo>
                  <a:cubicBezTo>
                    <a:pt x="136" y="124"/>
                    <a:pt x="136" y="124"/>
                    <a:pt x="136" y="124"/>
                  </a:cubicBezTo>
                  <a:cubicBezTo>
                    <a:pt x="138" y="125"/>
                    <a:pt x="138" y="125"/>
                    <a:pt x="138" y="125"/>
                  </a:cubicBezTo>
                  <a:cubicBezTo>
                    <a:pt x="138" y="125"/>
                    <a:pt x="138" y="125"/>
                    <a:pt x="138" y="125"/>
                  </a:cubicBezTo>
                  <a:cubicBezTo>
                    <a:pt x="139" y="125"/>
                    <a:pt x="139" y="125"/>
                    <a:pt x="139" y="125"/>
                  </a:cubicBezTo>
                  <a:cubicBezTo>
                    <a:pt x="139" y="125"/>
                    <a:pt x="139" y="125"/>
                    <a:pt x="139" y="125"/>
                  </a:cubicBezTo>
                  <a:cubicBezTo>
                    <a:pt x="140" y="125"/>
                    <a:pt x="140" y="125"/>
                    <a:pt x="140" y="125"/>
                  </a:cubicBezTo>
                  <a:cubicBezTo>
                    <a:pt x="141" y="125"/>
                    <a:pt x="141" y="125"/>
                    <a:pt x="141" y="125"/>
                  </a:cubicBezTo>
                  <a:cubicBezTo>
                    <a:pt x="141" y="125"/>
                    <a:pt x="141" y="125"/>
                    <a:pt x="141" y="125"/>
                  </a:cubicBezTo>
                  <a:cubicBezTo>
                    <a:pt x="142" y="126"/>
                    <a:pt x="142" y="126"/>
                    <a:pt x="142" y="126"/>
                  </a:cubicBezTo>
                  <a:cubicBezTo>
                    <a:pt x="143" y="126"/>
                    <a:pt x="143" y="126"/>
                    <a:pt x="143" y="126"/>
                  </a:cubicBezTo>
                  <a:cubicBezTo>
                    <a:pt x="143" y="127"/>
                    <a:pt x="143" y="127"/>
                    <a:pt x="143" y="127"/>
                  </a:cubicBezTo>
                  <a:cubicBezTo>
                    <a:pt x="144" y="127"/>
                    <a:pt x="144" y="127"/>
                    <a:pt x="144" y="127"/>
                  </a:cubicBezTo>
                  <a:cubicBezTo>
                    <a:pt x="144" y="127"/>
                    <a:pt x="144" y="127"/>
                    <a:pt x="144" y="127"/>
                  </a:cubicBezTo>
                  <a:cubicBezTo>
                    <a:pt x="143" y="127"/>
                    <a:pt x="143" y="127"/>
                    <a:pt x="143" y="127"/>
                  </a:cubicBezTo>
                  <a:cubicBezTo>
                    <a:pt x="143" y="128"/>
                    <a:pt x="143" y="128"/>
                    <a:pt x="143" y="128"/>
                  </a:cubicBezTo>
                  <a:cubicBezTo>
                    <a:pt x="143" y="128"/>
                    <a:pt x="143" y="128"/>
                    <a:pt x="143" y="128"/>
                  </a:cubicBezTo>
                  <a:cubicBezTo>
                    <a:pt x="143" y="129"/>
                    <a:pt x="143" y="129"/>
                    <a:pt x="143" y="129"/>
                  </a:cubicBezTo>
                  <a:cubicBezTo>
                    <a:pt x="143" y="129"/>
                    <a:pt x="143" y="129"/>
                    <a:pt x="143" y="129"/>
                  </a:cubicBezTo>
                  <a:cubicBezTo>
                    <a:pt x="142" y="130"/>
                    <a:pt x="142" y="130"/>
                    <a:pt x="142" y="130"/>
                  </a:cubicBezTo>
                  <a:cubicBezTo>
                    <a:pt x="142" y="130"/>
                    <a:pt x="142" y="130"/>
                    <a:pt x="142" y="130"/>
                  </a:cubicBezTo>
                  <a:cubicBezTo>
                    <a:pt x="141" y="131"/>
                    <a:pt x="141" y="131"/>
                    <a:pt x="141" y="131"/>
                  </a:cubicBezTo>
                  <a:cubicBezTo>
                    <a:pt x="142" y="131"/>
                    <a:pt x="142" y="131"/>
                    <a:pt x="142" y="131"/>
                  </a:cubicBezTo>
                  <a:cubicBezTo>
                    <a:pt x="142" y="132"/>
                    <a:pt x="142" y="132"/>
                    <a:pt x="142" y="132"/>
                  </a:cubicBezTo>
                  <a:cubicBezTo>
                    <a:pt x="142" y="133"/>
                    <a:pt x="142" y="133"/>
                    <a:pt x="142" y="133"/>
                  </a:cubicBezTo>
                  <a:cubicBezTo>
                    <a:pt x="142" y="133"/>
                    <a:pt x="142" y="133"/>
                    <a:pt x="142" y="133"/>
                  </a:cubicBezTo>
                  <a:cubicBezTo>
                    <a:pt x="141" y="134"/>
                    <a:pt x="141" y="134"/>
                    <a:pt x="141" y="134"/>
                  </a:cubicBezTo>
                  <a:cubicBezTo>
                    <a:pt x="142" y="134"/>
                    <a:pt x="142" y="134"/>
                    <a:pt x="142" y="134"/>
                  </a:cubicBezTo>
                  <a:cubicBezTo>
                    <a:pt x="143" y="134"/>
                    <a:pt x="143" y="134"/>
                    <a:pt x="143" y="134"/>
                  </a:cubicBezTo>
                  <a:cubicBezTo>
                    <a:pt x="144" y="134"/>
                    <a:pt x="144" y="134"/>
                    <a:pt x="144" y="134"/>
                  </a:cubicBezTo>
                  <a:cubicBezTo>
                    <a:pt x="144" y="134"/>
                    <a:pt x="144" y="134"/>
                    <a:pt x="144" y="134"/>
                  </a:cubicBezTo>
                  <a:cubicBezTo>
                    <a:pt x="144" y="134"/>
                    <a:pt x="144" y="134"/>
                    <a:pt x="144" y="134"/>
                  </a:cubicBezTo>
                  <a:cubicBezTo>
                    <a:pt x="145" y="134"/>
                    <a:pt x="145" y="134"/>
                    <a:pt x="145" y="134"/>
                  </a:cubicBezTo>
                  <a:cubicBezTo>
                    <a:pt x="145" y="134"/>
                    <a:pt x="145" y="134"/>
                    <a:pt x="145" y="134"/>
                  </a:cubicBezTo>
                  <a:cubicBezTo>
                    <a:pt x="146" y="134"/>
                    <a:pt x="146" y="134"/>
                    <a:pt x="146" y="134"/>
                  </a:cubicBezTo>
                  <a:cubicBezTo>
                    <a:pt x="147" y="134"/>
                    <a:pt x="147" y="134"/>
                    <a:pt x="147" y="134"/>
                  </a:cubicBezTo>
                  <a:cubicBezTo>
                    <a:pt x="148" y="135"/>
                    <a:pt x="148" y="135"/>
                    <a:pt x="148" y="135"/>
                  </a:cubicBezTo>
                  <a:cubicBezTo>
                    <a:pt x="149" y="134"/>
                    <a:pt x="149" y="134"/>
                    <a:pt x="149" y="134"/>
                  </a:cubicBezTo>
                  <a:cubicBezTo>
                    <a:pt x="150" y="134"/>
                    <a:pt x="150" y="134"/>
                    <a:pt x="150" y="134"/>
                  </a:cubicBezTo>
                  <a:cubicBezTo>
                    <a:pt x="150" y="135"/>
                    <a:pt x="150" y="135"/>
                    <a:pt x="150" y="135"/>
                  </a:cubicBezTo>
                  <a:cubicBezTo>
                    <a:pt x="150" y="135"/>
                    <a:pt x="150" y="135"/>
                    <a:pt x="150" y="135"/>
                  </a:cubicBezTo>
                  <a:cubicBezTo>
                    <a:pt x="151" y="134"/>
                    <a:pt x="151" y="134"/>
                    <a:pt x="151" y="134"/>
                  </a:cubicBezTo>
                  <a:cubicBezTo>
                    <a:pt x="151" y="134"/>
                    <a:pt x="151" y="134"/>
                    <a:pt x="151" y="134"/>
                  </a:cubicBezTo>
                  <a:cubicBezTo>
                    <a:pt x="152" y="134"/>
                    <a:pt x="152" y="134"/>
                    <a:pt x="152" y="134"/>
                  </a:cubicBezTo>
                  <a:cubicBezTo>
                    <a:pt x="152" y="135"/>
                    <a:pt x="152" y="135"/>
                    <a:pt x="152" y="135"/>
                  </a:cubicBezTo>
                  <a:cubicBezTo>
                    <a:pt x="152" y="135"/>
                    <a:pt x="152" y="135"/>
                    <a:pt x="152" y="135"/>
                  </a:cubicBezTo>
                  <a:cubicBezTo>
                    <a:pt x="152" y="135"/>
                    <a:pt x="152" y="135"/>
                    <a:pt x="152" y="135"/>
                  </a:cubicBezTo>
                  <a:cubicBezTo>
                    <a:pt x="153" y="135"/>
                    <a:pt x="153" y="135"/>
                    <a:pt x="153" y="135"/>
                  </a:cubicBezTo>
                  <a:cubicBezTo>
                    <a:pt x="153" y="135"/>
                    <a:pt x="153" y="135"/>
                    <a:pt x="153" y="135"/>
                  </a:cubicBezTo>
                  <a:cubicBezTo>
                    <a:pt x="154" y="135"/>
                    <a:pt x="154" y="135"/>
                    <a:pt x="154" y="135"/>
                  </a:cubicBezTo>
                  <a:cubicBezTo>
                    <a:pt x="154" y="135"/>
                    <a:pt x="154" y="135"/>
                    <a:pt x="154" y="135"/>
                  </a:cubicBezTo>
                  <a:cubicBezTo>
                    <a:pt x="155" y="135"/>
                    <a:pt x="155" y="135"/>
                    <a:pt x="155" y="135"/>
                  </a:cubicBezTo>
                  <a:cubicBezTo>
                    <a:pt x="155" y="134"/>
                    <a:pt x="155" y="134"/>
                    <a:pt x="155" y="134"/>
                  </a:cubicBezTo>
                  <a:cubicBezTo>
                    <a:pt x="156" y="134"/>
                    <a:pt x="156" y="134"/>
                    <a:pt x="156" y="134"/>
                  </a:cubicBezTo>
                  <a:cubicBezTo>
                    <a:pt x="157" y="134"/>
                    <a:pt x="157" y="134"/>
                    <a:pt x="157" y="134"/>
                  </a:cubicBezTo>
                  <a:cubicBezTo>
                    <a:pt x="158" y="133"/>
                    <a:pt x="158" y="133"/>
                    <a:pt x="158" y="133"/>
                  </a:cubicBezTo>
                  <a:cubicBezTo>
                    <a:pt x="159" y="133"/>
                    <a:pt x="159" y="133"/>
                    <a:pt x="159" y="133"/>
                  </a:cubicBezTo>
                  <a:cubicBezTo>
                    <a:pt x="160" y="133"/>
                    <a:pt x="160" y="133"/>
                    <a:pt x="160" y="133"/>
                  </a:cubicBezTo>
                  <a:cubicBezTo>
                    <a:pt x="160" y="133"/>
                    <a:pt x="160" y="133"/>
                    <a:pt x="160" y="133"/>
                  </a:cubicBezTo>
                  <a:cubicBezTo>
                    <a:pt x="160" y="133"/>
                    <a:pt x="160" y="133"/>
                    <a:pt x="160" y="133"/>
                  </a:cubicBezTo>
                  <a:cubicBezTo>
                    <a:pt x="161" y="133"/>
                    <a:pt x="161" y="133"/>
                    <a:pt x="161" y="133"/>
                  </a:cubicBezTo>
                  <a:cubicBezTo>
                    <a:pt x="162" y="133"/>
                    <a:pt x="162" y="133"/>
                    <a:pt x="162" y="133"/>
                  </a:cubicBezTo>
                  <a:cubicBezTo>
                    <a:pt x="162" y="133"/>
                    <a:pt x="162" y="133"/>
                    <a:pt x="162" y="133"/>
                  </a:cubicBezTo>
                  <a:cubicBezTo>
                    <a:pt x="164" y="133"/>
                    <a:pt x="164" y="133"/>
                    <a:pt x="164" y="133"/>
                  </a:cubicBezTo>
                  <a:cubicBezTo>
                    <a:pt x="166" y="132"/>
                    <a:pt x="166" y="132"/>
                    <a:pt x="166" y="132"/>
                  </a:cubicBezTo>
                  <a:cubicBezTo>
                    <a:pt x="166" y="131"/>
                    <a:pt x="166" y="131"/>
                    <a:pt x="166" y="131"/>
                  </a:cubicBezTo>
                  <a:cubicBezTo>
                    <a:pt x="166" y="131"/>
                    <a:pt x="166" y="131"/>
                    <a:pt x="166" y="131"/>
                  </a:cubicBezTo>
                  <a:cubicBezTo>
                    <a:pt x="167" y="132"/>
                    <a:pt x="167" y="132"/>
                    <a:pt x="167" y="132"/>
                  </a:cubicBezTo>
                  <a:cubicBezTo>
                    <a:pt x="167" y="131"/>
                    <a:pt x="167" y="131"/>
                    <a:pt x="167" y="131"/>
                  </a:cubicBezTo>
                  <a:cubicBezTo>
                    <a:pt x="168" y="131"/>
                    <a:pt x="168" y="131"/>
                    <a:pt x="168" y="131"/>
                  </a:cubicBezTo>
                  <a:cubicBezTo>
                    <a:pt x="168" y="130"/>
                    <a:pt x="168" y="130"/>
                    <a:pt x="168" y="130"/>
                  </a:cubicBezTo>
                  <a:cubicBezTo>
                    <a:pt x="168" y="130"/>
                    <a:pt x="168" y="130"/>
                    <a:pt x="168" y="130"/>
                  </a:cubicBezTo>
                  <a:cubicBezTo>
                    <a:pt x="168" y="130"/>
                    <a:pt x="168" y="130"/>
                    <a:pt x="168" y="130"/>
                  </a:cubicBezTo>
                  <a:cubicBezTo>
                    <a:pt x="169" y="130"/>
                    <a:pt x="169" y="130"/>
                    <a:pt x="169" y="130"/>
                  </a:cubicBezTo>
                  <a:cubicBezTo>
                    <a:pt x="169" y="130"/>
                    <a:pt x="169" y="130"/>
                    <a:pt x="169" y="130"/>
                  </a:cubicBezTo>
                  <a:cubicBezTo>
                    <a:pt x="169" y="129"/>
                    <a:pt x="169" y="129"/>
                    <a:pt x="169" y="129"/>
                  </a:cubicBezTo>
                  <a:cubicBezTo>
                    <a:pt x="169" y="129"/>
                    <a:pt x="169" y="129"/>
                    <a:pt x="169" y="129"/>
                  </a:cubicBezTo>
                  <a:cubicBezTo>
                    <a:pt x="170" y="129"/>
                    <a:pt x="170" y="129"/>
                    <a:pt x="170" y="129"/>
                  </a:cubicBezTo>
                  <a:cubicBezTo>
                    <a:pt x="170" y="130"/>
                    <a:pt x="170" y="130"/>
                    <a:pt x="170" y="130"/>
                  </a:cubicBezTo>
                  <a:cubicBezTo>
                    <a:pt x="170" y="130"/>
                    <a:pt x="170" y="130"/>
                    <a:pt x="170" y="130"/>
                  </a:cubicBezTo>
                  <a:cubicBezTo>
                    <a:pt x="170" y="131"/>
                    <a:pt x="170" y="131"/>
                    <a:pt x="170" y="131"/>
                  </a:cubicBezTo>
                  <a:cubicBezTo>
                    <a:pt x="170" y="131"/>
                    <a:pt x="170" y="131"/>
                    <a:pt x="170" y="131"/>
                  </a:cubicBezTo>
                  <a:cubicBezTo>
                    <a:pt x="170" y="131"/>
                    <a:pt x="170" y="131"/>
                    <a:pt x="170" y="131"/>
                  </a:cubicBezTo>
                  <a:cubicBezTo>
                    <a:pt x="169" y="132"/>
                    <a:pt x="169" y="132"/>
                    <a:pt x="169" y="132"/>
                  </a:cubicBezTo>
                  <a:cubicBezTo>
                    <a:pt x="169" y="132"/>
                    <a:pt x="169" y="132"/>
                    <a:pt x="169" y="132"/>
                  </a:cubicBezTo>
                  <a:cubicBezTo>
                    <a:pt x="169" y="132"/>
                    <a:pt x="169" y="132"/>
                    <a:pt x="169" y="132"/>
                  </a:cubicBezTo>
                  <a:cubicBezTo>
                    <a:pt x="170" y="133"/>
                    <a:pt x="170" y="133"/>
                    <a:pt x="170" y="133"/>
                  </a:cubicBezTo>
                  <a:cubicBezTo>
                    <a:pt x="170" y="133"/>
                    <a:pt x="170" y="133"/>
                    <a:pt x="170" y="133"/>
                  </a:cubicBezTo>
                  <a:cubicBezTo>
                    <a:pt x="171" y="133"/>
                    <a:pt x="171" y="133"/>
                    <a:pt x="171" y="133"/>
                  </a:cubicBezTo>
                  <a:cubicBezTo>
                    <a:pt x="171" y="133"/>
                    <a:pt x="171" y="133"/>
                    <a:pt x="171" y="133"/>
                  </a:cubicBezTo>
                  <a:cubicBezTo>
                    <a:pt x="172" y="133"/>
                    <a:pt x="172" y="133"/>
                    <a:pt x="172" y="133"/>
                  </a:cubicBezTo>
                  <a:cubicBezTo>
                    <a:pt x="172" y="134"/>
                    <a:pt x="172" y="134"/>
                    <a:pt x="172" y="134"/>
                  </a:cubicBezTo>
                  <a:cubicBezTo>
                    <a:pt x="172" y="134"/>
                    <a:pt x="172" y="134"/>
                    <a:pt x="172" y="134"/>
                  </a:cubicBezTo>
                  <a:cubicBezTo>
                    <a:pt x="172" y="134"/>
                    <a:pt x="172" y="134"/>
                    <a:pt x="172" y="134"/>
                  </a:cubicBezTo>
                  <a:cubicBezTo>
                    <a:pt x="173" y="134"/>
                    <a:pt x="173" y="134"/>
                    <a:pt x="173" y="134"/>
                  </a:cubicBezTo>
                  <a:cubicBezTo>
                    <a:pt x="173" y="134"/>
                    <a:pt x="173" y="134"/>
                    <a:pt x="173" y="134"/>
                  </a:cubicBezTo>
                  <a:cubicBezTo>
                    <a:pt x="173" y="134"/>
                    <a:pt x="173" y="134"/>
                    <a:pt x="173" y="134"/>
                  </a:cubicBezTo>
                  <a:cubicBezTo>
                    <a:pt x="173" y="135"/>
                    <a:pt x="173" y="135"/>
                    <a:pt x="173" y="135"/>
                  </a:cubicBezTo>
                  <a:cubicBezTo>
                    <a:pt x="172" y="135"/>
                    <a:pt x="172" y="135"/>
                    <a:pt x="172" y="135"/>
                  </a:cubicBezTo>
                  <a:cubicBezTo>
                    <a:pt x="172" y="135"/>
                    <a:pt x="172" y="135"/>
                    <a:pt x="172" y="135"/>
                  </a:cubicBezTo>
                  <a:cubicBezTo>
                    <a:pt x="172" y="136"/>
                    <a:pt x="172" y="136"/>
                    <a:pt x="172" y="136"/>
                  </a:cubicBezTo>
                  <a:cubicBezTo>
                    <a:pt x="172" y="136"/>
                    <a:pt x="172" y="136"/>
                    <a:pt x="172" y="136"/>
                  </a:cubicBezTo>
                  <a:cubicBezTo>
                    <a:pt x="173" y="136"/>
                    <a:pt x="173" y="136"/>
                    <a:pt x="173" y="136"/>
                  </a:cubicBezTo>
                  <a:cubicBezTo>
                    <a:pt x="173" y="136"/>
                    <a:pt x="173" y="136"/>
                    <a:pt x="173" y="136"/>
                  </a:cubicBezTo>
                  <a:cubicBezTo>
                    <a:pt x="174" y="136"/>
                    <a:pt x="174" y="136"/>
                    <a:pt x="174" y="136"/>
                  </a:cubicBezTo>
                  <a:cubicBezTo>
                    <a:pt x="175" y="135"/>
                    <a:pt x="175" y="135"/>
                    <a:pt x="175" y="135"/>
                  </a:cubicBezTo>
                  <a:cubicBezTo>
                    <a:pt x="175" y="135"/>
                    <a:pt x="175" y="135"/>
                    <a:pt x="175" y="135"/>
                  </a:cubicBezTo>
                  <a:cubicBezTo>
                    <a:pt x="175" y="136"/>
                    <a:pt x="175" y="136"/>
                    <a:pt x="175" y="136"/>
                  </a:cubicBezTo>
                  <a:cubicBezTo>
                    <a:pt x="175" y="137"/>
                    <a:pt x="175" y="137"/>
                    <a:pt x="175" y="137"/>
                  </a:cubicBezTo>
                  <a:cubicBezTo>
                    <a:pt x="176" y="137"/>
                    <a:pt x="176" y="137"/>
                    <a:pt x="176" y="137"/>
                  </a:cubicBezTo>
                  <a:cubicBezTo>
                    <a:pt x="176" y="137"/>
                    <a:pt x="176" y="137"/>
                    <a:pt x="176" y="137"/>
                  </a:cubicBezTo>
                  <a:cubicBezTo>
                    <a:pt x="177" y="137"/>
                    <a:pt x="177" y="137"/>
                    <a:pt x="177" y="137"/>
                  </a:cubicBezTo>
                  <a:cubicBezTo>
                    <a:pt x="177" y="137"/>
                    <a:pt x="177" y="137"/>
                    <a:pt x="177" y="137"/>
                  </a:cubicBezTo>
                  <a:cubicBezTo>
                    <a:pt x="178" y="137"/>
                    <a:pt x="178" y="137"/>
                    <a:pt x="178" y="137"/>
                  </a:cubicBezTo>
                  <a:cubicBezTo>
                    <a:pt x="178" y="138"/>
                    <a:pt x="178" y="138"/>
                    <a:pt x="178" y="138"/>
                  </a:cubicBezTo>
                  <a:cubicBezTo>
                    <a:pt x="179" y="138"/>
                    <a:pt x="179" y="138"/>
                    <a:pt x="179" y="138"/>
                  </a:cubicBezTo>
                  <a:cubicBezTo>
                    <a:pt x="179" y="137"/>
                    <a:pt x="179" y="137"/>
                    <a:pt x="179" y="137"/>
                  </a:cubicBezTo>
                  <a:cubicBezTo>
                    <a:pt x="179" y="137"/>
                    <a:pt x="179" y="137"/>
                    <a:pt x="179" y="137"/>
                  </a:cubicBezTo>
                  <a:cubicBezTo>
                    <a:pt x="180" y="137"/>
                    <a:pt x="180" y="137"/>
                    <a:pt x="180" y="137"/>
                  </a:cubicBezTo>
                  <a:cubicBezTo>
                    <a:pt x="180" y="137"/>
                    <a:pt x="180" y="137"/>
                    <a:pt x="180" y="137"/>
                  </a:cubicBezTo>
                  <a:cubicBezTo>
                    <a:pt x="180" y="138"/>
                    <a:pt x="180" y="138"/>
                    <a:pt x="180" y="138"/>
                  </a:cubicBezTo>
                  <a:cubicBezTo>
                    <a:pt x="180" y="138"/>
                    <a:pt x="180" y="138"/>
                    <a:pt x="180" y="138"/>
                  </a:cubicBezTo>
                  <a:cubicBezTo>
                    <a:pt x="181" y="138"/>
                    <a:pt x="181" y="138"/>
                    <a:pt x="181" y="138"/>
                  </a:cubicBezTo>
                  <a:cubicBezTo>
                    <a:pt x="181" y="137"/>
                    <a:pt x="181" y="137"/>
                    <a:pt x="181" y="137"/>
                  </a:cubicBezTo>
                  <a:cubicBezTo>
                    <a:pt x="182" y="137"/>
                    <a:pt x="182" y="137"/>
                    <a:pt x="182" y="137"/>
                  </a:cubicBezTo>
                  <a:cubicBezTo>
                    <a:pt x="182" y="138"/>
                    <a:pt x="182" y="138"/>
                    <a:pt x="182" y="138"/>
                  </a:cubicBezTo>
                  <a:cubicBezTo>
                    <a:pt x="182" y="138"/>
                    <a:pt x="182" y="138"/>
                    <a:pt x="182" y="138"/>
                  </a:cubicBezTo>
                  <a:cubicBezTo>
                    <a:pt x="183" y="137"/>
                    <a:pt x="183" y="137"/>
                    <a:pt x="183" y="137"/>
                  </a:cubicBezTo>
                  <a:cubicBezTo>
                    <a:pt x="183" y="137"/>
                    <a:pt x="183" y="137"/>
                    <a:pt x="183" y="137"/>
                  </a:cubicBezTo>
                  <a:cubicBezTo>
                    <a:pt x="183" y="137"/>
                    <a:pt x="183" y="137"/>
                    <a:pt x="183" y="137"/>
                  </a:cubicBezTo>
                  <a:cubicBezTo>
                    <a:pt x="184" y="137"/>
                    <a:pt x="184" y="137"/>
                    <a:pt x="184" y="137"/>
                  </a:cubicBezTo>
                  <a:cubicBezTo>
                    <a:pt x="184" y="137"/>
                    <a:pt x="184" y="137"/>
                    <a:pt x="184" y="137"/>
                  </a:cubicBezTo>
                  <a:cubicBezTo>
                    <a:pt x="184" y="137"/>
                    <a:pt x="184" y="137"/>
                    <a:pt x="184" y="137"/>
                  </a:cubicBezTo>
                  <a:cubicBezTo>
                    <a:pt x="185" y="137"/>
                    <a:pt x="185" y="137"/>
                    <a:pt x="185" y="137"/>
                  </a:cubicBezTo>
                  <a:close/>
                  <a:moveTo>
                    <a:pt x="267" y="165"/>
                  </a:moveTo>
                  <a:cubicBezTo>
                    <a:pt x="268" y="165"/>
                    <a:pt x="268" y="165"/>
                    <a:pt x="268" y="165"/>
                  </a:cubicBezTo>
                  <a:cubicBezTo>
                    <a:pt x="268" y="164"/>
                    <a:pt x="268" y="164"/>
                    <a:pt x="268" y="164"/>
                  </a:cubicBezTo>
                  <a:cubicBezTo>
                    <a:pt x="268" y="163"/>
                    <a:pt x="268" y="163"/>
                    <a:pt x="268" y="163"/>
                  </a:cubicBezTo>
                  <a:cubicBezTo>
                    <a:pt x="268" y="162"/>
                    <a:pt x="268" y="162"/>
                    <a:pt x="268" y="162"/>
                  </a:cubicBezTo>
                  <a:cubicBezTo>
                    <a:pt x="269" y="161"/>
                    <a:pt x="269" y="161"/>
                    <a:pt x="269" y="161"/>
                  </a:cubicBezTo>
                  <a:cubicBezTo>
                    <a:pt x="269" y="161"/>
                    <a:pt x="269" y="161"/>
                    <a:pt x="269" y="161"/>
                  </a:cubicBezTo>
                  <a:cubicBezTo>
                    <a:pt x="270" y="160"/>
                    <a:pt x="270" y="160"/>
                    <a:pt x="270" y="160"/>
                  </a:cubicBezTo>
                  <a:cubicBezTo>
                    <a:pt x="271" y="158"/>
                    <a:pt x="271" y="158"/>
                    <a:pt x="271" y="158"/>
                  </a:cubicBezTo>
                  <a:cubicBezTo>
                    <a:pt x="272" y="158"/>
                    <a:pt x="272" y="158"/>
                    <a:pt x="272" y="158"/>
                  </a:cubicBezTo>
                  <a:cubicBezTo>
                    <a:pt x="273" y="158"/>
                    <a:pt x="273" y="158"/>
                    <a:pt x="273" y="158"/>
                  </a:cubicBezTo>
                  <a:cubicBezTo>
                    <a:pt x="273" y="158"/>
                    <a:pt x="273" y="158"/>
                    <a:pt x="273" y="158"/>
                  </a:cubicBezTo>
                  <a:cubicBezTo>
                    <a:pt x="273" y="158"/>
                    <a:pt x="273" y="158"/>
                    <a:pt x="273" y="158"/>
                  </a:cubicBezTo>
                  <a:cubicBezTo>
                    <a:pt x="274" y="157"/>
                    <a:pt x="274" y="157"/>
                    <a:pt x="274" y="157"/>
                  </a:cubicBezTo>
                  <a:cubicBezTo>
                    <a:pt x="275" y="158"/>
                    <a:pt x="275" y="158"/>
                    <a:pt x="275" y="158"/>
                  </a:cubicBezTo>
                  <a:cubicBezTo>
                    <a:pt x="276" y="158"/>
                    <a:pt x="276" y="158"/>
                    <a:pt x="276" y="158"/>
                  </a:cubicBezTo>
                  <a:cubicBezTo>
                    <a:pt x="276" y="158"/>
                    <a:pt x="276" y="158"/>
                    <a:pt x="276" y="158"/>
                  </a:cubicBezTo>
                  <a:cubicBezTo>
                    <a:pt x="277" y="159"/>
                    <a:pt x="277" y="159"/>
                    <a:pt x="277" y="159"/>
                  </a:cubicBezTo>
                  <a:cubicBezTo>
                    <a:pt x="277" y="160"/>
                    <a:pt x="277" y="160"/>
                    <a:pt x="277" y="160"/>
                  </a:cubicBezTo>
                  <a:cubicBezTo>
                    <a:pt x="277" y="160"/>
                    <a:pt x="277" y="160"/>
                    <a:pt x="277" y="160"/>
                  </a:cubicBezTo>
                  <a:cubicBezTo>
                    <a:pt x="276" y="161"/>
                    <a:pt x="276" y="161"/>
                    <a:pt x="276" y="161"/>
                  </a:cubicBezTo>
                  <a:cubicBezTo>
                    <a:pt x="276" y="162"/>
                    <a:pt x="276" y="162"/>
                    <a:pt x="276" y="162"/>
                  </a:cubicBezTo>
                  <a:cubicBezTo>
                    <a:pt x="276" y="162"/>
                    <a:pt x="276" y="162"/>
                    <a:pt x="276" y="162"/>
                  </a:cubicBezTo>
                  <a:cubicBezTo>
                    <a:pt x="275" y="164"/>
                    <a:pt x="275" y="164"/>
                    <a:pt x="275" y="164"/>
                  </a:cubicBezTo>
                  <a:cubicBezTo>
                    <a:pt x="274" y="165"/>
                    <a:pt x="274" y="165"/>
                    <a:pt x="274" y="165"/>
                  </a:cubicBezTo>
                  <a:cubicBezTo>
                    <a:pt x="274" y="165"/>
                    <a:pt x="274" y="165"/>
                    <a:pt x="274" y="165"/>
                  </a:cubicBezTo>
                  <a:cubicBezTo>
                    <a:pt x="272" y="165"/>
                    <a:pt x="272" y="165"/>
                    <a:pt x="272" y="165"/>
                  </a:cubicBezTo>
                  <a:cubicBezTo>
                    <a:pt x="272" y="166"/>
                    <a:pt x="272" y="166"/>
                    <a:pt x="272" y="166"/>
                  </a:cubicBezTo>
                  <a:cubicBezTo>
                    <a:pt x="272" y="166"/>
                    <a:pt x="272" y="166"/>
                    <a:pt x="272" y="166"/>
                  </a:cubicBezTo>
                  <a:cubicBezTo>
                    <a:pt x="271" y="166"/>
                    <a:pt x="271" y="166"/>
                    <a:pt x="271" y="166"/>
                  </a:cubicBezTo>
                  <a:cubicBezTo>
                    <a:pt x="270" y="166"/>
                    <a:pt x="270" y="166"/>
                    <a:pt x="270" y="166"/>
                  </a:cubicBezTo>
                  <a:cubicBezTo>
                    <a:pt x="269" y="166"/>
                    <a:pt x="269" y="166"/>
                    <a:pt x="269" y="166"/>
                  </a:cubicBezTo>
                  <a:cubicBezTo>
                    <a:pt x="268" y="166"/>
                    <a:pt x="268" y="166"/>
                    <a:pt x="268" y="166"/>
                  </a:cubicBezTo>
                  <a:cubicBezTo>
                    <a:pt x="268" y="166"/>
                    <a:pt x="268" y="166"/>
                    <a:pt x="268" y="166"/>
                  </a:cubicBezTo>
                  <a:cubicBezTo>
                    <a:pt x="267" y="165"/>
                    <a:pt x="267" y="165"/>
                    <a:pt x="267" y="165"/>
                  </a:cubicBezTo>
                  <a:close/>
                  <a:moveTo>
                    <a:pt x="189" y="135"/>
                  </a:moveTo>
                  <a:cubicBezTo>
                    <a:pt x="189" y="134"/>
                    <a:pt x="189" y="134"/>
                    <a:pt x="189" y="134"/>
                  </a:cubicBezTo>
                  <a:cubicBezTo>
                    <a:pt x="189" y="134"/>
                    <a:pt x="189" y="134"/>
                    <a:pt x="189" y="134"/>
                  </a:cubicBezTo>
                  <a:cubicBezTo>
                    <a:pt x="189" y="134"/>
                    <a:pt x="189" y="134"/>
                    <a:pt x="189" y="134"/>
                  </a:cubicBezTo>
                  <a:cubicBezTo>
                    <a:pt x="189" y="133"/>
                    <a:pt x="189" y="133"/>
                    <a:pt x="189" y="133"/>
                  </a:cubicBezTo>
                  <a:cubicBezTo>
                    <a:pt x="189" y="133"/>
                    <a:pt x="189" y="133"/>
                    <a:pt x="189" y="133"/>
                  </a:cubicBezTo>
                  <a:cubicBezTo>
                    <a:pt x="190" y="133"/>
                    <a:pt x="190" y="133"/>
                    <a:pt x="190" y="133"/>
                  </a:cubicBezTo>
                  <a:cubicBezTo>
                    <a:pt x="190" y="133"/>
                    <a:pt x="190" y="133"/>
                    <a:pt x="190" y="133"/>
                  </a:cubicBezTo>
                  <a:cubicBezTo>
                    <a:pt x="190" y="133"/>
                    <a:pt x="190" y="133"/>
                    <a:pt x="190" y="133"/>
                  </a:cubicBezTo>
                  <a:cubicBezTo>
                    <a:pt x="190" y="134"/>
                    <a:pt x="190" y="134"/>
                    <a:pt x="190" y="134"/>
                  </a:cubicBezTo>
                  <a:cubicBezTo>
                    <a:pt x="190" y="134"/>
                    <a:pt x="190" y="134"/>
                    <a:pt x="190" y="134"/>
                  </a:cubicBezTo>
                  <a:cubicBezTo>
                    <a:pt x="189" y="134"/>
                    <a:pt x="189" y="134"/>
                    <a:pt x="189" y="134"/>
                  </a:cubicBezTo>
                  <a:cubicBezTo>
                    <a:pt x="189" y="135"/>
                    <a:pt x="189" y="135"/>
                    <a:pt x="189" y="135"/>
                  </a:cubicBezTo>
                  <a:cubicBezTo>
                    <a:pt x="189" y="135"/>
                    <a:pt x="189" y="135"/>
                    <a:pt x="189" y="135"/>
                  </a:cubicBezTo>
                  <a:close/>
                  <a:moveTo>
                    <a:pt x="181" y="141"/>
                  </a:moveTo>
                  <a:cubicBezTo>
                    <a:pt x="182" y="141"/>
                    <a:pt x="182" y="141"/>
                    <a:pt x="182" y="141"/>
                  </a:cubicBezTo>
                  <a:cubicBezTo>
                    <a:pt x="182" y="140"/>
                    <a:pt x="182" y="140"/>
                    <a:pt x="182" y="140"/>
                  </a:cubicBezTo>
                  <a:cubicBezTo>
                    <a:pt x="182" y="140"/>
                    <a:pt x="182" y="140"/>
                    <a:pt x="182" y="140"/>
                  </a:cubicBezTo>
                  <a:cubicBezTo>
                    <a:pt x="182" y="139"/>
                    <a:pt x="182" y="139"/>
                    <a:pt x="182" y="139"/>
                  </a:cubicBezTo>
                  <a:cubicBezTo>
                    <a:pt x="182" y="139"/>
                    <a:pt x="182" y="139"/>
                    <a:pt x="182" y="139"/>
                  </a:cubicBezTo>
                  <a:cubicBezTo>
                    <a:pt x="182" y="139"/>
                    <a:pt x="182" y="139"/>
                    <a:pt x="182" y="139"/>
                  </a:cubicBezTo>
                  <a:cubicBezTo>
                    <a:pt x="181" y="140"/>
                    <a:pt x="181" y="140"/>
                    <a:pt x="181" y="140"/>
                  </a:cubicBezTo>
                  <a:cubicBezTo>
                    <a:pt x="181" y="140"/>
                    <a:pt x="181" y="140"/>
                    <a:pt x="181" y="140"/>
                  </a:cubicBezTo>
                  <a:cubicBezTo>
                    <a:pt x="180" y="140"/>
                    <a:pt x="180" y="140"/>
                    <a:pt x="180" y="140"/>
                  </a:cubicBezTo>
                  <a:cubicBezTo>
                    <a:pt x="181" y="141"/>
                    <a:pt x="181" y="141"/>
                    <a:pt x="181" y="141"/>
                  </a:cubicBezTo>
                  <a:cubicBezTo>
                    <a:pt x="181" y="141"/>
                    <a:pt x="181" y="141"/>
                    <a:pt x="181" y="141"/>
                  </a:cubicBezTo>
                  <a:close/>
                  <a:moveTo>
                    <a:pt x="190" y="140"/>
                  </a:moveTo>
                  <a:cubicBezTo>
                    <a:pt x="189" y="140"/>
                    <a:pt x="189" y="140"/>
                    <a:pt x="189" y="140"/>
                  </a:cubicBezTo>
                  <a:cubicBezTo>
                    <a:pt x="189" y="140"/>
                    <a:pt x="189" y="140"/>
                    <a:pt x="189" y="140"/>
                  </a:cubicBezTo>
                  <a:cubicBezTo>
                    <a:pt x="189" y="141"/>
                    <a:pt x="189" y="141"/>
                    <a:pt x="189" y="141"/>
                  </a:cubicBezTo>
                  <a:cubicBezTo>
                    <a:pt x="188" y="140"/>
                    <a:pt x="188" y="140"/>
                    <a:pt x="188" y="140"/>
                  </a:cubicBezTo>
                  <a:cubicBezTo>
                    <a:pt x="188" y="140"/>
                    <a:pt x="188" y="140"/>
                    <a:pt x="188" y="140"/>
                  </a:cubicBezTo>
                  <a:cubicBezTo>
                    <a:pt x="189" y="139"/>
                    <a:pt x="189" y="139"/>
                    <a:pt x="189" y="139"/>
                  </a:cubicBezTo>
                  <a:cubicBezTo>
                    <a:pt x="189" y="138"/>
                    <a:pt x="189" y="138"/>
                    <a:pt x="189" y="138"/>
                  </a:cubicBezTo>
                  <a:cubicBezTo>
                    <a:pt x="190" y="138"/>
                    <a:pt x="190" y="138"/>
                    <a:pt x="190" y="138"/>
                  </a:cubicBezTo>
                  <a:cubicBezTo>
                    <a:pt x="190" y="138"/>
                    <a:pt x="190" y="138"/>
                    <a:pt x="190" y="138"/>
                  </a:cubicBezTo>
                  <a:cubicBezTo>
                    <a:pt x="190" y="138"/>
                    <a:pt x="190" y="138"/>
                    <a:pt x="190" y="138"/>
                  </a:cubicBezTo>
                  <a:cubicBezTo>
                    <a:pt x="191" y="139"/>
                    <a:pt x="191" y="139"/>
                    <a:pt x="191" y="139"/>
                  </a:cubicBezTo>
                  <a:cubicBezTo>
                    <a:pt x="190" y="140"/>
                    <a:pt x="190" y="140"/>
                    <a:pt x="190" y="140"/>
                  </a:cubicBezTo>
                  <a:close/>
                  <a:moveTo>
                    <a:pt x="191" y="139"/>
                  </a:moveTo>
                  <a:cubicBezTo>
                    <a:pt x="191" y="138"/>
                    <a:pt x="191" y="138"/>
                    <a:pt x="191" y="138"/>
                  </a:cubicBezTo>
                  <a:cubicBezTo>
                    <a:pt x="191" y="138"/>
                    <a:pt x="191" y="138"/>
                    <a:pt x="191" y="138"/>
                  </a:cubicBezTo>
                  <a:cubicBezTo>
                    <a:pt x="191" y="137"/>
                    <a:pt x="191" y="137"/>
                    <a:pt x="191" y="137"/>
                  </a:cubicBezTo>
                  <a:cubicBezTo>
                    <a:pt x="192" y="137"/>
                    <a:pt x="192" y="137"/>
                    <a:pt x="192" y="137"/>
                  </a:cubicBezTo>
                  <a:cubicBezTo>
                    <a:pt x="192" y="137"/>
                    <a:pt x="192" y="137"/>
                    <a:pt x="192" y="137"/>
                  </a:cubicBezTo>
                  <a:cubicBezTo>
                    <a:pt x="192" y="138"/>
                    <a:pt x="192" y="138"/>
                    <a:pt x="192" y="138"/>
                  </a:cubicBezTo>
                  <a:cubicBezTo>
                    <a:pt x="192" y="138"/>
                    <a:pt x="192" y="138"/>
                    <a:pt x="192" y="138"/>
                  </a:cubicBezTo>
                  <a:cubicBezTo>
                    <a:pt x="192" y="138"/>
                    <a:pt x="191" y="139"/>
                    <a:pt x="191" y="139"/>
                  </a:cubicBezTo>
                  <a:close/>
                  <a:moveTo>
                    <a:pt x="208" y="139"/>
                  </a:moveTo>
                  <a:cubicBezTo>
                    <a:pt x="208" y="137"/>
                    <a:pt x="208" y="137"/>
                    <a:pt x="208" y="137"/>
                  </a:cubicBezTo>
                  <a:cubicBezTo>
                    <a:pt x="209" y="137"/>
                    <a:pt x="209" y="137"/>
                    <a:pt x="209" y="137"/>
                  </a:cubicBezTo>
                  <a:cubicBezTo>
                    <a:pt x="210" y="137"/>
                    <a:pt x="210" y="137"/>
                    <a:pt x="210" y="137"/>
                  </a:cubicBezTo>
                  <a:cubicBezTo>
                    <a:pt x="210" y="138"/>
                    <a:pt x="210" y="138"/>
                    <a:pt x="210" y="138"/>
                  </a:cubicBezTo>
                  <a:cubicBezTo>
                    <a:pt x="209" y="139"/>
                    <a:pt x="209" y="139"/>
                    <a:pt x="209" y="139"/>
                  </a:cubicBezTo>
                  <a:cubicBezTo>
                    <a:pt x="209" y="139"/>
                    <a:pt x="209" y="139"/>
                    <a:pt x="209" y="139"/>
                  </a:cubicBezTo>
                  <a:cubicBezTo>
                    <a:pt x="209" y="139"/>
                    <a:pt x="209" y="139"/>
                    <a:pt x="209" y="139"/>
                  </a:cubicBezTo>
                  <a:cubicBezTo>
                    <a:pt x="209" y="138"/>
                    <a:pt x="209" y="138"/>
                    <a:pt x="209" y="138"/>
                  </a:cubicBezTo>
                  <a:cubicBezTo>
                    <a:pt x="208" y="138"/>
                    <a:pt x="208" y="138"/>
                    <a:pt x="208" y="138"/>
                  </a:cubicBezTo>
                  <a:cubicBezTo>
                    <a:pt x="208" y="139"/>
                    <a:pt x="208" y="139"/>
                    <a:pt x="208" y="139"/>
                  </a:cubicBezTo>
                  <a:cubicBezTo>
                    <a:pt x="208" y="139"/>
                    <a:pt x="208" y="139"/>
                    <a:pt x="208" y="139"/>
                  </a:cubicBezTo>
                  <a:close/>
                  <a:moveTo>
                    <a:pt x="207" y="138"/>
                  </a:moveTo>
                  <a:cubicBezTo>
                    <a:pt x="207" y="138"/>
                    <a:pt x="207" y="138"/>
                    <a:pt x="207" y="138"/>
                  </a:cubicBezTo>
                  <a:cubicBezTo>
                    <a:pt x="208" y="137"/>
                    <a:pt x="208" y="137"/>
                    <a:pt x="208" y="137"/>
                  </a:cubicBezTo>
                  <a:cubicBezTo>
                    <a:pt x="207" y="136"/>
                    <a:pt x="207" y="136"/>
                    <a:pt x="207" y="136"/>
                  </a:cubicBezTo>
                  <a:cubicBezTo>
                    <a:pt x="207" y="137"/>
                    <a:pt x="207" y="137"/>
                    <a:pt x="207" y="137"/>
                  </a:cubicBezTo>
                  <a:cubicBezTo>
                    <a:pt x="207" y="138"/>
                    <a:pt x="207" y="138"/>
                    <a:pt x="207" y="138"/>
                  </a:cubicBezTo>
                  <a:close/>
                  <a:moveTo>
                    <a:pt x="206" y="145"/>
                  </a:moveTo>
                  <a:cubicBezTo>
                    <a:pt x="207" y="144"/>
                    <a:pt x="207" y="144"/>
                    <a:pt x="207" y="144"/>
                  </a:cubicBezTo>
                  <a:cubicBezTo>
                    <a:pt x="208" y="144"/>
                    <a:pt x="208" y="144"/>
                    <a:pt x="208" y="144"/>
                  </a:cubicBezTo>
                  <a:cubicBezTo>
                    <a:pt x="208" y="143"/>
                    <a:pt x="208" y="143"/>
                    <a:pt x="208" y="143"/>
                  </a:cubicBezTo>
                  <a:cubicBezTo>
                    <a:pt x="207" y="143"/>
                    <a:pt x="207" y="143"/>
                    <a:pt x="207" y="143"/>
                  </a:cubicBezTo>
                  <a:cubicBezTo>
                    <a:pt x="207" y="143"/>
                    <a:pt x="207" y="143"/>
                    <a:pt x="207" y="143"/>
                  </a:cubicBezTo>
                  <a:cubicBezTo>
                    <a:pt x="207" y="141"/>
                    <a:pt x="207" y="141"/>
                    <a:pt x="207" y="141"/>
                  </a:cubicBezTo>
                  <a:cubicBezTo>
                    <a:pt x="208" y="140"/>
                    <a:pt x="208" y="140"/>
                    <a:pt x="208" y="140"/>
                  </a:cubicBezTo>
                  <a:cubicBezTo>
                    <a:pt x="207" y="141"/>
                    <a:pt x="207" y="141"/>
                    <a:pt x="207" y="141"/>
                  </a:cubicBezTo>
                  <a:cubicBezTo>
                    <a:pt x="206" y="142"/>
                    <a:pt x="206" y="142"/>
                    <a:pt x="206" y="142"/>
                  </a:cubicBezTo>
                  <a:cubicBezTo>
                    <a:pt x="206" y="141"/>
                    <a:pt x="206" y="141"/>
                    <a:pt x="206" y="141"/>
                  </a:cubicBezTo>
                  <a:cubicBezTo>
                    <a:pt x="207" y="139"/>
                    <a:pt x="207" y="139"/>
                    <a:pt x="207" y="139"/>
                  </a:cubicBezTo>
                  <a:cubicBezTo>
                    <a:pt x="206" y="137"/>
                    <a:pt x="206" y="137"/>
                    <a:pt x="206" y="137"/>
                  </a:cubicBezTo>
                  <a:cubicBezTo>
                    <a:pt x="205" y="136"/>
                    <a:pt x="205" y="136"/>
                    <a:pt x="205" y="136"/>
                  </a:cubicBezTo>
                  <a:cubicBezTo>
                    <a:pt x="205" y="135"/>
                    <a:pt x="205" y="135"/>
                    <a:pt x="205" y="135"/>
                  </a:cubicBezTo>
                  <a:cubicBezTo>
                    <a:pt x="204" y="135"/>
                    <a:pt x="204" y="135"/>
                    <a:pt x="204" y="135"/>
                  </a:cubicBezTo>
                  <a:cubicBezTo>
                    <a:pt x="204" y="136"/>
                    <a:pt x="204" y="136"/>
                    <a:pt x="204" y="136"/>
                  </a:cubicBezTo>
                  <a:cubicBezTo>
                    <a:pt x="204" y="135"/>
                    <a:pt x="204" y="135"/>
                    <a:pt x="204" y="135"/>
                  </a:cubicBezTo>
                  <a:cubicBezTo>
                    <a:pt x="204" y="134"/>
                    <a:pt x="204" y="134"/>
                    <a:pt x="204" y="134"/>
                  </a:cubicBezTo>
                  <a:cubicBezTo>
                    <a:pt x="204" y="134"/>
                    <a:pt x="204" y="134"/>
                    <a:pt x="204" y="134"/>
                  </a:cubicBezTo>
                  <a:cubicBezTo>
                    <a:pt x="204" y="133"/>
                    <a:pt x="204" y="133"/>
                    <a:pt x="204" y="133"/>
                  </a:cubicBezTo>
                  <a:cubicBezTo>
                    <a:pt x="204" y="132"/>
                    <a:pt x="204" y="132"/>
                    <a:pt x="204" y="132"/>
                  </a:cubicBezTo>
                  <a:cubicBezTo>
                    <a:pt x="203" y="132"/>
                    <a:pt x="203" y="132"/>
                    <a:pt x="203" y="132"/>
                  </a:cubicBezTo>
                  <a:cubicBezTo>
                    <a:pt x="202" y="133"/>
                    <a:pt x="202" y="133"/>
                    <a:pt x="202" y="133"/>
                  </a:cubicBezTo>
                  <a:cubicBezTo>
                    <a:pt x="201" y="135"/>
                    <a:pt x="201" y="135"/>
                    <a:pt x="201" y="135"/>
                  </a:cubicBezTo>
                  <a:cubicBezTo>
                    <a:pt x="201" y="136"/>
                    <a:pt x="201" y="136"/>
                    <a:pt x="201" y="136"/>
                  </a:cubicBezTo>
                  <a:cubicBezTo>
                    <a:pt x="201" y="136"/>
                    <a:pt x="201" y="136"/>
                    <a:pt x="201" y="136"/>
                  </a:cubicBezTo>
                  <a:cubicBezTo>
                    <a:pt x="200" y="135"/>
                    <a:pt x="200" y="135"/>
                    <a:pt x="200" y="135"/>
                  </a:cubicBezTo>
                  <a:cubicBezTo>
                    <a:pt x="200" y="135"/>
                    <a:pt x="200" y="135"/>
                    <a:pt x="200" y="135"/>
                  </a:cubicBezTo>
                  <a:cubicBezTo>
                    <a:pt x="200" y="136"/>
                    <a:pt x="200" y="136"/>
                    <a:pt x="200" y="136"/>
                  </a:cubicBezTo>
                  <a:cubicBezTo>
                    <a:pt x="199" y="136"/>
                    <a:pt x="199" y="136"/>
                    <a:pt x="199" y="136"/>
                  </a:cubicBezTo>
                  <a:cubicBezTo>
                    <a:pt x="200" y="136"/>
                    <a:pt x="200" y="136"/>
                    <a:pt x="200" y="136"/>
                  </a:cubicBezTo>
                  <a:cubicBezTo>
                    <a:pt x="199" y="137"/>
                    <a:pt x="199" y="137"/>
                    <a:pt x="199" y="137"/>
                  </a:cubicBezTo>
                  <a:cubicBezTo>
                    <a:pt x="198" y="137"/>
                    <a:pt x="198" y="137"/>
                    <a:pt x="198" y="137"/>
                  </a:cubicBezTo>
                  <a:cubicBezTo>
                    <a:pt x="198" y="138"/>
                    <a:pt x="198" y="138"/>
                    <a:pt x="198" y="138"/>
                  </a:cubicBezTo>
                  <a:cubicBezTo>
                    <a:pt x="196" y="138"/>
                    <a:pt x="196" y="138"/>
                    <a:pt x="196" y="138"/>
                  </a:cubicBezTo>
                  <a:cubicBezTo>
                    <a:pt x="196" y="138"/>
                    <a:pt x="196" y="138"/>
                    <a:pt x="196" y="138"/>
                  </a:cubicBezTo>
                  <a:cubicBezTo>
                    <a:pt x="195" y="138"/>
                    <a:pt x="195" y="138"/>
                    <a:pt x="195" y="138"/>
                  </a:cubicBezTo>
                  <a:cubicBezTo>
                    <a:pt x="193" y="139"/>
                    <a:pt x="193" y="139"/>
                    <a:pt x="193" y="139"/>
                  </a:cubicBezTo>
                  <a:cubicBezTo>
                    <a:pt x="193" y="140"/>
                    <a:pt x="193" y="140"/>
                    <a:pt x="193" y="140"/>
                  </a:cubicBezTo>
                  <a:cubicBezTo>
                    <a:pt x="194" y="141"/>
                    <a:pt x="194" y="141"/>
                    <a:pt x="194" y="141"/>
                  </a:cubicBezTo>
                  <a:cubicBezTo>
                    <a:pt x="195" y="140"/>
                    <a:pt x="195" y="140"/>
                    <a:pt x="195" y="140"/>
                  </a:cubicBezTo>
                  <a:cubicBezTo>
                    <a:pt x="195" y="140"/>
                    <a:pt x="195" y="140"/>
                    <a:pt x="195" y="140"/>
                  </a:cubicBezTo>
                  <a:cubicBezTo>
                    <a:pt x="195" y="139"/>
                    <a:pt x="195" y="139"/>
                    <a:pt x="195" y="139"/>
                  </a:cubicBezTo>
                  <a:cubicBezTo>
                    <a:pt x="196" y="140"/>
                    <a:pt x="196" y="140"/>
                    <a:pt x="196" y="140"/>
                  </a:cubicBezTo>
                  <a:cubicBezTo>
                    <a:pt x="196" y="141"/>
                    <a:pt x="196" y="141"/>
                    <a:pt x="196" y="141"/>
                  </a:cubicBezTo>
                  <a:cubicBezTo>
                    <a:pt x="197" y="142"/>
                    <a:pt x="197" y="142"/>
                    <a:pt x="197" y="142"/>
                  </a:cubicBezTo>
                  <a:cubicBezTo>
                    <a:pt x="197" y="141"/>
                    <a:pt x="197" y="141"/>
                    <a:pt x="197" y="141"/>
                  </a:cubicBezTo>
                  <a:cubicBezTo>
                    <a:pt x="197" y="141"/>
                    <a:pt x="197" y="141"/>
                    <a:pt x="197" y="141"/>
                  </a:cubicBezTo>
                  <a:cubicBezTo>
                    <a:pt x="197" y="142"/>
                    <a:pt x="197" y="142"/>
                    <a:pt x="197" y="142"/>
                  </a:cubicBezTo>
                  <a:cubicBezTo>
                    <a:pt x="198" y="143"/>
                    <a:pt x="198" y="143"/>
                    <a:pt x="198" y="143"/>
                  </a:cubicBezTo>
                  <a:cubicBezTo>
                    <a:pt x="199" y="143"/>
                    <a:pt x="199" y="143"/>
                    <a:pt x="199" y="143"/>
                  </a:cubicBezTo>
                  <a:cubicBezTo>
                    <a:pt x="199" y="145"/>
                    <a:pt x="199" y="145"/>
                    <a:pt x="199" y="145"/>
                  </a:cubicBezTo>
                  <a:cubicBezTo>
                    <a:pt x="200" y="145"/>
                    <a:pt x="200" y="145"/>
                    <a:pt x="200" y="145"/>
                  </a:cubicBezTo>
                  <a:cubicBezTo>
                    <a:pt x="201" y="144"/>
                    <a:pt x="201" y="144"/>
                    <a:pt x="201" y="144"/>
                  </a:cubicBezTo>
                  <a:cubicBezTo>
                    <a:pt x="201" y="145"/>
                    <a:pt x="201" y="145"/>
                    <a:pt x="201" y="145"/>
                  </a:cubicBezTo>
                  <a:cubicBezTo>
                    <a:pt x="202" y="146"/>
                    <a:pt x="202" y="146"/>
                    <a:pt x="202" y="146"/>
                  </a:cubicBezTo>
                  <a:cubicBezTo>
                    <a:pt x="203" y="146"/>
                    <a:pt x="203" y="146"/>
                    <a:pt x="203" y="146"/>
                  </a:cubicBezTo>
                  <a:cubicBezTo>
                    <a:pt x="203" y="146"/>
                    <a:pt x="203" y="146"/>
                    <a:pt x="203" y="146"/>
                  </a:cubicBezTo>
                  <a:cubicBezTo>
                    <a:pt x="204" y="145"/>
                    <a:pt x="204" y="145"/>
                    <a:pt x="204" y="145"/>
                  </a:cubicBezTo>
                  <a:cubicBezTo>
                    <a:pt x="205" y="145"/>
                    <a:pt x="205" y="145"/>
                    <a:pt x="205" y="145"/>
                  </a:cubicBezTo>
                  <a:cubicBezTo>
                    <a:pt x="206" y="144"/>
                    <a:pt x="206" y="144"/>
                    <a:pt x="206" y="144"/>
                  </a:cubicBezTo>
                  <a:cubicBezTo>
                    <a:pt x="206" y="145"/>
                    <a:pt x="206" y="145"/>
                    <a:pt x="206" y="145"/>
                  </a:cubicBezTo>
                  <a:close/>
                  <a:moveTo>
                    <a:pt x="297" y="139"/>
                  </a:moveTo>
                  <a:cubicBezTo>
                    <a:pt x="297" y="139"/>
                    <a:pt x="297" y="139"/>
                    <a:pt x="297" y="139"/>
                  </a:cubicBezTo>
                  <a:cubicBezTo>
                    <a:pt x="297" y="138"/>
                    <a:pt x="297" y="138"/>
                    <a:pt x="297" y="138"/>
                  </a:cubicBezTo>
                  <a:cubicBezTo>
                    <a:pt x="297" y="137"/>
                    <a:pt x="297" y="137"/>
                    <a:pt x="297" y="137"/>
                  </a:cubicBezTo>
                  <a:cubicBezTo>
                    <a:pt x="298" y="137"/>
                    <a:pt x="298" y="137"/>
                    <a:pt x="298" y="137"/>
                  </a:cubicBezTo>
                  <a:cubicBezTo>
                    <a:pt x="299" y="137"/>
                    <a:pt x="299" y="137"/>
                    <a:pt x="299" y="137"/>
                  </a:cubicBezTo>
                  <a:cubicBezTo>
                    <a:pt x="299" y="138"/>
                    <a:pt x="299" y="138"/>
                    <a:pt x="299" y="138"/>
                  </a:cubicBezTo>
                  <a:cubicBezTo>
                    <a:pt x="299" y="138"/>
                    <a:pt x="299" y="138"/>
                    <a:pt x="299" y="138"/>
                  </a:cubicBezTo>
                  <a:cubicBezTo>
                    <a:pt x="300" y="138"/>
                    <a:pt x="300" y="138"/>
                    <a:pt x="300" y="138"/>
                  </a:cubicBezTo>
                  <a:cubicBezTo>
                    <a:pt x="299" y="139"/>
                    <a:pt x="299" y="139"/>
                    <a:pt x="299" y="139"/>
                  </a:cubicBezTo>
                  <a:cubicBezTo>
                    <a:pt x="298" y="139"/>
                    <a:pt x="298" y="139"/>
                    <a:pt x="298" y="139"/>
                  </a:cubicBezTo>
                  <a:cubicBezTo>
                    <a:pt x="298" y="139"/>
                    <a:pt x="298" y="139"/>
                    <a:pt x="298" y="139"/>
                  </a:cubicBezTo>
                  <a:cubicBezTo>
                    <a:pt x="298" y="139"/>
                    <a:pt x="298" y="139"/>
                    <a:pt x="298" y="139"/>
                  </a:cubicBezTo>
                  <a:cubicBezTo>
                    <a:pt x="297" y="139"/>
                    <a:pt x="297" y="139"/>
                    <a:pt x="297" y="139"/>
                  </a:cubicBezTo>
                  <a:cubicBezTo>
                    <a:pt x="297" y="139"/>
                    <a:pt x="297" y="139"/>
                    <a:pt x="297" y="139"/>
                  </a:cubicBezTo>
                  <a:close/>
                  <a:moveTo>
                    <a:pt x="295" y="209"/>
                  </a:moveTo>
                  <a:cubicBezTo>
                    <a:pt x="294" y="209"/>
                    <a:pt x="294" y="209"/>
                    <a:pt x="294" y="209"/>
                  </a:cubicBezTo>
                  <a:cubicBezTo>
                    <a:pt x="293" y="209"/>
                    <a:pt x="293" y="209"/>
                    <a:pt x="293" y="209"/>
                  </a:cubicBezTo>
                  <a:cubicBezTo>
                    <a:pt x="292" y="209"/>
                    <a:pt x="292" y="209"/>
                    <a:pt x="292" y="209"/>
                  </a:cubicBezTo>
                  <a:cubicBezTo>
                    <a:pt x="291" y="208"/>
                    <a:pt x="291" y="208"/>
                    <a:pt x="291" y="208"/>
                  </a:cubicBezTo>
                  <a:cubicBezTo>
                    <a:pt x="291" y="208"/>
                    <a:pt x="291" y="208"/>
                    <a:pt x="291" y="208"/>
                  </a:cubicBezTo>
                  <a:cubicBezTo>
                    <a:pt x="290" y="207"/>
                    <a:pt x="290" y="207"/>
                    <a:pt x="290" y="207"/>
                  </a:cubicBezTo>
                  <a:cubicBezTo>
                    <a:pt x="289" y="207"/>
                    <a:pt x="289" y="207"/>
                    <a:pt x="289" y="207"/>
                  </a:cubicBezTo>
                  <a:cubicBezTo>
                    <a:pt x="289" y="206"/>
                    <a:pt x="289" y="206"/>
                    <a:pt x="289" y="206"/>
                  </a:cubicBezTo>
                  <a:cubicBezTo>
                    <a:pt x="288" y="206"/>
                    <a:pt x="288" y="206"/>
                    <a:pt x="288" y="206"/>
                  </a:cubicBezTo>
                  <a:cubicBezTo>
                    <a:pt x="288" y="206"/>
                    <a:pt x="288" y="206"/>
                    <a:pt x="288" y="206"/>
                  </a:cubicBezTo>
                  <a:cubicBezTo>
                    <a:pt x="287" y="206"/>
                    <a:pt x="287" y="206"/>
                    <a:pt x="287" y="206"/>
                  </a:cubicBezTo>
                  <a:cubicBezTo>
                    <a:pt x="286" y="206"/>
                    <a:pt x="286" y="206"/>
                    <a:pt x="286" y="206"/>
                  </a:cubicBezTo>
                  <a:cubicBezTo>
                    <a:pt x="286" y="205"/>
                    <a:pt x="286" y="205"/>
                    <a:pt x="286" y="205"/>
                  </a:cubicBezTo>
                  <a:cubicBezTo>
                    <a:pt x="285" y="205"/>
                    <a:pt x="285" y="205"/>
                    <a:pt x="285" y="205"/>
                  </a:cubicBezTo>
                  <a:cubicBezTo>
                    <a:pt x="285" y="205"/>
                    <a:pt x="285" y="205"/>
                    <a:pt x="285" y="205"/>
                  </a:cubicBezTo>
                  <a:cubicBezTo>
                    <a:pt x="284" y="204"/>
                    <a:pt x="284" y="204"/>
                    <a:pt x="284" y="204"/>
                  </a:cubicBezTo>
                  <a:cubicBezTo>
                    <a:pt x="284" y="204"/>
                    <a:pt x="284" y="204"/>
                    <a:pt x="284" y="204"/>
                  </a:cubicBezTo>
                  <a:cubicBezTo>
                    <a:pt x="284" y="204"/>
                    <a:pt x="284" y="204"/>
                    <a:pt x="284" y="204"/>
                  </a:cubicBezTo>
                  <a:cubicBezTo>
                    <a:pt x="283" y="203"/>
                    <a:pt x="283" y="203"/>
                    <a:pt x="283" y="203"/>
                  </a:cubicBezTo>
                  <a:cubicBezTo>
                    <a:pt x="283" y="203"/>
                    <a:pt x="283" y="203"/>
                    <a:pt x="283" y="203"/>
                  </a:cubicBezTo>
                  <a:cubicBezTo>
                    <a:pt x="283" y="202"/>
                    <a:pt x="283" y="202"/>
                    <a:pt x="283" y="202"/>
                  </a:cubicBezTo>
                  <a:cubicBezTo>
                    <a:pt x="283" y="202"/>
                    <a:pt x="283" y="202"/>
                    <a:pt x="283" y="202"/>
                  </a:cubicBezTo>
                  <a:cubicBezTo>
                    <a:pt x="283" y="202"/>
                    <a:pt x="283" y="202"/>
                    <a:pt x="283" y="202"/>
                  </a:cubicBezTo>
                  <a:cubicBezTo>
                    <a:pt x="282" y="202"/>
                    <a:pt x="282" y="202"/>
                    <a:pt x="282" y="202"/>
                  </a:cubicBezTo>
                  <a:cubicBezTo>
                    <a:pt x="282" y="202"/>
                    <a:pt x="282" y="202"/>
                    <a:pt x="282" y="202"/>
                  </a:cubicBezTo>
                  <a:cubicBezTo>
                    <a:pt x="282" y="202"/>
                    <a:pt x="282" y="202"/>
                    <a:pt x="282" y="202"/>
                  </a:cubicBezTo>
                  <a:cubicBezTo>
                    <a:pt x="282" y="202"/>
                    <a:pt x="282" y="202"/>
                    <a:pt x="282" y="202"/>
                  </a:cubicBezTo>
                  <a:cubicBezTo>
                    <a:pt x="281" y="202"/>
                    <a:pt x="281" y="202"/>
                    <a:pt x="281" y="202"/>
                  </a:cubicBezTo>
                  <a:cubicBezTo>
                    <a:pt x="280" y="201"/>
                    <a:pt x="280" y="201"/>
                    <a:pt x="280" y="201"/>
                  </a:cubicBezTo>
                  <a:cubicBezTo>
                    <a:pt x="279" y="201"/>
                    <a:pt x="279" y="201"/>
                    <a:pt x="279" y="201"/>
                  </a:cubicBezTo>
                  <a:cubicBezTo>
                    <a:pt x="279" y="200"/>
                    <a:pt x="279" y="200"/>
                    <a:pt x="279" y="200"/>
                  </a:cubicBezTo>
                  <a:cubicBezTo>
                    <a:pt x="278" y="200"/>
                    <a:pt x="278" y="200"/>
                    <a:pt x="278" y="200"/>
                  </a:cubicBezTo>
                  <a:cubicBezTo>
                    <a:pt x="278" y="199"/>
                    <a:pt x="278" y="199"/>
                    <a:pt x="278" y="199"/>
                  </a:cubicBezTo>
                  <a:cubicBezTo>
                    <a:pt x="277" y="199"/>
                    <a:pt x="277" y="199"/>
                    <a:pt x="277" y="199"/>
                  </a:cubicBezTo>
                  <a:cubicBezTo>
                    <a:pt x="277" y="199"/>
                    <a:pt x="277" y="199"/>
                    <a:pt x="277" y="199"/>
                  </a:cubicBezTo>
                  <a:cubicBezTo>
                    <a:pt x="276" y="198"/>
                    <a:pt x="276" y="198"/>
                    <a:pt x="276" y="198"/>
                  </a:cubicBezTo>
                  <a:cubicBezTo>
                    <a:pt x="276" y="197"/>
                    <a:pt x="276" y="197"/>
                    <a:pt x="276" y="197"/>
                  </a:cubicBezTo>
                  <a:cubicBezTo>
                    <a:pt x="275" y="197"/>
                    <a:pt x="275" y="197"/>
                    <a:pt x="275" y="197"/>
                  </a:cubicBezTo>
                  <a:cubicBezTo>
                    <a:pt x="276" y="196"/>
                    <a:pt x="276" y="196"/>
                    <a:pt x="276" y="196"/>
                  </a:cubicBezTo>
                  <a:cubicBezTo>
                    <a:pt x="277" y="197"/>
                    <a:pt x="277" y="197"/>
                    <a:pt x="277" y="197"/>
                  </a:cubicBezTo>
                  <a:cubicBezTo>
                    <a:pt x="278" y="196"/>
                    <a:pt x="278" y="196"/>
                    <a:pt x="278" y="196"/>
                  </a:cubicBezTo>
                  <a:cubicBezTo>
                    <a:pt x="279" y="195"/>
                    <a:pt x="279" y="195"/>
                    <a:pt x="279" y="195"/>
                  </a:cubicBezTo>
                  <a:cubicBezTo>
                    <a:pt x="277" y="195"/>
                    <a:pt x="277" y="195"/>
                    <a:pt x="277" y="195"/>
                  </a:cubicBezTo>
                  <a:cubicBezTo>
                    <a:pt x="277" y="194"/>
                    <a:pt x="277" y="194"/>
                    <a:pt x="277" y="194"/>
                  </a:cubicBezTo>
                  <a:cubicBezTo>
                    <a:pt x="277" y="194"/>
                    <a:pt x="277" y="194"/>
                    <a:pt x="277" y="194"/>
                  </a:cubicBezTo>
                  <a:cubicBezTo>
                    <a:pt x="277" y="193"/>
                    <a:pt x="277" y="193"/>
                    <a:pt x="277" y="193"/>
                  </a:cubicBezTo>
                  <a:cubicBezTo>
                    <a:pt x="276" y="193"/>
                    <a:pt x="276" y="193"/>
                    <a:pt x="276" y="193"/>
                  </a:cubicBezTo>
                  <a:cubicBezTo>
                    <a:pt x="276" y="194"/>
                    <a:pt x="276" y="194"/>
                    <a:pt x="276" y="194"/>
                  </a:cubicBezTo>
                  <a:cubicBezTo>
                    <a:pt x="276" y="195"/>
                    <a:pt x="276" y="195"/>
                    <a:pt x="276" y="195"/>
                  </a:cubicBezTo>
                  <a:cubicBezTo>
                    <a:pt x="275" y="194"/>
                    <a:pt x="275" y="194"/>
                    <a:pt x="275" y="194"/>
                  </a:cubicBezTo>
                  <a:cubicBezTo>
                    <a:pt x="276" y="193"/>
                    <a:pt x="276" y="193"/>
                    <a:pt x="276" y="193"/>
                  </a:cubicBezTo>
                  <a:cubicBezTo>
                    <a:pt x="276" y="192"/>
                    <a:pt x="276" y="192"/>
                    <a:pt x="276" y="192"/>
                  </a:cubicBezTo>
                  <a:cubicBezTo>
                    <a:pt x="275" y="193"/>
                    <a:pt x="275" y="193"/>
                    <a:pt x="275" y="193"/>
                  </a:cubicBezTo>
                  <a:cubicBezTo>
                    <a:pt x="275" y="193"/>
                    <a:pt x="275" y="193"/>
                    <a:pt x="275" y="193"/>
                  </a:cubicBezTo>
                  <a:cubicBezTo>
                    <a:pt x="275" y="192"/>
                    <a:pt x="275" y="192"/>
                    <a:pt x="275" y="192"/>
                  </a:cubicBezTo>
                  <a:cubicBezTo>
                    <a:pt x="274" y="192"/>
                    <a:pt x="274" y="192"/>
                    <a:pt x="274" y="192"/>
                  </a:cubicBezTo>
                  <a:cubicBezTo>
                    <a:pt x="274" y="191"/>
                    <a:pt x="274" y="191"/>
                    <a:pt x="274" y="191"/>
                  </a:cubicBezTo>
                  <a:cubicBezTo>
                    <a:pt x="274" y="191"/>
                    <a:pt x="274" y="191"/>
                    <a:pt x="274" y="191"/>
                  </a:cubicBezTo>
                  <a:cubicBezTo>
                    <a:pt x="274" y="190"/>
                    <a:pt x="274" y="190"/>
                    <a:pt x="274" y="190"/>
                  </a:cubicBezTo>
                  <a:cubicBezTo>
                    <a:pt x="273" y="189"/>
                    <a:pt x="273" y="189"/>
                    <a:pt x="273" y="189"/>
                  </a:cubicBezTo>
                  <a:cubicBezTo>
                    <a:pt x="273" y="189"/>
                    <a:pt x="273" y="189"/>
                    <a:pt x="273" y="189"/>
                  </a:cubicBezTo>
                  <a:cubicBezTo>
                    <a:pt x="274" y="188"/>
                    <a:pt x="274" y="188"/>
                    <a:pt x="274" y="188"/>
                  </a:cubicBezTo>
                  <a:cubicBezTo>
                    <a:pt x="274" y="187"/>
                    <a:pt x="274" y="187"/>
                    <a:pt x="274" y="187"/>
                  </a:cubicBezTo>
                  <a:cubicBezTo>
                    <a:pt x="272" y="189"/>
                    <a:pt x="272" y="189"/>
                    <a:pt x="272" y="189"/>
                  </a:cubicBezTo>
                  <a:cubicBezTo>
                    <a:pt x="272" y="189"/>
                    <a:pt x="272" y="189"/>
                    <a:pt x="272" y="189"/>
                  </a:cubicBezTo>
                  <a:cubicBezTo>
                    <a:pt x="272" y="189"/>
                    <a:pt x="272" y="189"/>
                    <a:pt x="272" y="189"/>
                  </a:cubicBezTo>
                  <a:cubicBezTo>
                    <a:pt x="272" y="188"/>
                    <a:pt x="272" y="188"/>
                    <a:pt x="272" y="188"/>
                  </a:cubicBezTo>
                  <a:cubicBezTo>
                    <a:pt x="272" y="188"/>
                    <a:pt x="272" y="188"/>
                    <a:pt x="272" y="188"/>
                  </a:cubicBezTo>
                  <a:cubicBezTo>
                    <a:pt x="271" y="188"/>
                    <a:pt x="271" y="188"/>
                    <a:pt x="271" y="188"/>
                  </a:cubicBezTo>
                  <a:cubicBezTo>
                    <a:pt x="271" y="188"/>
                    <a:pt x="271" y="188"/>
                    <a:pt x="271" y="188"/>
                  </a:cubicBezTo>
                  <a:cubicBezTo>
                    <a:pt x="270" y="189"/>
                    <a:pt x="270" y="189"/>
                    <a:pt x="270" y="189"/>
                  </a:cubicBezTo>
                  <a:cubicBezTo>
                    <a:pt x="270" y="189"/>
                    <a:pt x="270" y="189"/>
                    <a:pt x="270" y="189"/>
                  </a:cubicBezTo>
                  <a:cubicBezTo>
                    <a:pt x="270" y="189"/>
                    <a:pt x="270" y="189"/>
                    <a:pt x="270" y="189"/>
                  </a:cubicBezTo>
                  <a:cubicBezTo>
                    <a:pt x="270" y="188"/>
                    <a:pt x="270" y="188"/>
                    <a:pt x="270" y="188"/>
                  </a:cubicBezTo>
                  <a:cubicBezTo>
                    <a:pt x="270" y="187"/>
                    <a:pt x="270" y="187"/>
                    <a:pt x="270" y="187"/>
                  </a:cubicBezTo>
                  <a:cubicBezTo>
                    <a:pt x="270" y="187"/>
                    <a:pt x="270" y="187"/>
                    <a:pt x="270" y="187"/>
                  </a:cubicBezTo>
                  <a:cubicBezTo>
                    <a:pt x="270" y="187"/>
                    <a:pt x="270" y="187"/>
                    <a:pt x="270" y="187"/>
                  </a:cubicBezTo>
                  <a:cubicBezTo>
                    <a:pt x="269" y="187"/>
                    <a:pt x="269" y="187"/>
                    <a:pt x="269" y="187"/>
                  </a:cubicBezTo>
                  <a:cubicBezTo>
                    <a:pt x="269" y="187"/>
                    <a:pt x="269" y="187"/>
                    <a:pt x="269" y="187"/>
                  </a:cubicBezTo>
                  <a:cubicBezTo>
                    <a:pt x="268" y="188"/>
                    <a:pt x="268" y="188"/>
                    <a:pt x="268" y="188"/>
                  </a:cubicBezTo>
                  <a:cubicBezTo>
                    <a:pt x="268" y="189"/>
                    <a:pt x="268" y="189"/>
                    <a:pt x="268" y="189"/>
                  </a:cubicBezTo>
                  <a:cubicBezTo>
                    <a:pt x="267" y="188"/>
                    <a:pt x="267" y="188"/>
                    <a:pt x="267" y="188"/>
                  </a:cubicBezTo>
                  <a:cubicBezTo>
                    <a:pt x="266" y="188"/>
                    <a:pt x="266" y="188"/>
                    <a:pt x="266" y="188"/>
                  </a:cubicBezTo>
                  <a:cubicBezTo>
                    <a:pt x="266" y="188"/>
                    <a:pt x="266" y="188"/>
                    <a:pt x="266" y="188"/>
                  </a:cubicBezTo>
                  <a:cubicBezTo>
                    <a:pt x="265" y="187"/>
                    <a:pt x="265" y="187"/>
                    <a:pt x="265" y="187"/>
                  </a:cubicBezTo>
                  <a:cubicBezTo>
                    <a:pt x="264" y="186"/>
                    <a:pt x="264" y="186"/>
                    <a:pt x="264" y="186"/>
                  </a:cubicBezTo>
                  <a:cubicBezTo>
                    <a:pt x="264" y="187"/>
                    <a:pt x="264" y="187"/>
                    <a:pt x="264" y="187"/>
                  </a:cubicBezTo>
                  <a:cubicBezTo>
                    <a:pt x="264" y="188"/>
                    <a:pt x="264" y="188"/>
                    <a:pt x="264" y="188"/>
                  </a:cubicBezTo>
                  <a:cubicBezTo>
                    <a:pt x="264" y="188"/>
                    <a:pt x="264" y="188"/>
                    <a:pt x="264" y="188"/>
                  </a:cubicBezTo>
                  <a:cubicBezTo>
                    <a:pt x="263" y="188"/>
                    <a:pt x="263" y="188"/>
                    <a:pt x="263" y="188"/>
                  </a:cubicBezTo>
                  <a:cubicBezTo>
                    <a:pt x="262" y="188"/>
                    <a:pt x="262" y="188"/>
                    <a:pt x="262" y="188"/>
                  </a:cubicBezTo>
                  <a:cubicBezTo>
                    <a:pt x="261" y="188"/>
                    <a:pt x="261" y="188"/>
                    <a:pt x="261" y="188"/>
                  </a:cubicBezTo>
                  <a:cubicBezTo>
                    <a:pt x="261" y="189"/>
                    <a:pt x="261" y="189"/>
                    <a:pt x="261" y="189"/>
                  </a:cubicBezTo>
                  <a:cubicBezTo>
                    <a:pt x="260" y="189"/>
                    <a:pt x="260" y="189"/>
                    <a:pt x="260" y="189"/>
                  </a:cubicBezTo>
                  <a:cubicBezTo>
                    <a:pt x="260" y="189"/>
                    <a:pt x="260" y="189"/>
                    <a:pt x="260" y="189"/>
                  </a:cubicBezTo>
                  <a:cubicBezTo>
                    <a:pt x="259" y="189"/>
                    <a:pt x="259" y="189"/>
                    <a:pt x="259" y="189"/>
                  </a:cubicBezTo>
                  <a:cubicBezTo>
                    <a:pt x="258" y="189"/>
                    <a:pt x="258" y="189"/>
                    <a:pt x="258" y="189"/>
                  </a:cubicBezTo>
                  <a:cubicBezTo>
                    <a:pt x="258" y="188"/>
                    <a:pt x="258" y="188"/>
                    <a:pt x="258" y="188"/>
                  </a:cubicBezTo>
                  <a:cubicBezTo>
                    <a:pt x="257" y="187"/>
                    <a:pt x="257" y="187"/>
                    <a:pt x="257" y="187"/>
                  </a:cubicBezTo>
                  <a:cubicBezTo>
                    <a:pt x="257" y="187"/>
                    <a:pt x="257" y="187"/>
                    <a:pt x="257" y="187"/>
                  </a:cubicBezTo>
                  <a:cubicBezTo>
                    <a:pt x="256" y="187"/>
                    <a:pt x="256" y="187"/>
                    <a:pt x="256" y="187"/>
                  </a:cubicBezTo>
                  <a:cubicBezTo>
                    <a:pt x="255" y="185"/>
                    <a:pt x="255" y="185"/>
                    <a:pt x="255" y="185"/>
                  </a:cubicBezTo>
                  <a:cubicBezTo>
                    <a:pt x="256" y="184"/>
                    <a:pt x="256" y="184"/>
                    <a:pt x="256" y="184"/>
                  </a:cubicBezTo>
                  <a:cubicBezTo>
                    <a:pt x="256" y="184"/>
                    <a:pt x="256" y="184"/>
                    <a:pt x="256" y="184"/>
                  </a:cubicBezTo>
                  <a:cubicBezTo>
                    <a:pt x="256" y="183"/>
                    <a:pt x="256" y="183"/>
                    <a:pt x="256" y="183"/>
                  </a:cubicBezTo>
                  <a:cubicBezTo>
                    <a:pt x="257" y="183"/>
                    <a:pt x="257" y="183"/>
                    <a:pt x="257" y="183"/>
                  </a:cubicBezTo>
                  <a:cubicBezTo>
                    <a:pt x="258" y="182"/>
                    <a:pt x="258" y="182"/>
                    <a:pt x="258" y="182"/>
                  </a:cubicBezTo>
                  <a:cubicBezTo>
                    <a:pt x="258" y="182"/>
                    <a:pt x="258" y="182"/>
                    <a:pt x="258" y="182"/>
                  </a:cubicBezTo>
                  <a:cubicBezTo>
                    <a:pt x="259" y="182"/>
                    <a:pt x="259" y="182"/>
                    <a:pt x="259" y="182"/>
                  </a:cubicBezTo>
                  <a:cubicBezTo>
                    <a:pt x="260" y="182"/>
                    <a:pt x="260" y="182"/>
                    <a:pt x="260" y="182"/>
                  </a:cubicBezTo>
                  <a:cubicBezTo>
                    <a:pt x="260" y="181"/>
                    <a:pt x="260" y="181"/>
                    <a:pt x="260" y="181"/>
                  </a:cubicBezTo>
                  <a:cubicBezTo>
                    <a:pt x="259" y="181"/>
                    <a:pt x="259" y="181"/>
                    <a:pt x="259" y="181"/>
                  </a:cubicBezTo>
                  <a:cubicBezTo>
                    <a:pt x="259" y="180"/>
                    <a:pt x="259" y="180"/>
                    <a:pt x="259" y="180"/>
                  </a:cubicBezTo>
                  <a:cubicBezTo>
                    <a:pt x="260" y="180"/>
                    <a:pt x="260" y="180"/>
                    <a:pt x="260" y="180"/>
                  </a:cubicBezTo>
                  <a:cubicBezTo>
                    <a:pt x="260" y="180"/>
                    <a:pt x="260" y="180"/>
                    <a:pt x="260" y="180"/>
                  </a:cubicBezTo>
                  <a:cubicBezTo>
                    <a:pt x="260" y="180"/>
                    <a:pt x="260" y="180"/>
                    <a:pt x="260" y="180"/>
                  </a:cubicBezTo>
                  <a:cubicBezTo>
                    <a:pt x="260" y="179"/>
                    <a:pt x="260" y="179"/>
                    <a:pt x="260" y="179"/>
                  </a:cubicBezTo>
                  <a:cubicBezTo>
                    <a:pt x="260" y="179"/>
                    <a:pt x="260" y="179"/>
                    <a:pt x="260" y="179"/>
                  </a:cubicBezTo>
                  <a:cubicBezTo>
                    <a:pt x="261" y="180"/>
                    <a:pt x="261" y="180"/>
                    <a:pt x="261" y="180"/>
                  </a:cubicBezTo>
                  <a:cubicBezTo>
                    <a:pt x="262" y="180"/>
                    <a:pt x="262" y="180"/>
                    <a:pt x="262" y="180"/>
                  </a:cubicBezTo>
                  <a:cubicBezTo>
                    <a:pt x="263" y="181"/>
                    <a:pt x="263" y="181"/>
                    <a:pt x="263" y="181"/>
                  </a:cubicBezTo>
                  <a:cubicBezTo>
                    <a:pt x="264" y="182"/>
                    <a:pt x="264" y="182"/>
                    <a:pt x="264" y="182"/>
                  </a:cubicBezTo>
                  <a:cubicBezTo>
                    <a:pt x="264" y="182"/>
                    <a:pt x="264" y="182"/>
                    <a:pt x="264" y="182"/>
                  </a:cubicBezTo>
                  <a:cubicBezTo>
                    <a:pt x="265" y="182"/>
                    <a:pt x="265" y="182"/>
                    <a:pt x="265" y="182"/>
                  </a:cubicBezTo>
                  <a:cubicBezTo>
                    <a:pt x="266" y="182"/>
                    <a:pt x="266" y="182"/>
                    <a:pt x="266" y="182"/>
                  </a:cubicBezTo>
                  <a:cubicBezTo>
                    <a:pt x="266" y="182"/>
                    <a:pt x="266" y="182"/>
                    <a:pt x="266" y="182"/>
                  </a:cubicBezTo>
                  <a:cubicBezTo>
                    <a:pt x="267" y="182"/>
                    <a:pt x="267" y="182"/>
                    <a:pt x="267" y="182"/>
                  </a:cubicBezTo>
                  <a:cubicBezTo>
                    <a:pt x="267" y="182"/>
                    <a:pt x="267" y="182"/>
                    <a:pt x="267" y="182"/>
                  </a:cubicBezTo>
                  <a:cubicBezTo>
                    <a:pt x="268" y="182"/>
                    <a:pt x="268" y="182"/>
                    <a:pt x="268" y="182"/>
                  </a:cubicBezTo>
                  <a:cubicBezTo>
                    <a:pt x="269" y="182"/>
                    <a:pt x="269" y="182"/>
                    <a:pt x="269" y="182"/>
                  </a:cubicBezTo>
                  <a:cubicBezTo>
                    <a:pt x="269" y="181"/>
                    <a:pt x="269" y="181"/>
                    <a:pt x="269" y="181"/>
                  </a:cubicBezTo>
                  <a:cubicBezTo>
                    <a:pt x="270" y="181"/>
                    <a:pt x="270" y="181"/>
                    <a:pt x="270" y="181"/>
                  </a:cubicBezTo>
                  <a:cubicBezTo>
                    <a:pt x="270" y="181"/>
                    <a:pt x="270" y="181"/>
                    <a:pt x="270" y="181"/>
                  </a:cubicBezTo>
                  <a:cubicBezTo>
                    <a:pt x="270" y="182"/>
                    <a:pt x="270" y="182"/>
                    <a:pt x="270" y="182"/>
                  </a:cubicBezTo>
                  <a:cubicBezTo>
                    <a:pt x="271" y="182"/>
                    <a:pt x="271" y="182"/>
                    <a:pt x="271" y="182"/>
                  </a:cubicBezTo>
                  <a:cubicBezTo>
                    <a:pt x="272" y="181"/>
                    <a:pt x="272" y="181"/>
                    <a:pt x="272" y="181"/>
                  </a:cubicBezTo>
                  <a:cubicBezTo>
                    <a:pt x="272" y="181"/>
                    <a:pt x="272" y="181"/>
                    <a:pt x="272" y="181"/>
                  </a:cubicBezTo>
                  <a:cubicBezTo>
                    <a:pt x="273" y="180"/>
                    <a:pt x="273" y="180"/>
                    <a:pt x="273" y="180"/>
                  </a:cubicBezTo>
                  <a:cubicBezTo>
                    <a:pt x="273" y="181"/>
                    <a:pt x="273" y="181"/>
                    <a:pt x="273" y="181"/>
                  </a:cubicBezTo>
                  <a:cubicBezTo>
                    <a:pt x="273" y="182"/>
                    <a:pt x="273" y="182"/>
                    <a:pt x="273" y="182"/>
                  </a:cubicBezTo>
                  <a:cubicBezTo>
                    <a:pt x="273" y="182"/>
                    <a:pt x="273" y="182"/>
                    <a:pt x="273" y="182"/>
                  </a:cubicBezTo>
                  <a:cubicBezTo>
                    <a:pt x="274" y="182"/>
                    <a:pt x="274" y="182"/>
                    <a:pt x="274" y="182"/>
                  </a:cubicBezTo>
                  <a:cubicBezTo>
                    <a:pt x="274" y="181"/>
                    <a:pt x="274" y="181"/>
                    <a:pt x="274" y="181"/>
                  </a:cubicBezTo>
                  <a:cubicBezTo>
                    <a:pt x="275" y="182"/>
                    <a:pt x="275" y="182"/>
                    <a:pt x="275" y="182"/>
                  </a:cubicBezTo>
                  <a:cubicBezTo>
                    <a:pt x="275" y="181"/>
                    <a:pt x="275" y="181"/>
                    <a:pt x="275" y="181"/>
                  </a:cubicBezTo>
                  <a:cubicBezTo>
                    <a:pt x="275" y="179"/>
                    <a:pt x="275" y="179"/>
                    <a:pt x="275" y="179"/>
                  </a:cubicBezTo>
                  <a:cubicBezTo>
                    <a:pt x="274" y="178"/>
                    <a:pt x="274" y="178"/>
                    <a:pt x="274" y="178"/>
                  </a:cubicBezTo>
                  <a:cubicBezTo>
                    <a:pt x="274" y="177"/>
                    <a:pt x="274" y="177"/>
                    <a:pt x="274" y="177"/>
                  </a:cubicBezTo>
                  <a:cubicBezTo>
                    <a:pt x="273" y="177"/>
                    <a:pt x="273" y="177"/>
                    <a:pt x="273" y="177"/>
                  </a:cubicBezTo>
                  <a:cubicBezTo>
                    <a:pt x="274" y="176"/>
                    <a:pt x="274" y="176"/>
                    <a:pt x="274" y="176"/>
                  </a:cubicBezTo>
                  <a:cubicBezTo>
                    <a:pt x="274" y="175"/>
                    <a:pt x="274" y="175"/>
                    <a:pt x="274" y="175"/>
                  </a:cubicBezTo>
                  <a:cubicBezTo>
                    <a:pt x="274" y="175"/>
                    <a:pt x="274" y="175"/>
                    <a:pt x="274" y="175"/>
                  </a:cubicBezTo>
                  <a:cubicBezTo>
                    <a:pt x="276" y="175"/>
                    <a:pt x="276" y="175"/>
                    <a:pt x="276" y="175"/>
                  </a:cubicBezTo>
                  <a:cubicBezTo>
                    <a:pt x="277" y="174"/>
                    <a:pt x="277" y="174"/>
                    <a:pt x="277" y="174"/>
                  </a:cubicBezTo>
                  <a:cubicBezTo>
                    <a:pt x="278" y="173"/>
                    <a:pt x="278" y="173"/>
                    <a:pt x="278" y="173"/>
                  </a:cubicBezTo>
                  <a:cubicBezTo>
                    <a:pt x="279" y="172"/>
                    <a:pt x="279" y="172"/>
                    <a:pt x="279" y="172"/>
                  </a:cubicBezTo>
                  <a:cubicBezTo>
                    <a:pt x="279" y="172"/>
                    <a:pt x="279" y="172"/>
                    <a:pt x="279" y="172"/>
                  </a:cubicBezTo>
                  <a:cubicBezTo>
                    <a:pt x="280" y="173"/>
                    <a:pt x="280" y="173"/>
                    <a:pt x="280" y="173"/>
                  </a:cubicBezTo>
                  <a:cubicBezTo>
                    <a:pt x="281" y="173"/>
                    <a:pt x="281" y="173"/>
                    <a:pt x="281" y="173"/>
                  </a:cubicBezTo>
                  <a:cubicBezTo>
                    <a:pt x="281" y="173"/>
                    <a:pt x="281" y="173"/>
                    <a:pt x="281" y="173"/>
                  </a:cubicBezTo>
                  <a:cubicBezTo>
                    <a:pt x="280" y="172"/>
                    <a:pt x="280" y="172"/>
                    <a:pt x="280" y="172"/>
                  </a:cubicBezTo>
                  <a:cubicBezTo>
                    <a:pt x="280" y="171"/>
                    <a:pt x="280" y="171"/>
                    <a:pt x="280" y="171"/>
                  </a:cubicBezTo>
                  <a:cubicBezTo>
                    <a:pt x="281" y="170"/>
                    <a:pt x="281" y="170"/>
                    <a:pt x="281" y="170"/>
                  </a:cubicBezTo>
                  <a:cubicBezTo>
                    <a:pt x="282" y="170"/>
                    <a:pt x="282" y="170"/>
                    <a:pt x="282" y="170"/>
                  </a:cubicBezTo>
                  <a:cubicBezTo>
                    <a:pt x="282" y="169"/>
                    <a:pt x="282" y="169"/>
                    <a:pt x="282" y="169"/>
                  </a:cubicBezTo>
                  <a:cubicBezTo>
                    <a:pt x="283" y="170"/>
                    <a:pt x="283" y="170"/>
                    <a:pt x="283" y="170"/>
                  </a:cubicBezTo>
                  <a:cubicBezTo>
                    <a:pt x="285" y="169"/>
                    <a:pt x="285" y="169"/>
                    <a:pt x="285" y="169"/>
                  </a:cubicBezTo>
                  <a:cubicBezTo>
                    <a:pt x="285" y="169"/>
                    <a:pt x="285" y="169"/>
                    <a:pt x="285" y="169"/>
                  </a:cubicBezTo>
                  <a:cubicBezTo>
                    <a:pt x="284" y="168"/>
                    <a:pt x="284" y="168"/>
                    <a:pt x="284" y="168"/>
                  </a:cubicBezTo>
                  <a:cubicBezTo>
                    <a:pt x="285" y="167"/>
                    <a:pt x="285" y="167"/>
                    <a:pt x="285" y="167"/>
                  </a:cubicBezTo>
                  <a:cubicBezTo>
                    <a:pt x="285" y="166"/>
                    <a:pt x="285" y="166"/>
                    <a:pt x="285" y="166"/>
                  </a:cubicBezTo>
                  <a:cubicBezTo>
                    <a:pt x="285" y="166"/>
                    <a:pt x="285" y="166"/>
                    <a:pt x="285" y="166"/>
                  </a:cubicBezTo>
                  <a:cubicBezTo>
                    <a:pt x="285" y="165"/>
                    <a:pt x="285" y="165"/>
                    <a:pt x="285" y="165"/>
                  </a:cubicBezTo>
                  <a:cubicBezTo>
                    <a:pt x="285" y="165"/>
                    <a:pt x="285" y="165"/>
                    <a:pt x="285" y="165"/>
                  </a:cubicBezTo>
                  <a:cubicBezTo>
                    <a:pt x="285" y="164"/>
                    <a:pt x="285" y="164"/>
                    <a:pt x="285" y="164"/>
                  </a:cubicBezTo>
                  <a:cubicBezTo>
                    <a:pt x="285" y="163"/>
                    <a:pt x="285" y="163"/>
                    <a:pt x="285" y="163"/>
                  </a:cubicBezTo>
                  <a:cubicBezTo>
                    <a:pt x="285" y="163"/>
                    <a:pt x="285" y="163"/>
                    <a:pt x="285" y="163"/>
                  </a:cubicBezTo>
                  <a:cubicBezTo>
                    <a:pt x="285" y="163"/>
                    <a:pt x="285" y="163"/>
                    <a:pt x="285" y="163"/>
                  </a:cubicBezTo>
                  <a:cubicBezTo>
                    <a:pt x="285" y="162"/>
                    <a:pt x="285" y="162"/>
                    <a:pt x="285" y="162"/>
                  </a:cubicBezTo>
                  <a:cubicBezTo>
                    <a:pt x="286" y="162"/>
                    <a:pt x="286" y="162"/>
                    <a:pt x="286" y="162"/>
                  </a:cubicBezTo>
                  <a:cubicBezTo>
                    <a:pt x="286" y="161"/>
                    <a:pt x="286" y="161"/>
                    <a:pt x="286" y="161"/>
                  </a:cubicBezTo>
                  <a:cubicBezTo>
                    <a:pt x="286" y="160"/>
                    <a:pt x="286" y="160"/>
                    <a:pt x="286" y="160"/>
                  </a:cubicBezTo>
                  <a:cubicBezTo>
                    <a:pt x="286" y="160"/>
                    <a:pt x="286" y="160"/>
                    <a:pt x="286" y="160"/>
                  </a:cubicBezTo>
                  <a:cubicBezTo>
                    <a:pt x="286" y="160"/>
                    <a:pt x="286" y="160"/>
                    <a:pt x="286" y="160"/>
                  </a:cubicBezTo>
                  <a:cubicBezTo>
                    <a:pt x="285" y="160"/>
                    <a:pt x="285" y="160"/>
                    <a:pt x="285" y="160"/>
                  </a:cubicBezTo>
                  <a:cubicBezTo>
                    <a:pt x="285" y="161"/>
                    <a:pt x="285" y="161"/>
                    <a:pt x="285" y="161"/>
                  </a:cubicBezTo>
                  <a:cubicBezTo>
                    <a:pt x="285" y="161"/>
                    <a:pt x="285" y="161"/>
                    <a:pt x="285" y="161"/>
                  </a:cubicBezTo>
                  <a:cubicBezTo>
                    <a:pt x="285" y="161"/>
                    <a:pt x="285" y="161"/>
                    <a:pt x="285" y="161"/>
                  </a:cubicBezTo>
                  <a:cubicBezTo>
                    <a:pt x="285" y="160"/>
                    <a:pt x="285" y="160"/>
                    <a:pt x="285" y="160"/>
                  </a:cubicBezTo>
                  <a:cubicBezTo>
                    <a:pt x="284" y="160"/>
                    <a:pt x="284" y="160"/>
                    <a:pt x="284" y="160"/>
                  </a:cubicBezTo>
                  <a:cubicBezTo>
                    <a:pt x="283" y="160"/>
                    <a:pt x="283" y="160"/>
                    <a:pt x="283" y="160"/>
                  </a:cubicBezTo>
                  <a:cubicBezTo>
                    <a:pt x="282" y="159"/>
                    <a:pt x="282" y="159"/>
                    <a:pt x="282" y="159"/>
                  </a:cubicBezTo>
                  <a:cubicBezTo>
                    <a:pt x="282" y="159"/>
                    <a:pt x="282" y="159"/>
                    <a:pt x="282" y="159"/>
                  </a:cubicBezTo>
                  <a:cubicBezTo>
                    <a:pt x="284" y="158"/>
                    <a:pt x="284" y="158"/>
                    <a:pt x="284" y="158"/>
                  </a:cubicBezTo>
                  <a:cubicBezTo>
                    <a:pt x="283" y="158"/>
                    <a:pt x="283" y="158"/>
                    <a:pt x="283" y="158"/>
                  </a:cubicBezTo>
                  <a:cubicBezTo>
                    <a:pt x="283" y="158"/>
                    <a:pt x="283" y="158"/>
                    <a:pt x="283" y="158"/>
                  </a:cubicBezTo>
                  <a:cubicBezTo>
                    <a:pt x="283" y="157"/>
                    <a:pt x="283" y="157"/>
                    <a:pt x="283" y="157"/>
                  </a:cubicBezTo>
                  <a:cubicBezTo>
                    <a:pt x="283" y="156"/>
                    <a:pt x="283" y="156"/>
                    <a:pt x="283" y="156"/>
                  </a:cubicBezTo>
                  <a:cubicBezTo>
                    <a:pt x="282" y="156"/>
                    <a:pt x="282" y="156"/>
                    <a:pt x="282" y="156"/>
                  </a:cubicBezTo>
                  <a:cubicBezTo>
                    <a:pt x="282" y="156"/>
                    <a:pt x="282" y="156"/>
                    <a:pt x="282" y="156"/>
                  </a:cubicBezTo>
                  <a:cubicBezTo>
                    <a:pt x="282" y="156"/>
                    <a:pt x="282" y="156"/>
                    <a:pt x="282" y="156"/>
                  </a:cubicBezTo>
                  <a:cubicBezTo>
                    <a:pt x="282" y="157"/>
                    <a:pt x="282" y="157"/>
                    <a:pt x="282" y="157"/>
                  </a:cubicBezTo>
                  <a:cubicBezTo>
                    <a:pt x="282" y="157"/>
                    <a:pt x="282" y="157"/>
                    <a:pt x="282" y="157"/>
                  </a:cubicBezTo>
                  <a:cubicBezTo>
                    <a:pt x="281" y="157"/>
                    <a:pt x="281" y="157"/>
                    <a:pt x="281" y="157"/>
                  </a:cubicBezTo>
                  <a:cubicBezTo>
                    <a:pt x="281" y="157"/>
                    <a:pt x="281" y="157"/>
                    <a:pt x="281" y="157"/>
                  </a:cubicBezTo>
                  <a:cubicBezTo>
                    <a:pt x="280" y="157"/>
                    <a:pt x="280" y="157"/>
                    <a:pt x="280" y="157"/>
                  </a:cubicBezTo>
                  <a:cubicBezTo>
                    <a:pt x="280" y="156"/>
                    <a:pt x="280" y="156"/>
                    <a:pt x="280" y="156"/>
                  </a:cubicBezTo>
                  <a:cubicBezTo>
                    <a:pt x="281" y="155"/>
                    <a:pt x="281" y="155"/>
                    <a:pt x="281" y="155"/>
                  </a:cubicBezTo>
                  <a:cubicBezTo>
                    <a:pt x="281" y="155"/>
                    <a:pt x="281" y="155"/>
                    <a:pt x="281" y="155"/>
                  </a:cubicBezTo>
                  <a:cubicBezTo>
                    <a:pt x="279" y="155"/>
                    <a:pt x="279" y="155"/>
                    <a:pt x="279" y="155"/>
                  </a:cubicBezTo>
                  <a:cubicBezTo>
                    <a:pt x="279" y="154"/>
                    <a:pt x="279" y="154"/>
                    <a:pt x="279" y="154"/>
                  </a:cubicBezTo>
                  <a:cubicBezTo>
                    <a:pt x="280" y="154"/>
                    <a:pt x="280" y="154"/>
                    <a:pt x="280" y="154"/>
                  </a:cubicBezTo>
                  <a:cubicBezTo>
                    <a:pt x="280" y="154"/>
                    <a:pt x="280" y="154"/>
                    <a:pt x="280" y="154"/>
                  </a:cubicBezTo>
                  <a:cubicBezTo>
                    <a:pt x="280" y="154"/>
                    <a:pt x="280" y="154"/>
                    <a:pt x="280" y="154"/>
                  </a:cubicBezTo>
                  <a:cubicBezTo>
                    <a:pt x="280" y="153"/>
                    <a:pt x="280" y="153"/>
                    <a:pt x="280" y="153"/>
                  </a:cubicBezTo>
                  <a:cubicBezTo>
                    <a:pt x="281" y="153"/>
                    <a:pt x="281" y="153"/>
                    <a:pt x="281" y="153"/>
                  </a:cubicBezTo>
                  <a:cubicBezTo>
                    <a:pt x="281" y="153"/>
                    <a:pt x="281" y="153"/>
                    <a:pt x="281" y="153"/>
                  </a:cubicBezTo>
                  <a:cubicBezTo>
                    <a:pt x="281" y="152"/>
                    <a:pt x="281" y="152"/>
                    <a:pt x="281" y="152"/>
                  </a:cubicBezTo>
                  <a:cubicBezTo>
                    <a:pt x="280" y="153"/>
                    <a:pt x="280" y="153"/>
                    <a:pt x="280" y="153"/>
                  </a:cubicBezTo>
                  <a:cubicBezTo>
                    <a:pt x="279" y="154"/>
                    <a:pt x="279" y="154"/>
                    <a:pt x="279" y="154"/>
                  </a:cubicBezTo>
                  <a:cubicBezTo>
                    <a:pt x="279" y="154"/>
                    <a:pt x="279" y="154"/>
                    <a:pt x="279" y="154"/>
                  </a:cubicBezTo>
                  <a:cubicBezTo>
                    <a:pt x="278" y="154"/>
                    <a:pt x="278" y="154"/>
                    <a:pt x="278" y="154"/>
                  </a:cubicBezTo>
                  <a:cubicBezTo>
                    <a:pt x="278" y="153"/>
                    <a:pt x="278" y="153"/>
                    <a:pt x="278" y="153"/>
                  </a:cubicBezTo>
                  <a:cubicBezTo>
                    <a:pt x="278" y="153"/>
                    <a:pt x="278" y="153"/>
                    <a:pt x="278" y="153"/>
                  </a:cubicBezTo>
                  <a:cubicBezTo>
                    <a:pt x="277" y="154"/>
                    <a:pt x="277" y="154"/>
                    <a:pt x="277" y="154"/>
                  </a:cubicBezTo>
                  <a:cubicBezTo>
                    <a:pt x="277" y="154"/>
                    <a:pt x="277" y="154"/>
                    <a:pt x="277" y="154"/>
                  </a:cubicBezTo>
                  <a:cubicBezTo>
                    <a:pt x="276" y="154"/>
                    <a:pt x="276" y="154"/>
                    <a:pt x="276" y="154"/>
                  </a:cubicBezTo>
                  <a:cubicBezTo>
                    <a:pt x="275" y="154"/>
                    <a:pt x="275" y="154"/>
                    <a:pt x="275" y="154"/>
                  </a:cubicBezTo>
                  <a:cubicBezTo>
                    <a:pt x="275" y="154"/>
                    <a:pt x="275" y="154"/>
                    <a:pt x="275" y="154"/>
                  </a:cubicBezTo>
                  <a:cubicBezTo>
                    <a:pt x="275" y="155"/>
                    <a:pt x="275" y="155"/>
                    <a:pt x="275" y="155"/>
                  </a:cubicBezTo>
                  <a:cubicBezTo>
                    <a:pt x="274" y="155"/>
                    <a:pt x="274" y="155"/>
                    <a:pt x="274" y="155"/>
                  </a:cubicBezTo>
                  <a:cubicBezTo>
                    <a:pt x="274" y="154"/>
                    <a:pt x="274" y="154"/>
                    <a:pt x="274" y="154"/>
                  </a:cubicBezTo>
                  <a:cubicBezTo>
                    <a:pt x="275" y="154"/>
                    <a:pt x="275" y="154"/>
                    <a:pt x="275" y="154"/>
                  </a:cubicBezTo>
                  <a:cubicBezTo>
                    <a:pt x="275" y="153"/>
                    <a:pt x="275" y="153"/>
                    <a:pt x="275" y="153"/>
                  </a:cubicBezTo>
                  <a:cubicBezTo>
                    <a:pt x="274" y="153"/>
                    <a:pt x="274" y="153"/>
                    <a:pt x="274" y="153"/>
                  </a:cubicBezTo>
                  <a:cubicBezTo>
                    <a:pt x="275" y="152"/>
                    <a:pt x="275" y="152"/>
                    <a:pt x="275" y="152"/>
                  </a:cubicBezTo>
                  <a:cubicBezTo>
                    <a:pt x="275" y="152"/>
                    <a:pt x="275" y="152"/>
                    <a:pt x="275" y="152"/>
                  </a:cubicBezTo>
                  <a:cubicBezTo>
                    <a:pt x="276" y="152"/>
                    <a:pt x="276" y="152"/>
                    <a:pt x="276" y="152"/>
                  </a:cubicBezTo>
                  <a:cubicBezTo>
                    <a:pt x="276" y="153"/>
                    <a:pt x="276" y="153"/>
                    <a:pt x="276" y="153"/>
                  </a:cubicBezTo>
                  <a:cubicBezTo>
                    <a:pt x="277" y="153"/>
                    <a:pt x="277" y="153"/>
                    <a:pt x="277" y="153"/>
                  </a:cubicBezTo>
                  <a:cubicBezTo>
                    <a:pt x="277" y="152"/>
                    <a:pt x="277" y="152"/>
                    <a:pt x="277" y="152"/>
                  </a:cubicBezTo>
                  <a:cubicBezTo>
                    <a:pt x="278" y="152"/>
                    <a:pt x="278" y="152"/>
                    <a:pt x="278" y="152"/>
                  </a:cubicBezTo>
                  <a:cubicBezTo>
                    <a:pt x="278" y="151"/>
                    <a:pt x="278" y="151"/>
                    <a:pt x="278" y="151"/>
                  </a:cubicBezTo>
                  <a:cubicBezTo>
                    <a:pt x="278" y="151"/>
                    <a:pt x="278" y="151"/>
                    <a:pt x="278" y="151"/>
                  </a:cubicBezTo>
                  <a:cubicBezTo>
                    <a:pt x="277" y="150"/>
                    <a:pt x="277" y="150"/>
                    <a:pt x="277" y="150"/>
                  </a:cubicBezTo>
                  <a:cubicBezTo>
                    <a:pt x="277" y="150"/>
                    <a:pt x="277" y="150"/>
                    <a:pt x="277" y="150"/>
                  </a:cubicBezTo>
                  <a:cubicBezTo>
                    <a:pt x="276" y="149"/>
                    <a:pt x="276" y="149"/>
                    <a:pt x="276" y="149"/>
                  </a:cubicBezTo>
                  <a:cubicBezTo>
                    <a:pt x="276" y="149"/>
                    <a:pt x="276" y="149"/>
                    <a:pt x="276" y="149"/>
                  </a:cubicBezTo>
                  <a:cubicBezTo>
                    <a:pt x="276" y="149"/>
                    <a:pt x="276" y="149"/>
                    <a:pt x="276" y="149"/>
                  </a:cubicBezTo>
                  <a:cubicBezTo>
                    <a:pt x="276" y="148"/>
                    <a:pt x="276" y="148"/>
                    <a:pt x="276" y="148"/>
                  </a:cubicBezTo>
                  <a:cubicBezTo>
                    <a:pt x="275" y="148"/>
                    <a:pt x="275" y="148"/>
                    <a:pt x="275" y="148"/>
                  </a:cubicBezTo>
                  <a:cubicBezTo>
                    <a:pt x="275" y="148"/>
                    <a:pt x="275" y="148"/>
                    <a:pt x="275" y="148"/>
                  </a:cubicBezTo>
                  <a:cubicBezTo>
                    <a:pt x="274" y="148"/>
                    <a:pt x="274" y="148"/>
                    <a:pt x="274" y="148"/>
                  </a:cubicBezTo>
                  <a:cubicBezTo>
                    <a:pt x="274" y="147"/>
                    <a:pt x="274" y="147"/>
                    <a:pt x="274" y="147"/>
                  </a:cubicBezTo>
                  <a:cubicBezTo>
                    <a:pt x="275" y="147"/>
                    <a:pt x="275" y="147"/>
                    <a:pt x="275" y="147"/>
                  </a:cubicBezTo>
                  <a:cubicBezTo>
                    <a:pt x="275" y="147"/>
                    <a:pt x="275" y="147"/>
                    <a:pt x="275" y="147"/>
                  </a:cubicBezTo>
                  <a:cubicBezTo>
                    <a:pt x="276" y="147"/>
                    <a:pt x="276" y="147"/>
                    <a:pt x="276" y="147"/>
                  </a:cubicBezTo>
                  <a:cubicBezTo>
                    <a:pt x="276" y="147"/>
                    <a:pt x="276" y="147"/>
                    <a:pt x="276" y="147"/>
                  </a:cubicBezTo>
                  <a:cubicBezTo>
                    <a:pt x="276" y="146"/>
                    <a:pt x="276" y="146"/>
                    <a:pt x="276" y="146"/>
                  </a:cubicBezTo>
                  <a:cubicBezTo>
                    <a:pt x="275" y="146"/>
                    <a:pt x="275" y="146"/>
                    <a:pt x="275" y="146"/>
                  </a:cubicBezTo>
                  <a:cubicBezTo>
                    <a:pt x="275" y="145"/>
                    <a:pt x="275" y="145"/>
                    <a:pt x="275" y="145"/>
                  </a:cubicBezTo>
                  <a:cubicBezTo>
                    <a:pt x="274" y="145"/>
                    <a:pt x="274" y="145"/>
                    <a:pt x="274" y="145"/>
                  </a:cubicBezTo>
                  <a:cubicBezTo>
                    <a:pt x="274" y="145"/>
                    <a:pt x="274" y="145"/>
                    <a:pt x="274" y="145"/>
                  </a:cubicBezTo>
                  <a:cubicBezTo>
                    <a:pt x="274" y="145"/>
                    <a:pt x="274" y="145"/>
                    <a:pt x="274" y="145"/>
                  </a:cubicBezTo>
                  <a:cubicBezTo>
                    <a:pt x="273" y="146"/>
                    <a:pt x="273" y="146"/>
                    <a:pt x="273" y="146"/>
                  </a:cubicBezTo>
                  <a:cubicBezTo>
                    <a:pt x="273" y="146"/>
                    <a:pt x="273" y="146"/>
                    <a:pt x="273" y="146"/>
                  </a:cubicBezTo>
                  <a:cubicBezTo>
                    <a:pt x="273" y="145"/>
                    <a:pt x="273" y="145"/>
                    <a:pt x="273" y="145"/>
                  </a:cubicBezTo>
                  <a:cubicBezTo>
                    <a:pt x="274" y="144"/>
                    <a:pt x="274" y="144"/>
                    <a:pt x="274" y="144"/>
                  </a:cubicBezTo>
                  <a:cubicBezTo>
                    <a:pt x="274" y="143"/>
                    <a:pt x="274" y="143"/>
                    <a:pt x="274" y="143"/>
                  </a:cubicBezTo>
                  <a:cubicBezTo>
                    <a:pt x="274" y="143"/>
                    <a:pt x="274" y="143"/>
                    <a:pt x="274" y="143"/>
                  </a:cubicBezTo>
                  <a:cubicBezTo>
                    <a:pt x="275" y="142"/>
                    <a:pt x="275" y="142"/>
                    <a:pt x="275" y="142"/>
                  </a:cubicBezTo>
                  <a:cubicBezTo>
                    <a:pt x="275" y="141"/>
                    <a:pt x="275" y="141"/>
                    <a:pt x="275" y="141"/>
                  </a:cubicBezTo>
                  <a:cubicBezTo>
                    <a:pt x="275" y="140"/>
                    <a:pt x="275" y="140"/>
                    <a:pt x="275" y="140"/>
                  </a:cubicBezTo>
                  <a:cubicBezTo>
                    <a:pt x="275" y="140"/>
                    <a:pt x="275" y="140"/>
                    <a:pt x="275" y="140"/>
                  </a:cubicBezTo>
                  <a:cubicBezTo>
                    <a:pt x="274" y="140"/>
                    <a:pt x="274" y="140"/>
                    <a:pt x="274" y="140"/>
                  </a:cubicBezTo>
                  <a:cubicBezTo>
                    <a:pt x="274" y="140"/>
                    <a:pt x="274" y="140"/>
                    <a:pt x="274" y="140"/>
                  </a:cubicBezTo>
                  <a:cubicBezTo>
                    <a:pt x="273" y="140"/>
                    <a:pt x="273" y="140"/>
                    <a:pt x="273" y="140"/>
                  </a:cubicBezTo>
                  <a:cubicBezTo>
                    <a:pt x="273" y="141"/>
                    <a:pt x="273" y="141"/>
                    <a:pt x="273" y="141"/>
                  </a:cubicBezTo>
                  <a:cubicBezTo>
                    <a:pt x="273" y="141"/>
                    <a:pt x="273" y="141"/>
                    <a:pt x="273" y="141"/>
                  </a:cubicBezTo>
                  <a:cubicBezTo>
                    <a:pt x="272" y="140"/>
                    <a:pt x="272" y="140"/>
                    <a:pt x="272" y="140"/>
                  </a:cubicBezTo>
                  <a:cubicBezTo>
                    <a:pt x="272" y="139"/>
                    <a:pt x="272" y="139"/>
                    <a:pt x="272" y="139"/>
                  </a:cubicBezTo>
                  <a:cubicBezTo>
                    <a:pt x="271" y="139"/>
                    <a:pt x="271" y="139"/>
                    <a:pt x="271" y="139"/>
                  </a:cubicBezTo>
                  <a:cubicBezTo>
                    <a:pt x="271" y="138"/>
                    <a:pt x="271" y="138"/>
                    <a:pt x="271" y="138"/>
                  </a:cubicBezTo>
                  <a:cubicBezTo>
                    <a:pt x="271" y="137"/>
                    <a:pt x="271" y="137"/>
                    <a:pt x="271" y="137"/>
                  </a:cubicBezTo>
                  <a:cubicBezTo>
                    <a:pt x="272" y="137"/>
                    <a:pt x="272" y="137"/>
                    <a:pt x="272" y="137"/>
                  </a:cubicBezTo>
                  <a:cubicBezTo>
                    <a:pt x="272" y="137"/>
                    <a:pt x="272" y="137"/>
                    <a:pt x="272" y="137"/>
                  </a:cubicBezTo>
                  <a:cubicBezTo>
                    <a:pt x="272" y="136"/>
                    <a:pt x="272" y="136"/>
                    <a:pt x="272" y="136"/>
                  </a:cubicBezTo>
                  <a:cubicBezTo>
                    <a:pt x="272" y="136"/>
                    <a:pt x="272" y="136"/>
                    <a:pt x="272" y="136"/>
                  </a:cubicBezTo>
                  <a:cubicBezTo>
                    <a:pt x="271" y="136"/>
                    <a:pt x="271" y="136"/>
                    <a:pt x="271" y="136"/>
                  </a:cubicBezTo>
                  <a:cubicBezTo>
                    <a:pt x="271" y="136"/>
                    <a:pt x="271" y="136"/>
                    <a:pt x="271" y="136"/>
                  </a:cubicBezTo>
                  <a:cubicBezTo>
                    <a:pt x="271" y="137"/>
                    <a:pt x="271" y="137"/>
                    <a:pt x="271" y="137"/>
                  </a:cubicBezTo>
                  <a:cubicBezTo>
                    <a:pt x="270" y="138"/>
                    <a:pt x="270" y="138"/>
                    <a:pt x="270" y="138"/>
                  </a:cubicBezTo>
                  <a:cubicBezTo>
                    <a:pt x="270" y="137"/>
                    <a:pt x="270" y="137"/>
                    <a:pt x="270" y="137"/>
                  </a:cubicBezTo>
                  <a:cubicBezTo>
                    <a:pt x="269" y="137"/>
                    <a:pt x="269" y="137"/>
                    <a:pt x="269" y="137"/>
                  </a:cubicBezTo>
                  <a:cubicBezTo>
                    <a:pt x="269" y="137"/>
                    <a:pt x="269" y="137"/>
                    <a:pt x="269" y="137"/>
                  </a:cubicBezTo>
                  <a:cubicBezTo>
                    <a:pt x="269" y="138"/>
                    <a:pt x="269" y="138"/>
                    <a:pt x="269" y="138"/>
                  </a:cubicBezTo>
                  <a:cubicBezTo>
                    <a:pt x="269" y="138"/>
                    <a:pt x="269" y="138"/>
                    <a:pt x="269" y="138"/>
                  </a:cubicBezTo>
                  <a:cubicBezTo>
                    <a:pt x="269" y="139"/>
                    <a:pt x="269" y="139"/>
                    <a:pt x="269" y="139"/>
                  </a:cubicBezTo>
                  <a:cubicBezTo>
                    <a:pt x="269" y="139"/>
                    <a:pt x="269" y="139"/>
                    <a:pt x="269" y="139"/>
                  </a:cubicBezTo>
                  <a:cubicBezTo>
                    <a:pt x="270" y="139"/>
                    <a:pt x="270" y="139"/>
                    <a:pt x="270" y="139"/>
                  </a:cubicBezTo>
                  <a:cubicBezTo>
                    <a:pt x="270" y="141"/>
                    <a:pt x="270" y="141"/>
                    <a:pt x="270" y="141"/>
                  </a:cubicBezTo>
                  <a:cubicBezTo>
                    <a:pt x="271" y="141"/>
                    <a:pt x="271" y="141"/>
                    <a:pt x="271" y="141"/>
                  </a:cubicBezTo>
                  <a:cubicBezTo>
                    <a:pt x="271" y="142"/>
                    <a:pt x="271" y="142"/>
                    <a:pt x="271" y="142"/>
                  </a:cubicBezTo>
                  <a:cubicBezTo>
                    <a:pt x="271" y="143"/>
                    <a:pt x="271" y="143"/>
                    <a:pt x="271" y="143"/>
                  </a:cubicBezTo>
                  <a:cubicBezTo>
                    <a:pt x="270" y="143"/>
                    <a:pt x="270" y="143"/>
                    <a:pt x="270" y="143"/>
                  </a:cubicBezTo>
                  <a:cubicBezTo>
                    <a:pt x="269" y="144"/>
                    <a:pt x="269" y="144"/>
                    <a:pt x="269" y="144"/>
                  </a:cubicBezTo>
                  <a:cubicBezTo>
                    <a:pt x="267" y="144"/>
                    <a:pt x="267" y="144"/>
                    <a:pt x="267" y="144"/>
                  </a:cubicBezTo>
                  <a:cubicBezTo>
                    <a:pt x="267" y="144"/>
                    <a:pt x="267" y="144"/>
                    <a:pt x="267" y="144"/>
                  </a:cubicBezTo>
                  <a:cubicBezTo>
                    <a:pt x="266" y="144"/>
                    <a:pt x="266" y="144"/>
                    <a:pt x="266" y="144"/>
                  </a:cubicBezTo>
                  <a:cubicBezTo>
                    <a:pt x="266" y="143"/>
                    <a:pt x="266" y="143"/>
                    <a:pt x="266" y="143"/>
                  </a:cubicBezTo>
                  <a:cubicBezTo>
                    <a:pt x="266" y="143"/>
                    <a:pt x="266" y="143"/>
                    <a:pt x="266" y="143"/>
                  </a:cubicBezTo>
                  <a:cubicBezTo>
                    <a:pt x="266" y="142"/>
                    <a:pt x="266" y="142"/>
                    <a:pt x="266" y="142"/>
                  </a:cubicBezTo>
                  <a:cubicBezTo>
                    <a:pt x="264" y="142"/>
                    <a:pt x="264" y="142"/>
                    <a:pt x="264" y="142"/>
                  </a:cubicBezTo>
                  <a:cubicBezTo>
                    <a:pt x="263" y="141"/>
                    <a:pt x="263" y="141"/>
                    <a:pt x="263" y="141"/>
                  </a:cubicBezTo>
                  <a:cubicBezTo>
                    <a:pt x="262" y="141"/>
                    <a:pt x="262" y="141"/>
                    <a:pt x="262" y="141"/>
                  </a:cubicBezTo>
                  <a:cubicBezTo>
                    <a:pt x="262" y="143"/>
                    <a:pt x="262" y="143"/>
                    <a:pt x="262" y="143"/>
                  </a:cubicBezTo>
                  <a:cubicBezTo>
                    <a:pt x="263" y="144"/>
                    <a:pt x="263" y="144"/>
                    <a:pt x="263" y="144"/>
                  </a:cubicBezTo>
                  <a:cubicBezTo>
                    <a:pt x="262" y="144"/>
                    <a:pt x="262" y="144"/>
                    <a:pt x="262" y="144"/>
                  </a:cubicBezTo>
                  <a:cubicBezTo>
                    <a:pt x="262" y="144"/>
                    <a:pt x="262" y="144"/>
                    <a:pt x="262" y="144"/>
                  </a:cubicBezTo>
                  <a:cubicBezTo>
                    <a:pt x="261" y="143"/>
                    <a:pt x="261" y="143"/>
                    <a:pt x="261" y="143"/>
                  </a:cubicBezTo>
                  <a:cubicBezTo>
                    <a:pt x="261" y="142"/>
                    <a:pt x="261" y="142"/>
                    <a:pt x="261" y="142"/>
                  </a:cubicBezTo>
                  <a:cubicBezTo>
                    <a:pt x="260" y="142"/>
                    <a:pt x="260" y="142"/>
                    <a:pt x="260" y="142"/>
                  </a:cubicBezTo>
                  <a:cubicBezTo>
                    <a:pt x="260" y="142"/>
                    <a:pt x="260" y="142"/>
                    <a:pt x="260" y="142"/>
                  </a:cubicBezTo>
                  <a:cubicBezTo>
                    <a:pt x="259" y="141"/>
                    <a:pt x="259" y="141"/>
                    <a:pt x="259" y="141"/>
                  </a:cubicBezTo>
                  <a:cubicBezTo>
                    <a:pt x="259" y="140"/>
                    <a:pt x="259" y="140"/>
                    <a:pt x="259" y="140"/>
                  </a:cubicBezTo>
                  <a:cubicBezTo>
                    <a:pt x="259" y="140"/>
                    <a:pt x="259" y="140"/>
                    <a:pt x="259" y="140"/>
                  </a:cubicBezTo>
                  <a:cubicBezTo>
                    <a:pt x="258" y="140"/>
                    <a:pt x="258" y="140"/>
                    <a:pt x="258" y="140"/>
                  </a:cubicBezTo>
                  <a:cubicBezTo>
                    <a:pt x="257" y="139"/>
                    <a:pt x="257" y="139"/>
                    <a:pt x="257" y="139"/>
                  </a:cubicBezTo>
                  <a:cubicBezTo>
                    <a:pt x="257" y="139"/>
                    <a:pt x="257" y="139"/>
                    <a:pt x="257" y="139"/>
                  </a:cubicBezTo>
                  <a:cubicBezTo>
                    <a:pt x="256" y="138"/>
                    <a:pt x="256" y="138"/>
                    <a:pt x="256" y="138"/>
                  </a:cubicBezTo>
                  <a:cubicBezTo>
                    <a:pt x="256" y="138"/>
                    <a:pt x="256" y="138"/>
                    <a:pt x="256" y="138"/>
                  </a:cubicBezTo>
                  <a:cubicBezTo>
                    <a:pt x="256" y="138"/>
                    <a:pt x="256" y="138"/>
                    <a:pt x="256" y="138"/>
                  </a:cubicBezTo>
                  <a:cubicBezTo>
                    <a:pt x="258" y="140"/>
                    <a:pt x="258" y="140"/>
                    <a:pt x="258" y="140"/>
                  </a:cubicBezTo>
                  <a:cubicBezTo>
                    <a:pt x="258" y="140"/>
                    <a:pt x="258" y="140"/>
                    <a:pt x="258" y="140"/>
                  </a:cubicBezTo>
                  <a:cubicBezTo>
                    <a:pt x="259" y="141"/>
                    <a:pt x="259" y="141"/>
                    <a:pt x="259" y="141"/>
                  </a:cubicBezTo>
                  <a:cubicBezTo>
                    <a:pt x="259" y="141"/>
                    <a:pt x="259" y="141"/>
                    <a:pt x="259" y="141"/>
                  </a:cubicBezTo>
                  <a:cubicBezTo>
                    <a:pt x="259" y="142"/>
                    <a:pt x="259" y="142"/>
                    <a:pt x="259" y="142"/>
                  </a:cubicBezTo>
                  <a:cubicBezTo>
                    <a:pt x="259" y="142"/>
                    <a:pt x="259" y="142"/>
                    <a:pt x="259" y="142"/>
                  </a:cubicBezTo>
                  <a:cubicBezTo>
                    <a:pt x="259" y="142"/>
                    <a:pt x="259" y="142"/>
                    <a:pt x="259" y="142"/>
                  </a:cubicBezTo>
                  <a:cubicBezTo>
                    <a:pt x="258" y="143"/>
                    <a:pt x="258" y="143"/>
                    <a:pt x="258" y="143"/>
                  </a:cubicBezTo>
                  <a:cubicBezTo>
                    <a:pt x="257" y="142"/>
                    <a:pt x="257" y="142"/>
                    <a:pt x="257" y="142"/>
                  </a:cubicBezTo>
                  <a:cubicBezTo>
                    <a:pt x="256" y="142"/>
                    <a:pt x="256" y="142"/>
                    <a:pt x="256" y="142"/>
                  </a:cubicBezTo>
                  <a:cubicBezTo>
                    <a:pt x="256" y="141"/>
                    <a:pt x="256" y="141"/>
                    <a:pt x="256" y="141"/>
                  </a:cubicBezTo>
                  <a:cubicBezTo>
                    <a:pt x="255" y="141"/>
                    <a:pt x="255" y="141"/>
                    <a:pt x="255" y="141"/>
                  </a:cubicBezTo>
                  <a:cubicBezTo>
                    <a:pt x="255" y="140"/>
                    <a:pt x="255" y="140"/>
                    <a:pt x="255" y="140"/>
                  </a:cubicBezTo>
                  <a:cubicBezTo>
                    <a:pt x="254" y="141"/>
                    <a:pt x="254" y="141"/>
                    <a:pt x="254" y="141"/>
                  </a:cubicBezTo>
                  <a:cubicBezTo>
                    <a:pt x="253" y="141"/>
                    <a:pt x="253" y="141"/>
                    <a:pt x="253" y="141"/>
                  </a:cubicBezTo>
                  <a:cubicBezTo>
                    <a:pt x="252" y="141"/>
                    <a:pt x="252" y="141"/>
                    <a:pt x="252" y="141"/>
                  </a:cubicBezTo>
                  <a:cubicBezTo>
                    <a:pt x="251" y="140"/>
                    <a:pt x="251" y="140"/>
                    <a:pt x="251" y="140"/>
                  </a:cubicBezTo>
                  <a:cubicBezTo>
                    <a:pt x="250" y="140"/>
                    <a:pt x="250" y="140"/>
                    <a:pt x="250" y="140"/>
                  </a:cubicBezTo>
                  <a:cubicBezTo>
                    <a:pt x="250" y="140"/>
                    <a:pt x="250" y="140"/>
                    <a:pt x="250" y="140"/>
                  </a:cubicBezTo>
                  <a:cubicBezTo>
                    <a:pt x="249" y="139"/>
                    <a:pt x="249" y="139"/>
                    <a:pt x="249" y="139"/>
                  </a:cubicBezTo>
                  <a:cubicBezTo>
                    <a:pt x="249" y="139"/>
                    <a:pt x="249" y="139"/>
                    <a:pt x="249" y="139"/>
                  </a:cubicBezTo>
                  <a:cubicBezTo>
                    <a:pt x="250" y="138"/>
                    <a:pt x="250" y="138"/>
                    <a:pt x="250" y="138"/>
                  </a:cubicBezTo>
                  <a:cubicBezTo>
                    <a:pt x="251" y="137"/>
                    <a:pt x="251" y="137"/>
                    <a:pt x="251" y="137"/>
                  </a:cubicBezTo>
                  <a:cubicBezTo>
                    <a:pt x="251" y="137"/>
                    <a:pt x="251" y="137"/>
                    <a:pt x="251" y="137"/>
                  </a:cubicBezTo>
                  <a:cubicBezTo>
                    <a:pt x="250" y="137"/>
                    <a:pt x="250" y="137"/>
                    <a:pt x="250" y="137"/>
                  </a:cubicBezTo>
                  <a:cubicBezTo>
                    <a:pt x="249" y="138"/>
                    <a:pt x="249" y="138"/>
                    <a:pt x="249" y="138"/>
                  </a:cubicBezTo>
                  <a:cubicBezTo>
                    <a:pt x="249" y="139"/>
                    <a:pt x="249" y="139"/>
                    <a:pt x="249" y="139"/>
                  </a:cubicBezTo>
                  <a:cubicBezTo>
                    <a:pt x="248" y="139"/>
                    <a:pt x="248" y="139"/>
                    <a:pt x="248" y="139"/>
                  </a:cubicBezTo>
                  <a:cubicBezTo>
                    <a:pt x="248" y="138"/>
                    <a:pt x="248" y="138"/>
                    <a:pt x="248" y="138"/>
                  </a:cubicBezTo>
                  <a:cubicBezTo>
                    <a:pt x="247" y="138"/>
                    <a:pt x="247" y="138"/>
                    <a:pt x="247" y="138"/>
                  </a:cubicBezTo>
                  <a:cubicBezTo>
                    <a:pt x="246" y="138"/>
                    <a:pt x="246" y="138"/>
                    <a:pt x="246" y="138"/>
                  </a:cubicBezTo>
                  <a:cubicBezTo>
                    <a:pt x="247" y="139"/>
                    <a:pt x="247" y="139"/>
                    <a:pt x="247" y="139"/>
                  </a:cubicBezTo>
                  <a:cubicBezTo>
                    <a:pt x="247" y="139"/>
                    <a:pt x="247" y="139"/>
                    <a:pt x="247" y="139"/>
                  </a:cubicBezTo>
                  <a:cubicBezTo>
                    <a:pt x="246" y="139"/>
                    <a:pt x="246" y="139"/>
                    <a:pt x="246" y="139"/>
                  </a:cubicBezTo>
                  <a:cubicBezTo>
                    <a:pt x="244" y="138"/>
                    <a:pt x="244" y="138"/>
                    <a:pt x="244" y="138"/>
                  </a:cubicBezTo>
                  <a:cubicBezTo>
                    <a:pt x="244" y="137"/>
                    <a:pt x="244" y="137"/>
                    <a:pt x="244" y="137"/>
                  </a:cubicBezTo>
                  <a:cubicBezTo>
                    <a:pt x="243" y="136"/>
                    <a:pt x="243" y="136"/>
                    <a:pt x="243" y="136"/>
                  </a:cubicBezTo>
                  <a:cubicBezTo>
                    <a:pt x="244" y="136"/>
                    <a:pt x="244" y="136"/>
                    <a:pt x="244" y="136"/>
                  </a:cubicBezTo>
                  <a:cubicBezTo>
                    <a:pt x="245" y="135"/>
                    <a:pt x="245" y="135"/>
                    <a:pt x="245" y="135"/>
                  </a:cubicBezTo>
                  <a:cubicBezTo>
                    <a:pt x="245" y="135"/>
                    <a:pt x="245" y="135"/>
                    <a:pt x="245" y="135"/>
                  </a:cubicBezTo>
                  <a:cubicBezTo>
                    <a:pt x="245" y="134"/>
                    <a:pt x="245" y="134"/>
                    <a:pt x="245" y="134"/>
                  </a:cubicBezTo>
                  <a:cubicBezTo>
                    <a:pt x="245" y="135"/>
                    <a:pt x="245" y="135"/>
                    <a:pt x="245" y="135"/>
                  </a:cubicBezTo>
                  <a:cubicBezTo>
                    <a:pt x="243" y="135"/>
                    <a:pt x="243" y="135"/>
                    <a:pt x="243" y="135"/>
                  </a:cubicBezTo>
                  <a:cubicBezTo>
                    <a:pt x="243" y="136"/>
                    <a:pt x="243" y="136"/>
                    <a:pt x="243" y="136"/>
                  </a:cubicBezTo>
                  <a:cubicBezTo>
                    <a:pt x="243" y="136"/>
                    <a:pt x="243" y="136"/>
                    <a:pt x="243" y="136"/>
                  </a:cubicBezTo>
                  <a:cubicBezTo>
                    <a:pt x="242" y="135"/>
                    <a:pt x="242" y="135"/>
                    <a:pt x="242" y="135"/>
                  </a:cubicBezTo>
                  <a:cubicBezTo>
                    <a:pt x="243" y="135"/>
                    <a:pt x="243" y="135"/>
                    <a:pt x="243" y="135"/>
                  </a:cubicBezTo>
                  <a:cubicBezTo>
                    <a:pt x="242" y="134"/>
                    <a:pt x="242" y="134"/>
                    <a:pt x="242" y="134"/>
                  </a:cubicBezTo>
                  <a:cubicBezTo>
                    <a:pt x="242" y="134"/>
                    <a:pt x="242" y="134"/>
                    <a:pt x="242" y="134"/>
                  </a:cubicBezTo>
                  <a:cubicBezTo>
                    <a:pt x="242" y="135"/>
                    <a:pt x="242" y="135"/>
                    <a:pt x="242" y="135"/>
                  </a:cubicBezTo>
                  <a:cubicBezTo>
                    <a:pt x="242" y="135"/>
                    <a:pt x="242" y="135"/>
                    <a:pt x="242" y="135"/>
                  </a:cubicBezTo>
                  <a:cubicBezTo>
                    <a:pt x="242" y="136"/>
                    <a:pt x="242" y="136"/>
                    <a:pt x="242" y="136"/>
                  </a:cubicBezTo>
                  <a:cubicBezTo>
                    <a:pt x="241" y="136"/>
                    <a:pt x="241" y="136"/>
                    <a:pt x="241" y="136"/>
                  </a:cubicBezTo>
                  <a:cubicBezTo>
                    <a:pt x="240" y="135"/>
                    <a:pt x="240" y="135"/>
                    <a:pt x="240" y="135"/>
                  </a:cubicBezTo>
                  <a:cubicBezTo>
                    <a:pt x="240" y="135"/>
                    <a:pt x="240" y="135"/>
                    <a:pt x="240" y="135"/>
                  </a:cubicBezTo>
                  <a:cubicBezTo>
                    <a:pt x="239" y="135"/>
                    <a:pt x="239" y="135"/>
                    <a:pt x="239" y="135"/>
                  </a:cubicBezTo>
                  <a:cubicBezTo>
                    <a:pt x="239" y="136"/>
                    <a:pt x="239" y="136"/>
                    <a:pt x="239" y="136"/>
                  </a:cubicBezTo>
                  <a:cubicBezTo>
                    <a:pt x="239" y="136"/>
                    <a:pt x="239" y="136"/>
                    <a:pt x="239" y="136"/>
                  </a:cubicBezTo>
                  <a:cubicBezTo>
                    <a:pt x="238" y="135"/>
                    <a:pt x="238" y="135"/>
                    <a:pt x="238" y="135"/>
                  </a:cubicBezTo>
                  <a:cubicBezTo>
                    <a:pt x="238" y="134"/>
                    <a:pt x="238" y="134"/>
                    <a:pt x="238" y="134"/>
                  </a:cubicBezTo>
                  <a:cubicBezTo>
                    <a:pt x="238" y="134"/>
                    <a:pt x="238" y="134"/>
                    <a:pt x="238" y="134"/>
                  </a:cubicBezTo>
                  <a:cubicBezTo>
                    <a:pt x="239" y="135"/>
                    <a:pt x="239" y="135"/>
                    <a:pt x="239" y="135"/>
                  </a:cubicBezTo>
                  <a:cubicBezTo>
                    <a:pt x="238" y="134"/>
                    <a:pt x="238" y="134"/>
                    <a:pt x="238" y="134"/>
                  </a:cubicBezTo>
                  <a:cubicBezTo>
                    <a:pt x="238" y="134"/>
                    <a:pt x="238" y="134"/>
                    <a:pt x="238" y="134"/>
                  </a:cubicBezTo>
                  <a:cubicBezTo>
                    <a:pt x="237" y="133"/>
                    <a:pt x="237" y="133"/>
                    <a:pt x="237" y="133"/>
                  </a:cubicBezTo>
                  <a:cubicBezTo>
                    <a:pt x="236" y="132"/>
                    <a:pt x="236" y="132"/>
                    <a:pt x="236" y="132"/>
                  </a:cubicBezTo>
                  <a:cubicBezTo>
                    <a:pt x="237" y="132"/>
                    <a:pt x="237" y="132"/>
                    <a:pt x="237" y="132"/>
                  </a:cubicBezTo>
                  <a:cubicBezTo>
                    <a:pt x="237" y="131"/>
                    <a:pt x="237" y="131"/>
                    <a:pt x="237" y="131"/>
                  </a:cubicBezTo>
                  <a:cubicBezTo>
                    <a:pt x="236" y="129"/>
                    <a:pt x="236" y="129"/>
                    <a:pt x="236" y="129"/>
                  </a:cubicBezTo>
                  <a:cubicBezTo>
                    <a:pt x="236" y="129"/>
                    <a:pt x="236" y="129"/>
                    <a:pt x="236" y="129"/>
                  </a:cubicBezTo>
                  <a:cubicBezTo>
                    <a:pt x="237" y="129"/>
                    <a:pt x="237" y="129"/>
                    <a:pt x="237" y="129"/>
                  </a:cubicBezTo>
                  <a:cubicBezTo>
                    <a:pt x="237" y="128"/>
                    <a:pt x="237" y="128"/>
                    <a:pt x="237" y="128"/>
                  </a:cubicBezTo>
                  <a:cubicBezTo>
                    <a:pt x="237" y="127"/>
                    <a:pt x="237" y="127"/>
                    <a:pt x="237" y="127"/>
                  </a:cubicBezTo>
                  <a:cubicBezTo>
                    <a:pt x="237" y="127"/>
                    <a:pt x="237" y="127"/>
                    <a:pt x="237" y="127"/>
                  </a:cubicBezTo>
                  <a:cubicBezTo>
                    <a:pt x="238" y="127"/>
                    <a:pt x="238" y="127"/>
                    <a:pt x="238" y="127"/>
                  </a:cubicBezTo>
                  <a:cubicBezTo>
                    <a:pt x="238" y="128"/>
                    <a:pt x="238" y="128"/>
                    <a:pt x="238" y="128"/>
                  </a:cubicBezTo>
                  <a:cubicBezTo>
                    <a:pt x="239" y="128"/>
                    <a:pt x="239" y="128"/>
                    <a:pt x="239" y="128"/>
                  </a:cubicBezTo>
                  <a:cubicBezTo>
                    <a:pt x="240" y="128"/>
                    <a:pt x="240" y="128"/>
                    <a:pt x="240" y="128"/>
                  </a:cubicBezTo>
                  <a:cubicBezTo>
                    <a:pt x="240" y="129"/>
                    <a:pt x="240" y="129"/>
                    <a:pt x="240" y="129"/>
                  </a:cubicBezTo>
                  <a:cubicBezTo>
                    <a:pt x="242" y="130"/>
                    <a:pt x="242" y="130"/>
                    <a:pt x="242" y="130"/>
                  </a:cubicBezTo>
                  <a:cubicBezTo>
                    <a:pt x="243" y="130"/>
                    <a:pt x="243" y="130"/>
                    <a:pt x="243" y="130"/>
                  </a:cubicBezTo>
                  <a:cubicBezTo>
                    <a:pt x="244" y="129"/>
                    <a:pt x="244" y="129"/>
                    <a:pt x="244" y="129"/>
                  </a:cubicBezTo>
                  <a:cubicBezTo>
                    <a:pt x="245" y="129"/>
                    <a:pt x="245" y="129"/>
                    <a:pt x="245" y="129"/>
                  </a:cubicBezTo>
                  <a:cubicBezTo>
                    <a:pt x="244" y="129"/>
                    <a:pt x="244" y="129"/>
                    <a:pt x="244" y="129"/>
                  </a:cubicBezTo>
                  <a:cubicBezTo>
                    <a:pt x="244" y="128"/>
                    <a:pt x="244" y="128"/>
                    <a:pt x="244" y="128"/>
                  </a:cubicBezTo>
                  <a:cubicBezTo>
                    <a:pt x="243" y="128"/>
                    <a:pt x="243" y="128"/>
                    <a:pt x="243" y="128"/>
                  </a:cubicBezTo>
                  <a:cubicBezTo>
                    <a:pt x="243" y="127"/>
                    <a:pt x="243" y="127"/>
                    <a:pt x="243" y="127"/>
                  </a:cubicBezTo>
                  <a:cubicBezTo>
                    <a:pt x="242" y="127"/>
                    <a:pt x="242" y="127"/>
                    <a:pt x="242" y="127"/>
                  </a:cubicBezTo>
                  <a:cubicBezTo>
                    <a:pt x="241" y="126"/>
                    <a:pt x="241" y="126"/>
                    <a:pt x="241" y="126"/>
                  </a:cubicBezTo>
                  <a:cubicBezTo>
                    <a:pt x="240" y="126"/>
                    <a:pt x="240" y="126"/>
                    <a:pt x="240" y="126"/>
                  </a:cubicBezTo>
                  <a:cubicBezTo>
                    <a:pt x="239" y="126"/>
                    <a:pt x="239" y="126"/>
                    <a:pt x="239" y="126"/>
                  </a:cubicBezTo>
                  <a:cubicBezTo>
                    <a:pt x="238" y="126"/>
                    <a:pt x="238" y="126"/>
                    <a:pt x="238" y="126"/>
                  </a:cubicBezTo>
                  <a:cubicBezTo>
                    <a:pt x="237" y="125"/>
                    <a:pt x="237" y="125"/>
                    <a:pt x="237" y="125"/>
                  </a:cubicBezTo>
                  <a:cubicBezTo>
                    <a:pt x="236" y="124"/>
                    <a:pt x="236" y="124"/>
                    <a:pt x="236" y="124"/>
                  </a:cubicBezTo>
                  <a:cubicBezTo>
                    <a:pt x="237" y="123"/>
                    <a:pt x="237" y="123"/>
                    <a:pt x="237" y="123"/>
                  </a:cubicBezTo>
                  <a:cubicBezTo>
                    <a:pt x="237" y="122"/>
                    <a:pt x="237" y="122"/>
                    <a:pt x="237" y="122"/>
                  </a:cubicBezTo>
                  <a:cubicBezTo>
                    <a:pt x="237" y="122"/>
                    <a:pt x="237" y="122"/>
                    <a:pt x="237" y="122"/>
                  </a:cubicBezTo>
                  <a:cubicBezTo>
                    <a:pt x="238" y="121"/>
                    <a:pt x="238" y="121"/>
                    <a:pt x="238" y="121"/>
                  </a:cubicBezTo>
                  <a:cubicBezTo>
                    <a:pt x="238" y="121"/>
                    <a:pt x="238" y="121"/>
                    <a:pt x="238" y="121"/>
                  </a:cubicBezTo>
                  <a:cubicBezTo>
                    <a:pt x="239" y="120"/>
                    <a:pt x="239" y="120"/>
                    <a:pt x="239" y="120"/>
                  </a:cubicBezTo>
                  <a:cubicBezTo>
                    <a:pt x="239" y="119"/>
                    <a:pt x="239" y="119"/>
                    <a:pt x="239" y="119"/>
                  </a:cubicBezTo>
                  <a:cubicBezTo>
                    <a:pt x="239" y="118"/>
                    <a:pt x="239" y="118"/>
                    <a:pt x="239" y="118"/>
                  </a:cubicBezTo>
                  <a:cubicBezTo>
                    <a:pt x="240" y="118"/>
                    <a:pt x="240" y="118"/>
                    <a:pt x="240" y="118"/>
                  </a:cubicBezTo>
                  <a:cubicBezTo>
                    <a:pt x="240" y="117"/>
                    <a:pt x="240" y="117"/>
                    <a:pt x="240" y="117"/>
                  </a:cubicBezTo>
                  <a:cubicBezTo>
                    <a:pt x="241" y="117"/>
                    <a:pt x="241" y="117"/>
                    <a:pt x="241" y="117"/>
                  </a:cubicBezTo>
                  <a:cubicBezTo>
                    <a:pt x="242" y="117"/>
                    <a:pt x="242" y="117"/>
                    <a:pt x="242" y="117"/>
                  </a:cubicBezTo>
                  <a:cubicBezTo>
                    <a:pt x="242" y="116"/>
                    <a:pt x="242" y="116"/>
                    <a:pt x="242" y="116"/>
                  </a:cubicBezTo>
                  <a:cubicBezTo>
                    <a:pt x="242" y="116"/>
                    <a:pt x="242" y="116"/>
                    <a:pt x="242" y="116"/>
                  </a:cubicBezTo>
                  <a:cubicBezTo>
                    <a:pt x="241" y="116"/>
                    <a:pt x="241" y="116"/>
                    <a:pt x="241" y="116"/>
                  </a:cubicBezTo>
                  <a:cubicBezTo>
                    <a:pt x="241" y="116"/>
                    <a:pt x="241" y="116"/>
                    <a:pt x="241" y="116"/>
                  </a:cubicBezTo>
                  <a:cubicBezTo>
                    <a:pt x="242" y="114"/>
                    <a:pt x="242" y="114"/>
                    <a:pt x="242" y="114"/>
                  </a:cubicBezTo>
                  <a:cubicBezTo>
                    <a:pt x="243" y="113"/>
                    <a:pt x="243" y="113"/>
                    <a:pt x="243" y="113"/>
                  </a:cubicBezTo>
                  <a:cubicBezTo>
                    <a:pt x="243" y="113"/>
                    <a:pt x="243" y="113"/>
                    <a:pt x="243" y="113"/>
                  </a:cubicBezTo>
                  <a:cubicBezTo>
                    <a:pt x="244" y="112"/>
                    <a:pt x="244" y="112"/>
                    <a:pt x="244" y="112"/>
                  </a:cubicBezTo>
                  <a:cubicBezTo>
                    <a:pt x="244" y="112"/>
                    <a:pt x="244" y="112"/>
                    <a:pt x="244" y="112"/>
                  </a:cubicBezTo>
                  <a:cubicBezTo>
                    <a:pt x="245" y="112"/>
                    <a:pt x="245" y="112"/>
                    <a:pt x="245" y="112"/>
                  </a:cubicBezTo>
                  <a:cubicBezTo>
                    <a:pt x="245" y="111"/>
                    <a:pt x="245" y="111"/>
                    <a:pt x="245" y="111"/>
                  </a:cubicBezTo>
                  <a:cubicBezTo>
                    <a:pt x="246" y="111"/>
                    <a:pt x="246" y="111"/>
                    <a:pt x="246" y="111"/>
                  </a:cubicBezTo>
                  <a:cubicBezTo>
                    <a:pt x="246" y="112"/>
                    <a:pt x="246" y="112"/>
                    <a:pt x="246" y="112"/>
                  </a:cubicBezTo>
                  <a:cubicBezTo>
                    <a:pt x="246" y="111"/>
                    <a:pt x="246" y="111"/>
                    <a:pt x="246" y="111"/>
                  </a:cubicBezTo>
                  <a:cubicBezTo>
                    <a:pt x="246" y="111"/>
                    <a:pt x="246" y="111"/>
                    <a:pt x="246" y="111"/>
                  </a:cubicBezTo>
                  <a:cubicBezTo>
                    <a:pt x="247" y="109"/>
                    <a:pt x="247" y="109"/>
                    <a:pt x="247" y="109"/>
                  </a:cubicBezTo>
                  <a:cubicBezTo>
                    <a:pt x="248" y="109"/>
                    <a:pt x="248" y="109"/>
                    <a:pt x="248" y="109"/>
                  </a:cubicBezTo>
                  <a:cubicBezTo>
                    <a:pt x="248" y="109"/>
                    <a:pt x="248" y="109"/>
                    <a:pt x="248" y="109"/>
                  </a:cubicBezTo>
                  <a:cubicBezTo>
                    <a:pt x="248" y="108"/>
                    <a:pt x="248" y="108"/>
                    <a:pt x="248" y="108"/>
                  </a:cubicBezTo>
                  <a:cubicBezTo>
                    <a:pt x="249" y="108"/>
                    <a:pt x="249" y="108"/>
                    <a:pt x="249" y="108"/>
                  </a:cubicBezTo>
                  <a:cubicBezTo>
                    <a:pt x="250" y="107"/>
                    <a:pt x="250" y="107"/>
                    <a:pt x="250" y="107"/>
                  </a:cubicBezTo>
                  <a:cubicBezTo>
                    <a:pt x="250" y="107"/>
                    <a:pt x="250" y="107"/>
                    <a:pt x="250" y="107"/>
                  </a:cubicBezTo>
                  <a:cubicBezTo>
                    <a:pt x="251" y="107"/>
                    <a:pt x="251" y="107"/>
                    <a:pt x="251" y="107"/>
                  </a:cubicBezTo>
                  <a:cubicBezTo>
                    <a:pt x="251" y="106"/>
                    <a:pt x="251" y="106"/>
                    <a:pt x="251" y="106"/>
                  </a:cubicBezTo>
                  <a:cubicBezTo>
                    <a:pt x="251" y="106"/>
                    <a:pt x="251" y="106"/>
                    <a:pt x="251" y="106"/>
                  </a:cubicBezTo>
                  <a:cubicBezTo>
                    <a:pt x="253" y="105"/>
                    <a:pt x="253" y="105"/>
                    <a:pt x="253" y="105"/>
                  </a:cubicBezTo>
                  <a:cubicBezTo>
                    <a:pt x="254" y="104"/>
                    <a:pt x="254" y="104"/>
                    <a:pt x="254" y="104"/>
                  </a:cubicBezTo>
                  <a:cubicBezTo>
                    <a:pt x="256" y="103"/>
                    <a:pt x="256" y="103"/>
                    <a:pt x="256" y="103"/>
                  </a:cubicBezTo>
                  <a:cubicBezTo>
                    <a:pt x="258" y="103"/>
                    <a:pt x="258" y="103"/>
                    <a:pt x="258" y="103"/>
                  </a:cubicBezTo>
                  <a:cubicBezTo>
                    <a:pt x="259" y="103"/>
                    <a:pt x="259" y="103"/>
                    <a:pt x="259" y="103"/>
                  </a:cubicBezTo>
                  <a:cubicBezTo>
                    <a:pt x="260" y="103"/>
                    <a:pt x="260" y="103"/>
                    <a:pt x="260" y="103"/>
                  </a:cubicBezTo>
                  <a:cubicBezTo>
                    <a:pt x="261" y="103"/>
                    <a:pt x="261" y="103"/>
                    <a:pt x="261" y="103"/>
                  </a:cubicBezTo>
                  <a:cubicBezTo>
                    <a:pt x="261" y="103"/>
                    <a:pt x="261" y="103"/>
                    <a:pt x="261" y="103"/>
                  </a:cubicBezTo>
                  <a:cubicBezTo>
                    <a:pt x="262" y="103"/>
                    <a:pt x="262" y="103"/>
                    <a:pt x="262" y="103"/>
                  </a:cubicBezTo>
                  <a:cubicBezTo>
                    <a:pt x="263" y="104"/>
                    <a:pt x="263" y="104"/>
                    <a:pt x="263" y="104"/>
                  </a:cubicBezTo>
                  <a:cubicBezTo>
                    <a:pt x="265" y="104"/>
                    <a:pt x="265" y="104"/>
                    <a:pt x="265" y="104"/>
                  </a:cubicBezTo>
                  <a:cubicBezTo>
                    <a:pt x="265" y="105"/>
                    <a:pt x="265" y="105"/>
                    <a:pt x="265" y="105"/>
                  </a:cubicBezTo>
                  <a:cubicBezTo>
                    <a:pt x="265" y="106"/>
                    <a:pt x="265" y="106"/>
                    <a:pt x="265" y="106"/>
                  </a:cubicBezTo>
                  <a:cubicBezTo>
                    <a:pt x="264" y="106"/>
                    <a:pt x="264" y="106"/>
                    <a:pt x="264" y="106"/>
                  </a:cubicBezTo>
                  <a:cubicBezTo>
                    <a:pt x="263" y="106"/>
                    <a:pt x="263" y="106"/>
                    <a:pt x="263" y="106"/>
                  </a:cubicBezTo>
                  <a:cubicBezTo>
                    <a:pt x="262" y="106"/>
                    <a:pt x="262" y="106"/>
                    <a:pt x="262" y="106"/>
                  </a:cubicBezTo>
                  <a:cubicBezTo>
                    <a:pt x="261" y="107"/>
                    <a:pt x="261" y="107"/>
                    <a:pt x="261" y="107"/>
                  </a:cubicBezTo>
                  <a:cubicBezTo>
                    <a:pt x="261" y="108"/>
                    <a:pt x="261" y="108"/>
                    <a:pt x="261" y="108"/>
                  </a:cubicBezTo>
                  <a:cubicBezTo>
                    <a:pt x="260" y="108"/>
                    <a:pt x="260" y="108"/>
                    <a:pt x="260" y="108"/>
                  </a:cubicBezTo>
                  <a:cubicBezTo>
                    <a:pt x="258" y="110"/>
                    <a:pt x="258" y="110"/>
                    <a:pt x="258" y="110"/>
                  </a:cubicBezTo>
                  <a:cubicBezTo>
                    <a:pt x="256" y="111"/>
                    <a:pt x="256" y="111"/>
                    <a:pt x="256" y="111"/>
                  </a:cubicBezTo>
                  <a:cubicBezTo>
                    <a:pt x="255" y="112"/>
                    <a:pt x="255" y="112"/>
                    <a:pt x="255" y="112"/>
                  </a:cubicBezTo>
                  <a:cubicBezTo>
                    <a:pt x="255" y="112"/>
                    <a:pt x="255" y="112"/>
                    <a:pt x="255" y="112"/>
                  </a:cubicBezTo>
                  <a:cubicBezTo>
                    <a:pt x="254" y="114"/>
                    <a:pt x="254" y="114"/>
                    <a:pt x="254" y="114"/>
                  </a:cubicBezTo>
                  <a:cubicBezTo>
                    <a:pt x="254" y="115"/>
                    <a:pt x="254" y="115"/>
                    <a:pt x="254" y="115"/>
                  </a:cubicBezTo>
                  <a:cubicBezTo>
                    <a:pt x="254" y="116"/>
                    <a:pt x="254" y="116"/>
                    <a:pt x="254" y="116"/>
                  </a:cubicBezTo>
                  <a:cubicBezTo>
                    <a:pt x="254" y="116"/>
                    <a:pt x="254" y="116"/>
                    <a:pt x="254" y="116"/>
                  </a:cubicBezTo>
                  <a:cubicBezTo>
                    <a:pt x="254" y="117"/>
                    <a:pt x="254" y="117"/>
                    <a:pt x="254" y="117"/>
                  </a:cubicBezTo>
                  <a:cubicBezTo>
                    <a:pt x="254" y="117"/>
                    <a:pt x="254" y="117"/>
                    <a:pt x="254" y="117"/>
                  </a:cubicBezTo>
                  <a:cubicBezTo>
                    <a:pt x="253" y="118"/>
                    <a:pt x="253" y="118"/>
                    <a:pt x="253" y="118"/>
                  </a:cubicBezTo>
                  <a:cubicBezTo>
                    <a:pt x="252" y="119"/>
                    <a:pt x="252" y="119"/>
                    <a:pt x="252" y="119"/>
                  </a:cubicBezTo>
                  <a:cubicBezTo>
                    <a:pt x="252" y="120"/>
                    <a:pt x="252" y="120"/>
                    <a:pt x="252" y="120"/>
                  </a:cubicBezTo>
                  <a:cubicBezTo>
                    <a:pt x="252" y="121"/>
                    <a:pt x="252" y="121"/>
                    <a:pt x="252" y="121"/>
                  </a:cubicBezTo>
                  <a:cubicBezTo>
                    <a:pt x="251" y="121"/>
                    <a:pt x="251" y="121"/>
                    <a:pt x="251" y="121"/>
                  </a:cubicBezTo>
                  <a:cubicBezTo>
                    <a:pt x="251" y="121"/>
                    <a:pt x="251" y="121"/>
                    <a:pt x="251" y="121"/>
                  </a:cubicBezTo>
                  <a:cubicBezTo>
                    <a:pt x="252" y="122"/>
                    <a:pt x="252" y="122"/>
                    <a:pt x="252" y="122"/>
                  </a:cubicBezTo>
                  <a:cubicBezTo>
                    <a:pt x="252" y="123"/>
                    <a:pt x="252" y="123"/>
                    <a:pt x="252" y="123"/>
                  </a:cubicBezTo>
                  <a:cubicBezTo>
                    <a:pt x="252" y="124"/>
                    <a:pt x="252" y="124"/>
                    <a:pt x="252" y="124"/>
                  </a:cubicBezTo>
                  <a:cubicBezTo>
                    <a:pt x="252" y="125"/>
                    <a:pt x="252" y="125"/>
                    <a:pt x="252" y="125"/>
                  </a:cubicBezTo>
                  <a:cubicBezTo>
                    <a:pt x="253" y="126"/>
                    <a:pt x="253" y="126"/>
                    <a:pt x="253" y="126"/>
                  </a:cubicBezTo>
                  <a:cubicBezTo>
                    <a:pt x="253" y="126"/>
                    <a:pt x="253" y="126"/>
                    <a:pt x="253" y="126"/>
                  </a:cubicBezTo>
                  <a:cubicBezTo>
                    <a:pt x="254" y="127"/>
                    <a:pt x="254" y="127"/>
                    <a:pt x="254" y="127"/>
                  </a:cubicBezTo>
                  <a:cubicBezTo>
                    <a:pt x="254" y="127"/>
                    <a:pt x="254" y="127"/>
                    <a:pt x="254" y="127"/>
                  </a:cubicBezTo>
                  <a:cubicBezTo>
                    <a:pt x="253" y="128"/>
                    <a:pt x="253" y="128"/>
                    <a:pt x="253" y="128"/>
                  </a:cubicBezTo>
                  <a:cubicBezTo>
                    <a:pt x="253" y="127"/>
                    <a:pt x="253" y="127"/>
                    <a:pt x="253" y="127"/>
                  </a:cubicBezTo>
                  <a:cubicBezTo>
                    <a:pt x="253" y="127"/>
                    <a:pt x="253" y="127"/>
                    <a:pt x="253" y="127"/>
                  </a:cubicBezTo>
                  <a:cubicBezTo>
                    <a:pt x="253" y="128"/>
                    <a:pt x="253" y="128"/>
                    <a:pt x="253" y="128"/>
                  </a:cubicBezTo>
                  <a:cubicBezTo>
                    <a:pt x="252" y="128"/>
                    <a:pt x="252" y="128"/>
                    <a:pt x="252" y="128"/>
                  </a:cubicBezTo>
                  <a:cubicBezTo>
                    <a:pt x="252" y="128"/>
                    <a:pt x="252" y="128"/>
                    <a:pt x="252" y="128"/>
                  </a:cubicBezTo>
                  <a:cubicBezTo>
                    <a:pt x="251" y="128"/>
                    <a:pt x="251" y="128"/>
                    <a:pt x="251" y="128"/>
                  </a:cubicBezTo>
                  <a:cubicBezTo>
                    <a:pt x="251" y="128"/>
                    <a:pt x="251" y="128"/>
                    <a:pt x="251" y="128"/>
                  </a:cubicBezTo>
                  <a:cubicBezTo>
                    <a:pt x="252" y="129"/>
                    <a:pt x="252" y="129"/>
                    <a:pt x="252" y="129"/>
                  </a:cubicBezTo>
                  <a:cubicBezTo>
                    <a:pt x="253" y="129"/>
                    <a:pt x="253" y="129"/>
                    <a:pt x="253" y="129"/>
                  </a:cubicBezTo>
                  <a:cubicBezTo>
                    <a:pt x="253" y="129"/>
                    <a:pt x="253" y="129"/>
                    <a:pt x="253" y="129"/>
                  </a:cubicBezTo>
                  <a:cubicBezTo>
                    <a:pt x="253" y="129"/>
                    <a:pt x="253" y="129"/>
                    <a:pt x="253" y="129"/>
                  </a:cubicBezTo>
                  <a:cubicBezTo>
                    <a:pt x="252" y="130"/>
                    <a:pt x="252" y="130"/>
                    <a:pt x="252" y="130"/>
                  </a:cubicBezTo>
                  <a:cubicBezTo>
                    <a:pt x="252" y="131"/>
                    <a:pt x="252" y="131"/>
                    <a:pt x="252" y="131"/>
                  </a:cubicBezTo>
                  <a:cubicBezTo>
                    <a:pt x="252" y="132"/>
                    <a:pt x="252" y="132"/>
                    <a:pt x="252" y="132"/>
                  </a:cubicBezTo>
                  <a:cubicBezTo>
                    <a:pt x="252" y="132"/>
                    <a:pt x="252" y="132"/>
                    <a:pt x="252" y="132"/>
                  </a:cubicBezTo>
                  <a:cubicBezTo>
                    <a:pt x="253" y="131"/>
                    <a:pt x="253" y="131"/>
                    <a:pt x="253" y="131"/>
                  </a:cubicBezTo>
                  <a:cubicBezTo>
                    <a:pt x="253" y="131"/>
                    <a:pt x="253" y="131"/>
                    <a:pt x="253" y="131"/>
                  </a:cubicBezTo>
                  <a:cubicBezTo>
                    <a:pt x="254" y="129"/>
                    <a:pt x="254" y="129"/>
                    <a:pt x="254" y="129"/>
                  </a:cubicBezTo>
                  <a:cubicBezTo>
                    <a:pt x="254" y="129"/>
                    <a:pt x="254" y="129"/>
                    <a:pt x="254" y="129"/>
                  </a:cubicBezTo>
                  <a:cubicBezTo>
                    <a:pt x="255" y="127"/>
                    <a:pt x="255" y="127"/>
                    <a:pt x="255" y="127"/>
                  </a:cubicBezTo>
                  <a:cubicBezTo>
                    <a:pt x="255" y="127"/>
                    <a:pt x="255" y="127"/>
                    <a:pt x="255" y="127"/>
                  </a:cubicBezTo>
                  <a:cubicBezTo>
                    <a:pt x="256" y="126"/>
                    <a:pt x="256" y="126"/>
                    <a:pt x="256" y="126"/>
                  </a:cubicBezTo>
                  <a:cubicBezTo>
                    <a:pt x="256" y="126"/>
                    <a:pt x="256" y="126"/>
                    <a:pt x="256" y="126"/>
                  </a:cubicBezTo>
                  <a:cubicBezTo>
                    <a:pt x="255" y="125"/>
                    <a:pt x="255" y="125"/>
                    <a:pt x="255" y="125"/>
                  </a:cubicBezTo>
                  <a:cubicBezTo>
                    <a:pt x="256" y="125"/>
                    <a:pt x="256" y="125"/>
                    <a:pt x="256" y="125"/>
                  </a:cubicBezTo>
                  <a:cubicBezTo>
                    <a:pt x="255" y="124"/>
                    <a:pt x="255" y="124"/>
                    <a:pt x="255" y="124"/>
                  </a:cubicBezTo>
                  <a:cubicBezTo>
                    <a:pt x="254" y="124"/>
                    <a:pt x="254" y="124"/>
                    <a:pt x="254" y="124"/>
                  </a:cubicBezTo>
                  <a:cubicBezTo>
                    <a:pt x="254" y="123"/>
                    <a:pt x="254" y="123"/>
                    <a:pt x="254" y="123"/>
                  </a:cubicBezTo>
                  <a:cubicBezTo>
                    <a:pt x="254" y="123"/>
                    <a:pt x="254" y="123"/>
                    <a:pt x="254" y="123"/>
                  </a:cubicBezTo>
                  <a:cubicBezTo>
                    <a:pt x="254" y="122"/>
                    <a:pt x="254" y="122"/>
                    <a:pt x="254" y="122"/>
                  </a:cubicBezTo>
                  <a:cubicBezTo>
                    <a:pt x="254" y="121"/>
                    <a:pt x="254" y="121"/>
                    <a:pt x="254" y="121"/>
                  </a:cubicBezTo>
                  <a:cubicBezTo>
                    <a:pt x="254" y="120"/>
                    <a:pt x="254" y="120"/>
                    <a:pt x="254" y="120"/>
                  </a:cubicBezTo>
                  <a:cubicBezTo>
                    <a:pt x="254" y="120"/>
                    <a:pt x="254" y="120"/>
                    <a:pt x="254" y="120"/>
                  </a:cubicBezTo>
                  <a:cubicBezTo>
                    <a:pt x="254" y="121"/>
                    <a:pt x="254" y="121"/>
                    <a:pt x="254" y="121"/>
                  </a:cubicBezTo>
                  <a:cubicBezTo>
                    <a:pt x="255" y="120"/>
                    <a:pt x="255" y="120"/>
                    <a:pt x="255" y="120"/>
                  </a:cubicBezTo>
                  <a:cubicBezTo>
                    <a:pt x="256" y="120"/>
                    <a:pt x="256" y="120"/>
                    <a:pt x="256" y="120"/>
                  </a:cubicBezTo>
                  <a:cubicBezTo>
                    <a:pt x="256" y="119"/>
                    <a:pt x="256" y="119"/>
                    <a:pt x="256" y="119"/>
                  </a:cubicBezTo>
                  <a:cubicBezTo>
                    <a:pt x="256" y="119"/>
                    <a:pt x="256" y="119"/>
                    <a:pt x="256" y="119"/>
                  </a:cubicBezTo>
                  <a:cubicBezTo>
                    <a:pt x="256" y="118"/>
                    <a:pt x="256" y="118"/>
                    <a:pt x="256" y="118"/>
                  </a:cubicBezTo>
                  <a:cubicBezTo>
                    <a:pt x="257" y="119"/>
                    <a:pt x="257" y="119"/>
                    <a:pt x="257" y="119"/>
                  </a:cubicBezTo>
                  <a:cubicBezTo>
                    <a:pt x="258" y="120"/>
                    <a:pt x="258" y="120"/>
                    <a:pt x="258" y="120"/>
                  </a:cubicBezTo>
                  <a:cubicBezTo>
                    <a:pt x="257" y="120"/>
                    <a:pt x="257" y="120"/>
                    <a:pt x="257" y="120"/>
                  </a:cubicBezTo>
                  <a:cubicBezTo>
                    <a:pt x="258" y="120"/>
                    <a:pt x="258" y="120"/>
                    <a:pt x="258" y="120"/>
                  </a:cubicBezTo>
                  <a:cubicBezTo>
                    <a:pt x="258" y="120"/>
                    <a:pt x="258" y="120"/>
                    <a:pt x="258" y="120"/>
                  </a:cubicBezTo>
                  <a:cubicBezTo>
                    <a:pt x="258" y="119"/>
                    <a:pt x="258" y="119"/>
                    <a:pt x="258" y="119"/>
                  </a:cubicBezTo>
                  <a:cubicBezTo>
                    <a:pt x="259" y="118"/>
                    <a:pt x="259" y="118"/>
                    <a:pt x="259" y="118"/>
                  </a:cubicBezTo>
                  <a:cubicBezTo>
                    <a:pt x="259" y="118"/>
                    <a:pt x="259" y="118"/>
                    <a:pt x="259" y="118"/>
                  </a:cubicBezTo>
                  <a:cubicBezTo>
                    <a:pt x="259" y="118"/>
                    <a:pt x="259" y="118"/>
                    <a:pt x="259" y="118"/>
                  </a:cubicBezTo>
                  <a:cubicBezTo>
                    <a:pt x="260" y="118"/>
                    <a:pt x="260" y="118"/>
                    <a:pt x="260" y="118"/>
                  </a:cubicBezTo>
                  <a:cubicBezTo>
                    <a:pt x="261" y="117"/>
                    <a:pt x="261" y="117"/>
                    <a:pt x="261" y="117"/>
                  </a:cubicBezTo>
                  <a:cubicBezTo>
                    <a:pt x="260" y="117"/>
                    <a:pt x="260" y="117"/>
                    <a:pt x="260" y="117"/>
                  </a:cubicBezTo>
                  <a:cubicBezTo>
                    <a:pt x="260" y="117"/>
                    <a:pt x="260" y="117"/>
                    <a:pt x="260" y="117"/>
                  </a:cubicBezTo>
                  <a:cubicBezTo>
                    <a:pt x="258" y="118"/>
                    <a:pt x="258" y="118"/>
                    <a:pt x="258" y="118"/>
                  </a:cubicBezTo>
                  <a:cubicBezTo>
                    <a:pt x="258" y="118"/>
                    <a:pt x="258" y="118"/>
                    <a:pt x="258" y="118"/>
                  </a:cubicBezTo>
                  <a:cubicBezTo>
                    <a:pt x="257" y="117"/>
                    <a:pt x="257" y="117"/>
                    <a:pt x="257" y="117"/>
                  </a:cubicBezTo>
                  <a:cubicBezTo>
                    <a:pt x="257" y="117"/>
                    <a:pt x="257" y="117"/>
                    <a:pt x="257" y="117"/>
                  </a:cubicBezTo>
                  <a:cubicBezTo>
                    <a:pt x="257" y="116"/>
                    <a:pt x="257" y="116"/>
                    <a:pt x="257" y="116"/>
                  </a:cubicBezTo>
                  <a:cubicBezTo>
                    <a:pt x="258" y="116"/>
                    <a:pt x="258" y="116"/>
                    <a:pt x="258" y="116"/>
                  </a:cubicBezTo>
                  <a:cubicBezTo>
                    <a:pt x="257" y="115"/>
                    <a:pt x="257" y="115"/>
                    <a:pt x="257" y="115"/>
                  </a:cubicBezTo>
                  <a:cubicBezTo>
                    <a:pt x="258" y="114"/>
                    <a:pt x="258" y="114"/>
                    <a:pt x="258" y="114"/>
                  </a:cubicBezTo>
                  <a:cubicBezTo>
                    <a:pt x="258" y="113"/>
                    <a:pt x="258" y="113"/>
                    <a:pt x="258" y="113"/>
                  </a:cubicBezTo>
                  <a:cubicBezTo>
                    <a:pt x="258" y="112"/>
                    <a:pt x="258" y="112"/>
                    <a:pt x="258" y="112"/>
                  </a:cubicBezTo>
                  <a:cubicBezTo>
                    <a:pt x="259" y="112"/>
                    <a:pt x="259" y="112"/>
                    <a:pt x="259" y="112"/>
                  </a:cubicBezTo>
                  <a:cubicBezTo>
                    <a:pt x="260" y="112"/>
                    <a:pt x="260" y="112"/>
                    <a:pt x="260" y="112"/>
                  </a:cubicBezTo>
                  <a:cubicBezTo>
                    <a:pt x="261" y="113"/>
                    <a:pt x="261" y="113"/>
                    <a:pt x="261" y="113"/>
                  </a:cubicBezTo>
                  <a:cubicBezTo>
                    <a:pt x="261" y="113"/>
                    <a:pt x="261" y="113"/>
                    <a:pt x="261" y="113"/>
                  </a:cubicBezTo>
                  <a:cubicBezTo>
                    <a:pt x="262" y="114"/>
                    <a:pt x="262" y="114"/>
                    <a:pt x="262" y="114"/>
                  </a:cubicBezTo>
                  <a:cubicBezTo>
                    <a:pt x="263" y="114"/>
                    <a:pt x="263" y="114"/>
                    <a:pt x="263" y="114"/>
                  </a:cubicBezTo>
                  <a:cubicBezTo>
                    <a:pt x="263" y="114"/>
                    <a:pt x="263" y="114"/>
                    <a:pt x="263" y="114"/>
                  </a:cubicBezTo>
                  <a:cubicBezTo>
                    <a:pt x="263" y="114"/>
                    <a:pt x="263" y="114"/>
                    <a:pt x="263" y="114"/>
                  </a:cubicBezTo>
                  <a:cubicBezTo>
                    <a:pt x="263" y="113"/>
                    <a:pt x="263" y="113"/>
                    <a:pt x="263" y="113"/>
                  </a:cubicBezTo>
                  <a:cubicBezTo>
                    <a:pt x="261" y="113"/>
                    <a:pt x="261" y="113"/>
                    <a:pt x="261" y="113"/>
                  </a:cubicBezTo>
                  <a:cubicBezTo>
                    <a:pt x="261" y="112"/>
                    <a:pt x="261" y="112"/>
                    <a:pt x="261" y="112"/>
                  </a:cubicBezTo>
                  <a:cubicBezTo>
                    <a:pt x="261" y="111"/>
                    <a:pt x="261" y="111"/>
                    <a:pt x="261" y="111"/>
                  </a:cubicBezTo>
                  <a:cubicBezTo>
                    <a:pt x="260" y="111"/>
                    <a:pt x="260" y="111"/>
                    <a:pt x="260" y="111"/>
                  </a:cubicBezTo>
                  <a:cubicBezTo>
                    <a:pt x="260" y="111"/>
                    <a:pt x="260" y="111"/>
                    <a:pt x="260" y="111"/>
                  </a:cubicBezTo>
                  <a:cubicBezTo>
                    <a:pt x="260" y="111"/>
                    <a:pt x="260" y="111"/>
                    <a:pt x="260" y="111"/>
                  </a:cubicBezTo>
                  <a:cubicBezTo>
                    <a:pt x="261" y="111"/>
                    <a:pt x="261" y="111"/>
                    <a:pt x="261" y="111"/>
                  </a:cubicBezTo>
                  <a:cubicBezTo>
                    <a:pt x="262" y="110"/>
                    <a:pt x="262" y="110"/>
                    <a:pt x="262" y="110"/>
                  </a:cubicBezTo>
                  <a:cubicBezTo>
                    <a:pt x="262" y="110"/>
                    <a:pt x="262" y="110"/>
                    <a:pt x="262" y="110"/>
                  </a:cubicBezTo>
                  <a:cubicBezTo>
                    <a:pt x="263" y="112"/>
                    <a:pt x="263" y="112"/>
                    <a:pt x="263" y="112"/>
                  </a:cubicBezTo>
                  <a:cubicBezTo>
                    <a:pt x="265" y="112"/>
                    <a:pt x="265" y="112"/>
                    <a:pt x="265" y="112"/>
                  </a:cubicBezTo>
                  <a:cubicBezTo>
                    <a:pt x="265" y="112"/>
                    <a:pt x="265" y="112"/>
                    <a:pt x="265" y="112"/>
                  </a:cubicBezTo>
                  <a:cubicBezTo>
                    <a:pt x="264" y="112"/>
                    <a:pt x="264" y="112"/>
                    <a:pt x="264" y="112"/>
                  </a:cubicBezTo>
                  <a:cubicBezTo>
                    <a:pt x="263" y="111"/>
                    <a:pt x="263" y="111"/>
                    <a:pt x="263" y="111"/>
                  </a:cubicBezTo>
                  <a:cubicBezTo>
                    <a:pt x="262" y="110"/>
                    <a:pt x="262" y="110"/>
                    <a:pt x="262" y="110"/>
                  </a:cubicBezTo>
                  <a:cubicBezTo>
                    <a:pt x="262" y="109"/>
                    <a:pt x="262" y="109"/>
                    <a:pt x="262" y="109"/>
                  </a:cubicBezTo>
                  <a:cubicBezTo>
                    <a:pt x="263" y="109"/>
                    <a:pt x="263" y="109"/>
                    <a:pt x="263" y="109"/>
                  </a:cubicBezTo>
                  <a:cubicBezTo>
                    <a:pt x="264" y="109"/>
                    <a:pt x="264" y="109"/>
                    <a:pt x="264" y="109"/>
                  </a:cubicBezTo>
                  <a:cubicBezTo>
                    <a:pt x="264" y="109"/>
                    <a:pt x="264" y="109"/>
                    <a:pt x="264" y="109"/>
                  </a:cubicBezTo>
                  <a:cubicBezTo>
                    <a:pt x="264" y="109"/>
                    <a:pt x="264" y="109"/>
                    <a:pt x="264" y="109"/>
                  </a:cubicBezTo>
                  <a:cubicBezTo>
                    <a:pt x="264" y="110"/>
                    <a:pt x="264" y="110"/>
                    <a:pt x="264" y="110"/>
                  </a:cubicBezTo>
                  <a:cubicBezTo>
                    <a:pt x="265" y="110"/>
                    <a:pt x="265" y="110"/>
                    <a:pt x="265" y="110"/>
                  </a:cubicBezTo>
                  <a:cubicBezTo>
                    <a:pt x="265" y="109"/>
                    <a:pt x="265" y="109"/>
                    <a:pt x="265" y="109"/>
                  </a:cubicBezTo>
                  <a:cubicBezTo>
                    <a:pt x="265" y="108"/>
                    <a:pt x="265" y="108"/>
                    <a:pt x="265" y="108"/>
                  </a:cubicBezTo>
                  <a:cubicBezTo>
                    <a:pt x="266" y="108"/>
                    <a:pt x="266" y="108"/>
                    <a:pt x="266" y="108"/>
                  </a:cubicBezTo>
                  <a:cubicBezTo>
                    <a:pt x="267" y="109"/>
                    <a:pt x="267" y="109"/>
                    <a:pt x="267" y="109"/>
                  </a:cubicBezTo>
                  <a:cubicBezTo>
                    <a:pt x="267" y="110"/>
                    <a:pt x="267" y="110"/>
                    <a:pt x="267" y="110"/>
                  </a:cubicBezTo>
                  <a:cubicBezTo>
                    <a:pt x="267" y="111"/>
                    <a:pt x="267" y="111"/>
                    <a:pt x="267" y="111"/>
                  </a:cubicBezTo>
                  <a:cubicBezTo>
                    <a:pt x="268" y="110"/>
                    <a:pt x="268" y="110"/>
                    <a:pt x="268" y="110"/>
                  </a:cubicBezTo>
                  <a:cubicBezTo>
                    <a:pt x="268" y="110"/>
                    <a:pt x="268" y="110"/>
                    <a:pt x="268" y="110"/>
                  </a:cubicBezTo>
                  <a:cubicBezTo>
                    <a:pt x="267" y="109"/>
                    <a:pt x="267" y="109"/>
                    <a:pt x="267" y="109"/>
                  </a:cubicBezTo>
                  <a:cubicBezTo>
                    <a:pt x="267" y="108"/>
                    <a:pt x="267" y="108"/>
                    <a:pt x="267" y="108"/>
                  </a:cubicBezTo>
                  <a:cubicBezTo>
                    <a:pt x="269" y="108"/>
                    <a:pt x="269" y="108"/>
                    <a:pt x="269" y="108"/>
                  </a:cubicBezTo>
                  <a:cubicBezTo>
                    <a:pt x="271" y="107"/>
                    <a:pt x="271" y="107"/>
                    <a:pt x="271" y="107"/>
                  </a:cubicBezTo>
                  <a:cubicBezTo>
                    <a:pt x="272" y="107"/>
                    <a:pt x="272" y="107"/>
                    <a:pt x="272" y="107"/>
                  </a:cubicBezTo>
                  <a:cubicBezTo>
                    <a:pt x="273" y="107"/>
                    <a:pt x="273" y="107"/>
                    <a:pt x="273" y="107"/>
                  </a:cubicBezTo>
                  <a:cubicBezTo>
                    <a:pt x="274" y="107"/>
                    <a:pt x="274" y="107"/>
                    <a:pt x="274" y="107"/>
                  </a:cubicBezTo>
                  <a:cubicBezTo>
                    <a:pt x="275" y="107"/>
                    <a:pt x="275" y="107"/>
                    <a:pt x="275" y="107"/>
                  </a:cubicBezTo>
                  <a:cubicBezTo>
                    <a:pt x="277" y="107"/>
                    <a:pt x="277" y="107"/>
                    <a:pt x="277" y="107"/>
                  </a:cubicBezTo>
                  <a:cubicBezTo>
                    <a:pt x="277" y="108"/>
                    <a:pt x="277" y="108"/>
                    <a:pt x="277" y="108"/>
                  </a:cubicBezTo>
                  <a:cubicBezTo>
                    <a:pt x="277" y="108"/>
                    <a:pt x="277" y="108"/>
                    <a:pt x="277" y="108"/>
                  </a:cubicBezTo>
                  <a:cubicBezTo>
                    <a:pt x="276" y="110"/>
                    <a:pt x="276" y="110"/>
                    <a:pt x="276" y="110"/>
                  </a:cubicBezTo>
                  <a:cubicBezTo>
                    <a:pt x="276" y="110"/>
                    <a:pt x="276" y="110"/>
                    <a:pt x="276" y="110"/>
                  </a:cubicBezTo>
                  <a:cubicBezTo>
                    <a:pt x="276" y="111"/>
                    <a:pt x="276" y="111"/>
                    <a:pt x="276" y="111"/>
                  </a:cubicBezTo>
                  <a:cubicBezTo>
                    <a:pt x="275" y="112"/>
                    <a:pt x="275" y="112"/>
                    <a:pt x="275" y="112"/>
                  </a:cubicBezTo>
                  <a:cubicBezTo>
                    <a:pt x="275" y="112"/>
                    <a:pt x="275" y="112"/>
                    <a:pt x="275" y="112"/>
                  </a:cubicBezTo>
                  <a:cubicBezTo>
                    <a:pt x="276" y="113"/>
                    <a:pt x="276" y="113"/>
                    <a:pt x="276" y="113"/>
                  </a:cubicBezTo>
                  <a:cubicBezTo>
                    <a:pt x="276" y="113"/>
                    <a:pt x="276" y="113"/>
                    <a:pt x="276" y="113"/>
                  </a:cubicBezTo>
                  <a:cubicBezTo>
                    <a:pt x="276" y="114"/>
                    <a:pt x="276" y="114"/>
                    <a:pt x="276" y="114"/>
                  </a:cubicBezTo>
                  <a:cubicBezTo>
                    <a:pt x="275" y="115"/>
                    <a:pt x="275" y="115"/>
                    <a:pt x="275" y="115"/>
                  </a:cubicBezTo>
                  <a:cubicBezTo>
                    <a:pt x="275" y="115"/>
                    <a:pt x="275" y="115"/>
                    <a:pt x="275" y="115"/>
                  </a:cubicBezTo>
                  <a:cubicBezTo>
                    <a:pt x="275" y="116"/>
                    <a:pt x="275" y="116"/>
                    <a:pt x="275" y="116"/>
                  </a:cubicBezTo>
                  <a:cubicBezTo>
                    <a:pt x="275" y="117"/>
                    <a:pt x="275" y="117"/>
                    <a:pt x="275" y="117"/>
                  </a:cubicBezTo>
                  <a:cubicBezTo>
                    <a:pt x="275" y="117"/>
                    <a:pt x="275" y="117"/>
                    <a:pt x="275" y="117"/>
                  </a:cubicBezTo>
                  <a:cubicBezTo>
                    <a:pt x="275" y="118"/>
                    <a:pt x="275" y="118"/>
                    <a:pt x="275" y="118"/>
                  </a:cubicBezTo>
                  <a:cubicBezTo>
                    <a:pt x="274" y="118"/>
                    <a:pt x="274" y="118"/>
                    <a:pt x="274" y="118"/>
                  </a:cubicBezTo>
                  <a:cubicBezTo>
                    <a:pt x="273" y="119"/>
                    <a:pt x="273" y="119"/>
                    <a:pt x="273" y="119"/>
                  </a:cubicBezTo>
                  <a:cubicBezTo>
                    <a:pt x="273" y="119"/>
                    <a:pt x="273" y="119"/>
                    <a:pt x="273" y="119"/>
                  </a:cubicBezTo>
                  <a:cubicBezTo>
                    <a:pt x="272" y="119"/>
                    <a:pt x="272" y="119"/>
                    <a:pt x="272" y="119"/>
                  </a:cubicBezTo>
                  <a:cubicBezTo>
                    <a:pt x="272" y="120"/>
                    <a:pt x="272" y="120"/>
                    <a:pt x="272" y="120"/>
                  </a:cubicBezTo>
                  <a:cubicBezTo>
                    <a:pt x="271" y="121"/>
                    <a:pt x="271" y="121"/>
                    <a:pt x="271" y="121"/>
                  </a:cubicBezTo>
                  <a:cubicBezTo>
                    <a:pt x="272" y="121"/>
                    <a:pt x="272" y="121"/>
                    <a:pt x="272" y="121"/>
                  </a:cubicBezTo>
                  <a:cubicBezTo>
                    <a:pt x="273" y="120"/>
                    <a:pt x="273" y="120"/>
                    <a:pt x="273" y="120"/>
                  </a:cubicBezTo>
                  <a:cubicBezTo>
                    <a:pt x="274" y="119"/>
                    <a:pt x="274" y="119"/>
                    <a:pt x="274" y="119"/>
                  </a:cubicBezTo>
                  <a:cubicBezTo>
                    <a:pt x="274" y="119"/>
                    <a:pt x="274" y="119"/>
                    <a:pt x="274" y="119"/>
                  </a:cubicBezTo>
                  <a:cubicBezTo>
                    <a:pt x="274" y="119"/>
                    <a:pt x="274" y="119"/>
                    <a:pt x="274" y="119"/>
                  </a:cubicBezTo>
                  <a:cubicBezTo>
                    <a:pt x="274" y="120"/>
                    <a:pt x="274" y="120"/>
                    <a:pt x="274" y="120"/>
                  </a:cubicBezTo>
                  <a:cubicBezTo>
                    <a:pt x="274" y="120"/>
                    <a:pt x="274" y="120"/>
                    <a:pt x="274" y="120"/>
                  </a:cubicBezTo>
                  <a:cubicBezTo>
                    <a:pt x="272" y="121"/>
                    <a:pt x="272" y="121"/>
                    <a:pt x="272" y="121"/>
                  </a:cubicBezTo>
                  <a:cubicBezTo>
                    <a:pt x="272" y="122"/>
                    <a:pt x="272" y="122"/>
                    <a:pt x="272" y="122"/>
                  </a:cubicBezTo>
                  <a:cubicBezTo>
                    <a:pt x="272" y="122"/>
                    <a:pt x="272" y="122"/>
                    <a:pt x="272" y="122"/>
                  </a:cubicBezTo>
                  <a:cubicBezTo>
                    <a:pt x="272" y="122"/>
                    <a:pt x="272" y="122"/>
                    <a:pt x="272" y="122"/>
                  </a:cubicBezTo>
                  <a:cubicBezTo>
                    <a:pt x="271" y="123"/>
                    <a:pt x="271" y="123"/>
                    <a:pt x="271" y="123"/>
                  </a:cubicBezTo>
                  <a:cubicBezTo>
                    <a:pt x="271" y="122"/>
                    <a:pt x="271" y="122"/>
                    <a:pt x="271" y="122"/>
                  </a:cubicBezTo>
                  <a:cubicBezTo>
                    <a:pt x="270" y="122"/>
                    <a:pt x="270" y="122"/>
                    <a:pt x="270" y="122"/>
                  </a:cubicBezTo>
                  <a:cubicBezTo>
                    <a:pt x="270" y="123"/>
                    <a:pt x="270" y="123"/>
                    <a:pt x="270" y="123"/>
                  </a:cubicBezTo>
                  <a:cubicBezTo>
                    <a:pt x="271" y="123"/>
                    <a:pt x="271" y="123"/>
                    <a:pt x="271" y="123"/>
                  </a:cubicBezTo>
                  <a:cubicBezTo>
                    <a:pt x="271" y="123"/>
                    <a:pt x="271" y="123"/>
                    <a:pt x="271" y="123"/>
                  </a:cubicBezTo>
                  <a:cubicBezTo>
                    <a:pt x="271" y="124"/>
                    <a:pt x="271" y="124"/>
                    <a:pt x="271" y="124"/>
                  </a:cubicBezTo>
                  <a:cubicBezTo>
                    <a:pt x="270" y="124"/>
                    <a:pt x="270" y="124"/>
                    <a:pt x="270" y="124"/>
                  </a:cubicBezTo>
                  <a:cubicBezTo>
                    <a:pt x="271" y="124"/>
                    <a:pt x="271" y="124"/>
                    <a:pt x="271" y="124"/>
                  </a:cubicBezTo>
                  <a:cubicBezTo>
                    <a:pt x="272" y="124"/>
                    <a:pt x="272" y="124"/>
                    <a:pt x="272" y="124"/>
                  </a:cubicBezTo>
                  <a:cubicBezTo>
                    <a:pt x="272" y="124"/>
                    <a:pt x="272" y="124"/>
                    <a:pt x="272" y="124"/>
                  </a:cubicBezTo>
                  <a:cubicBezTo>
                    <a:pt x="273" y="123"/>
                    <a:pt x="273" y="123"/>
                    <a:pt x="273" y="123"/>
                  </a:cubicBezTo>
                  <a:cubicBezTo>
                    <a:pt x="273" y="122"/>
                    <a:pt x="273" y="122"/>
                    <a:pt x="273" y="122"/>
                  </a:cubicBezTo>
                  <a:cubicBezTo>
                    <a:pt x="274" y="122"/>
                    <a:pt x="274" y="122"/>
                    <a:pt x="274" y="122"/>
                  </a:cubicBezTo>
                  <a:cubicBezTo>
                    <a:pt x="274" y="121"/>
                    <a:pt x="274" y="121"/>
                    <a:pt x="274" y="121"/>
                  </a:cubicBezTo>
                  <a:cubicBezTo>
                    <a:pt x="274" y="122"/>
                    <a:pt x="274" y="122"/>
                    <a:pt x="274" y="122"/>
                  </a:cubicBezTo>
                  <a:cubicBezTo>
                    <a:pt x="274" y="123"/>
                    <a:pt x="274" y="123"/>
                    <a:pt x="274" y="123"/>
                  </a:cubicBezTo>
                  <a:cubicBezTo>
                    <a:pt x="275" y="123"/>
                    <a:pt x="275" y="123"/>
                    <a:pt x="275" y="123"/>
                  </a:cubicBezTo>
                  <a:cubicBezTo>
                    <a:pt x="275" y="122"/>
                    <a:pt x="275" y="122"/>
                    <a:pt x="275" y="122"/>
                  </a:cubicBezTo>
                  <a:cubicBezTo>
                    <a:pt x="274" y="121"/>
                    <a:pt x="274" y="121"/>
                    <a:pt x="274" y="121"/>
                  </a:cubicBezTo>
                  <a:cubicBezTo>
                    <a:pt x="275" y="121"/>
                    <a:pt x="275" y="121"/>
                    <a:pt x="275" y="121"/>
                  </a:cubicBezTo>
                  <a:cubicBezTo>
                    <a:pt x="275" y="120"/>
                    <a:pt x="275" y="120"/>
                    <a:pt x="275" y="120"/>
                  </a:cubicBezTo>
                  <a:cubicBezTo>
                    <a:pt x="276" y="121"/>
                    <a:pt x="276" y="121"/>
                    <a:pt x="276" y="121"/>
                  </a:cubicBezTo>
                  <a:cubicBezTo>
                    <a:pt x="276" y="121"/>
                    <a:pt x="276" y="121"/>
                    <a:pt x="276" y="121"/>
                  </a:cubicBezTo>
                  <a:cubicBezTo>
                    <a:pt x="276" y="122"/>
                    <a:pt x="276" y="122"/>
                    <a:pt x="276" y="122"/>
                  </a:cubicBezTo>
                  <a:cubicBezTo>
                    <a:pt x="276" y="121"/>
                    <a:pt x="276" y="121"/>
                    <a:pt x="276" y="121"/>
                  </a:cubicBezTo>
                  <a:cubicBezTo>
                    <a:pt x="277" y="121"/>
                    <a:pt x="277" y="121"/>
                    <a:pt x="277" y="121"/>
                  </a:cubicBezTo>
                  <a:cubicBezTo>
                    <a:pt x="278" y="121"/>
                    <a:pt x="278" y="121"/>
                    <a:pt x="278" y="121"/>
                  </a:cubicBezTo>
                  <a:cubicBezTo>
                    <a:pt x="278" y="122"/>
                    <a:pt x="278" y="122"/>
                    <a:pt x="278" y="122"/>
                  </a:cubicBezTo>
                  <a:cubicBezTo>
                    <a:pt x="278" y="123"/>
                    <a:pt x="278" y="123"/>
                    <a:pt x="278" y="123"/>
                  </a:cubicBezTo>
                  <a:cubicBezTo>
                    <a:pt x="277" y="124"/>
                    <a:pt x="277" y="124"/>
                    <a:pt x="277" y="124"/>
                  </a:cubicBezTo>
                  <a:cubicBezTo>
                    <a:pt x="276" y="125"/>
                    <a:pt x="276" y="125"/>
                    <a:pt x="276" y="125"/>
                  </a:cubicBezTo>
                  <a:cubicBezTo>
                    <a:pt x="276" y="125"/>
                    <a:pt x="276" y="125"/>
                    <a:pt x="276" y="125"/>
                  </a:cubicBezTo>
                  <a:cubicBezTo>
                    <a:pt x="276" y="125"/>
                    <a:pt x="276" y="125"/>
                    <a:pt x="276" y="125"/>
                  </a:cubicBezTo>
                  <a:cubicBezTo>
                    <a:pt x="277" y="126"/>
                    <a:pt x="277" y="126"/>
                    <a:pt x="277" y="126"/>
                  </a:cubicBezTo>
                  <a:cubicBezTo>
                    <a:pt x="278" y="125"/>
                    <a:pt x="278" y="125"/>
                    <a:pt x="278" y="125"/>
                  </a:cubicBezTo>
                  <a:cubicBezTo>
                    <a:pt x="277" y="125"/>
                    <a:pt x="277" y="125"/>
                    <a:pt x="277" y="125"/>
                  </a:cubicBezTo>
                  <a:cubicBezTo>
                    <a:pt x="278" y="124"/>
                    <a:pt x="278" y="124"/>
                    <a:pt x="278" y="124"/>
                  </a:cubicBezTo>
                  <a:cubicBezTo>
                    <a:pt x="278" y="123"/>
                    <a:pt x="278" y="123"/>
                    <a:pt x="278" y="123"/>
                  </a:cubicBezTo>
                  <a:cubicBezTo>
                    <a:pt x="279" y="124"/>
                    <a:pt x="279" y="124"/>
                    <a:pt x="279" y="124"/>
                  </a:cubicBezTo>
                  <a:cubicBezTo>
                    <a:pt x="279" y="125"/>
                    <a:pt x="279" y="125"/>
                    <a:pt x="279" y="125"/>
                  </a:cubicBezTo>
                  <a:cubicBezTo>
                    <a:pt x="279" y="124"/>
                    <a:pt x="279" y="124"/>
                    <a:pt x="279" y="124"/>
                  </a:cubicBezTo>
                  <a:cubicBezTo>
                    <a:pt x="279" y="123"/>
                    <a:pt x="279" y="123"/>
                    <a:pt x="279" y="123"/>
                  </a:cubicBezTo>
                  <a:cubicBezTo>
                    <a:pt x="279" y="123"/>
                    <a:pt x="279" y="123"/>
                    <a:pt x="279" y="123"/>
                  </a:cubicBezTo>
                  <a:cubicBezTo>
                    <a:pt x="279" y="121"/>
                    <a:pt x="279" y="121"/>
                    <a:pt x="279" y="121"/>
                  </a:cubicBezTo>
                  <a:cubicBezTo>
                    <a:pt x="279" y="121"/>
                    <a:pt x="279" y="121"/>
                    <a:pt x="279" y="121"/>
                  </a:cubicBezTo>
                  <a:cubicBezTo>
                    <a:pt x="280" y="121"/>
                    <a:pt x="280" y="121"/>
                    <a:pt x="280" y="121"/>
                  </a:cubicBezTo>
                  <a:cubicBezTo>
                    <a:pt x="280" y="122"/>
                    <a:pt x="280" y="122"/>
                    <a:pt x="280" y="122"/>
                  </a:cubicBezTo>
                  <a:cubicBezTo>
                    <a:pt x="279" y="123"/>
                    <a:pt x="279" y="123"/>
                    <a:pt x="279" y="123"/>
                  </a:cubicBezTo>
                  <a:cubicBezTo>
                    <a:pt x="280" y="123"/>
                    <a:pt x="280" y="123"/>
                    <a:pt x="280" y="123"/>
                  </a:cubicBezTo>
                  <a:cubicBezTo>
                    <a:pt x="281" y="122"/>
                    <a:pt x="281" y="122"/>
                    <a:pt x="281" y="122"/>
                  </a:cubicBezTo>
                  <a:cubicBezTo>
                    <a:pt x="282" y="124"/>
                    <a:pt x="282" y="124"/>
                    <a:pt x="282" y="124"/>
                  </a:cubicBezTo>
                  <a:cubicBezTo>
                    <a:pt x="282" y="124"/>
                    <a:pt x="282" y="124"/>
                    <a:pt x="282" y="124"/>
                  </a:cubicBezTo>
                  <a:cubicBezTo>
                    <a:pt x="283" y="124"/>
                    <a:pt x="283" y="124"/>
                    <a:pt x="283" y="124"/>
                  </a:cubicBezTo>
                  <a:cubicBezTo>
                    <a:pt x="284" y="125"/>
                    <a:pt x="284" y="125"/>
                    <a:pt x="284" y="125"/>
                  </a:cubicBezTo>
                  <a:cubicBezTo>
                    <a:pt x="284" y="125"/>
                    <a:pt x="284" y="125"/>
                    <a:pt x="284" y="125"/>
                  </a:cubicBezTo>
                  <a:cubicBezTo>
                    <a:pt x="284" y="124"/>
                    <a:pt x="284" y="124"/>
                    <a:pt x="284" y="124"/>
                  </a:cubicBezTo>
                  <a:cubicBezTo>
                    <a:pt x="283" y="124"/>
                    <a:pt x="283" y="124"/>
                    <a:pt x="283" y="124"/>
                  </a:cubicBezTo>
                  <a:cubicBezTo>
                    <a:pt x="283" y="123"/>
                    <a:pt x="283" y="123"/>
                    <a:pt x="283" y="123"/>
                  </a:cubicBezTo>
                  <a:cubicBezTo>
                    <a:pt x="281" y="122"/>
                    <a:pt x="281" y="122"/>
                    <a:pt x="281" y="122"/>
                  </a:cubicBezTo>
                  <a:cubicBezTo>
                    <a:pt x="281" y="122"/>
                    <a:pt x="281" y="122"/>
                    <a:pt x="281" y="122"/>
                  </a:cubicBezTo>
                  <a:cubicBezTo>
                    <a:pt x="280" y="121"/>
                    <a:pt x="280" y="121"/>
                    <a:pt x="280" y="121"/>
                  </a:cubicBezTo>
                  <a:cubicBezTo>
                    <a:pt x="281" y="120"/>
                    <a:pt x="281" y="120"/>
                    <a:pt x="281" y="120"/>
                  </a:cubicBezTo>
                  <a:cubicBezTo>
                    <a:pt x="282" y="120"/>
                    <a:pt x="282" y="120"/>
                    <a:pt x="282" y="120"/>
                  </a:cubicBezTo>
                  <a:cubicBezTo>
                    <a:pt x="283" y="119"/>
                    <a:pt x="283" y="119"/>
                    <a:pt x="283" y="119"/>
                  </a:cubicBezTo>
                  <a:cubicBezTo>
                    <a:pt x="284" y="119"/>
                    <a:pt x="284" y="119"/>
                    <a:pt x="284" y="119"/>
                  </a:cubicBezTo>
                  <a:cubicBezTo>
                    <a:pt x="285" y="119"/>
                    <a:pt x="285" y="119"/>
                    <a:pt x="285" y="119"/>
                  </a:cubicBezTo>
                  <a:cubicBezTo>
                    <a:pt x="286" y="120"/>
                    <a:pt x="286" y="120"/>
                    <a:pt x="286" y="120"/>
                  </a:cubicBezTo>
                  <a:cubicBezTo>
                    <a:pt x="286" y="120"/>
                    <a:pt x="286" y="120"/>
                    <a:pt x="286" y="120"/>
                  </a:cubicBezTo>
                  <a:cubicBezTo>
                    <a:pt x="287" y="120"/>
                    <a:pt x="287" y="120"/>
                    <a:pt x="287" y="120"/>
                  </a:cubicBezTo>
                  <a:cubicBezTo>
                    <a:pt x="287" y="121"/>
                    <a:pt x="287" y="121"/>
                    <a:pt x="287" y="121"/>
                  </a:cubicBezTo>
                  <a:cubicBezTo>
                    <a:pt x="288" y="121"/>
                    <a:pt x="288" y="121"/>
                    <a:pt x="288" y="121"/>
                  </a:cubicBezTo>
                  <a:cubicBezTo>
                    <a:pt x="289" y="121"/>
                    <a:pt x="289" y="121"/>
                    <a:pt x="289" y="121"/>
                  </a:cubicBezTo>
                  <a:cubicBezTo>
                    <a:pt x="289" y="122"/>
                    <a:pt x="289" y="122"/>
                    <a:pt x="289" y="122"/>
                  </a:cubicBezTo>
                  <a:cubicBezTo>
                    <a:pt x="289" y="122"/>
                    <a:pt x="289" y="122"/>
                    <a:pt x="289" y="122"/>
                  </a:cubicBezTo>
                  <a:cubicBezTo>
                    <a:pt x="289" y="122"/>
                    <a:pt x="289" y="122"/>
                    <a:pt x="289" y="122"/>
                  </a:cubicBezTo>
                  <a:cubicBezTo>
                    <a:pt x="290" y="122"/>
                    <a:pt x="290" y="122"/>
                    <a:pt x="290" y="122"/>
                  </a:cubicBezTo>
                  <a:cubicBezTo>
                    <a:pt x="290" y="122"/>
                    <a:pt x="290" y="122"/>
                    <a:pt x="290" y="122"/>
                  </a:cubicBezTo>
                  <a:cubicBezTo>
                    <a:pt x="291" y="123"/>
                    <a:pt x="291" y="123"/>
                    <a:pt x="291" y="123"/>
                  </a:cubicBezTo>
                  <a:cubicBezTo>
                    <a:pt x="291" y="123"/>
                    <a:pt x="291" y="123"/>
                    <a:pt x="291" y="123"/>
                  </a:cubicBezTo>
                  <a:cubicBezTo>
                    <a:pt x="291" y="124"/>
                    <a:pt x="291" y="124"/>
                    <a:pt x="291" y="124"/>
                  </a:cubicBezTo>
                  <a:cubicBezTo>
                    <a:pt x="292" y="124"/>
                    <a:pt x="292" y="124"/>
                    <a:pt x="292" y="124"/>
                  </a:cubicBezTo>
                  <a:cubicBezTo>
                    <a:pt x="292" y="125"/>
                    <a:pt x="292" y="125"/>
                    <a:pt x="292" y="125"/>
                  </a:cubicBezTo>
                  <a:cubicBezTo>
                    <a:pt x="291" y="126"/>
                    <a:pt x="291" y="126"/>
                    <a:pt x="291" y="126"/>
                  </a:cubicBezTo>
                  <a:cubicBezTo>
                    <a:pt x="290" y="126"/>
                    <a:pt x="290" y="126"/>
                    <a:pt x="290" y="126"/>
                  </a:cubicBezTo>
                  <a:cubicBezTo>
                    <a:pt x="289" y="125"/>
                    <a:pt x="289" y="125"/>
                    <a:pt x="289" y="125"/>
                  </a:cubicBezTo>
                  <a:cubicBezTo>
                    <a:pt x="288" y="126"/>
                    <a:pt x="288" y="126"/>
                    <a:pt x="288" y="126"/>
                  </a:cubicBezTo>
                  <a:cubicBezTo>
                    <a:pt x="287" y="127"/>
                    <a:pt x="287" y="127"/>
                    <a:pt x="287" y="127"/>
                  </a:cubicBezTo>
                  <a:cubicBezTo>
                    <a:pt x="288" y="126"/>
                    <a:pt x="288" y="126"/>
                    <a:pt x="288" y="126"/>
                  </a:cubicBezTo>
                  <a:cubicBezTo>
                    <a:pt x="290" y="126"/>
                    <a:pt x="290" y="126"/>
                    <a:pt x="290" y="126"/>
                  </a:cubicBezTo>
                  <a:cubicBezTo>
                    <a:pt x="290" y="126"/>
                    <a:pt x="290" y="126"/>
                    <a:pt x="290" y="126"/>
                  </a:cubicBezTo>
                  <a:cubicBezTo>
                    <a:pt x="289" y="127"/>
                    <a:pt x="289" y="127"/>
                    <a:pt x="289" y="127"/>
                  </a:cubicBezTo>
                  <a:cubicBezTo>
                    <a:pt x="289" y="127"/>
                    <a:pt x="289" y="127"/>
                    <a:pt x="289" y="127"/>
                  </a:cubicBezTo>
                  <a:cubicBezTo>
                    <a:pt x="288" y="129"/>
                    <a:pt x="288" y="129"/>
                    <a:pt x="288" y="129"/>
                  </a:cubicBezTo>
                  <a:cubicBezTo>
                    <a:pt x="287" y="129"/>
                    <a:pt x="287" y="129"/>
                    <a:pt x="287" y="129"/>
                  </a:cubicBezTo>
                  <a:cubicBezTo>
                    <a:pt x="286" y="129"/>
                    <a:pt x="286" y="129"/>
                    <a:pt x="286" y="129"/>
                  </a:cubicBezTo>
                  <a:cubicBezTo>
                    <a:pt x="286" y="130"/>
                    <a:pt x="286" y="130"/>
                    <a:pt x="286" y="130"/>
                  </a:cubicBezTo>
                  <a:cubicBezTo>
                    <a:pt x="287" y="130"/>
                    <a:pt x="287" y="130"/>
                    <a:pt x="287" y="130"/>
                  </a:cubicBezTo>
                  <a:cubicBezTo>
                    <a:pt x="288" y="128"/>
                    <a:pt x="288" y="128"/>
                    <a:pt x="288" y="128"/>
                  </a:cubicBezTo>
                  <a:cubicBezTo>
                    <a:pt x="289" y="127"/>
                    <a:pt x="289" y="127"/>
                    <a:pt x="289" y="127"/>
                  </a:cubicBezTo>
                  <a:cubicBezTo>
                    <a:pt x="290" y="127"/>
                    <a:pt x="290" y="127"/>
                    <a:pt x="290" y="127"/>
                  </a:cubicBezTo>
                  <a:cubicBezTo>
                    <a:pt x="291" y="126"/>
                    <a:pt x="291" y="126"/>
                    <a:pt x="291" y="126"/>
                  </a:cubicBezTo>
                  <a:cubicBezTo>
                    <a:pt x="292" y="127"/>
                    <a:pt x="292" y="127"/>
                    <a:pt x="292" y="127"/>
                  </a:cubicBezTo>
                  <a:cubicBezTo>
                    <a:pt x="292" y="127"/>
                    <a:pt x="292" y="127"/>
                    <a:pt x="292" y="127"/>
                  </a:cubicBezTo>
                  <a:cubicBezTo>
                    <a:pt x="293" y="127"/>
                    <a:pt x="293" y="127"/>
                    <a:pt x="293" y="127"/>
                  </a:cubicBezTo>
                  <a:cubicBezTo>
                    <a:pt x="293" y="128"/>
                    <a:pt x="293" y="128"/>
                    <a:pt x="293" y="128"/>
                  </a:cubicBezTo>
                  <a:cubicBezTo>
                    <a:pt x="293" y="128"/>
                    <a:pt x="293" y="128"/>
                    <a:pt x="293" y="128"/>
                  </a:cubicBezTo>
                  <a:cubicBezTo>
                    <a:pt x="293" y="129"/>
                    <a:pt x="293" y="129"/>
                    <a:pt x="293" y="129"/>
                  </a:cubicBezTo>
                  <a:cubicBezTo>
                    <a:pt x="292" y="129"/>
                    <a:pt x="292" y="129"/>
                    <a:pt x="292" y="129"/>
                  </a:cubicBezTo>
                  <a:cubicBezTo>
                    <a:pt x="291" y="130"/>
                    <a:pt x="291" y="130"/>
                    <a:pt x="291" y="130"/>
                  </a:cubicBezTo>
                  <a:cubicBezTo>
                    <a:pt x="290" y="130"/>
                    <a:pt x="290" y="130"/>
                    <a:pt x="290" y="130"/>
                  </a:cubicBezTo>
                  <a:cubicBezTo>
                    <a:pt x="290" y="130"/>
                    <a:pt x="290" y="130"/>
                    <a:pt x="290" y="130"/>
                  </a:cubicBezTo>
                  <a:cubicBezTo>
                    <a:pt x="289" y="130"/>
                    <a:pt x="289" y="130"/>
                    <a:pt x="289" y="130"/>
                  </a:cubicBezTo>
                  <a:cubicBezTo>
                    <a:pt x="289" y="130"/>
                    <a:pt x="289" y="130"/>
                    <a:pt x="289" y="130"/>
                  </a:cubicBezTo>
                  <a:cubicBezTo>
                    <a:pt x="290" y="130"/>
                    <a:pt x="290" y="130"/>
                    <a:pt x="290" y="130"/>
                  </a:cubicBezTo>
                  <a:cubicBezTo>
                    <a:pt x="290" y="131"/>
                    <a:pt x="290" y="131"/>
                    <a:pt x="290" y="131"/>
                  </a:cubicBezTo>
                  <a:cubicBezTo>
                    <a:pt x="288" y="131"/>
                    <a:pt x="288" y="131"/>
                    <a:pt x="288" y="131"/>
                  </a:cubicBezTo>
                  <a:cubicBezTo>
                    <a:pt x="289" y="131"/>
                    <a:pt x="289" y="131"/>
                    <a:pt x="289" y="131"/>
                  </a:cubicBezTo>
                  <a:cubicBezTo>
                    <a:pt x="289" y="131"/>
                    <a:pt x="289" y="131"/>
                    <a:pt x="289" y="131"/>
                  </a:cubicBezTo>
                  <a:cubicBezTo>
                    <a:pt x="290" y="131"/>
                    <a:pt x="290" y="131"/>
                    <a:pt x="290" y="131"/>
                  </a:cubicBezTo>
                  <a:cubicBezTo>
                    <a:pt x="291" y="130"/>
                    <a:pt x="291" y="130"/>
                    <a:pt x="291" y="130"/>
                  </a:cubicBezTo>
                  <a:cubicBezTo>
                    <a:pt x="291" y="131"/>
                    <a:pt x="291" y="131"/>
                    <a:pt x="291" y="131"/>
                  </a:cubicBezTo>
                  <a:cubicBezTo>
                    <a:pt x="291" y="131"/>
                    <a:pt x="291" y="131"/>
                    <a:pt x="291" y="131"/>
                  </a:cubicBezTo>
                  <a:cubicBezTo>
                    <a:pt x="290" y="131"/>
                    <a:pt x="290" y="131"/>
                    <a:pt x="290" y="131"/>
                  </a:cubicBezTo>
                  <a:cubicBezTo>
                    <a:pt x="289" y="132"/>
                    <a:pt x="289" y="132"/>
                    <a:pt x="289" y="132"/>
                  </a:cubicBezTo>
                  <a:cubicBezTo>
                    <a:pt x="289" y="132"/>
                    <a:pt x="289" y="132"/>
                    <a:pt x="289" y="132"/>
                  </a:cubicBezTo>
                  <a:cubicBezTo>
                    <a:pt x="290" y="132"/>
                    <a:pt x="290" y="132"/>
                    <a:pt x="290" y="132"/>
                  </a:cubicBezTo>
                  <a:cubicBezTo>
                    <a:pt x="289" y="133"/>
                    <a:pt x="289" y="133"/>
                    <a:pt x="289" y="133"/>
                  </a:cubicBezTo>
                  <a:cubicBezTo>
                    <a:pt x="288" y="134"/>
                    <a:pt x="288" y="134"/>
                    <a:pt x="288" y="134"/>
                  </a:cubicBezTo>
                  <a:cubicBezTo>
                    <a:pt x="288" y="134"/>
                    <a:pt x="288" y="134"/>
                    <a:pt x="288" y="134"/>
                  </a:cubicBezTo>
                  <a:cubicBezTo>
                    <a:pt x="288" y="134"/>
                    <a:pt x="288" y="134"/>
                    <a:pt x="288" y="134"/>
                  </a:cubicBezTo>
                  <a:cubicBezTo>
                    <a:pt x="289" y="133"/>
                    <a:pt x="289" y="133"/>
                    <a:pt x="289" y="133"/>
                  </a:cubicBezTo>
                  <a:cubicBezTo>
                    <a:pt x="290" y="132"/>
                    <a:pt x="290" y="132"/>
                    <a:pt x="290" y="132"/>
                  </a:cubicBezTo>
                  <a:cubicBezTo>
                    <a:pt x="290" y="132"/>
                    <a:pt x="290" y="132"/>
                    <a:pt x="290" y="132"/>
                  </a:cubicBezTo>
                  <a:cubicBezTo>
                    <a:pt x="292" y="131"/>
                    <a:pt x="292" y="131"/>
                    <a:pt x="292" y="131"/>
                  </a:cubicBezTo>
                  <a:cubicBezTo>
                    <a:pt x="292" y="131"/>
                    <a:pt x="292" y="131"/>
                    <a:pt x="292" y="131"/>
                  </a:cubicBezTo>
                  <a:cubicBezTo>
                    <a:pt x="292" y="131"/>
                    <a:pt x="292" y="131"/>
                    <a:pt x="292" y="131"/>
                  </a:cubicBezTo>
                  <a:cubicBezTo>
                    <a:pt x="293" y="131"/>
                    <a:pt x="293" y="131"/>
                    <a:pt x="293" y="131"/>
                  </a:cubicBezTo>
                  <a:cubicBezTo>
                    <a:pt x="293" y="131"/>
                    <a:pt x="293" y="131"/>
                    <a:pt x="293" y="131"/>
                  </a:cubicBezTo>
                  <a:cubicBezTo>
                    <a:pt x="294" y="130"/>
                    <a:pt x="294" y="130"/>
                    <a:pt x="294" y="130"/>
                  </a:cubicBezTo>
                  <a:cubicBezTo>
                    <a:pt x="295" y="130"/>
                    <a:pt x="295" y="130"/>
                    <a:pt x="295" y="130"/>
                  </a:cubicBezTo>
                  <a:cubicBezTo>
                    <a:pt x="295" y="130"/>
                    <a:pt x="295" y="130"/>
                    <a:pt x="295" y="130"/>
                  </a:cubicBezTo>
                  <a:cubicBezTo>
                    <a:pt x="293" y="132"/>
                    <a:pt x="293" y="132"/>
                    <a:pt x="293" y="132"/>
                  </a:cubicBezTo>
                  <a:cubicBezTo>
                    <a:pt x="292" y="132"/>
                    <a:pt x="292" y="132"/>
                    <a:pt x="292" y="132"/>
                  </a:cubicBezTo>
                  <a:cubicBezTo>
                    <a:pt x="291" y="133"/>
                    <a:pt x="291" y="133"/>
                    <a:pt x="291" y="133"/>
                  </a:cubicBezTo>
                  <a:cubicBezTo>
                    <a:pt x="291" y="133"/>
                    <a:pt x="291" y="133"/>
                    <a:pt x="291" y="133"/>
                  </a:cubicBezTo>
                  <a:cubicBezTo>
                    <a:pt x="291" y="133"/>
                    <a:pt x="291" y="133"/>
                    <a:pt x="291" y="133"/>
                  </a:cubicBezTo>
                  <a:cubicBezTo>
                    <a:pt x="291" y="134"/>
                    <a:pt x="291" y="134"/>
                    <a:pt x="291" y="134"/>
                  </a:cubicBezTo>
                  <a:cubicBezTo>
                    <a:pt x="291" y="134"/>
                    <a:pt x="291" y="134"/>
                    <a:pt x="291" y="134"/>
                  </a:cubicBezTo>
                  <a:cubicBezTo>
                    <a:pt x="291" y="135"/>
                    <a:pt x="291" y="135"/>
                    <a:pt x="291" y="135"/>
                  </a:cubicBezTo>
                  <a:cubicBezTo>
                    <a:pt x="292" y="134"/>
                    <a:pt x="292" y="134"/>
                    <a:pt x="292" y="134"/>
                  </a:cubicBezTo>
                  <a:cubicBezTo>
                    <a:pt x="292" y="133"/>
                    <a:pt x="292" y="133"/>
                    <a:pt x="292" y="133"/>
                  </a:cubicBezTo>
                  <a:cubicBezTo>
                    <a:pt x="293" y="132"/>
                    <a:pt x="293" y="132"/>
                    <a:pt x="293" y="132"/>
                  </a:cubicBezTo>
                  <a:cubicBezTo>
                    <a:pt x="294" y="132"/>
                    <a:pt x="294" y="132"/>
                    <a:pt x="294" y="132"/>
                  </a:cubicBezTo>
                  <a:cubicBezTo>
                    <a:pt x="294" y="132"/>
                    <a:pt x="294" y="132"/>
                    <a:pt x="294" y="132"/>
                  </a:cubicBezTo>
                  <a:cubicBezTo>
                    <a:pt x="294" y="133"/>
                    <a:pt x="294" y="133"/>
                    <a:pt x="294" y="133"/>
                  </a:cubicBezTo>
                  <a:cubicBezTo>
                    <a:pt x="294" y="133"/>
                    <a:pt x="294" y="133"/>
                    <a:pt x="294" y="133"/>
                  </a:cubicBezTo>
                  <a:cubicBezTo>
                    <a:pt x="292" y="134"/>
                    <a:pt x="292" y="134"/>
                    <a:pt x="292" y="134"/>
                  </a:cubicBezTo>
                  <a:cubicBezTo>
                    <a:pt x="292" y="135"/>
                    <a:pt x="292" y="135"/>
                    <a:pt x="292" y="135"/>
                  </a:cubicBezTo>
                  <a:cubicBezTo>
                    <a:pt x="292" y="136"/>
                    <a:pt x="292" y="136"/>
                    <a:pt x="292" y="136"/>
                  </a:cubicBezTo>
                  <a:cubicBezTo>
                    <a:pt x="291" y="136"/>
                    <a:pt x="291" y="136"/>
                    <a:pt x="291" y="136"/>
                  </a:cubicBezTo>
                  <a:cubicBezTo>
                    <a:pt x="291" y="136"/>
                    <a:pt x="291" y="136"/>
                    <a:pt x="291" y="136"/>
                  </a:cubicBezTo>
                  <a:cubicBezTo>
                    <a:pt x="292" y="136"/>
                    <a:pt x="292" y="136"/>
                    <a:pt x="292" y="136"/>
                  </a:cubicBezTo>
                  <a:cubicBezTo>
                    <a:pt x="292" y="136"/>
                    <a:pt x="292" y="136"/>
                    <a:pt x="292" y="136"/>
                  </a:cubicBezTo>
                  <a:cubicBezTo>
                    <a:pt x="293" y="134"/>
                    <a:pt x="293" y="134"/>
                    <a:pt x="293" y="134"/>
                  </a:cubicBezTo>
                  <a:cubicBezTo>
                    <a:pt x="294" y="134"/>
                    <a:pt x="294" y="134"/>
                    <a:pt x="294" y="134"/>
                  </a:cubicBezTo>
                  <a:cubicBezTo>
                    <a:pt x="295" y="134"/>
                    <a:pt x="295" y="134"/>
                    <a:pt x="295" y="134"/>
                  </a:cubicBezTo>
                  <a:cubicBezTo>
                    <a:pt x="295" y="135"/>
                    <a:pt x="295" y="135"/>
                    <a:pt x="295" y="135"/>
                  </a:cubicBezTo>
                  <a:cubicBezTo>
                    <a:pt x="295" y="135"/>
                    <a:pt x="295" y="135"/>
                    <a:pt x="295" y="135"/>
                  </a:cubicBezTo>
                  <a:cubicBezTo>
                    <a:pt x="294" y="135"/>
                    <a:pt x="294" y="135"/>
                    <a:pt x="294" y="135"/>
                  </a:cubicBezTo>
                  <a:cubicBezTo>
                    <a:pt x="293" y="136"/>
                    <a:pt x="293" y="136"/>
                    <a:pt x="293" y="136"/>
                  </a:cubicBezTo>
                  <a:cubicBezTo>
                    <a:pt x="293" y="137"/>
                    <a:pt x="293" y="137"/>
                    <a:pt x="293" y="137"/>
                  </a:cubicBezTo>
                  <a:cubicBezTo>
                    <a:pt x="293" y="137"/>
                    <a:pt x="293" y="137"/>
                    <a:pt x="293" y="137"/>
                  </a:cubicBezTo>
                  <a:cubicBezTo>
                    <a:pt x="294" y="137"/>
                    <a:pt x="294" y="137"/>
                    <a:pt x="294" y="137"/>
                  </a:cubicBezTo>
                  <a:cubicBezTo>
                    <a:pt x="294" y="136"/>
                    <a:pt x="294" y="136"/>
                    <a:pt x="294" y="136"/>
                  </a:cubicBezTo>
                  <a:cubicBezTo>
                    <a:pt x="295" y="135"/>
                    <a:pt x="295" y="135"/>
                    <a:pt x="295" y="135"/>
                  </a:cubicBezTo>
                  <a:cubicBezTo>
                    <a:pt x="295" y="135"/>
                    <a:pt x="295" y="135"/>
                    <a:pt x="295" y="135"/>
                  </a:cubicBezTo>
                  <a:cubicBezTo>
                    <a:pt x="295" y="134"/>
                    <a:pt x="295" y="134"/>
                    <a:pt x="295" y="134"/>
                  </a:cubicBezTo>
                  <a:cubicBezTo>
                    <a:pt x="296" y="134"/>
                    <a:pt x="296" y="134"/>
                    <a:pt x="296" y="134"/>
                  </a:cubicBezTo>
                  <a:cubicBezTo>
                    <a:pt x="296" y="133"/>
                    <a:pt x="296" y="133"/>
                    <a:pt x="296" y="133"/>
                  </a:cubicBezTo>
                  <a:cubicBezTo>
                    <a:pt x="297" y="133"/>
                    <a:pt x="297" y="133"/>
                    <a:pt x="297" y="133"/>
                  </a:cubicBezTo>
                  <a:cubicBezTo>
                    <a:pt x="297" y="132"/>
                    <a:pt x="297" y="132"/>
                    <a:pt x="297" y="132"/>
                  </a:cubicBezTo>
                  <a:cubicBezTo>
                    <a:pt x="297" y="132"/>
                    <a:pt x="297" y="132"/>
                    <a:pt x="297" y="132"/>
                  </a:cubicBezTo>
                  <a:cubicBezTo>
                    <a:pt x="298" y="132"/>
                    <a:pt x="298" y="132"/>
                    <a:pt x="298" y="132"/>
                  </a:cubicBezTo>
                  <a:cubicBezTo>
                    <a:pt x="298" y="131"/>
                    <a:pt x="298" y="131"/>
                    <a:pt x="298" y="131"/>
                  </a:cubicBezTo>
                  <a:cubicBezTo>
                    <a:pt x="298" y="131"/>
                    <a:pt x="298" y="131"/>
                    <a:pt x="298" y="131"/>
                  </a:cubicBezTo>
                  <a:cubicBezTo>
                    <a:pt x="299" y="132"/>
                    <a:pt x="299" y="132"/>
                    <a:pt x="299" y="132"/>
                  </a:cubicBezTo>
                  <a:cubicBezTo>
                    <a:pt x="299" y="133"/>
                    <a:pt x="299" y="133"/>
                    <a:pt x="299" y="133"/>
                  </a:cubicBezTo>
                  <a:cubicBezTo>
                    <a:pt x="300" y="133"/>
                    <a:pt x="300" y="133"/>
                    <a:pt x="300" y="133"/>
                  </a:cubicBezTo>
                  <a:cubicBezTo>
                    <a:pt x="300" y="134"/>
                    <a:pt x="300" y="134"/>
                    <a:pt x="300" y="134"/>
                  </a:cubicBezTo>
                  <a:cubicBezTo>
                    <a:pt x="300" y="135"/>
                    <a:pt x="300" y="135"/>
                    <a:pt x="300" y="135"/>
                  </a:cubicBezTo>
                  <a:cubicBezTo>
                    <a:pt x="301" y="136"/>
                    <a:pt x="301" y="136"/>
                    <a:pt x="301" y="136"/>
                  </a:cubicBezTo>
                  <a:cubicBezTo>
                    <a:pt x="301" y="136"/>
                    <a:pt x="301" y="136"/>
                    <a:pt x="301" y="136"/>
                  </a:cubicBezTo>
                  <a:cubicBezTo>
                    <a:pt x="301" y="136"/>
                    <a:pt x="301" y="136"/>
                    <a:pt x="301" y="136"/>
                  </a:cubicBezTo>
                  <a:cubicBezTo>
                    <a:pt x="300" y="137"/>
                    <a:pt x="300" y="137"/>
                    <a:pt x="300" y="137"/>
                  </a:cubicBezTo>
                  <a:cubicBezTo>
                    <a:pt x="299" y="137"/>
                    <a:pt x="299" y="137"/>
                    <a:pt x="299" y="137"/>
                  </a:cubicBezTo>
                  <a:cubicBezTo>
                    <a:pt x="299" y="137"/>
                    <a:pt x="299" y="137"/>
                    <a:pt x="299" y="137"/>
                  </a:cubicBezTo>
                  <a:cubicBezTo>
                    <a:pt x="298" y="136"/>
                    <a:pt x="298" y="136"/>
                    <a:pt x="298" y="136"/>
                  </a:cubicBezTo>
                  <a:cubicBezTo>
                    <a:pt x="298" y="136"/>
                    <a:pt x="298" y="136"/>
                    <a:pt x="298" y="136"/>
                  </a:cubicBezTo>
                  <a:cubicBezTo>
                    <a:pt x="297" y="137"/>
                    <a:pt x="297" y="137"/>
                    <a:pt x="297" y="137"/>
                  </a:cubicBezTo>
                  <a:cubicBezTo>
                    <a:pt x="297" y="137"/>
                    <a:pt x="297" y="137"/>
                    <a:pt x="297" y="137"/>
                  </a:cubicBezTo>
                  <a:cubicBezTo>
                    <a:pt x="296" y="138"/>
                    <a:pt x="296" y="138"/>
                    <a:pt x="296" y="138"/>
                  </a:cubicBezTo>
                  <a:cubicBezTo>
                    <a:pt x="296" y="138"/>
                    <a:pt x="296" y="138"/>
                    <a:pt x="296" y="138"/>
                  </a:cubicBezTo>
                  <a:cubicBezTo>
                    <a:pt x="295" y="138"/>
                    <a:pt x="295" y="138"/>
                    <a:pt x="295" y="138"/>
                  </a:cubicBezTo>
                  <a:cubicBezTo>
                    <a:pt x="295" y="138"/>
                    <a:pt x="295" y="138"/>
                    <a:pt x="295" y="138"/>
                  </a:cubicBezTo>
                  <a:cubicBezTo>
                    <a:pt x="296" y="138"/>
                    <a:pt x="296" y="138"/>
                    <a:pt x="296" y="138"/>
                  </a:cubicBezTo>
                  <a:cubicBezTo>
                    <a:pt x="296" y="138"/>
                    <a:pt x="296" y="138"/>
                    <a:pt x="296" y="138"/>
                  </a:cubicBezTo>
                  <a:cubicBezTo>
                    <a:pt x="296" y="139"/>
                    <a:pt x="296" y="139"/>
                    <a:pt x="296" y="139"/>
                  </a:cubicBezTo>
                  <a:cubicBezTo>
                    <a:pt x="296" y="139"/>
                    <a:pt x="296" y="139"/>
                    <a:pt x="296" y="139"/>
                  </a:cubicBezTo>
                  <a:cubicBezTo>
                    <a:pt x="295" y="140"/>
                    <a:pt x="295" y="140"/>
                    <a:pt x="295" y="140"/>
                  </a:cubicBezTo>
                  <a:cubicBezTo>
                    <a:pt x="294" y="140"/>
                    <a:pt x="294" y="140"/>
                    <a:pt x="294" y="140"/>
                  </a:cubicBezTo>
                  <a:cubicBezTo>
                    <a:pt x="295" y="140"/>
                    <a:pt x="295" y="140"/>
                    <a:pt x="295" y="140"/>
                  </a:cubicBezTo>
                  <a:cubicBezTo>
                    <a:pt x="296" y="140"/>
                    <a:pt x="296" y="140"/>
                    <a:pt x="296" y="140"/>
                  </a:cubicBezTo>
                  <a:cubicBezTo>
                    <a:pt x="297" y="140"/>
                    <a:pt x="297" y="140"/>
                    <a:pt x="297" y="140"/>
                  </a:cubicBezTo>
                  <a:cubicBezTo>
                    <a:pt x="298" y="140"/>
                    <a:pt x="298" y="140"/>
                    <a:pt x="298" y="140"/>
                  </a:cubicBezTo>
                  <a:cubicBezTo>
                    <a:pt x="298" y="139"/>
                    <a:pt x="298" y="139"/>
                    <a:pt x="298" y="139"/>
                  </a:cubicBezTo>
                  <a:cubicBezTo>
                    <a:pt x="299" y="139"/>
                    <a:pt x="299" y="139"/>
                    <a:pt x="299" y="139"/>
                  </a:cubicBezTo>
                  <a:cubicBezTo>
                    <a:pt x="300" y="140"/>
                    <a:pt x="300" y="140"/>
                    <a:pt x="300" y="140"/>
                  </a:cubicBezTo>
                  <a:cubicBezTo>
                    <a:pt x="300" y="140"/>
                    <a:pt x="300" y="140"/>
                    <a:pt x="300" y="140"/>
                  </a:cubicBezTo>
                  <a:cubicBezTo>
                    <a:pt x="300" y="140"/>
                    <a:pt x="300" y="140"/>
                    <a:pt x="300" y="140"/>
                  </a:cubicBezTo>
                  <a:cubicBezTo>
                    <a:pt x="300" y="140"/>
                    <a:pt x="300" y="140"/>
                    <a:pt x="300" y="140"/>
                  </a:cubicBezTo>
                  <a:cubicBezTo>
                    <a:pt x="300" y="139"/>
                    <a:pt x="300" y="139"/>
                    <a:pt x="300" y="139"/>
                  </a:cubicBezTo>
                  <a:cubicBezTo>
                    <a:pt x="300" y="138"/>
                    <a:pt x="300" y="138"/>
                    <a:pt x="300" y="138"/>
                  </a:cubicBezTo>
                  <a:cubicBezTo>
                    <a:pt x="301" y="138"/>
                    <a:pt x="301" y="138"/>
                    <a:pt x="301" y="138"/>
                  </a:cubicBezTo>
                  <a:cubicBezTo>
                    <a:pt x="302" y="137"/>
                    <a:pt x="302" y="137"/>
                    <a:pt x="302" y="137"/>
                  </a:cubicBezTo>
                  <a:cubicBezTo>
                    <a:pt x="302" y="138"/>
                    <a:pt x="302" y="138"/>
                    <a:pt x="302" y="138"/>
                  </a:cubicBezTo>
                  <a:cubicBezTo>
                    <a:pt x="302" y="138"/>
                    <a:pt x="302" y="138"/>
                    <a:pt x="302" y="138"/>
                  </a:cubicBezTo>
                  <a:cubicBezTo>
                    <a:pt x="302" y="139"/>
                    <a:pt x="302" y="139"/>
                    <a:pt x="302" y="139"/>
                  </a:cubicBezTo>
                  <a:cubicBezTo>
                    <a:pt x="302" y="139"/>
                    <a:pt x="302" y="139"/>
                    <a:pt x="302" y="139"/>
                  </a:cubicBezTo>
                  <a:cubicBezTo>
                    <a:pt x="301" y="140"/>
                    <a:pt x="301" y="140"/>
                    <a:pt x="301" y="140"/>
                  </a:cubicBezTo>
                  <a:cubicBezTo>
                    <a:pt x="300" y="141"/>
                    <a:pt x="300" y="141"/>
                    <a:pt x="300" y="141"/>
                  </a:cubicBezTo>
                  <a:cubicBezTo>
                    <a:pt x="300" y="141"/>
                    <a:pt x="300" y="141"/>
                    <a:pt x="300" y="141"/>
                  </a:cubicBezTo>
                  <a:cubicBezTo>
                    <a:pt x="299" y="141"/>
                    <a:pt x="299" y="141"/>
                    <a:pt x="299" y="141"/>
                  </a:cubicBezTo>
                  <a:cubicBezTo>
                    <a:pt x="299" y="141"/>
                    <a:pt x="299" y="141"/>
                    <a:pt x="299" y="141"/>
                  </a:cubicBezTo>
                  <a:cubicBezTo>
                    <a:pt x="298" y="141"/>
                    <a:pt x="298" y="141"/>
                    <a:pt x="298" y="141"/>
                  </a:cubicBezTo>
                  <a:cubicBezTo>
                    <a:pt x="298" y="141"/>
                    <a:pt x="298" y="141"/>
                    <a:pt x="298" y="141"/>
                  </a:cubicBezTo>
                  <a:cubicBezTo>
                    <a:pt x="297" y="142"/>
                    <a:pt x="297" y="142"/>
                    <a:pt x="297" y="142"/>
                  </a:cubicBezTo>
                  <a:cubicBezTo>
                    <a:pt x="297" y="142"/>
                    <a:pt x="297" y="142"/>
                    <a:pt x="297" y="142"/>
                  </a:cubicBezTo>
                  <a:cubicBezTo>
                    <a:pt x="296" y="143"/>
                    <a:pt x="296" y="143"/>
                    <a:pt x="296" y="143"/>
                  </a:cubicBezTo>
                  <a:cubicBezTo>
                    <a:pt x="296" y="144"/>
                    <a:pt x="296" y="144"/>
                    <a:pt x="296" y="144"/>
                  </a:cubicBezTo>
                  <a:cubicBezTo>
                    <a:pt x="296" y="144"/>
                    <a:pt x="296" y="144"/>
                    <a:pt x="296" y="144"/>
                  </a:cubicBezTo>
                  <a:cubicBezTo>
                    <a:pt x="296" y="144"/>
                    <a:pt x="296" y="144"/>
                    <a:pt x="296" y="144"/>
                  </a:cubicBezTo>
                  <a:cubicBezTo>
                    <a:pt x="297" y="143"/>
                    <a:pt x="297" y="143"/>
                    <a:pt x="297" y="143"/>
                  </a:cubicBezTo>
                  <a:cubicBezTo>
                    <a:pt x="298" y="142"/>
                    <a:pt x="298" y="142"/>
                    <a:pt x="298" y="142"/>
                  </a:cubicBezTo>
                  <a:cubicBezTo>
                    <a:pt x="298" y="142"/>
                    <a:pt x="298" y="142"/>
                    <a:pt x="298" y="142"/>
                  </a:cubicBezTo>
                  <a:cubicBezTo>
                    <a:pt x="299" y="142"/>
                    <a:pt x="299" y="142"/>
                    <a:pt x="299" y="142"/>
                  </a:cubicBezTo>
                  <a:cubicBezTo>
                    <a:pt x="299" y="142"/>
                    <a:pt x="299" y="142"/>
                    <a:pt x="299" y="142"/>
                  </a:cubicBezTo>
                  <a:cubicBezTo>
                    <a:pt x="299" y="142"/>
                    <a:pt x="299" y="142"/>
                    <a:pt x="299" y="142"/>
                  </a:cubicBezTo>
                  <a:cubicBezTo>
                    <a:pt x="299" y="143"/>
                    <a:pt x="299" y="143"/>
                    <a:pt x="299" y="143"/>
                  </a:cubicBezTo>
                  <a:cubicBezTo>
                    <a:pt x="298" y="144"/>
                    <a:pt x="298" y="144"/>
                    <a:pt x="298" y="144"/>
                  </a:cubicBezTo>
                  <a:cubicBezTo>
                    <a:pt x="297" y="145"/>
                    <a:pt x="297" y="145"/>
                    <a:pt x="297" y="145"/>
                  </a:cubicBezTo>
                  <a:cubicBezTo>
                    <a:pt x="296" y="145"/>
                    <a:pt x="296" y="145"/>
                    <a:pt x="296" y="145"/>
                  </a:cubicBezTo>
                  <a:cubicBezTo>
                    <a:pt x="296" y="145"/>
                    <a:pt x="296" y="145"/>
                    <a:pt x="296" y="145"/>
                  </a:cubicBezTo>
                  <a:cubicBezTo>
                    <a:pt x="298" y="145"/>
                    <a:pt x="298" y="145"/>
                    <a:pt x="298" y="145"/>
                  </a:cubicBezTo>
                  <a:cubicBezTo>
                    <a:pt x="299" y="143"/>
                    <a:pt x="299" y="143"/>
                    <a:pt x="299" y="143"/>
                  </a:cubicBezTo>
                  <a:cubicBezTo>
                    <a:pt x="300" y="142"/>
                    <a:pt x="300" y="142"/>
                    <a:pt x="300" y="142"/>
                  </a:cubicBezTo>
                  <a:cubicBezTo>
                    <a:pt x="300" y="141"/>
                    <a:pt x="300" y="141"/>
                    <a:pt x="300" y="141"/>
                  </a:cubicBezTo>
                  <a:cubicBezTo>
                    <a:pt x="300" y="141"/>
                    <a:pt x="300" y="141"/>
                    <a:pt x="300" y="141"/>
                  </a:cubicBezTo>
                  <a:cubicBezTo>
                    <a:pt x="301" y="141"/>
                    <a:pt x="301" y="141"/>
                    <a:pt x="301" y="141"/>
                  </a:cubicBezTo>
                  <a:cubicBezTo>
                    <a:pt x="302" y="140"/>
                    <a:pt x="302" y="140"/>
                    <a:pt x="302" y="140"/>
                  </a:cubicBezTo>
                  <a:cubicBezTo>
                    <a:pt x="303" y="140"/>
                    <a:pt x="303" y="140"/>
                    <a:pt x="303" y="140"/>
                  </a:cubicBezTo>
                  <a:cubicBezTo>
                    <a:pt x="304" y="140"/>
                    <a:pt x="304" y="140"/>
                    <a:pt x="304" y="140"/>
                  </a:cubicBezTo>
                  <a:cubicBezTo>
                    <a:pt x="304" y="140"/>
                    <a:pt x="304" y="140"/>
                    <a:pt x="304" y="140"/>
                  </a:cubicBezTo>
                  <a:cubicBezTo>
                    <a:pt x="304" y="140"/>
                    <a:pt x="304" y="140"/>
                    <a:pt x="304" y="140"/>
                  </a:cubicBezTo>
                  <a:cubicBezTo>
                    <a:pt x="303" y="141"/>
                    <a:pt x="303" y="141"/>
                    <a:pt x="303" y="141"/>
                  </a:cubicBezTo>
                  <a:cubicBezTo>
                    <a:pt x="302" y="141"/>
                    <a:pt x="302" y="141"/>
                    <a:pt x="302" y="141"/>
                  </a:cubicBezTo>
                  <a:cubicBezTo>
                    <a:pt x="301" y="142"/>
                    <a:pt x="301" y="142"/>
                    <a:pt x="301" y="142"/>
                  </a:cubicBezTo>
                  <a:cubicBezTo>
                    <a:pt x="301" y="142"/>
                    <a:pt x="301" y="142"/>
                    <a:pt x="301" y="142"/>
                  </a:cubicBezTo>
                  <a:cubicBezTo>
                    <a:pt x="301" y="142"/>
                    <a:pt x="301" y="142"/>
                    <a:pt x="301" y="142"/>
                  </a:cubicBezTo>
                  <a:cubicBezTo>
                    <a:pt x="302" y="142"/>
                    <a:pt x="302" y="142"/>
                    <a:pt x="302" y="142"/>
                  </a:cubicBezTo>
                  <a:cubicBezTo>
                    <a:pt x="303" y="142"/>
                    <a:pt x="303" y="142"/>
                    <a:pt x="303" y="142"/>
                  </a:cubicBezTo>
                  <a:cubicBezTo>
                    <a:pt x="304" y="141"/>
                    <a:pt x="304" y="141"/>
                    <a:pt x="304" y="141"/>
                  </a:cubicBezTo>
                  <a:cubicBezTo>
                    <a:pt x="304" y="141"/>
                    <a:pt x="304" y="141"/>
                    <a:pt x="304" y="141"/>
                  </a:cubicBezTo>
                  <a:cubicBezTo>
                    <a:pt x="305" y="141"/>
                    <a:pt x="305" y="141"/>
                    <a:pt x="305" y="141"/>
                  </a:cubicBezTo>
                  <a:cubicBezTo>
                    <a:pt x="305" y="140"/>
                    <a:pt x="305" y="140"/>
                    <a:pt x="305" y="140"/>
                  </a:cubicBezTo>
                  <a:cubicBezTo>
                    <a:pt x="306" y="140"/>
                    <a:pt x="306" y="140"/>
                    <a:pt x="306" y="140"/>
                  </a:cubicBezTo>
                  <a:cubicBezTo>
                    <a:pt x="306" y="141"/>
                    <a:pt x="306" y="141"/>
                    <a:pt x="306" y="141"/>
                  </a:cubicBezTo>
                  <a:cubicBezTo>
                    <a:pt x="307" y="142"/>
                    <a:pt x="307" y="142"/>
                    <a:pt x="307" y="142"/>
                  </a:cubicBezTo>
                  <a:cubicBezTo>
                    <a:pt x="308" y="143"/>
                    <a:pt x="308" y="143"/>
                    <a:pt x="308" y="143"/>
                  </a:cubicBezTo>
                  <a:cubicBezTo>
                    <a:pt x="308" y="143"/>
                    <a:pt x="308" y="143"/>
                    <a:pt x="308" y="143"/>
                  </a:cubicBezTo>
                  <a:cubicBezTo>
                    <a:pt x="309" y="144"/>
                    <a:pt x="309" y="144"/>
                    <a:pt x="309" y="144"/>
                  </a:cubicBezTo>
                  <a:cubicBezTo>
                    <a:pt x="308" y="144"/>
                    <a:pt x="308" y="144"/>
                    <a:pt x="308" y="144"/>
                  </a:cubicBezTo>
                  <a:cubicBezTo>
                    <a:pt x="308" y="145"/>
                    <a:pt x="308" y="145"/>
                    <a:pt x="308" y="145"/>
                  </a:cubicBezTo>
                  <a:cubicBezTo>
                    <a:pt x="307" y="145"/>
                    <a:pt x="307" y="145"/>
                    <a:pt x="307" y="145"/>
                  </a:cubicBezTo>
                  <a:cubicBezTo>
                    <a:pt x="307" y="144"/>
                    <a:pt x="307" y="144"/>
                    <a:pt x="307" y="144"/>
                  </a:cubicBezTo>
                  <a:cubicBezTo>
                    <a:pt x="307" y="144"/>
                    <a:pt x="307" y="144"/>
                    <a:pt x="307" y="144"/>
                  </a:cubicBezTo>
                  <a:cubicBezTo>
                    <a:pt x="307" y="144"/>
                    <a:pt x="307" y="144"/>
                    <a:pt x="307" y="144"/>
                  </a:cubicBezTo>
                  <a:cubicBezTo>
                    <a:pt x="306" y="145"/>
                    <a:pt x="306" y="145"/>
                    <a:pt x="306" y="145"/>
                  </a:cubicBezTo>
                  <a:cubicBezTo>
                    <a:pt x="306" y="145"/>
                    <a:pt x="306" y="145"/>
                    <a:pt x="306" y="145"/>
                  </a:cubicBezTo>
                  <a:cubicBezTo>
                    <a:pt x="304" y="145"/>
                    <a:pt x="304" y="145"/>
                    <a:pt x="304" y="145"/>
                  </a:cubicBezTo>
                  <a:cubicBezTo>
                    <a:pt x="304" y="146"/>
                    <a:pt x="304" y="146"/>
                    <a:pt x="304" y="146"/>
                  </a:cubicBezTo>
                  <a:cubicBezTo>
                    <a:pt x="303" y="146"/>
                    <a:pt x="303" y="146"/>
                    <a:pt x="303" y="146"/>
                  </a:cubicBezTo>
                  <a:cubicBezTo>
                    <a:pt x="302" y="146"/>
                    <a:pt x="302" y="146"/>
                    <a:pt x="302" y="146"/>
                  </a:cubicBezTo>
                  <a:cubicBezTo>
                    <a:pt x="301" y="146"/>
                    <a:pt x="301" y="146"/>
                    <a:pt x="301" y="146"/>
                  </a:cubicBezTo>
                  <a:cubicBezTo>
                    <a:pt x="300" y="147"/>
                    <a:pt x="300" y="147"/>
                    <a:pt x="300" y="147"/>
                  </a:cubicBezTo>
                  <a:cubicBezTo>
                    <a:pt x="300" y="147"/>
                    <a:pt x="300" y="147"/>
                    <a:pt x="300" y="147"/>
                  </a:cubicBezTo>
                  <a:cubicBezTo>
                    <a:pt x="301" y="147"/>
                    <a:pt x="301" y="147"/>
                    <a:pt x="301" y="147"/>
                  </a:cubicBezTo>
                  <a:cubicBezTo>
                    <a:pt x="301" y="148"/>
                    <a:pt x="301" y="148"/>
                    <a:pt x="301" y="148"/>
                  </a:cubicBezTo>
                  <a:cubicBezTo>
                    <a:pt x="299" y="148"/>
                    <a:pt x="299" y="148"/>
                    <a:pt x="299" y="148"/>
                  </a:cubicBezTo>
                  <a:cubicBezTo>
                    <a:pt x="299" y="148"/>
                    <a:pt x="299" y="148"/>
                    <a:pt x="299" y="148"/>
                  </a:cubicBezTo>
                  <a:cubicBezTo>
                    <a:pt x="301" y="148"/>
                    <a:pt x="301" y="148"/>
                    <a:pt x="301" y="148"/>
                  </a:cubicBezTo>
                  <a:cubicBezTo>
                    <a:pt x="301" y="147"/>
                    <a:pt x="301" y="147"/>
                    <a:pt x="301" y="147"/>
                  </a:cubicBezTo>
                  <a:cubicBezTo>
                    <a:pt x="303" y="146"/>
                    <a:pt x="303" y="146"/>
                    <a:pt x="303" y="146"/>
                  </a:cubicBezTo>
                  <a:cubicBezTo>
                    <a:pt x="304" y="146"/>
                    <a:pt x="304" y="146"/>
                    <a:pt x="304" y="146"/>
                  </a:cubicBezTo>
                  <a:cubicBezTo>
                    <a:pt x="304" y="146"/>
                    <a:pt x="304" y="146"/>
                    <a:pt x="304" y="146"/>
                  </a:cubicBezTo>
                  <a:cubicBezTo>
                    <a:pt x="305" y="146"/>
                    <a:pt x="305" y="146"/>
                    <a:pt x="305" y="146"/>
                  </a:cubicBezTo>
                  <a:cubicBezTo>
                    <a:pt x="306" y="146"/>
                    <a:pt x="306" y="146"/>
                    <a:pt x="306" y="146"/>
                  </a:cubicBezTo>
                  <a:cubicBezTo>
                    <a:pt x="306" y="146"/>
                    <a:pt x="306" y="146"/>
                    <a:pt x="306" y="146"/>
                  </a:cubicBezTo>
                  <a:cubicBezTo>
                    <a:pt x="305" y="147"/>
                    <a:pt x="305" y="147"/>
                    <a:pt x="305" y="147"/>
                  </a:cubicBezTo>
                  <a:cubicBezTo>
                    <a:pt x="305" y="148"/>
                    <a:pt x="305" y="148"/>
                    <a:pt x="305" y="148"/>
                  </a:cubicBezTo>
                  <a:cubicBezTo>
                    <a:pt x="304" y="148"/>
                    <a:pt x="304" y="148"/>
                    <a:pt x="304" y="148"/>
                  </a:cubicBezTo>
                  <a:cubicBezTo>
                    <a:pt x="304" y="148"/>
                    <a:pt x="304" y="148"/>
                    <a:pt x="304" y="148"/>
                  </a:cubicBezTo>
                  <a:cubicBezTo>
                    <a:pt x="303" y="148"/>
                    <a:pt x="303" y="148"/>
                    <a:pt x="303" y="148"/>
                  </a:cubicBezTo>
                  <a:cubicBezTo>
                    <a:pt x="302" y="149"/>
                    <a:pt x="302" y="149"/>
                    <a:pt x="302" y="149"/>
                  </a:cubicBezTo>
                  <a:cubicBezTo>
                    <a:pt x="302" y="149"/>
                    <a:pt x="302" y="149"/>
                    <a:pt x="302" y="149"/>
                  </a:cubicBezTo>
                  <a:cubicBezTo>
                    <a:pt x="301" y="149"/>
                    <a:pt x="301" y="149"/>
                    <a:pt x="301" y="149"/>
                  </a:cubicBezTo>
                  <a:cubicBezTo>
                    <a:pt x="301" y="149"/>
                    <a:pt x="301" y="149"/>
                    <a:pt x="301" y="149"/>
                  </a:cubicBezTo>
                  <a:cubicBezTo>
                    <a:pt x="300" y="150"/>
                    <a:pt x="300" y="150"/>
                    <a:pt x="300" y="150"/>
                  </a:cubicBezTo>
                  <a:cubicBezTo>
                    <a:pt x="300" y="150"/>
                    <a:pt x="300" y="150"/>
                    <a:pt x="300" y="150"/>
                  </a:cubicBezTo>
                  <a:cubicBezTo>
                    <a:pt x="301" y="149"/>
                    <a:pt x="301" y="149"/>
                    <a:pt x="301" y="149"/>
                  </a:cubicBezTo>
                  <a:cubicBezTo>
                    <a:pt x="302" y="150"/>
                    <a:pt x="302" y="150"/>
                    <a:pt x="302" y="150"/>
                  </a:cubicBezTo>
                  <a:cubicBezTo>
                    <a:pt x="302" y="150"/>
                    <a:pt x="302" y="150"/>
                    <a:pt x="302" y="150"/>
                  </a:cubicBezTo>
                  <a:cubicBezTo>
                    <a:pt x="303" y="149"/>
                    <a:pt x="303" y="149"/>
                    <a:pt x="303" y="149"/>
                  </a:cubicBezTo>
                  <a:cubicBezTo>
                    <a:pt x="304" y="148"/>
                    <a:pt x="304" y="148"/>
                    <a:pt x="304" y="148"/>
                  </a:cubicBezTo>
                  <a:cubicBezTo>
                    <a:pt x="304" y="148"/>
                    <a:pt x="304" y="148"/>
                    <a:pt x="304" y="148"/>
                  </a:cubicBezTo>
                  <a:cubicBezTo>
                    <a:pt x="305" y="148"/>
                    <a:pt x="305" y="148"/>
                    <a:pt x="305" y="148"/>
                  </a:cubicBezTo>
                  <a:cubicBezTo>
                    <a:pt x="306" y="149"/>
                    <a:pt x="306" y="149"/>
                    <a:pt x="306" y="149"/>
                  </a:cubicBezTo>
                  <a:cubicBezTo>
                    <a:pt x="306" y="148"/>
                    <a:pt x="306" y="148"/>
                    <a:pt x="306" y="148"/>
                  </a:cubicBezTo>
                  <a:cubicBezTo>
                    <a:pt x="307" y="148"/>
                    <a:pt x="307" y="148"/>
                    <a:pt x="307" y="148"/>
                  </a:cubicBezTo>
                  <a:cubicBezTo>
                    <a:pt x="307" y="147"/>
                    <a:pt x="307" y="147"/>
                    <a:pt x="307" y="147"/>
                  </a:cubicBezTo>
                  <a:cubicBezTo>
                    <a:pt x="307" y="147"/>
                    <a:pt x="307" y="147"/>
                    <a:pt x="307" y="147"/>
                  </a:cubicBezTo>
                  <a:cubicBezTo>
                    <a:pt x="307" y="147"/>
                    <a:pt x="307" y="147"/>
                    <a:pt x="307" y="147"/>
                  </a:cubicBezTo>
                  <a:cubicBezTo>
                    <a:pt x="308" y="146"/>
                    <a:pt x="308" y="146"/>
                    <a:pt x="308" y="146"/>
                  </a:cubicBezTo>
                  <a:cubicBezTo>
                    <a:pt x="308" y="146"/>
                    <a:pt x="308" y="146"/>
                    <a:pt x="308" y="146"/>
                  </a:cubicBezTo>
                  <a:cubicBezTo>
                    <a:pt x="308" y="145"/>
                    <a:pt x="308" y="145"/>
                    <a:pt x="308" y="145"/>
                  </a:cubicBezTo>
                  <a:cubicBezTo>
                    <a:pt x="308" y="146"/>
                    <a:pt x="308" y="146"/>
                    <a:pt x="308" y="146"/>
                  </a:cubicBezTo>
                  <a:cubicBezTo>
                    <a:pt x="309" y="146"/>
                    <a:pt x="309" y="146"/>
                    <a:pt x="309" y="146"/>
                  </a:cubicBezTo>
                  <a:cubicBezTo>
                    <a:pt x="309" y="146"/>
                    <a:pt x="309" y="146"/>
                    <a:pt x="309" y="146"/>
                  </a:cubicBezTo>
                  <a:cubicBezTo>
                    <a:pt x="310" y="148"/>
                    <a:pt x="310" y="148"/>
                    <a:pt x="310" y="148"/>
                  </a:cubicBezTo>
                  <a:cubicBezTo>
                    <a:pt x="310" y="149"/>
                    <a:pt x="310" y="149"/>
                    <a:pt x="310" y="149"/>
                  </a:cubicBezTo>
                  <a:cubicBezTo>
                    <a:pt x="310" y="150"/>
                    <a:pt x="310" y="150"/>
                    <a:pt x="310" y="150"/>
                  </a:cubicBezTo>
                  <a:cubicBezTo>
                    <a:pt x="310" y="150"/>
                    <a:pt x="310" y="150"/>
                    <a:pt x="310" y="150"/>
                  </a:cubicBezTo>
                  <a:cubicBezTo>
                    <a:pt x="310" y="151"/>
                    <a:pt x="310" y="151"/>
                    <a:pt x="310" y="151"/>
                  </a:cubicBezTo>
                  <a:cubicBezTo>
                    <a:pt x="309" y="151"/>
                    <a:pt x="309" y="151"/>
                    <a:pt x="309" y="151"/>
                  </a:cubicBezTo>
                  <a:cubicBezTo>
                    <a:pt x="308" y="150"/>
                    <a:pt x="308" y="150"/>
                    <a:pt x="308" y="150"/>
                  </a:cubicBezTo>
                  <a:cubicBezTo>
                    <a:pt x="307" y="150"/>
                    <a:pt x="307" y="150"/>
                    <a:pt x="307" y="150"/>
                  </a:cubicBezTo>
                  <a:cubicBezTo>
                    <a:pt x="307" y="150"/>
                    <a:pt x="307" y="150"/>
                    <a:pt x="307" y="150"/>
                  </a:cubicBezTo>
                  <a:cubicBezTo>
                    <a:pt x="306" y="151"/>
                    <a:pt x="306" y="151"/>
                    <a:pt x="306" y="151"/>
                  </a:cubicBezTo>
                  <a:cubicBezTo>
                    <a:pt x="305" y="151"/>
                    <a:pt x="305" y="151"/>
                    <a:pt x="305" y="151"/>
                  </a:cubicBezTo>
                  <a:cubicBezTo>
                    <a:pt x="305" y="151"/>
                    <a:pt x="305" y="151"/>
                    <a:pt x="305" y="151"/>
                  </a:cubicBezTo>
                  <a:cubicBezTo>
                    <a:pt x="304" y="151"/>
                    <a:pt x="304" y="151"/>
                    <a:pt x="304" y="151"/>
                  </a:cubicBezTo>
                  <a:cubicBezTo>
                    <a:pt x="304" y="151"/>
                    <a:pt x="304" y="151"/>
                    <a:pt x="304" y="151"/>
                  </a:cubicBezTo>
                  <a:cubicBezTo>
                    <a:pt x="303" y="151"/>
                    <a:pt x="303" y="151"/>
                    <a:pt x="303" y="151"/>
                  </a:cubicBezTo>
                  <a:cubicBezTo>
                    <a:pt x="303" y="152"/>
                    <a:pt x="303" y="152"/>
                    <a:pt x="303" y="152"/>
                  </a:cubicBezTo>
                  <a:cubicBezTo>
                    <a:pt x="305" y="151"/>
                    <a:pt x="305" y="151"/>
                    <a:pt x="305" y="151"/>
                  </a:cubicBezTo>
                  <a:cubicBezTo>
                    <a:pt x="305" y="152"/>
                    <a:pt x="305" y="152"/>
                    <a:pt x="305" y="152"/>
                  </a:cubicBezTo>
                  <a:cubicBezTo>
                    <a:pt x="307" y="153"/>
                    <a:pt x="307" y="153"/>
                    <a:pt x="307" y="153"/>
                  </a:cubicBezTo>
                  <a:cubicBezTo>
                    <a:pt x="307" y="153"/>
                    <a:pt x="307" y="153"/>
                    <a:pt x="307" y="153"/>
                  </a:cubicBezTo>
                  <a:cubicBezTo>
                    <a:pt x="308" y="153"/>
                    <a:pt x="308" y="153"/>
                    <a:pt x="308" y="153"/>
                  </a:cubicBezTo>
                  <a:cubicBezTo>
                    <a:pt x="308" y="153"/>
                    <a:pt x="308" y="153"/>
                    <a:pt x="308" y="153"/>
                  </a:cubicBezTo>
                  <a:cubicBezTo>
                    <a:pt x="309" y="153"/>
                    <a:pt x="309" y="153"/>
                    <a:pt x="309" y="153"/>
                  </a:cubicBezTo>
                  <a:cubicBezTo>
                    <a:pt x="309" y="153"/>
                    <a:pt x="309" y="153"/>
                    <a:pt x="309" y="153"/>
                  </a:cubicBezTo>
                  <a:cubicBezTo>
                    <a:pt x="310" y="154"/>
                    <a:pt x="310" y="154"/>
                    <a:pt x="310" y="154"/>
                  </a:cubicBezTo>
                  <a:cubicBezTo>
                    <a:pt x="310" y="154"/>
                    <a:pt x="310" y="154"/>
                    <a:pt x="310" y="154"/>
                  </a:cubicBezTo>
                  <a:cubicBezTo>
                    <a:pt x="311" y="155"/>
                    <a:pt x="311" y="155"/>
                    <a:pt x="311" y="155"/>
                  </a:cubicBezTo>
                  <a:cubicBezTo>
                    <a:pt x="311" y="156"/>
                    <a:pt x="311" y="156"/>
                    <a:pt x="311" y="156"/>
                  </a:cubicBezTo>
                  <a:cubicBezTo>
                    <a:pt x="310" y="156"/>
                    <a:pt x="310" y="156"/>
                    <a:pt x="310" y="156"/>
                  </a:cubicBezTo>
                  <a:cubicBezTo>
                    <a:pt x="310" y="156"/>
                    <a:pt x="310" y="156"/>
                    <a:pt x="310" y="156"/>
                  </a:cubicBezTo>
                  <a:cubicBezTo>
                    <a:pt x="309" y="155"/>
                    <a:pt x="309" y="155"/>
                    <a:pt x="309" y="155"/>
                  </a:cubicBezTo>
                  <a:cubicBezTo>
                    <a:pt x="309" y="155"/>
                    <a:pt x="309" y="155"/>
                    <a:pt x="309" y="155"/>
                  </a:cubicBezTo>
                  <a:cubicBezTo>
                    <a:pt x="309" y="156"/>
                    <a:pt x="309" y="156"/>
                    <a:pt x="309" y="156"/>
                  </a:cubicBezTo>
                  <a:cubicBezTo>
                    <a:pt x="308" y="156"/>
                    <a:pt x="308" y="156"/>
                    <a:pt x="308" y="156"/>
                  </a:cubicBezTo>
                  <a:cubicBezTo>
                    <a:pt x="308" y="155"/>
                    <a:pt x="308" y="155"/>
                    <a:pt x="308" y="155"/>
                  </a:cubicBezTo>
                  <a:cubicBezTo>
                    <a:pt x="308" y="155"/>
                    <a:pt x="308" y="155"/>
                    <a:pt x="308" y="155"/>
                  </a:cubicBezTo>
                  <a:cubicBezTo>
                    <a:pt x="307" y="155"/>
                    <a:pt x="307" y="155"/>
                    <a:pt x="307" y="155"/>
                  </a:cubicBezTo>
                  <a:cubicBezTo>
                    <a:pt x="306" y="154"/>
                    <a:pt x="306" y="154"/>
                    <a:pt x="306" y="154"/>
                  </a:cubicBezTo>
                  <a:cubicBezTo>
                    <a:pt x="306" y="154"/>
                    <a:pt x="306" y="154"/>
                    <a:pt x="306" y="154"/>
                  </a:cubicBezTo>
                  <a:cubicBezTo>
                    <a:pt x="305" y="154"/>
                    <a:pt x="305" y="154"/>
                    <a:pt x="305" y="154"/>
                  </a:cubicBezTo>
                  <a:cubicBezTo>
                    <a:pt x="304" y="154"/>
                    <a:pt x="304" y="154"/>
                    <a:pt x="304" y="154"/>
                  </a:cubicBezTo>
                  <a:cubicBezTo>
                    <a:pt x="304" y="154"/>
                    <a:pt x="304" y="154"/>
                    <a:pt x="304" y="154"/>
                  </a:cubicBezTo>
                  <a:cubicBezTo>
                    <a:pt x="304" y="154"/>
                    <a:pt x="304" y="154"/>
                    <a:pt x="304" y="154"/>
                  </a:cubicBezTo>
                  <a:cubicBezTo>
                    <a:pt x="305" y="154"/>
                    <a:pt x="305" y="154"/>
                    <a:pt x="305" y="154"/>
                  </a:cubicBezTo>
                  <a:cubicBezTo>
                    <a:pt x="305" y="155"/>
                    <a:pt x="305" y="155"/>
                    <a:pt x="305" y="155"/>
                  </a:cubicBezTo>
                  <a:cubicBezTo>
                    <a:pt x="305" y="155"/>
                    <a:pt x="305" y="155"/>
                    <a:pt x="305" y="155"/>
                  </a:cubicBezTo>
                  <a:cubicBezTo>
                    <a:pt x="304" y="155"/>
                    <a:pt x="304" y="155"/>
                    <a:pt x="304" y="155"/>
                  </a:cubicBezTo>
                  <a:cubicBezTo>
                    <a:pt x="304" y="155"/>
                    <a:pt x="304" y="155"/>
                    <a:pt x="304" y="155"/>
                  </a:cubicBezTo>
                  <a:cubicBezTo>
                    <a:pt x="303" y="155"/>
                    <a:pt x="303" y="155"/>
                    <a:pt x="303" y="155"/>
                  </a:cubicBezTo>
                  <a:cubicBezTo>
                    <a:pt x="302" y="156"/>
                    <a:pt x="302" y="156"/>
                    <a:pt x="302" y="156"/>
                  </a:cubicBezTo>
                  <a:cubicBezTo>
                    <a:pt x="302" y="156"/>
                    <a:pt x="302" y="156"/>
                    <a:pt x="302" y="156"/>
                  </a:cubicBezTo>
                  <a:cubicBezTo>
                    <a:pt x="303" y="156"/>
                    <a:pt x="303" y="156"/>
                    <a:pt x="303" y="156"/>
                  </a:cubicBezTo>
                  <a:cubicBezTo>
                    <a:pt x="303" y="156"/>
                    <a:pt x="303" y="156"/>
                    <a:pt x="303" y="156"/>
                  </a:cubicBezTo>
                  <a:cubicBezTo>
                    <a:pt x="304" y="156"/>
                    <a:pt x="304" y="156"/>
                    <a:pt x="304" y="156"/>
                  </a:cubicBezTo>
                  <a:cubicBezTo>
                    <a:pt x="304" y="155"/>
                    <a:pt x="304" y="155"/>
                    <a:pt x="304" y="155"/>
                  </a:cubicBezTo>
                  <a:cubicBezTo>
                    <a:pt x="305" y="155"/>
                    <a:pt x="305" y="155"/>
                    <a:pt x="305" y="155"/>
                  </a:cubicBezTo>
                  <a:cubicBezTo>
                    <a:pt x="306" y="156"/>
                    <a:pt x="306" y="156"/>
                    <a:pt x="306" y="156"/>
                  </a:cubicBezTo>
                  <a:cubicBezTo>
                    <a:pt x="306" y="156"/>
                    <a:pt x="306" y="156"/>
                    <a:pt x="306" y="156"/>
                  </a:cubicBezTo>
                  <a:cubicBezTo>
                    <a:pt x="306" y="156"/>
                    <a:pt x="306" y="156"/>
                    <a:pt x="306" y="156"/>
                  </a:cubicBezTo>
                  <a:cubicBezTo>
                    <a:pt x="306" y="157"/>
                    <a:pt x="306" y="157"/>
                    <a:pt x="306" y="157"/>
                  </a:cubicBezTo>
                  <a:cubicBezTo>
                    <a:pt x="306" y="157"/>
                    <a:pt x="306" y="157"/>
                    <a:pt x="306" y="157"/>
                  </a:cubicBezTo>
                  <a:cubicBezTo>
                    <a:pt x="305" y="157"/>
                    <a:pt x="305" y="157"/>
                    <a:pt x="305" y="157"/>
                  </a:cubicBezTo>
                  <a:cubicBezTo>
                    <a:pt x="305" y="157"/>
                    <a:pt x="305" y="157"/>
                    <a:pt x="305" y="157"/>
                  </a:cubicBezTo>
                  <a:cubicBezTo>
                    <a:pt x="304" y="157"/>
                    <a:pt x="304" y="157"/>
                    <a:pt x="304" y="157"/>
                  </a:cubicBezTo>
                  <a:cubicBezTo>
                    <a:pt x="304" y="156"/>
                    <a:pt x="304" y="156"/>
                    <a:pt x="304" y="156"/>
                  </a:cubicBezTo>
                  <a:cubicBezTo>
                    <a:pt x="304" y="157"/>
                    <a:pt x="304" y="157"/>
                    <a:pt x="304" y="157"/>
                  </a:cubicBezTo>
                  <a:cubicBezTo>
                    <a:pt x="304" y="157"/>
                    <a:pt x="304" y="157"/>
                    <a:pt x="304" y="157"/>
                  </a:cubicBezTo>
                  <a:cubicBezTo>
                    <a:pt x="304" y="157"/>
                    <a:pt x="304" y="157"/>
                    <a:pt x="304" y="157"/>
                  </a:cubicBezTo>
                  <a:cubicBezTo>
                    <a:pt x="305" y="157"/>
                    <a:pt x="305" y="157"/>
                    <a:pt x="305" y="157"/>
                  </a:cubicBezTo>
                  <a:cubicBezTo>
                    <a:pt x="305" y="158"/>
                    <a:pt x="305" y="158"/>
                    <a:pt x="305" y="158"/>
                  </a:cubicBezTo>
                  <a:cubicBezTo>
                    <a:pt x="305" y="158"/>
                    <a:pt x="305" y="158"/>
                    <a:pt x="305" y="158"/>
                  </a:cubicBezTo>
                  <a:cubicBezTo>
                    <a:pt x="305" y="159"/>
                    <a:pt x="305" y="159"/>
                    <a:pt x="305" y="159"/>
                  </a:cubicBezTo>
                  <a:cubicBezTo>
                    <a:pt x="305" y="159"/>
                    <a:pt x="305" y="159"/>
                    <a:pt x="305" y="159"/>
                  </a:cubicBezTo>
                  <a:cubicBezTo>
                    <a:pt x="303" y="158"/>
                    <a:pt x="303" y="158"/>
                    <a:pt x="303" y="158"/>
                  </a:cubicBezTo>
                  <a:cubicBezTo>
                    <a:pt x="302" y="158"/>
                    <a:pt x="302" y="158"/>
                    <a:pt x="302" y="158"/>
                  </a:cubicBezTo>
                  <a:cubicBezTo>
                    <a:pt x="301" y="158"/>
                    <a:pt x="301" y="158"/>
                    <a:pt x="301" y="158"/>
                  </a:cubicBezTo>
                  <a:cubicBezTo>
                    <a:pt x="300" y="158"/>
                    <a:pt x="300" y="158"/>
                    <a:pt x="300" y="158"/>
                  </a:cubicBezTo>
                  <a:cubicBezTo>
                    <a:pt x="300" y="158"/>
                    <a:pt x="300" y="158"/>
                    <a:pt x="300" y="158"/>
                  </a:cubicBezTo>
                  <a:cubicBezTo>
                    <a:pt x="301" y="158"/>
                    <a:pt x="301" y="158"/>
                    <a:pt x="301" y="158"/>
                  </a:cubicBezTo>
                  <a:cubicBezTo>
                    <a:pt x="303" y="159"/>
                    <a:pt x="303" y="159"/>
                    <a:pt x="303" y="159"/>
                  </a:cubicBezTo>
                  <a:cubicBezTo>
                    <a:pt x="303" y="160"/>
                    <a:pt x="303" y="160"/>
                    <a:pt x="303" y="160"/>
                  </a:cubicBezTo>
                  <a:cubicBezTo>
                    <a:pt x="303" y="160"/>
                    <a:pt x="303" y="160"/>
                    <a:pt x="303" y="160"/>
                  </a:cubicBezTo>
                  <a:cubicBezTo>
                    <a:pt x="302" y="159"/>
                    <a:pt x="302" y="159"/>
                    <a:pt x="302" y="159"/>
                  </a:cubicBezTo>
                  <a:cubicBezTo>
                    <a:pt x="301" y="159"/>
                    <a:pt x="301" y="159"/>
                    <a:pt x="301" y="159"/>
                  </a:cubicBezTo>
                  <a:cubicBezTo>
                    <a:pt x="301" y="160"/>
                    <a:pt x="301" y="160"/>
                    <a:pt x="301" y="160"/>
                  </a:cubicBezTo>
                  <a:cubicBezTo>
                    <a:pt x="301" y="160"/>
                    <a:pt x="301" y="160"/>
                    <a:pt x="301" y="160"/>
                  </a:cubicBezTo>
                  <a:cubicBezTo>
                    <a:pt x="302" y="160"/>
                    <a:pt x="302" y="160"/>
                    <a:pt x="302" y="160"/>
                  </a:cubicBezTo>
                  <a:cubicBezTo>
                    <a:pt x="302" y="160"/>
                    <a:pt x="302" y="160"/>
                    <a:pt x="302" y="160"/>
                  </a:cubicBezTo>
                  <a:cubicBezTo>
                    <a:pt x="303" y="160"/>
                    <a:pt x="303" y="160"/>
                    <a:pt x="303" y="160"/>
                  </a:cubicBezTo>
                  <a:cubicBezTo>
                    <a:pt x="303" y="160"/>
                    <a:pt x="303" y="160"/>
                    <a:pt x="303" y="160"/>
                  </a:cubicBezTo>
                  <a:cubicBezTo>
                    <a:pt x="303" y="161"/>
                    <a:pt x="303" y="161"/>
                    <a:pt x="303" y="161"/>
                  </a:cubicBezTo>
                  <a:cubicBezTo>
                    <a:pt x="303" y="161"/>
                    <a:pt x="303" y="161"/>
                    <a:pt x="303"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1"/>
                    <a:pt x="304" y="161"/>
                    <a:pt x="304" y="161"/>
                  </a:cubicBezTo>
                  <a:cubicBezTo>
                    <a:pt x="304" y="162"/>
                    <a:pt x="304" y="162"/>
                    <a:pt x="304" y="162"/>
                  </a:cubicBezTo>
                  <a:cubicBezTo>
                    <a:pt x="305" y="162"/>
                    <a:pt x="305" y="162"/>
                    <a:pt x="305" y="162"/>
                  </a:cubicBezTo>
                  <a:cubicBezTo>
                    <a:pt x="305" y="161"/>
                    <a:pt x="305" y="161"/>
                    <a:pt x="305" y="161"/>
                  </a:cubicBezTo>
                  <a:cubicBezTo>
                    <a:pt x="305" y="161"/>
                    <a:pt x="305" y="161"/>
                    <a:pt x="305" y="161"/>
                  </a:cubicBezTo>
                  <a:cubicBezTo>
                    <a:pt x="306" y="161"/>
                    <a:pt x="306" y="161"/>
                    <a:pt x="306" y="161"/>
                  </a:cubicBezTo>
                  <a:cubicBezTo>
                    <a:pt x="307" y="161"/>
                    <a:pt x="307" y="161"/>
                    <a:pt x="307" y="161"/>
                  </a:cubicBezTo>
                  <a:cubicBezTo>
                    <a:pt x="308" y="161"/>
                    <a:pt x="308" y="161"/>
                    <a:pt x="308" y="161"/>
                  </a:cubicBezTo>
                  <a:cubicBezTo>
                    <a:pt x="307" y="162"/>
                    <a:pt x="307" y="162"/>
                    <a:pt x="307" y="162"/>
                  </a:cubicBezTo>
                  <a:cubicBezTo>
                    <a:pt x="307" y="162"/>
                    <a:pt x="307" y="162"/>
                    <a:pt x="307" y="162"/>
                  </a:cubicBezTo>
                  <a:cubicBezTo>
                    <a:pt x="306" y="162"/>
                    <a:pt x="306" y="162"/>
                    <a:pt x="306" y="162"/>
                  </a:cubicBezTo>
                  <a:cubicBezTo>
                    <a:pt x="306" y="162"/>
                    <a:pt x="306" y="162"/>
                    <a:pt x="306" y="162"/>
                  </a:cubicBezTo>
                  <a:cubicBezTo>
                    <a:pt x="305" y="162"/>
                    <a:pt x="305" y="162"/>
                    <a:pt x="305" y="162"/>
                  </a:cubicBezTo>
                  <a:cubicBezTo>
                    <a:pt x="304" y="163"/>
                    <a:pt x="304" y="163"/>
                    <a:pt x="304" y="163"/>
                  </a:cubicBezTo>
                  <a:cubicBezTo>
                    <a:pt x="304" y="163"/>
                    <a:pt x="304" y="163"/>
                    <a:pt x="304" y="163"/>
                  </a:cubicBezTo>
                  <a:cubicBezTo>
                    <a:pt x="304" y="163"/>
                    <a:pt x="304" y="163"/>
                    <a:pt x="304" y="163"/>
                  </a:cubicBezTo>
                  <a:cubicBezTo>
                    <a:pt x="305" y="163"/>
                    <a:pt x="305" y="163"/>
                    <a:pt x="305" y="163"/>
                  </a:cubicBezTo>
                  <a:cubicBezTo>
                    <a:pt x="306" y="163"/>
                    <a:pt x="306" y="163"/>
                    <a:pt x="306" y="163"/>
                  </a:cubicBezTo>
                  <a:cubicBezTo>
                    <a:pt x="305" y="163"/>
                    <a:pt x="305" y="163"/>
                    <a:pt x="305" y="163"/>
                  </a:cubicBezTo>
                  <a:cubicBezTo>
                    <a:pt x="305" y="163"/>
                    <a:pt x="305" y="163"/>
                    <a:pt x="305" y="163"/>
                  </a:cubicBezTo>
                  <a:cubicBezTo>
                    <a:pt x="305" y="163"/>
                    <a:pt x="305" y="163"/>
                    <a:pt x="305" y="163"/>
                  </a:cubicBezTo>
                  <a:cubicBezTo>
                    <a:pt x="307" y="163"/>
                    <a:pt x="307" y="163"/>
                    <a:pt x="307" y="163"/>
                  </a:cubicBezTo>
                  <a:cubicBezTo>
                    <a:pt x="307" y="164"/>
                    <a:pt x="307" y="164"/>
                    <a:pt x="307" y="164"/>
                  </a:cubicBezTo>
                  <a:cubicBezTo>
                    <a:pt x="307" y="164"/>
                    <a:pt x="307" y="164"/>
                    <a:pt x="307" y="164"/>
                  </a:cubicBezTo>
                  <a:cubicBezTo>
                    <a:pt x="307" y="164"/>
                    <a:pt x="307" y="164"/>
                    <a:pt x="307" y="164"/>
                  </a:cubicBezTo>
                  <a:cubicBezTo>
                    <a:pt x="308" y="165"/>
                    <a:pt x="308" y="165"/>
                    <a:pt x="308" y="165"/>
                  </a:cubicBezTo>
                  <a:cubicBezTo>
                    <a:pt x="308" y="165"/>
                    <a:pt x="308" y="165"/>
                    <a:pt x="308" y="165"/>
                  </a:cubicBezTo>
                  <a:cubicBezTo>
                    <a:pt x="307" y="166"/>
                    <a:pt x="307" y="166"/>
                    <a:pt x="307" y="166"/>
                  </a:cubicBezTo>
                  <a:cubicBezTo>
                    <a:pt x="307" y="166"/>
                    <a:pt x="307" y="166"/>
                    <a:pt x="307" y="166"/>
                  </a:cubicBezTo>
                  <a:cubicBezTo>
                    <a:pt x="308" y="166"/>
                    <a:pt x="308" y="166"/>
                    <a:pt x="308" y="166"/>
                  </a:cubicBezTo>
                  <a:cubicBezTo>
                    <a:pt x="308" y="166"/>
                    <a:pt x="308" y="166"/>
                    <a:pt x="308" y="166"/>
                  </a:cubicBezTo>
                  <a:cubicBezTo>
                    <a:pt x="308" y="165"/>
                    <a:pt x="308" y="165"/>
                    <a:pt x="308" y="165"/>
                  </a:cubicBezTo>
                  <a:cubicBezTo>
                    <a:pt x="309" y="165"/>
                    <a:pt x="309" y="165"/>
                    <a:pt x="309" y="165"/>
                  </a:cubicBezTo>
                  <a:cubicBezTo>
                    <a:pt x="309" y="166"/>
                    <a:pt x="309" y="166"/>
                    <a:pt x="309" y="166"/>
                  </a:cubicBezTo>
                  <a:cubicBezTo>
                    <a:pt x="309" y="166"/>
                    <a:pt x="309" y="166"/>
                    <a:pt x="309" y="166"/>
                  </a:cubicBezTo>
                  <a:cubicBezTo>
                    <a:pt x="308" y="167"/>
                    <a:pt x="308" y="167"/>
                    <a:pt x="308" y="167"/>
                  </a:cubicBezTo>
                  <a:cubicBezTo>
                    <a:pt x="307" y="168"/>
                    <a:pt x="307" y="168"/>
                    <a:pt x="307" y="168"/>
                  </a:cubicBezTo>
                  <a:cubicBezTo>
                    <a:pt x="307" y="169"/>
                    <a:pt x="307" y="169"/>
                    <a:pt x="307" y="169"/>
                  </a:cubicBezTo>
                  <a:cubicBezTo>
                    <a:pt x="308" y="168"/>
                    <a:pt x="308" y="168"/>
                    <a:pt x="308" y="168"/>
                  </a:cubicBezTo>
                  <a:cubicBezTo>
                    <a:pt x="308" y="167"/>
                    <a:pt x="308" y="167"/>
                    <a:pt x="308" y="167"/>
                  </a:cubicBezTo>
                  <a:cubicBezTo>
                    <a:pt x="308" y="167"/>
                    <a:pt x="308" y="167"/>
                    <a:pt x="308" y="167"/>
                  </a:cubicBezTo>
                  <a:cubicBezTo>
                    <a:pt x="309" y="166"/>
                    <a:pt x="309" y="166"/>
                    <a:pt x="309" y="166"/>
                  </a:cubicBezTo>
                  <a:cubicBezTo>
                    <a:pt x="310" y="166"/>
                    <a:pt x="310" y="166"/>
                    <a:pt x="310" y="166"/>
                  </a:cubicBezTo>
                  <a:cubicBezTo>
                    <a:pt x="310" y="166"/>
                    <a:pt x="310" y="166"/>
                    <a:pt x="310" y="166"/>
                  </a:cubicBezTo>
                  <a:cubicBezTo>
                    <a:pt x="310" y="165"/>
                    <a:pt x="310" y="165"/>
                    <a:pt x="310" y="165"/>
                  </a:cubicBezTo>
                  <a:cubicBezTo>
                    <a:pt x="311" y="165"/>
                    <a:pt x="311" y="165"/>
                    <a:pt x="311" y="165"/>
                  </a:cubicBezTo>
                  <a:cubicBezTo>
                    <a:pt x="311" y="165"/>
                    <a:pt x="311" y="165"/>
                    <a:pt x="311" y="165"/>
                  </a:cubicBezTo>
                  <a:cubicBezTo>
                    <a:pt x="311" y="166"/>
                    <a:pt x="311" y="166"/>
                    <a:pt x="311" y="166"/>
                  </a:cubicBezTo>
                  <a:cubicBezTo>
                    <a:pt x="310" y="167"/>
                    <a:pt x="310" y="167"/>
                    <a:pt x="310" y="167"/>
                  </a:cubicBezTo>
                  <a:cubicBezTo>
                    <a:pt x="309" y="167"/>
                    <a:pt x="309" y="167"/>
                    <a:pt x="309" y="167"/>
                  </a:cubicBezTo>
                  <a:cubicBezTo>
                    <a:pt x="309" y="168"/>
                    <a:pt x="309" y="168"/>
                    <a:pt x="309" y="168"/>
                  </a:cubicBezTo>
                  <a:cubicBezTo>
                    <a:pt x="309" y="169"/>
                    <a:pt x="309" y="169"/>
                    <a:pt x="309" y="169"/>
                  </a:cubicBezTo>
                  <a:cubicBezTo>
                    <a:pt x="310" y="168"/>
                    <a:pt x="310" y="168"/>
                    <a:pt x="310" y="168"/>
                  </a:cubicBezTo>
                  <a:cubicBezTo>
                    <a:pt x="310" y="168"/>
                    <a:pt x="310" y="168"/>
                    <a:pt x="310" y="168"/>
                  </a:cubicBezTo>
                  <a:cubicBezTo>
                    <a:pt x="310" y="167"/>
                    <a:pt x="310" y="167"/>
                    <a:pt x="310" y="167"/>
                  </a:cubicBezTo>
                  <a:cubicBezTo>
                    <a:pt x="310" y="167"/>
                    <a:pt x="310" y="167"/>
                    <a:pt x="310" y="167"/>
                  </a:cubicBezTo>
                  <a:cubicBezTo>
                    <a:pt x="311" y="166"/>
                    <a:pt x="311" y="166"/>
                    <a:pt x="311" y="166"/>
                  </a:cubicBezTo>
                  <a:cubicBezTo>
                    <a:pt x="312" y="166"/>
                    <a:pt x="312" y="166"/>
                    <a:pt x="312" y="166"/>
                  </a:cubicBezTo>
                  <a:cubicBezTo>
                    <a:pt x="313" y="165"/>
                    <a:pt x="313" y="165"/>
                    <a:pt x="313" y="165"/>
                  </a:cubicBezTo>
                  <a:cubicBezTo>
                    <a:pt x="313" y="165"/>
                    <a:pt x="313" y="165"/>
                    <a:pt x="313" y="165"/>
                  </a:cubicBezTo>
                  <a:cubicBezTo>
                    <a:pt x="313" y="166"/>
                    <a:pt x="313" y="166"/>
                    <a:pt x="313" y="166"/>
                  </a:cubicBezTo>
                  <a:cubicBezTo>
                    <a:pt x="312" y="167"/>
                    <a:pt x="312" y="167"/>
                    <a:pt x="312" y="167"/>
                  </a:cubicBezTo>
                  <a:cubicBezTo>
                    <a:pt x="311" y="167"/>
                    <a:pt x="311" y="167"/>
                    <a:pt x="311" y="167"/>
                  </a:cubicBezTo>
                  <a:cubicBezTo>
                    <a:pt x="311" y="167"/>
                    <a:pt x="311" y="167"/>
                    <a:pt x="311" y="167"/>
                  </a:cubicBezTo>
                  <a:cubicBezTo>
                    <a:pt x="311" y="168"/>
                    <a:pt x="311" y="168"/>
                    <a:pt x="311" y="168"/>
                  </a:cubicBezTo>
                  <a:cubicBezTo>
                    <a:pt x="311" y="168"/>
                    <a:pt x="311" y="168"/>
                    <a:pt x="311" y="168"/>
                  </a:cubicBezTo>
                  <a:cubicBezTo>
                    <a:pt x="311" y="168"/>
                    <a:pt x="311" y="168"/>
                    <a:pt x="311" y="168"/>
                  </a:cubicBezTo>
                  <a:cubicBezTo>
                    <a:pt x="312" y="168"/>
                    <a:pt x="312" y="168"/>
                    <a:pt x="312" y="168"/>
                  </a:cubicBezTo>
                  <a:cubicBezTo>
                    <a:pt x="312" y="168"/>
                    <a:pt x="312" y="168"/>
                    <a:pt x="312" y="168"/>
                  </a:cubicBezTo>
                  <a:cubicBezTo>
                    <a:pt x="313" y="168"/>
                    <a:pt x="313" y="168"/>
                    <a:pt x="313" y="168"/>
                  </a:cubicBezTo>
                  <a:cubicBezTo>
                    <a:pt x="314" y="168"/>
                    <a:pt x="314" y="168"/>
                    <a:pt x="314" y="168"/>
                  </a:cubicBezTo>
                  <a:cubicBezTo>
                    <a:pt x="314" y="169"/>
                    <a:pt x="314" y="169"/>
                    <a:pt x="314" y="169"/>
                  </a:cubicBezTo>
                  <a:cubicBezTo>
                    <a:pt x="314" y="169"/>
                    <a:pt x="314" y="169"/>
                    <a:pt x="314" y="169"/>
                  </a:cubicBezTo>
                  <a:cubicBezTo>
                    <a:pt x="313" y="170"/>
                    <a:pt x="313" y="170"/>
                    <a:pt x="313" y="170"/>
                  </a:cubicBezTo>
                  <a:cubicBezTo>
                    <a:pt x="313" y="170"/>
                    <a:pt x="313" y="170"/>
                    <a:pt x="313" y="170"/>
                  </a:cubicBezTo>
                  <a:cubicBezTo>
                    <a:pt x="314" y="170"/>
                    <a:pt x="314" y="170"/>
                    <a:pt x="314" y="170"/>
                  </a:cubicBezTo>
                  <a:cubicBezTo>
                    <a:pt x="314" y="171"/>
                    <a:pt x="314" y="171"/>
                    <a:pt x="314" y="171"/>
                  </a:cubicBezTo>
                  <a:cubicBezTo>
                    <a:pt x="313" y="171"/>
                    <a:pt x="313" y="171"/>
                    <a:pt x="313" y="171"/>
                  </a:cubicBezTo>
                  <a:cubicBezTo>
                    <a:pt x="313" y="171"/>
                    <a:pt x="313" y="171"/>
                    <a:pt x="313" y="171"/>
                  </a:cubicBezTo>
                  <a:cubicBezTo>
                    <a:pt x="313" y="171"/>
                    <a:pt x="313" y="171"/>
                    <a:pt x="313" y="171"/>
                  </a:cubicBezTo>
                  <a:cubicBezTo>
                    <a:pt x="314" y="171"/>
                    <a:pt x="314" y="171"/>
                    <a:pt x="314" y="171"/>
                  </a:cubicBezTo>
                  <a:cubicBezTo>
                    <a:pt x="312" y="172"/>
                    <a:pt x="312" y="172"/>
                    <a:pt x="312" y="172"/>
                  </a:cubicBezTo>
                  <a:cubicBezTo>
                    <a:pt x="312" y="172"/>
                    <a:pt x="312" y="172"/>
                    <a:pt x="312" y="172"/>
                  </a:cubicBezTo>
                  <a:cubicBezTo>
                    <a:pt x="312" y="172"/>
                    <a:pt x="312" y="172"/>
                    <a:pt x="312" y="172"/>
                  </a:cubicBezTo>
                  <a:cubicBezTo>
                    <a:pt x="313" y="172"/>
                    <a:pt x="313" y="172"/>
                    <a:pt x="313" y="172"/>
                  </a:cubicBezTo>
                  <a:cubicBezTo>
                    <a:pt x="314" y="172"/>
                    <a:pt x="314" y="172"/>
                    <a:pt x="314" y="172"/>
                  </a:cubicBezTo>
                  <a:cubicBezTo>
                    <a:pt x="314" y="172"/>
                    <a:pt x="314" y="172"/>
                    <a:pt x="314" y="172"/>
                  </a:cubicBezTo>
                  <a:cubicBezTo>
                    <a:pt x="315" y="172"/>
                    <a:pt x="315" y="172"/>
                    <a:pt x="315" y="172"/>
                  </a:cubicBezTo>
                  <a:cubicBezTo>
                    <a:pt x="315" y="172"/>
                    <a:pt x="315" y="172"/>
                    <a:pt x="315" y="172"/>
                  </a:cubicBezTo>
                  <a:cubicBezTo>
                    <a:pt x="315" y="173"/>
                    <a:pt x="315" y="173"/>
                    <a:pt x="315" y="173"/>
                  </a:cubicBezTo>
                  <a:cubicBezTo>
                    <a:pt x="314" y="173"/>
                    <a:pt x="314" y="173"/>
                    <a:pt x="314" y="173"/>
                  </a:cubicBezTo>
                  <a:cubicBezTo>
                    <a:pt x="315" y="173"/>
                    <a:pt x="315" y="173"/>
                    <a:pt x="315" y="173"/>
                  </a:cubicBezTo>
                  <a:cubicBezTo>
                    <a:pt x="316" y="172"/>
                    <a:pt x="316" y="172"/>
                    <a:pt x="316" y="172"/>
                  </a:cubicBezTo>
                  <a:cubicBezTo>
                    <a:pt x="316" y="172"/>
                    <a:pt x="316" y="172"/>
                    <a:pt x="316" y="172"/>
                  </a:cubicBezTo>
                  <a:cubicBezTo>
                    <a:pt x="317" y="171"/>
                    <a:pt x="317" y="171"/>
                    <a:pt x="317" y="171"/>
                  </a:cubicBezTo>
                  <a:cubicBezTo>
                    <a:pt x="318" y="172"/>
                    <a:pt x="318" y="172"/>
                    <a:pt x="318" y="172"/>
                  </a:cubicBezTo>
                  <a:cubicBezTo>
                    <a:pt x="318" y="172"/>
                    <a:pt x="318" y="172"/>
                    <a:pt x="318" y="172"/>
                  </a:cubicBezTo>
                  <a:cubicBezTo>
                    <a:pt x="317" y="172"/>
                    <a:pt x="317" y="172"/>
                    <a:pt x="317" y="172"/>
                  </a:cubicBezTo>
                  <a:cubicBezTo>
                    <a:pt x="317" y="172"/>
                    <a:pt x="317" y="172"/>
                    <a:pt x="317" y="172"/>
                  </a:cubicBezTo>
                  <a:cubicBezTo>
                    <a:pt x="316" y="173"/>
                    <a:pt x="316" y="173"/>
                    <a:pt x="316" y="173"/>
                  </a:cubicBezTo>
                  <a:cubicBezTo>
                    <a:pt x="316" y="174"/>
                    <a:pt x="316" y="174"/>
                    <a:pt x="316" y="174"/>
                  </a:cubicBezTo>
                  <a:cubicBezTo>
                    <a:pt x="315" y="174"/>
                    <a:pt x="315" y="174"/>
                    <a:pt x="315" y="174"/>
                  </a:cubicBezTo>
                  <a:cubicBezTo>
                    <a:pt x="315" y="175"/>
                    <a:pt x="315" y="175"/>
                    <a:pt x="315" y="175"/>
                  </a:cubicBezTo>
                  <a:cubicBezTo>
                    <a:pt x="315" y="175"/>
                    <a:pt x="315" y="175"/>
                    <a:pt x="315" y="175"/>
                  </a:cubicBezTo>
                  <a:cubicBezTo>
                    <a:pt x="315" y="175"/>
                    <a:pt x="315" y="175"/>
                    <a:pt x="315" y="175"/>
                  </a:cubicBezTo>
                  <a:cubicBezTo>
                    <a:pt x="316" y="175"/>
                    <a:pt x="316" y="175"/>
                    <a:pt x="316" y="175"/>
                  </a:cubicBezTo>
                  <a:cubicBezTo>
                    <a:pt x="316" y="175"/>
                    <a:pt x="316" y="175"/>
                    <a:pt x="316" y="175"/>
                  </a:cubicBezTo>
                  <a:cubicBezTo>
                    <a:pt x="317" y="174"/>
                    <a:pt x="317" y="174"/>
                    <a:pt x="317" y="174"/>
                  </a:cubicBezTo>
                  <a:cubicBezTo>
                    <a:pt x="317" y="173"/>
                    <a:pt x="317" y="173"/>
                    <a:pt x="317" y="173"/>
                  </a:cubicBezTo>
                  <a:cubicBezTo>
                    <a:pt x="317" y="174"/>
                    <a:pt x="317" y="174"/>
                    <a:pt x="317" y="174"/>
                  </a:cubicBezTo>
                  <a:cubicBezTo>
                    <a:pt x="317" y="175"/>
                    <a:pt x="317" y="175"/>
                    <a:pt x="317" y="175"/>
                  </a:cubicBezTo>
                  <a:cubicBezTo>
                    <a:pt x="317" y="176"/>
                    <a:pt x="317" y="176"/>
                    <a:pt x="317" y="176"/>
                  </a:cubicBezTo>
                  <a:cubicBezTo>
                    <a:pt x="316" y="176"/>
                    <a:pt x="316" y="176"/>
                    <a:pt x="316" y="176"/>
                  </a:cubicBezTo>
                  <a:cubicBezTo>
                    <a:pt x="317" y="176"/>
                    <a:pt x="317" y="176"/>
                    <a:pt x="317" y="176"/>
                  </a:cubicBezTo>
                  <a:cubicBezTo>
                    <a:pt x="317" y="175"/>
                    <a:pt x="317" y="175"/>
                    <a:pt x="317" y="175"/>
                  </a:cubicBezTo>
                  <a:cubicBezTo>
                    <a:pt x="317" y="174"/>
                    <a:pt x="317" y="174"/>
                    <a:pt x="317" y="174"/>
                  </a:cubicBezTo>
                  <a:cubicBezTo>
                    <a:pt x="318" y="174"/>
                    <a:pt x="318" y="174"/>
                    <a:pt x="318" y="174"/>
                  </a:cubicBezTo>
                  <a:cubicBezTo>
                    <a:pt x="318" y="174"/>
                    <a:pt x="318" y="174"/>
                    <a:pt x="318" y="174"/>
                  </a:cubicBezTo>
                  <a:cubicBezTo>
                    <a:pt x="318" y="175"/>
                    <a:pt x="318" y="175"/>
                    <a:pt x="318" y="175"/>
                  </a:cubicBezTo>
                  <a:cubicBezTo>
                    <a:pt x="319" y="176"/>
                    <a:pt x="319" y="176"/>
                    <a:pt x="319" y="176"/>
                  </a:cubicBezTo>
                  <a:cubicBezTo>
                    <a:pt x="319" y="176"/>
                    <a:pt x="319" y="176"/>
                    <a:pt x="319" y="176"/>
                  </a:cubicBezTo>
                  <a:cubicBezTo>
                    <a:pt x="319" y="175"/>
                    <a:pt x="319" y="175"/>
                    <a:pt x="319" y="175"/>
                  </a:cubicBezTo>
                  <a:cubicBezTo>
                    <a:pt x="319" y="174"/>
                    <a:pt x="319" y="174"/>
                    <a:pt x="319" y="174"/>
                  </a:cubicBezTo>
                  <a:cubicBezTo>
                    <a:pt x="320" y="174"/>
                    <a:pt x="320" y="174"/>
                    <a:pt x="320" y="174"/>
                  </a:cubicBezTo>
                  <a:cubicBezTo>
                    <a:pt x="320" y="174"/>
                    <a:pt x="320" y="174"/>
                    <a:pt x="320" y="174"/>
                  </a:cubicBezTo>
                  <a:cubicBezTo>
                    <a:pt x="320" y="175"/>
                    <a:pt x="320" y="175"/>
                    <a:pt x="320" y="175"/>
                  </a:cubicBezTo>
                  <a:cubicBezTo>
                    <a:pt x="320" y="175"/>
                    <a:pt x="320" y="175"/>
                    <a:pt x="320" y="175"/>
                  </a:cubicBezTo>
                  <a:cubicBezTo>
                    <a:pt x="321" y="175"/>
                    <a:pt x="321" y="175"/>
                    <a:pt x="321" y="175"/>
                  </a:cubicBezTo>
                  <a:cubicBezTo>
                    <a:pt x="321" y="175"/>
                    <a:pt x="321" y="175"/>
                    <a:pt x="321" y="175"/>
                  </a:cubicBezTo>
                  <a:cubicBezTo>
                    <a:pt x="321" y="176"/>
                    <a:pt x="321" y="176"/>
                    <a:pt x="321" y="176"/>
                  </a:cubicBezTo>
                  <a:cubicBezTo>
                    <a:pt x="322" y="176"/>
                    <a:pt x="322" y="176"/>
                    <a:pt x="322" y="176"/>
                  </a:cubicBezTo>
                  <a:cubicBezTo>
                    <a:pt x="322" y="176"/>
                    <a:pt x="322" y="176"/>
                    <a:pt x="322" y="176"/>
                  </a:cubicBezTo>
                  <a:cubicBezTo>
                    <a:pt x="322" y="177"/>
                    <a:pt x="322" y="177"/>
                    <a:pt x="322" y="177"/>
                  </a:cubicBezTo>
                  <a:cubicBezTo>
                    <a:pt x="323" y="177"/>
                    <a:pt x="323" y="177"/>
                    <a:pt x="323" y="177"/>
                  </a:cubicBezTo>
                  <a:cubicBezTo>
                    <a:pt x="323" y="178"/>
                    <a:pt x="323" y="178"/>
                    <a:pt x="323" y="178"/>
                  </a:cubicBezTo>
                  <a:cubicBezTo>
                    <a:pt x="323" y="178"/>
                    <a:pt x="323" y="178"/>
                    <a:pt x="323" y="178"/>
                  </a:cubicBezTo>
                  <a:cubicBezTo>
                    <a:pt x="322" y="178"/>
                    <a:pt x="322" y="178"/>
                    <a:pt x="322" y="178"/>
                  </a:cubicBezTo>
                  <a:cubicBezTo>
                    <a:pt x="321" y="178"/>
                    <a:pt x="321" y="178"/>
                    <a:pt x="321" y="178"/>
                  </a:cubicBezTo>
                  <a:cubicBezTo>
                    <a:pt x="321" y="178"/>
                    <a:pt x="321" y="178"/>
                    <a:pt x="321" y="178"/>
                  </a:cubicBezTo>
                  <a:cubicBezTo>
                    <a:pt x="321" y="177"/>
                    <a:pt x="321" y="177"/>
                    <a:pt x="321" y="177"/>
                  </a:cubicBezTo>
                  <a:cubicBezTo>
                    <a:pt x="320" y="177"/>
                    <a:pt x="320" y="177"/>
                    <a:pt x="320" y="177"/>
                  </a:cubicBezTo>
                  <a:cubicBezTo>
                    <a:pt x="320" y="177"/>
                    <a:pt x="320" y="177"/>
                    <a:pt x="320" y="177"/>
                  </a:cubicBezTo>
                  <a:cubicBezTo>
                    <a:pt x="320" y="177"/>
                    <a:pt x="320" y="177"/>
                    <a:pt x="320" y="177"/>
                  </a:cubicBezTo>
                  <a:cubicBezTo>
                    <a:pt x="319" y="178"/>
                    <a:pt x="319" y="178"/>
                    <a:pt x="319" y="178"/>
                  </a:cubicBezTo>
                  <a:cubicBezTo>
                    <a:pt x="320" y="177"/>
                    <a:pt x="320" y="177"/>
                    <a:pt x="320" y="177"/>
                  </a:cubicBezTo>
                  <a:cubicBezTo>
                    <a:pt x="320" y="177"/>
                    <a:pt x="320" y="177"/>
                    <a:pt x="320" y="177"/>
                  </a:cubicBezTo>
                  <a:cubicBezTo>
                    <a:pt x="321" y="178"/>
                    <a:pt x="321" y="178"/>
                    <a:pt x="321" y="178"/>
                  </a:cubicBezTo>
                  <a:cubicBezTo>
                    <a:pt x="320" y="178"/>
                    <a:pt x="320" y="178"/>
                    <a:pt x="320" y="178"/>
                  </a:cubicBezTo>
                  <a:cubicBezTo>
                    <a:pt x="321" y="178"/>
                    <a:pt x="321" y="178"/>
                    <a:pt x="321" y="178"/>
                  </a:cubicBezTo>
                  <a:cubicBezTo>
                    <a:pt x="321" y="179"/>
                    <a:pt x="321" y="179"/>
                    <a:pt x="321" y="179"/>
                  </a:cubicBezTo>
                  <a:cubicBezTo>
                    <a:pt x="321" y="179"/>
                    <a:pt x="321" y="179"/>
                    <a:pt x="321" y="179"/>
                  </a:cubicBezTo>
                  <a:cubicBezTo>
                    <a:pt x="320" y="179"/>
                    <a:pt x="320" y="179"/>
                    <a:pt x="320" y="179"/>
                  </a:cubicBezTo>
                  <a:cubicBezTo>
                    <a:pt x="319" y="179"/>
                    <a:pt x="319" y="179"/>
                    <a:pt x="319" y="179"/>
                  </a:cubicBezTo>
                  <a:cubicBezTo>
                    <a:pt x="320" y="179"/>
                    <a:pt x="320" y="179"/>
                    <a:pt x="320" y="179"/>
                  </a:cubicBezTo>
                  <a:cubicBezTo>
                    <a:pt x="321" y="179"/>
                    <a:pt x="321" y="179"/>
                    <a:pt x="321" y="179"/>
                  </a:cubicBezTo>
                  <a:cubicBezTo>
                    <a:pt x="321" y="179"/>
                    <a:pt x="321" y="179"/>
                    <a:pt x="321" y="179"/>
                  </a:cubicBezTo>
                  <a:cubicBezTo>
                    <a:pt x="321" y="179"/>
                    <a:pt x="321" y="179"/>
                    <a:pt x="321" y="179"/>
                  </a:cubicBezTo>
                  <a:cubicBezTo>
                    <a:pt x="321" y="180"/>
                    <a:pt x="321" y="180"/>
                    <a:pt x="321" y="180"/>
                  </a:cubicBezTo>
                  <a:cubicBezTo>
                    <a:pt x="320" y="180"/>
                    <a:pt x="320" y="180"/>
                    <a:pt x="320" y="180"/>
                  </a:cubicBezTo>
                  <a:cubicBezTo>
                    <a:pt x="320" y="180"/>
                    <a:pt x="320" y="180"/>
                    <a:pt x="320" y="180"/>
                  </a:cubicBezTo>
                  <a:cubicBezTo>
                    <a:pt x="319" y="180"/>
                    <a:pt x="319" y="180"/>
                    <a:pt x="319" y="180"/>
                  </a:cubicBezTo>
                  <a:cubicBezTo>
                    <a:pt x="318" y="180"/>
                    <a:pt x="318" y="180"/>
                    <a:pt x="318" y="180"/>
                  </a:cubicBezTo>
                  <a:cubicBezTo>
                    <a:pt x="318" y="179"/>
                    <a:pt x="318" y="179"/>
                    <a:pt x="318" y="179"/>
                  </a:cubicBezTo>
                  <a:cubicBezTo>
                    <a:pt x="318" y="179"/>
                    <a:pt x="318" y="179"/>
                    <a:pt x="318" y="179"/>
                  </a:cubicBezTo>
                  <a:cubicBezTo>
                    <a:pt x="318" y="178"/>
                    <a:pt x="318" y="178"/>
                    <a:pt x="318" y="178"/>
                  </a:cubicBezTo>
                  <a:cubicBezTo>
                    <a:pt x="317" y="178"/>
                    <a:pt x="317" y="178"/>
                    <a:pt x="317" y="178"/>
                  </a:cubicBezTo>
                  <a:cubicBezTo>
                    <a:pt x="317" y="178"/>
                    <a:pt x="317" y="178"/>
                    <a:pt x="317" y="178"/>
                  </a:cubicBezTo>
                  <a:cubicBezTo>
                    <a:pt x="317" y="179"/>
                    <a:pt x="317" y="179"/>
                    <a:pt x="317" y="179"/>
                  </a:cubicBezTo>
                  <a:cubicBezTo>
                    <a:pt x="317" y="179"/>
                    <a:pt x="317" y="179"/>
                    <a:pt x="317" y="179"/>
                  </a:cubicBezTo>
                  <a:cubicBezTo>
                    <a:pt x="318" y="180"/>
                    <a:pt x="318" y="180"/>
                    <a:pt x="318" y="180"/>
                  </a:cubicBezTo>
                  <a:cubicBezTo>
                    <a:pt x="318" y="180"/>
                    <a:pt x="318" y="180"/>
                    <a:pt x="318" y="180"/>
                  </a:cubicBezTo>
                  <a:cubicBezTo>
                    <a:pt x="317" y="180"/>
                    <a:pt x="317" y="180"/>
                    <a:pt x="317" y="180"/>
                  </a:cubicBezTo>
                  <a:cubicBezTo>
                    <a:pt x="316" y="180"/>
                    <a:pt x="316" y="180"/>
                    <a:pt x="316" y="180"/>
                  </a:cubicBezTo>
                  <a:cubicBezTo>
                    <a:pt x="316" y="179"/>
                    <a:pt x="316" y="179"/>
                    <a:pt x="316" y="179"/>
                  </a:cubicBezTo>
                  <a:cubicBezTo>
                    <a:pt x="316" y="180"/>
                    <a:pt x="316" y="180"/>
                    <a:pt x="316" y="180"/>
                  </a:cubicBezTo>
                  <a:cubicBezTo>
                    <a:pt x="316" y="180"/>
                    <a:pt x="316" y="180"/>
                    <a:pt x="316" y="180"/>
                  </a:cubicBezTo>
                  <a:cubicBezTo>
                    <a:pt x="317" y="180"/>
                    <a:pt x="317" y="180"/>
                    <a:pt x="317" y="180"/>
                  </a:cubicBezTo>
                  <a:cubicBezTo>
                    <a:pt x="318" y="181"/>
                    <a:pt x="318" y="181"/>
                    <a:pt x="318" y="181"/>
                  </a:cubicBezTo>
                  <a:cubicBezTo>
                    <a:pt x="318" y="181"/>
                    <a:pt x="318" y="181"/>
                    <a:pt x="318" y="181"/>
                  </a:cubicBezTo>
                  <a:cubicBezTo>
                    <a:pt x="318" y="181"/>
                    <a:pt x="318" y="181"/>
                    <a:pt x="318" y="181"/>
                  </a:cubicBezTo>
                  <a:cubicBezTo>
                    <a:pt x="318" y="182"/>
                    <a:pt x="318" y="182"/>
                    <a:pt x="318" y="182"/>
                  </a:cubicBezTo>
                  <a:cubicBezTo>
                    <a:pt x="317" y="182"/>
                    <a:pt x="317" y="182"/>
                    <a:pt x="317" y="182"/>
                  </a:cubicBezTo>
                  <a:cubicBezTo>
                    <a:pt x="317" y="181"/>
                    <a:pt x="317" y="181"/>
                    <a:pt x="317" y="181"/>
                  </a:cubicBezTo>
                  <a:cubicBezTo>
                    <a:pt x="316" y="181"/>
                    <a:pt x="316" y="181"/>
                    <a:pt x="316" y="181"/>
                  </a:cubicBezTo>
                  <a:cubicBezTo>
                    <a:pt x="315" y="181"/>
                    <a:pt x="315" y="181"/>
                    <a:pt x="315" y="181"/>
                  </a:cubicBezTo>
                  <a:cubicBezTo>
                    <a:pt x="315" y="181"/>
                    <a:pt x="315" y="181"/>
                    <a:pt x="315" y="181"/>
                  </a:cubicBezTo>
                  <a:cubicBezTo>
                    <a:pt x="315" y="181"/>
                    <a:pt x="315" y="181"/>
                    <a:pt x="315" y="181"/>
                  </a:cubicBezTo>
                  <a:cubicBezTo>
                    <a:pt x="316" y="181"/>
                    <a:pt x="316" y="181"/>
                    <a:pt x="316" y="181"/>
                  </a:cubicBezTo>
                  <a:cubicBezTo>
                    <a:pt x="317" y="182"/>
                    <a:pt x="317" y="182"/>
                    <a:pt x="317" y="182"/>
                  </a:cubicBezTo>
                  <a:cubicBezTo>
                    <a:pt x="317" y="183"/>
                    <a:pt x="317" y="183"/>
                    <a:pt x="317" y="183"/>
                  </a:cubicBezTo>
                  <a:cubicBezTo>
                    <a:pt x="316" y="183"/>
                    <a:pt x="316" y="183"/>
                    <a:pt x="316" y="183"/>
                  </a:cubicBezTo>
                  <a:cubicBezTo>
                    <a:pt x="316" y="183"/>
                    <a:pt x="316" y="183"/>
                    <a:pt x="316" y="183"/>
                  </a:cubicBezTo>
                  <a:cubicBezTo>
                    <a:pt x="316" y="183"/>
                    <a:pt x="316" y="183"/>
                    <a:pt x="316" y="183"/>
                  </a:cubicBezTo>
                  <a:cubicBezTo>
                    <a:pt x="315" y="182"/>
                    <a:pt x="315" y="182"/>
                    <a:pt x="315" y="182"/>
                  </a:cubicBezTo>
                  <a:cubicBezTo>
                    <a:pt x="315" y="182"/>
                    <a:pt x="315" y="182"/>
                    <a:pt x="315" y="182"/>
                  </a:cubicBezTo>
                  <a:cubicBezTo>
                    <a:pt x="315" y="182"/>
                    <a:pt x="315" y="182"/>
                    <a:pt x="315" y="182"/>
                  </a:cubicBezTo>
                  <a:cubicBezTo>
                    <a:pt x="315" y="183"/>
                    <a:pt x="315" y="183"/>
                    <a:pt x="315" y="183"/>
                  </a:cubicBezTo>
                  <a:cubicBezTo>
                    <a:pt x="315" y="183"/>
                    <a:pt x="315" y="183"/>
                    <a:pt x="315" y="183"/>
                  </a:cubicBezTo>
                  <a:cubicBezTo>
                    <a:pt x="315" y="184"/>
                    <a:pt x="315" y="184"/>
                    <a:pt x="315" y="184"/>
                  </a:cubicBezTo>
                  <a:cubicBezTo>
                    <a:pt x="315" y="184"/>
                    <a:pt x="315" y="184"/>
                    <a:pt x="315"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4" y="184"/>
                    <a:pt x="314" y="184"/>
                    <a:pt x="314" y="184"/>
                  </a:cubicBezTo>
                  <a:cubicBezTo>
                    <a:pt x="313" y="184"/>
                    <a:pt x="313" y="184"/>
                    <a:pt x="313" y="184"/>
                  </a:cubicBezTo>
                  <a:cubicBezTo>
                    <a:pt x="313" y="184"/>
                    <a:pt x="313" y="184"/>
                    <a:pt x="313" y="184"/>
                  </a:cubicBezTo>
                  <a:cubicBezTo>
                    <a:pt x="313" y="184"/>
                    <a:pt x="313" y="184"/>
                    <a:pt x="313" y="184"/>
                  </a:cubicBezTo>
                  <a:cubicBezTo>
                    <a:pt x="313" y="183"/>
                    <a:pt x="313" y="183"/>
                    <a:pt x="313" y="183"/>
                  </a:cubicBezTo>
                  <a:cubicBezTo>
                    <a:pt x="312" y="182"/>
                    <a:pt x="312" y="182"/>
                    <a:pt x="312" y="182"/>
                  </a:cubicBezTo>
                  <a:cubicBezTo>
                    <a:pt x="312" y="182"/>
                    <a:pt x="312" y="182"/>
                    <a:pt x="312" y="182"/>
                  </a:cubicBezTo>
                  <a:cubicBezTo>
                    <a:pt x="312" y="182"/>
                    <a:pt x="312" y="182"/>
                    <a:pt x="312" y="182"/>
                  </a:cubicBezTo>
                  <a:cubicBezTo>
                    <a:pt x="312" y="184"/>
                    <a:pt x="312" y="184"/>
                    <a:pt x="312" y="184"/>
                  </a:cubicBezTo>
                  <a:cubicBezTo>
                    <a:pt x="312" y="184"/>
                    <a:pt x="312" y="184"/>
                    <a:pt x="312" y="184"/>
                  </a:cubicBezTo>
                  <a:cubicBezTo>
                    <a:pt x="311" y="184"/>
                    <a:pt x="311" y="184"/>
                    <a:pt x="311" y="184"/>
                  </a:cubicBezTo>
                  <a:cubicBezTo>
                    <a:pt x="311" y="184"/>
                    <a:pt x="311" y="184"/>
                    <a:pt x="311" y="184"/>
                  </a:cubicBezTo>
                  <a:cubicBezTo>
                    <a:pt x="312" y="184"/>
                    <a:pt x="312" y="184"/>
                    <a:pt x="312" y="184"/>
                  </a:cubicBezTo>
                  <a:cubicBezTo>
                    <a:pt x="312" y="184"/>
                    <a:pt x="312" y="184"/>
                    <a:pt x="312" y="184"/>
                  </a:cubicBezTo>
                  <a:cubicBezTo>
                    <a:pt x="312" y="185"/>
                    <a:pt x="312" y="185"/>
                    <a:pt x="312" y="185"/>
                  </a:cubicBezTo>
                  <a:cubicBezTo>
                    <a:pt x="311" y="185"/>
                    <a:pt x="311" y="185"/>
                    <a:pt x="311" y="185"/>
                  </a:cubicBezTo>
                  <a:cubicBezTo>
                    <a:pt x="311" y="185"/>
                    <a:pt x="311" y="185"/>
                    <a:pt x="311" y="185"/>
                  </a:cubicBezTo>
                  <a:cubicBezTo>
                    <a:pt x="311" y="185"/>
                    <a:pt x="311" y="185"/>
                    <a:pt x="311" y="185"/>
                  </a:cubicBezTo>
                  <a:cubicBezTo>
                    <a:pt x="311" y="185"/>
                    <a:pt x="311" y="185"/>
                    <a:pt x="311" y="185"/>
                  </a:cubicBezTo>
                  <a:cubicBezTo>
                    <a:pt x="312" y="185"/>
                    <a:pt x="312" y="185"/>
                    <a:pt x="312" y="185"/>
                  </a:cubicBezTo>
                  <a:cubicBezTo>
                    <a:pt x="312" y="186"/>
                    <a:pt x="312" y="186"/>
                    <a:pt x="312" y="186"/>
                  </a:cubicBezTo>
                  <a:cubicBezTo>
                    <a:pt x="312" y="186"/>
                    <a:pt x="312" y="186"/>
                    <a:pt x="312" y="186"/>
                  </a:cubicBezTo>
                  <a:cubicBezTo>
                    <a:pt x="311" y="186"/>
                    <a:pt x="311" y="186"/>
                    <a:pt x="311" y="186"/>
                  </a:cubicBezTo>
                  <a:cubicBezTo>
                    <a:pt x="311" y="186"/>
                    <a:pt x="311" y="186"/>
                    <a:pt x="311" y="186"/>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7"/>
                    <a:pt x="311" y="187"/>
                    <a:pt x="311" y="187"/>
                  </a:cubicBezTo>
                  <a:cubicBezTo>
                    <a:pt x="311" y="188"/>
                    <a:pt x="311" y="188"/>
                    <a:pt x="311" y="188"/>
                  </a:cubicBezTo>
                  <a:cubicBezTo>
                    <a:pt x="311" y="188"/>
                    <a:pt x="311" y="188"/>
                    <a:pt x="311" y="188"/>
                  </a:cubicBezTo>
                  <a:cubicBezTo>
                    <a:pt x="311" y="189"/>
                    <a:pt x="311" y="189"/>
                    <a:pt x="311"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10" y="189"/>
                    <a:pt x="310" y="189"/>
                    <a:pt x="310" y="189"/>
                  </a:cubicBezTo>
                  <a:cubicBezTo>
                    <a:pt x="309" y="188"/>
                    <a:pt x="309" y="188"/>
                    <a:pt x="309" y="188"/>
                  </a:cubicBezTo>
                  <a:cubicBezTo>
                    <a:pt x="309" y="188"/>
                    <a:pt x="309" y="188"/>
                    <a:pt x="309" y="188"/>
                  </a:cubicBezTo>
                  <a:cubicBezTo>
                    <a:pt x="309" y="188"/>
                    <a:pt x="309" y="188"/>
                    <a:pt x="309" y="188"/>
                  </a:cubicBezTo>
                  <a:cubicBezTo>
                    <a:pt x="309" y="187"/>
                    <a:pt x="309" y="187"/>
                    <a:pt x="309" y="187"/>
                  </a:cubicBezTo>
                  <a:cubicBezTo>
                    <a:pt x="309" y="187"/>
                    <a:pt x="309" y="187"/>
                    <a:pt x="309" y="187"/>
                  </a:cubicBezTo>
                  <a:cubicBezTo>
                    <a:pt x="308" y="188"/>
                    <a:pt x="308" y="188"/>
                    <a:pt x="308" y="188"/>
                  </a:cubicBezTo>
                  <a:cubicBezTo>
                    <a:pt x="308" y="188"/>
                    <a:pt x="308" y="188"/>
                    <a:pt x="308" y="188"/>
                  </a:cubicBezTo>
                  <a:cubicBezTo>
                    <a:pt x="308" y="188"/>
                    <a:pt x="308" y="188"/>
                    <a:pt x="308" y="188"/>
                  </a:cubicBezTo>
                  <a:cubicBezTo>
                    <a:pt x="308" y="188"/>
                    <a:pt x="308" y="188"/>
                    <a:pt x="308" y="188"/>
                  </a:cubicBezTo>
                  <a:cubicBezTo>
                    <a:pt x="308" y="187"/>
                    <a:pt x="308" y="187"/>
                    <a:pt x="308" y="187"/>
                  </a:cubicBezTo>
                  <a:cubicBezTo>
                    <a:pt x="308" y="187"/>
                    <a:pt x="308" y="187"/>
                    <a:pt x="308" y="187"/>
                  </a:cubicBezTo>
                  <a:cubicBezTo>
                    <a:pt x="308" y="187"/>
                    <a:pt x="308" y="187"/>
                    <a:pt x="308" y="187"/>
                  </a:cubicBezTo>
                  <a:cubicBezTo>
                    <a:pt x="308" y="186"/>
                    <a:pt x="308" y="186"/>
                    <a:pt x="308" y="186"/>
                  </a:cubicBezTo>
                  <a:cubicBezTo>
                    <a:pt x="308" y="186"/>
                    <a:pt x="308" y="186"/>
                    <a:pt x="308" y="186"/>
                  </a:cubicBezTo>
                  <a:cubicBezTo>
                    <a:pt x="308" y="186"/>
                    <a:pt x="308" y="186"/>
                    <a:pt x="308" y="186"/>
                  </a:cubicBezTo>
                  <a:cubicBezTo>
                    <a:pt x="308" y="186"/>
                    <a:pt x="308" y="186"/>
                    <a:pt x="308" y="186"/>
                  </a:cubicBezTo>
                  <a:cubicBezTo>
                    <a:pt x="307" y="186"/>
                    <a:pt x="307" y="186"/>
                    <a:pt x="307" y="186"/>
                  </a:cubicBezTo>
                  <a:cubicBezTo>
                    <a:pt x="307" y="187"/>
                    <a:pt x="307" y="187"/>
                    <a:pt x="307" y="187"/>
                  </a:cubicBezTo>
                  <a:cubicBezTo>
                    <a:pt x="307" y="187"/>
                    <a:pt x="307" y="187"/>
                    <a:pt x="307" y="187"/>
                  </a:cubicBezTo>
                  <a:cubicBezTo>
                    <a:pt x="306" y="187"/>
                    <a:pt x="306" y="187"/>
                    <a:pt x="306" y="187"/>
                  </a:cubicBezTo>
                  <a:cubicBezTo>
                    <a:pt x="306" y="187"/>
                    <a:pt x="306" y="187"/>
                    <a:pt x="306" y="187"/>
                  </a:cubicBezTo>
                  <a:cubicBezTo>
                    <a:pt x="306" y="186"/>
                    <a:pt x="306" y="186"/>
                    <a:pt x="306" y="186"/>
                  </a:cubicBezTo>
                  <a:cubicBezTo>
                    <a:pt x="306" y="186"/>
                    <a:pt x="306" y="186"/>
                    <a:pt x="306" y="186"/>
                  </a:cubicBezTo>
                  <a:cubicBezTo>
                    <a:pt x="306" y="185"/>
                    <a:pt x="306" y="185"/>
                    <a:pt x="306"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7" y="185"/>
                    <a:pt x="307" y="185"/>
                    <a:pt x="307" y="185"/>
                  </a:cubicBezTo>
                  <a:cubicBezTo>
                    <a:pt x="306" y="185"/>
                    <a:pt x="306" y="185"/>
                    <a:pt x="306" y="185"/>
                  </a:cubicBezTo>
                  <a:cubicBezTo>
                    <a:pt x="306" y="185"/>
                    <a:pt x="306" y="185"/>
                    <a:pt x="306" y="185"/>
                  </a:cubicBezTo>
                  <a:cubicBezTo>
                    <a:pt x="305" y="184"/>
                    <a:pt x="305" y="184"/>
                    <a:pt x="305" y="184"/>
                  </a:cubicBezTo>
                  <a:cubicBezTo>
                    <a:pt x="306" y="184"/>
                    <a:pt x="306" y="184"/>
                    <a:pt x="306" y="184"/>
                  </a:cubicBezTo>
                  <a:cubicBezTo>
                    <a:pt x="306" y="184"/>
                    <a:pt x="306" y="184"/>
                    <a:pt x="306" y="184"/>
                  </a:cubicBezTo>
                  <a:cubicBezTo>
                    <a:pt x="307" y="183"/>
                    <a:pt x="307" y="183"/>
                    <a:pt x="307" y="183"/>
                  </a:cubicBezTo>
                  <a:cubicBezTo>
                    <a:pt x="306" y="183"/>
                    <a:pt x="306" y="183"/>
                    <a:pt x="306" y="183"/>
                  </a:cubicBezTo>
                  <a:cubicBezTo>
                    <a:pt x="306" y="183"/>
                    <a:pt x="306" y="183"/>
                    <a:pt x="306" y="183"/>
                  </a:cubicBezTo>
                  <a:cubicBezTo>
                    <a:pt x="306" y="183"/>
                    <a:pt x="306" y="183"/>
                    <a:pt x="306" y="183"/>
                  </a:cubicBezTo>
                  <a:cubicBezTo>
                    <a:pt x="305" y="183"/>
                    <a:pt x="305" y="183"/>
                    <a:pt x="305" y="183"/>
                  </a:cubicBezTo>
                  <a:cubicBezTo>
                    <a:pt x="306" y="183"/>
                    <a:pt x="306" y="183"/>
                    <a:pt x="306" y="183"/>
                  </a:cubicBezTo>
                  <a:cubicBezTo>
                    <a:pt x="306" y="182"/>
                    <a:pt x="306" y="182"/>
                    <a:pt x="306" y="182"/>
                  </a:cubicBezTo>
                  <a:cubicBezTo>
                    <a:pt x="307" y="182"/>
                    <a:pt x="307" y="182"/>
                    <a:pt x="307" y="182"/>
                  </a:cubicBezTo>
                  <a:cubicBezTo>
                    <a:pt x="307" y="182"/>
                    <a:pt x="307" y="182"/>
                    <a:pt x="307" y="182"/>
                  </a:cubicBezTo>
                  <a:cubicBezTo>
                    <a:pt x="306" y="182"/>
                    <a:pt x="306" y="182"/>
                    <a:pt x="306" y="182"/>
                  </a:cubicBezTo>
                  <a:cubicBezTo>
                    <a:pt x="305" y="182"/>
                    <a:pt x="305" y="182"/>
                    <a:pt x="305" y="182"/>
                  </a:cubicBezTo>
                  <a:cubicBezTo>
                    <a:pt x="305" y="182"/>
                    <a:pt x="305" y="182"/>
                    <a:pt x="305" y="182"/>
                  </a:cubicBezTo>
                  <a:cubicBezTo>
                    <a:pt x="305" y="182"/>
                    <a:pt x="305" y="182"/>
                    <a:pt x="305" y="182"/>
                  </a:cubicBezTo>
                  <a:cubicBezTo>
                    <a:pt x="306" y="181"/>
                    <a:pt x="306" y="181"/>
                    <a:pt x="306" y="181"/>
                  </a:cubicBezTo>
                  <a:cubicBezTo>
                    <a:pt x="306" y="181"/>
                    <a:pt x="306" y="181"/>
                    <a:pt x="306" y="181"/>
                  </a:cubicBezTo>
                  <a:cubicBezTo>
                    <a:pt x="307" y="181"/>
                    <a:pt x="307" y="181"/>
                    <a:pt x="307" y="181"/>
                  </a:cubicBezTo>
                  <a:cubicBezTo>
                    <a:pt x="308" y="180"/>
                    <a:pt x="308" y="180"/>
                    <a:pt x="308" y="180"/>
                  </a:cubicBezTo>
                  <a:cubicBezTo>
                    <a:pt x="308" y="180"/>
                    <a:pt x="308" y="180"/>
                    <a:pt x="308" y="180"/>
                  </a:cubicBezTo>
                  <a:cubicBezTo>
                    <a:pt x="309" y="179"/>
                    <a:pt x="309" y="179"/>
                    <a:pt x="309" y="179"/>
                  </a:cubicBezTo>
                  <a:cubicBezTo>
                    <a:pt x="309" y="179"/>
                    <a:pt x="309" y="179"/>
                    <a:pt x="309" y="179"/>
                  </a:cubicBezTo>
                  <a:cubicBezTo>
                    <a:pt x="310" y="178"/>
                    <a:pt x="310" y="178"/>
                    <a:pt x="310" y="178"/>
                  </a:cubicBezTo>
                  <a:cubicBezTo>
                    <a:pt x="310" y="178"/>
                    <a:pt x="310" y="178"/>
                    <a:pt x="310" y="178"/>
                  </a:cubicBezTo>
                  <a:cubicBezTo>
                    <a:pt x="309" y="178"/>
                    <a:pt x="309" y="178"/>
                    <a:pt x="309" y="178"/>
                  </a:cubicBezTo>
                  <a:cubicBezTo>
                    <a:pt x="309" y="179"/>
                    <a:pt x="309" y="179"/>
                    <a:pt x="309" y="179"/>
                  </a:cubicBezTo>
                  <a:cubicBezTo>
                    <a:pt x="308" y="179"/>
                    <a:pt x="308" y="179"/>
                    <a:pt x="308" y="179"/>
                  </a:cubicBezTo>
                  <a:cubicBezTo>
                    <a:pt x="308" y="180"/>
                    <a:pt x="308" y="180"/>
                    <a:pt x="308" y="180"/>
                  </a:cubicBezTo>
                  <a:cubicBezTo>
                    <a:pt x="307" y="180"/>
                    <a:pt x="307" y="180"/>
                    <a:pt x="307" y="180"/>
                  </a:cubicBezTo>
                  <a:cubicBezTo>
                    <a:pt x="306" y="180"/>
                    <a:pt x="306" y="180"/>
                    <a:pt x="306" y="180"/>
                  </a:cubicBezTo>
                  <a:cubicBezTo>
                    <a:pt x="305" y="181"/>
                    <a:pt x="305" y="181"/>
                    <a:pt x="305" y="181"/>
                  </a:cubicBezTo>
                  <a:cubicBezTo>
                    <a:pt x="304" y="181"/>
                    <a:pt x="304" y="181"/>
                    <a:pt x="304" y="181"/>
                  </a:cubicBezTo>
                  <a:cubicBezTo>
                    <a:pt x="304" y="181"/>
                    <a:pt x="304" y="181"/>
                    <a:pt x="304" y="181"/>
                  </a:cubicBezTo>
                  <a:cubicBezTo>
                    <a:pt x="304" y="180"/>
                    <a:pt x="304" y="180"/>
                    <a:pt x="304" y="180"/>
                  </a:cubicBezTo>
                  <a:cubicBezTo>
                    <a:pt x="305" y="179"/>
                    <a:pt x="305" y="179"/>
                    <a:pt x="305" y="179"/>
                  </a:cubicBezTo>
                  <a:cubicBezTo>
                    <a:pt x="306" y="179"/>
                    <a:pt x="306" y="179"/>
                    <a:pt x="306" y="179"/>
                  </a:cubicBezTo>
                  <a:cubicBezTo>
                    <a:pt x="306" y="178"/>
                    <a:pt x="306" y="178"/>
                    <a:pt x="306" y="178"/>
                  </a:cubicBezTo>
                  <a:cubicBezTo>
                    <a:pt x="306" y="178"/>
                    <a:pt x="306" y="178"/>
                    <a:pt x="306" y="178"/>
                  </a:cubicBezTo>
                  <a:cubicBezTo>
                    <a:pt x="306" y="178"/>
                    <a:pt x="306" y="178"/>
                    <a:pt x="306" y="178"/>
                  </a:cubicBezTo>
                  <a:cubicBezTo>
                    <a:pt x="306" y="178"/>
                    <a:pt x="306" y="178"/>
                    <a:pt x="306" y="178"/>
                  </a:cubicBezTo>
                  <a:cubicBezTo>
                    <a:pt x="304" y="179"/>
                    <a:pt x="304" y="179"/>
                    <a:pt x="304" y="179"/>
                  </a:cubicBezTo>
                  <a:cubicBezTo>
                    <a:pt x="303" y="180"/>
                    <a:pt x="303" y="180"/>
                    <a:pt x="303" y="180"/>
                  </a:cubicBezTo>
                  <a:cubicBezTo>
                    <a:pt x="303" y="179"/>
                    <a:pt x="303" y="179"/>
                    <a:pt x="303" y="179"/>
                  </a:cubicBezTo>
                  <a:cubicBezTo>
                    <a:pt x="303" y="179"/>
                    <a:pt x="303" y="179"/>
                    <a:pt x="303" y="179"/>
                  </a:cubicBezTo>
                  <a:cubicBezTo>
                    <a:pt x="303" y="179"/>
                    <a:pt x="303" y="179"/>
                    <a:pt x="303" y="179"/>
                  </a:cubicBezTo>
                  <a:cubicBezTo>
                    <a:pt x="303" y="178"/>
                    <a:pt x="303" y="178"/>
                    <a:pt x="303" y="178"/>
                  </a:cubicBezTo>
                  <a:cubicBezTo>
                    <a:pt x="302" y="178"/>
                    <a:pt x="302" y="178"/>
                    <a:pt x="302" y="178"/>
                  </a:cubicBezTo>
                  <a:cubicBezTo>
                    <a:pt x="302" y="178"/>
                    <a:pt x="302" y="178"/>
                    <a:pt x="302" y="178"/>
                  </a:cubicBezTo>
                  <a:cubicBezTo>
                    <a:pt x="302" y="178"/>
                    <a:pt x="302" y="178"/>
                    <a:pt x="302" y="178"/>
                  </a:cubicBezTo>
                  <a:cubicBezTo>
                    <a:pt x="302" y="178"/>
                    <a:pt x="302" y="178"/>
                    <a:pt x="302" y="178"/>
                  </a:cubicBezTo>
                  <a:cubicBezTo>
                    <a:pt x="302" y="177"/>
                    <a:pt x="302" y="177"/>
                    <a:pt x="302" y="177"/>
                  </a:cubicBezTo>
                  <a:cubicBezTo>
                    <a:pt x="302" y="177"/>
                    <a:pt x="302" y="177"/>
                    <a:pt x="302" y="177"/>
                  </a:cubicBezTo>
                  <a:cubicBezTo>
                    <a:pt x="302" y="177"/>
                    <a:pt x="302" y="177"/>
                    <a:pt x="302" y="177"/>
                  </a:cubicBezTo>
                  <a:cubicBezTo>
                    <a:pt x="302" y="177"/>
                    <a:pt x="302" y="177"/>
                    <a:pt x="302" y="177"/>
                  </a:cubicBezTo>
                  <a:cubicBezTo>
                    <a:pt x="302" y="176"/>
                    <a:pt x="302" y="176"/>
                    <a:pt x="302" y="176"/>
                  </a:cubicBezTo>
                  <a:cubicBezTo>
                    <a:pt x="302" y="176"/>
                    <a:pt x="302" y="176"/>
                    <a:pt x="302" y="176"/>
                  </a:cubicBezTo>
                  <a:cubicBezTo>
                    <a:pt x="302" y="176"/>
                    <a:pt x="302" y="176"/>
                    <a:pt x="302" y="176"/>
                  </a:cubicBezTo>
                  <a:cubicBezTo>
                    <a:pt x="302" y="175"/>
                    <a:pt x="302" y="175"/>
                    <a:pt x="302" y="175"/>
                  </a:cubicBezTo>
                  <a:cubicBezTo>
                    <a:pt x="301" y="175"/>
                    <a:pt x="301" y="175"/>
                    <a:pt x="301" y="175"/>
                  </a:cubicBezTo>
                  <a:cubicBezTo>
                    <a:pt x="301" y="175"/>
                    <a:pt x="301" y="175"/>
                    <a:pt x="301" y="175"/>
                  </a:cubicBezTo>
                  <a:cubicBezTo>
                    <a:pt x="301" y="176"/>
                    <a:pt x="301" y="176"/>
                    <a:pt x="301" y="176"/>
                  </a:cubicBezTo>
                  <a:cubicBezTo>
                    <a:pt x="301" y="176"/>
                    <a:pt x="301" y="176"/>
                    <a:pt x="301" y="176"/>
                  </a:cubicBezTo>
                  <a:cubicBezTo>
                    <a:pt x="301" y="176"/>
                    <a:pt x="301" y="176"/>
                    <a:pt x="301" y="176"/>
                  </a:cubicBezTo>
                  <a:cubicBezTo>
                    <a:pt x="300" y="176"/>
                    <a:pt x="300" y="176"/>
                    <a:pt x="300" y="176"/>
                  </a:cubicBezTo>
                  <a:cubicBezTo>
                    <a:pt x="300" y="175"/>
                    <a:pt x="300" y="175"/>
                    <a:pt x="300" y="175"/>
                  </a:cubicBezTo>
                  <a:cubicBezTo>
                    <a:pt x="299" y="175"/>
                    <a:pt x="299" y="175"/>
                    <a:pt x="299" y="175"/>
                  </a:cubicBezTo>
                  <a:cubicBezTo>
                    <a:pt x="300" y="176"/>
                    <a:pt x="300" y="176"/>
                    <a:pt x="300" y="176"/>
                  </a:cubicBezTo>
                  <a:cubicBezTo>
                    <a:pt x="300" y="177"/>
                    <a:pt x="300" y="177"/>
                    <a:pt x="300" y="177"/>
                  </a:cubicBezTo>
                  <a:cubicBezTo>
                    <a:pt x="300" y="177"/>
                    <a:pt x="300" y="177"/>
                    <a:pt x="300" y="177"/>
                  </a:cubicBezTo>
                  <a:cubicBezTo>
                    <a:pt x="300" y="177"/>
                    <a:pt x="300" y="177"/>
                    <a:pt x="300" y="177"/>
                  </a:cubicBezTo>
                  <a:cubicBezTo>
                    <a:pt x="300" y="177"/>
                    <a:pt x="300" y="177"/>
                    <a:pt x="300" y="177"/>
                  </a:cubicBezTo>
                  <a:cubicBezTo>
                    <a:pt x="300" y="178"/>
                    <a:pt x="300" y="178"/>
                    <a:pt x="300" y="178"/>
                  </a:cubicBezTo>
                  <a:cubicBezTo>
                    <a:pt x="299" y="178"/>
                    <a:pt x="299" y="178"/>
                    <a:pt x="299" y="178"/>
                  </a:cubicBezTo>
                  <a:cubicBezTo>
                    <a:pt x="299" y="177"/>
                    <a:pt x="299" y="177"/>
                    <a:pt x="299" y="177"/>
                  </a:cubicBezTo>
                  <a:cubicBezTo>
                    <a:pt x="299" y="177"/>
                    <a:pt x="299" y="177"/>
                    <a:pt x="299" y="177"/>
                  </a:cubicBezTo>
                  <a:cubicBezTo>
                    <a:pt x="298" y="176"/>
                    <a:pt x="298" y="176"/>
                    <a:pt x="298" y="176"/>
                  </a:cubicBezTo>
                  <a:cubicBezTo>
                    <a:pt x="298" y="177"/>
                    <a:pt x="298" y="177"/>
                    <a:pt x="298" y="177"/>
                  </a:cubicBezTo>
                  <a:cubicBezTo>
                    <a:pt x="298" y="177"/>
                    <a:pt x="298" y="177"/>
                    <a:pt x="298" y="177"/>
                  </a:cubicBezTo>
                  <a:cubicBezTo>
                    <a:pt x="298" y="177"/>
                    <a:pt x="298" y="177"/>
                    <a:pt x="298" y="177"/>
                  </a:cubicBezTo>
                  <a:cubicBezTo>
                    <a:pt x="298" y="178"/>
                    <a:pt x="298" y="178"/>
                    <a:pt x="298" y="178"/>
                  </a:cubicBezTo>
                  <a:cubicBezTo>
                    <a:pt x="299" y="178"/>
                    <a:pt x="299" y="178"/>
                    <a:pt x="299" y="178"/>
                  </a:cubicBezTo>
                  <a:cubicBezTo>
                    <a:pt x="299" y="179"/>
                    <a:pt x="299" y="179"/>
                    <a:pt x="299" y="179"/>
                  </a:cubicBezTo>
                  <a:cubicBezTo>
                    <a:pt x="300" y="179"/>
                    <a:pt x="300" y="179"/>
                    <a:pt x="300" y="179"/>
                  </a:cubicBezTo>
                  <a:cubicBezTo>
                    <a:pt x="299" y="180"/>
                    <a:pt x="299" y="180"/>
                    <a:pt x="299" y="180"/>
                  </a:cubicBezTo>
                  <a:cubicBezTo>
                    <a:pt x="300" y="180"/>
                    <a:pt x="300" y="180"/>
                    <a:pt x="300" y="180"/>
                  </a:cubicBezTo>
                  <a:cubicBezTo>
                    <a:pt x="300" y="180"/>
                    <a:pt x="300" y="180"/>
                    <a:pt x="300" y="180"/>
                  </a:cubicBezTo>
                  <a:cubicBezTo>
                    <a:pt x="299" y="181"/>
                    <a:pt x="299" y="181"/>
                    <a:pt x="299" y="181"/>
                  </a:cubicBezTo>
                  <a:cubicBezTo>
                    <a:pt x="298" y="180"/>
                    <a:pt x="298" y="180"/>
                    <a:pt x="298" y="180"/>
                  </a:cubicBezTo>
                  <a:cubicBezTo>
                    <a:pt x="298" y="180"/>
                    <a:pt x="298" y="180"/>
                    <a:pt x="298" y="180"/>
                  </a:cubicBezTo>
                  <a:cubicBezTo>
                    <a:pt x="298" y="181"/>
                    <a:pt x="298" y="181"/>
                    <a:pt x="298" y="181"/>
                  </a:cubicBezTo>
                  <a:cubicBezTo>
                    <a:pt x="297" y="181"/>
                    <a:pt x="297" y="181"/>
                    <a:pt x="297" y="181"/>
                  </a:cubicBezTo>
                  <a:cubicBezTo>
                    <a:pt x="297" y="180"/>
                    <a:pt x="297" y="180"/>
                    <a:pt x="297" y="180"/>
                  </a:cubicBezTo>
                  <a:cubicBezTo>
                    <a:pt x="297" y="179"/>
                    <a:pt x="297" y="179"/>
                    <a:pt x="297" y="179"/>
                  </a:cubicBezTo>
                  <a:cubicBezTo>
                    <a:pt x="297" y="179"/>
                    <a:pt x="297" y="179"/>
                    <a:pt x="297" y="179"/>
                  </a:cubicBezTo>
                  <a:cubicBezTo>
                    <a:pt x="297" y="178"/>
                    <a:pt x="297" y="178"/>
                    <a:pt x="297" y="178"/>
                  </a:cubicBezTo>
                  <a:cubicBezTo>
                    <a:pt x="296" y="178"/>
                    <a:pt x="296" y="178"/>
                    <a:pt x="296" y="178"/>
                  </a:cubicBezTo>
                  <a:cubicBezTo>
                    <a:pt x="295" y="178"/>
                    <a:pt x="295" y="178"/>
                    <a:pt x="295" y="178"/>
                  </a:cubicBezTo>
                  <a:cubicBezTo>
                    <a:pt x="295" y="178"/>
                    <a:pt x="295" y="178"/>
                    <a:pt x="295" y="178"/>
                  </a:cubicBezTo>
                  <a:cubicBezTo>
                    <a:pt x="295" y="177"/>
                    <a:pt x="295" y="177"/>
                    <a:pt x="295" y="177"/>
                  </a:cubicBezTo>
                  <a:cubicBezTo>
                    <a:pt x="294" y="177"/>
                    <a:pt x="294" y="177"/>
                    <a:pt x="294" y="177"/>
                  </a:cubicBezTo>
                  <a:cubicBezTo>
                    <a:pt x="294" y="177"/>
                    <a:pt x="294" y="177"/>
                    <a:pt x="294" y="177"/>
                  </a:cubicBezTo>
                  <a:cubicBezTo>
                    <a:pt x="293" y="177"/>
                    <a:pt x="293" y="177"/>
                    <a:pt x="293" y="177"/>
                  </a:cubicBezTo>
                  <a:cubicBezTo>
                    <a:pt x="293" y="178"/>
                    <a:pt x="293" y="178"/>
                    <a:pt x="293" y="178"/>
                  </a:cubicBezTo>
                  <a:cubicBezTo>
                    <a:pt x="294" y="178"/>
                    <a:pt x="294" y="178"/>
                    <a:pt x="294" y="178"/>
                  </a:cubicBezTo>
                  <a:cubicBezTo>
                    <a:pt x="295" y="178"/>
                    <a:pt x="295" y="178"/>
                    <a:pt x="295" y="178"/>
                  </a:cubicBezTo>
                  <a:cubicBezTo>
                    <a:pt x="296" y="178"/>
                    <a:pt x="296" y="178"/>
                    <a:pt x="296" y="178"/>
                  </a:cubicBezTo>
                  <a:cubicBezTo>
                    <a:pt x="296" y="179"/>
                    <a:pt x="296" y="179"/>
                    <a:pt x="296" y="179"/>
                  </a:cubicBezTo>
                  <a:cubicBezTo>
                    <a:pt x="295" y="180"/>
                    <a:pt x="295" y="180"/>
                    <a:pt x="295" y="180"/>
                  </a:cubicBezTo>
                  <a:cubicBezTo>
                    <a:pt x="295" y="180"/>
                    <a:pt x="295" y="180"/>
                    <a:pt x="295" y="180"/>
                  </a:cubicBezTo>
                  <a:cubicBezTo>
                    <a:pt x="296" y="180"/>
                    <a:pt x="296" y="180"/>
                    <a:pt x="296" y="180"/>
                  </a:cubicBezTo>
                  <a:cubicBezTo>
                    <a:pt x="296" y="180"/>
                    <a:pt x="296" y="180"/>
                    <a:pt x="296" y="180"/>
                  </a:cubicBezTo>
                  <a:cubicBezTo>
                    <a:pt x="296" y="181"/>
                    <a:pt x="296" y="181"/>
                    <a:pt x="296" y="181"/>
                  </a:cubicBezTo>
                  <a:cubicBezTo>
                    <a:pt x="296" y="181"/>
                    <a:pt x="296" y="181"/>
                    <a:pt x="296" y="181"/>
                  </a:cubicBezTo>
                  <a:cubicBezTo>
                    <a:pt x="297" y="181"/>
                    <a:pt x="297" y="181"/>
                    <a:pt x="297" y="181"/>
                  </a:cubicBezTo>
                  <a:cubicBezTo>
                    <a:pt x="297" y="181"/>
                    <a:pt x="297" y="181"/>
                    <a:pt x="297" y="181"/>
                  </a:cubicBezTo>
                  <a:cubicBezTo>
                    <a:pt x="296" y="182"/>
                    <a:pt x="296" y="182"/>
                    <a:pt x="296" y="182"/>
                  </a:cubicBezTo>
                  <a:cubicBezTo>
                    <a:pt x="295" y="183"/>
                    <a:pt x="295" y="183"/>
                    <a:pt x="295" y="183"/>
                  </a:cubicBezTo>
                  <a:cubicBezTo>
                    <a:pt x="294" y="184"/>
                    <a:pt x="294" y="184"/>
                    <a:pt x="294" y="184"/>
                  </a:cubicBezTo>
                  <a:cubicBezTo>
                    <a:pt x="296" y="183"/>
                    <a:pt x="296" y="183"/>
                    <a:pt x="296" y="183"/>
                  </a:cubicBezTo>
                  <a:cubicBezTo>
                    <a:pt x="296" y="183"/>
                    <a:pt x="296" y="183"/>
                    <a:pt x="296" y="183"/>
                  </a:cubicBezTo>
                  <a:cubicBezTo>
                    <a:pt x="297" y="182"/>
                    <a:pt x="297" y="182"/>
                    <a:pt x="297" y="182"/>
                  </a:cubicBezTo>
                  <a:cubicBezTo>
                    <a:pt x="298" y="182"/>
                    <a:pt x="298" y="182"/>
                    <a:pt x="298" y="182"/>
                  </a:cubicBezTo>
                  <a:cubicBezTo>
                    <a:pt x="298" y="183"/>
                    <a:pt x="298" y="183"/>
                    <a:pt x="298" y="183"/>
                  </a:cubicBezTo>
                  <a:cubicBezTo>
                    <a:pt x="298" y="183"/>
                    <a:pt x="298" y="183"/>
                    <a:pt x="298" y="183"/>
                  </a:cubicBezTo>
                  <a:cubicBezTo>
                    <a:pt x="297" y="183"/>
                    <a:pt x="297" y="183"/>
                    <a:pt x="297" y="183"/>
                  </a:cubicBezTo>
                  <a:cubicBezTo>
                    <a:pt x="297" y="184"/>
                    <a:pt x="297" y="184"/>
                    <a:pt x="297" y="184"/>
                  </a:cubicBezTo>
                  <a:cubicBezTo>
                    <a:pt x="297" y="184"/>
                    <a:pt x="297" y="184"/>
                    <a:pt x="297" y="184"/>
                  </a:cubicBezTo>
                  <a:cubicBezTo>
                    <a:pt x="298" y="184"/>
                    <a:pt x="298" y="184"/>
                    <a:pt x="298" y="184"/>
                  </a:cubicBezTo>
                  <a:cubicBezTo>
                    <a:pt x="299" y="185"/>
                    <a:pt x="299" y="185"/>
                    <a:pt x="299" y="185"/>
                  </a:cubicBezTo>
                  <a:cubicBezTo>
                    <a:pt x="298" y="185"/>
                    <a:pt x="298" y="185"/>
                    <a:pt x="298" y="185"/>
                  </a:cubicBezTo>
                  <a:cubicBezTo>
                    <a:pt x="297" y="185"/>
                    <a:pt x="297" y="185"/>
                    <a:pt x="297" y="185"/>
                  </a:cubicBezTo>
                  <a:cubicBezTo>
                    <a:pt x="297" y="185"/>
                    <a:pt x="297" y="185"/>
                    <a:pt x="297" y="185"/>
                  </a:cubicBezTo>
                  <a:cubicBezTo>
                    <a:pt x="298" y="185"/>
                    <a:pt x="298" y="185"/>
                    <a:pt x="298" y="185"/>
                  </a:cubicBezTo>
                  <a:cubicBezTo>
                    <a:pt x="298" y="186"/>
                    <a:pt x="298" y="186"/>
                    <a:pt x="298" y="186"/>
                  </a:cubicBezTo>
                  <a:cubicBezTo>
                    <a:pt x="298" y="186"/>
                    <a:pt x="298" y="186"/>
                    <a:pt x="298" y="186"/>
                  </a:cubicBezTo>
                  <a:cubicBezTo>
                    <a:pt x="298" y="186"/>
                    <a:pt x="298" y="186"/>
                    <a:pt x="298" y="186"/>
                  </a:cubicBezTo>
                  <a:cubicBezTo>
                    <a:pt x="298" y="186"/>
                    <a:pt x="298" y="186"/>
                    <a:pt x="298" y="186"/>
                  </a:cubicBezTo>
                  <a:cubicBezTo>
                    <a:pt x="298" y="187"/>
                    <a:pt x="298" y="187"/>
                    <a:pt x="298" y="187"/>
                  </a:cubicBezTo>
                  <a:cubicBezTo>
                    <a:pt x="298" y="187"/>
                    <a:pt x="298" y="187"/>
                    <a:pt x="298" y="187"/>
                  </a:cubicBezTo>
                  <a:cubicBezTo>
                    <a:pt x="298" y="187"/>
                    <a:pt x="298" y="187"/>
                    <a:pt x="298" y="187"/>
                  </a:cubicBezTo>
                  <a:cubicBezTo>
                    <a:pt x="298" y="188"/>
                    <a:pt x="298" y="188"/>
                    <a:pt x="298" y="188"/>
                  </a:cubicBezTo>
                  <a:cubicBezTo>
                    <a:pt x="299" y="189"/>
                    <a:pt x="299" y="189"/>
                    <a:pt x="299" y="189"/>
                  </a:cubicBezTo>
                  <a:cubicBezTo>
                    <a:pt x="299" y="188"/>
                    <a:pt x="299" y="188"/>
                    <a:pt x="299" y="188"/>
                  </a:cubicBezTo>
                  <a:cubicBezTo>
                    <a:pt x="299" y="187"/>
                    <a:pt x="299" y="187"/>
                    <a:pt x="299" y="187"/>
                  </a:cubicBezTo>
                  <a:cubicBezTo>
                    <a:pt x="299" y="187"/>
                    <a:pt x="299" y="187"/>
                    <a:pt x="299" y="187"/>
                  </a:cubicBezTo>
                  <a:cubicBezTo>
                    <a:pt x="300" y="188"/>
                    <a:pt x="300" y="188"/>
                    <a:pt x="300" y="188"/>
                  </a:cubicBezTo>
                  <a:cubicBezTo>
                    <a:pt x="300" y="188"/>
                    <a:pt x="300" y="188"/>
                    <a:pt x="300" y="188"/>
                  </a:cubicBezTo>
                  <a:cubicBezTo>
                    <a:pt x="300" y="189"/>
                    <a:pt x="300" y="189"/>
                    <a:pt x="300" y="189"/>
                  </a:cubicBezTo>
                  <a:cubicBezTo>
                    <a:pt x="300" y="189"/>
                    <a:pt x="300" y="189"/>
                    <a:pt x="300" y="189"/>
                  </a:cubicBezTo>
                  <a:cubicBezTo>
                    <a:pt x="300" y="189"/>
                    <a:pt x="300" y="189"/>
                    <a:pt x="300" y="189"/>
                  </a:cubicBezTo>
                  <a:cubicBezTo>
                    <a:pt x="300" y="190"/>
                    <a:pt x="300" y="190"/>
                    <a:pt x="300" y="190"/>
                  </a:cubicBezTo>
                  <a:cubicBezTo>
                    <a:pt x="301" y="190"/>
                    <a:pt x="301" y="190"/>
                    <a:pt x="301" y="190"/>
                  </a:cubicBezTo>
                  <a:cubicBezTo>
                    <a:pt x="301" y="189"/>
                    <a:pt x="301" y="189"/>
                    <a:pt x="301" y="189"/>
                  </a:cubicBezTo>
                  <a:cubicBezTo>
                    <a:pt x="301" y="190"/>
                    <a:pt x="301" y="190"/>
                    <a:pt x="301" y="190"/>
                  </a:cubicBezTo>
                  <a:cubicBezTo>
                    <a:pt x="301" y="189"/>
                    <a:pt x="301" y="189"/>
                    <a:pt x="301" y="189"/>
                  </a:cubicBezTo>
                  <a:cubicBezTo>
                    <a:pt x="301" y="189"/>
                    <a:pt x="301" y="189"/>
                    <a:pt x="301" y="189"/>
                  </a:cubicBezTo>
                  <a:cubicBezTo>
                    <a:pt x="302" y="189"/>
                    <a:pt x="302" y="189"/>
                    <a:pt x="302" y="189"/>
                  </a:cubicBezTo>
                  <a:cubicBezTo>
                    <a:pt x="302" y="190"/>
                    <a:pt x="302" y="190"/>
                    <a:pt x="302" y="190"/>
                  </a:cubicBezTo>
                  <a:cubicBezTo>
                    <a:pt x="302" y="190"/>
                    <a:pt x="302" y="190"/>
                    <a:pt x="302" y="190"/>
                  </a:cubicBezTo>
                  <a:cubicBezTo>
                    <a:pt x="302" y="191"/>
                    <a:pt x="302" y="191"/>
                    <a:pt x="302" y="191"/>
                  </a:cubicBezTo>
                  <a:cubicBezTo>
                    <a:pt x="301" y="191"/>
                    <a:pt x="301" y="191"/>
                    <a:pt x="301" y="191"/>
                  </a:cubicBezTo>
                  <a:cubicBezTo>
                    <a:pt x="301" y="191"/>
                    <a:pt x="301" y="191"/>
                    <a:pt x="301" y="191"/>
                  </a:cubicBezTo>
                  <a:cubicBezTo>
                    <a:pt x="302" y="192"/>
                    <a:pt x="302" y="192"/>
                    <a:pt x="302" y="192"/>
                  </a:cubicBezTo>
                  <a:cubicBezTo>
                    <a:pt x="303" y="192"/>
                    <a:pt x="303" y="192"/>
                    <a:pt x="303" y="192"/>
                  </a:cubicBezTo>
                  <a:cubicBezTo>
                    <a:pt x="303" y="191"/>
                    <a:pt x="303" y="191"/>
                    <a:pt x="303" y="191"/>
                  </a:cubicBezTo>
                  <a:cubicBezTo>
                    <a:pt x="304" y="192"/>
                    <a:pt x="304" y="192"/>
                    <a:pt x="304" y="192"/>
                  </a:cubicBezTo>
                  <a:cubicBezTo>
                    <a:pt x="303" y="192"/>
                    <a:pt x="303" y="192"/>
                    <a:pt x="303" y="192"/>
                  </a:cubicBezTo>
                  <a:cubicBezTo>
                    <a:pt x="303" y="192"/>
                    <a:pt x="303" y="192"/>
                    <a:pt x="303" y="192"/>
                  </a:cubicBezTo>
                  <a:cubicBezTo>
                    <a:pt x="302" y="193"/>
                    <a:pt x="302" y="193"/>
                    <a:pt x="302" y="193"/>
                  </a:cubicBezTo>
                  <a:cubicBezTo>
                    <a:pt x="302" y="193"/>
                    <a:pt x="302" y="193"/>
                    <a:pt x="302" y="193"/>
                  </a:cubicBezTo>
                  <a:cubicBezTo>
                    <a:pt x="303" y="194"/>
                    <a:pt x="303" y="194"/>
                    <a:pt x="303" y="194"/>
                  </a:cubicBezTo>
                  <a:cubicBezTo>
                    <a:pt x="303" y="195"/>
                    <a:pt x="303" y="195"/>
                    <a:pt x="303" y="195"/>
                  </a:cubicBezTo>
                  <a:cubicBezTo>
                    <a:pt x="303" y="195"/>
                    <a:pt x="303" y="195"/>
                    <a:pt x="303" y="195"/>
                  </a:cubicBezTo>
                  <a:cubicBezTo>
                    <a:pt x="303" y="196"/>
                    <a:pt x="303" y="196"/>
                    <a:pt x="303" y="196"/>
                  </a:cubicBezTo>
                  <a:cubicBezTo>
                    <a:pt x="304" y="197"/>
                    <a:pt x="304" y="197"/>
                    <a:pt x="304" y="197"/>
                  </a:cubicBezTo>
                  <a:cubicBezTo>
                    <a:pt x="304" y="197"/>
                    <a:pt x="304" y="197"/>
                    <a:pt x="304" y="197"/>
                  </a:cubicBezTo>
                  <a:cubicBezTo>
                    <a:pt x="304" y="198"/>
                    <a:pt x="304" y="198"/>
                    <a:pt x="304" y="198"/>
                  </a:cubicBezTo>
                  <a:cubicBezTo>
                    <a:pt x="304" y="199"/>
                    <a:pt x="304" y="199"/>
                    <a:pt x="304" y="199"/>
                  </a:cubicBezTo>
                  <a:cubicBezTo>
                    <a:pt x="303" y="199"/>
                    <a:pt x="303" y="199"/>
                    <a:pt x="303" y="199"/>
                  </a:cubicBezTo>
                  <a:cubicBezTo>
                    <a:pt x="304" y="200"/>
                    <a:pt x="304" y="200"/>
                    <a:pt x="304" y="200"/>
                  </a:cubicBezTo>
                  <a:cubicBezTo>
                    <a:pt x="303" y="201"/>
                    <a:pt x="303" y="201"/>
                    <a:pt x="303" y="201"/>
                  </a:cubicBezTo>
                  <a:cubicBezTo>
                    <a:pt x="302" y="199"/>
                    <a:pt x="302" y="199"/>
                    <a:pt x="302" y="199"/>
                  </a:cubicBezTo>
                  <a:cubicBezTo>
                    <a:pt x="302" y="199"/>
                    <a:pt x="302" y="199"/>
                    <a:pt x="302" y="199"/>
                  </a:cubicBezTo>
                  <a:cubicBezTo>
                    <a:pt x="302" y="198"/>
                    <a:pt x="302" y="198"/>
                    <a:pt x="302" y="198"/>
                  </a:cubicBezTo>
                  <a:cubicBezTo>
                    <a:pt x="302" y="197"/>
                    <a:pt x="302" y="197"/>
                    <a:pt x="302" y="197"/>
                  </a:cubicBezTo>
                  <a:cubicBezTo>
                    <a:pt x="302" y="198"/>
                    <a:pt x="302" y="198"/>
                    <a:pt x="302" y="198"/>
                  </a:cubicBezTo>
                  <a:cubicBezTo>
                    <a:pt x="302" y="199"/>
                    <a:pt x="302" y="199"/>
                    <a:pt x="302" y="199"/>
                  </a:cubicBezTo>
                  <a:cubicBezTo>
                    <a:pt x="302" y="200"/>
                    <a:pt x="302" y="200"/>
                    <a:pt x="302" y="200"/>
                  </a:cubicBezTo>
                  <a:cubicBezTo>
                    <a:pt x="302" y="201"/>
                    <a:pt x="302" y="201"/>
                    <a:pt x="302" y="201"/>
                  </a:cubicBezTo>
                  <a:cubicBezTo>
                    <a:pt x="302" y="202"/>
                    <a:pt x="302" y="202"/>
                    <a:pt x="302" y="202"/>
                  </a:cubicBezTo>
                  <a:cubicBezTo>
                    <a:pt x="302" y="203"/>
                    <a:pt x="302" y="203"/>
                    <a:pt x="302" y="203"/>
                  </a:cubicBezTo>
                  <a:cubicBezTo>
                    <a:pt x="302" y="203"/>
                    <a:pt x="302" y="203"/>
                    <a:pt x="302" y="203"/>
                  </a:cubicBezTo>
                  <a:cubicBezTo>
                    <a:pt x="301" y="203"/>
                    <a:pt x="301" y="203"/>
                    <a:pt x="301" y="203"/>
                  </a:cubicBezTo>
                  <a:cubicBezTo>
                    <a:pt x="301" y="202"/>
                    <a:pt x="301" y="202"/>
                    <a:pt x="301" y="202"/>
                  </a:cubicBezTo>
                  <a:cubicBezTo>
                    <a:pt x="300" y="202"/>
                    <a:pt x="300" y="202"/>
                    <a:pt x="300" y="202"/>
                  </a:cubicBezTo>
                  <a:cubicBezTo>
                    <a:pt x="301" y="204"/>
                    <a:pt x="301" y="204"/>
                    <a:pt x="301" y="204"/>
                  </a:cubicBezTo>
                  <a:cubicBezTo>
                    <a:pt x="300" y="205"/>
                    <a:pt x="300" y="205"/>
                    <a:pt x="300" y="205"/>
                  </a:cubicBezTo>
                  <a:cubicBezTo>
                    <a:pt x="301" y="205"/>
                    <a:pt x="301" y="205"/>
                    <a:pt x="301" y="205"/>
                  </a:cubicBezTo>
                  <a:cubicBezTo>
                    <a:pt x="301" y="205"/>
                    <a:pt x="301" y="205"/>
                    <a:pt x="301" y="205"/>
                  </a:cubicBezTo>
                  <a:cubicBezTo>
                    <a:pt x="300" y="205"/>
                    <a:pt x="300" y="205"/>
                    <a:pt x="300" y="205"/>
                  </a:cubicBezTo>
                  <a:cubicBezTo>
                    <a:pt x="299" y="205"/>
                    <a:pt x="299" y="205"/>
                    <a:pt x="299" y="205"/>
                  </a:cubicBezTo>
                  <a:cubicBezTo>
                    <a:pt x="299" y="204"/>
                    <a:pt x="299" y="204"/>
                    <a:pt x="299" y="204"/>
                  </a:cubicBezTo>
                  <a:cubicBezTo>
                    <a:pt x="299" y="203"/>
                    <a:pt x="299" y="203"/>
                    <a:pt x="299" y="203"/>
                  </a:cubicBezTo>
                  <a:cubicBezTo>
                    <a:pt x="299" y="202"/>
                    <a:pt x="299" y="202"/>
                    <a:pt x="299" y="202"/>
                  </a:cubicBezTo>
                  <a:cubicBezTo>
                    <a:pt x="299" y="203"/>
                    <a:pt x="299" y="203"/>
                    <a:pt x="299" y="203"/>
                  </a:cubicBezTo>
                  <a:cubicBezTo>
                    <a:pt x="298" y="203"/>
                    <a:pt x="298" y="203"/>
                    <a:pt x="298" y="203"/>
                  </a:cubicBezTo>
                  <a:cubicBezTo>
                    <a:pt x="298" y="202"/>
                    <a:pt x="298" y="202"/>
                    <a:pt x="298" y="202"/>
                  </a:cubicBezTo>
                  <a:cubicBezTo>
                    <a:pt x="298" y="201"/>
                    <a:pt x="298" y="201"/>
                    <a:pt x="298" y="201"/>
                  </a:cubicBezTo>
                  <a:cubicBezTo>
                    <a:pt x="298" y="202"/>
                    <a:pt x="298" y="202"/>
                    <a:pt x="298" y="202"/>
                  </a:cubicBezTo>
                  <a:cubicBezTo>
                    <a:pt x="298" y="202"/>
                    <a:pt x="298" y="202"/>
                    <a:pt x="298" y="202"/>
                  </a:cubicBezTo>
                  <a:cubicBezTo>
                    <a:pt x="297" y="202"/>
                    <a:pt x="297" y="202"/>
                    <a:pt x="297" y="202"/>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1"/>
                    <a:pt x="297" y="201"/>
                    <a:pt x="297" y="201"/>
                  </a:cubicBezTo>
                  <a:cubicBezTo>
                    <a:pt x="297" y="202"/>
                    <a:pt x="297" y="202"/>
                    <a:pt x="297" y="202"/>
                  </a:cubicBezTo>
                  <a:cubicBezTo>
                    <a:pt x="296" y="201"/>
                    <a:pt x="296" y="201"/>
                    <a:pt x="296" y="201"/>
                  </a:cubicBezTo>
                  <a:cubicBezTo>
                    <a:pt x="296" y="201"/>
                    <a:pt x="296" y="201"/>
                    <a:pt x="296" y="201"/>
                  </a:cubicBezTo>
                  <a:cubicBezTo>
                    <a:pt x="296" y="201"/>
                    <a:pt x="296" y="201"/>
                    <a:pt x="296" y="201"/>
                  </a:cubicBezTo>
                  <a:cubicBezTo>
                    <a:pt x="296" y="200"/>
                    <a:pt x="296" y="200"/>
                    <a:pt x="296" y="200"/>
                  </a:cubicBezTo>
                  <a:cubicBezTo>
                    <a:pt x="295" y="199"/>
                    <a:pt x="295" y="199"/>
                    <a:pt x="295" y="199"/>
                  </a:cubicBezTo>
                  <a:cubicBezTo>
                    <a:pt x="295" y="198"/>
                    <a:pt x="295" y="198"/>
                    <a:pt x="295" y="198"/>
                  </a:cubicBezTo>
                  <a:cubicBezTo>
                    <a:pt x="295" y="199"/>
                    <a:pt x="295" y="199"/>
                    <a:pt x="295" y="199"/>
                  </a:cubicBezTo>
                  <a:cubicBezTo>
                    <a:pt x="295" y="200"/>
                    <a:pt x="295" y="200"/>
                    <a:pt x="295" y="200"/>
                  </a:cubicBezTo>
                  <a:cubicBezTo>
                    <a:pt x="295" y="201"/>
                    <a:pt x="295" y="201"/>
                    <a:pt x="295" y="201"/>
                  </a:cubicBezTo>
                  <a:cubicBezTo>
                    <a:pt x="295" y="201"/>
                    <a:pt x="295" y="201"/>
                    <a:pt x="295" y="201"/>
                  </a:cubicBezTo>
                  <a:cubicBezTo>
                    <a:pt x="294" y="200"/>
                    <a:pt x="294" y="200"/>
                    <a:pt x="294" y="200"/>
                  </a:cubicBezTo>
                  <a:cubicBezTo>
                    <a:pt x="294" y="199"/>
                    <a:pt x="294" y="199"/>
                    <a:pt x="294" y="199"/>
                  </a:cubicBezTo>
                  <a:cubicBezTo>
                    <a:pt x="294" y="199"/>
                    <a:pt x="294" y="199"/>
                    <a:pt x="294" y="199"/>
                  </a:cubicBezTo>
                  <a:cubicBezTo>
                    <a:pt x="293" y="199"/>
                    <a:pt x="293" y="199"/>
                    <a:pt x="293" y="199"/>
                  </a:cubicBezTo>
                  <a:cubicBezTo>
                    <a:pt x="293" y="198"/>
                    <a:pt x="293" y="198"/>
                    <a:pt x="293" y="198"/>
                  </a:cubicBezTo>
                  <a:cubicBezTo>
                    <a:pt x="292" y="197"/>
                    <a:pt x="292" y="197"/>
                    <a:pt x="292" y="197"/>
                  </a:cubicBezTo>
                  <a:cubicBezTo>
                    <a:pt x="292" y="197"/>
                    <a:pt x="292" y="197"/>
                    <a:pt x="292" y="197"/>
                  </a:cubicBezTo>
                  <a:cubicBezTo>
                    <a:pt x="292" y="196"/>
                    <a:pt x="292" y="196"/>
                    <a:pt x="292" y="196"/>
                  </a:cubicBezTo>
                  <a:cubicBezTo>
                    <a:pt x="291" y="197"/>
                    <a:pt x="291" y="197"/>
                    <a:pt x="291" y="197"/>
                  </a:cubicBezTo>
                  <a:cubicBezTo>
                    <a:pt x="291" y="197"/>
                    <a:pt x="291" y="197"/>
                    <a:pt x="291" y="197"/>
                  </a:cubicBezTo>
                  <a:cubicBezTo>
                    <a:pt x="292" y="198"/>
                    <a:pt x="292" y="198"/>
                    <a:pt x="292" y="198"/>
                  </a:cubicBezTo>
                  <a:cubicBezTo>
                    <a:pt x="292" y="199"/>
                    <a:pt x="292" y="199"/>
                    <a:pt x="292" y="199"/>
                  </a:cubicBezTo>
                  <a:cubicBezTo>
                    <a:pt x="291" y="198"/>
                    <a:pt x="291" y="198"/>
                    <a:pt x="291" y="198"/>
                  </a:cubicBezTo>
                  <a:cubicBezTo>
                    <a:pt x="291" y="198"/>
                    <a:pt x="291" y="198"/>
                    <a:pt x="291" y="198"/>
                  </a:cubicBezTo>
                  <a:cubicBezTo>
                    <a:pt x="291" y="197"/>
                    <a:pt x="291" y="197"/>
                    <a:pt x="291" y="197"/>
                  </a:cubicBezTo>
                  <a:cubicBezTo>
                    <a:pt x="290" y="197"/>
                    <a:pt x="290" y="197"/>
                    <a:pt x="290" y="197"/>
                  </a:cubicBezTo>
                  <a:cubicBezTo>
                    <a:pt x="289" y="196"/>
                    <a:pt x="289" y="196"/>
                    <a:pt x="289" y="196"/>
                  </a:cubicBezTo>
                  <a:cubicBezTo>
                    <a:pt x="289" y="195"/>
                    <a:pt x="289" y="195"/>
                    <a:pt x="289" y="195"/>
                  </a:cubicBezTo>
                  <a:cubicBezTo>
                    <a:pt x="288" y="195"/>
                    <a:pt x="288" y="195"/>
                    <a:pt x="288" y="195"/>
                  </a:cubicBezTo>
                  <a:cubicBezTo>
                    <a:pt x="288" y="196"/>
                    <a:pt x="288" y="196"/>
                    <a:pt x="288" y="196"/>
                  </a:cubicBezTo>
                  <a:cubicBezTo>
                    <a:pt x="287" y="195"/>
                    <a:pt x="287" y="195"/>
                    <a:pt x="287" y="195"/>
                  </a:cubicBezTo>
                  <a:cubicBezTo>
                    <a:pt x="287" y="196"/>
                    <a:pt x="287" y="196"/>
                    <a:pt x="287" y="196"/>
                  </a:cubicBezTo>
                  <a:cubicBezTo>
                    <a:pt x="288" y="197"/>
                    <a:pt x="288" y="197"/>
                    <a:pt x="288" y="197"/>
                  </a:cubicBezTo>
                  <a:cubicBezTo>
                    <a:pt x="289" y="198"/>
                    <a:pt x="289" y="198"/>
                    <a:pt x="289" y="198"/>
                  </a:cubicBezTo>
                  <a:cubicBezTo>
                    <a:pt x="289" y="198"/>
                    <a:pt x="289" y="198"/>
                    <a:pt x="289" y="198"/>
                  </a:cubicBezTo>
                  <a:cubicBezTo>
                    <a:pt x="289" y="199"/>
                    <a:pt x="289" y="199"/>
                    <a:pt x="289" y="199"/>
                  </a:cubicBezTo>
                  <a:cubicBezTo>
                    <a:pt x="289" y="200"/>
                    <a:pt x="289" y="200"/>
                    <a:pt x="289" y="200"/>
                  </a:cubicBezTo>
                  <a:cubicBezTo>
                    <a:pt x="289" y="200"/>
                    <a:pt x="289" y="200"/>
                    <a:pt x="289" y="200"/>
                  </a:cubicBezTo>
                  <a:cubicBezTo>
                    <a:pt x="290" y="200"/>
                    <a:pt x="290" y="200"/>
                    <a:pt x="290" y="200"/>
                  </a:cubicBezTo>
                  <a:cubicBezTo>
                    <a:pt x="291" y="200"/>
                    <a:pt x="291" y="200"/>
                    <a:pt x="291" y="200"/>
                  </a:cubicBezTo>
                  <a:cubicBezTo>
                    <a:pt x="291" y="201"/>
                    <a:pt x="291" y="201"/>
                    <a:pt x="291" y="201"/>
                  </a:cubicBezTo>
                  <a:cubicBezTo>
                    <a:pt x="291" y="201"/>
                    <a:pt x="291" y="201"/>
                    <a:pt x="291" y="201"/>
                  </a:cubicBezTo>
                  <a:cubicBezTo>
                    <a:pt x="292" y="201"/>
                    <a:pt x="292" y="201"/>
                    <a:pt x="292" y="201"/>
                  </a:cubicBezTo>
                  <a:cubicBezTo>
                    <a:pt x="291" y="202"/>
                    <a:pt x="291" y="202"/>
                    <a:pt x="291" y="202"/>
                  </a:cubicBezTo>
                  <a:cubicBezTo>
                    <a:pt x="292" y="202"/>
                    <a:pt x="292" y="202"/>
                    <a:pt x="292" y="202"/>
                  </a:cubicBezTo>
                  <a:cubicBezTo>
                    <a:pt x="292" y="202"/>
                    <a:pt x="292" y="202"/>
                    <a:pt x="292" y="202"/>
                  </a:cubicBezTo>
                  <a:cubicBezTo>
                    <a:pt x="293" y="203"/>
                    <a:pt x="293" y="203"/>
                    <a:pt x="293" y="203"/>
                  </a:cubicBezTo>
                  <a:cubicBezTo>
                    <a:pt x="293" y="203"/>
                    <a:pt x="293" y="203"/>
                    <a:pt x="293" y="203"/>
                  </a:cubicBezTo>
                  <a:cubicBezTo>
                    <a:pt x="293" y="203"/>
                    <a:pt x="293" y="203"/>
                    <a:pt x="293" y="203"/>
                  </a:cubicBezTo>
                  <a:cubicBezTo>
                    <a:pt x="294" y="204"/>
                    <a:pt x="294" y="204"/>
                    <a:pt x="294" y="204"/>
                  </a:cubicBezTo>
                  <a:cubicBezTo>
                    <a:pt x="294" y="204"/>
                    <a:pt x="294" y="204"/>
                    <a:pt x="294" y="204"/>
                  </a:cubicBezTo>
                  <a:cubicBezTo>
                    <a:pt x="293" y="205"/>
                    <a:pt x="293" y="205"/>
                    <a:pt x="293" y="205"/>
                  </a:cubicBezTo>
                  <a:cubicBezTo>
                    <a:pt x="294" y="205"/>
                    <a:pt x="294" y="205"/>
                    <a:pt x="294" y="205"/>
                  </a:cubicBezTo>
                  <a:cubicBezTo>
                    <a:pt x="294" y="206"/>
                    <a:pt x="294" y="206"/>
                    <a:pt x="294" y="206"/>
                  </a:cubicBezTo>
                  <a:cubicBezTo>
                    <a:pt x="294" y="206"/>
                    <a:pt x="294" y="206"/>
                    <a:pt x="294" y="206"/>
                  </a:cubicBezTo>
                  <a:cubicBezTo>
                    <a:pt x="295" y="205"/>
                    <a:pt x="295" y="205"/>
                    <a:pt x="295" y="205"/>
                  </a:cubicBezTo>
                  <a:cubicBezTo>
                    <a:pt x="295" y="206"/>
                    <a:pt x="295" y="206"/>
                    <a:pt x="295" y="206"/>
                  </a:cubicBezTo>
                  <a:cubicBezTo>
                    <a:pt x="295" y="206"/>
                    <a:pt x="295" y="206"/>
                    <a:pt x="295" y="206"/>
                  </a:cubicBezTo>
                  <a:cubicBezTo>
                    <a:pt x="295" y="207"/>
                    <a:pt x="295" y="207"/>
                    <a:pt x="295" y="207"/>
                  </a:cubicBezTo>
                  <a:cubicBezTo>
                    <a:pt x="295" y="207"/>
                    <a:pt x="295" y="207"/>
                    <a:pt x="295" y="207"/>
                  </a:cubicBezTo>
                  <a:cubicBezTo>
                    <a:pt x="296" y="207"/>
                    <a:pt x="296" y="207"/>
                    <a:pt x="296" y="207"/>
                  </a:cubicBezTo>
                  <a:cubicBezTo>
                    <a:pt x="295" y="208"/>
                    <a:pt x="295" y="208"/>
                    <a:pt x="295" y="208"/>
                  </a:cubicBezTo>
                  <a:cubicBezTo>
                    <a:pt x="295" y="207"/>
                    <a:pt x="295" y="207"/>
                    <a:pt x="295" y="207"/>
                  </a:cubicBezTo>
                  <a:cubicBezTo>
                    <a:pt x="294" y="208"/>
                    <a:pt x="294" y="208"/>
                    <a:pt x="294" y="208"/>
                  </a:cubicBezTo>
                  <a:cubicBezTo>
                    <a:pt x="295" y="208"/>
                    <a:pt x="295" y="208"/>
                    <a:pt x="295" y="208"/>
                  </a:cubicBezTo>
                  <a:cubicBezTo>
                    <a:pt x="295" y="209"/>
                    <a:pt x="295" y="209"/>
                    <a:pt x="295" y="209"/>
                  </a:cubicBezTo>
                  <a:cubicBezTo>
                    <a:pt x="295" y="209"/>
                    <a:pt x="295" y="209"/>
                    <a:pt x="295" y="209"/>
                  </a:cubicBezTo>
                  <a:cubicBezTo>
                    <a:pt x="295" y="209"/>
                    <a:pt x="295" y="209"/>
                    <a:pt x="295" y="209"/>
                  </a:cubicBezTo>
                  <a:close/>
                  <a:moveTo>
                    <a:pt x="221" y="190"/>
                  </a:moveTo>
                  <a:cubicBezTo>
                    <a:pt x="221" y="190"/>
                    <a:pt x="221" y="190"/>
                    <a:pt x="221" y="190"/>
                  </a:cubicBezTo>
                  <a:cubicBezTo>
                    <a:pt x="222" y="189"/>
                    <a:pt x="222" y="189"/>
                    <a:pt x="222" y="189"/>
                  </a:cubicBezTo>
                  <a:cubicBezTo>
                    <a:pt x="222" y="189"/>
                    <a:pt x="222" y="189"/>
                    <a:pt x="222" y="189"/>
                  </a:cubicBezTo>
                  <a:cubicBezTo>
                    <a:pt x="222" y="189"/>
                    <a:pt x="222" y="189"/>
                    <a:pt x="222" y="189"/>
                  </a:cubicBezTo>
                  <a:cubicBezTo>
                    <a:pt x="223" y="189"/>
                    <a:pt x="223" y="189"/>
                    <a:pt x="223" y="189"/>
                  </a:cubicBezTo>
                  <a:cubicBezTo>
                    <a:pt x="223" y="189"/>
                    <a:pt x="223" y="189"/>
                    <a:pt x="223" y="189"/>
                  </a:cubicBezTo>
                  <a:cubicBezTo>
                    <a:pt x="224" y="189"/>
                    <a:pt x="224" y="189"/>
                    <a:pt x="224" y="189"/>
                  </a:cubicBezTo>
                  <a:cubicBezTo>
                    <a:pt x="224" y="189"/>
                    <a:pt x="224" y="189"/>
                    <a:pt x="224" y="189"/>
                  </a:cubicBezTo>
                  <a:cubicBezTo>
                    <a:pt x="225" y="189"/>
                    <a:pt x="225" y="189"/>
                    <a:pt x="225" y="189"/>
                  </a:cubicBezTo>
                  <a:cubicBezTo>
                    <a:pt x="225" y="190"/>
                    <a:pt x="225" y="190"/>
                    <a:pt x="225" y="190"/>
                  </a:cubicBezTo>
                  <a:cubicBezTo>
                    <a:pt x="224" y="191"/>
                    <a:pt x="224" y="191"/>
                    <a:pt x="224" y="191"/>
                  </a:cubicBezTo>
                  <a:cubicBezTo>
                    <a:pt x="224" y="191"/>
                    <a:pt x="224" y="191"/>
                    <a:pt x="224" y="191"/>
                  </a:cubicBezTo>
                  <a:cubicBezTo>
                    <a:pt x="224" y="192"/>
                    <a:pt x="224" y="192"/>
                    <a:pt x="224" y="192"/>
                  </a:cubicBezTo>
                  <a:cubicBezTo>
                    <a:pt x="224" y="193"/>
                    <a:pt x="224" y="193"/>
                    <a:pt x="224" y="193"/>
                  </a:cubicBezTo>
                  <a:cubicBezTo>
                    <a:pt x="224" y="193"/>
                    <a:pt x="224" y="193"/>
                    <a:pt x="224" y="193"/>
                  </a:cubicBezTo>
                  <a:cubicBezTo>
                    <a:pt x="225" y="193"/>
                    <a:pt x="225" y="193"/>
                    <a:pt x="225" y="193"/>
                  </a:cubicBezTo>
                  <a:cubicBezTo>
                    <a:pt x="225" y="193"/>
                    <a:pt x="225" y="193"/>
                    <a:pt x="225" y="193"/>
                  </a:cubicBezTo>
                  <a:cubicBezTo>
                    <a:pt x="225" y="193"/>
                    <a:pt x="225" y="193"/>
                    <a:pt x="225" y="193"/>
                  </a:cubicBezTo>
                  <a:cubicBezTo>
                    <a:pt x="226" y="193"/>
                    <a:pt x="226" y="193"/>
                    <a:pt x="226" y="193"/>
                  </a:cubicBezTo>
                  <a:cubicBezTo>
                    <a:pt x="227" y="193"/>
                    <a:pt x="227" y="193"/>
                    <a:pt x="227" y="193"/>
                  </a:cubicBezTo>
                  <a:cubicBezTo>
                    <a:pt x="227" y="193"/>
                    <a:pt x="227" y="193"/>
                    <a:pt x="227" y="193"/>
                  </a:cubicBezTo>
                  <a:cubicBezTo>
                    <a:pt x="228" y="192"/>
                    <a:pt x="228" y="192"/>
                    <a:pt x="228" y="192"/>
                  </a:cubicBezTo>
                  <a:cubicBezTo>
                    <a:pt x="228" y="192"/>
                    <a:pt x="228" y="192"/>
                    <a:pt x="228" y="192"/>
                  </a:cubicBezTo>
                  <a:cubicBezTo>
                    <a:pt x="229" y="192"/>
                    <a:pt x="229" y="192"/>
                    <a:pt x="229" y="192"/>
                  </a:cubicBezTo>
                  <a:cubicBezTo>
                    <a:pt x="229" y="191"/>
                    <a:pt x="229" y="191"/>
                    <a:pt x="229" y="191"/>
                  </a:cubicBezTo>
                  <a:cubicBezTo>
                    <a:pt x="230" y="190"/>
                    <a:pt x="230" y="190"/>
                    <a:pt x="230" y="190"/>
                  </a:cubicBezTo>
                  <a:cubicBezTo>
                    <a:pt x="230" y="190"/>
                    <a:pt x="230" y="190"/>
                    <a:pt x="230" y="190"/>
                  </a:cubicBezTo>
                  <a:cubicBezTo>
                    <a:pt x="230" y="190"/>
                    <a:pt x="230" y="190"/>
                    <a:pt x="230" y="190"/>
                  </a:cubicBezTo>
                  <a:cubicBezTo>
                    <a:pt x="231" y="190"/>
                    <a:pt x="231" y="190"/>
                    <a:pt x="231" y="190"/>
                  </a:cubicBezTo>
                  <a:cubicBezTo>
                    <a:pt x="232" y="190"/>
                    <a:pt x="232" y="190"/>
                    <a:pt x="232" y="190"/>
                  </a:cubicBezTo>
                  <a:cubicBezTo>
                    <a:pt x="232" y="190"/>
                    <a:pt x="232" y="190"/>
                    <a:pt x="232" y="190"/>
                  </a:cubicBezTo>
                  <a:cubicBezTo>
                    <a:pt x="232" y="190"/>
                    <a:pt x="232" y="190"/>
                    <a:pt x="232" y="190"/>
                  </a:cubicBezTo>
                  <a:cubicBezTo>
                    <a:pt x="233" y="189"/>
                    <a:pt x="233" y="189"/>
                    <a:pt x="233" y="189"/>
                  </a:cubicBezTo>
                  <a:cubicBezTo>
                    <a:pt x="233" y="188"/>
                    <a:pt x="233" y="188"/>
                    <a:pt x="233" y="188"/>
                  </a:cubicBezTo>
                  <a:cubicBezTo>
                    <a:pt x="233" y="187"/>
                    <a:pt x="233" y="187"/>
                    <a:pt x="233" y="187"/>
                  </a:cubicBezTo>
                  <a:cubicBezTo>
                    <a:pt x="234" y="187"/>
                    <a:pt x="234" y="187"/>
                    <a:pt x="234" y="187"/>
                  </a:cubicBezTo>
                  <a:cubicBezTo>
                    <a:pt x="234" y="187"/>
                    <a:pt x="234" y="187"/>
                    <a:pt x="234" y="187"/>
                  </a:cubicBezTo>
                  <a:cubicBezTo>
                    <a:pt x="235" y="187"/>
                    <a:pt x="235" y="187"/>
                    <a:pt x="235" y="187"/>
                  </a:cubicBezTo>
                  <a:cubicBezTo>
                    <a:pt x="235" y="187"/>
                    <a:pt x="235" y="187"/>
                    <a:pt x="235" y="187"/>
                  </a:cubicBezTo>
                  <a:cubicBezTo>
                    <a:pt x="236" y="186"/>
                    <a:pt x="236" y="186"/>
                    <a:pt x="236" y="186"/>
                  </a:cubicBezTo>
                  <a:cubicBezTo>
                    <a:pt x="236" y="187"/>
                    <a:pt x="236" y="187"/>
                    <a:pt x="236" y="187"/>
                  </a:cubicBezTo>
                  <a:cubicBezTo>
                    <a:pt x="236" y="187"/>
                    <a:pt x="236" y="187"/>
                    <a:pt x="236" y="187"/>
                  </a:cubicBezTo>
                  <a:cubicBezTo>
                    <a:pt x="236" y="188"/>
                    <a:pt x="236" y="188"/>
                    <a:pt x="236" y="188"/>
                  </a:cubicBezTo>
                  <a:cubicBezTo>
                    <a:pt x="235" y="188"/>
                    <a:pt x="235" y="188"/>
                    <a:pt x="235" y="188"/>
                  </a:cubicBezTo>
                  <a:cubicBezTo>
                    <a:pt x="236" y="188"/>
                    <a:pt x="236" y="188"/>
                    <a:pt x="236" y="188"/>
                  </a:cubicBezTo>
                  <a:cubicBezTo>
                    <a:pt x="237" y="188"/>
                    <a:pt x="237" y="188"/>
                    <a:pt x="237" y="188"/>
                  </a:cubicBezTo>
                  <a:cubicBezTo>
                    <a:pt x="238" y="189"/>
                    <a:pt x="238" y="189"/>
                    <a:pt x="238" y="189"/>
                  </a:cubicBezTo>
                  <a:cubicBezTo>
                    <a:pt x="238" y="189"/>
                    <a:pt x="238" y="189"/>
                    <a:pt x="238" y="189"/>
                  </a:cubicBezTo>
                  <a:cubicBezTo>
                    <a:pt x="237" y="190"/>
                    <a:pt x="237" y="190"/>
                    <a:pt x="237" y="190"/>
                  </a:cubicBezTo>
                  <a:cubicBezTo>
                    <a:pt x="237" y="190"/>
                    <a:pt x="237" y="190"/>
                    <a:pt x="237" y="190"/>
                  </a:cubicBezTo>
                  <a:cubicBezTo>
                    <a:pt x="237" y="191"/>
                    <a:pt x="237" y="191"/>
                    <a:pt x="237" y="191"/>
                  </a:cubicBezTo>
                  <a:cubicBezTo>
                    <a:pt x="237" y="191"/>
                    <a:pt x="237" y="191"/>
                    <a:pt x="237" y="191"/>
                  </a:cubicBezTo>
                  <a:cubicBezTo>
                    <a:pt x="238" y="191"/>
                    <a:pt x="238" y="191"/>
                    <a:pt x="238" y="191"/>
                  </a:cubicBezTo>
                  <a:cubicBezTo>
                    <a:pt x="238" y="191"/>
                    <a:pt x="238" y="191"/>
                    <a:pt x="238" y="191"/>
                  </a:cubicBezTo>
                  <a:cubicBezTo>
                    <a:pt x="239" y="191"/>
                    <a:pt x="239" y="191"/>
                    <a:pt x="239" y="191"/>
                  </a:cubicBezTo>
                  <a:cubicBezTo>
                    <a:pt x="239" y="191"/>
                    <a:pt x="239" y="191"/>
                    <a:pt x="239" y="191"/>
                  </a:cubicBezTo>
                  <a:cubicBezTo>
                    <a:pt x="239" y="192"/>
                    <a:pt x="239" y="192"/>
                    <a:pt x="239" y="192"/>
                  </a:cubicBezTo>
                  <a:cubicBezTo>
                    <a:pt x="240" y="192"/>
                    <a:pt x="240" y="192"/>
                    <a:pt x="240" y="192"/>
                  </a:cubicBezTo>
                  <a:cubicBezTo>
                    <a:pt x="241" y="192"/>
                    <a:pt x="241" y="192"/>
                    <a:pt x="241" y="192"/>
                  </a:cubicBezTo>
                  <a:cubicBezTo>
                    <a:pt x="241" y="192"/>
                    <a:pt x="241" y="192"/>
                    <a:pt x="241" y="192"/>
                  </a:cubicBezTo>
                  <a:cubicBezTo>
                    <a:pt x="242" y="193"/>
                    <a:pt x="242" y="193"/>
                    <a:pt x="242" y="193"/>
                  </a:cubicBezTo>
                  <a:cubicBezTo>
                    <a:pt x="243" y="193"/>
                    <a:pt x="243" y="193"/>
                    <a:pt x="243" y="193"/>
                  </a:cubicBezTo>
                  <a:cubicBezTo>
                    <a:pt x="243" y="192"/>
                    <a:pt x="243" y="192"/>
                    <a:pt x="243" y="192"/>
                  </a:cubicBezTo>
                  <a:cubicBezTo>
                    <a:pt x="244" y="191"/>
                    <a:pt x="244" y="191"/>
                    <a:pt x="244" y="191"/>
                  </a:cubicBezTo>
                  <a:cubicBezTo>
                    <a:pt x="244" y="191"/>
                    <a:pt x="244" y="191"/>
                    <a:pt x="244" y="191"/>
                  </a:cubicBezTo>
                  <a:cubicBezTo>
                    <a:pt x="245" y="191"/>
                    <a:pt x="245" y="191"/>
                    <a:pt x="245" y="191"/>
                  </a:cubicBezTo>
                  <a:cubicBezTo>
                    <a:pt x="245" y="190"/>
                    <a:pt x="245" y="190"/>
                    <a:pt x="245" y="190"/>
                  </a:cubicBezTo>
                  <a:cubicBezTo>
                    <a:pt x="245" y="190"/>
                    <a:pt x="245" y="190"/>
                    <a:pt x="245" y="190"/>
                  </a:cubicBezTo>
                  <a:cubicBezTo>
                    <a:pt x="244" y="190"/>
                    <a:pt x="244" y="190"/>
                    <a:pt x="244" y="190"/>
                  </a:cubicBezTo>
                  <a:cubicBezTo>
                    <a:pt x="245" y="190"/>
                    <a:pt x="245" y="190"/>
                    <a:pt x="245" y="190"/>
                  </a:cubicBezTo>
                  <a:cubicBezTo>
                    <a:pt x="245" y="189"/>
                    <a:pt x="245" y="189"/>
                    <a:pt x="245" y="189"/>
                  </a:cubicBezTo>
                  <a:cubicBezTo>
                    <a:pt x="244" y="189"/>
                    <a:pt x="244" y="189"/>
                    <a:pt x="244" y="189"/>
                  </a:cubicBezTo>
                  <a:cubicBezTo>
                    <a:pt x="244" y="188"/>
                    <a:pt x="244" y="188"/>
                    <a:pt x="244" y="188"/>
                  </a:cubicBezTo>
                  <a:cubicBezTo>
                    <a:pt x="244" y="188"/>
                    <a:pt x="244" y="188"/>
                    <a:pt x="244" y="188"/>
                  </a:cubicBezTo>
                  <a:cubicBezTo>
                    <a:pt x="244" y="189"/>
                    <a:pt x="244" y="189"/>
                    <a:pt x="244" y="189"/>
                  </a:cubicBezTo>
                  <a:cubicBezTo>
                    <a:pt x="244" y="189"/>
                    <a:pt x="244" y="189"/>
                    <a:pt x="244" y="189"/>
                  </a:cubicBezTo>
                  <a:cubicBezTo>
                    <a:pt x="243" y="189"/>
                    <a:pt x="243" y="189"/>
                    <a:pt x="243" y="189"/>
                  </a:cubicBezTo>
                  <a:cubicBezTo>
                    <a:pt x="242" y="189"/>
                    <a:pt x="242" y="189"/>
                    <a:pt x="242" y="189"/>
                  </a:cubicBezTo>
                  <a:cubicBezTo>
                    <a:pt x="242" y="188"/>
                    <a:pt x="242" y="188"/>
                    <a:pt x="242" y="188"/>
                  </a:cubicBezTo>
                  <a:cubicBezTo>
                    <a:pt x="242" y="188"/>
                    <a:pt x="242" y="188"/>
                    <a:pt x="242" y="188"/>
                  </a:cubicBezTo>
                  <a:cubicBezTo>
                    <a:pt x="241" y="189"/>
                    <a:pt x="241" y="189"/>
                    <a:pt x="241" y="189"/>
                  </a:cubicBezTo>
                  <a:cubicBezTo>
                    <a:pt x="240" y="189"/>
                    <a:pt x="240" y="189"/>
                    <a:pt x="240" y="189"/>
                  </a:cubicBezTo>
                  <a:cubicBezTo>
                    <a:pt x="240" y="188"/>
                    <a:pt x="240" y="188"/>
                    <a:pt x="240" y="188"/>
                  </a:cubicBezTo>
                  <a:cubicBezTo>
                    <a:pt x="240" y="188"/>
                    <a:pt x="240" y="188"/>
                    <a:pt x="240" y="188"/>
                  </a:cubicBezTo>
                  <a:cubicBezTo>
                    <a:pt x="241" y="188"/>
                    <a:pt x="241" y="188"/>
                    <a:pt x="241" y="188"/>
                  </a:cubicBezTo>
                  <a:cubicBezTo>
                    <a:pt x="242" y="187"/>
                    <a:pt x="242" y="187"/>
                    <a:pt x="242" y="187"/>
                  </a:cubicBezTo>
                  <a:cubicBezTo>
                    <a:pt x="242" y="187"/>
                    <a:pt x="242" y="187"/>
                    <a:pt x="242" y="187"/>
                  </a:cubicBezTo>
                  <a:cubicBezTo>
                    <a:pt x="241" y="187"/>
                    <a:pt x="241" y="187"/>
                    <a:pt x="241" y="187"/>
                  </a:cubicBezTo>
                  <a:cubicBezTo>
                    <a:pt x="241" y="186"/>
                    <a:pt x="241" y="186"/>
                    <a:pt x="241" y="186"/>
                  </a:cubicBezTo>
                  <a:cubicBezTo>
                    <a:pt x="241" y="185"/>
                    <a:pt x="241" y="185"/>
                    <a:pt x="241" y="185"/>
                  </a:cubicBezTo>
                  <a:cubicBezTo>
                    <a:pt x="241" y="185"/>
                    <a:pt x="241" y="185"/>
                    <a:pt x="241" y="185"/>
                  </a:cubicBezTo>
                  <a:cubicBezTo>
                    <a:pt x="241" y="184"/>
                    <a:pt x="241" y="184"/>
                    <a:pt x="241" y="184"/>
                  </a:cubicBezTo>
                  <a:cubicBezTo>
                    <a:pt x="241" y="184"/>
                    <a:pt x="241" y="184"/>
                    <a:pt x="241" y="184"/>
                  </a:cubicBezTo>
                  <a:cubicBezTo>
                    <a:pt x="240" y="183"/>
                    <a:pt x="240" y="183"/>
                    <a:pt x="240" y="183"/>
                  </a:cubicBezTo>
                  <a:cubicBezTo>
                    <a:pt x="239" y="182"/>
                    <a:pt x="239" y="182"/>
                    <a:pt x="239" y="182"/>
                  </a:cubicBezTo>
                  <a:cubicBezTo>
                    <a:pt x="239" y="182"/>
                    <a:pt x="239" y="182"/>
                    <a:pt x="239" y="182"/>
                  </a:cubicBezTo>
                  <a:cubicBezTo>
                    <a:pt x="238" y="181"/>
                    <a:pt x="238" y="181"/>
                    <a:pt x="238" y="181"/>
                  </a:cubicBezTo>
                  <a:cubicBezTo>
                    <a:pt x="238" y="181"/>
                    <a:pt x="238" y="181"/>
                    <a:pt x="238" y="181"/>
                  </a:cubicBezTo>
                  <a:cubicBezTo>
                    <a:pt x="238" y="181"/>
                    <a:pt x="238" y="181"/>
                    <a:pt x="238" y="181"/>
                  </a:cubicBezTo>
                  <a:cubicBezTo>
                    <a:pt x="238" y="180"/>
                    <a:pt x="238" y="180"/>
                    <a:pt x="238" y="180"/>
                  </a:cubicBezTo>
                  <a:cubicBezTo>
                    <a:pt x="237" y="179"/>
                    <a:pt x="237" y="179"/>
                    <a:pt x="237" y="179"/>
                  </a:cubicBezTo>
                  <a:cubicBezTo>
                    <a:pt x="236" y="179"/>
                    <a:pt x="236" y="179"/>
                    <a:pt x="236" y="179"/>
                  </a:cubicBezTo>
                  <a:cubicBezTo>
                    <a:pt x="235" y="179"/>
                    <a:pt x="235" y="179"/>
                    <a:pt x="235" y="179"/>
                  </a:cubicBezTo>
                  <a:cubicBezTo>
                    <a:pt x="234" y="178"/>
                    <a:pt x="234" y="178"/>
                    <a:pt x="234" y="178"/>
                  </a:cubicBezTo>
                  <a:cubicBezTo>
                    <a:pt x="235" y="177"/>
                    <a:pt x="235" y="177"/>
                    <a:pt x="235" y="177"/>
                  </a:cubicBezTo>
                  <a:cubicBezTo>
                    <a:pt x="235" y="177"/>
                    <a:pt x="235" y="177"/>
                    <a:pt x="235" y="177"/>
                  </a:cubicBezTo>
                  <a:cubicBezTo>
                    <a:pt x="234" y="177"/>
                    <a:pt x="234" y="177"/>
                    <a:pt x="234" y="177"/>
                  </a:cubicBezTo>
                  <a:cubicBezTo>
                    <a:pt x="234" y="176"/>
                    <a:pt x="234" y="176"/>
                    <a:pt x="234" y="176"/>
                  </a:cubicBezTo>
                  <a:cubicBezTo>
                    <a:pt x="234" y="176"/>
                    <a:pt x="234" y="176"/>
                    <a:pt x="234" y="176"/>
                  </a:cubicBezTo>
                  <a:cubicBezTo>
                    <a:pt x="233" y="177"/>
                    <a:pt x="233" y="177"/>
                    <a:pt x="233" y="177"/>
                  </a:cubicBezTo>
                  <a:cubicBezTo>
                    <a:pt x="233" y="178"/>
                    <a:pt x="233" y="178"/>
                    <a:pt x="233" y="178"/>
                  </a:cubicBezTo>
                  <a:cubicBezTo>
                    <a:pt x="232" y="178"/>
                    <a:pt x="232" y="178"/>
                    <a:pt x="232" y="178"/>
                  </a:cubicBezTo>
                  <a:cubicBezTo>
                    <a:pt x="232" y="178"/>
                    <a:pt x="232" y="178"/>
                    <a:pt x="232" y="178"/>
                  </a:cubicBezTo>
                  <a:cubicBezTo>
                    <a:pt x="232" y="177"/>
                    <a:pt x="232" y="177"/>
                    <a:pt x="232" y="177"/>
                  </a:cubicBezTo>
                  <a:cubicBezTo>
                    <a:pt x="232" y="176"/>
                    <a:pt x="232" y="176"/>
                    <a:pt x="232" y="176"/>
                  </a:cubicBezTo>
                  <a:cubicBezTo>
                    <a:pt x="232" y="175"/>
                    <a:pt x="232" y="175"/>
                    <a:pt x="232" y="175"/>
                  </a:cubicBezTo>
                  <a:cubicBezTo>
                    <a:pt x="232" y="175"/>
                    <a:pt x="232" y="175"/>
                    <a:pt x="232" y="175"/>
                  </a:cubicBezTo>
                  <a:cubicBezTo>
                    <a:pt x="233" y="175"/>
                    <a:pt x="233" y="175"/>
                    <a:pt x="233" y="175"/>
                  </a:cubicBezTo>
                  <a:cubicBezTo>
                    <a:pt x="233" y="175"/>
                    <a:pt x="233" y="175"/>
                    <a:pt x="233" y="175"/>
                  </a:cubicBezTo>
                  <a:cubicBezTo>
                    <a:pt x="233" y="174"/>
                    <a:pt x="233" y="174"/>
                    <a:pt x="233" y="174"/>
                  </a:cubicBezTo>
                  <a:cubicBezTo>
                    <a:pt x="232" y="174"/>
                    <a:pt x="232" y="174"/>
                    <a:pt x="232" y="174"/>
                  </a:cubicBezTo>
                  <a:cubicBezTo>
                    <a:pt x="232" y="174"/>
                    <a:pt x="232" y="174"/>
                    <a:pt x="232" y="174"/>
                  </a:cubicBezTo>
                  <a:cubicBezTo>
                    <a:pt x="232" y="173"/>
                    <a:pt x="232" y="173"/>
                    <a:pt x="232" y="173"/>
                  </a:cubicBezTo>
                  <a:cubicBezTo>
                    <a:pt x="232" y="172"/>
                    <a:pt x="232" y="172"/>
                    <a:pt x="232" y="172"/>
                  </a:cubicBezTo>
                  <a:cubicBezTo>
                    <a:pt x="232" y="172"/>
                    <a:pt x="232" y="172"/>
                    <a:pt x="232" y="172"/>
                  </a:cubicBezTo>
                  <a:cubicBezTo>
                    <a:pt x="230" y="173"/>
                    <a:pt x="230" y="173"/>
                    <a:pt x="230" y="173"/>
                  </a:cubicBezTo>
                  <a:cubicBezTo>
                    <a:pt x="229" y="174"/>
                    <a:pt x="229" y="174"/>
                    <a:pt x="229" y="174"/>
                  </a:cubicBezTo>
                  <a:cubicBezTo>
                    <a:pt x="229" y="175"/>
                    <a:pt x="229" y="175"/>
                    <a:pt x="229" y="175"/>
                  </a:cubicBezTo>
                  <a:cubicBezTo>
                    <a:pt x="228" y="176"/>
                    <a:pt x="228" y="176"/>
                    <a:pt x="228" y="176"/>
                  </a:cubicBezTo>
                  <a:cubicBezTo>
                    <a:pt x="228" y="177"/>
                    <a:pt x="228" y="177"/>
                    <a:pt x="228" y="177"/>
                  </a:cubicBezTo>
                  <a:cubicBezTo>
                    <a:pt x="227" y="177"/>
                    <a:pt x="227" y="177"/>
                    <a:pt x="227" y="177"/>
                  </a:cubicBezTo>
                  <a:cubicBezTo>
                    <a:pt x="227" y="178"/>
                    <a:pt x="227" y="178"/>
                    <a:pt x="227" y="178"/>
                  </a:cubicBezTo>
                  <a:cubicBezTo>
                    <a:pt x="226" y="179"/>
                    <a:pt x="226" y="179"/>
                    <a:pt x="226" y="179"/>
                  </a:cubicBezTo>
                  <a:cubicBezTo>
                    <a:pt x="227" y="180"/>
                    <a:pt x="227" y="180"/>
                    <a:pt x="227" y="180"/>
                  </a:cubicBezTo>
                  <a:cubicBezTo>
                    <a:pt x="226" y="180"/>
                    <a:pt x="226" y="180"/>
                    <a:pt x="226" y="180"/>
                  </a:cubicBezTo>
                  <a:cubicBezTo>
                    <a:pt x="226" y="181"/>
                    <a:pt x="226" y="181"/>
                    <a:pt x="226" y="181"/>
                  </a:cubicBezTo>
                  <a:cubicBezTo>
                    <a:pt x="226" y="181"/>
                    <a:pt x="226" y="181"/>
                    <a:pt x="226" y="181"/>
                  </a:cubicBezTo>
                  <a:cubicBezTo>
                    <a:pt x="225" y="182"/>
                    <a:pt x="225" y="182"/>
                    <a:pt x="225" y="182"/>
                  </a:cubicBezTo>
                  <a:cubicBezTo>
                    <a:pt x="224" y="183"/>
                    <a:pt x="224" y="183"/>
                    <a:pt x="224" y="183"/>
                  </a:cubicBezTo>
                  <a:cubicBezTo>
                    <a:pt x="224" y="184"/>
                    <a:pt x="224" y="184"/>
                    <a:pt x="224" y="184"/>
                  </a:cubicBezTo>
                  <a:cubicBezTo>
                    <a:pt x="224" y="184"/>
                    <a:pt x="224" y="184"/>
                    <a:pt x="224" y="184"/>
                  </a:cubicBezTo>
                  <a:cubicBezTo>
                    <a:pt x="224" y="186"/>
                    <a:pt x="224" y="186"/>
                    <a:pt x="224" y="186"/>
                  </a:cubicBezTo>
                  <a:cubicBezTo>
                    <a:pt x="224" y="186"/>
                    <a:pt x="224" y="186"/>
                    <a:pt x="224" y="186"/>
                  </a:cubicBezTo>
                  <a:cubicBezTo>
                    <a:pt x="223" y="186"/>
                    <a:pt x="223" y="186"/>
                    <a:pt x="223" y="186"/>
                  </a:cubicBezTo>
                  <a:cubicBezTo>
                    <a:pt x="221" y="187"/>
                    <a:pt x="221" y="187"/>
                    <a:pt x="221" y="187"/>
                  </a:cubicBezTo>
                  <a:cubicBezTo>
                    <a:pt x="221" y="187"/>
                    <a:pt x="221" y="187"/>
                    <a:pt x="221" y="187"/>
                  </a:cubicBezTo>
                  <a:cubicBezTo>
                    <a:pt x="221" y="189"/>
                    <a:pt x="221" y="189"/>
                    <a:pt x="221" y="189"/>
                  </a:cubicBezTo>
                  <a:cubicBezTo>
                    <a:pt x="221" y="190"/>
                    <a:pt x="221" y="190"/>
                    <a:pt x="221" y="190"/>
                  </a:cubicBezTo>
                  <a:close/>
                  <a:moveTo>
                    <a:pt x="228" y="201"/>
                  </a:moveTo>
                  <a:cubicBezTo>
                    <a:pt x="228" y="201"/>
                    <a:pt x="228" y="201"/>
                    <a:pt x="228" y="201"/>
                  </a:cubicBezTo>
                  <a:cubicBezTo>
                    <a:pt x="229" y="201"/>
                    <a:pt x="229" y="201"/>
                    <a:pt x="229" y="201"/>
                  </a:cubicBezTo>
                  <a:cubicBezTo>
                    <a:pt x="229" y="200"/>
                    <a:pt x="229" y="200"/>
                    <a:pt x="229" y="200"/>
                  </a:cubicBezTo>
                  <a:cubicBezTo>
                    <a:pt x="230" y="200"/>
                    <a:pt x="230" y="200"/>
                    <a:pt x="230" y="200"/>
                  </a:cubicBezTo>
                  <a:cubicBezTo>
                    <a:pt x="230" y="201"/>
                    <a:pt x="230" y="201"/>
                    <a:pt x="230" y="201"/>
                  </a:cubicBezTo>
                  <a:cubicBezTo>
                    <a:pt x="231" y="201"/>
                    <a:pt x="231" y="201"/>
                    <a:pt x="231" y="201"/>
                  </a:cubicBezTo>
                  <a:cubicBezTo>
                    <a:pt x="231" y="201"/>
                    <a:pt x="231" y="201"/>
                    <a:pt x="231" y="201"/>
                  </a:cubicBezTo>
                  <a:cubicBezTo>
                    <a:pt x="232" y="200"/>
                    <a:pt x="232" y="200"/>
                    <a:pt x="232" y="200"/>
                  </a:cubicBezTo>
                  <a:cubicBezTo>
                    <a:pt x="233" y="200"/>
                    <a:pt x="233" y="200"/>
                    <a:pt x="233" y="200"/>
                  </a:cubicBezTo>
                  <a:cubicBezTo>
                    <a:pt x="234" y="199"/>
                    <a:pt x="234" y="199"/>
                    <a:pt x="234" y="199"/>
                  </a:cubicBezTo>
                  <a:cubicBezTo>
                    <a:pt x="235" y="198"/>
                    <a:pt x="235" y="198"/>
                    <a:pt x="235" y="198"/>
                  </a:cubicBezTo>
                  <a:cubicBezTo>
                    <a:pt x="235" y="198"/>
                    <a:pt x="235" y="198"/>
                    <a:pt x="235" y="198"/>
                  </a:cubicBezTo>
                  <a:cubicBezTo>
                    <a:pt x="236" y="198"/>
                    <a:pt x="236" y="198"/>
                    <a:pt x="236" y="198"/>
                  </a:cubicBezTo>
                  <a:cubicBezTo>
                    <a:pt x="236" y="197"/>
                    <a:pt x="236" y="197"/>
                    <a:pt x="236" y="197"/>
                  </a:cubicBezTo>
                  <a:cubicBezTo>
                    <a:pt x="237" y="197"/>
                    <a:pt x="237" y="197"/>
                    <a:pt x="237" y="197"/>
                  </a:cubicBezTo>
                  <a:cubicBezTo>
                    <a:pt x="237" y="196"/>
                    <a:pt x="237" y="196"/>
                    <a:pt x="237" y="196"/>
                  </a:cubicBezTo>
                  <a:cubicBezTo>
                    <a:pt x="236" y="196"/>
                    <a:pt x="236" y="196"/>
                    <a:pt x="236" y="196"/>
                  </a:cubicBezTo>
                  <a:cubicBezTo>
                    <a:pt x="236" y="196"/>
                    <a:pt x="236" y="196"/>
                    <a:pt x="236" y="196"/>
                  </a:cubicBezTo>
                  <a:cubicBezTo>
                    <a:pt x="235" y="196"/>
                    <a:pt x="235" y="196"/>
                    <a:pt x="235" y="196"/>
                  </a:cubicBezTo>
                  <a:cubicBezTo>
                    <a:pt x="234" y="196"/>
                    <a:pt x="234" y="196"/>
                    <a:pt x="234" y="196"/>
                  </a:cubicBezTo>
                  <a:cubicBezTo>
                    <a:pt x="234" y="196"/>
                    <a:pt x="234" y="196"/>
                    <a:pt x="234" y="196"/>
                  </a:cubicBezTo>
                  <a:cubicBezTo>
                    <a:pt x="233" y="196"/>
                    <a:pt x="233" y="196"/>
                    <a:pt x="233" y="196"/>
                  </a:cubicBezTo>
                  <a:cubicBezTo>
                    <a:pt x="233" y="197"/>
                    <a:pt x="233" y="197"/>
                    <a:pt x="233" y="197"/>
                  </a:cubicBezTo>
                  <a:cubicBezTo>
                    <a:pt x="232" y="197"/>
                    <a:pt x="232" y="197"/>
                    <a:pt x="232" y="197"/>
                  </a:cubicBezTo>
                  <a:cubicBezTo>
                    <a:pt x="232" y="196"/>
                    <a:pt x="232" y="196"/>
                    <a:pt x="232" y="196"/>
                  </a:cubicBezTo>
                  <a:cubicBezTo>
                    <a:pt x="232" y="196"/>
                    <a:pt x="232" y="196"/>
                    <a:pt x="232" y="196"/>
                  </a:cubicBezTo>
                  <a:cubicBezTo>
                    <a:pt x="231" y="196"/>
                    <a:pt x="231" y="196"/>
                    <a:pt x="231" y="196"/>
                  </a:cubicBezTo>
                  <a:cubicBezTo>
                    <a:pt x="230" y="197"/>
                    <a:pt x="230" y="197"/>
                    <a:pt x="230" y="197"/>
                  </a:cubicBezTo>
                  <a:cubicBezTo>
                    <a:pt x="230" y="198"/>
                    <a:pt x="230" y="198"/>
                    <a:pt x="230" y="198"/>
                  </a:cubicBezTo>
                  <a:cubicBezTo>
                    <a:pt x="229" y="198"/>
                    <a:pt x="229" y="198"/>
                    <a:pt x="229" y="198"/>
                  </a:cubicBezTo>
                  <a:cubicBezTo>
                    <a:pt x="228" y="198"/>
                    <a:pt x="228" y="198"/>
                    <a:pt x="228" y="198"/>
                  </a:cubicBezTo>
                  <a:cubicBezTo>
                    <a:pt x="228" y="199"/>
                    <a:pt x="228" y="199"/>
                    <a:pt x="228" y="199"/>
                  </a:cubicBezTo>
                  <a:cubicBezTo>
                    <a:pt x="228" y="199"/>
                    <a:pt x="228" y="199"/>
                    <a:pt x="228" y="199"/>
                  </a:cubicBezTo>
                  <a:cubicBezTo>
                    <a:pt x="228" y="200"/>
                    <a:pt x="228" y="200"/>
                    <a:pt x="228" y="200"/>
                  </a:cubicBezTo>
                  <a:cubicBezTo>
                    <a:pt x="228" y="201"/>
                    <a:pt x="228" y="201"/>
                    <a:pt x="228" y="201"/>
                  </a:cubicBezTo>
                  <a:cubicBezTo>
                    <a:pt x="228" y="201"/>
                    <a:pt x="228" y="201"/>
                    <a:pt x="228" y="201"/>
                  </a:cubicBezTo>
                  <a:close/>
                  <a:moveTo>
                    <a:pt x="300" y="206"/>
                  </a:moveTo>
                  <a:cubicBezTo>
                    <a:pt x="300" y="207"/>
                    <a:pt x="300" y="207"/>
                    <a:pt x="300" y="207"/>
                  </a:cubicBezTo>
                  <a:cubicBezTo>
                    <a:pt x="301" y="207"/>
                    <a:pt x="301" y="207"/>
                    <a:pt x="301" y="207"/>
                  </a:cubicBezTo>
                  <a:cubicBezTo>
                    <a:pt x="301" y="207"/>
                    <a:pt x="301" y="207"/>
                    <a:pt x="301" y="207"/>
                  </a:cubicBezTo>
                  <a:cubicBezTo>
                    <a:pt x="302" y="207"/>
                    <a:pt x="302" y="207"/>
                    <a:pt x="302" y="207"/>
                  </a:cubicBezTo>
                  <a:cubicBezTo>
                    <a:pt x="302" y="207"/>
                    <a:pt x="302" y="207"/>
                    <a:pt x="302" y="207"/>
                  </a:cubicBezTo>
                  <a:cubicBezTo>
                    <a:pt x="302" y="206"/>
                    <a:pt x="302" y="206"/>
                    <a:pt x="302" y="206"/>
                  </a:cubicBezTo>
                  <a:cubicBezTo>
                    <a:pt x="302" y="206"/>
                    <a:pt x="302" y="206"/>
                    <a:pt x="302" y="206"/>
                  </a:cubicBezTo>
                  <a:cubicBezTo>
                    <a:pt x="302" y="206"/>
                    <a:pt x="302" y="206"/>
                    <a:pt x="302" y="206"/>
                  </a:cubicBezTo>
                  <a:cubicBezTo>
                    <a:pt x="301" y="206"/>
                    <a:pt x="301" y="206"/>
                    <a:pt x="301" y="206"/>
                  </a:cubicBezTo>
                  <a:cubicBezTo>
                    <a:pt x="300" y="206"/>
                    <a:pt x="300" y="206"/>
                    <a:pt x="300" y="206"/>
                  </a:cubicBezTo>
                  <a:cubicBezTo>
                    <a:pt x="300" y="206"/>
                    <a:pt x="300" y="206"/>
                    <a:pt x="300" y="206"/>
                  </a:cubicBezTo>
                  <a:close/>
                  <a:moveTo>
                    <a:pt x="277" y="201"/>
                  </a:moveTo>
                  <a:cubicBezTo>
                    <a:pt x="278" y="201"/>
                    <a:pt x="278" y="201"/>
                    <a:pt x="278" y="201"/>
                  </a:cubicBezTo>
                  <a:cubicBezTo>
                    <a:pt x="278" y="202"/>
                    <a:pt x="278" y="202"/>
                    <a:pt x="278" y="202"/>
                  </a:cubicBezTo>
                  <a:cubicBezTo>
                    <a:pt x="279" y="202"/>
                    <a:pt x="279" y="202"/>
                    <a:pt x="279" y="202"/>
                  </a:cubicBezTo>
                  <a:cubicBezTo>
                    <a:pt x="278" y="202"/>
                    <a:pt x="278" y="202"/>
                    <a:pt x="278" y="202"/>
                  </a:cubicBezTo>
                  <a:cubicBezTo>
                    <a:pt x="279" y="203"/>
                    <a:pt x="279" y="203"/>
                    <a:pt x="279" y="203"/>
                  </a:cubicBezTo>
                  <a:cubicBezTo>
                    <a:pt x="279" y="203"/>
                    <a:pt x="279" y="203"/>
                    <a:pt x="279" y="203"/>
                  </a:cubicBezTo>
                  <a:cubicBezTo>
                    <a:pt x="279" y="203"/>
                    <a:pt x="279" y="203"/>
                    <a:pt x="279" y="203"/>
                  </a:cubicBezTo>
                  <a:cubicBezTo>
                    <a:pt x="280" y="203"/>
                    <a:pt x="280" y="203"/>
                    <a:pt x="280" y="203"/>
                  </a:cubicBezTo>
                  <a:cubicBezTo>
                    <a:pt x="280" y="203"/>
                    <a:pt x="280" y="203"/>
                    <a:pt x="280" y="203"/>
                  </a:cubicBezTo>
                  <a:cubicBezTo>
                    <a:pt x="280" y="203"/>
                    <a:pt x="280" y="203"/>
                    <a:pt x="280" y="203"/>
                  </a:cubicBezTo>
                  <a:cubicBezTo>
                    <a:pt x="280" y="202"/>
                    <a:pt x="280" y="202"/>
                    <a:pt x="280" y="202"/>
                  </a:cubicBezTo>
                  <a:cubicBezTo>
                    <a:pt x="280" y="202"/>
                    <a:pt x="280" y="202"/>
                    <a:pt x="280" y="202"/>
                  </a:cubicBezTo>
                  <a:cubicBezTo>
                    <a:pt x="279" y="202"/>
                    <a:pt x="279" y="202"/>
                    <a:pt x="279" y="202"/>
                  </a:cubicBezTo>
                  <a:cubicBezTo>
                    <a:pt x="279" y="201"/>
                    <a:pt x="279" y="201"/>
                    <a:pt x="279" y="201"/>
                  </a:cubicBezTo>
                  <a:cubicBezTo>
                    <a:pt x="278" y="201"/>
                    <a:pt x="278" y="201"/>
                    <a:pt x="278" y="201"/>
                  </a:cubicBezTo>
                  <a:cubicBezTo>
                    <a:pt x="278" y="201"/>
                    <a:pt x="278" y="201"/>
                    <a:pt x="278" y="201"/>
                  </a:cubicBezTo>
                  <a:cubicBezTo>
                    <a:pt x="277" y="201"/>
                    <a:pt x="277" y="201"/>
                    <a:pt x="277" y="201"/>
                  </a:cubicBezTo>
                  <a:close/>
                  <a:moveTo>
                    <a:pt x="299" y="212"/>
                  </a:moveTo>
                  <a:cubicBezTo>
                    <a:pt x="298" y="211"/>
                    <a:pt x="298" y="211"/>
                    <a:pt x="298" y="211"/>
                  </a:cubicBezTo>
                  <a:cubicBezTo>
                    <a:pt x="298" y="211"/>
                    <a:pt x="298" y="211"/>
                    <a:pt x="298" y="211"/>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8" y="210"/>
                    <a:pt x="298" y="210"/>
                    <a:pt x="298" y="210"/>
                  </a:cubicBezTo>
                  <a:cubicBezTo>
                    <a:pt x="299" y="211"/>
                    <a:pt x="299" y="211"/>
                    <a:pt x="299" y="211"/>
                  </a:cubicBezTo>
                  <a:cubicBezTo>
                    <a:pt x="299" y="211"/>
                    <a:pt x="299" y="211"/>
                    <a:pt x="299" y="211"/>
                  </a:cubicBezTo>
                  <a:cubicBezTo>
                    <a:pt x="299" y="212"/>
                    <a:pt x="299" y="212"/>
                    <a:pt x="299" y="212"/>
                  </a:cubicBezTo>
                  <a:close/>
                  <a:moveTo>
                    <a:pt x="298" y="214"/>
                  </a:moveTo>
                  <a:cubicBezTo>
                    <a:pt x="298" y="214"/>
                    <a:pt x="298" y="214"/>
                    <a:pt x="298" y="214"/>
                  </a:cubicBezTo>
                  <a:cubicBezTo>
                    <a:pt x="298" y="213"/>
                    <a:pt x="298" y="213"/>
                    <a:pt x="298" y="213"/>
                  </a:cubicBezTo>
                  <a:cubicBezTo>
                    <a:pt x="297" y="213"/>
                    <a:pt x="297" y="213"/>
                    <a:pt x="297" y="213"/>
                  </a:cubicBezTo>
                  <a:cubicBezTo>
                    <a:pt x="297" y="213"/>
                    <a:pt x="297" y="213"/>
                    <a:pt x="297" y="213"/>
                  </a:cubicBezTo>
                  <a:cubicBezTo>
                    <a:pt x="296" y="212"/>
                    <a:pt x="296" y="212"/>
                    <a:pt x="296" y="212"/>
                  </a:cubicBezTo>
                  <a:cubicBezTo>
                    <a:pt x="296" y="212"/>
                    <a:pt x="296" y="212"/>
                    <a:pt x="296" y="212"/>
                  </a:cubicBezTo>
                  <a:cubicBezTo>
                    <a:pt x="297" y="212"/>
                    <a:pt x="297" y="212"/>
                    <a:pt x="297" y="212"/>
                  </a:cubicBezTo>
                  <a:cubicBezTo>
                    <a:pt x="297" y="212"/>
                    <a:pt x="297" y="212"/>
                    <a:pt x="297" y="212"/>
                  </a:cubicBezTo>
                  <a:cubicBezTo>
                    <a:pt x="298" y="212"/>
                    <a:pt x="298" y="212"/>
                    <a:pt x="298" y="212"/>
                  </a:cubicBezTo>
                  <a:cubicBezTo>
                    <a:pt x="299" y="212"/>
                    <a:pt x="299" y="212"/>
                    <a:pt x="299" y="212"/>
                  </a:cubicBezTo>
                  <a:cubicBezTo>
                    <a:pt x="299" y="213"/>
                    <a:pt x="299" y="213"/>
                    <a:pt x="299" y="213"/>
                  </a:cubicBezTo>
                  <a:cubicBezTo>
                    <a:pt x="299" y="213"/>
                    <a:pt x="299" y="213"/>
                    <a:pt x="299" y="213"/>
                  </a:cubicBezTo>
                  <a:cubicBezTo>
                    <a:pt x="299" y="213"/>
                    <a:pt x="299" y="213"/>
                    <a:pt x="299" y="213"/>
                  </a:cubicBezTo>
                  <a:cubicBezTo>
                    <a:pt x="298" y="214"/>
                    <a:pt x="298" y="214"/>
                    <a:pt x="298" y="214"/>
                  </a:cubicBezTo>
                  <a:cubicBezTo>
                    <a:pt x="298" y="214"/>
                    <a:pt x="298" y="214"/>
                    <a:pt x="298" y="214"/>
                  </a:cubicBezTo>
                  <a:cubicBezTo>
                    <a:pt x="298" y="214"/>
                    <a:pt x="298" y="214"/>
                    <a:pt x="298" y="214"/>
                  </a:cubicBezTo>
                  <a:close/>
                  <a:moveTo>
                    <a:pt x="276" y="226"/>
                  </a:moveTo>
                  <a:cubicBezTo>
                    <a:pt x="276" y="227"/>
                    <a:pt x="276" y="227"/>
                    <a:pt x="276" y="227"/>
                  </a:cubicBezTo>
                  <a:cubicBezTo>
                    <a:pt x="276" y="226"/>
                    <a:pt x="276" y="226"/>
                    <a:pt x="276" y="226"/>
                  </a:cubicBezTo>
                  <a:cubicBezTo>
                    <a:pt x="276" y="226"/>
                    <a:pt x="276" y="226"/>
                    <a:pt x="276" y="226"/>
                  </a:cubicBezTo>
                  <a:close/>
                  <a:moveTo>
                    <a:pt x="276" y="226"/>
                  </a:moveTo>
                  <a:cubicBezTo>
                    <a:pt x="276" y="227"/>
                    <a:pt x="276" y="227"/>
                    <a:pt x="276" y="227"/>
                  </a:cubicBezTo>
                  <a:cubicBezTo>
                    <a:pt x="276" y="227"/>
                    <a:pt x="276" y="227"/>
                    <a:pt x="276" y="227"/>
                  </a:cubicBezTo>
                  <a:cubicBezTo>
                    <a:pt x="276" y="226"/>
                    <a:pt x="276" y="226"/>
                    <a:pt x="276" y="226"/>
                  </a:cubicBezTo>
                  <a:close/>
                  <a:moveTo>
                    <a:pt x="277" y="226"/>
                  </a:moveTo>
                  <a:cubicBezTo>
                    <a:pt x="277" y="227"/>
                    <a:pt x="277" y="227"/>
                    <a:pt x="277" y="227"/>
                  </a:cubicBezTo>
                  <a:cubicBezTo>
                    <a:pt x="277" y="227"/>
                    <a:pt x="277" y="227"/>
                    <a:pt x="277" y="227"/>
                  </a:cubicBezTo>
                  <a:cubicBezTo>
                    <a:pt x="277" y="228"/>
                    <a:pt x="277" y="228"/>
                    <a:pt x="277" y="228"/>
                  </a:cubicBezTo>
                  <a:cubicBezTo>
                    <a:pt x="277" y="227"/>
                    <a:pt x="277" y="227"/>
                    <a:pt x="277" y="227"/>
                  </a:cubicBezTo>
                  <a:cubicBezTo>
                    <a:pt x="277" y="227"/>
                    <a:pt x="277" y="227"/>
                    <a:pt x="277" y="227"/>
                  </a:cubicBezTo>
                  <a:cubicBezTo>
                    <a:pt x="277" y="226"/>
                    <a:pt x="277" y="226"/>
                    <a:pt x="277" y="226"/>
                  </a:cubicBezTo>
                  <a:close/>
                  <a:moveTo>
                    <a:pt x="283" y="220"/>
                  </a:moveTo>
                  <a:cubicBezTo>
                    <a:pt x="283" y="220"/>
                    <a:pt x="283" y="220"/>
                    <a:pt x="283" y="220"/>
                  </a:cubicBezTo>
                  <a:cubicBezTo>
                    <a:pt x="283" y="219"/>
                    <a:pt x="283" y="219"/>
                    <a:pt x="283" y="219"/>
                  </a:cubicBezTo>
                  <a:cubicBezTo>
                    <a:pt x="283" y="219"/>
                    <a:pt x="283" y="219"/>
                    <a:pt x="283" y="219"/>
                  </a:cubicBezTo>
                  <a:cubicBezTo>
                    <a:pt x="283" y="218"/>
                    <a:pt x="283" y="218"/>
                    <a:pt x="283" y="218"/>
                  </a:cubicBezTo>
                  <a:cubicBezTo>
                    <a:pt x="284" y="218"/>
                    <a:pt x="284" y="218"/>
                    <a:pt x="284" y="218"/>
                  </a:cubicBezTo>
                  <a:cubicBezTo>
                    <a:pt x="285" y="217"/>
                    <a:pt x="285" y="217"/>
                    <a:pt x="285" y="217"/>
                  </a:cubicBezTo>
                  <a:cubicBezTo>
                    <a:pt x="285" y="218"/>
                    <a:pt x="285" y="218"/>
                    <a:pt x="285" y="218"/>
                  </a:cubicBezTo>
                  <a:cubicBezTo>
                    <a:pt x="285" y="218"/>
                    <a:pt x="285" y="218"/>
                    <a:pt x="285" y="218"/>
                  </a:cubicBezTo>
                  <a:cubicBezTo>
                    <a:pt x="285" y="218"/>
                    <a:pt x="285" y="218"/>
                    <a:pt x="285" y="218"/>
                  </a:cubicBezTo>
                  <a:cubicBezTo>
                    <a:pt x="285" y="219"/>
                    <a:pt x="285" y="219"/>
                    <a:pt x="285" y="219"/>
                  </a:cubicBezTo>
                  <a:cubicBezTo>
                    <a:pt x="285" y="219"/>
                    <a:pt x="285" y="219"/>
                    <a:pt x="285" y="219"/>
                  </a:cubicBezTo>
                  <a:cubicBezTo>
                    <a:pt x="284" y="220"/>
                    <a:pt x="284" y="220"/>
                    <a:pt x="284" y="220"/>
                  </a:cubicBezTo>
                  <a:cubicBezTo>
                    <a:pt x="284" y="220"/>
                    <a:pt x="284" y="220"/>
                    <a:pt x="284" y="220"/>
                  </a:cubicBezTo>
                  <a:cubicBezTo>
                    <a:pt x="283" y="220"/>
                    <a:pt x="283" y="220"/>
                    <a:pt x="283" y="220"/>
                  </a:cubicBezTo>
                  <a:cubicBezTo>
                    <a:pt x="283" y="220"/>
                    <a:pt x="283" y="220"/>
                    <a:pt x="283" y="220"/>
                  </a:cubicBezTo>
                  <a:close/>
                  <a:moveTo>
                    <a:pt x="263" y="200"/>
                  </a:moveTo>
                  <a:cubicBezTo>
                    <a:pt x="264" y="201"/>
                    <a:pt x="264" y="201"/>
                    <a:pt x="264" y="201"/>
                  </a:cubicBezTo>
                  <a:cubicBezTo>
                    <a:pt x="265" y="201"/>
                    <a:pt x="265" y="201"/>
                    <a:pt x="265" y="201"/>
                  </a:cubicBezTo>
                  <a:cubicBezTo>
                    <a:pt x="265" y="201"/>
                    <a:pt x="265" y="201"/>
                    <a:pt x="265" y="201"/>
                  </a:cubicBezTo>
                  <a:cubicBezTo>
                    <a:pt x="266" y="202"/>
                    <a:pt x="266" y="202"/>
                    <a:pt x="266" y="202"/>
                  </a:cubicBezTo>
                  <a:cubicBezTo>
                    <a:pt x="266" y="201"/>
                    <a:pt x="266" y="201"/>
                    <a:pt x="266" y="201"/>
                  </a:cubicBezTo>
                  <a:cubicBezTo>
                    <a:pt x="265" y="201"/>
                    <a:pt x="265" y="201"/>
                    <a:pt x="265" y="201"/>
                  </a:cubicBezTo>
                  <a:cubicBezTo>
                    <a:pt x="264" y="200"/>
                    <a:pt x="264" y="200"/>
                    <a:pt x="264" y="200"/>
                  </a:cubicBezTo>
                  <a:cubicBezTo>
                    <a:pt x="264" y="200"/>
                    <a:pt x="264" y="200"/>
                    <a:pt x="264" y="200"/>
                  </a:cubicBezTo>
                  <a:cubicBezTo>
                    <a:pt x="263" y="200"/>
                    <a:pt x="263" y="200"/>
                    <a:pt x="263" y="200"/>
                  </a:cubicBezTo>
                  <a:close/>
                  <a:moveTo>
                    <a:pt x="257" y="195"/>
                  </a:moveTo>
                  <a:cubicBezTo>
                    <a:pt x="257" y="195"/>
                    <a:pt x="257" y="195"/>
                    <a:pt x="257" y="195"/>
                  </a:cubicBezTo>
                  <a:cubicBezTo>
                    <a:pt x="257" y="195"/>
                    <a:pt x="257" y="195"/>
                    <a:pt x="257" y="195"/>
                  </a:cubicBezTo>
                  <a:cubicBezTo>
                    <a:pt x="258" y="195"/>
                    <a:pt x="258" y="195"/>
                    <a:pt x="258" y="195"/>
                  </a:cubicBezTo>
                  <a:cubicBezTo>
                    <a:pt x="258" y="195"/>
                    <a:pt x="258" y="195"/>
                    <a:pt x="258" y="195"/>
                  </a:cubicBezTo>
                  <a:cubicBezTo>
                    <a:pt x="258" y="195"/>
                    <a:pt x="258" y="195"/>
                    <a:pt x="258" y="195"/>
                  </a:cubicBezTo>
                  <a:cubicBezTo>
                    <a:pt x="259" y="195"/>
                    <a:pt x="259" y="195"/>
                    <a:pt x="259" y="195"/>
                  </a:cubicBezTo>
                  <a:cubicBezTo>
                    <a:pt x="259" y="194"/>
                    <a:pt x="259" y="194"/>
                    <a:pt x="259" y="194"/>
                  </a:cubicBezTo>
                  <a:cubicBezTo>
                    <a:pt x="258" y="194"/>
                    <a:pt x="258" y="194"/>
                    <a:pt x="258" y="194"/>
                  </a:cubicBezTo>
                  <a:cubicBezTo>
                    <a:pt x="259" y="194"/>
                    <a:pt x="259" y="194"/>
                    <a:pt x="259" y="194"/>
                  </a:cubicBezTo>
                  <a:cubicBezTo>
                    <a:pt x="259" y="194"/>
                    <a:pt x="259" y="194"/>
                    <a:pt x="259" y="194"/>
                  </a:cubicBezTo>
                  <a:cubicBezTo>
                    <a:pt x="258" y="193"/>
                    <a:pt x="258" y="193"/>
                    <a:pt x="258" y="193"/>
                  </a:cubicBezTo>
                  <a:cubicBezTo>
                    <a:pt x="257" y="193"/>
                    <a:pt x="257" y="193"/>
                    <a:pt x="257" y="193"/>
                  </a:cubicBezTo>
                  <a:cubicBezTo>
                    <a:pt x="257" y="193"/>
                    <a:pt x="257" y="193"/>
                    <a:pt x="257" y="193"/>
                  </a:cubicBezTo>
                  <a:cubicBezTo>
                    <a:pt x="257" y="193"/>
                    <a:pt x="257" y="193"/>
                    <a:pt x="257" y="193"/>
                  </a:cubicBezTo>
                  <a:cubicBezTo>
                    <a:pt x="256" y="193"/>
                    <a:pt x="256" y="193"/>
                    <a:pt x="256" y="193"/>
                  </a:cubicBezTo>
                  <a:cubicBezTo>
                    <a:pt x="256" y="192"/>
                    <a:pt x="256" y="192"/>
                    <a:pt x="256" y="192"/>
                  </a:cubicBezTo>
                  <a:cubicBezTo>
                    <a:pt x="255" y="193"/>
                    <a:pt x="255" y="193"/>
                    <a:pt x="255" y="193"/>
                  </a:cubicBezTo>
                  <a:cubicBezTo>
                    <a:pt x="255" y="193"/>
                    <a:pt x="255" y="193"/>
                    <a:pt x="255" y="193"/>
                  </a:cubicBezTo>
                  <a:cubicBezTo>
                    <a:pt x="255" y="193"/>
                    <a:pt x="255" y="193"/>
                    <a:pt x="255" y="193"/>
                  </a:cubicBezTo>
                  <a:cubicBezTo>
                    <a:pt x="256" y="193"/>
                    <a:pt x="256" y="193"/>
                    <a:pt x="256" y="193"/>
                  </a:cubicBezTo>
                  <a:cubicBezTo>
                    <a:pt x="256" y="194"/>
                    <a:pt x="256" y="194"/>
                    <a:pt x="256" y="194"/>
                  </a:cubicBezTo>
                  <a:cubicBezTo>
                    <a:pt x="256" y="194"/>
                    <a:pt x="256" y="194"/>
                    <a:pt x="256" y="194"/>
                  </a:cubicBezTo>
                  <a:cubicBezTo>
                    <a:pt x="257" y="194"/>
                    <a:pt x="257" y="194"/>
                    <a:pt x="257" y="194"/>
                  </a:cubicBezTo>
                  <a:cubicBezTo>
                    <a:pt x="257" y="195"/>
                    <a:pt x="257" y="195"/>
                    <a:pt x="257" y="195"/>
                  </a:cubicBezTo>
                  <a:close/>
                  <a:moveTo>
                    <a:pt x="252" y="197"/>
                  </a:moveTo>
                  <a:cubicBezTo>
                    <a:pt x="253" y="197"/>
                    <a:pt x="253" y="197"/>
                    <a:pt x="253" y="197"/>
                  </a:cubicBezTo>
                  <a:cubicBezTo>
                    <a:pt x="253" y="197"/>
                    <a:pt x="253" y="197"/>
                    <a:pt x="253" y="197"/>
                  </a:cubicBezTo>
                  <a:cubicBezTo>
                    <a:pt x="254" y="196"/>
                    <a:pt x="254" y="196"/>
                    <a:pt x="254" y="196"/>
                  </a:cubicBezTo>
                  <a:cubicBezTo>
                    <a:pt x="254" y="196"/>
                    <a:pt x="254" y="196"/>
                    <a:pt x="254" y="196"/>
                  </a:cubicBezTo>
                  <a:cubicBezTo>
                    <a:pt x="254" y="196"/>
                    <a:pt x="254" y="196"/>
                    <a:pt x="254" y="196"/>
                  </a:cubicBezTo>
                  <a:cubicBezTo>
                    <a:pt x="254" y="196"/>
                    <a:pt x="254" y="196"/>
                    <a:pt x="254" y="196"/>
                  </a:cubicBezTo>
                  <a:cubicBezTo>
                    <a:pt x="254" y="194"/>
                    <a:pt x="254" y="194"/>
                    <a:pt x="254" y="194"/>
                  </a:cubicBezTo>
                  <a:cubicBezTo>
                    <a:pt x="254" y="194"/>
                    <a:pt x="254" y="194"/>
                    <a:pt x="254" y="194"/>
                  </a:cubicBezTo>
                  <a:cubicBezTo>
                    <a:pt x="253" y="194"/>
                    <a:pt x="253" y="194"/>
                    <a:pt x="253" y="194"/>
                  </a:cubicBezTo>
                  <a:cubicBezTo>
                    <a:pt x="252" y="194"/>
                    <a:pt x="252" y="194"/>
                    <a:pt x="252" y="194"/>
                  </a:cubicBezTo>
                  <a:cubicBezTo>
                    <a:pt x="252" y="193"/>
                    <a:pt x="252" y="193"/>
                    <a:pt x="252" y="193"/>
                  </a:cubicBezTo>
                  <a:cubicBezTo>
                    <a:pt x="252" y="194"/>
                    <a:pt x="252" y="194"/>
                    <a:pt x="252" y="194"/>
                  </a:cubicBezTo>
                  <a:cubicBezTo>
                    <a:pt x="251" y="194"/>
                    <a:pt x="251" y="194"/>
                    <a:pt x="251" y="194"/>
                  </a:cubicBezTo>
                  <a:cubicBezTo>
                    <a:pt x="250" y="193"/>
                    <a:pt x="250" y="193"/>
                    <a:pt x="250" y="193"/>
                  </a:cubicBezTo>
                  <a:cubicBezTo>
                    <a:pt x="250" y="194"/>
                    <a:pt x="250" y="194"/>
                    <a:pt x="250" y="194"/>
                  </a:cubicBezTo>
                  <a:cubicBezTo>
                    <a:pt x="250" y="194"/>
                    <a:pt x="250" y="194"/>
                    <a:pt x="250" y="194"/>
                  </a:cubicBezTo>
                  <a:cubicBezTo>
                    <a:pt x="251" y="195"/>
                    <a:pt x="251" y="195"/>
                    <a:pt x="251" y="195"/>
                  </a:cubicBezTo>
                  <a:cubicBezTo>
                    <a:pt x="251" y="196"/>
                    <a:pt x="251" y="196"/>
                    <a:pt x="251" y="196"/>
                  </a:cubicBezTo>
                  <a:cubicBezTo>
                    <a:pt x="252" y="196"/>
                    <a:pt x="252" y="196"/>
                    <a:pt x="252" y="196"/>
                  </a:cubicBezTo>
                  <a:cubicBezTo>
                    <a:pt x="252" y="197"/>
                    <a:pt x="252" y="197"/>
                    <a:pt x="252" y="197"/>
                  </a:cubicBezTo>
                  <a:cubicBezTo>
                    <a:pt x="252" y="197"/>
                    <a:pt x="252" y="197"/>
                    <a:pt x="252" y="197"/>
                  </a:cubicBezTo>
                  <a:close/>
                  <a:moveTo>
                    <a:pt x="251" y="200"/>
                  </a:moveTo>
                  <a:cubicBezTo>
                    <a:pt x="251" y="200"/>
                    <a:pt x="252" y="200"/>
                    <a:pt x="252" y="200"/>
                  </a:cubicBezTo>
                  <a:cubicBezTo>
                    <a:pt x="251" y="200"/>
                    <a:pt x="251" y="200"/>
                    <a:pt x="251" y="200"/>
                  </a:cubicBezTo>
                  <a:cubicBezTo>
                    <a:pt x="250" y="200"/>
                    <a:pt x="250" y="200"/>
                    <a:pt x="250" y="200"/>
                  </a:cubicBezTo>
                  <a:cubicBezTo>
                    <a:pt x="251" y="200"/>
                    <a:pt x="251" y="200"/>
                    <a:pt x="251" y="200"/>
                  </a:cubicBezTo>
                  <a:cubicBezTo>
                    <a:pt x="251" y="200"/>
                    <a:pt x="251" y="200"/>
                    <a:pt x="251" y="200"/>
                  </a:cubicBezTo>
                  <a:close/>
                  <a:moveTo>
                    <a:pt x="242" y="207"/>
                  </a:moveTo>
                  <a:cubicBezTo>
                    <a:pt x="242" y="207"/>
                    <a:pt x="242" y="207"/>
                    <a:pt x="242" y="207"/>
                  </a:cubicBezTo>
                  <a:cubicBezTo>
                    <a:pt x="242" y="206"/>
                    <a:pt x="242" y="206"/>
                    <a:pt x="242" y="206"/>
                  </a:cubicBezTo>
                  <a:cubicBezTo>
                    <a:pt x="242" y="206"/>
                    <a:pt x="242" y="206"/>
                    <a:pt x="242" y="206"/>
                  </a:cubicBezTo>
                  <a:cubicBezTo>
                    <a:pt x="242" y="206"/>
                    <a:pt x="242" y="206"/>
                    <a:pt x="242" y="206"/>
                  </a:cubicBezTo>
                  <a:cubicBezTo>
                    <a:pt x="243" y="205"/>
                    <a:pt x="243" y="205"/>
                    <a:pt x="243" y="205"/>
                  </a:cubicBezTo>
                  <a:cubicBezTo>
                    <a:pt x="242" y="205"/>
                    <a:pt x="242" y="205"/>
                    <a:pt x="242" y="205"/>
                  </a:cubicBezTo>
                  <a:cubicBezTo>
                    <a:pt x="242" y="205"/>
                    <a:pt x="242" y="205"/>
                    <a:pt x="242" y="205"/>
                  </a:cubicBezTo>
                  <a:cubicBezTo>
                    <a:pt x="243" y="204"/>
                    <a:pt x="243" y="204"/>
                    <a:pt x="243" y="204"/>
                  </a:cubicBezTo>
                  <a:cubicBezTo>
                    <a:pt x="244" y="203"/>
                    <a:pt x="244" y="203"/>
                    <a:pt x="244" y="203"/>
                  </a:cubicBezTo>
                  <a:cubicBezTo>
                    <a:pt x="244" y="203"/>
                    <a:pt x="244" y="203"/>
                    <a:pt x="244" y="203"/>
                  </a:cubicBezTo>
                  <a:cubicBezTo>
                    <a:pt x="244" y="203"/>
                    <a:pt x="244" y="203"/>
                    <a:pt x="244" y="203"/>
                  </a:cubicBezTo>
                  <a:cubicBezTo>
                    <a:pt x="244" y="203"/>
                    <a:pt x="244" y="203"/>
                    <a:pt x="244" y="203"/>
                  </a:cubicBezTo>
                  <a:cubicBezTo>
                    <a:pt x="244" y="202"/>
                    <a:pt x="244" y="202"/>
                    <a:pt x="244" y="202"/>
                  </a:cubicBezTo>
                  <a:cubicBezTo>
                    <a:pt x="245" y="202"/>
                    <a:pt x="245" y="202"/>
                    <a:pt x="245" y="202"/>
                  </a:cubicBezTo>
                  <a:cubicBezTo>
                    <a:pt x="245" y="201"/>
                    <a:pt x="245" y="201"/>
                    <a:pt x="245" y="201"/>
                  </a:cubicBezTo>
                  <a:cubicBezTo>
                    <a:pt x="245" y="201"/>
                    <a:pt x="245" y="201"/>
                    <a:pt x="245" y="201"/>
                  </a:cubicBezTo>
                  <a:cubicBezTo>
                    <a:pt x="245" y="201"/>
                    <a:pt x="245" y="201"/>
                    <a:pt x="245" y="201"/>
                  </a:cubicBezTo>
                  <a:cubicBezTo>
                    <a:pt x="245" y="200"/>
                    <a:pt x="245" y="200"/>
                    <a:pt x="245" y="200"/>
                  </a:cubicBezTo>
                  <a:cubicBezTo>
                    <a:pt x="244" y="201"/>
                    <a:pt x="244" y="201"/>
                    <a:pt x="244" y="201"/>
                  </a:cubicBezTo>
                  <a:cubicBezTo>
                    <a:pt x="244" y="201"/>
                    <a:pt x="244" y="201"/>
                    <a:pt x="244" y="201"/>
                  </a:cubicBezTo>
                  <a:cubicBezTo>
                    <a:pt x="243" y="200"/>
                    <a:pt x="243" y="200"/>
                    <a:pt x="243" y="200"/>
                  </a:cubicBezTo>
                  <a:cubicBezTo>
                    <a:pt x="243" y="200"/>
                    <a:pt x="243" y="200"/>
                    <a:pt x="243" y="200"/>
                  </a:cubicBezTo>
                  <a:cubicBezTo>
                    <a:pt x="243" y="200"/>
                    <a:pt x="243" y="200"/>
                    <a:pt x="243" y="200"/>
                  </a:cubicBezTo>
                  <a:cubicBezTo>
                    <a:pt x="242" y="201"/>
                    <a:pt x="242" y="201"/>
                    <a:pt x="242" y="201"/>
                  </a:cubicBezTo>
                  <a:cubicBezTo>
                    <a:pt x="241" y="201"/>
                    <a:pt x="241" y="201"/>
                    <a:pt x="241" y="201"/>
                  </a:cubicBezTo>
                  <a:cubicBezTo>
                    <a:pt x="241" y="202"/>
                    <a:pt x="241" y="202"/>
                    <a:pt x="241" y="202"/>
                  </a:cubicBezTo>
                  <a:cubicBezTo>
                    <a:pt x="241" y="202"/>
                    <a:pt x="241" y="202"/>
                    <a:pt x="241" y="202"/>
                  </a:cubicBezTo>
                  <a:cubicBezTo>
                    <a:pt x="241" y="203"/>
                    <a:pt x="241" y="203"/>
                    <a:pt x="241" y="203"/>
                  </a:cubicBezTo>
                  <a:cubicBezTo>
                    <a:pt x="240" y="203"/>
                    <a:pt x="240" y="203"/>
                    <a:pt x="240" y="203"/>
                  </a:cubicBezTo>
                  <a:cubicBezTo>
                    <a:pt x="240" y="204"/>
                    <a:pt x="240" y="204"/>
                    <a:pt x="240" y="204"/>
                  </a:cubicBezTo>
                  <a:cubicBezTo>
                    <a:pt x="240" y="204"/>
                    <a:pt x="240" y="204"/>
                    <a:pt x="240" y="204"/>
                  </a:cubicBezTo>
                  <a:cubicBezTo>
                    <a:pt x="240" y="205"/>
                    <a:pt x="240" y="205"/>
                    <a:pt x="240" y="205"/>
                  </a:cubicBezTo>
                  <a:cubicBezTo>
                    <a:pt x="240" y="205"/>
                    <a:pt x="240" y="205"/>
                    <a:pt x="240" y="205"/>
                  </a:cubicBezTo>
                  <a:cubicBezTo>
                    <a:pt x="241" y="205"/>
                    <a:pt x="241" y="205"/>
                    <a:pt x="241" y="205"/>
                  </a:cubicBezTo>
                  <a:cubicBezTo>
                    <a:pt x="241" y="206"/>
                    <a:pt x="241" y="206"/>
                    <a:pt x="241" y="206"/>
                  </a:cubicBezTo>
                  <a:cubicBezTo>
                    <a:pt x="241" y="206"/>
                    <a:pt x="241" y="206"/>
                    <a:pt x="241" y="206"/>
                  </a:cubicBezTo>
                  <a:cubicBezTo>
                    <a:pt x="242" y="207"/>
                    <a:pt x="242" y="207"/>
                    <a:pt x="242" y="207"/>
                  </a:cubicBezTo>
                  <a:close/>
                  <a:moveTo>
                    <a:pt x="233" y="240"/>
                  </a:moveTo>
                  <a:cubicBezTo>
                    <a:pt x="233" y="240"/>
                    <a:pt x="233" y="240"/>
                    <a:pt x="233" y="240"/>
                  </a:cubicBezTo>
                  <a:cubicBezTo>
                    <a:pt x="233" y="240"/>
                    <a:pt x="233" y="240"/>
                    <a:pt x="233" y="240"/>
                  </a:cubicBezTo>
                  <a:cubicBezTo>
                    <a:pt x="233" y="240"/>
                    <a:pt x="233" y="240"/>
                    <a:pt x="233" y="240"/>
                  </a:cubicBezTo>
                  <a:cubicBezTo>
                    <a:pt x="233" y="240"/>
                    <a:pt x="233" y="240"/>
                    <a:pt x="233" y="240"/>
                  </a:cubicBezTo>
                  <a:close/>
                  <a:moveTo>
                    <a:pt x="233" y="243"/>
                  </a:moveTo>
                  <a:cubicBezTo>
                    <a:pt x="234" y="243"/>
                    <a:pt x="234" y="243"/>
                    <a:pt x="234" y="243"/>
                  </a:cubicBezTo>
                  <a:cubicBezTo>
                    <a:pt x="234" y="242"/>
                    <a:pt x="234" y="242"/>
                    <a:pt x="234" y="242"/>
                  </a:cubicBezTo>
                  <a:cubicBezTo>
                    <a:pt x="234" y="242"/>
                    <a:pt x="234" y="242"/>
                    <a:pt x="234" y="242"/>
                  </a:cubicBezTo>
                  <a:cubicBezTo>
                    <a:pt x="234" y="243"/>
                    <a:pt x="234" y="243"/>
                    <a:pt x="234" y="243"/>
                  </a:cubicBezTo>
                  <a:cubicBezTo>
                    <a:pt x="234" y="243"/>
                    <a:pt x="234" y="243"/>
                    <a:pt x="234" y="243"/>
                  </a:cubicBezTo>
                  <a:cubicBezTo>
                    <a:pt x="234" y="243"/>
                    <a:pt x="233" y="243"/>
                    <a:pt x="233" y="243"/>
                  </a:cubicBezTo>
                  <a:close/>
                  <a:moveTo>
                    <a:pt x="228" y="242"/>
                  </a:moveTo>
                  <a:cubicBezTo>
                    <a:pt x="228" y="242"/>
                    <a:pt x="228" y="242"/>
                    <a:pt x="228" y="242"/>
                  </a:cubicBezTo>
                  <a:cubicBezTo>
                    <a:pt x="229" y="242"/>
                    <a:pt x="229" y="242"/>
                    <a:pt x="229" y="242"/>
                  </a:cubicBezTo>
                  <a:cubicBezTo>
                    <a:pt x="229" y="241"/>
                    <a:pt x="229" y="241"/>
                    <a:pt x="229" y="241"/>
                  </a:cubicBezTo>
                  <a:cubicBezTo>
                    <a:pt x="230" y="241"/>
                    <a:pt x="230" y="241"/>
                    <a:pt x="230" y="241"/>
                  </a:cubicBezTo>
                  <a:cubicBezTo>
                    <a:pt x="230" y="241"/>
                    <a:pt x="230" y="241"/>
                    <a:pt x="230" y="241"/>
                  </a:cubicBezTo>
                  <a:cubicBezTo>
                    <a:pt x="231" y="241"/>
                    <a:pt x="231" y="241"/>
                    <a:pt x="231" y="241"/>
                  </a:cubicBezTo>
                  <a:cubicBezTo>
                    <a:pt x="230" y="242"/>
                    <a:pt x="230" y="242"/>
                    <a:pt x="230" y="242"/>
                  </a:cubicBezTo>
                  <a:cubicBezTo>
                    <a:pt x="229" y="242"/>
                    <a:pt x="229" y="242"/>
                    <a:pt x="229" y="242"/>
                  </a:cubicBezTo>
                  <a:cubicBezTo>
                    <a:pt x="228" y="243"/>
                    <a:pt x="228" y="243"/>
                    <a:pt x="228" y="243"/>
                  </a:cubicBezTo>
                  <a:cubicBezTo>
                    <a:pt x="228" y="242"/>
                    <a:pt x="228" y="242"/>
                    <a:pt x="228" y="242"/>
                  </a:cubicBezTo>
                  <a:close/>
                  <a:moveTo>
                    <a:pt x="232" y="244"/>
                  </a:moveTo>
                  <a:cubicBezTo>
                    <a:pt x="233" y="243"/>
                    <a:pt x="233" y="243"/>
                    <a:pt x="233" y="243"/>
                  </a:cubicBezTo>
                  <a:cubicBezTo>
                    <a:pt x="233" y="242"/>
                    <a:pt x="233" y="242"/>
                    <a:pt x="233" y="242"/>
                  </a:cubicBezTo>
                  <a:cubicBezTo>
                    <a:pt x="233" y="242"/>
                    <a:pt x="233" y="242"/>
                    <a:pt x="233" y="242"/>
                  </a:cubicBezTo>
                  <a:cubicBezTo>
                    <a:pt x="233" y="243"/>
                    <a:pt x="233" y="243"/>
                    <a:pt x="233" y="243"/>
                  </a:cubicBezTo>
                  <a:cubicBezTo>
                    <a:pt x="232" y="244"/>
                    <a:pt x="232" y="244"/>
                    <a:pt x="232" y="244"/>
                  </a:cubicBezTo>
                  <a:cubicBezTo>
                    <a:pt x="232" y="244"/>
                    <a:pt x="232" y="244"/>
                    <a:pt x="232" y="244"/>
                  </a:cubicBezTo>
                  <a:cubicBezTo>
                    <a:pt x="232" y="244"/>
                    <a:pt x="232" y="244"/>
                    <a:pt x="232" y="244"/>
                  </a:cubicBezTo>
                  <a:cubicBezTo>
                    <a:pt x="233" y="243"/>
                    <a:pt x="233" y="243"/>
                    <a:pt x="233" y="243"/>
                  </a:cubicBezTo>
                  <a:cubicBezTo>
                    <a:pt x="234" y="243"/>
                    <a:pt x="234" y="243"/>
                    <a:pt x="234" y="243"/>
                  </a:cubicBezTo>
                  <a:cubicBezTo>
                    <a:pt x="234" y="242"/>
                    <a:pt x="234" y="242"/>
                    <a:pt x="234" y="242"/>
                  </a:cubicBezTo>
                  <a:cubicBezTo>
                    <a:pt x="233" y="241"/>
                    <a:pt x="233" y="241"/>
                    <a:pt x="233" y="241"/>
                  </a:cubicBezTo>
                  <a:cubicBezTo>
                    <a:pt x="233" y="241"/>
                    <a:pt x="233" y="241"/>
                    <a:pt x="233" y="241"/>
                  </a:cubicBezTo>
                  <a:cubicBezTo>
                    <a:pt x="233" y="241"/>
                    <a:pt x="233" y="241"/>
                    <a:pt x="233" y="241"/>
                  </a:cubicBezTo>
                  <a:cubicBezTo>
                    <a:pt x="232" y="241"/>
                    <a:pt x="232" y="241"/>
                    <a:pt x="232" y="241"/>
                  </a:cubicBezTo>
                  <a:cubicBezTo>
                    <a:pt x="232" y="241"/>
                    <a:pt x="232" y="241"/>
                    <a:pt x="232" y="241"/>
                  </a:cubicBezTo>
                  <a:cubicBezTo>
                    <a:pt x="232" y="242"/>
                    <a:pt x="232" y="242"/>
                    <a:pt x="232" y="242"/>
                  </a:cubicBezTo>
                  <a:cubicBezTo>
                    <a:pt x="231" y="243"/>
                    <a:pt x="231" y="243"/>
                    <a:pt x="231" y="243"/>
                  </a:cubicBezTo>
                  <a:cubicBezTo>
                    <a:pt x="230" y="243"/>
                    <a:pt x="230" y="243"/>
                    <a:pt x="230" y="243"/>
                  </a:cubicBezTo>
                  <a:cubicBezTo>
                    <a:pt x="231" y="242"/>
                    <a:pt x="231" y="242"/>
                    <a:pt x="231" y="242"/>
                  </a:cubicBezTo>
                  <a:cubicBezTo>
                    <a:pt x="231" y="242"/>
                    <a:pt x="231" y="242"/>
                    <a:pt x="231" y="242"/>
                  </a:cubicBezTo>
                  <a:cubicBezTo>
                    <a:pt x="232" y="241"/>
                    <a:pt x="232" y="241"/>
                    <a:pt x="232" y="241"/>
                  </a:cubicBezTo>
                  <a:cubicBezTo>
                    <a:pt x="231" y="241"/>
                    <a:pt x="231" y="241"/>
                    <a:pt x="231" y="241"/>
                  </a:cubicBezTo>
                  <a:cubicBezTo>
                    <a:pt x="231" y="241"/>
                    <a:pt x="231" y="241"/>
                    <a:pt x="231" y="241"/>
                  </a:cubicBezTo>
                  <a:cubicBezTo>
                    <a:pt x="230" y="242"/>
                    <a:pt x="230" y="242"/>
                    <a:pt x="230" y="242"/>
                  </a:cubicBezTo>
                  <a:cubicBezTo>
                    <a:pt x="229" y="243"/>
                    <a:pt x="229" y="243"/>
                    <a:pt x="229" y="243"/>
                  </a:cubicBezTo>
                  <a:cubicBezTo>
                    <a:pt x="229" y="244"/>
                    <a:pt x="229" y="244"/>
                    <a:pt x="229" y="244"/>
                  </a:cubicBezTo>
                  <a:cubicBezTo>
                    <a:pt x="229" y="244"/>
                    <a:pt x="229" y="244"/>
                    <a:pt x="229" y="244"/>
                  </a:cubicBezTo>
                  <a:cubicBezTo>
                    <a:pt x="229" y="245"/>
                    <a:pt x="229" y="245"/>
                    <a:pt x="229" y="245"/>
                  </a:cubicBezTo>
                  <a:cubicBezTo>
                    <a:pt x="229" y="245"/>
                    <a:pt x="229" y="245"/>
                    <a:pt x="229" y="245"/>
                  </a:cubicBezTo>
                  <a:cubicBezTo>
                    <a:pt x="230" y="244"/>
                    <a:pt x="230" y="244"/>
                    <a:pt x="230" y="244"/>
                  </a:cubicBezTo>
                  <a:cubicBezTo>
                    <a:pt x="230" y="244"/>
                    <a:pt x="230" y="244"/>
                    <a:pt x="230" y="244"/>
                  </a:cubicBezTo>
                  <a:cubicBezTo>
                    <a:pt x="230" y="244"/>
                    <a:pt x="230" y="244"/>
                    <a:pt x="230" y="244"/>
                  </a:cubicBezTo>
                  <a:cubicBezTo>
                    <a:pt x="230" y="245"/>
                    <a:pt x="230" y="245"/>
                    <a:pt x="230" y="245"/>
                  </a:cubicBezTo>
                  <a:cubicBezTo>
                    <a:pt x="230" y="245"/>
                    <a:pt x="230" y="245"/>
                    <a:pt x="230" y="245"/>
                  </a:cubicBezTo>
                  <a:cubicBezTo>
                    <a:pt x="230" y="245"/>
                    <a:pt x="230" y="245"/>
                    <a:pt x="230" y="245"/>
                  </a:cubicBezTo>
                  <a:cubicBezTo>
                    <a:pt x="231" y="245"/>
                    <a:pt x="231" y="245"/>
                    <a:pt x="231" y="245"/>
                  </a:cubicBezTo>
                  <a:cubicBezTo>
                    <a:pt x="231" y="245"/>
                    <a:pt x="232" y="244"/>
                    <a:pt x="232" y="244"/>
                  </a:cubicBezTo>
                  <a:close/>
                  <a:moveTo>
                    <a:pt x="231" y="244"/>
                  </a:moveTo>
                  <a:cubicBezTo>
                    <a:pt x="231" y="243"/>
                    <a:pt x="231" y="243"/>
                    <a:pt x="231" y="243"/>
                  </a:cubicBezTo>
                  <a:cubicBezTo>
                    <a:pt x="232" y="242"/>
                    <a:pt x="232" y="242"/>
                    <a:pt x="232" y="242"/>
                  </a:cubicBezTo>
                  <a:cubicBezTo>
                    <a:pt x="232" y="243"/>
                    <a:pt x="232" y="243"/>
                    <a:pt x="232" y="243"/>
                  </a:cubicBezTo>
                  <a:cubicBezTo>
                    <a:pt x="231" y="244"/>
                    <a:pt x="231" y="244"/>
                    <a:pt x="231" y="244"/>
                  </a:cubicBezTo>
                  <a:cubicBezTo>
                    <a:pt x="231" y="244"/>
                    <a:pt x="231" y="244"/>
                    <a:pt x="231" y="244"/>
                  </a:cubicBezTo>
                  <a:close/>
                  <a:moveTo>
                    <a:pt x="291" y="299"/>
                  </a:moveTo>
                  <a:cubicBezTo>
                    <a:pt x="290" y="299"/>
                    <a:pt x="290" y="299"/>
                    <a:pt x="290" y="299"/>
                  </a:cubicBezTo>
                  <a:cubicBezTo>
                    <a:pt x="290" y="298"/>
                    <a:pt x="290" y="298"/>
                    <a:pt x="290" y="298"/>
                  </a:cubicBezTo>
                  <a:cubicBezTo>
                    <a:pt x="290" y="298"/>
                    <a:pt x="290" y="298"/>
                    <a:pt x="290" y="298"/>
                  </a:cubicBezTo>
                  <a:cubicBezTo>
                    <a:pt x="291" y="298"/>
                    <a:pt x="291" y="298"/>
                    <a:pt x="291" y="298"/>
                  </a:cubicBezTo>
                  <a:cubicBezTo>
                    <a:pt x="291" y="297"/>
                    <a:pt x="291" y="297"/>
                    <a:pt x="291" y="297"/>
                  </a:cubicBezTo>
                  <a:cubicBezTo>
                    <a:pt x="291" y="297"/>
                    <a:pt x="291" y="297"/>
                    <a:pt x="291" y="297"/>
                  </a:cubicBezTo>
                  <a:cubicBezTo>
                    <a:pt x="291" y="297"/>
                    <a:pt x="291" y="297"/>
                    <a:pt x="291" y="297"/>
                  </a:cubicBezTo>
                  <a:cubicBezTo>
                    <a:pt x="291" y="297"/>
                    <a:pt x="291" y="297"/>
                    <a:pt x="291" y="297"/>
                  </a:cubicBezTo>
                  <a:cubicBezTo>
                    <a:pt x="290" y="298"/>
                    <a:pt x="290" y="298"/>
                    <a:pt x="290" y="298"/>
                  </a:cubicBezTo>
                  <a:cubicBezTo>
                    <a:pt x="290" y="298"/>
                    <a:pt x="290" y="298"/>
                    <a:pt x="290" y="298"/>
                  </a:cubicBezTo>
                  <a:cubicBezTo>
                    <a:pt x="290" y="299"/>
                    <a:pt x="290" y="299"/>
                    <a:pt x="290" y="299"/>
                  </a:cubicBezTo>
                  <a:cubicBezTo>
                    <a:pt x="290" y="299"/>
                    <a:pt x="290" y="299"/>
                    <a:pt x="290" y="299"/>
                  </a:cubicBezTo>
                  <a:cubicBezTo>
                    <a:pt x="291" y="299"/>
                    <a:pt x="291" y="299"/>
                    <a:pt x="291" y="299"/>
                  </a:cubicBezTo>
                  <a:close/>
                  <a:moveTo>
                    <a:pt x="312" y="302"/>
                  </a:moveTo>
                  <a:cubicBezTo>
                    <a:pt x="312" y="302"/>
                    <a:pt x="312" y="302"/>
                    <a:pt x="312" y="302"/>
                  </a:cubicBezTo>
                  <a:cubicBezTo>
                    <a:pt x="312" y="301"/>
                    <a:pt x="312" y="301"/>
                    <a:pt x="312" y="301"/>
                  </a:cubicBezTo>
                  <a:cubicBezTo>
                    <a:pt x="312" y="301"/>
                    <a:pt x="312" y="301"/>
                    <a:pt x="312" y="301"/>
                  </a:cubicBezTo>
                  <a:cubicBezTo>
                    <a:pt x="312" y="300"/>
                    <a:pt x="312" y="300"/>
                    <a:pt x="312" y="300"/>
                  </a:cubicBezTo>
                  <a:cubicBezTo>
                    <a:pt x="312" y="300"/>
                    <a:pt x="312" y="300"/>
                    <a:pt x="312" y="300"/>
                  </a:cubicBezTo>
                  <a:cubicBezTo>
                    <a:pt x="313" y="300"/>
                    <a:pt x="313" y="300"/>
                    <a:pt x="313" y="300"/>
                  </a:cubicBezTo>
                  <a:cubicBezTo>
                    <a:pt x="313" y="300"/>
                    <a:pt x="313" y="300"/>
                    <a:pt x="313" y="300"/>
                  </a:cubicBezTo>
                  <a:cubicBezTo>
                    <a:pt x="313" y="300"/>
                    <a:pt x="313" y="300"/>
                    <a:pt x="313" y="300"/>
                  </a:cubicBezTo>
                  <a:cubicBezTo>
                    <a:pt x="313" y="301"/>
                    <a:pt x="313" y="301"/>
                    <a:pt x="313" y="301"/>
                  </a:cubicBezTo>
                  <a:cubicBezTo>
                    <a:pt x="312" y="301"/>
                    <a:pt x="312" y="301"/>
                    <a:pt x="312" y="301"/>
                  </a:cubicBezTo>
                  <a:cubicBezTo>
                    <a:pt x="312" y="301"/>
                    <a:pt x="312" y="301"/>
                    <a:pt x="312" y="301"/>
                  </a:cubicBezTo>
                  <a:cubicBezTo>
                    <a:pt x="313" y="302"/>
                    <a:pt x="313" y="302"/>
                    <a:pt x="313" y="302"/>
                  </a:cubicBezTo>
                  <a:cubicBezTo>
                    <a:pt x="313" y="302"/>
                    <a:pt x="313" y="302"/>
                    <a:pt x="313" y="302"/>
                  </a:cubicBezTo>
                  <a:cubicBezTo>
                    <a:pt x="313" y="302"/>
                    <a:pt x="313" y="302"/>
                    <a:pt x="313" y="302"/>
                  </a:cubicBezTo>
                  <a:cubicBezTo>
                    <a:pt x="312" y="302"/>
                    <a:pt x="312" y="302"/>
                    <a:pt x="312" y="302"/>
                  </a:cubicBezTo>
                  <a:close/>
                  <a:moveTo>
                    <a:pt x="313" y="303"/>
                  </a:moveTo>
                  <a:cubicBezTo>
                    <a:pt x="313" y="302"/>
                    <a:pt x="313" y="302"/>
                    <a:pt x="313" y="302"/>
                  </a:cubicBezTo>
                  <a:cubicBezTo>
                    <a:pt x="314" y="302"/>
                    <a:pt x="314" y="302"/>
                    <a:pt x="314" y="302"/>
                  </a:cubicBezTo>
                  <a:cubicBezTo>
                    <a:pt x="314" y="303"/>
                    <a:pt x="314" y="303"/>
                    <a:pt x="314" y="303"/>
                  </a:cubicBezTo>
                  <a:cubicBezTo>
                    <a:pt x="313" y="303"/>
                    <a:pt x="313" y="303"/>
                    <a:pt x="313" y="303"/>
                  </a:cubicBezTo>
                  <a:cubicBezTo>
                    <a:pt x="313" y="303"/>
                    <a:pt x="313" y="303"/>
                    <a:pt x="313" y="303"/>
                  </a:cubicBezTo>
                  <a:close/>
                  <a:moveTo>
                    <a:pt x="322" y="275"/>
                  </a:moveTo>
                  <a:cubicBezTo>
                    <a:pt x="322" y="274"/>
                    <a:pt x="322" y="274"/>
                    <a:pt x="322" y="274"/>
                  </a:cubicBezTo>
                  <a:cubicBezTo>
                    <a:pt x="323" y="273"/>
                    <a:pt x="323" y="273"/>
                    <a:pt x="323" y="273"/>
                  </a:cubicBezTo>
                  <a:cubicBezTo>
                    <a:pt x="323" y="274"/>
                    <a:pt x="323" y="274"/>
                    <a:pt x="323" y="274"/>
                  </a:cubicBezTo>
                  <a:cubicBezTo>
                    <a:pt x="322" y="275"/>
                    <a:pt x="322" y="275"/>
                    <a:pt x="322" y="275"/>
                  </a:cubicBezTo>
                  <a:cubicBezTo>
                    <a:pt x="322" y="275"/>
                    <a:pt x="322" y="275"/>
                    <a:pt x="322" y="275"/>
                  </a:cubicBezTo>
                  <a:cubicBezTo>
                    <a:pt x="322" y="275"/>
                    <a:pt x="322" y="275"/>
                    <a:pt x="322" y="275"/>
                  </a:cubicBezTo>
                  <a:close/>
                  <a:moveTo>
                    <a:pt x="319" y="280"/>
                  </a:moveTo>
                  <a:cubicBezTo>
                    <a:pt x="319" y="281"/>
                    <a:pt x="319" y="281"/>
                    <a:pt x="319" y="281"/>
                  </a:cubicBezTo>
                  <a:cubicBezTo>
                    <a:pt x="319" y="281"/>
                    <a:pt x="319" y="281"/>
                    <a:pt x="319" y="281"/>
                  </a:cubicBezTo>
                  <a:cubicBezTo>
                    <a:pt x="320" y="281"/>
                    <a:pt x="320" y="281"/>
                    <a:pt x="320" y="281"/>
                  </a:cubicBezTo>
                  <a:cubicBezTo>
                    <a:pt x="320" y="281"/>
                    <a:pt x="320" y="281"/>
                    <a:pt x="320" y="281"/>
                  </a:cubicBezTo>
                  <a:cubicBezTo>
                    <a:pt x="320" y="280"/>
                    <a:pt x="320" y="280"/>
                    <a:pt x="320" y="280"/>
                  </a:cubicBezTo>
                  <a:cubicBezTo>
                    <a:pt x="320" y="280"/>
                    <a:pt x="320" y="280"/>
                    <a:pt x="320" y="280"/>
                  </a:cubicBezTo>
                  <a:cubicBezTo>
                    <a:pt x="319" y="280"/>
                    <a:pt x="319" y="280"/>
                    <a:pt x="319" y="280"/>
                  </a:cubicBezTo>
                  <a:close/>
                  <a:moveTo>
                    <a:pt x="324" y="287"/>
                  </a:move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4" y="286"/>
                    <a:pt x="324" y="286"/>
                    <a:pt x="324" y="286"/>
                  </a:cubicBezTo>
                  <a:cubicBezTo>
                    <a:pt x="325" y="287"/>
                    <a:pt x="325" y="287"/>
                    <a:pt x="325" y="287"/>
                  </a:cubicBezTo>
                  <a:cubicBezTo>
                    <a:pt x="325" y="287"/>
                    <a:pt x="325" y="287"/>
                    <a:pt x="325" y="287"/>
                  </a:cubicBezTo>
                  <a:cubicBezTo>
                    <a:pt x="324" y="287"/>
                    <a:pt x="324" y="287"/>
                    <a:pt x="324" y="287"/>
                  </a:cubicBezTo>
                  <a:cubicBezTo>
                    <a:pt x="324" y="287"/>
                    <a:pt x="324" y="287"/>
                    <a:pt x="324" y="287"/>
                  </a:cubicBezTo>
                  <a:close/>
                  <a:moveTo>
                    <a:pt x="322" y="287"/>
                  </a:moveTo>
                  <a:cubicBezTo>
                    <a:pt x="322" y="287"/>
                    <a:pt x="322" y="287"/>
                    <a:pt x="322" y="287"/>
                  </a:cubicBezTo>
                  <a:cubicBezTo>
                    <a:pt x="322" y="287"/>
                    <a:pt x="322" y="287"/>
                    <a:pt x="322" y="287"/>
                  </a:cubicBezTo>
                  <a:cubicBezTo>
                    <a:pt x="323" y="287"/>
                    <a:pt x="323" y="287"/>
                    <a:pt x="323" y="287"/>
                  </a:cubicBezTo>
                  <a:cubicBezTo>
                    <a:pt x="322" y="286"/>
                    <a:pt x="322" y="286"/>
                    <a:pt x="322" y="286"/>
                  </a:cubicBezTo>
                  <a:cubicBezTo>
                    <a:pt x="323" y="286"/>
                    <a:pt x="323" y="286"/>
                    <a:pt x="323" y="286"/>
                  </a:cubicBezTo>
                  <a:cubicBezTo>
                    <a:pt x="323" y="287"/>
                    <a:pt x="323" y="287"/>
                    <a:pt x="323" y="287"/>
                  </a:cubicBezTo>
                  <a:cubicBezTo>
                    <a:pt x="322" y="287"/>
                    <a:pt x="322" y="287"/>
                    <a:pt x="322" y="287"/>
                  </a:cubicBezTo>
                  <a:cubicBezTo>
                    <a:pt x="322" y="288"/>
                    <a:pt x="322" y="288"/>
                    <a:pt x="322" y="288"/>
                  </a:cubicBezTo>
                  <a:cubicBezTo>
                    <a:pt x="321" y="288"/>
                    <a:pt x="321" y="288"/>
                    <a:pt x="321" y="288"/>
                  </a:cubicBezTo>
                  <a:cubicBezTo>
                    <a:pt x="321" y="287"/>
                    <a:pt x="321" y="287"/>
                    <a:pt x="321" y="287"/>
                  </a:cubicBezTo>
                  <a:cubicBezTo>
                    <a:pt x="322" y="287"/>
                    <a:pt x="322" y="287"/>
                    <a:pt x="322" y="287"/>
                  </a:cubicBezTo>
                  <a:close/>
                  <a:moveTo>
                    <a:pt x="315" y="297"/>
                  </a:moveTo>
                  <a:cubicBezTo>
                    <a:pt x="315" y="297"/>
                    <a:pt x="315" y="297"/>
                    <a:pt x="315" y="297"/>
                  </a:cubicBezTo>
                  <a:cubicBezTo>
                    <a:pt x="315" y="297"/>
                    <a:pt x="315" y="297"/>
                    <a:pt x="315" y="297"/>
                  </a:cubicBezTo>
                  <a:cubicBezTo>
                    <a:pt x="315" y="297"/>
                    <a:pt x="315" y="297"/>
                    <a:pt x="315" y="297"/>
                  </a:cubicBezTo>
                  <a:cubicBezTo>
                    <a:pt x="315" y="297"/>
                    <a:pt x="315" y="297"/>
                    <a:pt x="315" y="297"/>
                  </a:cubicBezTo>
                  <a:close/>
                  <a:moveTo>
                    <a:pt x="324" y="295"/>
                  </a:move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4" y="295"/>
                    <a:pt x="324" y="295"/>
                    <a:pt x="324" y="295"/>
                  </a:cubicBezTo>
                  <a:cubicBezTo>
                    <a:pt x="324" y="295"/>
                    <a:pt x="324" y="295"/>
                    <a:pt x="324" y="295"/>
                  </a:cubicBezTo>
                  <a:close/>
                  <a:moveTo>
                    <a:pt x="314" y="280"/>
                  </a:moveTo>
                  <a:cubicBezTo>
                    <a:pt x="313" y="280"/>
                    <a:pt x="313" y="280"/>
                    <a:pt x="313" y="280"/>
                  </a:cubicBezTo>
                  <a:cubicBezTo>
                    <a:pt x="313" y="281"/>
                    <a:pt x="313" y="281"/>
                    <a:pt x="313" y="281"/>
                  </a:cubicBezTo>
                  <a:cubicBezTo>
                    <a:pt x="312" y="281"/>
                    <a:pt x="312" y="281"/>
                    <a:pt x="312" y="281"/>
                  </a:cubicBezTo>
                  <a:cubicBezTo>
                    <a:pt x="312" y="281"/>
                    <a:pt x="312" y="281"/>
                    <a:pt x="312" y="281"/>
                  </a:cubicBezTo>
                  <a:cubicBezTo>
                    <a:pt x="312" y="281"/>
                    <a:pt x="312" y="281"/>
                    <a:pt x="312" y="281"/>
                  </a:cubicBezTo>
                  <a:cubicBezTo>
                    <a:pt x="312" y="281"/>
                    <a:pt x="312" y="281"/>
                    <a:pt x="312" y="281"/>
                  </a:cubicBezTo>
                  <a:cubicBezTo>
                    <a:pt x="312" y="282"/>
                    <a:pt x="312" y="282"/>
                    <a:pt x="312" y="282"/>
                  </a:cubicBezTo>
                  <a:cubicBezTo>
                    <a:pt x="312" y="282"/>
                    <a:pt x="312" y="282"/>
                    <a:pt x="312" y="282"/>
                  </a:cubicBezTo>
                  <a:cubicBezTo>
                    <a:pt x="312" y="282"/>
                    <a:pt x="312" y="282"/>
                    <a:pt x="312" y="282"/>
                  </a:cubicBezTo>
                  <a:cubicBezTo>
                    <a:pt x="311" y="282"/>
                    <a:pt x="311" y="282"/>
                    <a:pt x="311" y="282"/>
                  </a:cubicBezTo>
                  <a:cubicBezTo>
                    <a:pt x="311" y="283"/>
                    <a:pt x="311" y="283"/>
                    <a:pt x="311" y="283"/>
                  </a:cubicBezTo>
                  <a:cubicBezTo>
                    <a:pt x="311" y="283"/>
                    <a:pt x="311" y="283"/>
                    <a:pt x="311" y="283"/>
                  </a:cubicBezTo>
                  <a:cubicBezTo>
                    <a:pt x="311" y="283"/>
                    <a:pt x="311" y="283"/>
                    <a:pt x="311" y="283"/>
                  </a:cubicBezTo>
                  <a:cubicBezTo>
                    <a:pt x="311" y="283"/>
                    <a:pt x="311" y="283"/>
                    <a:pt x="311" y="283"/>
                  </a:cubicBezTo>
                  <a:cubicBezTo>
                    <a:pt x="311" y="284"/>
                    <a:pt x="311" y="284"/>
                    <a:pt x="311" y="284"/>
                  </a:cubicBezTo>
                  <a:cubicBezTo>
                    <a:pt x="310" y="284"/>
                    <a:pt x="310" y="284"/>
                    <a:pt x="310" y="284"/>
                  </a:cubicBezTo>
                  <a:cubicBezTo>
                    <a:pt x="310" y="284"/>
                    <a:pt x="310" y="284"/>
                    <a:pt x="310" y="284"/>
                  </a:cubicBezTo>
                  <a:cubicBezTo>
                    <a:pt x="310" y="285"/>
                    <a:pt x="310" y="285"/>
                    <a:pt x="310" y="285"/>
                  </a:cubicBezTo>
                  <a:cubicBezTo>
                    <a:pt x="309" y="286"/>
                    <a:pt x="309" y="286"/>
                    <a:pt x="309" y="286"/>
                  </a:cubicBezTo>
                  <a:cubicBezTo>
                    <a:pt x="309" y="286"/>
                    <a:pt x="309" y="286"/>
                    <a:pt x="309" y="286"/>
                  </a:cubicBezTo>
                  <a:cubicBezTo>
                    <a:pt x="309" y="287"/>
                    <a:pt x="309" y="287"/>
                    <a:pt x="309" y="287"/>
                  </a:cubicBezTo>
                  <a:cubicBezTo>
                    <a:pt x="309" y="287"/>
                    <a:pt x="309" y="287"/>
                    <a:pt x="309" y="287"/>
                  </a:cubicBezTo>
                  <a:cubicBezTo>
                    <a:pt x="309" y="287"/>
                    <a:pt x="309" y="287"/>
                    <a:pt x="309" y="287"/>
                  </a:cubicBezTo>
                  <a:cubicBezTo>
                    <a:pt x="309" y="287"/>
                    <a:pt x="309" y="287"/>
                    <a:pt x="309" y="287"/>
                  </a:cubicBezTo>
                  <a:cubicBezTo>
                    <a:pt x="308" y="287"/>
                    <a:pt x="308" y="287"/>
                    <a:pt x="308" y="287"/>
                  </a:cubicBezTo>
                  <a:cubicBezTo>
                    <a:pt x="308" y="287"/>
                    <a:pt x="308" y="287"/>
                    <a:pt x="308" y="287"/>
                  </a:cubicBezTo>
                  <a:cubicBezTo>
                    <a:pt x="307" y="288"/>
                    <a:pt x="307" y="288"/>
                    <a:pt x="307" y="288"/>
                  </a:cubicBezTo>
                  <a:cubicBezTo>
                    <a:pt x="307" y="288"/>
                    <a:pt x="307" y="288"/>
                    <a:pt x="307" y="288"/>
                  </a:cubicBezTo>
                  <a:cubicBezTo>
                    <a:pt x="308" y="288"/>
                    <a:pt x="308" y="288"/>
                    <a:pt x="308" y="288"/>
                  </a:cubicBezTo>
                  <a:cubicBezTo>
                    <a:pt x="308" y="289"/>
                    <a:pt x="308" y="289"/>
                    <a:pt x="308" y="289"/>
                  </a:cubicBezTo>
                  <a:cubicBezTo>
                    <a:pt x="308" y="289"/>
                    <a:pt x="308" y="289"/>
                    <a:pt x="308" y="289"/>
                  </a:cubicBezTo>
                  <a:cubicBezTo>
                    <a:pt x="308" y="289"/>
                    <a:pt x="308" y="289"/>
                    <a:pt x="308" y="289"/>
                  </a:cubicBezTo>
                  <a:cubicBezTo>
                    <a:pt x="307" y="290"/>
                    <a:pt x="307" y="290"/>
                    <a:pt x="307" y="290"/>
                  </a:cubicBezTo>
                  <a:cubicBezTo>
                    <a:pt x="306" y="289"/>
                    <a:pt x="306" y="289"/>
                    <a:pt x="306" y="289"/>
                  </a:cubicBezTo>
                  <a:cubicBezTo>
                    <a:pt x="306" y="290"/>
                    <a:pt x="306" y="290"/>
                    <a:pt x="306" y="290"/>
                  </a:cubicBezTo>
                  <a:cubicBezTo>
                    <a:pt x="306" y="290"/>
                    <a:pt x="306" y="290"/>
                    <a:pt x="306" y="290"/>
                  </a:cubicBezTo>
                  <a:cubicBezTo>
                    <a:pt x="306" y="290"/>
                    <a:pt x="306" y="290"/>
                    <a:pt x="306" y="290"/>
                  </a:cubicBezTo>
                  <a:cubicBezTo>
                    <a:pt x="305" y="291"/>
                    <a:pt x="305" y="291"/>
                    <a:pt x="305" y="291"/>
                  </a:cubicBezTo>
                  <a:cubicBezTo>
                    <a:pt x="305" y="292"/>
                    <a:pt x="305" y="292"/>
                    <a:pt x="305" y="292"/>
                  </a:cubicBezTo>
                  <a:cubicBezTo>
                    <a:pt x="304" y="292"/>
                    <a:pt x="304" y="292"/>
                    <a:pt x="304" y="292"/>
                  </a:cubicBezTo>
                  <a:cubicBezTo>
                    <a:pt x="304" y="291"/>
                    <a:pt x="304" y="291"/>
                    <a:pt x="304" y="291"/>
                  </a:cubicBezTo>
                  <a:cubicBezTo>
                    <a:pt x="304" y="292"/>
                    <a:pt x="304" y="292"/>
                    <a:pt x="304" y="292"/>
                  </a:cubicBezTo>
                  <a:cubicBezTo>
                    <a:pt x="304" y="291"/>
                    <a:pt x="304" y="291"/>
                    <a:pt x="304" y="291"/>
                  </a:cubicBezTo>
                  <a:cubicBezTo>
                    <a:pt x="304" y="291"/>
                    <a:pt x="304" y="291"/>
                    <a:pt x="304" y="291"/>
                  </a:cubicBezTo>
                  <a:cubicBezTo>
                    <a:pt x="304" y="290"/>
                    <a:pt x="304" y="290"/>
                    <a:pt x="304" y="290"/>
                  </a:cubicBezTo>
                  <a:cubicBezTo>
                    <a:pt x="305" y="290"/>
                    <a:pt x="305" y="290"/>
                    <a:pt x="305" y="290"/>
                  </a:cubicBezTo>
                  <a:cubicBezTo>
                    <a:pt x="304" y="290"/>
                    <a:pt x="304" y="290"/>
                    <a:pt x="304" y="290"/>
                  </a:cubicBezTo>
                  <a:cubicBezTo>
                    <a:pt x="304" y="291"/>
                    <a:pt x="304" y="291"/>
                    <a:pt x="304" y="291"/>
                  </a:cubicBezTo>
                  <a:cubicBezTo>
                    <a:pt x="303" y="291"/>
                    <a:pt x="303" y="291"/>
                    <a:pt x="303" y="291"/>
                  </a:cubicBezTo>
                  <a:cubicBezTo>
                    <a:pt x="302" y="292"/>
                    <a:pt x="302" y="292"/>
                    <a:pt x="302" y="292"/>
                  </a:cubicBezTo>
                  <a:cubicBezTo>
                    <a:pt x="303" y="292"/>
                    <a:pt x="303" y="292"/>
                    <a:pt x="303" y="292"/>
                  </a:cubicBezTo>
                  <a:cubicBezTo>
                    <a:pt x="303" y="292"/>
                    <a:pt x="303" y="292"/>
                    <a:pt x="303" y="292"/>
                  </a:cubicBezTo>
                  <a:cubicBezTo>
                    <a:pt x="304" y="292"/>
                    <a:pt x="304" y="292"/>
                    <a:pt x="304" y="292"/>
                  </a:cubicBezTo>
                  <a:cubicBezTo>
                    <a:pt x="305" y="292"/>
                    <a:pt x="305" y="292"/>
                    <a:pt x="305" y="292"/>
                  </a:cubicBezTo>
                  <a:cubicBezTo>
                    <a:pt x="305" y="292"/>
                    <a:pt x="305" y="292"/>
                    <a:pt x="305" y="292"/>
                  </a:cubicBezTo>
                  <a:cubicBezTo>
                    <a:pt x="304" y="293"/>
                    <a:pt x="304" y="293"/>
                    <a:pt x="304" y="293"/>
                  </a:cubicBezTo>
                  <a:cubicBezTo>
                    <a:pt x="303" y="294"/>
                    <a:pt x="303" y="294"/>
                    <a:pt x="303" y="294"/>
                  </a:cubicBezTo>
                  <a:cubicBezTo>
                    <a:pt x="302" y="295"/>
                    <a:pt x="302" y="295"/>
                    <a:pt x="302" y="295"/>
                  </a:cubicBezTo>
                  <a:cubicBezTo>
                    <a:pt x="302" y="295"/>
                    <a:pt x="302" y="295"/>
                    <a:pt x="302" y="295"/>
                  </a:cubicBezTo>
                  <a:cubicBezTo>
                    <a:pt x="301" y="295"/>
                    <a:pt x="301" y="295"/>
                    <a:pt x="301" y="295"/>
                  </a:cubicBezTo>
                  <a:cubicBezTo>
                    <a:pt x="301" y="296"/>
                    <a:pt x="301" y="296"/>
                    <a:pt x="301" y="296"/>
                  </a:cubicBezTo>
                  <a:cubicBezTo>
                    <a:pt x="301" y="296"/>
                    <a:pt x="301" y="296"/>
                    <a:pt x="301" y="296"/>
                  </a:cubicBezTo>
                  <a:cubicBezTo>
                    <a:pt x="301" y="297"/>
                    <a:pt x="301" y="297"/>
                    <a:pt x="301" y="297"/>
                  </a:cubicBezTo>
                  <a:cubicBezTo>
                    <a:pt x="301" y="297"/>
                    <a:pt x="301" y="297"/>
                    <a:pt x="301" y="297"/>
                  </a:cubicBezTo>
                  <a:cubicBezTo>
                    <a:pt x="302" y="297"/>
                    <a:pt x="302" y="297"/>
                    <a:pt x="302" y="297"/>
                  </a:cubicBezTo>
                  <a:cubicBezTo>
                    <a:pt x="302" y="297"/>
                    <a:pt x="302" y="297"/>
                    <a:pt x="302" y="297"/>
                  </a:cubicBezTo>
                  <a:cubicBezTo>
                    <a:pt x="303" y="297"/>
                    <a:pt x="303" y="297"/>
                    <a:pt x="303" y="297"/>
                  </a:cubicBezTo>
                  <a:cubicBezTo>
                    <a:pt x="304" y="297"/>
                    <a:pt x="304" y="297"/>
                    <a:pt x="304" y="297"/>
                  </a:cubicBezTo>
                  <a:cubicBezTo>
                    <a:pt x="305" y="297"/>
                    <a:pt x="305" y="297"/>
                    <a:pt x="305" y="297"/>
                  </a:cubicBezTo>
                  <a:cubicBezTo>
                    <a:pt x="305" y="296"/>
                    <a:pt x="305" y="296"/>
                    <a:pt x="305" y="296"/>
                  </a:cubicBezTo>
                  <a:cubicBezTo>
                    <a:pt x="305" y="296"/>
                    <a:pt x="305" y="296"/>
                    <a:pt x="305" y="296"/>
                  </a:cubicBezTo>
                  <a:cubicBezTo>
                    <a:pt x="306" y="296"/>
                    <a:pt x="306" y="296"/>
                    <a:pt x="306" y="296"/>
                  </a:cubicBezTo>
                  <a:cubicBezTo>
                    <a:pt x="305" y="297"/>
                    <a:pt x="305" y="297"/>
                    <a:pt x="305" y="297"/>
                  </a:cubicBezTo>
                  <a:cubicBezTo>
                    <a:pt x="306" y="297"/>
                    <a:pt x="306" y="297"/>
                    <a:pt x="306" y="297"/>
                  </a:cubicBezTo>
                  <a:cubicBezTo>
                    <a:pt x="307" y="297"/>
                    <a:pt x="307" y="297"/>
                    <a:pt x="307" y="297"/>
                  </a:cubicBezTo>
                  <a:cubicBezTo>
                    <a:pt x="307" y="297"/>
                    <a:pt x="307" y="297"/>
                    <a:pt x="307" y="297"/>
                  </a:cubicBezTo>
                  <a:cubicBezTo>
                    <a:pt x="308" y="297"/>
                    <a:pt x="308" y="297"/>
                    <a:pt x="308" y="297"/>
                  </a:cubicBezTo>
                  <a:cubicBezTo>
                    <a:pt x="309" y="297"/>
                    <a:pt x="309" y="297"/>
                    <a:pt x="309" y="297"/>
                  </a:cubicBezTo>
                  <a:cubicBezTo>
                    <a:pt x="309" y="297"/>
                    <a:pt x="309" y="297"/>
                    <a:pt x="309" y="297"/>
                  </a:cubicBezTo>
                  <a:cubicBezTo>
                    <a:pt x="309" y="297"/>
                    <a:pt x="309" y="297"/>
                    <a:pt x="309" y="297"/>
                  </a:cubicBezTo>
                  <a:cubicBezTo>
                    <a:pt x="310" y="298"/>
                    <a:pt x="310" y="298"/>
                    <a:pt x="310" y="298"/>
                  </a:cubicBezTo>
                  <a:cubicBezTo>
                    <a:pt x="310" y="297"/>
                    <a:pt x="310" y="297"/>
                    <a:pt x="310" y="297"/>
                  </a:cubicBezTo>
                  <a:cubicBezTo>
                    <a:pt x="311" y="298"/>
                    <a:pt x="311" y="298"/>
                    <a:pt x="311" y="298"/>
                  </a:cubicBezTo>
                  <a:cubicBezTo>
                    <a:pt x="311" y="298"/>
                    <a:pt x="311" y="298"/>
                    <a:pt x="311" y="298"/>
                  </a:cubicBezTo>
                  <a:cubicBezTo>
                    <a:pt x="311" y="297"/>
                    <a:pt x="311" y="297"/>
                    <a:pt x="311" y="297"/>
                  </a:cubicBezTo>
                  <a:cubicBezTo>
                    <a:pt x="311" y="297"/>
                    <a:pt x="311" y="297"/>
                    <a:pt x="311" y="297"/>
                  </a:cubicBezTo>
                  <a:cubicBezTo>
                    <a:pt x="312" y="297"/>
                    <a:pt x="312" y="297"/>
                    <a:pt x="312" y="297"/>
                  </a:cubicBezTo>
                  <a:cubicBezTo>
                    <a:pt x="312" y="297"/>
                    <a:pt x="312" y="297"/>
                    <a:pt x="312" y="297"/>
                  </a:cubicBezTo>
                  <a:cubicBezTo>
                    <a:pt x="313" y="297"/>
                    <a:pt x="313" y="297"/>
                    <a:pt x="313" y="297"/>
                  </a:cubicBezTo>
                  <a:cubicBezTo>
                    <a:pt x="313" y="297"/>
                    <a:pt x="313" y="297"/>
                    <a:pt x="313" y="297"/>
                  </a:cubicBezTo>
                  <a:cubicBezTo>
                    <a:pt x="313" y="297"/>
                    <a:pt x="313" y="297"/>
                    <a:pt x="313" y="297"/>
                  </a:cubicBezTo>
                  <a:cubicBezTo>
                    <a:pt x="314" y="297"/>
                    <a:pt x="314" y="297"/>
                    <a:pt x="314" y="297"/>
                  </a:cubicBezTo>
                  <a:cubicBezTo>
                    <a:pt x="314" y="297"/>
                    <a:pt x="314" y="297"/>
                    <a:pt x="314" y="297"/>
                  </a:cubicBezTo>
                  <a:cubicBezTo>
                    <a:pt x="314" y="297"/>
                    <a:pt x="314" y="297"/>
                    <a:pt x="314" y="297"/>
                  </a:cubicBezTo>
                  <a:cubicBezTo>
                    <a:pt x="314" y="296"/>
                    <a:pt x="314" y="296"/>
                    <a:pt x="314" y="296"/>
                  </a:cubicBezTo>
                  <a:cubicBezTo>
                    <a:pt x="314" y="296"/>
                    <a:pt x="314" y="296"/>
                    <a:pt x="314" y="296"/>
                  </a:cubicBezTo>
                  <a:cubicBezTo>
                    <a:pt x="315" y="296"/>
                    <a:pt x="315" y="296"/>
                    <a:pt x="315" y="296"/>
                  </a:cubicBezTo>
                  <a:cubicBezTo>
                    <a:pt x="315" y="296"/>
                    <a:pt x="315" y="296"/>
                    <a:pt x="315" y="296"/>
                  </a:cubicBezTo>
                  <a:cubicBezTo>
                    <a:pt x="315" y="296"/>
                    <a:pt x="315" y="296"/>
                    <a:pt x="315" y="296"/>
                  </a:cubicBezTo>
                  <a:cubicBezTo>
                    <a:pt x="314" y="297"/>
                    <a:pt x="314" y="297"/>
                    <a:pt x="314" y="297"/>
                  </a:cubicBezTo>
                  <a:cubicBezTo>
                    <a:pt x="315" y="297"/>
                    <a:pt x="315" y="297"/>
                    <a:pt x="315" y="297"/>
                  </a:cubicBezTo>
                  <a:cubicBezTo>
                    <a:pt x="315" y="296"/>
                    <a:pt x="315" y="296"/>
                    <a:pt x="315" y="296"/>
                  </a:cubicBezTo>
                  <a:cubicBezTo>
                    <a:pt x="315" y="296"/>
                    <a:pt x="315" y="296"/>
                    <a:pt x="315" y="296"/>
                  </a:cubicBezTo>
                  <a:cubicBezTo>
                    <a:pt x="315" y="296"/>
                    <a:pt x="315" y="296"/>
                    <a:pt x="315" y="296"/>
                  </a:cubicBezTo>
                  <a:cubicBezTo>
                    <a:pt x="315" y="296"/>
                    <a:pt x="315" y="296"/>
                    <a:pt x="315" y="296"/>
                  </a:cubicBezTo>
                  <a:cubicBezTo>
                    <a:pt x="315" y="297"/>
                    <a:pt x="315" y="297"/>
                    <a:pt x="315" y="297"/>
                  </a:cubicBezTo>
                  <a:cubicBezTo>
                    <a:pt x="315" y="297"/>
                    <a:pt x="315" y="297"/>
                    <a:pt x="315" y="297"/>
                  </a:cubicBezTo>
                  <a:cubicBezTo>
                    <a:pt x="316" y="297"/>
                    <a:pt x="316" y="297"/>
                    <a:pt x="316" y="297"/>
                  </a:cubicBezTo>
                  <a:cubicBezTo>
                    <a:pt x="316" y="297"/>
                    <a:pt x="316" y="297"/>
                    <a:pt x="316" y="297"/>
                  </a:cubicBezTo>
                  <a:cubicBezTo>
                    <a:pt x="316" y="297"/>
                    <a:pt x="316" y="297"/>
                    <a:pt x="316" y="297"/>
                  </a:cubicBezTo>
                  <a:cubicBezTo>
                    <a:pt x="315" y="298"/>
                    <a:pt x="315" y="298"/>
                    <a:pt x="315" y="298"/>
                  </a:cubicBezTo>
                  <a:cubicBezTo>
                    <a:pt x="314" y="298"/>
                    <a:pt x="314" y="298"/>
                    <a:pt x="314" y="298"/>
                  </a:cubicBezTo>
                  <a:cubicBezTo>
                    <a:pt x="314" y="298"/>
                    <a:pt x="314" y="298"/>
                    <a:pt x="314" y="298"/>
                  </a:cubicBezTo>
                  <a:cubicBezTo>
                    <a:pt x="315" y="298"/>
                    <a:pt x="315" y="298"/>
                    <a:pt x="315" y="298"/>
                  </a:cubicBezTo>
                  <a:cubicBezTo>
                    <a:pt x="315" y="298"/>
                    <a:pt x="315" y="298"/>
                    <a:pt x="315" y="298"/>
                  </a:cubicBezTo>
                  <a:cubicBezTo>
                    <a:pt x="315" y="298"/>
                    <a:pt x="315" y="298"/>
                    <a:pt x="315" y="298"/>
                  </a:cubicBezTo>
                  <a:cubicBezTo>
                    <a:pt x="316" y="298"/>
                    <a:pt x="316" y="298"/>
                    <a:pt x="316" y="298"/>
                  </a:cubicBezTo>
                  <a:cubicBezTo>
                    <a:pt x="316" y="298"/>
                    <a:pt x="316" y="298"/>
                    <a:pt x="316" y="298"/>
                  </a:cubicBezTo>
                  <a:cubicBezTo>
                    <a:pt x="316" y="298"/>
                    <a:pt x="316" y="298"/>
                    <a:pt x="316" y="298"/>
                  </a:cubicBezTo>
                  <a:cubicBezTo>
                    <a:pt x="317" y="298"/>
                    <a:pt x="317" y="298"/>
                    <a:pt x="317" y="298"/>
                  </a:cubicBezTo>
                  <a:cubicBezTo>
                    <a:pt x="317" y="298"/>
                    <a:pt x="317" y="298"/>
                    <a:pt x="317" y="298"/>
                  </a:cubicBezTo>
                  <a:cubicBezTo>
                    <a:pt x="317" y="297"/>
                    <a:pt x="317" y="297"/>
                    <a:pt x="317" y="297"/>
                  </a:cubicBezTo>
                  <a:cubicBezTo>
                    <a:pt x="317" y="297"/>
                    <a:pt x="317" y="297"/>
                    <a:pt x="317" y="297"/>
                  </a:cubicBezTo>
                  <a:cubicBezTo>
                    <a:pt x="318" y="297"/>
                    <a:pt x="318" y="297"/>
                    <a:pt x="318" y="297"/>
                  </a:cubicBezTo>
                  <a:cubicBezTo>
                    <a:pt x="318" y="298"/>
                    <a:pt x="318" y="298"/>
                    <a:pt x="318" y="298"/>
                  </a:cubicBezTo>
                  <a:cubicBezTo>
                    <a:pt x="319" y="298"/>
                    <a:pt x="319" y="298"/>
                    <a:pt x="319" y="298"/>
                  </a:cubicBezTo>
                  <a:cubicBezTo>
                    <a:pt x="319" y="297"/>
                    <a:pt x="319" y="297"/>
                    <a:pt x="319" y="297"/>
                  </a:cubicBezTo>
                  <a:cubicBezTo>
                    <a:pt x="320" y="297"/>
                    <a:pt x="320" y="297"/>
                    <a:pt x="320" y="297"/>
                  </a:cubicBezTo>
                  <a:cubicBezTo>
                    <a:pt x="319" y="298"/>
                    <a:pt x="319" y="298"/>
                    <a:pt x="319" y="298"/>
                  </a:cubicBezTo>
                  <a:cubicBezTo>
                    <a:pt x="319" y="298"/>
                    <a:pt x="319" y="298"/>
                    <a:pt x="319" y="298"/>
                  </a:cubicBezTo>
                  <a:cubicBezTo>
                    <a:pt x="319" y="298"/>
                    <a:pt x="319" y="298"/>
                    <a:pt x="319" y="298"/>
                  </a:cubicBezTo>
                  <a:cubicBezTo>
                    <a:pt x="318" y="298"/>
                    <a:pt x="318" y="298"/>
                    <a:pt x="318" y="298"/>
                  </a:cubicBezTo>
                  <a:cubicBezTo>
                    <a:pt x="317" y="299"/>
                    <a:pt x="317" y="299"/>
                    <a:pt x="317" y="299"/>
                  </a:cubicBezTo>
                  <a:cubicBezTo>
                    <a:pt x="317" y="299"/>
                    <a:pt x="317" y="299"/>
                    <a:pt x="317" y="299"/>
                  </a:cubicBezTo>
                  <a:cubicBezTo>
                    <a:pt x="317" y="299"/>
                    <a:pt x="317" y="299"/>
                    <a:pt x="317" y="299"/>
                  </a:cubicBezTo>
                  <a:cubicBezTo>
                    <a:pt x="317" y="300"/>
                    <a:pt x="317" y="300"/>
                    <a:pt x="317" y="300"/>
                  </a:cubicBezTo>
                  <a:cubicBezTo>
                    <a:pt x="317" y="300"/>
                    <a:pt x="317" y="300"/>
                    <a:pt x="317" y="300"/>
                  </a:cubicBezTo>
                  <a:cubicBezTo>
                    <a:pt x="316" y="300"/>
                    <a:pt x="316" y="300"/>
                    <a:pt x="316" y="300"/>
                  </a:cubicBezTo>
                  <a:cubicBezTo>
                    <a:pt x="316" y="300"/>
                    <a:pt x="316" y="300"/>
                    <a:pt x="316" y="300"/>
                  </a:cubicBezTo>
                  <a:cubicBezTo>
                    <a:pt x="316" y="300"/>
                    <a:pt x="316" y="300"/>
                    <a:pt x="316" y="300"/>
                  </a:cubicBezTo>
                  <a:cubicBezTo>
                    <a:pt x="315" y="300"/>
                    <a:pt x="315" y="300"/>
                    <a:pt x="315" y="300"/>
                  </a:cubicBezTo>
                  <a:cubicBezTo>
                    <a:pt x="314" y="301"/>
                    <a:pt x="314" y="301"/>
                    <a:pt x="314" y="301"/>
                  </a:cubicBezTo>
                  <a:cubicBezTo>
                    <a:pt x="314" y="301"/>
                    <a:pt x="314" y="301"/>
                    <a:pt x="314" y="301"/>
                  </a:cubicBezTo>
                  <a:cubicBezTo>
                    <a:pt x="314" y="301"/>
                    <a:pt x="314" y="301"/>
                    <a:pt x="314" y="301"/>
                  </a:cubicBezTo>
                  <a:cubicBezTo>
                    <a:pt x="315" y="302"/>
                    <a:pt x="315" y="302"/>
                    <a:pt x="315" y="302"/>
                  </a:cubicBezTo>
                  <a:cubicBezTo>
                    <a:pt x="315" y="302"/>
                    <a:pt x="315" y="302"/>
                    <a:pt x="315" y="302"/>
                  </a:cubicBezTo>
                  <a:cubicBezTo>
                    <a:pt x="315" y="301"/>
                    <a:pt x="315" y="301"/>
                    <a:pt x="315" y="301"/>
                  </a:cubicBezTo>
                  <a:cubicBezTo>
                    <a:pt x="316" y="301"/>
                    <a:pt x="316" y="301"/>
                    <a:pt x="316" y="301"/>
                  </a:cubicBezTo>
                  <a:cubicBezTo>
                    <a:pt x="316" y="301"/>
                    <a:pt x="316" y="301"/>
                    <a:pt x="316" y="301"/>
                  </a:cubicBezTo>
                  <a:cubicBezTo>
                    <a:pt x="316" y="301"/>
                    <a:pt x="316" y="301"/>
                    <a:pt x="316" y="301"/>
                  </a:cubicBezTo>
                  <a:cubicBezTo>
                    <a:pt x="316" y="302"/>
                    <a:pt x="316" y="302"/>
                    <a:pt x="316" y="302"/>
                  </a:cubicBezTo>
                  <a:cubicBezTo>
                    <a:pt x="317" y="301"/>
                    <a:pt x="317" y="301"/>
                    <a:pt x="317" y="301"/>
                  </a:cubicBezTo>
                  <a:cubicBezTo>
                    <a:pt x="317" y="301"/>
                    <a:pt x="317" y="301"/>
                    <a:pt x="317" y="301"/>
                  </a:cubicBezTo>
                  <a:cubicBezTo>
                    <a:pt x="318" y="301"/>
                    <a:pt x="318" y="301"/>
                    <a:pt x="318" y="301"/>
                  </a:cubicBezTo>
                  <a:cubicBezTo>
                    <a:pt x="318" y="301"/>
                    <a:pt x="318" y="301"/>
                    <a:pt x="318" y="301"/>
                  </a:cubicBezTo>
                  <a:cubicBezTo>
                    <a:pt x="318" y="300"/>
                    <a:pt x="318" y="300"/>
                    <a:pt x="318" y="300"/>
                  </a:cubicBezTo>
                  <a:cubicBezTo>
                    <a:pt x="318" y="300"/>
                    <a:pt x="318" y="300"/>
                    <a:pt x="318" y="300"/>
                  </a:cubicBezTo>
                  <a:cubicBezTo>
                    <a:pt x="318" y="300"/>
                    <a:pt x="318" y="300"/>
                    <a:pt x="318" y="300"/>
                  </a:cubicBezTo>
                  <a:cubicBezTo>
                    <a:pt x="319" y="299"/>
                    <a:pt x="319" y="299"/>
                    <a:pt x="319" y="299"/>
                  </a:cubicBezTo>
                  <a:cubicBezTo>
                    <a:pt x="319" y="299"/>
                    <a:pt x="319" y="299"/>
                    <a:pt x="319" y="299"/>
                  </a:cubicBezTo>
                  <a:cubicBezTo>
                    <a:pt x="320" y="299"/>
                    <a:pt x="320" y="299"/>
                    <a:pt x="320" y="299"/>
                  </a:cubicBezTo>
                  <a:cubicBezTo>
                    <a:pt x="320" y="299"/>
                    <a:pt x="320" y="299"/>
                    <a:pt x="320" y="299"/>
                  </a:cubicBezTo>
                  <a:cubicBezTo>
                    <a:pt x="320" y="299"/>
                    <a:pt x="320" y="299"/>
                    <a:pt x="320" y="299"/>
                  </a:cubicBezTo>
                  <a:cubicBezTo>
                    <a:pt x="320" y="299"/>
                    <a:pt x="320" y="299"/>
                    <a:pt x="320" y="299"/>
                  </a:cubicBezTo>
                  <a:cubicBezTo>
                    <a:pt x="321" y="299"/>
                    <a:pt x="321" y="299"/>
                    <a:pt x="321" y="299"/>
                  </a:cubicBezTo>
                  <a:cubicBezTo>
                    <a:pt x="321" y="298"/>
                    <a:pt x="321" y="298"/>
                    <a:pt x="321" y="298"/>
                  </a:cubicBezTo>
                  <a:cubicBezTo>
                    <a:pt x="322" y="297"/>
                    <a:pt x="322" y="297"/>
                    <a:pt x="322" y="297"/>
                  </a:cubicBezTo>
                  <a:cubicBezTo>
                    <a:pt x="322" y="296"/>
                    <a:pt x="322" y="296"/>
                    <a:pt x="322" y="296"/>
                  </a:cubicBezTo>
                  <a:cubicBezTo>
                    <a:pt x="322" y="296"/>
                    <a:pt x="322" y="296"/>
                    <a:pt x="322" y="296"/>
                  </a:cubicBezTo>
                  <a:cubicBezTo>
                    <a:pt x="322" y="296"/>
                    <a:pt x="322" y="296"/>
                    <a:pt x="322" y="296"/>
                  </a:cubicBezTo>
                  <a:cubicBezTo>
                    <a:pt x="322" y="296"/>
                    <a:pt x="322" y="296"/>
                    <a:pt x="322" y="296"/>
                  </a:cubicBezTo>
                  <a:cubicBezTo>
                    <a:pt x="323" y="296"/>
                    <a:pt x="323" y="296"/>
                    <a:pt x="323" y="296"/>
                  </a:cubicBezTo>
                  <a:cubicBezTo>
                    <a:pt x="323" y="297"/>
                    <a:pt x="323" y="297"/>
                    <a:pt x="323" y="297"/>
                  </a:cubicBezTo>
                  <a:cubicBezTo>
                    <a:pt x="323" y="298"/>
                    <a:pt x="323" y="298"/>
                    <a:pt x="323" y="298"/>
                  </a:cubicBezTo>
                  <a:cubicBezTo>
                    <a:pt x="323" y="298"/>
                    <a:pt x="323" y="298"/>
                    <a:pt x="323" y="298"/>
                  </a:cubicBezTo>
                  <a:cubicBezTo>
                    <a:pt x="323" y="299"/>
                    <a:pt x="323" y="299"/>
                    <a:pt x="323" y="299"/>
                  </a:cubicBezTo>
                  <a:cubicBezTo>
                    <a:pt x="323" y="299"/>
                    <a:pt x="323" y="299"/>
                    <a:pt x="323" y="299"/>
                  </a:cubicBezTo>
                  <a:cubicBezTo>
                    <a:pt x="323" y="299"/>
                    <a:pt x="323" y="299"/>
                    <a:pt x="323" y="299"/>
                  </a:cubicBezTo>
                  <a:cubicBezTo>
                    <a:pt x="322" y="300"/>
                    <a:pt x="322" y="300"/>
                    <a:pt x="322" y="300"/>
                  </a:cubicBezTo>
                  <a:cubicBezTo>
                    <a:pt x="322" y="301"/>
                    <a:pt x="322" y="301"/>
                    <a:pt x="322" y="301"/>
                  </a:cubicBezTo>
                  <a:cubicBezTo>
                    <a:pt x="322" y="302"/>
                    <a:pt x="322" y="302"/>
                    <a:pt x="322" y="302"/>
                  </a:cubicBezTo>
                  <a:cubicBezTo>
                    <a:pt x="321" y="302"/>
                    <a:pt x="321" y="302"/>
                    <a:pt x="321" y="302"/>
                  </a:cubicBezTo>
                  <a:cubicBezTo>
                    <a:pt x="321" y="302"/>
                    <a:pt x="321" y="302"/>
                    <a:pt x="321" y="302"/>
                  </a:cubicBezTo>
                  <a:cubicBezTo>
                    <a:pt x="322" y="302"/>
                    <a:pt x="322" y="302"/>
                    <a:pt x="322" y="302"/>
                  </a:cubicBezTo>
                  <a:cubicBezTo>
                    <a:pt x="322" y="302"/>
                    <a:pt x="322" y="302"/>
                    <a:pt x="322" y="302"/>
                  </a:cubicBezTo>
                  <a:cubicBezTo>
                    <a:pt x="323" y="301"/>
                    <a:pt x="323" y="301"/>
                    <a:pt x="323" y="301"/>
                  </a:cubicBezTo>
                  <a:cubicBezTo>
                    <a:pt x="323" y="301"/>
                    <a:pt x="323" y="301"/>
                    <a:pt x="323" y="301"/>
                  </a:cubicBezTo>
                  <a:cubicBezTo>
                    <a:pt x="324" y="300"/>
                    <a:pt x="324" y="300"/>
                    <a:pt x="324" y="300"/>
                  </a:cubicBezTo>
                  <a:cubicBezTo>
                    <a:pt x="324" y="300"/>
                    <a:pt x="324" y="300"/>
                    <a:pt x="324" y="300"/>
                  </a:cubicBezTo>
                  <a:cubicBezTo>
                    <a:pt x="324" y="300"/>
                    <a:pt x="324" y="300"/>
                    <a:pt x="324" y="300"/>
                  </a:cubicBezTo>
                  <a:cubicBezTo>
                    <a:pt x="325" y="300"/>
                    <a:pt x="325" y="300"/>
                    <a:pt x="325" y="300"/>
                  </a:cubicBezTo>
                  <a:cubicBezTo>
                    <a:pt x="325" y="300"/>
                    <a:pt x="325" y="300"/>
                    <a:pt x="325" y="300"/>
                  </a:cubicBezTo>
                  <a:cubicBezTo>
                    <a:pt x="325" y="300"/>
                    <a:pt x="325" y="300"/>
                    <a:pt x="325" y="300"/>
                  </a:cubicBezTo>
                  <a:cubicBezTo>
                    <a:pt x="324" y="301"/>
                    <a:pt x="324" y="301"/>
                    <a:pt x="324" y="301"/>
                  </a:cubicBezTo>
                  <a:cubicBezTo>
                    <a:pt x="324" y="302"/>
                    <a:pt x="324" y="302"/>
                    <a:pt x="324" y="302"/>
                  </a:cubicBezTo>
                  <a:cubicBezTo>
                    <a:pt x="324" y="302"/>
                    <a:pt x="324" y="302"/>
                    <a:pt x="324" y="302"/>
                  </a:cubicBezTo>
                  <a:cubicBezTo>
                    <a:pt x="324" y="302"/>
                    <a:pt x="324" y="302"/>
                    <a:pt x="324" y="302"/>
                  </a:cubicBezTo>
                  <a:cubicBezTo>
                    <a:pt x="324" y="303"/>
                    <a:pt x="324" y="303"/>
                    <a:pt x="324" y="303"/>
                  </a:cubicBezTo>
                  <a:cubicBezTo>
                    <a:pt x="324" y="304"/>
                    <a:pt x="324" y="304"/>
                    <a:pt x="324" y="304"/>
                  </a:cubicBezTo>
                  <a:cubicBezTo>
                    <a:pt x="324" y="303"/>
                    <a:pt x="324" y="303"/>
                    <a:pt x="324" y="303"/>
                  </a:cubicBezTo>
                  <a:cubicBezTo>
                    <a:pt x="325" y="303"/>
                    <a:pt x="325" y="303"/>
                    <a:pt x="325" y="303"/>
                  </a:cubicBezTo>
                  <a:cubicBezTo>
                    <a:pt x="325" y="303"/>
                    <a:pt x="325" y="303"/>
                    <a:pt x="325" y="303"/>
                  </a:cubicBezTo>
                  <a:cubicBezTo>
                    <a:pt x="325" y="303"/>
                    <a:pt x="326" y="303"/>
                    <a:pt x="326" y="303"/>
                  </a:cubicBezTo>
                  <a:cubicBezTo>
                    <a:pt x="326" y="303"/>
                    <a:pt x="326" y="303"/>
                    <a:pt x="326" y="303"/>
                  </a:cubicBezTo>
                  <a:cubicBezTo>
                    <a:pt x="327" y="303"/>
                    <a:pt x="327" y="303"/>
                    <a:pt x="327" y="303"/>
                  </a:cubicBezTo>
                  <a:cubicBezTo>
                    <a:pt x="327" y="302"/>
                    <a:pt x="327" y="302"/>
                    <a:pt x="327" y="302"/>
                  </a:cubicBezTo>
                  <a:cubicBezTo>
                    <a:pt x="327" y="302"/>
                    <a:pt x="327" y="302"/>
                    <a:pt x="327" y="302"/>
                  </a:cubicBezTo>
                  <a:cubicBezTo>
                    <a:pt x="327" y="302"/>
                    <a:pt x="327" y="302"/>
                    <a:pt x="327" y="302"/>
                  </a:cubicBezTo>
                  <a:cubicBezTo>
                    <a:pt x="327" y="302"/>
                    <a:pt x="327" y="302"/>
                    <a:pt x="327" y="302"/>
                  </a:cubicBezTo>
                  <a:cubicBezTo>
                    <a:pt x="327" y="301"/>
                    <a:pt x="327" y="301"/>
                    <a:pt x="327" y="301"/>
                  </a:cubicBezTo>
                  <a:cubicBezTo>
                    <a:pt x="327" y="301"/>
                    <a:pt x="327" y="301"/>
                    <a:pt x="327" y="301"/>
                  </a:cubicBezTo>
                  <a:cubicBezTo>
                    <a:pt x="327" y="301"/>
                    <a:pt x="327" y="301"/>
                    <a:pt x="327" y="301"/>
                  </a:cubicBezTo>
                  <a:cubicBezTo>
                    <a:pt x="327" y="300"/>
                    <a:pt x="327" y="300"/>
                    <a:pt x="327" y="300"/>
                  </a:cubicBezTo>
                  <a:cubicBezTo>
                    <a:pt x="328" y="299"/>
                    <a:pt x="328" y="299"/>
                    <a:pt x="328" y="299"/>
                  </a:cubicBezTo>
                  <a:cubicBezTo>
                    <a:pt x="329" y="299"/>
                    <a:pt x="329" y="299"/>
                    <a:pt x="329" y="299"/>
                  </a:cubicBezTo>
                  <a:cubicBezTo>
                    <a:pt x="328" y="297"/>
                    <a:pt x="328" y="297"/>
                    <a:pt x="328" y="297"/>
                  </a:cubicBezTo>
                  <a:cubicBezTo>
                    <a:pt x="328" y="297"/>
                    <a:pt x="328" y="297"/>
                    <a:pt x="328" y="297"/>
                  </a:cubicBezTo>
                  <a:cubicBezTo>
                    <a:pt x="328" y="297"/>
                    <a:pt x="328" y="297"/>
                    <a:pt x="328" y="297"/>
                  </a:cubicBezTo>
                  <a:cubicBezTo>
                    <a:pt x="328" y="297"/>
                    <a:pt x="328" y="297"/>
                    <a:pt x="328" y="297"/>
                  </a:cubicBezTo>
                  <a:cubicBezTo>
                    <a:pt x="328" y="298"/>
                    <a:pt x="328" y="298"/>
                    <a:pt x="328" y="298"/>
                  </a:cubicBezTo>
                  <a:cubicBezTo>
                    <a:pt x="327" y="298"/>
                    <a:pt x="327" y="298"/>
                    <a:pt x="327" y="298"/>
                  </a:cubicBezTo>
                  <a:cubicBezTo>
                    <a:pt x="327" y="299"/>
                    <a:pt x="327" y="299"/>
                    <a:pt x="327" y="299"/>
                  </a:cubicBezTo>
                  <a:cubicBezTo>
                    <a:pt x="326" y="299"/>
                    <a:pt x="326" y="299"/>
                    <a:pt x="326" y="299"/>
                  </a:cubicBezTo>
                  <a:cubicBezTo>
                    <a:pt x="326" y="298"/>
                    <a:pt x="326" y="298"/>
                    <a:pt x="326" y="298"/>
                  </a:cubicBezTo>
                  <a:cubicBezTo>
                    <a:pt x="326" y="298"/>
                    <a:pt x="326" y="298"/>
                    <a:pt x="326" y="298"/>
                  </a:cubicBezTo>
                  <a:cubicBezTo>
                    <a:pt x="326" y="297"/>
                    <a:pt x="326" y="297"/>
                    <a:pt x="326" y="297"/>
                  </a:cubicBezTo>
                  <a:cubicBezTo>
                    <a:pt x="327" y="297"/>
                    <a:pt x="327" y="297"/>
                    <a:pt x="327" y="297"/>
                  </a:cubicBezTo>
                  <a:cubicBezTo>
                    <a:pt x="327" y="296"/>
                    <a:pt x="327" y="296"/>
                    <a:pt x="327" y="296"/>
                  </a:cubicBezTo>
                  <a:cubicBezTo>
                    <a:pt x="328" y="296"/>
                    <a:pt x="328" y="296"/>
                    <a:pt x="328" y="296"/>
                  </a:cubicBezTo>
                  <a:cubicBezTo>
                    <a:pt x="328" y="296"/>
                    <a:pt x="328" y="296"/>
                    <a:pt x="328" y="296"/>
                  </a:cubicBezTo>
                  <a:cubicBezTo>
                    <a:pt x="328" y="296"/>
                    <a:pt x="328" y="296"/>
                    <a:pt x="328" y="296"/>
                  </a:cubicBezTo>
                  <a:cubicBezTo>
                    <a:pt x="328" y="295"/>
                    <a:pt x="328" y="295"/>
                    <a:pt x="328" y="295"/>
                  </a:cubicBezTo>
                  <a:cubicBezTo>
                    <a:pt x="328" y="296"/>
                    <a:pt x="328" y="296"/>
                    <a:pt x="328" y="296"/>
                  </a:cubicBezTo>
                  <a:cubicBezTo>
                    <a:pt x="327" y="296"/>
                    <a:pt x="327" y="296"/>
                    <a:pt x="327" y="296"/>
                  </a:cubicBezTo>
                  <a:cubicBezTo>
                    <a:pt x="327" y="296"/>
                    <a:pt x="327" y="296"/>
                    <a:pt x="327" y="296"/>
                  </a:cubicBezTo>
                  <a:cubicBezTo>
                    <a:pt x="326" y="296"/>
                    <a:pt x="326" y="296"/>
                    <a:pt x="326" y="296"/>
                  </a:cubicBezTo>
                  <a:cubicBezTo>
                    <a:pt x="326" y="296"/>
                    <a:pt x="326" y="296"/>
                    <a:pt x="326" y="296"/>
                  </a:cubicBezTo>
                  <a:cubicBezTo>
                    <a:pt x="326" y="297"/>
                    <a:pt x="326" y="297"/>
                    <a:pt x="326" y="297"/>
                  </a:cubicBezTo>
                  <a:cubicBezTo>
                    <a:pt x="325" y="297"/>
                    <a:pt x="325" y="297"/>
                    <a:pt x="325" y="297"/>
                  </a:cubicBezTo>
                  <a:cubicBezTo>
                    <a:pt x="325" y="298"/>
                    <a:pt x="325" y="298"/>
                    <a:pt x="325" y="298"/>
                  </a:cubicBezTo>
                  <a:cubicBezTo>
                    <a:pt x="324" y="298"/>
                    <a:pt x="324" y="298"/>
                    <a:pt x="324" y="298"/>
                  </a:cubicBezTo>
                  <a:cubicBezTo>
                    <a:pt x="324" y="298"/>
                    <a:pt x="324" y="298"/>
                    <a:pt x="324" y="298"/>
                  </a:cubicBezTo>
                  <a:cubicBezTo>
                    <a:pt x="324" y="297"/>
                    <a:pt x="324" y="297"/>
                    <a:pt x="324" y="297"/>
                  </a:cubicBezTo>
                  <a:cubicBezTo>
                    <a:pt x="323" y="297"/>
                    <a:pt x="323" y="297"/>
                    <a:pt x="323" y="297"/>
                  </a:cubicBezTo>
                  <a:cubicBezTo>
                    <a:pt x="323" y="296"/>
                    <a:pt x="323" y="296"/>
                    <a:pt x="323" y="296"/>
                  </a:cubicBezTo>
                  <a:cubicBezTo>
                    <a:pt x="324" y="297"/>
                    <a:pt x="324" y="297"/>
                    <a:pt x="324" y="297"/>
                  </a:cubicBezTo>
                  <a:cubicBezTo>
                    <a:pt x="324" y="297"/>
                    <a:pt x="324" y="297"/>
                    <a:pt x="324" y="297"/>
                  </a:cubicBezTo>
                  <a:cubicBezTo>
                    <a:pt x="324" y="296"/>
                    <a:pt x="324" y="296"/>
                    <a:pt x="324" y="296"/>
                  </a:cubicBezTo>
                  <a:cubicBezTo>
                    <a:pt x="324" y="296"/>
                    <a:pt x="324" y="296"/>
                    <a:pt x="324" y="296"/>
                  </a:cubicBezTo>
                  <a:cubicBezTo>
                    <a:pt x="324" y="296"/>
                    <a:pt x="324" y="296"/>
                    <a:pt x="324" y="296"/>
                  </a:cubicBezTo>
                  <a:cubicBezTo>
                    <a:pt x="324" y="296"/>
                    <a:pt x="324" y="296"/>
                    <a:pt x="324" y="296"/>
                  </a:cubicBezTo>
                  <a:cubicBezTo>
                    <a:pt x="325" y="296"/>
                    <a:pt x="325" y="296"/>
                    <a:pt x="325" y="296"/>
                  </a:cubicBezTo>
                  <a:cubicBezTo>
                    <a:pt x="324" y="296"/>
                    <a:pt x="324" y="296"/>
                    <a:pt x="324" y="296"/>
                  </a:cubicBezTo>
                  <a:cubicBezTo>
                    <a:pt x="324" y="295"/>
                    <a:pt x="324" y="295"/>
                    <a:pt x="324" y="295"/>
                  </a:cubicBezTo>
                  <a:cubicBezTo>
                    <a:pt x="324" y="295"/>
                    <a:pt x="324" y="295"/>
                    <a:pt x="324" y="295"/>
                  </a:cubicBezTo>
                  <a:cubicBezTo>
                    <a:pt x="324" y="295"/>
                    <a:pt x="324" y="295"/>
                    <a:pt x="324" y="295"/>
                  </a:cubicBezTo>
                  <a:cubicBezTo>
                    <a:pt x="325" y="295"/>
                    <a:pt x="325" y="295"/>
                    <a:pt x="325" y="295"/>
                  </a:cubicBezTo>
                  <a:cubicBezTo>
                    <a:pt x="325" y="295"/>
                    <a:pt x="325" y="295"/>
                    <a:pt x="325" y="295"/>
                  </a:cubicBezTo>
                  <a:cubicBezTo>
                    <a:pt x="325" y="294"/>
                    <a:pt x="325" y="294"/>
                    <a:pt x="325" y="294"/>
                  </a:cubicBezTo>
                  <a:cubicBezTo>
                    <a:pt x="326" y="293"/>
                    <a:pt x="326" y="293"/>
                    <a:pt x="326" y="293"/>
                  </a:cubicBezTo>
                  <a:cubicBezTo>
                    <a:pt x="326" y="293"/>
                    <a:pt x="326" y="293"/>
                    <a:pt x="326" y="293"/>
                  </a:cubicBezTo>
                  <a:cubicBezTo>
                    <a:pt x="327" y="294"/>
                    <a:pt x="327" y="294"/>
                    <a:pt x="327" y="294"/>
                  </a:cubicBezTo>
                  <a:cubicBezTo>
                    <a:pt x="327" y="293"/>
                    <a:pt x="327" y="293"/>
                    <a:pt x="327" y="293"/>
                  </a:cubicBezTo>
                  <a:cubicBezTo>
                    <a:pt x="328" y="293"/>
                    <a:pt x="328" y="293"/>
                    <a:pt x="328" y="293"/>
                  </a:cubicBezTo>
                  <a:cubicBezTo>
                    <a:pt x="328" y="292"/>
                    <a:pt x="328" y="292"/>
                    <a:pt x="328" y="292"/>
                  </a:cubicBezTo>
                  <a:cubicBezTo>
                    <a:pt x="327" y="292"/>
                    <a:pt x="327" y="292"/>
                    <a:pt x="327" y="292"/>
                  </a:cubicBezTo>
                  <a:cubicBezTo>
                    <a:pt x="327" y="292"/>
                    <a:pt x="327" y="292"/>
                    <a:pt x="327" y="292"/>
                  </a:cubicBezTo>
                  <a:cubicBezTo>
                    <a:pt x="326" y="293"/>
                    <a:pt x="326" y="293"/>
                    <a:pt x="326" y="293"/>
                  </a:cubicBezTo>
                  <a:cubicBezTo>
                    <a:pt x="326" y="292"/>
                    <a:pt x="326" y="292"/>
                    <a:pt x="326" y="292"/>
                  </a:cubicBezTo>
                  <a:cubicBezTo>
                    <a:pt x="326" y="292"/>
                    <a:pt x="326" y="292"/>
                    <a:pt x="326" y="292"/>
                  </a:cubicBezTo>
                  <a:cubicBezTo>
                    <a:pt x="326" y="293"/>
                    <a:pt x="326" y="293"/>
                    <a:pt x="326" y="293"/>
                  </a:cubicBezTo>
                  <a:cubicBezTo>
                    <a:pt x="326" y="293"/>
                    <a:pt x="326" y="293"/>
                    <a:pt x="326" y="293"/>
                  </a:cubicBezTo>
                  <a:cubicBezTo>
                    <a:pt x="325" y="293"/>
                    <a:pt x="325" y="293"/>
                    <a:pt x="325" y="293"/>
                  </a:cubicBezTo>
                  <a:cubicBezTo>
                    <a:pt x="325" y="293"/>
                    <a:pt x="325" y="293"/>
                    <a:pt x="325" y="293"/>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4" y="294"/>
                    <a:pt x="324" y="294"/>
                    <a:pt x="324" y="294"/>
                  </a:cubicBezTo>
                  <a:cubicBezTo>
                    <a:pt x="323" y="294"/>
                    <a:pt x="323" y="294"/>
                    <a:pt x="323" y="294"/>
                  </a:cubicBezTo>
                  <a:cubicBezTo>
                    <a:pt x="324" y="294"/>
                    <a:pt x="324" y="294"/>
                    <a:pt x="324" y="294"/>
                  </a:cubicBezTo>
                  <a:cubicBezTo>
                    <a:pt x="324" y="293"/>
                    <a:pt x="324" y="293"/>
                    <a:pt x="324" y="293"/>
                  </a:cubicBezTo>
                  <a:cubicBezTo>
                    <a:pt x="324" y="293"/>
                    <a:pt x="324" y="293"/>
                    <a:pt x="324" y="293"/>
                  </a:cubicBezTo>
                  <a:cubicBezTo>
                    <a:pt x="324" y="293"/>
                    <a:pt x="324" y="293"/>
                    <a:pt x="324" y="293"/>
                  </a:cubicBezTo>
                  <a:cubicBezTo>
                    <a:pt x="324" y="292"/>
                    <a:pt x="324" y="292"/>
                    <a:pt x="324" y="292"/>
                  </a:cubicBezTo>
                  <a:cubicBezTo>
                    <a:pt x="325" y="292"/>
                    <a:pt x="325" y="292"/>
                    <a:pt x="325" y="292"/>
                  </a:cubicBezTo>
                  <a:cubicBezTo>
                    <a:pt x="324" y="292"/>
                    <a:pt x="324" y="292"/>
                    <a:pt x="324" y="292"/>
                  </a:cubicBezTo>
                  <a:cubicBezTo>
                    <a:pt x="324" y="292"/>
                    <a:pt x="324" y="292"/>
                    <a:pt x="324" y="292"/>
                  </a:cubicBezTo>
                  <a:cubicBezTo>
                    <a:pt x="324" y="292"/>
                    <a:pt x="324" y="292"/>
                    <a:pt x="324" y="292"/>
                  </a:cubicBezTo>
                  <a:cubicBezTo>
                    <a:pt x="324" y="291"/>
                    <a:pt x="324" y="291"/>
                    <a:pt x="324" y="291"/>
                  </a:cubicBezTo>
                  <a:cubicBezTo>
                    <a:pt x="324" y="291"/>
                    <a:pt x="324" y="291"/>
                    <a:pt x="324" y="291"/>
                  </a:cubicBezTo>
                  <a:cubicBezTo>
                    <a:pt x="323" y="291"/>
                    <a:pt x="323" y="291"/>
                    <a:pt x="323" y="291"/>
                  </a:cubicBezTo>
                  <a:cubicBezTo>
                    <a:pt x="323" y="291"/>
                    <a:pt x="323" y="291"/>
                    <a:pt x="323" y="291"/>
                  </a:cubicBezTo>
                  <a:cubicBezTo>
                    <a:pt x="323" y="291"/>
                    <a:pt x="323" y="291"/>
                    <a:pt x="323" y="291"/>
                  </a:cubicBezTo>
                  <a:cubicBezTo>
                    <a:pt x="324" y="291"/>
                    <a:pt x="324" y="291"/>
                    <a:pt x="324" y="291"/>
                  </a:cubicBezTo>
                  <a:cubicBezTo>
                    <a:pt x="324" y="291"/>
                    <a:pt x="324" y="291"/>
                    <a:pt x="324" y="291"/>
                  </a:cubicBezTo>
                  <a:cubicBezTo>
                    <a:pt x="325" y="291"/>
                    <a:pt x="325" y="291"/>
                    <a:pt x="325" y="291"/>
                  </a:cubicBezTo>
                  <a:cubicBezTo>
                    <a:pt x="325" y="290"/>
                    <a:pt x="325" y="290"/>
                    <a:pt x="325" y="290"/>
                  </a:cubicBezTo>
                  <a:cubicBezTo>
                    <a:pt x="326" y="290"/>
                    <a:pt x="326" y="290"/>
                    <a:pt x="326" y="290"/>
                  </a:cubicBezTo>
                  <a:cubicBezTo>
                    <a:pt x="326" y="290"/>
                    <a:pt x="326" y="290"/>
                    <a:pt x="326" y="290"/>
                  </a:cubicBezTo>
                  <a:cubicBezTo>
                    <a:pt x="326" y="289"/>
                    <a:pt x="326" y="289"/>
                    <a:pt x="326" y="289"/>
                  </a:cubicBezTo>
                  <a:cubicBezTo>
                    <a:pt x="326" y="289"/>
                    <a:pt x="326" y="289"/>
                    <a:pt x="326" y="289"/>
                  </a:cubicBezTo>
                  <a:cubicBezTo>
                    <a:pt x="326" y="289"/>
                    <a:pt x="326" y="289"/>
                    <a:pt x="326" y="289"/>
                  </a:cubicBezTo>
                  <a:cubicBezTo>
                    <a:pt x="326" y="289"/>
                    <a:pt x="326" y="289"/>
                    <a:pt x="326" y="289"/>
                  </a:cubicBezTo>
                  <a:cubicBezTo>
                    <a:pt x="325" y="288"/>
                    <a:pt x="325" y="288"/>
                    <a:pt x="325" y="288"/>
                  </a:cubicBezTo>
                  <a:cubicBezTo>
                    <a:pt x="324" y="288"/>
                    <a:pt x="324" y="288"/>
                    <a:pt x="324" y="288"/>
                  </a:cubicBezTo>
                  <a:cubicBezTo>
                    <a:pt x="324" y="288"/>
                    <a:pt x="324" y="288"/>
                    <a:pt x="324" y="288"/>
                  </a:cubicBezTo>
                  <a:cubicBezTo>
                    <a:pt x="323" y="288"/>
                    <a:pt x="323" y="288"/>
                    <a:pt x="323" y="288"/>
                  </a:cubicBezTo>
                  <a:cubicBezTo>
                    <a:pt x="323" y="288"/>
                    <a:pt x="323" y="288"/>
                    <a:pt x="323" y="288"/>
                  </a:cubicBezTo>
                  <a:cubicBezTo>
                    <a:pt x="323" y="289"/>
                    <a:pt x="323" y="289"/>
                    <a:pt x="323" y="289"/>
                  </a:cubicBezTo>
                  <a:cubicBezTo>
                    <a:pt x="323" y="290"/>
                    <a:pt x="323" y="290"/>
                    <a:pt x="323" y="290"/>
                  </a:cubicBezTo>
                  <a:cubicBezTo>
                    <a:pt x="322" y="290"/>
                    <a:pt x="322" y="290"/>
                    <a:pt x="322" y="290"/>
                  </a:cubicBezTo>
                  <a:cubicBezTo>
                    <a:pt x="323" y="290"/>
                    <a:pt x="323" y="290"/>
                    <a:pt x="323" y="290"/>
                  </a:cubicBezTo>
                  <a:cubicBezTo>
                    <a:pt x="323" y="289"/>
                    <a:pt x="323" y="289"/>
                    <a:pt x="323" y="289"/>
                  </a:cubicBezTo>
                  <a:cubicBezTo>
                    <a:pt x="323" y="289"/>
                    <a:pt x="323" y="289"/>
                    <a:pt x="323" y="289"/>
                  </a:cubicBezTo>
                  <a:cubicBezTo>
                    <a:pt x="323" y="288"/>
                    <a:pt x="323" y="288"/>
                    <a:pt x="323" y="288"/>
                  </a:cubicBezTo>
                  <a:cubicBezTo>
                    <a:pt x="323" y="288"/>
                    <a:pt x="323" y="288"/>
                    <a:pt x="323" y="288"/>
                  </a:cubicBezTo>
                  <a:cubicBezTo>
                    <a:pt x="323" y="288"/>
                    <a:pt x="323" y="288"/>
                    <a:pt x="323" y="288"/>
                  </a:cubicBezTo>
                  <a:cubicBezTo>
                    <a:pt x="322" y="288"/>
                    <a:pt x="322" y="288"/>
                    <a:pt x="322" y="288"/>
                  </a:cubicBezTo>
                  <a:cubicBezTo>
                    <a:pt x="322" y="288"/>
                    <a:pt x="322" y="288"/>
                    <a:pt x="322" y="288"/>
                  </a:cubicBezTo>
                  <a:cubicBezTo>
                    <a:pt x="321" y="289"/>
                    <a:pt x="321" y="289"/>
                    <a:pt x="321" y="289"/>
                  </a:cubicBezTo>
                  <a:cubicBezTo>
                    <a:pt x="321" y="289"/>
                    <a:pt x="321" y="289"/>
                    <a:pt x="321" y="289"/>
                  </a:cubicBezTo>
                  <a:cubicBezTo>
                    <a:pt x="321" y="289"/>
                    <a:pt x="321" y="289"/>
                    <a:pt x="321" y="289"/>
                  </a:cubicBezTo>
                  <a:cubicBezTo>
                    <a:pt x="321" y="289"/>
                    <a:pt x="321" y="289"/>
                    <a:pt x="321" y="289"/>
                  </a:cubicBezTo>
                  <a:cubicBezTo>
                    <a:pt x="320" y="289"/>
                    <a:pt x="320" y="289"/>
                    <a:pt x="320" y="289"/>
                  </a:cubicBezTo>
                  <a:cubicBezTo>
                    <a:pt x="320" y="289"/>
                    <a:pt x="320" y="289"/>
                    <a:pt x="320" y="289"/>
                  </a:cubicBezTo>
                  <a:cubicBezTo>
                    <a:pt x="320" y="290"/>
                    <a:pt x="320" y="290"/>
                    <a:pt x="320" y="290"/>
                  </a:cubicBezTo>
                  <a:cubicBezTo>
                    <a:pt x="319" y="290"/>
                    <a:pt x="319" y="290"/>
                    <a:pt x="319" y="290"/>
                  </a:cubicBezTo>
                  <a:cubicBezTo>
                    <a:pt x="319" y="290"/>
                    <a:pt x="319" y="290"/>
                    <a:pt x="319" y="290"/>
                  </a:cubicBezTo>
                  <a:cubicBezTo>
                    <a:pt x="320" y="289"/>
                    <a:pt x="320" y="289"/>
                    <a:pt x="320" y="289"/>
                  </a:cubicBezTo>
                  <a:cubicBezTo>
                    <a:pt x="320" y="288"/>
                    <a:pt x="320" y="288"/>
                    <a:pt x="320" y="288"/>
                  </a:cubicBezTo>
                  <a:cubicBezTo>
                    <a:pt x="320" y="288"/>
                    <a:pt x="320" y="288"/>
                    <a:pt x="320" y="288"/>
                  </a:cubicBezTo>
                  <a:cubicBezTo>
                    <a:pt x="319" y="288"/>
                    <a:pt x="319" y="288"/>
                    <a:pt x="319" y="288"/>
                  </a:cubicBezTo>
                  <a:cubicBezTo>
                    <a:pt x="319" y="289"/>
                    <a:pt x="319" y="289"/>
                    <a:pt x="319" y="289"/>
                  </a:cubicBezTo>
                  <a:cubicBezTo>
                    <a:pt x="319" y="289"/>
                    <a:pt x="319" y="289"/>
                    <a:pt x="319" y="289"/>
                  </a:cubicBezTo>
                  <a:cubicBezTo>
                    <a:pt x="319" y="289"/>
                    <a:pt x="319" y="289"/>
                    <a:pt x="319" y="289"/>
                  </a:cubicBezTo>
                  <a:cubicBezTo>
                    <a:pt x="319" y="288"/>
                    <a:pt x="319" y="288"/>
                    <a:pt x="319" y="288"/>
                  </a:cubicBezTo>
                  <a:cubicBezTo>
                    <a:pt x="319" y="288"/>
                    <a:pt x="319" y="288"/>
                    <a:pt x="319" y="288"/>
                  </a:cubicBezTo>
                  <a:cubicBezTo>
                    <a:pt x="319" y="288"/>
                    <a:pt x="319" y="288"/>
                    <a:pt x="319" y="288"/>
                  </a:cubicBezTo>
                  <a:cubicBezTo>
                    <a:pt x="318" y="288"/>
                    <a:pt x="318" y="288"/>
                    <a:pt x="318" y="288"/>
                  </a:cubicBezTo>
                  <a:cubicBezTo>
                    <a:pt x="318" y="289"/>
                    <a:pt x="318" y="289"/>
                    <a:pt x="318" y="289"/>
                  </a:cubicBezTo>
                  <a:cubicBezTo>
                    <a:pt x="317" y="288"/>
                    <a:pt x="317" y="288"/>
                    <a:pt x="317" y="288"/>
                  </a:cubicBezTo>
                  <a:cubicBezTo>
                    <a:pt x="317" y="288"/>
                    <a:pt x="317" y="288"/>
                    <a:pt x="317" y="288"/>
                  </a:cubicBezTo>
                  <a:cubicBezTo>
                    <a:pt x="317" y="288"/>
                    <a:pt x="317" y="288"/>
                    <a:pt x="317" y="288"/>
                  </a:cubicBezTo>
                  <a:cubicBezTo>
                    <a:pt x="316" y="288"/>
                    <a:pt x="316" y="288"/>
                    <a:pt x="316" y="288"/>
                  </a:cubicBezTo>
                  <a:cubicBezTo>
                    <a:pt x="316" y="288"/>
                    <a:pt x="316" y="288"/>
                    <a:pt x="316" y="288"/>
                  </a:cubicBezTo>
                  <a:cubicBezTo>
                    <a:pt x="316" y="288"/>
                    <a:pt x="316" y="288"/>
                    <a:pt x="316" y="288"/>
                  </a:cubicBezTo>
                  <a:cubicBezTo>
                    <a:pt x="316" y="288"/>
                    <a:pt x="316" y="288"/>
                    <a:pt x="316" y="288"/>
                  </a:cubicBezTo>
                  <a:cubicBezTo>
                    <a:pt x="317" y="287"/>
                    <a:pt x="317" y="287"/>
                    <a:pt x="317" y="287"/>
                  </a:cubicBezTo>
                  <a:cubicBezTo>
                    <a:pt x="317" y="286"/>
                    <a:pt x="317" y="286"/>
                    <a:pt x="317" y="286"/>
                  </a:cubicBezTo>
                  <a:cubicBezTo>
                    <a:pt x="317" y="286"/>
                    <a:pt x="317" y="286"/>
                    <a:pt x="317" y="286"/>
                  </a:cubicBezTo>
                  <a:cubicBezTo>
                    <a:pt x="317" y="286"/>
                    <a:pt x="317" y="286"/>
                    <a:pt x="317" y="286"/>
                  </a:cubicBezTo>
                  <a:cubicBezTo>
                    <a:pt x="316" y="287"/>
                    <a:pt x="316" y="287"/>
                    <a:pt x="316" y="287"/>
                  </a:cubicBezTo>
                  <a:cubicBezTo>
                    <a:pt x="316" y="286"/>
                    <a:pt x="316" y="286"/>
                    <a:pt x="316" y="286"/>
                  </a:cubicBezTo>
                  <a:cubicBezTo>
                    <a:pt x="317" y="286"/>
                    <a:pt x="317" y="286"/>
                    <a:pt x="317" y="286"/>
                  </a:cubicBezTo>
                  <a:cubicBezTo>
                    <a:pt x="318" y="286"/>
                    <a:pt x="318" y="286"/>
                    <a:pt x="318" y="286"/>
                  </a:cubicBezTo>
                  <a:cubicBezTo>
                    <a:pt x="318" y="286"/>
                    <a:pt x="318" y="286"/>
                    <a:pt x="318" y="286"/>
                  </a:cubicBezTo>
                  <a:cubicBezTo>
                    <a:pt x="319" y="286"/>
                    <a:pt x="319" y="286"/>
                    <a:pt x="319" y="286"/>
                  </a:cubicBezTo>
                  <a:cubicBezTo>
                    <a:pt x="319" y="285"/>
                    <a:pt x="319" y="285"/>
                    <a:pt x="319" y="285"/>
                  </a:cubicBezTo>
                  <a:cubicBezTo>
                    <a:pt x="319" y="285"/>
                    <a:pt x="319" y="285"/>
                    <a:pt x="319" y="285"/>
                  </a:cubicBezTo>
                  <a:cubicBezTo>
                    <a:pt x="319" y="285"/>
                    <a:pt x="319" y="285"/>
                    <a:pt x="319" y="285"/>
                  </a:cubicBezTo>
                  <a:cubicBezTo>
                    <a:pt x="318" y="285"/>
                    <a:pt x="318" y="285"/>
                    <a:pt x="318" y="285"/>
                  </a:cubicBezTo>
                  <a:cubicBezTo>
                    <a:pt x="318" y="285"/>
                    <a:pt x="318" y="285"/>
                    <a:pt x="318" y="285"/>
                  </a:cubicBezTo>
                  <a:cubicBezTo>
                    <a:pt x="317" y="285"/>
                    <a:pt x="317" y="285"/>
                    <a:pt x="317" y="285"/>
                  </a:cubicBezTo>
                  <a:cubicBezTo>
                    <a:pt x="317" y="285"/>
                    <a:pt x="317" y="285"/>
                    <a:pt x="317" y="285"/>
                  </a:cubicBezTo>
                  <a:cubicBezTo>
                    <a:pt x="316" y="285"/>
                    <a:pt x="316" y="285"/>
                    <a:pt x="316" y="285"/>
                  </a:cubicBezTo>
                  <a:cubicBezTo>
                    <a:pt x="317" y="284"/>
                    <a:pt x="317" y="284"/>
                    <a:pt x="317" y="284"/>
                  </a:cubicBezTo>
                  <a:cubicBezTo>
                    <a:pt x="317" y="284"/>
                    <a:pt x="317" y="284"/>
                    <a:pt x="317" y="284"/>
                  </a:cubicBezTo>
                  <a:cubicBezTo>
                    <a:pt x="317" y="284"/>
                    <a:pt x="317" y="284"/>
                    <a:pt x="317" y="284"/>
                  </a:cubicBezTo>
                  <a:cubicBezTo>
                    <a:pt x="316" y="284"/>
                    <a:pt x="316" y="284"/>
                    <a:pt x="316" y="284"/>
                  </a:cubicBezTo>
                  <a:cubicBezTo>
                    <a:pt x="316" y="284"/>
                    <a:pt x="316" y="284"/>
                    <a:pt x="316" y="284"/>
                  </a:cubicBezTo>
                  <a:cubicBezTo>
                    <a:pt x="315" y="285"/>
                    <a:pt x="315" y="285"/>
                    <a:pt x="315" y="285"/>
                  </a:cubicBezTo>
                  <a:cubicBezTo>
                    <a:pt x="315" y="285"/>
                    <a:pt x="315" y="285"/>
                    <a:pt x="315" y="285"/>
                  </a:cubicBezTo>
                  <a:cubicBezTo>
                    <a:pt x="314" y="286"/>
                    <a:pt x="314" y="286"/>
                    <a:pt x="314" y="286"/>
                  </a:cubicBezTo>
                  <a:cubicBezTo>
                    <a:pt x="314" y="286"/>
                    <a:pt x="314" y="286"/>
                    <a:pt x="314" y="286"/>
                  </a:cubicBezTo>
                  <a:cubicBezTo>
                    <a:pt x="314" y="286"/>
                    <a:pt x="314" y="286"/>
                    <a:pt x="314" y="286"/>
                  </a:cubicBezTo>
                  <a:cubicBezTo>
                    <a:pt x="313" y="287"/>
                    <a:pt x="313" y="287"/>
                    <a:pt x="313" y="287"/>
                  </a:cubicBezTo>
                  <a:cubicBezTo>
                    <a:pt x="313" y="286"/>
                    <a:pt x="313" y="286"/>
                    <a:pt x="313" y="286"/>
                  </a:cubicBezTo>
                  <a:cubicBezTo>
                    <a:pt x="313" y="286"/>
                    <a:pt x="313" y="286"/>
                    <a:pt x="313" y="286"/>
                  </a:cubicBezTo>
                  <a:cubicBezTo>
                    <a:pt x="314" y="285"/>
                    <a:pt x="314" y="285"/>
                    <a:pt x="314" y="285"/>
                  </a:cubicBezTo>
                  <a:cubicBezTo>
                    <a:pt x="314" y="285"/>
                    <a:pt x="314" y="285"/>
                    <a:pt x="314" y="285"/>
                  </a:cubicBezTo>
                  <a:cubicBezTo>
                    <a:pt x="314" y="284"/>
                    <a:pt x="314" y="284"/>
                    <a:pt x="314" y="284"/>
                  </a:cubicBezTo>
                  <a:cubicBezTo>
                    <a:pt x="315" y="284"/>
                    <a:pt x="315" y="284"/>
                    <a:pt x="315" y="284"/>
                  </a:cubicBezTo>
                  <a:cubicBezTo>
                    <a:pt x="315" y="283"/>
                    <a:pt x="315" y="283"/>
                    <a:pt x="315" y="283"/>
                  </a:cubicBezTo>
                  <a:cubicBezTo>
                    <a:pt x="315" y="283"/>
                    <a:pt x="315" y="283"/>
                    <a:pt x="315" y="283"/>
                  </a:cubicBezTo>
                  <a:cubicBezTo>
                    <a:pt x="315" y="283"/>
                    <a:pt x="315" y="283"/>
                    <a:pt x="315" y="283"/>
                  </a:cubicBezTo>
                  <a:cubicBezTo>
                    <a:pt x="316" y="282"/>
                    <a:pt x="316" y="282"/>
                    <a:pt x="316" y="282"/>
                  </a:cubicBezTo>
                  <a:cubicBezTo>
                    <a:pt x="316" y="282"/>
                    <a:pt x="316" y="282"/>
                    <a:pt x="316" y="282"/>
                  </a:cubicBezTo>
                  <a:cubicBezTo>
                    <a:pt x="317" y="281"/>
                    <a:pt x="317" y="281"/>
                    <a:pt x="317" y="281"/>
                  </a:cubicBezTo>
                  <a:cubicBezTo>
                    <a:pt x="317" y="281"/>
                    <a:pt x="317" y="281"/>
                    <a:pt x="317" y="281"/>
                  </a:cubicBezTo>
                  <a:cubicBezTo>
                    <a:pt x="317" y="281"/>
                    <a:pt x="317" y="281"/>
                    <a:pt x="317" y="281"/>
                  </a:cubicBezTo>
                  <a:cubicBezTo>
                    <a:pt x="317" y="280"/>
                    <a:pt x="317" y="280"/>
                    <a:pt x="317" y="280"/>
                  </a:cubicBezTo>
                  <a:cubicBezTo>
                    <a:pt x="317" y="280"/>
                    <a:pt x="317" y="280"/>
                    <a:pt x="317" y="280"/>
                  </a:cubicBezTo>
                  <a:cubicBezTo>
                    <a:pt x="318" y="280"/>
                    <a:pt x="318" y="280"/>
                    <a:pt x="318" y="280"/>
                  </a:cubicBezTo>
                  <a:cubicBezTo>
                    <a:pt x="318" y="280"/>
                    <a:pt x="318" y="280"/>
                    <a:pt x="318" y="280"/>
                  </a:cubicBezTo>
                  <a:cubicBezTo>
                    <a:pt x="317" y="280"/>
                    <a:pt x="317" y="280"/>
                    <a:pt x="317" y="280"/>
                  </a:cubicBezTo>
                  <a:cubicBezTo>
                    <a:pt x="318" y="281"/>
                    <a:pt x="318" y="281"/>
                    <a:pt x="318" y="281"/>
                  </a:cubicBezTo>
                  <a:cubicBezTo>
                    <a:pt x="318" y="280"/>
                    <a:pt x="318" y="280"/>
                    <a:pt x="318" y="280"/>
                  </a:cubicBezTo>
                  <a:cubicBezTo>
                    <a:pt x="319" y="279"/>
                    <a:pt x="319" y="279"/>
                    <a:pt x="319" y="279"/>
                  </a:cubicBezTo>
                  <a:cubicBezTo>
                    <a:pt x="319" y="279"/>
                    <a:pt x="319" y="279"/>
                    <a:pt x="319" y="279"/>
                  </a:cubicBezTo>
                  <a:cubicBezTo>
                    <a:pt x="319" y="278"/>
                    <a:pt x="319" y="278"/>
                    <a:pt x="319" y="278"/>
                  </a:cubicBezTo>
                  <a:cubicBezTo>
                    <a:pt x="319" y="278"/>
                    <a:pt x="319" y="278"/>
                    <a:pt x="319" y="278"/>
                  </a:cubicBezTo>
                  <a:cubicBezTo>
                    <a:pt x="318" y="279"/>
                    <a:pt x="318" y="279"/>
                    <a:pt x="318" y="279"/>
                  </a:cubicBezTo>
                  <a:cubicBezTo>
                    <a:pt x="318" y="278"/>
                    <a:pt x="318" y="278"/>
                    <a:pt x="318" y="278"/>
                  </a:cubicBezTo>
                  <a:cubicBezTo>
                    <a:pt x="318" y="278"/>
                    <a:pt x="318" y="278"/>
                    <a:pt x="318" y="278"/>
                  </a:cubicBezTo>
                  <a:cubicBezTo>
                    <a:pt x="318" y="277"/>
                    <a:pt x="318" y="277"/>
                    <a:pt x="318" y="277"/>
                  </a:cubicBezTo>
                  <a:cubicBezTo>
                    <a:pt x="319" y="277"/>
                    <a:pt x="319" y="277"/>
                    <a:pt x="319" y="277"/>
                  </a:cubicBezTo>
                  <a:cubicBezTo>
                    <a:pt x="319" y="278"/>
                    <a:pt x="319" y="278"/>
                    <a:pt x="319" y="278"/>
                  </a:cubicBezTo>
                  <a:cubicBezTo>
                    <a:pt x="320" y="278"/>
                    <a:pt x="320" y="278"/>
                    <a:pt x="320" y="278"/>
                  </a:cubicBezTo>
                  <a:cubicBezTo>
                    <a:pt x="320" y="278"/>
                    <a:pt x="320" y="278"/>
                    <a:pt x="320" y="278"/>
                  </a:cubicBezTo>
                  <a:cubicBezTo>
                    <a:pt x="320" y="277"/>
                    <a:pt x="320" y="277"/>
                    <a:pt x="320" y="277"/>
                  </a:cubicBezTo>
                  <a:cubicBezTo>
                    <a:pt x="320" y="276"/>
                    <a:pt x="320" y="276"/>
                    <a:pt x="320" y="276"/>
                  </a:cubicBezTo>
                  <a:cubicBezTo>
                    <a:pt x="320" y="276"/>
                    <a:pt x="320" y="276"/>
                    <a:pt x="320" y="276"/>
                  </a:cubicBezTo>
                  <a:cubicBezTo>
                    <a:pt x="319" y="276"/>
                    <a:pt x="319" y="276"/>
                    <a:pt x="319" y="276"/>
                  </a:cubicBezTo>
                  <a:cubicBezTo>
                    <a:pt x="319" y="277"/>
                    <a:pt x="319" y="277"/>
                    <a:pt x="319" y="277"/>
                  </a:cubicBezTo>
                  <a:cubicBezTo>
                    <a:pt x="319" y="277"/>
                    <a:pt x="319" y="277"/>
                    <a:pt x="319" y="277"/>
                  </a:cubicBezTo>
                  <a:cubicBezTo>
                    <a:pt x="319" y="276"/>
                    <a:pt x="319" y="276"/>
                    <a:pt x="319" y="276"/>
                  </a:cubicBezTo>
                  <a:cubicBezTo>
                    <a:pt x="319" y="276"/>
                    <a:pt x="319" y="276"/>
                    <a:pt x="319" y="276"/>
                  </a:cubicBezTo>
                  <a:cubicBezTo>
                    <a:pt x="319" y="276"/>
                    <a:pt x="319" y="276"/>
                    <a:pt x="319" y="276"/>
                  </a:cubicBezTo>
                  <a:cubicBezTo>
                    <a:pt x="318" y="277"/>
                    <a:pt x="318" y="277"/>
                    <a:pt x="318" y="277"/>
                  </a:cubicBezTo>
                  <a:cubicBezTo>
                    <a:pt x="318" y="277"/>
                    <a:pt x="318" y="277"/>
                    <a:pt x="318" y="277"/>
                  </a:cubicBezTo>
                  <a:cubicBezTo>
                    <a:pt x="317" y="277"/>
                    <a:pt x="317" y="277"/>
                    <a:pt x="317" y="277"/>
                  </a:cubicBezTo>
                  <a:cubicBezTo>
                    <a:pt x="317" y="277"/>
                    <a:pt x="317" y="277"/>
                    <a:pt x="317" y="277"/>
                  </a:cubicBezTo>
                  <a:cubicBezTo>
                    <a:pt x="316" y="277"/>
                    <a:pt x="316" y="277"/>
                    <a:pt x="316" y="277"/>
                  </a:cubicBezTo>
                  <a:cubicBezTo>
                    <a:pt x="315" y="278"/>
                    <a:pt x="315" y="278"/>
                    <a:pt x="315" y="278"/>
                  </a:cubicBezTo>
                  <a:cubicBezTo>
                    <a:pt x="315" y="278"/>
                    <a:pt x="315" y="278"/>
                    <a:pt x="315" y="278"/>
                  </a:cubicBezTo>
                  <a:cubicBezTo>
                    <a:pt x="315" y="279"/>
                    <a:pt x="315" y="279"/>
                    <a:pt x="315" y="279"/>
                  </a:cubicBezTo>
                  <a:cubicBezTo>
                    <a:pt x="314" y="279"/>
                    <a:pt x="314" y="279"/>
                    <a:pt x="314" y="279"/>
                  </a:cubicBezTo>
                  <a:cubicBezTo>
                    <a:pt x="314" y="279"/>
                    <a:pt x="314" y="279"/>
                    <a:pt x="314" y="279"/>
                  </a:cubicBezTo>
                  <a:cubicBezTo>
                    <a:pt x="314" y="279"/>
                    <a:pt x="314" y="279"/>
                    <a:pt x="314" y="279"/>
                  </a:cubicBezTo>
                  <a:cubicBezTo>
                    <a:pt x="314" y="279"/>
                    <a:pt x="314" y="279"/>
                    <a:pt x="314" y="279"/>
                  </a:cubicBezTo>
                  <a:cubicBezTo>
                    <a:pt x="314" y="280"/>
                    <a:pt x="314" y="280"/>
                    <a:pt x="314" y="280"/>
                  </a:cubicBezTo>
                  <a:close/>
                  <a:moveTo>
                    <a:pt x="285" y="287"/>
                  </a:moveTo>
                  <a:cubicBezTo>
                    <a:pt x="286" y="287"/>
                    <a:pt x="286" y="287"/>
                    <a:pt x="286" y="287"/>
                  </a:cubicBezTo>
                  <a:cubicBezTo>
                    <a:pt x="288" y="288"/>
                    <a:pt x="288" y="288"/>
                    <a:pt x="288" y="288"/>
                  </a:cubicBezTo>
                  <a:cubicBezTo>
                    <a:pt x="289" y="288"/>
                    <a:pt x="289" y="288"/>
                    <a:pt x="289" y="288"/>
                  </a:cubicBezTo>
                  <a:cubicBezTo>
                    <a:pt x="290" y="288"/>
                    <a:pt x="290" y="288"/>
                    <a:pt x="290" y="288"/>
                  </a:cubicBezTo>
                  <a:cubicBezTo>
                    <a:pt x="290" y="289"/>
                    <a:pt x="290" y="289"/>
                    <a:pt x="290" y="289"/>
                  </a:cubicBezTo>
                  <a:cubicBezTo>
                    <a:pt x="291" y="289"/>
                    <a:pt x="291" y="289"/>
                    <a:pt x="291" y="289"/>
                  </a:cubicBezTo>
                  <a:cubicBezTo>
                    <a:pt x="292" y="289"/>
                    <a:pt x="292" y="289"/>
                    <a:pt x="292" y="289"/>
                  </a:cubicBezTo>
                  <a:cubicBezTo>
                    <a:pt x="293" y="289"/>
                    <a:pt x="293" y="289"/>
                    <a:pt x="293" y="289"/>
                  </a:cubicBezTo>
                  <a:cubicBezTo>
                    <a:pt x="293" y="289"/>
                    <a:pt x="293" y="289"/>
                    <a:pt x="293" y="289"/>
                  </a:cubicBezTo>
                  <a:cubicBezTo>
                    <a:pt x="292" y="288"/>
                    <a:pt x="292" y="288"/>
                    <a:pt x="292" y="288"/>
                  </a:cubicBezTo>
                  <a:cubicBezTo>
                    <a:pt x="292" y="288"/>
                    <a:pt x="292" y="288"/>
                    <a:pt x="292" y="288"/>
                  </a:cubicBezTo>
                  <a:cubicBezTo>
                    <a:pt x="292" y="287"/>
                    <a:pt x="292" y="287"/>
                    <a:pt x="292" y="287"/>
                  </a:cubicBezTo>
                  <a:cubicBezTo>
                    <a:pt x="291" y="287"/>
                    <a:pt x="291" y="287"/>
                    <a:pt x="291" y="287"/>
                  </a:cubicBezTo>
                  <a:cubicBezTo>
                    <a:pt x="290" y="286"/>
                    <a:pt x="290" y="286"/>
                    <a:pt x="290" y="286"/>
                  </a:cubicBezTo>
                  <a:cubicBezTo>
                    <a:pt x="289" y="286"/>
                    <a:pt x="289" y="286"/>
                    <a:pt x="289" y="286"/>
                  </a:cubicBezTo>
                  <a:cubicBezTo>
                    <a:pt x="289" y="286"/>
                    <a:pt x="289" y="286"/>
                    <a:pt x="289" y="286"/>
                  </a:cubicBezTo>
                  <a:cubicBezTo>
                    <a:pt x="288" y="285"/>
                    <a:pt x="288" y="285"/>
                    <a:pt x="288" y="285"/>
                  </a:cubicBezTo>
                  <a:cubicBezTo>
                    <a:pt x="287" y="285"/>
                    <a:pt x="287" y="285"/>
                    <a:pt x="287" y="285"/>
                  </a:cubicBezTo>
                  <a:cubicBezTo>
                    <a:pt x="286" y="284"/>
                    <a:pt x="286" y="284"/>
                    <a:pt x="286" y="284"/>
                  </a:cubicBezTo>
                  <a:cubicBezTo>
                    <a:pt x="284" y="284"/>
                    <a:pt x="284" y="284"/>
                    <a:pt x="284" y="284"/>
                  </a:cubicBezTo>
                  <a:cubicBezTo>
                    <a:pt x="283" y="284"/>
                    <a:pt x="283" y="284"/>
                    <a:pt x="283" y="284"/>
                  </a:cubicBezTo>
                  <a:cubicBezTo>
                    <a:pt x="282" y="284"/>
                    <a:pt x="282" y="284"/>
                    <a:pt x="282" y="284"/>
                  </a:cubicBezTo>
                  <a:cubicBezTo>
                    <a:pt x="283" y="285"/>
                    <a:pt x="283" y="285"/>
                    <a:pt x="283" y="285"/>
                  </a:cubicBezTo>
                  <a:cubicBezTo>
                    <a:pt x="284" y="285"/>
                    <a:pt x="284" y="285"/>
                    <a:pt x="284" y="285"/>
                  </a:cubicBezTo>
                  <a:cubicBezTo>
                    <a:pt x="285" y="286"/>
                    <a:pt x="285" y="286"/>
                    <a:pt x="285" y="286"/>
                  </a:cubicBezTo>
                  <a:cubicBezTo>
                    <a:pt x="285" y="287"/>
                    <a:pt x="285" y="287"/>
                    <a:pt x="285" y="287"/>
                  </a:cubicBezTo>
                  <a:cubicBezTo>
                    <a:pt x="285" y="287"/>
                    <a:pt x="285" y="287"/>
                    <a:pt x="285" y="287"/>
                  </a:cubicBezTo>
                  <a:close/>
                  <a:moveTo>
                    <a:pt x="286" y="305"/>
                  </a:moveTo>
                  <a:cubicBezTo>
                    <a:pt x="285" y="305"/>
                    <a:pt x="285" y="305"/>
                    <a:pt x="285" y="305"/>
                  </a:cubicBezTo>
                  <a:cubicBezTo>
                    <a:pt x="284" y="304"/>
                    <a:pt x="284" y="304"/>
                    <a:pt x="284" y="304"/>
                  </a:cubicBezTo>
                  <a:cubicBezTo>
                    <a:pt x="282" y="304"/>
                    <a:pt x="282" y="304"/>
                    <a:pt x="282" y="304"/>
                  </a:cubicBezTo>
                  <a:cubicBezTo>
                    <a:pt x="282" y="304"/>
                    <a:pt x="282" y="304"/>
                    <a:pt x="282" y="304"/>
                  </a:cubicBezTo>
                  <a:cubicBezTo>
                    <a:pt x="282" y="303"/>
                    <a:pt x="282" y="303"/>
                    <a:pt x="282" y="303"/>
                  </a:cubicBezTo>
                  <a:cubicBezTo>
                    <a:pt x="281" y="303"/>
                    <a:pt x="281" y="303"/>
                    <a:pt x="281" y="303"/>
                  </a:cubicBezTo>
                  <a:cubicBezTo>
                    <a:pt x="281" y="303"/>
                    <a:pt x="281" y="303"/>
                    <a:pt x="281" y="303"/>
                  </a:cubicBezTo>
                  <a:cubicBezTo>
                    <a:pt x="281" y="302"/>
                    <a:pt x="281" y="302"/>
                    <a:pt x="281" y="302"/>
                  </a:cubicBezTo>
                  <a:cubicBezTo>
                    <a:pt x="280" y="302"/>
                    <a:pt x="280" y="302"/>
                    <a:pt x="280" y="302"/>
                  </a:cubicBezTo>
                  <a:cubicBezTo>
                    <a:pt x="280" y="302"/>
                    <a:pt x="280" y="302"/>
                    <a:pt x="280" y="302"/>
                  </a:cubicBezTo>
                  <a:cubicBezTo>
                    <a:pt x="280" y="301"/>
                    <a:pt x="280" y="301"/>
                    <a:pt x="280" y="301"/>
                  </a:cubicBezTo>
                  <a:cubicBezTo>
                    <a:pt x="279" y="301"/>
                    <a:pt x="279" y="301"/>
                    <a:pt x="279" y="301"/>
                  </a:cubicBezTo>
                  <a:cubicBezTo>
                    <a:pt x="279" y="301"/>
                    <a:pt x="279" y="301"/>
                    <a:pt x="279" y="301"/>
                  </a:cubicBezTo>
                  <a:cubicBezTo>
                    <a:pt x="279" y="300"/>
                    <a:pt x="279" y="300"/>
                    <a:pt x="279" y="300"/>
                  </a:cubicBezTo>
                  <a:cubicBezTo>
                    <a:pt x="281" y="299"/>
                    <a:pt x="281" y="299"/>
                    <a:pt x="281" y="299"/>
                  </a:cubicBezTo>
                  <a:cubicBezTo>
                    <a:pt x="281" y="300"/>
                    <a:pt x="281" y="300"/>
                    <a:pt x="281" y="300"/>
                  </a:cubicBezTo>
                  <a:cubicBezTo>
                    <a:pt x="281" y="301"/>
                    <a:pt x="281" y="301"/>
                    <a:pt x="281" y="301"/>
                  </a:cubicBezTo>
                  <a:cubicBezTo>
                    <a:pt x="281" y="301"/>
                    <a:pt x="281" y="301"/>
                    <a:pt x="281" y="301"/>
                  </a:cubicBezTo>
                  <a:cubicBezTo>
                    <a:pt x="281" y="301"/>
                    <a:pt x="281" y="301"/>
                    <a:pt x="281" y="301"/>
                  </a:cubicBezTo>
                  <a:cubicBezTo>
                    <a:pt x="281" y="302"/>
                    <a:pt x="281" y="302"/>
                    <a:pt x="281" y="302"/>
                  </a:cubicBezTo>
                  <a:cubicBezTo>
                    <a:pt x="282" y="302"/>
                    <a:pt x="282" y="302"/>
                    <a:pt x="282" y="302"/>
                  </a:cubicBezTo>
                  <a:cubicBezTo>
                    <a:pt x="282" y="302"/>
                    <a:pt x="282" y="302"/>
                    <a:pt x="282" y="302"/>
                  </a:cubicBezTo>
                  <a:cubicBezTo>
                    <a:pt x="283" y="302"/>
                    <a:pt x="283" y="302"/>
                    <a:pt x="283" y="302"/>
                  </a:cubicBezTo>
                  <a:cubicBezTo>
                    <a:pt x="284" y="303"/>
                    <a:pt x="284" y="303"/>
                    <a:pt x="284" y="303"/>
                  </a:cubicBezTo>
                  <a:cubicBezTo>
                    <a:pt x="284" y="303"/>
                    <a:pt x="284" y="303"/>
                    <a:pt x="284" y="303"/>
                  </a:cubicBezTo>
                  <a:cubicBezTo>
                    <a:pt x="285" y="303"/>
                    <a:pt x="285" y="303"/>
                    <a:pt x="285" y="303"/>
                  </a:cubicBezTo>
                  <a:cubicBezTo>
                    <a:pt x="286" y="303"/>
                    <a:pt x="286" y="303"/>
                    <a:pt x="286" y="303"/>
                  </a:cubicBezTo>
                  <a:cubicBezTo>
                    <a:pt x="286" y="302"/>
                    <a:pt x="286" y="302"/>
                    <a:pt x="286" y="302"/>
                  </a:cubicBezTo>
                  <a:cubicBezTo>
                    <a:pt x="287" y="303"/>
                    <a:pt x="287" y="303"/>
                    <a:pt x="287" y="303"/>
                  </a:cubicBezTo>
                  <a:cubicBezTo>
                    <a:pt x="288" y="303"/>
                    <a:pt x="288" y="303"/>
                    <a:pt x="288" y="303"/>
                  </a:cubicBezTo>
                  <a:cubicBezTo>
                    <a:pt x="288" y="303"/>
                    <a:pt x="288" y="303"/>
                    <a:pt x="288" y="303"/>
                  </a:cubicBezTo>
                  <a:cubicBezTo>
                    <a:pt x="287" y="303"/>
                    <a:pt x="287" y="303"/>
                    <a:pt x="287" y="303"/>
                  </a:cubicBezTo>
                  <a:cubicBezTo>
                    <a:pt x="287" y="304"/>
                    <a:pt x="287" y="304"/>
                    <a:pt x="287" y="304"/>
                  </a:cubicBezTo>
                  <a:cubicBezTo>
                    <a:pt x="287" y="304"/>
                    <a:pt x="287" y="304"/>
                    <a:pt x="287" y="304"/>
                  </a:cubicBezTo>
                  <a:cubicBezTo>
                    <a:pt x="286" y="305"/>
                    <a:pt x="286" y="305"/>
                    <a:pt x="286" y="305"/>
                  </a:cubicBezTo>
                  <a:cubicBezTo>
                    <a:pt x="286" y="305"/>
                    <a:pt x="286" y="305"/>
                    <a:pt x="286" y="305"/>
                  </a:cubicBezTo>
                  <a:close/>
                  <a:moveTo>
                    <a:pt x="292" y="308"/>
                  </a:moveTo>
                  <a:cubicBezTo>
                    <a:pt x="292" y="308"/>
                    <a:pt x="292" y="308"/>
                    <a:pt x="292" y="308"/>
                  </a:cubicBezTo>
                  <a:cubicBezTo>
                    <a:pt x="290" y="307"/>
                    <a:pt x="290" y="307"/>
                    <a:pt x="290" y="307"/>
                  </a:cubicBezTo>
                  <a:cubicBezTo>
                    <a:pt x="290" y="306"/>
                    <a:pt x="290" y="306"/>
                    <a:pt x="290" y="306"/>
                  </a:cubicBezTo>
                  <a:cubicBezTo>
                    <a:pt x="290" y="305"/>
                    <a:pt x="290" y="305"/>
                    <a:pt x="290" y="305"/>
                  </a:cubicBezTo>
                  <a:cubicBezTo>
                    <a:pt x="290" y="305"/>
                    <a:pt x="290" y="305"/>
                    <a:pt x="290" y="305"/>
                  </a:cubicBezTo>
                  <a:cubicBezTo>
                    <a:pt x="292" y="304"/>
                    <a:pt x="292" y="304"/>
                    <a:pt x="292" y="304"/>
                  </a:cubicBezTo>
                  <a:cubicBezTo>
                    <a:pt x="293" y="303"/>
                    <a:pt x="293" y="303"/>
                    <a:pt x="293" y="303"/>
                  </a:cubicBezTo>
                  <a:cubicBezTo>
                    <a:pt x="293" y="302"/>
                    <a:pt x="293" y="302"/>
                    <a:pt x="293" y="302"/>
                  </a:cubicBezTo>
                  <a:cubicBezTo>
                    <a:pt x="293" y="302"/>
                    <a:pt x="293" y="302"/>
                    <a:pt x="293" y="302"/>
                  </a:cubicBezTo>
                  <a:cubicBezTo>
                    <a:pt x="294" y="301"/>
                    <a:pt x="294" y="301"/>
                    <a:pt x="294" y="301"/>
                  </a:cubicBezTo>
                  <a:cubicBezTo>
                    <a:pt x="295" y="300"/>
                    <a:pt x="295" y="300"/>
                    <a:pt x="295" y="300"/>
                  </a:cubicBezTo>
                  <a:cubicBezTo>
                    <a:pt x="296" y="300"/>
                    <a:pt x="296" y="300"/>
                    <a:pt x="296" y="300"/>
                  </a:cubicBezTo>
                  <a:cubicBezTo>
                    <a:pt x="296" y="301"/>
                    <a:pt x="296" y="301"/>
                    <a:pt x="296" y="301"/>
                  </a:cubicBezTo>
                  <a:cubicBezTo>
                    <a:pt x="295" y="301"/>
                    <a:pt x="295" y="301"/>
                    <a:pt x="295" y="301"/>
                  </a:cubicBezTo>
                  <a:cubicBezTo>
                    <a:pt x="296" y="301"/>
                    <a:pt x="296" y="301"/>
                    <a:pt x="296" y="301"/>
                  </a:cubicBezTo>
                  <a:cubicBezTo>
                    <a:pt x="296" y="302"/>
                    <a:pt x="296" y="302"/>
                    <a:pt x="296" y="302"/>
                  </a:cubicBezTo>
                  <a:cubicBezTo>
                    <a:pt x="295" y="303"/>
                    <a:pt x="295" y="303"/>
                    <a:pt x="295" y="303"/>
                  </a:cubicBezTo>
                  <a:cubicBezTo>
                    <a:pt x="294" y="304"/>
                    <a:pt x="294" y="304"/>
                    <a:pt x="294" y="304"/>
                  </a:cubicBezTo>
                  <a:cubicBezTo>
                    <a:pt x="295" y="304"/>
                    <a:pt x="295" y="304"/>
                    <a:pt x="295" y="304"/>
                  </a:cubicBezTo>
                  <a:cubicBezTo>
                    <a:pt x="296" y="305"/>
                    <a:pt x="296" y="305"/>
                    <a:pt x="296" y="305"/>
                  </a:cubicBezTo>
                  <a:cubicBezTo>
                    <a:pt x="295" y="305"/>
                    <a:pt x="295" y="305"/>
                    <a:pt x="295" y="305"/>
                  </a:cubicBezTo>
                  <a:cubicBezTo>
                    <a:pt x="296" y="305"/>
                    <a:pt x="296" y="305"/>
                    <a:pt x="296" y="305"/>
                  </a:cubicBezTo>
                  <a:cubicBezTo>
                    <a:pt x="296" y="305"/>
                    <a:pt x="296" y="305"/>
                    <a:pt x="296" y="305"/>
                  </a:cubicBezTo>
                  <a:cubicBezTo>
                    <a:pt x="296" y="304"/>
                    <a:pt x="296" y="304"/>
                    <a:pt x="296" y="304"/>
                  </a:cubicBezTo>
                  <a:cubicBezTo>
                    <a:pt x="297" y="304"/>
                    <a:pt x="297" y="304"/>
                    <a:pt x="297" y="304"/>
                  </a:cubicBezTo>
                  <a:cubicBezTo>
                    <a:pt x="298" y="305"/>
                    <a:pt x="298" y="305"/>
                    <a:pt x="298" y="305"/>
                  </a:cubicBezTo>
                  <a:cubicBezTo>
                    <a:pt x="298" y="306"/>
                    <a:pt x="298" y="306"/>
                    <a:pt x="298" y="306"/>
                  </a:cubicBezTo>
                  <a:cubicBezTo>
                    <a:pt x="298" y="306"/>
                    <a:pt x="298" y="306"/>
                    <a:pt x="298" y="306"/>
                  </a:cubicBezTo>
                  <a:cubicBezTo>
                    <a:pt x="297" y="306"/>
                    <a:pt x="297" y="306"/>
                    <a:pt x="297" y="306"/>
                  </a:cubicBezTo>
                  <a:cubicBezTo>
                    <a:pt x="297" y="306"/>
                    <a:pt x="297" y="306"/>
                    <a:pt x="297" y="306"/>
                  </a:cubicBezTo>
                  <a:cubicBezTo>
                    <a:pt x="295" y="307"/>
                    <a:pt x="295" y="307"/>
                    <a:pt x="295" y="307"/>
                  </a:cubicBezTo>
                  <a:cubicBezTo>
                    <a:pt x="294" y="307"/>
                    <a:pt x="294" y="307"/>
                    <a:pt x="294" y="307"/>
                  </a:cubicBezTo>
                  <a:cubicBezTo>
                    <a:pt x="293" y="307"/>
                    <a:pt x="293" y="307"/>
                    <a:pt x="293" y="307"/>
                  </a:cubicBezTo>
                  <a:cubicBezTo>
                    <a:pt x="293" y="307"/>
                    <a:pt x="293" y="307"/>
                    <a:pt x="293" y="307"/>
                  </a:cubicBezTo>
                  <a:cubicBezTo>
                    <a:pt x="293" y="307"/>
                    <a:pt x="293" y="307"/>
                    <a:pt x="293" y="307"/>
                  </a:cubicBezTo>
                  <a:cubicBezTo>
                    <a:pt x="292" y="308"/>
                    <a:pt x="292" y="308"/>
                    <a:pt x="292" y="308"/>
                  </a:cubicBezTo>
                  <a:cubicBezTo>
                    <a:pt x="292" y="308"/>
                    <a:pt x="292" y="308"/>
                    <a:pt x="292" y="308"/>
                  </a:cubicBezTo>
                  <a:close/>
                  <a:moveTo>
                    <a:pt x="224" y="260"/>
                  </a:moveTo>
                  <a:cubicBezTo>
                    <a:pt x="224" y="261"/>
                    <a:pt x="224" y="261"/>
                    <a:pt x="224" y="261"/>
                  </a:cubicBezTo>
                  <a:cubicBezTo>
                    <a:pt x="224" y="261"/>
                    <a:pt x="224" y="261"/>
                    <a:pt x="224" y="261"/>
                  </a:cubicBezTo>
                  <a:cubicBezTo>
                    <a:pt x="224" y="260"/>
                    <a:pt x="224" y="260"/>
                    <a:pt x="224" y="260"/>
                  </a:cubicBezTo>
                  <a:cubicBezTo>
                    <a:pt x="224" y="259"/>
                    <a:pt x="224" y="259"/>
                    <a:pt x="224" y="259"/>
                  </a:cubicBezTo>
                  <a:cubicBezTo>
                    <a:pt x="224" y="260"/>
                    <a:pt x="224" y="260"/>
                    <a:pt x="224" y="260"/>
                  </a:cubicBezTo>
                  <a:cubicBezTo>
                    <a:pt x="224" y="260"/>
                    <a:pt x="224" y="260"/>
                    <a:pt x="224" y="260"/>
                  </a:cubicBezTo>
                  <a:close/>
                  <a:moveTo>
                    <a:pt x="223" y="269"/>
                  </a:moveTo>
                  <a:cubicBezTo>
                    <a:pt x="224" y="268"/>
                    <a:pt x="224" y="268"/>
                    <a:pt x="224" y="268"/>
                  </a:cubicBezTo>
                  <a:cubicBezTo>
                    <a:pt x="224" y="268"/>
                    <a:pt x="224" y="268"/>
                    <a:pt x="224" y="268"/>
                  </a:cubicBezTo>
                  <a:cubicBezTo>
                    <a:pt x="225" y="268"/>
                    <a:pt x="225" y="268"/>
                    <a:pt x="225" y="268"/>
                  </a:cubicBezTo>
                  <a:cubicBezTo>
                    <a:pt x="225" y="268"/>
                    <a:pt x="225" y="268"/>
                    <a:pt x="225" y="268"/>
                  </a:cubicBezTo>
                  <a:cubicBezTo>
                    <a:pt x="224" y="269"/>
                    <a:pt x="224" y="269"/>
                    <a:pt x="224" y="269"/>
                  </a:cubicBezTo>
                  <a:cubicBezTo>
                    <a:pt x="223" y="269"/>
                    <a:pt x="223" y="269"/>
                    <a:pt x="223" y="269"/>
                  </a:cubicBezTo>
                  <a:close/>
                  <a:moveTo>
                    <a:pt x="215" y="262"/>
                  </a:moveTo>
                  <a:cubicBezTo>
                    <a:pt x="216" y="261"/>
                    <a:pt x="216" y="261"/>
                    <a:pt x="216" y="261"/>
                  </a:cubicBezTo>
                  <a:cubicBezTo>
                    <a:pt x="217" y="261"/>
                    <a:pt x="217" y="261"/>
                    <a:pt x="217" y="261"/>
                  </a:cubicBezTo>
                  <a:cubicBezTo>
                    <a:pt x="217" y="261"/>
                    <a:pt x="217" y="261"/>
                    <a:pt x="217" y="261"/>
                  </a:cubicBezTo>
                  <a:cubicBezTo>
                    <a:pt x="217" y="261"/>
                    <a:pt x="217" y="261"/>
                    <a:pt x="217" y="261"/>
                  </a:cubicBezTo>
                  <a:cubicBezTo>
                    <a:pt x="218" y="261"/>
                    <a:pt x="218" y="261"/>
                    <a:pt x="218" y="261"/>
                  </a:cubicBezTo>
                  <a:cubicBezTo>
                    <a:pt x="218" y="261"/>
                    <a:pt x="218" y="261"/>
                    <a:pt x="218" y="261"/>
                  </a:cubicBezTo>
                  <a:cubicBezTo>
                    <a:pt x="219" y="261"/>
                    <a:pt x="219" y="261"/>
                    <a:pt x="219" y="261"/>
                  </a:cubicBezTo>
                  <a:cubicBezTo>
                    <a:pt x="220" y="262"/>
                    <a:pt x="220" y="262"/>
                    <a:pt x="220" y="262"/>
                  </a:cubicBezTo>
                  <a:cubicBezTo>
                    <a:pt x="220" y="262"/>
                    <a:pt x="220" y="262"/>
                    <a:pt x="220" y="262"/>
                  </a:cubicBezTo>
                  <a:cubicBezTo>
                    <a:pt x="220" y="263"/>
                    <a:pt x="220" y="263"/>
                    <a:pt x="220" y="263"/>
                  </a:cubicBezTo>
                  <a:cubicBezTo>
                    <a:pt x="220" y="263"/>
                    <a:pt x="220" y="263"/>
                    <a:pt x="220" y="263"/>
                  </a:cubicBezTo>
                  <a:cubicBezTo>
                    <a:pt x="218" y="263"/>
                    <a:pt x="218" y="263"/>
                    <a:pt x="218" y="263"/>
                  </a:cubicBezTo>
                  <a:cubicBezTo>
                    <a:pt x="217" y="263"/>
                    <a:pt x="217" y="263"/>
                    <a:pt x="217" y="263"/>
                  </a:cubicBezTo>
                  <a:cubicBezTo>
                    <a:pt x="217" y="263"/>
                    <a:pt x="217" y="263"/>
                    <a:pt x="217" y="263"/>
                  </a:cubicBezTo>
                  <a:cubicBezTo>
                    <a:pt x="217" y="263"/>
                    <a:pt x="217" y="263"/>
                    <a:pt x="217" y="263"/>
                  </a:cubicBezTo>
                  <a:cubicBezTo>
                    <a:pt x="217" y="263"/>
                    <a:pt x="217" y="263"/>
                    <a:pt x="217" y="263"/>
                  </a:cubicBezTo>
                  <a:cubicBezTo>
                    <a:pt x="216" y="263"/>
                    <a:pt x="216" y="263"/>
                    <a:pt x="216" y="263"/>
                  </a:cubicBezTo>
                  <a:cubicBezTo>
                    <a:pt x="216" y="263"/>
                    <a:pt x="216" y="263"/>
                    <a:pt x="216" y="263"/>
                  </a:cubicBezTo>
                  <a:cubicBezTo>
                    <a:pt x="215" y="263"/>
                    <a:pt x="215" y="263"/>
                    <a:pt x="215" y="263"/>
                  </a:cubicBezTo>
                  <a:cubicBezTo>
                    <a:pt x="215" y="262"/>
                    <a:pt x="215" y="262"/>
                    <a:pt x="215" y="262"/>
                  </a:cubicBezTo>
                  <a:close/>
                  <a:moveTo>
                    <a:pt x="34" y="266"/>
                  </a:moveTo>
                  <a:cubicBezTo>
                    <a:pt x="35" y="266"/>
                    <a:pt x="35" y="266"/>
                    <a:pt x="35" y="266"/>
                  </a:cubicBezTo>
                  <a:cubicBezTo>
                    <a:pt x="35" y="267"/>
                    <a:pt x="35" y="267"/>
                    <a:pt x="35" y="267"/>
                  </a:cubicBezTo>
                  <a:cubicBezTo>
                    <a:pt x="35" y="268"/>
                    <a:pt x="35" y="268"/>
                    <a:pt x="35" y="268"/>
                  </a:cubicBezTo>
                  <a:cubicBezTo>
                    <a:pt x="34" y="267"/>
                    <a:pt x="34" y="267"/>
                    <a:pt x="34" y="267"/>
                  </a:cubicBezTo>
                  <a:cubicBezTo>
                    <a:pt x="34" y="266"/>
                    <a:pt x="34" y="266"/>
                    <a:pt x="34" y="266"/>
                  </a:cubicBezTo>
                  <a:close/>
                  <a:moveTo>
                    <a:pt x="32" y="264"/>
                  </a:moveTo>
                  <a:cubicBezTo>
                    <a:pt x="32" y="263"/>
                    <a:pt x="32" y="263"/>
                    <a:pt x="32" y="263"/>
                  </a:cubicBezTo>
                  <a:cubicBezTo>
                    <a:pt x="33" y="262"/>
                    <a:pt x="33" y="262"/>
                    <a:pt x="33" y="262"/>
                  </a:cubicBezTo>
                  <a:cubicBezTo>
                    <a:pt x="32" y="264"/>
                    <a:pt x="32" y="264"/>
                    <a:pt x="32" y="264"/>
                  </a:cubicBezTo>
                  <a:close/>
                  <a:moveTo>
                    <a:pt x="27" y="260"/>
                  </a:moveTo>
                  <a:cubicBezTo>
                    <a:pt x="28" y="260"/>
                    <a:pt x="28" y="260"/>
                    <a:pt x="28" y="260"/>
                  </a:cubicBezTo>
                  <a:cubicBezTo>
                    <a:pt x="28" y="260"/>
                    <a:pt x="28" y="260"/>
                    <a:pt x="28" y="260"/>
                  </a:cubicBezTo>
                  <a:cubicBezTo>
                    <a:pt x="27" y="260"/>
                    <a:pt x="27" y="260"/>
                    <a:pt x="27" y="260"/>
                  </a:cubicBezTo>
                  <a:close/>
                  <a:moveTo>
                    <a:pt x="20" y="257"/>
                  </a:moveTo>
                  <a:cubicBezTo>
                    <a:pt x="20" y="258"/>
                    <a:pt x="20" y="258"/>
                    <a:pt x="20" y="258"/>
                  </a:cubicBezTo>
                  <a:cubicBezTo>
                    <a:pt x="21" y="258"/>
                    <a:pt x="21" y="258"/>
                    <a:pt x="21" y="258"/>
                  </a:cubicBezTo>
                  <a:cubicBezTo>
                    <a:pt x="21" y="259"/>
                    <a:pt x="21" y="259"/>
                    <a:pt x="21" y="259"/>
                  </a:cubicBezTo>
                  <a:cubicBezTo>
                    <a:pt x="23" y="259"/>
                    <a:pt x="23" y="259"/>
                    <a:pt x="23" y="259"/>
                  </a:cubicBezTo>
                  <a:cubicBezTo>
                    <a:pt x="22" y="260"/>
                    <a:pt x="22" y="260"/>
                    <a:pt x="22" y="260"/>
                  </a:cubicBezTo>
                  <a:cubicBezTo>
                    <a:pt x="21" y="260"/>
                    <a:pt x="21" y="260"/>
                    <a:pt x="21" y="260"/>
                  </a:cubicBezTo>
                  <a:cubicBezTo>
                    <a:pt x="21" y="261"/>
                    <a:pt x="21" y="261"/>
                    <a:pt x="21" y="261"/>
                  </a:cubicBezTo>
                  <a:cubicBezTo>
                    <a:pt x="21" y="261"/>
                    <a:pt x="21" y="261"/>
                    <a:pt x="21" y="261"/>
                  </a:cubicBezTo>
                  <a:cubicBezTo>
                    <a:pt x="21" y="262"/>
                    <a:pt x="21" y="262"/>
                    <a:pt x="21" y="262"/>
                  </a:cubicBezTo>
                  <a:cubicBezTo>
                    <a:pt x="21" y="262"/>
                    <a:pt x="21" y="262"/>
                    <a:pt x="21" y="262"/>
                  </a:cubicBezTo>
                  <a:cubicBezTo>
                    <a:pt x="22" y="262"/>
                    <a:pt x="22" y="262"/>
                    <a:pt x="22" y="262"/>
                  </a:cubicBezTo>
                  <a:cubicBezTo>
                    <a:pt x="22" y="263"/>
                    <a:pt x="22" y="263"/>
                    <a:pt x="22" y="263"/>
                  </a:cubicBezTo>
                  <a:cubicBezTo>
                    <a:pt x="23" y="263"/>
                    <a:pt x="23" y="263"/>
                    <a:pt x="23" y="263"/>
                  </a:cubicBezTo>
                  <a:cubicBezTo>
                    <a:pt x="23" y="263"/>
                    <a:pt x="23" y="263"/>
                    <a:pt x="23" y="263"/>
                  </a:cubicBezTo>
                  <a:cubicBezTo>
                    <a:pt x="24" y="264"/>
                    <a:pt x="24" y="264"/>
                    <a:pt x="24" y="264"/>
                  </a:cubicBezTo>
                  <a:cubicBezTo>
                    <a:pt x="25" y="263"/>
                    <a:pt x="25" y="263"/>
                    <a:pt x="25" y="263"/>
                  </a:cubicBezTo>
                  <a:cubicBezTo>
                    <a:pt x="24" y="265"/>
                    <a:pt x="24" y="265"/>
                    <a:pt x="24" y="265"/>
                  </a:cubicBezTo>
                  <a:cubicBezTo>
                    <a:pt x="24" y="266"/>
                    <a:pt x="24" y="266"/>
                    <a:pt x="24" y="266"/>
                  </a:cubicBezTo>
                  <a:cubicBezTo>
                    <a:pt x="25" y="265"/>
                    <a:pt x="25" y="265"/>
                    <a:pt x="25" y="265"/>
                  </a:cubicBezTo>
                  <a:cubicBezTo>
                    <a:pt x="25" y="265"/>
                    <a:pt x="25" y="265"/>
                    <a:pt x="25" y="265"/>
                  </a:cubicBezTo>
                  <a:cubicBezTo>
                    <a:pt x="26" y="264"/>
                    <a:pt x="26" y="264"/>
                    <a:pt x="26" y="264"/>
                  </a:cubicBezTo>
                  <a:cubicBezTo>
                    <a:pt x="26" y="265"/>
                    <a:pt x="26" y="265"/>
                    <a:pt x="26" y="265"/>
                  </a:cubicBezTo>
                  <a:cubicBezTo>
                    <a:pt x="25" y="266"/>
                    <a:pt x="25" y="266"/>
                    <a:pt x="25" y="266"/>
                  </a:cubicBezTo>
                  <a:cubicBezTo>
                    <a:pt x="25" y="267"/>
                    <a:pt x="25" y="267"/>
                    <a:pt x="25" y="267"/>
                  </a:cubicBezTo>
                  <a:cubicBezTo>
                    <a:pt x="25" y="266"/>
                    <a:pt x="25" y="266"/>
                    <a:pt x="25" y="266"/>
                  </a:cubicBezTo>
                  <a:cubicBezTo>
                    <a:pt x="26" y="267"/>
                    <a:pt x="26" y="267"/>
                    <a:pt x="26" y="267"/>
                  </a:cubicBezTo>
                  <a:cubicBezTo>
                    <a:pt x="27" y="267"/>
                    <a:pt x="27" y="267"/>
                    <a:pt x="27" y="267"/>
                  </a:cubicBezTo>
                  <a:cubicBezTo>
                    <a:pt x="27" y="268"/>
                    <a:pt x="27" y="268"/>
                    <a:pt x="27" y="268"/>
                  </a:cubicBezTo>
                  <a:cubicBezTo>
                    <a:pt x="28" y="268"/>
                    <a:pt x="28" y="268"/>
                    <a:pt x="28" y="268"/>
                  </a:cubicBezTo>
                  <a:cubicBezTo>
                    <a:pt x="28" y="269"/>
                    <a:pt x="28" y="269"/>
                    <a:pt x="28" y="269"/>
                  </a:cubicBezTo>
                  <a:cubicBezTo>
                    <a:pt x="28" y="270"/>
                    <a:pt x="28" y="270"/>
                    <a:pt x="28" y="270"/>
                  </a:cubicBezTo>
                  <a:cubicBezTo>
                    <a:pt x="29" y="270"/>
                    <a:pt x="29" y="270"/>
                    <a:pt x="29" y="270"/>
                  </a:cubicBezTo>
                  <a:cubicBezTo>
                    <a:pt x="29" y="270"/>
                    <a:pt x="29" y="270"/>
                    <a:pt x="29" y="270"/>
                  </a:cubicBezTo>
                  <a:cubicBezTo>
                    <a:pt x="30" y="270"/>
                    <a:pt x="30" y="270"/>
                    <a:pt x="30" y="270"/>
                  </a:cubicBezTo>
                  <a:cubicBezTo>
                    <a:pt x="31" y="270"/>
                    <a:pt x="31" y="270"/>
                    <a:pt x="31" y="270"/>
                  </a:cubicBezTo>
                  <a:cubicBezTo>
                    <a:pt x="29" y="271"/>
                    <a:pt x="29" y="271"/>
                    <a:pt x="29" y="271"/>
                  </a:cubicBezTo>
                  <a:cubicBezTo>
                    <a:pt x="31" y="273"/>
                    <a:pt x="31" y="273"/>
                    <a:pt x="31" y="273"/>
                  </a:cubicBezTo>
                  <a:cubicBezTo>
                    <a:pt x="32" y="273"/>
                    <a:pt x="32" y="273"/>
                    <a:pt x="32" y="273"/>
                  </a:cubicBezTo>
                  <a:cubicBezTo>
                    <a:pt x="32" y="274"/>
                    <a:pt x="32" y="274"/>
                    <a:pt x="32" y="274"/>
                  </a:cubicBezTo>
                  <a:cubicBezTo>
                    <a:pt x="35" y="275"/>
                    <a:pt x="35" y="275"/>
                    <a:pt x="35" y="275"/>
                  </a:cubicBezTo>
                  <a:cubicBezTo>
                    <a:pt x="35" y="275"/>
                    <a:pt x="35" y="275"/>
                    <a:pt x="35" y="275"/>
                  </a:cubicBezTo>
                  <a:cubicBezTo>
                    <a:pt x="36" y="275"/>
                    <a:pt x="36" y="275"/>
                    <a:pt x="36" y="275"/>
                  </a:cubicBezTo>
                  <a:cubicBezTo>
                    <a:pt x="35" y="273"/>
                    <a:pt x="35" y="273"/>
                    <a:pt x="35" y="273"/>
                  </a:cubicBezTo>
                  <a:cubicBezTo>
                    <a:pt x="36" y="272"/>
                    <a:pt x="36" y="272"/>
                    <a:pt x="36" y="272"/>
                  </a:cubicBezTo>
                  <a:cubicBezTo>
                    <a:pt x="35" y="271"/>
                    <a:pt x="35" y="271"/>
                    <a:pt x="35" y="271"/>
                  </a:cubicBezTo>
                  <a:cubicBezTo>
                    <a:pt x="35" y="270"/>
                    <a:pt x="35" y="270"/>
                    <a:pt x="35" y="270"/>
                  </a:cubicBezTo>
                  <a:cubicBezTo>
                    <a:pt x="35" y="269"/>
                    <a:pt x="35" y="269"/>
                    <a:pt x="35" y="269"/>
                  </a:cubicBezTo>
                  <a:cubicBezTo>
                    <a:pt x="33" y="267"/>
                    <a:pt x="33" y="267"/>
                    <a:pt x="33" y="267"/>
                  </a:cubicBezTo>
                  <a:cubicBezTo>
                    <a:pt x="32" y="265"/>
                    <a:pt x="32" y="265"/>
                    <a:pt x="32" y="265"/>
                  </a:cubicBezTo>
                  <a:cubicBezTo>
                    <a:pt x="31" y="264"/>
                    <a:pt x="31" y="264"/>
                    <a:pt x="31" y="264"/>
                  </a:cubicBezTo>
                  <a:cubicBezTo>
                    <a:pt x="31" y="262"/>
                    <a:pt x="31" y="262"/>
                    <a:pt x="31" y="262"/>
                  </a:cubicBezTo>
                  <a:cubicBezTo>
                    <a:pt x="31" y="262"/>
                    <a:pt x="31" y="262"/>
                    <a:pt x="31" y="262"/>
                  </a:cubicBezTo>
                  <a:cubicBezTo>
                    <a:pt x="30" y="262"/>
                    <a:pt x="30" y="262"/>
                    <a:pt x="30" y="262"/>
                  </a:cubicBezTo>
                  <a:cubicBezTo>
                    <a:pt x="28" y="261"/>
                    <a:pt x="28" y="261"/>
                    <a:pt x="28" y="261"/>
                  </a:cubicBezTo>
                  <a:cubicBezTo>
                    <a:pt x="27" y="261"/>
                    <a:pt x="27" y="261"/>
                    <a:pt x="27" y="261"/>
                  </a:cubicBezTo>
                  <a:cubicBezTo>
                    <a:pt x="27" y="261"/>
                    <a:pt x="27" y="261"/>
                    <a:pt x="27" y="261"/>
                  </a:cubicBezTo>
                  <a:cubicBezTo>
                    <a:pt x="26" y="260"/>
                    <a:pt x="26" y="260"/>
                    <a:pt x="26" y="260"/>
                  </a:cubicBezTo>
                  <a:cubicBezTo>
                    <a:pt x="25" y="259"/>
                    <a:pt x="25" y="259"/>
                    <a:pt x="25" y="259"/>
                  </a:cubicBezTo>
                  <a:cubicBezTo>
                    <a:pt x="24" y="259"/>
                    <a:pt x="24" y="259"/>
                    <a:pt x="24" y="259"/>
                  </a:cubicBezTo>
                  <a:cubicBezTo>
                    <a:pt x="24" y="258"/>
                    <a:pt x="24" y="258"/>
                    <a:pt x="24" y="258"/>
                  </a:cubicBezTo>
                  <a:cubicBezTo>
                    <a:pt x="23" y="258"/>
                    <a:pt x="23" y="258"/>
                    <a:pt x="23" y="258"/>
                  </a:cubicBezTo>
                  <a:cubicBezTo>
                    <a:pt x="22" y="257"/>
                    <a:pt x="22" y="257"/>
                    <a:pt x="22" y="257"/>
                  </a:cubicBezTo>
                  <a:cubicBezTo>
                    <a:pt x="21" y="257"/>
                    <a:pt x="21" y="257"/>
                    <a:pt x="21" y="257"/>
                  </a:cubicBezTo>
                  <a:cubicBezTo>
                    <a:pt x="21" y="257"/>
                    <a:pt x="21" y="257"/>
                    <a:pt x="21" y="257"/>
                  </a:cubicBezTo>
                  <a:cubicBezTo>
                    <a:pt x="20" y="257"/>
                    <a:pt x="20" y="257"/>
                    <a:pt x="20" y="257"/>
                  </a:cubicBezTo>
                  <a:close/>
                  <a:moveTo>
                    <a:pt x="28" y="259"/>
                  </a:moveTo>
                  <a:cubicBezTo>
                    <a:pt x="28" y="259"/>
                    <a:pt x="28" y="259"/>
                    <a:pt x="28" y="259"/>
                  </a:cubicBezTo>
                  <a:cubicBezTo>
                    <a:pt x="29" y="258"/>
                    <a:pt x="29" y="258"/>
                    <a:pt x="29" y="258"/>
                  </a:cubicBezTo>
                  <a:cubicBezTo>
                    <a:pt x="29" y="259"/>
                    <a:pt x="29" y="259"/>
                    <a:pt x="29" y="259"/>
                  </a:cubicBezTo>
                  <a:cubicBezTo>
                    <a:pt x="29" y="259"/>
                    <a:pt x="29" y="259"/>
                    <a:pt x="29" y="259"/>
                  </a:cubicBezTo>
                  <a:cubicBezTo>
                    <a:pt x="28" y="259"/>
                    <a:pt x="28" y="259"/>
                    <a:pt x="28" y="259"/>
                  </a:cubicBezTo>
                  <a:cubicBezTo>
                    <a:pt x="28" y="259"/>
                    <a:pt x="28" y="259"/>
                    <a:pt x="28" y="259"/>
                  </a:cubicBezTo>
                  <a:close/>
                  <a:moveTo>
                    <a:pt x="27" y="258"/>
                  </a:moveTo>
                  <a:cubicBezTo>
                    <a:pt x="28" y="258"/>
                    <a:pt x="28" y="258"/>
                    <a:pt x="28" y="258"/>
                  </a:cubicBezTo>
                  <a:cubicBezTo>
                    <a:pt x="28" y="258"/>
                    <a:pt x="28" y="258"/>
                    <a:pt x="28" y="258"/>
                  </a:cubicBezTo>
                  <a:cubicBezTo>
                    <a:pt x="27" y="258"/>
                    <a:pt x="27" y="258"/>
                    <a:pt x="27" y="258"/>
                  </a:cubicBezTo>
                  <a:close/>
                  <a:moveTo>
                    <a:pt x="22" y="240"/>
                  </a:moveTo>
                  <a:cubicBezTo>
                    <a:pt x="22" y="241"/>
                    <a:pt x="22" y="241"/>
                    <a:pt x="22" y="241"/>
                  </a:cubicBezTo>
                  <a:cubicBezTo>
                    <a:pt x="22" y="241"/>
                    <a:pt x="22" y="241"/>
                    <a:pt x="22" y="241"/>
                  </a:cubicBezTo>
                  <a:cubicBezTo>
                    <a:pt x="22" y="240"/>
                    <a:pt x="22" y="240"/>
                    <a:pt x="22" y="240"/>
                  </a:cubicBezTo>
                  <a:close/>
                  <a:moveTo>
                    <a:pt x="24" y="249"/>
                  </a:moveTo>
                  <a:cubicBezTo>
                    <a:pt x="24" y="248"/>
                    <a:pt x="24" y="248"/>
                    <a:pt x="24" y="248"/>
                  </a:cubicBezTo>
                  <a:cubicBezTo>
                    <a:pt x="25" y="248"/>
                    <a:pt x="25" y="248"/>
                    <a:pt x="25" y="248"/>
                  </a:cubicBezTo>
                  <a:cubicBezTo>
                    <a:pt x="25" y="248"/>
                    <a:pt x="25" y="248"/>
                    <a:pt x="25" y="248"/>
                  </a:cubicBezTo>
                  <a:cubicBezTo>
                    <a:pt x="25" y="249"/>
                    <a:pt x="25" y="249"/>
                    <a:pt x="25" y="249"/>
                  </a:cubicBezTo>
                  <a:cubicBezTo>
                    <a:pt x="24" y="249"/>
                    <a:pt x="24" y="249"/>
                    <a:pt x="24" y="249"/>
                  </a:cubicBezTo>
                  <a:close/>
                  <a:moveTo>
                    <a:pt x="24" y="251"/>
                  </a:moveTo>
                  <a:cubicBezTo>
                    <a:pt x="23" y="252"/>
                    <a:pt x="23" y="252"/>
                    <a:pt x="23" y="252"/>
                  </a:cubicBezTo>
                  <a:cubicBezTo>
                    <a:pt x="24" y="253"/>
                    <a:pt x="24" y="253"/>
                    <a:pt x="24" y="253"/>
                  </a:cubicBezTo>
                  <a:cubicBezTo>
                    <a:pt x="24" y="253"/>
                    <a:pt x="24" y="253"/>
                    <a:pt x="24" y="253"/>
                  </a:cubicBezTo>
                  <a:cubicBezTo>
                    <a:pt x="24" y="252"/>
                    <a:pt x="24" y="252"/>
                    <a:pt x="24" y="252"/>
                  </a:cubicBezTo>
                  <a:cubicBezTo>
                    <a:pt x="24" y="251"/>
                    <a:pt x="24" y="251"/>
                    <a:pt x="24" y="251"/>
                  </a:cubicBezTo>
                  <a:close/>
                  <a:moveTo>
                    <a:pt x="25" y="250"/>
                  </a:moveTo>
                  <a:cubicBezTo>
                    <a:pt x="25" y="249"/>
                    <a:pt x="25" y="249"/>
                    <a:pt x="25" y="249"/>
                  </a:cubicBezTo>
                  <a:cubicBezTo>
                    <a:pt x="25" y="249"/>
                    <a:pt x="25" y="249"/>
                    <a:pt x="25" y="249"/>
                  </a:cubicBezTo>
                  <a:cubicBezTo>
                    <a:pt x="24" y="250"/>
                    <a:pt x="24" y="250"/>
                    <a:pt x="24" y="250"/>
                  </a:cubicBezTo>
                  <a:cubicBezTo>
                    <a:pt x="24" y="250"/>
                    <a:pt x="24" y="250"/>
                    <a:pt x="24" y="250"/>
                  </a:cubicBezTo>
                  <a:cubicBezTo>
                    <a:pt x="24" y="250"/>
                    <a:pt x="24" y="250"/>
                    <a:pt x="24" y="250"/>
                  </a:cubicBezTo>
                  <a:cubicBezTo>
                    <a:pt x="24" y="250"/>
                    <a:pt x="25" y="250"/>
                    <a:pt x="25" y="250"/>
                  </a:cubicBezTo>
                  <a:close/>
                  <a:moveTo>
                    <a:pt x="26" y="249"/>
                  </a:moveTo>
                  <a:cubicBezTo>
                    <a:pt x="27" y="248"/>
                    <a:pt x="27" y="248"/>
                    <a:pt x="27" y="248"/>
                  </a:cubicBezTo>
                  <a:cubicBezTo>
                    <a:pt x="27" y="248"/>
                    <a:pt x="27" y="248"/>
                    <a:pt x="27" y="248"/>
                  </a:cubicBezTo>
                  <a:cubicBezTo>
                    <a:pt x="28" y="247"/>
                    <a:pt x="28" y="247"/>
                    <a:pt x="28" y="247"/>
                  </a:cubicBezTo>
                  <a:cubicBezTo>
                    <a:pt x="29" y="247"/>
                    <a:pt x="29" y="247"/>
                    <a:pt x="29" y="247"/>
                  </a:cubicBezTo>
                  <a:cubicBezTo>
                    <a:pt x="29" y="247"/>
                    <a:pt x="29" y="247"/>
                    <a:pt x="29" y="247"/>
                  </a:cubicBezTo>
                  <a:cubicBezTo>
                    <a:pt x="28" y="249"/>
                    <a:pt x="28" y="249"/>
                    <a:pt x="28" y="249"/>
                  </a:cubicBezTo>
                  <a:cubicBezTo>
                    <a:pt x="27" y="249"/>
                    <a:pt x="27" y="249"/>
                    <a:pt x="27" y="249"/>
                  </a:cubicBezTo>
                  <a:cubicBezTo>
                    <a:pt x="26" y="249"/>
                    <a:pt x="26" y="249"/>
                    <a:pt x="26" y="249"/>
                  </a:cubicBezTo>
                  <a:cubicBezTo>
                    <a:pt x="26" y="249"/>
                    <a:pt x="26" y="249"/>
                    <a:pt x="26" y="249"/>
                  </a:cubicBezTo>
                  <a:close/>
                  <a:moveTo>
                    <a:pt x="25" y="245"/>
                  </a:moveTo>
                  <a:cubicBezTo>
                    <a:pt x="25" y="244"/>
                    <a:pt x="25" y="244"/>
                    <a:pt x="25" y="244"/>
                  </a:cubicBezTo>
                  <a:cubicBezTo>
                    <a:pt x="26" y="244"/>
                    <a:pt x="26" y="244"/>
                    <a:pt x="26" y="244"/>
                  </a:cubicBezTo>
                  <a:cubicBezTo>
                    <a:pt x="26" y="244"/>
                    <a:pt x="26" y="244"/>
                    <a:pt x="26" y="244"/>
                  </a:cubicBezTo>
                  <a:cubicBezTo>
                    <a:pt x="25" y="245"/>
                    <a:pt x="25" y="245"/>
                    <a:pt x="25" y="245"/>
                  </a:cubicBezTo>
                  <a:cubicBezTo>
                    <a:pt x="25" y="245"/>
                    <a:pt x="25" y="245"/>
                    <a:pt x="25" y="245"/>
                  </a:cubicBezTo>
                  <a:cubicBezTo>
                    <a:pt x="25" y="245"/>
                    <a:pt x="25" y="245"/>
                    <a:pt x="25" y="245"/>
                  </a:cubicBezTo>
                  <a:close/>
                  <a:moveTo>
                    <a:pt x="23" y="245"/>
                  </a:moveTo>
                  <a:cubicBezTo>
                    <a:pt x="24" y="245"/>
                    <a:pt x="24" y="245"/>
                    <a:pt x="24" y="245"/>
                  </a:cubicBezTo>
                  <a:cubicBezTo>
                    <a:pt x="24" y="245"/>
                    <a:pt x="24" y="245"/>
                    <a:pt x="24" y="245"/>
                  </a:cubicBezTo>
                  <a:cubicBezTo>
                    <a:pt x="24" y="244"/>
                    <a:pt x="24" y="244"/>
                    <a:pt x="24" y="244"/>
                  </a:cubicBezTo>
                  <a:cubicBezTo>
                    <a:pt x="23" y="245"/>
                    <a:pt x="23" y="245"/>
                    <a:pt x="23" y="245"/>
                  </a:cubicBezTo>
                  <a:close/>
                  <a:moveTo>
                    <a:pt x="22" y="243"/>
                  </a:moveTo>
                  <a:cubicBezTo>
                    <a:pt x="22" y="244"/>
                    <a:pt x="22" y="244"/>
                    <a:pt x="22" y="244"/>
                  </a:cubicBezTo>
                  <a:cubicBezTo>
                    <a:pt x="22" y="244"/>
                    <a:pt x="22" y="244"/>
                    <a:pt x="22" y="244"/>
                  </a:cubicBezTo>
                  <a:cubicBezTo>
                    <a:pt x="22" y="245"/>
                    <a:pt x="22" y="245"/>
                    <a:pt x="22" y="245"/>
                  </a:cubicBezTo>
                  <a:cubicBezTo>
                    <a:pt x="23" y="244"/>
                    <a:pt x="23" y="244"/>
                    <a:pt x="23" y="244"/>
                  </a:cubicBezTo>
                  <a:cubicBezTo>
                    <a:pt x="22" y="243"/>
                    <a:pt x="22" y="243"/>
                    <a:pt x="22" y="243"/>
                  </a:cubicBezTo>
                  <a:cubicBezTo>
                    <a:pt x="22" y="243"/>
                    <a:pt x="22" y="243"/>
                    <a:pt x="22" y="243"/>
                  </a:cubicBezTo>
                  <a:close/>
                  <a:moveTo>
                    <a:pt x="23" y="242"/>
                  </a:moveTo>
                  <a:cubicBezTo>
                    <a:pt x="23" y="242"/>
                    <a:pt x="23" y="242"/>
                    <a:pt x="23" y="242"/>
                  </a:cubicBezTo>
                  <a:cubicBezTo>
                    <a:pt x="23" y="242"/>
                    <a:pt x="23" y="242"/>
                    <a:pt x="23" y="242"/>
                  </a:cubicBezTo>
                  <a:cubicBezTo>
                    <a:pt x="23" y="243"/>
                    <a:pt x="23" y="243"/>
                    <a:pt x="23" y="243"/>
                  </a:cubicBezTo>
                  <a:cubicBezTo>
                    <a:pt x="24" y="243"/>
                    <a:pt x="24" y="243"/>
                    <a:pt x="24" y="243"/>
                  </a:cubicBezTo>
                  <a:cubicBezTo>
                    <a:pt x="25" y="242"/>
                    <a:pt x="25" y="242"/>
                    <a:pt x="25" y="242"/>
                  </a:cubicBezTo>
                  <a:cubicBezTo>
                    <a:pt x="24" y="243"/>
                    <a:pt x="24" y="243"/>
                    <a:pt x="24" y="243"/>
                  </a:cubicBezTo>
                  <a:cubicBezTo>
                    <a:pt x="24" y="244"/>
                    <a:pt x="24" y="244"/>
                    <a:pt x="24" y="244"/>
                  </a:cubicBezTo>
                  <a:cubicBezTo>
                    <a:pt x="25" y="243"/>
                    <a:pt x="25" y="243"/>
                    <a:pt x="25" y="243"/>
                  </a:cubicBezTo>
                  <a:cubicBezTo>
                    <a:pt x="25" y="241"/>
                    <a:pt x="25" y="241"/>
                    <a:pt x="25" y="241"/>
                  </a:cubicBezTo>
                  <a:cubicBezTo>
                    <a:pt x="24" y="241"/>
                    <a:pt x="24" y="241"/>
                    <a:pt x="24" y="241"/>
                  </a:cubicBezTo>
                  <a:cubicBezTo>
                    <a:pt x="23" y="241"/>
                    <a:pt x="23" y="241"/>
                    <a:pt x="23" y="241"/>
                  </a:cubicBezTo>
                  <a:cubicBezTo>
                    <a:pt x="23" y="242"/>
                    <a:pt x="23" y="242"/>
                    <a:pt x="23" y="242"/>
                  </a:cubicBezTo>
                  <a:close/>
                  <a:moveTo>
                    <a:pt x="23" y="240"/>
                  </a:moveTo>
                  <a:cubicBezTo>
                    <a:pt x="23" y="241"/>
                    <a:pt x="23" y="241"/>
                    <a:pt x="23" y="241"/>
                  </a:cubicBezTo>
                  <a:cubicBezTo>
                    <a:pt x="23" y="240"/>
                    <a:pt x="23" y="240"/>
                    <a:pt x="23" y="240"/>
                  </a:cubicBezTo>
                  <a:cubicBezTo>
                    <a:pt x="23" y="240"/>
                    <a:pt x="23" y="240"/>
                    <a:pt x="23" y="240"/>
                  </a:cubicBezTo>
                  <a:cubicBezTo>
                    <a:pt x="23" y="240"/>
                    <a:pt x="23" y="240"/>
                    <a:pt x="23" y="240"/>
                  </a:cubicBezTo>
                  <a:close/>
                  <a:moveTo>
                    <a:pt x="24" y="239"/>
                  </a:moveTo>
                  <a:cubicBezTo>
                    <a:pt x="25" y="238"/>
                    <a:pt x="25" y="238"/>
                    <a:pt x="25" y="238"/>
                  </a:cubicBezTo>
                  <a:cubicBezTo>
                    <a:pt x="25" y="237"/>
                    <a:pt x="25" y="237"/>
                    <a:pt x="25" y="237"/>
                  </a:cubicBezTo>
                  <a:cubicBezTo>
                    <a:pt x="26" y="237"/>
                    <a:pt x="26" y="237"/>
                    <a:pt x="26" y="237"/>
                  </a:cubicBezTo>
                  <a:cubicBezTo>
                    <a:pt x="26" y="238"/>
                    <a:pt x="26" y="238"/>
                    <a:pt x="26" y="238"/>
                  </a:cubicBezTo>
                  <a:cubicBezTo>
                    <a:pt x="25" y="238"/>
                    <a:pt x="25" y="238"/>
                    <a:pt x="25" y="238"/>
                  </a:cubicBezTo>
                  <a:cubicBezTo>
                    <a:pt x="24" y="239"/>
                    <a:pt x="24" y="239"/>
                    <a:pt x="24" y="239"/>
                  </a:cubicBezTo>
                  <a:close/>
                  <a:moveTo>
                    <a:pt x="19" y="236"/>
                  </a:moveTo>
                  <a:cubicBezTo>
                    <a:pt x="21" y="238"/>
                    <a:pt x="21" y="238"/>
                    <a:pt x="21" y="238"/>
                  </a:cubicBezTo>
                  <a:cubicBezTo>
                    <a:pt x="21" y="240"/>
                    <a:pt x="21" y="240"/>
                    <a:pt x="21" y="240"/>
                  </a:cubicBezTo>
                  <a:cubicBezTo>
                    <a:pt x="21" y="240"/>
                    <a:pt x="21" y="240"/>
                    <a:pt x="21" y="240"/>
                  </a:cubicBezTo>
                  <a:cubicBezTo>
                    <a:pt x="20" y="240"/>
                    <a:pt x="20" y="240"/>
                    <a:pt x="20" y="240"/>
                  </a:cubicBezTo>
                  <a:cubicBezTo>
                    <a:pt x="20" y="239"/>
                    <a:pt x="20" y="239"/>
                    <a:pt x="20" y="239"/>
                  </a:cubicBezTo>
                  <a:cubicBezTo>
                    <a:pt x="19" y="238"/>
                    <a:pt x="19" y="238"/>
                    <a:pt x="19" y="238"/>
                  </a:cubicBezTo>
                  <a:cubicBezTo>
                    <a:pt x="19" y="237"/>
                    <a:pt x="19" y="237"/>
                    <a:pt x="19" y="237"/>
                  </a:cubicBezTo>
                  <a:cubicBezTo>
                    <a:pt x="19" y="237"/>
                    <a:pt x="19" y="236"/>
                    <a:pt x="19" y="236"/>
                  </a:cubicBezTo>
                  <a:close/>
                  <a:moveTo>
                    <a:pt x="21" y="236"/>
                  </a:moveTo>
                  <a:cubicBezTo>
                    <a:pt x="21" y="237"/>
                    <a:pt x="21" y="237"/>
                    <a:pt x="21" y="237"/>
                  </a:cubicBezTo>
                  <a:cubicBezTo>
                    <a:pt x="21" y="238"/>
                    <a:pt x="21" y="238"/>
                    <a:pt x="21" y="238"/>
                  </a:cubicBezTo>
                  <a:cubicBezTo>
                    <a:pt x="21" y="239"/>
                    <a:pt x="21" y="239"/>
                    <a:pt x="21" y="239"/>
                  </a:cubicBezTo>
                  <a:cubicBezTo>
                    <a:pt x="22" y="239"/>
                    <a:pt x="22" y="239"/>
                    <a:pt x="22" y="239"/>
                  </a:cubicBezTo>
                  <a:cubicBezTo>
                    <a:pt x="22" y="238"/>
                    <a:pt x="22" y="238"/>
                    <a:pt x="22" y="238"/>
                  </a:cubicBezTo>
                  <a:cubicBezTo>
                    <a:pt x="22" y="237"/>
                    <a:pt x="22" y="237"/>
                    <a:pt x="22" y="237"/>
                  </a:cubicBezTo>
                  <a:cubicBezTo>
                    <a:pt x="21" y="236"/>
                    <a:pt x="21" y="236"/>
                    <a:pt x="21" y="236"/>
                  </a:cubicBezTo>
                  <a:cubicBezTo>
                    <a:pt x="21" y="235"/>
                    <a:pt x="21" y="235"/>
                    <a:pt x="21" y="235"/>
                  </a:cubicBezTo>
                  <a:cubicBezTo>
                    <a:pt x="21" y="236"/>
                    <a:pt x="21" y="236"/>
                    <a:pt x="21" y="236"/>
                  </a:cubicBezTo>
                  <a:close/>
                  <a:moveTo>
                    <a:pt x="19" y="235"/>
                  </a:moveTo>
                  <a:cubicBezTo>
                    <a:pt x="20" y="235"/>
                    <a:pt x="20" y="235"/>
                    <a:pt x="20" y="235"/>
                  </a:cubicBezTo>
                  <a:cubicBezTo>
                    <a:pt x="20" y="235"/>
                    <a:pt x="20" y="235"/>
                    <a:pt x="20" y="235"/>
                  </a:cubicBezTo>
                  <a:cubicBezTo>
                    <a:pt x="21" y="235"/>
                    <a:pt x="21" y="235"/>
                    <a:pt x="21" y="235"/>
                  </a:cubicBezTo>
                  <a:cubicBezTo>
                    <a:pt x="21" y="234"/>
                    <a:pt x="21" y="234"/>
                    <a:pt x="21" y="234"/>
                  </a:cubicBezTo>
                  <a:cubicBezTo>
                    <a:pt x="21" y="234"/>
                    <a:pt x="21" y="234"/>
                    <a:pt x="21" y="234"/>
                  </a:cubicBezTo>
                  <a:cubicBezTo>
                    <a:pt x="19" y="234"/>
                    <a:pt x="19" y="234"/>
                    <a:pt x="19" y="234"/>
                  </a:cubicBezTo>
                  <a:cubicBezTo>
                    <a:pt x="19" y="235"/>
                    <a:pt x="19" y="235"/>
                    <a:pt x="19" y="235"/>
                  </a:cubicBezTo>
                  <a:close/>
                  <a:moveTo>
                    <a:pt x="10" y="235"/>
                  </a:moveTo>
                  <a:cubicBezTo>
                    <a:pt x="9" y="234"/>
                    <a:pt x="9" y="234"/>
                    <a:pt x="9" y="234"/>
                  </a:cubicBezTo>
                  <a:cubicBezTo>
                    <a:pt x="11" y="232"/>
                    <a:pt x="11" y="232"/>
                    <a:pt x="11" y="232"/>
                  </a:cubicBezTo>
                  <a:cubicBezTo>
                    <a:pt x="12" y="232"/>
                    <a:pt x="12" y="232"/>
                    <a:pt x="12" y="232"/>
                  </a:cubicBezTo>
                  <a:cubicBezTo>
                    <a:pt x="12" y="233"/>
                    <a:pt x="12" y="233"/>
                    <a:pt x="12" y="233"/>
                  </a:cubicBezTo>
                  <a:cubicBezTo>
                    <a:pt x="12" y="233"/>
                    <a:pt x="12" y="233"/>
                    <a:pt x="12" y="233"/>
                  </a:cubicBezTo>
                  <a:cubicBezTo>
                    <a:pt x="13" y="232"/>
                    <a:pt x="13" y="232"/>
                    <a:pt x="13" y="232"/>
                  </a:cubicBezTo>
                  <a:cubicBezTo>
                    <a:pt x="14" y="233"/>
                    <a:pt x="14" y="233"/>
                    <a:pt x="14" y="233"/>
                  </a:cubicBezTo>
                  <a:cubicBezTo>
                    <a:pt x="14" y="233"/>
                    <a:pt x="14" y="233"/>
                    <a:pt x="14" y="233"/>
                  </a:cubicBezTo>
                  <a:cubicBezTo>
                    <a:pt x="14" y="234"/>
                    <a:pt x="14" y="234"/>
                    <a:pt x="14" y="234"/>
                  </a:cubicBezTo>
                  <a:cubicBezTo>
                    <a:pt x="13" y="235"/>
                    <a:pt x="13" y="235"/>
                    <a:pt x="13" y="235"/>
                  </a:cubicBezTo>
                  <a:cubicBezTo>
                    <a:pt x="11" y="235"/>
                    <a:pt x="11" y="235"/>
                    <a:pt x="11" y="235"/>
                  </a:cubicBezTo>
                  <a:cubicBezTo>
                    <a:pt x="12" y="236"/>
                    <a:pt x="12" y="236"/>
                    <a:pt x="12" y="236"/>
                  </a:cubicBezTo>
                  <a:cubicBezTo>
                    <a:pt x="12" y="236"/>
                    <a:pt x="12" y="236"/>
                    <a:pt x="12" y="236"/>
                  </a:cubicBezTo>
                  <a:cubicBezTo>
                    <a:pt x="13" y="236"/>
                    <a:pt x="13" y="236"/>
                    <a:pt x="13" y="236"/>
                  </a:cubicBezTo>
                  <a:cubicBezTo>
                    <a:pt x="13" y="235"/>
                    <a:pt x="13" y="235"/>
                    <a:pt x="13" y="235"/>
                  </a:cubicBezTo>
                  <a:cubicBezTo>
                    <a:pt x="14" y="233"/>
                    <a:pt x="14" y="233"/>
                    <a:pt x="14" y="233"/>
                  </a:cubicBezTo>
                  <a:cubicBezTo>
                    <a:pt x="16" y="233"/>
                    <a:pt x="16" y="233"/>
                    <a:pt x="16" y="233"/>
                  </a:cubicBezTo>
                  <a:cubicBezTo>
                    <a:pt x="16" y="233"/>
                    <a:pt x="16" y="233"/>
                    <a:pt x="16" y="233"/>
                  </a:cubicBezTo>
                  <a:cubicBezTo>
                    <a:pt x="15" y="234"/>
                    <a:pt x="15" y="234"/>
                    <a:pt x="15" y="234"/>
                  </a:cubicBezTo>
                  <a:cubicBezTo>
                    <a:pt x="14" y="236"/>
                    <a:pt x="14" y="236"/>
                    <a:pt x="14" y="236"/>
                  </a:cubicBezTo>
                  <a:cubicBezTo>
                    <a:pt x="14" y="237"/>
                    <a:pt x="14" y="237"/>
                    <a:pt x="14" y="237"/>
                  </a:cubicBezTo>
                  <a:cubicBezTo>
                    <a:pt x="13" y="238"/>
                    <a:pt x="13" y="238"/>
                    <a:pt x="13" y="238"/>
                  </a:cubicBezTo>
                  <a:cubicBezTo>
                    <a:pt x="12" y="239"/>
                    <a:pt x="12" y="239"/>
                    <a:pt x="12" y="239"/>
                  </a:cubicBezTo>
                  <a:cubicBezTo>
                    <a:pt x="12" y="239"/>
                    <a:pt x="12" y="239"/>
                    <a:pt x="12" y="239"/>
                  </a:cubicBezTo>
                  <a:cubicBezTo>
                    <a:pt x="11" y="239"/>
                    <a:pt x="11" y="239"/>
                    <a:pt x="11" y="239"/>
                  </a:cubicBezTo>
                  <a:cubicBezTo>
                    <a:pt x="12" y="239"/>
                    <a:pt x="12" y="239"/>
                    <a:pt x="12" y="239"/>
                  </a:cubicBezTo>
                  <a:cubicBezTo>
                    <a:pt x="12" y="239"/>
                    <a:pt x="12" y="239"/>
                    <a:pt x="12" y="239"/>
                  </a:cubicBezTo>
                  <a:cubicBezTo>
                    <a:pt x="13" y="239"/>
                    <a:pt x="13" y="239"/>
                    <a:pt x="13" y="239"/>
                  </a:cubicBezTo>
                  <a:cubicBezTo>
                    <a:pt x="13" y="240"/>
                    <a:pt x="13" y="240"/>
                    <a:pt x="13" y="240"/>
                  </a:cubicBezTo>
                  <a:cubicBezTo>
                    <a:pt x="12" y="240"/>
                    <a:pt x="12" y="240"/>
                    <a:pt x="12" y="240"/>
                  </a:cubicBezTo>
                  <a:cubicBezTo>
                    <a:pt x="12" y="241"/>
                    <a:pt x="12" y="241"/>
                    <a:pt x="12" y="241"/>
                  </a:cubicBezTo>
                  <a:cubicBezTo>
                    <a:pt x="12" y="242"/>
                    <a:pt x="12" y="242"/>
                    <a:pt x="12" y="242"/>
                  </a:cubicBezTo>
                  <a:cubicBezTo>
                    <a:pt x="12" y="243"/>
                    <a:pt x="12" y="243"/>
                    <a:pt x="12" y="243"/>
                  </a:cubicBezTo>
                  <a:cubicBezTo>
                    <a:pt x="12" y="244"/>
                    <a:pt x="12" y="244"/>
                    <a:pt x="12" y="244"/>
                  </a:cubicBezTo>
                  <a:cubicBezTo>
                    <a:pt x="12" y="245"/>
                    <a:pt x="12" y="245"/>
                    <a:pt x="12" y="245"/>
                  </a:cubicBezTo>
                  <a:cubicBezTo>
                    <a:pt x="13" y="245"/>
                    <a:pt x="13" y="245"/>
                    <a:pt x="13" y="245"/>
                  </a:cubicBezTo>
                  <a:cubicBezTo>
                    <a:pt x="14" y="246"/>
                    <a:pt x="14" y="246"/>
                    <a:pt x="14" y="246"/>
                  </a:cubicBezTo>
                  <a:cubicBezTo>
                    <a:pt x="13" y="247"/>
                    <a:pt x="13" y="247"/>
                    <a:pt x="13" y="247"/>
                  </a:cubicBezTo>
                  <a:cubicBezTo>
                    <a:pt x="12" y="246"/>
                    <a:pt x="12" y="246"/>
                    <a:pt x="12" y="246"/>
                  </a:cubicBezTo>
                  <a:cubicBezTo>
                    <a:pt x="11" y="244"/>
                    <a:pt x="11" y="244"/>
                    <a:pt x="11" y="244"/>
                  </a:cubicBezTo>
                  <a:cubicBezTo>
                    <a:pt x="10" y="243"/>
                    <a:pt x="10" y="243"/>
                    <a:pt x="10" y="243"/>
                  </a:cubicBezTo>
                  <a:cubicBezTo>
                    <a:pt x="11" y="242"/>
                    <a:pt x="11" y="242"/>
                    <a:pt x="11" y="242"/>
                  </a:cubicBezTo>
                  <a:cubicBezTo>
                    <a:pt x="10" y="242"/>
                    <a:pt x="10" y="242"/>
                    <a:pt x="10" y="242"/>
                  </a:cubicBezTo>
                  <a:cubicBezTo>
                    <a:pt x="9" y="241"/>
                    <a:pt x="9" y="241"/>
                    <a:pt x="9" y="241"/>
                  </a:cubicBezTo>
                  <a:cubicBezTo>
                    <a:pt x="10" y="241"/>
                    <a:pt x="10" y="241"/>
                    <a:pt x="10" y="241"/>
                  </a:cubicBezTo>
                  <a:cubicBezTo>
                    <a:pt x="11" y="241"/>
                    <a:pt x="11" y="241"/>
                    <a:pt x="11" y="241"/>
                  </a:cubicBezTo>
                  <a:cubicBezTo>
                    <a:pt x="10" y="240"/>
                    <a:pt x="10" y="240"/>
                    <a:pt x="10" y="240"/>
                  </a:cubicBezTo>
                  <a:cubicBezTo>
                    <a:pt x="9" y="240"/>
                    <a:pt x="9" y="240"/>
                    <a:pt x="9" y="240"/>
                  </a:cubicBezTo>
                  <a:cubicBezTo>
                    <a:pt x="10" y="239"/>
                    <a:pt x="10" y="239"/>
                    <a:pt x="10" y="239"/>
                  </a:cubicBezTo>
                  <a:cubicBezTo>
                    <a:pt x="9" y="238"/>
                    <a:pt x="9" y="238"/>
                    <a:pt x="9" y="238"/>
                  </a:cubicBezTo>
                  <a:cubicBezTo>
                    <a:pt x="9" y="238"/>
                    <a:pt x="9" y="238"/>
                    <a:pt x="9" y="238"/>
                  </a:cubicBezTo>
                  <a:cubicBezTo>
                    <a:pt x="10" y="238"/>
                    <a:pt x="10" y="238"/>
                    <a:pt x="10" y="238"/>
                  </a:cubicBezTo>
                  <a:cubicBezTo>
                    <a:pt x="11" y="238"/>
                    <a:pt x="11" y="238"/>
                    <a:pt x="11" y="238"/>
                  </a:cubicBezTo>
                  <a:cubicBezTo>
                    <a:pt x="11" y="237"/>
                    <a:pt x="11" y="237"/>
                    <a:pt x="11" y="237"/>
                  </a:cubicBezTo>
                  <a:cubicBezTo>
                    <a:pt x="10" y="237"/>
                    <a:pt x="10" y="237"/>
                    <a:pt x="10" y="237"/>
                  </a:cubicBezTo>
                  <a:cubicBezTo>
                    <a:pt x="9" y="237"/>
                    <a:pt x="9" y="237"/>
                    <a:pt x="9" y="237"/>
                  </a:cubicBezTo>
                  <a:cubicBezTo>
                    <a:pt x="9" y="236"/>
                    <a:pt x="9" y="236"/>
                    <a:pt x="9" y="236"/>
                  </a:cubicBezTo>
                  <a:cubicBezTo>
                    <a:pt x="10" y="235"/>
                    <a:pt x="10" y="235"/>
                    <a:pt x="10" y="235"/>
                  </a:cubicBezTo>
                  <a:close/>
                  <a:moveTo>
                    <a:pt x="20" y="231"/>
                  </a:moveTo>
                  <a:cubicBezTo>
                    <a:pt x="20" y="230"/>
                    <a:pt x="20" y="230"/>
                    <a:pt x="20" y="230"/>
                  </a:cubicBezTo>
                  <a:cubicBezTo>
                    <a:pt x="21" y="230"/>
                    <a:pt x="21" y="230"/>
                    <a:pt x="21" y="230"/>
                  </a:cubicBezTo>
                  <a:cubicBezTo>
                    <a:pt x="21" y="230"/>
                    <a:pt x="21" y="230"/>
                    <a:pt x="21" y="230"/>
                  </a:cubicBezTo>
                  <a:cubicBezTo>
                    <a:pt x="20" y="231"/>
                    <a:pt x="20" y="231"/>
                    <a:pt x="20" y="231"/>
                  </a:cubicBezTo>
                  <a:close/>
                  <a:moveTo>
                    <a:pt x="111" y="109"/>
                  </a:moveTo>
                  <a:cubicBezTo>
                    <a:pt x="111" y="109"/>
                    <a:pt x="111" y="109"/>
                    <a:pt x="111" y="109"/>
                  </a:cubicBezTo>
                  <a:cubicBezTo>
                    <a:pt x="112" y="109"/>
                    <a:pt x="112" y="109"/>
                    <a:pt x="112" y="109"/>
                  </a:cubicBezTo>
                  <a:cubicBezTo>
                    <a:pt x="112" y="109"/>
                    <a:pt x="112" y="109"/>
                    <a:pt x="112" y="109"/>
                  </a:cubicBezTo>
                  <a:cubicBezTo>
                    <a:pt x="112" y="108"/>
                    <a:pt x="112" y="108"/>
                    <a:pt x="112" y="108"/>
                  </a:cubicBezTo>
                  <a:cubicBezTo>
                    <a:pt x="111" y="108"/>
                    <a:pt x="111" y="108"/>
                    <a:pt x="111" y="108"/>
                  </a:cubicBezTo>
                  <a:cubicBezTo>
                    <a:pt x="111" y="109"/>
                    <a:pt x="111" y="109"/>
                    <a:pt x="111" y="109"/>
                  </a:cubicBezTo>
                  <a:close/>
                  <a:moveTo>
                    <a:pt x="102" y="101"/>
                  </a:moveTo>
                  <a:cubicBezTo>
                    <a:pt x="103" y="101"/>
                    <a:pt x="103" y="101"/>
                    <a:pt x="103" y="101"/>
                  </a:cubicBezTo>
                  <a:cubicBezTo>
                    <a:pt x="103" y="101"/>
                    <a:pt x="103" y="101"/>
                    <a:pt x="103" y="101"/>
                  </a:cubicBezTo>
                  <a:cubicBezTo>
                    <a:pt x="103" y="100"/>
                    <a:pt x="103" y="100"/>
                    <a:pt x="103" y="100"/>
                  </a:cubicBezTo>
                  <a:cubicBezTo>
                    <a:pt x="103" y="100"/>
                    <a:pt x="103" y="100"/>
                    <a:pt x="103" y="100"/>
                  </a:cubicBezTo>
                  <a:cubicBezTo>
                    <a:pt x="102" y="101"/>
                    <a:pt x="102" y="101"/>
                    <a:pt x="102" y="101"/>
                  </a:cubicBezTo>
                  <a:close/>
                  <a:moveTo>
                    <a:pt x="71" y="103"/>
                  </a:moveTo>
                  <a:cubicBezTo>
                    <a:pt x="71" y="104"/>
                    <a:pt x="71" y="104"/>
                    <a:pt x="71" y="104"/>
                  </a:cubicBezTo>
                  <a:cubicBezTo>
                    <a:pt x="72" y="103"/>
                    <a:pt x="72" y="103"/>
                    <a:pt x="72" y="103"/>
                  </a:cubicBezTo>
                  <a:cubicBezTo>
                    <a:pt x="71" y="103"/>
                    <a:pt x="71" y="103"/>
                    <a:pt x="71" y="103"/>
                  </a:cubicBezTo>
                  <a:cubicBezTo>
                    <a:pt x="71" y="103"/>
                    <a:pt x="71" y="103"/>
                    <a:pt x="71" y="103"/>
                  </a:cubicBezTo>
                  <a:close/>
                  <a:moveTo>
                    <a:pt x="71" y="105"/>
                  </a:moveTo>
                  <a:cubicBezTo>
                    <a:pt x="71" y="104"/>
                    <a:pt x="71" y="104"/>
                    <a:pt x="71" y="104"/>
                  </a:cubicBezTo>
                  <a:cubicBezTo>
                    <a:pt x="71" y="104"/>
                    <a:pt x="71" y="104"/>
                    <a:pt x="71" y="104"/>
                  </a:cubicBezTo>
                  <a:cubicBezTo>
                    <a:pt x="71" y="105"/>
                    <a:pt x="71" y="105"/>
                    <a:pt x="71" y="105"/>
                  </a:cubicBezTo>
                  <a:cubicBezTo>
                    <a:pt x="71" y="105"/>
                    <a:pt x="71" y="105"/>
                    <a:pt x="71" y="105"/>
                  </a:cubicBezTo>
                  <a:close/>
                  <a:moveTo>
                    <a:pt x="69" y="107"/>
                  </a:moveTo>
                  <a:cubicBezTo>
                    <a:pt x="69" y="108"/>
                    <a:pt x="69" y="108"/>
                    <a:pt x="69" y="108"/>
                  </a:cubicBezTo>
                  <a:cubicBezTo>
                    <a:pt x="69" y="109"/>
                    <a:pt x="69" y="109"/>
                    <a:pt x="69" y="109"/>
                  </a:cubicBezTo>
                  <a:cubicBezTo>
                    <a:pt x="69" y="110"/>
                    <a:pt x="69" y="110"/>
                    <a:pt x="69" y="110"/>
                  </a:cubicBezTo>
                  <a:cubicBezTo>
                    <a:pt x="70" y="110"/>
                    <a:pt x="70" y="110"/>
                    <a:pt x="70" y="110"/>
                  </a:cubicBezTo>
                  <a:cubicBezTo>
                    <a:pt x="70" y="109"/>
                    <a:pt x="70" y="109"/>
                    <a:pt x="70" y="109"/>
                  </a:cubicBezTo>
                  <a:cubicBezTo>
                    <a:pt x="71" y="109"/>
                    <a:pt x="71" y="109"/>
                    <a:pt x="71" y="109"/>
                  </a:cubicBezTo>
                  <a:cubicBezTo>
                    <a:pt x="74" y="107"/>
                    <a:pt x="74" y="107"/>
                    <a:pt x="74" y="107"/>
                  </a:cubicBezTo>
                  <a:cubicBezTo>
                    <a:pt x="75" y="106"/>
                    <a:pt x="75" y="106"/>
                    <a:pt x="75" y="106"/>
                  </a:cubicBezTo>
                  <a:cubicBezTo>
                    <a:pt x="76" y="105"/>
                    <a:pt x="76" y="105"/>
                    <a:pt x="76" y="105"/>
                  </a:cubicBezTo>
                  <a:cubicBezTo>
                    <a:pt x="75" y="106"/>
                    <a:pt x="75" y="106"/>
                    <a:pt x="75" y="106"/>
                  </a:cubicBezTo>
                  <a:cubicBezTo>
                    <a:pt x="75" y="105"/>
                    <a:pt x="75" y="105"/>
                    <a:pt x="75" y="105"/>
                  </a:cubicBezTo>
                  <a:cubicBezTo>
                    <a:pt x="75" y="104"/>
                    <a:pt x="75" y="104"/>
                    <a:pt x="75" y="104"/>
                  </a:cubicBezTo>
                  <a:cubicBezTo>
                    <a:pt x="74" y="104"/>
                    <a:pt x="74" y="104"/>
                    <a:pt x="74" y="104"/>
                  </a:cubicBezTo>
                  <a:cubicBezTo>
                    <a:pt x="74" y="105"/>
                    <a:pt x="74" y="105"/>
                    <a:pt x="74" y="105"/>
                  </a:cubicBezTo>
                  <a:cubicBezTo>
                    <a:pt x="73" y="105"/>
                    <a:pt x="73" y="105"/>
                    <a:pt x="73" y="105"/>
                  </a:cubicBezTo>
                  <a:cubicBezTo>
                    <a:pt x="73" y="106"/>
                    <a:pt x="73" y="106"/>
                    <a:pt x="73" y="106"/>
                  </a:cubicBezTo>
                  <a:cubicBezTo>
                    <a:pt x="72" y="106"/>
                    <a:pt x="72" y="106"/>
                    <a:pt x="72" y="106"/>
                  </a:cubicBezTo>
                  <a:cubicBezTo>
                    <a:pt x="72" y="106"/>
                    <a:pt x="72" y="106"/>
                    <a:pt x="72" y="106"/>
                  </a:cubicBezTo>
                  <a:cubicBezTo>
                    <a:pt x="72" y="107"/>
                    <a:pt x="72" y="107"/>
                    <a:pt x="72" y="107"/>
                  </a:cubicBezTo>
                  <a:cubicBezTo>
                    <a:pt x="71" y="106"/>
                    <a:pt x="71" y="106"/>
                    <a:pt x="71" y="106"/>
                  </a:cubicBezTo>
                  <a:cubicBezTo>
                    <a:pt x="71" y="106"/>
                    <a:pt x="71" y="106"/>
                    <a:pt x="71" y="106"/>
                  </a:cubicBezTo>
                  <a:cubicBezTo>
                    <a:pt x="71" y="105"/>
                    <a:pt x="71" y="105"/>
                    <a:pt x="71" y="105"/>
                  </a:cubicBezTo>
                  <a:cubicBezTo>
                    <a:pt x="70" y="106"/>
                    <a:pt x="70" y="106"/>
                    <a:pt x="70" y="106"/>
                  </a:cubicBezTo>
                  <a:cubicBezTo>
                    <a:pt x="70" y="106"/>
                    <a:pt x="70" y="106"/>
                    <a:pt x="70" y="106"/>
                  </a:cubicBezTo>
                  <a:cubicBezTo>
                    <a:pt x="70" y="107"/>
                    <a:pt x="70" y="107"/>
                    <a:pt x="70" y="107"/>
                  </a:cubicBezTo>
                  <a:cubicBezTo>
                    <a:pt x="69" y="107"/>
                    <a:pt x="69" y="107"/>
                    <a:pt x="69" y="107"/>
                  </a:cubicBezTo>
                  <a:close/>
                  <a:moveTo>
                    <a:pt x="66" y="110"/>
                  </a:moveTo>
                  <a:cubicBezTo>
                    <a:pt x="66" y="109"/>
                    <a:pt x="66" y="109"/>
                    <a:pt x="66" y="109"/>
                  </a:cubicBezTo>
                  <a:cubicBezTo>
                    <a:pt x="66" y="107"/>
                    <a:pt x="66" y="107"/>
                    <a:pt x="66" y="107"/>
                  </a:cubicBezTo>
                  <a:cubicBezTo>
                    <a:pt x="65" y="108"/>
                    <a:pt x="65" y="108"/>
                    <a:pt x="65" y="108"/>
                  </a:cubicBezTo>
                  <a:cubicBezTo>
                    <a:pt x="65" y="109"/>
                    <a:pt x="65" y="109"/>
                    <a:pt x="65" y="109"/>
                  </a:cubicBezTo>
                  <a:cubicBezTo>
                    <a:pt x="65" y="109"/>
                    <a:pt x="65" y="109"/>
                    <a:pt x="65" y="109"/>
                  </a:cubicBezTo>
                  <a:cubicBezTo>
                    <a:pt x="65" y="109"/>
                    <a:pt x="65" y="109"/>
                    <a:pt x="65" y="109"/>
                  </a:cubicBezTo>
                  <a:cubicBezTo>
                    <a:pt x="65" y="109"/>
                    <a:pt x="66" y="110"/>
                    <a:pt x="66" y="110"/>
                  </a:cubicBezTo>
                  <a:close/>
                  <a:moveTo>
                    <a:pt x="66" y="110"/>
                  </a:moveTo>
                  <a:cubicBezTo>
                    <a:pt x="67" y="110"/>
                    <a:pt x="67" y="110"/>
                    <a:pt x="67" y="110"/>
                  </a:cubicBezTo>
                  <a:cubicBezTo>
                    <a:pt x="67" y="109"/>
                    <a:pt x="67" y="109"/>
                    <a:pt x="67" y="109"/>
                  </a:cubicBezTo>
                  <a:cubicBezTo>
                    <a:pt x="67" y="109"/>
                    <a:pt x="67" y="109"/>
                    <a:pt x="67" y="109"/>
                  </a:cubicBezTo>
                  <a:cubicBezTo>
                    <a:pt x="67" y="107"/>
                    <a:pt x="67" y="107"/>
                    <a:pt x="67" y="107"/>
                  </a:cubicBezTo>
                  <a:cubicBezTo>
                    <a:pt x="67" y="107"/>
                    <a:pt x="67" y="107"/>
                    <a:pt x="67" y="107"/>
                  </a:cubicBezTo>
                  <a:cubicBezTo>
                    <a:pt x="68" y="107"/>
                    <a:pt x="68" y="107"/>
                    <a:pt x="68" y="107"/>
                  </a:cubicBezTo>
                  <a:cubicBezTo>
                    <a:pt x="68" y="106"/>
                    <a:pt x="68" y="106"/>
                    <a:pt x="68" y="106"/>
                  </a:cubicBezTo>
                  <a:cubicBezTo>
                    <a:pt x="68" y="106"/>
                    <a:pt x="68" y="106"/>
                    <a:pt x="68" y="106"/>
                  </a:cubicBezTo>
                  <a:cubicBezTo>
                    <a:pt x="69" y="107"/>
                    <a:pt x="69" y="107"/>
                    <a:pt x="69" y="107"/>
                  </a:cubicBezTo>
                  <a:cubicBezTo>
                    <a:pt x="68" y="109"/>
                    <a:pt x="68" y="109"/>
                    <a:pt x="68" y="109"/>
                  </a:cubicBezTo>
                  <a:cubicBezTo>
                    <a:pt x="68" y="110"/>
                    <a:pt x="68" y="110"/>
                    <a:pt x="68" y="110"/>
                  </a:cubicBezTo>
                  <a:cubicBezTo>
                    <a:pt x="68" y="110"/>
                    <a:pt x="68" y="110"/>
                    <a:pt x="68" y="110"/>
                  </a:cubicBezTo>
                  <a:cubicBezTo>
                    <a:pt x="67" y="111"/>
                    <a:pt x="67" y="111"/>
                    <a:pt x="67" y="111"/>
                  </a:cubicBezTo>
                  <a:cubicBezTo>
                    <a:pt x="66" y="110"/>
                    <a:pt x="66" y="110"/>
                    <a:pt x="66" y="110"/>
                  </a:cubicBezTo>
                  <a:close/>
                  <a:moveTo>
                    <a:pt x="68" y="114"/>
                  </a:moveTo>
                  <a:cubicBezTo>
                    <a:pt x="68" y="114"/>
                    <a:pt x="68" y="114"/>
                    <a:pt x="68" y="114"/>
                  </a:cubicBezTo>
                  <a:cubicBezTo>
                    <a:pt x="67" y="112"/>
                    <a:pt x="67" y="112"/>
                    <a:pt x="67" y="112"/>
                  </a:cubicBezTo>
                  <a:cubicBezTo>
                    <a:pt x="67" y="111"/>
                    <a:pt x="67" y="111"/>
                    <a:pt x="67" y="111"/>
                  </a:cubicBezTo>
                  <a:cubicBezTo>
                    <a:pt x="67" y="111"/>
                    <a:pt x="67" y="111"/>
                    <a:pt x="67" y="111"/>
                  </a:cubicBezTo>
                  <a:cubicBezTo>
                    <a:pt x="65" y="110"/>
                    <a:pt x="65" y="110"/>
                    <a:pt x="65" y="110"/>
                  </a:cubicBezTo>
                  <a:cubicBezTo>
                    <a:pt x="65" y="110"/>
                    <a:pt x="65" y="110"/>
                    <a:pt x="65" y="110"/>
                  </a:cubicBezTo>
                  <a:cubicBezTo>
                    <a:pt x="65" y="111"/>
                    <a:pt x="65" y="111"/>
                    <a:pt x="65" y="111"/>
                  </a:cubicBezTo>
                  <a:cubicBezTo>
                    <a:pt x="66" y="112"/>
                    <a:pt x="66" y="112"/>
                    <a:pt x="66" y="112"/>
                  </a:cubicBezTo>
                  <a:cubicBezTo>
                    <a:pt x="65" y="112"/>
                    <a:pt x="65" y="112"/>
                    <a:pt x="65" y="112"/>
                  </a:cubicBezTo>
                  <a:cubicBezTo>
                    <a:pt x="65" y="112"/>
                    <a:pt x="65" y="112"/>
                    <a:pt x="65" y="112"/>
                  </a:cubicBezTo>
                  <a:cubicBezTo>
                    <a:pt x="66" y="113"/>
                    <a:pt x="66" y="113"/>
                    <a:pt x="66" y="113"/>
                  </a:cubicBezTo>
                  <a:cubicBezTo>
                    <a:pt x="68" y="114"/>
                    <a:pt x="68" y="114"/>
                    <a:pt x="68" y="114"/>
                  </a:cubicBezTo>
                  <a:close/>
                  <a:moveTo>
                    <a:pt x="58" y="100"/>
                  </a:moveTo>
                  <a:cubicBezTo>
                    <a:pt x="58" y="101"/>
                    <a:pt x="58" y="101"/>
                    <a:pt x="58" y="101"/>
                  </a:cubicBezTo>
                  <a:cubicBezTo>
                    <a:pt x="59" y="101"/>
                    <a:pt x="59" y="101"/>
                    <a:pt x="59" y="101"/>
                  </a:cubicBezTo>
                  <a:cubicBezTo>
                    <a:pt x="60" y="101"/>
                    <a:pt x="60" y="101"/>
                    <a:pt x="60" y="101"/>
                  </a:cubicBezTo>
                  <a:cubicBezTo>
                    <a:pt x="60" y="101"/>
                    <a:pt x="60" y="101"/>
                    <a:pt x="60" y="101"/>
                  </a:cubicBezTo>
                  <a:cubicBezTo>
                    <a:pt x="59" y="100"/>
                    <a:pt x="59" y="100"/>
                    <a:pt x="59" y="100"/>
                  </a:cubicBezTo>
                  <a:cubicBezTo>
                    <a:pt x="58" y="99"/>
                    <a:pt x="58" y="99"/>
                    <a:pt x="58" y="99"/>
                  </a:cubicBezTo>
                  <a:cubicBezTo>
                    <a:pt x="58" y="100"/>
                    <a:pt x="58" y="100"/>
                    <a:pt x="58" y="100"/>
                  </a:cubicBezTo>
                  <a:close/>
                  <a:moveTo>
                    <a:pt x="39" y="271"/>
                  </a:moveTo>
                  <a:cubicBezTo>
                    <a:pt x="39" y="271"/>
                    <a:pt x="39" y="271"/>
                    <a:pt x="39" y="271"/>
                  </a:cubicBezTo>
                  <a:cubicBezTo>
                    <a:pt x="38" y="271"/>
                    <a:pt x="38" y="271"/>
                    <a:pt x="38" y="271"/>
                  </a:cubicBezTo>
                  <a:cubicBezTo>
                    <a:pt x="38" y="269"/>
                    <a:pt x="38" y="269"/>
                    <a:pt x="38" y="269"/>
                  </a:cubicBezTo>
                  <a:cubicBezTo>
                    <a:pt x="39" y="268"/>
                    <a:pt x="39" y="268"/>
                    <a:pt x="39" y="268"/>
                  </a:cubicBezTo>
                  <a:cubicBezTo>
                    <a:pt x="39" y="267"/>
                    <a:pt x="39" y="267"/>
                    <a:pt x="39" y="267"/>
                  </a:cubicBezTo>
                  <a:cubicBezTo>
                    <a:pt x="39" y="267"/>
                    <a:pt x="39" y="267"/>
                    <a:pt x="39" y="267"/>
                  </a:cubicBezTo>
                  <a:cubicBezTo>
                    <a:pt x="38" y="268"/>
                    <a:pt x="38" y="268"/>
                    <a:pt x="38" y="268"/>
                  </a:cubicBezTo>
                  <a:cubicBezTo>
                    <a:pt x="37" y="268"/>
                    <a:pt x="37" y="268"/>
                    <a:pt x="37" y="268"/>
                  </a:cubicBezTo>
                  <a:cubicBezTo>
                    <a:pt x="36" y="267"/>
                    <a:pt x="36" y="267"/>
                    <a:pt x="36" y="267"/>
                  </a:cubicBezTo>
                  <a:cubicBezTo>
                    <a:pt x="36" y="266"/>
                    <a:pt x="36" y="266"/>
                    <a:pt x="36" y="266"/>
                  </a:cubicBezTo>
                  <a:cubicBezTo>
                    <a:pt x="36" y="266"/>
                    <a:pt x="36" y="266"/>
                    <a:pt x="36" y="266"/>
                  </a:cubicBezTo>
                  <a:cubicBezTo>
                    <a:pt x="37" y="267"/>
                    <a:pt x="37" y="267"/>
                    <a:pt x="37" y="267"/>
                  </a:cubicBezTo>
                  <a:cubicBezTo>
                    <a:pt x="37" y="267"/>
                    <a:pt x="37" y="267"/>
                    <a:pt x="37" y="267"/>
                  </a:cubicBezTo>
                  <a:cubicBezTo>
                    <a:pt x="37" y="267"/>
                    <a:pt x="37" y="267"/>
                    <a:pt x="37" y="267"/>
                  </a:cubicBezTo>
                  <a:cubicBezTo>
                    <a:pt x="37" y="266"/>
                    <a:pt x="37" y="266"/>
                    <a:pt x="37" y="266"/>
                  </a:cubicBezTo>
                  <a:cubicBezTo>
                    <a:pt x="36" y="265"/>
                    <a:pt x="36" y="265"/>
                    <a:pt x="36" y="265"/>
                  </a:cubicBezTo>
                  <a:cubicBezTo>
                    <a:pt x="36" y="265"/>
                    <a:pt x="36" y="265"/>
                    <a:pt x="36" y="265"/>
                  </a:cubicBezTo>
                  <a:cubicBezTo>
                    <a:pt x="35" y="266"/>
                    <a:pt x="35" y="266"/>
                    <a:pt x="35" y="266"/>
                  </a:cubicBezTo>
                  <a:cubicBezTo>
                    <a:pt x="34" y="265"/>
                    <a:pt x="34" y="265"/>
                    <a:pt x="34" y="265"/>
                  </a:cubicBezTo>
                  <a:cubicBezTo>
                    <a:pt x="34" y="264"/>
                    <a:pt x="34" y="264"/>
                    <a:pt x="34" y="264"/>
                  </a:cubicBezTo>
                  <a:cubicBezTo>
                    <a:pt x="34" y="264"/>
                    <a:pt x="34" y="264"/>
                    <a:pt x="34" y="264"/>
                  </a:cubicBezTo>
                  <a:cubicBezTo>
                    <a:pt x="35" y="263"/>
                    <a:pt x="35" y="263"/>
                    <a:pt x="35" y="263"/>
                  </a:cubicBezTo>
                  <a:cubicBezTo>
                    <a:pt x="35" y="262"/>
                    <a:pt x="35" y="262"/>
                    <a:pt x="35" y="262"/>
                  </a:cubicBezTo>
                  <a:cubicBezTo>
                    <a:pt x="36" y="262"/>
                    <a:pt x="36" y="262"/>
                    <a:pt x="36" y="262"/>
                  </a:cubicBezTo>
                  <a:cubicBezTo>
                    <a:pt x="36" y="261"/>
                    <a:pt x="36" y="261"/>
                    <a:pt x="36" y="261"/>
                  </a:cubicBezTo>
                  <a:cubicBezTo>
                    <a:pt x="35" y="262"/>
                    <a:pt x="35" y="262"/>
                    <a:pt x="35" y="262"/>
                  </a:cubicBezTo>
                  <a:cubicBezTo>
                    <a:pt x="34" y="262"/>
                    <a:pt x="34" y="262"/>
                    <a:pt x="34" y="262"/>
                  </a:cubicBezTo>
                  <a:cubicBezTo>
                    <a:pt x="34" y="261"/>
                    <a:pt x="34" y="261"/>
                    <a:pt x="34" y="261"/>
                  </a:cubicBezTo>
                  <a:cubicBezTo>
                    <a:pt x="34" y="261"/>
                    <a:pt x="34" y="261"/>
                    <a:pt x="34" y="261"/>
                  </a:cubicBezTo>
                  <a:cubicBezTo>
                    <a:pt x="35" y="260"/>
                    <a:pt x="35" y="260"/>
                    <a:pt x="35" y="260"/>
                  </a:cubicBezTo>
                  <a:cubicBezTo>
                    <a:pt x="35" y="259"/>
                    <a:pt x="35" y="259"/>
                    <a:pt x="35" y="259"/>
                  </a:cubicBezTo>
                  <a:cubicBezTo>
                    <a:pt x="35" y="258"/>
                    <a:pt x="35" y="258"/>
                    <a:pt x="35" y="258"/>
                  </a:cubicBezTo>
                  <a:cubicBezTo>
                    <a:pt x="35" y="258"/>
                    <a:pt x="35" y="258"/>
                    <a:pt x="35" y="258"/>
                  </a:cubicBezTo>
                  <a:cubicBezTo>
                    <a:pt x="35" y="258"/>
                    <a:pt x="35" y="258"/>
                    <a:pt x="35" y="258"/>
                  </a:cubicBezTo>
                  <a:cubicBezTo>
                    <a:pt x="35" y="259"/>
                    <a:pt x="35" y="259"/>
                    <a:pt x="35" y="259"/>
                  </a:cubicBezTo>
                  <a:cubicBezTo>
                    <a:pt x="34" y="260"/>
                    <a:pt x="34" y="260"/>
                    <a:pt x="34" y="260"/>
                  </a:cubicBezTo>
                  <a:cubicBezTo>
                    <a:pt x="33" y="261"/>
                    <a:pt x="33" y="261"/>
                    <a:pt x="33" y="261"/>
                  </a:cubicBezTo>
                  <a:cubicBezTo>
                    <a:pt x="33" y="261"/>
                    <a:pt x="33" y="261"/>
                    <a:pt x="33" y="261"/>
                  </a:cubicBezTo>
                  <a:cubicBezTo>
                    <a:pt x="32" y="261"/>
                    <a:pt x="32" y="261"/>
                    <a:pt x="32" y="261"/>
                  </a:cubicBezTo>
                  <a:cubicBezTo>
                    <a:pt x="32" y="261"/>
                    <a:pt x="32" y="261"/>
                    <a:pt x="32" y="261"/>
                  </a:cubicBezTo>
                  <a:cubicBezTo>
                    <a:pt x="32" y="260"/>
                    <a:pt x="32" y="260"/>
                    <a:pt x="32" y="260"/>
                  </a:cubicBezTo>
                  <a:cubicBezTo>
                    <a:pt x="32" y="260"/>
                    <a:pt x="32" y="260"/>
                    <a:pt x="32" y="260"/>
                  </a:cubicBezTo>
                  <a:cubicBezTo>
                    <a:pt x="32" y="260"/>
                    <a:pt x="32" y="260"/>
                    <a:pt x="32" y="260"/>
                  </a:cubicBezTo>
                  <a:cubicBezTo>
                    <a:pt x="31" y="260"/>
                    <a:pt x="31" y="260"/>
                    <a:pt x="31" y="260"/>
                  </a:cubicBezTo>
                  <a:cubicBezTo>
                    <a:pt x="31" y="261"/>
                    <a:pt x="31" y="261"/>
                    <a:pt x="31" y="261"/>
                  </a:cubicBezTo>
                  <a:cubicBezTo>
                    <a:pt x="31" y="261"/>
                    <a:pt x="31" y="261"/>
                    <a:pt x="31" y="261"/>
                  </a:cubicBezTo>
                  <a:cubicBezTo>
                    <a:pt x="31" y="260"/>
                    <a:pt x="31" y="260"/>
                    <a:pt x="31" y="260"/>
                  </a:cubicBezTo>
                  <a:cubicBezTo>
                    <a:pt x="30" y="260"/>
                    <a:pt x="30" y="260"/>
                    <a:pt x="30" y="260"/>
                  </a:cubicBezTo>
                  <a:cubicBezTo>
                    <a:pt x="30" y="261"/>
                    <a:pt x="30" y="261"/>
                    <a:pt x="30" y="261"/>
                  </a:cubicBezTo>
                  <a:cubicBezTo>
                    <a:pt x="29" y="260"/>
                    <a:pt x="29" y="260"/>
                    <a:pt x="29" y="260"/>
                  </a:cubicBezTo>
                  <a:cubicBezTo>
                    <a:pt x="29" y="260"/>
                    <a:pt x="29" y="260"/>
                    <a:pt x="29" y="260"/>
                  </a:cubicBezTo>
                  <a:cubicBezTo>
                    <a:pt x="30" y="259"/>
                    <a:pt x="30" y="259"/>
                    <a:pt x="30" y="259"/>
                  </a:cubicBezTo>
                  <a:cubicBezTo>
                    <a:pt x="30" y="259"/>
                    <a:pt x="30" y="259"/>
                    <a:pt x="30" y="259"/>
                  </a:cubicBezTo>
                  <a:cubicBezTo>
                    <a:pt x="31" y="259"/>
                    <a:pt x="31" y="259"/>
                    <a:pt x="31" y="259"/>
                  </a:cubicBezTo>
                  <a:cubicBezTo>
                    <a:pt x="33" y="258"/>
                    <a:pt x="33" y="258"/>
                    <a:pt x="33" y="258"/>
                  </a:cubicBezTo>
                  <a:cubicBezTo>
                    <a:pt x="33" y="258"/>
                    <a:pt x="33" y="258"/>
                    <a:pt x="33" y="258"/>
                  </a:cubicBezTo>
                  <a:cubicBezTo>
                    <a:pt x="33" y="257"/>
                    <a:pt x="33" y="257"/>
                    <a:pt x="33" y="257"/>
                  </a:cubicBezTo>
                  <a:cubicBezTo>
                    <a:pt x="33" y="257"/>
                    <a:pt x="33" y="257"/>
                    <a:pt x="33" y="257"/>
                  </a:cubicBezTo>
                  <a:cubicBezTo>
                    <a:pt x="32" y="258"/>
                    <a:pt x="32" y="258"/>
                    <a:pt x="32" y="258"/>
                  </a:cubicBezTo>
                  <a:cubicBezTo>
                    <a:pt x="31" y="259"/>
                    <a:pt x="31" y="259"/>
                    <a:pt x="31" y="259"/>
                  </a:cubicBezTo>
                  <a:cubicBezTo>
                    <a:pt x="31" y="259"/>
                    <a:pt x="31" y="259"/>
                    <a:pt x="31" y="259"/>
                  </a:cubicBezTo>
                  <a:cubicBezTo>
                    <a:pt x="30" y="259"/>
                    <a:pt x="30" y="259"/>
                    <a:pt x="30" y="259"/>
                  </a:cubicBezTo>
                  <a:cubicBezTo>
                    <a:pt x="30" y="258"/>
                    <a:pt x="30" y="258"/>
                    <a:pt x="30" y="258"/>
                  </a:cubicBezTo>
                  <a:cubicBezTo>
                    <a:pt x="29" y="258"/>
                    <a:pt x="29" y="258"/>
                    <a:pt x="29" y="258"/>
                  </a:cubicBezTo>
                  <a:cubicBezTo>
                    <a:pt x="29" y="258"/>
                    <a:pt x="29" y="258"/>
                    <a:pt x="29" y="258"/>
                  </a:cubicBezTo>
                  <a:cubicBezTo>
                    <a:pt x="29" y="257"/>
                    <a:pt x="29" y="257"/>
                    <a:pt x="29" y="257"/>
                  </a:cubicBezTo>
                  <a:cubicBezTo>
                    <a:pt x="29" y="257"/>
                    <a:pt x="29" y="257"/>
                    <a:pt x="29" y="257"/>
                  </a:cubicBezTo>
                  <a:cubicBezTo>
                    <a:pt x="28" y="257"/>
                    <a:pt x="28" y="257"/>
                    <a:pt x="28" y="257"/>
                  </a:cubicBezTo>
                  <a:cubicBezTo>
                    <a:pt x="27" y="257"/>
                    <a:pt x="27" y="257"/>
                    <a:pt x="27" y="257"/>
                  </a:cubicBezTo>
                  <a:cubicBezTo>
                    <a:pt x="27" y="257"/>
                    <a:pt x="27" y="257"/>
                    <a:pt x="27" y="257"/>
                  </a:cubicBezTo>
                  <a:cubicBezTo>
                    <a:pt x="26" y="258"/>
                    <a:pt x="26" y="258"/>
                    <a:pt x="26" y="258"/>
                  </a:cubicBezTo>
                  <a:cubicBezTo>
                    <a:pt x="25" y="257"/>
                    <a:pt x="25" y="257"/>
                    <a:pt x="25" y="257"/>
                  </a:cubicBezTo>
                  <a:cubicBezTo>
                    <a:pt x="25" y="256"/>
                    <a:pt x="25" y="256"/>
                    <a:pt x="25" y="256"/>
                  </a:cubicBezTo>
                  <a:cubicBezTo>
                    <a:pt x="25" y="256"/>
                    <a:pt x="25" y="256"/>
                    <a:pt x="25" y="256"/>
                  </a:cubicBezTo>
                  <a:cubicBezTo>
                    <a:pt x="26" y="256"/>
                    <a:pt x="26" y="256"/>
                    <a:pt x="26" y="256"/>
                  </a:cubicBezTo>
                  <a:cubicBezTo>
                    <a:pt x="27" y="257"/>
                    <a:pt x="27" y="257"/>
                    <a:pt x="27" y="257"/>
                  </a:cubicBezTo>
                  <a:cubicBezTo>
                    <a:pt x="28" y="256"/>
                    <a:pt x="28" y="256"/>
                    <a:pt x="28" y="256"/>
                  </a:cubicBezTo>
                  <a:cubicBezTo>
                    <a:pt x="28" y="256"/>
                    <a:pt x="28" y="256"/>
                    <a:pt x="28" y="256"/>
                  </a:cubicBezTo>
                  <a:cubicBezTo>
                    <a:pt x="28" y="256"/>
                    <a:pt x="28" y="256"/>
                    <a:pt x="28" y="256"/>
                  </a:cubicBezTo>
                  <a:cubicBezTo>
                    <a:pt x="26" y="256"/>
                    <a:pt x="26" y="256"/>
                    <a:pt x="26" y="256"/>
                  </a:cubicBezTo>
                  <a:cubicBezTo>
                    <a:pt x="26" y="256"/>
                    <a:pt x="26" y="256"/>
                    <a:pt x="26" y="256"/>
                  </a:cubicBezTo>
                  <a:cubicBezTo>
                    <a:pt x="26" y="256"/>
                    <a:pt x="26" y="256"/>
                    <a:pt x="26" y="256"/>
                  </a:cubicBezTo>
                  <a:cubicBezTo>
                    <a:pt x="27" y="256"/>
                    <a:pt x="27" y="256"/>
                    <a:pt x="27" y="256"/>
                  </a:cubicBezTo>
                  <a:cubicBezTo>
                    <a:pt x="28" y="256"/>
                    <a:pt x="28" y="256"/>
                    <a:pt x="28" y="256"/>
                  </a:cubicBezTo>
                  <a:cubicBezTo>
                    <a:pt x="28" y="255"/>
                    <a:pt x="28" y="255"/>
                    <a:pt x="28" y="255"/>
                  </a:cubicBezTo>
                  <a:cubicBezTo>
                    <a:pt x="27" y="255"/>
                    <a:pt x="27" y="255"/>
                    <a:pt x="27" y="255"/>
                  </a:cubicBezTo>
                  <a:cubicBezTo>
                    <a:pt x="26" y="255"/>
                    <a:pt x="26" y="255"/>
                    <a:pt x="26" y="255"/>
                  </a:cubicBezTo>
                  <a:cubicBezTo>
                    <a:pt x="25" y="255"/>
                    <a:pt x="25" y="255"/>
                    <a:pt x="25" y="255"/>
                  </a:cubicBezTo>
                  <a:cubicBezTo>
                    <a:pt x="25" y="255"/>
                    <a:pt x="25" y="255"/>
                    <a:pt x="25" y="255"/>
                  </a:cubicBezTo>
                  <a:cubicBezTo>
                    <a:pt x="24" y="255"/>
                    <a:pt x="24" y="255"/>
                    <a:pt x="24" y="255"/>
                  </a:cubicBezTo>
                  <a:cubicBezTo>
                    <a:pt x="24" y="254"/>
                    <a:pt x="24" y="254"/>
                    <a:pt x="24" y="254"/>
                  </a:cubicBezTo>
                  <a:cubicBezTo>
                    <a:pt x="25" y="254"/>
                    <a:pt x="25" y="254"/>
                    <a:pt x="25" y="254"/>
                  </a:cubicBezTo>
                  <a:cubicBezTo>
                    <a:pt x="26" y="254"/>
                    <a:pt x="26" y="254"/>
                    <a:pt x="26" y="254"/>
                  </a:cubicBezTo>
                  <a:cubicBezTo>
                    <a:pt x="27" y="254"/>
                    <a:pt x="27" y="254"/>
                    <a:pt x="27" y="254"/>
                  </a:cubicBezTo>
                  <a:cubicBezTo>
                    <a:pt x="27" y="254"/>
                    <a:pt x="27" y="254"/>
                    <a:pt x="27" y="254"/>
                  </a:cubicBezTo>
                  <a:cubicBezTo>
                    <a:pt x="26" y="254"/>
                    <a:pt x="26" y="254"/>
                    <a:pt x="26" y="254"/>
                  </a:cubicBezTo>
                  <a:cubicBezTo>
                    <a:pt x="26" y="254"/>
                    <a:pt x="26" y="254"/>
                    <a:pt x="26" y="254"/>
                  </a:cubicBezTo>
                  <a:cubicBezTo>
                    <a:pt x="25" y="254"/>
                    <a:pt x="25" y="254"/>
                    <a:pt x="25" y="254"/>
                  </a:cubicBezTo>
                  <a:cubicBezTo>
                    <a:pt x="25" y="253"/>
                    <a:pt x="25" y="253"/>
                    <a:pt x="25" y="253"/>
                  </a:cubicBezTo>
                  <a:cubicBezTo>
                    <a:pt x="26" y="253"/>
                    <a:pt x="26" y="253"/>
                    <a:pt x="26" y="253"/>
                  </a:cubicBezTo>
                  <a:cubicBezTo>
                    <a:pt x="26" y="253"/>
                    <a:pt x="26" y="253"/>
                    <a:pt x="26" y="253"/>
                  </a:cubicBezTo>
                  <a:cubicBezTo>
                    <a:pt x="27" y="253"/>
                    <a:pt x="27" y="253"/>
                    <a:pt x="27" y="253"/>
                  </a:cubicBezTo>
                  <a:cubicBezTo>
                    <a:pt x="27" y="253"/>
                    <a:pt x="27" y="253"/>
                    <a:pt x="27" y="253"/>
                  </a:cubicBezTo>
                  <a:cubicBezTo>
                    <a:pt x="27" y="252"/>
                    <a:pt x="27" y="252"/>
                    <a:pt x="27" y="252"/>
                  </a:cubicBezTo>
                  <a:cubicBezTo>
                    <a:pt x="27" y="252"/>
                    <a:pt x="27" y="252"/>
                    <a:pt x="27" y="252"/>
                  </a:cubicBezTo>
                  <a:cubicBezTo>
                    <a:pt x="28" y="252"/>
                    <a:pt x="28" y="252"/>
                    <a:pt x="28" y="252"/>
                  </a:cubicBezTo>
                  <a:cubicBezTo>
                    <a:pt x="29" y="252"/>
                    <a:pt x="29" y="252"/>
                    <a:pt x="29" y="252"/>
                  </a:cubicBezTo>
                  <a:cubicBezTo>
                    <a:pt x="30" y="252"/>
                    <a:pt x="30" y="252"/>
                    <a:pt x="30" y="252"/>
                  </a:cubicBezTo>
                  <a:cubicBezTo>
                    <a:pt x="28" y="252"/>
                    <a:pt x="28" y="252"/>
                    <a:pt x="28" y="252"/>
                  </a:cubicBezTo>
                  <a:cubicBezTo>
                    <a:pt x="28" y="251"/>
                    <a:pt x="28" y="251"/>
                    <a:pt x="28" y="251"/>
                  </a:cubicBezTo>
                  <a:cubicBezTo>
                    <a:pt x="27" y="251"/>
                    <a:pt x="27" y="251"/>
                    <a:pt x="27" y="251"/>
                  </a:cubicBezTo>
                  <a:cubicBezTo>
                    <a:pt x="27" y="252"/>
                    <a:pt x="27" y="252"/>
                    <a:pt x="27" y="252"/>
                  </a:cubicBezTo>
                  <a:cubicBezTo>
                    <a:pt x="26" y="252"/>
                    <a:pt x="26" y="252"/>
                    <a:pt x="26" y="252"/>
                  </a:cubicBezTo>
                  <a:cubicBezTo>
                    <a:pt x="25" y="253"/>
                    <a:pt x="25" y="253"/>
                    <a:pt x="25" y="253"/>
                  </a:cubicBezTo>
                  <a:cubicBezTo>
                    <a:pt x="25" y="252"/>
                    <a:pt x="25" y="252"/>
                    <a:pt x="25" y="252"/>
                  </a:cubicBezTo>
                  <a:cubicBezTo>
                    <a:pt x="25" y="252"/>
                    <a:pt x="25" y="252"/>
                    <a:pt x="25" y="252"/>
                  </a:cubicBezTo>
                  <a:cubicBezTo>
                    <a:pt x="25" y="251"/>
                    <a:pt x="25" y="251"/>
                    <a:pt x="25" y="251"/>
                  </a:cubicBezTo>
                  <a:cubicBezTo>
                    <a:pt x="25" y="250"/>
                    <a:pt x="25" y="250"/>
                    <a:pt x="25" y="250"/>
                  </a:cubicBezTo>
                  <a:cubicBezTo>
                    <a:pt x="27" y="250"/>
                    <a:pt x="27" y="250"/>
                    <a:pt x="27" y="250"/>
                  </a:cubicBezTo>
                  <a:cubicBezTo>
                    <a:pt x="27" y="249"/>
                    <a:pt x="27" y="249"/>
                    <a:pt x="27" y="249"/>
                  </a:cubicBezTo>
                  <a:cubicBezTo>
                    <a:pt x="29" y="248"/>
                    <a:pt x="29" y="248"/>
                    <a:pt x="29" y="248"/>
                  </a:cubicBezTo>
                  <a:cubicBezTo>
                    <a:pt x="30" y="248"/>
                    <a:pt x="30" y="248"/>
                    <a:pt x="30" y="248"/>
                  </a:cubicBezTo>
                  <a:cubicBezTo>
                    <a:pt x="30" y="248"/>
                    <a:pt x="30" y="248"/>
                    <a:pt x="30" y="248"/>
                  </a:cubicBezTo>
                  <a:cubicBezTo>
                    <a:pt x="30" y="249"/>
                    <a:pt x="30" y="249"/>
                    <a:pt x="30" y="249"/>
                  </a:cubicBezTo>
                  <a:cubicBezTo>
                    <a:pt x="31" y="250"/>
                    <a:pt x="31" y="250"/>
                    <a:pt x="31" y="250"/>
                  </a:cubicBezTo>
                  <a:cubicBezTo>
                    <a:pt x="31" y="250"/>
                    <a:pt x="31" y="250"/>
                    <a:pt x="31" y="250"/>
                  </a:cubicBezTo>
                  <a:cubicBezTo>
                    <a:pt x="31" y="249"/>
                    <a:pt x="31" y="249"/>
                    <a:pt x="31" y="249"/>
                  </a:cubicBezTo>
                  <a:cubicBezTo>
                    <a:pt x="31" y="248"/>
                    <a:pt x="31" y="248"/>
                    <a:pt x="31" y="248"/>
                  </a:cubicBezTo>
                  <a:cubicBezTo>
                    <a:pt x="31" y="247"/>
                    <a:pt x="31" y="247"/>
                    <a:pt x="31" y="247"/>
                  </a:cubicBezTo>
                  <a:cubicBezTo>
                    <a:pt x="32" y="247"/>
                    <a:pt x="32" y="247"/>
                    <a:pt x="32" y="247"/>
                  </a:cubicBezTo>
                  <a:cubicBezTo>
                    <a:pt x="32" y="247"/>
                    <a:pt x="32" y="247"/>
                    <a:pt x="32" y="247"/>
                  </a:cubicBezTo>
                  <a:cubicBezTo>
                    <a:pt x="31" y="247"/>
                    <a:pt x="31" y="247"/>
                    <a:pt x="31" y="247"/>
                  </a:cubicBezTo>
                  <a:cubicBezTo>
                    <a:pt x="30" y="247"/>
                    <a:pt x="30" y="247"/>
                    <a:pt x="30" y="247"/>
                  </a:cubicBezTo>
                  <a:cubicBezTo>
                    <a:pt x="30" y="247"/>
                    <a:pt x="30" y="247"/>
                    <a:pt x="30" y="247"/>
                  </a:cubicBezTo>
                  <a:cubicBezTo>
                    <a:pt x="30" y="246"/>
                    <a:pt x="30" y="246"/>
                    <a:pt x="30" y="246"/>
                  </a:cubicBezTo>
                  <a:cubicBezTo>
                    <a:pt x="31" y="246"/>
                    <a:pt x="31" y="246"/>
                    <a:pt x="31" y="246"/>
                  </a:cubicBezTo>
                  <a:cubicBezTo>
                    <a:pt x="32" y="245"/>
                    <a:pt x="32" y="245"/>
                    <a:pt x="32" y="245"/>
                  </a:cubicBezTo>
                  <a:cubicBezTo>
                    <a:pt x="32" y="244"/>
                    <a:pt x="32" y="244"/>
                    <a:pt x="32" y="244"/>
                  </a:cubicBezTo>
                  <a:cubicBezTo>
                    <a:pt x="32" y="244"/>
                    <a:pt x="32" y="244"/>
                    <a:pt x="32" y="244"/>
                  </a:cubicBezTo>
                  <a:cubicBezTo>
                    <a:pt x="32" y="244"/>
                    <a:pt x="32" y="244"/>
                    <a:pt x="32" y="244"/>
                  </a:cubicBezTo>
                  <a:cubicBezTo>
                    <a:pt x="32" y="245"/>
                    <a:pt x="32" y="245"/>
                    <a:pt x="32" y="245"/>
                  </a:cubicBezTo>
                  <a:cubicBezTo>
                    <a:pt x="31" y="245"/>
                    <a:pt x="31" y="245"/>
                    <a:pt x="31" y="245"/>
                  </a:cubicBezTo>
                  <a:cubicBezTo>
                    <a:pt x="30" y="245"/>
                    <a:pt x="30" y="245"/>
                    <a:pt x="30" y="245"/>
                  </a:cubicBezTo>
                  <a:cubicBezTo>
                    <a:pt x="29" y="246"/>
                    <a:pt x="29" y="246"/>
                    <a:pt x="29" y="246"/>
                  </a:cubicBezTo>
                  <a:cubicBezTo>
                    <a:pt x="28" y="247"/>
                    <a:pt x="28" y="247"/>
                    <a:pt x="28" y="247"/>
                  </a:cubicBezTo>
                  <a:cubicBezTo>
                    <a:pt x="27" y="248"/>
                    <a:pt x="27" y="248"/>
                    <a:pt x="27" y="248"/>
                  </a:cubicBezTo>
                  <a:cubicBezTo>
                    <a:pt x="26" y="247"/>
                    <a:pt x="26" y="247"/>
                    <a:pt x="26" y="247"/>
                  </a:cubicBezTo>
                  <a:cubicBezTo>
                    <a:pt x="26" y="247"/>
                    <a:pt x="26" y="247"/>
                    <a:pt x="26" y="247"/>
                  </a:cubicBezTo>
                  <a:cubicBezTo>
                    <a:pt x="27" y="246"/>
                    <a:pt x="27" y="246"/>
                    <a:pt x="27" y="246"/>
                  </a:cubicBezTo>
                  <a:cubicBezTo>
                    <a:pt x="26" y="246"/>
                    <a:pt x="26" y="246"/>
                    <a:pt x="26" y="246"/>
                  </a:cubicBezTo>
                  <a:cubicBezTo>
                    <a:pt x="25" y="247"/>
                    <a:pt x="25" y="247"/>
                    <a:pt x="25" y="247"/>
                  </a:cubicBezTo>
                  <a:cubicBezTo>
                    <a:pt x="24" y="246"/>
                    <a:pt x="24" y="246"/>
                    <a:pt x="24" y="246"/>
                  </a:cubicBezTo>
                  <a:cubicBezTo>
                    <a:pt x="25" y="246"/>
                    <a:pt x="25" y="246"/>
                    <a:pt x="25" y="246"/>
                  </a:cubicBezTo>
                  <a:cubicBezTo>
                    <a:pt x="26" y="245"/>
                    <a:pt x="26" y="245"/>
                    <a:pt x="26" y="245"/>
                  </a:cubicBezTo>
                  <a:cubicBezTo>
                    <a:pt x="27" y="245"/>
                    <a:pt x="27" y="245"/>
                    <a:pt x="27" y="245"/>
                  </a:cubicBezTo>
                  <a:cubicBezTo>
                    <a:pt x="27" y="245"/>
                    <a:pt x="27" y="245"/>
                    <a:pt x="27" y="245"/>
                  </a:cubicBezTo>
                  <a:cubicBezTo>
                    <a:pt x="28" y="245"/>
                    <a:pt x="28" y="245"/>
                    <a:pt x="28" y="245"/>
                  </a:cubicBezTo>
                  <a:cubicBezTo>
                    <a:pt x="28" y="244"/>
                    <a:pt x="28" y="244"/>
                    <a:pt x="28" y="244"/>
                  </a:cubicBezTo>
                  <a:cubicBezTo>
                    <a:pt x="27" y="244"/>
                    <a:pt x="27" y="244"/>
                    <a:pt x="27" y="244"/>
                  </a:cubicBezTo>
                  <a:cubicBezTo>
                    <a:pt x="27" y="244"/>
                    <a:pt x="27" y="244"/>
                    <a:pt x="27" y="244"/>
                  </a:cubicBezTo>
                  <a:cubicBezTo>
                    <a:pt x="28" y="243"/>
                    <a:pt x="28" y="243"/>
                    <a:pt x="28" y="243"/>
                  </a:cubicBezTo>
                  <a:cubicBezTo>
                    <a:pt x="27" y="243"/>
                    <a:pt x="27" y="243"/>
                    <a:pt x="27" y="243"/>
                  </a:cubicBezTo>
                  <a:cubicBezTo>
                    <a:pt x="27" y="243"/>
                    <a:pt x="27" y="243"/>
                    <a:pt x="27" y="243"/>
                  </a:cubicBezTo>
                  <a:cubicBezTo>
                    <a:pt x="26" y="243"/>
                    <a:pt x="26" y="243"/>
                    <a:pt x="26" y="243"/>
                  </a:cubicBezTo>
                  <a:cubicBezTo>
                    <a:pt x="26" y="243"/>
                    <a:pt x="26" y="243"/>
                    <a:pt x="26" y="243"/>
                  </a:cubicBezTo>
                  <a:cubicBezTo>
                    <a:pt x="26" y="241"/>
                    <a:pt x="26" y="241"/>
                    <a:pt x="26" y="241"/>
                  </a:cubicBezTo>
                  <a:cubicBezTo>
                    <a:pt x="25" y="240"/>
                    <a:pt x="25" y="240"/>
                    <a:pt x="25" y="240"/>
                  </a:cubicBezTo>
                  <a:cubicBezTo>
                    <a:pt x="25" y="240"/>
                    <a:pt x="25" y="240"/>
                    <a:pt x="25" y="240"/>
                  </a:cubicBezTo>
                  <a:cubicBezTo>
                    <a:pt x="26" y="239"/>
                    <a:pt x="26" y="239"/>
                    <a:pt x="26" y="239"/>
                  </a:cubicBezTo>
                  <a:cubicBezTo>
                    <a:pt x="27" y="239"/>
                    <a:pt x="27" y="239"/>
                    <a:pt x="27" y="239"/>
                  </a:cubicBezTo>
                  <a:cubicBezTo>
                    <a:pt x="27" y="240"/>
                    <a:pt x="27" y="240"/>
                    <a:pt x="27" y="240"/>
                  </a:cubicBezTo>
                  <a:cubicBezTo>
                    <a:pt x="29" y="240"/>
                    <a:pt x="29" y="240"/>
                    <a:pt x="29" y="240"/>
                  </a:cubicBezTo>
                  <a:cubicBezTo>
                    <a:pt x="30" y="240"/>
                    <a:pt x="30" y="240"/>
                    <a:pt x="30" y="240"/>
                  </a:cubicBezTo>
                  <a:cubicBezTo>
                    <a:pt x="29" y="240"/>
                    <a:pt x="29" y="240"/>
                    <a:pt x="29" y="240"/>
                  </a:cubicBezTo>
                  <a:cubicBezTo>
                    <a:pt x="29" y="239"/>
                    <a:pt x="29" y="239"/>
                    <a:pt x="29" y="239"/>
                  </a:cubicBezTo>
                  <a:cubicBezTo>
                    <a:pt x="28" y="239"/>
                    <a:pt x="28" y="239"/>
                    <a:pt x="28" y="239"/>
                  </a:cubicBezTo>
                  <a:cubicBezTo>
                    <a:pt x="27" y="239"/>
                    <a:pt x="27" y="239"/>
                    <a:pt x="27" y="239"/>
                  </a:cubicBezTo>
                  <a:cubicBezTo>
                    <a:pt x="26" y="238"/>
                    <a:pt x="26" y="238"/>
                    <a:pt x="26" y="238"/>
                  </a:cubicBezTo>
                  <a:cubicBezTo>
                    <a:pt x="26" y="238"/>
                    <a:pt x="26" y="238"/>
                    <a:pt x="26" y="238"/>
                  </a:cubicBezTo>
                  <a:cubicBezTo>
                    <a:pt x="27" y="237"/>
                    <a:pt x="27" y="237"/>
                    <a:pt x="27" y="237"/>
                  </a:cubicBezTo>
                  <a:cubicBezTo>
                    <a:pt x="27" y="237"/>
                    <a:pt x="27" y="237"/>
                    <a:pt x="27" y="237"/>
                  </a:cubicBezTo>
                  <a:cubicBezTo>
                    <a:pt x="28" y="236"/>
                    <a:pt x="28" y="236"/>
                    <a:pt x="28" y="236"/>
                  </a:cubicBezTo>
                  <a:cubicBezTo>
                    <a:pt x="28" y="235"/>
                    <a:pt x="28" y="235"/>
                    <a:pt x="28" y="235"/>
                  </a:cubicBezTo>
                  <a:cubicBezTo>
                    <a:pt x="27" y="236"/>
                    <a:pt x="27" y="236"/>
                    <a:pt x="27" y="236"/>
                  </a:cubicBezTo>
                  <a:cubicBezTo>
                    <a:pt x="27" y="236"/>
                    <a:pt x="27" y="236"/>
                    <a:pt x="27" y="236"/>
                  </a:cubicBezTo>
                  <a:cubicBezTo>
                    <a:pt x="26" y="237"/>
                    <a:pt x="26" y="237"/>
                    <a:pt x="26" y="237"/>
                  </a:cubicBezTo>
                  <a:cubicBezTo>
                    <a:pt x="24" y="237"/>
                    <a:pt x="24" y="237"/>
                    <a:pt x="24" y="237"/>
                  </a:cubicBezTo>
                  <a:cubicBezTo>
                    <a:pt x="24" y="238"/>
                    <a:pt x="24" y="238"/>
                    <a:pt x="24" y="238"/>
                  </a:cubicBezTo>
                  <a:cubicBezTo>
                    <a:pt x="24" y="238"/>
                    <a:pt x="24" y="238"/>
                    <a:pt x="24" y="238"/>
                  </a:cubicBezTo>
                  <a:cubicBezTo>
                    <a:pt x="23" y="238"/>
                    <a:pt x="23" y="238"/>
                    <a:pt x="23" y="238"/>
                  </a:cubicBezTo>
                  <a:cubicBezTo>
                    <a:pt x="22" y="237"/>
                    <a:pt x="22" y="237"/>
                    <a:pt x="22" y="237"/>
                  </a:cubicBezTo>
                  <a:cubicBezTo>
                    <a:pt x="22" y="236"/>
                    <a:pt x="22" y="236"/>
                    <a:pt x="22" y="236"/>
                  </a:cubicBezTo>
                  <a:cubicBezTo>
                    <a:pt x="22" y="234"/>
                    <a:pt x="22" y="234"/>
                    <a:pt x="22" y="234"/>
                  </a:cubicBezTo>
                  <a:cubicBezTo>
                    <a:pt x="23" y="233"/>
                    <a:pt x="23" y="233"/>
                    <a:pt x="23" y="233"/>
                  </a:cubicBezTo>
                  <a:cubicBezTo>
                    <a:pt x="22" y="232"/>
                    <a:pt x="22" y="232"/>
                    <a:pt x="22" y="232"/>
                  </a:cubicBezTo>
                  <a:cubicBezTo>
                    <a:pt x="22" y="232"/>
                    <a:pt x="22" y="232"/>
                    <a:pt x="22" y="232"/>
                  </a:cubicBezTo>
                  <a:cubicBezTo>
                    <a:pt x="22" y="231"/>
                    <a:pt x="22" y="231"/>
                    <a:pt x="22" y="231"/>
                  </a:cubicBezTo>
                  <a:cubicBezTo>
                    <a:pt x="22" y="231"/>
                    <a:pt x="22" y="231"/>
                    <a:pt x="22" y="231"/>
                  </a:cubicBezTo>
                  <a:cubicBezTo>
                    <a:pt x="23" y="231"/>
                    <a:pt x="23" y="231"/>
                    <a:pt x="23" y="231"/>
                  </a:cubicBezTo>
                  <a:cubicBezTo>
                    <a:pt x="23" y="231"/>
                    <a:pt x="23" y="231"/>
                    <a:pt x="23" y="231"/>
                  </a:cubicBezTo>
                  <a:cubicBezTo>
                    <a:pt x="23" y="230"/>
                    <a:pt x="23" y="230"/>
                    <a:pt x="23" y="230"/>
                  </a:cubicBezTo>
                  <a:cubicBezTo>
                    <a:pt x="24" y="230"/>
                    <a:pt x="24" y="230"/>
                    <a:pt x="24" y="230"/>
                  </a:cubicBezTo>
                  <a:cubicBezTo>
                    <a:pt x="24" y="229"/>
                    <a:pt x="24" y="229"/>
                    <a:pt x="24" y="229"/>
                  </a:cubicBezTo>
                  <a:cubicBezTo>
                    <a:pt x="25" y="228"/>
                    <a:pt x="25" y="228"/>
                    <a:pt x="25" y="228"/>
                  </a:cubicBezTo>
                  <a:cubicBezTo>
                    <a:pt x="26" y="229"/>
                    <a:pt x="26" y="229"/>
                    <a:pt x="26" y="229"/>
                  </a:cubicBezTo>
                  <a:cubicBezTo>
                    <a:pt x="26" y="228"/>
                    <a:pt x="26" y="228"/>
                    <a:pt x="26" y="228"/>
                  </a:cubicBezTo>
                  <a:cubicBezTo>
                    <a:pt x="26" y="228"/>
                    <a:pt x="26" y="228"/>
                    <a:pt x="26" y="228"/>
                  </a:cubicBezTo>
                  <a:cubicBezTo>
                    <a:pt x="26" y="228"/>
                    <a:pt x="26" y="228"/>
                    <a:pt x="26" y="228"/>
                  </a:cubicBezTo>
                  <a:cubicBezTo>
                    <a:pt x="27" y="227"/>
                    <a:pt x="27" y="227"/>
                    <a:pt x="27" y="227"/>
                  </a:cubicBezTo>
                  <a:cubicBezTo>
                    <a:pt x="27" y="226"/>
                    <a:pt x="27" y="226"/>
                    <a:pt x="27" y="226"/>
                  </a:cubicBezTo>
                  <a:cubicBezTo>
                    <a:pt x="29" y="225"/>
                    <a:pt x="29" y="225"/>
                    <a:pt x="29" y="225"/>
                  </a:cubicBezTo>
                  <a:cubicBezTo>
                    <a:pt x="29" y="225"/>
                    <a:pt x="29" y="225"/>
                    <a:pt x="29" y="225"/>
                  </a:cubicBezTo>
                  <a:cubicBezTo>
                    <a:pt x="28" y="225"/>
                    <a:pt x="28" y="225"/>
                    <a:pt x="28" y="225"/>
                  </a:cubicBezTo>
                  <a:cubicBezTo>
                    <a:pt x="28" y="224"/>
                    <a:pt x="28" y="224"/>
                    <a:pt x="28" y="224"/>
                  </a:cubicBezTo>
                  <a:cubicBezTo>
                    <a:pt x="27" y="225"/>
                    <a:pt x="27" y="225"/>
                    <a:pt x="27" y="225"/>
                  </a:cubicBezTo>
                  <a:cubicBezTo>
                    <a:pt x="27" y="226"/>
                    <a:pt x="27" y="226"/>
                    <a:pt x="27" y="226"/>
                  </a:cubicBezTo>
                  <a:cubicBezTo>
                    <a:pt x="25" y="228"/>
                    <a:pt x="25" y="228"/>
                    <a:pt x="25" y="228"/>
                  </a:cubicBezTo>
                  <a:cubicBezTo>
                    <a:pt x="25" y="228"/>
                    <a:pt x="25" y="228"/>
                    <a:pt x="25" y="228"/>
                  </a:cubicBezTo>
                  <a:cubicBezTo>
                    <a:pt x="25" y="227"/>
                    <a:pt x="25" y="227"/>
                    <a:pt x="25" y="227"/>
                  </a:cubicBezTo>
                  <a:cubicBezTo>
                    <a:pt x="26" y="226"/>
                    <a:pt x="26" y="226"/>
                    <a:pt x="26" y="226"/>
                  </a:cubicBezTo>
                  <a:cubicBezTo>
                    <a:pt x="26" y="225"/>
                    <a:pt x="26" y="225"/>
                    <a:pt x="26" y="225"/>
                  </a:cubicBezTo>
                  <a:cubicBezTo>
                    <a:pt x="27" y="223"/>
                    <a:pt x="27" y="223"/>
                    <a:pt x="27" y="223"/>
                  </a:cubicBezTo>
                  <a:cubicBezTo>
                    <a:pt x="28" y="222"/>
                    <a:pt x="28" y="222"/>
                    <a:pt x="28" y="222"/>
                  </a:cubicBezTo>
                  <a:cubicBezTo>
                    <a:pt x="28" y="222"/>
                    <a:pt x="28" y="222"/>
                    <a:pt x="28" y="222"/>
                  </a:cubicBezTo>
                  <a:cubicBezTo>
                    <a:pt x="28" y="221"/>
                    <a:pt x="28" y="221"/>
                    <a:pt x="28" y="221"/>
                  </a:cubicBezTo>
                  <a:cubicBezTo>
                    <a:pt x="28" y="221"/>
                    <a:pt x="28" y="221"/>
                    <a:pt x="28" y="221"/>
                  </a:cubicBezTo>
                  <a:cubicBezTo>
                    <a:pt x="28" y="221"/>
                    <a:pt x="28" y="221"/>
                    <a:pt x="28" y="221"/>
                  </a:cubicBezTo>
                  <a:cubicBezTo>
                    <a:pt x="28" y="220"/>
                    <a:pt x="28" y="220"/>
                    <a:pt x="28" y="220"/>
                  </a:cubicBezTo>
                  <a:cubicBezTo>
                    <a:pt x="28" y="220"/>
                    <a:pt x="28" y="220"/>
                    <a:pt x="28" y="220"/>
                  </a:cubicBezTo>
                  <a:cubicBezTo>
                    <a:pt x="28" y="220"/>
                    <a:pt x="28" y="220"/>
                    <a:pt x="28" y="220"/>
                  </a:cubicBezTo>
                  <a:cubicBezTo>
                    <a:pt x="27" y="219"/>
                    <a:pt x="27" y="219"/>
                    <a:pt x="27" y="219"/>
                  </a:cubicBezTo>
                  <a:cubicBezTo>
                    <a:pt x="27" y="219"/>
                    <a:pt x="27" y="219"/>
                    <a:pt x="27" y="219"/>
                  </a:cubicBezTo>
                  <a:cubicBezTo>
                    <a:pt x="27" y="218"/>
                    <a:pt x="27" y="218"/>
                    <a:pt x="27" y="218"/>
                  </a:cubicBezTo>
                  <a:cubicBezTo>
                    <a:pt x="26" y="217"/>
                    <a:pt x="26" y="217"/>
                    <a:pt x="26" y="217"/>
                  </a:cubicBezTo>
                  <a:cubicBezTo>
                    <a:pt x="25" y="217"/>
                    <a:pt x="25" y="217"/>
                    <a:pt x="25" y="217"/>
                  </a:cubicBezTo>
                  <a:cubicBezTo>
                    <a:pt x="25" y="216"/>
                    <a:pt x="25" y="216"/>
                    <a:pt x="25" y="216"/>
                  </a:cubicBezTo>
                  <a:cubicBezTo>
                    <a:pt x="24" y="215"/>
                    <a:pt x="24" y="215"/>
                    <a:pt x="24" y="215"/>
                  </a:cubicBezTo>
                  <a:cubicBezTo>
                    <a:pt x="24" y="215"/>
                    <a:pt x="24" y="215"/>
                    <a:pt x="24" y="215"/>
                  </a:cubicBezTo>
                  <a:cubicBezTo>
                    <a:pt x="23" y="215"/>
                    <a:pt x="23" y="215"/>
                    <a:pt x="23" y="215"/>
                  </a:cubicBezTo>
                  <a:cubicBezTo>
                    <a:pt x="23" y="215"/>
                    <a:pt x="23" y="215"/>
                    <a:pt x="23" y="215"/>
                  </a:cubicBezTo>
                  <a:cubicBezTo>
                    <a:pt x="23" y="214"/>
                    <a:pt x="23" y="214"/>
                    <a:pt x="23" y="214"/>
                  </a:cubicBezTo>
                  <a:cubicBezTo>
                    <a:pt x="23" y="214"/>
                    <a:pt x="23" y="214"/>
                    <a:pt x="23" y="214"/>
                  </a:cubicBezTo>
                  <a:cubicBezTo>
                    <a:pt x="23" y="213"/>
                    <a:pt x="23" y="213"/>
                    <a:pt x="23" y="213"/>
                  </a:cubicBezTo>
                  <a:cubicBezTo>
                    <a:pt x="23" y="213"/>
                    <a:pt x="23" y="213"/>
                    <a:pt x="23" y="213"/>
                  </a:cubicBezTo>
                  <a:cubicBezTo>
                    <a:pt x="23" y="213"/>
                    <a:pt x="23" y="213"/>
                    <a:pt x="23" y="213"/>
                  </a:cubicBezTo>
                  <a:cubicBezTo>
                    <a:pt x="23" y="212"/>
                    <a:pt x="23" y="212"/>
                    <a:pt x="23" y="212"/>
                  </a:cubicBezTo>
                  <a:cubicBezTo>
                    <a:pt x="23" y="212"/>
                    <a:pt x="23" y="212"/>
                    <a:pt x="23" y="212"/>
                  </a:cubicBezTo>
                  <a:cubicBezTo>
                    <a:pt x="23" y="212"/>
                    <a:pt x="23" y="212"/>
                    <a:pt x="23" y="212"/>
                  </a:cubicBezTo>
                  <a:cubicBezTo>
                    <a:pt x="22" y="212"/>
                    <a:pt x="22" y="212"/>
                    <a:pt x="22" y="212"/>
                  </a:cubicBezTo>
                  <a:cubicBezTo>
                    <a:pt x="22" y="211"/>
                    <a:pt x="22" y="211"/>
                    <a:pt x="22" y="211"/>
                  </a:cubicBezTo>
                  <a:cubicBezTo>
                    <a:pt x="23" y="211"/>
                    <a:pt x="23" y="211"/>
                    <a:pt x="23" y="211"/>
                  </a:cubicBezTo>
                  <a:cubicBezTo>
                    <a:pt x="23" y="208"/>
                    <a:pt x="23" y="208"/>
                    <a:pt x="23" y="208"/>
                  </a:cubicBezTo>
                  <a:cubicBezTo>
                    <a:pt x="23" y="205"/>
                    <a:pt x="23" y="205"/>
                    <a:pt x="23" y="205"/>
                  </a:cubicBezTo>
                  <a:cubicBezTo>
                    <a:pt x="23" y="203"/>
                    <a:pt x="23" y="203"/>
                    <a:pt x="23" y="203"/>
                  </a:cubicBezTo>
                  <a:cubicBezTo>
                    <a:pt x="23" y="202"/>
                    <a:pt x="23" y="202"/>
                    <a:pt x="23" y="202"/>
                  </a:cubicBezTo>
                  <a:cubicBezTo>
                    <a:pt x="23" y="201"/>
                    <a:pt x="23" y="201"/>
                    <a:pt x="23" y="201"/>
                  </a:cubicBezTo>
                  <a:cubicBezTo>
                    <a:pt x="23" y="201"/>
                    <a:pt x="23" y="201"/>
                    <a:pt x="23" y="201"/>
                  </a:cubicBezTo>
                  <a:cubicBezTo>
                    <a:pt x="23" y="200"/>
                    <a:pt x="23" y="200"/>
                    <a:pt x="23" y="200"/>
                  </a:cubicBezTo>
                  <a:cubicBezTo>
                    <a:pt x="23" y="199"/>
                    <a:pt x="23" y="199"/>
                    <a:pt x="23" y="199"/>
                  </a:cubicBezTo>
                  <a:cubicBezTo>
                    <a:pt x="23" y="198"/>
                    <a:pt x="23" y="198"/>
                    <a:pt x="23" y="198"/>
                  </a:cubicBezTo>
                  <a:cubicBezTo>
                    <a:pt x="22" y="197"/>
                    <a:pt x="22" y="197"/>
                    <a:pt x="22" y="197"/>
                  </a:cubicBezTo>
                  <a:cubicBezTo>
                    <a:pt x="21" y="195"/>
                    <a:pt x="21" y="195"/>
                    <a:pt x="21" y="195"/>
                  </a:cubicBezTo>
                  <a:cubicBezTo>
                    <a:pt x="21" y="195"/>
                    <a:pt x="21" y="195"/>
                    <a:pt x="21" y="195"/>
                  </a:cubicBezTo>
                  <a:cubicBezTo>
                    <a:pt x="21" y="192"/>
                    <a:pt x="21" y="192"/>
                    <a:pt x="21" y="192"/>
                  </a:cubicBezTo>
                  <a:cubicBezTo>
                    <a:pt x="21" y="192"/>
                    <a:pt x="21" y="192"/>
                    <a:pt x="21" y="192"/>
                  </a:cubicBezTo>
                  <a:cubicBezTo>
                    <a:pt x="21" y="191"/>
                    <a:pt x="21" y="191"/>
                    <a:pt x="21" y="191"/>
                  </a:cubicBezTo>
                  <a:cubicBezTo>
                    <a:pt x="21" y="190"/>
                    <a:pt x="21" y="190"/>
                    <a:pt x="21" y="190"/>
                  </a:cubicBezTo>
                  <a:cubicBezTo>
                    <a:pt x="21" y="189"/>
                    <a:pt x="21" y="189"/>
                    <a:pt x="21" y="189"/>
                  </a:cubicBezTo>
                  <a:cubicBezTo>
                    <a:pt x="20" y="189"/>
                    <a:pt x="20" y="189"/>
                    <a:pt x="20" y="189"/>
                  </a:cubicBezTo>
                  <a:cubicBezTo>
                    <a:pt x="19" y="189"/>
                    <a:pt x="19" y="189"/>
                    <a:pt x="19" y="189"/>
                  </a:cubicBezTo>
                  <a:cubicBezTo>
                    <a:pt x="17" y="189"/>
                    <a:pt x="17" y="189"/>
                    <a:pt x="17" y="189"/>
                  </a:cubicBezTo>
                  <a:cubicBezTo>
                    <a:pt x="17" y="189"/>
                    <a:pt x="17" y="189"/>
                    <a:pt x="17" y="189"/>
                  </a:cubicBezTo>
                  <a:cubicBezTo>
                    <a:pt x="15" y="190"/>
                    <a:pt x="15" y="190"/>
                    <a:pt x="15" y="190"/>
                  </a:cubicBezTo>
                  <a:cubicBezTo>
                    <a:pt x="14" y="191"/>
                    <a:pt x="14" y="191"/>
                    <a:pt x="14" y="191"/>
                  </a:cubicBezTo>
                  <a:cubicBezTo>
                    <a:pt x="13" y="192"/>
                    <a:pt x="13" y="192"/>
                    <a:pt x="13" y="192"/>
                  </a:cubicBezTo>
                  <a:cubicBezTo>
                    <a:pt x="12" y="193"/>
                    <a:pt x="12" y="193"/>
                    <a:pt x="12" y="193"/>
                  </a:cubicBezTo>
                  <a:cubicBezTo>
                    <a:pt x="11" y="193"/>
                    <a:pt x="11" y="193"/>
                    <a:pt x="11" y="193"/>
                  </a:cubicBezTo>
                  <a:cubicBezTo>
                    <a:pt x="9" y="193"/>
                    <a:pt x="9" y="193"/>
                    <a:pt x="9" y="193"/>
                  </a:cubicBezTo>
                  <a:cubicBezTo>
                    <a:pt x="9" y="193"/>
                    <a:pt x="9" y="193"/>
                    <a:pt x="9" y="193"/>
                  </a:cubicBezTo>
                  <a:cubicBezTo>
                    <a:pt x="9" y="193"/>
                    <a:pt x="9" y="193"/>
                    <a:pt x="9" y="193"/>
                  </a:cubicBezTo>
                  <a:cubicBezTo>
                    <a:pt x="9" y="192"/>
                    <a:pt x="9" y="192"/>
                    <a:pt x="9" y="192"/>
                  </a:cubicBezTo>
                  <a:cubicBezTo>
                    <a:pt x="9" y="191"/>
                    <a:pt x="9" y="191"/>
                    <a:pt x="9" y="191"/>
                  </a:cubicBezTo>
                  <a:cubicBezTo>
                    <a:pt x="8" y="186"/>
                    <a:pt x="8" y="186"/>
                    <a:pt x="8" y="186"/>
                  </a:cubicBezTo>
                  <a:cubicBezTo>
                    <a:pt x="7" y="184"/>
                    <a:pt x="7" y="184"/>
                    <a:pt x="7" y="184"/>
                  </a:cubicBezTo>
                  <a:cubicBezTo>
                    <a:pt x="7" y="183"/>
                    <a:pt x="7" y="183"/>
                    <a:pt x="7" y="183"/>
                  </a:cubicBezTo>
                  <a:cubicBezTo>
                    <a:pt x="8" y="181"/>
                    <a:pt x="8" y="181"/>
                    <a:pt x="8" y="181"/>
                  </a:cubicBezTo>
                  <a:cubicBezTo>
                    <a:pt x="5" y="181"/>
                    <a:pt x="5" y="181"/>
                    <a:pt x="5" y="181"/>
                  </a:cubicBezTo>
                  <a:cubicBezTo>
                    <a:pt x="4" y="182"/>
                    <a:pt x="4" y="182"/>
                    <a:pt x="4" y="182"/>
                  </a:cubicBezTo>
                  <a:cubicBezTo>
                    <a:pt x="3" y="181"/>
                    <a:pt x="3" y="181"/>
                    <a:pt x="3" y="181"/>
                  </a:cubicBezTo>
                  <a:cubicBezTo>
                    <a:pt x="0" y="181"/>
                    <a:pt x="0" y="181"/>
                    <a:pt x="0" y="181"/>
                  </a:cubicBezTo>
                  <a:cubicBezTo>
                    <a:pt x="51" y="97"/>
                    <a:pt x="51" y="97"/>
                    <a:pt x="51" y="97"/>
                  </a:cubicBezTo>
                  <a:cubicBezTo>
                    <a:pt x="51" y="97"/>
                    <a:pt x="51" y="97"/>
                    <a:pt x="51" y="97"/>
                  </a:cubicBezTo>
                  <a:cubicBezTo>
                    <a:pt x="52" y="97"/>
                    <a:pt x="52" y="97"/>
                    <a:pt x="52" y="97"/>
                  </a:cubicBezTo>
                  <a:cubicBezTo>
                    <a:pt x="54" y="99"/>
                    <a:pt x="54" y="99"/>
                    <a:pt x="54" y="99"/>
                  </a:cubicBezTo>
                  <a:cubicBezTo>
                    <a:pt x="55" y="99"/>
                    <a:pt x="55" y="99"/>
                    <a:pt x="55" y="99"/>
                  </a:cubicBezTo>
                  <a:cubicBezTo>
                    <a:pt x="56" y="99"/>
                    <a:pt x="56" y="99"/>
                    <a:pt x="56" y="99"/>
                  </a:cubicBezTo>
                  <a:cubicBezTo>
                    <a:pt x="56" y="100"/>
                    <a:pt x="56" y="100"/>
                    <a:pt x="56" y="100"/>
                  </a:cubicBezTo>
                  <a:cubicBezTo>
                    <a:pt x="57" y="100"/>
                    <a:pt x="57" y="100"/>
                    <a:pt x="57" y="100"/>
                  </a:cubicBezTo>
                  <a:cubicBezTo>
                    <a:pt x="57" y="101"/>
                    <a:pt x="57" y="101"/>
                    <a:pt x="57" y="101"/>
                  </a:cubicBezTo>
                  <a:cubicBezTo>
                    <a:pt x="57" y="101"/>
                    <a:pt x="57" y="101"/>
                    <a:pt x="57" y="101"/>
                  </a:cubicBezTo>
                  <a:cubicBezTo>
                    <a:pt x="58" y="102"/>
                    <a:pt x="58" y="102"/>
                    <a:pt x="58" y="102"/>
                  </a:cubicBezTo>
                  <a:cubicBezTo>
                    <a:pt x="58" y="103"/>
                    <a:pt x="58" y="103"/>
                    <a:pt x="58" y="103"/>
                  </a:cubicBezTo>
                  <a:cubicBezTo>
                    <a:pt x="58" y="103"/>
                    <a:pt x="58" y="103"/>
                    <a:pt x="58" y="103"/>
                  </a:cubicBezTo>
                  <a:cubicBezTo>
                    <a:pt x="58" y="104"/>
                    <a:pt x="58" y="104"/>
                    <a:pt x="58" y="104"/>
                  </a:cubicBezTo>
                  <a:cubicBezTo>
                    <a:pt x="58" y="105"/>
                    <a:pt x="58" y="105"/>
                    <a:pt x="58" y="105"/>
                  </a:cubicBezTo>
                  <a:cubicBezTo>
                    <a:pt x="59" y="105"/>
                    <a:pt x="59" y="105"/>
                    <a:pt x="59" y="105"/>
                  </a:cubicBezTo>
                  <a:cubicBezTo>
                    <a:pt x="59" y="105"/>
                    <a:pt x="59" y="105"/>
                    <a:pt x="59" y="105"/>
                  </a:cubicBezTo>
                  <a:cubicBezTo>
                    <a:pt x="59" y="105"/>
                    <a:pt x="59" y="105"/>
                    <a:pt x="59" y="105"/>
                  </a:cubicBezTo>
                  <a:cubicBezTo>
                    <a:pt x="59" y="106"/>
                    <a:pt x="59" y="106"/>
                    <a:pt x="59" y="106"/>
                  </a:cubicBezTo>
                  <a:cubicBezTo>
                    <a:pt x="60" y="107"/>
                    <a:pt x="60" y="107"/>
                    <a:pt x="60" y="107"/>
                  </a:cubicBezTo>
                  <a:cubicBezTo>
                    <a:pt x="61" y="108"/>
                    <a:pt x="61" y="108"/>
                    <a:pt x="61" y="108"/>
                  </a:cubicBezTo>
                  <a:cubicBezTo>
                    <a:pt x="62" y="109"/>
                    <a:pt x="62" y="109"/>
                    <a:pt x="62" y="109"/>
                  </a:cubicBezTo>
                  <a:cubicBezTo>
                    <a:pt x="62" y="109"/>
                    <a:pt x="62" y="109"/>
                    <a:pt x="62" y="109"/>
                  </a:cubicBezTo>
                  <a:cubicBezTo>
                    <a:pt x="63" y="109"/>
                    <a:pt x="63" y="109"/>
                    <a:pt x="63" y="109"/>
                  </a:cubicBezTo>
                  <a:cubicBezTo>
                    <a:pt x="63" y="110"/>
                    <a:pt x="63" y="110"/>
                    <a:pt x="63" y="110"/>
                  </a:cubicBezTo>
                  <a:cubicBezTo>
                    <a:pt x="63" y="110"/>
                    <a:pt x="63" y="110"/>
                    <a:pt x="63" y="110"/>
                  </a:cubicBezTo>
                  <a:cubicBezTo>
                    <a:pt x="64" y="110"/>
                    <a:pt x="64" y="110"/>
                    <a:pt x="64" y="110"/>
                  </a:cubicBezTo>
                  <a:cubicBezTo>
                    <a:pt x="65" y="111"/>
                    <a:pt x="65" y="111"/>
                    <a:pt x="65" y="111"/>
                  </a:cubicBezTo>
                  <a:cubicBezTo>
                    <a:pt x="65" y="112"/>
                    <a:pt x="65" y="112"/>
                    <a:pt x="65" y="112"/>
                  </a:cubicBezTo>
                  <a:cubicBezTo>
                    <a:pt x="65" y="112"/>
                    <a:pt x="65" y="112"/>
                    <a:pt x="65" y="112"/>
                  </a:cubicBezTo>
                  <a:cubicBezTo>
                    <a:pt x="66" y="113"/>
                    <a:pt x="66" y="113"/>
                    <a:pt x="66" y="113"/>
                  </a:cubicBezTo>
                  <a:cubicBezTo>
                    <a:pt x="66" y="113"/>
                    <a:pt x="66" y="113"/>
                    <a:pt x="66" y="113"/>
                  </a:cubicBezTo>
                  <a:cubicBezTo>
                    <a:pt x="67" y="114"/>
                    <a:pt x="67" y="114"/>
                    <a:pt x="67" y="114"/>
                  </a:cubicBezTo>
                  <a:cubicBezTo>
                    <a:pt x="67" y="115"/>
                    <a:pt x="67" y="115"/>
                    <a:pt x="67" y="115"/>
                  </a:cubicBezTo>
                  <a:cubicBezTo>
                    <a:pt x="68" y="115"/>
                    <a:pt x="68" y="115"/>
                    <a:pt x="68" y="115"/>
                  </a:cubicBezTo>
                  <a:cubicBezTo>
                    <a:pt x="68" y="116"/>
                    <a:pt x="68" y="116"/>
                    <a:pt x="68" y="116"/>
                  </a:cubicBezTo>
                  <a:cubicBezTo>
                    <a:pt x="67" y="117"/>
                    <a:pt x="67" y="117"/>
                    <a:pt x="67" y="117"/>
                  </a:cubicBezTo>
                  <a:cubicBezTo>
                    <a:pt x="66" y="117"/>
                    <a:pt x="66" y="117"/>
                    <a:pt x="66" y="117"/>
                  </a:cubicBezTo>
                  <a:cubicBezTo>
                    <a:pt x="68" y="116"/>
                    <a:pt x="68" y="116"/>
                    <a:pt x="68" y="116"/>
                  </a:cubicBezTo>
                  <a:cubicBezTo>
                    <a:pt x="69" y="116"/>
                    <a:pt x="69" y="116"/>
                    <a:pt x="69" y="116"/>
                  </a:cubicBezTo>
                  <a:cubicBezTo>
                    <a:pt x="69" y="116"/>
                    <a:pt x="69" y="116"/>
                    <a:pt x="69" y="116"/>
                  </a:cubicBezTo>
                  <a:cubicBezTo>
                    <a:pt x="69" y="115"/>
                    <a:pt x="69" y="115"/>
                    <a:pt x="69" y="115"/>
                  </a:cubicBezTo>
                  <a:cubicBezTo>
                    <a:pt x="69" y="112"/>
                    <a:pt x="69" y="112"/>
                    <a:pt x="69" y="112"/>
                  </a:cubicBezTo>
                  <a:cubicBezTo>
                    <a:pt x="69" y="111"/>
                    <a:pt x="69" y="111"/>
                    <a:pt x="69" y="111"/>
                  </a:cubicBezTo>
                  <a:cubicBezTo>
                    <a:pt x="70" y="110"/>
                    <a:pt x="70" y="110"/>
                    <a:pt x="70" y="110"/>
                  </a:cubicBezTo>
                  <a:cubicBezTo>
                    <a:pt x="71" y="110"/>
                    <a:pt x="71" y="110"/>
                    <a:pt x="71" y="110"/>
                  </a:cubicBezTo>
                  <a:cubicBezTo>
                    <a:pt x="72" y="109"/>
                    <a:pt x="72" y="109"/>
                    <a:pt x="72" y="109"/>
                  </a:cubicBezTo>
                  <a:cubicBezTo>
                    <a:pt x="73" y="109"/>
                    <a:pt x="73" y="109"/>
                    <a:pt x="73" y="109"/>
                  </a:cubicBezTo>
                  <a:cubicBezTo>
                    <a:pt x="74" y="109"/>
                    <a:pt x="74" y="109"/>
                    <a:pt x="74" y="109"/>
                  </a:cubicBezTo>
                  <a:cubicBezTo>
                    <a:pt x="74" y="108"/>
                    <a:pt x="74" y="108"/>
                    <a:pt x="74" y="108"/>
                  </a:cubicBezTo>
                  <a:cubicBezTo>
                    <a:pt x="75" y="108"/>
                    <a:pt x="75" y="108"/>
                    <a:pt x="75" y="108"/>
                  </a:cubicBezTo>
                  <a:cubicBezTo>
                    <a:pt x="76" y="108"/>
                    <a:pt x="76" y="108"/>
                    <a:pt x="76" y="108"/>
                  </a:cubicBezTo>
                  <a:cubicBezTo>
                    <a:pt x="77" y="108"/>
                    <a:pt x="77" y="108"/>
                    <a:pt x="77" y="108"/>
                  </a:cubicBezTo>
                  <a:cubicBezTo>
                    <a:pt x="77" y="108"/>
                    <a:pt x="77" y="108"/>
                    <a:pt x="77" y="108"/>
                  </a:cubicBezTo>
                  <a:cubicBezTo>
                    <a:pt x="78" y="108"/>
                    <a:pt x="78" y="108"/>
                    <a:pt x="78" y="108"/>
                  </a:cubicBezTo>
                  <a:cubicBezTo>
                    <a:pt x="78" y="108"/>
                    <a:pt x="78" y="108"/>
                    <a:pt x="78" y="108"/>
                  </a:cubicBezTo>
                  <a:cubicBezTo>
                    <a:pt x="79" y="107"/>
                    <a:pt x="79" y="107"/>
                    <a:pt x="79" y="107"/>
                  </a:cubicBezTo>
                  <a:cubicBezTo>
                    <a:pt x="80" y="106"/>
                    <a:pt x="80" y="106"/>
                    <a:pt x="80" y="106"/>
                  </a:cubicBezTo>
                  <a:cubicBezTo>
                    <a:pt x="80" y="106"/>
                    <a:pt x="80" y="106"/>
                    <a:pt x="80" y="106"/>
                  </a:cubicBezTo>
                  <a:cubicBezTo>
                    <a:pt x="81" y="106"/>
                    <a:pt x="81" y="106"/>
                    <a:pt x="81" y="106"/>
                  </a:cubicBezTo>
                  <a:cubicBezTo>
                    <a:pt x="81" y="106"/>
                    <a:pt x="81" y="106"/>
                    <a:pt x="81" y="106"/>
                  </a:cubicBezTo>
                  <a:cubicBezTo>
                    <a:pt x="81" y="106"/>
                    <a:pt x="81" y="106"/>
                    <a:pt x="81" y="106"/>
                  </a:cubicBezTo>
                  <a:cubicBezTo>
                    <a:pt x="82" y="105"/>
                    <a:pt x="82" y="105"/>
                    <a:pt x="82" y="105"/>
                  </a:cubicBezTo>
                  <a:cubicBezTo>
                    <a:pt x="82" y="106"/>
                    <a:pt x="82" y="106"/>
                    <a:pt x="82" y="106"/>
                  </a:cubicBezTo>
                  <a:cubicBezTo>
                    <a:pt x="85" y="106"/>
                    <a:pt x="85" y="106"/>
                    <a:pt x="85" y="106"/>
                  </a:cubicBezTo>
                  <a:cubicBezTo>
                    <a:pt x="87" y="105"/>
                    <a:pt x="87" y="105"/>
                    <a:pt x="87" y="105"/>
                  </a:cubicBezTo>
                  <a:cubicBezTo>
                    <a:pt x="88" y="105"/>
                    <a:pt x="88" y="105"/>
                    <a:pt x="88" y="105"/>
                  </a:cubicBezTo>
                  <a:cubicBezTo>
                    <a:pt x="88" y="105"/>
                    <a:pt x="88" y="105"/>
                    <a:pt x="88" y="105"/>
                  </a:cubicBezTo>
                  <a:cubicBezTo>
                    <a:pt x="89" y="105"/>
                    <a:pt x="89" y="105"/>
                    <a:pt x="89" y="105"/>
                  </a:cubicBezTo>
                  <a:cubicBezTo>
                    <a:pt x="89" y="105"/>
                    <a:pt x="89" y="105"/>
                    <a:pt x="89" y="105"/>
                  </a:cubicBezTo>
                  <a:cubicBezTo>
                    <a:pt x="89" y="104"/>
                    <a:pt x="89" y="104"/>
                    <a:pt x="89" y="104"/>
                  </a:cubicBezTo>
                  <a:cubicBezTo>
                    <a:pt x="91" y="104"/>
                    <a:pt x="91" y="104"/>
                    <a:pt x="91" y="104"/>
                  </a:cubicBezTo>
                  <a:cubicBezTo>
                    <a:pt x="92" y="104"/>
                    <a:pt x="92" y="104"/>
                    <a:pt x="92" y="104"/>
                  </a:cubicBezTo>
                  <a:cubicBezTo>
                    <a:pt x="92" y="104"/>
                    <a:pt x="92" y="104"/>
                    <a:pt x="92" y="104"/>
                  </a:cubicBezTo>
                  <a:cubicBezTo>
                    <a:pt x="93" y="104"/>
                    <a:pt x="93" y="104"/>
                    <a:pt x="93" y="104"/>
                  </a:cubicBezTo>
                  <a:cubicBezTo>
                    <a:pt x="93" y="104"/>
                    <a:pt x="93" y="104"/>
                    <a:pt x="93" y="104"/>
                  </a:cubicBezTo>
                  <a:cubicBezTo>
                    <a:pt x="94" y="104"/>
                    <a:pt x="94" y="104"/>
                    <a:pt x="94" y="104"/>
                  </a:cubicBezTo>
                  <a:cubicBezTo>
                    <a:pt x="94" y="104"/>
                    <a:pt x="94" y="104"/>
                    <a:pt x="94" y="104"/>
                  </a:cubicBezTo>
                  <a:cubicBezTo>
                    <a:pt x="94" y="103"/>
                    <a:pt x="94" y="103"/>
                    <a:pt x="94" y="103"/>
                  </a:cubicBezTo>
                  <a:cubicBezTo>
                    <a:pt x="94" y="104"/>
                    <a:pt x="94" y="104"/>
                    <a:pt x="94" y="104"/>
                  </a:cubicBezTo>
                  <a:cubicBezTo>
                    <a:pt x="94" y="104"/>
                    <a:pt x="94" y="104"/>
                    <a:pt x="94" y="104"/>
                  </a:cubicBezTo>
                  <a:cubicBezTo>
                    <a:pt x="95" y="105"/>
                    <a:pt x="95" y="105"/>
                    <a:pt x="95" y="105"/>
                  </a:cubicBezTo>
                  <a:cubicBezTo>
                    <a:pt x="95" y="105"/>
                    <a:pt x="95" y="105"/>
                    <a:pt x="95" y="105"/>
                  </a:cubicBezTo>
                  <a:cubicBezTo>
                    <a:pt x="94" y="105"/>
                    <a:pt x="94" y="105"/>
                    <a:pt x="94" y="105"/>
                  </a:cubicBezTo>
                  <a:cubicBezTo>
                    <a:pt x="94" y="106"/>
                    <a:pt x="94" y="106"/>
                    <a:pt x="94" y="106"/>
                  </a:cubicBezTo>
                  <a:cubicBezTo>
                    <a:pt x="92" y="106"/>
                    <a:pt x="92" y="106"/>
                    <a:pt x="92" y="106"/>
                  </a:cubicBezTo>
                  <a:cubicBezTo>
                    <a:pt x="90" y="107"/>
                    <a:pt x="90" y="107"/>
                    <a:pt x="90" y="107"/>
                  </a:cubicBezTo>
                  <a:cubicBezTo>
                    <a:pt x="90" y="107"/>
                    <a:pt x="90" y="107"/>
                    <a:pt x="90" y="107"/>
                  </a:cubicBezTo>
                  <a:cubicBezTo>
                    <a:pt x="89" y="108"/>
                    <a:pt x="89" y="108"/>
                    <a:pt x="89" y="108"/>
                  </a:cubicBezTo>
                  <a:cubicBezTo>
                    <a:pt x="88" y="108"/>
                    <a:pt x="88" y="108"/>
                    <a:pt x="88" y="108"/>
                  </a:cubicBezTo>
                  <a:cubicBezTo>
                    <a:pt x="87" y="108"/>
                    <a:pt x="87" y="108"/>
                    <a:pt x="87" y="108"/>
                  </a:cubicBezTo>
                  <a:cubicBezTo>
                    <a:pt x="87" y="108"/>
                    <a:pt x="87" y="108"/>
                    <a:pt x="87" y="108"/>
                  </a:cubicBezTo>
                  <a:cubicBezTo>
                    <a:pt x="87" y="108"/>
                    <a:pt x="87" y="108"/>
                    <a:pt x="87" y="108"/>
                  </a:cubicBezTo>
                  <a:cubicBezTo>
                    <a:pt x="85" y="108"/>
                    <a:pt x="85" y="108"/>
                    <a:pt x="85" y="108"/>
                  </a:cubicBezTo>
                  <a:cubicBezTo>
                    <a:pt x="84" y="108"/>
                    <a:pt x="84" y="108"/>
                    <a:pt x="84" y="108"/>
                  </a:cubicBezTo>
                  <a:cubicBezTo>
                    <a:pt x="84" y="108"/>
                    <a:pt x="84" y="108"/>
                    <a:pt x="84" y="108"/>
                  </a:cubicBezTo>
                  <a:cubicBezTo>
                    <a:pt x="82" y="108"/>
                    <a:pt x="82" y="108"/>
                    <a:pt x="82" y="108"/>
                  </a:cubicBezTo>
                  <a:cubicBezTo>
                    <a:pt x="81" y="109"/>
                    <a:pt x="81" y="109"/>
                    <a:pt x="81" y="109"/>
                  </a:cubicBezTo>
                  <a:cubicBezTo>
                    <a:pt x="80" y="110"/>
                    <a:pt x="80" y="110"/>
                    <a:pt x="80" y="110"/>
                  </a:cubicBezTo>
                  <a:cubicBezTo>
                    <a:pt x="78" y="110"/>
                    <a:pt x="78" y="110"/>
                    <a:pt x="78" y="110"/>
                  </a:cubicBezTo>
                  <a:cubicBezTo>
                    <a:pt x="78" y="110"/>
                    <a:pt x="78" y="110"/>
                    <a:pt x="78" y="110"/>
                  </a:cubicBezTo>
                  <a:cubicBezTo>
                    <a:pt x="77" y="111"/>
                    <a:pt x="77" y="111"/>
                    <a:pt x="77" y="111"/>
                  </a:cubicBezTo>
                  <a:cubicBezTo>
                    <a:pt x="77" y="111"/>
                    <a:pt x="77" y="111"/>
                    <a:pt x="77" y="111"/>
                  </a:cubicBezTo>
                  <a:cubicBezTo>
                    <a:pt x="76" y="112"/>
                    <a:pt x="76" y="112"/>
                    <a:pt x="76" y="112"/>
                  </a:cubicBezTo>
                  <a:cubicBezTo>
                    <a:pt x="76" y="111"/>
                    <a:pt x="76" y="111"/>
                    <a:pt x="76" y="111"/>
                  </a:cubicBezTo>
                  <a:cubicBezTo>
                    <a:pt x="75" y="112"/>
                    <a:pt x="75" y="112"/>
                    <a:pt x="75" y="112"/>
                  </a:cubicBezTo>
                  <a:cubicBezTo>
                    <a:pt x="74" y="113"/>
                    <a:pt x="74" y="113"/>
                    <a:pt x="74" y="113"/>
                  </a:cubicBezTo>
                  <a:cubicBezTo>
                    <a:pt x="74" y="113"/>
                    <a:pt x="74" y="113"/>
                    <a:pt x="74" y="113"/>
                  </a:cubicBezTo>
                  <a:cubicBezTo>
                    <a:pt x="73" y="113"/>
                    <a:pt x="73" y="113"/>
                    <a:pt x="73" y="113"/>
                  </a:cubicBezTo>
                  <a:cubicBezTo>
                    <a:pt x="74" y="114"/>
                    <a:pt x="74" y="114"/>
                    <a:pt x="74" y="114"/>
                  </a:cubicBezTo>
                  <a:cubicBezTo>
                    <a:pt x="75" y="115"/>
                    <a:pt x="75" y="115"/>
                    <a:pt x="75" y="115"/>
                  </a:cubicBezTo>
                  <a:cubicBezTo>
                    <a:pt x="74" y="114"/>
                    <a:pt x="74" y="114"/>
                    <a:pt x="74" y="114"/>
                  </a:cubicBezTo>
                  <a:cubicBezTo>
                    <a:pt x="74" y="113"/>
                    <a:pt x="74" y="113"/>
                    <a:pt x="74" y="113"/>
                  </a:cubicBezTo>
                  <a:cubicBezTo>
                    <a:pt x="75" y="114"/>
                    <a:pt x="75" y="114"/>
                    <a:pt x="75" y="114"/>
                  </a:cubicBezTo>
                  <a:cubicBezTo>
                    <a:pt x="76" y="113"/>
                    <a:pt x="76" y="113"/>
                    <a:pt x="76" y="113"/>
                  </a:cubicBezTo>
                  <a:cubicBezTo>
                    <a:pt x="76" y="113"/>
                    <a:pt x="76" y="113"/>
                    <a:pt x="76" y="113"/>
                  </a:cubicBezTo>
                  <a:cubicBezTo>
                    <a:pt x="76" y="113"/>
                    <a:pt x="76" y="113"/>
                    <a:pt x="76" y="113"/>
                  </a:cubicBezTo>
                  <a:cubicBezTo>
                    <a:pt x="77" y="112"/>
                    <a:pt x="77" y="112"/>
                    <a:pt x="77" y="112"/>
                  </a:cubicBezTo>
                  <a:cubicBezTo>
                    <a:pt x="79" y="111"/>
                    <a:pt x="79" y="111"/>
                    <a:pt x="79" y="111"/>
                  </a:cubicBezTo>
                  <a:cubicBezTo>
                    <a:pt x="79" y="111"/>
                    <a:pt x="79" y="111"/>
                    <a:pt x="79" y="111"/>
                  </a:cubicBezTo>
                  <a:cubicBezTo>
                    <a:pt x="82" y="110"/>
                    <a:pt x="82" y="110"/>
                    <a:pt x="82" y="110"/>
                  </a:cubicBezTo>
                  <a:cubicBezTo>
                    <a:pt x="82" y="109"/>
                    <a:pt x="82" y="109"/>
                    <a:pt x="82" y="109"/>
                  </a:cubicBezTo>
                  <a:cubicBezTo>
                    <a:pt x="83" y="109"/>
                    <a:pt x="83" y="109"/>
                    <a:pt x="83" y="109"/>
                  </a:cubicBezTo>
                  <a:cubicBezTo>
                    <a:pt x="83" y="110"/>
                    <a:pt x="83" y="110"/>
                    <a:pt x="83" y="110"/>
                  </a:cubicBezTo>
                  <a:cubicBezTo>
                    <a:pt x="84" y="109"/>
                    <a:pt x="84" y="109"/>
                    <a:pt x="84" y="109"/>
                  </a:cubicBezTo>
                  <a:cubicBezTo>
                    <a:pt x="84" y="109"/>
                    <a:pt x="84" y="109"/>
                    <a:pt x="84" y="109"/>
                  </a:cubicBezTo>
                  <a:cubicBezTo>
                    <a:pt x="85" y="110"/>
                    <a:pt x="85" y="110"/>
                    <a:pt x="85" y="110"/>
                  </a:cubicBezTo>
                  <a:cubicBezTo>
                    <a:pt x="86" y="109"/>
                    <a:pt x="86" y="109"/>
                    <a:pt x="86" y="109"/>
                  </a:cubicBezTo>
                  <a:cubicBezTo>
                    <a:pt x="86" y="109"/>
                    <a:pt x="86" y="109"/>
                    <a:pt x="86" y="109"/>
                  </a:cubicBezTo>
                  <a:cubicBezTo>
                    <a:pt x="85" y="111"/>
                    <a:pt x="85" y="111"/>
                    <a:pt x="85" y="111"/>
                  </a:cubicBezTo>
                  <a:cubicBezTo>
                    <a:pt x="85" y="111"/>
                    <a:pt x="85" y="111"/>
                    <a:pt x="85" y="111"/>
                  </a:cubicBezTo>
                  <a:cubicBezTo>
                    <a:pt x="86" y="110"/>
                    <a:pt x="86" y="110"/>
                    <a:pt x="86" y="110"/>
                  </a:cubicBezTo>
                  <a:cubicBezTo>
                    <a:pt x="88" y="110"/>
                    <a:pt x="88" y="110"/>
                    <a:pt x="88" y="110"/>
                  </a:cubicBezTo>
                  <a:cubicBezTo>
                    <a:pt x="90" y="108"/>
                    <a:pt x="90" y="108"/>
                    <a:pt x="90" y="108"/>
                  </a:cubicBezTo>
                  <a:cubicBezTo>
                    <a:pt x="91" y="108"/>
                    <a:pt x="91" y="108"/>
                    <a:pt x="91" y="108"/>
                  </a:cubicBezTo>
                  <a:cubicBezTo>
                    <a:pt x="93" y="107"/>
                    <a:pt x="93" y="107"/>
                    <a:pt x="93" y="107"/>
                  </a:cubicBezTo>
                  <a:cubicBezTo>
                    <a:pt x="94" y="107"/>
                    <a:pt x="94" y="107"/>
                    <a:pt x="94" y="107"/>
                  </a:cubicBezTo>
                  <a:cubicBezTo>
                    <a:pt x="95" y="107"/>
                    <a:pt x="95" y="107"/>
                    <a:pt x="95" y="107"/>
                  </a:cubicBezTo>
                  <a:cubicBezTo>
                    <a:pt x="96" y="107"/>
                    <a:pt x="96" y="107"/>
                    <a:pt x="96" y="107"/>
                  </a:cubicBezTo>
                  <a:cubicBezTo>
                    <a:pt x="95" y="108"/>
                    <a:pt x="95" y="108"/>
                    <a:pt x="95" y="108"/>
                  </a:cubicBezTo>
                  <a:cubicBezTo>
                    <a:pt x="94" y="108"/>
                    <a:pt x="94" y="108"/>
                    <a:pt x="94" y="108"/>
                  </a:cubicBezTo>
                  <a:cubicBezTo>
                    <a:pt x="94" y="109"/>
                    <a:pt x="94" y="109"/>
                    <a:pt x="94" y="109"/>
                  </a:cubicBezTo>
                  <a:cubicBezTo>
                    <a:pt x="95" y="109"/>
                    <a:pt x="95" y="109"/>
                    <a:pt x="95" y="109"/>
                  </a:cubicBezTo>
                  <a:cubicBezTo>
                    <a:pt x="96" y="108"/>
                    <a:pt x="96" y="108"/>
                    <a:pt x="96" y="108"/>
                  </a:cubicBezTo>
                  <a:cubicBezTo>
                    <a:pt x="98" y="107"/>
                    <a:pt x="98" y="107"/>
                    <a:pt x="98" y="107"/>
                  </a:cubicBezTo>
                  <a:cubicBezTo>
                    <a:pt x="99" y="107"/>
                    <a:pt x="99" y="107"/>
                    <a:pt x="99" y="107"/>
                  </a:cubicBezTo>
                  <a:cubicBezTo>
                    <a:pt x="98" y="107"/>
                    <a:pt x="98" y="107"/>
                    <a:pt x="98" y="107"/>
                  </a:cubicBezTo>
                  <a:cubicBezTo>
                    <a:pt x="99" y="106"/>
                    <a:pt x="99" y="106"/>
                    <a:pt x="99" y="106"/>
                  </a:cubicBezTo>
                  <a:cubicBezTo>
                    <a:pt x="100" y="106"/>
                    <a:pt x="100" y="106"/>
                    <a:pt x="100" y="106"/>
                  </a:cubicBezTo>
                  <a:cubicBezTo>
                    <a:pt x="100" y="106"/>
                    <a:pt x="100" y="106"/>
                    <a:pt x="100" y="106"/>
                  </a:cubicBezTo>
                  <a:cubicBezTo>
                    <a:pt x="100" y="105"/>
                    <a:pt x="100" y="105"/>
                    <a:pt x="100" y="105"/>
                  </a:cubicBezTo>
                  <a:cubicBezTo>
                    <a:pt x="101" y="106"/>
                    <a:pt x="101" y="106"/>
                    <a:pt x="101" y="106"/>
                  </a:cubicBezTo>
                  <a:cubicBezTo>
                    <a:pt x="102" y="106"/>
                    <a:pt x="102" y="106"/>
                    <a:pt x="102" y="106"/>
                  </a:cubicBezTo>
                  <a:cubicBezTo>
                    <a:pt x="102" y="105"/>
                    <a:pt x="102" y="105"/>
                    <a:pt x="102" y="105"/>
                  </a:cubicBezTo>
                  <a:cubicBezTo>
                    <a:pt x="101" y="104"/>
                    <a:pt x="101" y="104"/>
                    <a:pt x="101" y="104"/>
                  </a:cubicBezTo>
                  <a:cubicBezTo>
                    <a:pt x="102" y="103"/>
                    <a:pt x="102" y="103"/>
                    <a:pt x="102" y="103"/>
                  </a:cubicBezTo>
                  <a:cubicBezTo>
                    <a:pt x="101" y="103"/>
                    <a:pt x="101" y="103"/>
                    <a:pt x="101" y="103"/>
                  </a:cubicBezTo>
                  <a:cubicBezTo>
                    <a:pt x="102" y="102"/>
                    <a:pt x="102" y="102"/>
                    <a:pt x="102" y="102"/>
                  </a:cubicBezTo>
                  <a:cubicBezTo>
                    <a:pt x="103" y="101"/>
                    <a:pt x="103" y="101"/>
                    <a:pt x="103" y="101"/>
                  </a:cubicBezTo>
                  <a:cubicBezTo>
                    <a:pt x="103" y="102"/>
                    <a:pt x="103" y="102"/>
                    <a:pt x="103" y="102"/>
                  </a:cubicBezTo>
                  <a:cubicBezTo>
                    <a:pt x="104" y="105"/>
                    <a:pt x="104" y="105"/>
                    <a:pt x="104" y="105"/>
                  </a:cubicBezTo>
                  <a:cubicBezTo>
                    <a:pt x="103" y="106"/>
                    <a:pt x="103" y="106"/>
                    <a:pt x="103" y="106"/>
                  </a:cubicBezTo>
                  <a:cubicBezTo>
                    <a:pt x="103" y="109"/>
                    <a:pt x="103" y="109"/>
                    <a:pt x="103" y="109"/>
                  </a:cubicBezTo>
                  <a:cubicBezTo>
                    <a:pt x="102" y="110"/>
                    <a:pt x="102" y="110"/>
                    <a:pt x="102" y="110"/>
                  </a:cubicBezTo>
                  <a:cubicBezTo>
                    <a:pt x="102" y="114"/>
                    <a:pt x="102" y="114"/>
                    <a:pt x="102" y="114"/>
                  </a:cubicBezTo>
                  <a:cubicBezTo>
                    <a:pt x="103" y="115"/>
                    <a:pt x="103" y="115"/>
                    <a:pt x="103" y="115"/>
                  </a:cubicBezTo>
                  <a:cubicBezTo>
                    <a:pt x="104" y="115"/>
                    <a:pt x="104" y="115"/>
                    <a:pt x="104" y="115"/>
                  </a:cubicBezTo>
                  <a:cubicBezTo>
                    <a:pt x="104" y="116"/>
                    <a:pt x="104" y="116"/>
                    <a:pt x="104" y="116"/>
                  </a:cubicBezTo>
                  <a:cubicBezTo>
                    <a:pt x="106" y="116"/>
                    <a:pt x="106" y="116"/>
                    <a:pt x="106" y="116"/>
                  </a:cubicBezTo>
                  <a:cubicBezTo>
                    <a:pt x="105" y="115"/>
                    <a:pt x="105" y="115"/>
                    <a:pt x="105" y="115"/>
                  </a:cubicBezTo>
                  <a:cubicBezTo>
                    <a:pt x="104" y="115"/>
                    <a:pt x="104" y="115"/>
                    <a:pt x="104" y="115"/>
                  </a:cubicBezTo>
                  <a:cubicBezTo>
                    <a:pt x="104" y="114"/>
                    <a:pt x="104" y="114"/>
                    <a:pt x="104" y="114"/>
                  </a:cubicBezTo>
                  <a:cubicBezTo>
                    <a:pt x="105" y="114"/>
                    <a:pt x="105" y="114"/>
                    <a:pt x="105" y="114"/>
                  </a:cubicBezTo>
                  <a:cubicBezTo>
                    <a:pt x="106" y="114"/>
                    <a:pt x="106" y="114"/>
                    <a:pt x="106" y="114"/>
                  </a:cubicBezTo>
                  <a:cubicBezTo>
                    <a:pt x="106" y="113"/>
                    <a:pt x="106" y="113"/>
                    <a:pt x="106" y="113"/>
                  </a:cubicBezTo>
                  <a:cubicBezTo>
                    <a:pt x="106" y="113"/>
                    <a:pt x="106" y="113"/>
                    <a:pt x="106" y="113"/>
                  </a:cubicBezTo>
                  <a:cubicBezTo>
                    <a:pt x="107" y="113"/>
                    <a:pt x="107" y="113"/>
                    <a:pt x="107" y="113"/>
                  </a:cubicBezTo>
                  <a:cubicBezTo>
                    <a:pt x="108" y="113"/>
                    <a:pt x="108" y="113"/>
                    <a:pt x="108" y="113"/>
                  </a:cubicBezTo>
                  <a:cubicBezTo>
                    <a:pt x="108" y="113"/>
                    <a:pt x="108" y="113"/>
                    <a:pt x="108" y="113"/>
                  </a:cubicBezTo>
                  <a:cubicBezTo>
                    <a:pt x="108" y="113"/>
                    <a:pt x="108" y="113"/>
                    <a:pt x="108" y="113"/>
                  </a:cubicBezTo>
                  <a:cubicBezTo>
                    <a:pt x="108" y="111"/>
                    <a:pt x="108" y="111"/>
                    <a:pt x="108" y="111"/>
                  </a:cubicBezTo>
                  <a:cubicBezTo>
                    <a:pt x="108" y="111"/>
                    <a:pt x="108" y="111"/>
                    <a:pt x="108" y="111"/>
                  </a:cubicBezTo>
                  <a:cubicBezTo>
                    <a:pt x="110" y="110"/>
                    <a:pt x="110" y="110"/>
                    <a:pt x="110" y="110"/>
                  </a:cubicBezTo>
                  <a:cubicBezTo>
                    <a:pt x="110" y="110"/>
                    <a:pt x="110" y="110"/>
                    <a:pt x="110" y="110"/>
                  </a:cubicBezTo>
                  <a:cubicBezTo>
                    <a:pt x="111" y="110"/>
                    <a:pt x="111" y="110"/>
                    <a:pt x="111" y="110"/>
                  </a:cubicBezTo>
                  <a:cubicBezTo>
                    <a:pt x="111" y="110"/>
                    <a:pt x="111" y="110"/>
                    <a:pt x="111" y="110"/>
                  </a:cubicBezTo>
                  <a:cubicBezTo>
                    <a:pt x="111" y="111"/>
                    <a:pt x="111" y="111"/>
                    <a:pt x="111" y="111"/>
                  </a:cubicBezTo>
                  <a:cubicBezTo>
                    <a:pt x="110" y="112"/>
                    <a:pt x="110" y="112"/>
                    <a:pt x="110" y="112"/>
                  </a:cubicBezTo>
                  <a:cubicBezTo>
                    <a:pt x="111" y="112"/>
                    <a:pt x="111" y="112"/>
                    <a:pt x="111" y="112"/>
                  </a:cubicBezTo>
                  <a:cubicBezTo>
                    <a:pt x="110" y="113"/>
                    <a:pt x="110" y="113"/>
                    <a:pt x="110" y="113"/>
                  </a:cubicBezTo>
                  <a:cubicBezTo>
                    <a:pt x="110" y="113"/>
                    <a:pt x="110" y="113"/>
                    <a:pt x="110" y="113"/>
                  </a:cubicBezTo>
                  <a:cubicBezTo>
                    <a:pt x="110" y="114"/>
                    <a:pt x="110" y="114"/>
                    <a:pt x="110" y="114"/>
                  </a:cubicBezTo>
                  <a:cubicBezTo>
                    <a:pt x="111" y="113"/>
                    <a:pt x="111" y="113"/>
                    <a:pt x="111" y="113"/>
                  </a:cubicBezTo>
                  <a:cubicBezTo>
                    <a:pt x="111" y="114"/>
                    <a:pt x="111" y="114"/>
                    <a:pt x="111" y="114"/>
                  </a:cubicBezTo>
                  <a:cubicBezTo>
                    <a:pt x="111" y="114"/>
                    <a:pt x="111" y="114"/>
                    <a:pt x="111" y="114"/>
                  </a:cubicBezTo>
                  <a:cubicBezTo>
                    <a:pt x="110" y="114"/>
                    <a:pt x="110" y="114"/>
                    <a:pt x="110" y="114"/>
                  </a:cubicBezTo>
                  <a:cubicBezTo>
                    <a:pt x="109" y="115"/>
                    <a:pt x="109" y="115"/>
                    <a:pt x="109" y="115"/>
                  </a:cubicBezTo>
                  <a:cubicBezTo>
                    <a:pt x="109" y="115"/>
                    <a:pt x="109" y="115"/>
                    <a:pt x="109" y="115"/>
                  </a:cubicBezTo>
                  <a:cubicBezTo>
                    <a:pt x="108" y="116"/>
                    <a:pt x="108" y="116"/>
                    <a:pt x="108" y="116"/>
                  </a:cubicBezTo>
                  <a:cubicBezTo>
                    <a:pt x="108" y="116"/>
                    <a:pt x="108" y="116"/>
                    <a:pt x="108" y="116"/>
                  </a:cubicBezTo>
                  <a:cubicBezTo>
                    <a:pt x="108" y="117"/>
                    <a:pt x="108" y="117"/>
                    <a:pt x="108" y="117"/>
                  </a:cubicBezTo>
                  <a:cubicBezTo>
                    <a:pt x="109" y="117"/>
                    <a:pt x="109" y="117"/>
                    <a:pt x="109" y="117"/>
                  </a:cubicBezTo>
                  <a:cubicBezTo>
                    <a:pt x="110" y="117"/>
                    <a:pt x="110" y="117"/>
                    <a:pt x="110" y="117"/>
                  </a:cubicBezTo>
                  <a:cubicBezTo>
                    <a:pt x="111" y="117"/>
                    <a:pt x="111" y="117"/>
                    <a:pt x="111" y="117"/>
                  </a:cubicBezTo>
                  <a:cubicBezTo>
                    <a:pt x="112" y="117"/>
                    <a:pt x="112" y="117"/>
                    <a:pt x="112" y="117"/>
                  </a:cubicBezTo>
                  <a:cubicBezTo>
                    <a:pt x="113" y="117"/>
                    <a:pt x="113" y="117"/>
                    <a:pt x="113" y="117"/>
                  </a:cubicBezTo>
                  <a:cubicBezTo>
                    <a:pt x="114" y="115"/>
                    <a:pt x="114" y="115"/>
                    <a:pt x="114" y="115"/>
                  </a:cubicBezTo>
                  <a:cubicBezTo>
                    <a:pt x="115" y="114"/>
                    <a:pt x="115" y="114"/>
                    <a:pt x="115" y="114"/>
                  </a:cubicBezTo>
                  <a:cubicBezTo>
                    <a:pt x="116" y="114"/>
                    <a:pt x="116" y="114"/>
                    <a:pt x="116" y="114"/>
                  </a:cubicBezTo>
                  <a:cubicBezTo>
                    <a:pt x="116" y="114"/>
                    <a:pt x="116" y="114"/>
                    <a:pt x="116" y="114"/>
                  </a:cubicBezTo>
                  <a:cubicBezTo>
                    <a:pt x="117" y="114"/>
                    <a:pt x="117" y="114"/>
                    <a:pt x="117" y="114"/>
                  </a:cubicBezTo>
                  <a:cubicBezTo>
                    <a:pt x="118" y="115"/>
                    <a:pt x="118" y="115"/>
                    <a:pt x="118" y="115"/>
                  </a:cubicBezTo>
                  <a:cubicBezTo>
                    <a:pt x="118" y="115"/>
                    <a:pt x="118" y="115"/>
                    <a:pt x="118" y="115"/>
                  </a:cubicBezTo>
                  <a:cubicBezTo>
                    <a:pt x="120" y="116"/>
                    <a:pt x="120" y="116"/>
                    <a:pt x="120" y="116"/>
                  </a:cubicBezTo>
                  <a:cubicBezTo>
                    <a:pt x="120" y="116"/>
                    <a:pt x="120" y="116"/>
                    <a:pt x="120" y="116"/>
                  </a:cubicBezTo>
                  <a:cubicBezTo>
                    <a:pt x="120" y="117"/>
                    <a:pt x="120" y="117"/>
                    <a:pt x="120" y="117"/>
                  </a:cubicBezTo>
                  <a:cubicBezTo>
                    <a:pt x="121" y="118"/>
                    <a:pt x="121" y="118"/>
                    <a:pt x="121" y="118"/>
                  </a:cubicBezTo>
                  <a:cubicBezTo>
                    <a:pt x="121" y="119"/>
                    <a:pt x="121" y="119"/>
                    <a:pt x="121" y="119"/>
                  </a:cubicBezTo>
                  <a:cubicBezTo>
                    <a:pt x="122" y="121"/>
                    <a:pt x="122" y="121"/>
                    <a:pt x="122" y="121"/>
                  </a:cubicBezTo>
                  <a:cubicBezTo>
                    <a:pt x="126" y="123"/>
                    <a:pt x="126" y="123"/>
                    <a:pt x="126" y="123"/>
                  </a:cubicBezTo>
                  <a:cubicBezTo>
                    <a:pt x="126" y="124"/>
                    <a:pt x="126" y="124"/>
                    <a:pt x="126" y="124"/>
                  </a:cubicBezTo>
                  <a:cubicBezTo>
                    <a:pt x="127" y="124"/>
                    <a:pt x="127" y="124"/>
                    <a:pt x="127" y="124"/>
                  </a:cubicBezTo>
                  <a:cubicBezTo>
                    <a:pt x="128" y="125"/>
                    <a:pt x="128" y="125"/>
                    <a:pt x="128" y="125"/>
                  </a:cubicBezTo>
                  <a:cubicBezTo>
                    <a:pt x="129" y="125"/>
                    <a:pt x="129" y="125"/>
                    <a:pt x="129" y="125"/>
                  </a:cubicBezTo>
                  <a:cubicBezTo>
                    <a:pt x="130" y="126"/>
                    <a:pt x="130" y="126"/>
                    <a:pt x="130" y="126"/>
                  </a:cubicBezTo>
                  <a:cubicBezTo>
                    <a:pt x="130" y="127"/>
                    <a:pt x="130" y="127"/>
                    <a:pt x="130" y="127"/>
                  </a:cubicBezTo>
                  <a:cubicBezTo>
                    <a:pt x="131" y="127"/>
                    <a:pt x="131" y="127"/>
                    <a:pt x="131" y="127"/>
                  </a:cubicBezTo>
                  <a:cubicBezTo>
                    <a:pt x="131" y="127"/>
                    <a:pt x="131" y="127"/>
                    <a:pt x="131" y="127"/>
                  </a:cubicBezTo>
                  <a:cubicBezTo>
                    <a:pt x="131" y="127"/>
                    <a:pt x="131" y="127"/>
                    <a:pt x="131" y="127"/>
                  </a:cubicBezTo>
                  <a:cubicBezTo>
                    <a:pt x="133" y="128"/>
                    <a:pt x="133" y="128"/>
                    <a:pt x="133" y="128"/>
                  </a:cubicBezTo>
                  <a:cubicBezTo>
                    <a:pt x="133" y="128"/>
                    <a:pt x="133" y="128"/>
                    <a:pt x="133" y="128"/>
                  </a:cubicBezTo>
                  <a:cubicBezTo>
                    <a:pt x="133" y="129"/>
                    <a:pt x="133" y="129"/>
                    <a:pt x="133" y="129"/>
                  </a:cubicBezTo>
                  <a:cubicBezTo>
                    <a:pt x="134" y="129"/>
                    <a:pt x="134" y="129"/>
                    <a:pt x="134" y="129"/>
                  </a:cubicBezTo>
                  <a:cubicBezTo>
                    <a:pt x="134" y="129"/>
                    <a:pt x="134" y="129"/>
                    <a:pt x="134" y="129"/>
                  </a:cubicBezTo>
                  <a:cubicBezTo>
                    <a:pt x="134" y="128"/>
                    <a:pt x="134" y="128"/>
                    <a:pt x="134" y="128"/>
                  </a:cubicBezTo>
                  <a:cubicBezTo>
                    <a:pt x="134" y="128"/>
                    <a:pt x="134" y="128"/>
                    <a:pt x="134" y="128"/>
                  </a:cubicBezTo>
                  <a:cubicBezTo>
                    <a:pt x="133" y="127"/>
                    <a:pt x="133" y="127"/>
                    <a:pt x="133" y="127"/>
                  </a:cubicBezTo>
                  <a:cubicBezTo>
                    <a:pt x="133" y="127"/>
                    <a:pt x="133" y="127"/>
                    <a:pt x="133" y="127"/>
                  </a:cubicBezTo>
                  <a:cubicBezTo>
                    <a:pt x="135" y="127"/>
                    <a:pt x="135" y="127"/>
                    <a:pt x="135" y="127"/>
                  </a:cubicBezTo>
                  <a:cubicBezTo>
                    <a:pt x="135" y="128"/>
                    <a:pt x="135" y="128"/>
                    <a:pt x="135" y="128"/>
                  </a:cubicBezTo>
                  <a:cubicBezTo>
                    <a:pt x="135" y="128"/>
                    <a:pt x="135" y="128"/>
                    <a:pt x="135" y="128"/>
                  </a:cubicBezTo>
                  <a:cubicBezTo>
                    <a:pt x="136" y="127"/>
                    <a:pt x="136" y="127"/>
                    <a:pt x="136" y="127"/>
                  </a:cubicBezTo>
                  <a:cubicBezTo>
                    <a:pt x="136" y="127"/>
                    <a:pt x="136" y="127"/>
                    <a:pt x="136" y="127"/>
                  </a:cubicBezTo>
                  <a:cubicBezTo>
                    <a:pt x="137" y="128"/>
                    <a:pt x="137" y="128"/>
                    <a:pt x="137" y="128"/>
                  </a:cubicBezTo>
                  <a:cubicBezTo>
                    <a:pt x="137" y="129"/>
                    <a:pt x="137" y="129"/>
                    <a:pt x="137" y="129"/>
                  </a:cubicBezTo>
                  <a:cubicBezTo>
                    <a:pt x="138" y="129"/>
                    <a:pt x="138" y="129"/>
                    <a:pt x="138" y="129"/>
                  </a:cubicBezTo>
                  <a:cubicBezTo>
                    <a:pt x="138" y="130"/>
                    <a:pt x="138" y="130"/>
                    <a:pt x="138" y="130"/>
                  </a:cubicBezTo>
                  <a:cubicBezTo>
                    <a:pt x="139" y="131"/>
                    <a:pt x="139" y="131"/>
                    <a:pt x="139" y="131"/>
                  </a:cubicBezTo>
                  <a:cubicBezTo>
                    <a:pt x="139" y="132"/>
                    <a:pt x="139" y="132"/>
                    <a:pt x="139" y="132"/>
                  </a:cubicBezTo>
                  <a:cubicBezTo>
                    <a:pt x="139" y="133"/>
                    <a:pt x="139" y="133"/>
                    <a:pt x="139" y="133"/>
                  </a:cubicBezTo>
                  <a:cubicBezTo>
                    <a:pt x="139" y="133"/>
                    <a:pt x="139" y="133"/>
                    <a:pt x="139" y="133"/>
                  </a:cubicBezTo>
                  <a:cubicBezTo>
                    <a:pt x="139" y="134"/>
                    <a:pt x="139" y="134"/>
                    <a:pt x="139" y="134"/>
                  </a:cubicBezTo>
                  <a:cubicBezTo>
                    <a:pt x="138" y="135"/>
                    <a:pt x="138" y="135"/>
                    <a:pt x="138" y="135"/>
                  </a:cubicBezTo>
                  <a:cubicBezTo>
                    <a:pt x="136" y="134"/>
                    <a:pt x="136" y="134"/>
                    <a:pt x="136" y="134"/>
                  </a:cubicBezTo>
                  <a:cubicBezTo>
                    <a:pt x="135" y="134"/>
                    <a:pt x="135" y="134"/>
                    <a:pt x="135" y="134"/>
                  </a:cubicBezTo>
                  <a:cubicBezTo>
                    <a:pt x="135" y="135"/>
                    <a:pt x="135" y="135"/>
                    <a:pt x="135" y="135"/>
                  </a:cubicBezTo>
                  <a:cubicBezTo>
                    <a:pt x="135" y="135"/>
                    <a:pt x="135" y="135"/>
                    <a:pt x="135" y="135"/>
                  </a:cubicBezTo>
                  <a:cubicBezTo>
                    <a:pt x="134" y="135"/>
                    <a:pt x="134" y="135"/>
                    <a:pt x="134" y="135"/>
                  </a:cubicBezTo>
                  <a:cubicBezTo>
                    <a:pt x="133" y="135"/>
                    <a:pt x="133" y="135"/>
                    <a:pt x="133" y="135"/>
                  </a:cubicBezTo>
                  <a:cubicBezTo>
                    <a:pt x="133" y="135"/>
                    <a:pt x="133" y="135"/>
                    <a:pt x="133" y="135"/>
                  </a:cubicBezTo>
                  <a:cubicBezTo>
                    <a:pt x="132" y="136"/>
                    <a:pt x="132" y="136"/>
                    <a:pt x="132" y="136"/>
                  </a:cubicBezTo>
                  <a:cubicBezTo>
                    <a:pt x="132" y="136"/>
                    <a:pt x="132" y="136"/>
                    <a:pt x="132" y="136"/>
                  </a:cubicBezTo>
                  <a:cubicBezTo>
                    <a:pt x="131" y="136"/>
                    <a:pt x="131" y="136"/>
                    <a:pt x="131" y="136"/>
                  </a:cubicBezTo>
                  <a:cubicBezTo>
                    <a:pt x="130" y="137"/>
                    <a:pt x="130" y="137"/>
                    <a:pt x="130" y="137"/>
                  </a:cubicBezTo>
                  <a:cubicBezTo>
                    <a:pt x="131" y="137"/>
                    <a:pt x="131" y="137"/>
                    <a:pt x="131" y="137"/>
                  </a:cubicBezTo>
                  <a:cubicBezTo>
                    <a:pt x="132" y="137"/>
                    <a:pt x="132" y="137"/>
                    <a:pt x="132" y="137"/>
                  </a:cubicBezTo>
                  <a:cubicBezTo>
                    <a:pt x="132" y="138"/>
                    <a:pt x="132" y="138"/>
                    <a:pt x="132" y="138"/>
                  </a:cubicBezTo>
                  <a:cubicBezTo>
                    <a:pt x="133" y="139"/>
                    <a:pt x="133" y="139"/>
                    <a:pt x="133" y="139"/>
                  </a:cubicBezTo>
                  <a:cubicBezTo>
                    <a:pt x="133" y="138"/>
                    <a:pt x="133" y="138"/>
                    <a:pt x="133" y="138"/>
                  </a:cubicBezTo>
                  <a:cubicBezTo>
                    <a:pt x="134" y="139"/>
                    <a:pt x="134" y="139"/>
                    <a:pt x="134" y="139"/>
                  </a:cubicBezTo>
                  <a:cubicBezTo>
                    <a:pt x="134" y="140"/>
                    <a:pt x="134" y="140"/>
                    <a:pt x="134" y="140"/>
                  </a:cubicBezTo>
                  <a:cubicBezTo>
                    <a:pt x="135" y="140"/>
                    <a:pt x="135" y="140"/>
                    <a:pt x="135" y="140"/>
                  </a:cubicBezTo>
                  <a:cubicBezTo>
                    <a:pt x="137" y="141"/>
                    <a:pt x="137" y="141"/>
                    <a:pt x="137" y="141"/>
                  </a:cubicBezTo>
                  <a:cubicBezTo>
                    <a:pt x="138" y="141"/>
                    <a:pt x="138" y="141"/>
                    <a:pt x="138" y="141"/>
                  </a:cubicBezTo>
                  <a:cubicBezTo>
                    <a:pt x="140" y="142"/>
                    <a:pt x="140" y="142"/>
                    <a:pt x="140" y="142"/>
                  </a:cubicBezTo>
                  <a:cubicBezTo>
                    <a:pt x="141" y="142"/>
                    <a:pt x="141" y="142"/>
                    <a:pt x="141" y="142"/>
                  </a:cubicBezTo>
                  <a:cubicBezTo>
                    <a:pt x="141" y="141"/>
                    <a:pt x="141" y="141"/>
                    <a:pt x="141" y="141"/>
                  </a:cubicBezTo>
                  <a:cubicBezTo>
                    <a:pt x="142" y="141"/>
                    <a:pt x="142" y="141"/>
                    <a:pt x="142" y="141"/>
                  </a:cubicBezTo>
                  <a:cubicBezTo>
                    <a:pt x="143" y="141"/>
                    <a:pt x="143" y="141"/>
                    <a:pt x="143" y="141"/>
                  </a:cubicBezTo>
                  <a:cubicBezTo>
                    <a:pt x="142" y="142"/>
                    <a:pt x="142" y="142"/>
                    <a:pt x="142" y="142"/>
                  </a:cubicBezTo>
                  <a:cubicBezTo>
                    <a:pt x="144" y="141"/>
                    <a:pt x="144" y="141"/>
                    <a:pt x="144" y="141"/>
                  </a:cubicBezTo>
                  <a:cubicBezTo>
                    <a:pt x="144" y="142"/>
                    <a:pt x="144" y="142"/>
                    <a:pt x="144" y="142"/>
                  </a:cubicBezTo>
                  <a:cubicBezTo>
                    <a:pt x="145" y="142"/>
                    <a:pt x="145" y="142"/>
                    <a:pt x="145" y="142"/>
                  </a:cubicBezTo>
                  <a:cubicBezTo>
                    <a:pt x="145" y="141"/>
                    <a:pt x="145" y="141"/>
                    <a:pt x="145" y="141"/>
                  </a:cubicBezTo>
                  <a:cubicBezTo>
                    <a:pt x="146" y="141"/>
                    <a:pt x="146" y="141"/>
                    <a:pt x="146" y="141"/>
                  </a:cubicBezTo>
                  <a:cubicBezTo>
                    <a:pt x="146" y="141"/>
                    <a:pt x="146" y="141"/>
                    <a:pt x="146" y="141"/>
                  </a:cubicBezTo>
                  <a:cubicBezTo>
                    <a:pt x="146" y="142"/>
                    <a:pt x="146" y="142"/>
                    <a:pt x="146" y="142"/>
                  </a:cubicBezTo>
                  <a:cubicBezTo>
                    <a:pt x="148" y="141"/>
                    <a:pt x="148" y="141"/>
                    <a:pt x="148" y="141"/>
                  </a:cubicBezTo>
                  <a:cubicBezTo>
                    <a:pt x="150" y="140"/>
                    <a:pt x="150" y="140"/>
                    <a:pt x="150" y="140"/>
                  </a:cubicBezTo>
                  <a:cubicBezTo>
                    <a:pt x="151" y="140"/>
                    <a:pt x="151" y="140"/>
                    <a:pt x="151" y="140"/>
                  </a:cubicBezTo>
                  <a:cubicBezTo>
                    <a:pt x="151" y="141"/>
                    <a:pt x="151" y="141"/>
                    <a:pt x="151" y="141"/>
                  </a:cubicBezTo>
                  <a:cubicBezTo>
                    <a:pt x="151" y="141"/>
                    <a:pt x="151" y="141"/>
                    <a:pt x="151" y="141"/>
                  </a:cubicBezTo>
                  <a:cubicBezTo>
                    <a:pt x="151" y="141"/>
                    <a:pt x="151" y="141"/>
                    <a:pt x="151" y="141"/>
                  </a:cubicBezTo>
                  <a:cubicBezTo>
                    <a:pt x="151" y="141"/>
                    <a:pt x="151" y="141"/>
                    <a:pt x="151" y="141"/>
                  </a:cubicBezTo>
                  <a:cubicBezTo>
                    <a:pt x="151" y="142"/>
                    <a:pt x="151" y="142"/>
                    <a:pt x="151" y="142"/>
                  </a:cubicBezTo>
                  <a:cubicBezTo>
                    <a:pt x="151" y="143"/>
                    <a:pt x="151" y="143"/>
                    <a:pt x="151" y="143"/>
                  </a:cubicBezTo>
                  <a:cubicBezTo>
                    <a:pt x="151" y="143"/>
                    <a:pt x="151" y="143"/>
                    <a:pt x="151" y="143"/>
                  </a:cubicBezTo>
                  <a:cubicBezTo>
                    <a:pt x="151" y="143"/>
                    <a:pt x="151" y="143"/>
                    <a:pt x="151" y="143"/>
                  </a:cubicBezTo>
                  <a:cubicBezTo>
                    <a:pt x="152" y="143"/>
                    <a:pt x="152" y="143"/>
                    <a:pt x="152" y="143"/>
                  </a:cubicBezTo>
                  <a:cubicBezTo>
                    <a:pt x="152" y="143"/>
                    <a:pt x="152" y="143"/>
                    <a:pt x="152" y="143"/>
                  </a:cubicBezTo>
                  <a:cubicBezTo>
                    <a:pt x="152" y="144"/>
                    <a:pt x="152" y="144"/>
                    <a:pt x="152" y="144"/>
                  </a:cubicBezTo>
                  <a:cubicBezTo>
                    <a:pt x="152" y="145"/>
                    <a:pt x="152" y="145"/>
                    <a:pt x="152" y="145"/>
                  </a:cubicBezTo>
                  <a:cubicBezTo>
                    <a:pt x="152" y="146"/>
                    <a:pt x="152" y="146"/>
                    <a:pt x="152" y="146"/>
                  </a:cubicBezTo>
                  <a:cubicBezTo>
                    <a:pt x="152" y="146"/>
                    <a:pt x="152" y="146"/>
                    <a:pt x="152" y="146"/>
                  </a:cubicBezTo>
                  <a:cubicBezTo>
                    <a:pt x="153" y="146"/>
                    <a:pt x="153" y="146"/>
                    <a:pt x="153" y="146"/>
                  </a:cubicBezTo>
                  <a:cubicBezTo>
                    <a:pt x="153" y="145"/>
                    <a:pt x="153" y="145"/>
                    <a:pt x="153" y="145"/>
                  </a:cubicBezTo>
                  <a:cubicBezTo>
                    <a:pt x="153" y="144"/>
                    <a:pt x="153" y="144"/>
                    <a:pt x="153" y="144"/>
                  </a:cubicBezTo>
                  <a:cubicBezTo>
                    <a:pt x="154" y="144"/>
                    <a:pt x="154" y="144"/>
                    <a:pt x="154" y="144"/>
                  </a:cubicBezTo>
                  <a:cubicBezTo>
                    <a:pt x="153" y="145"/>
                    <a:pt x="153" y="145"/>
                    <a:pt x="153" y="145"/>
                  </a:cubicBezTo>
                  <a:cubicBezTo>
                    <a:pt x="153" y="147"/>
                    <a:pt x="153" y="147"/>
                    <a:pt x="153" y="147"/>
                  </a:cubicBezTo>
                  <a:cubicBezTo>
                    <a:pt x="152" y="148"/>
                    <a:pt x="152" y="148"/>
                    <a:pt x="152" y="148"/>
                  </a:cubicBezTo>
                  <a:cubicBezTo>
                    <a:pt x="152" y="149"/>
                    <a:pt x="152" y="149"/>
                    <a:pt x="152" y="149"/>
                  </a:cubicBezTo>
                  <a:cubicBezTo>
                    <a:pt x="153" y="150"/>
                    <a:pt x="153" y="150"/>
                    <a:pt x="153" y="150"/>
                  </a:cubicBezTo>
                  <a:cubicBezTo>
                    <a:pt x="153" y="151"/>
                    <a:pt x="153" y="151"/>
                    <a:pt x="153" y="151"/>
                  </a:cubicBezTo>
                  <a:cubicBezTo>
                    <a:pt x="152" y="152"/>
                    <a:pt x="152" y="152"/>
                    <a:pt x="152" y="152"/>
                  </a:cubicBezTo>
                  <a:cubicBezTo>
                    <a:pt x="153" y="153"/>
                    <a:pt x="153" y="153"/>
                    <a:pt x="153" y="153"/>
                  </a:cubicBezTo>
                  <a:cubicBezTo>
                    <a:pt x="153" y="153"/>
                    <a:pt x="153" y="153"/>
                    <a:pt x="153" y="153"/>
                  </a:cubicBezTo>
                  <a:cubicBezTo>
                    <a:pt x="153" y="154"/>
                    <a:pt x="153" y="154"/>
                    <a:pt x="153" y="154"/>
                  </a:cubicBezTo>
                  <a:cubicBezTo>
                    <a:pt x="153" y="154"/>
                    <a:pt x="153" y="154"/>
                    <a:pt x="153" y="154"/>
                  </a:cubicBezTo>
                  <a:cubicBezTo>
                    <a:pt x="154" y="156"/>
                    <a:pt x="154" y="156"/>
                    <a:pt x="154" y="156"/>
                  </a:cubicBezTo>
                  <a:cubicBezTo>
                    <a:pt x="154" y="158"/>
                    <a:pt x="154" y="158"/>
                    <a:pt x="154" y="158"/>
                  </a:cubicBezTo>
                  <a:cubicBezTo>
                    <a:pt x="154" y="156"/>
                    <a:pt x="154" y="156"/>
                    <a:pt x="154" y="156"/>
                  </a:cubicBezTo>
                  <a:cubicBezTo>
                    <a:pt x="154" y="154"/>
                    <a:pt x="154" y="154"/>
                    <a:pt x="154" y="154"/>
                  </a:cubicBezTo>
                  <a:cubicBezTo>
                    <a:pt x="154" y="152"/>
                    <a:pt x="154" y="152"/>
                    <a:pt x="154" y="152"/>
                  </a:cubicBezTo>
                  <a:cubicBezTo>
                    <a:pt x="155" y="150"/>
                    <a:pt x="155" y="150"/>
                    <a:pt x="155" y="150"/>
                  </a:cubicBezTo>
                  <a:cubicBezTo>
                    <a:pt x="155" y="150"/>
                    <a:pt x="155" y="150"/>
                    <a:pt x="155" y="150"/>
                  </a:cubicBezTo>
                  <a:cubicBezTo>
                    <a:pt x="155" y="151"/>
                    <a:pt x="155" y="151"/>
                    <a:pt x="155" y="151"/>
                  </a:cubicBezTo>
                  <a:cubicBezTo>
                    <a:pt x="155" y="151"/>
                    <a:pt x="155" y="151"/>
                    <a:pt x="155" y="151"/>
                  </a:cubicBezTo>
                  <a:cubicBezTo>
                    <a:pt x="155" y="152"/>
                    <a:pt x="155" y="152"/>
                    <a:pt x="155" y="152"/>
                  </a:cubicBezTo>
                  <a:cubicBezTo>
                    <a:pt x="155" y="152"/>
                    <a:pt x="155" y="152"/>
                    <a:pt x="155" y="152"/>
                  </a:cubicBezTo>
                  <a:cubicBezTo>
                    <a:pt x="156" y="152"/>
                    <a:pt x="156" y="152"/>
                    <a:pt x="156" y="152"/>
                  </a:cubicBezTo>
                  <a:cubicBezTo>
                    <a:pt x="156" y="152"/>
                    <a:pt x="156" y="152"/>
                    <a:pt x="156" y="152"/>
                  </a:cubicBezTo>
                  <a:cubicBezTo>
                    <a:pt x="157" y="151"/>
                    <a:pt x="157" y="151"/>
                    <a:pt x="157" y="151"/>
                  </a:cubicBezTo>
                  <a:cubicBezTo>
                    <a:pt x="157" y="151"/>
                    <a:pt x="157" y="151"/>
                    <a:pt x="157" y="151"/>
                  </a:cubicBezTo>
                  <a:cubicBezTo>
                    <a:pt x="156" y="150"/>
                    <a:pt x="156" y="150"/>
                    <a:pt x="156" y="150"/>
                  </a:cubicBezTo>
                  <a:cubicBezTo>
                    <a:pt x="156" y="149"/>
                    <a:pt x="156" y="149"/>
                    <a:pt x="156" y="149"/>
                  </a:cubicBezTo>
                  <a:cubicBezTo>
                    <a:pt x="157" y="149"/>
                    <a:pt x="157" y="149"/>
                    <a:pt x="157" y="149"/>
                  </a:cubicBezTo>
                  <a:cubicBezTo>
                    <a:pt x="157" y="149"/>
                    <a:pt x="157" y="149"/>
                    <a:pt x="157" y="149"/>
                  </a:cubicBezTo>
                  <a:cubicBezTo>
                    <a:pt x="156" y="148"/>
                    <a:pt x="156" y="148"/>
                    <a:pt x="156" y="148"/>
                  </a:cubicBezTo>
                  <a:cubicBezTo>
                    <a:pt x="156" y="148"/>
                    <a:pt x="156" y="148"/>
                    <a:pt x="156" y="148"/>
                  </a:cubicBezTo>
                  <a:cubicBezTo>
                    <a:pt x="157" y="146"/>
                    <a:pt x="157" y="146"/>
                    <a:pt x="157" y="146"/>
                  </a:cubicBezTo>
                  <a:cubicBezTo>
                    <a:pt x="157" y="144"/>
                    <a:pt x="157" y="144"/>
                    <a:pt x="157" y="144"/>
                  </a:cubicBezTo>
                  <a:cubicBezTo>
                    <a:pt x="157" y="144"/>
                    <a:pt x="157" y="144"/>
                    <a:pt x="157" y="144"/>
                  </a:cubicBezTo>
                  <a:cubicBezTo>
                    <a:pt x="157" y="143"/>
                    <a:pt x="157" y="143"/>
                    <a:pt x="157" y="143"/>
                  </a:cubicBezTo>
                  <a:cubicBezTo>
                    <a:pt x="158" y="143"/>
                    <a:pt x="158" y="143"/>
                    <a:pt x="158" y="143"/>
                  </a:cubicBezTo>
                  <a:cubicBezTo>
                    <a:pt x="159" y="142"/>
                    <a:pt x="159" y="142"/>
                    <a:pt x="159" y="142"/>
                  </a:cubicBezTo>
                  <a:cubicBezTo>
                    <a:pt x="159" y="142"/>
                    <a:pt x="159" y="142"/>
                    <a:pt x="159" y="142"/>
                  </a:cubicBezTo>
                  <a:cubicBezTo>
                    <a:pt x="160" y="142"/>
                    <a:pt x="160" y="142"/>
                    <a:pt x="160" y="142"/>
                  </a:cubicBezTo>
                  <a:cubicBezTo>
                    <a:pt x="160" y="142"/>
                    <a:pt x="160" y="142"/>
                    <a:pt x="160" y="142"/>
                  </a:cubicBezTo>
                  <a:cubicBezTo>
                    <a:pt x="161" y="142"/>
                    <a:pt x="161" y="142"/>
                    <a:pt x="161" y="142"/>
                  </a:cubicBezTo>
                  <a:cubicBezTo>
                    <a:pt x="161" y="142"/>
                    <a:pt x="161" y="142"/>
                    <a:pt x="161" y="142"/>
                  </a:cubicBezTo>
                  <a:cubicBezTo>
                    <a:pt x="162" y="141"/>
                    <a:pt x="162" y="141"/>
                    <a:pt x="162" y="141"/>
                  </a:cubicBezTo>
                  <a:cubicBezTo>
                    <a:pt x="162" y="141"/>
                    <a:pt x="162" y="141"/>
                    <a:pt x="162" y="141"/>
                  </a:cubicBezTo>
                  <a:cubicBezTo>
                    <a:pt x="162" y="142"/>
                    <a:pt x="162" y="142"/>
                    <a:pt x="162" y="142"/>
                  </a:cubicBezTo>
                  <a:cubicBezTo>
                    <a:pt x="163" y="141"/>
                    <a:pt x="163" y="141"/>
                    <a:pt x="163" y="141"/>
                  </a:cubicBezTo>
                  <a:cubicBezTo>
                    <a:pt x="164" y="141"/>
                    <a:pt x="164" y="141"/>
                    <a:pt x="164" y="141"/>
                  </a:cubicBezTo>
                  <a:cubicBezTo>
                    <a:pt x="164" y="140"/>
                    <a:pt x="164" y="140"/>
                    <a:pt x="164" y="140"/>
                  </a:cubicBezTo>
                  <a:cubicBezTo>
                    <a:pt x="164" y="140"/>
                    <a:pt x="164" y="140"/>
                    <a:pt x="164" y="140"/>
                  </a:cubicBezTo>
                  <a:cubicBezTo>
                    <a:pt x="165" y="141"/>
                    <a:pt x="165" y="141"/>
                    <a:pt x="165" y="141"/>
                  </a:cubicBezTo>
                  <a:cubicBezTo>
                    <a:pt x="165" y="141"/>
                    <a:pt x="165" y="141"/>
                    <a:pt x="165" y="141"/>
                  </a:cubicBezTo>
                  <a:cubicBezTo>
                    <a:pt x="165" y="142"/>
                    <a:pt x="165" y="142"/>
                    <a:pt x="165" y="142"/>
                  </a:cubicBezTo>
                  <a:cubicBezTo>
                    <a:pt x="165" y="141"/>
                    <a:pt x="165" y="141"/>
                    <a:pt x="165" y="141"/>
                  </a:cubicBezTo>
                  <a:cubicBezTo>
                    <a:pt x="165" y="140"/>
                    <a:pt x="165" y="140"/>
                    <a:pt x="165" y="140"/>
                  </a:cubicBezTo>
                  <a:cubicBezTo>
                    <a:pt x="166" y="139"/>
                    <a:pt x="166" y="139"/>
                    <a:pt x="166" y="139"/>
                  </a:cubicBezTo>
                  <a:cubicBezTo>
                    <a:pt x="166" y="139"/>
                    <a:pt x="166" y="139"/>
                    <a:pt x="166" y="139"/>
                  </a:cubicBezTo>
                  <a:cubicBezTo>
                    <a:pt x="167" y="139"/>
                    <a:pt x="167" y="139"/>
                    <a:pt x="167" y="139"/>
                  </a:cubicBezTo>
                  <a:cubicBezTo>
                    <a:pt x="168" y="139"/>
                    <a:pt x="168" y="139"/>
                    <a:pt x="168" y="139"/>
                  </a:cubicBezTo>
                  <a:cubicBezTo>
                    <a:pt x="168" y="139"/>
                    <a:pt x="168" y="139"/>
                    <a:pt x="168" y="139"/>
                  </a:cubicBezTo>
                  <a:cubicBezTo>
                    <a:pt x="169" y="139"/>
                    <a:pt x="169" y="139"/>
                    <a:pt x="169" y="139"/>
                  </a:cubicBezTo>
                  <a:cubicBezTo>
                    <a:pt x="170" y="138"/>
                    <a:pt x="170" y="138"/>
                    <a:pt x="170" y="138"/>
                  </a:cubicBezTo>
                  <a:cubicBezTo>
                    <a:pt x="169" y="138"/>
                    <a:pt x="169" y="138"/>
                    <a:pt x="169" y="138"/>
                  </a:cubicBezTo>
                  <a:cubicBezTo>
                    <a:pt x="170" y="137"/>
                    <a:pt x="170" y="137"/>
                    <a:pt x="170" y="137"/>
                  </a:cubicBezTo>
                  <a:cubicBezTo>
                    <a:pt x="169" y="137"/>
                    <a:pt x="169" y="137"/>
                    <a:pt x="169" y="137"/>
                  </a:cubicBezTo>
                  <a:cubicBezTo>
                    <a:pt x="169" y="137"/>
                    <a:pt x="169" y="137"/>
                    <a:pt x="169" y="137"/>
                  </a:cubicBezTo>
                  <a:cubicBezTo>
                    <a:pt x="168" y="137"/>
                    <a:pt x="168" y="137"/>
                    <a:pt x="168" y="137"/>
                  </a:cubicBezTo>
                  <a:cubicBezTo>
                    <a:pt x="166" y="138"/>
                    <a:pt x="166" y="138"/>
                    <a:pt x="166" y="138"/>
                  </a:cubicBezTo>
                  <a:cubicBezTo>
                    <a:pt x="166" y="138"/>
                    <a:pt x="166" y="138"/>
                    <a:pt x="166" y="138"/>
                  </a:cubicBezTo>
                  <a:cubicBezTo>
                    <a:pt x="166" y="138"/>
                    <a:pt x="166" y="138"/>
                    <a:pt x="166" y="138"/>
                  </a:cubicBezTo>
                  <a:cubicBezTo>
                    <a:pt x="165" y="138"/>
                    <a:pt x="165" y="138"/>
                    <a:pt x="165" y="138"/>
                  </a:cubicBezTo>
                  <a:cubicBezTo>
                    <a:pt x="165" y="139"/>
                    <a:pt x="165" y="139"/>
                    <a:pt x="165" y="139"/>
                  </a:cubicBezTo>
                  <a:cubicBezTo>
                    <a:pt x="165" y="139"/>
                    <a:pt x="165" y="139"/>
                    <a:pt x="165" y="139"/>
                  </a:cubicBezTo>
                  <a:cubicBezTo>
                    <a:pt x="164" y="138"/>
                    <a:pt x="164" y="138"/>
                    <a:pt x="164" y="138"/>
                  </a:cubicBezTo>
                  <a:cubicBezTo>
                    <a:pt x="164" y="138"/>
                    <a:pt x="164" y="138"/>
                    <a:pt x="164" y="138"/>
                  </a:cubicBezTo>
                  <a:cubicBezTo>
                    <a:pt x="164" y="138"/>
                    <a:pt x="164" y="138"/>
                    <a:pt x="164" y="138"/>
                  </a:cubicBezTo>
                  <a:cubicBezTo>
                    <a:pt x="163" y="139"/>
                    <a:pt x="163" y="139"/>
                    <a:pt x="163" y="139"/>
                  </a:cubicBezTo>
                  <a:cubicBezTo>
                    <a:pt x="163" y="139"/>
                    <a:pt x="163" y="139"/>
                    <a:pt x="163" y="139"/>
                  </a:cubicBezTo>
                  <a:cubicBezTo>
                    <a:pt x="162" y="138"/>
                    <a:pt x="162" y="138"/>
                    <a:pt x="162" y="138"/>
                  </a:cubicBezTo>
                  <a:cubicBezTo>
                    <a:pt x="161" y="138"/>
                    <a:pt x="161" y="138"/>
                    <a:pt x="161" y="138"/>
                  </a:cubicBezTo>
                  <a:cubicBezTo>
                    <a:pt x="161" y="138"/>
                    <a:pt x="161" y="138"/>
                    <a:pt x="161" y="138"/>
                  </a:cubicBezTo>
                  <a:cubicBezTo>
                    <a:pt x="161" y="138"/>
                    <a:pt x="161" y="138"/>
                    <a:pt x="161" y="138"/>
                  </a:cubicBezTo>
                  <a:cubicBezTo>
                    <a:pt x="161" y="139"/>
                    <a:pt x="161" y="139"/>
                    <a:pt x="161" y="139"/>
                  </a:cubicBezTo>
                  <a:cubicBezTo>
                    <a:pt x="161" y="139"/>
                    <a:pt x="161" y="139"/>
                    <a:pt x="161" y="139"/>
                  </a:cubicBezTo>
                  <a:cubicBezTo>
                    <a:pt x="161" y="140"/>
                    <a:pt x="161" y="140"/>
                    <a:pt x="161" y="140"/>
                  </a:cubicBezTo>
                  <a:cubicBezTo>
                    <a:pt x="160" y="140"/>
                    <a:pt x="160" y="140"/>
                    <a:pt x="160" y="140"/>
                  </a:cubicBezTo>
                  <a:cubicBezTo>
                    <a:pt x="160" y="140"/>
                    <a:pt x="160" y="140"/>
                    <a:pt x="160" y="140"/>
                  </a:cubicBezTo>
                  <a:cubicBezTo>
                    <a:pt x="159" y="139"/>
                    <a:pt x="159" y="139"/>
                    <a:pt x="159" y="139"/>
                  </a:cubicBezTo>
                  <a:cubicBezTo>
                    <a:pt x="159" y="139"/>
                    <a:pt x="159" y="139"/>
                    <a:pt x="159" y="139"/>
                  </a:cubicBezTo>
                  <a:cubicBezTo>
                    <a:pt x="159" y="139"/>
                    <a:pt x="159" y="139"/>
                    <a:pt x="159" y="139"/>
                  </a:cubicBezTo>
                  <a:cubicBezTo>
                    <a:pt x="159" y="138"/>
                    <a:pt x="159" y="138"/>
                    <a:pt x="159" y="138"/>
                  </a:cubicBezTo>
                  <a:cubicBezTo>
                    <a:pt x="159" y="138"/>
                    <a:pt x="159" y="138"/>
                    <a:pt x="159" y="138"/>
                  </a:cubicBezTo>
                  <a:cubicBezTo>
                    <a:pt x="159" y="138"/>
                    <a:pt x="159" y="138"/>
                    <a:pt x="159" y="138"/>
                  </a:cubicBezTo>
                  <a:cubicBezTo>
                    <a:pt x="158" y="138"/>
                    <a:pt x="158" y="138"/>
                    <a:pt x="158" y="138"/>
                  </a:cubicBezTo>
                  <a:cubicBezTo>
                    <a:pt x="158" y="137"/>
                    <a:pt x="158" y="137"/>
                    <a:pt x="158" y="137"/>
                  </a:cubicBezTo>
                  <a:cubicBezTo>
                    <a:pt x="159" y="137"/>
                    <a:pt x="159" y="137"/>
                    <a:pt x="159" y="137"/>
                  </a:cubicBezTo>
                  <a:cubicBezTo>
                    <a:pt x="160" y="135"/>
                    <a:pt x="160" y="135"/>
                    <a:pt x="160" y="135"/>
                  </a:cubicBezTo>
                  <a:cubicBezTo>
                    <a:pt x="161" y="135"/>
                    <a:pt x="161" y="135"/>
                    <a:pt x="161" y="135"/>
                  </a:cubicBezTo>
                  <a:cubicBezTo>
                    <a:pt x="162" y="136"/>
                    <a:pt x="162" y="136"/>
                    <a:pt x="162" y="136"/>
                  </a:cubicBezTo>
                  <a:cubicBezTo>
                    <a:pt x="165" y="135"/>
                    <a:pt x="165" y="135"/>
                    <a:pt x="165" y="135"/>
                  </a:cubicBezTo>
                  <a:cubicBezTo>
                    <a:pt x="167" y="135"/>
                    <a:pt x="167" y="135"/>
                    <a:pt x="167" y="135"/>
                  </a:cubicBezTo>
                  <a:cubicBezTo>
                    <a:pt x="168" y="135"/>
                    <a:pt x="168" y="135"/>
                    <a:pt x="168" y="135"/>
                  </a:cubicBezTo>
                  <a:cubicBezTo>
                    <a:pt x="169" y="135"/>
                    <a:pt x="169" y="135"/>
                    <a:pt x="169" y="135"/>
                  </a:cubicBezTo>
                  <a:cubicBezTo>
                    <a:pt x="170" y="135"/>
                    <a:pt x="170" y="135"/>
                    <a:pt x="170" y="135"/>
                  </a:cubicBezTo>
                  <a:cubicBezTo>
                    <a:pt x="170" y="136"/>
                    <a:pt x="170" y="136"/>
                    <a:pt x="170" y="136"/>
                  </a:cubicBezTo>
                  <a:cubicBezTo>
                    <a:pt x="170" y="136"/>
                    <a:pt x="170" y="136"/>
                    <a:pt x="170" y="136"/>
                  </a:cubicBezTo>
                  <a:cubicBezTo>
                    <a:pt x="171" y="136"/>
                    <a:pt x="171" y="136"/>
                    <a:pt x="171" y="136"/>
                  </a:cubicBezTo>
                  <a:cubicBezTo>
                    <a:pt x="171" y="138"/>
                    <a:pt x="171" y="138"/>
                    <a:pt x="171" y="138"/>
                  </a:cubicBezTo>
                  <a:cubicBezTo>
                    <a:pt x="170" y="138"/>
                    <a:pt x="170" y="138"/>
                    <a:pt x="170" y="138"/>
                  </a:cubicBezTo>
                  <a:cubicBezTo>
                    <a:pt x="171" y="139"/>
                    <a:pt x="171" y="139"/>
                    <a:pt x="171" y="139"/>
                  </a:cubicBezTo>
                  <a:cubicBezTo>
                    <a:pt x="171" y="139"/>
                    <a:pt x="171" y="139"/>
                    <a:pt x="171" y="139"/>
                  </a:cubicBezTo>
                  <a:cubicBezTo>
                    <a:pt x="170" y="139"/>
                    <a:pt x="170" y="139"/>
                    <a:pt x="170" y="139"/>
                  </a:cubicBezTo>
                  <a:cubicBezTo>
                    <a:pt x="170" y="140"/>
                    <a:pt x="170" y="140"/>
                    <a:pt x="170" y="140"/>
                  </a:cubicBezTo>
                  <a:cubicBezTo>
                    <a:pt x="170" y="140"/>
                    <a:pt x="170" y="140"/>
                    <a:pt x="170" y="140"/>
                  </a:cubicBezTo>
                  <a:cubicBezTo>
                    <a:pt x="171" y="141"/>
                    <a:pt x="171" y="141"/>
                    <a:pt x="171" y="141"/>
                  </a:cubicBezTo>
                  <a:cubicBezTo>
                    <a:pt x="171" y="141"/>
                    <a:pt x="171" y="141"/>
                    <a:pt x="171" y="141"/>
                  </a:cubicBezTo>
                  <a:cubicBezTo>
                    <a:pt x="172" y="142"/>
                    <a:pt x="172" y="142"/>
                    <a:pt x="172" y="142"/>
                  </a:cubicBezTo>
                  <a:cubicBezTo>
                    <a:pt x="172" y="142"/>
                    <a:pt x="172" y="142"/>
                    <a:pt x="172" y="142"/>
                  </a:cubicBezTo>
                  <a:cubicBezTo>
                    <a:pt x="171" y="143"/>
                    <a:pt x="171" y="143"/>
                    <a:pt x="171" y="143"/>
                  </a:cubicBezTo>
                  <a:cubicBezTo>
                    <a:pt x="171" y="143"/>
                    <a:pt x="171" y="143"/>
                    <a:pt x="171" y="143"/>
                  </a:cubicBezTo>
                  <a:cubicBezTo>
                    <a:pt x="171" y="144"/>
                    <a:pt x="171" y="144"/>
                    <a:pt x="171" y="144"/>
                  </a:cubicBezTo>
                  <a:cubicBezTo>
                    <a:pt x="172" y="144"/>
                    <a:pt x="172" y="144"/>
                    <a:pt x="172" y="144"/>
                  </a:cubicBezTo>
                  <a:cubicBezTo>
                    <a:pt x="172" y="144"/>
                    <a:pt x="172" y="144"/>
                    <a:pt x="172" y="144"/>
                  </a:cubicBezTo>
                  <a:cubicBezTo>
                    <a:pt x="172" y="144"/>
                    <a:pt x="172" y="144"/>
                    <a:pt x="172" y="144"/>
                  </a:cubicBezTo>
                  <a:cubicBezTo>
                    <a:pt x="173" y="144"/>
                    <a:pt x="173" y="144"/>
                    <a:pt x="173" y="144"/>
                  </a:cubicBezTo>
                  <a:cubicBezTo>
                    <a:pt x="173" y="145"/>
                    <a:pt x="173" y="145"/>
                    <a:pt x="173" y="145"/>
                  </a:cubicBezTo>
                  <a:cubicBezTo>
                    <a:pt x="174" y="145"/>
                    <a:pt x="174" y="145"/>
                    <a:pt x="174" y="145"/>
                  </a:cubicBezTo>
                  <a:cubicBezTo>
                    <a:pt x="175" y="144"/>
                    <a:pt x="175" y="144"/>
                    <a:pt x="175" y="144"/>
                  </a:cubicBezTo>
                  <a:cubicBezTo>
                    <a:pt x="175" y="145"/>
                    <a:pt x="175" y="145"/>
                    <a:pt x="175" y="145"/>
                  </a:cubicBezTo>
                  <a:cubicBezTo>
                    <a:pt x="175" y="145"/>
                    <a:pt x="175" y="145"/>
                    <a:pt x="175" y="145"/>
                  </a:cubicBezTo>
                  <a:cubicBezTo>
                    <a:pt x="176" y="145"/>
                    <a:pt x="176" y="145"/>
                    <a:pt x="176" y="145"/>
                  </a:cubicBezTo>
                  <a:cubicBezTo>
                    <a:pt x="176" y="145"/>
                    <a:pt x="176" y="145"/>
                    <a:pt x="176" y="145"/>
                  </a:cubicBezTo>
                  <a:cubicBezTo>
                    <a:pt x="176" y="146"/>
                    <a:pt x="176" y="146"/>
                    <a:pt x="176" y="146"/>
                  </a:cubicBezTo>
                  <a:cubicBezTo>
                    <a:pt x="176" y="146"/>
                    <a:pt x="176" y="146"/>
                    <a:pt x="176" y="146"/>
                  </a:cubicBezTo>
                  <a:cubicBezTo>
                    <a:pt x="176" y="147"/>
                    <a:pt x="176" y="147"/>
                    <a:pt x="176" y="147"/>
                  </a:cubicBezTo>
                  <a:cubicBezTo>
                    <a:pt x="177" y="147"/>
                    <a:pt x="177" y="147"/>
                    <a:pt x="177" y="147"/>
                  </a:cubicBezTo>
                  <a:cubicBezTo>
                    <a:pt x="177" y="147"/>
                    <a:pt x="177" y="147"/>
                    <a:pt x="177" y="147"/>
                  </a:cubicBezTo>
                  <a:cubicBezTo>
                    <a:pt x="178" y="148"/>
                    <a:pt x="178" y="148"/>
                    <a:pt x="178" y="148"/>
                  </a:cubicBezTo>
                  <a:cubicBezTo>
                    <a:pt x="178" y="149"/>
                    <a:pt x="178" y="149"/>
                    <a:pt x="178" y="149"/>
                  </a:cubicBezTo>
                  <a:cubicBezTo>
                    <a:pt x="179" y="148"/>
                    <a:pt x="179" y="148"/>
                    <a:pt x="179" y="148"/>
                  </a:cubicBezTo>
                  <a:cubicBezTo>
                    <a:pt x="179" y="148"/>
                    <a:pt x="179" y="148"/>
                    <a:pt x="179" y="148"/>
                  </a:cubicBezTo>
                  <a:cubicBezTo>
                    <a:pt x="179" y="149"/>
                    <a:pt x="179" y="149"/>
                    <a:pt x="179" y="149"/>
                  </a:cubicBezTo>
                  <a:cubicBezTo>
                    <a:pt x="180" y="149"/>
                    <a:pt x="180" y="149"/>
                    <a:pt x="180" y="149"/>
                  </a:cubicBezTo>
                  <a:cubicBezTo>
                    <a:pt x="181" y="150"/>
                    <a:pt x="181" y="150"/>
                    <a:pt x="181" y="150"/>
                  </a:cubicBezTo>
                  <a:cubicBezTo>
                    <a:pt x="182" y="149"/>
                    <a:pt x="182" y="149"/>
                    <a:pt x="182" y="149"/>
                  </a:cubicBezTo>
                  <a:cubicBezTo>
                    <a:pt x="183" y="150"/>
                    <a:pt x="183" y="150"/>
                    <a:pt x="183" y="150"/>
                  </a:cubicBezTo>
                  <a:cubicBezTo>
                    <a:pt x="183" y="149"/>
                    <a:pt x="183" y="149"/>
                    <a:pt x="183" y="149"/>
                  </a:cubicBezTo>
                  <a:cubicBezTo>
                    <a:pt x="185" y="148"/>
                    <a:pt x="185" y="148"/>
                    <a:pt x="185" y="148"/>
                  </a:cubicBezTo>
                  <a:cubicBezTo>
                    <a:pt x="185" y="148"/>
                    <a:pt x="185" y="148"/>
                    <a:pt x="185" y="148"/>
                  </a:cubicBezTo>
                  <a:cubicBezTo>
                    <a:pt x="185" y="149"/>
                    <a:pt x="185" y="149"/>
                    <a:pt x="185" y="149"/>
                  </a:cubicBezTo>
                  <a:cubicBezTo>
                    <a:pt x="187" y="149"/>
                    <a:pt x="187" y="149"/>
                    <a:pt x="187" y="149"/>
                  </a:cubicBezTo>
                  <a:cubicBezTo>
                    <a:pt x="188" y="150"/>
                    <a:pt x="188" y="150"/>
                    <a:pt x="188" y="150"/>
                  </a:cubicBezTo>
                  <a:cubicBezTo>
                    <a:pt x="189" y="150"/>
                    <a:pt x="189" y="150"/>
                    <a:pt x="189" y="150"/>
                  </a:cubicBezTo>
                  <a:cubicBezTo>
                    <a:pt x="190" y="150"/>
                    <a:pt x="190" y="150"/>
                    <a:pt x="190" y="150"/>
                  </a:cubicBezTo>
                  <a:cubicBezTo>
                    <a:pt x="190" y="150"/>
                    <a:pt x="190" y="150"/>
                    <a:pt x="190" y="150"/>
                  </a:cubicBezTo>
                  <a:cubicBezTo>
                    <a:pt x="192" y="150"/>
                    <a:pt x="192" y="150"/>
                    <a:pt x="192" y="150"/>
                  </a:cubicBezTo>
                  <a:cubicBezTo>
                    <a:pt x="192" y="151"/>
                    <a:pt x="192" y="151"/>
                    <a:pt x="192" y="151"/>
                  </a:cubicBezTo>
                  <a:cubicBezTo>
                    <a:pt x="193" y="150"/>
                    <a:pt x="193" y="150"/>
                    <a:pt x="193" y="150"/>
                  </a:cubicBezTo>
                  <a:cubicBezTo>
                    <a:pt x="193" y="149"/>
                    <a:pt x="193" y="149"/>
                    <a:pt x="193" y="149"/>
                  </a:cubicBezTo>
                  <a:cubicBezTo>
                    <a:pt x="192" y="149"/>
                    <a:pt x="192" y="149"/>
                    <a:pt x="192" y="149"/>
                  </a:cubicBezTo>
                  <a:cubicBezTo>
                    <a:pt x="192" y="148"/>
                    <a:pt x="192" y="148"/>
                    <a:pt x="192" y="148"/>
                  </a:cubicBezTo>
                  <a:cubicBezTo>
                    <a:pt x="192" y="147"/>
                    <a:pt x="192" y="147"/>
                    <a:pt x="192" y="147"/>
                  </a:cubicBezTo>
                  <a:cubicBezTo>
                    <a:pt x="192" y="147"/>
                    <a:pt x="192" y="147"/>
                    <a:pt x="192" y="147"/>
                  </a:cubicBezTo>
                  <a:cubicBezTo>
                    <a:pt x="193" y="149"/>
                    <a:pt x="193" y="149"/>
                    <a:pt x="193" y="149"/>
                  </a:cubicBezTo>
                  <a:cubicBezTo>
                    <a:pt x="193" y="150"/>
                    <a:pt x="193" y="150"/>
                    <a:pt x="193" y="150"/>
                  </a:cubicBezTo>
                  <a:cubicBezTo>
                    <a:pt x="194" y="151"/>
                    <a:pt x="194" y="151"/>
                    <a:pt x="194" y="151"/>
                  </a:cubicBezTo>
                  <a:cubicBezTo>
                    <a:pt x="195" y="151"/>
                    <a:pt x="195" y="151"/>
                    <a:pt x="195" y="151"/>
                  </a:cubicBezTo>
                  <a:cubicBezTo>
                    <a:pt x="195" y="152"/>
                    <a:pt x="195" y="152"/>
                    <a:pt x="195" y="152"/>
                  </a:cubicBezTo>
                  <a:cubicBezTo>
                    <a:pt x="195" y="151"/>
                    <a:pt x="195" y="151"/>
                    <a:pt x="195" y="151"/>
                  </a:cubicBezTo>
                  <a:cubicBezTo>
                    <a:pt x="195" y="150"/>
                    <a:pt x="195" y="150"/>
                    <a:pt x="195" y="150"/>
                  </a:cubicBezTo>
                  <a:cubicBezTo>
                    <a:pt x="194" y="150"/>
                    <a:pt x="194" y="150"/>
                    <a:pt x="194" y="150"/>
                  </a:cubicBezTo>
                  <a:cubicBezTo>
                    <a:pt x="193" y="149"/>
                    <a:pt x="193" y="149"/>
                    <a:pt x="193" y="149"/>
                  </a:cubicBezTo>
                  <a:cubicBezTo>
                    <a:pt x="193" y="147"/>
                    <a:pt x="193" y="147"/>
                    <a:pt x="193" y="147"/>
                  </a:cubicBezTo>
                  <a:cubicBezTo>
                    <a:pt x="193" y="146"/>
                    <a:pt x="193" y="146"/>
                    <a:pt x="193" y="146"/>
                  </a:cubicBezTo>
                  <a:cubicBezTo>
                    <a:pt x="194" y="147"/>
                    <a:pt x="194" y="147"/>
                    <a:pt x="194" y="147"/>
                  </a:cubicBezTo>
                  <a:cubicBezTo>
                    <a:pt x="194" y="147"/>
                    <a:pt x="194" y="147"/>
                    <a:pt x="194" y="147"/>
                  </a:cubicBezTo>
                  <a:cubicBezTo>
                    <a:pt x="194" y="147"/>
                    <a:pt x="194" y="147"/>
                    <a:pt x="194" y="147"/>
                  </a:cubicBezTo>
                  <a:cubicBezTo>
                    <a:pt x="194" y="147"/>
                    <a:pt x="194" y="147"/>
                    <a:pt x="194" y="147"/>
                  </a:cubicBezTo>
                  <a:cubicBezTo>
                    <a:pt x="194" y="146"/>
                    <a:pt x="194" y="146"/>
                    <a:pt x="194" y="146"/>
                  </a:cubicBezTo>
                  <a:cubicBezTo>
                    <a:pt x="194" y="146"/>
                    <a:pt x="194" y="146"/>
                    <a:pt x="194" y="146"/>
                  </a:cubicBezTo>
                  <a:cubicBezTo>
                    <a:pt x="194" y="145"/>
                    <a:pt x="194" y="145"/>
                    <a:pt x="194" y="145"/>
                  </a:cubicBezTo>
                  <a:cubicBezTo>
                    <a:pt x="194" y="145"/>
                    <a:pt x="194" y="145"/>
                    <a:pt x="194" y="145"/>
                  </a:cubicBezTo>
                  <a:cubicBezTo>
                    <a:pt x="194" y="144"/>
                    <a:pt x="194" y="144"/>
                    <a:pt x="194" y="144"/>
                  </a:cubicBezTo>
                  <a:cubicBezTo>
                    <a:pt x="195" y="144"/>
                    <a:pt x="195" y="144"/>
                    <a:pt x="195" y="144"/>
                  </a:cubicBezTo>
                  <a:cubicBezTo>
                    <a:pt x="195" y="145"/>
                    <a:pt x="195" y="145"/>
                    <a:pt x="195" y="145"/>
                  </a:cubicBezTo>
                  <a:cubicBezTo>
                    <a:pt x="195" y="146"/>
                    <a:pt x="195" y="146"/>
                    <a:pt x="195" y="146"/>
                  </a:cubicBezTo>
                  <a:cubicBezTo>
                    <a:pt x="196" y="146"/>
                    <a:pt x="196" y="146"/>
                    <a:pt x="196" y="146"/>
                  </a:cubicBezTo>
                  <a:cubicBezTo>
                    <a:pt x="196" y="145"/>
                    <a:pt x="196" y="145"/>
                    <a:pt x="196" y="145"/>
                  </a:cubicBezTo>
                  <a:cubicBezTo>
                    <a:pt x="197" y="145"/>
                    <a:pt x="197" y="145"/>
                    <a:pt x="197" y="145"/>
                  </a:cubicBezTo>
                  <a:cubicBezTo>
                    <a:pt x="197" y="144"/>
                    <a:pt x="197" y="144"/>
                    <a:pt x="197" y="144"/>
                  </a:cubicBezTo>
                  <a:cubicBezTo>
                    <a:pt x="198" y="144"/>
                    <a:pt x="198" y="144"/>
                    <a:pt x="198" y="144"/>
                  </a:cubicBezTo>
                  <a:cubicBezTo>
                    <a:pt x="198" y="145"/>
                    <a:pt x="198" y="145"/>
                    <a:pt x="198" y="145"/>
                  </a:cubicBezTo>
                  <a:cubicBezTo>
                    <a:pt x="198" y="145"/>
                    <a:pt x="198" y="145"/>
                    <a:pt x="198" y="145"/>
                  </a:cubicBezTo>
                  <a:cubicBezTo>
                    <a:pt x="198" y="146"/>
                    <a:pt x="198" y="146"/>
                    <a:pt x="198" y="146"/>
                  </a:cubicBezTo>
                  <a:cubicBezTo>
                    <a:pt x="198" y="145"/>
                    <a:pt x="198" y="145"/>
                    <a:pt x="198" y="145"/>
                  </a:cubicBezTo>
                  <a:cubicBezTo>
                    <a:pt x="199" y="145"/>
                    <a:pt x="199" y="145"/>
                    <a:pt x="199" y="145"/>
                  </a:cubicBezTo>
                  <a:cubicBezTo>
                    <a:pt x="199" y="146"/>
                    <a:pt x="199" y="146"/>
                    <a:pt x="199" y="146"/>
                  </a:cubicBezTo>
                  <a:cubicBezTo>
                    <a:pt x="199" y="147"/>
                    <a:pt x="199" y="147"/>
                    <a:pt x="199" y="147"/>
                  </a:cubicBezTo>
                  <a:cubicBezTo>
                    <a:pt x="199" y="147"/>
                    <a:pt x="199" y="147"/>
                    <a:pt x="199" y="147"/>
                  </a:cubicBezTo>
                  <a:cubicBezTo>
                    <a:pt x="199" y="148"/>
                    <a:pt x="199" y="148"/>
                    <a:pt x="199" y="148"/>
                  </a:cubicBezTo>
                  <a:cubicBezTo>
                    <a:pt x="200" y="147"/>
                    <a:pt x="200" y="147"/>
                    <a:pt x="200" y="147"/>
                  </a:cubicBezTo>
                  <a:cubicBezTo>
                    <a:pt x="201" y="148"/>
                    <a:pt x="201" y="148"/>
                    <a:pt x="201" y="148"/>
                  </a:cubicBezTo>
                  <a:cubicBezTo>
                    <a:pt x="200" y="148"/>
                    <a:pt x="200" y="148"/>
                    <a:pt x="200" y="148"/>
                  </a:cubicBezTo>
                  <a:cubicBezTo>
                    <a:pt x="199" y="149"/>
                    <a:pt x="199" y="149"/>
                    <a:pt x="199" y="149"/>
                  </a:cubicBezTo>
                  <a:cubicBezTo>
                    <a:pt x="199" y="149"/>
                    <a:pt x="199" y="149"/>
                    <a:pt x="199" y="149"/>
                  </a:cubicBezTo>
                  <a:cubicBezTo>
                    <a:pt x="200" y="149"/>
                    <a:pt x="200" y="149"/>
                    <a:pt x="200" y="149"/>
                  </a:cubicBezTo>
                  <a:cubicBezTo>
                    <a:pt x="201" y="149"/>
                    <a:pt x="201" y="149"/>
                    <a:pt x="201" y="149"/>
                  </a:cubicBezTo>
                  <a:cubicBezTo>
                    <a:pt x="201" y="148"/>
                    <a:pt x="201" y="148"/>
                    <a:pt x="201" y="148"/>
                  </a:cubicBezTo>
                  <a:cubicBezTo>
                    <a:pt x="203" y="148"/>
                    <a:pt x="203" y="148"/>
                    <a:pt x="203" y="148"/>
                  </a:cubicBezTo>
                  <a:cubicBezTo>
                    <a:pt x="203" y="148"/>
                    <a:pt x="203" y="148"/>
                    <a:pt x="203" y="148"/>
                  </a:cubicBezTo>
                  <a:cubicBezTo>
                    <a:pt x="203" y="148"/>
                    <a:pt x="203" y="148"/>
                    <a:pt x="203" y="148"/>
                  </a:cubicBezTo>
                  <a:cubicBezTo>
                    <a:pt x="203" y="148"/>
                    <a:pt x="203" y="148"/>
                    <a:pt x="203" y="148"/>
                  </a:cubicBezTo>
                  <a:cubicBezTo>
                    <a:pt x="202" y="149"/>
                    <a:pt x="202" y="149"/>
                    <a:pt x="202" y="149"/>
                  </a:cubicBezTo>
                  <a:cubicBezTo>
                    <a:pt x="202" y="150"/>
                    <a:pt x="202" y="150"/>
                    <a:pt x="202" y="150"/>
                  </a:cubicBezTo>
                  <a:cubicBezTo>
                    <a:pt x="201" y="150"/>
                    <a:pt x="201" y="150"/>
                    <a:pt x="201" y="150"/>
                  </a:cubicBezTo>
                  <a:cubicBezTo>
                    <a:pt x="201" y="151"/>
                    <a:pt x="201" y="151"/>
                    <a:pt x="201" y="151"/>
                  </a:cubicBezTo>
                  <a:cubicBezTo>
                    <a:pt x="199" y="152"/>
                    <a:pt x="199" y="152"/>
                    <a:pt x="199" y="152"/>
                  </a:cubicBezTo>
                  <a:cubicBezTo>
                    <a:pt x="199" y="152"/>
                    <a:pt x="199" y="152"/>
                    <a:pt x="199" y="152"/>
                  </a:cubicBezTo>
                  <a:cubicBezTo>
                    <a:pt x="199" y="153"/>
                    <a:pt x="199" y="153"/>
                    <a:pt x="199" y="153"/>
                  </a:cubicBezTo>
                  <a:cubicBezTo>
                    <a:pt x="199" y="152"/>
                    <a:pt x="199" y="152"/>
                    <a:pt x="199" y="152"/>
                  </a:cubicBezTo>
                  <a:cubicBezTo>
                    <a:pt x="198" y="153"/>
                    <a:pt x="198" y="153"/>
                    <a:pt x="198" y="153"/>
                  </a:cubicBezTo>
                  <a:cubicBezTo>
                    <a:pt x="198" y="154"/>
                    <a:pt x="198" y="154"/>
                    <a:pt x="198" y="154"/>
                  </a:cubicBezTo>
                  <a:cubicBezTo>
                    <a:pt x="198" y="155"/>
                    <a:pt x="198" y="155"/>
                    <a:pt x="198" y="155"/>
                  </a:cubicBezTo>
                  <a:cubicBezTo>
                    <a:pt x="199" y="154"/>
                    <a:pt x="199" y="154"/>
                    <a:pt x="199" y="154"/>
                  </a:cubicBezTo>
                  <a:cubicBezTo>
                    <a:pt x="199" y="154"/>
                    <a:pt x="199" y="154"/>
                    <a:pt x="199" y="154"/>
                  </a:cubicBezTo>
                  <a:cubicBezTo>
                    <a:pt x="199" y="155"/>
                    <a:pt x="199" y="155"/>
                    <a:pt x="199" y="155"/>
                  </a:cubicBezTo>
                  <a:cubicBezTo>
                    <a:pt x="198" y="156"/>
                    <a:pt x="198" y="156"/>
                    <a:pt x="198" y="156"/>
                  </a:cubicBezTo>
                  <a:cubicBezTo>
                    <a:pt x="198" y="156"/>
                    <a:pt x="198" y="156"/>
                    <a:pt x="198" y="156"/>
                  </a:cubicBezTo>
                  <a:cubicBezTo>
                    <a:pt x="199" y="156"/>
                    <a:pt x="199" y="156"/>
                    <a:pt x="199" y="156"/>
                  </a:cubicBezTo>
                  <a:cubicBezTo>
                    <a:pt x="200" y="155"/>
                    <a:pt x="200" y="155"/>
                    <a:pt x="200" y="155"/>
                  </a:cubicBezTo>
                  <a:cubicBezTo>
                    <a:pt x="201" y="155"/>
                    <a:pt x="201" y="155"/>
                    <a:pt x="201" y="155"/>
                  </a:cubicBezTo>
                  <a:cubicBezTo>
                    <a:pt x="200" y="156"/>
                    <a:pt x="200" y="156"/>
                    <a:pt x="200" y="156"/>
                  </a:cubicBezTo>
                  <a:cubicBezTo>
                    <a:pt x="200" y="157"/>
                    <a:pt x="200" y="157"/>
                    <a:pt x="200" y="157"/>
                  </a:cubicBezTo>
                  <a:cubicBezTo>
                    <a:pt x="200" y="157"/>
                    <a:pt x="200" y="157"/>
                    <a:pt x="200" y="157"/>
                  </a:cubicBezTo>
                  <a:cubicBezTo>
                    <a:pt x="201" y="156"/>
                    <a:pt x="201" y="156"/>
                    <a:pt x="201" y="156"/>
                  </a:cubicBezTo>
                  <a:cubicBezTo>
                    <a:pt x="200" y="157"/>
                    <a:pt x="200" y="157"/>
                    <a:pt x="200" y="157"/>
                  </a:cubicBezTo>
                  <a:cubicBezTo>
                    <a:pt x="200" y="158"/>
                    <a:pt x="200" y="158"/>
                    <a:pt x="200" y="158"/>
                  </a:cubicBezTo>
                  <a:cubicBezTo>
                    <a:pt x="200" y="159"/>
                    <a:pt x="200" y="159"/>
                    <a:pt x="200" y="159"/>
                  </a:cubicBezTo>
                  <a:cubicBezTo>
                    <a:pt x="199" y="158"/>
                    <a:pt x="199" y="158"/>
                    <a:pt x="199" y="158"/>
                  </a:cubicBezTo>
                  <a:cubicBezTo>
                    <a:pt x="198" y="157"/>
                    <a:pt x="198" y="157"/>
                    <a:pt x="198" y="157"/>
                  </a:cubicBezTo>
                  <a:cubicBezTo>
                    <a:pt x="197" y="158"/>
                    <a:pt x="197" y="158"/>
                    <a:pt x="197" y="158"/>
                  </a:cubicBezTo>
                  <a:cubicBezTo>
                    <a:pt x="197" y="157"/>
                    <a:pt x="197" y="157"/>
                    <a:pt x="197" y="157"/>
                  </a:cubicBezTo>
                  <a:cubicBezTo>
                    <a:pt x="197" y="157"/>
                    <a:pt x="197" y="157"/>
                    <a:pt x="197" y="157"/>
                  </a:cubicBezTo>
                  <a:cubicBezTo>
                    <a:pt x="196" y="158"/>
                    <a:pt x="196" y="158"/>
                    <a:pt x="196" y="158"/>
                  </a:cubicBezTo>
                  <a:cubicBezTo>
                    <a:pt x="197" y="159"/>
                    <a:pt x="197" y="159"/>
                    <a:pt x="197" y="159"/>
                  </a:cubicBezTo>
                  <a:cubicBezTo>
                    <a:pt x="197" y="160"/>
                    <a:pt x="197" y="160"/>
                    <a:pt x="197" y="160"/>
                  </a:cubicBezTo>
                  <a:cubicBezTo>
                    <a:pt x="197" y="162"/>
                    <a:pt x="197" y="162"/>
                    <a:pt x="197" y="162"/>
                  </a:cubicBezTo>
                  <a:cubicBezTo>
                    <a:pt x="198" y="160"/>
                    <a:pt x="198" y="160"/>
                    <a:pt x="198" y="160"/>
                  </a:cubicBezTo>
                  <a:cubicBezTo>
                    <a:pt x="197" y="159"/>
                    <a:pt x="197" y="159"/>
                    <a:pt x="197" y="159"/>
                  </a:cubicBezTo>
                  <a:cubicBezTo>
                    <a:pt x="198" y="158"/>
                    <a:pt x="198" y="158"/>
                    <a:pt x="198" y="158"/>
                  </a:cubicBezTo>
                  <a:cubicBezTo>
                    <a:pt x="198" y="159"/>
                    <a:pt x="198" y="159"/>
                    <a:pt x="198" y="159"/>
                  </a:cubicBezTo>
                  <a:cubicBezTo>
                    <a:pt x="199" y="159"/>
                    <a:pt x="199" y="159"/>
                    <a:pt x="199" y="159"/>
                  </a:cubicBezTo>
                  <a:cubicBezTo>
                    <a:pt x="200" y="159"/>
                    <a:pt x="200" y="159"/>
                    <a:pt x="200" y="159"/>
                  </a:cubicBezTo>
                  <a:cubicBezTo>
                    <a:pt x="201" y="159"/>
                    <a:pt x="201" y="159"/>
                    <a:pt x="201" y="159"/>
                  </a:cubicBezTo>
                  <a:cubicBezTo>
                    <a:pt x="201" y="158"/>
                    <a:pt x="201" y="158"/>
                    <a:pt x="201" y="158"/>
                  </a:cubicBezTo>
                  <a:cubicBezTo>
                    <a:pt x="202" y="158"/>
                    <a:pt x="202" y="158"/>
                    <a:pt x="202" y="158"/>
                  </a:cubicBezTo>
                  <a:cubicBezTo>
                    <a:pt x="203" y="157"/>
                    <a:pt x="203" y="157"/>
                    <a:pt x="203" y="157"/>
                  </a:cubicBezTo>
                  <a:cubicBezTo>
                    <a:pt x="204" y="157"/>
                    <a:pt x="204" y="157"/>
                    <a:pt x="204" y="157"/>
                  </a:cubicBezTo>
                  <a:cubicBezTo>
                    <a:pt x="204" y="156"/>
                    <a:pt x="204" y="156"/>
                    <a:pt x="204" y="156"/>
                  </a:cubicBezTo>
                  <a:cubicBezTo>
                    <a:pt x="203" y="157"/>
                    <a:pt x="203" y="157"/>
                    <a:pt x="203" y="157"/>
                  </a:cubicBezTo>
                  <a:cubicBezTo>
                    <a:pt x="203" y="156"/>
                    <a:pt x="203" y="156"/>
                    <a:pt x="203" y="156"/>
                  </a:cubicBezTo>
                  <a:cubicBezTo>
                    <a:pt x="202" y="157"/>
                    <a:pt x="202" y="157"/>
                    <a:pt x="202" y="157"/>
                  </a:cubicBezTo>
                  <a:cubicBezTo>
                    <a:pt x="202" y="157"/>
                    <a:pt x="202" y="157"/>
                    <a:pt x="202" y="157"/>
                  </a:cubicBezTo>
                  <a:cubicBezTo>
                    <a:pt x="201" y="157"/>
                    <a:pt x="201" y="157"/>
                    <a:pt x="201" y="157"/>
                  </a:cubicBezTo>
                  <a:cubicBezTo>
                    <a:pt x="202" y="156"/>
                    <a:pt x="202" y="156"/>
                    <a:pt x="202" y="156"/>
                  </a:cubicBezTo>
                  <a:cubicBezTo>
                    <a:pt x="202" y="156"/>
                    <a:pt x="202" y="156"/>
                    <a:pt x="202" y="156"/>
                  </a:cubicBezTo>
                  <a:cubicBezTo>
                    <a:pt x="202" y="155"/>
                    <a:pt x="202" y="155"/>
                    <a:pt x="202" y="155"/>
                  </a:cubicBezTo>
                  <a:cubicBezTo>
                    <a:pt x="202" y="155"/>
                    <a:pt x="202" y="155"/>
                    <a:pt x="202" y="155"/>
                  </a:cubicBezTo>
                  <a:cubicBezTo>
                    <a:pt x="203" y="154"/>
                    <a:pt x="203" y="154"/>
                    <a:pt x="203" y="154"/>
                  </a:cubicBezTo>
                  <a:cubicBezTo>
                    <a:pt x="202" y="153"/>
                    <a:pt x="202" y="153"/>
                    <a:pt x="202" y="153"/>
                  </a:cubicBezTo>
                  <a:cubicBezTo>
                    <a:pt x="202" y="153"/>
                    <a:pt x="202" y="153"/>
                    <a:pt x="202" y="153"/>
                  </a:cubicBezTo>
                  <a:cubicBezTo>
                    <a:pt x="202" y="152"/>
                    <a:pt x="202" y="152"/>
                    <a:pt x="202" y="152"/>
                  </a:cubicBezTo>
                  <a:cubicBezTo>
                    <a:pt x="203" y="151"/>
                    <a:pt x="203" y="151"/>
                    <a:pt x="203" y="151"/>
                  </a:cubicBezTo>
                  <a:cubicBezTo>
                    <a:pt x="203" y="150"/>
                    <a:pt x="203" y="150"/>
                    <a:pt x="203" y="150"/>
                  </a:cubicBezTo>
                  <a:cubicBezTo>
                    <a:pt x="204" y="150"/>
                    <a:pt x="204" y="150"/>
                    <a:pt x="204" y="150"/>
                  </a:cubicBezTo>
                  <a:cubicBezTo>
                    <a:pt x="205" y="150"/>
                    <a:pt x="205" y="150"/>
                    <a:pt x="205" y="150"/>
                  </a:cubicBezTo>
                  <a:cubicBezTo>
                    <a:pt x="204" y="150"/>
                    <a:pt x="204" y="150"/>
                    <a:pt x="204" y="150"/>
                  </a:cubicBezTo>
                  <a:cubicBezTo>
                    <a:pt x="205" y="150"/>
                    <a:pt x="205" y="150"/>
                    <a:pt x="205" y="150"/>
                  </a:cubicBezTo>
                  <a:cubicBezTo>
                    <a:pt x="205" y="150"/>
                    <a:pt x="205" y="150"/>
                    <a:pt x="205" y="150"/>
                  </a:cubicBezTo>
                  <a:cubicBezTo>
                    <a:pt x="206" y="150"/>
                    <a:pt x="206" y="150"/>
                    <a:pt x="206" y="150"/>
                  </a:cubicBezTo>
                  <a:cubicBezTo>
                    <a:pt x="206" y="150"/>
                    <a:pt x="206" y="150"/>
                    <a:pt x="206" y="150"/>
                  </a:cubicBezTo>
                  <a:cubicBezTo>
                    <a:pt x="206" y="150"/>
                    <a:pt x="206" y="150"/>
                    <a:pt x="206" y="150"/>
                  </a:cubicBezTo>
                  <a:cubicBezTo>
                    <a:pt x="207" y="150"/>
                    <a:pt x="207" y="150"/>
                    <a:pt x="207" y="150"/>
                  </a:cubicBezTo>
                  <a:cubicBezTo>
                    <a:pt x="207" y="150"/>
                    <a:pt x="207" y="150"/>
                    <a:pt x="207" y="150"/>
                  </a:cubicBezTo>
                  <a:cubicBezTo>
                    <a:pt x="209" y="149"/>
                    <a:pt x="209" y="149"/>
                    <a:pt x="209" y="149"/>
                  </a:cubicBezTo>
                  <a:cubicBezTo>
                    <a:pt x="210" y="148"/>
                    <a:pt x="210" y="148"/>
                    <a:pt x="210" y="148"/>
                  </a:cubicBezTo>
                  <a:cubicBezTo>
                    <a:pt x="210" y="148"/>
                    <a:pt x="210" y="148"/>
                    <a:pt x="210" y="148"/>
                  </a:cubicBezTo>
                  <a:cubicBezTo>
                    <a:pt x="210" y="148"/>
                    <a:pt x="210" y="148"/>
                    <a:pt x="210" y="148"/>
                  </a:cubicBezTo>
                  <a:cubicBezTo>
                    <a:pt x="211" y="147"/>
                    <a:pt x="211" y="147"/>
                    <a:pt x="211" y="147"/>
                  </a:cubicBezTo>
                  <a:cubicBezTo>
                    <a:pt x="212" y="147"/>
                    <a:pt x="212" y="147"/>
                    <a:pt x="212" y="147"/>
                  </a:cubicBezTo>
                  <a:cubicBezTo>
                    <a:pt x="213" y="146"/>
                    <a:pt x="213" y="146"/>
                    <a:pt x="213" y="146"/>
                  </a:cubicBezTo>
                  <a:cubicBezTo>
                    <a:pt x="213" y="146"/>
                    <a:pt x="213" y="146"/>
                    <a:pt x="213" y="146"/>
                  </a:cubicBezTo>
                  <a:cubicBezTo>
                    <a:pt x="213" y="144"/>
                    <a:pt x="213" y="144"/>
                    <a:pt x="213" y="144"/>
                  </a:cubicBezTo>
                  <a:cubicBezTo>
                    <a:pt x="214" y="144"/>
                    <a:pt x="214" y="144"/>
                    <a:pt x="214" y="144"/>
                  </a:cubicBezTo>
                  <a:cubicBezTo>
                    <a:pt x="214" y="143"/>
                    <a:pt x="214" y="143"/>
                    <a:pt x="214" y="143"/>
                  </a:cubicBezTo>
                  <a:cubicBezTo>
                    <a:pt x="214" y="142"/>
                    <a:pt x="214" y="142"/>
                    <a:pt x="214" y="142"/>
                  </a:cubicBezTo>
                  <a:cubicBezTo>
                    <a:pt x="213" y="143"/>
                    <a:pt x="213" y="143"/>
                    <a:pt x="213" y="143"/>
                  </a:cubicBezTo>
                  <a:cubicBezTo>
                    <a:pt x="212" y="143"/>
                    <a:pt x="212" y="143"/>
                    <a:pt x="212" y="143"/>
                  </a:cubicBezTo>
                  <a:cubicBezTo>
                    <a:pt x="213" y="143"/>
                    <a:pt x="213" y="143"/>
                    <a:pt x="213" y="143"/>
                  </a:cubicBezTo>
                  <a:cubicBezTo>
                    <a:pt x="212" y="144"/>
                    <a:pt x="212" y="144"/>
                    <a:pt x="212" y="144"/>
                  </a:cubicBezTo>
                  <a:cubicBezTo>
                    <a:pt x="211" y="144"/>
                    <a:pt x="211" y="144"/>
                    <a:pt x="211" y="144"/>
                  </a:cubicBezTo>
                  <a:cubicBezTo>
                    <a:pt x="211" y="144"/>
                    <a:pt x="211" y="144"/>
                    <a:pt x="211" y="144"/>
                  </a:cubicBezTo>
                  <a:cubicBezTo>
                    <a:pt x="210" y="144"/>
                    <a:pt x="210" y="144"/>
                    <a:pt x="210" y="144"/>
                  </a:cubicBezTo>
                  <a:cubicBezTo>
                    <a:pt x="210" y="143"/>
                    <a:pt x="210" y="143"/>
                    <a:pt x="210" y="143"/>
                  </a:cubicBezTo>
                  <a:cubicBezTo>
                    <a:pt x="211" y="142"/>
                    <a:pt x="211" y="142"/>
                    <a:pt x="211" y="142"/>
                  </a:cubicBezTo>
                  <a:cubicBezTo>
                    <a:pt x="211" y="142"/>
                    <a:pt x="211" y="142"/>
                    <a:pt x="211" y="142"/>
                  </a:cubicBezTo>
                  <a:cubicBezTo>
                    <a:pt x="212" y="142"/>
                    <a:pt x="212" y="142"/>
                    <a:pt x="212" y="142"/>
                  </a:cubicBezTo>
                  <a:cubicBezTo>
                    <a:pt x="213" y="141"/>
                    <a:pt x="213" y="141"/>
                    <a:pt x="213" y="141"/>
                  </a:cubicBezTo>
                  <a:cubicBezTo>
                    <a:pt x="213" y="141"/>
                    <a:pt x="213" y="141"/>
                    <a:pt x="213" y="141"/>
                  </a:cubicBezTo>
                  <a:cubicBezTo>
                    <a:pt x="213" y="140"/>
                    <a:pt x="213" y="140"/>
                    <a:pt x="213" y="140"/>
                  </a:cubicBezTo>
                  <a:cubicBezTo>
                    <a:pt x="213" y="140"/>
                    <a:pt x="213" y="140"/>
                    <a:pt x="213" y="140"/>
                  </a:cubicBezTo>
                  <a:cubicBezTo>
                    <a:pt x="214" y="139"/>
                    <a:pt x="214" y="139"/>
                    <a:pt x="214" y="139"/>
                  </a:cubicBezTo>
                  <a:cubicBezTo>
                    <a:pt x="215" y="140"/>
                    <a:pt x="215" y="140"/>
                    <a:pt x="215" y="140"/>
                  </a:cubicBezTo>
                  <a:cubicBezTo>
                    <a:pt x="215" y="140"/>
                    <a:pt x="215" y="140"/>
                    <a:pt x="215" y="140"/>
                  </a:cubicBezTo>
                  <a:cubicBezTo>
                    <a:pt x="214" y="141"/>
                    <a:pt x="214" y="141"/>
                    <a:pt x="214" y="141"/>
                  </a:cubicBezTo>
                  <a:cubicBezTo>
                    <a:pt x="215" y="141"/>
                    <a:pt x="215" y="141"/>
                    <a:pt x="215" y="141"/>
                  </a:cubicBezTo>
                  <a:cubicBezTo>
                    <a:pt x="216" y="141"/>
                    <a:pt x="216" y="141"/>
                    <a:pt x="216" y="141"/>
                  </a:cubicBezTo>
                  <a:cubicBezTo>
                    <a:pt x="216" y="139"/>
                    <a:pt x="216" y="139"/>
                    <a:pt x="216" y="139"/>
                  </a:cubicBezTo>
                  <a:cubicBezTo>
                    <a:pt x="216" y="139"/>
                    <a:pt x="216" y="139"/>
                    <a:pt x="216" y="139"/>
                  </a:cubicBezTo>
                  <a:cubicBezTo>
                    <a:pt x="215" y="138"/>
                    <a:pt x="215" y="138"/>
                    <a:pt x="215" y="138"/>
                  </a:cubicBezTo>
                  <a:cubicBezTo>
                    <a:pt x="215" y="138"/>
                    <a:pt x="215" y="138"/>
                    <a:pt x="215" y="138"/>
                  </a:cubicBezTo>
                  <a:cubicBezTo>
                    <a:pt x="214" y="138"/>
                    <a:pt x="214" y="138"/>
                    <a:pt x="214" y="138"/>
                  </a:cubicBezTo>
                  <a:cubicBezTo>
                    <a:pt x="213" y="138"/>
                    <a:pt x="213" y="138"/>
                    <a:pt x="213" y="138"/>
                  </a:cubicBezTo>
                  <a:cubicBezTo>
                    <a:pt x="212" y="137"/>
                    <a:pt x="212" y="137"/>
                    <a:pt x="212" y="137"/>
                  </a:cubicBezTo>
                  <a:cubicBezTo>
                    <a:pt x="213" y="136"/>
                    <a:pt x="213" y="136"/>
                    <a:pt x="213" y="136"/>
                  </a:cubicBezTo>
                  <a:cubicBezTo>
                    <a:pt x="212" y="137"/>
                    <a:pt x="212" y="137"/>
                    <a:pt x="212" y="137"/>
                  </a:cubicBezTo>
                  <a:cubicBezTo>
                    <a:pt x="212" y="137"/>
                    <a:pt x="212" y="137"/>
                    <a:pt x="212" y="137"/>
                  </a:cubicBezTo>
                  <a:cubicBezTo>
                    <a:pt x="211" y="136"/>
                    <a:pt x="211" y="136"/>
                    <a:pt x="211" y="136"/>
                  </a:cubicBezTo>
                  <a:cubicBezTo>
                    <a:pt x="210" y="135"/>
                    <a:pt x="210" y="135"/>
                    <a:pt x="210" y="135"/>
                  </a:cubicBezTo>
                  <a:cubicBezTo>
                    <a:pt x="210" y="134"/>
                    <a:pt x="210" y="134"/>
                    <a:pt x="210" y="134"/>
                  </a:cubicBezTo>
                  <a:cubicBezTo>
                    <a:pt x="210" y="134"/>
                    <a:pt x="210" y="134"/>
                    <a:pt x="210" y="134"/>
                  </a:cubicBezTo>
                  <a:cubicBezTo>
                    <a:pt x="209" y="134"/>
                    <a:pt x="209" y="134"/>
                    <a:pt x="209" y="134"/>
                  </a:cubicBezTo>
                  <a:cubicBezTo>
                    <a:pt x="209" y="134"/>
                    <a:pt x="209" y="134"/>
                    <a:pt x="209" y="134"/>
                  </a:cubicBezTo>
                  <a:cubicBezTo>
                    <a:pt x="209" y="133"/>
                    <a:pt x="209" y="133"/>
                    <a:pt x="209" y="133"/>
                  </a:cubicBezTo>
                  <a:cubicBezTo>
                    <a:pt x="209" y="133"/>
                    <a:pt x="209" y="133"/>
                    <a:pt x="209" y="133"/>
                  </a:cubicBezTo>
                  <a:cubicBezTo>
                    <a:pt x="209" y="132"/>
                    <a:pt x="209" y="132"/>
                    <a:pt x="209" y="132"/>
                  </a:cubicBezTo>
                  <a:cubicBezTo>
                    <a:pt x="209" y="131"/>
                    <a:pt x="209" y="131"/>
                    <a:pt x="209" y="131"/>
                  </a:cubicBezTo>
                  <a:cubicBezTo>
                    <a:pt x="209" y="129"/>
                    <a:pt x="209" y="129"/>
                    <a:pt x="209" y="129"/>
                  </a:cubicBezTo>
                  <a:cubicBezTo>
                    <a:pt x="209" y="129"/>
                    <a:pt x="209" y="129"/>
                    <a:pt x="209" y="129"/>
                  </a:cubicBezTo>
                  <a:cubicBezTo>
                    <a:pt x="211" y="128"/>
                    <a:pt x="211" y="128"/>
                    <a:pt x="211" y="128"/>
                  </a:cubicBezTo>
                  <a:cubicBezTo>
                    <a:pt x="212" y="127"/>
                    <a:pt x="212" y="127"/>
                    <a:pt x="212" y="127"/>
                  </a:cubicBezTo>
                  <a:cubicBezTo>
                    <a:pt x="212" y="127"/>
                    <a:pt x="212" y="127"/>
                    <a:pt x="212" y="127"/>
                  </a:cubicBezTo>
                  <a:cubicBezTo>
                    <a:pt x="212" y="127"/>
                    <a:pt x="212" y="127"/>
                    <a:pt x="212" y="127"/>
                  </a:cubicBezTo>
                  <a:cubicBezTo>
                    <a:pt x="213" y="127"/>
                    <a:pt x="213" y="127"/>
                    <a:pt x="213" y="127"/>
                  </a:cubicBezTo>
                  <a:cubicBezTo>
                    <a:pt x="213" y="126"/>
                    <a:pt x="213" y="126"/>
                    <a:pt x="213" y="126"/>
                  </a:cubicBezTo>
                  <a:cubicBezTo>
                    <a:pt x="213" y="126"/>
                    <a:pt x="213" y="126"/>
                    <a:pt x="213" y="126"/>
                  </a:cubicBezTo>
                  <a:cubicBezTo>
                    <a:pt x="212" y="126"/>
                    <a:pt x="212" y="126"/>
                    <a:pt x="212" y="126"/>
                  </a:cubicBezTo>
                  <a:cubicBezTo>
                    <a:pt x="212" y="126"/>
                    <a:pt x="212" y="126"/>
                    <a:pt x="212" y="126"/>
                  </a:cubicBezTo>
                  <a:cubicBezTo>
                    <a:pt x="212" y="126"/>
                    <a:pt x="212" y="126"/>
                    <a:pt x="212" y="126"/>
                  </a:cubicBezTo>
                  <a:cubicBezTo>
                    <a:pt x="211" y="125"/>
                    <a:pt x="211" y="125"/>
                    <a:pt x="211" y="125"/>
                  </a:cubicBezTo>
                  <a:cubicBezTo>
                    <a:pt x="211" y="124"/>
                    <a:pt x="211" y="124"/>
                    <a:pt x="211" y="124"/>
                  </a:cubicBezTo>
                  <a:cubicBezTo>
                    <a:pt x="213" y="123"/>
                    <a:pt x="213" y="123"/>
                    <a:pt x="213" y="123"/>
                  </a:cubicBezTo>
                  <a:cubicBezTo>
                    <a:pt x="213" y="122"/>
                    <a:pt x="213" y="122"/>
                    <a:pt x="213" y="122"/>
                  </a:cubicBezTo>
                  <a:cubicBezTo>
                    <a:pt x="214" y="121"/>
                    <a:pt x="214" y="121"/>
                    <a:pt x="214" y="121"/>
                  </a:cubicBezTo>
                  <a:cubicBezTo>
                    <a:pt x="214" y="120"/>
                    <a:pt x="214" y="120"/>
                    <a:pt x="214" y="120"/>
                  </a:cubicBezTo>
                  <a:cubicBezTo>
                    <a:pt x="215" y="120"/>
                    <a:pt x="215" y="120"/>
                    <a:pt x="215" y="120"/>
                  </a:cubicBezTo>
                  <a:cubicBezTo>
                    <a:pt x="216" y="119"/>
                    <a:pt x="216" y="119"/>
                    <a:pt x="216" y="119"/>
                  </a:cubicBezTo>
                  <a:cubicBezTo>
                    <a:pt x="217" y="119"/>
                    <a:pt x="217" y="119"/>
                    <a:pt x="217" y="119"/>
                  </a:cubicBezTo>
                  <a:cubicBezTo>
                    <a:pt x="217" y="119"/>
                    <a:pt x="217" y="119"/>
                    <a:pt x="217" y="119"/>
                  </a:cubicBezTo>
                  <a:cubicBezTo>
                    <a:pt x="217" y="120"/>
                    <a:pt x="217" y="120"/>
                    <a:pt x="217" y="120"/>
                  </a:cubicBezTo>
                  <a:cubicBezTo>
                    <a:pt x="217" y="121"/>
                    <a:pt x="217" y="121"/>
                    <a:pt x="217" y="121"/>
                  </a:cubicBezTo>
                  <a:cubicBezTo>
                    <a:pt x="217" y="121"/>
                    <a:pt x="217" y="121"/>
                    <a:pt x="217" y="121"/>
                  </a:cubicBezTo>
                  <a:cubicBezTo>
                    <a:pt x="218" y="121"/>
                    <a:pt x="218" y="121"/>
                    <a:pt x="218" y="121"/>
                  </a:cubicBezTo>
                  <a:cubicBezTo>
                    <a:pt x="218" y="120"/>
                    <a:pt x="218" y="120"/>
                    <a:pt x="218" y="120"/>
                  </a:cubicBezTo>
                  <a:cubicBezTo>
                    <a:pt x="219" y="119"/>
                    <a:pt x="219" y="119"/>
                    <a:pt x="219" y="119"/>
                  </a:cubicBezTo>
                  <a:cubicBezTo>
                    <a:pt x="219" y="119"/>
                    <a:pt x="219" y="119"/>
                    <a:pt x="219" y="119"/>
                  </a:cubicBezTo>
                  <a:cubicBezTo>
                    <a:pt x="219" y="119"/>
                    <a:pt x="219" y="119"/>
                    <a:pt x="219" y="119"/>
                  </a:cubicBezTo>
                  <a:cubicBezTo>
                    <a:pt x="218" y="118"/>
                    <a:pt x="218" y="118"/>
                    <a:pt x="218" y="118"/>
                  </a:cubicBezTo>
                  <a:cubicBezTo>
                    <a:pt x="217" y="118"/>
                    <a:pt x="217" y="118"/>
                    <a:pt x="217" y="118"/>
                  </a:cubicBezTo>
                  <a:cubicBezTo>
                    <a:pt x="218" y="117"/>
                    <a:pt x="218" y="117"/>
                    <a:pt x="218" y="117"/>
                  </a:cubicBezTo>
                  <a:cubicBezTo>
                    <a:pt x="219" y="117"/>
                    <a:pt x="219" y="117"/>
                    <a:pt x="219" y="117"/>
                  </a:cubicBezTo>
                  <a:cubicBezTo>
                    <a:pt x="220" y="116"/>
                    <a:pt x="220" y="116"/>
                    <a:pt x="220" y="116"/>
                  </a:cubicBezTo>
                  <a:cubicBezTo>
                    <a:pt x="221" y="116"/>
                    <a:pt x="221" y="116"/>
                    <a:pt x="221" y="116"/>
                  </a:cubicBezTo>
                  <a:cubicBezTo>
                    <a:pt x="221" y="115"/>
                    <a:pt x="221" y="115"/>
                    <a:pt x="221" y="115"/>
                  </a:cubicBezTo>
                  <a:cubicBezTo>
                    <a:pt x="221" y="115"/>
                    <a:pt x="221" y="115"/>
                    <a:pt x="221" y="115"/>
                  </a:cubicBezTo>
                  <a:cubicBezTo>
                    <a:pt x="222" y="115"/>
                    <a:pt x="222" y="115"/>
                    <a:pt x="222" y="115"/>
                  </a:cubicBezTo>
                  <a:cubicBezTo>
                    <a:pt x="224" y="115"/>
                    <a:pt x="224" y="115"/>
                    <a:pt x="224" y="115"/>
                  </a:cubicBezTo>
                  <a:cubicBezTo>
                    <a:pt x="224" y="116"/>
                    <a:pt x="224" y="116"/>
                    <a:pt x="224" y="116"/>
                  </a:cubicBezTo>
                  <a:cubicBezTo>
                    <a:pt x="224" y="116"/>
                    <a:pt x="224" y="116"/>
                    <a:pt x="224" y="116"/>
                  </a:cubicBezTo>
                  <a:cubicBezTo>
                    <a:pt x="224" y="117"/>
                    <a:pt x="224" y="117"/>
                    <a:pt x="224" y="117"/>
                  </a:cubicBezTo>
                  <a:cubicBezTo>
                    <a:pt x="225" y="117"/>
                    <a:pt x="225" y="117"/>
                    <a:pt x="225" y="117"/>
                  </a:cubicBezTo>
                  <a:cubicBezTo>
                    <a:pt x="226" y="118"/>
                    <a:pt x="226" y="118"/>
                    <a:pt x="226" y="118"/>
                  </a:cubicBezTo>
                  <a:cubicBezTo>
                    <a:pt x="225" y="118"/>
                    <a:pt x="225" y="118"/>
                    <a:pt x="225" y="118"/>
                  </a:cubicBezTo>
                  <a:cubicBezTo>
                    <a:pt x="225" y="119"/>
                    <a:pt x="225" y="119"/>
                    <a:pt x="225" y="119"/>
                  </a:cubicBezTo>
                  <a:cubicBezTo>
                    <a:pt x="225" y="119"/>
                    <a:pt x="225" y="119"/>
                    <a:pt x="225" y="119"/>
                  </a:cubicBezTo>
                  <a:cubicBezTo>
                    <a:pt x="225" y="120"/>
                    <a:pt x="225" y="120"/>
                    <a:pt x="225" y="120"/>
                  </a:cubicBezTo>
                  <a:cubicBezTo>
                    <a:pt x="226" y="121"/>
                    <a:pt x="226" y="121"/>
                    <a:pt x="226" y="121"/>
                  </a:cubicBezTo>
                  <a:cubicBezTo>
                    <a:pt x="226" y="121"/>
                    <a:pt x="226" y="121"/>
                    <a:pt x="226" y="121"/>
                  </a:cubicBezTo>
                  <a:cubicBezTo>
                    <a:pt x="226" y="123"/>
                    <a:pt x="226" y="123"/>
                    <a:pt x="226" y="123"/>
                  </a:cubicBezTo>
                  <a:cubicBezTo>
                    <a:pt x="226" y="123"/>
                    <a:pt x="226" y="123"/>
                    <a:pt x="226" y="123"/>
                  </a:cubicBezTo>
                  <a:cubicBezTo>
                    <a:pt x="226" y="123"/>
                    <a:pt x="226" y="123"/>
                    <a:pt x="226" y="123"/>
                  </a:cubicBezTo>
                  <a:cubicBezTo>
                    <a:pt x="226" y="124"/>
                    <a:pt x="226" y="124"/>
                    <a:pt x="226" y="124"/>
                  </a:cubicBezTo>
                  <a:cubicBezTo>
                    <a:pt x="226" y="125"/>
                    <a:pt x="226" y="125"/>
                    <a:pt x="226" y="125"/>
                  </a:cubicBezTo>
                  <a:cubicBezTo>
                    <a:pt x="225" y="126"/>
                    <a:pt x="225" y="126"/>
                    <a:pt x="225" y="126"/>
                  </a:cubicBezTo>
                  <a:cubicBezTo>
                    <a:pt x="225" y="127"/>
                    <a:pt x="225" y="127"/>
                    <a:pt x="225" y="127"/>
                  </a:cubicBezTo>
                  <a:cubicBezTo>
                    <a:pt x="224" y="127"/>
                    <a:pt x="224" y="127"/>
                    <a:pt x="224" y="127"/>
                  </a:cubicBezTo>
                  <a:cubicBezTo>
                    <a:pt x="225" y="128"/>
                    <a:pt x="225" y="128"/>
                    <a:pt x="225" y="128"/>
                  </a:cubicBezTo>
                  <a:cubicBezTo>
                    <a:pt x="225" y="128"/>
                    <a:pt x="225" y="128"/>
                    <a:pt x="225" y="128"/>
                  </a:cubicBezTo>
                  <a:cubicBezTo>
                    <a:pt x="225" y="129"/>
                    <a:pt x="225" y="129"/>
                    <a:pt x="225" y="129"/>
                  </a:cubicBezTo>
                  <a:cubicBezTo>
                    <a:pt x="225" y="130"/>
                    <a:pt x="225" y="130"/>
                    <a:pt x="225" y="130"/>
                  </a:cubicBezTo>
                  <a:cubicBezTo>
                    <a:pt x="225" y="130"/>
                    <a:pt x="225" y="130"/>
                    <a:pt x="225" y="130"/>
                  </a:cubicBezTo>
                  <a:cubicBezTo>
                    <a:pt x="225" y="131"/>
                    <a:pt x="225" y="131"/>
                    <a:pt x="225" y="131"/>
                  </a:cubicBezTo>
                  <a:cubicBezTo>
                    <a:pt x="225" y="132"/>
                    <a:pt x="225" y="132"/>
                    <a:pt x="225" y="132"/>
                  </a:cubicBezTo>
                  <a:cubicBezTo>
                    <a:pt x="225" y="132"/>
                    <a:pt x="225" y="132"/>
                    <a:pt x="225" y="132"/>
                  </a:cubicBezTo>
                  <a:cubicBezTo>
                    <a:pt x="226" y="132"/>
                    <a:pt x="226" y="132"/>
                    <a:pt x="226" y="132"/>
                  </a:cubicBezTo>
                  <a:cubicBezTo>
                    <a:pt x="226" y="133"/>
                    <a:pt x="226" y="133"/>
                    <a:pt x="226" y="133"/>
                  </a:cubicBezTo>
                  <a:cubicBezTo>
                    <a:pt x="226" y="134"/>
                    <a:pt x="226" y="134"/>
                    <a:pt x="226" y="134"/>
                  </a:cubicBezTo>
                  <a:cubicBezTo>
                    <a:pt x="226" y="134"/>
                    <a:pt x="226" y="134"/>
                    <a:pt x="226" y="134"/>
                  </a:cubicBezTo>
                  <a:cubicBezTo>
                    <a:pt x="225" y="134"/>
                    <a:pt x="225" y="134"/>
                    <a:pt x="225" y="134"/>
                  </a:cubicBezTo>
                  <a:cubicBezTo>
                    <a:pt x="224" y="134"/>
                    <a:pt x="224" y="134"/>
                    <a:pt x="224" y="134"/>
                  </a:cubicBezTo>
                  <a:cubicBezTo>
                    <a:pt x="224" y="133"/>
                    <a:pt x="224" y="133"/>
                    <a:pt x="224" y="133"/>
                  </a:cubicBezTo>
                  <a:cubicBezTo>
                    <a:pt x="224" y="133"/>
                    <a:pt x="224" y="133"/>
                    <a:pt x="224" y="133"/>
                  </a:cubicBezTo>
                  <a:cubicBezTo>
                    <a:pt x="223" y="133"/>
                    <a:pt x="223" y="133"/>
                    <a:pt x="223" y="133"/>
                  </a:cubicBezTo>
                  <a:cubicBezTo>
                    <a:pt x="223" y="134"/>
                    <a:pt x="223" y="134"/>
                    <a:pt x="223" y="134"/>
                  </a:cubicBezTo>
                  <a:cubicBezTo>
                    <a:pt x="222" y="134"/>
                    <a:pt x="222" y="134"/>
                    <a:pt x="222" y="134"/>
                  </a:cubicBezTo>
                  <a:cubicBezTo>
                    <a:pt x="222" y="134"/>
                    <a:pt x="222" y="134"/>
                    <a:pt x="222" y="134"/>
                  </a:cubicBezTo>
                  <a:cubicBezTo>
                    <a:pt x="223" y="134"/>
                    <a:pt x="223" y="134"/>
                    <a:pt x="223" y="134"/>
                  </a:cubicBezTo>
                  <a:cubicBezTo>
                    <a:pt x="224" y="135"/>
                    <a:pt x="224" y="135"/>
                    <a:pt x="224" y="135"/>
                  </a:cubicBezTo>
                  <a:cubicBezTo>
                    <a:pt x="224" y="135"/>
                    <a:pt x="224" y="135"/>
                    <a:pt x="224" y="135"/>
                  </a:cubicBezTo>
                  <a:cubicBezTo>
                    <a:pt x="221" y="137"/>
                    <a:pt x="221" y="137"/>
                    <a:pt x="221" y="137"/>
                  </a:cubicBezTo>
                  <a:cubicBezTo>
                    <a:pt x="221" y="137"/>
                    <a:pt x="221" y="137"/>
                    <a:pt x="221" y="137"/>
                  </a:cubicBezTo>
                  <a:cubicBezTo>
                    <a:pt x="220" y="137"/>
                    <a:pt x="220" y="137"/>
                    <a:pt x="220" y="137"/>
                  </a:cubicBezTo>
                  <a:cubicBezTo>
                    <a:pt x="220" y="137"/>
                    <a:pt x="220" y="137"/>
                    <a:pt x="220" y="137"/>
                  </a:cubicBezTo>
                  <a:cubicBezTo>
                    <a:pt x="220" y="138"/>
                    <a:pt x="220" y="138"/>
                    <a:pt x="220" y="138"/>
                  </a:cubicBezTo>
                  <a:cubicBezTo>
                    <a:pt x="220" y="139"/>
                    <a:pt x="220" y="139"/>
                    <a:pt x="220" y="139"/>
                  </a:cubicBezTo>
                  <a:cubicBezTo>
                    <a:pt x="221" y="138"/>
                    <a:pt x="221" y="138"/>
                    <a:pt x="221" y="138"/>
                  </a:cubicBezTo>
                  <a:cubicBezTo>
                    <a:pt x="222" y="139"/>
                    <a:pt x="222" y="139"/>
                    <a:pt x="222" y="139"/>
                  </a:cubicBezTo>
                  <a:cubicBezTo>
                    <a:pt x="222" y="139"/>
                    <a:pt x="222" y="139"/>
                    <a:pt x="222" y="139"/>
                  </a:cubicBezTo>
                  <a:cubicBezTo>
                    <a:pt x="222" y="140"/>
                    <a:pt x="222" y="140"/>
                    <a:pt x="222" y="140"/>
                  </a:cubicBezTo>
                  <a:cubicBezTo>
                    <a:pt x="224" y="140"/>
                    <a:pt x="224" y="140"/>
                    <a:pt x="224" y="140"/>
                  </a:cubicBezTo>
                  <a:cubicBezTo>
                    <a:pt x="224" y="139"/>
                    <a:pt x="224" y="139"/>
                    <a:pt x="224" y="139"/>
                  </a:cubicBezTo>
                  <a:cubicBezTo>
                    <a:pt x="224" y="139"/>
                    <a:pt x="224" y="139"/>
                    <a:pt x="224" y="139"/>
                  </a:cubicBezTo>
                  <a:cubicBezTo>
                    <a:pt x="225" y="139"/>
                    <a:pt x="225" y="139"/>
                    <a:pt x="225" y="139"/>
                  </a:cubicBezTo>
                  <a:cubicBezTo>
                    <a:pt x="224" y="140"/>
                    <a:pt x="224" y="140"/>
                    <a:pt x="224" y="140"/>
                  </a:cubicBezTo>
                  <a:cubicBezTo>
                    <a:pt x="224" y="140"/>
                    <a:pt x="224" y="140"/>
                    <a:pt x="224" y="140"/>
                  </a:cubicBezTo>
                  <a:cubicBezTo>
                    <a:pt x="225" y="140"/>
                    <a:pt x="225" y="140"/>
                    <a:pt x="225" y="140"/>
                  </a:cubicBezTo>
                  <a:cubicBezTo>
                    <a:pt x="226" y="141"/>
                    <a:pt x="226" y="141"/>
                    <a:pt x="226" y="141"/>
                  </a:cubicBezTo>
                  <a:cubicBezTo>
                    <a:pt x="226" y="140"/>
                    <a:pt x="226" y="140"/>
                    <a:pt x="226" y="140"/>
                  </a:cubicBezTo>
                  <a:cubicBezTo>
                    <a:pt x="227" y="140"/>
                    <a:pt x="227" y="140"/>
                    <a:pt x="227" y="140"/>
                  </a:cubicBezTo>
                  <a:cubicBezTo>
                    <a:pt x="226" y="141"/>
                    <a:pt x="226" y="141"/>
                    <a:pt x="226" y="141"/>
                  </a:cubicBezTo>
                  <a:cubicBezTo>
                    <a:pt x="226" y="141"/>
                    <a:pt x="226" y="141"/>
                    <a:pt x="226" y="141"/>
                  </a:cubicBezTo>
                  <a:cubicBezTo>
                    <a:pt x="225" y="142"/>
                    <a:pt x="225" y="142"/>
                    <a:pt x="225" y="142"/>
                  </a:cubicBezTo>
                  <a:cubicBezTo>
                    <a:pt x="224" y="142"/>
                    <a:pt x="224" y="142"/>
                    <a:pt x="224" y="142"/>
                  </a:cubicBezTo>
                  <a:cubicBezTo>
                    <a:pt x="224" y="141"/>
                    <a:pt x="224" y="141"/>
                    <a:pt x="224" y="141"/>
                  </a:cubicBezTo>
                  <a:cubicBezTo>
                    <a:pt x="224" y="141"/>
                    <a:pt x="224" y="141"/>
                    <a:pt x="224" y="141"/>
                  </a:cubicBezTo>
                  <a:cubicBezTo>
                    <a:pt x="223" y="141"/>
                    <a:pt x="223" y="141"/>
                    <a:pt x="223" y="141"/>
                  </a:cubicBezTo>
                  <a:cubicBezTo>
                    <a:pt x="223" y="141"/>
                    <a:pt x="223" y="141"/>
                    <a:pt x="223" y="141"/>
                  </a:cubicBezTo>
                  <a:cubicBezTo>
                    <a:pt x="224" y="142"/>
                    <a:pt x="224" y="142"/>
                    <a:pt x="224" y="142"/>
                  </a:cubicBezTo>
                  <a:cubicBezTo>
                    <a:pt x="224" y="143"/>
                    <a:pt x="224" y="143"/>
                    <a:pt x="224" y="143"/>
                  </a:cubicBezTo>
                  <a:cubicBezTo>
                    <a:pt x="225" y="144"/>
                    <a:pt x="225" y="144"/>
                    <a:pt x="225" y="144"/>
                  </a:cubicBezTo>
                  <a:cubicBezTo>
                    <a:pt x="225" y="145"/>
                    <a:pt x="225" y="145"/>
                    <a:pt x="225" y="145"/>
                  </a:cubicBezTo>
                  <a:cubicBezTo>
                    <a:pt x="225" y="145"/>
                    <a:pt x="225" y="145"/>
                    <a:pt x="225" y="145"/>
                  </a:cubicBezTo>
                  <a:cubicBezTo>
                    <a:pt x="225" y="146"/>
                    <a:pt x="225" y="146"/>
                    <a:pt x="225" y="146"/>
                  </a:cubicBezTo>
                  <a:cubicBezTo>
                    <a:pt x="224" y="146"/>
                    <a:pt x="224" y="146"/>
                    <a:pt x="224" y="146"/>
                  </a:cubicBezTo>
                  <a:cubicBezTo>
                    <a:pt x="224" y="147"/>
                    <a:pt x="224" y="147"/>
                    <a:pt x="224" y="147"/>
                  </a:cubicBezTo>
                  <a:cubicBezTo>
                    <a:pt x="224" y="148"/>
                    <a:pt x="224" y="148"/>
                    <a:pt x="224" y="148"/>
                  </a:cubicBezTo>
                  <a:cubicBezTo>
                    <a:pt x="223" y="149"/>
                    <a:pt x="223" y="149"/>
                    <a:pt x="223" y="149"/>
                  </a:cubicBezTo>
                  <a:cubicBezTo>
                    <a:pt x="223" y="149"/>
                    <a:pt x="223" y="149"/>
                    <a:pt x="223" y="149"/>
                  </a:cubicBezTo>
                  <a:cubicBezTo>
                    <a:pt x="223" y="150"/>
                    <a:pt x="223" y="150"/>
                    <a:pt x="223" y="150"/>
                  </a:cubicBezTo>
                  <a:cubicBezTo>
                    <a:pt x="223" y="150"/>
                    <a:pt x="223" y="150"/>
                    <a:pt x="223" y="150"/>
                  </a:cubicBezTo>
                  <a:cubicBezTo>
                    <a:pt x="223" y="151"/>
                    <a:pt x="223" y="151"/>
                    <a:pt x="223" y="151"/>
                  </a:cubicBezTo>
                  <a:cubicBezTo>
                    <a:pt x="223" y="151"/>
                    <a:pt x="223" y="151"/>
                    <a:pt x="223" y="151"/>
                  </a:cubicBezTo>
                  <a:cubicBezTo>
                    <a:pt x="224" y="150"/>
                    <a:pt x="224" y="150"/>
                    <a:pt x="224" y="150"/>
                  </a:cubicBezTo>
                  <a:cubicBezTo>
                    <a:pt x="224" y="150"/>
                    <a:pt x="224" y="150"/>
                    <a:pt x="224" y="150"/>
                  </a:cubicBezTo>
                  <a:cubicBezTo>
                    <a:pt x="225" y="149"/>
                    <a:pt x="225" y="149"/>
                    <a:pt x="225" y="149"/>
                  </a:cubicBezTo>
                  <a:cubicBezTo>
                    <a:pt x="226" y="149"/>
                    <a:pt x="226" y="149"/>
                    <a:pt x="226" y="149"/>
                  </a:cubicBezTo>
                  <a:cubicBezTo>
                    <a:pt x="225" y="148"/>
                    <a:pt x="225" y="148"/>
                    <a:pt x="225" y="148"/>
                  </a:cubicBezTo>
                  <a:cubicBezTo>
                    <a:pt x="226" y="148"/>
                    <a:pt x="226" y="148"/>
                    <a:pt x="226" y="148"/>
                  </a:cubicBezTo>
                  <a:cubicBezTo>
                    <a:pt x="226" y="148"/>
                    <a:pt x="226" y="148"/>
                    <a:pt x="226" y="148"/>
                  </a:cubicBezTo>
                  <a:cubicBezTo>
                    <a:pt x="227" y="148"/>
                    <a:pt x="227" y="148"/>
                    <a:pt x="227" y="148"/>
                  </a:cubicBezTo>
                  <a:cubicBezTo>
                    <a:pt x="227" y="147"/>
                    <a:pt x="227" y="147"/>
                    <a:pt x="227" y="147"/>
                  </a:cubicBezTo>
                  <a:cubicBezTo>
                    <a:pt x="227" y="146"/>
                    <a:pt x="227" y="146"/>
                    <a:pt x="227" y="146"/>
                  </a:cubicBezTo>
                  <a:cubicBezTo>
                    <a:pt x="228" y="145"/>
                    <a:pt x="228" y="145"/>
                    <a:pt x="228" y="145"/>
                  </a:cubicBezTo>
                  <a:cubicBezTo>
                    <a:pt x="229" y="143"/>
                    <a:pt x="229" y="143"/>
                    <a:pt x="229" y="143"/>
                  </a:cubicBezTo>
                  <a:cubicBezTo>
                    <a:pt x="230" y="143"/>
                    <a:pt x="230" y="143"/>
                    <a:pt x="230" y="143"/>
                  </a:cubicBezTo>
                  <a:cubicBezTo>
                    <a:pt x="230" y="143"/>
                    <a:pt x="230" y="143"/>
                    <a:pt x="230" y="143"/>
                  </a:cubicBezTo>
                  <a:cubicBezTo>
                    <a:pt x="230" y="143"/>
                    <a:pt x="230" y="143"/>
                    <a:pt x="230" y="143"/>
                  </a:cubicBezTo>
                  <a:cubicBezTo>
                    <a:pt x="230" y="144"/>
                    <a:pt x="230" y="144"/>
                    <a:pt x="230" y="144"/>
                  </a:cubicBezTo>
                  <a:cubicBezTo>
                    <a:pt x="231" y="145"/>
                    <a:pt x="231" y="145"/>
                    <a:pt x="231" y="145"/>
                  </a:cubicBezTo>
                  <a:cubicBezTo>
                    <a:pt x="231" y="146"/>
                    <a:pt x="231" y="146"/>
                    <a:pt x="231" y="146"/>
                  </a:cubicBezTo>
                  <a:cubicBezTo>
                    <a:pt x="232" y="147"/>
                    <a:pt x="232" y="147"/>
                    <a:pt x="232" y="147"/>
                  </a:cubicBezTo>
                  <a:cubicBezTo>
                    <a:pt x="232" y="148"/>
                    <a:pt x="232" y="148"/>
                    <a:pt x="232" y="148"/>
                  </a:cubicBezTo>
                  <a:cubicBezTo>
                    <a:pt x="232" y="149"/>
                    <a:pt x="232" y="149"/>
                    <a:pt x="232" y="149"/>
                  </a:cubicBezTo>
                  <a:cubicBezTo>
                    <a:pt x="232" y="150"/>
                    <a:pt x="232" y="150"/>
                    <a:pt x="232" y="150"/>
                  </a:cubicBezTo>
                  <a:cubicBezTo>
                    <a:pt x="232" y="151"/>
                    <a:pt x="232" y="151"/>
                    <a:pt x="232" y="151"/>
                  </a:cubicBezTo>
                  <a:cubicBezTo>
                    <a:pt x="231" y="151"/>
                    <a:pt x="231" y="151"/>
                    <a:pt x="231" y="151"/>
                  </a:cubicBezTo>
                  <a:cubicBezTo>
                    <a:pt x="230" y="151"/>
                    <a:pt x="230" y="151"/>
                    <a:pt x="230" y="151"/>
                  </a:cubicBezTo>
                  <a:cubicBezTo>
                    <a:pt x="230" y="151"/>
                    <a:pt x="230" y="151"/>
                    <a:pt x="230" y="151"/>
                  </a:cubicBezTo>
                  <a:cubicBezTo>
                    <a:pt x="230" y="152"/>
                    <a:pt x="230" y="152"/>
                    <a:pt x="230" y="152"/>
                  </a:cubicBezTo>
                  <a:cubicBezTo>
                    <a:pt x="230" y="153"/>
                    <a:pt x="230" y="153"/>
                    <a:pt x="230" y="153"/>
                  </a:cubicBezTo>
                  <a:cubicBezTo>
                    <a:pt x="229" y="154"/>
                    <a:pt x="229" y="154"/>
                    <a:pt x="229" y="154"/>
                  </a:cubicBezTo>
                  <a:cubicBezTo>
                    <a:pt x="229" y="155"/>
                    <a:pt x="229" y="155"/>
                    <a:pt x="229" y="155"/>
                  </a:cubicBezTo>
                  <a:cubicBezTo>
                    <a:pt x="229" y="155"/>
                    <a:pt x="229" y="155"/>
                    <a:pt x="229" y="155"/>
                  </a:cubicBezTo>
                  <a:cubicBezTo>
                    <a:pt x="229" y="156"/>
                    <a:pt x="229" y="156"/>
                    <a:pt x="229" y="156"/>
                  </a:cubicBezTo>
                  <a:cubicBezTo>
                    <a:pt x="230" y="159"/>
                    <a:pt x="230" y="159"/>
                    <a:pt x="230" y="159"/>
                  </a:cubicBezTo>
                  <a:cubicBezTo>
                    <a:pt x="230" y="160"/>
                    <a:pt x="230" y="160"/>
                    <a:pt x="230" y="160"/>
                  </a:cubicBezTo>
                  <a:cubicBezTo>
                    <a:pt x="230" y="161"/>
                    <a:pt x="230" y="161"/>
                    <a:pt x="230" y="161"/>
                  </a:cubicBezTo>
                  <a:cubicBezTo>
                    <a:pt x="231" y="162"/>
                    <a:pt x="231" y="162"/>
                    <a:pt x="231" y="162"/>
                  </a:cubicBezTo>
                  <a:cubicBezTo>
                    <a:pt x="231" y="162"/>
                    <a:pt x="231" y="162"/>
                    <a:pt x="231" y="162"/>
                  </a:cubicBezTo>
                  <a:cubicBezTo>
                    <a:pt x="231" y="161"/>
                    <a:pt x="231" y="161"/>
                    <a:pt x="231" y="161"/>
                  </a:cubicBezTo>
                  <a:cubicBezTo>
                    <a:pt x="231" y="160"/>
                    <a:pt x="231" y="160"/>
                    <a:pt x="231" y="160"/>
                  </a:cubicBezTo>
                  <a:cubicBezTo>
                    <a:pt x="232" y="160"/>
                    <a:pt x="232" y="160"/>
                    <a:pt x="232" y="160"/>
                  </a:cubicBezTo>
                  <a:cubicBezTo>
                    <a:pt x="232" y="160"/>
                    <a:pt x="232" y="160"/>
                    <a:pt x="232" y="160"/>
                  </a:cubicBezTo>
                  <a:cubicBezTo>
                    <a:pt x="233" y="161"/>
                    <a:pt x="233" y="161"/>
                    <a:pt x="233" y="161"/>
                  </a:cubicBezTo>
                  <a:cubicBezTo>
                    <a:pt x="233" y="161"/>
                    <a:pt x="233" y="161"/>
                    <a:pt x="233" y="161"/>
                  </a:cubicBezTo>
                  <a:cubicBezTo>
                    <a:pt x="233" y="160"/>
                    <a:pt x="233" y="160"/>
                    <a:pt x="233" y="160"/>
                  </a:cubicBezTo>
                  <a:cubicBezTo>
                    <a:pt x="234" y="159"/>
                    <a:pt x="234" y="159"/>
                    <a:pt x="234" y="159"/>
                  </a:cubicBezTo>
                  <a:cubicBezTo>
                    <a:pt x="234" y="158"/>
                    <a:pt x="234" y="158"/>
                    <a:pt x="234" y="158"/>
                  </a:cubicBezTo>
                  <a:cubicBezTo>
                    <a:pt x="235" y="158"/>
                    <a:pt x="235" y="158"/>
                    <a:pt x="235" y="158"/>
                  </a:cubicBezTo>
                  <a:cubicBezTo>
                    <a:pt x="236" y="157"/>
                    <a:pt x="236" y="157"/>
                    <a:pt x="236" y="157"/>
                  </a:cubicBezTo>
                  <a:cubicBezTo>
                    <a:pt x="236" y="156"/>
                    <a:pt x="236" y="156"/>
                    <a:pt x="236" y="156"/>
                  </a:cubicBezTo>
                  <a:cubicBezTo>
                    <a:pt x="236" y="156"/>
                    <a:pt x="236" y="156"/>
                    <a:pt x="236" y="156"/>
                  </a:cubicBezTo>
                  <a:cubicBezTo>
                    <a:pt x="238" y="155"/>
                    <a:pt x="238" y="155"/>
                    <a:pt x="238" y="155"/>
                  </a:cubicBezTo>
                  <a:cubicBezTo>
                    <a:pt x="239" y="153"/>
                    <a:pt x="239" y="153"/>
                    <a:pt x="239" y="153"/>
                  </a:cubicBezTo>
                  <a:cubicBezTo>
                    <a:pt x="240" y="151"/>
                    <a:pt x="240" y="151"/>
                    <a:pt x="240" y="151"/>
                  </a:cubicBezTo>
                  <a:cubicBezTo>
                    <a:pt x="240" y="150"/>
                    <a:pt x="240" y="150"/>
                    <a:pt x="240" y="150"/>
                  </a:cubicBezTo>
                  <a:cubicBezTo>
                    <a:pt x="241" y="149"/>
                    <a:pt x="241" y="149"/>
                    <a:pt x="241" y="149"/>
                  </a:cubicBezTo>
                  <a:cubicBezTo>
                    <a:pt x="242" y="150"/>
                    <a:pt x="242" y="150"/>
                    <a:pt x="242" y="150"/>
                  </a:cubicBezTo>
                  <a:cubicBezTo>
                    <a:pt x="243" y="150"/>
                    <a:pt x="243" y="150"/>
                    <a:pt x="243" y="150"/>
                  </a:cubicBezTo>
                  <a:cubicBezTo>
                    <a:pt x="243" y="150"/>
                    <a:pt x="243" y="150"/>
                    <a:pt x="243" y="150"/>
                  </a:cubicBezTo>
                  <a:cubicBezTo>
                    <a:pt x="244" y="150"/>
                    <a:pt x="244" y="150"/>
                    <a:pt x="244" y="150"/>
                  </a:cubicBezTo>
                  <a:cubicBezTo>
                    <a:pt x="244" y="150"/>
                    <a:pt x="244" y="150"/>
                    <a:pt x="244" y="150"/>
                  </a:cubicBezTo>
                  <a:cubicBezTo>
                    <a:pt x="243" y="150"/>
                    <a:pt x="243" y="150"/>
                    <a:pt x="243" y="150"/>
                  </a:cubicBezTo>
                  <a:cubicBezTo>
                    <a:pt x="243" y="149"/>
                    <a:pt x="243" y="149"/>
                    <a:pt x="243" y="149"/>
                  </a:cubicBezTo>
                  <a:cubicBezTo>
                    <a:pt x="243" y="148"/>
                    <a:pt x="243" y="148"/>
                    <a:pt x="243" y="148"/>
                  </a:cubicBezTo>
                  <a:cubicBezTo>
                    <a:pt x="244" y="148"/>
                    <a:pt x="244" y="148"/>
                    <a:pt x="244" y="148"/>
                  </a:cubicBezTo>
                  <a:cubicBezTo>
                    <a:pt x="244" y="149"/>
                    <a:pt x="244" y="149"/>
                    <a:pt x="244" y="149"/>
                  </a:cubicBezTo>
                  <a:cubicBezTo>
                    <a:pt x="245" y="148"/>
                    <a:pt x="245" y="148"/>
                    <a:pt x="245" y="148"/>
                  </a:cubicBezTo>
                  <a:cubicBezTo>
                    <a:pt x="245" y="148"/>
                    <a:pt x="245" y="148"/>
                    <a:pt x="245" y="148"/>
                  </a:cubicBezTo>
                  <a:cubicBezTo>
                    <a:pt x="246" y="148"/>
                    <a:pt x="246" y="148"/>
                    <a:pt x="246" y="148"/>
                  </a:cubicBezTo>
                  <a:cubicBezTo>
                    <a:pt x="245" y="147"/>
                    <a:pt x="245" y="147"/>
                    <a:pt x="245" y="147"/>
                  </a:cubicBezTo>
                  <a:cubicBezTo>
                    <a:pt x="245" y="147"/>
                    <a:pt x="245" y="147"/>
                    <a:pt x="245" y="147"/>
                  </a:cubicBezTo>
                  <a:cubicBezTo>
                    <a:pt x="245" y="147"/>
                    <a:pt x="245" y="147"/>
                    <a:pt x="245" y="147"/>
                  </a:cubicBezTo>
                  <a:cubicBezTo>
                    <a:pt x="244" y="147"/>
                    <a:pt x="244" y="147"/>
                    <a:pt x="244" y="147"/>
                  </a:cubicBezTo>
                  <a:cubicBezTo>
                    <a:pt x="244" y="145"/>
                    <a:pt x="244" y="145"/>
                    <a:pt x="244" y="145"/>
                  </a:cubicBezTo>
                  <a:cubicBezTo>
                    <a:pt x="245" y="145"/>
                    <a:pt x="245" y="145"/>
                    <a:pt x="245" y="145"/>
                  </a:cubicBezTo>
                  <a:cubicBezTo>
                    <a:pt x="245" y="144"/>
                    <a:pt x="245" y="144"/>
                    <a:pt x="245" y="144"/>
                  </a:cubicBezTo>
                  <a:cubicBezTo>
                    <a:pt x="245" y="144"/>
                    <a:pt x="245" y="144"/>
                    <a:pt x="245" y="144"/>
                  </a:cubicBezTo>
                  <a:cubicBezTo>
                    <a:pt x="245" y="144"/>
                    <a:pt x="245" y="144"/>
                    <a:pt x="245" y="144"/>
                  </a:cubicBezTo>
                  <a:cubicBezTo>
                    <a:pt x="245" y="143"/>
                    <a:pt x="245" y="143"/>
                    <a:pt x="245" y="143"/>
                  </a:cubicBezTo>
                  <a:cubicBezTo>
                    <a:pt x="246" y="142"/>
                    <a:pt x="246" y="142"/>
                    <a:pt x="246" y="142"/>
                  </a:cubicBezTo>
                  <a:cubicBezTo>
                    <a:pt x="245" y="142"/>
                    <a:pt x="245" y="142"/>
                    <a:pt x="245" y="142"/>
                  </a:cubicBezTo>
                  <a:cubicBezTo>
                    <a:pt x="245" y="142"/>
                    <a:pt x="245" y="142"/>
                    <a:pt x="245" y="142"/>
                  </a:cubicBezTo>
                  <a:cubicBezTo>
                    <a:pt x="246" y="142"/>
                    <a:pt x="246" y="142"/>
                    <a:pt x="246" y="142"/>
                  </a:cubicBezTo>
                  <a:cubicBezTo>
                    <a:pt x="246" y="141"/>
                    <a:pt x="246" y="141"/>
                    <a:pt x="246" y="141"/>
                  </a:cubicBezTo>
                  <a:cubicBezTo>
                    <a:pt x="246" y="141"/>
                    <a:pt x="246" y="141"/>
                    <a:pt x="246" y="141"/>
                  </a:cubicBezTo>
                  <a:cubicBezTo>
                    <a:pt x="246" y="140"/>
                    <a:pt x="246" y="140"/>
                    <a:pt x="246" y="140"/>
                  </a:cubicBezTo>
                  <a:cubicBezTo>
                    <a:pt x="246" y="141"/>
                    <a:pt x="246" y="141"/>
                    <a:pt x="246" y="141"/>
                  </a:cubicBezTo>
                  <a:cubicBezTo>
                    <a:pt x="247" y="141"/>
                    <a:pt x="247" y="141"/>
                    <a:pt x="247" y="141"/>
                  </a:cubicBezTo>
                  <a:cubicBezTo>
                    <a:pt x="247" y="141"/>
                    <a:pt x="247" y="141"/>
                    <a:pt x="247" y="141"/>
                  </a:cubicBezTo>
                  <a:cubicBezTo>
                    <a:pt x="248" y="141"/>
                    <a:pt x="248" y="141"/>
                    <a:pt x="248" y="141"/>
                  </a:cubicBezTo>
                  <a:cubicBezTo>
                    <a:pt x="249" y="141"/>
                    <a:pt x="249" y="141"/>
                    <a:pt x="249" y="141"/>
                  </a:cubicBezTo>
                  <a:cubicBezTo>
                    <a:pt x="251" y="142"/>
                    <a:pt x="251" y="142"/>
                    <a:pt x="251" y="142"/>
                  </a:cubicBezTo>
                  <a:cubicBezTo>
                    <a:pt x="251" y="142"/>
                    <a:pt x="251" y="142"/>
                    <a:pt x="251" y="142"/>
                  </a:cubicBezTo>
                  <a:cubicBezTo>
                    <a:pt x="251" y="143"/>
                    <a:pt x="251" y="143"/>
                    <a:pt x="251" y="143"/>
                  </a:cubicBezTo>
                  <a:cubicBezTo>
                    <a:pt x="253" y="143"/>
                    <a:pt x="253" y="143"/>
                    <a:pt x="253" y="143"/>
                  </a:cubicBezTo>
                  <a:cubicBezTo>
                    <a:pt x="254" y="143"/>
                    <a:pt x="254" y="143"/>
                    <a:pt x="254" y="143"/>
                  </a:cubicBezTo>
                  <a:cubicBezTo>
                    <a:pt x="254" y="143"/>
                    <a:pt x="254" y="143"/>
                    <a:pt x="254" y="143"/>
                  </a:cubicBezTo>
                  <a:cubicBezTo>
                    <a:pt x="255" y="144"/>
                    <a:pt x="255" y="144"/>
                    <a:pt x="255" y="144"/>
                  </a:cubicBezTo>
                  <a:cubicBezTo>
                    <a:pt x="255" y="144"/>
                    <a:pt x="255" y="144"/>
                    <a:pt x="255" y="144"/>
                  </a:cubicBezTo>
                  <a:cubicBezTo>
                    <a:pt x="255" y="145"/>
                    <a:pt x="255" y="145"/>
                    <a:pt x="255" y="145"/>
                  </a:cubicBezTo>
                  <a:cubicBezTo>
                    <a:pt x="256" y="145"/>
                    <a:pt x="256" y="145"/>
                    <a:pt x="256" y="145"/>
                  </a:cubicBezTo>
                  <a:cubicBezTo>
                    <a:pt x="255" y="145"/>
                    <a:pt x="255" y="145"/>
                    <a:pt x="255" y="145"/>
                  </a:cubicBezTo>
                  <a:cubicBezTo>
                    <a:pt x="254" y="145"/>
                    <a:pt x="254" y="145"/>
                    <a:pt x="254" y="145"/>
                  </a:cubicBezTo>
                  <a:cubicBezTo>
                    <a:pt x="254" y="145"/>
                    <a:pt x="254" y="145"/>
                    <a:pt x="254" y="145"/>
                  </a:cubicBezTo>
                  <a:cubicBezTo>
                    <a:pt x="254" y="145"/>
                    <a:pt x="254" y="145"/>
                    <a:pt x="254" y="145"/>
                  </a:cubicBezTo>
                  <a:cubicBezTo>
                    <a:pt x="256" y="146"/>
                    <a:pt x="256" y="146"/>
                    <a:pt x="256" y="146"/>
                  </a:cubicBezTo>
                  <a:cubicBezTo>
                    <a:pt x="256" y="147"/>
                    <a:pt x="256" y="147"/>
                    <a:pt x="256" y="147"/>
                  </a:cubicBezTo>
                  <a:cubicBezTo>
                    <a:pt x="255" y="147"/>
                    <a:pt x="255" y="147"/>
                    <a:pt x="255" y="147"/>
                  </a:cubicBezTo>
                  <a:cubicBezTo>
                    <a:pt x="256" y="148"/>
                    <a:pt x="256" y="148"/>
                    <a:pt x="256" y="148"/>
                  </a:cubicBezTo>
                  <a:cubicBezTo>
                    <a:pt x="256" y="147"/>
                    <a:pt x="256" y="147"/>
                    <a:pt x="256" y="147"/>
                  </a:cubicBezTo>
                  <a:cubicBezTo>
                    <a:pt x="258" y="148"/>
                    <a:pt x="258" y="148"/>
                    <a:pt x="258" y="148"/>
                  </a:cubicBezTo>
                  <a:cubicBezTo>
                    <a:pt x="258" y="148"/>
                    <a:pt x="258" y="148"/>
                    <a:pt x="258" y="148"/>
                  </a:cubicBezTo>
                  <a:cubicBezTo>
                    <a:pt x="258" y="148"/>
                    <a:pt x="258" y="148"/>
                    <a:pt x="258" y="148"/>
                  </a:cubicBezTo>
                  <a:cubicBezTo>
                    <a:pt x="259" y="149"/>
                    <a:pt x="259" y="149"/>
                    <a:pt x="259" y="149"/>
                  </a:cubicBezTo>
                  <a:cubicBezTo>
                    <a:pt x="258" y="149"/>
                    <a:pt x="258" y="149"/>
                    <a:pt x="258" y="149"/>
                  </a:cubicBezTo>
                  <a:cubicBezTo>
                    <a:pt x="257" y="150"/>
                    <a:pt x="257" y="150"/>
                    <a:pt x="257" y="150"/>
                  </a:cubicBezTo>
                  <a:cubicBezTo>
                    <a:pt x="256" y="151"/>
                    <a:pt x="256" y="151"/>
                    <a:pt x="256" y="151"/>
                  </a:cubicBezTo>
                  <a:cubicBezTo>
                    <a:pt x="255" y="151"/>
                    <a:pt x="255" y="151"/>
                    <a:pt x="255" y="151"/>
                  </a:cubicBezTo>
                  <a:cubicBezTo>
                    <a:pt x="256" y="151"/>
                    <a:pt x="256" y="151"/>
                    <a:pt x="256" y="151"/>
                  </a:cubicBezTo>
                  <a:cubicBezTo>
                    <a:pt x="257" y="151"/>
                    <a:pt x="257" y="151"/>
                    <a:pt x="257" y="151"/>
                  </a:cubicBezTo>
                  <a:cubicBezTo>
                    <a:pt x="257" y="152"/>
                    <a:pt x="257" y="152"/>
                    <a:pt x="257" y="152"/>
                  </a:cubicBezTo>
                  <a:cubicBezTo>
                    <a:pt x="257" y="152"/>
                    <a:pt x="257" y="152"/>
                    <a:pt x="257" y="152"/>
                  </a:cubicBezTo>
                  <a:cubicBezTo>
                    <a:pt x="258" y="152"/>
                    <a:pt x="258" y="152"/>
                    <a:pt x="258" y="152"/>
                  </a:cubicBezTo>
                  <a:cubicBezTo>
                    <a:pt x="257" y="153"/>
                    <a:pt x="257" y="153"/>
                    <a:pt x="257" y="153"/>
                  </a:cubicBezTo>
                  <a:cubicBezTo>
                    <a:pt x="257" y="153"/>
                    <a:pt x="257" y="153"/>
                    <a:pt x="257" y="153"/>
                  </a:cubicBezTo>
                  <a:cubicBezTo>
                    <a:pt x="256" y="154"/>
                    <a:pt x="256" y="154"/>
                    <a:pt x="256" y="154"/>
                  </a:cubicBezTo>
                  <a:cubicBezTo>
                    <a:pt x="255" y="154"/>
                    <a:pt x="255" y="154"/>
                    <a:pt x="255" y="154"/>
                  </a:cubicBezTo>
                  <a:cubicBezTo>
                    <a:pt x="254" y="154"/>
                    <a:pt x="254" y="154"/>
                    <a:pt x="254" y="154"/>
                  </a:cubicBezTo>
                  <a:cubicBezTo>
                    <a:pt x="254" y="154"/>
                    <a:pt x="254" y="154"/>
                    <a:pt x="254" y="154"/>
                  </a:cubicBezTo>
                  <a:cubicBezTo>
                    <a:pt x="253" y="154"/>
                    <a:pt x="253" y="154"/>
                    <a:pt x="253" y="154"/>
                  </a:cubicBezTo>
                  <a:cubicBezTo>
                    <a:pt x="253" y="153"/>
                    <a:pt x="253" y="153"/>
                    <a:pt x="253" y="153"/>
                  </a:cubicBezTo>
                  <a:cubicBezTo>
                    <a:pt x="252" y="153"/>
                    <a:pt x="252" y="153"/>
                    <a:pt x="252" y="153"/>
                  </a:cubicBezTo>
                  <a:cubicBezTo>
                    <a:pt x="252" y="153"/>
                    <a:pt x="252" y="153"/>
                    <a:pt x="252" y="153"/>
                  </a:cubicBezTo>
                  <a:cubicBezTo>
                    <a:pt x="251" y="153"/>
                    <a:pt x="251" y="153"/>
                    <a:pt x="251" y="153"/>
                  </a:cubicBezTo>
                  <a:cubicBezTo>
                    <a:pt x="251" y="154"/>
                    <a:pt x="251" y="154"/>
                    <a:pt x="251" y="154"/>
                  </a:cubicBezTo>
                  <a:cubicBezTo>
                    <a:pt x="251" y="154"/>
                    <a:pt x="251" y="154"/>
                    <a:pt x="251" y="154"/>
                  </a:cubicBezTo>
                  <a:cubicBezTo>
                    <a:pt x="251" y="154"/>
                    <a:pt x="251" y="154"/>
                    <a:pt x="251" y="154"/>
                  </a:cubicBezTo>
                  <a:cubicBezTo>
                    <a:pt x="252" y="154"/>
                    <a:pt x="252" y="154"/>
                    <a:pt x="252" y="154"/>
                  </a:cubicBezTo>
                  <a:cubicBezTo>
                    <a:pt x="252" y="155"/>
                    <a:pt x="252" y="155"/>
                    <a:pt x="252" y="155"/>
                  </a:cubicBezTo>
                  <a:cubicBezTo>
                    <a:pt x="251" y="155"/>
                    <a:pt x="251" y="155"/>
                    <a:pt x="251" y="155"/>
                  </a:cubicBezTo>
                  <a:cubicBezTo>
                    <a:pt x="252" y="156"/>
                    <a:pt x="252" y="156"/>
                    <a:pt x="252" y="156"/>
                  </a:cubicBezTo>
                  <a:cubicBezTo>
                    <a:pt x="251" y="156"/>
                    <a:pt x="251" y="156"/>
                    <a:pt x="251" y="156"/>
                  </a:cubicBezTo>
                  <a:cubicBezTo>
                    <a:pt x="251" y="157"/>
                    <a:pt x="251" y="157"/>
                    <a:pt x="251" y="157"/>
                  </a:cubicBezTo>
                  <a:cubicBezTo>
                    <a:pt x="252" y="157"/>
                    <a:pt x="252" y="157"/>
                    <a:pt x="252" y="157"/>
                  </a:cubicBezTo>
                  <a:cubicBezTo>
                    <a:pt x="252" y="156"/>
                    <a:pt x="252" y="156"/>
                    <a:pt x="252" y="156"/>
                  </a:cubicBezTo>
                  <a:cubicBezTo>
                    <a:pt x="252" y="156"/>
                    <a:pt x="252" y="156"/>
                    <a:pt x="252" y="156"/>
                  </a:cubicBezTo>
                  <a:cubicBezTo>
                    <a:pt x="252" y="157"/>
                    <a:pt x="252" y="157"/>
                    <a:pt x="252" y="157"/>
                  </a:cubicBezTo>
                  <a:cubicBezTo>
                    <a:pt x="251" y="157"/>
                    <a:pt x="251" y="157"/>
                    <a:pt x="251" y="157"/>
                  </a:cubicBezTo>
                  <a:cubicBezTo>
                    <a:pt x="251" y="158"/>
                    <a:pt x="251" y="158"/>
                    <a:pt x="251" y="158"/>
                  </a:cubicBezTo>
                  <a:cubicBezTo>
                    <a:pt x="251" y="159"/>
                    <a:pt x="251" y="159"/>
                    <a:pt x="251" y="159"/>
                  </a:cubicBezTo>
                  <a:cubicBezTo>
                    <a:pt x="252" y="160"/>
                    <a:pt x="252" y="160"/>
                    <a:pt x="252" y="160"/>
                  </a:cubicBezTo>
                  <a:cubicBezTo>
                    <a:pt x="252" y="160"/>
                    <a:pt x="252" y="160"/>
                    <a:pt x="252" y="160"/>
                  </a:cubicBezTo>
                  <a:cubicBezTo>
                    <a:pt x="253" y="162"/>
                    <a:pt x="253" y="162"/>
                    <a:pt x="253" y="162"/>
                  </a:cubicBezTo>
                  <a:cubicBezTo>
                    <a:pt x="253" y="163"/>
                    <a:pt x="253" y="163"/>
                    <a:pt x="253" y="163"/>
                  </a:cubicBezTo>
                  <a:cubicBezTo>
                    <a:pt x="252" y="163"/>
                    <a:pt x="252" y="163"/>
                    <a:pt x="252" y="163"/>
                  </a:cubicBezTo>
                  <a:cubicBezTo>
                    <a:pt x="252" y="164"/>
                    <a:pt x="252" y="164"/>
                    <a:pt x="252" y="164"/>
                  </a:cubicBezTo>
                  <a:cubicBezTo>
                    <a:pt x="251" y="164"/>
                    <a:pt x="251" y="164"/>
                    <a:pt x="251" y="164"/>
                  </a:cubicBezTo>
                  <a:cubicBezTo>
                    <a:pt x="251" y="165"/>
                    <a:pt x="251" y="165"/>
                    <a:pt x="251" y="165"/>
                  </a:cubicBezTo>
                  <a:cubicBezTo>
                    <a:pt x="251" y="166"/>
                    <a:pt x="251" y="166"/>
                    <a:pt x="251" y="166"/>
                  </a:cubicBezTo>
                  <a:cubicBezTo>
                    <a:pt x="250" y="165"/>
                    <a:pt x="250" y="165"/>
                    <a:pt x="250" y="165"/>
                  </a:cubicBezTo>
                  <a:cubicBezTo>
                    <a:pt x="249" y="165"/>
                    <a:pt x="249" y="165"/>
                    <a:pt x="249" y="165"/>
                  </a:cubicBezTo>
                  <a:cubicBezTo>
                    <a:pt x="248" y="166"/>
                    <a:pt x="248" y="166"/>
                    <a:pt x="248" y="166"/>
                  </a:cubicBezTo>
                  <a:cubicBezTo>
                    <a:pt x="248" y="167"/>
                    <a:pt x="248" y="167"/>
                    <a:pt x="248" y="167"/>
                  </a:cubicBezTo>
                  <a:cubicBezTo>
                    <a:pt x="247" y="167"/>
                    <a:pt x="247" y="167"/>
                    <a:pt x="247" y="167"/>
                  </a:cubicBezTo>
                  <a:cubicBezTo>
                    <a:pt x="247" y="168"/>
                    <a:pt x="247" y="168"/>
                    <a:pt x="247" y="168"/>
                  </a:cubicBezTo>
                  <a:cubicBezTo>
                    <a:pt x="246" y="168"/>
                    <a:pt x="246" y="168"/>
                    <a:pt x="246" y="168"/>
                  </a:cubicBezTo>
                  <a:cubicBezTo>
                    <a:pt x="245" y="169"/>
                    <a:pt x="245" y="169"/>
                    <a:pt x="245" y="169"/>
                  </a:cubicBezTo>
                  <a:cubicBezTo>
                    <a:pt x="244" y="169"/>
                    <a:pt x="244" y="169"/>
                    <a:pt x="244" y="169"/>
                  </a:cubicBezTo>
                  <a:cubicBezTo>
                    <a:pt x="243" y="169"/>
                    <a:pt x="243" y="169"/>
                    <a:pt x="243" y="169"/>
                  </a:cubicBezTo>
                  <a:cubicBezTo>
                    <a:pt x="243" y="170"/>
                    <a:pt x="243" y="170"/>
                    <a:pt x="243" y="170"/>
                  </a:cubicBezTo>
                  <a:cubicBezTo>
                    <a:pt x="241" y="170"/>
                    <a:pt x="241" y="170"/>
                    <a:pt x="241" y="170"/>
                  </a:cubicBezTo>
                  <a:cubicBezTo>
                    <a:pt x="240" y="170"/>
                    <a:pt x="240" y="170"/>
                    <a:pt x="240" y="170"/>
                  </a:cubicBezTo>
                  <a:cubicBezTo>
                    <a:pt x="241" y="169"/>
                    <a:pt x="241" y="169"/>
                    <a:pt x="241" y="169"/>
                  </a:cubicBezTo>
                  <a:cubicBezTo>
                    <a:pt x="241" y="168"/>
                    <a:pt x="241" y="168"/>
                    <a:pt x="241" y="168"/>
                  </a:cubicBezTo>
                  <a:cubicBezTo>
                    <a:pt x="240" y="168"/>
                    <a:pt x="240" y="168"/>
                    <a:pt x="240" y="168"/>
                  </a:cubicBezTo>
                  <a:cubicBezTo>
                    <a:pt x="240" y="167"/>
                    <a:pt x="240" y="167"/>
                    <a:pt x="240" y="167"/>
                  </a:cubicBezTo>
                  <a:cubicBezTo>
                    <a:pt x="240" y="167"/>
                    <a:pt x="240" y="167"/>
                    <a:pt x="240" y="167"/>
                  </a:cubicBezTo>
                  <a:cubicBezTo>
                    <a:pt x="240" y="167"/>
                    <a:pt x="240" y="167"/>
                    <a:pt x="240" y="167"/>
                  </a:cubicBezTo>
                  <a:cubicBezTo>
                    <a:pt x="241" y="165"/>
                    <a:pt x="241" y="165"/>
                    <a:pt x="241" y="165"/>
                  </a:cubicBezTo>
                  <a:cubicBezTo>
                    <a:pt x="240" y="166"/>
                    <a:pt x="240" y="166"/>
                    <a:pt x="240" y="166"/>
                  </a:cubicBezTo>
                  <a:cubicBezTo>
                    <a:pt x="240" y="166"/>
                    <a:pt x="240" y="166"/>
                    <a:pt x="240" y="166"/>
                  </a:cubicBezTo>
                  <a:cubicBezTo>
                    <a:pt x="240" y="165"/>
                    <a:pt x="240" y="165"/>
                    <a:pt x="240" y="165"/>
                  </a:cubicBezTo>
                  <a:cubicBezTo>
                    <a:pt x="239" y="165"/>
                    <a:pt x="239" y="165"/>
                    <a:pt x="239" y="165"/>
                  </a:cubicBezTo>
                  <a:cubicBezTo>
                    <a:pt x="239" y="164"/>
                    <a:pt x="239" y="164"/>
                    <a:pt x="239" y="164"/>
                  </a:cubicBezTo>
                  <a:cubicBezTo>
                    <a:pt x="238" y="164"/>
                    <a:pt x="238" y="164"/>
                    <a:pt x="238" y="164"/>
                  </a:cubicBezTo>
                  <a:cubicBezTo>
                    <a:pt x="238" y="164"/>
                    <a:pt x="238" y="164"/>
                    <a:pt x="238" y="164"/>
                  </a:cubicBezTo>
                  <a:cubicBezTo>
                    <a:pt x="237" y="164"/>
                    <a:pt x="237" y="164"/>
                    <a:pt x="237" y="164"/>
                  </a:cubicBezTo>
                  <a:cubicBezTo>
                    <a:pt x="236" y="165"/>
                    <a:pt x="236" y="165"/>
                    <a:pt x="236" y="165"/>
                  </a:cubicBezTo>
                  <a:cubicBezTo>
                    <a:pt x="237" y="165"/>
                    <a:pt x="237" y="165"/>
                    <a:pt x="237" y="165"/>
                  </a:cubicBezTo>
                  <a:cubicBezTo>
                    <a:pt x="238" y="165"/>
                    <a:pt x="238" y="165"/>
                    <a:pt x="238" y="165"/>
                  </a:cubicBezTo>
                  <a:cubicBezTo>
                    <a:pt x="238" y="165"/>
                    <a:pt x="238" y="165"/>
                    <a:pt x="238" y="165"/>
                  </a:cubicBezTo>
                  <a:cubicBezTo>
                    <a:pt x="238" y="165"/>
                    <a:pt x="238" y="165"/>
                    <a:pt x="238" y="165"/>
                  </a:cubicBezTo>
                  <a:cubicBezTo>
                    <a:pt x="239" y="166"/>
                    <a:pt x="239" y="166"/>
                    <a:pt x="239" y="166"/>
                  </a:cubicBezTo>
                  <a:cubicBezTo>
                    <a:pt x="239" y="167"/>
                    <a:pt x="239" y="167"/>
                    <a:pt x="239" y="167"/>
                  </a:cubicBezTo>
                  <a:cubicBezTo>
                    <a:pt x="239" y="168"/>
                    <a:pt x="239" y="168"/>
                    <a:pt x="239" y="168"/>
                  </a:cubicBezTo>
                  <a:cubicBezTo>
                    <a:pt x="240" y="168"/>
                    <a:pt x="240" y="168"/>
                    <a:pt x="240" y="168"/>
                  </a:cubicBezTo>
                  <a:cubicBezTo>
                    <a:pt x="240" y="169"/>
                    <a:pt x="240" y="169"/>
                    <a:pt x="240" y="169"/>
                  </a:cubicBezTo>
                  <a:cubicBezTo>
                    <a:pt x="239" y="170"/>
                    <a:pt x="239" y="170"/>
                    <a:pt x="239" y="170"/>
                  </a:cubicBezTo>
                  <a:cubicBezTo>
                    <a:pt x="240" y="170"/>
                    <a:pt x="240" y="170"/>
                    <a:pt x="240" y="170"/>
                  </a:cubicBezTo>
                  <a:cubicBezTo>
                    <a:pt x="240" y="171"/>
                    <a:pt x="240" y="171"/>
                    <a:pt x="240" y="171"/>
                  </a:cubicBezTo>
                  <a:cubicBezTo>
                    <a:pt x="239" y="171"/>
                    <a:pt x="239" y="171"/>
                    <a:pt x="239" y="171"/>
                  </a:cubicBezTo>
                  <a:cubicBezTo>
                    <a:pt x="238" y="170"/>
                    <a:pt x="238" y="170"/>
                    <a:pt x="238" y="170"/>
                  </a:cubicBezTo>
                  <a:cubicBezTo>
                    <a:pt x="238" y="169"/>
                    <a:pt x="238" y="169"/>
                    <a:pt x="238" y="169"/>
                  </a:cubicBezTo>
                  <a:cubicBezTo>
                    <a:pt x="237" y="169"/>
                    <a:pt x="237" y="169"/>
                    <a:pt x="237" y="169"/>
                  </a:cubicBezTo>
                  <a:cubicBezTo>
                    <a:pt x="237" y="168"/>
                    <a:pt x="237" y="168"/>
                    <a:pt x="237" y="168"/>
                  </a:cubicBezTo>
                  <a:cubicBezTo>
                    <a:pt x="236" y="169"/>
                    <a:pt x="236" y="169"/>
                    <a:pt x="236" y="169"/>
                  </a:cubicBezTo>
                  <a:cubicBezTo>
                    <a:pt x="237" y="170"/>
                    <a:pt x="237" y="170"/>
                    <a:pt x="237" y="170"/>
                  </a:cubicBezTo>
                  <a:cubicBezTo>
                    <a:pt x="237" y="170"/>
                    <a:pt x="237" y="170"/>
                    <a:pt x="237" y="170"/>
                  </a:cubicBezTo>
                  <a:cubicBezTo>
                    <a:pt x="236" y="170"/>
                    <a:pt x="236" y="170"/>
                    <a:pt x="236" y="170"/>
                  </a:cubicBezTo>
                  <a:cubicBezTo>
                    <a:pt x="235" y="170"/>
                    <a:pt x="235" y="170"/>
                    <a:pt x="235" y="170"/>
                  </a:cubicBezTo>
                  <a:cubicBezTo>
                    <a:pt x="235" y="169"/>
                    <a:pt x="235" y="169"/>
                    <a:pt x="235" y="169"/>
                  </a:cubicBezTo>
                  <a:cubicBezTo>
                    <a:pt x="235" y="170"/>
                    <a:pt x="235" y="170"/>
                    <a:pt x="235" y="170"/>
                  </a:cubicBezTo>
                  <a:cubicBezTo>
                    <a:pt x="235" y="169"/>
                    <a:pt x="235" y="169"/>
                    <a:pt x="235" y="169"/>
                  </a:cubicBezTo>
                  <a:cubicBezTo>
                    <a:pt x="235" y="168"/>
                    <a:pt x="235" y="168"/>
                    <a:pt x="235" y="168"/>
                  </a:cubicBezTo>
                  <a:cubicBezTo>
                    <a:pt x="235" y="168"/>
                    <a:pt x="235" y="168"/>
                    <a:pt x="235" y="168"/>
                  </a:cubicBezTo>
                  <a:cubicBezTo>
                    <a:pt x="235" y="167"/>
                    <a:pt x="235" y="167"/>
                    <a:pt x="235" y="167"/>
                  </a:cubicBezTo>
                  <a:cubicBezTo>
                    <a:pt x="235" y="167"/>
                    <a:pt x="235" y="167"/>
                    <a:pt x="235" y="167"/>
                  </a:cubicBezTo>
                  <a:cubicBezTo>
                    <a:pt x="233" y="167"/>
                    <a:pt x="233" y="167"/>
                    <a:pt x="233" y="167"/>
                  </a:cubicBezTo>
                  <a:cubicBezTo>
                    <a:pt x="232" y="167"/>
                    <a:pt x="232" y="167"/>
                    <a:pt x="232" y="167"/>
                  </a:cubicBezTo>
                  <a:cubicBezTo>
                    <a:pt x="232" y="167"/>
                    <a:pt x="232" y="167"/>
                    <a:pt x="232" y="167"/>
                  </a:cubicBezTo>
                  <a:cubicBezTo>
                    <a:pt x="231" y="167"/>
                    <a:pt x="231" y="167"/>
                    <a:pt x="231" y="167"/>
                  </a:cubicBezTo>
                  <a:cubicBezTo>
                    <a:pt x="230" y="167"/>
                    <a:pt x="230" y="167"/>
                    <a:pt x="230" y="167"/>
                  </a:cubicBezTo>
                  <a:cubicBezTo>
                    <a:pt x="230" y="167"/>
                    <a:pt x="230" y="167"/>
                    <a:pt x="230" y="167"/>
                  </a:cubicBezTo>
                  <a:cubicBezTo>
                    <a:pt x="230" y="168"/>
                    <a:pt x="230" y="168"/>
                    <a:pt x="230" y="168"/>
                  </a:cubicBezTo>
                  <a:cubicBezTo>
                    <a:pt x="230" y="168"/>
                    <a:pt x="230" y="168"/>
                    <a:pt x="230" y="168"/>
                  </a:cubicBezTo>
                  <a:cubicBezTo>
                    <a:pt x="230" y="169"/>
                    <a:pt x="230" y="169"/>
                    <a:pt x="230" y="169"/>
                  </a:cubicBezTo>
                  <a:cubicBezTo>
                    <a:pt x="230" y="169"/>
                    <a:pt x="230" y="169"/>
                    <a:pt x="230" y="169"/>
                  </a:cubicBezTo>
                  <a:cubicBezTo>
                    <a:pt x="231" y="169"/>
                    <a:pt x="231" y="169"/>
                    <a:pt x="231" y="169"/>
                  </a:cubicBezTo>
                  <a:cubicBezTo>
                    <a:pt x="232" y="170"/>
                    <a:pt x="232" y="170"/>
                    <a:pt x="232" y="170"/>
                  </a:cubicBezTo>
                  <a:cubicBezTo>
                    <a:pt x="231" y="171"/>
                    <a:pt x="231" y="171"/>
                    <a:pt x="231" y="171"/>
                  </a:cubicBezTo>
                  <a:cubicBezTo>
                    <a:pt x="230" y="171"/>
                    <a:pt x="230" y="171"/>
                    <a:pt x="230" y="171"/>
                  </a:cubicBezTo>
                  <a:cubicBezTo>
                    <a:pt x="228" y="173"/>
                    <a:pt x="228" y="173"/>
                    <a:pt x="228" y="173"/>
                  </a:cubicBezTo>
                  <a:cubicBezTo>
                    <a:pt x="227" y="174"/>
                    <a:pt x="227" y="174"/>
                    <a:pt x="227" y="174"/>
                  </a:cubicBezTo>
                  <a:cubicBezTo>
                    <a:pt x="226" y="175"/>
                    <a:pt x="226" y="175"/>
                    <a:pt x="226" y="175"/>
                  </a:cubicBezTo>
                  <a:cubicBezTo>
                    <a:pt x="226" y="175"/>
                    <a:pt x="226" y="175"/>
                    <a:pt x="226" y="175"/>
                  </a:cubicBezTo>
                  <a:cubicBezTo>
                    <a:pt x="225" y="175"/>
                    <a:pt x="225" y="175"/>
                    <a:pt x="225" y="175"/>
                  </a:cubicBezTo>
                  <a:cubicBezTo>
                    <a:pt x="225" y="176"/>
                    <a:pt x="225" y="176"/>
                    <a:pt x="225" y="176"/>
                  </a:cubicBezTo>
                  <a:cubicBezTo>
                    <a:pt x="224" y="176"/>
                    <a:pt x="224" y="176"/>
                    <a:pt x="224" y="176"/>
                  </a:cubicBezTo>
                  <a:cubicBezTo>
                    <a:pt x="221" y="176"/>
                    <a:pt x="221" y="176"/>
                    <a:pt x="221" y="176"/>
                  </a:cubicBezTo>
                  <a:cubicBezTo>
                    <a:pt x="221" y="175"/>
                    <a:pt x="221" y="175"/>
                    <a:pt x="221" y="175"/>
                  </a:cubicBezTo>
                  <a:cubicBezTo>
                    <a:pt x="220" y="174"/>
                    <a:pt x="220" y="174"/>
                    <a:pt x="220" y="174"/>
                  </a:cubicBezTo>
                  <a:cubicBezTo>
                    <a:pt x="219" y="174"/>
                    <a:pt x="219" y="174"/>
                    <a:pt x="219" y="174"/>
                  </a:cubicBezTo>
                  <a:cubicBezTo>
                    <a:pt x="219" y="173"/>
                    <a:pt x="219" y="173"/>
                    <a:pt x="219" y="173"/>
                  </a:cubicBezTo>
                  <a:cubicBezTo>
                    <a:pt x="219" y="173"/>
                    <a:pt x="219" y="173"/>
                    <a:pt x="219" y="173"/>
                  </a:cubicBezTo>
                  <a:cubicBezTo>
                    <a:pt x="220" y="173"/>
                    <a:pt x="220" y="173"/>
                    <a:pt x="220" y="173"/>
                  </a:cubicBezTo>
                  <a:cubicBezTo>
                    <a:pt x="219" y="173"/>
                    <a:pt x="219" y="173"/>
                    <a:pt x="219" y="173"/>
                  </a:cubicBezTo>
                  <a:cubicBezTo>
                    <a:pt x="218" y="172"/>
                    <a:pt x="218" y="172"/>
                    <a:pt x="218" y="172"/>
                  </a:cubicBezTo>
                  <a:cubicBezTo>
                    <a:pt x="217" y="171"/>
                    <a:pt x="217" y="171"/>
                    <a:pt x="217" y="171"/>
                  </a:cubicBezTo>
                  <a:cubicBezTo>
                    <a:pt x="216" y="170"/>
                    <a:pt x="216" y="170"/>
                    <a:pt x="216" y="170"/>
                  </a:cubicBezTo>
                  <a:cubicBezTo>
                    <a:pt x="215" y="170"/>
                    <a:pt x="215" y="170"/>
                    <a:pt x="215" y="170"/>
                  </a:cubicBezTo>
                  <a:cubicBezTo>
                    <a:pt x="213" y="169"/>
                    <a:pt x="213" y="169"/>
                    <a:pt x="213" y="169"/>
                  </a:cubicBezTo>
                  <a:cubicBezTo>
                    <a:pt x="211" y="169"/>
                    <a:pt x="211" y="169"/>
                    <a:pt x="211" y="169"/>
                  </a:cubicBezTo>
                  <a:cubicBezTo>
                    <a:pt x="210" y="169"/>
                    <a:pt x="210" y="169"/>
                    <a:pt x="210" y="169"/>
                  </a:cubicBezTo>
                  <a:cubicBezTo>
                    <a:pt x="210" y="169"/>
                    <a:pt x="210" y="169"/>
                    <a:pt x="210" y="169"/>
                  </a:cubicBezTo>
                  <a:cubicBezTo>
                    <a:pt x="211" y="170"/>
                    <a:pt x="211" y="170"/>
                    <a:pt x="211" y="170"/>
                  </a:cubicBezTo>
                  <a:cubicBezTo>
                    <a:pt x="211" y="170"/>
                    <a:pt x="211" y="170"/>
                    <a:pt x="211" y="170"/>
                  </a:cubicBezTo>
                  <a:cubicBezTo>
                    <a:pt x="212" y="170"/>
                    <a:pt x="212" y="170"/>
                    <a:pt x="212" y="170"/>
                  </a:cubicBezTo>
                  <a:cubicBezTo>
                    <a:pt x="214" y="170"/>
                    <a:pt x="214" y="170"/>
                    <a:pt x="214" y="170"/>
                  </a:cubicBezTo>
                  <a:cubicBezTo>
                    <a:pt x="216" y="170"/>
                    <a:pt x="216" y="170"/>
                    <a:pt x="216" y="170"/>
                  </a:cubicBezTo>
                  <a:cubicBezTo>
                    <a:pt x="216" y="171"/>
                    <a:pt x="216" y="171"/>
                    <a:pt x="216" y="171"/>
                  </a:cubicBezTo>
                  <a:cubicBezTo>
                    <a:pt x="216" y="171"/>
                    <a:pt x="216" y="171"/>
                    <a:pt x="216" y="171"/>
                  </a:cubicBezTo>
                  <a:cubicBezTo>
                    <a:pt x="216" y="171"/>
                    <a:pt x="216" y="171"/>
                    <a:pt x="216" y="171"/>
                  </a:cubicBezTo>
                  <a:cubicBezTo>
                    <a:pt x="215" y="171"/>
                    <a:pt x="215" y="171"/>
                    <a:pt x="215" y="171"/>
                  </a:cubicBezTo>
                  <a:cubicBezTo>
                    <a:pt x="216" y="172"/>
                    <a:pt x="216" y="172"/>
                    <a:pt x="216" y="172"/>
                  </a:cubicBezTo>
                  <a:cubicBezTo>
                    <a:pt x="216" y="173"/>
                    <a:pt x="216" y="173"/>
                    <a:pt x="216" y="173"/>
                  </a:cubicBezTo>
                  <a:cubicBezTo>
                    <a:pt x="216" y="173"/>
                    <a:pt x="216" y="173"/>
                    <a:pt x="216" y="173"/>
                  </a:cubicBezTo>
                  <a:cubicBezTo>
                    <a:pt x="217" y="175"/>
                    <a:pt x="217" y="175"/>
                    <a:pt x="217" y="175"/>
                  </a:cubicBezTo>
                  <a:cubicBezTo>
                    <a:pt x="218" y="176"/>
                    <a:pt x="218" y="176"/>
                    <a:pt x="218" y="176"/>
                  </a:cubicBezTo>
                  <a:cubicBezTo>
                    <a:pt x="219" y="176"/>
                    <a:pt x="219" y="176"/>
                    <a:pt x="219" y="176"/>
                  </a:cubicBezTo>
                  <a:cubicBezTo>
                    <a:pt x="221" y="177"/>
                    <a:pt x="221" y="177"/>
                    <a:pt x="221" y="177"/>
                  </a:cubicBezTo>
                  <a:cubicBezTo>
                    <a:pt x="224" y="177"/>
                    <a:pt x="224" y="177"/>
                    <a:pt x="224" y="177"/>
                  </a:cubicBezTo>
                  <a:cubicBezTo>
                    <a:pt x="224" y="178"/>
                    <a:pt x="224" y="178"/>
                    <a:pt x="224" y="178"/>
                  </a:cubicBezTo>
                  <a:cubicBezTo>
                    <a:pt x="224" y="179"/>
                    <a:pt x="224" y="179"/>
                    <a:pt x="224" y="179"/>
                  </a:cubicBezTo>
                  <a:cubicBezTo>
                    <a:pt x="223" y="179"/>
                    <a:pt x="223" y="179"/>
                    <a:pt x="223" y="179"/>
                  </a:cubicBezTo>
                  <a:cubicBezTo>
                    <a:pt x="222" y="180"/>
                    <a:pt x="222" y="180"/>
                    <a:pt x="222" y="180"/>
                  </a:cubicBezTo>
                  <a:cubicBezTo>
                    <a:pt x="221" y="181"/>
                    <a:pt x="221" y="181"/>
                    <a:pt x="221" y="181"/>
                  </a:cubicBezTo>
                  <a:cubicBezTo>
                    <a:pt x="221" y="181"/>
                    <a:pt x="221" y="181"/>
                    <a:pt x="221" y="181"/>
                  </a:cubicBezTo>
                  <a:cubicBezTo>
                    <a:pt x="220" y="181"/>
                    <a:pt x="220" y="181"/>
                    <a:pt x="220" y="181"/>
                  </a:cubicBezTo>
                  <a:cubicBezTo>
                    <a:pt x="220" y="182"/>
                    <a:pt x="220" y="182"/>
                    <a:pt x="220" y="182"/>
                  </a:cubicBezTo>
                  <a:cubicBezTo>
                    <a:pt x="217" y="184"/>
                    <a:pt x="217" y="184"/>
                    <a:pt x="217" y="184"/>
                  </a:cubicBezTo>
                  <a:cubicBezTo>
                    <a:pt x="216" y="185"/>
                    <a:pt x="216" y="185"/>
                    <a:pt x="216" y="185"/>
                  </a:cubicBezTo>
                  <a:cubicBezTo>
                    <a:pt x="215" y="186"/>
                    <a:pt x="215" y="186"/>
                    <a:pt x="215" y="186"/>
                  </a:cubicBezTo>
                  <a:cubicBezTo>
                    <a:pt x="215" y="186"/>
                    <a:pt x="215" y="186"/>
                    <a:pt x="215" y="186"/>
                  </a:cubicBezTo>
                  <a:cubicBezTo>
                    <a:pt x="214" y="186"/>
                    <a:pt x="214" y="186"/>
                    <a:pt x="214" y="186"/>
                  </a:cubicBezTo>
                  <a:cubicBezTo>
                    <a:pt x="214" y="186"/>
                    <a:pt x="214" y="186"/>
                    <a:pt x="214" y="186"/>
                  </a:cubicBezTo>
                  <a:cubicBezTo>
                    <a:pt x="214" y="186"/>
                    <a:pt x="214" y="186"/>
                    <a:pt x="214" y="186"/>
                  </a:cubicBezTo>
                  <a:cubicBezTo>
                    <a:pt x="212" y="185"/>
                    <a:pt x="212" y="185"/>
                    <a:pt x="212" y="185"/>
                  </a:cubicBezTo>
                  <a:cubicBezTo>
                    <a:pt x="212" y="185"/>
                    <a:pt x="212" y="185"/>
                    <a:pt x="212" y="185"/>
                  </a:cubicBezTo>
                  <a:cubicBezTo>
                    <a:pt x="211" y="185"/>
                    <a:pt x="211" y="185"/>
                    <a:pt x="211" y="185"/>
                  </a:cubicBezTo>
                  <a:cubicBezTo>
                    <a:pt x="211" y="185"/>
                    <a:pt x="211" y="185"/>
                    <a:pt x="211" y="185"/>
                  </a:cubicBezTo>
                  <a:cubicBezTo>
                    <a:pt x="211" y="185"/>
                    <a:pt x="211" y="185"/>
                    <a:pt x="211" y="185"/>
                  </a:cubicBezTo>
                  <a:cubicBezTo>
                    <a:pt x="211" y="184"/>
                    <a:pt x="211" y="184"/>
                    <a:pt x="211" y="184"/>
                  </a:cubicBezTo>
                  <a:cubicBezTo>
                    <a:pt x="211" y="184"/>
                    <a:pt x="211" y="184"/>
                    <a:pt x="211" y="184"/>
                  </a:cubicBezTo>
                  <a:cubicBezTo>
                    <a:pt x="211" y="183"/>
                    <a:pt x="211" y="183"/>
                    <a:pt x="211" y="183"/>
                  </a:cubicBezTo>
                  <a:cubicBezTo>
                    <a:pt x="210" y="184"/>
                    <a:pt x="210" y="184"/>
                    <a:pt x="210" y="184"/>
                  </a:cubicBezTo>
                  <a:cubicBezTo>
                    <a:pt x="209" y="185"/>
                    <a:pt x="209" y="185"/>
                    <a:pt x="209" y="185"/>
                  </a:cubicBezTo>
                  <a:cubicBezTo>
                    <a:pt x="209" y="185"/>
                    <a:pt x="209" y="185"/>
                    <a:pt x="209" y="185"/>
                  </a:cubicBezTo>
                  <a:cubicBezTo>
                    <a:pt x="209" y="183"/>
                    <a:pt x="209" y="183"/>
                    <a:pt x="209" y="183"/>
                  </a:cubicBezTo>
                  <a:cubicBezTo>
                    <a:pt x="208" y="184"/>
                    <a:pt x="208" y="184"/>
                    <a:pt x="208" y="184"/>
                  </a:cubicBezTo>
                  <a:cubicBezTo>
                    <a:pt x="209" y="185"/>
                    <a:pt x="209" y="185"/>
                    <a:pt x="209" y="185"/>
                  </a:cubicBezTo>
                  <a:cubicBezTo>
                    <a:pt x="209" y="186"/>
                    <a:pt x="209" y="186"/>
                    <a:pt x="209" y="186"/>
                  </a:cubicBezTo>
                  <a:cubicBezTo>
                    <a:pt x="208" y="188"/>
                    <a:pt x="208" y="188"/>
                    <a:pt x="208" y="188"/>
                  </a:cubicBezTo>
                  <a:cubicBezTo>
                    <a:pt x="207" y="188"/>
                    <a:pt x="207" y="188"/>
                    <a:pt x="207" y="188"/>
                  </a:cubicBezTo>
                  <a:cubicBezTo>
                    <a:pt x="207" y="187"/>
                    <a:pt x="207" y="187"/>
                    <a:pt x="207" y="187"/>
                  </a:cubicBezTo>
                  <a:cubicBezTo>
                    <a:pt x="206" y="186"/>
                    <a:pt x="206" y="186"/>
                    <a:pt x="206" y="186"/>
                  </a:cubicBezTo>
                  <a:cubicBezTo>
                    <a:pt x="206" y="187"/>
                    <a:pt x="206" y="187"/>
                    <a:pt x="206" y="187"/>
                  </a:cubicBezTo>
                  <a:cubicBezTo>
                    <a:pt x="207" y="187"/>
                    <a:pt x="207" y="187"/>
                    <a:pt x="207" y="187"/>
                  </a:cubicBezTo>
                  <a:cubicBezTo>
                    <a:pt x="206" y="188"/>
                    <a:pt x="206" y="188"/>
                    <a:pt x="206" y="188"/>
                  </a:cubicBezTo>
                  <a:cubicBezTo>
                    <a:pt x="206" y="189"/>
                    <a:pt x="206" y="189"/>
                    <a:pt x="206" y="189"/>
                  </a:cubicBezTo>
                  <a:cubicBezTo>
                    <a:pt x="205" y="188"/>
                    <a:pt x="205" y="188"/>
                    <a:pt x="205" y="188"/>
                  </a:cubicBezTo>
                  <a:cubicBezTo>
                    <a:pt x="204" y="188"/>
                    <a:pt x="204" y="188"/>
                    <a:pt x="204" y="188"/>
                  </a:cubicBezTo>
                  <a:cubicBezTo>
                    <a:pt x="204" y="187"/>
                    <a:pt x="204" y="187"/>
                    <a:pt x="204" y="187"/>
                  </a:cubicBezTo>
                  <a:cubicBezTo>
                    <a:pt x="204" y="187"/>
                    <a:pt x="204" y="187"/>
                    <a:pt x="204" y="187"/>
                  </a:cubicBezTo>
                  <a:cubicBezTo>
                    <a:pt x="203" y="186"/>
                    <a:pt x="203" y="186"/>
                    <a:pt x="203" y="186"/>
                  </a:cubicBezTo>
                  <a:cubicBezTo>
                    <a:pt x="201" y="185"/>
                    <a:pt x="201" y="185"/>
                    <a:pt x="201" y="185"/>
                  </a:cubicBezTo>
                  <a:cubicBezTo>
                    <a:pt x="199" y="184"/>
                    <a:pt x="199" y="184"/>
                    <a:pt x="199" y="184"/>
                  </a:cubicBezTo>
                  <a:cubicBezTo>
                    <a:pt x="199" y="183"/>
                    <a:pt x="199" y="183"/>
                    <a:pt x="199" y="183"/>
                  </a:cubicBezTo>
                  <a:cubicBezTo>
                    <a:pt x="198" y="183"/>
                    <a:pt x="198" y="183"/>
                    <a:pt x="198" y="183"/>
                  </a:cubicBezTo>
                  <a:cubicBezTo>
                    <a:pt x="197" y="182"/>
                    <a:pt x="197" y="182"/>
                    <a:pt x="197" y="182"/>
                  </a:cubicBezTo>
                  <a:cubicBezTo>
                    <a:pt x="196" y="182"/>
                    <a:pt x="196" y="182"/>
                    <a:pt x="196" y="182"/>
                  </a:cubicBezTo>
                  <a:cubicBezTo>
                    <a:pt x="196" y="183"/>
                    <a:pt x="196" y="183"/>
                    <a:pt x="196" y="183"/>
                  </a:cubicBezTo>
                  <a:cubicBezTo>
                    <a:pt x="196" y="183"/>
                    <a:pt x="196" y="183"/>
                    <a:pt x="196" y="183"/>
                  </a:cubicBezTo>
                  <a:cubicBezTo>
                    <a:pt x="196" y="184"/>
                    <a:pt x="196" y="184"/>
                    <a:pt x="196" y="184"/>
                  </a:cubicBezTo>
                  <a:cubicBezTo>
                    <a:pt x="197" y="184"/>
                    <a:pt x="197" y="184"/>
                    <a:pt x="197" y="184"/>
                  </a:cubicBezTo>
                  <a:cubicBezTo>
                    <a:pt x="197" y="184"/>
                    <a:pt x="197" y="184"/>
                    <a:pt x="197" y="184"/>
                  </a:cubicBezTo>
                  <a:cubicBezTo>
                    <a:pt x="197" y="183"/>
                    <a:pt x="197" y="183"/>
                    <a:pt x="197" y="183"/>
                  </a:cubicBezTo>
                  <a:cubicBezTo>
                    <a:pt x="197" y="183"/>
                    <a:pt x="197" y="183"/>
                    <a:pt x="197" y="183"/>
                  </a:cubicBezTo>
                  <a:cubicBezTo>
                    <a:pt x="197" y="183"/>
                    <a:pt x="197" y="183"/>
                    <a:pt x="197" y="183"/>
                  </a:cubicBezTo>
                  <a:cubicBezTo>
                    <a:pt x="199" y="185"/>
                    <a:pt x="199" y="185"/>
                    <a:pt x="199" y="185"/>
                  </a:cubicBezTo>
                  <a:cubicBezTo>
                    <a:pt x="201" y="186"/>
                    <a:pt x="201" y="186"/>
                    <a:pt x="201" y="186"/>
                  </a:cubicBezTo>
                  <a:cubicBezTo>
                    <a:pt x="201" y="186"/>
                    <a:pt x="201" y="186"/>
                    <a:pt x="201" y="186"/>
                  </a:cubicBezTo>
                  <a:cubicBezTo>
                    <a:pt x="200" y="187"/>
                    <a:pt x="200" y="187"/>
                    <a:pt x="200" y="187"/>
                  </a:cubicBezTo>
                  <a:cubicBezTo>
                    <a:pt x="199" y="187"/>
                    <a:pt x="199" y="187"/>
                    <a:pt x="199" y="187"/>
                  </a:cubicBezTo>
                  <a:cubicBezTo>
                    <a:pt x="198" y="187"/>
                    <a:pt x="198" y="187"/>
                    <a:pt x="198" y="187"/>
                  </a:cubicBezTo>
                  <a:cubicBezTo>
                    <a:pt x="198" y="187"/>
                    <a:pt x="198" y="187"/>
                    <a:pt x="198" y="187"/>
                  </a:cubicBezTo>
                  <a:cubicBezTo>
                    <a:pt x="198" y="187"/>
                    <a:pt x="198" y="187"/>
                    <a:pt x="198" y="187"/>
                  </a:cubicBezTo>
                  <a:cubicBezTo>
                    <a:pt x="199" y="187"/>
                    <a:pt x="199" y="187"/>
                    <a:pt x="199" y="187"/>
                  </a:cubicBezTo>
                  <a:cubicBezTo>
                    <a:pt x="200" y="187"/>
                    <a:pt x="200" y="187"/>
                    <a:pt x="200" y="187"/>
                  </a:cubicBezTo>
                  <a:cubicBezTo>
                    <a:pt x="201" y="186"/>
                    <a:pt x="201" y="186"/>
                    <a:pt x="201" y="186"/>
                  </a:cubicBezTo>
                  <a:cubicBezTo>
                    <a:pt x="202" y="186"/>
                    <a:pt x="202" y="186"/>
                    <a:pt x="202" y="186"/>
                  </a:cubicBezTo>
                  <a:cubicBezTo>
                    <a:pt x="202" y="187"/>
                    <a:pt x="202" y="187"/>
                    <a:pt x="202" y="187"/>
                  </a:cubicBezTo>
                  <a:cubicBezTo>
                    <a:pt x="203" y="188"/>
                    <a:pt x="203" y="188"/>
                    <a:pt x="203" y="188"/>
                  </a:cubicBezTo>
                  <a:cubicBezTo>
                    <a:pt x="204" y="190"/>
                    <a:pt x="204" y="190"/>
                    <a:pt x="204" y="190"/>
                  </a:cubicBezTo>
                  <a:cubicBezTo>
                    <a:pt x="204" y="191"/>
                    <a:pt x="204" y="191"/>
                    <a:pt x="204" y="191"/>
                  </a:cubicBezTo>
                  <a:cubicBezTo>
                    <a:pt x="203" y="192"/>
                    <a:pt x="203" y="192"/>
                    <a:pt x="203" y="192"/>
                  </a:cubicBezTo>
                  <a:cubicBezTo>
                    <a:pt x="202" y="193"/>
                    <a:pt x="202" y="193"/>
                    <a:pt x="202" y="193"/>
                  </a:cubicBezTo>
                  <a:cubicBezTo>
                    <a:pt x="202" y="193"/>
                    <a:pt x="202" y="193"/>
                    <a:pt x="202" y="193"/>
                  </a:cubicBezTo>
                  <a:cubicBezTo>
                    <a:pt x="201" y="193"/>
                    <a:pt x="201" y="193"/>
                    <a:pt x="201" y="193"/>
                  </a:cubicBezTo>
                  <a:cubicBezTo>
                    <a:pt x="200" y="192"/>
                    <a:pt x="200" y="192"/>
                    <a:pt x="200" y="192"/>
                  </a:cubicBezTo>
                  <a:cubicBezTo>
                    <a:pt x="198" y="192"/>
                    <a:pt x="198" y="192"/>
                    <a:pt x="198" y="192"/>
                  </a:cubicBezTo>
                  <a:cubicBezTo>
                    <a:pt x="197" y="191"/>
                    <a:pt x="197" y="191"/>
                    <a:pt x="197" y="191"/>
                  </a:cubicBezTo>
                  <a:cubicBezTo>
                    <a:pt x="196" y="189"/>
                    <a:pt x="196" y="189"/>
                    <a:pt x="196" y="189"/>
                  </a:cubicBezTo>
                  <a:cubicBezTo>
                    <a:pt x="196" y="189"/>
                    <a:pt x="196" y="189"/>
                    <a:pt x="196" y="189"/>
                  </a:cubicBezTo>
                  <a:cubicBezTo>
                    <a:pt x="195" y="189"/>
                    <a:pt x="195" y="189"/>
                    <a:pt x="195" y="189"/>
                  </a:cubicBezTo>
                  <a:cubicBezTo>
                    <a:pt x="196" y="190"/>
                    <a:pt x="196" y="190"/>
                    <a:pt x="196" y="190"/>
                  </a:cubicBezTo>
                  <a:cubicBezTo>
                    <a:pt x="196" y="190"/>
                    <a:pt x="196" y="190"/>
                    <a:pt x="196" y="190"/>
                  </a:cubicBezTo>
                  <a:cubicBezTo>
                    <a:pt x="196" y="191"/>
                    <a:pt x="196" y="191"/>
                    <a:pt x="196" y="191"/>
                  </a:cubicBezTo>
                  <a:cubicBezTo>
                    <a:pt x="197" y="193"/>
                    <a:pt x="197" y="193"/>
                    <a:pt x="197" y="193"/>
                  </a:cubicBezTo>
                  <a:cubicBezTo>
                    <a:pt x="198" y="194"/>
                    <a:pt x="198" y="194"/>
                    <a:pt x="198" y="194"/>
                  </a:cubicBezTo>
                  <a:cubicBezTo>
                    <a:pt x="197" y="195"/>
                    <a:pt x="197" y="195"/>
                    <a:pt x="197" y="195"/>
                  </a:cubicBezTo>
                  <a:cubicBezTo>
                    <a:pt x="197" y="195"/>
                    <a:pt x="197" y="195"/>
                    <a:pt x="197" y="195"/>
                  </a:cubicBezTo>
                  <a:cubicBezTo>
                    <a:pt x="196" y="195"/>
                    <a:pt x="196" y="195"/>
                    <a:pt x="196" y="195"/>
                  </a:cubicBezTo>
                  <a:cubicBezTo>
                    <a:pt x="196" y="194"/>
                    <a:pt x="196" y="194"/>
                    <a:pt x="196" y="194"/>
                  </a:cubicBezTo>
                  <a:cubicBezTo>
                    <a:pt x="196" y="194"/>
                    <a:pt x="196" y="194"/>
                    <a:pt x="196" y="194"/>
                  </a:cubicBezTo>
                  <a:cubicBezTo>
                    <a:pt x="195" y="194"/>
                    <a:pt x="195" y="194"/>
                    <a:pt x="195" y="194"/>
                  </a:cubicBezTo>
                  <a:cubicBezTo>
                    <a:pt x="196" y="195"/>
                    <a:pt x="196" y="195"/>
                    <a:pt x="196" y="195"/>
                  </a:cubicBezTo>
                  <a:cubicBezTo>
                    <a:pt x="196" y="195"/>
                    <a:pt x="196" y="195"/>
                    <a:pt x="196" y="195"/>
                  </a:cubicBezTo>
                  <a:cubicBezTo>
                    <a:pt x="196" y="196"/>
                    <a:pt x="196" y="196"/>
                    <a:pt x="196" y="196"/>
                  </a:cubicBezTo>
                  <a:cubicBezTo>
                    <a:pt x="195" y="195"/>
                    <a:pt x="195" y="195"/>
                    <a:pt x="195" y="195"/>
                  </a:cubicBezTo>
                  <a:cubicBezTo>
                    <a:pt x="195" y="195"/>
                    <a:pt x="195" y="195"/>
                    <a:pt x="195" y="195"/>
                  </a:cubicBezTo>
                  <a:cubicBezTo>
                    <a:pt x="194" y="196"/>
                    <a:pt x="194" y="196"/>
                    <a:pt x="194" y="196"/>
                  </a:cubicBezTo>
                  <a:cubicBezTo>
                    <a:pt x="195" y="196"/>
                    <a:pt x="195" y="196"/>
                    <a:pt x="195" y="196"/>
                  </a:cubicBezTo>
                  <a:cubicBezTo>
                    <a:pt x="195" y="197"/>
                    <a:pt x="195" y="197"/>
                    <a:pt x="195" y="197"/>
                  </a:cubicBezTo>
                  <a:cubicBezTo>
                    <a:pt x="194" y="197"/>
                    <a:pt x="194" y="197"/>
                    <a:pt x="194" y="197"/>
                  </a:cubicBezTo>
                  <a:cubicBezTo>
                    <a:pt x="194" y="197"/>
                    <a:pt x="194" y="197"/>
                    <a:pt x="194" y="197"/>
                  </a:cubicBezTo>
                  <a:cubicBezTo>
                    <a:pt x="194" y="196"/>
                    <a:pt x="194" y="196"/>
                    <a:pt x="194" y="196"/>
                  </a:cubicBezTo>
                  <a:cubicBezTo>
                    <a:pt x="194" y="197"/>
                    <a:pt x="194" y="197"/>
                    <a:pt x="194" y="197"/>
                  </a:cubicBezTo>
                  <a:cubicBezTo>
                    <a:pt x="194" y="197"/>
                    <a:pt x="194" y="197"/>
                    <a:pt x="194" y="197"/>
                  </a:cubicBezTo>
                  <a:cubicBezTo>
                    <a:pt x="193" y="197"/>
                    <a:pt x="193" y="197"/>
                    <a:pt x="193" y="197"/>
                  </a:cubicBezTo>
                  <a:cubicBezTo>
                    <a:pt x="192" y="197"/>
                    <a:pt x="192" y="197"/>
                    <a:pt x="192" y="197"/>
                  </a:cubicBezTo>
                  <a:cubicBezTo>
                    <a:pt x="192" y="198"/>
                    <a:pt x="192" y="198"/>
                    <a:pt x="192" y="198"/>
                  </a:cubicBezTo>
                  <a:cubicBezTo>
                    <a:pt x="191" y="198"/>
                    <a:pt x="191" y="198"/>
                    <a:pt x="191" y="198"/>
                  </a:cubicBezTo>
                  <a:cubicBezTo>
                    <a:pt x="191" y="199"/>
                    <a:pt x="191" y="199"/>
                    <a:pt x="191" y="199"/>
                  </a:cubicBezTo>
                  <a:cubicBezTo>
                    <a:pt x="192" y="199"/>
                    <a:pt x="192" y="199"/>
                    <a:pt x="192" y="199"/>
                  </a:cubicBezTo>
                  <a:cubicBezTo>
                    <a:pt x="191" y="199"/>
                    <a:pt x="191" y="199"/>
                    <a:pt x="191" y="199"/>
                  </a:cubicBezTo>
                  <a:cubicBezTo>
                    <a:pt x="191" y="199"/>
                    <a:pt x="191" y="199"/>
                    <a:pt x="191" y="199"/>
                  </a:cubicBezTo>
                  <a:cubicBezTo>
                    <a:pt x="190" y="198"/>
                    <a:pt x="190" y="198"/>
                    <a:pt x="190" y="198"/>
                  </a:cubicBezTo>
                  <a:cubicBezTo>
                    <a:pt x="189" y="198"/>
                    <a:pt x="189" y="198"/>
                    <a:pt x="189" y="198"/>
                  </a:cubicBezTo>
                  <a:cubicBezTo>
                    <a:pt x="189" y="199"/>
                    <a:pt x="189" y="199"/>
                    <a:pt x="189" y="199"/>
                  </a:cubicBezTo>
                  <a:cubicBezTo>
                    <a:pt x="189" y="199"/>
                    <a:pt x="189" y="199"/>
                    <a:pt x="189" y="199"/>
                  </a:cubicBezTo>
                  <a:cubicBezTo>
                    <a:pt x="190" y="200"/>
                    <a:pt x="190" y="200"/>
                    <a:pt x="190" y="200"/>
                  </a:cubicBezTo>
                  <a:cubicBezTo>
                    <a:pt x="189" y="200"/>
                    <a:pt x="189" y="200"/>
                    <a:pt x="189" y="200"/>
                  </a:cubicBezTo>
                  <a:cubicBezTo>
                    <a:pt x="189" y="200"/>
                    <a:pt x="189" y="200"/>
                    <a:pt x="189" y="200"/>
                  </a:cubicBezTo>
                  <a:cubicBezTo>
                    <a:pt x="189" y="200"/>
                    <a:pt x="189" y="200"/>
                    <a:pt x="189" y="200"/>
                  </a:cubicBezTo>
                  <a:cubicBezTo>
                    <a:pt x="188" y="201"/>
                    <a:pt x="188" y="201"/>
                    <a:pt x="188" y="201"/>
                  </a:cubicBezTo>
                  <a:cubicBezTo>
                    <a:pt x="187" y="202"/>
                    <a:pt x="187" y="202"/>
                    <a:pt x="187" y="202"/>
                  </a:cubicBezTo>
                  <a:cubicBezTo>
                    <a:pt x="187" y="202"/>
                    <a:pt x="187" y="202"/>
                    <a:pt x="187" y="202"/>
                  </a:cubicBezTo>
                  <a:cubicBezTo>
                    <a:pt x="187" y="203"/>
                    <a:pt x="187" y="203"/>
                    <a:pt x="187" y="203"/>
                  </a:cubicBezTo>
                  <a:cubicBezTo>
                    <a:pt x="186" y="203"/>
                    <a:pt x="186" y="203"/>
                    <a:pt x="186" y="203"/>
                  </a:cubicBezTo>
                  <a:cubicBezTo>
                    <a:pt x="186" y="204"/>
                    <a:pt x="186" y="204"/>
                    <a:pt x="186" y="204"/>
                  </a:cubicBezTo>
                  <a:cubicBezTo>
                    <a:pt x="186" y="204"/>
                    <a:pt x="186" y="204"/>
                    <a:pt x="186" y="204"/>
                  </a:cubicBezTo>
                  <a:cubicBezTo>
                    <a:pt x="185" y="204"/>
                    <a:pt x="185" y="204"/>
                    <a:pt x="185" y="204"/>
                  </a:cubicBezTo>
                  <a:cubicBezTo>
                    <a:pt x="184" y="206"/>
                    <a:pt x="184" y="206"/>
                    <a:pt x="184" y="206"/>
                  </a:cubicBezTo>
                  <a:cubicBezTo>
                    <a:pt x="183" y="206"/>
                    <a:pt x="183" y="206"/>
                    <a:pt x="183" y="206"/>
                  </a:cubicBezTo>
                  <a:cubicBezTo>
                    <a:pt x="183" y="207"/>
                    <a:pt x="183" y="207"/>
                    <a:pt x="183" y="207"/>
                  </a:cubicBezTo>
                  <a:cubicBezTo>
                    <a:pt x="182" y="207"/>
                    <a:pt x="182" y="207"/>
                    <a:pt x="182" y="207"/>
                  </a:cubicBezTo>
                  <a:cubicBezTo>
                    <a:pt x="181" y="207"/>
                    <a:pt x="181" y="207"/>
                    <a:pt x="181" y="207"/>
                  </a:cubicBezTo>
                  <a:cubicBezTo>
                    <a:pt x="181" y="207"/>
                    <a:pt x="181" y="207"/>
                    <a:pt x="181" y="207"/>
                  </a:cubicBezTo>
                  <a:cubicBezTo>
                    <a:pt x="182" y="208"/>
                    <a:pt x="182" y="208"/>
                    <a:pt x="182" y="208"/>
                  </a:cubicBezTo>
                  <a:cubicBezTo>
                    <a:pt x="181" y="209"/>
                    <a:pt x="181" y="209"/>
                    <a:pt x="181" y="209"/>
                  </a:cubicBezTo>
                  <a:cubicBezTo>
                    <a:pt x="180" y="210"/>
                    <a:pt x="180" y="210"/>
                    <a:pt x="180" y="210"/>
                  </a:cubicBezTo>
                  <a:cubicBezTo>
                    <a:pt x="180" y="211"/>
                    <a:pt x="180" y="211"/>
                    <a:pt x="180" y="211"/>
                  </a:cubicBezTo>
                  <a:cubicBezTo>
                    <a:pt x="180" y="212"/>
                    <a:pt x="180" y="212"/>
                    <a:pt x="180" y="212"/>
                  </a:cubicBezTo>
                  <a:cubicBezTo>
                    <a:pt x="179" y="213"/>
                    <a:pt x="179" y="213"/>
                    <a:pt x="179" y="213"/>
                  </a:cubicBezTo>
                  <a:cubicBezTo>
                    <a:pt x="178" y="214"/>
                    <a:pt x="178" y="214"/>
                    <a:pt x="178" y="214"/>
                  </a:cubicBezTo>
                  <a:cubicBezTo>
                    <a:pt x="179" y="215"/>
                    <a:pt x="179" y="215"/>
                    <a:pt x="179" y="215"/>
                  </a:cubicBezTo>
                  <a:cubicBezTo>
                    <a:pt x="179" y="216"/>
                    <a:pt x="179" y="216"/>
                    <a:pt x="179" y="216"/>
                  </a:cubicBezTo>
                  <a:cubicBezTo>
                    <a:pt x="178" y="217"/>
                    <a:pt x="178" y="217"/>
                    <a:pt x="178" y="217"/>
                  </a:cubicBezTo>
                  <a:cubicBezTo>
                    <a:pt x="177" y="218"/>
                    <a:pt x="177" y="218"/>
                    <a:pt x="177" y="218"/>
                  </a:cubicBezTo>
                  <a:cubicBezTo>
                    <a:pt x="177" y="218"/>
                    <a:pt x="177" y="218"/>
                    <a:pt x="177" y="218"/>
                  </a:cubicBezTo>
                  <a:cubicBezTo>
                    <a:pt x="176" y="218"/>
                    <a:pt x="176" y="218"/>
                    <a:pt x="176" y="218"/>
                  </a:cubicBezTo>
                  <a:cubicBezTo>
                    <a:pt x="177" y="218"/>
                    <a:pt x="177" y="218"/>
                    <a:pt x="177" y="218"/>
                  </a:cubicBezTo>
                  <a:cubicBezTo>
                    <a:pt x="177" y="219"/>
                    <a:pt x="177" y="219"/>
                    <a:pt x="177" y="219"/>
                  </a:cubicBezTo>
                  <a:cubicBezTo>
                    <a:pt x="177" y="220"/>
                    <a:pt x="177" y="220"/>
                    <a:pt x="177" y="220"/>
                  </a:cubicBezTo>
                  <a:cubicBezTo>
                    <a:pt x="178" y="220"/>
                    <a:pt x="178" y="220"/>
                    <a:pt x="178" y="220"/>
                  </a:cubicBezTo>
                  <a:cubicBezTo>
                    <a:pt x="178" y="221"/>
                    <a:pt x="178" y="221"/>
                    <a:pt x="178" y="221"/>
                  </a:cubicBezTo>
                  <a:cubicBezTo>
                    <a:pt x="178" y="222"/>
                    <a:pt x="178" y="222"/>
                    <a:pt x="178" y="222"/>
                  </a:cubicBezTo>
                  <a:cubicBezTo>
                    <a:pt x="177" y="223"/>
                    <a:pt x="177" y="223"/>
                    <a:pt x="177" y="223"/>
                  </a:cubicBezTo>
                  <a:cubicBezTo>
                    <a:pt x="176" y="224"/>
                    <a:pt x="176" y="224"/>
                    <a:pt x="176" y="224"/>
                  </a:cubicBezTo>
                  <a:cubicBezTo>
                    <a:pt x="174" y="225"/>
                    <a:pt x="174" y="225"/>
                    <a:pt x="174" y="225"/>
                  </a:cubicBezTo>
                  <a:cubicBezTo>
                    <a:pt x="173" y="226"/>
                    <a:pt x="173" y="226"/>
                    <a:pt x="173" y="226"/>
                  </a:cubicBezTo>
                  <a:cubicBezTo>
                    <a:pt x="174" y="225"/>
                    <a:pt x="174" y="225"/>
                    <a:pt x="174" y="225"/>
                  </a:cubicBezTo>
                  <a:cubicBezTo>
                    <a:pt x="176" y="225"/>
                    <a:pt x="176" y="225"/>
                    <a:pt x="176" y="225"/>
                  </a:cubicBezTo>
                  <a:cubicBezTo>
                    <a:pt x="178" y="223"/>
                    <a:pt x="178" y="223"/>
                    <a:pt x="178" y="223"/>
                  </a:cubicBezTo>
                  <a:cubicBezTo>
                    <a:pt x="179" y="221"/>
                    <a:pt x="179" y="221"/>
                    <a:pt x="179" y="221"/>
                  </a:cubicBezTo>
                  <a:cubicBezTo>
                    <a:pt x="182" y="221"/>
                    <a:pt x="182" y="221"/>
                    <a:pt x="182" y="221"/>
                  </a:cubicBezTo>
                  <a:cubicBezTo>
                    <a:pt x="182" y="221"/>
                    <a:pt x="182" y="221"/>
                    <a:pt x="182" y="221"/>
                  </a:cubicBezTo>
                  <a:cubicBezTo>
                    <a:pt x="182" y="222"/>
                    <a:pt x="182" y="222"/>
                    <a:pt x="182" y="222"/>
                  </a:cubicBezTo>
                  <a:cubicBezTo>
                    <a:pt x="182" y="223"/>
                    <a:pt x="182" y="223"/>
                    <a:pt x="182" y="223"/>
                  </a:cubicBezTo>
                  <a:cubicBezTo>
                    <a:pt x="182" y="224"/>
                    <a:pt x="182" y="224"/>
                    <a:pt x="182" y="224"/>
                  </a:cubicBezTo>
                  <a:cubicBezTo>
                    <a:pt x="183" y="225"/>
                    <a:pt x="183" y="225"/>
                    <a:pt x="183" y="225"/>
                  </a:cubicBezTo>
                  <a:cubicBezTo>
                    <a:pt x="183" y="226"/>
                    <a:pt x="183" y="226"/>
                    <a:pt x="183" y="226"/>
                  </a:cubicBezTo>
                  <a:cubicBezTo>
                    <a:pt x="182" y="228"/>
                    <a:pt x="182" y="228"/>
                    <a:pt x="182" y="228"/>
                  </a:cubicBezTo>
                  <a:cubicBezTo>
                    <a:pt x="182" y="229"/>
                    <a:pt x="182" y="229"/>
                    <a:pt x="182" y="229"/>
                  </a:cubicBezTo>
                  <a:cubicBezTo>
                    <a:pt x="183" y="230"/>
                    <a:pt x="183" y="230"/>
                    <a:pt x="183" y="230"/>
                  </a:cubicBezTo>
                  <a:cubicBezTo>
                    <a:pt x="182" y="231"/>
                    <a:pt x="182" y="231"/>
                    <a:pt x="182" y="231"/>
                  </a:cubicBezTo>
                  <a:cubicBezTo>
                    <a:pt x="180" y="233"/>
                    <a:pt x="180" y="233"/>
                    <a:pt x="180" y="233"/>
                  </a:cubicBezTo>
                  <a:cubicBezTo>
                    <a:pt x="178" y="234"/>
                    <a:pt x="178" y="234"/>
                    <a:pt x="178" y="234"/>
                  </a:cubicBezTo>
                  <a:cubicBezTo>
                    <a:pt x="177" y="234"/>
                    <a:pt x="177" y="234"/>
                    <a:pt x="177" y="234"/>
                  </a:cubicBezTo>
                  <a:cubicBezTo>
                    <a:pt x="178" y="234"/>
                    <a:pt x="178" y="234"/>
                    <a:pt x="178" y="234"/>
                  </a:cubicBezTo>
                  <a:cubicBezTo>
                    <a:pt x="180" y="234"/>
                    <a:pt x="180" y="234"/>
                    <a:pt x="180" y="234"/>
                  </a:cubicBezTo>
                  <a:cubicBezTo>
                    <a:pt x="183" y="233"/>
                    <a:pt x="183" y="233"/>
                    <a:pt x="183" y="233"/>
                  </a:cubicBezTo>
                  <a:cubicBezTo>
                    <a:pt x="186" y="232"/>
                    <a:pt x="186" y="232"/>
                    <a:pt x="186" y="232"/>
                  </a:cubicBezTo>
                  <a:cubicBezTo>
                    <a:pt x="188" y="232"/>
                    <a:pt x="188" y="232"/>
                    <a:pt x="188" y="232"/>
                  </a:cubicBezTo>
                  <a:cubicBezTo>
                    <a:pt x="190" y="233"/>
                    <a:pt x="190" y="233"/>
                    <a:pt x="190" y="233"/>
                  </a:cubicBezTo>
                  <a:cubicBezTo>
                    <a:pt x="191" y="234"/>
                    <a:pt x="191" y="234"/>
                    <a:pt x="191" y="234"/>
                  </a:cubicBezTo>
                  <a:cubicBezTo>
                    <a:pt x="193" y="235"/>
                    <a:pt x="193" y="235"/>
                    <a:pt x="193" y="235"/>
                  </a:cubicBezTo>
                  <a:cubicBezTo>
                    <a:pt x="193" y="235"/>
                    <a:pt x="193" y="235"/>
                    <a:pt x="193" y="235"/>
                  </a:cubicBezTo>
                  <a:cubicBezTo>
                    <a:pt x="194" y="235"/>
                    <a:pt x="194" y="235"/>
                    <a:pt x="194" y="235"/>
                  </a:cubicBezTo>
                  <a:cubicBezTo>
                    <a:pt x="196" y="237"/>
                    <a:pt x="196" y="237"/>
                    <a:pt x="196" y="237"/>
                  </a:cubicBezTo>
                  <a:cubicBezTo>
                    <a:pt x="196" y="237"/>
                    <a:pt x="196" y="237"/>
                    <a:pt x="196" y="237"/>
                  </a:cubicBezTo>
                  <a:cubicBezTo>
                    <a:pt x="197" y="238"/>
                    <a:pt x="197" y="238"/>
                    <a:pt x="197" y="238"/>
                  </a:cubicBezTo>
                  <a:cubicBezTo>
                    <a:pt x="198" y="239"/>
                    <a:pt x="198" y="239"/>
                    <a:pt x="198" y="239"/>
                  </a:cubicBezTo>
                  <a:cubicBezTo>
                    <a:pt x="198" y="239"/>
                    <a:pt x="198" y="239"/>
                    <a:pt x="198" y="239"/>
                  </a:cubicBezTo>
                  <a:cubicBezTo>
                    <a:pt x="198" y="240"/>
                    <a:pt x="198" y="240"/>
                    <a:pt x="198" y="240"/>
                  </a:cubicBezTo>
                  <a:cubicBezTo>
                    <a:pt x="199" y="241"/>
                    <a:pt x="199" y="241"/>
                    <a:pt x="199" y="241"/>
                  </a:cubicBezTo>
                  <a:cubicBezTo>
                    <a:pt x="199" y="242"/>
                    <a:pt x="199" y="242"/>
                    <a:pt x="199" y="242"/>
                  </a:cubicBezTo>
                  <a:cubicBezTo>
                    <a:pt x="200" y="241"/>
                    <a:pt x="200" y="241"/>
                    <a:pt x="200" y="241"/>
                  </a:cubicBezTo>
                  <a:cubicBezTo>
                    <a:pt x="200" y="242"/>
                    <a:pt x="200" y="242"/>
                    <a:pt x="200" y="242"/>
                  </a:cubicBezTo>
                  <a:cubicBezTo>
                    <a:pt x="202" y="243"/>
                    <a:pt x="202" y="243"/>
                    <a:pt x="202" y="243"/>
                  </a:cubicBezTo>
                  <a:cubicBezTo>
                    <a:pt x="202" y="243"/>
                    <a:pt x="202" y="243"/>
                    <a:pt x="202" y="243"/>
                  </a:cubicBezTo>
                  <a:cubicBezTo>
                    <a:pt x="204" y="244"/>
                    <a:pt x="204" y="244"/>
                    <a:pt x="204" y="244"/>
                  </a:cubicBezTo>
                  <a:cubicBezTo>
                    <a:pt x="204" y="244"/>
                    <a:pt x="204" y="244"/>
                    <a:pt x="204" y="244"/>
                  </a:cubicBezTo>
                  <a:cubicBezTo>
                    <a:pt x="206" y="245"/>
                    <a:pt x="206" y="245"/>
                    <a:pt x="206" y="245"/>
                  </a:cubicBezTo>
                  <a:cubicBezTo>
                    <a:pt x="206" y="246"/>
                    <a:pt x="206" y="246"/>
                    <a:pt x="206" y="246"/>
                  </a:cubicBezTo>
                  <a:cubicBezTo>
                    <a:pt x="207" y="247"/>
                    <a:pt x="207" y="247"/>
                    <a:pt x="207" y="247"/>
                  </a:cubicBezTo>
                  <a:cubicBezTo>
                    <a:pt x="207" y="247"/>
                    <a:pt x="207" y="247"/>
                    <a:pt x="207" y="247"/>
                  </a:cubicBezTo>
                  <a:cubicBezTo>
                    <a:pt x="207" y="247"/>
                    <a:pt x="207" y="247"/>
                    <a:pt x="207" y="247"/>
                  </a:cubicBezTo>
                  <a:cubicBezTo>
                    <a:pt x="209" y="247"/>
                    <a:pt x="209" y="247"/>
                    <a:pt x="209" y="247"/>
                  </a:cubicBezTo>
                  <a:cubicBezTo>
                    <a:pt x="209" y="248"/>
                    <a:pt x="209" y="248"/>
                    <a:pt x="209" y="248"/>
                  </a:cubicBezTo>
                  <a:cubicBezTo>
                    <a:pt x="210" y="247"/>
                    <a:pt x="210" y="247"/>
                    <a:pt x="210" y="247"/>
                  </a:cubicBezTo>
                  <a:cubicBezTo>
                    <a:pt x="212" y="247"/>
                    <a:pt x="212" y="247"/>
                    <a:pt x="212" y="247"/>
                  </a:cubicBezTo>
                  <a:cubicBezTo>
                    <a:pt x="212" y="248"/>
                    <a:pt x="212" y="248"/>
                    <a:pt x="212" y="248"/>
                  </a:cubicBezTo>
                  <a:cubicBezTo>
                    <a:pt x="213" y="248"/>
                    <a:pt x="213" y="248"/>
                    <a:pt x="213" y="248"/>
                  </a:cubicBezTo>
                  <a:cubicBezTo>
                    <a:pt x="214" y="248"/>
                    <a:pt x="214" y="248"/>
                    <a:pt x="214" y="248"/>
                  </a:cubicBezTo>
                  <a:cubicBezTo>
                    <a:pt x="216" y="248"/>
                    <a:pt x="216" y="248"/>
                    <a:pt x="216" y="248"/>
                  </a:cubicBezTo>
                  <a:cubicBezTo>
                    <a:pt x="217" y="248"/>
                    <a:pt x="217" y="248"/>
                    <a:pt x="217" y="248"/>
                  </a:cubicBezTo>
                  <a:cubicBezTo>
                    <a:pt x="217" y="248"/>
                    <a:pt x="217" y="248"/>
                    <a:pt x="217" y="248"/>
                  </a:cubicBezTo>
                  <a:cubicBezTo>
                    <a:pt x="217" y="248"/>
                    <a:pt x="217" y="248"/>
                    <a:pt x="217" y="248"/>
                  </a:cubicBezTo>
                  <a:cubicBezTo>
                    <a:pt x="218" y="248"/>
                    <a:pt x="218" y="248"/>
                    <a:pt x="218" y="248"/>
                  </a:cubicBezTo>
                  <a:cubicBezTo>
                    <a:pt x="218" y="248"/>
                    <a:pt x="218" y="248"/>
                    <a:pt x="218" y="248"/>
                  </a:cubicBezTo>
                  <a:cubicBezTo>
                    <a:pt x="218" y="249"/>
                    <a:pt x="218" y="249"/>
                    <a:pt x="218" y="249"/>
                  </a:cubicBezTo>
                  <a:cubicBezTo>
                    <a:pt x="217" y="251"/>
                    <a:pt x="217" y="251"/>
                    <a:pt x="217" y="251"/>
                  </a:cubicBezTo>
                  <a:cubicBezTo>
                    <a:pt x="217" y="252"/>
                    <a:pt x="217" y="252"/>
                    <a:pt x="217" y="252"/>
                  </a:cubicBezTo>
                  <a:cubicBezTo>
                    <a:pt x="216" y="253"/>
                    <a:pt x="216" y="253"/>
                    <a:pt x="216" y="253"/>
                  </a:cubicBezTo>
                  <a:cubicBezTo>
                    <a:pt x="216" y="254"/>
                    <a:pt x="216" y="254"/>
                    <a:pt x="216" y="254"/>
                  </a:cubicBezTo>
                  <a:cubicBezTo>
                    <a:pt x="216" y="255"/>
                    <a:pt x="216" y="255"/>
                    <a:pt x="216" y="255"/>
                  </a:cubicBezTo>
                  <a:cubicBezTo>
                    <a:pt x="216" y="255"/>
                    <a:pt x="216" y="255"/>
                    <a:pt x="216" y="255"/>
                  </a:cubicBezTo>
                  <a:cubicBezTo>
                    <a:pt x="216" y="257"/>
                    <a:pt x="216" y="257"/>
                    <a:pt x="216" y="257"/>
                  </a:cubicBezTo>
                  <a:cubicBezTo>
                    <a:pt x="215" y="258"/>
                    <a:pt x="215" y="258"/>
                    <a:pt x="215" y="258"/>
                  </a:cubicBezTo>
                  <a:cubicBezTo>
                    <a:pt x="215" y="259"/>
                    <a:pt x="215" y="259"/>
                    <a:pt x="215" y="259"/>
                  </a:cubicBezTo>
                  <a:cubicBezTo>
                    <a:pt x="215" y="260"/>
                    <a:pt x="215" y="260"/>
                    <a:pt x="215" y="260"/>
                  </a:cubicBezTo>
                  <a:cubicBezTo>
                    <a:pt x="214" y="261"/>
                    <a:pt x="214" y="261"/>
                    <a:pt x="214" y="261"/>
                  </a:cubicBezTo>
                  <a:cubicBezTo>
                    <a:pt x="213" y="262"/>
                    <a:pt x="213" y="262"/>
                    <a:pt x="213" y="262"/>
                  </a:cubicBezTo>
                  <a:cubicBezTo>
                    <a:pt x="214" y="263"/>
                    <a:pt x="214" y="263"/>
                    <a:pt x="214" y="263"/>
                  </a:cubicBezTo>
                  <a:cubicBezTo>
                    <a:pt x="215" y="264"/>
                    <a:pt x="215" y="264"/>
                    <a:pt x="215" y="264"/>
                  </a:cubicBezTo>
                  <a:cubicBezTo>
                    <a:pt x="215" y="265"/>
                    <a:pt x="215" y="265"/>
                    <a:pt x="215" y="265"/>
                  </a:cubicBezTo>
                  <a:cubicBezTo>
                    <a:pt x="215" y="265"/>
                    <a:pt x="215" y="265"/>
                    <a:pt x="215" y="265"/>
                  </a:cubicBezTo>
                  <a:cubicBezTo>
                    <a:pt x="216" y="266"/>
                    <a:pt x="216" y="266"/>
                    <a:pt x="216" y="266"/>
                  </a:cubicBezTo>
                  <a:cubicBezTo>
                    <a:pt x="216" y="266"/>
                    <a:pt x="216" y="266"/>
                    <a:pt x="216" y="266"/>
                  </a:cubicBezTo>
                  <a:cubicBezTo>
                    <a:pt x="216" y="267"/>
                    <a:pt x="216" y="267"/>
                    <a:pt x="216" y="267"/>
                  </a:cubicBezTo>
                  <a:cubicBezTo>
                    <a:pt x="216" y="267"/>
                    <a:pt x="216" y="267"/>
                    <a:pt x="216" y="267"/>
                  </a:cubicBezTo>
                  <a:cubicBezTo>
                    <a:pt x="217" y="268"/>
                    <a:pt x="217" y="268"/>
                    <a:pt x="217" y="268"/>
                  </a:cubicBezTo>
                  <a:cubicBezTo>
                    <a:pt x="218" y="268"/>
                    <a:pt x="218" y="268"/>
                    <a:pt x="218" y="268"/>
                  </a:cubicBezTo>
                  <a:cubicBezTo>
                    <a:pt x="218" y="268"/>
                    <a:pt x="218" y="268"/>
                    <a:pt x="218" y="268"/>
                  </a:cubicBezTo>
                  <a:cubicBezTo>
                    <a:pt x="218" y="269"/>
                    <a:pt x="218" y="269"/>
                    <a:pt x="218" y="269"/>
                  </a:cubicBezTo>
                  <a:cubicBezTo>
                    <a:pt x="219" y="269"/>
                    <a:pt x="219" y="269"/>
                    <a:pt x="219" y="269"/>
                  </a:cubicBezTo>
                  <a:cubicBezTo>
                    <a:pt x="219" y="271"/>
                    <a:pt x="219" y="271"/>
                    <a:pt x="219" y="271"/>
                  </a:cubicBezTo>
                  <a:cubicBezTo>
                    <a:pt x="219" y="271"/>
                    <a:pt x="219" y="271"/>
                    <a:pt x="219" y="271"/>
                  </a:cubicBezTo>
                  <a:cubicBezTo>
                    <a:pt x="219" y="272"/>
                    <a:pt x="219" y="272"/>
                    <a:pt x="219" y="272"/>
                  </a:cubicBezTo>
                  <a:cubicBezTo>
                    <a:pt x="217" y="274"/>
                    <a:pt x="217" y="274"/>
                    <a:pt x="217" y="274"/>
                  </a:cubicBezTo>
                  <a:cubicBezTo>
                    <a:pt x="218" y="273"/>
                    <a:pt x="218" y="273"/>
                    <a:pt x="218" y="273"/>
                  </a:cubicBezTo>
                  <a:cubicBezTo>
                    <a:pt x="219" y="272"/>
                    <a:pt x="219" y="272"/>
                    <a:pt x="219" y="272"/>
                  </a:cubicBezTo>
                  <a:cubicBezTo>
                    <a:pt x="220" y="273"/>
                    <a:pt x="220" y="273"/>
                    <a:pt x="220" y="273"/>
                  </a:cubicBezTo>
                  <a:cubicBezTo>
                    <a:pt x="221" y="273"/>
                    <a:pt x="221" y="273"/>
                    <a:pt x="221" y="273"/>
                  </a:cubicBezTo>
                  <a:cubicBezTo>
                    <a:pt x="222" y="273"/>
                    <a:pt x="222" y="273"/>
                    <a:pt x="222" y="273"/>
                  </a:cubicBezTo>
                  <a:cubicBezTo>
                    <a:pt x="222" y="273"/>
                    <a:pt x="222" y="273"/>
                    <a:pt x="222" y="273"/>
                  </a:cubicBezTo>
                  <a:cubicBezTo>
                    <a:pt x="222" y="272"/>
                    <a:pt x="222" y="272"/>
                    <a:pt x="222" y="272"/>
                  </a:cubicBezTo>
                  <a:cubicBezTo>
                    <a:pt x="224" y="270"/>
                    <a:pt x="224" y="270"/>
                    <a:pt x="224" y="270"/>
                  </a:cubicBezTo>
                  <a:cubicBezTo>
                    <a:pt x="224" y="270"/>
                    <a:pt x="224" y="270"/>
                    <a:pt x="224" y="270"/>
                  </a:cubicBezTo>
                  <a:cubicBezTo>
                    <a:pt x="224" y="271"/>
                    <a:pt x="224" y="271"/>
                    <a:pt x="224" y="271"/>
                  </a:cubicBezTo>
                  <a:cubicBezTo>
                    <a:pt x="224" y="271"/>
                    <a:pt x="224" y="271"/>
                    <a:pt x="224" y="271"/>
                  </a:cubicBezTo>
                  <a:cubicBezTo>
                    <a:pt x="225" y="271"/>
                    <a:pt x="225" y="271"/>
                    <a:pt x="225" y="271"/>
                  </a:cubicBezTo>
                  <a:cubicBezTo>
                    <a:pt x="225" y="273"/>
                    <a:pt x="225" y="273"/>
                    <a:pt x="225" y="273"/>
                  </a:cubicBezTo>
                  <a:cubicBezTo>
                    <a:pt x="225" y="274"/>
                    <a:pt x="225" y="274"/>
                    <a:pt x="225" y="274"/>
                  </a:cubicBezTo>
                  <a:cubicBezTo>
                    <a:pt x="226" y="275"/>
                    <a:pt x="226" y="275"/>
                    <a:pt x="226" y="275"/>
                  </a:cubicBezTo>
                  <a:cubicBezTo>
                    <a:pt x="227" y="275"/>
                    <a:pt x="227" y="275"/>
                    <a:pt x="227" y="275"/>
                  </a:cubicBezTo>
                  <a:cubicBezTo>
                    <a:pt x="226" y="274"/>
                    <a:pt x="226" y="274"/>
                    <a:pt x="226" y="274"/>
                  </a:cubicBezTo>
                  <a:cubicBezTo>
                    <a:pt x="226" y="274"/>
                    <a:pt x="226" y="274"/>
                    <a:pt x="226" y="274"/>
                  </a:cubicBezTo>
                  <a:cubicBezTo>
                    <a:pt x="225" y="273"/>
                    <a:pt x="225" y="273"/>
                    <a:pt x="225" y="273"/>
                  </a:cubicBezTo>
                  <a:cubicBezTo>
                    <a:pt x="226" y="271"/>
                    <a:pt x="226" y="271"/>
                    <a:pt x="226" y="271"/>
                  </a:cubicBezTo>
                  <a:cubicBezTo>
                    <a:pt x="226" y="271"/>
                    <a:pt x="226" y="271"/>
                    <a:pt x="226" y="271"/>
                  </a:cubicBezTo>
                  <a:cubicBezTo>
                    <a:pt x="226" y="270"/>
                    <a:pt x="226" y="270"/>
                    <a:pt x="226" y="270"/>
                  </a:cubicBezTo>
                  <a:cubicBezTo>
                    <a:pt x="225" y="270"/>
                    <a:pt x="225" y="270"/>
                    <a:pt x="225" y="270"/>
                  </a:cubicBezTo>
                  <a:cubicBezTo>
                    <a:pt x="226" y="270"/>
                    <a:pt x="226" y="270"/>
                    <a:pt x="226" y="270"/>
                  </a:cubicBezTo>
                  <a:cubicBezTo>
                    <a:pt x="226" y="270"/>
                    <a:pt x="226" y="270"/>
                    <a:pt x="226" y="270"/>
                  </a:cubicBezTo>
                  <a:cubicBezTo>
                    <a:pt x="227" y="268"/>
                    <a:pt x="227" y="268"/>
                    <a:pt x="227" y="268"/>
                  </a:cubicBezTo>
                  <a:cubicBezTo>
                    <a:pt x="228" y="268"/>
                    <a:pt x="228" y="268"/>
                    <a:pt x="228" y="268"/>
                  </a:cubicBezTo>
                  <a:cubicBezTo>
                    <a:pt x="227" y="267"/>
                    <a:pt x="227" y="267"/>
                    <a:pt x="227" y="267"/>
                  </a:cubicBezTo>
                  <a:cubicBezTo>
                    <a:pt x="227" y="266"/>
                    <a:pt x="227" y="266"/>
                    <a:pt x="227" y="266"/>
                  </a:cubicBezTo>
                  <a:cubicBezTo>
                    <a:pt x="227" y="266"/>
                    <a:pt x="227" y="266"/>
                    <a:pt x="227" y="266"/>
                  </a:cubicBezTo>
                  <a:cubicBezTo>
                    <a:pt x="227" y="265"/>
                    <a:pt x="227" y="265"/>
                    <a:pt x="227" y="265"/>
                  </a:cubicBezTo>
                  <a:cubicBezTo>
                    <a:pt x="228" y="264"/>
                    <a:pt x="228" y="264"/>
                    <a:pt x="228" y="264"/>
                  </a:cubicBezTo>
                  <a:cubicBezTo>
                    <a:pt x="227" y="264"/>
                    <a:pt x="227" y="264"/>
                    <a:pt x="227" y="264"/>
                  </a:cubicBezTo>
                  <a:cubicBezTo>
                    <a:pt x="227" y="263"/>
                    <a:pt x="227" y="263"/>
                    <a:pt x="227" y="263"/>
                  </a:cubicBezTo>
                  <a:cubicBezTo>
                    <a:pt x="227" y="263"/>
                    <a:pt x="227" y="263"/>
                    <a:pt x="227" y="263"/>
                  </a:cubicBezTo>
                  <a:cubicBezTo>
                    <a:pt x="227" y="262"/>
                    <a:pt x="227" y="262"/>
                    <a:pt x="227" y="262"/>
                  </a:cubicBezTo>
                  <a:cubicBezTo>
                    <a:pt x="227" y="261"/>
                    <a:pt x="227" y="261"/>
                    <a:pt x="227" y="261"/>
                  </a:cubicBezTo>
                  <a:cubicBezTo>
                    <a:pt x="227" y="260"/>
                    <a:pt x="227" y="260"/>
                    <a:pt x="227" y="260"/>
                  </a:cubicBezTo>
                  <a:cubicBezTo>
                    <a:pt x="227" y="258"/>
                    <a:pt x="227" y="258"/>
                    <a:pt x="227" y="258"/>
                  </a:cubicBezTo>
                  <a:cubicBezTo>
                    <a:pt x="228" y="258"/>
                    <a:pt x="228" y="258"/>
                    <a:pt x="228" y="258"/>
                  </a:cubicBezTo>
                  <a:cubicBezTo>
                    <a:pt x="228" y="257"/>
                    <a:pt x="228" y="257"/>
                    <a:pt x="228" y="257"/>
                  </a:cubicBezTo>
                  <a:cubicBezTo>
                    <a:pt x="228" y="257"/>
                    <a:pt x="228" y="257"/>
                    <a:pt x="228" y="257"/>
                  </a:cubicBezTo>
                  <a:cubicBezTo>
                    <a:pt x="228" y="256"/>
                    <a:pt x="228" y="256"/>
                    <a:pt x="228" y="256"/>
                  </a:cubicBezTo>
                  <a:cubicBezTo>
                    <a:pt x="228" y="256"/>
                    <a:pt x="228" y="256"/>
                    <a:pt x="228" y="256"/>
                  </a:cubicBezTo>
                  <a:cubicBezTo>
                    <a:pt x="228" y="256"/>
                    <a:pt x="228" y="256"/>
                    <a:pt x="228" y="256"/>
                  </a:cubicBezTo>
                  <a:cubicBezTo>
                    <a:pt x="228" y="255"/>
                    <a:pt x="228" y="255"/>
                    <a:pt x="228" y="255"/>
                  </a:cubicBezTo>
                  <a:cubicBezTo>
                    <a:pt x="228" y="255"/>
                    <a:pt x="228" y="255"/>
                    <a:pt x="228" y="255"/>
                  </a:cubicBezTo>
                  <a:cubicBezTo>
                    <a:pt x="228" y="254"/>
                    <a:pt x="228" y="254"/>
                    <a:pt x="228" y="254"/>
                  </a:cubicBezTo>
                  <a:cubicBezTo>
                    <a:pt x="228" y="254"/>
                    <a:pt x="228" y="254"/>
                    <a:pt x="228" y="254"/>
                  </a:cubicBezTo>
                  <a:cubicBezTo>
                    <a:pt x="227" y="253"/>
                    <a:pt x="227" y="253"/>
                    <a:pt x="227" y="253"/>
                  </a:cubicBezTo>
                  <a:cubicBezTo>
                    <a:pt x="227" y="252"/>
                    <a:pt x="227" y="252"/>
                    <a:pt x="227" y="252"/>
                  </a:cubicBezTo>
                  <a:cubicBezTo>
                    <a:pt x="227" y="252"/>
                    <a:pt x="227" y="252"/>
                    <a:pt x="227" y="252"/>
                  </a:cubicBezTo>
                  <a:cubicBezTo>
                    <a:pt x="228" y="251"/>
                    <a:pt x="228" y="251"/>
                    <a:pt x="228" y="251"/>
                  </a:cubicBezTo>
                  <a:cubicBezTo>
                    <a:pt x="230" y="251"/>
                    <a:pt x="230" y="251"/>
                    <a:pt x="230" y="251"/>
                  </a:cubicBezTo>
                  <a:cubicBezTo>
                    <a:pt x="231" y="251"/>
                    <a:pt x="231" y="251"/>
                    <a:pt x="231" y="251"/>
                  </a:cubicBezTo>
                  <a:cubicBezTo>
                    <a:pt x="232" y="251"/>
                    <a:pt x="232" y="251"/>
                    <a:pt x="232" y="251"/>
                  </a:cubicBezTo>
                  <a:cubicBezTo>
                    <a:pt x="232" y="250"/>
                    <a:pt x="232" y="250"/>
                    <a:pt x="232" y="250"/>
                  </a:cubicBezTo>
                  <a:cubicBezTo>
                    <a:pt x="234" y="249"/>
                    <a:pt x="234" y="249"/>
                    <a:pt x="234" y="249"/>
                  </a:cubicBezTo>
                  <a:cubicBezTo>
                    <a:pt x="237" y="249"/>
                    <a:pt x="237" y="249"/>
                    <a:pt x="237" y="249"/>
                  </a:cubicBezTo>
                  <a:cubicBezTo>
                    <a:pt x="237" y="248"/>
                    <a:pt x="237" y="248"/>
                    <a:pt x="237" y="248"/>
                  </a:cubicBezTo>
                  <a:cubicBezTo>
                    <a:pt x="237" y="248"/>
                    <a:pt x="237" y="248"/>
                    <a:pt x="237" y="248"/>
                  </a:cubicBezTo>
                  <a:cubicBezTo>
                    <a:pt x="239" y="247"/>
                    <a:pt x="239" y="247"/>
                    <a:pt x="239" y="247"/>
                  </a:cubicBezTo>
                  <a:cubicBezTo>
                    <a:pt x="240" y="246"/>
                    <a:pt x="240" y="246"/>
                    <a:pt x="240" y="246"/>
                  </a:cubicBezTo>
                  <a:cubicBezTo>
                    <a:pt x="241" y="246"/>
                    <a:pt x="241" y="246"/>
                    <a:pt x="241" y="246"/>
                  </a:cubicBezTo>
                  <a:cubicBezTo>
                    <a:pt x="242" y="244"/>
                    <a:pt x="242" y="244"/>
                    <a:pt x="242" y="244"/>
                  </a:cubicBezTo>
                  <a:cubicBezTo>
                    <a:pt x="242" y="244"/>
                    <a:pt x="242" y="244"/>
                    <a:pt x="242" y="244"/>
                  </a:cubicBezTo>
                  <a:cubicBezTo>
                    <a:pt x="243" y="244"/>
                    <a:pt x="243" y="244"/>
                    <a:pt x="243" y="244"/>
                  </a:cubicBezTo>
                  <a:cubicBezTo>
                    <a:pt x="244" y="244"/>
                    <a:pt x="244" y="244"/>
                    <a:pt x="244" y="244"/>
                  </a:cubicBezTo>
                  <a:cubicBezTo>
                    <a:pt x="244" y="244"/>
                    <a:pt x="244" y="244"/>
                    <a:pt x="244" y="244"/>
                  </a:cubicBezTo>
                  <a:cubicBezTo>
                    <a:pt x="244" y="243"/>
                    <a:pt x="244" y="243"/>
                    <a:pt x="244" y="243"/>
                  </a:cubicBezTo>
                  <a:cubicBezTo>
                    <a:pt x="243" y="242"/>
                    <a:pt x="243" y="242"/>
                    <a:pt x="243" y="242"/>
                  </a:cubicBezTo>
                  <a:cubicBezTo>
                    <a:pt x="243" y="242"/>
                    <a:pt x="243" y="242"/>
                    <a:pt x="243" y="242"/>
                  </a:cubicBezTo>
                  <a:cubicBezTo>
                    <a:pt x="243" y="243"/>
                    <a:pt x="243" y="243"/>
                    <a:pt x="243" y="243"/>
                  </a:cubicBezTo>
                  <a:cubicBezTo>
                    <a:pt x="242" y="243"/>
                    <a:pt x="242" y="243"/>
                    <a:pt x="242" y="243"/>
                  </a:cubicBezTo>
                  <a:cubicBezTo>
                    <a:pt x="243" y="242"/>
                    <a:pt x="243" y="242"/>
                    <a:pt x="243" y="242"/>
                  </a:cubicBezTo>
                  <a:cubicBezTo>
                    <a:pt x="243" y="240"/>
                    <a:pt x="243" y="240"/>
                    <a:pt x="243" y="240"/>
                  </a:cubicBezTo>
                  <a:cubicBezTo>
                    <a:pt x="244" y="240"/>
                    <a:pt x="244" y="240"/>
                    <a:pt x="244" y="240"/>
                  </a:cubicBezTo>
                  <a:cubicBezTo>
                    <a:pt x="244" y="238"/>
                    <a:pt x="244" y="238"/>
                    <a:pt x="244" y="238"/>
                  </a:cubicBezTo>
                  <a:cubicBezTo>
                    <a:pt x="244" y="237"/>
                    <a:pt x="244" y="237"/>
                    <a:pt x="244" y="237"/>
                  </a:cubicBezTo>
                  <a:cubicBezTo>
                    <a:pt x="243" y="236"/>
                    <a:pt x="243" y="236"/>
                    <a:pt x="243" y="236"/>
                  </a:cubicBezTo>
                  <a:cubicBezTo>
                    <a:pt x="243" y="234"/>
                    <a:pt x="243" y="234"/>
                    <a:pt x="243" y="234"/>
                  </a:cubicBezTo>
                  <a:cubicBezTo>
                    <a:pt x="243" y="232"/>
                    <a:pt x="243" y="232"/>
                    <a:pt x="243" y="232"/>
                  </a:cubicBezTo>
                  <a:cubicBezTo>
                    <a:pt x="242" y="230"/>
                    <a:pt x="242" y="230"/>
                    <a:pt x="242" y="230"/>
                  </a:cubicBezTo>
                  <a:cubicBezTo>
                    <a:pt x="241" y="229"/>
                    <a:pt x="241" y="229"/>
                    <a:pt x="241" y="229"/>
                  </a:cubicBezTo>
                  <a:cubicBezTo>
                    <a:pt x="240" y="228"/>
                    <a:pt x="240" y="228"/>
                    <a:pt x="240" y="228"/>
                  </a:cubicBezTo>
                  <a:cubicBezTo>
                    <a:pt x="240" y="228"/>
                    <a:pt x="240" y="228"/>
                    <a:pt x="240" y="228"/>
                  </a:cubicBezTo>
                  <a:cubicBezTo>
                    <a:pt x="239" y="228"/>
                    <a:pt x="239" y="228"/>
                    <a:pt x="239" y="228"/>
                  </a:cubicBezTo>
                  <a:cubicBezTo>
                    <a:pt x="240" y="226"/>
                    <a:pt x="240" y="226"/>
                    <a:pt x="240" y="226"/>
                  </a:cubicBezTo>
                  <a:cubicBezTo>
                    <a:pt x="241" y="226"/>
                    <a:pt x="241" y="226"/>
                    <a:pt x="241" y="226"/>
                  </a:cubicBezTo>
                  <a:cubicBezTo>
                    <a:pt x="243" y="223"/>
                    <a:pt x="243" y="223"/>
                    <a:pt x="243" y="223"/>
                  </a:cubicBezTo>
                  <a:cubicBezTo>
                    <a:pt x="244" y="223"/>
                    <a:pt x="244" y="223"/>
                    <a:pt x="244" y="223"/>
                  </a:cubicBezTo>
                  <a:cubicBezTo>
                    <a:pt x="244" y="223"/>
                    <a:pt x="244" y="223"/>
                    <a:pt x="244" y="223"/>
                  </a:cubicBezTo>
                  <a:cubicBezTo>
                    <a:pt x="244" y="222"/>
                    <a:pt x="244" y="222"/>
                    <a:pt x="244" y="222"/>
                  </a:cubicBezTo>
                  <a:cubicBezTo>
                    <a:pt x="244" y="222"/>
                    <a:pt x="244" y="222"/>
                    <a:pt x="244" y="222"/>
                  </a:cubicBezTo>
                  <a:cubicBezTo>
                    <a:pt x="244" y="222"/>
                    <a:pt x="244" y="222"/>
                    <a:pt x="244" y="222"/>
                  </a:cubicBezTo>
                  <a:cubicBezTo>
                    <a:pt x="245" y="221"/>
                    <a:pt x="245" y="221"/>
                    <a:pt x="245" y="221"/>
                  </a:cubicBezTo>
                  <a:cubicBezTo>
                    <a:pt x="245" y="221"/>
                    <a:pt x="245" y="221"/>
                    <a:pt x="245" y="221"/>
                  </a:cubicBezTo>
                  <a:cubicBezTo>
                    <a:pt x="246" y="222"/>
                    <a:pt x="246" y="222"/>
                    <a:pt x="246" y="222"/>
                  </a:cubicBezTo>
                  <a:cubicBezTo>
                    <a:pt x="246" y="222"/>
                    <a:pt x="246" y="222"/>
                    <a:pt x="246" y="222"/>
                  </a:cubicBezTo>
                  <a:cubicBezTo>
                    <a:pt x="246" y="221"/>
                    <a:pt x="246" y="221"/>
                    <a:pt x="246" y="221"/>
                  </a:cubicBezTo>
                  <a:cubicBezTo>
                    <a:pt x="246" y="220"/>
                    <a:pt x="246" y="220"/>
                    <a:pt x="246" y="220"/>
                  </a:cubicBezTo>
                  <a:cubicBezTo>
                    <a:pt x="247" y="220"/>
                    <a:pt x="247" y="220"/>
                    <a:pt x="247" y="220"/>
                  </a:cubicBezTo>
                  <a:cubicBezTo>
                    <a:pt x="248" y="219"/>
                    <a:pt x="248" y="219"/>
                    <a:pt x="248" y="219"/>
                  </a:cubicBezTo>
                  <a:cubicBezTo>
                    <a:pt x="248" y="218"/>
                    <a:pt x="248" y="218"/>
                    <a:pt x="248" y="218"/>
                  </a:cubicBezTo>
                  <a:cubicBezTo>
                    <a:pt x="247" y="218"/>
                    <a:pt x="247" y="218"/>
                    <a:pt x="247" y="218"/>
                  </a:cubicBezTo>
                  <a:cubicBezTo>
                    <a:pt x="247" y="218"/>
                    <a:pt x="247" y="218"/>
                    <a:pt x="247" y="218"/>
                  </a:cubicBezTo>
                  <a:cubicBezTo>
                    <a:pt x="247" y="217"/>
                    <a:pt x="247" y="217"/>
                    <a:pt x="247" y="217"/>
                  </a:cubicBezTo>
                  <a:cubicBezTo>
                    <a:pt x="247" y="216"/>
                    <a:pt x="247" y="216"/>
                    <a:pt x="247" y="216"/>
                  </a:cubicBezTo>
                  <a:cubicBezTo>
                    <a:pt x="247" y="216"/>
                    <a:pt x="247" y="216"/>
                    <a:pt x="247" y="216"/>
                  </a:cubicBezTo>
                  <a:cubicBezTo>
                    <a:pt x="247" y="215"/>
                    <a:pt x="247" y="215"/>
                    <a:pt x="247" y="215"/>
                  </a:cubicBezTo>
                  <a:cubicBezTo>
                    <a:pt x="248" y="215"/>
                    <a:pt x="248" y="215"/>
                    <a:pt x="248" y="215"/>
                  </a:cubicBezTo>
                  <a:cubicBezTo>
                    <a:pt x="247" y="215"/>
                    <a:pt x="247" y="215"/>
                    <a:pt x="247" y="215"/>
                  </a:cubicBezTo>
                  <a:cubicBezTo>
                    <a:pt x="247" y="214"/>
                    <a:pt x="247" y="214"/>
                    <a:pt x="247" y="214"/>
                  </a:cubicBezTo>
                  <a:cubicBezTo>
                    <a:pt x="248" y="213"/>
                    <a:pt x="248" y="213"/>
                    <a:pt x="248" y="213"/>
                  </a:cubicBezTo>
                  <a:cubicBezTo>
                    <a:pt x="248" y="213"/>
                    <a:pt x="248" y="213"/>
                    <a:pt x="248" y="213"/>
                  </a:cubicBezTo>
                  <a:cubicBezTo>
                    <a:pt x="248" y="213"/>
                    <a:pt x="248" y="213"/>
                    <a:pt x="248" y="213"/>
                  </a:cubicBezTo>
                  <a:cubicBezTo>
                    <a:pt x="246" y="213"/>
                    <a:pt x="246" y="213"/>
                    <a:pt x="246" y="213"/>
                  </a:cubicBezTo>
                  <a:cubicBezTo>
                    <a:pt x="246" y="213"/>
                    <a:pt x="246" y="213"/>
                    <a:pt x="246" y="213"/>
                  </a:cubicBezTo>
                  <a:cubicBezTo>
                    <a:pt x="246" y="212"/>
                    <a:pt x="246" y="212"/>
                    <a:pt x="246" y="212"/>
                  </a:cubicBezTo>
                  <a:cubicBezTo>
                    <a:pt x="248" y="211"/>
                    <a:pt x="248" y="211"/>
                    <a:pt x="248" y="211"/>
                  </a:cubicBezTo>
                  <a:cubicBezTo>
                    <a:pt x="249" y="209"/>
                    <a:pt x="249" y="209"/>
                    <a:pt x="249" y="209"/>
                  </a:cubicBezTo>
                  <a:cubicBezTo>
                    <a:pt x="249" y="208"/>
                    <a:pt x="249" y="208"/>
                    <a:pt x="249" y="208"/>
                  </a:cubicBezTo>
                  <a:cubicBezTo>
                    <a:pt x="250" y="208"/>
                    <a:pt x="250" y="208"/>
                    <a:pt x="250" y="208"/>
                  </a:cubicBezTo>
                  <a:cubicBezTo>
                    <a:pt x="250" y="208"/>
                    <a:pt x="250" y="208"/>
                    <a:pt x="250" y="208"/>
                  </a:cubicBezTo>
                  <a:cubicBezTo>
                    <a:pt x="250" y="207"/>
                    <a:pt x="250" y="207"/>
                    <a:pt x="250" y="207"/>
                  </a:cubicBezTo>
                  <a:cubicBezTo>
                    <a:pt x="250" y="207"/>
                    <a:pt x="250" y="207"/>
                    <a:pt x="250" y="207"/>
                  </a:cubicBezTo>
                  <a:cubicBezTo>
                    <a:pt x="250" y="207"/>
                    <a:pt x="250" y="207"/>
                    <a:pt x="250" y="207"/>
                  </a:cubicBezTo>
                  <a:cubicBezTo>
                    <a:pt x="249" y="206"/>
                    <a:pt x="249" y="206"/>
                    <a:pt x="249" y="206"/>
                  </a:cubicBezTo>
                  <a:cubicBezTo>
                    <a:pt x="249" y="206"/>
                    <a:pt x="249" y="206"/>
                    <a:pt x="249" y="206"/>
                  </a:cubicBezTo>
                  <a:cubicBezTo>
                    <a:pt x="249" y="204"/>
                    <a:pt x="249" y="204"/>
                    <a:pt x="249" y="204"/>
                  </a:cubicBezTo>
                  <a:cubicBezTo>
                    <a:pt x="249" y="203"/>
                    <a:pt x="249" y="203"/>
                    <a:pt x="249" y="203"/>
                  </a:cubicBezTo>
                  <a:cubicBezTo>
                    <a:pt x="249" y="202"/>
                    <a:pt x="249" y="202"/>
                    <a:pt x="249" y="202"/>
                  </a:cubicBezTo>
                  <a:cubicBezTo>
                    <a:pt x="250" y="202"/>
                    <a:pt x="250" y="202"/>
                    <a:pt x="250" y="202"/>
                  </a:cubicBezTo>
                  <a:cubicBezTo>
                    <a:pt x="250" y="202"/>
                    <a:pt x="250" y="202"/>
                    <a:pt x="250" y="202"/>
                  </a:cubicBezTo>
                  <a:cubicBezTo>
                    <a:pt x="251" y="202"/>
                    <a:pt x="251" y="202"/>
                    <a:pt x="251" y="202"/>
                  </a:cubicBezTo>
                  <a:cubicBezTo>
                    <a:pt x="251" y="201"/>
                    <a:pt x="251" y="201"/>
                    <a:pt x="251" y="201"/>
                  </a:cubicBezTo>
                  <a:cubicBezTo>
                    <a:pt x="251" y="201"/>
                    <a:pt x="251" y="201"/>
                    <a:pt x="251" y="201"/>
                  </a:cubicBezTo>
                  <a:cubicBezTo>
                    <a:pt x="252" y="201"/>
                    <a:pt x="252" y="201"/>
                    <a:pt x="252" y="201"/>
                  </a:cubicBezTo>
                  <a:cubicBezTo>
                    <a:pt x="252" y="201"/>
                    <a:pt x="252" y="201"/>
                    <a:pt x="252" y="201"/>
                  </a:cubicBezTo>
                  <a:cubicBezTo>
                    <a:pt x="253" y="201"/>
                    <a:pt x="253" y="201"/>
                    <a:pt x="253" y="201"/>
                  </a:cubicBezTo>
                  <a:cubicBezTo>
                    <a:pt x="254" y="201"/>
                    <a:pt x="254" y="201"/>
                    <a:pt x="254" y="201"/>
                  </a:cubicBezTo>
                  <a:cubicBezTo>
                    <a:pt x="256" y="202"/>
                    <a:pt x="256" y="202"/>
                    <a:pt x="256" y="202"/>
                  </a:cubicBezTo>
                  <a:cubicBezTo>
                    <a:pt x="258" y="203"/>
                    <a:pt x="258" y="203"/>
                    <a:pt x="258" y="203"/>
                  </a:cubicBezTo>
                  <a:cubicBezTo>
                    <a:pt x="259" y="203"/>
                    <a:pt x="259" y="203"/>
                    <a:pt x="259" y="203"/>
                  </a:cubicBezTo>
                  <a:cubicBezTo>
                    <a:pt x="259" y="203"/>
                    <a:pt x="259" y="203"/>
                    <a:pt x="259" y="203"/>
                  </a:cubicBezTo>
                  <a:cubicBezTo>
                    <a:pt x="258" y="204"/>
                    <a:pt x="258" y="204"/>
                    <a:pt x="258" y="204"/>
                  </a:cubicBezTo>
                  <a:cubicBezTo>
                    <a:pt x="259" y="204"/>
                    <a:pt x="259" y="204"/>
                    <a:pt x="259" y="204"/>
                  </a:cubicBezTo>
                  <a:cubicBezTo>
                    <a:pt x="260" y="203"/>
                    <a:pt x="260" y="203"/>
                    <a:pt x="260" y="203"/>
                  </a:cubicBezTo>
                  <a:cubicBezTo>
                    <a:pt x="261" y="203"/>
                    <a:pt x="261" y="203"/>
                    <a:pt x="261" y="203"/>
                  </a:cubicBezTo>
                  <a:cubicBezTo>
                    <a:pt x="262" y="203"/>
                    <a:pt x="262" y="203"/>
                    <a:pt x="262" y="203"/>
                  </a:cubicBezTo>
                  <a:cubicBezTo>
                    <a:pt x="262" y="203"/>
                    <a:pt x="262" y="203"/>
                    <a:pt x="262" y="203"/>
                  </a:cubicBezTo>
                  <a:cubicBezTo>
                    <a:pt x="263" y="204"/>
                    <a:pt x="263" y="204"/>
                    <a:pt x="263" y="204"/>
                  </a:cubicBezTo>
                  <a:cubicBezTo>
                    <a:pt x="263" y="203"/>
                    <a:pt x="263" y="203"/>
                    <a:pt x="263" y="203"/>
                  </a:cubicBezTo>
                  <a:cubicBezTo>
                    <a:pt x="264" y="204"/>
                    <a:pt x="264" y="204"/>
                    <a:pt x="264" y="204"/>
                  </a:cubicBezTo>
                  <a:cubicBezTo>
                    <a:pt x="264" y="203"/>
                    <a:pt x="264" y="203"/>
                    <a:pt x="264" y="203"/>
                  </a:cubicBezTo>
                  <a:cubicBezTo>
                    <a:pt x="265" y="203"/>
                    <a:pt x="265" y="203"/>
                    <a:pt x="265" y="203"/>
                  </a:cubicBezTo>
                  <a:cubicBezTo>
                    <a:pt x="266" y="203"/>
                    <a:pt x="266" y="203"/>
                    <a:pt x="266" y="203"/>
                  </a:cubicBezTo>
                  <a:cubicBezTo>
                    <a:pt x="268" y="204"/>
                    <a:pt x="268" y="204"/>
                    <a:pt x="268" y="204"/>
                  </a:cubicBezTo>
                  <a:cubicBezTo>
                    <a:pt x="268" y="205"/>
                    <a:pt x="268" y="205"/>
                    <a:pt x="268" y="205"/>
                  </a:cubicBezTo>
                  <a:cubicBezTo>
                    <a:pt x="269" y="205"/>
                    <a:pt x="269" y="205"/>
                    <a:pt x="269" y="205"/>
                  </a:cubicBezTo>
                  <a:cubicBezTo>
                    <a:pt x="270" y="205"/>
                    <a:pt x="270" y="205"/>
                    <a:pt x="270" y="205"/>
                  </a:cubicBezTo>
                  <a:cubicBezTo>
                    <a:pt x="270" y="207"/>
                    <a:pt x="270" y="207"/>
                    <a:pt x="270" y="207"/>
                  </a:cubicBezTo>
                  <a:cubicBezTo>
                    <a:pt x="269" y="207"/>
                    <a:pt x="269" y="207"/>
                    <a:pt x="269" y="207"/>
                  </a:cubicBezTo>
                  <a:cubicBezTo>
                    <a:pt x="269" y="208"/>
                    <a:pt x="269" y="208"/>
                    <a:pt x="269" y="208"/>
                  </a:cubicBezTo>
                  <a:cubicBezTo>
                    <a:pt x="270" y="207"/>
                    <a:pt x="270" y="207"/>
                    <a:pt x="270" y="207"/>
                  </a:cubicBezTo>
                  <a:cubicBezTo>
                    <a:pt x="271" y="208"/>
                    <a:pt x="271" y="208"/>
                    <a:pt x="271" y="208"/>
                  </a:cubicBezTo>
                  <a:cubicBezTo>
                    <a:pt x="271" y="209"/>
                    <a:pt x="271" y="209"/>
                    <a:pt x="271" y="209"/>
                  </a:cubicBezTo>
                  <a:cubicBezTo>
                    <a:pt x="270" y="209"/>
                    <a:pt x="270" y="209"/>
                    <a:pt x="270" y="209"/>
                  </a:cubicBezTo>
                  <a:cubicBezTo>
                    <a:pt x="271" y="210"/>
                    <a:pt x="271" y="210"/>
                    <a:pt x="271" y="210"/>
                  </a:cubicBezTo>
                  <a:cubicBezTo>
                    <a:pt x="272" y="209"/>
                    <a:pt x="272" y="209"/>
                    <a:pt x="272" y="209"/>
                  </a:cubicBezTo>
                  <a:cubicBezTo>
                    <a:pt x="272" y="210"/>
                    <a:pt x="272" y="210"/>
                    <a:pt x="272" y="210"/>
                  </a:cubicBezTo>
                  <a:cubicBezTo>
                    <a:pt x="272" y="211"/>
                    <a:pt x="272" y="211"/>
                    <a:pt x="272" y="211"/>
                  </a:cubicBezTo>
                  <a:cubicBezTo>
                    <a:pt x="272" y="210"/>
                    <a:pt x="272" y="210"/>
                    <a:pt x="272" y="210"/>
                  </a:cubicBezTo>
                  <a:cubicBezTo>
                    <a:pt x="271" y="211"/>
                    <a:pt x="271" y="211"/>
                    <a:pt x="271" y="211"/>
                  </a:cubicBezTo>
                  <a:cubicBezTo>
                    <a:pt x="270" y="211"/>
                    <a:pt x="270" y="211"/>
                    <a:pt x="270" y="211"/>
                  </a:cubicBezTo>
                  <a:cubicBezTo>
                    <a:pt x="272" y="212"/>
                    <a:pt x="272" y="212"/>
                    <a:pt x="272" y="212"/>
                  </a:cubicBezTo>
                  <a:cubicBezTo>
                    <a:pt x="272" y="213"/>
                    <a:pt x="272" y="213"/>
                    <a:pt x="272" y="213"/>
                  </a:cubicBezTo>
                  <a:cubicBezTo>
                    <a:pt x="272" y="212"/>
                    <a:pt x="272" y="212"/>
                    <a:pt x="272" y="212"/>
                  </a:cubicBezTo>
                  <a:cubicBezTo>
                    <a:pt x="272" y="213"/>
                    <a:pt x="272" y="213"/>
                    <a:pt x="272" y="213"/>
                  </a:cubicBezTo>
                  <a:cubicBezTo>
                    <a:pt x="273" y="212"/>
                    <a:pt x="273" y="212"/>
                    <a:pt x="273" y="212"/>
                  </a:cubicBezTo>
                  <a:cubicBezTo>
                    <a:pt x="274" y="213"/>
                    <a:pt x="274" y="213"/>
                    <a:pt x="274" y="213"/>
                  </a:cubicBezTo>
                  <a:cubicBezTo>
                    <a:pt x="275" y="213"/>
                    <a:pt x="275" y="213"/>
                    <a:pt x="275" y="213"/>
                  </a:cubicBezTo>
                  <a:cubicBezTo>
                    <a:pt x="275" y="214"/>
                    <a:pt x="275" y="214"/>
                    <a:pt x="275" y="214"/>
                  </a:cubicBezTo>
                  <a:cubicBezTo>
                    <a:pt x="276" y="213"/>
                    <a:pt x="276" y="213"/>
                    <a:pt x="276" y="213"/>
                  </a:cubicBezTo>
                  <a:cubicBezTo>
                    <a:pt x="277" y="214"/>
                    <a:pt x="277" y="214"/>
                    <a:pt x="277" y="214"/>
                  </a:cubicBezTo>
                  <a:cubicBezTo>
                    <a:pt x="277" y="215"/>
                    <a:pt x="277" y="215"/>
                    <a:pt x="277" y="215"/>
                  </a:cubicBezTo>
                  <a:cubicBezTo>
                    <a:pt x="278" y="216"/>
                    <a:pt x="278" y="216"/>
                    <a:pt x="278" y="216"/>
                  </a:cubicBezTo>
                  <a:cubicBezTo>
                    <a:pt x="279" y="215"/>
                    <a:pt x="279" y="215"/>
                    <a:pt x="279" y="215"/>
                  </a:cubicBezTo>
                  <a:cubicBezTo>
                    <a:pt x="279" y="214"/>
                    <a:pt x="279" y="214"/>
                    <a:pt x="279" y="214"/>
                  </a:cubicBezTo>
                  <a:cubicBezTo>
                    <a:pt x="280" y="214"/>
                    <a:pt x="280" y="214"/>
                    <a:pt x="280" y="214"/>
                  </a:cubicBezTo>
                  <a:cubicBezTo>
                    <a:pt x="280" y="215"/>
                    <a:pt x="280" y="215"/>
                    <a:pt x="280" y="215"/>
                  </a:cubicBezTo>
                  <a:cubicBezTo>
                    <a:pt x="279" y="216"/>
                    <a:pt x="279" y="216"/>
                    <a:pt x="279" y="216"/>
                  </a:cubicBezTo>
                  <a:cubicBezTo>
                    <a:pt x="278" y="217"/>
                    <a:pt x="278" y="217"/>
                    <a:pt x="278" y="217"/>
                  </a:cubicBezTo>
                  <a:cubicBezTo>
                    <a:pt x="277" y="218"/>
                    <a:pt x="277" y="218"/>
                    <a:pt x="277" y="218"/>
                  </a:cubicBezTo>
                  <a:cubicBezTo>
                    <a:pt x="278" y="220"/>
                    <a:pt x="278" y="220"/>
                    <a:pt x="278" y="220"/>
                  </a:cubicBezTo>
                  <a:cubicBezTo>
                    <a:pt x="277" y="220"/>
                    <a:pt x="277" y="220"/>
                    <a:pt x="277" y="220"/>
                  </a:cubicBezTo>
                  <a:cubicBezTo>
                    <a:pt x="277" y="219"/>
                    <a:pt x="277" y="219"/>
                    <a:pt x="277" y="219"/>
                  </a:cubicBezTo>
                  <a:cubicBezTo>
                    <a:pt x="277" y="220"/>
                    <a:pt x="277" y="220"/>
                    <a:pt x="277" y="220"/>
                  </a:cubicBezTo>
                  <a:cubicBezTo>
                    <a:pt x="276" y="221"/>
                    <a:pt x="276" y="221"/>
                    <a:pt x="276" y="221"/>
                  </a:cubicBezTo>
                  <a:cubicBezTo>
                    <a:pt x="274" y="221"/>
                    <a:pt x="274" y="221"/>
                    <a:pt x="274" y="221"/>
                  </a:cubicBezTo>
                  <a:cubicBezTo>
                    <a:pt x="272" y="220"/>
                    <a:pt x="272" y="220"/>
                    <a:pt x="272" y="220"/>
                  </a:cubicBezTo>
                  <a:cubicBezTo>
                    <a:pt x="274" y="221"/>
                    <a:pt x="274" y="221"/>
                    <a:pt x="274" y="221"/>
                  </a:cubicBezTo>
                  <a:cubicBezTo>
                    <a:pt x="276" y="221"/>
                    <a:pt x="276" y="221"/>
                    <a:pt x="276" y="221"/>
                  </a:cubicBezTo>
                  <a:cubicBezTo>
                    <a:pt x="277" y="222"/>
                    <a:pt x="277" y="222"/>
                    <a:pt x="277" y="222"/>
                  </a:cubicBezTo>
                  <a:cubicBezTo>
                    <a:pt x="277" y="224"/>
                    <a:pt x="277" y="224"/>
                    <a:pt x="277" y="224"/>
                  </a:cubicBezTo>
                  <a:cubicBezTo>
                    <a:pt x="276" y="225"/>
                    <a:pt x="276" y="225"/>
                    <a:pt x="276" y="225"/>
                  </a:cubicBezTo>
                  <a:cubicBezTo>
                    <a:pt x="276" y="225"/>
                    <a:pt x="276" y="225"/>
                    <a:pt x="276" y="225"/>
                  </a:cubicBezTo>
                  <a:cubicBezTo>
                    <a:pt x="275" y="226"/>
                    <a:pt x="275" y="226"/>
                    <a:pt x="275" y="226"/>
                  </a:cubicBezTo>
                  <a:cubicBezTo>
                    <a:pt x="275" y="226"/>
                    <a:pt x="275" y="226"/>
                    <a:pt x="275" y="226"/>
                  </a:cubicBezTo>
                  <a:cubicBezTo>
                    <a:pt x="276" y="228"/>
                    <a:pt x="276" y="228"/>
                    <a:pt x="276" y="228"/>
                  </a:cubicBezTo>
                  <a:cubicBezTo>
                    <a:pt x="277" y="228"/>
                    <a:pt x="277" y="228"/>
                    <a:pt x="277" y="228"/>
                  </a:cubicBezTo>
                  <a:cubicBezTo>
                    <a:pt x="277" y="228"/>
                    <a:pt x="277" y="228"/>
                    <a:pt x="277" y="228"/>
                  </a:cubicBezTo>
                  <a:cubicBezTo>
                    <a:pt x="275" y="228"/>
                    <a:pt x="275" y="228"/>
                    <a:pt x="275" y="228"/>
                  </a:cubicBezTo>
                  <a:cubicBezTo>
                    <a:pt x="276" y="229"/>
                    <a:pt x="276" y="229"/>
                    <a:pt x="276" y="229"/>
                  </a:cubicBezTo>
                  <a:cubicBezTo>
                    <a:pt x="277" y="230"/>
                    <a:pt x="277" y="230"/>
                    <a:pt x="277" y="230"/>
                  </a:cubicBezTo>
                  <a:cubicBezTo>
                    <a:pt x="277" y="230"/>
                    <a:pt x="277" y="230"/>
                    <a:pt x="277" y="230"/>
                  </a:cubicBezTo>
                  <a:cubicBezTo>
                    <a:pt x="277" y="229"/>
                    <a:pt x="277" y="229"/>
                    <a:pt x="277" y="229"/>
                  </a:cubicBezTo>
                  <a:cubicBezTo>
                    <a:pt x="278" y="229"/>
                    <a:pt x="278" y="229"/>
                    <a:pt x="278" y="229"/>
                  </a:cubicBezTo>
                  <a:cubicBezTo>
                    <a:pt x="279" y="229"/>
                    <a:pt x="279" y="229"/>
                    <a:pt x="279" y="229"/>
                  </a:cubicBezTo>
                  <a:cubicBezTo>
                    <a:pt x="279" y="230"/>
                    <a:pt x="279" y="230"/>
                    <a:pt x="279" y="230"/>
                  </a:cubicBezTo>
                  <a:cubicBezTo>
                    <a:pt x="279" y="231"/>
                    <a:pt x="279" y="231"/>
                    <a:pt x="279" y="231"/>
                  </a:cubicBezTo>
                  <a:cubicBezTo>
                    <a:pt x="279" y="232"/>
                    <a:pt x="279" y="232"/>
                    <a:pt x="279" y="232"/>
                  </a:cubicBezTo>
                  <a:cubicBezTo>
                    <a:pt x="278" y="233"/>
                    <a:pt x="278" y="233"/>
                    <a:pt x="278" y="233"/>
                  </a:cubicBezTo>
                  <a:cubicBezTo>
                    <a:pt x="278" y="234"/>
                    <a:pt x="278" y="234"/>
                    <a:pt x="278" y="234"/>
                  </a:cubicBezTo>
                  <a:cubicBezTo>
                    <a:pt x="277" y="235"/>
                    <a:pt x="277" y="235"/>
                    <a:pt x="277" y="235"/>
                  </a:cubicBezTo>
                  <a:cubicBezTo>
                    <a:pt x="278" y="235"/>
                    <a:pt x="278" y="235"/>
                    <a:pt x="278" y="235"/>
                  </a:cubicBezTo>
                  <a:cubicBezTo>
                    <a:pt x="279" y="232"/>
                    <a:pt x="279" y="232"/>
                    <a:pt x="279" y="232"/>
                  </a:cubicBezTo>
                  <a:cubicBezTo>
                    <a:pt x="280" y="231"/>
                    <a:pt x="280" y="231"/>
                    <a:pt x="280" y="231"/>
                  </a:cubicBezTo>
                  <a:cubicBezTo>
                    <a:pt x="281" y="231"/>
                    <a:pt x="281" y="231"/>
                    <a:pt x="281" y="231"/>
                  </a:cubicBezTo>
                  <a:cubicBezTo>
                    <a:pt x="281" y="232"/>
                    <a:pt x="281" y="232"/>
                    <a:pt x="281" y="232"/>
                  </a:cubicBezTo>
                  <a:cubicBezTo>
                    <a:pt x="281" y="234"/>
                    <a:pt x="281" y="234"/>
                    <a:pt x="281" y="234"/>
                  </a:cubicBezTo>
                  <a:cubicBezTo>
                    <a:pt x="280" y="234"/>
                    <a:pt x="280" y="234"/>
                    <a:pt x="280" y="234"/>
                  </a:cubicBezTo>
                  <a:cubicBezTo>
                    <a:pt x="281" y="235"/>
                    <a:pt x="281" y="235"/>
                    <a:pt x="281" y="235"/>
                  </a:cubicBezTo>
                  <a:cubicBezTo>
                    <a:pt x="280" y="236"/>
                    <a:pt x="280" y="236"/>
                    <a:pt x="280" y="236"/>
                  </a:cubicBezTo>
                  <a:cubicBezTo>
                    <a:pt x="281" y="235"/>
                    <a:pt x="281" y="235"/>
                    <a:pt x="281" y="235"/>
                  </a:cubicBezTo>
                  <a:cubicBezTo>
                    <a:pt x="281" y="234"/>
                    <a:pt x="281" y="234"/>
                    <a:pt x="281" y="234"/>
                  </a:cubicBezTo>
                  <a:cubicBezTo>
                    <a:pt x="282" y="233"/>
                    <a:pt x="282" y="233"/>
                    <a:pt x="282" y="233"/>
                  </a:cubicBezTo>
                  <a:cubicBezTo>
                    <a:pt x="283" y="233"/>
                    <a:pt x="283" y="233"/>
                    <a:pt x="283" y="233"/>
                  </a:cubicBezTo>
                  <a:cubicBezTo>
                    <a:pt x="284" y="232"/>
                    <a:pt x="284" y="232"/>
                    <a:pt x="284" y="232"/>
                  </a:cubicBezTo>
                  <a:cubicBezTo>
                    <a:pt x="284" y="232"/>
                    <a:pt x="284" y="232"/>
                    <a:pt x="284" y="232"/>
                  </a:cubicBezTo>
                  <a:cubicBezTo>
                    <a:pt x="285" y="233"/>
                    <a:pt x="285" y="233"/>
                    <a:pt x="285" y="233"/>
                  </a:cubicBezTo>
                  <a:cubicBezTo>
                    <a:pt x="285" y="232"/>
                    <a:pt x="285" y="232"/>
                    <a:pt x="285" y="232"/>
                  </a:cubicBezTo>
                  <a:cubicBezTo>
                    <a:pt x="286" y="232"/>
                    <a:pt x="286" y="232"/>
                    <a:pt x="286" y="232"/>
                  </a:cubicBezTo>
                  <a:cubicBezTo>
                    <a:pt x="286" y="231"/>
                    <a:pt x="286" y="231"/>
                    <a:pt x="286" y="231"/>
                  </a:cubicBezTo>
                  <a:cubicBezTo>
                    <a:pt x="286" y="231"/>
                    <a:pt x="286" y="231"/>
                    <a:pt x="286" y="231"/>
                  </a:cubicBezTo>
                  <a:cubicBezTo>
                    <a:pt x="288" y="230"/>
                    <a:pt x="288" y="230"/>
                    <a:pt x="288" y="230"/>
                  </a:cubicBezTo>
                  <a:cubicBezTo>
                    <a:pt x="288" y="230"/>
                    <a:pt x="288" y="230"/>
                    <a:pt x="288" y="230"/>
                  </a:cubicBezTo>
                  <a:cubicBezTo>
                    <a:pt x="288" y="232"/>
                    <a:pt x="288" y="232"/>
                    <a:pt x="288" y="232"/>
                  </a:cubicBezTo>
                  <a:cubicBezTo>
                    <a:pt x="288" y="233"/>
                    <a:pt x="288" y="233"/>
                    <a:pt x="288" y="233"/>
                  </a:cubicBezTo>
                  <a:cubicBezTo>
                    <a:pt x="289" y="231"/>
                    <a:pt x="289" y="231"/>
                    <a:pt x="289" y="231"/>
                  </a:cubicBezTo>
                  <a:cubicBezTo>
                    <a:pt x="289" y="230"/>
                    <a:pt x="289" y="230"/>
                    <a:pt x="289" y="230"/>
                  </a:cubicBezTo>
                  <a:cubicBezTo>
                    <a:pt x="289" y="230"/>
                    <a:pt x="289" y="230"/>
                    <a:pt x="289" y="230"/>
                  </a:cubicBezTo>
                  <a:cubicBezTo>
                    <a:pt x="289" y="230"/>
                    <a:pt x="289" y="230"/>
                    <a:pt x="289" y="230"/>
                  </a:cubicBezTo>
                  <a:cubicBezTo>
                    <a:pt x="290" y="229"/>
                    <a:pt x="290" y="229"/>
                    <a:pt x="290" y="229"/>
                  </a:cubicBezTo>
                  <a:cubicBezTo>
                    <a:pt x="290" y="229"/>
                    <a:pt x="290" y="229"/>
                    <a:pt x="290" y="229"/>
                  </a:cubicBezTo>
                  <a:cubicBezTo>
                    <a:pt x="291" y="228"/>
                    <a:pt x="291" y="228"/>
                    <a:pt x="291" y="228"/>
                  </a:cubicBezTo>
                  <a:cubicBezTo>
                    <a:pt x="291" y="227"/>
                    <a:pt x="291" y="227"/>
                    <a:pt x="291" y="227"/>
                  </a:cubicBezTo>
                  <a:cubicBezTo>
                    <a:pt x="292" y="227"/>
                    <a:pt x="292" y="227"/>
                    <a:pt x="292" y="227"/>
                  </a:cubicBezTo>
                  <a:cubicBezTo>
                    <a:pt x="292" y="226"/>
                    <a:pt x="292" y="226"/>
                    <a:pt x="292" y="226"/>
                  </a:cubicBezTo>
                  <a:cubicBezTo>
                    <a:pt x="293" y="226"/>
                    <a:pt x="293" y="226"/>
                    <a:pt x="293" y="226"/>
                  </a:cubicBezTo>
                  <a:cubicBezTo>
                    <a:pt x="293" y="227"/>
                    <a:pt x="293" y="227"/>
                    <a:pt x="293" y="227"/>
                  </a:cubicBezTo>
                  <a:cubicBezTo>
                    <a:pt x="293" y="226"/>
                    <a:pt x="293" y="226"/>
                    <a:pt x="293" y="226"/>
                  </a:cubicBezTo>
                  <a:cubicBezTo>
                    <a:pt x="293" y="226"/>
                    <a:pt x="293" y="226"/>
                    <a:pt x="293" y="226"/>
                  </a:cubicBezTo>
                  <a:cubicBezTo>
                    <a:pt x="292" y="226"/>
                    <a:pt x="292" y="226"/>
                    <a:pt x="292" y="226"/>
                  </a:cubicBezTo>
                  <a:cubicBezTo>
                    <a:pt x="292" y="225"/>
                    <a:pt x="292" y="225"/>
                    <a:pt x="292" y="225"/>
                  </a:cubicBezTo>
                  <a:cubicBezTo>
                    <a:pt x="293" y="224"/>
                    <a:pt x="293" y="224"/>
                    <a:pt x="293" y="224"/>
                  </a:cubicBezTo>
                  <a:cubicBezTo>
                    <a:pt x="293" y="224"/>
                    <a:pt x="293" y="224"/>
                    <a:pt x="293" y="224"/>
                  </a:cubicBezTo>
                  <a:cubicBezTo>
                    <a:pt x="294" y="224"/>
                    <a:pt x="294" y="224"/>
                    <a:pt x="294" y="224"/>
                  </a:cubicBezTo>
                  <a:cubicBezTo>
                    <a:pt x="294" y="223"/>
                    <a:pt x="294" y="223"/>
                    <a:pt x="294" y="223"/>
                  </a:cubicBezTo>
                  <a:cubicBezTo>
                    <a:pt x="294" y="223"/>
                    <a:pt x="294" y="223"/>
                    <a:pt x="294" y="223"/>
                  </a:cubicBezTo>
                  <a:cubicBezTo>
                    <a:pt x="294" y="222"/>
                    <a:pt x="294" y="222"/>
                    <a:pt x="294" y="222"/>
                  </a:cubicBezTo>
                  <a:cubicBezTo>
                    <a:pt x="295" y="222"/>
                    <a:pt x="295" y="222"/>
                    <a:pt x="295" y="222"/>
                  </a:cubicBezTo>
                  <a:cubicBezTo>
                    <a:pt x="296" y="221"/>
                    <a:pt x="296" y="221"/>
                    <a:pt x="296" y="221"/>
                  </a:cubicBezTo>
                  <a:cubicBezTo>
                    <a:pt x="295" y="220"/>
                    <a:pt x="295" y="220"/>
                    <a:pt x="295" y="220"/>
                  </a:cubicBezTo>
                  <a:cubicBezTo>
                    <a:pt x="296" y="219"/>
                    <a:pt x="296" y="219"/>
                    <a:pt x="296" y="219"/>
                  </a:cubicBezTo>
                  <a:cubicBezTo>
                    <a:pt x="297" y="219"/>
                    <a:pt x="297" y="219"/>
                    <a:pt x="297" y="219"/>
                  </a:cubicBezTo>
                  <a:cubicBezTo>
                    <a:pt x="298" y="219"/>
                    <a:pt x="298" y="219"/>
                    <a:pt x="298" y="219"/>
                  </a:cubicBezTo>
                  <a:cubicBezTo>
                    <a:pt x="297" y="220"/>
                    <a:pt x="297" y="220"/>
                    <a:pt x="297" y="220"/>
                  </a:cubicBezTo>
                  <a:cubicBezTo>
                    <a:pt x="298" y="220"/>
                    <a:pt x="298" y="220"/>
                    <a:pt x="298" y="220"/>
                  </a:cubicBezTo>
                  <a:cubicBezTo>
                    <a:pt x="298" y="220"/>
                    <a:pt x="298" y="220"/>
                    <a:pt x="298" y="220"/>
                  </a:cubicBezTo>
                  <a:cubicBezTo>
                    <a:pt x="297" y="220"/>
                    <a:pt x="297" y="220"/>
                    <a:pt x="297" y="220"/>
                  </a:cubicBezTo>
                  <a:cubicBezTo>
                    <a:pt x="297" y="221"/>
                    <a:pt x="297" y="221"/>
                    <a:pt x="297" y="221"/>
                  </a:cubicBezTo>
                  <a:cubicBezTo>
                    <a:pt x="298" y="221"/>
                    <a:pt x="298" y="221"/>
                    <a:pt x="298" y="221"/>
                  </a:cubicBezTo>
                  <a:cubicBezTo>
                    <a:pt x="297" y="222"/>
                    <a:pt x="297" y="222"/>
                    <a:pt x="297" y="222"/>
                  </a:cubicBezTo>
                  <a:cubicBezTo>
                    <a:pt x="297" y="222"/>
                    <a:pt x="297" y="222"/>
                    <a:pt x="297" y="222"/>
                  </a:cubicBezTo>
                  <a:cubicBezTo>
                    <a:pt x="297" y="222"/>
                    <a:pt x="297" y="222"/>
                    <a:pt x="297" y="222"/>
                  </a:cubicBezTo>
                  <a:cubicBezTo>
                    <a:pt x="297" y="222"/>
                    <a:pt x="297" y="222"/>
                    <a:pt x="297" y="222"/>
                  </a:cubicBezTo>
                  <a:cubicBezTo>
                    <a:pt x="298" y="222"/>
                    <a:pt x="298" y="222"/>
                    <a:pt x="298" y="222"/>
                  </a:cubicBezTo>
                  <a:cubicBezTo>
                    <a:pt x="298" y="223"/>
                    <a:pt x="298" y="223"/>
                    <a:pt x="298" y="223"/>
                  </a:cubicBezTo>
                  <a:cubicBezTo>
                    <a:pt x="297" y="223"/>
                    <a:pt x="297" y="223"/>
                    <a:pt x="297" y="223"/>
                  </a:cubicBezTo>
                  <a:cubicBezTo>
                    <a:pt x="298" y="223"/>
                    <a:pt x="298" y="223"/>
                    <a:pt x="298" y="223"/>
                  </a:cubicBezTo>
                  <a:cubicBezTo>
                    <a:pt x="298" y="224"/>
                    <a:pt x="298" y="224"/>
                    <a:pt x="298" y="224"/>
                  </a:cubicBezTo>
                  <a:cubicBezTo>
                    <a:pt x="297" y="224"/>
                    <a:pt x="297" y="224"/>
                    <a:pt x="297" y="224"/>
                  </a:cubicBezTo>
                  <a:cubicBezTo>
                    <a:pt x="298" y="225"/>
                    <a:pt x="298" y="225"/>
                    <a:pt x="298" y="225"/>
                  </a:cubicBezTo>
                  <a:cubicBezTo>
                    <a:pt x="298" y="226"/>
                    <a:pt x="298" y="226"/>
                    <a:pt x="298" y="226"/>
                  </a:cubicBezTo>
                  <a:cubicBezTo>
                    <a:pt x="299" y="227"/>
                    <a:pt x="299" y="227"/>
                    <a:pt x="299" y="227"/>
                  </a:cubicBezTo>
                  <a:cubicBezTo>
                    <a:pt x="298" y="227"/>
                    <a:pt x="298" y="227"/>
                    <a:pt x="298" y="227"/>
                  </a:cubicBezTo>
                  <a:cubicBezTo>
                    <a:pt x="298" y="227"/>
                    <a:pt x="298" y="227"/>
                    <a:pt x="298" y="227"/>
                  </a:cubicBezTo>
                  <a:cubicBezTo>
                    <a:pt x="297" y="227"/>
                    <a:pt x="297" y="227"/>
                    <a:pt x="297" y="227"/>
                  </a:cubicBezTo>
                  <a:cubicBezTo>
                    <a:pt x="298" y="228"/>
                    <a:pt x="298" y="228"/>
                    <a:pt x="298" y="228"/>
                  </a:cubicBezTo>
                  <a:cubicBezTo>
                    <a:pt x="298" y="228"/>
                    <a:pt x="298" y="228"/>
                    <a:pt x="298" y="228"/>
                  </a:cubicBezTo>
                  <a:cubicBezTo>
                    <a:pt x="298" y="228"/>
                    <a:pt x="298" y="228"/>
                    <a:pt x="298" y="228"/>
                  </a:cubicBezTo>
                  <a:cubicBezTo>
                    <a:pt x="299" y="227"/>
                    <a:pt x="299" y="227"/>
                    <a:pt x="299" y="227"/>
                  </a:cubicBezTo>
                  <a:cubicBezTo>
                    <a:pt x="299" y="228"/>
                    <a:pt x="299" y="228"/>
                    <a:pt x="299" y="228"/>
                  </a:cubicBezTo>
                  <a:cubicBezTo>
                    <a:pt x="300" y="228"/>
                    <a:pt x="300" y="228"/>
                    <a:pt x="300" y="228"/>
                  </a:cubicBezTo>
                  <a:cubicBezTo>
                    <a:pt x="299" y="229"/>
                    <a:pt x="299" y="229"/>
                    <a:pt x="299" y="229"/>
                  </a:cubicBezTo>
                  <a:cubicBezTo>
                    <a:pt x="298" y="230"/>
                    <a:pt x="298" y="230"/>
                    <a:pt x="298" y="230"/>
                  </a:cubicBezTo>
                  <a:cubicBezTo>
                    <a:pt x="297" y="229"/>
                    <a:pt x="297" y="229"/>
                    <a:pt x="297" y="229"/>
                  </a:cubicBezTo>
                  <a:cubicBezTo>
                    <a:pt x="297" y="230"/>
                    <a:pt x="297" y="230"/>
                    <a:pt x="297" y="230"/>
                  </a:cubicBezTo>
                  <a:cubicBezTo>
                    <a:pt x="297" y="230"/>
                    <a:pt x="297" y="230"/>
                    <a:pt x="297" y="230"/>
                  </a:cubicBezTo>
                  <a:cubicBezTo>
                    <a:pt x="299" y="230"/>
                    <a:pt x="299" y="230"/>
                    <a:pt x="299" y="230"/>
                  </a:cubicBezTo>
                  <a:cubicBezTo>
                    <a:pt x="300" y="230"/>
                    <a:pt x="300" y="230"/>
                    <a:pt x="300" y="230"/>
                  </a:cubicBezTo>
                  <a:cubicBezTo>
                    <a:pt x="300" y="231"/>
                    <a:pt x="300" y="231"/>
                    <a:pt x="300" y="231"/>
                  </a:cubicBezTo>
                  <a:cubicBezTo>
                    <a:pt x="299" y="231"/>
                    <a:pt x="299" y="231"/>
                    <a:pt x="299" y="231"/>
                  </a:cubicBezTo>
                  <a:cubicBezTo>
                    <a:pt x="300" y="232"/>
                    <a:pt x="300" y="232"/>
                    <a:pt x="300" y="232"/>
                  </a:cubicBezTo>
                  <a:cubicBezTo>
                    <a:pt x="301" y="231"/>
                    <a:pt x="301" y="231"/>
                    <a:pt x="301" y="231"/>
                  </a:cubicBezTo>
                  <a:cubicBezTo>
                    <a:pt x="301" y="232"/>
                    <a:pt x="301" y="232"/>
                    <a:pt x="301" y="232"/>
                  </a:cubicBezTo>
                  <a:cubicBezTo>
                    <a:pt x="300" y="233"/>
                    <a:pt x="300" y="233"/>
                    <a:pt x="300" y="233"/>
                  </a:cubicBezTo>
                  <a:cubicBezTo>
                    <a:pt x="298" y="233"/>
                    <a:pt x="298" y="233"/>
                    <a:pt x="298" y="233"/>
                  </a:cubicBezTo>
                  <a:cubicBezTo>
                    <a:pt x="298" y="233"/>
                    <a:pt x="298" y="233"/>
                    <a:pt x="298" y="233"/>
                  </a:cubicBezTo>
                  <a:cubicBezTo>
                    <a:pt x="297" y="233"/>
                    <a:pt x="297" y="233"/>
                    <a:pt x="297" y="233"/>
                  </a:cubicBezTo>
                  <a:cubicBezTo>
                    <a:pt x="298" y="234"/>
                    <a:pt x="298" y="234"/>
                    <a:pt x="298" y="234"/>
                  </a:cubicBezTo>
                  <a:cubicBezTo>
                    <a:pt x="297" y="234"/>
                    <a:pt x="297" y="234"/>
                    <a:pt x="297" y="234"/>
                  </a:cubicBezTo>
                  <a:cubicBezTo>
                    <a:pt x="298" y="234"/>
                    <a:pt x="298" y="234"/>
                    <a:pt x="298" y="234"/>
                  </a:cubicBezTo>
                  <a:cubicBezTo>
                    <a:pt x="300" y="234"/>
                    <a:pt x="300" y="234"/>
                    <a:pt x="300" y="234"/>
                  </a:cubicBezTo>
                  <a:cubicBezTo>
                    <a:pt x="301" y="234"/>
                    <a:pt x="301" y="234"/>
                    <a:pt x="301" y="234"/>
                  </a:cubicBezTo>
                  <a:cubicBezTo>
                    <a:pt x="301" y="234"/>
                    <a:pt x="301" y="234"/>
                    <a:pt x="301" y="234"/>
                  </a:cubicBezTo>
                  <a:cubicBezTo>
                    <a:pt x="301" y="234"/>
                    <a:pt x="301" y="234"/>
                    <a:pt x="301" y="234"/>
                  </a:cubicBezTo>
                  <a:cubicBezTo>
                    <a:pt x="301" y="235"/>
                    <a:pt x="301" y="235"/>
                    <a:pt x="301" y="235"/>
                  </a:cubicBezTo>
                  <a:cubicBezTo>
                    <a:pt x="300" y="235"/>
                    <a:pt x="300" y="235"/>
                    <a:pt x="300" y="235"/>
                  </a:cubicBezTo>
                  <a:cubicBezTo>
                    <a:pt x="299" y="235"/>
                    <a:pt x="299" y="235"/>
                    <a:pt x="299" y="235"/>
                  </a:cubicBezTo>
                  <a:cubicBezTo>
                    <a:pt x="298" y="237"/>
                    <a:pt x="298" y="237"/>
                    <a:pt x="298" y="237"/>
                  </a:cubicBezTo>
                  <a:cubicBezTo>
                    <a:pt x="299" y="236"/>
                    <a:pt x="299" y="236"/>
                    <a:pt x="299" y="236"/>
                  </a:cubicBezTo>
                  <a:cubicBezTo>
                    <a:pt x="300" y="236"/>
                    <a:pt x="300" y="236"/>
                    <a:pt x="300" y="236"/>
                  </a:cubicBezTo>
                  <a:cubicBezTo>
                    <a:pt x="301" y="236"/>
                    <a:pt x="301" y="236"/>
                    <a:pt x="301" y="236"/>
                  </a:cubicBezTo>
                  <a:cubicBezTo>
                    <a:pt x="301" y="236"/>
                    <a:pt x="301" y="236"/>
                    <a:pt x="301" y="236"/>
                  </a:cubicBezTo>
                  <a:cubicBezTo>
                    <a:pt x="301" y="237"/>
                    <a:pt x="301" y="237"/>
                    <a:pt x="301" y="237"/>
                  </a:cubicBezTo>
                  <a:cubicBezTo>
                    <a:pt x="301" y="237"/>
                    <a:pt x="301" y="237"/>
                    <a:pt x="301" y="237"/>
                  </a:cubicBezTo>
                  <a:cubicBezTo>
                    <a:pt x="300" y="237"/>
                    <a:pt x="300" y="237"/>
                    <a:pt x="300" y="237"/>
                  </a:cubicBezTo>
                  <a:cubicBezTo>
                    <a:pt x="300" y="238"/>
                    <a:pt x="300" y="238"/>
                    <a:pt x="300" y="238"/>
                  </a:cubicBezTo>
                  <a:cubicBezTo>
                    <a:pt x="300" y="238"/>
                    <a:pt x="300" y="238"/>
                    <a:pt x="300" y="238"/>
                  </a:cubicBezTo>
                  <a:cubicBezTo>
                    <a:pt x="301" y="238"/>
                    <a:pt x="301" y="238"/>
                    <a:pt x="301" y="238"/>
                  </a:cubicBezTo>
                  <a:cubicBezTo>
                    <a:pt x="301" y="237"/>
                    <a:pt x="301" y="237"/>
                    <a:pt x="301" y="237"/>
                  </a:cubicBezTo>
                  <a:cubicBezTo>
                    <a:pt x="302" y="238"/>
                    <a:pt x="302" y="238"/>
                    <a:pt x="302" y="238"/>
                  </a:cubicBezTo>
                  <a:cubicBezTo>
                    <a:pt x="303" y="239"/>
                    <a:pt x="303" y="239"/>
                    <a:pt x="303" y="239"/>
                  </a:cubicBezTo>
                  <a:cubicBezTo>
                    <a:pt x="302" y="240"/>
                    <a:pt x="302" y="240"/>
                    <a:pt x="302" y="240"/>
                  </a:cubicBezTo>
                  <a:cubicBezTo>
                    <a:pt x="301" y="240"/>
                    <a:pt x="301" y="240"/>
                    <a:pt x="301" y="240"/>
                  </a:cubicBezTo>
                  <a:cubicBezTo>
                    <a:pt x="301" y="240"/>
                    <a:pt x="301" y="240"/>
                    <a:pt x="301" y="240"/>
                  </a:cubicBezTo>
                  <a:cubicBezTo>
                    <a:pt x="300" y="240"/>
                    <a:pt x="300" y="240"/>
                    <a:pt x="300" y="240"/>
                  </a:cubicBezTo>
                  <a:cubicBezTo>
                    <a:pt x="301" y="241"/>
                    <a:pt x="301" y="241"/>
                    <a:pt x="301" y="241"/>
                  </a:cubicBezTo>
                  <a:cubicBezTo>
                    <a:pt x="301" y="241"/>
                    <a:pt x="301" y="241"/>
                    <a:pt x="301" y="241"/>
                  </a:cubicBezTo>
                  <a:cubicBezTo>
                    <a:pt x="302" y="241"/>
                    <a:pt x="302" y="241"/>
                    <a:pt x="302" y="241"/>
                  </a:cubicBezTo>
                  <a:cubicBezTo>
                    <a:pt x="302" y="241"/>
                    <a:pt x="302" y="241"/>
                    <a:pt x="302" y="241"/>
                  </a:cubicBezTo>
                  <a:cubicBezTo>
                    <a:pt x="303" y="241"/>
                    <a:pt x="303" y="241"/>
                    <a:pt x="303" y="241"/>
                  </a:cubicBezTo>
                  <a:cubicBezTo>
                    <a:pt x="303" y="242"/>
                    <a:pt x="303" y="242"/>
                    <a:pt x="303" y="242"/>
                  </a:cubicBezTo>
                  <a:cubicBezTo>
                    <a:pt x="302" y="242"/>
                    <a:pt x="302" y="242"/>
                    <a:pt x="302" y="242"/>
                  </a:cubicBezTo>
                  <a:cubicBezTo>
                    <a:pt x="303" y="242"/>
                    <a:pt x="303" y="242"/>
                    <a:pt x="303" y="242"/>
                  </a:cubicBezTo>
                  <a:cubicBezTo>
                    <a:pt x="303" y="242"/>
                    <a:pt x="303" y="242"/>
                    <a:pt x="303" y="242"/>
                  </a:cubicBezTo>
                  <a:cubicBezTo>
                    <a:pt x="304" y="243"/>
                    <a:pt x="304" y="243"/>
                    <a:pt x="304" y="243"/>
                  </a:cubicBezTo>
                  <a:cubicBezTo>
                    <a:pt x="304" y="244"/>
                    <a:pt x="304" y="244"/>
                    <a:pt x="304" y="244"/>
                  </a:cubicBezTo>
                  <a:cubicBezTo>
                    <a:pt x="303" y="244"/>
                    <a:pt x="303" y="244"/>
                    <a:pt x="303" y="244"/>
                  </a:cubicBezTo>
                  <a:cubicBezTo>
                    <a:pt x="302" y="245"/>
                    <a:pt x="302" y="245"/>
                    <a:pt x="302" y="245"/>
                  </a:cubicBezTo>
                  <a:cubicBezTo>
                    <a:pt x="302" y="245"/>
                    <a:pt x="302" y="245"/>
                    <a:pt x="302" y="245"/>
                  </a:cubicBezTo>
                  <a:cubicBezTo>
                    <a:pt x="301" y="245"/>
                    <a:pt x="301" y="245"/>
                    <a:pt x="301" y="245"/>
                  </a:cubicBezTo>
                  <a:cubicBezTo>
                    <a:pt x="302" y="245"/>
                    <a:pt x="302" y="245"/>
                    <a:pt x="302" y="245"/>
                  </a:cubicBezTo>
                  <a:cubicBezTo>
                    <a:pt x="302" y="246"/>
                    <a:pt x="302" y="246"/>
                    <a:pt x="302" y="246"/>
                  </a:cubicBezTo>
                  <a:cubicBezTo>
                    <a:pt x="301" y="246"/>
                    <a:pt x="301" y="246"/>
                    <a:pt x="301" y="246"/>
                  </a:cubicBezTo>
                  <a:cubicBezTo>
                    <a:pt x="300" y="245"/>
                    <a:pt x="300" y="245"/>
                    <a:pt x="300" y="245"/>
                  </a:cubicBezTo>
                  <a:cubicBezTo>
                    <a:pt x="299" y="245"/>
                    <a:pt x="299" y="245"/>
                    <a:pt x="299" y="245"/>
                  </a:cubicBezTo>
                  <a:cubicBezTo>
                    <a:pt x="300" y="246"/>
                    <a:pt x="300" y="246"/>
                    <a:pt x="300" y="246"/>
                  </a:cubicBezTo>
                  <a:cubicBezTo>
                    <a:pt x="300" y="247"/>
                    <a:pt x="300" y="247"/>
                    <a:pt x="300" y="247"/>
                  </a:cubicBezTo>
                  <a:cubicBezTo>
                    <a:pt x="301" y="247"/>
                    <a:pt x="301" y="247"/>
                    <a:pt x="301" y="247"/>
                  </a:cubicBezTo>
                  <a:cubicBezTo>
                    <a:pt x="301" y="248"/>
                    <a:pt x="301" y="248"/>
                    <a:pt x="301" y="248"/>
                  </a:cubicBezTo>
                  <a:cubicBezTo>
                    <a:pt x="301" y="248"/>
                    <a:pt x="301" y="248"/>
                    <a:pt x="301" y="248"/>
                  </a:cubicBezTo>
                  <a:cubicBezTo>
                    <a:pt x="300" y="248"/>
                    <a:pt x="300" y="248"/>
                    <a:pt x="300" y="248"/>
                  </a:cubicBezTo>
                  <a:cubicBezTo>
                    <a:pt x="300" y="249"/>
                    <a:pt x="300" y="249"/>
                    <a:pt x="300" y="249"/>
                  </a:cubicBezTo>
                  <a:cubicBezTo>
                    <a:pt x="299" y="249"/>
                    <a:pt x="299" y="249"/>
                    <a:pt x="299" y="249"/>
                  </a:cubicBezTo>
                  <a:cubicBezTo>
                    <a:pt x="300" y="249"/>
                    <a:pt x="300" y="249"/>
                    <a:pt x="300" y="249"/>
                  </a:cubicBezTo>
                  <a:cubicBezTo>
                    <a:pt x="301" y="249"/>
                    <a:pt x="301" y="249"/>
                    <a:pt x="301" y="249"/>
                  </a:cubicBezTo>
                  <a:cubicBezTo>
                    <a:pt x="301" y="249"/>
                    <a:pt x="301" y="249"/>
                    <a:pt x="301" y="249"/>
                  </a:cubicBezTo>
                  <a:cubicBezTo>
                    <a:pt x="302" y="248"/>
                    <a:pt x="302" y="248"/>
                    <a:pt x="302" y="248"/>
                  </a:cubicBezTo>
                  <a:cubicBezTo>
                    <a:pt x="303" y="248"/>
                    <a:pt x="303" y="248"/>
                    <a:pt x="303" y="248"/>
                  </a:cubicBezTo>
                  <a:cubicBezTo>
                    <a:pt x="303" y="249"/>
                    <a:pt x="303" y="249"/>
                    <a:pt x="303" y="249"/>
                  </a:cubicBezTo>
                  <a:cubicBezTo>
                    <a:pt x="303" y="249"/>
                    <a:pt x="303" y="249"/>
                    <a:pt x="303" y="249"/>
                  </a:cubicBezTo>
                  <a:cubicBezTo>
                    <a:pt x="303" y="250"/>
                    <a:pt x="303" y="250"/>
                    <a:pt x="303" y="250"/>
                  </a:cubicBezTo>
                  <a:cubicBezTo>
                    <a:pt x="303" y="250"/>
                    <a:pt x="303" y="250"/>
                    <a:pt x="303" y="250"/>
                  </a:cubicBezTo>
                  <a:cubicBezTo>
                    <a:pt x="303" y="250"/>
                    <a:pt x="303" y="250"/>
                    <a:pt x="303" y="250"/>
                  </a:cubicBezTo>
                  <a:cubicBezTo>
                    <a:pt x="303" y="251"/>
                    <a:pt x="303" y="251"/>
                    <a:pt x="303" y="251"/>
                  </a:cubicBezTo>
                  <a:cubicBezTo>
                    <a:pt x="303" y="251"/>
                    <a:pt x="303" y="251"/>
                    <a:pt x="303" y="251"/>
                  </a:cubicBezTo>
                  <a:cubicBezTo>
                    <a:pt x="304" y="250"/>
                    <a:pt x="304" y="250"/>
                    <a:pt x="304" y="250"/>
                  </a:cubicBezTo>
                  <a:cubicBezTo>
                    <a:pt x="304" y="251"/>
                    <a:pt x="304" y="251"/>
                    <a:pt x="304" y="251"/>
                  </a:cubicBezTo>
                  <a:cubicBezTo>
                    <a:pt x="305" y="251"/>
                    <a:pt x="305" y="251"/>
                    <a:pt x="305" y="251"/>
                  </a:cubicBezTo>
                  <a:cubicBezTo>
                    <a:pt x="305" y="252"/>
                    <a:pt x="305" y="252"/>
                    <a:pt x="305" y="252"/>
                  </a:cubicBezTo>
                  <a:cubicBezTo>
                    <a:pt x="305" y="252"/>
                    <a:pt x="305" y="252"/>
                    <a:pt x="305" y="252"/>
                  </a:cubicBezTo>
                  <a:cubicBezTo>
                    <a:pt x="305" y="253"/>
                    <a:pt x="305" y="253"/>
                    <a:pt x="305" y="253"/>
                  </a:cubicBezTo>
                  <a:cubicBezTo>
                    <a:pt x="305" y="253"/>
                    <a:pt x="305" y="253"/>
                    <a:pt x="305" y="253"/>
                  </a:cubicBezTo>
                  <a:cubicBezTo>
                    <a:pt x="306" y="251"/>
                    <a:pt x="306" y="251"/>
                    <a:pt x="306" y="251"/>
                  </a:cubicBezTo>
                  <a:cubicBezTo>
                    <a:pt x="306" y="252"/>
                    <a:pt x="306" y="252"/>
                    <a:pt x="306" y="252"/>
                  </a:cubicBezTo>
                  <a:cubicBezTo>
                    <a:pt x="306" y="252"/>
                    <a:pt x="306" y="252"/>
                    <a:pt x="306" y="252"/>
                  </a:cubicBezTo>
                  <a:cubicBezTo>
                    <a:pt x="307" y="253"/>
                    <a:pt x="307" y="253"/>
                    <a:pt x="307" y="253"/>
                  </a:cubicBezTo>
                  <a:cubicBezTo>
                    <a:pt x="305" y="253"/>
                    <a:pt x="305" y="253"/>
                    <a:pt x="305" y="253"/>
                  </a:cubicBezTo>
                  <a:cubicBezTo>
                    <a:pt x="304" y="255"/>
                    <a:pt x="304" y="255"/>
                    <a:pt x="304" y="255"/>
                  </a:cubicBezTo>
                  <a:cubicBezTo>
                    <a:pt x="303" y="255"/>
                    <a:pt x="303" y="255"/>
                    <a:pt x="303" y="255"/>
                  </a:cubicBezTo>
                  <a:cubicBezTo>
                    <a:pt x="302" y="255"/>
                    <a:pt x="302" y="255"/>
                    <a:pt x="302" y="255"/>
                  </a:cubicBezTo>
                  <a:cubicBezTo>
                    <a:pt x="303" y="256"/>
                    <a:pt x="303" y="256"/>
                    <a:pt x="303" y="256"/>
                  </a:cubicBezTo>
                  <a:cubicBezTo>
                    <a:pt x="304" y="256"/>
                    <a:pt x="304" y="256"/>
                    <a:pt x="304" y="256"/>
                  </a:cubicBezTo>
                  <a:cubicBezTo>
                    <a:pt x="306" y="254"/>
                    <a:pt x="306" y="254"/>
                    <a:pt x="306" y="254"/>
                  </a:cubicBezTo>
                  <a:cubicBezTo>
                    <a:pt x="306" y="254"/>
                    <a:pt x="306" y="254"/>
                    <a:pt x="306" y="254"/>
                  </a:cubicBezTo>
                  <a:cubicBezTo>
                    <a:pt x="306" y="255"/>
                    <a:pt x="306" y="255"/>
                    <a:pt x="306" y="255"/>
                  </a:cubicBezTo>
                  <a:cubicBezTo>
                    <a:pt x="306" y="255"/>
                    <a:pt x="306" y="255"/>
                    <a:pt x="306" y="255"/>
                  </a:cubicBezTo>
                  <a:cubicBezTo>
                    <a:pt x="305" y="256"/>
                    <a:pt x="305" y="256"/>
                    <a:pt x="305" y="256"/>
                  </a:cubicBezTo>
                  <a:cubicBezTo>
                    <a:pt x="306" y="256"/>
                    <a:pt x="306" y="256"/>
                    <a:pt x="306" y="256"/>
                  </a:cubicBezTo>
                  <a:cubicBezTo>
                    <a:pt x="307" y="255"/>
                    <a:pt x="307" y="255"/>
                    <a:pt x="307" y="255"/>
                  </a:cubicBezTo>
                  <a:cubicBezTo>
                    <a:pt x="307" y="254"/>
                    <a:pt x="307" y="254"/>
                    <a:pt x="307" y="254"/>
                  </a:cubicBezTo>
                  <a:cubicBezTo>
                    <a:pt x="308" y="254"/>
                    <a:pt x="308" y="254"/>
                    <a:pt x="308" y="254"/>
                  </a:cubicBezTo>
                  <a:cubicBezTo>
                    <a:pt x="308" y="254"/>
                    <a:pt x="308" y="254"/>
                    <a:pt x="308" y="254"/>
                  </a:cubicBezTo>
                  <a:cubicBezTo>
                    <a:pt x="308" y="255"/>
                    <a:pt x="308" y="255"/>
                    <a:pt x="308" y="255"/>
                  </a:cubicBezTo>
                  <a:cubicBezTo>
                    <a:pt x="307" y="255"/>
                    <a:pt x="307" y="255"/>
                    <a:pt x="307" y="255"/>
                  </a:cubicBezTo>
                  <a:cubicBezTo>
                    <a:pt x="308" y="255"/>
                    <a:pt x="308" y="255"/>
                    <a:pt x="308" y="255"/>
                  </a:cubicBezTo>
                  <a:cubicBezTo>
                    <a:pt x="309" y="255"/>
                    <a:pt x="309" y="255"/>
                    <a:pt x="309" y="255"/>
                  </a:cubicBezTo>
                  <a:cubicBezTo>
                    <a:pt x="309" y="255"/>
                    <a:pt x="309" y="255"/>
                    <a:pt x="309" y="255"/>
                  </a:cubicBezTo>
                  <a:cubicBezTo>
                    <a:pt x="308" y="256"/>
                    <a:pt x="308" y="256"/>
                    <a:pt x="308" y="256"/>
                  </a:cubicBezTo>
                  <a:cubicBezTo>
                    <a:pt x="307" y="257"/>
                    <a:pt x="307" y="257"/>
                    <a:pt x="307" y="257"/>
                  </a:cubicBezTo>
                  <a:cubicBezTo>
                    <a:pt x="308" y="257"/>
                    <a:pt x="308" y="257"/>
                    <a:pt x="308" y="257"/>
                  </a:cubicBezTo>
                  <a:cubicBezTo>
                    <a:pt x="308" y="256"/>
                    <a:pt x="308" y="256"/>
                    <a:pt x="308" y="256"/>
                  </a:cubicBezTo>
                  <a:cubicBezTo>
                    <a:pt x="310" y="255"/>
                    <a:pt x="310" y="255"/>
                    <a:pt x="310" y="255"/>
                  </a:cubicBezTo>
                  <a:cubicBezTo>
                    <a:pt x="310" y="255"/>
                    <a:pt x="310" y="255"/>
                    <a:pt x="310" y="255"/>
                  </a:cubicBezTo>
                  <a:cubicBezTo>
                    <a:pt x="310" y="255"/>
                    <a:pt x="310" y="255"/>
                    <a:pt x="310" y="255"/>
                  </a:cubicBezTo>
                  <a:cubicBezTo>
                    <a:pt x="310" y="256"/>
                    <a:pt x="310" y="256"/>
                    <a:pt x="310" y="256"/>
                  </a:cubicBezTo>
                  <a:cubicBezTo>
                    <a:pt x="311" y="255"/>
                    <a:pt x="311" y="255"/>
                    <a:pt x="311" y="255"/>
                  </a:cubicBezTo>
                  <a:cubicBezTo>
                    <a:pt x="311" y="255"/>
                    <a:pt x="311" y="255"/>
                    <a:pt x="311" y="255"/>
                  </a:cubicBezTo>
                  <a:cubicBezTo>
                    <a:pt x="311" y="257"/>
                    <a:pt x="311" y="257"/>
                    <a:pt x="311" y="257"/>
                  </a:cubicBezTo>
                  <a:cubicBezTo>
                    <a:pt x="310" y="257"/>
                    <a:pt x="310" y="257"/>
                    <a:pt x="310" y="257"/>
                  </a:cubicBezTo>
                  <a:cubicBezTo>
                    <a:pt x="311" y="257"/>
                    <a:pt x="311" y="257"/>
                    <a:pt x="311" y="257"/>
                  </a:cubicBezTo>
                  <a:cubicBezTo>
                    <a:pt x="311" y="257"/>
                    <a:pt x="311" y="257"/>
                    <a:pt x="311" y="257"/>
                  </a:cubicBezTo>
                  <a:cubicBezTo>
                    <a:pt x="312" y="258"/>
                    <a:pt x="312" y="258"/>
                    <a:pt x="312" y="258"/>
                  </a:cubicBezTo>
                  <a:cubicBezTo>
                    <a:pt x="313" y="257"/>
                    <a:pt x="313" y="257"/>
                    <a:pt x="313" y="257"/>
                  </a:cubicBezTo>
                  <a:cubicBezTo>
                    <a:pt x="314" y="257"/>
                    <a:pt x="314" y="257"/>
                    <a:pt x="314" y="257"/>
                  </a:cubicBezTo>
                  <a:cubicBezTo>
                    <a:pt x="315" y="257"/>
                    <a:pt x="315" y="257"/>
                    <a:pt x="315" y="257"/>
                  </a:cubicBezTo>
                  <a:cubicBezTo>
                    <a:pt x="315" y="258"/>
                    <a:pt x="315" y="258"/>
                    <a:pt x="315" y="258"/>
                  </a:cubicBezTo>
                  <a:cubicBezTo>
                    <a:pt x="314" y="258"/>
                    <a:pt x="314" y="258"/>
                    <a:pt x="314" y="258"/>
                  </a:cubicBezTo>
                  <a:cubicBezTo>
                    <a:pt x="314" y="258"/>
                    <a:pt x="314" y="258"/>
                    <a:pt x="314" y="258"/>
                  </a:cubicBezTo>
                  <a:cubicBezTo>
                    <a:pt x="316" y="258"/>
                    <a:pt x="316" y="258"/>
                    <a:pt x="316" y="258"/>
                  </a:cubicBezTo>
                  <a:cubicBezTo>
                    <a:pt x="317" y="259"/>
                    <a:pt x="317" y="259"/>
                    <a:pt x="317" y="259"/>
                  </a:cubicBezTo>
                  <a:cubicBezTo>
                    <a:pt x="315" y="259"/>
                    <a:pt x="315" y="259"/>
                    <a:pt x="315" y="259"/>
                  </a:cubicBezTo>
                  <a:cubicBezTo>
                    <a:pt x="315" y="260"/>
                    <a:pt x="315" y="260"/>
                    <a:pt x="315" y="260"/>
                  </a:cubicBezTo>
                  <a:cubicBezTo>
                    <a:pt x="313" y="260"/>
                    <a:pt x="313" y="260"/>
                    <a:pt x="313" y="260"/>
                  </a:cubicBezTo>
                  <a:cubicBezTo>
                    <a:pt x="313" y="260"/>
                    <a:pt x="313" y="260"/>
                    <a:pt x="313" y="260"/>
                  </a:cubicBezTo>
                  <a:cubicBezTo>
                    <a:pt x="312" y="260"/>
                    <a:pt x="312" y="260"/>
                    <a:pt x="312" y="260"/>
                  </a:cubicBezTo>
                  <a:cubicBezTo>
                    <a:pt x="311" y="261"/>
                    <a:pt x="311" y="261"/>
                    <a:pt x="311" y="261"/>
                  </a:cubicBezTo>
                  <a:cubicBezTo>
                    <a:pt x="309" y="261"/>
                    <a:pt x="309" y="261"/>
                    <a:pt x="309" y="261"/>
                  </a:cubicBezTo>
                  <a:cubicBezTo>
                    <a:pt x="307" y="261"/>
                    <a:pt x="307" y="261"/>
                    <a:pt x="307" y="261"/>
                  </a:cubicBezTo>
                  <a:cubicBezTo>
                    <a:pt x="307" y="262"/>
                    <a:pt x="307" y="262"/>
                    <a:pt x="307" y="262"/>
                  </a:cubicBezTo>
                  <a:cubicBezTo>
                    <a:pt x="309" y="261"/>
                    <a:pt x="309" y="261"/>
                    <a:pt x="309" y="261"/>
                  </a:cubicBezTo>
                  <a:cubicBezTo>
                    <a:pt x="310" y="261"/>
                    <a:pt x="310" y="261"/>
                    <a:pt x="310" y="261"/>
                  </a:cubicBezTo>
                  <a:cubicBezTo>
                    <a:pt x="311" y="261"/>
                    <a:pt x="311" y="261"/>
                    <a:pt x="311" y="261"/>
                  </a:cubicBezTo>
                  <a:cubicBezTo>
                    <a:pt x="311" y="261"/>
                    <a:pt x="311" y="261"/>
                    <a:pt x="311" y="261"/>
                  </a:cubicBezTo>
                  <a:cubicBezTo>
                    <a:pt x="309" y="262"/>
                    <a:pt x="309" y="262"/>
                    <a:pt x="309" y="262"/>
                  </a:cubicBezTo>
                  <a:cubicBezTo>
                    <a:pt x="308" y="262"/>
                    <a:pt x="308" y="262"/>
                    <a:pt x="308" y="262"/>
                  </a:cubicBezTo>
                  <a:cubicBezTo>
                    <a:pt x="306" y="263"/>
                    <a:pt x="306" y="263"/>
                    <a:pt x="306" y="263"/>
                  </a:cubicBezTo>
                  <a:cubicBezTo>
                    <a:pt x="306" y="263"/>
                    <a:pt x="306" y="263"/>
                    <a:pt x="306" y="263"/>
                  </a:cubicBezTo>
                  <a:cubicBezTo>
                    <a:pt x="305" y="263"/>
                    <a:pt x="305" y="263"/>
                    <a:pt x="305" y="263"/>
                  </a:cubicBezTo>
                  <a:cubicBezTo>
                    <a:pt x="304" y="264"/>
                    <a:pt x="304" y="264"/>
                    <a:pt x="304" y="264"/>
                  </a:cubicBezTo>
                  <a:cubicBezTo>
                    <a:pt x="304" y="264"/>
                    <a:pt x="304" y="264"/>
                    <a:pt x="304" y="264"/>
                  </a:cubicBezTo>
                  <a:cubicBezTo>
                    <a:pt x="303" y="263"/>
                    <a:pt x="303" y="263"/>
                    <a:pt x="303" y="263"/>
                  </a:cubicBezTo>
                  <a:cubicBezTo>
                    <a:pt x="302" y="262"/>
                    <a:pt x="302" y="262"/>
                    <a:pt x="302" y="262"/>
                  </a:cubicBezTo>
                  <a:cubicBezTo>
                    <a:pt x="302" y="263"/>
                    <a:pt x="302" y="263"/>
                    <a:pt x="302" y="263"/>
                  </a:cubicBezTo>
                  <a:cubicBezTo>
                    <a:pt x="301" y="263"/>
                    <a:pt x="301" y="263"/>
                    <a:pt x="301" y="263"/>
                  </a:cubicBezTo>
                  <a:cubicBezTo>
                    <a:pt x="302" y="263"/>
                    <a:pt x="302" y="263"/>
                    <a:pt x="302" y="263"/>
                  </a:cubicBezTo>
                  <a:cubicBezTo>
                    <a:pt x="302" y="264"/>
                    <a:pt x="302" y="264"/>
                    <a:pt x="302" y="264"/>
                  </a:cubicBezTo>
                  <a:cubicBezTo>
                    <a:pt x="304" y="265"/>
                    <a:pt x="304" y="265"/>
                    <a:pt x="304" y="265"/>
                  </a:cubicBezTo>
                  <a:cubicBezTo>
                    <a:pt x="304" y="265"/>
                    <a:pt x="304" y="265"/>
                    <a:pt x="304" y="265"/>
                  </a:cubicBezTo>
                  <a:cubicBezTo>
                    <a:pt x="303" y="265"/>
                    <a:pt x="303" y="265"/>
                    <a:pt x="303" y="265"/>
                  </a:cubicBezTo>
                  <a:cubicBezTo>
                    <a:pt x="303" y="266"/>
                    <a:pt x="303" y="266"/>
                    <a:pt x="303" y="266"/>
                  </a:cubicBezTo>
                  <a:cubicBezTo>
                    <a:pt x="303" y="266"/>
                    <a:pt x="303" y="266"/>
                    <a:pt x="303" y="266"/>
                  </a:cubicBezTo>
                  <a:cubicBezTo>
                    <a:pt x="304" y="266"/>
                    <a:pt x="304" y="266"/>
                    <a:pt x="304" y="266"/>
                  </a:cubicBezTo>
                  <a:cubicBezTo>
                    <a:pt x="304" y="266"/>
                    <a:pt x="304" y="266"/>
                    <a:pt x="304" y="266"/>
                  </a:cubicBezTo>
                  <a:cubicBezTo>
                    <a:pt x="304" y="266"/>
                    <a:pt x="304" y="266"/>
                    <a:pt x="304" y="266"/>
                  </a:cubicBezTo>
                  <a:cubicBezTo>
                    <a:pt x="305" y="265"/>
                    <a:pt x="305" y="265"/>
                    <a:pt x="305" y="265"/>
                  </a:cubicBezTo>
                  <a:cubicBezTo>
                    <a:pt x="306" y="265"/>
                    <a:pt x="306" y="265"/>
                    <a:pt x="306" y="265"/>
                  </a:cubicBezTo>
                  <a:cubicBezTo>
                    <a:pt x="307" y="264"/>
                    <a:pt x="307" y="264"/>
                    <a:pt x="307" y="264"/>
                  </a:cubicBezTo>
                  <a:cubicBezTo>
                    <a:pt x="308" y="264"/>
                    <a:pt x="308" y="264"/>
                    <a:pt x="308" y="264"/>
                  </a:cubicBezTo>
                  <a:cubicBezTo>
                    <a:pt x="308" y="263"/>
                    <a:pt x="308" y="263"/>
                    <a:pt x="308" y="263"/>
                  </a:cubicBezTo>
                  <a:cubicBezTo>
                    <a:pt x="309" y="262"/>
                    <a:pt x="309" y="262"/>
                    <a:pt x="309" y="262"/>
                  </a:cubicBezTo>
                  <a:cubicBezTo>
                    <a:pt x="310" y="262"/>
                    <a:pt x="310" y="262"/>
                    <a:pt x="310" y="262"/>
                  </a:cubicBezTo>
                  <a:cubicBezTo>
                    <a:pt x="312" y="262"/>
                    <a:pt x="312" y="262"/>
                    <a:pt x="312" y="262"/>
                  </a:cubicBezTo>
                  <a:cubicBezTo>
                    <a:pt x="313" y="262"/>
                    <a:pt x="313" y="262"/>
                    <a:pt x="313" y="262"/>
                  </a:cubicBezTo>
                  <a:cubicBezTo>
                    <a:pt x="314" y="262"/>
                    <a:pt x="314" y="262"/>
                    <a:pt x="314" y="262"/>
                  </a:cubicBezTo>
                  <a:cubicBezTo>
                    <a:pt x="313" y="262"/>
                    <a:pt x="313" y="262"/>
                    <a:pt x="313" y="262"/>
                  </a:cubicBezTo>
                  <a:cubicBezTo>
                    <a:pt x="312" y="262"/>
                    <a:pt x="312" y="262"/>
                    <a:pt x="312" y="262"/>
                  </a:cubicBezTo>
                  <a:cubicBezTo>
                    <a:pt x="312" y="261"/>
                    <a:pt x="312" y="261"/>
                    <a:pt x="312" y="261"/>
                  </a:cubicBezTo>
                  <a:cubicBezTo>
                    <a:pt x="313" y="261"/>
                    <a:pt x="313" y="261"/>
                    <a:pt x="313" y="261"/>
                  </a:cubicBezTo>
                  <a:cubicBezTo>
                    <a:pt x="315" y="261"/>
                    <a:pt x="315" y="261"/>
                    <a:pt x="315" y="261"/>
                  </a:cubicBezTo>
                  <a:cubicBezTo>
                    <a:pt x="316" y="261"/>
                    <a:pt x="316" y="261"/>
                    <a:pt x="316" y="261"/>
                  </a:cubicBezTo>
                  <a:cubicBezTo>
                    <a:pt x="317" y="263"/>
                    <a:pt x="317" y="263"/>
                    <a:pt x="317" y="263"/>
                  </a:cubicBezTo>
                  <a:cubicBezTo>
                    <a:pt x="317" y="263"/>
                    <a:pt x="317" y="263"/>
                    <a:pt x="317" y="263"/>
                  </a:cubicBezTo>
                  <a:cubicBezTo>
                    <a:pt x="316" y="264"/>
                    <a:pt x="316" y="264"/>
                    <a:pt x="316" y="264"/>
                  </a:cubicBezTo>
                  <a:cubicBezTo>
                    <a:pt x="315" y="264"/>
                    <a:pt x="315" y="264"/>
                    <a:pt x="315" y="264"/>
                  </a:cubicBezTo>
                  <a:cubicBezTo>
                    <a:pt x="314" y="265"/>
                    <a:pt x="314" y="265"/>
                    <a:pt x="314" y="265"/>
                  </a:cubicBezTo>
                  <a:cubicBezTo>
                    <a:pt x="316" y="265"/>
                    <a:pt x="316" y="265"/>
                    <a:pt x="316" y="265"/>
                  </a:cubicBezTo>
                  <a:cubicBezTo>
                    <a:pt x="316" y="265"/>
                    <a:pt x="316" y="265"/>
                    <a:pt x="316" y="265"/>
                  </a:cubicBezTo>
                  <a:cubicBezTo>
                    <a:pt x="316" y="265"/>
                    <a:pt x="316" y="265"/>
                    <a:pt x="316" y="265"/>
                  </a:cubicBezTo>
                  <a:cubicBezTo>
                    <a:pt x="317" y="264"/>
                    <a:pt x="317" y="264"/>
                    <a:pt x="317" y="264"/>
                  </a:cubicBezTo>
                  <a:cubicBezTo>
                    <a:pt x="318" y="264"/>
                    <a:pt x="318" y="264"/>
                    <a:pt x="318" y="264"/>
                  </a:cubicBezTo>
                  <a:cubicBezTo>
                    <a:pt x="319" y="264"/>
                    <a:pt x="319" y="264"/>
                    <a:pt x="319" y="264"/>
                  </a:cubicBezTo>
                  <a:cubicBezTo>
                    <a:pt x="319" y="264"/>
                    <a:pt x="319" y="264"/>
                    <a:pt x="319" y="264"/>
                  </a:cubicBezTo>
                  <a:cubicBezTo>
                    <a:pt x="319" y="264"/>
                    <a:pt x="319" y="264"/>
                    <a:pt x="319" y="264"/>
                  </a:cubicBezTo>
                  <a:cubicBezTo>
                    <a:pt x="319" y="265"/>
                    <a:pt x="319" y="265"/>
                    <a:pt x="319" y="265"/>
                  </a:cubicBezTo>
                  <a:cubicBezTo>
                    <a:pt x="320" y="265"/>
                    <a:pt x="320" y="265"/>
                    <a:pt x="320" y="265"/>
                  </a:cubicBezTo>
                  <a:cubicBezTo>
                    <a:pt x="321" y="265"/>
                    <a:pt x="321" y="265"/>
                    <a:pt x="321" y="265"/>
                  </a:cubicBezTo>
                  <a:cubicBezTo>
                    <a:pt x="321" y="266"/>
                    <a:pt x="321" y="266"/>
                    <a:pt x="321" y="266"/>
                  </a:cubicBezTo>
                  <a:cubicBezTo>
                    <a:pt x="320" y="265"/>
                    <a:pt x="320" y="265"/>
                    <a:pt x="320" y="265"/>
                  </a:cubicBezTo>
                  <a:cubicBezTo>
                    <a:pt x="320" y="265"/>
                    <a:pt x="320" y="265"/>
                    <a:pt x="320" y="265"/>
                  </a:cubicBezTo>
                  <a:cubicBezTo>
                    <a:pt x="320" y="266"/>
                    <a:pt x="320" y="266"/>
                    <a:pt x="320" y="266"/>
                  </a:cubicBezTo>
                  <a:cubicBezTo>
                    <a:pt x="321" y="267"/>
                    <a:pt x="321" y="267"/>
                    <a:pt x="321" y="267"/>
                  </a:cubicBezTo>
                  <a:cubicBezTo>
                    <a:pt x="322" y="267"/>
                    <a:pt x="322" y="267"/>
                    <a:pt x="322" y="267"/>
                  </a:cubicBezTo>
                  <a:cubicBezTo>
                    <a:pt x="321" y="268"/>
                    <a:pt x="321" y="268"/>
                    <a:pt x="321" y="268"/>
                  </a:cubicBezTo>
                  <a:cubicBezTo>
                    <a:pt x="320" y="268"/>
                    <a:pt x="320" y="268"/>
                    <a:pt x="320" y="268"/>
                  </a:cubicBezTo>
                  <a:cubicBezTo>
                    <a:pt x="319" y="268"/>
                    <a:pt x="319" y="268"/>
                    <a:pt x="319" y="268"/>
                  </a:cubicBezTo>
                  <a:cubicBezTo>
                    <a:pt x="321" y="268"/>
                    <a:pt x="321" y="268"/>
                    <a:pt x="321" y="268"/>
                  </a:cubicBezTo>
                  <a:cubicBezTo>
                    <a:pt x="320" y="269"/>
                    <a:pt x="320" y="269"/>
                    <a:pt x="320" y="269"/>
                  </a:cubicBezTo>
                  <a:cubicBezTo>
                    <a:pt x="320" y="269"/>
                    <a:pt x="320" y="269"/>
                    <a:pt x="320" y="269"/>
                  </a:cubicBezTo>
                  <a:cubicBezTo>
                    <a:pt x="320" y="270"/>
                    <a:pt x="320" y="270"/>
                    <a:pt x="320" y="270"/>
                  </a:cubicBezTo>
                  <a:cubicBezTo>
                    <a:pt x="319" y="270"/>
                    <a:pt x="319" y="270"/>
                    <a:pt x="319" y="270"/>
                  </a:cubicBezTo>
                  <a:cubicBezTo>
                    <a:pt x="318" y="270"/>
                    <a:pt x="318" y="270"/>
                    <a:pt x="318" y="270"/>
                  </a:cubicBezTo>
                  <a:cubicBezTo>
                    <a:pt x="318" y="270"/>
                    <a:pt x="318" y="270"/>
                    <a:pt x="318" y="270"/>
                  </a:cubicBezTo>
                  <a:cubicBezTo>
                    <a:pt x="319" y="271"/>
                    <a:pt x="319" y="271"/>
                    <a:pt x="319" y="271"/>
                  </a:cubicBezTo>
                  <a:cubicBezTo>
                    <a:pt x="320" y="271"/>
                    <a:pt x="320" y="271"/>
                    <a:pt x="320" y="271"/>
                  </a:cubicBezTo>
                  <a:cubicBezTo>
                    <a:pt x="321" y="271"/>
                    <a:pt x="321" y="271"/>
                    <a:pt x="321" y="271"/>
                  </a:cubicBezTo>
                  <a:cubicBezTo>
                    <a:pt x="320" y="272"/>
                    <a:pt x="320" y="272"/>
                    <a:pt x="320" y="272"/>
                  </a:cubicBezTo>
                  <a:cubicBezTo>
                    <a:pt x="319" y="272"/>
                    <a:pt x="319" y="272"/>
                    <a:pt x="319" y="272"/>
                  </a:cubicBezTo>
                  <a:cubicBezTo>
                    <a:pt x="319" y="272"/>
                    <a:pt x="319" y="272"/>
                    <a:pt x="319" y="272"/>
                  </a:cubicBezTo>
                  <a:cubicBezTo>
                    <a:pt x="320" y="272"/>
                    <a:pt x="320" y="272"/>
                    <a:pt x="320" y="272"/>
                  </a:cubicBezTo>
                  <a:cubicBezTo>
                    <a:pt x="320" y="272"/>
                    <a:pt x="320" y="272"/>
                    <a:pt x="320" y="272"/>
                  </a:cubicBezTo>
                  <a:cubicBezTo>
                    <a:pt x="321" y="272"/>
                    <a:pt x="321" y="272"/>
                    <a:pt x="321" y="272"/>
                  </a:cubicBezTo>
                  <a:cubicBezTo>
                    <a:pt x="320" y="273"/>
                    <a:pt x="320" y="273"/>
                    <a:pt x="320" y="273"/>
                  </a:cubicBezTo>
                  <a:cubicBezTo>
                    <a:pt x="320" y="274"/>
                    <a:pt x="320" y="274"/>
                    <a:pt x="320" y="274"/>
                  </a:cubicBezTo>
                  <a:cubicBezTo>
                    <a:pt x="320" y="274"/>
                    <a:pt x="320" y="274"/>
                    <a:pt x="320" y="274"/>
                  </a:cubicBezTo>
                  <a:cubicBezTo>
                    <a:pt x="319" y="274"/>
                    <a:pt x="319" y="274"/>
                    <a:pt x="319" y="274"/>
                  </a:cubicBezTo>
                  <a:cubicBezTo>
                    <a:pt x="318" y="275"/>
                    <a:pt x="318" y="275"/>
                    <a:pt x="318" y="275"/>
                  </a:cubicBezTo>
                  <a:cubicBezTo>
                    <a:pt x="317" y="275"/>
                    <a:pt x="317" y="275"/>
                    <a:pt x="317" y="275"/>
                  </a:cubicBezTo>
                  <a:cubicBezTo>
                    <a:pt x="316" y="276"/>
                    <a:pt x="316" y="276"/>
                    <a:pt x="316" y="276"/>
                  </a:cubicBezTo>
                  <a:cubicBezTo>
                    <a:pt x="316" y="276"/>
                    <a:pt x="316" y="276"/>
                    <a:pt x="316" y="276"/>
                  </a:cubicBezTo>
                  <a:cubicBezTo>
                    <a:pt x="315" y="276"/>
                    <a:pt x="315" y="276"/>
                    <a:pt x="315" y="276"/>
                  </a:cubicBezTo>
                  <a:cubicBezTo>
                    <a:pt x="315" y="276"/>
                    <a:pt x="315" y="276"/>
                    <a:pt x="315" y="276"/>
                  </a:cubicBezTo>
                  <a:cubicBezTo>
                    <a:pt x="314" y="277"/>
                    <a:pt x="314" y="277"/>
                    <a:pt x="314" y="277"/>
                  </a:cubicBezTo>
                  <a:cubicBezTo>
                    <a:pt x="314" y="277"/>
                    <a:pt x="314" y="277"/>
                    <a:pt x="314" y="277"/>
                  </a:cubicBezTo>
                  <a:cubicBezTo>
                    <a:pt x="313" y="277"/>
                    <a:pt x="313" y="277"/>
                    <a:pt x="313" y="277"/>
                  </a:cubicBezTo>
                  <a:cubicBezTo>
                    <a:pt x="313" y="277"/>
                    <a:pt x="313" y="277"/>
                    <a:pt x="313" y="277"/>
                  </a:cubicBezTo>
                  <a:cubicBezTo>
                    <a:pt x="312" y="277"/>
                    <a:pt x="312" y="277"/>
                    <a:pt x="312" y="277"/>
                  </a:cubicBezTo>
                  <a:cubicBezTo>
                    <a:pt x="312" y="277"/>
                    <a:pt x="312" y="277"/>
                    <a:pt x="312" y="277"/>
                  </a:cubicBezTo>
                  <a:cubicBezTo>
                    <a:pt x="311" y="277"/>
                    <a:pt x="311" y="277"/>
                    <a:pt x="311" y="277"/>
                  </a:cubicBezTo>
                  <a:cubicBezTo>
                    <a:pt x="310" y="277"/>
                    <a:pt x="310" y="277"/>
                    <a:pt x="310" y="277"/>
                  </a:cubicBezTo>
                  <a:cubicBezTo>
                    <a:pt x="309" y="276"/>
                    <a:pt x="309" y="276"/>
                    <a:pt x="309" y="276"/>
                  </a:cubicBezTo>
                  <a:cubicBezTo>
                    <a:pt x="309" y="277"/>
                    <a:pt x="309" y="277"/>
                    <a:pt x="309" y="277"/>
                  </a:cubicBezTo>
                  <a:cubicBezTo>
                    <a:pt x="309" y="277"/>
                    <a:pt x="309" y="277"/>
                    <a:pt x="309" y="277"/>
                  </a:cubicBezTo>
                  <a:cubicBezTo>
                    <a:pt x="308" y="277"/>
                    <a:pt x="308" y="277"/>
                    <a:pt x="308" y="277"/>
                  </a:cubicBezTo>
                  <a:cubicBezTo>
                    <a:pt x="307" y="277"/>
                    <a:pt x="307" y="277"/>
                    <a:pt x="307" y="277"/>
                  </a:cubicBezTo>
                  <a:cubicBezTo>
                    <a:pt x="307" y="278"/>
                    <a:pt x="307" y="278"/>
                    <a:pt x="307" y="278"/>
                  </a:cubicBezTo>
                  <a:cubicBezTo>
                    <a:pt x="307" y="278"/>
                    <a:pt x="307" y="278"/>
                    <a:pt x="307" y="278"/>
                  </a:cubicBezTo>
                  <a:cubicBezTo>
                    <a:pt x="307" y="278"/>
                    <a:pt x="307" y="278"/>
                    <a:pt x="307" y="278"/>
                  </a:cubicBezTo>
                  <a:cubicBezTo>
                    <a:pt x="307" y="279"/>
                    <a:pt x="307" y="279"/>
                    <a:pt x="307" y="279"/>
                  </a:cubicBezTo>
                  <a:cubicBezTo>
                    <a:pt x="306" y="279"/>
                    <a:pt x="306" y="279"/>
                    <a:pt x="306" y="279"/>
                  </a:cubicBezTo>
                  <a:cubicBezTo>
                    <a:pt x="306" y="279"/>
                    <a:pt x="306" y="279"/>
                    <a:pt x="306" y="279"/>
                  </a:cubicBezTo>
                  <a:cubicBezTo>
                    <a:pt x="306" y="280"/>
                    <a:pt x="306" y="280"/>
                    <a:pt x="306" y="280"/>
                  </a:cubicBezTo>
                  <a:cubicBezTo>
                    <a:pt x="305" y="280"/>
                    <a:pt x="305" y="280"/>
                    <a:pt x="305" y="280"/>
                  </a:cubicBezTo>
                  <a:cubicBezTo>
                    <a:pt x="305" y="281"/>
                    <a:pt x="305" y="281"/>
                    <a:pt x="305" y="281"/>
                  </a:cubicBezTo>
                  <a:cubicBezTo>
                    <a:pt x="304" y="281"/>
                    <a:pt x="304" y="281"/>
                    <a:pt x="304" y="281"/>
                  </a:cubicBezTo>
                  <a:cubicBezTo>
                    <a:pt x="303" y="282"/>
                    <a:pt x="303" y="282"/>
                    <a:pt x="303" y="282"/>
                  </a:cubicBezTo>
                  <a:cubicBezTo>
                    <a:pt x="303" y="282"/>
                    <a:pt x="303" y="282"/>
                    <a:pt x="303" y="282"/>
                  </a:cubicBezTo>
                  <a:cubicBezTo>
                    <a:pt x="302" y="282"/>
                    <a:pt x="302" y="282"/>
                    <a:pt x="302" y="282"/>
                  </a:cubicBezTo>
                  <a:cubicBezTo>
                    <a:pt x="301" y="282"/>
                    <a:pt x="301" y="282"/>
                    <a:pt x="301" y="282"/>
                  </a:cubicBezTo>
                  <a:cubicBezTo>
                    <a:pt x="301" y="283"/>
                    <a:pt x="301" y="283"/>
                    <a:pt x="301" y="283"/>
                  </a:cubicBezTo>
                  <a:cubicBezTo>
                    <a:pt x="300" y="283"/>
                    <a:pt x="300" y="283"/>
                    <a:pt x="300" y="283"/>
                  </a:cubicBezTo>
                  <a:cubicBezTo>
                    <a:pt x="300" y="283"/>
                    <a:pt x="300" y="283"/>
                    <a:pt x="300" y="283"/>
                  </a:cubicBezTo>
                  <a:cubicBezTo>
                    <a:pt x="298" y="282"/>
                    <a:pt x="298" y="282"/>
                    <a:pt x="298" y="282"/>
                  </a:cubicBezTo>
                  <a:cubicBezTo>
                    <a:pt x="298" y="282"/>
                    <a:pt x="298" y="282"/>
                    <a:pt x="298" y="282"/>
                  </a:cubicBezTo>
                  <a:cubicBezTo>
                    <a:pt x="297" y="283"/>
                    <a:pt x="297" y="283"/>
                    <a:pt x="297" y="283"/>
                  </a:cubicBezTo>
                  <a:cubicBezTo>
                    <a:pt x="297" y="282"/>
                    <a:pt x="297" y="282"/>
                    <a:pt x="297" y="282"/>
                  </a:cubicBezTo>
                  <a:cubicBezTo>
                    <a:pt x="295" y="283"/>
                    <a:pt x="295" y="283"/>
                    <a:pt x="295" y="283"/>
                  </a:cubicBezTo>
                  <a:cubicBezTo>
                    <a:pt x="294" y="283"/>
                    <a:pt x="294" y="283"/>
                    <a:pt x="294" y="283"/>
                  </a:cubicBezTo>
                  <a:cubicBezTo>
                    <a:pt x="294" y="282"/>
                    <a:pt x="294" y="282"/>
                    <a:pt x="294" y="282"/>
                  </a:cubicBezTo>
                  <a:cubicBezTo>
                    <a:pt x="293" y="282"/>
                    <a:pt x="293" y="282"/>
                    <a:pt x="293" y="282"/>
                  </a:cubicBezTo>
                  <a:cubicBezTo>
                    <a:pt x="293" y="283"/>
                    <a:pt x="293" y="283"/>
                    <a:pt x="293" y="283"/>
                  </a:cubicBezTo>
                  <a:cubicBezTo>
                    <a:pt x="292" y="283"/>
                    <a:pt x="292" y="283"/>
                    <a:pt x="292" y="283"/>
                  </a:cubicBezTo>
                  <a:cubicBezTo>
                    <a:pt x="291" y="282"/>
                    <a:pt x="291" y="282"/>
                    <a:pt x="291" y="282"/>
                  </a:cubicBezTo>
                  <a:cubicBezTo>
                    <a:pt x="290" y="282"/>
                    <a:pt x="290" y="282"/>
                    <a:pt x="290" y="282"/>
                  </a:cubicBezTo>
                  <a:cubicBezTo>
                    <a:pt x="289" y="282"/>
                    <a:pt x="289" y="282"/>
                    <a:pt x="289" y="282"/>
                  </a:cubicBezTo>
                  <a:cubicBezTo>
                    <a:pt x="288" y="282"/>
                    <a:pt x="288" y="282"/>
                    <a:pt x="288" y="282"/>
                  </a:cubicBezTo>
                  <a:cubicBezTo>
                    <a:pt x="288" y="282"/>
                    <a:pt x="288" y="282"/>
                    <a:pt x="288" y="282"/>
                  </a:cubicBezTo>
                  <a:cubicBezTo>
                    <a:pt x="287" y="282"/>
                    <a:pt x="287" y="282"/>
                    <a:pt x="287" y="282"/>
                  </a:cubicBezTo>
                  <a:cubicBezTo>
                    <a:pt x="286" y="282"/>
                    <a:pt x="286" y="282"/>
                    <a:pt x="286" y="282"/>
                  </a:cubicBezTo>
                  <a:cubicBezTo>
                    <a:pt x="285" y="281"/>
                    <a:pt x="285" y="281"/>
                    <a:pt x="285" y="281"/>
                  </a:cubicBezTo>
                  <a:cubicBezTo>
                    <a:pt x="284" y="282"/>
                    <a:pt x="284" y="282"/>
                    <a:pt x="284" y="282"/>
                  </a:cubicBezTo>
                  <a:cubicBezTo>
                    <a:pt x="284" y="282"/>
                    <a:pt x="284" y="282"/>
                    <a:pt x="284" y="282"/>
                  </a:cubicBezTo>
                  <a:cubicBezTo>
                    <a:pt x="283" y="281"/>
                    <a:pt x="283" y="281"/>
                    <a:pt x="283" y="281"/>
                  </a:cubicBezTo>
                  <a:cubicBezTo>
                    <a:pt x="282" y="282"/>
                    <a:pt x="282" y="282"/>
                    <a:pt x="282" y="282"/>
                  </a:cubicBezTo>
                  <a:cubicBezTo>
                    <a:pt x="281" y="282"/>
                    <a:pt x="281" y="282"/>
                    <a:pt x="281" y="282"/>
                  </a:cubicBezTo>
                  <a:cubicBezTo>
                    <a:pt x="281" y="282"/>
                    <a:pt x="281" y="282"/>
                    <a:pt x="281" y="282"/>
                  </a:cubicBezTo>
                  <a:cubicBezTo>
                    <a:pt x="279" y="281"/>
                    <a:pt x="279" y="281"/>
                    <a:pt x="279" y="281"/>
                  </a:cubicBezTo>
                  <a:cubicBezTo>
                    <a:pt x="278" y="281"/>
                    <a:pt x="278" y="281"/>
                    <a:pt x="278" y="281"/>
                  </a:cubicBezTo>
                  <a:cubicBezTo>
                    <a:pt x="277" y="281"/>
                    <a:pt x="277" y="281"/>
                    <a:pt x="277" y="281"/>
                  </a:cubicBezTo>
                  <a:cubicBezTo>
                    <a:pt x="276" y="280"/>
                    <a:pt x="276" y="280"/>
                    <a:pt x="276" y="280"/>
                  </a:cubicBezTo>
                  <a:cubicBezTo>
                    <a:pt x="275" y="281"/>
                    <a:pt x="275" y="281"/>
                    <a:pt x="275" y="281"/>
                  </a:cubicBezTo>
                  <a:cubicBezTo>
                    <a:pt x="275" y="281"/>
                    <a:pt x="275" y="281"/>
                    <a:pt x="275" y="281"/>
                  </a:cubicBezTo>
                  <a:cubicBezTo>
                    <a:pt x="275" y="282"/>
                    <a:pt x="275" y="282"/>
                    <a:pt x="275" y="282"/>
                  </a:cubicBezTo>
                  <a:cubicBezTo>
                    <a:pt x="275" y="282"/>
                    <a:pt x="275" y="282"/>
                    <a:pt x="275" y="282"/>
                  </a:cubicBezTo>
                  <a:cubicBezTo>
                    <a:pt x="274" y="282"/>
                    <a:pt x="274" y="282"/>
                    <a:pt x="274" y="282"/>
                  </a:cubicBezTo>
                  <a:cubicBezTo>
                    <a:pt x="272" y="283"/>
                    <a:pt x="272" y="283"/>
                    <a:pt x="272" y="283"/>
                  </a:cubicBezTo>
                  <a:cubicBezTo>
                    <a:pt x="271" y="284"/>
                    <a:pt x="271" y="284"/>
                    <a:pt x="271" y="284"/>
                  </a:cubicBezTo>
                  <a:cubicBezTo>
                    <a:pt x="271" y="284"/>
                    <a:pt x="271" y="284"/>
                    <a:pt x="271" y="284"/>
                  </a:cubicBezTo>
                  <a:cubicBezTo>
                    <a:pt x="271" y="285"/>
                    <a:pt x="271" y="285"/>
                    <a:pt x="271" y="285"/>
                  </a:cubicBezTo>
                  <a:cubicBezTo>
                    <a:pt x="271" y="286"/>
                    <a:pt x="271" y="286"/>
                    <a:pt x="271" y="286"/>
                  </a:cubicBezTo>
                  <a:cubicBezTo>
                    <a:pt x="270" y="287"/>
                    <a:pt x="270" y="287"/>
                    <a:pt x="270" y="287"/>
                  </a:cubicBezTo>
                  <a:cubicBezTo>
                    <a:pt x="269" y="287"/>
                    <a:pt x="269" y="287"/>
                    <a:pt x="269" y="287"/>
                  </a:cubicBezTo>
                  <a:cubicBezTo>
                    <a:pt x="268" y="287"/>
                    <a:pt x="268" y="287"/>
                    <a:pt x="268" y="287"/>
                  </a:cubicBezTo>
                  <a:cubicBezTo>
                    <a:pt x="267" y="287"/>
                    <a:pt x="267" y="287"/>
                    <a:pt x="267" y="287"/>
                  </a:cubicBezTo>
                  <a:cubicBezTo>
                    <a:pt x="266" y="288"/>
                    <a:pt x="266" y="288"/>
                    <a:pt x="266" y="288"/>
                  </a:cubicBezTo>
                  <a:cubicBezTo>
                    <a:pt x="265" y="288"/>
                    <a:pt x="265" y="288"/>
                    <a:pt x="265" y="288"/>
                  </a:cubicBezTo>
                  <a:cubicBezTo>
                    <a:pt x="265" y="288"/>
                    <a:pt x="265" y="288"/>
                    <a:pt x="265" y="288"/>
                  </a:cubicBezTo>
                  <a:cubicBezTo>
                    <a:pt x="264" y="288"/>
                    <a:pt x="264" y="288"/>
                    <a:pt x="264" y="288"/>
                  </a:cubicBezTo>
                  <a:cubicBezTo>
                    <a:pt x="264" y="289"/>
                    <a:pt x="264" y="289"/>
                    <a:pt x="264" y="289"/>
                  </a:cubicBezTo>
                  <a:cubicBezTo>
                    <a:pt x="263" y="289"/>
                    <a:pt x="263" y="289"/>
                    <a:pt x="263" y="289"/>
                  </a:cubicBezTo>
                  <a:cubicBezTo>
                    <a:pt x="262" y="290"/>
                    <a:pt x="262" y="290"/>
                    <a:pt x="262" y="290"/>
                  </a:cubicBezTo>
                  <a:cubicBezTo>
                    <a:pt x="262" y="290"/>
                    <a:pt x="262" y="290"/>
                    <a:pt x="262" y="290"/>
                  </a:cubicBezTo>
                  <a:cubicBezTo>
                    <a:pt x="261" y="290"/>
                    <a:pt x="261" y="290"/>
                    <a:pt x="261" y="290"/>
                  </a:cubicBezTo>
                  <a:cubicBezTo>
                    <a:pt x="260" y="292"/>
                    <a:pt x="260" y="292"/>
                    <a:pt x="260" y="292"/>
                  </a:cubicBezTo>
                  <a:cubicBezTo>
                    <a:pt x="259" y="292"/>
                    <a:pt x="259" y="292"/>
                    <a:pt x="259" y="292"/>
                  </a:cubicBezTo>
                  <a:cubicBezTo>
                    <a:pt x="258" y="294"/>
                    <a:pt x="258" y="294"/>
                    <a:pt x="258" y="294"/>
                  </a:cubicBezTo>
                  <a:cubicBezTo>
                    <a:pt x="257" y="294"/>
                    <a:pt x="257" y="294"/>
                    <a:pt x="257" y="294"/>
                  </a:cubicBezTo>
                  <a:cubicBezTo>
                    <a:pt x="256" y="295"/>
                    <a:pt x="256" y="295"/>
                    <a:pt x="256" y="295"/>
                  </a:cubicBezTo>
                  <a:cubicBezTo>
                    <a:pt x="255" y="296"/>
                    <a:pt x="255" y="296"/>
                    <a:pt x="255" y="296"/>
                  </a:cubicBezTo>
                  <a:cubicBezTo>
                    <a:pt x="255" y="297"/>
                    <a:pt x="255" y="297"/>
                    <a:pt x="255" y="297"/>
                  </a:cubicBezTo>
                  <a:cubicBezTo>
                    <a:pt x="254" y="297"/>
                    <a:pt x="254" y="297"/>
                    <a:pt x="254" y="297"/>
                  </a:cubicBezTo>
                  <a:cubicBezTo>
                    <a:pt x="252" y="298"/>
                    <a:pt x="252" y="298"/>
                    <a:pt x="252" y="298"/>
                  </a:cubicBezTo>
                  <a:cubicBezTo>
                    <a:pt x="252" y="299"/>
                    <a:pt x="252" y="299"/>
                    <a:pt x="252" y="299"/>
                  </a:cubicBezTo>
                  <a:cubicBezTo>
                    <a:pt x="250" y="300"/>
                    <a:pt x="250" y="300"/>
                    <a:pt x="250" y="300"/>
                  </a:cubicBezTo>
                  <a:cubicBezTo>
                    <a:pt x="248" y="300"/>
                    <a:pt x="248" y="300"/>
                    <a:pt x="248" y="300"/>
                  </a:cubicBezTo>
                  <a:cubicBezTo>
                    <a:pt x="249" y="300"/>
                    <a:pt x="249" y="300"/>
                    <a:pt x="249" y="300"/>
                  </a:cubicBezTo>
                  <a:cubicBezTo>
                    <a:pt x="252" y="299"/>
                    <a:pt x="252" y="299"/>
                    <a:pt x="252" y="299"/>
                  </a:cubicBezTo>
                  <a:cubicBezTo>
                    <a:pt x="254" y="299"/>
                    <a:pt x="254" y="299"/>
                    <a:pt x="254" y="299"/>
                  </a:cubicBezTo>
                  <a:cubicBezTo>
                    <a:pt x="255" y="298"/>
                    <a:pt x="255" y="298"/>
                    <a:pt x="255" y="298"/>
                  </a:cubicBezTo>
                  <a:cubicBezTo>
                    <a:pt x="256" y="296"/>
                    <a:pt x="256" y="296"/>
                    <a:pt x="256" y="296"/>
                  </a:cubicBezTo>
                  <a:cubicBezTo>
                    <a:pt x="257" y="295"/>
                    <a:pt x="257" y="295"/>
                    <a:pt x="257" y="295"/>
                  </a:cubicBezTo>
                  <a:cubicBezTo>
                    <a:pt x="258" y="295"/>
                    <a:pt x="258" y="295"/>
                    <a:pt x="258" y="295"/>
                  </a:cubicBezTo>
                  <a:cubicBezTo>
                    <a:pt x="260" y="293"/>
                    <a:pt x="260" y="293"/>
                    <a:pt x="260" y="293"/>
                  </a:cubicBezTo>
                  <a:cubicBezTo>
                    <a:pt x="263" y="291"/>
                    <a:pt x="263" y="291"/>
                    <a:pt x="263" y="291"/>
                  </a:cubicBezTo>
                  <a:cubicBezTo>
                    <a:pt x="265" y="290"/>
                    <a:pt x="265" y="290"/>
                    <a:pt x="265" y="290"/>
                  </a:cubicBezTo>
                  <a:cubicBezTo>
                    <a:pt x="266" y="290"/>
                    <a:pt x="266" y="290"/>
                    <a:pt x="266" y="290"/>
                  </a:cubicBezTo>
                  <a:cubicBezTo>
                    <a:pt x="268" y="289"/>
                    <a:pt x="268" y="289"/>
                    <a:pt x="268" y="289"/>
                  </a:cubicBezTo>
                  <a:cubicBezTo>
                    <a:pt x="270" y="289"/>
                    <a:pt x="270" y="289"/>
                    <a:pt x="270" y="289"/>
                  </a:cubicBezTo>
                  <a:cubicBezTo>
                    <a:pt x="273" y="288"/>
                    <a:pt x="273" y="288"/>
                    <a:pt x="273" y="288"/>
                  </a:cubicBezTo>
                  <a:cubicBezTo>
                    <a:pt x="274" y="288"/>
                    <a:pt x="274" y="288"/>
                    <a:pt x="274" y="288"/>
                  </a:cubicBezTo>
                  <a:cubicBezTo>
                    <a:pt x="274" y="288"/>
                    <a:pt x="274" y="288"/>
                    <a:pt x="274" y="288"/>
                  </a:cubicBezTo>
                  <a:cubicBezTo>
                    <a:pt x="277" y="288"/>
                    <a:pt x="277" y="288"/>
                    <a:pt x="277" y="288"/>
                  </a:cubicBezTo>
                  <a:cubicBezTo>
                    <a:pt x="279" y="288"/>
                    <a:pt x="279" y="288"/>
                    <a:pt x="279" y="288"/>
                  </a:cubicBezTo>
                  <a:cubicBezTo>
                    <a:pt x="281" y="289"/>
                    <a:pt x="281" y="289"/>
                    <a:pt x="281" y="289"/>
                  </a:cubicBezTo>
                  <a:cubicBezTo>
                    <a:pt x="281" y="290"/>
                    <a:pt x="281" y="290"/>
                    <a:pt x="281" y="290"/>
                  </a:cubicBezTo>
                  <a:cubicBezTo>
                    <a:pt x="279" y="289"/>
                    <a:pt x="279" y="289"/>
                    <a:pt x="279" y="289"/>
                  </a:cubicBezTo>
                  <a:cubicBezTo>
                    <a:pt x="280" y="290"/>
                    <a:pt x="280" y="290"/>
                    <a:pt x="280" y="290"/>
                  </a:cubicBezTo>
                  <a:cubicBezTo>
                    <a:pt x="279" y="290"/>
                    <a:pt x="279" y="290"/>
                    <a:pt x="279" y="290"/>
                  </a:cubicBezTo>
                  <a:cubicBezTo>
                    <a:pt x="280" y="290"/>
                    <a:pt x="280" y="290"/>
                    <a:pt x="280" y="290"/>
                  </a:cubicBezTo>
                  <a:cubicBezTo>
                    <a:pt x="281" y="290"/>
                    <a:pt x="281" y="290"/>
                    <a:pt x="281" y="290"/>
                  </a:cubicBezTo>
                  <a:cubicBezTo>
                    <a:pt x="281" y="291"/>
                    <a:pt x="281" y="291"/>
                    <a:pt x="281" y="291"/>
                  </a:cubicBezTo>
                  <a:cubicBezTo>
                    <a:pt x="281" y="291"/>
                    <a:pt x="281" y="291"/>
                    <a:pt x="281" y="291"/>
                  </a:cubicBezTo>
                  <a:cubicBezTo>
                    <a:pt x="281" y="291"/>
                    <a:pt x="281" y="291"/>
                    <a:pt x="281" y="291"/>
                  </a:cubicBezTo>
                  <a:cubicBezTo>
                    <a:pt x="281" y="293"/>
                    <a:pt x="281" y="293"/>
                    <a:pt x="281" y="293"/>
                  </a:cubicBezTo>
                  <a:cubicBezTo>
                    <a:pt x="280" y="293"/>
                    <a:pt x="280" y="293"/>
                    <a:pt x="280" y="293"/>
                  </a:cubicBezTo>
                  <a:cubicBezTo>
                    <a:pt x="279" y="293"/>
                    <a:pt x="279" y="293"/>
                    <a:pt x="279" y="293"/>
                  </a:cubicBezTo>
                  <a:cubicBezTo>
                    <a:pt x="278" y="293"/>
                    <a:pt x="278" y="293"/>
                    <a:pt x="278" y="293"/>
                  </a:cubicBezTo>
                  <a:cubicBezTo>
                    <a:pt x="277" y="294"/>
                    <a:pt x="277" y="294"/>
                    <a:pt x="277" y="294"/>
                  </a:cubicBezTo>
                  <a:cubicBezTo>
                    <a:pt x="276" y="294"/>
                    <a:pt x="276" y="294"/>
                    <a:pt x="276" y="294"/>
                  </a:cubicBezTo>
                  <a:cubicBezTo>
                    <a:pt x="275" y="294"/>
                    <a:pt x="275" y="294"/>
                    <a:pt x="275" y="294"/>
                  </a:cubicBezTo>
                  <a:cubicBezTo>
                    <a:pt x="274" y="293"/>
                    <a:pt x="274" y="293"/>
                    <a:pt x="274" y="293"/>
                  </a:cubicBezTo>
                  <a:cubicBezTo>
                    <a:pt x="274" y="294"/>
                    <a:pt x="274" y="294"/>
                    <a:pt x="274" y="294"/>
                  </a:cubicBezTo>
                  <a:cubicBezTo>
                    <a:pt x="273" y="294"/>
                    <a:pt x="273" y="294"/>
                    <a:pt x="273" y="294"/>
                  </a:cubicBezTo>
                  <a:cubicBezTo>
                    <a:pt x="272" y="294"/>
                    <a:pt x="272" y="294"/>
                    <a:pt x="272" y="294"/>
                  </a:cubicBezTo>
                  <a:cubicBezTo>
                    <a:pt x="271" y="294"/>
                    <a:pt x="271" y="294"/>
                    <a:pt x="271" y="294"/>
                  </a:cubicBezTo>
                  <a:cubicBezTo>
                    <a:pt x="272" y="294"/>
                    <a:pt x="272" y="294"/>
                    <a:pt x="272" y="294"/>
                  </a:cubicBezTo>
                  <a:cubicBezTo>
                    <a:pt x="273" y="294"/>
                    <a:pt x="273" y="294"/>
                    <a:pt x="273" y="294"/>
                  </a:cubicBezTo>
                  <a:cubicBezTo>
                    <a:pt x="275" y="295"/>
                    <a:pt x="275" y="295"/>
                    <a:pt x="275" y="295"/>
                  </a:cubicBezTo>
                  <a:cubicBezTo>
                    <a:pt x="275" y="295"/>
                    <a:pt x="275" y="295"/>
                    <a:pt x="275" y="295"/>
                  </a:cubicBezTo>
                  <a:cubicBezTo>
                    <a:pt x="275" y="296"/>
                    <a:pt x="275" y="296"/>
                    <a:pt x="275" y="296"/>
                  </a:cubicBezTo>
                  <a:cubicBezTo>
                    <a:pt x="276" y="296"/>
                    <a:pt x="276" y="296"/>
                    <a:pt x="276" y="296"/>
                  </a:cubicBezTo>
                  <a:cubicBezTo>
                    <a:pt x="277" y="295"/>
                    <a:pt x="277" y="295"/>
                    <a:pt x="277" y="295"/>
                  </a:cubicBezTo>
                  <a:cubicBezTo>
                    <a:pt x="278" y="295"/>
                    <a:pt x="278" y="295"/>
                    <a:pt x="278" y="295"/>
                  </a:cubicBezTo>
                  <a:cubicBezTo>
                    <a:pt x="278" y="295"/>
                    <a:pt x="278" y="295"/>
                    <a:pt x="278" y="295"/>
                  </a:cubicBezTo>
                  <a:cubicBezTo>
                    <a:pt x="279" y="295"/>
                    <a:pt x="279" y="295"/>
                    <a:pt x="279" y="295"/>
                  </a:cubicBezTo>
                  <a:cubicBezTo>
                    <a:pt x="279" y="296"/>
                    <a:pt x="279" y="296"/>
                    <a:pt x="279" y="296"/>
                  </a:cubicBezTo>
                  <a:cubicBezTo>
                    <a:pt x="278" y="296"/>
                    <a:pt x="278" y="296"/>
                    <a:pt x="278" y="296"/>
                  </a:cubicBezTo>
                  <a:cubicBezTo>
                    <a:pt x="277" y="298"/>
                    <a:pt x="277" y="298"/>
                    <a:pt x="277" y="298"/>
                  </a:cubicBezTo>
                  <a:cubicBezTo>
                    <a:pt x="277" y="299"/>
                    <a:pt x="277" y="299"/>
                    <a:pt x="277" y="299"/>
                  </a:cubicBezTo>
                  <a:cubicBezTo>
                    <a:pt x="276" y="299"/>
                    <a:pt x="276" y="299"/>
                    <a:pt x="276" y="299"/>
                  </a:cubicBezTo>
                  <a:cubicBezTo>
                    <a:pt x="278" y="299"/>
                    <a:pt x="278" y="299"/>
                    <a:pt x="278" y="299"/>
                  </a:cubicBezTo>
                  <a:cubicBezTo>
                    <a:pt x="278" y="299"/>
                    <a:pt x="278" y="299"/>
                    <a:pt x="278" y="299"/>
                  </a:cubicBezTo>
                  <a:cubicBezTo>
                    <a:pt x="277" y="300"/>
                    <a:pt x="277" y="300"/>
                    <a:pt x="277" y="300"/>
                  </a:cubicBezTo>
                  <a:cubicBezTo>
                    <a:pt x="278" y="301"/>
                    <a:pt x="278" y="301"/>
                    <a:pt x="278" y="301"/>
                  </a:cubicBezTo>
                  <a:cubicBezTo>
                    <a:pt x="278" y="301"/>
                    <a:pt x="278" y="301"/>
                    <a:pt x="278" y="301"/>
                  </a:cubicBezTo>
                  <a:cubicBezTo>
                    <a:pt x="278" y="303"/>
                    <a:pt x="278" y="303"/>
                    <a:pt x="278" y="303"/>
                  </a:cubicBezTo>
                  <a:cubicBezTo>
                    <a:pt x="278" y="303"/>
                    <a:pt x="278" y="303"/>
                    <a:pt x="278" y="303"/>
                  </a:cubicBezTo>
                  <a:cubicBezTo>
                    <a:pt x="279" y="304"/>
                    <a:pt x="279" y="304"/>
                    <a:pt x="279" y="304"/>
                  </a:cubicBezTo>
                  <a:cubicBezTo>
                    <a:pt x="280" y="304"/>
                    <a:pt x="280" y="304"/>
                    <a:pt x="280" y="304"/>
                  </a:cubicBezTo>
                  <a:cubicBezTo>
                    <a:pt x="280" y="304"/>
                    <a:pt x="280" y="304"/>
                    <a:pt x="280" y="304"/>
                  </a:cubicBezTo>
                  <a:cubicBezTo>
                    <a:pt x="281" y="304"/>
                    <a:pt x="281" y="304"/>
                    <a:pt x="281" y="304"/>
                  </a:cubicBezTo>
                  <a:cubicBezTo>
                    <a:pt x="281" y="305"/>
                    <a:pt x="281" y="305"/>
                    <a:pt x="281" y="305"/>
                  </a:cubicBezTo>
                  <a:cubicBezTo>
                    <a:pt x="280" y="305"/>
                    <a:pt x="280" y="305"/>
                    <a:pt x="280" y="305"/>
                  </a:cubicBezTo>
                  <a:cubicBezTo>
                    <a:pt x="281" y="306"/>
                    <a:pt x="281" y="306"/>
                    <a:pt x="281" y="306"/>
                  </a:cubicBezTo>
                  <a:cubicBezTo>
                    <a:pt x="283" y="306"/>
                    <a:pt x="283" y="306"/>
                    <a:pt x="283" y="306"/>
                  </a:cubicBezTo>
                  <a:cubicBezTo>
                    <a:pt x="283" y="306"/>
                    <a:pt x="283" y="306"/>
                    <a:pt x="283" y="306"/>
                  </a:cubicBezTo>
                  <a:cubicBezTo>
                    <a:pt x="284" y="306"/>
                    <a:pt x="284" y="306"/>
                    <a:pt x="284" y="306"/>
                  </a:cubicBezTo>
                  <a:cubicBezTo>
                    <a:pt x="285" y="306"/>
                    <a:pt x="285" y="306"/>
                    <a:pt x="285" y="306"/>
                  </a:cubicBezTo>
                  <a:cubicBezTo>
                    <a:pt x="285" y="307"/>
                    <a:pt x="285" y="307"/>
                    <a:pt x="285" y="307"/>
                  </a:cubicBezTo>
                  <a:cubicBezTo>
                    <a:pt x="287" y="307"/>
                    <a:pt x="287" y="307"/>
                    <a:pt x="287" y="307"/>
                  </a:cubicBezTo>
                  <a:cubicBezTo>
                    <a:pt x="287" y="307"/>
                    <a:pt x="287" y="307"/>
                    <a:pt x="287" y="307"/>
                  </a:cubicBezTo>
                  <a:cubicBezTo>
                    <a:pt x="288" y="306"/>
                    <a:pt x="288" y="306"/>
                    <a:pt x="288" y="306"/>
                  </a:cubicBezTo>
                  <a:cubicBezTo>
                    <a:pt x="288" y="306"/>
                    <a:pt x="288" y="306"/>
                    <a:pt x="288" y="306"/>
                  </a:cubicBezTo>
                  <a:cubicBezTo>
                    <a:pt x="288" y="307"/>
                    <a:pt x="288" y="307"/>
                    <a:pt x="288" y="307"/>
                  </a:cubicBezTo>
                  <a:cubicBezTo>
                    <a:pt x="289" y="307"/>
                    <a:pt x="289" y="307"/>
                    <a:pt x="289" y="307"/>
                  </a:cubicBezTo>
                  <a:cubicBezTo>
                    <a:pt x="291" y="308"/>
                    <a:pt x="291" y="308"/>
                    <a:pt x="291" y="308"/>
                  </a:cubicBezTo>
                  <a:cubicBezTo>
                    <a:pt x="291" y="308"/>
                    <a:pt x="291" y="308"/>
                    <a:pt x="291" y="308"/>
                  </a:cubicBezTo>
                  <a:cubicBezTo>
                    <a:pt x="290" y="308"/>
                    <a:pt x="290" y="308"/>
                    <a:pt x="290" y="308"/>
                  </a:cubicBezTo>
                  <a:cubicBezTo>
                    <a:pt x="290" y="308"/>
                    <a:pt x="290" y="308"/>
                    <a:pt x="290" y="308"/>
                  </a:cubicBezTo>
                  <a:cubicBezTo>
                    <a:pt x="291" y="309"/>
                    <a:pt x="291" y="309"/>
                    <a:pt x="291" y="309"/>
                  </a:cubicBezTo>
                  <a:cubicBezTo>
                    <a:pt x="292" y="309"/>
                    <a:pt x="292" y="309"/>
                    <a:pt x="292" y="309"/>
                  </a:cubicBezTo>
                  <a:cubicBezTo>
                    <a:pt x="292" y="309"/>
                    <a:pt x="292" y="309"/>
                    <a:pt x="292" y="309"/>
                  </a:cubicBezTo>
                  <a:cubicBezTo>
                    <a:pt x="291" y="309"/>
                    <a:pt x="291" y="309"/>
                    <a:pt x="291" y="309"/>
                  </a:cubicBezTo>
                  <a:cubicBezTo>
                    <a:pt x="291" y="309"/>
                    <a:pt x="291" y="309"/>
                    <a:pt x="291" y="309"/>
                  </a:cubicBezTo>
                  <a:cubicBezTo>
                    <a:pt x="290" y="309"/>
                    <a:pt x="290" y="309"/>
                    <a:pt x="290" y="309"/>
                  </a:cubicBezTo>
                  <a:cubicBezTo>
                    <a:pt x="289" y="310"/>
                    <a:pt x="289" y="310"/>
                    <a:pt x="289" y="310"/>
                  </a:cubicBezTo>
                  <a:cubicBezTo>
                    <a:pt x="287" y="311"/>
                    <a:pt x="287" y="311"/>
                    <a:pt x="287" y="311"/>
                  </a:cubicBezTo>
                  <a:cubicBezTo>
                    <a:pt x="286" y="311"/>
                    <a:pt x="286" y="311"/>
                    <a:pt x="286" y="311"/>
                  </a:cubicBezTo>
                  <a:cubicBezTo>
                    <a:pt x="284" y="311"/>
                    <a:pt x="284" y="311"/>
                    <a:pt x="284" y="311"/>
                  </a:cubicBezTo>
                  <a:cubicBezTo>
                    <a:pt x="283" y="311"/>
                    <a:pt x="283" y="311"/>
                    <a:pt x="283" y="311"/>
                  </a:cubicBezTo>
                  <a:cubicBezTo>
                    <a:pt x="282" y="312"/>
                    <a:pt x="282" y="312"/>
                    <a:pt x="282" y="312"/>
                  </a:cubicBezTo>
                  <a:cubicBezTo>
                    <a:pt x="281" y="312"/>
                    <a:pt x="281" y="312"/>
                    <a:pt x="281" y="312"/>
                  </a:cubicBezTo>
                  <a:cubicBezTo>
                    <a:pt x="281" y="312"/>
                    <a:pt x="281" y="312"/>
                    <a:pt x="281" y="312"/>
                  </a:cubicBezTo>
                  <a:cubicBezTo>
                    <a:pt x="280" y="312"/>
                    <a:pt x="280" y="312"/>
                    <a:pt x="280" y="312"/>
                  </a:cubicBezTo>
                  <a:cubicBezTo>
                    <a:pt x="279" y="311"/>
                    <a:pt x="279" y="311"/>
                    <a:pt x="279" y="311"/>
                  </a:cubicBezTo>
                  <a:cubicBezTo>
                    <a:pt x="279" y="311"/>
                    <a:pt x="279" y="311"/>
                    <a:pt x="279" y="311"/>
                  </a:cubicBezTo>
                  <a:cubicBezTo>
                    <a:pt x="279" y="312"/>
                    <a:pt x="279" y="312"/>
                    <a:pt x="279" y="312"/>
                  </a:cubicBezTo>
                  <a:cubicBezTo>
                    <a:pt x="278" y="312"/>
                    <a:pt x="278" y="312"/>
                    <a:pt x="278" y="312"/>
                  </a:cubicBezTo>
                  <a:cubicBezTo>
                    <a:pt x="277" y="313"/>
                    <a:pt x="277" y="313"/>
                    <a:pt x="277" y="313"/>
                  </a:cubicBezTo>
                  <a:cubicBezTo>
                    <a:pt x="278" y="313"/>
                    <a:pt x="278" y="313"/>
                    <a:pt x="278" y="313"/>
                  </a:cubicBezTo>
                  <a:cubicBezTo>
                    <a:pt x="276" y="314"/>
                    <a:pt x="276" y="314"/>
                    <a:pt x="276" y="314"/>
                  </a:cubicBezTo>
                  <a:cubicBezTo>
                    <a:pt x="275" y="315"/>
                    <a:pt x="275" y="315"/>
                    <a:pt x="275" y="315"/>
                  </a:cubicBezTo>
                  <a:cubicBezTo>
                    <a:pt x="274" y="316"/>
                    <a:pt x="274" y="316"/>
                    <a:pt x="274" y="316"/>
                  </a:cubicBezTo>
                  <a:cubicBezTo>
                    <a:pt x="273" y="316"/>
                    <a:pt x="273" y="316"/>
                    <a:pt x="273" y="316"/>
                  </a:cubicBezTo>
                  <a:cubicBezTo>
                    <a:pt x="273" y="316"/>
                    <a:pt x="273" y="316"/>
                    <a:pt x="273" y="316"/>
                  </a:cubicBezTo>
                  <a:cubicBezTo>
                    <a:pt x="272" y="316"/>
                    <a:pt x="272" y="316"/>
                    <a:pt x="272" y="316"/>
                  </a:cubicBezTo>
                  <a:cubicBezTo>
                    <a:pt x="272" y="317"/>
                    <a:pt x="272" y="317"/>
                    <a:pt x="272" y="317"/>
                  </a:cubicBezTo>
                  <a:cubicBezTo>
                    <a:pt x="272" y="317"/>
                    <a:pt x="272" y="317"/>
                    <a:pt x="272" y="317"/>
                  </a:cubicBezTo>
                  <a:cubicBezTo>
                    <a:pt x="272" y="317"/>
                    <a:pt x="272" y="317"/>
                    <a:pt x="272" y="317"/>
                  </a:cubicBezTo>
                  <a:cubicBezTo>
                    <a:pt x="271" y="317"/>
                    <a:pt x="271" y="317"/>
                    <a:pt x="271" y="317"/>
                  </a:cubicBezTo>
                  <a:cubicBezTo>
                    <a:pt x="270" y="317"/>
                    <a:pt x="270" y="317"/>
                    <a:pt x="270" y="317"/>
                  </a:cubicBezTo>
                  <a:cubicBezTo>
                    <a:pt x="270" y="316"/>
                    <a:pt x="270" y="316"/>
                    <a:pt x="270" y="316"/>
                  </a:cubicBezTo>
                  <a:cubicBezTo>
                    <a:pt x="270" y="316"/>
                    <a:pt x="270" y="316"/>
                    <a:pt x="270" y="316"/>
                  </a:cubicBezTo>
                  <a:cubicBezTo>
                    <a:pt x="269" y="316"/>
                    <a:pt x="269" y="316"/>
                    <a:pt x="269" y="316"/>
                  </a:cubicBezTo>
                  <a:cubicBezTo>
                    <a:pt x="269" y="315"/>
                    <a:pt x="269" y="315"/>
                    <a:pt x="269" y="315"/>
                  </a:cubicBezTo>
                  <a:cubicBezTo>
                    <a:pt x="269" y="314"/>
                    <a:pt x="269" y="314"/>
                    <a:pt x="269" y="314"/>
                  </a:cubicBezTo>
                  <a:cubicBezTo>
                    <a:pt x="269" y="314"/>
                    <a:pt x="269" y="314"/>
                    <a:pt x="269" y="314"/>
                  </a:cubicBezTo>
                  <a:cubicBezTo>
                    <a:pt x="270" y="312"/>
                    <a:pt x="270" y="312"/>
                    <a:pt x="270" y="312"/>
                  </a:cubicBezTo>
                  <a:cubicBezTo>
                    <a:pt x="271" y="312"/>
                    <a:pt x="271" y="312"/>
                    <a:pt x="271" y="312"/>
                  </a:cubicBezTo>
                  <a:cubicBezTo>
                    <a:pt x="271" y="311"/>
                    <a:pt x="271" y="311"/>
                    <a:pt x="271" y="311"/>
                  </a:cubicBezTo>
                  <a:cubicBezTo>
                    <a:pt x="273" y="310"/>
                    <a:pt x="273" y="310"/>
                    <a:pt x="273" y="310"/>
                  </a:cubicBezTo>
                  <a:cubicBezTo>
                    <a:pt x="274" y="310"/>
                    <a:pt x="274" y="310"/>
                    <a:pt x="274" y="310"/>
                  </a:cubicBezTo>
                  <a:cubicBezTo>
                    <a:pt x="276" y="309"/>
                    <a:pt x="276" y="309"/>
                    <a:pt x="276" y="309"/>
                  </a:cubicBezTo>
                  <a:cubicBezTo>
                    <a:pt x="277" y="308"/>
                    <a:pt x="277" y="308"/>
                    <a:pt x="277" y="308"/>
                  </a:cubicBezTo>
                  <a:cubicBezTo>
                    <a:pt x="278" y="309"/>
                    <a:pt x="278" y="309"/>
                    <a:pt x="278" y="309"/>
                  </a:cubicBezTo>
                  <a:cubicBezTo>
                    <a:pt x="278" y="309"/>
                    <a:pt x="278" y="309"/>
                    <a:pt x="278" y="309"/>
                  </a:cubicBezTo>
                  <a:cubicBezTo>
                    <a:pt x="279" y="310"/>
                    <a:pt x="279" y="310"/>
                    <a:pt x="279" y="310"/>
                  </a:cubicBezTo>
                  <a:cubicBezTo>
                    <a:pt x="279" y="309"/>
                    <a:pt x="279" y="309"/>
                    <a:pt x="279" y="309"/>
                  </a:cubicBezTo>
                  <a:cubicBezTo>
                    <a:pt x="279" y="309"/>
                    <a:pt x="279" y="309"/>
                    <a:pt x="279" y="309"/>
                  </a:cubicBezTo>
                  <a:cubicBezTo>
                    <a:pt x="280" y="309"/>
                    <a:pt x="280" y="309"/>
                    <a:pt x="280" y="309"/>
                  </a:cubicBezTo>
                  <a:cubicBezTo>
                    <a:pt x="281" y="309"/>
                    <a:pt x="281" y="309"/>
                    <a:pt x="281" y="309"/>
                  </a:cubicBezTo>
                  <a:cubicBezTo>
                    <a:pt x="282" y="308"/>
                    <a:pt x="282" y="308"/>
                    <a:pt x="282" y="308"/>
                  </a:cubicBezTo>
                  <a:cubicBezTo>
                    <a:pt x="280" y="308"/>
                    <a:pt x="280" y="308"/>
                    <a:pt x="280" y="308"/>
                  </a:cubicBezTo>
                  <a:cubicBezTo>
                    <a:pt x="278" y="308"/>
                    <a:pt x="278" y="308"/>
                    <a:pt x="278" y="308"/>
                  </a:cubicBezTo>
                  <a:cubicBezTo>
                    <a:pt x="278" y="308"/>
                    <a:pt x="278" y="308"/>
                    <a:pt x="278" y="308"/>
                  </a:cubicBezTo>
                  <a:cubicBezTo>
                    <a:pt x="277" y="308"/>
                    <a:pt x="277" y="308"/>
                    <a:pt x="277" y="308"/>
                  </a:cubicBezTo>
                  <a:cubicBezTo>
                    <a:pt x="276" y="308"/>
                    <a:pt x="276" y="308"/>
                    <a:pt x="276" y="308"/>
                  </a:cubicBezTo>
                  <a:cubicBezTo>
                    <a:pt x="275" y="308"/>
                    <a:pt x="275" y="308"/>
                    <a:pt x="275" y="308"/>
                  </a:cubicBezTo>
                  <a:cubicBezTo>
                    <a:pt x="276" y="307"/>
                    <a:pt x="276" y="307"/>
                    <a:pt x="276" y="307"/>
                  </a:cubicBezTo>
                  <a:cubicBezTo>
                    <a:pt x="277" y="307"/>
                    <a:pt x="277" y="307"/>
                    <a:pt x="277" y="307"/>
                  </a:cubicBezTo>
                  <a:cubicBezTo>
                    <a:pt x="278" y="306"/>
                    <a:pt x="278" y="306"/>
                    <a:pt x="278" y="306"/>
                  </a:cubicBezTo>
                  <a:cubicBezTo>
                    <a:pt x="278" y="306"/>
                    <a:pt x="278" y="306"/>
                    <a:pt x="278" y="306"/>
                  </a:cubicBezTo>
                  <a:cubicBezTo>
                    <a:pt x="278" y="306"/>
                    <a:pt x="278" y="306"/>
                    <a:pt x="278" y="306"/>
                  </a:cubicBezTo>
                  <a:cubicBezTo>
                    <a:pt x="277" y="305"/>
                    <a:pt x="277" y="305"/>
                    <a:pt x="277" y="305"/>
                  </a:cubicBezTo>
                  <a:cubicBezTo>
                    <a:pt x="277" y="307"/>
                    <a:pt x="277" y="307"/>
                    <a:pt x="277" y="307"/>
                  </a:cubicBezTo>
                  <a:cubicBezTo>
                    <a:pt x="276" y="307"/>
                    <a:pt x="276" y="307"/>
                    <a:pt x="276" y="307"/>
                  </a:cubicBezTo>
                  <a:cubicBezTo>
                    <a:pt x="275" y="308"/>
                    <a:pt x="275" y="308"/>
                    <a:pt x="275" y="308"/>
                  </a:cubicBezTo>
                  <a:cubicBezTo>
                    <a:pt x="274" y="308"/>
                    <a:pt x="274" y="308"/>
                    <a:pt x="274" y="308"/>
                  </a:cubicBezTo>
                  <a:cubicBezTo>
                    <a:pt x="273" y="308"/>
                    <a:pt x="273" y="308"/>
                    <a:pt x="273" y="308"/>
                  </a:cubicBezTo>
                  <a:cubicBezTo>
                    <a:pt x="271" y="309"/>
                    <a:pt x="271" y="309"/>
                    <a:pt x="271" y="309"/>
                  </a:cubicBezTo>
                  <a:cubicBezTo>
                    <a:pt x="271" y="309"/>
                    <a:pt x="271" y="309"/>
                    <a:pt x="271" y="309"/>
                  </a:cubicBezTo>
                  <a:cubicBezTo>
                    <a:pt x="271" y="308"/>
                    <a:pt x="271" y="308"/>
                    <a:pt x="271" y="308"/>
                  </a:cubicBezTo>
                  <a:cubicBezTo>
                    <a:pt x="271" y="308"/>
                    <a:pt x="271" y="308"/>
                    <a:pt x="271" y="308"/>
                  </a:cubicBezTo>
                  <a:cubicBezTo>
                    <a:pt x="272" y="307"/>
                    <a:pt x="272" y="307"/>
                    <a:pt x="272" y="307"/>
                  </a:cubicBezTo>
                  <a:cubicBezTo>
                    <a:pt x="271" y="308"/>
                    <a:pt x="271" y="308"/>
                    <a:pt x="271" y="308"/>
                  </a:cubicBezTo>
                  <a:cubicBezTo>
                    <a:pt x="270" y="309"/>
                    <a:pt x="270" y="309"/>
                    <a:pt x="270" y="309"/>
                  </a:cubicBezTo>
                  <a:cubicBezTo>
                    <a:pt x="269" y="309"/>
                    <a:pt x="269" y="309"/>
                    <a:pt x="269" y="309"/>
                  </a:cubicBezTo>
                  <a:cubicBezTo>
                    <a:pt x="269" y="309"/>
                    <a:pt x="269" y="309"/>
                    <a:pt x="269" y="309"/>
                  </a:cubicBezTo>
                  <a:cubicBezTo>
                    <a:pt x="268" y="309"/>
                    <a:pt x="268" y="309"/>
                    <a:pt x="268" y="309"/>
                  </a:cubicBezTo>
                  <a:cubicBezTo>
                    <a:pt x="268" y="309"/>
                    <a:pt x="268" y="309"/>
                    <a:pt x="268" y="309"/>
                  </a:cubicBezTo>
                  <a:cubicBezTo>
                    <a:pt x="267" y="309"/>
                    <a:pt x="267" y="309"/>
                    <a:pt x="267" y="309"/>
                  </a:cubicBezTo>
                  <a:cubicBezTo>
                    <a:pt x="266" y="309"/>
                    <a:pt x="266" y="309"/>
                    <a:pt x="266" y="309"/>
                  </a:cubicBezTo>
                  <a:cubicBezTo>
                    <a:pt x="265" y="308"/>
                    <a:pt x="265" y="308"/>
                    <a:pt x="265" y="308"/>
                  </a:cubicBezTo>
                  <a:cubicBezTo>
                    <a:pt x="265" y="308"/>
                    <a:pt x="265" y="308"/>
                    <a:pt x="265" y="308"/>
                  </a:cubicBezTo>
                  <a:cubicBezTo>
                    <a:pt x="265" y="308"/>
                    <a:pt x="265" y="308"/>
                    <a:pt x="265" y="308"/>
                  </a:cubicBezTo>
                  <a:cubicBezTo>
                    <a:pt x="265" y="308"/>
                    <a:pt x="265" y="308"/>
                    <a:pt x="265" y="308"/>
                  </a:cubicBezTo>
                  <a:cubicBezTo>
                    <a:pt x="265" y="307"/>
                    <a:pt x="265" y="307"/>
                    <a:pt x="265" y="307"/>
                  </a:cubicBezTo>
                  <a:cubicBezTo>
                    <a:pt x="265" y="307"/>
                    <a:pt x="265" y="307"/>
                    <a:pt x="265" y="307"/>
                  </a:cubicBezTo>
                  <a:cubicBezTo>
                    <a:pt x="265" y="306"/>
                    <a:pt x="265" y="306"/>
                    <a:pt x="265" y="306"/>
                  </a:cubicBezTo>
                  <a:cubicBezTo>
                    <a:pt x="265" y="306"/>
                    <a:pt x="265" y="306"/>
                    <a:pt x="265" y="306"/>
                  </a:cubicBezTo>
                  <a:cubicBezTo>
                    <a:pt x="264" y="305"/>
                    <a:pt x="264" y="305"/>
                    <a:pt x="264" y="305"/>
                  </a:cubicBezTo>
                  <a:cubicBezTo>
                    <a:pt x="264" y="305"/>
                    <a:pt x="264" y="305"/>
                    <a:pt x="264" y="305"/>
                  </a:cubicBezTo>
                  <a:cubicBezTo>
                    <a:pt x="264" y="305"/>
                    <a:pt x="264" y="305"/>
                    <a:pt x="264" y="305"/>
                  </a:cubicBezTo>
                  <a:cubicBezTo>
                    <a:pt x="265" y="300"/>
                    <a:pt x="265" y="300"/>
                    <a:pt x="265" y="300"/>
                  </a:cubicBezTo>
                  <a:cubicBezTo>
                    <a:pt x="265" y="298"/>
                    <a:pt x="265" y="298"/>
                    <a:pt x="265" y="298"/>
                  </a:cubicBezTo>
                  <a:cubicBezTo>
                    <a:pt x="264" y="297"/>
                    <a:pt x="264" y="297"/>
                    <a:pt x="264" y="297"/>
                  </a:cubicBezTo>
                  <a:cubicBezTo>
                    <a:pt x="263" y="297"/>
                    <a:pt x="263" y="297"/>
                    <a:pt x="263" y="297"/>
                  </a:cubicBezTo>
                  <a:cubicBezTo>
                    <a:pt x="262" y="297"/>
                    <a:pt x="262" y="297"/>
                    <a:pt x="262" y="297"/>
                  </a:cubicBezTo>
                  <a:cubicBezTo>
                    <a:pt x="261" y="297"/>
                    <a:pt x="261" y="297"/>
                    <a:pt x="261" y="297"/>
                  </a:cubicBezTo>
                  <a:cubicBezTo>
                    <a:pt x="260" y="297"/>
                    <a:pt x="260" y="297"/>
                    <a:pt x="260" y="297"/>
                  </a:cubicBezTo>
                  <a:cubicBezTo>
                    <a:pt x="260" y="296"/>
                    <a:pt x="260" y="296"/>
                    <a:pt x="260" y="296"/>
                  </a:cubicBezTo>
                  <a:cubicBezTo>
                    <a:pt x="260" y="296"/>
                    <a:pt x="260" y="296"/>
                    <a:pt x="260" y="296"/>
                  </a:cubicBezTo>
                  <a:cubicBezTo>
                    <a:pt x="259" y="297"/>
                    <a:pt x="259" y="297"/>
                    <a:pt x="259" y="297"/>
                  </a:cubicBezTo>
                  <a:cubicBezTo>
                    <a:pt x="258" y="298"/>
                    <a:pt x="258" y="298"/>
                    <a:pt x="258" y="298"/>
                  </a:cubicBezTo>
                  <a:cubicBezTo>
                    <a:pt x="257" y="299"/>
                    <a:pt x="257" y="299"/>
                    <a:pt x="257" y="299"/>
                  </a:cubicBezTo>
                  <a:cubicBezTo>
                    <a:pt x="256" y="300"/>
                    <a:pt x="256" y="300"/>
                    <a:pt x="256" y="300"/>
                  </a:cubicBezTo>
                  <a:cubicBezTo>
                    <a:pt x="256" y="301"/>
                    <a:pt x="256" y="301"/>
                    <a:pt x="256" y="301"/>
                  </a:cubicBezTo>
                  <a:cubicBezTo>
                    <a:pt x="255" y="301"/>
                    <a:pt x="255" y="301"/>
                    <a:pt x="255" y="301"/>
                  </a:cubicBezTo>
                  <a:cubicBezTo>
                    <a:pt x="255" y="302"/>
                    <a:pt x="255" y="302"/>
                    <a:pt x="255" y="302"/>
                  </a:cubicBezTo>
                  <a:cubicBezTo>
                    <a:pt x="255" y="303"/>
                    <a:pt x="255" y="303"/>
                    <a:pt x="255" y="303"/>
                  </a:cubicBezTo>
                  <a:cubicBezTo>
                    <a:pt x="253" y="304"/>
                    <a:pt x="253" y="304"/>
                    <a:pt x="253" y="304"/>
                  </a:cubicBezTo>
                  <a:cubicBezTo>
                    <a:pt x="253" y="305"/>
                    <a:pt x="253" y="305"/>
                    <a:pt x="253" y="305"/>
                  </a:cubicBezTo>
                  <a:cubicBezTo>
                    <a:pt x="251" y="306"/>
                    <a:pt x="251" y="306"/>
                    <a:pt x="251" y="306"/>
                  </a:cubicBezTo>
                  <a:cubicBezTo>
                    <a:pt x="251" y="307"/>
                    <a:pt x="251" y="307"/>
                    <a:pt x="251" y="307"/>
                  </a:cubicBezTo>
                  <a:cubicBezTo>
                    <a:pt x="251" y="307"/>
                    <a:pt x="251" y="307"/>
                    <a:pt x="251" y="307"/>
                  </a:cubicBezTo>
                  <a:cubicBezTo>
                    <a:pt x="250" y="307"/>
                    <a:pt x="250" y="307"/>
                    <a:pt x="250" y="307"/>
                  </a:cubicBezTo>
                  <a:cubicBezTo>
                    <a:pt x="249" y="307"/>
                    <a:pt x="249" y="307"/>
                    <a:pt x="249" y="307"/>
                  </a:cubicBezTo>
                  <a:cubicBezTo>
                    <a:pt x="249" y="307"/>
                    <a:pt x="249" y="307"/>
                    <a:pt x="249" y="307"/>
                  </a:cubicBezTo>
                  <a:cubicBezTo>
                    <a:pt x="249" y="307"/>
                    <a:pt x="249" y="307"/>
                    <a:pt x="249" y="307"/>
                  </a:cubicBezTo>
                  <a:cubicBezTo>
                    <a:pt x="248" y="308"/>
                    <a:pt x="248" y="308"/>
                    <a:pt x="248" y="308"/>
                  </a:cubicBezTo>
                  <a:cubicBezTo>
                    <a:pt x="235" y="308"/>
                    <a:pt x="235" y="308"/>
                    <a:pt x="235" y="308"/>
                  </a:cubicBezTo>
                  <a:cubicBezTo>
                    <a:pt x="233" y="308"/>
                    <a:pt x="233" y="308"/>
                    <a:pt x="233" y="308"/>
                  </a:cubicBezTo>
                  <a:cubicBezTo>
                    <a:pt x="232" y="309"/>
                    <a:pt x="232" y="309"/>
                    <a:pt x="232" y="309"/>
                  </a:cubicBezTo>
                  <a:cubicBezTo>
                    <a:pt x="231" y="309"/>
                    <a:pt x="231" y="309"/>
                    <a:pt x="231" y="309"/>
                  </a:cubicBezTo>
                  <a:cubicBezTo>
                    <a:pt x="230" y="310"/>
                    <a:pt x="230" y="310"/>
                    <a:pt x="230" y="310"/>
                  </a:cubicBezTo>
                  <a:cubicBezTo>
                    <a:pt x="228" y="311"/>
                    <a:pt x="228" y="311"/>
                    <a:pt x="228" y="311"/>
                  </a:cubicBezTo>
                  <a:cubicBezTo>
                    <a:pt x="227" y="312"/>
                    <a:pt x="227" y="312"/>
                    <a:pt x="227" y="312"/>
                  </a:cubicBezTo>
                  <a:cubicBezTo>
                    <a:pt x="226" y="312"/>
                    <a:pt x="226" y="312"/>
                    <a:pt x="226" y="312"/>
                  </a:cubicBezTo>
                  <a:cubicBezTo>
                    <a:pt x="223" y="315"/>
                    <a:pt x="223" y="315"/>
                    <a:pt x="223" y="315"/>
                  </a:cubicBezTo>
                  <a:cubicBezTo>
                    <a:pt x="214" y="317"/>
                    <a:pt x="214" y="317"/>
                    <a:pt x="214" y="317"/>
                  </a:cubicBezTo>
                  <a:cubicBezTo>
                    <a:pt x="214" y="319"/>
                    <a:pt x="214" y="319"/>
                    <a:pt x="214" y="319"/>
                  </a:cubicBezTo>
                  <a:cubicBezTo>
                    <a:pt x="212" y="319"/>
                    <a:pt x="212" y="319"/>
                    <a:pt x="212" y="319"/>
                  </a:cubicBezTo>
                  <a:cubicBezTo>
                    <a:pt x="197" y="323"/>
                    <a:pt x="197" y="323"/>
                    <a:pt x="197" y="323"/>
                  </a:cubicBezTo>
                  <a:cubicBezTo>
                    <a:pt x="196" y="322"/>
                    <a:pt x="196" y="322"/>
                    <a:pt x="196" y="322"/>
                  </a:cubicBezTo>
                  <a:cubicBezTo>
                    <a:pt x="197" y="321"/>
                    <a:pt x="197" y="321"/>
                    <a:pt x="197" y="321"/>
                  </a:cubicBezTo>
                  <a:cubicBezTo>
                    <a:pt x="199" y="320"/>
                    <a:pt x="199" y="320"/>
                    <a:pt x="199" y="320"/>
                  </a:cubicBezTo>
                  <a:cubicBezTo>
                    <a:pt x="199" y="319"/>
                    <a:pt x="199" y="319"/>
                    <a:pt x="199" y="319"/>
                  </a:cubicBezTo>
                  <a:cubicBezTo>
                    <a:pt x="200" y="318"/>
                    <a:pt x="200" y="318"/>
                    <a:pt x="200" y="318"/>
                  </a:cubicBezTo>
                  <a:cubicBezTo>
                    <a:pt x="200" y="318"/>
                    <a:pt x="200" y="318"/>
                    <a:pt x="200" y="318"/>
                  </a:cubicBezTo>
                  <a:cubicBezTo>
                    <a:pt x="201" y="312"/>
                    <a:pt x="201" y="312"/>
                    <a:pt x="201" y="312"/>
                  </a:cubicBezTo>
                  <a:cubicBezTo>
                    <a:pt x="198" y="300"/>
                    <a:pt x="198" y="300"/>
                    <a:pt x="198" y="300"/>
                  </a:cubicBezTo>
                  <a:cubicBezTo>
                    <a:pt x="195" y="298"/>
                    <a:pt x="195" y="298"/>
                    <a:pt x="195" y="298"/>
                  </a:cubicBezTo>
                  <a:cubicBezTo>
                    <a:pt x="194" y="297"/>
                    <a:pt x="194" y="297"/>
                    <a:pt x="194" y="297"/>
                  </a:cubicBezTo>
                  <a:cubicBezTo>
                    <a:pt x="176" y="289"/>
                    <a:pt x="176" y="289"/>
                    <a:pt x="176" y="289"/>
                  </a:cubicBezTo>
                  <a:cubicBezTo>
                    <a:pt x="175" y="289"/>
                    <a:pt x="175" y="289"/>
                    <a:pt x="175" y="289"/>
                  </a:cubicBezTo>
                  <a:cubicBezTo>
                    <a:pt x="174" y="288"/>
                    <a:pt x="174" y="288"/>
                    <a:pt x="174" y="288"/>
                  </a:cubicBezTo>
                  <a:cubicBezTo>
                    <a:pt x="174" y="288"/>
                    <a:pt x="174" y="288"/>
                    <a:pt x="174" y="288"/>
                  </a:cubicBezTo>
                  <a:cubicBezTo>
                    <a:pt x="172" y="288"/>
                    <a:pt x="172" y="288"/>
                    <a:pt x="172" y="288"/>
                  </a:cubicBezTo>
                  <a:cubicBezTo>
                    <a:pt x="171" y="287"/>
                    <a:pt x="171" y="287"/>
                    <a:pt x="171" y="287"/>
                  </a:cubicBezTo>
                  <a:cubicBezTo>
                    <a:pt x="171" y="287"/>
                    <a:pt x="171" y="287"/>
                    <a:pt x="171" y="287"/>
                  </a:cubicBezTo>
                  <a:cubicBezTo>
                    <a:pt x="170" y="287"/>
                    <a:pt x="170" y="287"/>
                    <a:pt x="170" y="287"/>
                  </a:cubicBezTo>
                  <a:cubicBezTo>
                    <a:pt x="169" y="287"/>
                    <a:pt x="169" y="287"/>
                    <a:pt x="169" y="287"/>
                  </a:cubicBezTo>
                  <a:cubicBezTo>
                    <a:pt x="168" y="287"/>
                    <a:pt x="168" y="287"/>
                    <a:pt x="168" y="287"/>
                  </a:cubicBezTo>
                  <a:cubicBezTo>
                    <a:pt x="168" y="286"/>
                    <a:pt x="168" y="286"/>
                    <a:pt x="168" y="286"/>
                  </a:cubicBezTo>
                  <a:cubicBezTo>
                    <a:pt x="167" y="286"/>
                    <a:pt x="167" y="286"/>
                    <a:pt x="167" y="286"/>
                  </a:cubicBezTo>
                  <a:cubicBezTo>
                    <a:pt x="165" y="286"/>
                    <a:pt x="165" y="286"/>
                    <a:pt x="165" y="286"/>
                  </a:cubicBezTo>
                  <a:cubicBezTo>
                    <a:pt x="165" y="285"/>
                    <a:pt x="165" y="285"/>
                    <a:pt x="165" y="285"/>
                  </a:cubicBezTo>
                  <a:cubicBezTo>
                    <a:pt x="164" y="285"/>
                    <a:pt x="164" y="285"/>
                    <a:pt x="164" y="285"/>
                  </a:cubicBezTo>
                  <a:cubicBezTo>
                    <a:pt x="163" y="284"/>
                    <a:pt x="163" y="284"/>
                    <a:pt x="163" y="284"/>
                  </a:cubicBezTo>
                  <a:cubicBezTo>
                    <a:pt x="162" y="284"/>
                    <a:pt x="162" y="284"/>
                    <a:pt x="162" y="284"/>
                  </a:cubicBezTo>
                  <a:cubicBezTo>
                    <a:pt x="162" y="284"/>
                    <a:pt x="162" y="284"/>
                    <a:pt x="162" y="284"/>
                  </a:cubicBezTo>
                  <a:cubicBezTo>
                    <a:pt x="161" y="284"/>
                    <a:pt x="161" y="284"/>
                    <a:pt x="161" y="284"/>
                  </a:cubicBezTo>
                  <a:cubicBezTo>
                    <a:pt x="160" y="284"/>
                    <a:pt x="160" y="284"/>
                    <a:pt x="160" y="284"/>
                  </a:cubicBezTo>
                  <a:cubicBezTo>
                    <a:pt x="160" y="284"/>
                    <a:pt x="160" y="284"/>
                    <a:pt x="160" y="284"/>
                  </a:cubicBezTo>
                  <a:cubicBezTo>
                    <a:pt x="159" y="284"/>
                    <a:pt x="159" y="284"/>
                    <a:pt x="159" y="284"/>
                  </a:cubicBezTo>
                  <a:cubicBezTo>
                    <a:pt x="159" y="283"/>
                    <a:pt x="159" y="283"/>
                    <a:pt x="159" y="283"/>
                  </a:cubicBezTo>
                  <a:cubicBezTo>
                    <a:pt x="158" y="283"/>
                    <a:pt x="158" y="283"/>
                    <a:pt x="158" y="283"/>
                  </a:cubicBezTo>
                  <a:cubicBezTo>
                    <a:pt x="158" y="283"/>
                    <a:pt x="158" y="283"/>
                    <a:pt x="158" y="283"/>
                  </a:cubicBezTo>
                  <a:cubicBezTo>
                    <a:pt x="157" y="282"/>
                    <a:pt x="157" y="282"/>
                    <a:pt x="157" y="282"/>
                  </a:cubicBezTo>
                  <a:cubicBezTo>
                    <a:pt x="157" y="282"/>
                    <a:pt x="157" y="282"/>
                    <a:pt x="157" y="282"/>
                  </a:cubicBezTo>
                  <a:cubicBezTo>
                    <a:pt x="156" y="281"/>
                    <a:pt x="156" y="281"/>
                    <a:pt x="156" y="281"/>
                  </a:cubicBezTo>
                  <a:cubicBezTo>
                    <a:pt x="155" y="281"/>
                    <a:pt x="155" y="281"/>
                    <a:pt x="155" y="281"/>
                  </a:cubicBezTo>
                  <a:cubicBezTo>
                    <a:pt x="154" y="281"/>
                    <a:pt x="154" y="281"/>
                    <a:pt x="154" y="281"/>
                  </a:cubicBezTo>
                  <a:lnTo>
                    <a:pt x="39" y="271"/>
                  </a:lnTo>
                  <a:close/>
                </a:path>
              </a:pathLst>
            </a:custGeom>
            <a:grpFill/>
            <a:ln>
              <a:noFill/>
            </a:ln>
          </p:spPr>
          <p:txBody>
            <a:bodyPr vert="horz" wrap="square" lIns="91440" tIns="45720" rIns="91440" bIns="45720" numCol="1" anchor="t" anchorCtr="0" compatLnSpc="1"/>
            <a:lstStyle/>
            <a:p>
              <a:endParaRPr lang="en-US"/>
            </a:p>
          </p:txBody>
        </p:sp>
        <p:sp>
          <p:nvSpPr>
            <p:cNvPr id="161" name="Freeform 162"/>
            <p:cNvSpPr>
              <a:spLocks noEditPoints="1"/>
            </p:cNvSpPr>
            <p:nvPr/>
          </p:nvSpPr>
          <p:spPr bwMode="auto">
            <a:xfrm>
              <a:off x="815256" y="1047881"/>
              <a:ext cx="1133522" cy="787418"/>
            </a:xfrm>
            <a:custGeom>
              <a:avLst/>
              <a:gdLst>
                <a:gd name="T0" fmla="*/ 209 w 238"/>
                <a:gd name="T1" fmla="*/ 133 h 165"/>
                <a:gd name="T2" fmla="*/ 234 w 238"/>
                <a:gd name="T3" fmla="*/ 28 h 165"/>
                <a:gd name="T4" fmla="*/ 219 w 238"/>
                <a:gd name="T5" fmla="*/ 21 h 165"/>
                <a:gd name="T6" fmla="*/ 209 w 238"/>
                <a:gd name="T7" fmla="*/ 10 h 165"/>
                <a:gd name="T8" fmla="*/ 198 w 238"/>
                <a:gd name="T9" fmla="*/ 7 h 165"/>
                <a:gd name="T10" fmla="*/ 187 w 238"/>
                <a:gd name="T11" fmla="*/ 2 h 165"/>
                <a:gd name="T12" fmla="*/ 167 w 238"/>
                <a:gd name="T13" fmla="*/ 9 h 165"/>
                <a:gd name="T14" fmla="*/ 145 w 238"/>
                <a:gd name="T15" fmla="*/ 37 h 165"/>
                <a:gd name="T16" fmla="*/ 142 w 238"/>
                <a:gd name="T17" fmla="*/ 45 h 165"/>
                <a:gd name="T18" fmla="*/ 135 w 238"/>
                <a:gd name="T19" fmla="*/ 40 h 165"/>
                <a:gd name="T20" fmla="*/ 120 w 238"/>
                <a:gd name="T21" fmla="*/ 51 h 165"/>
                <a:gd name="T22" fmla="*/ 127 w 238"/>
                <a:gd name="T23" fmla="*/ 60 h 165"/>
                <a:gd name="T24" fmla="*/ 130 w 238"/>
                <a:gd name="T25" fmla="*/ 70 h 165"/>
                <a:gd name="T26" fmla="*/ 104 w 238"/>
                <a:gd name="T27" fmla="*/ 78 h 165"/>
                <a:gd name="T28" fmla="*/ 104 w 238"/>
                <a:gd name="T29" fmla="*/ 89 h 165"/>
                <a:gd name="T30" fmla="*/ 100 w 238"/>
                <a:gd name="T31" fmla="*/ 101 h 165"/>
                <a:gd name="T32" fmla="*/ 104 w 238"/>
                <a:gd name="T33" fmla="*/ 109 h 165"/>
                <a:gd name="T34" fmla="*/ 112 w 238"/>
                <a:gd name="T35" fmla="*/ 114 h 165"/>
                <a:gd name="T36" fmla="*/ 110 w 238"/>
                <a:gd name="T37" fmla="*/ 125 h 165"/>
                <a:gd name="T38" fmla="*/ 90 w 238"/>
                <a:gd name="T39" fmla="*/ 135 h 165"/>
                <a:gd name="T40" fmla="*/ 84 w 238"/>
                <a:gd name="T41" fmla="*/ 141 h 165"/>
                <a:gd name="T42" fmla="*/ 97 w 238"/>
                <a:gd name="T43" fmla="*/ 137 h 165"/>
                <a:gd name="T44" fmla="*/ 110 w 238"/>
                <a:gd name="T45" fmla="*/ 132 h 165"/>
                <a:gd name="T46" fmla="*/ 127 w 238"/>
                <a:gd name="T47" fmla="*/ 123 h 165"/>
                <a:gd name="T48" fmla="*/ 138 w 238"/>
                <a:gd name="T49" fmla="*/ 112 h 165"/>
                <a:gd name="T50" fmla="*/ 159 w 238"/>
                <a:gd name="T51" fmla="*/ 100 h 165"/>
                <a:gd name="T52" fmla="*/ 143 w 238"/>
                <a:gd name="T53" fmla="*/ 115 h 165"/>
                <a:gd name="T54" fmla="*/ 154 w 238"/>
                <a:gd name="T55" fmla="*/ 113 h 165"/>
                <a:gd name="T56" fmla="*/ 164 w 238"/>
                <a:gd name="T57" fmla="*/ 107 h 165"/>
                <a:gd name="T58" fmla="*/ 169 w 238"/>
                <a:gd name="T59" fmla="*/ 111 h 165"/>
                <a:gd name="T60" fmla="*/ 184 w 238"/>
                <a:gd name="T61" fmla="*/ 119 h 165"/>
                <a:gd name="T62" fmla="*/ 194 w 238"/>
                <a:gd name="T63" fmla="*/ 126 h 165"/>
                <a:gd name="T64" fmla="*/ 199 w 238"/>
                <a:gd name="T65" fmla="*/ 130 h 165"/>
                <a:gd name="T66" fmla="*/ 205 w 238"/>
                <a:gd name="T67" fmla="*/ 132 h 165"/>
                <a:gd name="T68" fmla="*/ 206 w 238"/>
                <a:gd name="T69" fmla="*/ 146 h 165"/>
                <a:gd name="T70" fmla="*/ 211 w 238"/>
                <a:gd name="T71" fmla="*/ 156 h 165"/>
                <a:gd name="T72" fmla="*/ 202 w 238"/>
                <a:gd name="T73" fmla="*/ 162 h 165"/>
                <a:gd name="T74" fmla="*/ 199 w 238"/>
                <a:gd name="T75" fmla="*/ 162 h 165"/>
                <a:gd name="T76" fmla="*/ 202 w 238"/>
                <a:gd name="T77" fmla="*/ 155 h 165"/>
                <a:gd name="T78" fmla="*/ 203 w 238"/>
                <a:gd name="T79" fmla="*/ 164 h 165"/>
                <a:gd name="T80" fmla="*/ 207 w 238"/>
                <a:gd name="T81" fmla="*/ 156 h 165"/>
                <a:gd name="T82" fmla="*/ 205 w 238"/>
                <a:gd name="T83" fmla="*/ 150 h 165"/>
                <a:gd name="T84" fmla="*/ 201 w 238"/>
                <a:gd name="T85" fmla="*/ 151 h 165"/>
                <a:gd name="T86" fmla="*/ 199 w 238"/>
                <a:gd name="T87" fmla="*/ 145 h 165"/>
                <a:gd name="T88" fmla="*/ 204 w 238"/>
                <a:gd name="T89" fmla="*/ 144 h 165"/>
                <a:gd name="T90" fmla="*/ 197 w 238"/>
                <a:gd name="T91" fmla="*/ 142 h 165"/>
                <a:gd name="T92" fmla="*/ 110 w 238"/>
                <a:gd name="T93" fmla="*/ 75 h 165"/>
                <a:gd name="T94" fmla="*/ 173 w 238"/>
                <a:gd name="T95" fmla="*/ 116 h 165"/>
                <a:gd name="T96" fmla="*/ 160 w 238"/>
                <a:gd name="T97" fmla="*/ 115 h 165"/>
                <a:gd name="T98" fmla="*/ 90 w 238"/>
                <a:gd name="T99" fmla="*/ 62 h 165"/>
                <a:gd name="T100" fmla="*/ 91 w 238"/>
                <a:gd name="T101" fmla="*/ 95 h 165"/>
                <a:gd name="T102" fmla="*/ 134 w 238"/>
                <a:gd name="T103" fmla="*/ 121 h 165"/>
                <a:gd name="T104" fmla="*/ 127 w 238"/>
                <a:gd name="T105" fmla="*/ 126 h 165"/>
                <a:gd name="T106" fmla="*/ 129 w 238"/>
                <a:gd name="T107" fmla="*/ 128 h 165"/>
                <a:gd name="T108" fmla="*/ 121 w 238"/>
                <a:gd name="T109" fmla="*/ 135 h 165"/>
                <a:gd name="T110" fmla="*/ 93 w 238"/>
                <a:gd name="T111" fmla="*/ 142 h 165"/>
                <a:gd name="T112" fmla="*/ 3 w 238"/>
                <a:gd name="T113" fmla="*/ 156 h 165"/>
                <a:gd name="T114" fmla="*/ 22 w 238"/>
                <a:gd name="T115" fmla="*/ 156 h 165"/>
                <a:gd name="T116" fmla="*/ 41 w 238"/>
                <a:gd name="T117" fmla="*/ 154 h 165"/>
                <a:gd name="T118" fmla="*/ 59 w 238"/>
                <a:gd name="T119" fmla="*/ 149 h 165"/>
                <a:gd name="T120" fmla="*/ 68 w 238"/>
                <a:gd name="T121" fmla="*/ 147 h 165"/>
                <a:gd name="T122" fmla="*/ 72 w 238"/>
                <a:gd name="T123" fmla="*/ 14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65">
                  <a:moveTo>
                    <a:pt x="215" y="158"/>
                  </a:moveTo>
                  <a:cubicBezTo>
                    <a:pt x="215" y="157"/>
                    <a:pt x="215" y="157"/>
                    <a:pt x="215" y="157"/>
                  </a:cubicBezTo>
                  <a:cubicBezTo>
                    <a:pt x="215" y="157"/>
                    <a:pt x="215" y="157"/>
                    <a:pt x="215" y="157"/>
                  </a:cubicBezTo>
                  <a:cubicBezTo>
                    <a:pt x="215" y="157"/>
                    <a:pt x="215" y="157"/>
                    <a:pt x="215" y="157"/>
                  </a:cubicBezTo>
                  <a:cubicBezTo>
                    <a:pt x="215" y="156"/>
                    <a:pt x="215" y="156"/>
                    <a:pt x="215" y="156"/>
                  </a:cubicBezTo>
                  <a:cubicBezTo>
                    <a:pt x="215" y="156"/>
                    <a:pt x="215" y="156"/>
                    <a:pt x="215" y="156"/>
                  </a:cubicBezTo>
                  <a:cubicBezTo>
                    <a:pt x="215" y="156"/>
                    <a:pt x="215" y="156"/>
                    <a:pt x="215" y="156"/>
                  </a:cubicBezTo>
                  <a:cubicBezTo>
                    <a:pt x="214" y="155"/>
                    <a:pt x="214" y="155"/>
                    <a:pt x="214" y="155"/>
                  </a:cubicBezTo>
                  <a:cubicBezTo>
                    <a:pt x="214" y="155"/>
                    <a:pt x="214" y="155"/>
                    <a:pt x="214" y="155"/>
                  </a:cubicBezTo>
                  <a:cubicBezTo>
                    <a:pt x="214" y="154"/>
                    <a:pt x="214" y="154"/>
                    <a:pt x="214" y="154"/>
                  </a:cubicBezTo>
                  <a:cubicBezTo>
                    <a:pt x="213" y="153"/>
                    <a:pt x="213" y="153"/>
                    <a:pt x="213" y="153"/>
                  </a:cubicBezTo>
                  <a:cubicBezTo>
                    <a:pt x="212" y="153"/>
                    <a:pt x="212" y="153"/>
                    <a:pt x="212" y="153"/>
                  </a:cubicBezTo>
                  <a:cubicBezTo>
                    <a:pt x="212" y="152"/>
                    <a:pt x="212" y="152"/>
                    <a:pt x="212" y="152"/>
                  </a:cubicBezTo>
                  <a:cubicBezTo>
                    <a:pt x="211" y="151"/>
                    <a:pt x="211" y="151"/>
                    <a:pt x="211" y="151"/>
                  </a:cubicBezTo>
                  <a:cubicBezTo>
                    <a:pt x="211" y="151"/>
                    <a:pt x="211" y="151"/>
                    <a:pt x="211" y="151"/>
                  </a:cubicBezTo>
                  <a:cubicBezTo>
                    <a:pt x="210" y="151"/>
                    <a:pt x="210" y="151"/>
                    <a:pt x="210" y="151"/>
                  </a:cubicBezTo>
                  <a:cubicBezTo>
                    <a:pt x="210" y="151"/>
                    <a:pt x="210" y="151"/>
                    <a:pt x="210" y="151"/>
                  </a:cubicBezTo>
                  <a:cubicBezTo>
                    <a:pt x="210" y="150"/>
                    <a:pt x="210" y="150"/>
                    <a:pt x="210" y="150"/>
                  </a:cubicBezTo>
                  <a:cubicBezTo>
                    <a:pt x="210" y="150"/>
                    <a:pt x="210" y="150"/>
                    <a:pt x="210" y="150"/>
                  </a:cubicBezTo>
                  <a:cubicBezTo>
                    <a:pt x="210" y="149"/>
                    <a:pt x="210" y="149"/>
                    <a:pt x="210" y="149"/>
                  </a:cubicBezTo>
                  <a:cubicBezTo>
                    <a:pt x="210" y="149"/>
                    <a:pt x="210" y="149"/>
                    <a:pt x="210" y="149"/>
                  </a:cubicBezTo>
                  <a:cubicBezTo>
                    <a:pt x="210" y="149"/>
                    <a:pt x="210" y="149"/>
                    <a:pt x="210" y="149"/>
                  </a:cubicBezTo>
                  <a:cubicBezTo>
                    <a:pt x="210" y="148"/>
                    <a:pt x="210" y="148"/>
                    <a:pt x="210" y="148"/>
                  </a:cubicBezTo>
                  <a:cubicBezTo>
                    <a:pt x="210" y="148"/>
                    <a:pt x="210" y="148"/>
                    <a:pt x="210" y="148"/>
                  </a:cubicBezTo>
                  <a:cubicBezTo>
                    <a:pt x="210" y="148"/>
                    <a:pt x="210" y="148"/>
                    <a:pt x="210" y="148"/>
                  </a:cubicBezTo>
                  <a:cubicBezTo>
                    <a:pt x="209" y="148"/>
                    <a:pt x="209" y="148"/>
                    <a:pt x="209" y="148"/>
                  </a:cubicBezTo>
                  <a:cubicBezTo>
                    <a:pt x="209" y="147"/>
                    <a:pt x="209" y="147"/>
                    <a:pt x="209" y="147"/>
                  </a:cubicBezTo>
                  <a:cubicBezTo>
                    <a:pt x="210" y="147"/>
                    <a:pt x="210" y="147"/>
                    <a:pt x="210" y="147"/>
                  </a:cubicBezTo>
                  <a:cubicBezTo>
                    <a:pt x="210" y="144"/>
                    <a:pt x="210" y="144"/>
                    <a:pt x="210" y="144"/>
                  </a:cubicBezTo>
                  <a:cubicBezTo>
                    <a:pt x="210" y="141"/>
                    <a:pt x="210" y="141"/>
                    <a:pt x="210" y="141"/>
                  </a:cubicBezTo>
                  <a:cubicBezTo>
                    <a:pt x="210" y="139"/>
                    <a:pt x="210" y="139"/>
                    <a:pt x="210" y="139"/>
                  </a:cubicBezTo>
                  <a:cubicBezTo>
                    <a:pt x="210" y="138"/>
                    <a:pt x="210" y="138"/>
                    <a:pt x="210" y="138"/>
                  </a:cubicBezTo>
                  <a:cubicBezTo>
                    <a:pt x="210" y="137"/>
                    <a:pt x="210" y="137"/>
                    <a:pt x="210" y="137"/>
                  </a:cubicBezTo>
                  <a:cubicBezTo>
                    <a:pt x="210" y="137"/>
                    <a:pt x="210" y="137"/>
                    <a:pt x="210" y="137"/>
                  </a:cubicBezTo>
                  <a:cubicBezTo>
                    <a:pt x="210" y="136"/>
                    <a:pt x="210" y="136"/>
                    <a:pt x="210" y="136"/>
                  </a:cubicBezTo>
                  <a:cubicBezTo>
                    <a:pt x="210" y="135"/>
                    <a:pt x="210" y="135"/>
                    <a:pt x="210" y="135"/>
                  </a:cubicBezTo>
                  <a:cubicBezTo>
                    <a:pt x="210" y="134"/>
                    <a:pt x="210" y="134"/>
                    <a:pt x="210" y="134"/>
                  </a:cubicBezTo>
                  <a:cubicBezTo>
                    <a:pt x="209" y="133"/>
                    <a:pt x="209" y="133"/>
                    <a:pt x="209" y="133"/>
                  </a:cubicBezTo>
                  <a:cubicBezTo>
                    <a:pt x="208" y="131"/>
                    <a:pt x="208" y="131"/>
                    <a:pt x="208" y="131"/>
                  </a:cubicBezTo>
                  <a:cubicBezTo>
                    <a:pt x="208" y="131"/>
                    <a:pt x="208" y="131"/>
                    <a:pt x="208" y="131"/>
                  </a:cubicBezTo>
                  <a:cubicBezTo>
                    <a:pt x="208" y="128"/>
                    <a:pt x="208" y="128"/>
                    <a:pt x="208" y="128"/>
                  </a:cubicBezTo>
                  <a:cubicBezTo>
                    <a:pt x="208" y="128"/>
                    <a:pt x="208" y="128"/>
                    <a:pt x="208" y="128"/>
                  </a:cubicBezTo>
                  <a:cubicBezTo>
                    <a:pt x="208" y="127"/>
                    <a:pt x="208" y="127"/>
                    <a:pt x="208" y="127"/>
                  </a:cubicBezTo>
                  <a:cubicBezTo>
                    <a:pt x="208" y="126"/>
                    <a:pt x="208" y="126"/>
                    <a:pt x="208" y="126"/>
                  </a:cubicBezTo>
                  <a:cubicBezTo>
                    <a:pt x="208" y="125"/>
                    <a:pt x="208" y="125"/>
                    <a:pt x="208" y="125"/>
                  </a:cubicBezTo>
                  <a:cubicBezTo>
                    <a:pt x="207" y="125"/>
                    <a:pt x="207" y="125"/>
                    <a:pt x="207" y="125"/>
                  </a:cubicBezTo>
                  <a:cubicBezTo>
                    <a:pt x="206" y="125"/>
                    <a:pt x="206" y="125"/>
                    <a:pt x="206" y="125"/>
                  </a:cubicBezTo>
                  <a:cubicBezTo>
                    <a:pt x="204" y="125"/>
                    <a:pt x="204" y="125"/>
                    <a:pt x="204" y="125"/>
                  </a:cubicBezTo>
                  <a:cubicBezTo>
                    <a:pt x="204" y="125"/>
                    <a:pt x="204" y="125"/>
                    <a:pt x="204" y="125"/>
                  </a:cubicBezTo>
                  <a:cubicBezTo>
                    <a:pt x="202" y="126"/>
                    <a:pt x="202" y="126"/>
                    <a:pt x="202" y="126"/>
                  </a:cubicBezTo>
                  <a:cubicBezTo>
                    <a:pt x="201" y="127"/>
                    <a:pt x="201" y="127"/>
                    <a:pt x="201" y="127"/>
                  </a:cubicBezTo>
                  <a:cubicBezTo>
                    <a:pt x="200" y="128"/>
                    <a:pt x="200" y="128"/>
                    <a:pt x="200" y="128"/>
                  </a:cubicBezTo>
                  <a:cubicBezTo>
                    <a:pt x="199" y="129"/>
                    <a:pt x="199" y="129"/>
                    <a:pt x="199" y="129"/>
                  </a:cubicBezTo>
                  <a:cubicBezTo>
                    <a:pt x="198" y="129"/>
                    <a:pt x="198" y="129"/>
                    <a:pt x="198" y="129"/>
                  </a:cubicBezTo>
                  <a:cubicBezTo>
                    <a:pt x="196" y="129"/>
                    <a:pt x="196" y="129"/>
                    <a:pt x="196" y="129"/>
                  </a:cubicBezTo>
                  <a:cubicBezTo>
                    <a:pt x="196" y="129"/>
                    <a:pt x="196" y="129"/>
                    <a:pt x="196" y="129"/>
                  </a:cubicBezTo>
                  <a:cubicBezTo>
                    <a:pt x="196" y="129"/>
                    <a:pt x="196" y="129"/>
                    <a:pt x="196" y="129"/>
                  </a:cubicBezTo>
                  <a:cubicBezTo>
                    <a:pt x="196" y="128"/>
                    <a:pt x="196" y="128"/>
                    <a:pt x="196" y="128"/>
                  </a:cubicBezTo>
                  <a:cubicBezTo>
                    <a:pt x="196" y="127"/>
                    <a:pt x="196" y="127"/>
                    <a:pt x="196" y="127"/>
                  </a:cubicBezTo>
                  <a:cubicBezTo>
                    <a:pt x="195" y="122"/>
                    <a:pt x="195" y="122"/>
                    <a:pt x="195" y="122"/>
                  </a:cubicBezTo>
                  <a:cubicBezTo>
                    <a:pt x="194" y="120"/>
                    <a:pt x="194" y="120"/>
                    <a:pt x="194" y="120"/>
                  </a:cubicBezTo>
                  <a:cubicBezTo>
                    <a:pt x="194" y="119"/>
                    <a:pt x="194" y="119"/>
                    <a:pt x="194" y="119"/>
                  </a:cubicBezTo>
                  <a:cubicBezTo>
                    <a:pt x="195" y="117"/>
                    <a:pt x="195" y="117"/>
                    <a:pt x="195" y="117"/>
                  </a:cubicBezTo>
                  <a:cubicBezTo>
                    <a:pt x="192" y="117"/>
                    <a:pt x="192" y="117"/>
                    <a:pt x="192" y="117"/>
                  </a:cubicBezTo>
                  <a:cubicBezTo>
                    <a:pt x="191" y="118"/>
                    <a:pt x="191" y="118"/>
                    <a:pt x="191" y="118"/>
                  </a:cubicBezTo>
                  <a:cubicBezTo>
                    <a:pt x="190" y="117"/>
                    <a:pt x="190" y="117"/>
                    <a:pt x="190" y="117"/>
                  </a:cubicBezTo>
                  <a:cubicBezTo>
                    <a:pt x="187" y="117"/>
                    <a:pt x="187" y="117"/>
                    <a:pt x="187" y="117"/>
                  </a:cubicBezTo>
                  <a:cubicBezTo>
                    <a:pt x="238" y="33"/>
                    <a:pt x="238" y="33"/>
                    <a:pt x="238" y="33"/>
                  </a:cubicBezTo>
                  <a:cubicBezTo>
                    <a:pt x="238" y="32"/>
                    <a:pt x="238" y="32"/>
                    <a:pt x="238" y="32"/>
                  </a:cubicBezTo>
                  <a:cubicBezTo>
                    <a:pt x="237" y="32"/>
                    <a:pt x="237" y="32"/>
                    <a:pt x="237" y="32"/>
                  </a:cubicBezTo>
                  <a:cubicBezTo>
                    <a:pt x="236" y="32"/>
                    <a:pt x="236" y="32"/>
                    <a:pt x="236" y="32"/>
                  </a:cubicBezTo>
                  <a:cubicBezTo>
                    <a:pt x="236" y="32"/>
                    <a:pt x="236" y="32"/>
                    <a:pt x="236" y="32"/>
                  </a:cubicBezTo>
                  <a:cubicBezTo>
                    <a:pt x="236" y="30"/>
                    <a:pt x="236" y="30"/>
                    <a:pt x="236" y="30"/>
                  </a:cubicBezTo>
                  <a:cubicBezTo>
                    <a:pt x="235" y="29"/>
                    <a:pt x="235" y="29"/>
                    <a:pt x="235" y="29"/>
                  </a:cubicBezTo>
                  <a:cubicBezTo>
                    <a:pt x="235" y="29"/>
                    <a:pt x="235" y="29"/>
                    <a:pt x="235" y="29"/>
                  </a:cubicBezTo>
                  <a:cubicBezTo>
                    <a:pt x="234" y="28"/>
                    <a:pt x="234" y="28"/>
                    <a:pt x="234" y="28"/>
                  </a:cubicBezTo>
                  <a:cubicBezTo>
                    <a:pt x="234" y="27"/>
                    <a:pt x="234" y="27"/>
                    <a:pt x="234" y="27"/>
                  </a:cubicBezTo>
                  <a:cubicBezTo>
                    <a:pt x="233" y="27"/>
                    <a:pt x="233" y="27"/>
                    <a:pt x="233" y="27"/>
                  </a:cubicBezTo>
                  <a:cubicBezTo>
                    <a:pt x="232" y="27"/>
                    <a:pt x="232" y="27"/>
                    <a:pt x="232" y="27"/>
                  </a:cubicBezTo>
                  <a:cubicBezTo>
                    <a:pt x="232" y="27"/>
                    <a:pt x="232" y="27"/>
                    <a:pt x="232" y="27"/>
                  </a:cubicBezTo>
                  <a:cubicBezTo>
                    <a:pt x="230" y="27"/>
                    <a:pt x="230" y="27"/>
                    <a:pt x="230" y="27"/>
                  </a:cubicBezTo>
                  <a:cubicBezTo>
                    <a:pt x="229" y="27"/>
                    <a:pt x="229" y="27"/>
                    <a:pt x="229" y="27"/>
                  </a:cubicBezTo>
                  <a:cubicBezTo>
                    <a:pt x="229" y="27"/>
                    <a:pt x="229" y="27"/>
                    <a:pt x="229" y="27"/>
                  </a:cubicBezTo>
                  <a:cubicBezTo>
                    <a:pt x="228" y="27"/>
                    <a:pt x="228" y="27"/>
                    <a:pt x="228" y="27"/>
                  </a:cubicBezTo>
                  <a:cubicBezTo>
                    <a:pt x="228" y="27"/>
                    <a:pt x="228" y="27"/>
                    <a:pt x="228" y="27"/>
                  </a:cubicBezTo>
                  <a:cubicBezTo>
                    <a:pt x="228" y="27"/>
                    <a:pt x="228" y="27"/>
                    <a:pt x="228" y="27"/>
                  </a:cubicBezTo>
                  <a:cubicBezTo>
                    <a:pt x="227" y="27"/>
                    <a:pt x="227" y="27"/>
                    <a:pt x="227" y="27"/>
                  </a:cubicBezTo>
                  <a:cubicBezTo>
                    <a:pt x="227" y="26"/>
                    <a:pt x="227" y="26"/>
                    <a:pt x="227" y="26"/>
                  </a:cubicBezTo>
                  <a:cubicBezTo>
                    <a:pt x="227" y="26"/>
                    <a:pt x="227" y="26"/>
                    <a:pt x="227" y="26"/>
                  </a:cubicBezTo>
                  <a:cubicBezTo>
                    <a:pt x="228" y="26"/>
                    <a:pt x="228" y="26"/>
                    <a:pt x="228" y="26"/>
                  </a:cubicBezTo>
                  <a:cubicBezTo>
                    <a:pt x="227" y="26"/>
                    <a:pt x="227" y="26"/>
                    <a:pt x="227" y="26"/>
                  </a:cubicBezTo>
                  <a:cubicBezTo>
                    <a:pt x="226" y="26"/>
                    <a:pt x="226" y="26"/>
                    <a:pt x="226" y="26"/>
                  </a:cubicBezTo>
                  <a:cubicBezTo>
                    <a:pt x="226" y="26"/>
                    <a:pt x="226" y="26"/>
                    <a:pt x="226" y="26"/>
                  </a:cubicBezTo>
                  <a:cubicBezTo>
                    <a:pt x="226" y="25"/>
                    <a:pt x="226" y="25"/>
                    <a:pt x="226" y="25"/>
                  </a:cubicBezTo>
                  <a:cubicBezTo>
                    <a:pt x="226" y="25"/>
                    <a:pt x="226" y="25"/>
                    <a:pt x="226" y="25"/>
                  </a:cubicBezTo>
                  <a:cubicBezTo>
                    <a:pt x="226" y="25"/>
                    <a:pt x="226" y="25"/>
                    <a:pt x="226" y="25"/>
                  </a:cubicBezTo>
                  <a:cubicBezTo>
                    <a:pt x="225" y="25"/>
                    <a:pt x="225" y="25"/>
                    <a:pt x="225" y="25"/>
                  </a:cubicBezTo>
                  <a:cubicBezTo>
                    <a:pt x="225" y="25"/>
                    <a:pt x="225" y="25"/>
                    <a:pt x="225" y="25"/>
                  </a:cubicBezTo>
                  <a:cubicBezTo>
                    <a:pt x="225" y="24"/>
                    <a:pt x="225" y="24"/>
                    <a:pt x="225" y="24"/>
                  </a:cubicBezTo>
                  <a:cubicBezTo>
                    <a:pt x="224" y="24"/>
                    <a:pt x="224" y="24"/>
                    <a:pt x="224" y="24"/>
                  </a:cubicBezTo>
                  <a:cubicBezTo>
                    <a:pt x="223" y="23"/>
                    <a:pt x="223" y="23"/>
                    <a:pt x="223" y="23"/>
                  </a:cubicBezTo>
                  <a:cubicBezTo>
                    <a:pt x="223" y="23"/>
                    <a:pt x="223" y="23"/>
                    <a:pt x="223" y="23"/>
                  </a:cubicBezTo>
                  <a:cubicBezTo>
                    <a:pt x="222" y="23"/>
                    <a:pt x="222" y="23"/>
                    <a:pt x="222" y="23"/>
                  </a:cubicBezTo>
                  <a:cubicBezTo>
                    <a:pt x="222" y="23"/>
                    <a:pt x="222" y="23"/>
                    <a:pt x="222" y="23"/>
                  </a:cubicBezTo>
                  <a:cubicBezTo>
                    <a:pt x="221" y="23"/>
                    <a:pt x="221" y="23"/>
                    <a:pt x="221" y="23"/>
                  </a:cubicBezTo>
                  <a:cubicBezTo>
                    <a:pt x="221" y="23"/>
                    <a:pt x="221" y="23"/>
                    <a:pt x="221" y="23"/>
                  </a:cubicBezTo>
                  <a:cubicBezTo>
                    <a:pt x="221" y="22"/>
                    <a:pt x="221" y="22"/>
                    <a:pt x="221" y="22"/>
                  </a:cubicBezTo>
                  <a:cubicBezTo>
                    <a:pt x="221" y="22"/>
                    <a:pt x="221" y="22"/>
                    <a:pt x="221" y="22"/>
                  </a:cubicBezTo>
                  <a:cubicBezTo>
                    <a:pt x="220" y="23"/>
                    <a:pt x="220" y="23"/>
                    <a:pt x="220" y="23"/>
                  </a:cubicBezTo>
                  <a:cubicBezTo>
                    <a:pt x="220" y="23"/>
                    <a:pt x="220" y="23"/>
                    <a:pt x="220" y="23"/>
                  </a:cubicBezTo>
                  <a:cubicBezTo>
                    <a:pt x="220" y="22"/>
                    <a:pt x="220" y="22"/>
                    <a:pt x="220" y="22"/>
                  </a:cubicBezTo>
                  <a:cubicBezTo>
                    <a:pt x="220" y="22"/>
                    <a:pt x="220" y="22"/>
                    <a:pt x="220" y="22"/>
                  </a:cubicBezTo>
                  <a:cubicBezTo>
                    <a:pt x="220" y="22"/>
                    <a:pt x="220" y="22"/>
                    <a:pt x="220" y="22"/>
                  </a:cubicBezTo>
                  <a:cubicBezTo>
                    <a:pt x="219" y="21"/>
                    <a:pt x="219" y="21"/>
                    <a:pt x="219" y="21"/>
                  </a:cubicBezTo>
                  <a:cubicBezTo>
                    <a:pt x="218" y="21"/>
                    <a:pt x="218" y="21"/>
                    <a:pt x="218" y="21"/>
                  </a:cubicBezTo>
                  <a:cubicBezTo>
                    <a:pt x="219" y="21"/>
                    <a:pt x="219" y="21"/>
                    <a:pt x="219" y="21"/>
                  </a:cubicBezTo>
                  <a:cubicBezTo>
                    <a:pt x="219" y="21"/>
                    <a:pt x="219" y="21"/>
                    <a:pt x="219" y="21"/>
                  </a:cubicBezTo>
                  <a:cubicBezTo>
                    <a:pt x="218" y="20"/>
                    <a:pt x="218" y="20"/>
                    <a:pt x="218" y="20"/>
                  </a:cubicBezTo>
                  <a:cubicBezTo>
                    <a:pt x="217" y="20"/>
                    <a:pt x="217" y="20"/>
                    <a:pt x="217" y="20"/>
                  </a:cubicBezTo>
                  <a:cubicBezTo>
                    <a:pt x="217" y="19"/>
                    <a:pt x="217" y="19"/>
                    <a:pt x="217" y="19"/>
                  </a:cubicBezTo>
                  <a:cubicBezTo>
                    <a:pt x="217" y="19"/>
                    <a:pt x="217" y="19"/>
                    <a:pt x="217" y="19"/>
                  </a:cubicBezTo>
                  <a:cubicBezTo>
                    <a:pt x="217" y="19"/>
                    <a:pt x="217" y="19"/>
                    <a:pt x="217" y="19"/>
                  </a:cubicBezTo>
                  <a:cubicBezTo>
                    <a:pt x="216" y="19"/>
                    <a:pt x="216" y="19"/>
                    <a:pt x="216" y="19"/>
                  </a:cubicBezTo>
                  <a:cubicBezTo>
                    <a:pt x="214" y="21"/>
                    <a:pt x="214" y="21"/>
                    <a:pt x="214" y="21"/>
                  </a:cubicBezTo>
                  <a:cubicBezTo>
                    <a:pt x="213" y="22"/>
                    <a:pt x="213" y="22"/>
                    <a:pt x="213" y="22"/>
                  </a:cubicBezTo>
                  <a:cubicBezTo>
                    <a:pt x="214" y="21"/>
                    <a:pt x="214" y="21"/>
                    <a:pt x="214" y="21"/>
                  </a:cubicBezTo>
                  <a:cubicBezTo>
                    <a:pt x="215" y="19"/>
                    <a:pt x="215" y="19"/>
                    <a:pt x="215" y="19"/>
                  </a:cubicBezTo>
                  <a:cubicBezTo>
                    <a:pt x="216" y="18"/>
                    <a:pt x="216" y="18"/>
                    <a:pt x="216" y="18"/>
                  </a:cubicBezTo>
                  <a:cubicBezTo>
                    <a:pt x="216" y="17"/>
                    <a:pt x="216" y="17"/>
                    <a:pt x="216" y="17"/>
                  </a:cubicBezTo>
                  <a:cubicBezTo>
                    <a:pt x="216" y="17"/>
                    <a:pt x="216" y="17"/>
                    <a:pt x="216" y="17"/>
                  </a:cubicBezTo>
                  <a:cubicBezTo>
                    <a:pt x="215" y="16"/>
                    <a:pt x="215" y="16"/>
                    <a:pt x="215" y="16"/>
                  </a:cubicBezTo>
                  <a:cubicBezTo>
                    <a:pt x="214" y="16"/>
                    <a:pt x="214" y="16"/>
                    <a:pt x="214" y="16"/>
                  </a:cubicBezTo>
                  <a:cubicBezTo>
                    <a:pt x="213" y="17"/>
                    <a:pt x="213" y="17"/>
                    <a:pt x="213" y="17"/>
                  </a:cubicBezTo>
                  <a:cubicBezTo>
                    <a:pt x="212" y="17"/>
                    <a:pt x="212" y="17"/>
                    <a:pt x="212" y="17"/>
                  </a:cubicBezTo>
                  <a:cubicBezTo>
                    <a:pt x="211" y="17"/>
                    <a:pt x="211" y="17"/>
                    <a:pt x="211" y="17"/>
                  </a:cubicBezTo>
                  <a:cubicBezTo>
                    <a:pt x="210" y="17"/>
                    <a:pt x="210" y="17"/>
                    <a:pt x="210" y="17"/>
                  </a:cubicBezTo>
                  <a:cubicBezTo>
                    <a:pt x="209" y="18"/>
                    <a:pt x="209" y="18"/>
                    <a:pt x="209" y="18"/>
                  </a:cubicBezTo>
                  <a:cubicBezTo>
                    <a:pt x="208" y="19"/>
                    <a:pt x="208" y="19"/>
                    <a:pt x="208" y="19"/>
                  </a:cubicBezTo>
                  <a:cubicBezTo>
                    <a:pt x="209" y="18"/>
                    <a:pt x="209" y="18"/>
                    <a:pt x="209" y="18"/>
                  </a:cubicBezTo>
                  <a:cubicBezTo>
                    <a:pt x="209" y="17"/>
                    <a:pt x="209" y="17"/>
                    <a:pt x="209" y="17"/>
                  </a:cubicBezTo>
                  <a:cubicBezTo>
                    <a:pt x="209" y="16"/>
                    <a:pt x="209" y="16"/>
                    <a:pt x="209" y="16"/>
                  </a:cubicBezTo>
                  <a:cubicBezTo>
                    <a:pt x="209" y="15"/>
                    <a:pt x="209" y="15"/>
                    <a:pt x="209" y="15"/>
                  </a:cubicBezTo>
                  <a:cubicBezTo>
                    <a:pt x="207" y="15"/>
                    <a:pt x="207" y="15"/>
                    <a:pt x="207" y="15"/>
                  </a:cubicBezTo>
                  <a:cubicBezTo>
                    <a:pt x="207" y="14"/>
                    <a:pt x="207" y="14"/>
                    <a:pt x="207" y="14"/>
                  </a:cubicBezTo>
                  <a:cubicBezTo>
                    <a:pt x="208" y="14"/>
                    <a:pt x="208" y="14"/>
                    <a:pt x="208" y="14"/>
                  </a:cubicBezTo>
                  <a:cubicBezTo>
                    <a:pt x="209" y="14"/>
                    <a:pt x="209" y="14"/>
                    <a:pt x="209" y="14"/>
                  </a:cubicBezTo>
                  <a:cubicBezTo>
                    <a:pt x="209" y="14"/>
                    <a:pt x="209" y="14"/>
                    <a:pt x="209" y="14"/>
                  </a:cubicBezTo>
                  <a:cubicBezTo>
                    <a:pt x="207" y="13"/>
                    <a:pt x="207" y="13"/>
                    <a:pt x="207" y="13"/>
                  </a:cubicBezTo>
                  <a:cubicBezTo>
                    <a:pt x="207" y="12"/>
                    <a:pt x="207" y="12"/>
                    <a:pt x="207" y="12"/>
                  </a:cubicBezTo>
                  <a:cubicBezTo>
                    <a:pt x="207" y="11"/>
                    <a:pt x="207" y="11"/>
                    <a:pt x="207" y="11"/>
                  </a:cubicBezTo>
                  <a:cubicBezTo>
                    <a:pt x="208" y="11"/>
                    <a:pt x="208" y="11"/>
                    <a:pt x="208" y="11"/>
                  </a:cubicBezTo>
                  <a:cubicBezTo>
                    <a:pt x="209" y="10"/>
                    <a:pt x="209" y="10"/>
                    <a:pt x="209" y="10"/>
                  </a:cubicBezTo>
                  <a:cubicBezTo>
                    <a:pt x="208" y="10"/>
                    <a:pt x="208" y="10"/>
                    <a:pt x="208" y="10"/>
                  </a:cubicBezTo>
                  <a:cubicBezTo>
                    <a:pt x="208" y="9"/>
                    <a:pt x="208" y="9"/>
                    <a:pt x="208" y="9"/>
                  </a:cubicBezTo>
                  <a:cubicBezTo>
                    <a:pt x="207" y="9"/>
                    <a:pt x="207" y="9"/>
                    <a:pt x="207" y="9"/>
                  </a:cubicBezTo>
                  <a:cubicBezTo>
                    <a:pt x="207" y="9"/>
                    <a:pt x="207" y="9"/>
                    <a:pt x="207" y="9"/>
                  </a:cubicBezTo>
                  <a:cubicBezTo>
                    <a:pt x="207" y="9"/>
                    <a:pt x="207" y="9"/>
                    <a:pt x="207" y="9"/>
                  </a:cubicBezTo>
                  <a:cubicBezTo>
                    <a:pt x="206" y="8"/>
                    <a:pt x="206" y="8"/>
                    <a:pt x="206" y="8"/>
                  </a:cubicBezTo>
                  <a:cubicBezTo>
                    <a:pt x="205" y="8"/>
                    <a:pt x="205" y="8"/>
                    <a:pt x="205" y="8"/>
                  </a:cubicBezTo>
                  <a:cubicBezTo>
                    <a:pt x="204" y="8"/>
                    <a:pt x="204" y="8"/>
                    <a:pt x="204" y="8"/>
                  </a:cubicBezTo>
                  <a:cubicBezTo>
                    <a:pt x="204" y="8"/>
                    <a:pt x="204" y="8"/>
                    <a:pt x="204" y="8"/>
                  </a:cubicBezTo>
                  <a:cubicBezTo>
                    <a:pt x="203" y="8"/>
                    <a:pt x="203" y="8"/>
                    <a:pt x="203" y="8"/>
                  </a:cubicBezTo>
                  <a:cubicBezTo>
                    <a:pt x="202" y="8"/>
                    <a:pt x="202" y="8"/>
                    <a:pt x="202" y="8"/>
                  </a:cubicBezTo>
                  <a:cubicBezTo>
                    <a:pt x="202" y="9"/>
                    <a:pt x="202" y="9"/>
                    <a:pt x="202" y="9"/>
                  </a:cubicBezTo>
                  <a:cubicBezTo>
                    <a:pt x="202" y="9"/>
                    <a:pt x="202" y="9"/>
                    <a:pt x="202" y="9"/>
                  </a:cubicBezTo>
                  <a:cubicBezTo>
                    <a:pt x="201" y="8"/>
                    <a:pt x="201" y="8"/>
                    <a:pt x="201" y="8"/>
                  </a:cubicBezTo>
                  <a:cubicBezTo>
                    <a:pt x="201" y="8"/>
                    <a:pt x="201" y="8"/>
                    <a:pt x="201" y="8"/>
                  </a:cubicBezTo>
                  <a:cubicBezTo>
                    <a:pt x="202" y="8"/>
                    <a:pt x="202" y="8"/>
                    <a:pt x="202" y="8"/>
                  </a:cubicBezTo>
                  <a:cubicBezTo>
                    <a:pt x="202" y="7"/>
                    <a:pt x="202" y="7"/>
                    <a:pt x="202" y="7"/>
                  </a:cubicBezTo>
                  <a:cubicBezTo>
                    <a:pt x="202" y="6"/>
                    <a:pt x="202" y="6"/>
                    <a:pt x="202" y="6"/>
                  </a:cubicBezTo>
                  <a:cubicBezTo>
                    <a:pt x="202" y="6"/>
                    <a:pt x="202" y="6"/>
                    <a:pt x="202" y="6"/>
                  </a:cubicBezTo>
                  <a:cubicBezTo>
                    <a:pt x="202" y="5"/>
                    <a:pt x="202" y="5"/>
                    <a:pt x="202" y="5"/>
                  </a:cubicBezTo>
                  <a:cubicBezTo>
                    <a:pt x="203" y="5"/>
                    <a:pt x="203" y="5"/>
                    <a:pt x="203" y="5"/>
                  </a:cubicBezTo>
                  <a:cubicBezTo>
                    <a:pt x="202" y="4"/>
                    <a:pt x="202" y="4"/>
                    <a:pt x="202" y="4"/>
                  </a:cubicBezTo>
                  <a:cubicBezTo>
                    <a:pt x="202" y="4"/>
                    <a:pt x="202" y="4"/>
                    <a:pt x="202" y="4"/>
                  </a:cubicBezTo>
                  <a:cubicBezTo>
                    <a:pt x="201" y="5"/>
                    <a:pt x="201" y="5"/>
                    <a:pt x="201" y="5"/>
                  </a:cubicBezTo>
                  <a:cubicBezTo>
                    <a:pt x="201" y="6"/>
                    <a:pt x="201" y="6"/>
                    <a:pt x="201" y="6"/>
                  </a:cubicBezTo>
                  <a:cubicBezTo>
                    <a:pt x="201" y="6"/>
                    <a:pt x="201" y="6"/>
                    <a:pt x="201" y="6"/>
                  </a:cubicBezTo>
                  <a:cubicBezTo>
                    <a:pt x="200" y="5"/>
                    <a:pt x="200" y="5"/>
                    <a:pt x="200" y="5"/>
                  </a:cubicBezTo>
                  <a:cubicBezTo>
                    <a:pt x="199" y="6"/>
                    <a:pt x="199" y="6"/>
                    <a:pt x="199" y="6"/>
                  </a:cubicBezTo>
                  <a:cubicBezTo>
                    <a:pt x="199" y="6"/>
                    <a:pt x="199" y="6"/>
                    <a:pt x="199" y="6"/>
                  </a:cubicBezTo>
                  <a:cubicBezTo>
                    <a:pt x="199" y="7"/>
                    <a:pt x="199" y="7"/>
                    <a:pt x="199" y="7"/>
                  </a:cubicBezTo>
                  <a:cubicBezTo>
                    <a:pt x="199" y="7"/>
                    <a:pt x="199" y="7"/>
                    <a:pt x="199" y="7"/>
                  </a:cubicBezTo>
                  <a:cubicBezTo>
                    <a:pt x="198" y="8"/>
                    <a:pt x="198" y="8"/>
                    <a:pt x="198" y="8"/>
                  </a:cubicBezTo>
                  <a:cubicBezTo>
                    <a:pt x="198" y="7"/>
                    <a:pt x="198" y="7"/>
                    <a:pt x="198" y="7"/>
                  </a:cubicBezTo>
                  <a:cubicBezTo>
                    <a:pt x="198" y="8"/>
                    <a:pt x="198" y="8"/>
                    <a:pt x="198" y="8"/>
                  </a:cubicBezTo>
                  <a:cubicBezTo>
                    <a:pt x="197" y="9"/>
                    <a:pt x="197" y="9"/>
                    <a:pt x="197" y="9"/>
                  </a:cubicBezTo>
                  <a:cubicBezTo>
                    <a:pt x="197" y="8"/>
                    <a:pt x="197" y="8"/>
                    <a:pt x="197" y="8"/>
                  </a:cubicBezTo>
                  <a:cubicBezTo>
                    <a:pt x="197" y="7"/>
                    <a:pt x="197" y="7"/>
                    <a:pt x="197" y="7"/>
                  </a:cubicBezTo>
                  <a:cubicBezTo>
                    <a:pt x="198" y="7"/>
                    <a:pt x="198" y="7"/>
                    <a:pt x="198" y="7"/>
                  </a:cubicBezTo>
                  <a:cubicBezTo>
                    <a:pt x="197" y="7"/>
                    <a:pt x="197" y="7"/>
                    <a:pt x="197" y="7"/>
                  </a:cubicBezTo>
                  <a:cubicBezTo>
                    <a:pt x="197" y="7"/>
                    <a:pt x="197" y="7"/>
                    <a:pt x="197" y="7"/>
                  </a:cubicBezTo>
                  <a:cubicBezTo>
                    <a:pt x="196" y="8"/>
                    <a:pt x="196" y="8"/>
                    <a:pt x="196" y="8"/>
                  </a:cubicBezTo>
                  <a:cubicBezTo>
                    <a:pt x="196" y="8"/>
                    <a:pt x="196" y="8"/>
                    <a:pt x="196" y="8"/>
                  </a:cubicBezTo>
                  <a:cubicBezTo>
                    <a:pt x="196" y="7"/>
                    <a:pt x="196" y="7"/>
                    <a:pt x="196" y="7"/>
                  </a:cubicBezTo>
                  <a:cubicBezTo>
                    <a:pt x="196" y="6"/>
                    <a:pt x="196" y="6"/>
                    <a:pt x="196" y="6"/>
                  </a:cubicBezTo>
                  <a:cubicBezTo>
                    <a:pt x="195" y="6"/>
                    <a:pt x="195" y="6"/>
                    <a:pt x="195" y="6"/>
                  </a:cubicBezTo>
                  <a:cubicBezTo>
                    <a:pt x="195" y="5"/>
                    <a:pt x="195" y="5"/>
                    <a:pt x="195" y="5"/>
                  </a:cubicBezTo>
                  <a:cubicBezTo>
                    <a:pt x="196" y="5"/>
                    <a:pt x="196" y="5"/>
                    <a:pt x="196" y="5"/>
                  </a:cubicBezTo>
                  <a:cubicBezTo>
                    <a:pt x="197" y="5"/>
                    <a:pt x="197" y="5"/>
                    <a:pt x="197" y="5"/>
                  </a:cubicBezTo>
                  <a:cubicBezTo>
                    <a:pt x="198" y="5"/>
                    <a:pt x="198" y="5"/>
                    <a:pt x="198" y="5"/>
                  </a:cubicBezTo>
                  <a:cubicBezTo>
                    <a:pt x="199" y="5"/>
                    <a:pt x="199" y="5"/>
                    <a:pt x="199" y="5"/>
                  </a:cubicBezTo>
                  <a:cubicBezTo>
                    <a:pt x="200" y="5"/>
                    <a:pt x="200" y="5"/>
                    <a:pt x="200" y="5"/>
                  </a:cubicBezTo>
                  <a:cubicBezTo>
                    <a:pt x="201" y="4"/>
                    <a:pt x="201" y="4"/>
                    <a:pt x="201" y="4"/>
                  </a:cubicBezTo>
                  <a:cubicBezTo>
                    <a:pt x="201" y="3"/>
                    <a:pt x="201" y="3"/>
                    <a:pt x="201" y="3"/>
                  </a:cubicBezTo>
                  <a:cubicBezTo>
                    <a:pt x="201" y="3"/>
                    <a:pt x="201" y="3"/>
                    <a:pt x="201" y="3"/>
                  </a:cubicBezTo>
                  <a:cubicBezTo>
                    <a:pt x="201" y="3"/>
                    <a:pt x="201" y="3"/>
                    <a:pt x="201" y="3"/>
                  </a:cubicBezTo>
                  <a:cubicBezTo>
                    <a:pt x="200" y="2"/>
                    <a:pt x="200" y="2"/>
                    <a:pt x="200" y="2"/>
                  </a:cubicBezTo>
                  <a:cubicBezTo>
                    <a:pt x="200" y="2"/>
                    <a:pt x="200" y="2"/>
                    <a:pt x="200" y="2"/>
                  </a:cubicBezTo>
                  <a:cubicBezTo>
                    <a:pt x="199" y="2"/>
                    <a:pt x="199" y="2"/>
                    <a:pt x="199" y="2"/>
                  </a:cubicBezTo>
                  <a:cubicBezTo>
                    <a:pt x="199" y="1"/>
                    <a:pt x="199" y="1"/>
                    <a:pt x="199" y="1"/>
                  </a:cubicBezTo>
                  <a:cubicBezTo>
                    <a:pt x="199" y="1"/>
                    <a:pt x="199" y="1"/>
                    <a:pt x="199" y="1"/>
                  </a:cubicBezTo>
                  <a:cubicBezTo>
                    <a:pt x="199" y="1"/>
                    <a:pt x="199" y="1"/>
                    <a:pt x="199" y="1"/>
                  </a:cubicBezTo>
                  <a:cubicBezTo>
                    <a:pt x="199" y="1"/>
                    <a:pt x="199" y="1"/>
                    <a:pt x="199" y="1"/>
                  </a:cubicBezTo>
                  <a:cubicBezTo>
                    <a:pt x="200" y="0"/>
                    <a:pt x="200" y="0"/>
                    <a:pt x="200" y="0"/>
                  </a:cubicBezTo>
                  <a:cubicBezTo>
                    <a:pt x="199" y="0"/>
                    <a:pt x="199" y="0"/>
                    <a:pt x="199" y="0"/>
                  </a:cubicBezTo>
                  <a:cubicBezTo>
                    <a:pt x="198" y="1"/>
                    <a:pt x="198" y="1"/>
                    <a:pt x="198" y="1"/>
                  </a:cubicBezTo>
                  <a:cubicBezTo>
                    <a:pt x="197" y="1"/>
                    <a:pt x="197" y="1"/>
                    <a:pt x="197" y="1"/>
                  </a:cubicBezTo>
                  <a:cubicBezTo>
                    <a:pt x="196" y="1"/>
                    <a:pt x="196" y="1"/>
                    <a:pt x="196" y="1"/>
                  </a:cubicBezTo>
                  <a:cubicBezTo>
                    <a:pt x="195" y="2"/>
                    <a:pt x="195" y="2"/>
                    <a:pt x="195" y="2"/>
                  </a:cubicBezTo>
                  <a:cubicBezTo>
                    <a:pt x="193" y="3"/>
                    <a:pt x="193" y="3"/>
                    <a:pt x="193" y="3"/>
                  </a:cubicBezTo>
                  <a:cubicBezTo>
                    <a:pt x="192" y="4"/>
                    <a:pt x="192" y="4"/>
                    <a:pt x="192" y="4"/>
                  </a:cubicBezTo>
                  <a:cubicBezTo>
                    <a:pt x="190" y="4"/>
                    <a:pt x="190" y="4"/>
                    <a:pt x="190" y="4"/>
                  </a:cubicBezTo>
                  <a:cubicBezTo>
                    <a:pt x="189" y="3"/>
                    <a:pt x="189" y="3"/>
                    <a:pt x="189" y="3"/>
                  </a:cubicBezTo>
                  <a:cubicBezTo>
                    <a:pt x="188" y="3"/>
                    <a:pt x="188" y="3"/>
                    <a:pt x="188" y="3"/>
                  </a:cubicBezTo>
                  <a:cubicBezTo>
                    <a:pt x="188" y="3"/>
                    <a:pt x="188" y="3"/>
                    <a:pt x="188" y="3"/>
                  </a:cubicBezTo>
                  <a:cubicBezTo>
                    <a:pt x="188" y="3"/>
                    <a:pt x="188" y="3"/>
                    <a:pt x="188" y="3"/>
                  </a:cubicBezTo>
                  <a:cubicBezTo>
                    <a:pt x="187" y="2"/>
                    <a:pt x="187" y="2"/>
                    <a:pt x="187" y="2"/>
                  </a:cubicBezTo>
                  <a:cubicBezTo>
                    <a:pt x="186" y="3"/>
                    <a:pt x="186" y="3"/>
                    <a:pt x="186" y="3"/>
                  </a:cubicBezTo>
                  <a:cubicBezTo>
                    <a:pt x="186" y="3"/>
                    <a:pt x="186" y="3"/>
                    <a:pt x="186" y="3"/>
                  </a:cubicBezTo>
                  <a:cubicBezTo>
                    <a:pt x="185" y="3"/>
                    <a:pt x="185" y="3"/>
                    <a:pt x="185" y="3"/>
                  </a:cubicBezTo>
                  <a:cubicBezTo>
                    <a:pt x="185" y="3"/>
                    <a:pt x="185" y="3"/>
                    <a:pt x="185" y="3"/>
                  </a:cubicBezTo>
                  <a:cubicBezTo>
                    <a:pt x="185" y="2"/>
                    <a:pt x="185" y="2"/>
                    <a:pt x="185" y="2"/>
                  </a:cubicBezTo>
                  <a:cubicBezTo>
                    <a:pt x="186" y="2"/>
                    <a:pt x="186" y="2"/>
                    <a:pt x="186" y="2"/>
                  </a:cubicBezTo>
                  <a:cubicBezTo>
                    <a:pt x="186" y="2"/>
                    <a:pt x="186" y="2"/>
                    <a:pt x="186" y="2"/>
                  </a:cubicBezTo>
                  <a:cubicBezTo>
                    <a:pt x="185" y="2"/>
                    <a:pt x="185" y="2"/>
                    <a:pt x="185" y="2"/>
                  </a:cubicBezTo>
                  <a:cubicBezTo>
                    <a:pt x="183" y="3"/>
                    <a:pt x="183" y="3"/>
                    <a:pt x="183" y="3"/>
                  </a:cubicBezTo>
                  <a:cubicBezTo>
                    <a:pt x="182" y="3"/>
                    <a:pt x="182" y="3"/>
                    <a:pt x="182" y="3"/>
                  </a:cubicBezTo>
                  <a:cubicBezTo>
                    <a:pt x="181" y="4"/>
                    <a:pt x="181" y="4"/>
                    <a:pt x="181" y="4"/>
                  </a:cubicBezTo>
                  <a:cubicBezTo>
                    <a:pt x="181" y="5"/>
                    <a:pt x="181" y="5"/>
                    <a:pt x="181" y="5"/>
                  </a:cubicBezTo>
                  <a:cubicBezTo>
                    <a:pt x="182" y="5"/>
                    <a:pt x="182" y="5"/>
                    <a:pt x="182" y="5"/>
                  </a:cubicBezTo>
                  <a:cubicBezTo>
                    <a:pt x="182" y="6"/>
                    <a:pt x="182" y="6"/>
                    <a:pt x="182" y="6"/>
                  </a:cubicBezTo>
                  <a:cubicBezTo>
                    <a:pt x="181" y="6"/>
                    <a:pt x="181" y="6"/>
                    <a:pt x="181" y="6"/>
                  </a:cubicBezTo>
                  <a:cubicBezTo>
                    <a:pt x="180" y="6"/>
                    <a:pt x="180" y="6"/>
                    <a:pt x="180" y="6"/>
                  </a:cubicBezTo>
                  <a:cubicBezTo>
                    <a:pt x="179" y="8"/>
                    <a:pt x="179" y="8"/>
                    <a:pt x="179" y="8"/>
                  </a:cubicBezTo>
                  <a:cubicBezTo>
                    <a:pt x="178" y="10"/>
                    <a:pt x="178" y="10"/>
                    <a:pt x="178" y="10"/>
                  </a:cubicBezTo>
                  <a:cubicBezTo>
                    <a:pt x="178" y="10"/>
                    <a:pt x="178" y="10"/>
                    <a:pt x="178" y="10"/>
                  </a:cubicBezTo>
                  <a:cubicBezTo>
                    <a:pt x="178" y="9"/>
                    <a:pt x="178" y="9"/>
                    <a:pt x="178" y="9"/>
                  </a:cubicBezTo>
                  <a:cubicBezTo>
                    <a:pt x="178" y="8"/>
                    <a:pt x="178" y="8"/>
                    <a:pt x="178" y="8"/>
                  </a:cubicBezTo>
                  <a:cubicBezTo>
                    <a:pt x="179" y="6"/>
                    <a:pt x="179" y="6"/>
                    <a:pt x="179" y="6"/>
                  </a:cubicBezTo>
                  <a:cubicBezTo>
                    <a:pt x="179" y="6"/>
                    <a:pt x="179" y="6"/>
                    <a:pt x="179" y="6"/>
                  </a:cubicBezTo>
                  <a:cubicBezTo>
                    <a:pt x="179" y="6"/>
                    <a:pt x="179" y="6"/>
                    <a:pt x="179" y="6"/>
                  </a:cubicBezTo>
                  <a:cubicBezTo>
                    <a:pt x="177" y="7"/>
                    <a:pt x="177" y="7"/>
                    <a:pt x="177" y="7"/>
                  </a:cubicBezTo>
                  <a:cubicBezTo>
                    <a:pt x="176" y="7"/>
                    <a:pt x="176" y="7"/>
                    <a:pt x="176" y="7"/>
                  </a:cubicBezTo>
                  <a:cubicBezTo>
                    <a:pt x="175" y="6"/>
                    <a:pt x="175" y="6"/>
                    <a:pt x="175" y="6"/>
                  </a:cubicBezTo>
                  <a:cubicBezTo>
                    <a:pt x="174" y="5"/>
                    <a:pt x="174" y="5"/>
                    <a:pt x="174" y="5"/>
                  </a:cubicBezTo>
                  <a:cubicBezTo>
                    <a:pt x="173" y="5"/>
                    <a:pt x="173" y="5"/>
                    <a:pt x="173" y="5"/>
                  </a:cubicBezTo>
                  <a:cubicBezTo>
                    <a:pt x="173" y="5"/>
                    <a:pt x="173" y="5"/>
                    <a:pt x="173" y="5"/>
                  </a:cubicBezTo>
                  <a:cubicBezTo>
                    <a:pt x="173" y="6"/>
                    <a:pt x="173" y="6"/>
                    <a:pt x="173" y="6"/>
                  </a:cubicBezTo>
                  <a:cubicBezTo>
                    <a:pt x="174" y="6"/>
                    <a:pt x="174" y="6"/>
                    <a:pt x="174" y="6"/>
                  </a:cubicBezTo>
                  <a:cubicBezTo>
                    <a:pt x="175" y="7"/>
                    <a:pt x="175" y="7"/>
                    <a:pt x="175" y="7"/>
                  </a:cubicBezTo>
                  <a:cubicBezTo>
                    <a:pt x="174" y="7"/>
                    <a:pt x="174" y="7"/>
                    <a:pt x="174" y="7"/>
                  </a:cubicBezTo>
                  <a:cubicBezTo>
                    <a:pt x="173" y="7"/>
                    <a:pt x="173" y="7"/>
                    <a:pt x="173" y="7"/>
                  </a:cubicBezTo>
                  <a:cubicBezTo>
                    <a:pt x="172" y="6"/>
                    <a:pt x="172" y="6"/>
                    <a:pt x="172" y="6"/>
                  </a:cubicBezTo>
                  <a:cubicBezTo>
                    <a:pt x="170" y="7"/>
                    <a:pt x="170" y="7"/>
                    <a:pt x="170" y="7"/>
                  </a:cubicBezTo>
                  <a:cubicBezTo>
                    <a:pt x="167" y="9"/>
                    <a:pt x="167" y="9"/>
                    <a:pt x="167" y="9"/>
                  </a:cubicBezTo>
                  <a:cubicBezTo>
                    <a:pt x="165" y="10"/>
                    <a:pt x="165" y="10"/>
                    <a:pt x="165" y="10"/>
                  </a:cubicBezTo>
                  <a:cubicBezTo>
                    <a:pt x="163" y="11"/>
                    <a:pt x="163" y="11"/>
                    <a:pt x="163" y="11"/>
                  </a:cubicBezTo>
                  <a:cubicBezTo>
                    <a:pt x="161" y="13"/>
                    <a:pt x="161" y="13"/>
                    <a:pt x="161" y="13"/>
                  </a:cubicBezTo>
                  <a:cubicBezTo>
                    <a:pt x="159" y="14"/>
                    <a:pt x="159" y="14"/>
                    <a:pt x="159" y="14"/>
                  </a:cubicBezTo>
                  <a:cubicBezTo>
                    <a:pt x="158" y="15"/>
                    <a:pt x="158" y="15"/>
                    <a:pt x="158" y="15"/>
                  </a:cubicBezTo>
                  <a:cubicBezTo>
                    <a:pt x="157" y="15"/>
                    <a:pt x="157" y="15"/>
                    <a:pt x="157" y="15"/>
                  </a:cubicBezTo>
                  <a:cubicBezTo>
                    <a:pt x="156" y="16"/>
                    <a:pt x="156" y="16"/>
                    <a:pt x="156" y="16"/>
                  </a:cubicBezTo>
                  <a:cubicBezTo>
                    <a:pt x="155" y="16"/>
                    <a:pt x="155" y="16"/>
                    <a:pt x="155" y="16"/>
                  </a:cubicBezTo>
                  <a:cubicBezTo>
                    <a:pt x="153" y="17"/>
                    <a:pt x="153" y="17"/>
                    <a:pt x="153" y="17"/>
                  </a:cubicBezTo>
                  <a:cubicBezTo>
                    <a:pt x="152" y="17"/>
                    <a:pt x="152" y="17"/>
                    <a:pt x="152" y="17"/>
                  </a:cubicBezTo>
                  <a:cubicBezTo>
                    <a:pt x="151" y="16"/>
                    <a:pt x="151" y="16"/>
                    <a:pt x="151" y="16"/>
                  </a:cubicBezTo>
                  <a:cubicBezTo>
                    <a:pt x="150" y="16"/>
                    <a:pt x="150" y="16"/>
                    <a:pt x="150" y="16"/>
                  </a:cubicBezTo>
                  <a:cubicBezTo>
                    <a:pt x="149" y="15"/>
                    <a:pt x="149" y="15"/>
                    <a:pt x="149" y="15"/>
                  </a:cubicBezTo>
                  <a:cubicBezTo>
                    <a:pt x="148" y="15"/>
                    <a:pt x="148" y="15"/>
                    <a:pt x="148" y="15"/>
                  </a:cubicBezTo>
                  <a:cubicBezTo>
                    <a:pt x="146" y="14"/>
                    <a:pt x="146" y="14"/>
                    <a:pt x="146" y="14"/>
                  </a:cubicBezTo>
                  <a:cubicBezTo>
                    <a:pt x="146" y="15"/>
                    <a:pt x="146" y="15"/>
                    <a:pt x="146" y="15"/>
                  </a:cubicBezTo>
                  <a:cubicBezTo>
                    <a:pt x="145" y="15"/>
                    <a:pt x="145" y="15"/>
                    <a:pt x="145" y="15"/>
                  </a:cubicBezTo>
                  <a:cubicBezTo>
                    <a:pt x="143" y="17"/>
                    <a:pt x="143" y="17"/>
                    <a:pt x="143" y="17"/>
                  </a:cubicBezTo>
                  <a:cubicBezTo>
                    <a:pt x="143" y="18"/>
                    <a:pt x="143" y="18"/>
                    <a:pt x="143" y="18"/>
                  </a:cubicBezTo>
                  <a:cubicBezTo>
                    <a:pt x="142" y="19"/>
                    <a:pt x="142" y="19"/>
                    <a:pt x="142" y="19"/>
                  </a:cubicBezTo>
                  <a:cubicBezTo>
                    <a:pt x="141" y="20"/>
                    <a:pt x="141" y="20"/>
                    <a:pt x="141" y="20"/>
                  </a:cubicBezTo>
                  <a:cubicBezTo>
                    <a:pt x="141" y="20"/>
                    <a:pt x="141" y="20"/>
                    <a:pt x="141" y="20"/>
                  </a:cubicBezTo>
                  <a:cubicBezTo>
                    <a:pt x="140" y="19"/>
                    <a:pt x="140" y="19"/>
                    <a:pt x="140" y="19"/>
                  </a:cubicBezTo>
                  <a:cubicBezTo>
                    <a:pt x="140" y="20"/>
                    <a:pt x="140" y="20"/>
                    <a:pt x="140" y="20"/>
                  </a:cubicBezTo>
                  <a:cubicBezTo>
                    <a:pt x="140" y="21"/>
                    <a:pt x="140" y="21"/>
                    <a:pt x="140" y="21"/>
                  </a:cubicBezTo>
                  <a:cubicBezTo>
                    <a:pt x="142" y="25"/>
                    <a:pt x="142" y="25"/>
                    <a:pt x="142" y="25"/>
                  </a:cubicBezTo>
                  <a:cubicBezTo>
                    <a:pt x="143" y="27"/>
                    <a:pt x="143" y="27"/>
                    <a:pt x="143" y="27"/>
                  </a:cubicBezTo>
                  <a:cubicBezTo>
                    <a:pt x="143" y="30"/>
                    <a:pt x="143" y="30"/>
                    <a:pt x="143" y="30"/>
                  </a:cubicBezTo>
                  <a:cubicBezTo>
                    <a:pt x="143" y="32"/>
                    <a:pt x="143" y="32"/>
                    <a:pt x="143" y="32"/>
                  </a:cubicBezTo>
                  <a:cubicBezTo>
                    <a:pt x="142" y="34"/>
                    <a:pt x="142" y="34"/>
                    <a:pt x="142" y="34"/>
                  </a:cubicBezTo>
                  <a:cubicBezTo>
                    <a:pt x="141" y="35"/>
                    <a:pt x="141" y="35"/>
                    <a:pt x="141" y="35"/>
                  </a:cubicBezTo>
                  <a:cubicBezTo>
                    <a:pt x="141" y="35"/>
                    <a:pt x="141" y="35"/>
                    <a:pt x="141" y="35"/>
                  </a:cubicBezTo>
                  <a:cubicBezTo>
                    <a:pt x="143" y="37"/>
                    <a:pt x="143" y="37"/>
                    <a:pt x="143" y="37"/>
                  </a:cubicBezTo>
                  <a:cubicBezTo>
                    <a:pt x="144" y="37"/>
                    <a:pt x="144" y="37"/>
                    <a:pt x="144" y="37"/>
                  </a:cubicBezTo>
                  <a:cubicBezTo>
                    <a:pt x="144" y="37"/>
                    <a:pt x="144" y="37"/>
                    <a:pt x="144" y="37"/>
                  </a:cubicBezTo>
                  <a:cubicBezTo>
                    <a:pt x="144" y="37"/>
                    <a:pt x="144" y="37"/>
                    <a:pt x="144" y="37"/>
                  </a:cubicBezTo>
                  <a:cubicBezTo>
                    <a:pt x="145" y="37"/>
                    <a:pt x="145" y="37"/>
                    <a:pt x="145" y="37"/>
                  </a:cubicBezTo>
                  <a:cubicBezTo>
                    <a:pt x="145" y="37"/>
                    <a:pt x="145" y="37"/>
                    <a:pt x="145" y="37"/>
                  </a:cubicBezTo>
                  <a:cubicBezTo>
                    <a:pt x="145" y="37"/>
                    <a:pt x="145" y="37"/>
                    <a:pt x="145" y="37"/>
                  </a:cubicBezTo>
                  <a:cubicBezTo>
                    <a:pt x="145" y="38"/>
                    <a:pt x="145" y="38"/>
                    <a:pt x="145" y="38"/>
                  </a:cubicBezTo>
                  <a:cubicBezTo>
                    <a:pt x="147" y="39"/>
                    <a:pt x="147" y="39"/>
                    <a:pt x="147" y="39"/>
                  </a:cubicBezTo>
                  <a:cubicBezTo>
                    <a:pt x="146" y="39"/>
                    <a:pt x="146" y="39"/>
                    <a:pt x="146" y="39"/>
                  </a:cubicBezTo>
                  <a:cubicBezTo>
                    <a:pt x="145" y="39"/>
                    <a:pt x="145" y="39"/>
                    <a:pt x="145" y="39"/>
                  </a:cubicBezTo>
                  <a:cubicBezTo>
                    <a:pt x="145" y="40"/>
                    <a:pt x="145" y="40"/>
                    <a:pt x="145" y="40"/>
                  </a:cubicBezTo>
                  <a:cubicBezTo>
                    <a:pt x="145" y="42"/>
                    <a:pt x="145" y="42"/>
                    <a:pt x="145" y="42"/>
                  </a:cubicBezTo>
                  <a:cubicBezTo>
                    <a:pt x="145" y="43"/>
                    <a:pt x="145" y="43"/>
                    <a:pt x="145" y="43"/>
                  </a:cubicBezTo>
                  <a:cubicBezTo>
                    <a:pt x="146" y="43"/>
                    <a:pt x="146" y="43"/>
                    <a:pt x="146" y="43"/>
                  </a:cubicBezTo>
                  <a:cubicBezTo>
                    <a:pt x="146" y="43"/>
                    <a:pt x="146" y="43"/>
                    <a:pt x="146" y="43"/>
                  </a:cubicBezTo>
                  <a:cubicBezTo>
                    <a:pt x="147" y="42"/>
                    <a:pt x="147" y="42"/>
                    <a:pt x="147" y="42"/>
                  </a:cubicBezTo>
                  <a:cubicBezTo>
                    <a:pt x="148" y="43"/>
                    <a:pt x="148" y="43"/>
                    <a:pt x="148" y="43"/>
                  </a:cubicBezTo>
                  <a:cubicBezTo>
                    <a:pt x="148" y="43"/>
                    <a:pt x="148" y="43"/>
                    <a:pt x="148" y="43"/>
                  </a:cubicBezTo>
                  <a:cubicBezTo>
                    <a:pt x="149" y="43"/>
                    <a:pt x="149" y="43"/>
                    <a:pt x="149" y="43"/>
                  </a:cubicBezTo>
                  <a:cubicBezTo>
                    <a:pt x="151" y="43"/>
                    <a:pt x="151" y="43"/>
                    <a:pt x="151" y="43"/>
                  </a:cubicBezTo>
                  <a:cubicBezTo>
                    <a:pt x="152" y="44"/>
                    <a:pt x="152" y="44"/>
                    <a:pt x="152" y="44"/>
                  </a:cubicBezTo>
                  <a:cubicBezTo>
                    <a:pt x="151" y="44"/>
                    <a:pt x="151" y="44"/>
                    <a:pt x="151" y="44"/>
                  </a:cubicBezTo>
                  <a:cubicBezTo>
                    <a:pt x="151" y="45"/>
                    <a:pt x="151" y="45"/>
                    <a:pt x="151" y="45"/>
                  </a:cubicBezTo>
                  <a:cubicBezTo>
                    <a:pt x="151" y="46"/>
                    <a:pt x="151" y="46"/>
                    <a:pt x="151" y="46"/>
                  </a:cubicBezTo>
                  <a:cubicBezTo>
                    <a:pt x="149" y="46"/>
                    <a:pt x="149" y="46"/>
                    <a:pt x="149" y="46"/>
                  </a:cubicBezTo>
                  <a:cubicBezTo>
                    <a:pt x="149" y="46"/>
                    <a:pt x="149" y="46"/>
                    <a:pt x="149" y="46"/>
                  </a:cubicBezTo>
                  <a:cubicBezTo>
                    <a:pt x="149" y="45"/>
                    <a:pt x="149" y="45"/>
                    <a:pt x="149" y="45"/>
                  </a:cubicBezTo>
                  <a:cubicBezTo>
                    <a:pt x="148" y="46"/>
                    <a:pt x="148" y="46"/>
                    <a:pt x="148" y="46"/>
                  </a:cubicBezTo>
                  <a:cubicBezTo>
                    <a:pt x="147" y="45"/>
                    <a:pt x="147" y="45"/>
                    <a:pt x="147" y="45"/>
                  </a:cubicBezTo>
                  <a:cubicBezTo>
                    <a:pt x="146" y="45"/>
                    <a:pt x="146" y="45"/>
                    <a:pt x="146" y="45"/>
                  </a:cubicBezTo>
                  <a:cubicBezTo>
                    <a:pt x="146" y="44"/>
                    <a:pt x="146" y="44"/>
                    <a:pt x="146" y="44"/>
                  </a:cubicBezTo>
                  <a:cubicBezTo>
                    <a:pt x="145" y="44"/>
                    <a:pt x="145" y="44"/>
                    <a:pt x="145" y="44"/>
                  </a:cubicBezTo>
                  <a:cubicBezTo>
                    <a:pt x="145" y="44"/>
                    <a:pt x="145" y="44"/>
                    <a:pt x="145" y="44"/>
                  </a:cubicBezTo>
                  <a:cubicBezTo>
                    <a:pt x="144" y="43"/>
                    <a:pt x="144" y="43"/>
                    <a:pt x="144" y="43"/>
                  </a:cubicBezTo>
                  <a:cubicBezTo>
                    <a:pt x="144" y="42"/>
                    <a:pt x="144" y="42"/>
                    <a:pt x="144" y="42"/>
                  </a:cubicBezTo>
                  <a:cubicBezTo>
                    <a:pt x="145" y="39"/>
                    <a:pt x="145" y="39"/>
                    <a:pt x="145" y="39"/>
                  </a:cubicBezTo>
                  <a:cubicBezTo>
                    <a:pt x="145" y="39"/>
                    <a:pt x="145" y="39"/>
                    <a:pt x="145" y="39"/>
                  </a:cubicBezTo>
                  <a:cubicBezTo>
                    <a:pt x="144" y="39"/>
                    <a:pt x="144" y="39"/>
                    <a:pt x="144" y="39"/>
                  </a:cubicBezTo>
                  <a:cubicBezTo>
                    <a:pt x="144" y="39"/>
                    <a:pt x="144" y="39"/>
                    <a:pt x="144" y="39"/>
                  </a:cubicBezTo>
                  <a:cubicBezTo>
                    <a:pt x="143" y="42"/>
                    <a:pt x="143" y="42"/>
                    <a:pt x="143" y="42"/>
                  </a:cubicBezTo>
                  <a:cubicBezTo>
                    <a:pt x="143" y="43"/>
                    <a:pt x="143" y="43"/>
                    <a:pt x="143" y="43"/>
                  </a:cubicBezTo>
                  <a:cubicBezTo>
                    <a:pt x="142" y="44"/>
                    <a:pt x="142" y="44"/>
                    <a:pt x="142" y="44"/>
                  </a:cubicBezTo>
                  <a:cubicBezTo>
                    <a:pt x="142" y="45"/>
                    <a:pt x="142" y="45"/>
                    <a:pt x="142" y="45"/>
                  </a:cubicBezTo>
                  <a:cubicBezTo>
                    <a:pt x="143" y="44"/>
                    <a:pt x="143" y="44"/>
                    <a:pt x="143" y="44"/>
                  </a:cubicBezTo>
                  <a:cubicBezTo>
                    <a:pt x="143" y="44"/>
                    <a:pt x="143" y="44"/>
                    <a:pt x="143" y="44"/>
                  </a:cubicBezTo>
                  <a:cubicBezTo>
                    <a:pt x="144" y="44"/>
                    <a:pt x="144" y="44"/>
                    <a:pt x="144" y="44"/>
                  </a:cubicBezTo>
                  <a:cubicBezTo>
                    <a:pt x="145" y="44"/>
                    <a:pt x="145" y="44"/>
                    <a:pt x="145" y="44"/>
                  </a:cubicBezTo>
                  <a:cubicBezTo>
                    <a:pt x="145" y="45"/>
                    <a:pt x="145" y="45"/>
                    <a:pt x="145" y="45"/>
                  </a:cubicBezTo>
                  <a:cubicBezTo>
                    <a:pt x="145" y="46"/>
                    <a:pt x="145" y="46"/>
                    <a:pt x="145" y="46"/>
                  </a:cubicBezTo>
                  <a:cubicBezTo>
                    <a:pt x="144" y="47"/>
                    <a:pt x="144" y="47"/>
                    <a:pt x="144" y="47"/>
                  </a:cubicBezTo>
                  <a:cubicBezTo>
                    <a:pt x="143" y="48"/>
                    <a:pt x="143" y="48"/>
                    <a:pt x="143" y="48"/>
                  </a:cubicBezTo>
                  <a:cubicBezTo>
                    <a:pt x="144" y="46"/>
                    <a:pt x="144" y="46"/>
                    <a:pt x="144" y="46"/>
                  </a:cubicBezTo>
                  <a:cubicBezTo>
                    <a:pt x="144" y="46"/>
                    <a:pt x="144" y="46"/>
                    <a:pt x="144" y="46"/>
                  </a:cubicBezTo>
                  <a:cubicBezTo>
                    <a:pt x="144" y="46"/>
                    <a:pt x="144" y="46"/>
                    <a:pt x="144" y="46"/>
                  </a:cubicBezTo>
                  <a:cubicBezTo>
                    <a:pt x="143" y="45"/>
                    <a:pt x="143" y="45"/>
                    <a:pt x="143" y="45"/>
                  </a:cubicBezTo>
                  <a:cubicBezTo>
                    <a:pt x="143" y="46"/>
                    <a:pt x="143" y="46"/>
                    <a:pt x="143" y="46"/>
                  </a:cubicBezTo>
                  <a:cubicBezTo>
                    <a:pt x="141" y="47"/>
                    <a:pt x="141" y="47"/>
                    <a:pt x="141" y="47"/>
                  </a:cubicBezTo>
                  <a:cubicBezTo>
                    <a:pt x="141" y="48"/>
                    <a:pt x="141" y="48"/>
                    <a:pt x="141" y="48"/>
                  </a:cubicBezTo>
                  <a:cubicBezTo>
                    <a:pt x="141" y="48"/>
                    <a:pt x="141" y="48"/>
                    <a:pt x="141" y="48"/>
                  </a:cubicBezTo>
                  <a:cubicBezTo>
                    <a:pt x="140" y="48"/>
                    <a:pt x="140" y="48"/>
                    <a:pt x="140" y="48"/>
                  </a:cubicBezTo>
                  <a:cubicBezTo>
                    <a:pt x="140" y="47"/>
                    <a:pt x="140" y="47"/>
                    <a:pt x="140" y="47"/>
                  </a:cubicBezTo>
                  <a:cubicBezTo>
                    <a:pt x="139" y="47"/>
                    <a:pt x="139" y="47"/>
                    <a:pt x="139" y="47"/>
                  </a:cubicBezTo>
                  <a:cubicBezTo>
                    <a:pt x="138" y="47"/>
                    <a:pt x="138" y="47"/>
                    <a:pt x="138" y="47"/>
                  </a:cubicBezTo>
                  <a:cubicBezTo>
                    <a:pt x="137" y="47"/>
                    <a:pt x="137" y="47"/>
                    <a:pt x="137" y="47"/>
                  </a:cubicBezTo>
                  <a:cubicBezTo>
                    <a:pt x="137" y="46"/>
                    <a:pt x="137" y="46"/>
                    <a:pt x="137" y="46"/>
                  </a:cubicBezTo>
                  <a:cubicBezTo>
                    <a:pt x="137" y="46"/>
                    <a:pt x="137" y="46"/>
                    <a:pt x="137" y="46"/>
                  </a:cubicBezTo>
                  <a:cubicBezTo>
                    <a:pt x="136" y="46"/>
                    <a:pt x="136" y="46"/>
                    <a:pt x="136" y="46"/>
                  </a:cubicBezTo>
                  <a:cubicBezTo>
                    <a:pt x="136" y="46"/>
                    <a:pt x="136" y="46"/>
                    <a:pt x="136" y="46"/>
                  </a:cubicBezTo>
                  <a:cubicBezTo>
                    <a:pt x="135" y="46"/>
                    <a:pt x="135" y="46"/>
                    <a:pt x="135" y="46"/>
                  </a:cubicBezTo>
                  <a:cubicBezTo>
                    <a:pt x="135" y="45"/>
                    <a:pt x="135" y="45"/>
                    <a:pt x="135" y="45"/>
                  </a:cubicBezTo>
                  <a:cubicBezTo>
                    <a:pt x="134" y="46"/>
                    <a:pt x="134" y="46"/>
                    <a:pt x="134" y="46"/>
                  </a:cubicBezTo>
                  <a:cubicBezTo>
                    <a:pt x="134" y="45"/>
                    <a:pt x="134" y="45"/>
                    <a:pt x="134" y="45"/>
                  </a:cubicBezTo>
                  <a:cubicBezTo>
                    <a:pt x="134" y="45"/>
                    <a:pt x="134" y="45"/>
                    <a:pt x="134" y="45"/>
                  </a:cubicBezTo>
                  <a:cubicBezTo>
                    <a:pt x="133" y="44"/>
                    <a:pt x="133" y="44"/>
                    <a:pt x="133" y="44"/>
                  </a:cubicBezTo>
                  <a:cubicBezTo>
                    <a:pt x="133" y="43"/>
                    <a:pt x="133" y="43"/>
                    <a:pt x="133" y="43"/>
                  </a:cubicBezTo>
                  <a:cubicBezTo>
                    <a:pt x="134" y="43"/>
                    <a:pt x="134" y="43"/>
                    <a:pt x="134" y="43"/>
                  </a:cubicBezTo>
                  <a:cubicBezTo>
                    <a:pt x="135" y="42"/>
                    <a:pt x="135" y="42"/>
                    <a:pt x="135" y="42"/>
                  </a:cubicBezTo>
                  <a:cubicBezTo>
                    <a:pt x="136" y="42"/>
                    <a:pt x="136" y="42"/>
                    <a:pt x="136" y="42"/>
                  </a:cubicBezTo>
                  <a:cubicBezTo>
                    <a:pt x="136" y="41"/>
                    <a:pt x="136" y="41"/>
                    <a:pt x="136" y="41"/>
                  </a:cubicBezTo>
                  <a:cubicBezTo>
                    <a:pt x="136" y="41"/>
                    <a:pt x="136" y="41"/>
                    <a:pt x="136" y="41"/>
                  </a:cubicBezTo>
                  <a:cubicBezTo>
                    <a:pt x="135" y="40"/>
                    <a:pt x="135" y="40"/>
                    <a:pt x="135" y="40"/>
                  </a:cubicBezTo>
                  <a:cubicBezTo>
                    <a:pt x="134" y="39"/>
                    <a:pt x="134" y="39"/>
                    <a:pt x="134" y="39"/>
                  </a:cubicBezTo>
                  <a:cubicBezTo>
                    <a:pt x="133" y="39"/>
                    <a:pt x="133" y="39"/>
                    <a:pt x="133" y="39"/>
                  </a:cubicBezTo>
                  <a:cubicBezTo>
                    <a:pt x="132" y="40"/>
                    <a:pt x="132" y="40"/>
                    <a:pt x="132" y="40"/>
                  </a:cubicBezTo>
                  <a:cubicBezTo>
                    <a:pt x="131" y="40"/>
                    <a:pt x="131" y="40"/>
                    <a:pt x="131" y="40"/>
                  </a:cubicBezTo>
                  <a:cubicBezTo>
                    <a:pt x="131" y="40"/>
                    <a:pt x="131" y="40"/>
                    <a:pt x="131" y="40"/>
                  </a:cubicBezTo>
                  <a:cubicBezTo>
                    <a:pt x="130" y="40"/>
                    <a:pt x="130" y="40"/>
                    <a:pt x="130" y="40"/>
                  </a:cubicBezTo>
                  <a:cubicBezTo>
                    <a:pt x="127" y="41"/>
                    <a:pt x="127" y="41"/>
                    <a:pt x="127" y="41"/>
                  </a:cubicBezTo>
                  <a:cubicBezTo>
                    <a:pt x="127" y="41"/>
                    <a:pt x="127" y="41"/>
                    <a:pt x="127" y="41"/>
                  </a:cubicBezTo>
                  <a:cubicBezTo>
                    <a:pt x="127" y="42"/>
                    <a:pt x="127" y="42"/>
                    <a:pt x="127" y="42"/>
                  </a:cubicBezTo>
                  <a:cubicBezTo>
                    <a:pt x="128" y="42"/>
                    <a:pt x="128" y="42"/>
                    <a:pt x="128" y="42"/>
                  </a:cubicBezTo>
                  <a:cubicBezTo>
                    <a:pt x="128" y="43"/>
                    <a:pt x="128" y="43"/>
                    <a:pt x="128" y="43"/>
                  </a:cubicBezTo>
                  <a:cubicBezTo>
                    <a:pt x="127" y="42"/>
                    <a:pt x="127" y="42"/>
                    <a:pt x="127" y="42"/>
                  </a:cubicBezTo>
                  <a:cubicBezTo>
                    <a:pt x="127" y="42"/>
                    <a:pt x="127" y="42"/>
                    <a:pt x="127" y="42"/>
                  </a:cubicBezTo>
                  <a:cubicBezTo>
                    <a:pt x="126" y="42"/>
                    <a:pt x="126" y="42"/>
                    <a:pt x="126" y="42"/>
                  </a:cubicBezTo>
                  <a:cubicBezTo>
                    <a:pt x="125" y="42"/>
                    <a:pt x="125" y="42"/>
                    <a:pt x="125" y="42"/>
                  </a:cubicBezTo>
                  <a:cubicBezTo>
                    <a:pt x="124" y="42"/>
                    <a:pt x="124" y="42"/>
                    <a:pt x="124" y="42"/>
                  </a:cubicBezTo>
                  <a:cubicBezTo>
                    <a:pt x="122" y="42"/>
                    <a:pt x="122" y="42"/>
                    <a:pt x="122" y="42"/>
                  </a:cubicBezTo>
                  <a:cubicBezTo>
                    <a:pt x="122" y="42"/>
                    <a:pt x="122" y="42"/>
                    <a:pt x="122" y="42"/>
                  </a:cubicBezTo>
                  <a:cubicBezTo>
                    <a:pt x="122" y="43"/>
                    <a:pt x="122" y="43"/>
                    <a:pt x="122" y="43"/>
                  </a:cubicBezTo>
                  <a:cubicBezTo>
                    <a:pt x="121" y="43"/>
                    <a:pt x="121" y="43"/>
                    <a:pt x="121" y="43"/>
                  </a:cubicBezTo>
                  <a:cubicBezTo>
                    <a:pt x="120" y="42"/>
                    <a:pt x="120" y="42"/>
                    <a:pt x="120" y="42"/>
                  </a:cubicBezTo>
                  <a:cubicBezTo>
                    <a:pt x="120" y="42"/>
                    <a:pt x="120" y="42"/>
                    <a:pt x="120" y="42"/>
                  </a:cubicBezTo>
                  <a:cubicBezTo>
                    <a:pt x="119" y="43"/>
                    <a:pt x="119" y="43"/>
                    <a:pt x="119" y="43"/>
                  </a:cubicBezTo>
                  <a:cubicBezTo>
                    <a:pt x="119" y="44"/>
                    <a:pt x="119" y="44"/>
                    <a:pt x="119" y="44"/>
                  </a:cubicBezTo>
                  <a:cubicBezTo>
                    <a:pt x="118" y="44"/>
                    <a:pt x="118" y="44"/>
                    <a:pt x="118" y="44"/>
                  </a:cubicBezTo>
                  <a:cubicBezTo>
                    <a:pt x="117" y="44"/>
                    <a:pt x="117" y="44"/>
                    <a:pt x="117" y="44"/>
                  </a:cubicBezTo>
                  <a:cubicBezTo>
                    <a:pt x="116" y="45"/>
                    <a:pt x="116" y="45"/>
                    <a:pt x="116" y="45"/>
                  </a:cubicBezTo>
                  <a:cubicBezTo>
                    <a:pt x="115" y="45"/>
                    <a:pt x="115" y="45"/>
                    <a:pt x="115" y="45"/>
                  </a:cubicBezTo>
                  <a:cubicBezTo>
                    <a:pt x="115" y="45"/>
                    <a:pt x="115" y="45"/>
                    <a:pt x="115" y="45"/>
                  </a:cubicBezTo>
                  <a:cubicBezTo>
                    <a:pt x="116" y="44"/>
                    <a:pt x="116" y="44"/>
                    <a:pt x="116" y="44"/>
                  </a:cubicBezTo>
                  <a:cubicBezTo>
                    <a:pt x="115" y="44"/>
                    <a:pt x="115" y="44"/>
                    <a:pt x="115" y="44"/>
                  </a:cubicBezTo>
                  <a:cubicBezTo>
                    <a:pt x="114" y="45"/>
                    <a:pt x="114" y="45"/>
                    <a:pt x="114" y="45"/>
                  </a:cubicBezTo>
                  <a:cubicBezTo>
                    <a:pt x="114" y="46"/>
                    <a:pt x="114" y="46"/>
                    <a:pt x="114" y="46"/>
                  </a:cubicBezTo>
                  <a:cubicBezTo>
                    <a:pt x="115" y="47"/>
                    <a:pt x="115" y="47"/>
                    <a:pt x="115" y="47"/>
                  </a:cubicBezTo>
                  <a:cubicBezTo>
                    <a:pt x="116" y="49"/>
                    <a:pt x="116" y="49"/>
                    <a:pt x="116" y="49"/>
                  </a:cubicBezTo>
                  <a:cubicBezTo>
                    <a:pt x="118" y="49"/>
                    <a:pt x="118" y="49"/>
                    <a:pt x="118" y="49"/>
                  </a:cubicBezTo>
                  <a:cubicBezTo>
                    <a:pt x="119" y="50"/>
                    <a:pt x="119" y="50"/>
                    <a:pt x="119" y="50"/>
                  </a:cubicBezTo>
                  <a:cubicBezTo>
                    <a:pt x="120" y="51"/>
                    <a:pt x="120" y="51"/>
                    <a:pt x="120" y="51"/>
                  </a:cubicBezTo>
                  <a:cubicBezTo>
                    <a:pt x="120" y="52"/>
                    <a:pt x="120" y="52"/>
                    <a:pt x="120" y="52"/>
                  </a:cubicBezTo>
                  <a:cubicBezTo>
                    <a:pt x="121" y="52"/>
                    <a:pt x="121" y="52"/>
                    <a:pt x="121" y="52"/>
                  </a:cubicBezTo>
                  <a:cubicBezTo>
                    <a:pt x="122" y="52"/>
                    <a:pt x="122" y="52"/>
                    <a:pt x="122" y="52"/>
                  </a:cubicBezTo>
                  <a:cubicBezTo>
                    <a:pt x="122" y="52"/>
                    <a:pt x="122" y="52"/>
                    <a:pt x="122" y="52"/>
                  </a:cubicBezTo>
                  <a:cubicBezTo>
                    <a:pt x="120" y="52"/>
                    <a:pt x="120" y="52"/>
                    <a:pt x="120" y="52"/>
                  </a:cubicBezTo>
                  <a:cubicBezTo>
                    <a:pt x="120" y="52"/>
                    <a:pt x="120" y="52"/>
                    <a:pt x="120" y="52"/>
                  </a:cubicBezTo>
                  <a:cubicBezTo>
                    <a:pt x="119" y="51"/>
                    <a:pt x="119" y="51"/>
                    <a:pt x="119" y="51"/>
                  </a:cubicBezTo>
                  <a:cubicBezTo>
                    <a:pt x="118" y="51"/>
                    <a:pt x="118" y="51"/>
                    <a:pt x="118" y="51"/>
                  </a:cubicBezTo>
                  <a:cubicBezTo>
                    <a:pt x="118" y="51"/>
                    <a:pt x="118" y="51"/>
                    <a:pt x="118" y="51"/>
                  </a:cubicBezTo>
                  <a:cubicBezTo>
                    <a:pt x="117" y="52"/>
                    <a:pt x="117" y="52"/>
                    <a:pt x="117" y="52"/>
                  </a:cubicBezTo>
                  <a:cubicBezTo>
                    <a:pt x="116" y="52"/>
                    <a:pt x="116" y="52"/>
                    <a:pt x="116" y="52"/>
                  </a:cubicBezTo>
                  <a:cubicBezTo>
                    <a:pt x="116" y="51"/>
                    <a:pt x="116" y="51"/>
                    <a:pt x="116" y="51"/>
                  </a:cubicBezTo>
                  <a:cubicBezTo>
                    <a:pt x="116" y="50"/>
                    <a:pt x="116" y="50"/>
                    <a:pt x="116" y="50"/>
                  </a:cubicBezTo>
                  <a:cubicBezTo>
                    <a:pt x="116" y="50"/>
                    <a:pt x="116" y="50"/>
                    <a:pt x="116" y="50"/>
                  </a:cubicBezTo>
                  <a:cubicBezTo>
                    <a:pt x="116" y="50"/>
                    <a:pt x="116" y="50"/>
                    <a:pt x="116" y="50"/>
                  </a:cubicBezTo>
                  <a:cubicBezTo>
                    <a:pt x="115" y="51"/>
                    <a:pt x="115" y="51"/>
                    <a:pt x="115" y="51"/>
                  </a:cubicBezTo>
                  <a:cubicBezTo>
                    <a:pt x="115" y="52"/>
                    <a:pt x="115" y="52"/>
                    <a:pt x="115" y="52"/>
                  </a:cubicBezTo>
                  <a:cubicBezTo>
                    <a:pt x="116" y="53"/>
                    <a:pt x="116" y="53"/>
                    <a:pt x="116" y="53"/>
                  </a:cubicBezTo>
                  <a:cubicBezTo>
                    <a:pt x="116" y="53"/>
                    <a:pt x="116" y="53"/>
                    <a:pt x="116" y="53"/>
                  </a:cubicBezTo>
                  <a:cubicBezTo>
                    <a:pt x="115" y="54"/>
                    <a:pt x="115" y="54"/>
                    <a:pt x="115" y="54"/>
                  </a:cubicBezTo>
                  <a:cubicBezTo>
                    <a:pt x="114" y="55"/>
                    <a:pt x="114" y="55"/>
                    <a:pt x="114" y="55"/>
                  </a:cubicBezTo>
                  <a:cubicBezTo>
                    <a:pt x="114" y="56"/>
                    <a:pt x="114" y="56"/>
                    <a:pt x="114" y="56"/>
                  </a:cubicBezTo>
                  <a:cubicBezTo>
                    <a:pt x="114" y="57"/>
                    <a:pt x="114" y="57"/>
                    <a:pt x="114" y="57"/>
                  </a:cubicBezTo>
                  <a:cubicBezTo>
                    <a:pt x="115" y="59"/>
                    <a:pt x="115" y="59"/>
                    <a:pt x="115" y="59"/>
                  </a:cubicBezTo>
                  <a:cubicBezTo>
                    <a:pt x="117" y="59"/>
                    <a:pt x="117" y="59"/>
                    <a:pt x="117" y="59"/>
                  </a:cubicBezTo>
                  <a:cubicBezTo>
                    <a:pt x="118" y="60"/>
                    <a:pt x="118" y="60"/>
                    <a:pt x="118" y="60"/>
                  </a:cubicBezTo>
                  <a:cubicBezTo>
                    <a:pt x="118" y="60"/>
                    <a:pt x="118" y="60"/>
                    <a:pt x="118" y="60"/>
                  </a:cubicBezTo>
                  <a:cubicBezTo>
                    <a:pt x="120" y="59"/>
                    <a:pt x="120" y="59"/>
                    <a:pt x="120" y="59"/>
                  </a:cubicBezTo>
                  <a:cubicBezTo>
                    <a:pt x="121" y="59"/>
                    <a:pt x="121" y="59"/>
                    <a:pt x="121" y="59"/>
                  </a:cubicBezTo>
                  <a:cubicBezTo>
                    <a:pt x="122" y="60"/>
                    <a:pt x="122" y="60"/>
                    <a:pt x="122" y="60"/>
                  </a:cubicBezTo>
                  <a:cubicBezTo>
                    <a:pt x="124" y="60"/>
                    <a:pt x="124" y="60"/>
                    <a:pt x="124" y="60"/>
                  </a:cubicBezTo>
                  <a:cubicBezTo>
                    <a:pt x="124" y="60"/>
                    <a:pt x="124" y="60"/>
                    <a:pt x="124" y="60"/>
                  </a:cubicBezTo>
                  <a:cubicBezTo>
                    <a:pt x="125" y="61"/>
                    <a:pt x="125" y="61"/>
                    <a:pt x="125" y="61"/>
                  </a:cubicBezTo>
                  <a:cubicBezTo>
                    <a:pt x="125" y="61"/>
                    <a:pt x="125" y="61"/>
                    <a:pt x="125" y="61"/>
                  </a:cubicBezTo>
                  <a:cubicBezTo>
                    <a:pt x="126" y="61"/>
                    <a:pt x="126" y="61"/>
                    <a:pt x="126" y="61"/>
                  </a:cubicBezTo>
                  <a:cubicBezTo>
                    <a:pt x="126" y="60"/>
                    <a:pt x="126" y="60"/>
                    <a:pt x="126" y="60"/>
                  </a:cubicBezTo>
                  <a:cubicBezTo>
                    <a:pt x="126" y="60"/>
                    <a:pt x="126" y="60"/>
                    <a:pt x="126" y="60"/>
                  </a:cubicBezTo>
                  <a:cubicBezTo>
                    <a:pt x="127" y="60"/>
                    <a:pt x="127" y="60"/>
                    <a:pt x="127" y="60"/>
                  </a:cubicBezTo>
                  <a:cubicBezTo>
                    <a:pt x="127" y="60"/>
                    <a:pt x="127" y="60"/>
                    <a:pt x="127" y="60"/>
                  </a:cubicBezTo>
                  <a:cubicBezTo>
                    <a:pt x="126" y="61"/>
                    <a:pt x="126" y="61"/>
                    <a:pt x="126" y="61"/>
                  </a:cubicBezTo>
                  <a:cubicBezTo>
                    <a:pt x="126" y="62"/>
                    <a:pt x="126" y="62"/>
                    <a:pt x="126" y="62"/>
                  </a:cubicBezTo>
                  <a:cubicBezTo>
                    <a:pt x="126" y="62"/>
                    <a:pt x="126" y="62"/>
                    <a:pt x="126" y="62"/>
                  </a:cubicBezTo>
                  <a:cubicBezTo>
                    <a:pt x="127" y="61"/>
                    <a:pt x="127" y="61"/>
                    <a:pt x="127" y="61"/>
                  </a:cubicBezTo>
                  <a:cubicBezTo>
                    <a:pt x="128" y="61"/>
                    <a:pt x="128" y="61"/>
                    <a:pt x="128" y="61"/>
                  </a:cubicBezTo>
                  <a:cubicBezTo>
                    <a:pt x="129" y="60"/>
                    <a:pt x="129" y="60"/>
                    <a:pt x="129" y="60"/>
                  </a:cubicBezTo>
                  <a:cubicBezTo>
                    <a:pt x="131" y="59"/>
                    <a:pt x="131" y="59"/>
                    <a:pt x="131" y="59"/>
                  </a:cubicBezTo>
                  <a:cubicBezTo>
                    <a:pt x="132" y="59"/>
                    <a:pt x="132" y="59"/>
                    <a:pt x="132" y="59"/>
                  </a:cubicBezTo>
                  <a:cubicBezTo>
                    <a:pt x="133" y="59"/>
                    <a:pt x="133" y="59"/>
                    <a:pt x="133" y="59"/>
                  </a:cubicBezTo>
                  <a:cubicBezTo>
                    <a:pt x="133" y="59"/>
                    <a:pt x="133" y="59"/>
                    <a:pt x="133" y="59"/>
                  </a:cubicBezTo>
                  <a:cubicBezTo>
                    <a:pt x="133" y="59"/>
                    <a:pt x="133" y="59"/>
                    <a:pt x="133" y="59"/>
                  </a:cubicBezTo>
                  <a:cubicBezTo>
                    <a:pt x="134" y="59"/>
                    <a:pt x="134" y="59"/>
                    <a:pt x="134" y="59"/>
                  </a:cubicBezTo>
                  <a:cubicBezTo>
                    <a:pt x="135" y="58"/>
                    <a:pt x="135" y="58"/>
                    <a:pt x="135" y="58"/>
                  </a:cubicBezTo>
                  <a:cubicBezTo>
                    <a:pt x="137" y="58"/>
                    <a:pt x="137" y="58"/>
                    <a:pt x="137" y="58"/>
                  </a:cubicBezTo>
                  <a:cubicBezTo>
                    <a:pt x="137" y="58"/>
                    <a:pt x="137" y="58"/>
                    <a:pt x="137" y="58"/>
                  </a:cubicBezTo>
                  <a:cubicBezTo>
                    <a:pt x="137" y="59"/>
                    <a:pt x="137" y="59"/>
                    <a:pt x="137" y="59"/>
                  </a:cubicBezTo>
                  <a:cubicBezTo>
                    <a:pt x="136" y="59"/>
                    <a:pt x="136" y="59"/>
                    <a:pt x="136" y="59"/>
                  </a:cubicBezTo>
                  <a:cubicBezTo>
                    <a:pt x="136" y="60"/>
                    <a:pt x="136" y="60"/>
                    <a:pt x="136" y="60"/>
                  </a:cubicBezTo>
                  <a:cubicBezTo>
                    <a:pt x="136" y="60"/>
                    <a:pt x="136" y="60"/>
                    <a:pt x="136" y="60"/>
                  </a:cubicBezTo>
                  <a:cubicBezTo>
                    <a:pt x="135" y="61"/>
                    <a:pt x="135" y="61"/>
                    <a:pt x="135" y="61"/>
                  </a:cubicBezTo>
                  <a:cubicBezTo>
                    <a:pt x="134" y="61"/>
                    <a:pt x="134" y="61"/>
                    <a:pt x="134" y="61"/>
                  </a:cubicBezTo>
                  <a:cubicBezTo>
                    <a:pt x="134" y="61"/>
                    <a:pt x="134" y="61"/>
                    <a:pt x="134" y="61"/>
                  </a:cubicBezTo>
                  <a:cubicBezTo>
                    <a:pt x="133" y="61"/>
                    <a:pt x="133" y="61"/>
                    <a:pt x="133" y="61"/>
                  </a:cubicBezTo>
                  <a:cubicBezTo>
                    <a:pt x="132" y="62"/>
                    <a:pt x="132" y="62"/>
                    <a:pt x="132" y="62"/>
                  </a:cubicBezTo>
                  <a:cubicBezTo>
                    <a:pt x="132" y="62"/>
                    <a:pt x="132" y="62"/>
                    <a:pt x="132" y="62"/>
                  </a:cubicBezTo>
                  <a:cubicBezTo>
                    <a:pt x="133" y="62"/>
                    <a:pt x="133" y="62"/>
                    <a:pt x="133" y="62"/>
                  </a:cubicBezTo>
                  <a:cubicBezTo>
                    <a:pt x="133" y="63"/>
                    <a:pt x="133" y="63"/>
                    <a:pt x="133" y="63"/>
                  </a:cubicBezTo>
                  <a:cubicBezTo>
                    <a:pt x="133" y="64"/>
                    <a:pt x="133" y="64"/>
                    <a:pt x="133" y="64"/>
                  </a:cubicBezTo>
                  <a:cubicBezTo>
                    <a:pt x="132" y="65"/>
                    <a:pt x="132" y="65"/>
                    <a:pt x="132" y="65"/>
                  </a:cubicBezTo>
                  <a:cubicBezTo>
                    <a:pt x="132" y="66"/>
                    <a:pt x="132" y="66"/>
                    <a:pt x="132" y="66"/>
                  </a:cubicBezTo>
                  <a:cubicBezTo>
                    <a:pt x="131" y="67"/>
                    <a:pt x="131" y="67"/>
                    <a:pt x="131" y="67"/>
                  </a:cubicBezTo>
                  <a:cubicBezTo>
                    <a:pt x="131" y="67"/>
                    <a:pt x="131" y="67"/>
                    <a:pt x="131" y="67"/>
                  </a:cubicBezTo>
                  <a:cubicBezTo>
                    <a:pt x="131" y="67"/>
                    <a:pt x="131" y="67"/>
                    <a:pt x="131" y="67"/>
                  </a:cubicBezTo>
                  <a:cubicBezTo>
                    <a:pt x="131" y="68"/>
                    <a:pt x="131" y="68"/>
                    <a:pt x="131" y="68"/>
                  </a:cubicBezTo>
                  <a:cubicBezTo>
                    <a:pt x="131" y="69"/>
                    <a:pt x="131" y="69"/>
                    <a:pt x="131" y="69"/>
                  </a:cubicBezTo>
                  <a:cubicBezTo>
                    <a:pt x="130" y="70"/>
                    <a:pt x="130" y="70"/>
                    <a:pt x="130" y="70"/>
                  </a:cubicBezTo>
                  <a:cubicBezTo>
                    <a:pt x="130" y="70"/>
                    <a:pt x="130" y="70"/>
                    <a:pt x="130" y="70"/>
                  </a:cubicBezTo>
                  <a:cubicBezTo>
                    <a:pt x="129" y="70"/>
                    <a:pt x="129" y="70"/>
                    <a:pt x="129" y="70"/>
                  </a:cubicBezTo>
                  <a:cubicBezTo>
                    <a:pt x="128" y="71"/>
                    <a:pt x="128" y="71"/>
                    <a:pt x="128" y="71"/>
                  </a:cubicBezTo>
                  <a:cubicBezTo>
                    <a:pt x="127" y="71"/>
                    <a:pt x="127" y="71"/>
                    <a:pt x="127" y="71"/>
                  </a:cubicBezTo>
                  <a:cubicBezTo>
                    <a:pt x="127" y="71"/>
                    <a:pt x="127" y="71"/>
                    <a:pt x="127" y="71"/>
                  </a:cubicBezTo>
                  <a:cubicBezTo>
                    <a:pt x="126" y="71"/>
                    <a:pt x="126" y="71"/>
                    <a:pt x="126" y="71"/>
                  </a:cubicBezTo>
                  <a:cubicBezTo>
                    <a:pt x="124" y="71"/>
                    <a:pt x="124" y="71"/>
                    <a:pt x="124" y="71"/>
                  </a:cubicBezTo>
                  <a:cubicBezTo>
                    <a:pt x="124" y="71"/>
                    <a:pt x="124" y="71"/>
                    <a:pt x="124" y="71"/>
                  </a:cubicBezTo>
                  <a:cubicBezTo>
                    <a:pt x="124" y="70"/>
                    <a:pt x="124" y="70"/>
                    <a:pt x="124" y="70"/>
                  </a:cubicBezTo>
                  <a:cubicBezTo>
                    <a:pt x="123" y="70"/>
                    <a:pt x="123" y="70"/>
                    <a:pt x="123" y="70"/>
                  </a:cubicBezTo>
                  <a:cubicBezTo>
                    <a:pt x="123" y="70"/>
                    <a:pt x="123" y="70"/>
                    <a:pt x="123" y="70"/>
                  </a:cubicBezTo>
                  <a:cubicBezTo>
                    <a:pt x="122" y="71"/>
                    <a:pt x="122" y="71"/>
                    <a:pt x="122" y="71"/>
                  </a:cubicBezTo>
                  <a:cubicBezTo>
                    <a:pt x="121" y="71"/>
                    <a:pt x="121" y="71"/>
                    <a:pt x="121" y="71"/>
                  </a:cubicBezTo>
                  <a:cubicBezTo>
                    <a:pt x="120" y="72"/>
                    <a:pt x="120" y="72"/>
                    <a:pt x="120" y="72"/>
                  </a:cubicBezTo>
                  <a:cubicBezTo>
                    <a:pt x="118" y="73"/>
                    <a:pt x="118" y="73"/>
                    <a:pt x="118" y="73"/>
                  </a:cubicBezTo>
                  <a:cubicBezTo>
                    <a:pt x="118" y="73"/>
                    <a:pt x="118" y="73"/>
                    <a:pt x="118" y="73"/>
                  </a:cubicBezTo>
                  <a:cubicBezTo>
                    <a:pt x="117" y="73"/>
                    <a:pt x="117" y="73"/>
                    <a:pt x="117" y="73"/>
                  </a:cubicBezTo>
                  <a:cubicBezTo>
                    <a:pt x="116" y="73"/>
                    <a:pt x="116" y="73"/>
                    <a:pt x="116" y="73"/>
                  </a:cubicBezTo>
                  <a:cubicBezTo>
                    <a:pt x="115" y="73"/>
                    <a:pt x="115" y="73"/>
                    <a:pt x="115" y="73"/>
                  </a:cubicBezTo>
                  <a:cubicBezTo>
                    <a:pt x="114" y="74"/>
                    <a:pt x="114" y="74"/>
                    <a:pt x="114" y="74"/>
                  </a:cubicBezTo>
                  <a:cubicBezTo>
                    <a:pt x="113" y="74"/>
                    <a:pt x="113" y="74"/>
                    <a:pt x="113" y="74"/>
                  </a:cubicBezTo>
                  <a:cubicBezTo>
                    <a:pt x="112" y="74"/>
                    <a:pt x="112" y="74"/>
                    <a:pt x="112" y="74"/>
                  </a:cubicBezTo>
                  <a:cubicBezTo>
                    <a:pt x="112" y="75"/>
                    <a:pt x="112" y="75"/>
                    <a:pt x="112" y="75"/>
                  </a:cubicBezTo>
                  <a:cubicBezTo>
                    <a:pt x="112" y="77"/>
                    <a:pt x="112" y="77"/>
                    <a:pt x="112" y="77"/>
                  </a:cubicBezTo>
                  <a:cubicBezTo>
                    <a:pt x="111" y="77"/>
                    <a:pt x="111" y="77"/>
                    <a:pt x="111" y="77"/>
                  </a:cubicBezTo>
                  <a:cubicBezTo>
                    <a:pt x="111" y="77"/>
                    <a:pt x="111" y="77"/>
                    <a:pt x="111" y="77"/>
                  </a:cubicBezTo>
                  <a:cubicBezTo>
                    <a:pt x="110" y="76"/>
                    <a:pt x="110" y="76"/>
                    <a:pt x="110" y="76"/>
                  </a:cubicBezTo>
                  <a:cubicBezTo>
                    <a:pt x="108" y="76"/>
                    <a:pt x="108" y="76"/>
                    <a:pt x="108" y="76"/>
                  </a:cubicBezTo>
                  <a:cubicBezTo>
                    <a:pt x="108" y="76"/>
                    <a:pt x="108" y="76"/>
                    <a:pt x="108" y="76"/>
                  </a:cubicBezTo>
                  <a:cubicBezTo>
                    <a:pt x="108" y="77"/>
                    <a:pt x="108" y="77"/>
                    <a:pt x="108" y="77"/>
                  </a:cubicBezTo>
                  <a:cubicBezTo>
                    <a:pt x="109" y="77"/>
                    <a:pt x="109" y="77"/>
                    <a:pt x="109" y="77"/>
                  </a:cubicBezTo>
                  <a:cubicBezTo>
                    <a:pt x="108" y="78"/>
                    <a:pt x="108" y="78"/>
                    <a:pt x="108" y="78"/>
                  </a:cubicBezTo>
                  <a:cubicBezTo>
                    <a:pt x="108" y="78"/>
                    <a:pt x="108" y="78"/>
                    <a:pt x="108" y="78"/>
                  </a:cubicBezTo>
                  <a:cubicBezTo>
                    <a:pt x="107" y="77"/>
                    <a:pt x="107" y="77"/>
                    <a:pt x="107" y="77"/>
                  </a:cubicBezTo>
                  <a:cubicBezTo>
                    <a:pt x="107" y="76"/>
                    <a:pt x="107" y="76"/>
                    <a:pt x="107" y="76"/>
                  </a:cubicBezTo>
                  <a:cubicBezTo>
                    <a:pt x="106" y="76"/>
                    <a:pt x="106" y="76"/>
                    <a:pt x="106" y="76"/>
                  </a:cubicBezTo>
                  <a:cubicBezTo>
                    <a:pt x="105" y="77"/>
                    <a:pt x="105" y="77"/>
                    <a:pt x="105" y="77"/>
                  </a:cubicBezTo>
                  <a:cubicBezTo>
                    <a:pt x="105" y="78"/>
                    <a:pt x="105" y="78"/>
                    <a:pt x="105" y="78"/>
                  </a:cubicBezTo>
                  <a:cubicBezTo>
                    <a:pt x="104" y="78"/>
                    <a:pt x="104" y="78"/>
                    <a:pt x="104" y="78"/>
                  </a:cubicBezTo>
                  <a:cubicBezTo>
                    <a:pt x="104" y="78"/>
                    <a:pt x="104" y="78"/>
                    <a:pt x="104" y="78"/>
                  </a:cubicBezTo>
                  <a:cubicBezTo>
                    <a:pt x="102" y="80"/>
                    <a:pt x="102" y="80"/>
                    <a:pt x="102" y="80"/>
                  </a:cubicBezTo>
                  <a:cubicBezTo>
                    <a:pt x="101" y="81"/>
                    <a:pt x="101" y="81"/>
                    <a:pt x="101" y="81"/>
                  </a:cubicBezTo>
                  <a:cubicBezTo>
                    <a:pt x="101" y="82"/>
                    <a:pt x="101" y="82"/>
                    <a:pt x="101" y="82"/>
                  </a:cubicBezTo>
                  <a:cubicBezTo>
                    <a:pt x="100" y="82"/>
                    <a:pt x="100" y="82"/>
                    <a:pt x="100" y="82"/>
                  </a:cubicBezTo>
                  <a:cubicBezTo>
                    <a:pt x="99" y="81"/>
                    <a:pt x="99" y="81"/>
                    <a:pt x="99" y="81"/>
                  </a:cubicBezTo>
                  <a:cubicBezTo>
                    <a:pt x="99" y="82"/>
                    <a:pt x="99" y="82"/>
                    <a:pt x="99" y="82"/>
                  </a:cubicBezTo>
                  <a:cubicBezTo>
                    <a:pt x="100" y="83"/>
                    <a:pt x="100" y="83"/>
                    <a:pt x="100" y="83"/>
                  </a:cubicBezTo>
                  <a:cubicBezTo>
                    <a:pt x="100" y="83"/>
                    <a:pt x="100" y="83"/>
                    <a:pt x="100" y="83"/>
                  </a:cubicBezTo>
                  <a:cubicBezTo>
                    <a:pt x="99" y="83"/>
                    <a:pt x="99" y="83"/>
                    <a:pt x="99" y="83"/>
                  </a:cubicBezTo>
                  <a:cubicBezTo>
                    <a:pt x="99" y="83"/>
                    <a:pt x="99" y="83"/>
                    <a:pt x="99" y="83"/>
                  </a:cubicBezTo>
                  <a:cubicBezTo>
                    <a:pt x="98" y="83"/>
                    <a:pt x="98" y="83"/>
                    <a:pt x="98" y="83"/>
                  </a:cubicBezTo>
                  <a:cubicBezTo>
                    <a:pt x="98" y="83"/>
                    <a:pt x="98" y="83"/>
                    <a:pt x="98" y="83"/>
                  </a:cubicBezTo>
                  <a:cubicBezTo>
                    <a:pt x="97" y="84"/>
                    <a:pt x="97" y="84"/>
                    <a:pt x="97" y="84"/>
                  </a:cubicBezTo>
                  <a:cubicBezTo>
                    <a:pt x="97" y="85"/>
                    <a:pt x="97" y="85"/>
                    <a:pt x="97" y="85"/>
                  </a:cubicBezTo>
                  <a:cubicBezTo>
                    <a:pt x="97" y="86"/>
                    <a:pt x="97" y="86"/>
                    <a:pt x="97" y="86"/>
                  </a:cubicBezTo>
                  <a:cubicBezTo>
                    <a:pt x="98" y="87"/>
                    <a:pt x="98" y="87"/>
                    <a:pt x="98" y="87"/>
                  </a:cubicBezTo>
                  <a:cubicBezTo>
                    <a:pt x="97" y="88"/>
                    <a:pt x="97" y="88"/>
                    <a:pt x="97" y="88"/>
                  </a:cubicBezTo>
                  <a:cubicBezTo>
                    <a:pt x="97" y="88"/>
                    <a:pt x="97" y="88"/>
                    <a:pt x="97" y="88"/>
                  </a:cubicBezTo>
                  <a:cubicBezTo>
                    <a:pt x="97" y="89"/>
                    <a:pt x="97" y="89"/>
                    <a:pt x="97" y="89"/>
                  </a:cubicBezTo>
                  <a:cubicBezTo>
                    <a:pt x="98" y="89"/>
                    <a:pt x="98" y="89"/>
                    <a:pt x="98" y="89"/>
                  </a:cubicBezTo>
                  <a:cubicBezTo>
                    <a:pt x="98" y="88"/>
                    <a:pt x="98" y="88"/>
                    <a:pt x="98" y="88"/>
                  </a:cubicBezTo>
                  <a:cubicBezTo>
                    <a:pt x="98" y="89"/>
                    <a:pt x="98" y="89"/>
                    <a:pt x="98" y="89"/>
                  </a:cubicBezTo>
                  <a:cubicBezTo>
                    <a:pt x="99" y="90"/>
                    <a:pt x="99" y="90"/>
                    <a:pt x="99" y="90"/>
                  </a:cubicBezTo>
                  <a:cubicBezTo>
                    <a:pt x="98" y="90"/>
                    <a:pt x="98" y="90"/>
                    <a:pt x="98" y="90"/>
                  </a:cubicBezTo>
                  <a:cubicBezTo>
                    <a:pt x="98" y="90"/>
                    <a:pt x="98" y="90"/>
                    <a:pt x="98" y="90"/>
                  </a:cubicBezTo>
                  <a:cubicBezTo>
                    <a:pt x="98" y="91"/>
                    <a:pt x="98" y="91"/>
                    <a:pt x="98" y="91"/>
                  </a:cubicBezTo>
                  <a:cubicBezTo>
                    <a:pt x="99" y="91"/>
                    <a:pt x="99" y="91"/>
                    <a:pt x="99" y="91"/>
                  </a:cubicBezTo>
                  <a:cubicBezTo>
                    <a:pt x="99" y="90"/>
                    <a:pt x="99" y="90"/>
                    <a:pt x="99" y="90"/>
                  </a:cubicBezTo>
                  <a:cubicBezTo>
                    <a:pt x="100" y="90"/>
                    <a:pt x="100" y="90"/>
                    <a:pt x="100" y="90"/>
                  </a:cubicBezTo>
                  <a:cubicBezTo>
                    <a:pt x="100" y="91"/>
                    <a:pt x="100" y="91"/>
                    <a:pt x="100" y="91"/>
                  </a:cubicBezTo>
                  <a:cubicBezTo>
                    <a:pt x="100" y="91"/>
                    <a:pt x="100" y="91"/>
                    <a:pt x="100" y="91"/>
                  </a:cubicBezTo>
                  <a:cubicBezTo>
                    <a:pt x="101" y="91"/>
                    <a:pt x="101" y="91"/>
                    <a:pt x="101" y="91"/>
                  </a:cubicBezTo>
                  <a:cubicBezTo>
                    <a:pt x="102" y="92"/>
                    <a:pt x="102" y="92"/>
                    <a:pt x="102" y="92"/>
                  </a:cubicBezTo>
                  <a:cubicBezTo>
                    <a:pt x="103" y="92"/>
                    <a:pt x="103" y="92"/>
                    <a:pt x="103" y="92"/>
                  </a:cubicBezTo>
                  <a:cubicBezTo>
                    <a:pt x="103" y="91"/>
                    <a:pt x="103" y="91"/>
                    <a:pt x="103" y="91"/>
                  </a:cubicBezTo>
                  <a:cubicBezTo>
                    <a:pt x="104" y="89"/>
                    <a:pt x="104" y="89"/>
                    <a:pt x="104" y="89"/>
                  </a:cubicBezTo>
                  <a:cubicBezTo>
                    <a:pt x="104" y="89"/>
                    <a:pt x="104" y="89"/>
                    <a:pt x="104" y="89"/>
                  </a:cubicBezTo>
                  <a:cubicBezTo>
                    <a:pt x="106" y="89"/>
                    <a:pt x="106" y="89"/>
                    <a:pt x="106" y="89"/>
                  </a:cubicBezTo>
                  <a:cubicBezTo>
                    <a:pt x="106" y="88"/>
                    <a:pt x="106" y="88"/>
                    <a:pt x="106" y="88"/>
                  </a:cubicBezTo>
                  <a:cubicBezTo>
                    <a:pt x="106" y="89"/>
                    <a:pt x="106" y="89"/>
                    <a:pt x="106" y="89"/>
                  </a:cubicBezTo>
                  <a:cubicBezTo>
                    <a:pt x="105" y="89"/>
                    <a:pt x="105" y="89"/>
                    <a:pt x="105" y="89"/>
                  </a:cubicBezTo>
                  <a:cubicBezTo>
                    <a:pt x="104" y="91"/>
                    <a:pt x="104" y="91"/>
                    <a:pt x="104" y="91"/>
                  </a:cubicBezTo>
                  <a:cubicBezTo>
                    <a:pt x="103" y="91"/>
                    <a:pt x="103" y="91"/>
                    <a:pt x="103" y="91"/>
                  </a:cubicBezTo>
                  <a:cubicBezTo>
                    <a:pt x="103" y="92"/>
                    <a:pt x="103" y="92"/>
                    <a:pt x="103" y="92"/>
                  </a:cubicBezTo>
                  <a:cubicBezTo>
                    <a:pt x="104" y="93"/>
                    <a:pt x="104" y="93"/>
                    <a:pt x="104" y="93"/>
                  </a:cubicBezTo>
                  <a:cubicBezTo>
                    <a:pt x="104" y="93"/>
                    <a:pt x="104" y="93"/>
                    <a:pt x="104" y="93"/>
                  </a:cubicBezTo>
                  <a:cubicBezTo>
                    <a:pt x="103" y="94"/>
                    <a:pt x="103" y="94"/>
                    <a:pt x="103" y="94"/>
                  </a:cubicBezTo>
                  <a:cubicBezTo>
                    <a:pt x="102" y="93"/>
                    <a:pt x="102" y="93"/>
                    <a:pt x="102" y="93"/>
                  </a:cubicBezTo>
                  <a:cubicBezTo>
                    <a:pt x="102" y="93"/>
                    <a:pt x="102" y="93"/>
                    <a:pt x="102" y="93"/>
                  </a:cubicBezTo>
                  <a:cubicBezTo>
                    <a:pt x="102" y="92"/>
                    <a:pt x="102" y="92"/>
                    <a:pt x="102" y="92"/>
                  </a:cubicBezTo>
                  <a:cubicBezTo>
                    <a:pt x="101" y="92"/>
                    <a:pt x="101" y="92"/>
                    <a:pt x="101" y="92"/>
                  </a:cubicBezTo>
                  <a:cubicBezTo>
                    <a:pt x="101" y="92"/>
                    <a:pt x="101" y="92"/>
                    <a:pt x="101" y="92"/>
                  </a:cubicBezTo>
                  <a:cubicBezTo>
                    <a:pt x="99" y="92"/>
                    <a:pt x="99" y="92"/>
                    <a:pt x="99" y="92"/>
                  </a:cubicBezTo>
                  <a:cubicBezTo>
                    <a:pt x="99" y="91"/>
                    <a:pt x="99" y="91"/>
                    <a:pt x="99" y="91"/>
                  </a:cubicBezTo>
                  <a:cubicBezTo>
                    <a:pt x="98" y="91"/>
                    <a:pt x="98" y="91"/>
                    <a:pt x="98" y="91"/>
                  </a:cubicBezTo>
                  <a:cubicBezTo>
                    <a:pt x="98" y="92"/>
                    <a:pt x="98" y="92"/>
                    <a:pt x="98" y="92"/>
                  </a:cubicBezTo>
                  <a:cubicBezTo>
                    <a:pt x="97" y="92"/>
                    <a:pt x="97" y="92"/>
                    <a:pt x="97" y="92"/>
                  </a:cubicBezTo>
                  <a:cubicBezTo>
                    <a:pt x="97" y="93"/>
                    <a:pt x="97" y="93"/>
                    <a:pt x="97" y="93"/>
                  </a:cubicBezTo>
                  <a:cubicBezTo>
                    <a:pt x="96" y="92"/>
                    <a:pt x="96" y="92"/>
                    <a:pt x="96" y="92"/>
                  </a:cubicBezTo>
                  <a:cubicBezTo>
                    <a:pt x="96" y="93"/>
                    <a:pt x="96" y="93"/>
                    <a:pt x="96" y="93"/>
                  </a:cubicBezTo>
                  <a:cubicBezTo>
                    <a:pt x="96" y="94"/>
                    <a:pt x="96" y="94"/>
                    <a:pt x="96" y="94"/>
                  </a:cubicBezTo>
                  <a:cubicBezTo>
                    <a:pt x="96" y="94"/>
                    <a:pt x="96" y="94"/>
                    <a:pt x="96" y="94"/>
                  </a:cubicBezTo>
                  <a:cubicBezTo>
                    <a:pt x="96" y="94"/>
                    <a:pt x="96" y="94"/>
                    <a:pt x="96" y="94"/>
                  </a:cubicBezTo>
                  <a:cubicBezTo>
                    <a:pt x="96" y="95"/>
                    <a:pt x="96" y="95"/>
                    <a:pt x="96" y="95"/>
                  </a:cubicBezTo>
                  <a:cubicBezTo>
                    <a:pt x="96" y="96"/>
                    <a:pt x="96" y="96"/>
                    <a:pt x="96" y="96"/>
                  </a:cubicBezTo>
                  <a:cubicBezTo>
                    <a:pt x="97" y="96"/>
                    <a:pt x="97" y="96"/>
                    <a:pt x="97" y="96"/>
                  </a:cubicBezTo>
                  <a:cubicBezTo>
                    <a:pt x="97" y="98"/>
                    <a:pt x="97" y="98"/>
                    <a:pt x="97" y="98"/>
                  </a:cubicBezTo>
                  <a:cubicBezTo>
                    <a:pt x="97" y="98"/>
                    <a:pt x="97" y="98"/>
                    <a:pt x="97" y="98"/>
                  </a:cubicBezTo>
                  <a:cubicBezTo>
                    <a:pt x="97" y="99"/>
                    <a:pt x="97" y="99"/>
                    <a:pt x="97" y="99"/>
                  </a:cubicBezTo>
                  <a:cubicBezTo>
                    <a:pt x="98" y="99"/>
                    <a:pt x="98" y="99"/>
                    <a:pt x="98" y="99"/>
                  </a:cubicBezTo>
                  <a:cubicBezTo>
                    <a:pt x="98" y="100"/>
                    <a:pt x="98" y="100"/>
                    <a:pt x="98" y="100"/>
                  </a:cubicBezTo>
                  <a:cubicBezTo>
                    <a:pt x="97" y="100"/>
                    <a:pt x="97" y="100"/>
                    <a:pt x="97" y="100"/>
                  </a:cubicBezTo>
                  <a:cubicBezTo>
                    <a:pt x="96" y="100"/>
                    <a:pt x="96" y="100"/>
                    <a:pt x="96" y="100"/>
                  </a:cubicBezTo>
                  <a:cubicBezTo>
                    <a:pt x="99" y="101"/>
                    <a:pt x="99" y="101"/>
                    <a:pt x="99" y="101"/>
                  </a:cubicBezTo>
                  <a:cubicBezTo>
                    <a:pt x="100" y="101"/>
                    <a:pt x="100" y="101"/>
                    <a:pt x="100" y="101"/>
                  </a:cubicBezTo>
                  <a:cubicBezTo>
                    <a:pt x="102" y="101"/>
                    <a:pt x="102" y="101"/>
                    <a:pt x="102" y="101"/>
                  </a:cubicBezTo>
                  <a:cubicBezTo>
                    <a:pt x="102" y="101"/>
                    <a:pt x="102" y="101"/>
                    <a:pt x="102" y="101"/>
                  </a:cubicBezTo>
                  <a:cubicBezTo>
                    <a:pt x="103" y="101"/>
                    <a:pt x="103" y="101"/>
                    <a:pt x="103" y="101"/>
                  </a:cubicBezTo>
                  <a:cubicBezTo>
                    <a:pt x="103" y="101"/>
                    <a:pt x="103" y="101"/>
                    <a:pt x="103" y="101"/>
                  </a:cubicBezTo>
                  <a:cubicBezTo>
                    <a:pt x="105" y="99"/>
                    <a:pt x="105" y="99"/>
                    <a:pt x="105" y="99"/>
                  </a:cubicBezTo>
                  <a:cubicBezTo>
                    <a:pt x="105" y="99"/>
                    <a:pt x="105" y="99"/>
                    <a:pt x="105" y="99"/>
                  </a:cubicBezTo>
                  <a:cubicBezTo>
                    <a:pt x="104" y="98"/>
                    <a:pt x="104" y="98"/>
                    <a:pt x="104" y="98"/>
                  </a:cubicBezTo>
                  <a:cubicBezTo>
                    <a:pt x="104" y="98"/>
                    <a:pt x="104" y="98"/>
                    <a:pt x="104" y="98"/>
                  </a:cubicBezTo>
                  <a:cubicBezTo>
                    <a:pt x="105" y="97"/>
                    <a:pt x="105" y="97"/>
                    <a:pt x="105" y="97"/>
                  </a:cubicBezTo>
                  <a:cubicBezTo>
                    <a:pt x="107" y="96"/>
                    <a:pt x="107" y="96"/>
                    <a:pt x="107" y="96"/>
                  </a:cubicBezTo>
                  <a:cubicBezTo>
                    <a:pt x="109" y="95"/>
                    <a:pt x="109" y="95"/>
                    <a:pt x="109" y="95"/>
                  </a:cubicBezTo>
                  <a:cubicBezTo>
                    <a:pt x="109" y="95"/>
                    <a:pt x="109" y="95"/>
                    <a:pt x="109" y="95"/>
                  </a:cubicBezTo>
                  <a:cubicBezTo>
                    <a:pt x="109" y="95"/>
                    <a:pt x="109" y="95"/>
                    <a:pt x="109" y="95"/>
                  </a:cubicBezTo>
                  <a:cubicBezTo>
                    <a:pt x="107" y="97"/>
                    <a:pt x="107" y="97"/>
                    <a:pt x="107" y="97"/>
                  </a:cubicBezTo>
                  <a:cubicBezTo>
                    <a:pt x="106" y="98"/>
                    <a:pt x="106" y="98"/>
                    <a:pt x="106" y="98"/>
                  </a:cubicBezTo>
                  <a:cubicBezTo>
                    <a:pt x="106" y="98"/>
                    <a:pt x="106" y="98"/>
                    <a:pt x="106" y="98"/>
                  </a:cubicBezTo>
                  <a:cubicBezTo>
                    <a:pt x="106" y="99"/>
                    <a:pt x="106" y="99"/>
                    <a:pt x="106" y="99"/>
                  </a:cubicBezTo>
                  <a:cubicBezTo>
                    <a:pt x="106" y="99"/>
                    <a:pt x="106" y="99"/>
                    <a:pt x="106" y="99"/>
                  </a:cubicBezTo>
                  <a:cubicBezTo>
                    <a:pt x="106" y="100"/>
                    <a:pt x="106" y="100"/>
                    <a:pt x="106" y="100"/>
                  </a:cubicBezTo>
                  <a:cubicBezTo>
                    <a:pt x="105" y="101"/>
                    <a:pt x="105" y="101"/>
                    <a:pt x="105" y="101"/>
                  </a:cubicBezTo>
                  <a:cubicBezTo>
                    <a:pt x="104" y="102"/>
                    <a:pt x="104" y="102"/>
                    <a:pt x="104" y="102"/>
                  </a:cubicBezTo>
                  <a:cubicBezTo>
                    <a:pt x="105" y="103"/>
                    <a:pt x="105" y="103"/>
                    <a:pt x="105" y="103"/>
                  </a:cubicBezTo>
                  <a:cubicBezTo>
                    <a:pt x="104" y="103"/>
                    <a:pt x="104" y="103"/>
                    <a:pt x="104" y="103"/>
                  </a:cubicBezTo>
                  <a:cubicBezTo>
                    <a:pt x="104" y="104"/>
                    <a:pt x="104" y="104"/>
                    <a:pt x="104" y="104"/>
                  </a:cubicBezTo>
                  <a:cubicBezTo>
                    <a:pt x="104" y="105"/>
                    <a:pt x="104" y="105"/>
                    <a:pt x="104" y="105"/>
                  </a:cubicBezTo>
                  <a:cubicBezTo>
                    <a:pt x="105" y="105"/>
                    <a:pt x="105" y="105"/>
                    <a:pt x="105" y="105"/>
                  </a:cubicBezTo>
                  <a:cubicBezTo>
                    <a:pt x="103" y="106"/>
                    <a:pt x="103" y="106"/>
                    <a:pt x="103" y="106"/>
                  </a:cubicBezTo>
                  <a:cubicBezTo>
                    <a:pt x="103" y="106"/>
                    <a:pt x="103" y="106"/>
                    <a:pt x="103" y="106"/>
                  </a:cubicBezTo>
                  <a:cubicBezTo>
                    <a:pt x="103" y="107"/>
                    <a:pt x="103" y="107"/>
                    <a:pt x="103" y="107"/>
                  </a:cubicBezTo>
                  <a:cubicBezTo>
                    <a:pt x="102" y="107"/>
                    <a:pt x="102" y="107"/>
                    <a:pt x="102" y="107"/>
                  </a:cubicBezTo>
                  <a:cubicBezTo>
                    <a:pt x="102" y="107"/>
                    <a:pt x="102" y="107"/>
                    <a:pt x="102" y="107"/>
                  </a:cubicBezTo>
                  <a:cubicBezTo>
                    <a:pt x="102" y="108"/>
                    <a:pt x="102" y="108"/>
                    <a:pt x="102" y="108"/>
                  </a:cubicBezTo>
                  <a:cubicBezTo>
                    <a:pt x="102" y="108"/>
                    <a:pt x="102" y="108"/>
                    <a:pt x="102" y="108"/>
                  </a:cubicBezTo>
                  <a:cubicBezTo>
                    <a:pt x="103" y="109"/>
                    <a:pt x="103" y="109"/>
                    <a:pt x="103" y="109"/>
                  </a:cubicBezTo>
                  <a:cubicBezTo>
                    <a:pt x="103" y="108"/>
                    <a:pt x="103" y="108"/>
                    <a:pt x="103" y="108"/>
                  </a:cubicBezTo>
                  <a:cubicBezTo>
                    <a:pt x="104" y="108"/>
                    <a:pt x="104" y="108"/>
                    <a:pt x="104" y="108"/>
                  </a:cubicBezTo>
                  <a:cubicBezTo>
                    <a:pt x="104" y="109"/>
                    <a:pt x="104" y="109"/>
                    <a:pt x="104" y="109"/>
                  </a:cubicBezTo>
                  <a:cubicBezTo>
                    <a:pt x="104" y="109"/>
                    <a:pt x="104" y="109"/>
                    <a:pt x="104" y="109"/>
                  </a:cubicBezTo>
                  <a:cubicBezTo>
                    <a:pt x="103" y="109"/>
                    <a:pt x="103" y="109"/>
                    <a:pt x="103" y="109"/>
                  </a:cubicBezTo>
                  <a:cubicBezTo>
                    <a:pt x="102" y="110"/>
                    <a:pt x="102" y="110"/>
                    <a:pt x="102" y="110"/>
                  </a:cubicBezTo>
                  <a:cubicBezTo>
                    <a:pt x="102" y="110"/>
                    <a:pt x="102" y="110"/>
                    <a:pt x="102" y="110"/>
                  </a:cubicBezTo>
                  <a:cubicBezTo>
                    <a:pt x="102" y="110"/>
                    <a:pt x="102" y="110"/>
                    <a:pt x="102" y="110"/>
                  </a:cubicBezTo>
                  <a:cubicBezTo>
                    <a:pt x="103" y="111"/>
                    <a:pt x="103" y="111"/>
                    <a:pt x="103" y="111"/>
                  </a:cubicBezTo>
                  <a:cubicBezTo>
                    <a:pt x="102" y="111"/>
                    <a:pt x="102" y="111"/>
                    <a:pt x="102" y="111"/>
                  </a:cubicBezTo>
                  <a:cubicBezTo>
                    <a:pt x="101" y="111"/>
                    <a:pt x="101" y="111"/>
                    <a:pt x="101" y="111"/>
                  </a:cubicBezTo>
                  <a:cubicBezTo>
                    <a:pt x="101" y="112"/>
                    <a:pt x="101" y="112"/>
                    <a:pt x="101" y="112"/>
                  </a:cubicBezTo>
                  <a:cubicBezTo>
                    <a:pt x="100" y="112"/>
                    <a:pt x="100" y="112"/>
                    <a:pt x="100" y="112"/>
                  </a:cubicBezTo>
                  <a:cubicBezTo>
                    <a:pt x="100" y="112"/>
                    <a:pt x="100" y="112"/>
                    <a:pt x="100" y="112"/>
                  </a:cubicBezTo>
                  <a:cubicBezTo>
                    <a:pt x="100" y="112"/>
                    <a:pt x="100" y="112"/>
                    <a:pt x="100" y="112"/>
                  </a:cubicBezTo>
                  <a:cubicBezTo>
                    <a:pt x="101" y="112"/>
                    <a:pt x="101" y="112"/>
                    <a:pt x="101" y="112"/>
                  </a:cubicBezTo>
                  <a:cubicBezTo>
                    <a:pt x="102" y="113"/>
                    <a:pt x="102" y="113"/>
                    <a:pt x="102" y="113"/>
                  </a:cubicBezTo>
                  <a:cubicBezTo>
                    <a:pt x="103" y="112"/>
                    <a:pt x="103" y="112"/>
                    <a:pt x="103" y="112"/>
                  </a:cubicBezTo>
                  <a:cubicBezTo>
                    <a:pt x="104" y="111"/>
                    <a:pt x="104" y="111"/>
                    <a:pt x="104" y="111"/>
                  </a:cubicBezTo>
                  <a:cubicBezTo>
                    <a:pt x="105" y="111"/>
                    <a:pt x="105" y="111"/>
                    <a:pt x="105" y="111"/>
                  </a:cubicBezTo>
                  <a:cubicBezTo>
                    <a:pt x="105" y="111"/>
                    <a:pt x="105" y="111"/>
                    <a:pt x="105" y="111"/>
                  </a:cubicBezTo>
                  <a:cubicBezTo>
                    <a:pt x="106" y="110"/>
                    <a:pt x="106" y="110"/>
                    <a:pt x="106" y="110"/>
                  </a:cubicBezTo>
                  <a:cubicBezTo>
                    <a:pt x="107" y="110"/>
                    <a:pt x="107" y="110"/>
                    <a:pt x="107" y="110"/>
                  </a:cubicBezTo>
                  <a:cubicBezTo>
                    <a:pt x="107" y="111"/>
                    <a:pt x="107" y="111"/>
                    <a:pt x="107" y="111"/>
                  </a:cubicBezTo>
                  <a:cubicBezTo>
                    <a:pt x="107" y="111"/>
                    <a:pt x="107" y="111"/>
                    <a:pt x="107" y="111"/>
                  </a:cubicBezTo>
                  <a:cubicBezTo>
                    <a:pt x="107" y="111"/>
                    <a:pt x="107" y="111"/>
                    <a:pt x="107" y="111"/>
                  </a:cubicBezTo>
                  <a:cubicBezTo>
                    <a:pt x="107" y="111"/>
                    <a:pt x="107" y="111"/>
                    <a:pt x="107" y="111"/>
                  </a:cubicBezTo>
                  <a:cubicBezTo>
                    <a:pt x="107" y="112"/>
                    <a:pt x="107" y="112"/>
                    <a:pt x="107" y="112"/>
                  </a:cubicBezTo>
                  <a:cubicBezTo>
                    <a:pt x="107" y="113"/>
                    <a:pt x="107" y="113"/>
                    <a:pt x="107" y="113"/>
                  </a:cubicBezTo>
                  <a:cubicBezTo>
                    <a:pt x="108" y="113"/>
                    <a:pt x="108" y="113"/>
                    <a:pt x="108" y="113"/>
                  </a:cubicBezTo>
                  <a:cubicBezTo>
                    <a:pt x="109" y="112"/>
                    <a:pt x="109" y="112"/>
                    <a:pt x="109" y="112"/>
                  </a:cubicBezTo>
                  <a:cubicBezTo>
                    <a:pt x="109" y="112"/>
                    <a:pt x="109" y="112"/>
                    <a:pt x="109" y="112"/>
                  </a:cubicBezTo>
                  <a:cubicBezTo>
                    <a:pt x="109" y="112"/>
                    <a:pt x="109" y="112"/>
                    <a:pt x="109" y="112"/>
                  </a:cubicBezTo>
                  <a:cubicBezTo>
                    <a:pt x="109" y="113"/>
                    <a:pt x="109" y="113"/>
                    <a:pt x="109" y="113"/>
                  </a:cubicBezTo>
                  <a:cubicBezTo>
                    <a:pt x="110" y="114"/>
                    <a:pt x="110" y="114"/>
                    <a:pt x="110" y="114"/>
                  </a:cubicBezTo>
                  <a:cubicBezTo>
                    <a:pt x="110" y="115"/>
                    <a:pt x="110" y="115"/>
                    <a:pt x="110" y="115"/>
                  </a:cubicBezTo>
                  <a:cubicBezTo>
                    <a:pt x="110" y="116"/>
                    <a:pt x="110" y="116"/>
                    <a:pt x="110" y="116"/>
                  </a:cubicBezTo>
                  <a:cubicBezTo>
                    <a:pt x="110" y="117"/>
                    <a:pt x="110" y="117"/>
                    <a:pt x="110" y="117"/>
                  </a:cubicBezTo>
                  <a:cubicBezTo>
                    <a:pt x="111" y="117"/>
                    <a:pt x="111" y="117"/>
                    <a:pt x="111" y="117"/>
                  </a:cubicBezTo>
                  <a:cubicBezTo>
                    <a:pt x="111" y="116"/>
                    <a:pt x="111" y="116"/>
                    <a:pt x="111" y="116"/>
                  </a:cubicBezTo>
                  <a:cubicBezTo>
                    <a:pt x="111" y="115"/>
                    <a:pt x="111" y="115"/>
                    <a:pt x="111" y="115"/>
                  </a:cubicBezTo>
                  <a:cubicBezTo>
                    <a:pt x="112" y="114"/>
                    <a:pt x="112" y="114"/>
                    <a:pt x="112" y="114"/>
                  </a:cubicBezTo>
                  <a:cubicBezTo>
                    <a:pt x="112" y="113"/>
                    <a:pt x="112" y="113"/>
                    <a:pt x="112" y="113"/>
                  </a:cubicBezTo>
                  <a:cubicBezTo>
                    <a:pt x="113" y="112"/>
                    <a:pt x="113" y="112"/>
                    <a:pt x="113" y="112"/>
                  </a:cubicBezTo>
                  <a:cubicBezTo>
                    <a:pt x="113" y="112"/>
                    <a:pt x="113" y="112"/>
                    <a:pt x="113" y="112"/>
                  </a:cubicBezTo>
                  <a:cubicBezTo>
                    <a:pt x="114" y="112"/>
                    <a:pt x="114" y="112"/>
                    <a:pt x="114" y="112"/>
                  </a:cubicBezTo>
                  <a:cubicBezTo>
                    <a:pt x="115" y="112"/>
                    <a:pt x="115" y="112"/>
                    <a:pt x="115" y="112"/>
                  </a:cubicBezTo>
                  <a:cubicBezTo>
                    <a:pt x="114" y="112"/>
                    <a:pt x="114" y="112"/>
                    <a:pt x="114" y="112"/>
                  </a:cubicBezTo>
                  <a:cubicBezTo>
                    <a:pt x="113" y="113"/>
                    <a:pt x="113" y="113"/>
                    <a:pt x="113" y="113"/>
                  </a:cubicBezTo>
                  <a:cubicBezTo>
                    <a:pt x="113" y="114"/>
                    <a:pt x="113" y="114"/>
                    <a:pt x="113" y="114"/>
                  </a:cubicBezTo>
                  <a:cubicBezTo>
                    <a:pt x="114" y="115"/>
                    <a:pt x="114" y="115"/>
                    <a:pt x="114" y="115"/>
                  </a:cubicBezTo>
                  <a:cubicBezTo>
                    <a:pt x="115" y="115"/>
                    <a:pt x="115" y="115"/>
                    <a:pt x="115" y="115"/>
                  </a:cubicBezTo>
                  <a:cubicBezTo>
                    <a:pt x="116" y="114"/>
                    <a:pt x="116" y="114"/>
                    <a:pt x="116" y="114"/>
                  </a:cubicBezTo>
                  <a:cubicBezTo>
                    <a:pt x="118" y="114"/>
                    <a:pt x="118" y="114"/>
                    <a:pt x="118" y="114"/>
                  </a:cubicBezTo>
                  <a:cubicBezTo>
                    <a:pt x="118" y="114"/>
                    <a:pt x="118" y="114"/>
                    <a:pt x="118" y="114"/>
                  </a:cubicBezTo>
                  <a:cubicBezTo>
                    <a:pt x="119" y="114"/>
                    <a:pt x="119" y="114"/>
                    <a:pt x="119" y="114"/>
                  </a:cubicBezTo>
                  <a:cubicBezTo>
                    <a:pt x="121" y="113"/>
                    <a:pt x="121" y="113"/>
                    <a:pt x="121" y="113"/>
                  </a:cubicBezTo>
                  <a:cubicBezTo>
                    <a:pt x="121" y="113"/>
                    <a:pt x="121" y="113"/>
                    <a:pt x="121" y="113"/>
                  </a:cubicBezTo>
                  <a:cubicBezTo>
                    <a:pt x="121" y="113"/>
                    <a:pt x="121" y="113"/>
                    <a:pt x="121" y="113"/>
                  </a:cubicBezTo>
                  <a:cubicBezTo>
                    <a:pt x="120" y="114"/>
                    <a:pt x="120" y="114"/>
                    <a:pt x="120" y="114"/>
                  </a:cubicBezTo>
                  <a:cubicBezTo>
                    <a:pt x="120" y="115"/>
                    <a:pt x="120" y="115"/>
                    <a:pt x="120" y="115"/>
                  </a:cubicBezTo>
                  <a:cubicBezTo>
                    <a:pt x="119" y="115"/>
                    <a:pt x="119" y="115"/>
                    <a:pt x="119" y="115"/>
                  </a:cubicBezTo>
                  <a:cubicBezTo>
                    <a:pt x="117" y="116"/>
                    <a:pt x="117" y="116"/>
                    <a:pt x="117" y="116"/>
                  </a:cubicBezTo>
                  <a:cubicBezTo>
                    <a:pt x="115" y="117"/>
                    <a:pt x="115" y="117"/>
                    <a:pt x="115" y="117"/>
                  </a:cubicBezTo>
                  <a:cubicBezTo>
                    <a:pt x="115" y="118"/>
                    <a:pt x="115" y="118"/>
                    <a:pt x="115" y="118"/>
                  </a:cubicBezTo>
                  <a:cubicBezTo>
                    <a:pt x="115" y="119"/>
                    <a:pt x="115" y="119"/>
                    <a:pt x="115" y="119"/>
                  </a:cubicBezTo>
                  <a:cubicBezTo>
                    <a:pt x="115" y="120"/>
                    <a:pt x="115" y="120"/>
                    <a:pt x="115" y="120"/>
                  </a:cubicBezTo>
                  <a:cubicBezTo>
                    <a:pt x="116" y="120"/>
                    <a:pt x="116" y="120"/>
                    <a:pt x="116" y="120"/>
                  </a:cubicBezTo>
                  <a:cubicBezTo>
                    <a:pt x="114" y="120"/>
                    <a:pt x="114" y="120"/>
                    <a:pt x="114" y="120"/>
                  </a:cubicBezTo>
                  <a:cubicBezTo>
                    <a:pt x="114" y="120"/>
                    <a:pt x="114" y="120"/>
                    <a:pt x="114" y="120"/>
                  </a:cubicBezTo>
                  <a:cubicBezTo>
                    <a:pt x="113" y="121"/>
                    <a:pt x="113" y="121"/>
                    <a:pt x="113" y="121"/>
                  </a:cubicBezTo>
                  <a:cubicBezTo>
                    <a:pt x="113" y="122"/>
                    <a:pt x="113" y="122"/>
                    <a:pt x="113" y="122"/>
                  </a:cubicBezTo>
                  <a:cubicBezTo>
                    <a:pt x="111" y="123"/>
                    <a:pt x="111" y="123"/>
                    <a:pt x="111" y="123"/>
                  </a:cubicBezTo>
                  <a:cubicBezTo>
                    <a:pt x="111" y="124"/>
                    <a:pt x="111" y="124"/>
                    <a:pt x="111" y="124"/>
                  </a:cubicBezTo>
                  <a:cubicBezTo>
                    <a:pt x="111" y="125"/>
                    <a:pt x="111" y="125"/>
                    <a:pt x="111" y="125"/>
                  </a:cubicBezTo>
                  <a:cubicBezTo>
                    <a:pt x="112" y="125"/>
                    <a:pt x="112" y="125"/>
                    <a:pt x="112" y="125"/>
                  </a:cubicBezTo>
                  <a:cubicBezTo>
                    <a:pt x="111" y="125"/>
                    <a:pt x="111" y="125"/>
                    <a:pt x="111" y="125"/>
                  </a:cubicBezTo>
                  <a:cubicBezTo>
                    <a:pt x="111" y="125"/>
                    <a:pt x="111" y="125"/>
                    <a:pt x="111" y="125"/>
                  </a:cubicBezTo>
                  <a:cubicBezTo>
                    <a:pt x="111" y="125"/>
                    <a:pt x="111" y="125"/>
                    <a:pt x="111" y="125"/>
                  </a:cubicBezTo>
                  <a:cubicBezTo>
                    <a:pt x="110" y="125"/>
                    <a:pt x="110" y="125"/>
                    <a:pt x="110" y="125"/>
                  </a:cubicBezTo>
                  <a:cubicBezTo>
                    <a:pt x="109" y="125"/>
                    <a:pt x="109" y="125"/>
                    <a:pt x="109" y="125"/>
                  </a:cubicBezTo>
                  <a:cubicBezTo>
                    <a:pt x="108" y="126"/>
                    <a:pt x="108" y="126"/>
                    <a:pt x="108" y="126"/>
                  </a:cubicBezTo>
                  <a:cubicBezTo>
                    <a:pt x="108" y="127"/>
                    <a:pt x="108" y="127"/>
                    <a:pt x="108" y="127"/>
                  </a:cubicBezTo>
                  <a:cubicBezTo>
                    <a:pt x="108" y="127"/>
                    <a:pt x="108" y="127"/>
                    <a:pt x="108" y="127"/>
                  </a:cubicBezTo>
                  <a:cubicBezTo>
                    <a:pt x="108" y="127"/>
                    <a:pt x="108" y="127"/>
                    <a:pt x="108" y="127"/>
                  </a:cubicBezTo>
                  <a:cubicBezTo>
                    <a:pt x="107" y="127"/>
                    <a:pt x="107" y="127"/>
                    <a:pt x="107" y="127"/>
                  </a:cubicBezTo>
                  <a:cubicBezTo>
                    <a:pt x="107" y="127"/>
                    <a:pt x="107" y="127"/>
                    <a:pt x="107" y="127"/>
                  </a:cubicBezTo>
                  <a:cubicBezTo>
                    <a:pt x="105" y="128"/>
                    <a:pt x="105" y="128"/>
                    <a:pt x="105" y="128"/>
                  </a:cubicBezTo>
                  <a:cubicBezTo>
                    <a:pt x="104" y="129"/>
                    <a:pt x="104" y="129"/>
                    <a:pt x="104" y="129"/>
                  </a:cubicBezTo>
                  <a:cubicBezTo>
                    <a:pt x="104" y="130"/>
                    <a:pt x="104" y="130"/>
                    <a:pt x="104" y="130"/>
                  </a:cubicBezTo>
                  <a:cubicBezTo>
                    <a:pt x="104" y="130"/>
                    <a:pt x="104" y="130"/>
                    <a:pt x="104" y="130"/>
                  </a:cubicBezTo>
                  <a:cubicBezTo>
                    <a:pt x="103" y="130"/>
                    <a:pt x="103" y="130"/>
                    <a:pt x="103" y="130"/>
                  </a:cubicBezTo>
                  <a:cubicBezTo>
                    <a:pt x="103" y="129"/>
                    <a:pt x="103" y="129"/>
                    <a:pt x="103" y="129"/>
                  </a:cubicBezTo>
                  <a:cubicBezTo>
                    <a:pt x="102" y="129"/>
                    <a:pt x="102" y="129"/>
                    <a:pt x="102" y="129"/>
                  </a:cubicBezTo>
                  <a:cubicBezTo>
                    <a:pt x="101" y="130"/>
                    <a:pt x="101" y="130"/>
                    <a:pt x="101" y="130"/>
                  </a:cubicBezTo>
                  <a:cubicBezTo>
                    <a:pt x="100" y="130"/>
                    <a:pt x="100" y="130"/>
                    <a:pt x="100" y="130"/>
                  </a:cubicBezTo>
                  <a:cubicBezTo>
                    <a:pt x="100" y="131"/>
                    <a:pt x="100" y="131"/>
                    <a:pt x="100" y="131"/>
                  </a:cubicBezTo>
                  <a:cubicBezTo>
                    <a:pt x="100" y="131"/>
                    <a:pt x="100" y="131"/>
                    <a:pt x="100" y="131"/>
                  </a:cubicBezTo>
                  <a:cubicBezTo>
                    <a:pt x="98" y="131"/>
                    <a:pt x="98" y="131"/>
                    <a:pt x="98" y="131"/>
                  </a:cubicBezTo>
                  <a:cubicBezTo>
                    <a:pt x="97" y="132"/>
                    <a:pt x="97" y="132"/>
                    <a:pt x="97" y="132"/>
                  </a:cubicBezTo>
                  <a:cubicBezTo>
                    <a:pt x="95" y="133"/>
                    <a:pt x="95" y="133"/>
                    <a:pt x="95" y="133"/>
                  </a:cubicBezTo>
                  <a:cubicBezTo>
                    <a:pt x="94" y="134"/>
                    <a:pt x="94" y="134"/>
                    <a:pt x="94" y="134"/>
                  </a:cubicBezTo>
                  <a:cubicBezTo>
                    <a:pt x="93" y="135"/>
                    <a:pt x="93" y="135"/>
                    <a:pt x="93" y="135"/>
                  </a:cubicBezTo>
                  <a:cubicBezTo>
                    <a:pt x="93" y="135"/>
                    <a:pt x="93" y="135"/>
                    <a:pt x="93" y="135"/>
                  </a:cubicBezTo>
                  <a:cubicBezTo>
                    <a:pt x="93" y="136"/>
                    <a:pt x="93" y="136"/>
                    <a:pt x="93" y="136"/>
                  </a:cubicBezTo>
                  <a:cubicBezTo>
                    <a:pt x="93" y="137"/>
                    <a:pt x="93" y="137"/>
                    <a:pt x="93" y="137"/>
                  </a:cubicBezTo>
                  <a:cubicBezTo>
                    <a:pt x="93" y="137"/>
                    <a:pt x="93" y="137"/>
                    <a:pt x="93" y="137"/>
                  </a:cubicBezTo>
                  <a:cubicBezTo>
                    <a:pt x="93" y="136"/>
                    <a:pt x="93" y="136"/>
                    <a:pt x="93" y="136"/>
                  </a:cubicBezTo>
                  <a:cubicBezTo>
                    <a:pt x="92" y="136"/>
                    <a:pt x="92" y="136"/>
                    <a:pt x="92" y="136"/>
                  </a:cubicBezTo>
                  <a:cubicBezTo>
                    <a:pt x="92" y="136"/>
                    <a:pt x="92" y="136"/>
                    <a:pt x="92" y="136"/>
                  </a:cubicBezTo>
                  <a:cubicBezTo>
                    <a:pt x="92" y="137"/>
                    <a:pt x="92" y="137"/>
                    <a:pt x="92" y="137"/>
                  </a:cubicBezTo>
                  <a:cubicBezTo>
                    <a:pt x="92" y="137"/>
                    <a:pt x="92" y="137"/>
                    <a:pt x="92" y="137"/>
                  </a:cubicBezTo>
                  <a:cubicBezTo>
                    <a:pt x="91" y="137"/>
                    <a:pt x="91" y="137"/>
                    <a:pt x="91" y="137"/>
                  </a:cubicBezTo>
                  <a:cubicBezTo>
                    <a:pt x="91" y="136"/>
                    <a:pt x="91" y="136"/>
                    <a:pt x="91" y="136"/>
                  </a:cubicBezTo>
                  <a:cubicBezTo>
                    <a:pt x="91" y="135"/>
                    <a:pt x="91" y="135"/>
                    <a:pt x="91" y="135"/>
                  </a:cubicBezTo>
                  <a:cubicBezTo>
                    <a:pt x="91" y="135"/>
                    <a:pt x="91" y="135"/>
                    <a:pt x="91" y="135"/>
                  </a:cubicBezTo>
                  <a:cubicBezTo>
                    <a:pt x="90" y="135"/>
                    <a:pt x="90" y="135"/>
                    <a:pt x="90" y="135"/>
                  </a:cubicBezTo>
                  <a:cubicBezTo>
                    <a:pt x="90" y="135"/>
                    <a:pt x="90" y="135"/>
                    <a:pt x="90" y="135"/>
                  </a:cubicBezTo>
                  <a:cubicBezTo>
                    <a:pt x="89" y="135"/>
                    <a:pt x="89" y="135"/>
                    <a:pt x="89" y="135"/>
                  </a:cubicBezTo>
                  <a:cubicBezTo>
                    <a:pt x="87" y="135"/>
                    <a:pt x="87" y="135"/>
                    <a:pt x="87" y="135"/>
                  </a:cubicBezTo>
                  <a:cubicBezTo>
                    <a:pt x="87" y="136"/>
                    <a:pt x="87" y="136"/>
                    <a:pt x="87" y="136"/>
                  </a:cubicBezTo>
                  <a:cubicBezTo>
                    <a:pt x="86" y="136"/>
                    <a:pt x="86" y="136"/>
                    <a:pt x="86" y="136"/>
                  </a:cubicBezTo>
                  <a:cubicBezTo>
                    <a:pt x="85" y="137"/>
                    <a:pt x="85" y="137"/>
                    <a:pt x="85" y="137"/>
                  </a:cubicBezTo>
                  <a:cubicBezTo>
                    <a:pt x="84" y="137"/>
                    <a:pt x="84" y="137"/>
                    <a:pt x="84" y="137"/>
                  </a:cubicBezTo>
                  <a:cubicBezTo>
                    <a:pt x="83" y="138"/>
                    <a:pt x="83" y="138"/>
                    <a:pt x="83" y="138"/>
                  </a:cubicBezTo>
                  <a:cubicBezTo>
                    <a:pt x="83" y="139"/>
                    <a:pt x="83" y="139"/>
                    <a:pt x="83" y="139"/>
                  </a:cubicBezTo>
                  <a:cubicBezTo>
                    <a:pt x="83" y="139"/>
                    <a:pt x="83" y="139"/>
                    <a:pt x="83" y="139"/>
                  </a:cubicBezTo>
                  <a:cubicBezTo>
                    <a:pt x="82" y="139"/>
                    <a:pt x="82" y="139"/>
                    <a:pt x="82" y="139"/>
                  </a:cubicBezTo>
                  <a:cubicBezTo>
                    <a:pt x="81" y="139"/>
                    <a:pt x="81" y="139"/>
                    <a:pt x="81" y="139"/>
                  </a:cubicBezTo>
                  <a:cubicBezTo>
                    <a:pt x="81" y="140"/>
                    <a:pt x="81" y="140"/>
                    <a:pt x="81" y="140"/>
                  </a:cubicBezTo>
                  <a:cubicBezTo>
                    <a:pt x="81" y="140"/>
                    <a:pt x="81" y="140"/>
                    <a:pt x="81" y="140"/>
                  </a:cubicBezTo>
                  <a:cubicBezTo>
                    <a:pt x="80" y="140"/>
                    <a:pt x="80" y="140"/>
                    <a:pt x="80" y="140"/>
                  </a:cubicBezTo>
                  <a:cubicBezTo>
                    <a:pt x="79" y="140"/>
                    <a:pt x="79" y="140"/>
                    <a:pt x="79" y="140"/>
                  </a:cubicBezTo>
                  <a:cubicBezTo>
                    <a:pt x="79" y="140"/>
                    <a:pt x="79" y="140"/>
                    <a:pt x="79" y="140"/>
                  </a:cubicBezTo>
                  <a:cubicBezTo>
                    <a:pt x="78" y="141"/>
                    <a:pt x="78" y="141"/>
                    <a:pt x="78" y="141"/>
                  </a:cubicBezTo>
                  <a:cubicBezTo>
                    <a:pt x="78" y="142"/>
                    <a:pt x="78" y="142"/>
                    <a:pt x="78" y="142"/>
                  </a:cubicBezTo>
                  <a:cubicBezTo>
                    <a:pt x="78" y="142"/>
                    <a:pt x="78" y="142"/>
                    <a:pt x="78" y="142"/>
                  </a:cubicBezTo>
                  <a:cubicBezTo>
                    <a:pt x="79" y="142"/>
                    <a:pt x="79" y="142"/>
                    <a:pt x="79" y="142"/>
                  </a:cubicBezTo>
                  <a:cubicBezTo>
                    <a:pt x="79" y="142"/>
                    <a:pt x="79" y="142"/>
                    <a:pt x="79" y="142"/>
                  </a:cubicBezTo>
                  <a:cubicBezTo>
                    <a:pt x="79" y="141"/>
                    <a:pt x="79" y="141"/>
                    <a:pt x="79" y="141"/>
                  </a:cubicBezTo>
                  <a:cubicBezTo>
                    <a:pt x="80" y="141"/>
                    <a:pt x="80" y="141"/>
                    <a:pt x="80" y="141"/>
                  </a:cubicBezTo>
                  <a:cubicBezTo>
                    <a:pt x="80" y="141"/>
                    <a:pt x="80" y="141"/>
                    <a:pt x="80" y="141"/>
                  </a:cubicBezTo>
                  <a:cubicBezTo>
                    <a:pt x="80" y="142"/>
                    <a:pt x="80" y="142"/>
                    <a:pt x="80" y="142"/>
                  </a:cubicBezTo>
                  <a:cubicBezTo>
                    <a:pt x="80" y="142"/>
                    <a:pt x="80" y="142"/>
                    <a:pt x="80" y="142"/>
                  </a:cubicBezTo>
                  <a:cubicBezTo>
                    <a:pt x="81" y="142"/>
                    <a:pt x="81" y="142"/>
                    <a:pt x="81" y="142"/>
                  </a:cubicBezTo>
                  <a:cubicBezTo>
                    <a:pt x="81" y="141"/>
                    <a:pt x="81" y="141"/>
                    <a:pt x="81" y="141"/>
                  </a:cubicBezTo>
                  <a:cubicBezTo>
                    <a:pt x="82" y="140"/>
                    <a:pt x="82" y="140"/>
                    <a:pt x="82" y="140"/>
                  </a:cubicBezTo>
                  <a:cubicBezTo>
                    <a:pt x="82" y="141"/>
                    <a:pt x="82" y="141"/>
                    <a:pt x="82" y="141"/>
                  </a:cubicBezTo>
                  <a:cubicBezTo>
                    <a:pt x="82" y="141"/>
                    <a:pt x="82" y="141"/>
                    <a:pt x="82" y="141"/>
                  </a:cubicBezTo>
                  <a:cubicBezTo>
                    <a:pt x="82" y="142"/>
                    <a:pt x="82" y="142"/>
                    <a:pt x="82" y="142"/>
                  </a:cubicBezTo>
                  <a:cubicBezTo>
                    <a:pt x="83" y="142"/>
                    <a:pt x="83" y="142"/>
                    <a:pt x="83" y="142"/>
                  </a:cubicBezTo>
                  <a:cubicBezTo>
                    <a:pt x="83" y="141"/>
                    <a:pt x="83" y="141"/>
                    <a:pt x="83" y="141"/>
                  </a:cubicBezTo>
                  <a:cubicBezTo>
                    <a:pt x="83" y="141"/>
                    <a:pt x="83" y="141"/>
                    <a:pt x="83" y="141"/>
                  </a:cubicBezTo>
                  <a:cubicBezTo>
                    <a:pt x="84" y="141"/>
                    <a:pt x="84" y="141"/>
                    <a:pt x="84" y="141"/>
                  </a:cubicBezTo>
                  <a:cubicBezTo>
                    <a:pt x="84" y="141"/>
                    <a:pt x="84" y="141"/>
                    <a:pt x="84" y="141"/>
                  </a:cubicBezTo>
                  <a:cubicBezTo>
                    <a:pt x="84" y="141"/>
                    <a:pt x="84" y="141"/>
                    <a:pt x="84" y="141"/>
                  </a:cubicBezTo>
                  <a:cubicBezTo>
                    <a:pt x="85" y="141"/>
                    <a:pt x="85" y="141"/>
                    <a:pt x="85" y="141"/>
                  </a:cubicBezTo>
                  <a:cubicBezTo>
                    <a:pt x="86" y="140"/>
                    <a:pt x="86" y="140"/>
                    <a:pt x="86" y="140"/>
                  </a:cubicBezTo>
                  <a:cubicBezTo>
                    <a:pt x="87" y="139"/>
                    <a:pt x="87" y="139"/>
                    <a:pt x="87" y="139"/>
                  </a:cubicBezTo>
                  <a:cubicBezTo>
                    <a:pt x="86" y="139"/>
                    <a:pt x="86" y="139"/>
                    <a:pt x="86" y="139"/>
                  </a:cubicBezTo>
                  <a:cubicBezTo>
                    <a:pt x="87" y="138"/>
                    <a:pt x="87" y="138"/>
                    <a:pt x="87" y="138"/>
                  </a:cubicBezTo>
                  <a:cubicBezTo>
                    <a:pt x="88" y="137"/>
                    <a:pt x="88" y="137"/>
                    <a:pt x="88" y="137"/>
                  </a:cubicBezTo>
                  <a:cubicBezTo>
                    <a:pt x="88" y="137"/>
                    <a:pt x="88" y="137"/>
                    <a:pt x="88" y="137"/>
                  </a:cubicBezTo>
                  <a:cubicBezTo>
                    <a:pt x="89" y="138"/>
                    <a:pt x="89" y="138"/>
                    <a:pt x="89" y="138"/>
                  </a:cubicBezTo>
                  <a:cubicBezTo>
                    <a:pt x="89" y="138"/>
                    <a:pt x="89" y="138"/>
                    <a:pt x="89" y="138"/>
                  </a:cubicBezTo>
                  <a:cubicBezTo>
                    <a:pt x="88" y="139"/>
                    <a:pt x="88" y="139"/>
                    <a:pt x="88" y="139"/>
                  </a:cubicBezTo>
                  <a:cubicBezTo>
                    <a:pt x="88" y="139"/>
                    <a:pt x="88" y="139"/>
                    <a:pt x="88" y="139"/>
                  </a:cubicBezTo>
                  <a:cubicBezTo>
                    <a:pt x="88" y="140"/>
                    <a:pt x="88" y="140"/>
                    <a:pt x="88" y="140"/>
                  </a:cubicBezTo>
                  <a:cubicBezTo>
                    <a:pt x="88" y="140"/>
                    <a:pt x="88" y="140"/>
                    <a:pt x="88" y="140"/>
                  </a:cubicBezTo>
                  <a:cubicBezTo>
                    <a:pt x="89" y="139"/>
                    <a:pt x="89" y="139"/>
                    <a:pt x="89" y="139"/>
                  </a:cubicBezTo>
                  <a:cubicBezTo>
                    <a:pt x="90" y="139"/>
                    <a:pt x="90" y="139"/>
                    <a:pt x="90" y="139"/>
                  </a:cubicBezTo>
                  <a:cubicBezTo>
                    <a:pt x="90" y="139"/>
                    <a:pt x="90" y="139"/>
                    <a:pt x="90" y="139"/>
                  </a:cubicBezTo>
                  <a:cubicBezTo>
                    <a:pt x="90" y="139"/>
                    <a:pt x="90" y="139"/>
                    <a:pt x="90" y="139"/>
                  </a:cubicBezTo>
                  <a:cubicBezTo>
                    <a:pt x="90" y="138"/>
                    <a:pt x="90" y="138"/>
                    <a:pt x="90" y="138"/>
                  </a:cubicBezTo>
                  <a:cubicBezTo>
                    <a:pt x="91" y="138"/>
                    <a:pt x="91" y="138"/>
                    <a:pt x="91" y="138"/>
                  </a:cubicBezTo>
                  <a:cubicBezTo>
                    <a:pt x="91" y="139"/>
                    <a:pt x="91" y="139"/>
                    <a:pt x="91" y="139"/>
                  </a:cubicBezTo>
                  <a:cubicBezTo>
                    <a:pt x="91" y="140"/>
                    <a:pt x="91" y="140"/>
                    <a:pt x="91" y="140"/>
                  </a:cubicBezTo>
                  <a:cubicBezTo>
                    <a:pt x="91" y="140"/>
                    <a:pt x="91" y="140"/>
                    <a:pt x="91" y="140"/>
                  </a:cubicBezTo>
                  <a:cubicBezTo>
                    <a:pt x="92" y="139"/>
                    <a:pt x="92" y="139"/>
                    <a:pt x="92" y="139"/>
                  </a:cubicBezTo>
                  <a:cubicBezTo>
                    <a:pt x="92" y="139"/>
                    <a:pt x="92" y="139"/>
                    <a:pt x="92" y="139"/>
                  </a:cubicBezTo>
                  <a:cubicBezTo>
                    <a:pt x="93" y="138"/>
                    <a:pt x="93" y="138"/>
                    <a:pt x="93" y="138"/>
                  </a:cubicBezTo>
                  <a:cubicBezTo>
                    <a:pt x="94" y="138"/>
                    <a:pt x="94" y="138"/>
                    <a:pt x="94" y="138"/>
                  </a:cubicBezTo>
                  <a:cubicBezTo>
                    <a:pt x="95" y="137"/>
                    <a:pt x="95" y="137"/>
                    <a:pt x="95" y="137"/>
                  </a:cubicBezTo>
                  <a:cubicBezTo>
                    <a:pt x="95" y="137"/>
                    <a:pt x="95" y="137"/>
                    <a:pt x="95" y="137"/>
                  </a:cubicBezTo>
                  <a:cubicBezTo>
                    <a:pt x="96" y="137"/>
                    <a:pt x="96" y="137"/>
                    <a:pt x="96" y="137"/>
                  </a:cubicBezTo>
                  <a:cubicBezTo>
                    <a:pt x="96" y="138"/>
                    <a:pt x="96" y="138"/>
                    <a:pt x="96" y="138"/>
                  </a:cubicBezTo>
                  <a:cubicBezTo>
                    <a:pt x="95" y="138"/>
                    <a:pt x="95" y="138"/>
                    <a:pt x="95" y="138"/>
                  </a:cubicBezTo>
                  <a:cubicBezTo>
                    <a:pt x="95" y="139"/>
                    <a:pt x="95" y="139"/>
                    <a:pt x="95" y="139"/>
                  </a:cubicBezTo>
                  <a:cubicBezTo>
                    <a:pt x="95" y="139"/>
                    <a:pt x="95" y="139"/>
                    <a:pt x="95" y="139"/>
                  </a:cubicBezTo>
                  <a:cubicBezTo>
                    <a:pt x="95" y="139"/>
                    <a:pt x="95" y="139"/>
                    <a:pt x="95" y="139"/>
                  </a:cubicBezTo>
                  <a:cubicBezTo>
                    <a:pt x="97" y="138"/>
                    <a:pt x="97" y="138"/>
                    <a:pt x="97" y="138"/>
                  </a:cubicBezTo>
                  <a:cubicBezTo>
                    <a:pt x="97" y="137"/>
                    <a:pt x="97" y="137"/>
                    <a:pt x="97" y="137"/>
                  </a:cubicBezTo>
                  <a:cubicBezTo>
                    <a:pt x="97" y="137"/>
                    <a:pt x="97" y="137"/>
                    <a:pt x="97" y="137"/>
                  </a:cubicBezTo>
                  <a:cubicBezTo>
                    <a:pt x="97" y="137"/>
                    <a:pt x="97" y="137"/>
                    <a:pt x="97" y="137"/>
                  </a:cubicBezTo>
                  <a:cubicBezTo>
                    <a:pt x="98" y="137"/>
                    <a:pt x="98" y="137"/>
                    <a:pt x="98" y="137"/>
                  </a:cubicBezTo>
                  <a:cubicBezTo>
                    <a:pt x="98" y="137"/>
                    <a:pt x="98" y="137"/>
                    <a:pt x="98" y="137"/>
                  </a:cubicBezTo>
                  <a:cubicBezTo>
                    <a:pt x="99" y="137"/>
                    <a:pt x="99" y="137"/>
                    <a:pt x="99" y="137"/>
                  </a:cubicBezTo>
                  <a:cubicBezTo>
                    <a:pt x="100" y="136"/>
                    <a:pt x="100" y="136"/>
                    <a:pt x="100" y="136"/>
                  </a:cubicBezTo>
                  <a:cubicBezTo>
                    <a:pt x="100" y="136"/>
                    <a:pt x="100" y="136"/>
                    <a:pt x="100" y="136"/>
                  </a:cubicBezTo>
                  <a:cubicBezTo>
                    <a:pt x="101" y="136"/>
                    <a:pt x="101" y="136"/>
                    <a:pt x="101" y="136"/>
                  </a:cubicBezTo>
                  <a:cubicBezTo>
                    <a:pt x="101" y="136"/>
                    <a:pt x="101" y="136"/>
                    <a:pt x="101" y="136"/>
                  </a:cubicBezTo>
                  <a:cubicBezTo>
                    <a:pt x="102" y="135"/>
                    <a:pt x="102" y="135"/>
                    <a:pt x="102" y="135"/>
                  </a:cubicBezTo>
                  <a:cubicBezTo>
                    <a:pt x="102" y="135"/>
                    <a:pt x="102" y="135"/>
                    <a:pt x="102" y="135"/>
                  </a:cubicBezTo>
                  <a:cubicBezTo>
                    <a:pt x="102" y="136"/>
                    <a:pt x="102" y="136"/>
                    <a:pt x="102" y="136"/>
                  </a:cubicBezTo>
                  <a:cubicBezTo>
                    <a:pt x="102" y="137"/>
                    <a:pt x="102" y="137"/>
                    <a:pt x="102" y="137"/>
                  </a:cubicBezTo>
                  <a:cubicBezTo>
                    <a:pt x="102" y="136"/>
                    <a:pt x="102" y="136"/>
                    <a:pt x="102" y="136"/>
                  </a:cubicBezTo>
                  <a:cubicBezTo>
                    <a:pt x="103" y="136"/>
                    <a:pt x="103" y="136"/>
                    <a:pt x="103" y="136"/>
                  </a:cubicBezTo>
                  <a:cubicBezTo>
                    <a:pt x="102" y="136"/>
                    <a:pt x="102" y="136"/>
                    <a:pt x="102" y="136"/>
                  </a:cubicBezTo>
                  <a:cubicBezTo>
                    <a:pt x="103" y="135"/>
                    <a:pt x="103" y="135"/>
                    <a:pt x="103" y="135"/>
                  </a:cubicBezTo>
                  <a:cubicBezTo>
                    <a:pt x="103" y="135"/>
                    <a:pt x="103" y="135"/>
                    <a:pt x="103" y="135"/>
                  </a:cubicBezTo>
                  <a:cubicBezTo>
                    <a:pt x="102" y="135"/>
                    <a:pt x="102" y="135"/>
                    <a:pt x="102" y="135"/>
                  </a:cubicBezTo>
                  <a:cubicBezTo>
                    <a:pt x="101" y="135"/>
                    <a:pt x="101" y="135"/>
                    <a:pt x="101" y="135"/>
                  </a:cubicBezTo>
                  <a:cubicBezTo>
                    <a:pt x="102" y="134"/>
                    <a:pt x="102" y="134"/>
                    <a:pt x="102" y="134"/>
                  </a:cubicBezTo>
                  <a:cubicBezTo>
                    <a:pt x="104" y="134"/>
                    <a:pt x="104" y="134"/>
                    <a:pt x="104" y="134"/>
                  </a:cubicBezTo>
                  <a:cubicBezTo>
                    <a:pt x="106" y="134"/>
                    <a:pt x="106" y="134"/>
                    <a:pt x="106" y="134"/>
                  </a:cubicBezTo>
                  <a:cubicBezTo>
                    <a:pt x="106" y="133"/>
                    <a:pt x="106" y="133"/>
                    <a:pt x="106" y="133"/>
                  </a:cubicBezTo>
                  <a:cubicBezTo>
                    <a:pt x="106" y="133"/>
                    <a:pt x="106" y="133"/>
                    <a:pt x="106" y="133"/>
                  </a:cubicBezTo>
                  <a:cubicBezTo>
                    <a:pt x="106" y="133"/>
                    <a:pt x="106" y="133"/>
                    <a:pt x="106" y="133"/>
                  </a:cubicBezTo>
                  <a:cubicBezTo>
                    <a:pt x="106" y="132"/>
                    <a:pt x="106" y="132"/>
                    <a:pt x="106" y="132"/>
                  </a:cubicBezTo>
                  <a:cubicBezTo>
                    <a:pt x="107" y="132"/>
                    <a:pt x="107" y="132"/>
                    <a:pt x="107" y="132"/>
                  </a:cubicBezTo>
                  <a:cubicBezTo>
                    <a:pt x="107" y="132"/>
                    <a:pt x="107" y="132"/>
                    <a:pt x="107" y="132"/>
                  </a:cubicBezTo>
                  <a:cubicBezTo>
                    <a:pt x="108" y="132"/>
                    <a:pt x="108" y="132"/>
                    <a:pt x="108" y="132"/>
                  </a:cubicBezTo>
                  <a:cubicBezTo>
                    <a:pt x="108" y="133"/>
                    <a:pt x="108" y="133"/>
                    <a:pt x="108" y="133"/>
                  </a:cubicBezTo>
                  <a:cubicBezTo>
                    <a:pt x="108" y="133"/>
                    <a:pt x="108" y="133"/>
                    <a:pt x="108" y="133"/>
                  </a:cubicBezTo>
                  <a:cubicBezTo>
                    <a:pt x="109" y="132"/>
                    <a:pt x="109" y="132"/>
                    <a:pt x="109" y="132"/>
                  </a:cubicBezTo>
                  <a:cubicBezTo>
                    <a:pt x="108" y="132"/>
                    <a:pt x="108" y="132"/>
                    <a:pt x="108" y="132"/>
                  </a:cubicBezTo>
                  <a:cubicBezTo>
                    <a:pt x="109" y="131"/>
                    <a:pt x="109" y="131"/>
                    <a:pt x="109" y="131"/>
                  </a:cubicBezTo>
                  <a:cubicBezTo>
                    <a:pt x="109" y="131"/>
                    <a:pt x="109" y="131"/>
                    <a:pt x="109" y="131"/>
                  </a:cubicBezTo>
                  <a:cubicBezTo>
                    <a:pt x="109" y="130"/>
                    <a:pt x="109" y="130"/>
                    <a:pt x="109" y="130"/>
                  </a:cubicBezTo>
                  <a:cubicBezTo>
                    <a:pt x="110" y="131"/>
                    <a:pt x="110" y="131"/>
                    <a:pt x="110" y="131"/>
                  </a:cubicBezTo>
                  <a:cubicBezTo>
                    <a:pt x="110" y="131"/>
                    <a:pt x="110" y="131"/>
                    <a:pt x="110" y="131"/>
                  </a:cubicBezTo>
                  <a:cubicBezTo>
                    <a:pt x="110" y="132"/>
                    <a:pt x="110" y="132"/>
                    <a:pt x="110" y="132"/>
                  </a:cubicBezTo>
                  <a:cubicBezTo>
                    <a:pt x="111" y="131"/>
                    <a:pt x="111" y="131"/>
                    <a:pt x="111" y="131"/>
                  </a:cubicBezTo>
                  <a:cubicBezTo>
                    <a:pt x="112" y="130"/>
                    <a:pt x="112" y="130"/>
                    <a:pt x="112" y="130"/>
                  </a:cubicBezTo>
                  <a:cubicBezTo>
                    <a:pt x="112" y="130"/>
                    <a:pt x="112" y="130"/>
                    <a:pt x="112" y="130"/>
                  </a:cubicBezTo>
                  <a:cubicBezTo>
                    <a:pt x="113" y="130"/>
                    <a:pt x="113" y="130"/>
                    <a:pt x="113" y="130"/>
                  </a:cubicBezTo>
                  <a:cubicBezTo>
                    <a:pt x="113" y="129"/>
                    <a:pt x="113" y="129"/>
                    <a:pt x="113" y="129"/>
                  </a:cubicBezTo>
                  <a:cubicBezTo>
                    <a:pt x="114" y="130"/>
                    <a:pt x="114" y="130"/>
                    <a:pt x="114" y="130"/>
                  </a:cubicBezTo>
                  <a:cubicBezTo>
                    <a:pt x="114" y="130"/>
                    <a:pt x="114" y="130"/>
                    <a:pt x="114" y="130"/>
                  </a:cubicBezTo>
                  <a:cubicBezTo>
                    <a:pt x="115" y="129"/>
                    <a:pt x="115" y="129"/>
                    <a:pt x="115" y="129"/>
                  </a:cubicBezTo>
                  <a:cubicBezTo>
                    <a:pt x="115" y="128"/>
                    <a:pt x="115" y="128"/>
                    <a:pt x="115" y="128"/>
                  </a:cubicBezTo>
                  <a:cubicBezTo>
                    <a:pt x="115" y="128"/>
                    <a:pt x="115" y="128"/>
                    <a:pt x="115" y="128"/>
                  </a:cubicBezTo>
                  <a:cubicBezTo>
                    <a:pt x="114" y="128"/>
                    <a:pt x="114" y="128"/>
                    <a:pt x="114" y="128"/>
                  </a:cubicBezTo>
                  <a:cubicBezTo>
                    <a:pt x="114" y="128"/>
                    <a:pt x="114" y="128"/>
                    <a:pt x="114" y="128"/>
                  </a:cubicBezTo>
                  <a:cubicBezTo>
                    <a:pt x="115" y="127"/>
                    <a:pt x="115" y="127"/>
                    <a:pt x="115" y="127"/>
                  </a:cubicBezTo>
                  <a:cubicBezTo>
                    <a:pt x="116" y="127"/>
                    <a:pt x="116" y="127"/>
                    <a:pt x="116" y="127"/>
                  </a:cubicBezTo>
                  <a:cubicBezTo>
                    <a:pt x="117" y="126"/>
                    <a:pt x="117" y="126"/>
                    <a:pt x="117" y="126"/>
                  </a:cubicBezTo>
                  <a:cubicBezTo>
                    <a:pt x="117" y="126"/>
                    <a:pt x="117" y="126"/>
                    <a:pt x="117" y="126"/>
                  </a:cubicBezTo>
                  <a:cubicBezTo>
                    <a:pt x="117" y="127"/>
                    <a:pt x="117" y="127"/>
                    <a:pt x="117" y="127"/>
                  </a:cubicBezTo>
                  <a:cubicBezTo>
                    <a:pt x="118" y="126"/>
                    <a:pt x="118" y="126"/>
                    <a:pt x="118" y="126"/>
                  </a:cubicBezTo>
                  <a:cubicBezTo>
                    <a:pt x="119" y="125"/>
                    <a:pt x="119" y="125"/>
                    <a:pt x="119" y="125"/>
                  </a:cubicBezTo>
                  <a:cubicBezTo>
                    <a:pt x="119" y="125"/>
                    <a:pt x="119" y="125"/>
                    <a:pt x="119" y="125"/>
                  </a:cubicBezTo>
                  <a:cubicBezTo>
                    <a:pt x="120" y="125"/>
                    <a:pt x="120" y="125"/>
                    <a:pt x="120" y="125"/>
                  </a:cubicBezTo>
                  <a:cubicBezTo>
                    <a:pt x="120" y="124"/>
                    <a:pt x="120" y="124"/>
                    <a:pt x="120" y="124"/>
                  </a:cubicBezTo>
                  <a:cubicBezTo>
                    <a:pt x="121" y="124"/>
                    <a:pt x="121" y="124"/>
                    <a:pt x="121" y="124"/>
                  </a:cubicBezTo>
                  <a:cubicBezTo>
                    <a:pt x="121" y="125"/>
                    <a:pt x="121" y="125"/>
                    <a:pt x="121" y="125"/>
                  </a:cubicBezTo>
                  <a:cubicBezTo>
                    <a:pt x="121" y="125"/>
                    <a:pt x="121" y="125"/>
                    <a:pt x="121" y="125"/>
                  </a:cubicBezTo>
                  <a:cubicBezTo>
                    <a:pt x="122" y="124"/>
                    <a:pt x="122" y="124"/>
                    <a:pt x="122" y="124"/>
                  </a:cubicBezTo>
                  <a:cubicBezTo>
                    <a:pt x="122" y="124"/>
                    <a:pt x="122" y="124"/>
                    <a:pt x="122" y="124"/>
                  </a:cubicBezTo>
                  <a:cubicBezTo>
                    <a:pt x="123" y="124"/>
                    <a:pt x="123" y="124"/>
                    <a:pt x="123" y="124"/>
                  </a:cubicBezTo>
                  <a:cubicBezTo>
                    <a:pt x="123" y="124"/>
                    <a:pt x="123" y="124"/>
                    <a:pt x="123" y="124"/>
                  </a:cubicBezTo>
                  <a:cubicBezTo>
                    <a:pt x="124" y="123"/>
                    <a:pt x="124" y="123"/>
                    <a:pt x="124" y="123"/>
                  </a:cubicBezTo>
                  <a:cubicBezTo>
                    <a:pt x="124" y="123"/>
                    <a:pt x="124" y="123"/>
                    <a:pt x="124" y="123"/>
                  </a:cubicBezTo>
                  <a:cubicBezTo>
                    <a:pt x="124" y="123"/>
                    <a:pt x="124" y="123"/>
                    <a:pt x="124" y="123"/>
                  </a:cubicBezTo>
                  <a:cubicBezTo>
                    <a:pt x="125" y="123"/>
                    <a:pt x="125" y="123"/>
                    <a:pt x="125" y="123"/>
                  </a:cubicBezTo>
                  <a:cubicBezTo>
                    <a:pt x="126" y="123"/>
                    <a:pt x="126" y="123"/>
                    <a:pt x="126" y="123"/>
                  </a:cubicBezTo>
                  <a:cubicBezTo>
                    <a:pt x="126" y="123"/>
                    <a:pt x="126" y="123"/>
                    <a:pt x="126" y="123"/>
                  </a:cubicBezTo>
                  <a:cubicBezTo>
                    <a:pt x="126" y="123"/>
                    <a:pt x="126" y="123"/>
                    <a:pt x="126" y="123"/>
                  </a:cubicBezTo>
                  <a:cubicBezTo>
                    <a:pt x="126" y="123"/>
                    <a:pt x="126" y="123"/>
                    <a:pt x="126" y="123"/>
                  </a:cubicBezTo>
                  <a:cubicBezTo>
                    <a:pt x="127" y="123"/>
                    <a:pt x="127" y="123"/>
                    <a:pt x="127" y="123"/>
                  </a:cubicBezTo>
                  <a:cubicBezTo>
                    <a:pt x="127" y="123"/>
                    <a:pt x="127" y="123"/>
                    <a:pt x="127" y="123"/>
                  </a:cubicBezTo>
                  <a:cubicBezTo>
                    <a:pt x="127" y="123"/>
                    <a:pt x="127" y="123"/>
                    <a:pt x="127" y="123"/>
                  </a:cubicBezTo>
                  <a:cubicBezTo>
                    <a:pt x="128" y="122"/>
                    <a:pt x="128" y="122"/>
                    <a:pt x="128" y="122"/>
                  </a:cubicBezTo>
                  <a:cubicBezTo>
                    <a:pt x="127" y="122"/>
                    <a:pt x="127" y="122"/>
                    <a:pt x="127" y="122"/>
                  </a:cubicBezTo>
                  <a:cubicBezTo>
                    <a:pt x="127" y="122"/>
                    <a:pt x="127" y="122"/>
                    <a:pt x="127" y="122"/>
                  </a:cubicBezTo>
                  <a:cubicBezTo>
                    <a:pt x="127" y="121"/>
                    <a:pt x="127" y="121"/>
                    <a:pt x="127" y="121"/>
                  </a:cubicBezTo>
                  <a:cubicBezTo>
                    <a:pt x="128" y="121"/>
                    <a:pt x="128" y="121"/>
                    <a:pt x="128" y="121"/>
                  </a:cubicBezTo>
                  <a:cubicBezTo>
                    <a:pt x="129" y="121"/>
                    <a:pt x="129" y="121"/>
                    <a:pt x="129" y="121"/>
                  </a:cubicBezTo>
                  <a:cubicBezTo>
                    <a:pt x="129" y="121"/>
                    <a:pt x="129" y="121"/>
                    <a:pt x="129" y="121"/>
                  </a:cubicBezTo>
                  <a:cubicBezTo>
                    <a:pt x="129" y="121"/>
                    <a:pt x="129" y="121"/>
                    <a:pt x="129" y="121"/>
                  </a:cubicBezTo>
                  <a:cubicBezTo>
                    <a:pt x="129" y="120"/>
                    <a:pt x="129" y="120"/>
                    <a:pt x="129" y="120"/>
                  </a:cubicBezTo>
                  <a:cubicBezTo>
                    <a:pt x="128" y="120"/>
                    <a:pt x="128" y="120"/>
                    <a:pt x="128" y="120"/>
                  </a:cubicBezTo>
                  <a:cubicBezTo>
                    <a:pt x="129" y="120"/>
                    <a:pt x="129" y="120"/>
                    <a:pt x="129" y="120"/>
                  </a:cubicBezTo>
                  <a:cubicBezTo>
                    <a:pt x="130" y="120"/>
                    <a:pt x="130" y="120"/>
                    <a:pt x="130" y="120"/>
                  </a:cubicBezTo>
                  <a:cubicBezTo>
                    <a:pt x="130" y="119"/>
                    <a:pt x="130" y="119"/>
                    <a:pt x="130" y="119"/>
                  </a:cubicBezTo>
                  <a:cubicBezTo>
                    <a:pt x="132" y="119"/>
                    <a:pt x="132" y="119"/>
                    <a:pt x="132" y="119"/>
                  </a:cubicBezTo>
                  <a:cubicBezTo>
                    <a:pt x="132" y="118"/>
                    <a:pt x="132" y="118"/>
                    <a:pt x="132" y="118"/>
                  </a:cubicBezTo>
                  <a:cubicBezTo>
                    <a:pt x="133" y="118"/>
                    <a:pt x="133" y="118"/>
                    <a:pt x="133" y="118"/>
                  </a:cubicBezTo>
                  <a:cubicBezTo>
                    <a:pt x="134" y="117"/>
                    <a:pt x="134" y="117"/>
                    <a:pt x="134" y="117"/>
                  </a:cubicBezTo>
                  <a:cubicBezTo>
                    <a:pt x="134" y="116"/>
                    <a:pt x="134" y="116"/>
                    <a:pt x="134" y="116"/>
                  </a:cubicBezTo>
                  <a:cubicBezTo>
                    <a:pt x="134" y="116"/>
                    <a:pt x="134" y="116"/>
                    <a:pt x="134" y="116"/>
                  </a:cubicBezTo>
                  <a:cubicBezTo>
                    <a:pt x="133" y="116"/>
                    <a:pt x="133" y="116"/>
                    <a:pt x="133" y="116"/>
                  </a:cubicBezTo>
                  <a:cubicBezTo>
                    <a:pt x="133" y="115"/>
                    <a:pt x="133" y="115"/>
                    <a:pt x="133" y="115"/>
                  </a:cubicBezTo>
                  <a:cubicBezTo>
                    <a:pt x="133" y="115"/>
                    <a:pt x="133" y="115"/>
                    <a:pt x="133" y="115"/>
                  </a:cubicBezTo>
                  <a:cubicBezTo>
                    <a:pt x="132" y="115"/>
                    <a:pt x="132" y="115"/>
                    <a:pt x="132" y="115"/>
                  </a:cubicBezTo>
                  <a:cubicBezTo>
                    <a:pt x="132" y="114"/>
                    <a:pt x="132" y="114"/>
                    <a:pt x="132" y="114"/>
                  </a:cubicBezTo>
                  <a:cubicBezTo>
                    <a:pt x="132" y="113"/>
                    <a:pt x="132" y="113"/>
                    <a:pt x="132" y="113"/>
                  </a:cubicBezTo>
                  <a:cubicBezTo>
                    <a:pt x="133" y="113"/>
                    <a:pt x="133" y="113"/>
                    <a:pt x="133" y="113"/>
                  </a:cubicBezTo>
                  <a:cubicBezTo>
                    <a:pt x="133" y="113"/>
                    <a:pt x="133" y="113"/>
                    <a:pt x="133" y="113"/>
                  </a:cubicBezTo>
                  <a:cubicBezTo>
                    <a:pt x="134" y="112"/>
                    <a:pt x="134" y="112"/>
                    <a:pt x="134" y="112"/>
                  </a:cubicBezTo>
                  <a:cubicBezTo>
                    <a:pt x="134" y="112"/>
                    <a:pt x="134" y="112"/>
                    <a:pt x="134" y="112"/>
                  </a:cubicBezTo>
                  <a:cubicBezTo>
                    <a:pt x="134" y="112"/>
                    <a:pt x="134" y="112"/>
                    <a:pt x="134" y="112"/>
                  </a:cubicBezTo>
                  <a:cubicBezTo>
                    <a:pt x="134" y="112"/>
                    <a:pt x="134" y="112"/>
                    <a:pt x="134" y="112"/>
                  </a:cubicBezTo>
                  <a:cubicBezTo>
                    <a:pt x="135" y="112"/>
                    <a:pt x="135" y="112"/>
                    <a:pt x="135" y="112"/>
                  </a:cubicBezTo>
                  <a:cubicBezTo>
                    <a:pt x="136" y="111"/>
                    <a:pt x="136" y="111"/>
                    <a:pt x="136" y="111"/>
                  </a:cubicBezTo>
                  <a:cubicBezTo>
                    <a:pt x="137" y="112"/>
                    <a:pt x="137" y="112"/>
                    <a:pt x="137" y="112"/>
                  </a:cubicBezTo>
                  <a:cubicBezTo>
                    <a:pt x="138" y="111"/>
                    <a:pt x="138" y="111"/>
                    <a:pt x="138" y="111"/>
                  </a:cubicBezTo>
                  <a:cubicBezTo>
                    <a:pt x="138" y="112"/>
                    <a:pt x="138" y="112"/>
                    <a:pt x="138" y="112"/>
                  </a:cubicBezTo>
                  <a:cubicBezTo>
                    <a:pt x="138" y="112"/>
                    <a:pt x="138" y="112"/>
                    <a:pt x="138" y="112"/>
                  </a:cubicBezTo>
                  <a:cubicBezTo>
                    <a:pt x="139" y="112"/>
                    <a:pt x="139" y="112"/>
                    <a:pt x="139" y="112"/>
                  </a:cubicBezTo>
                  <a:cubicBezTo>
                    <a:pt x="140" y="111"/>
                    <a:pt x="140" y="111"/>
                    <a:pt x="140" y="111"/>
                  </a:cubicBezTo>
                  <a:cubicBezTo>
                    <a:pt x="139" y="111"/>
                    <a:pt x="139" y="111"/>
                    <a:pt x="139" y="111"/>
                  </a:cubicBezTo>
                  <a:cubicBezTo>
                    <a:pt x="139" y="111"/>
                    <a:pt x="139" y="111"/>
                    <a:pt x="139" y="111"/>
                  </a:cubicBezTo>
                  <a:cubicBezTo>
                    <a:pt x="139" y="110"/>
                    <a:pt x="139" y="110"/>
                    <a:pt x="139" y="110"/>
                  </a:cubicBezTo>
                  <a:cubicBezTo>
                    <a:pt x="139" y="110"/>
                    <a:pt x="139" y="110"/>
                    <a:pt x="139" y="110"/>
                  </a:cubicBezTo>
                  <a:cubicBezTo>
                    <a:pt x="140" y="110"/>
                    <a:pt x="140" y="110"/>
                    <a:pt x="140" y="110"/>
                  </a:cubicBezTo>
                  <a:cubicBezTo>
                    <a:pt x="142" y="110"/>
                    <a:pt x="142" y="110"/>
                    <a:pt x="142" y="110"/>
                  </a:cubicBezTo>
                  <a:cubicBezTo>
                    <a:pt x="142" y="109"/>
                    <a:pt x="142" y="109"/>
                    <a:pt x="142" y="109"/>
                  </a:cubicBezTo>
                  <a:cubicBezTo>
                    <a:pt x="142" y="108"/>
                    <a:pt x="142" y="108"/>
                    <a:pt x="142" y="108"/>
                  </a:cubicBezTo>
                  <a:cubicBezTo>
                    <a:pt x="140" y="107"/>
                    <a:pt x="140" y="107"/>
                    <a:pt x="140" y="107"/>
                  </a:cubicBezTo>
                  <a:cubicBezTo>
                    <a:pt x="140" y="107"/>
                    <a:pt x="140" y="107"/>
                    <a:pt x="140" y="107"/>
                  </a:cubicBezTo>
                  <a:cubicBezTo>
                    <a:pt x="139" y="108"/>
                    <a:pt x="139" y="108"/>
                    <a:pt x="139" y="108"/>
                  </a:cubicBezTo>
                  <a:cubicBezTo>
                    <a:pt x="139" y="107"/>
                    <a:pt x="139" y="107"/>
                    <a:pt x="139" y="107"/>
                  </a:cubicBezTo>
                  <a:cubicBezTo>
                    <a:pt x="140" y="107"/>
                    <a:pt x="140" y="107"/>
                    <a:pt x="140" y="107"/>
                  </a:cubicBezTo>
                  <a:cubicBezTo>
                    <a:pt x="141" y="107"/>
                    <a:pt x="141" y="107"/>
                    <a:pt x="141" y="107"/>
                  </a:cubicBezTo>
                  <a:cubicBezTo>
                    <a:pt x="142" y="107"/>
                    <a:pt x="142" y="107"/>
                    <a:pt x="142" y="107"/>
                  </a:cubicBezTo>
                  <a:cubicBezTo>
                    <a:pt x="143" y="107"/>
                    <a:pt x="143" y="107"/>
                    <a:pt x="143" y="107"/>
                  </a:cubicBezTo>
                  <a:cubicBezTo>
                    <a:pt x="144" y="107"/>
                    <a:pt x="144" y="107"/>
                    <a:pt x="144" y="107"/>
                  </a:cubicBezTo>
                  <a:cubicBezTo>
                    <a:pt x="144" y="106"/>
                    <a:pt x="144" y="106"/>
                    <a:pt x="144" y="106"/>
                  </a:cubicBezTo>
                  <a:cubicBezTo>
                    <a:pt x="146" y="105"/>
                    <a:pt x="146" y="105"/>
                    <a:pt x="146" y="105"/>
                  </a:cubicBezTo>
                  <a:cubicBezTo>
                    <a:pt x="147" y="104"/>
                    <a:pt x="147" y="104"/>
                    <a:pt x="147" y="104"/>
                  </a:cubicBezTo>
                  <a:cubicBezTo>
                    <a:pt x="148" y="104"/>
                    <a:pt x="148" y="104"/>
                    <a:pt x="148" y="104"/>
                  </a:cubicBezTo>
                  <a:cubicBezTo>
                    <a:pt x="148" y="104"/>
                    <a:pt x="148" y="104"/>
                    <a:pt x="148" y="104"/>
                  </a:cubicBezTo>
                  <a:cubicBezTo>
                    <a:pt x="148" y="103"/>
                    <a:pt x="148" y="103"/>
                    <a:pt x="148" y="103"/>
                  </a:cubicBezTo>
                  <a:cubicBezTo>
                    <a:pt x="150" y="102"/>
                    <a:pt x="150" y="102"/>
                    <a:pt x="150" y="102"/>
                  </a:cubicBezTo>
                  <a:cubicBezTo>
                    <a:pt x="152" y="102"/>
                    <a:pt x="152" y="102"/>
                    <a:pt x="152" y="102"/>
                  </a:cubicBezTo>
                  <a:cubicBezTo>
                    <a:pt x="153" y="101"/>
                    <a:pt x="153" y="101"/>
                    <a:pt x="153" y="101"/>
                  </a:cubicBezTo>
                  <a:cubicBezTo>
                    <a:pt x="155" y="100"/>
                    <a:pt x="155" y="100"/>
                    <a:pt x="155" y="100"/>
                  </a:cubicBezTo>
                  <a:cubicBezTo>
                    <a:pt x="156" y="99"/>
                    <a:pt x="156" y="99"/>
                    <a:pt x="156" y="99"/>
                  </a:cubicBezTo>
                  <a:cubicBezTo>
                    <a:pt x="156" y="100"/>
                    <a:pt x="156" y="100"/>
                    <a:pt x="156" y="100"/>
                  </a:cubicBezTo>
                  <a:cubicBezTo>
                    <a:pt x="156" y="101"/>
                    <a:pt x="156" y="101"/>
                    <a:pt x="156" y="101"/>
                  </a:cubicBezTo>
                  <a:cubicBezTo>
                    <a:pt x="156" y="101"/>
                    <a:pt x="156" y="101"/>
                    <a:pt x="156" y="101"/>
                  </a:cubicBezTo>
                  <a:cubicBezTo>
                    <a:pt x="157" y="101"/>
                    <a:pt x="157" y="101"/>
                    <a:pt x="157" y="101"/>
                  </a:cubicBezTo>
                  <a:cubicBezTo>
                    <a:pt x="157" y="101"/>
                    <a:pt x="157" y="101"/>
                    <a:pt x="157" y="101"/>
                  </a:cubicBezTo>
                  <a:cubicBezTo>
                    <a:pt x="158" y="100"/>
                    <a:pt x="158" y="100"/>
                    <a:pt x="158" y="100"/>
                  </a:cubicBezTo>
                  <a:cubicBezTo>
                    <a:pt x="159" y="100"/>
                    <a:pt x="159" y="100"/>
                    <a:pt x="159" y="100"/>
                  </a:cubicBezTo>
                  <a:cubicBezTo>
                    <a:pt x="161" y="99"/>
                    <a:pt x="161" y="99"/>
                    <a:pt x="161" y="99"/>
                  </a:cubicBezTo>
                  <a:cubicBezTo>
                    <a:pt x="161" y="99"/>
                    <a:pt x="161" y="99"/>
                    <a:pt x="161" y="99"/>
                  </a:cubicBezTo>
                  <a:cubicBezTo>
                    <a:pt x="161" y="100"/>
                    <a:pt x="161" y="100"/>
                    <a:pt x="161" y="100"/>
                  </a:cubicBezTo>
                  <a:cubicBezTo>
                    <a:pt x="160" y="100"/>
                    <a:pt x="160" y="100"/>
                    <a:pt x="160" y="100"/>
                  </a:cubicBezTo>
                  <a:cubicBezTo>
                    <a:pt x="159" y="101"/>
                    <a:pt x="159" y="101"/>
                    <a:pt x="159" y="101"/>
                  </a:cubicBezTo>
                  <a:cubicBezTo>
                    <a:pt x="157" y="102"/>
                    <a:pt x="157" y="102"/>
                    <a:pt x="157" y="102"/>
                  </a:cubicBezTo>
                  <a:cubicBezTo>
                    <a:pt x="157" y="103"/>
                    <a:pt x="157" y="103"/>
                    <a:pt x="157" y="103"/>
                  </a:cubicBezTo>
                  <a:cubicBezTo>
                    <a:pt x="158" y="104"/>
                    <a:pt x="158" y="104"/>
                    <a:pt x="158" y="104"/>
                  </a:cubicBezTo>
                  <a:cubicBezTo>
                    <a:pt x="158" y="105"/>
                    <a:pt x="158" y="105"/>
                    <a:pt x="158" y="105"/>
                  </a:cubicBezTo>
                  <a:cubicBezTo>
                    <a:pt x="157" y="105"/>
                    <a:pt x="157" y="105"/>
                    <a:pt x="157" y="105"/>
                  </a:cubicBezTo>
                  <a:cubicBezTo>
                    <a:pt x="156" y="104"/>
                    <a:pt x="156" y="104"/>
                    <a:pt x="156" y="104"/>
                  </a:cubicBezTo>
                  <a:cubicBezTo>
                    <a:pt x="156" y="105"/>
                    <a:pt x="156" y="105"/>
                    <a:pt x="156" y="105"/>
                  </a:cubicBezTo>
                  <a:cubicBezTo>
                    <a:pt x="155" y="105"/>
                    <a:pt x="155" y="105"/>
                    <a:pt x="155" y="105"/>
                  </a:cubicBezTo>
                  <a:cubicBezTo>
                    <a:pt x="154" y="104"/>
                    <a:pt x="154" y="104"/>
                    <a:pt x="154" y="104"/>
                  </a:cubicBezTo>
                  <a:cubicBezTo>
                    <a:pt x="154" y="103"/>
                    <a:pt x="154" y="103"/>
                    <a:pt x="154" y="103"/>
                  </a:cubicBezTo>
                  <a:cubicBezTo>
                    <a:pt x="153" y="104"/>
                    <a:pt x="153" y="104"/>
                    <a:pt x="153" y="104"/>
                  </a:cubicBezTo>
                  <a:cubicBezTo>
                    <a:pt x="152" y="104"/>
                    <a:pt x="152" y="104"/>
                    <a:pt x="152" y="104"/>
                  </a:cubicBezTo>
                  <a:cubicBezTo>
                    <a:pt x="151" y="105"/>
                    <a:pt x="151" y="105"/>
                    <a:pt x="151" y="105"/>
                  </a:cubicBezTo>
                  <a:cubicBezTo>
                    <a:pt x="149" y="105"/>
                    <a:pt x="149" y="105"/>
                    <a:pt x="149" y="105"/>
                  </a:cubicBezTo>
                  <a:cubicBezTo>
                    <a:pt x="149" y="105"/>
                    <a:pt x="149" y="105"/>
                    <a:pt x="149" y="105"/>
                  </a:cubicBezTo>
                  <a:cubicBezTo>
                    <a:pt x="148" y="106"/>
                    <a:pt x="148" y="106"/>
                    <a:pt x="148" y="106"/>
                  </a:cubicBezTo>
                  <a:cubicBezTo>
                    <a:pt x="149" y="106"/>
                    <a:pt x="149" y="106"/>
                    <a:pt x="149" y="106"/>
                  </a:cubicBezTo>
                  <a:cubicBezTo>
                    <a:pt x="148" y="108"/>
                    <a:pt x="148" y="108"/>
                    <a:pt x="148" y="108"/>
                  </a:cubicBezTo>
                  <a:cubicBezTo>
                    <a:pt x="147" y="108"/>
                    <a:pt x="147" y="108"/>
                    <a:pt x="147" y="108"/>
                  </a:cubicBezTo>
                  <a:cubicBezTo>
                    <a:pt x="147" y="109"/>
                    <a:pt x="147" y="109"/>
                    <a:pt x="147" y="109"/>
                  </a:cubicBezTo>
                  <a:cubicBezTo>
                    <a:pt x="144" y="111"/>
                    <a:pt x="144" y="111"/>
                    <a:pt x="144" y="111"/>
                  </a:cubicBezTo>
                  <a:cubicBezTo>
                    <a:pt x="143" y="112"/>
                    <a:pt x="143" y="112"/>
                    <a:pt x="143" y="112"/>
                  </a:cubicBezTo>
                  <a:cubicBezTo>
                    <a:pt x="143" y="113"/>
                    <a:pt x="143" y="113"/>
                    <a:pt x="143" y="113"/>
                  </a:cubicBezTo>
                  <a:cubicBezTo>
                    <a:pt x="144" y="114"/>
                    <a:pt x="144" y="114"/>
                    <a:pt x="144" y="114"/>
                  </a:cubicBezTo>
                  <a:cubicBezTo>
                    <a:pt x="145" y="113"/>
                    <a:pt x="145" y="113"/>
                    <a:pt x="145" y="113"/>
                  </a:cubicBezTo>
                  <a:cubicBezTo>
                    <a:pt x="145" y="113"/>
                    <a:pt x="145" y="113"/>
                    <a:pt x="145" y="113"/>
                  </a:cubicBezTo>
                  <a:cubicBezTo>
                    <a:pt x="146" y="113"/>
                    <a:pt x="146" y="113"/>
                    <a:pt x="146" y="113"/>
                  </a:cubicBezTo>
                  <a:cubicBezTo>
                    <a:pt x="147" y="113"/>
                    <a:pt x="147" y="113"/>
                    <a:pt x="147" y="113"/>
                  </a:cubicBezTo>
                  <a:cubicBezTo>
                    <a:pt x="147" y="113"/>
                    <a:pt x="147" y="113"/>
                    <a:pt x="147" y="113"/>
                  </a:cubicBezTo>
                  <a:cubicBezTo>
                    <a:pt x="145" y="114"/>
                    <a:pt x="145" y="114"/>
                    <a:pt x="145" y="114"/>
                  </a:cubicBezTo>
                  <a:cubicBezTo>
                    <a:pt x="144" y="114"/>
                    <a:pt x="144" y="114"/>
                    <a:pt x="144" y="114"/>
                  </a:cubicBezTo>
                  <a:cubicBezTo>
                    <a:pt x="144" y="115"/>
                    <a:pt x="144" y="115"/>
                    <a:pt x="144" y="115"/>
                  </a:cubicBezTo>
                  <a:cubicBezTo>
                    <a:pt x="143" y="115"/>
                    <a:pt x="143" y="115"/>
                    <a:pt x="143" y="115"/>
                  </a:cubicBezTo>
                  <a:cubicBezTo>
                    <a:pt x="142" y="115"/>
                    <a:pt x="142" y="115"/>
                    <a:pt x="142" y="115"/>
                  </a:cubicBezTo>
                  <a:cubicBezTo>
                    <a:pt x="142" y="115"/>
                    <a:pt x="142" y="115"/>
                    <a:pt x="142" y="115"/>
                  </a:cubicBezTo>
                  <a:cubicBezTo>
                    <a:pt x="142" y="116"/>
                    <a:pt x="142" y="116"/>
                    <a:pt x="142" y="116"/>
                  </a:cubicBezTo>
                  <a:cubicBezTo>
                    <a:pt x="141" y="116"/>
                    <a:pt x="141" y="116"/>
                    <a:pt x="141" y="116"/>
                  </a:cubicBezTo>
                  <a:cubicBezTo>
                    <a:pt x="141" y="116"/>
                    <a:pt x="141" y="116"/>
                    <a:pt x="141" y="116"/>
                  </a:cubicBezTo>
                  <a:cubicBezTo>
                    <a:pt x="141" y="117"/>
                    <a:pt x="141" y="117"/>
                    <a:pt x="141" y="117"/>
                  </a:cubicBezTo>
                  <a:cubicBezTo>
                    <a:pt x="142" y="118"/>
                    <a:pt x="142" y="118"/>
                    <a:pt x="142" y="118"/>
                  </a:cubicBezTo>
                  <a:cubicBezTo>
                    <a:pt x="142" y="118"/>
                    <a:pt x="142" y="118"/>
                    <a:pt x="142" y="118"/>
                  </a:cubicBezTo>
                  <a:cubicBezTo>
                    <a:pt x="143" y="117"/>
                    <a:pt x="143" y="117"/>
                    <a:pt x="143" y="117"/>
                  </a:cubicBezTo>
                  <a:cubicBezTo>
                    <a:pt x="143" y="118"/>
                    <a:pt x="143" y="118"/>
                    <a:pt x="143" y="118"/>
                  </a:cubicBezTo>
                  <a:cubicBezTo>
                    <a:pt x="143" y="117"/>
                    <a:pt x="143" y="117"/>
                    <a:pt x="143" y="117"/>
                  </a:cubicBezTo>
                  <a:cubicBezTo>
                    <a:pt x="144" y="117"/>
                    <a:pt x="144" y="117"/>
                    <a:pt x="144" y="117"/>
                  </a:cubicBezTo>
                  <a:cubicBezTo>
                    <a:pt x="144" y="117"/>
                    <a:pt x="144" y="117"/>
                    <a:pt x="144" y="117"/>
                  </a:cubicBezTo>
                  <a:cubicBezTo>
                    <a:pt x="145" y="117"/>
                    <a:pt x="145" y="117"/>
                    <a:pt x="145" y="117"/>
                  </a:cubicBezTo>
                  <a:cubicBezTo>
                    <a:pt x="145" y="117"/>
                    <a:pt x="145" y="117"/>
                    <a:pt x="145" y="117"/>
                  </a:cubicBezTo>
                  <a:cubicBezTo>
                    <a:pt x="145" y="116"/>
                    <a:pt x="145" y="116"/>
                    <a:pt x="145" y="116"/>
                  </a:cubicBezTo>
                  <a:cubicBezTo>
                    <a:pt x="146" y="116"/>
                    <a:pt x="146" y="116"/>
                    <a:pt x="146" y="116"/>
                  </a:cubicBezTo>
                  <a:cubicBezTo>
                    <a:pt x="146" y="115"/>
                    <a:pt x="146" y="115"/>
                    <a:pt x="146" y="115"/>
                  </a:cubicBezTo>
                  <a:cubicBezTo>
                    <a:pt x="147" y="114"/>
                    <a:pt x="147" y="114"/>
                    <a:pt x="147" y="114"/>
                  </a:cubicBezTo>
                  <a:cubicBezTo>
                    <a:pt x="147" y="115"/>
                    <a:pt x="147" y="115"/>
                    <a:pt x="147" y="115"/>
                  </a:cubicBezTo>
                  <a:cubicBezTo>
                    <a:pt x="147" y="115"/>
                    <a:pt x="147" y="115"/>
                    <a:pt x="147" y="115"/>
                  </a:cubicBezTo>
                  <a:cubicBezTo>
                    <a:pt x="147" y="116"/>
                    <a:pt x="147" y="116"/>
                    <a:pt x="147" y="116"/>
                  </a:cubicBezTo>
                  <a:cubicBezTo>
                    <a:pt x="148" y="116"/>
                    <a:pt x="148" y="116"/>
                    <a:pt x="148" y="116"/>
                  </a:cubicBezTo>
                  <a:cubicBezTo>
                    <a:pt x="149" y="115"/>
                    <a:pt x="149" y="115"/>
                    <a:pt x="149" y="115"/>
                  </a:cubicBezTo>
                  <a:cubicBezTo>
                    <a:pt x="150" y="115"/>
                    <a:pt x="150" y="115"/>
                    <a:pt x="150" y="115"/>
                  </a:cubicBezTo>
                  <a:cubicBezTo>
                    <a:pt x="151" y="115"/>
                    <a:pt x="151" y="115"/>
                    <a:pt x="151" y="115"/>
                  </a:cubicBezTo>
                  <a:cubicBezTo>
                    <a:pt x="151" y="115"/>
                    <a:pt x="151" y="115"/>
                    <a:pt x="151" y="115"/>
                  </a:cubicBezTo>
                  <a:cubicBezTo>
                    <a:pt x="152" y="113"/>
                    <a:pt x="152" y="113"/>
                    <a:pt x="152" y="113"/>
                  </a:cubicBezTo>
                  <a:cubicBezTo>
                    <a:pt x="153" y="113"/>
                    <a:pt x="153" y="113"/>
                    <a:pt x="153" y="113"/>
                  </a:cubicBezTo>
                  <a:cubicBezTo>
                    <a:pt x="153" y="113"/>
                    <a:pt x="153" y="113"/>
                    <a:pt x="153" y="113"/>
                  </a:cubicBezTo>
                  <a:cubicBezTo>
                    <a:pt x="152" y="114"/>
                    <a:pt x="152" y="114"/>
                    <a:pt x="152" y="114"/>
                  </a:cubicBezTo>
                  <a:cubicBezTo>
                    <a:pt x="152" y="114"/>
                    <a:pt x="152" y="114"/>
                    <a:pt x="152" y="114"/>
                  </a:cubicBezTo>
                  <a:cubicBezTo>
                    <a:pt x="152" y="114"/>
                    <a:pt x="152" y="114"/>
                    <a:pt x="152" y="114"/>
                  </a:cubicBezTo>
                  <a:cubicBezTo>
                    <a:pt x="153" y="113"/>
                    <a:pt x="153" y="113"/>
                    <a:pt x="153" y="113"/>
                  </a:cubicBezTo>
                  <a:cubicBezTo>
                    <a:pt x="154" y="112"/>
                    <a:pt x="154" y="112"/>
                    <a:pt x="154" y="112"/>
                  </a:cubicBezTo>
                  <a:cubicBezTo>
                    <a:pt x="155" y="111"/>
                    <a:pt x="155" y="111"/>
                    <a:pt x="155" y="111"/>
                  </a:cubicBezTo>
                  <a:cubicBezTo>
                    <a:pt x="155" y="112"/>
                    <a:pt x="155" y="112"/>
                    <a:pt x="155" y="112"/>
                  </a:cubicBezTo>
                  <a:cubicBezTo>
                    <a:pt x="154" y="113"/>
                    <a:pt x="154" y="113"/>
                    <a:pt x="154" y="113"/>
                  </a:cubicBezTo>
                  <a:cubicBezTo>
                    <a:pt x="154" y="113"/>
                    <a:pt x="154" y="113"/>
                    <a:pt x="154" y="113"/>
                  </a:cubicBezTo>
                  <a:cubicBezTo>
                    <a:pt x="155" y="112"/>
                    <a:pt x="155" y="112"/>
                    <a:pt x="155" y="112"/>
                  </a:cubicBezTo>
                  <a:cubicBezTo>
                    <a:pt x="155" y="113"/>
                    <a:pt x="155" y="113"/>
                    <a:pt x="155" y="113"/>
                  </a:cubicBezTo>
                  <a:cubicBezTo>
                    <a:pt x="155" y="113"/>
                    <a:pt x="155" y="113"/>
                    <a:pt x="155" y="113"/>
                  </a:cubicBezTo>
                  <a:cubicBezTo>
                    <a:pt x="156" y="113"/>
                    <a:pt x="156" y="113"/>
                    <a:pt x="156" y="113"/>
                  </a:cubicBezTo>
                  <a:cubicBezTo>
                    <a:pt x="157" y="114"/>
                    <a:pt x="157" y="114"/>
                    <a:pt x="157" y="114"/>
                  </a:cubicBezTo>
                  <a:cubicBezTo>
                    <a:pt x="157" y="113"/>
                    <a:pt x="157" y="113"/>
                    <a:pt x="157" y="113"/>
                  </a:cubicBezTo>
                  <a:cubicBezTo>
                    <a:pt x="158" y="112"/>
                    <a:pt x="158" y="112"/>
                    <a:pt x="158" y="112"/>
                  </a:cubicBezTo>
                  <a:cubicBezTo>
                    <a:pt x="159" y="112"/>
                    <a:pt x="159" y="112"/>
                    <a:pt x="159" y="112"/>
                  </a:cubicBezTo>
                  <a:cubicBezTo>
                    <a:pt x="160" y="112"/>
                    <a:pt x="160" y="112"/>
                    <a:pt x="160" y="112"/>
                  </a:cubicBezTo>
                  <a:cubicBezTo>
                    <a:pt x="159" y="111"/>
                    <a:pt x="159" y="111"/>
                    <a:pt x="159" y="111"/>
                  </a:cubicBezTo>
                  <a:cubicBezTo>
                    <a:pt x="159" y="111"/>
                    <a:pt x="159" y="111"/>
                    <a:pt x="159" y="111"/>
                  </a:cubicBezTo>
                  <a:cubicBezTo>
                    <a:pt x="161" y="110"/>
                    <a:pt x="161" y="110"/>
                    <a:pt x="161" y="110"/>
                  </a:cubicBezTo>
                  <a:cubicBezTo>
                    <a:pt x="161" y="109"/>
                    <a:pt x="161" y="109"/>
                    <a:pt x="161" y="109"/>
                  </a:cubicBezTo>
                  <a:cubicBezTo>
                    <a:pt x="161" y="109"/>
                    <a:pt x="161" y="109"/>
                    <a:pt x="161" y="109"/>
                  </a:cubicBezTo>
                  <a:cubicBezTo>
                    <a:pt x="161" y="109"/>
                    <a:pt x="161" y="109"/>
                    <a:pt x="161" y="109"/>
                  </a:cubicBezTo>
                  <a:cubicBezTo>
                    <a:pt x="160" y="108"/>
                    <a:pt x="160" y="108"/>
                    <a:pt x="160" y="108"/>
                  </a:cubicBezTo>
                  <a:cubicBezTo>
                    <a:pt x="159" y="108"/>
                    <a:pt x="159" y="108"/>
                    <a:pt x="159" y="108"/>
                  </a:cubicBezTo>
                  <a:cubicBezTo>
                    <a:pt x="159" y="108"/>
                    <a:pt x="159" y="108"/>
                    <a:pt x="159" y="108"/>
                  </a:cubicBezTo>
                  <a:cubicBezTo>
                    <a:pt x="160" y="108"/>
                    <a:pt x="160" y="108"/>
                    <a:pt x="160" y="108"/>
                  </a:cubicBezTo>
                  <a:cubicBezTo>
                    <a:pt x="161" y="108"/>
                    <a:pt x="161" y="108"/>
                    <a:pt x="161" y="108"/>
                  </a:cubicBezTo>
                  <a:cubicBezTo>
                    <a:pt x="161" y="108"/>
                    <a:pt x="161" y="108"/>
                    <a:pt x="161" y="108"/>
                  </a:cubicBezTo>
                  <a:cubicBezTo>
                    <a:pt x="161" y="107"/>
                    <a:pt x="161" y="107"/>
                    <a:pt x="161" y="107"/>
                  </a:cubicBezTo>
                  <a:cubicBezTo>
                    <a:pt x="160" y="107"/>
                    <a:pt x="160" y="107"/>
                    <a:pt x="160" y="107"/>
                  </a:cubicBezTo>
                  <a:cubicBezTo>
                    <a:pt x="160" y="107"/>
                    <a:pt x="160" y="107"/>
                    <a:pt x="160" y="107"/>
                  </a:cubicBezTo>
                  <a:cubicBezTo>
                    <a:pt x="160" y="106"/>
                    <a:pt x="160" y="106"/>
                    <a:pt x="160" y="106"/>
                  </a:cubicBezTo>
                  <a:cubicBezTo>
                    <a:pt x="161" y="106"/>
                    <a:pt x="161" y="106"/>
                    <a:pt x="161" y="106"/>
                  </a:cubicBezTo>
                  <a:cubicBezTo>
                    <a:pt x="161" y="106"/>
                    <a:pt x="161" y="106"/>
                    <a:pt x="161" y="106"/>
                  </a:cubicBezTo>
                  <a:cubicBezTo>
                    <a:pt x="162" y="106"/>
                    <a:pt x="162" y="106"/>
                    <a:pt x="162" y="106"/>
                  </a:cubicBezTo>
                  <a:cubicBezTo>
                    <a:pt x="162" y="105"/>
                    <a:pt x="162" y="105"/>
                    <a:pt x="162" y="105"/>
                  </a:cubicBezTo>
                  <a:cubicBezTo>
                    <a:pt x="161" y="105"/>
                    <a:pt x="161" y="105"/>
                    <a:pt x="161" y="105"/>
                  </a:cubicBezTo>
                  <a:cubicBezTo>
                    <a:pt x="163" y="104"/>
                    <a:pt x="163" y="104"/>
                    <a:pt x="163" y="104"/>
                  </a:cubicBezTo>
                  <a:cubicBezTo>
                    <a:pt x="164" y="105"/>
                    <a:pt x="164" y="105"/>
                    <a:pt x="164" y="105"/>
                  </a:cubicBezTo>
                  <a:cubicBezTo>
                    <a:pt x="164" y="104"/>
                    <a:pt x="164" y="104"/>
                    <a:pt x="164" y="104"/>
                  </a:cubicBezTo>
                  <a:cubicBezTo>
                    <a:pt x="165" y="104"/>
                    <a:pt x="165" y="104"/>
                    <a:pt x="165" y="104"/>
                  </a:cubicBezTo>
                  <a:cubicBezTo>
                    <a:pt x="164" y="105"/>
                    <a:pt x="164" y="105"/>
                    <a:pt x="164" y="105"/>
                  </a:cubicBezTo>
                  <a:cubicBezTo>
                    <a:pt x="164" y="106"/>
                    <a:pt x="164" y="106"/>
                    <a:pt x="164" y="106"/>
                  </a:cubicBezTo>
                  <a:cubicBezTo>
                    <a:pt x="164" y="107"/>
                    <a:pt x="164" y="107"/>
                    <a:pt x="164" y="107"/>
                  </a:cubicBezTo>
                  <a:cubicBezTo>
                    <a:pt x="164" y="107"/>
                    <a:pt x="164" y="107"/>
                    <a:pt x="164" y="107"/>
                  </a:cubicBezTo>
                  <a:cubicBezTo>
                    <a:pt x="165" y="106"/>
                    <a:pt x="165" y="106"/>
                    <a:pt x="165" y="106"/>
                  </a:cubicBezTo>
                  <a:cubicBezTo>
                    <a:pt x="166" y="105"/>
                    <a:pt x="166" y="105"/>
                    <a:pt x="166" y="105"/>
                  </a:cubicBezTo>
                  <a:cubicBezTo>
                    <a:pt x="166" y="105"/>
                    <a:pt x="166" y="105"/>
                    <a:pt x="166" y="105"/>
                  </a:cubicBezTo>
                  <a:cubicBezTo>
                    <a:pt x="166" y="106"/>
                    <a:pt x="166" y="106"/>
                    <a:pt x="166" y="106"/>
                  </a:cubicBezTo>
                  <a:cubicBezTo>
                    <a:pt x="165" y="106"/>
                    <a:pt x="165" y="106"/>
                    <a:pt x="165" y="106"/>
                  </a:cubicBezTo>
                  <a:cubicBezTo>
                    <a:pt x="166" y="107"/>
                    <a:pt x="166" y="107"/>
                    <a:pt x="166" y="107"/>
                  </a:cubicBezTo>
                  <a:cubicBezTo>
                    <a:pt x="167" y="106"/>
                    <a:pt x="167" y="106"/>
                    <a:pt x="167" y="106"/>
                  </a:cubicBezTo>
                  <a:cubicBezTo>
                    <a:pt x="167" y="106"/>
                    <a:pt x="167" y="106"/>
                    <a:pt x="167" y="106"/>
                  </a:cubicBezTo>
                  <a:cubicBezTo>
                    <a:pt x="167" y="106"/>
                    <a:pt x="167" y="106"/>
                    <a:pt x="167" y="106"/>
                  </a:cubicBezTo>
                  <a:cubicBezTo>
                    <a:pt x="168" y="106"/>
                    <a:pt x="168" y="106"/>
                    <a:pt x="168" y="106"/>
                  </a:cubicBezTo>
                  <a:cubicBezTo>
                    <a:pt x="169" y="106"/>
                    <a:pt x="169" y="106"/>
                    <a:pt x="169" y="106"/>
                  </a:cubicBezTo>
                  <a:cubicBezTo>
                    <a:pt x="170" y="105"/>
                    <a:pt x="170" y="105"/>
                    <a:pt x="170" y="105"/>
                  </a:cubicBezTo>
                  <a:cubicBezTo>
                    <a:pt x="171" y="105"/>
                    <a:pt x="171" y="105"/>
                    <a:pt x="171" y="105"/>
                  </a:cubicBezTo>
                  <a:cubicBezTo>
                    <a:pt x="171" y="105"/>
                    <a:pt x="171" y="105"/>
                    <a:pt x="171" y="105"/>
                  </a:cubicBezTo>
                  <a:cubicBezTo>
                    <a:pt x="171" y="105"/>
                    <a:pt x="171" y="105"/>
                    <a:pt x="171" y="105"/>
                  </a:cubicBezTo>
                  <a:cubicBezTo>
                    <a:pt x="170" y="105"/>
                    <a:pt x="170" y="105"/>
                    <a:pt x="170" y="105"/>
                  </a:cubicBezTo>
                  <a:cubicBezTo>
                    <a:pt x="169" y="106"/>
                    <a:pt x="169" y="106"/>
                    <a:pt x="169" y="106"/>
                  </a:cubicBezTo>
                  <a:cubicBezTo>
                    <a:pt x="169" y="106"/>
                    <a:pt x="169" y="106"/>
                    <a:pt x="169" y="106"/>
                  </a:cubicBezTo>
                  <a:cubicBezTo>
                    <a:pt x="168" y="107"/>
                    <a:pt x="168" y="107"/>
                    <a:pt x="168" y="107"/>
                  </a:cubicBezTo>
                  <a:cubicBezTo>
                    <a:pt x="169" y="107"/>
                    <a:pt x="169" y="107"/>
                    <a:pt x="169" y="107"/>
                  </a:cubicBezTo>
                  <a:cubicBezTo>
                    <a:pt x="170" y="108"/>
                    <a:pt x="170" y="108"/>
                    <a:pt x="170" y="108"/>
                  </a:cubicBezTo>
                  <a:cubicBezTo>
                    <a:pt x="171" y="108"/>
                    <a:pt x="171" y="108"/>
                    <a:pt x="171" y="108"/>
                  </a:cubicBezTo>
                  <a:cubicBezTo>
                    <a:pt x="171" y="109"/>
                    <a:pt x="171" y="109"/>
                    <a:pt x="171" y="109"/>
                  </a:cubicBezTo>
                  <a:cubicBezTo>
                    <a:pt x="170" y="108"/>
                    <a:pt x="170" y="108"/>
                    <a:pt x="170" y="108"/>
                  </a:cubicBezTo>
                  <a:cubicBezTo>
                    <a:pt x="169" y="108"/>
                    <a:pt x="169" y="108"/>
                    <a:pt x="169" y="108"/>
                  </a:cubicBezTo>
                  <a:cubicBezTo>
                    <a:pt x="168" y="108"/>
                    <a:pt x="168" y="108"/>
                    <a:pt x="168" y="108"/>
                  </a:cubicBezTo>
                  <a:cubicBezTo>
                    <a:pt x="168" y="109"/>
                    <a:pt x="168" y="109"/>
                    <a:pt x="168" y="109"/>
                  </a:cubicBezTo>
                  <a:cubicBezTo>
                    <a:pt x="168" y="109"/>
                    <a:pt x="168" y="109"/>
                    <a:pt x="168" y="109"/>
                  </a:cubicBezTo>
                  <a:cubicBezTo>
                    <a:pt x="169" y="109"/>
                    <a:pt x="169" y="109"/>
                    <a:pt x="169" y="109"/>
                  </a:cubicBezTo>
                  <a:cubicBezTo>
                    <a:pt x="170" y="109"/>
                    <a:pt x="170" y="109"/>
                    <a:pt x="170" y="109"/>
                  </a:cubicBezTo>
                  <a:cubicBezTo>
                    <a:pt x="169" y="109"/>
                    <a:pt x="169" y="109"/>
                    <a:pt x="169" y="109"/>
                  </a:cubicBezTo>
                  <a:cubicBezTo>
                    <a:pt x="168" y="109"/>
                    <a:pt x="168" y="109"/>
                    <a:pt x="168" y="109"/>
                  </a:cubicBezTo>
                  <a:cubicBezTo>
                    <a:pt x="169" y="110"/>
                    <a:pt x="169" y="110"/>
                    <a:pt x="169" y="110"/>
                  </a:cubicBezTo>
                  <a:cubicBezTo>
                    <a:pt x="170" y="110"/>
                    <a:pt x="170" y="110"/>
                    <a:pt x="170" y="110"/>
                  </a:cubicBezTo>
                  <a:cubicBezTo>
                    <a:pt x="170" y="111"/>
                    <a:pt x="170" y="111"/>
                    <a:pt x="170" y="111"/>
                  </a:cubicBezTo>
                  <a:cubicBezTo>
                    <a:pt x="170" y="111"/>
                    <a:pt x="170" y="111"/>
                    <a:pt x="170" y="111"/>
                  </a:cubicBezTo>
                  <a:cubicBezTo>
                    <a:pt x="169" y="111"/>
                    <a:pt x="169" y="111"/>
                    <a:pt x="169" y="111"/>
                  </a:cubicBezTo>
                  <a:cubicBezTo>
                    <a:pt x="169" y="111"/>
                    <a:pt x="169" y="111"/>
                    <a:pt x="169" y="111"/>
                  </a:cubicBezTo>
                  <a:cubicBezTo>
                    <a:pt x="170" y="111"/>
                    <a:pt x="170" y="111"/>
                    <a:pt x="170" y="111"/>
                  </a:cubicBezTo>
                  <a:cubicBezTo>
                    <a:pt x="171" y="111"/>
                    <a:pt x="171" y="111"/>
                    <a:pt x="171" y="111"/>
                  </a:cubicBezTo>
                  <a:cubicBezTo>
                    <a:pt x="171" y="112"/>
                    <a:pt x="171" y="112"/>
                    <a:pt x="171" y="112"/>
                  </a:cubicBezTo>
                  <a:cubicBezTo>
                    <a:pt x="172" y="112"/>
                    <a:pt x="172" y="112"/>
                    <a:pt x="172" y="112"/>
                  </a:cubicBezTo>
                  <a:cubicBezTo>
                    <a:pt x="173" y="112"/>
                    <a:pt x="173" y="112"/>
                    <a:pt x="173" y="112"/>
                  </a:cubicBezTo>
                  <a:cubicBezTo>
                    <a:pt x="174" y="112"/>
                    <a:pt x="174" y="112"/>
                    <a:pt x="174" y="112"/>
                  </a:cubicBezTo>
                  <a:cubicBezTo>
                    <a:pt x="174" y="112"/>
                    <a:pt x="174" y="112"/>
                    <a:pt x="174" y="112"/>
                  </a:cubicBezTo>
                  <a:cubicBezTo>
                    <a:pt x="173" y="113"/>
                    <a:pt x="173" y="113"/>
                    <a:pt x="173" y="113"/>
                  </a:cubicBezTo>
                  <a:cubicBezTo>
                    <a:pt x="173" y="113"/>
                    <a:pt x="173" y="113"/>
                    <a:pt x="173" y="113"/>
                  </a:cubicBezTo>
                  <a:cubicBezTo>
                    <a:pt x="174" y="113"/>
                    <a:pt x="174" y="113"/>
                    <a:pt x="174" y="113"/>
                  </a:cubicBezTo>
                  <a:cubicBezTo>
                    <a:pt x="174" y="114"/>
                    <a:pt x="174" y="114"/>
                    <a:pt x="174" y="114"/>
                  </a:cubicBezTo>
                  <a:cubicBezTo>
                    <a:pt x="175" y="114"/>
                    <a:pt x="175" y="114"/>
                    <a:pt x="175" y="114"/>
                  </a:cubicBezTo>
                  <a:cubicBezTo>
                    <a:pt x="175" y="113"/>
                    <a:pt x="175" y="113"/>
                    <a:pt x="175" y="113"/>
                  </a:cubicBezTo>
                  <a:cubicBezTo>
                    <a:pt x="175" y="113"/>
                    <a:pt x="175" y="113"/>
                    <a:pt x="175" y="113"/>
                  </a:cubicBezTo>
                  <a:cubicBezTo>
                    <a:pt x="175" y="113"/>
                    <a:pt x="175" y="113"/>
                    <a:pt x="175" y="113"/>
                  </a:cubicBezTo>
                  <a:cubicBezTo>
                    <a:pt x="176" y="113"/>
                    <a:pt x="176" y="113"/>
                    <a:pt x="176" y="113"/>
                  </a:cubicBezTo>
                  <a:cubicBezTo>
                    <a:pt x="176" y="113"/>
                    <a:pt x="176" y="113"/>
                    <a:pt x="176" y="113"/>
                  </a:cubicBezTo>
                  <a:cubicBezTo>
                    <a:pt x="176" y="114"/>
                    <a:pt x="176" y="114"/>
                    <a:pt x="176" y="114"/>
                  </a:cubicBezTo>
                  <a:cubicBezTo>
                    <a:pt x="175" y="115"/>
                    <a:pt x="175" y="115"/>
                    <a:pt x="175" y="115"/>
                  </a:cubicBezTo>
                  <a:cubicBezTo>
                    <a:pt x="175" y="116"/>
                    <a:pt x="175" y="116"/>
                    <a:pt x="175" y="116"/>
                  </a:cubicBezTo>
                  <a:cubicBezTo>
                    <a:pt x="175" y="116"/>
                    <a:pt x="175" y="116"/>
                    <a:pt x="175" y="116"/>
                  </a:cubicBezTo>
                  <a:cubicBezTo>
                    <a:pt x="175" y="116"/>
                    <a:pt x="175" y="116"/>
                    <a:pt x="175" y="116"/>
                  </a:cubicBezTo>
                  <a:cubicBezTo>
                    <a:pt x="174" y="116"/>
                    <a:pt x="174" y="116"/>
                    <a:pt x="174" y="116"/>
                  </a:cubicBezTo>
                  <a:cubicBezTo>
                    <a:pt x="174" y="116"/>
                    <a:pt x="174" y="116"/>
                    <a:pt x="174" y="116"/>
                  </a:cubicBezTo>
                  <a:cubicBezTo>
                    <a:pt x="176" y="117"/>
                    <a:pt x="176" y="117"/>
                    <a:pt x="176" y="117"/>
                  </a:cubicBezTo>
                  <a:cubicBezTo>
                    <a:pt x="177" y="117"/>
                    <a:pt x="177" y="117"/>
                    <a:pt x="177" y="117"/>
                  </a:cubicBezTo>
                  <a:cubicBezTo>
                    <a:pt x="178" y="117"/>
                    <a:pt x="178" y="117"/>
                    <a:pt x="178" y="117"/>
                  </a:cubicBezTo>
                  <a:cubicBezTo>
                    <a:pt x="179" y="117"/>
                    <a:pt x="179" y="117"/>
                    <a:pt x="179" y="117"/>
                  </a:cubicBezTo>
                  <a:cubicBezTo>
                    <a:pt x="180" y="117"/>
                    <a:pt x="180" y="117"/>
                    <a:pt x="180" y="117"/>
                  </a:cubicBezTo>
                  <a:cubicBezTo>
                    <a:pt x="181" y="116"/>
                    <a:pt x="181" y="116"/>
                    <a:pt x="181" y="116"/>
                  </a:cubicBezTo>
                  <a:cubicBezTo>
                    <a:pt x="181" y="117"/>
                    <a:pt x="181" y="117"/>
                    <a:pt x="181" y="117"/>
                  </a:cubicBezTo>
                  <a:cubicBezTo>
                    <a:pt x="181" y="117"/>
                    <a:pt x="181" y="117"/>
                    <a:pt x="181" y="117"/>
                  </a:cubicBezTo>
                  <a:cubicBezTo>
                    <a:pt x="182" y="117"/>
                    <a:pt x="182" y="117"/>
                    <a:pt x="182" y="117"/>
                  </a:cubicBezTo>
                  <a:cubicBezTo>
                    <a:pt x="182" y="118"/>
                    <a:pt x="182" y="118"/>
                    <a:pt x="182" y="118"/>
                  </a:cubicBezTo>
                  <a:cubicBezTo>
                    <a:pt x="183" y="118"/>
                    <a:pt x="183" y="118"/>
                    <a:pt x="183" y="118"/>
                  </a:cubicBezTo>
                  <a:cubicBezTo>
                    <a:pt x="183" y="119"/>
                    <a:pt x="183" y="119"/>
                    <a:pt x="183" y="119"/>
                  </a:cubicBezTo>
                  <a:cubicBezTo>
                    <a:pt x="184" y="119"/>
                    <a:pt x="184" y="119"/>
                    <a:pt x="184" y="119"/>
                  </a:cubicBezTo>
                  <a:cubicBezTo>
                    <a:pt x="185" y="118"/>
                    <a:pt x="185" y="118"/>
                    <a:pt x="185" y="118"/>
                  </a:cubicBezTo>
                  <a:cubicBezTo>
                    <a:pt x="185" y="118"/>
                    <a:pt x="185" y="118"/>
                    <a:pt x="185" y="118"/>
                  </a:cubicBezTo>
                  <a:cubicBezTo>
                    <a:pt x="186" y="118"/>
                    <a:pt x="186" y="118"/>
                    <a:pt x="186" y="118"/>
                  </a:cubicBezTo>
                  <a:cubicBezTo>
                    <a:pt x="186" y="119"/>
                    <a:pt x="186" y="119"/>
                    <a:pt x="186" y="119"/>
                  </a:cubicBezTo>
                  <a:cubicBezTo>
                    <a:pt x="185" y="119"/>
                    <a:pt x="185" y="119"/>
                    <a:pt x="185" y="119"/>
                  </a:cubicBezTo>
                  <a:cubicBezTo>
                    <a:pt x="184" y="119"/>
                    <a:pt x="184" y="119"/>
                    <a:pt x="184" y="119"/>
                  </a:cubicBezTo>
                  <a:cubicBezTo>
                    <a:pt x="184" y="120"/>
                    <a:pt x="184" y="120"/>
                    <a:pt x="184" y="120"/>
                  </a:cubicBezTo>
                  <a:cubicBezTo>
                    <a:pt x="186" y="120"/>
                    <a:pt x="186" y="120"/>
                    <a:pt x="186" y="120"/>
                  </a:cubicBezTo>
                  <a:cubicBezTo>
                    <a:pt x="186" y="121"/>
                    <a:pt x="186" y="121"/>
                    <a:pt x="186" y="121"/>
                  </a:cubicBezTo>
                  <a:cubicBezTo>
                    <a:pt x="186" y="121"/>
                    <a:pt x="186" y="121"/>
                    <a:pt x="186" y="121"/>
                  </a:cubicBezTo>
                  <a:cubicBezTo>
                    <a:pt x="188" y="122"/>
                    <a:pt x="188" y="122"/>
                    <a:pt x="188" y="122"/>
                  </a:cubicBezTo>
                  <a:cubicBezTo>
                    <a:pt x="189" y="121"/>
                    <a:pt x="189" y="121"/>
                    <a:pt x="189" y="121"/>
                  </a:cubicBezTo>
                  <a:cubicBezTo>
                    <a:pt x="190" y="121"/>
                    <a:pt x="190" y="121"/>
                    <a:pt x="190" y="121"/>
                  </a:cubicBezTo>
                  <a:cubicBezTo>
                    <a:pt x="190" y="121"/>
                    <a:pt x="190" y="121"/>
                    <a:pt x="190" y="121"/>
                  </a:cubicBezTo>
                  <a:cubicBezTo>
                    <a:pt x="191" y="121"/>
                    <a:pt x="191" y="121"/>
                    <a:pt x="191" y="121"/>
                  </a:cubicBezTo>
                  <a:cubicBezTo>
                    <a:pt x="192" y="120"/>
                    <a:pt x="192" y="120"/>
                    <a:pt x="192" y="120"/>
                  </a:cubicBezTo>
                  <a:cubicBezTo>
                    <a:pt x="192" y="120"/>
                    <a:pt x="192" y="120"/>
                    <a:pt x="192" y="120"/>
                  </a:cubicBezTo>
                  <a:cubicBezTo>
                    <a:pt x="192" y="121"/>
                    <a:pt x="192" y="121"/>
                    <a:pt x="192" y="121"/>
                  </a:cubicBezTo>
                  <a:cubicBezTo>
                    <a:pt x="191" y="121"/>
                    <a:pt x="191" y="121"/>
                    <a:pt x="191" y="121"/>
                  </a:cubicBezTo>
                  <a:cubicBezTo>
                    <a:pt x="191" y="123"/>
                    <a:pt x="191" y="123"/>
                    <a:pt x="191" y="123"/>
                  </a:cubicBezTo>
                  <a:cubicBezTo>
                    <a:pt x="191" y="123"/>
                    <a:pt x="191" y="123"/>
                    <a:pt x="191" y="123"/>
                  </a:cubicBezTo>
                  <a:cubicBezTo>
                    <a:pt x="190" y="124"/>
                    <a:pt x="190" y="124"/>
                    <a:pt x="190" y="124"/>
                  </a:cubicBezTo>
                  <a:cubicBezTo>
                    <a:pt x="189" y="123"/>
                    <a:pt x="189" y="123"/>
                    <a:pt x="189" y="123"/>
                  </a:cubicBezTo>
                  <a:cubicBezTo>
                    <a:pt x="189" y="123"/>
                    <a:pt x="189" y="123"/>
                    <a:pt x="189" y="123"/>
                  </a:cubicBezTo>
                  <a:cubicBezTo>
                    <a:pt x="189" y="124"/>
                    <a:pt x="189" y="124"/>
                    <a:pt x="189" y="124"/>
                  </a:cubicBezTo>
                  <a:cubicBezTo>
                    <a:pt x="190" y="125"/>
                    <a:pt x="190" y="125"/>
                    <a:pt x="190" y="125"/>
                  </a:cubicBezTo>
                  <a:cubicBezTo>
                    <a:pt x="190" y="125"/>
                    <a:pt x="190" y="125"/>
                    <a:pt x="190" y="125"/>
                  </a:cubicBezTo>
                  <a:cubicBezTo>
                    <a:pt x="191" y="125"/>
                    <a:pt x="191" y="125"/>
                    <a:pt x="191" y="125"/>
                  </a:cubicBezTo>
                  <a:cubicBezTo>
                    <a:pt x="192" y="125"/>
                    <a:pt x="192" y="125"/>
                    <a:pt x="192" y="125"/>
                  </a:cubicBezTo>
                  <a:cubicBezTo>
                    <a:pt x="191" y="126"/>
                    <a:pt x="191" y="126"/>
                    <a:pt x="191" y="126"/>
                  </a:cubicBezTo>
                  <a:cubicBezTo>
                    <a:pt x="191" y="126"/>
                    <a:pt x="191" y="126"/>
                    <a:pt x="191" y="126"/>
                  </a:cubicBezTo>
                  <a:cubicBezTo>
                    <a:pt x="191" y="126"/>
                    <a:pt x="191" y="126"/>
                    <a:pt x="191" y="126"/>
                  </a:cubicBezTo>
                  <a:cubicBezTo>
                    <a:pt x="192" y="127"/>
                    <a:pt x="192" y="127"/>
                    <a:pt x="192" y="127"/>
                  </a:cubicBezTo>
                  <a:cubicBezTo>
                    <a:pt x="192" y="127"/>
                    <a:pt x="192" y="127"/>
                    <a:pt x="192" y="127"/>
                  </a:cubicBezTo>
                  <a:cubicBezTo>
                    <a:pt x="193" y="127"/>
                    <a:pt x="193" y="127"/>
                    <a:pt x="193" y="127"/>
                  </a:cubicBezTo>
                  <a:cubicBezTo>
                    <a:pt x="194" y="126"/>
                    <a:pt x="194" y="126"/>
                    <a:pt x="194" y="126"/>
                  </a:cubicBezTo>
                  <a:cubicBezTo>
                    <a:pt x="195" y="125"/>
                    <a:pt x="195" y="125"/>
                    <a:pt x="195" y="125"/>
                  </a:cubicBezTo>
                  <a:cubicBezTo>
                    <a:pt x="194" y="126"/>
                    <a:pt x="194" y="126"/>
                    <a:pt x="194" y="126"/>
                  </a:cubicBezTo>
                  <a:cubicBezTo>
                    <a:pt x="194" y="127"/>
                    <a:pt x="194" y="127"/>
                    <a:pt x="194" y="127"/>
                  </a:cubicBezTo>
                  <a:cubicBezTo>
                    <a:pt x="194" y="127"/>
                    <a:pt x="194" y="127"/>
                    <a:pt x="194" y="127"/>
                  </a:cubicBezTo>
                  <a:cubicBezTo>
                    <a:pt x="194" y="128"/>
                    <a:pt x="194" y="128"/>
                    <a:pt x="194" y="128"/>
                  </a:cubicBezTo>
                  <a:cubicBezTo>
                    <a:pt x="193" y="128"/>
                    <a:pt x="193" y="128"/>
                    <a:pt x="193" y="128"/>
                  </a:cubicBezTo>
                  <a:cubicBezTo>
                    <a:pt x="193" y="129"/>
                    <a:pt x="193" y="129"/>
                    <a:pt x="193" y="129"/>
                  </a:cubicBezTo>
                  <a:cubicBezTo>
                    <a:pt x="194" y="129"/>
                    <a:pt x="194" y="129"/>
                    <a:pt x="194" y="129"/>
                  </a:cubicBezTo>
                  <a:cubicBezTo>
                    <a:pt x="194" y="130"/>
                    <a:pt x="194" y="130"/>
                    <a:pt x="194" y="130"/>
                  </a:cubicBezTo>
                  <a:cubicBezTo>
                    <a:pt x="194" y="131"/>
                    <a:pt x="194" y="131"/>
                    <a:pt x="194" y="131"/>
                  </a:cubicBezTo>
                  <a:cubicBezTo>
                    <a:pt x="194" y="132"/>
                    <a:pt x="194" y="132"/>
                    <a:pt x="194" y="132"/>
                  </a:cubicBezTo>
                  <a:cubicBezTo>
                    <a:pt x="195" y="132"/>
                    <a:pt x="195" y="132"/>
                    <a:pt x="195" y="132"/>
                  </a:cubicBezTo>
                  <a:cubicBezTo>
                    <a:pt x="194" y="133"/>
                    <a:pt x="194" y="133"/>
                    <a:pt x="194" y="133"/>
                  </a:cubicBezTo>
                  <a:cubicBezTo>
                    <a:pt x="195" y="133"/>
                    <a:pt x="195" y="133"/>
                    <a:pt x="195" y="133"/>
                  </a:cubicBezTo>
                  <a:cubicBezTo>
                    <a:pt x="196" y="135"/>
                    <a:pt x="196" y="135"/>
                    <a:pt x="196" y="135"/>
                  </a:cubicBezTo>
                  <a:cubicBezTo>
                    <a:pt x="196" y="135"/>
                    <a:pt x="196" y="135"/>
                    <a:pt x="196" y="135"/>
                  </a:cubicBezTo>
                  <a:cubicBezTo>
                    <a:pt x="196" y="135"/>
                    <a:pt x="196" y="135"/>
                    <a:pt x="196" y="135"/>
                  </a:cubicBezTo>
                  <a:cubicBezTo>
                    <a:pt x="197" y="135"/>
                    <a:pt x="197" y="135"/>
                    <a:pt x="197" y="135"/>
                  </a:cubicBezTo>
                  <a:cubicBezTo>
                    <a:pt x="197" y="135"/>
                    <a:pt x="197" y="135"/>
                    <a:pt x="197" y="135"/>
                  </a:cubicBezTo>
                  <a:cubicBezTo>
                    <a:pt x="198" y="135"/>
                    <a:pt x="198" y="135"/>
                    <a:pt x="198" y="135"/>
                  </a:cubicBezTo>
                  <a:cubicBezTo>
                    <a:pt x="198" y="135"/>
                    <a:pt x="198" y="135"/>
                    <a:pt x="198" y="135"/>
                  </a:cubicBezTo>
                  <a:cubicBezTo>
                    <a:pt x="198" y="135"/>
                    <a:pt x="198" y="135"/>
                    <a:pt x="198" y="135"/>
                  </a:cubicBezTo>
                  <a:cubicBezTo>
                    <a:pt x="198" y="135"/>
                    <a:pt x="198" y="135"/>
                    <a:pt x="198" y="135"/>
                  </a:cubicBezTo>
                  <a:cubicBezTo>
                    <a:pt x="199" y="135"/>
                    <a:pt x="199" y="135"/>
                    <a:pt x="199" y="135"/>
                  </a:cubicBezTo>
                  <a:cubicBezTo>
                    <a:pt x="199" y="134"/>
                    <a:pt x="199" y="134"/>
                    <a:pt x="199" y="134"/>
                  </a:cubicBezTo>
                  <a:cubicBezTo>
                    <a:pt x="199" y="133"/>
                    <a:pt x="199" y="133"/>
                    <a:pt x="199" y="133"/>
                  </a:cubicBezTo>
                  <a:cubicBezTo>
                    <a:pt x="198" y="133"/>
                    <a:pt x="198" y="133"/>
                    <a:pt x="198" y="133"/>
                  </a:cubicBezTo>
                  <a:cubicBezTo>
                    <a:pt x="198" y="134"/>
                    <a:pt x="198" y="134"/>
                    <a:pt x="198" y="134"/>
                  </a:cubicBezTo>
                  <a:cubicBezTo>
                    <a:pt x="198" y="133"/>
                    <a:pt x="198" y="133"/>
                    <a:pt x="198" y="133"/>
                  </a:cubicBezTo>
                  <a:cubicBezTo>
                    <a:pt x="198" y="133"/>
                    <a:pt x="198" y="133"/>
                    <a:pt x="198" y="133"/>
                  </a:cubicBezTo>
                  <a:cubicBezTo>
                    <a:pt x="198" y="132"/>
                    <a:pt x="198" y="132"/>
                    <a:pt x="198" y="132"/>
                  </a:cubicBezTo>
                  <a:cubicBezTo>
                    <a:pt x="198" y="131"/>
                    <a:pt x="198" y="131"/>
                    <a:pt x="198" y="131"/>
                  </a:cubicBezTo>
                  <a:cubicBezTo>
                    <a:pt x="197" y="131"/>
                    <a:pt x="197" y="131"/>
                    <a:pt x="197" y="131"/>
                  </a:cubicBezTo>
                  <a:cubicBezTo>
                    <a:pt x="197" y="131"/>
                    <a:pt x="197" y="131"/>
                    <a:pt x="197" y="131"/>
                  </a:cubicBezTo>
                  <a:cubicBezTo>
                    <a:pt x="198" y="130"/>
                    <a:pt x="198" y="130"/>
                    <a:pt x="198" y="130"/>
                  </a:cubicBezTo>
                  <a:cubicBezTo>
                    <a:pt x="198" y="130"/>
                    <a:pt x="198" y="130"/>
                    <a:pt x="198" y="130"/>
                  </a:cubicBezTo>
                  <a:cubicBezTo>
                    <a:pt x="198" y="130"/>
                    <a:pt x="198" y="130"/>
                    <a:pt x="198" y="130"/>
                  </a:cubicBezTo>
                  <a:cubicBezTo>
                    <a:pt x="198" y="130"/>
                    <a:pt x="198" y="130"/>
                    <a:pt x="198" y="130"/>
                  </a:cubicBezTo>
                  <a:cubicBezTo>
                    <a:pt x="199" y="131"/>
                    <a:pt x="199" y="131"/>
                    <a:pt x="199" y="131"/>
                  </a:cubicBezTo>
                  <a:cubicBezTo>
                    <a:pt x="199" y="130"/>
                    <a:pt x="199" y="130"/>
                    <a:pt x="199" y="130"/>
                  </a:cubicBezTo>
                  <a:cubicBezTo>
                    <a:pt x="199" y="131"/>
                    <a:pt x="199" y="131"/>
                    <a:pt x="199" y="131"/>
                  </a:cubicBezTo>
                  <a:cubicBezTo>
                    <a:pt x="200" y="131"/>
                    <a:pt x="200" y="131"/>
                    <a:pt x="200" y="131"/>
                  </a:cubicBezTo>
                  <a:cubicBezTo>
                    <a:pt x="199" y="132"/>
                    <a:pt x="199" y="132"/>
                    <a:pt x="199" y="132"/>
                  </a:cubicBezTo>
                  <a:cubicBezTo>
                    <a:pt x="200" y="133"/>
                    <a:pt x="200" y="133"/>
                    <a:pt x="200" y="133"/>
                  </a:cubicBezTo>
                  <a:cubicBezTo>
                    <a:pt x="200" y="133"/>
                    <a:pt x="200" y="133"/>
                    <a:pt x="200" y="133"/>
                  </a:cubicBezTo>
                  <a:cubicBezTo>
                    <a:pt x="201" y="132"/>
                    <a:pt x="201" y="132"/>
                    <a:pt x="201" y="132"/>
                  </a:cubicBezTo>
                  <a:cubicBezTo>
                    <a:pt x="201" y="132"/>
                    <a:pt x="201" y="132"/>
                    <a:pt x="201" y="132"/>
                  </a:cubicBezTo>
                  <a:cubicBezTo>
                    <a:pt x="201" y="133"/>
                    <a:pt x="201" y="133"/>
                    <a:pt x="201" y="133"/>
                  </a:cubicBezTo>
                  <a:cubicBezTo>
                    <a:pt x="200" y="133"/>
                    <a:pt x="200" y="133"/>
                    <a:pt x="200" y="133"/>
                  </a:cubicBezTo>
                  <a:cubicBezTo>
                    <a:pt x="200" y="134"/>
                    <a:pt x="200" y="134"/>
                    <a:pt x="200" y="134"/>
                  </a:cubicBezTo>
                  <a:cubicBezTo>
                    <a:pt x="201" y="134"/>
                    <a:pt x="201" y="134"/>
                    <a:pt x="201" y="134"/>
                  </a:cubicBezTo>
                  <a:cubicBezTo>
                    <a:pt x="200" y="135"/>
                    <a:pt x="200" y="135"/>
                    <a:pt x="200" y="135"/>
                  </a:cubicBezTo>
                  <a:cubicBezTo>
                    <a:pt x="200" y="136"/>
                    <a:pt x="200" y="136"/>
                    <a:pt x="200" y="136"/>
                  </a:cubicBezTo>
                  <a:cubicBezTo>
                    <a:pt x="201" y="136"/>
                    <a:pt x="201" y="136"/>
                    <a:pt x="201" y="136"/>
                  </a:cubicBezTo>
                  <a:cubicBezTo>
                    <a:pt x="202" y="136"/>
                    <a:pt x="202" y="136"/>
                    <a:pt x="202" y="136"/>
                  </a:cubicBezTo>
                  <a:cubicBezTo>
                    <a:pt x="202" y="135"/>
                    <a:pt x="202" y="135"/>
                    <a:pt x="202" y="135"/>
                  </a:cubicBezTo>
                  <a:cubicBezTo>
                    <a:pt x="202" y="135"/>
                    <a:pt x="202" y="135"/>
                    <a:pt x="202" y="135"/>
                  </a:cubicBezTo>
                  <a:cubicBezTo>
                    <a:pt x="202" y="136"/>
                    <a:pt x="202" y="136"/>
                    <a:pt x="202" y="136"/>
                  </a:cubicBezTo>
                  <a:cubicBezTo>
                    <a:pt x="202" y="137"/>
                    <a:pt x="202" y="137"/>
                    <a:pt x="202" y="137"/>
                  </a:cubicBezTo>
                  <a:cubicBezTo>
                    <a:pt x="203" y="137"/>
                    <a:pt x="203" y="137"/>
                    <a:pt x="203" y="137"/>
                  </a:cubicBezTo>
                  <a:cubicBezTo>
                    <a:pt x="203" y="136"/>
                    <a:pt x="203" y="136"/>
                    <a:pt x="203" y="136"/>
                  </a:cubicBezTo>
                  <a:cubicBezTo>
                    <a:pt x="204" y="135"/>
                    <a:pt x="204" y="135"/>
                    <a:pt x="204" y="135"/>
                  </a:cubicBezTo>
                  <a:cubicBezTo>
                    <a:pt x="204" y="134"/>
                    <a:pt x="204" y="134"/>
                    <a:pt x="204" y="134"/>
                  </a:cubicBezTo>
                  <a:cubicBezTo>
                    <a:pt x="204" y="132"/>
                    <a:pt x="204" y="132"/>
                    <a:pt x="204" y="132"/>
                  </a:cubicBezTo>
                  <a:cubicBezTo>
                    <a:pt x="205" y="131"/>
                    <a:pt x="205" y="131"/>
                    <a:pt x="205" y="131"/>
                  </a:cubicBezTo>
                  <a:cubicBezTo>
                    <a:pt x="205" y="129"/>
                    <a:pt x="205" y="129"/>
                    <a:pt x="205" y="129"/>
                  </a:cubicBezTo>
                  <a:cubicBezTo>
                    <a:pt x="204" y="128"/>
                    <a:pt x="204" y="128"/>
                    <a:pt x="204" y="128"/>
                  </a:cubicBezTo>
                  <a:cubicBezTo>
                    <a:pt x="204" y="127"/>
                    <a:pt x="204" y="127"/>
                    <a:pt x="204" y="127"/>
                  </a:cubicBezTo>
                  <a:cubicBezTo>
                    <a:pt x="204" y="127"/>
                    <a:pt x="204" y="127"/>
                    <a:pt x="204" y="127"/>
                  </a:cubicBezTo>
                  <a:cubicBezTo>
                    <a:pt x="205" y="127"/>
                    <a:pt x="205" y="127"/>
                    <a:pt x="205" y="127"/>
                  </a:cubicBezTo>
                  <a:cubicBezTo>
                    <a:pt x="205" y="128"/>
                    <a:pt x="205" y="128"/>
                    <a:pt x="205" y="128"/>
                  </a:cubicBezTo>
                  <a:cubicBezTo>
                    <a:pt x="205" y="128"/>
                    <a:pt x="205" y="128"/>
                    <a:pt x="205" y="128"/>
                  </a:cubicBezTo>
                  <a:cubicBezTo>
                    <a:pt x="206" y="127"/>
                    <a:pt x="206" y="127"/>
                    <a:pt x="206" y="127"/>
                  </a:cubicBezTo>
                  <a:cubicBezTo>
                    <a:pt x="207" y="127"/>
                    <a:pt x="207" y="127"/>
                    <a:pt x="207" y="127"/>
                  </a:cubicBezTo>
                  <a:cubicBezTo>
                    <a:pt x="206" y="128"/>
                    <a:pt x="206" y="128"/>
                    <a:pt x="206" y="128"/>
                  </a:cubicBezTo>
                  <a:cubicBezTo>
                    <a:pt x="206" y="129"/>
                    <a:pt x="206" y="129"/>
                    <a:pt x="206" y="129"/>
                  </a:cubicBezTo>
                  <a:cubicBezTo>
                    <a:pt x="206" y="130"/>
                    <a:pt x="206" y="130"/>
                    <a:pt x="206" y="130"/>
                  </a:cubicBezTo>
                  <a:cubicBezTo>
                    <a:pt x="205" y="132"/>
                    <a:pt x="205" y="132"/>
                    <a:pt x="205" y="132"/>
                  </a:cubicBezTo>
                  <a:cubicBezTo>
                    <a:pt x="205" y="133"/>
                    <a:pt x="205" y="133"/>
                    <a:pt x="205" y="133"/>
                  </a:cubicBezTo>
                  <a:cubicBezTo>
                    <a:pt x="205" y="133"/>
                    <a:pt x="205" y="133"/>
                    <a:pt x="205" y="133"/>
                  </a:cubicBezTo>
                  <a:cubicBezTo>
                    <a:pt x="205" y="134"/>
                    <a:pt x="205" y="134"/>
                    <a:pt x="205" y="134"/>
                  </a:cubicBezTo>
                  <a:cubicBezTo>
                    <a:pt x="205" y="135"/>
                    <a:pt x="205" y="135"/>
                    <a:pt x="205" y="135"/>
                  </a:cubicBezTo>
                  <a:cubicBezTo>
                    <a:pt x="205" y="136"/>
                    <a:pt x="205" y="136"/>
                    <a:pt x="205" y="136"/>
                  </a:cubicBezTo>
                  <a:cubicBezTo>
                    <a:pt x="205" y="136"/>
                    <a:pt x="205" y="136"/>
                    <a:pt x="205" y="136"/>
                  </a:cubicBezTo>
                  <a:cubicBezTo>
                    <a:pt x="206" y="137"/>
                    <a:pt x="206" y="137"/>
                    <a:pt x="206" y="137"/>
                  </a:cubicBezTo>
                  <a:cubicBezTo>
                    <a:pt x="206" y="138"/>
                    <a:pt x="206" y="138"/>
                    <a:pt x="206" y="138"/>
                  </a:cubicBezTo>
                  <a:cubicBezTo>
                    <a:pt x="206" y="138"/>
                    <a:pt x="206" y="138"/>
                    <a:pt x="206" y="138"/>
                  </a:cubicBezTo>
                  <a:cubicBezTo>
                    <a:pt x="207" y="139"/>
                    <a:pt x="207" y="139"/>
                    <a:pt x="207" y="139"/>
                  </a:cubicBezTo>
                  <a:cubicBezTo>
                    <a:pt x="207" y="139"/>
                    <a:pt x="207" y="139"/>
                    <a:pt x="207" y="139"/>
                  </a:cubicBezTo>
                  <a:cubicBezTo>
                    <a:pt x="208" y="139"/>
                    <a:pt x="208" y="139"/>
                    <a:pt x="208" y="139"/>
                  </a:cubicBezTo>
                  <a:cubicBezTo>
                    <a:pt x="208" y="139"/>
                    <a:pt x="208" y="139"/>
                    <a:pt x="208" y="139"/>
                  </a:cubicBezTo>
                  <a:cubicBezTo>
                    <a:pt x="209" y="139"/>
                    <a:pt x="209" y="139"/>
                    <a:pt x="209" y="139"/>
                  </a:cubicBezTo>
                  <a:cubicBezTo>
                    <a:pt x="210" y="139"/>
                    <a:pt x="210" y="139"/>
                    <a:pt x="210" y="139"/>
                  </a:cubicBezTo>
                  <a:cubicBezTo>
                    <a:pt x="210" y="139"/>
                    <a:pt x="210" y="139"/>
                    <a:pt x="210" y="139"/>
                  </a:cubicBezTo>
                  <a:cubicBezTo>
                    <a:pt x="209" y="140"/>
                    <a:pt x="209" y="140"/>
                    <a:pt x="209" y="140"/>
                  </a:cubicBezTo>
                  <a:cubicBezTo>
                    <a:pt x="208" y="140"/>
                    <a:pt x="208" y="140"/>
                    <a:pt x="208" y="140"/>
                  </a:cubicBezTo>
                  <a:cubicBezTo>
                    <a:pt x="208" y="140"/>
                    <a:pt x="208" y="140"/>
                    <a:pt x="208" y="140"/>
                  </a:cubicBezTo>
                  <a:cubicBezTo>
                    <a:pt x="209" y="141"/>
                    <a:pt x="209" y="141"/>
                    <a:pt x="209" y="141"/>
                  </a:cubicBezTo>
                  <a:cubicBezTo>
                    <a:pt x="208" y="141"/>
                    <a:pt x="208" y="141"/>
                    <a:pt x="208" y="141"/>
                  </a:cubicBezTo>
                  <a:cubicBezTo>
                    <a:pt x="208" y="141"/>
                    <a:pt x="208" y="141"/>
                    <a:pt x="208" y="141"/>
                  </a:cubicBezTo>
                  <a:cubicBezTo>
                    <a:pt x="208" y="142"/>
                    <a:pt x="208" y="142"/>
                    <a:pt x="208" y="142"/>
                  </a:cubicBezTo>
                  <a:cubicBezTo>
                    <a:pt x="208" y="143"/>
                    <a:pt x="208" y="143"/>
                    <a:pt x="208" y="143"/>
                  </a:cubicBezTo>
                  <a:cubicBezTo>
                    <a:pt x="208" y="143"/>
                    <a:pt x="208" y="143"/>
                    <a:pt x="208" y="143"/>
                  </a:cubicBezTo>
                  <a:cubicBezTo>
                    <a:pt x="208" y="143"/>
                    <a:pt x="208" y="143"/>
                    <a:pt x="208" y="143"/>
                  </a:cubicBezTo>
                  <a:cubicBezTo>
                    <a:pt x="207" y="143"/>
                    <a:pt x="207" y="143"/>
                    <a:pt x="207" y="143"/>
                  </a:cubicBezTo>
                  <a:cubicBezTo>
                    <a:pt x="207" y="142"/>
                    <a:pt x="207" y="142"/>
                    <a:pt x="207" y="142"/>
                  </a:cubicBezTo>
                  <a:cubicBezTo>
                    <a:pt x="207" y="143"/>
                    <a:pt x="207" y="143"/>
                    <a:pt x="207" y="143"/>
                  </a:cubicBezTo>
                  <a:cubicBezTo>
                    <a:pt x="207" y="143"/>
                    <a:pt x="207" y="143"/>
                    <a:pt x="207" y="143"/>
                  </a:cubicBezTo>
                  <a:cubicBezTo>
                    <a:pt x="207" y="144"/>
                    <a:pt x="207" y="144"/>
                    <a:pt x="207" y="144"/>
                  </a:cubicBezTo>
                  <a:cubicBezTo>
                    <a:pt x="207" y="145"/>
                    <a:pt x="207" y="145"/>
                    <a:pt x="207" y="145"/>
                  </a:cubicBezTo>
                  <a:cubicBezTo>
                    <a:pt x="207" y="145"/>
                    <a:pt x="207" y="145"/>
                    <a:pt x="207" y="145"/>
                  </a:cubicBezTo>
                  <a:cubicBezTo>
                    <a:pt x="207" y="145"/>
                    <a:pt x="207" y="145"/>
                    <a:pt x="207" y="145"/>
                  </a:cubicBezTo>
                  <a:cubicBezTo>
                    <a:pt x="206" y="145"/>
                    <a:pt x="206" y="145"/>
                    <a:pt x="206" y="145"/>
                  </a:cubicBezTo>
                  <a:cubicBezTo>
                    <a:pt x="206" y="146"/>
                    <a:pt x="206" y="146"/>
                    <a:pt x="206" y="146"/>
                  </a:cubicBezTo>
                  <a:cubicBezTo>
                    <a:pt x="206" y="146"/>
                    <a:pt x="206" y="146"/>
                    <a:pt x="206" y="146"/>
                  </a:cubicBezTo>
                  <a:cubicBezTo>
                    <a:pt x="206" y="146"/>
                    <a:pt x="206" y="146"/>
                    <a:pt x="206" y="146"/>
                  </a:cubicBezTo>
                  <a:cubicBezTo>
                    <a:pt x="207" y="146"/>
                    <a:pt x="207" y="146"/>
                    <a:pt x="207" y="146"/>
                  </a:cubicBezTo>
                  <a:cubicBezTo>
                    <a:pt x="207" y="147"/>
                    <a:pt x="207" y="147"/>
                    <a:pt x="207" y="147"/>
                  </a:cubicBezTo>
                  <a:cubicBezTo>
                    <a:pt x="208" y="147"/>
                    <a:pt x="208" y="147"/>
                    <a:pt x="208" y="147"/>
                  </a:cubicBezTo>
                  <a:cubicBezTo>
                    <a:pt x="208" y="147"/>
                    <a:pt x="208" y="147"/>
                    <a:pt x="208" y="147"/>
                  </a:cubicBezTo>
                  <a:cubicBezTo>
                    <a:pt x="209" y="148"/>
                    <a:pt x="209" y="148"/>
                    <a:pt x="209" y="148"/>
                  </a:cubicBezTo>
                  <a:cubicBezTo>
                    <a:pt x="209" y="148"/>
                    <a:pt x="209" y="148"/>
                    <a:pt x="209" y="148"/>
                  </a:cubicBezTo>
                  <a:cubicBezTo>
                    <a:pt x="208" y="148"/>
                    <a:pt x="208" y="148"/>
                    <a:pt x="208" y="148"/>
                  </a:cubicBezTo>
                  <a:cubicBezTo>
                    <a:pt x="208" y="148"/>
                    <a:pt x="208" y="148"/>
                    <a:pt x="208" y="148"/>
                  </a:cubicBezTo>
                  <a:cubicBezTo>
                    <a:pt x="208" y="149"/>
                    <a:pt x="208" y="149"/>
                    <a:pt x="208" y="149"/>
                  </a:cubicBezTo>
                  <a:cubicBezTo>
                    <a:pt x="208" y="149"/>
                    <a:pt x="208" y="149"/>
                    <a:pt x="208" y="149"/>
                  </a:cubicBezTo>
                  <a:cubicBezTo>
                    <a:pt x="209" y="150"/>
                    <a:pt x="209" y="150"/>
                    <a:pt x="209" y="150"/>
                  </a:cubicBezTo>
                  <a:cubicBezTo>
                    <a:pt x="209" y="150"/>
                    <a:pt x="209" y="150"/>
                    <a:pt x="209" y="150"/>
                  </a:cubicBezTo>
                  <a:cubicBezTo>
                    <a:pt x="210" y="150"/>
                    <a:pt x="210" y="150"/>
                    <a:pt x="210" y="150"/>
                  </a:cubicBezTo>
                  <a:cubicBezTo>
                    <a:pt x="209" y="150"/>
                    <a:pt x="209" y="150"/>
                    <a:pt x="209" y="150"/>
                  </a:cubicBezTo>
                  <a:cubicBezTo>
                    <a:pt x="209" y="150"/>
                    <a:pt x="209" y="150"/>
                    <a:pt x="209" y="150"/>
                  </a:cubicBezTo>
                  <a:cubicBezTo>
                    <a:pt x="208" y="151"/>
                    <a:pt x="208" y="151"/>
                    <a:pt x="208" y="151"/>
                  </a:cubicBezTo>
                  <a:cubicBezTo>
                    <a:pt x="208" y="152"/>
                    <a:pt x="208" y="152"/>
                    <a:pt x="208" y="152"/>
                  </a:cubicBezTo>
                  <a:cubicBezTo>
                    <a:pt x="209" y="153"/>
                    <a:pt x="209" y="153"/>
                    <a:pt x="209" y="153"/>
                  </a:cubicBezTo>
                  <a:cubicBezTo>
                    <a:pt x="210" y="154"/>
                    <a:pt x="210" y="154"/>
                    <a:pt x="210" y="154"/>
                  </a:cubicBezTo>
                  <a:cubicBezTo>
                    <a:pt x="211" y="154"/>
                    <a:pt x="211" y="154"/>
                    <a:pt x="211" y="154"/>
                  </a:cubicBezTo>
                  <a:cubicBezTo>
                    <a:pt x="211" y="154"/>
                    <a:pt x="211" y="154"/>
                    <a:pt x="211" y="154"/>
                  </a:cubicBezTo>
                  <a:cubicBezTo>
                    <a:pt x="210" y="154"/>
                    <a:pt x="210" y="154"/>
                    <a:pt x="210" y="154"/>
                  </a:cubicBezTo>
                  <a:cubicBezTo>
                    <a:pt x="209" y="154"/>
                    <a:pt x="209" y="154"/>
                    <a:pt x="209" y="154"/>
                  </a:cubicBezTo>
                  <a:cubicBezTo>
                    <a:pt x="209" y="154"/>
                    <a:pt x="209" y="154"/>
                    <a:pt x="209" y="154"/>
                  </a:cubicBezTo>
                  <a:cubicBezTo>
                    <a:pt x="208" y="155"/>
                    <a:pt x="208" y="155"/>
                    <a:pt x="208" y="155"/>
                  </a:cubicBezTo>
                  <a:cubicBezTo>
                    <a:pt x="207" y="156"/>
                    <a:pt x="207" y="156"/>
                    <a:pt x="207" y="156"/>
                  </a:cubicBezTo>
                  <a:cubicBezTo>
                    <a:pt x="206" y="157"/>
                    <a:pt x="206" y="157"/>
                    <a:pt x="206" y="157"/>
                  </a:cubicBezTo>
                  <a:cubicBezTo>
                    <a:pt x="206" y="158"/>
                    <a:pt x="206" y="158"/>
                    <a:pt x="206" y="158"/>
                  </a:cubicBezTo>
                  <a:cubicBezTo>
                    <a:pt x="206" y="159"/>
                    <a:pt x="206" y="159"/>
                    <a:pt x="206" y="159"/>
                  </a:cubicBezTo>
                  <a:cubicBezTo>
                    <a:pt x="207" y="158"/>
                    <a:pt x="207" y="158"/>
                    <a:pt x="207" y="158"/>
                  </a:cubicBezTo>
                  <a:cubicBezTo>
                    <a:pt x="208" y="157"/>
                    <a:pt x="208" y="157"/>
                    <a:pt x="208" y="157"/>
                  </a:cubicBezTo>
                  <a:cubicBezTo>
                    <a:pt x="208" y="157"/>
                    <a:pt x="208" y="157"/>
                    <a:pt x="208" y="157"/>
                  </a:cubicBezTo>
                  <a:cubicBezTo>
                    <a:pt x="208" y="156"/>
                    <a:pt x="208" y="156"/>
                    <a:pt x="208" y="156"/>
                  </a:cubicBezTo>
                  <a:cubicBezTo>
                    <a:pt x="210" y="155"/>
                    <a:pt x="210" y="155"/>
                    <a:pt x="210" y="155"/>
                  </a:cubicBezTo>
                  <a:cubicBezTo>
                    <a:pt x="210" y="156"/>
                    <a:pt x="210" y="156"/>
                    <a:pt x="210" y="156"/>
                  </a:cubicBezTo>
                  <a:cubicBezTo>
                    <a:pt x="210" y="156"/>
                    <a:pt x="210" y="156"/>
                    <a:pt x="210" y="156"/>
                  </a:cubicBezTo>
                  <a:cubicBezTo>
                    <a:pt x="211" y="156"/>
                    <a:pt x="211" y="156"/>
                    <a:pt x="211" y="156"/>
                  </a:cubicBezTo>
                  <a:cubicBezTo>
                    <a:pt x="211" y="156"/>
                    <a:pt x="211" y="156"/>
                    <a:pt x="211" y="156"/>
                  </a:cubicBezTo>
                  <a:cubicBezTo>
                    <a:pt x="211" y="157"/>
                    <a:pt x="211" y="157"/>
                    <a:pt x="211" y="157"/>
                  </a:cubicBezTo>
                  <a:cubicBezTo>
                    <a:pt x="212" y="157"/>
                    <a:pt x="212" y="157"/>
                    <a:pt x="212" y="157"/>
                  </a:cubicBezTo>
                  <a:cubicBezTo>
                    <a:pt x="212" y="157"/>
                    <a:pt x="212" y="157"/>
                    <a:pt x="212" y="157"/>
                  </a:cubicBezTo>
                  <a:cubicBezTo>
                    <a:pt x="211" y="158"/>
                    <a:pt x="211" y="158"/>
                    <a:pt x="211" y="158"/>
                  </a:cubicBezTo>
                  <a:cubicBezTo>
                    <a:pt x="211" y="158"/>
                    <a:pt x="211" y="158"/>
                    <a:pt x="211" y="158"/>
                  </a:cubicBezTo>
                  <a:cubicBezTo>
                    <a:pt x="211" y="159"/>
                    <a:pt x="211" y="159"/>
                    <a:pt x="211" y="159"/>
                  </a:cubicBezTo>
                  <a:cubicBezTo>
                    <a:pt x="211" y="160"/>
                    <a:pt x="211" y="160"/>
                    <a:pt x="211" y="160"/>
                  </a:cubicBezTo>
                  <a:cubicBezTo>
                    <a:pt x="210" y="160"/>
                    <a:pt x="210" y="160"/>
                    <a:pt x="210" y="160"/>
                  </a:cubicBezTo>
                  <a:cubicBezTo>
                    <a:pt x="211" y="161"/>
                    <a:pt x="211" y="161"/>
                    <a:pt x="211" y="161"/>
                  </a:cubicBezTo>
                  <a:cubicBezTo>
                    <a:pt x="211" y="161"/>
                    <a:pt x="211" y="161"/>
                    <a:pt x="211" y="161"/>
                  </a:cubicBezTo>
                  <a:cubicBezTo>
                    <a:pt x="210" y="161"/>
                    <a:pt x="210" y="161"/>
                    <a:pt x="210" y="161"/>
                  </a:cubicBezTo>
                  <a:cubicBezTo>
                    <a:pt x="209" y="161"/>
                    <a:pt x="209" y="161"/>
                    <a:pt x="209" y="161"/>
                  </a:cubicBezTo>
                  <a:cubicBezTo>
                    <a:pt x="209" y="162"/>
                    <a:pt x="209" y="162"/>
                    <a:pt x="209" y="162"/>
                  </a:cubicBezTo>
                  <a:cubicBezTo>
                    <a:pt x="209" y="162"/>
                    <a:pt x="209" y="162"/>
                    <a:pt x="209" y="162"/>
                  </a:cubicBezTo>
                  <a:cubicBezTo>
                    <a:pt x="209" y="162"/>
                    <a:pt x="209" y="162"/>
                    <a:pt x="209" y="162"/>
                  </a:cubicBezTo>
                  <a:cubicBezTo>
                    <a:pt x="210" y="162"/>
                    <a:pt x="210" y="162"/>
                    <a:pt x="210" y="162"/>
                  </a:cubicBezTo>
                  <a:cubicBezTo>
                    <a:pt x="211" y="162"/>
                    <a:pt x="211" y="162"/>
                    <a:pt x="211" y="162"/>
                  </a:cubicBezTo>
                  <a:cubicBezTo>
                    <a:pt x="211" y="162"/>
                    <a:pt x="211" y="162"/>
                    <a:pt x="211" y="162"/>
                  </a:cubicBezTo>
                  <a:cubicBezTo>
                    <a:pt x="210" y="163"/>
                    <a:pt x="210" y="163"/>
                    <a:pt x="210" y="163"/>
                  </a:cubicBezTo>
                  <a:cubicBezTo>
                    <a:pt x="209" y="163"/>
                    <a:pt x="209" y="163"/>
                    <a:pt x="209" y="163"/>
                  </a:cubicBezTo>
                  <a:cubicBezTo>
                    <a:pt x="209" y="163"/>
                    <a:pt x="209" y="163"/>
                    <a:pt x="209" y="163"/>
                  </a:cubicBezTo>
                  <a:cubicBezTo>
                    <a:pt x="209" y="163"/>
                    <a:pt x="209" y="163"/>
                    <a:pt x="209" y="163"/>
                  </a:cubicBezTo>
                  <a:cubicBezTo>
                    <a:pt x="208" y="164"/>
                    <a:pt x="208" y="164"/>
                    <a:pt x="208" y="164"/>
                  </a:cubicBezTo>
                  <a:cubicBezTo>
                    <a:pt x="209" y="165"/>
                    <a:pt x="209" y="165"/>
                    <a:pt x="209" y="165"/>
                  </a:cubicBezTo>
                  <a:cubicBezTo>
                    <a:pt x="209" y="165"/>
                    <a:pt x="209" y="165"/>
                    <a:pt x="209" y="165"/>
                  </a:cubicBezTo>
                  <a:cubicBezTo>
                    <a:pt x="209" y="164"/>
                    <a:pt x="209" y="164"/>
                    <a:pt x="209" y="164"/>
                  </a:cubicBezTo>
                  <a:cubicBezTo>
                    <a:pt x="210" y="164"/>
                    <a:pt x="210" y="164"/>
                    <a:pt x="210" y="164"/>
                  </a:cubicBezTo>
                  <a:cubicBezTo>
                    <a:pt x="211" y="164"/>
                    <a:pt x="211" y="164"/>
                    <a:pt x="211" y="164"/>
                  </a:cubicBezTo>
                  <a:cubicBezTo>
                    <a:pt x="212" y="163"/>
                    <a:pt x="212" y="163"/>
                    <a:pt x="212" y="163"/>
                  </a:cubicBezTo>
                  <a:cubicBezTo>
                    <a:pt x="213" y="161"/>
                    <a:pt x="213" y="161"/>
                    <a:pt x="213" y="161"/>
                  </a:cubicBezTo>
                  <a:cubicBezTo>
                    <a:pt x="213" y="160"/>
                    <a:pt x="213" y="160"/>
                    <a:pt x="213" y="160"/>
                  </a:cubicBezTo>
                  <a:cubicBezTo>
                    <a:pt x="214" y="158"/>
                    <a:pt x="214" y="158"/>
                    <a:pt x="214" y="158"/>
                  </a:cubicBezTo>
                  <a:cubicBezTo>
                    <a:pt x="215" y="158"/>
                    <a:pt x="215" y="158"/>
                    <a:pt x="215" y="158"/>
                  </a:cubicBezTo>
                  <a:cubicBezTo>
                    <a:pt x="215" y="158"/>
                    <a:pt x="215" y="158"/>
                    <a:pt x="215" y="158"/>
                  </a:cubicBezTo>
                  <a:close/>
                  <a:moveTo>
                    <a:pt x="201" y="162"/>
                  </a:moveTo>
                  <a:cubicBezTo>
                    <a:pt x="201" y="162"/>
                    <a:pt x="201" y="162"/>
                    <a:pt x="201" y="162"/>
                  </a:cubicBezTo>
                  <a:cubicBezTo>
                    <a:pt x="201" y="161"/>
                    <a:pt x="201" y="161"/>
                    <a:pt x="201" y="161"/>
                  </a:cubicBezTo>
                  <a:cubicBezTo>
                    <a:pt x="202" y="162"/>
                    <a:pt x="202" y="162"/>
                    <a:pt x="202" y="162"/>
                  </a:cubicBezTo>
                  <a:cubicBezTo>
                    <a:pt x="201" y="162"/>
                    <a:pt x="201" y="162"/>
                    <a:pt x="201" y="162"/>
                  </a:cubicBezTo>
                  <a:close/>
                  <a:moveTo>
                    <a:pt x="206" y="163"/>
                  </a:moveTo>
                  <a:cubicBezTo>
                    <a:pt x="207" y="163"/>
                    <a:pt x="207" y="163"/>
                    <a:pt x="207" y="163"/>
                  </a:cubicBezTo>
                  <a:cubicBezTo>
                    <a:pt x="208" y="163"/>
                    <a:pt x="208" y="163"/>
                    <a:pt x="208" y="163"/>
                  </a:cubicBezTo>
                  <a:cubicBezTo>
                    <a:pt x="207" y="164"/>
                    <a:pt x="207" y="164"/>
                    <a:pt x="207" y="164"/>
                  </a:cubicBezTo>
                  <a:cubicBezTo>
                    <a:pt x="206" y="163"/>
                    <a:pt x="206" y="163"/>
                    <a:pt x="206" y="163"/>
                  </a:cubicBezTo>
                  <a:close/>
                  <a:moveTo>
                    <a:pt x="207" y="161"/>
                  </a:moveTo>
                  <a:cubicBezTo>
                    <a:pt x="207" y="161"/>
                    <a:pt x="207" y="161"/>
                    <a:pt x="207" y="161"/>
                  </a:cubicBezTo>
                  <a:cubicBezTo>
                    <a:pt x="208" y="162"/>
                    <a:pt x="208" y="162"/>
                    <a:pt x="208" y="162"/>
                  </a:cubicBezTo>
                  <a:cubicBezTo>
                    <a:pt x="207" y="163"/>
                    <a:pt x="207" y="163"/>
                    <a:pt x="207" y="163"/>
                  </a:cubicBezTo>
                  <a:cubicBezTo>
                    <a:pt x="206" y="162"/>
                    <a:pt x="206" y="162"/>
                    <a:pt x="206" y="162"/>
                  </a:cubicBezTo>
                  <a:cubicBezTo>
                    <a:pt x="207" y="162"/>
                    <a:pt x="207" y="162"/>
                    <a:pt x="207" y="162"/>
                  </a:cubicBezTo>
                  <a:cubicBezTo>
                    <a:pt x="207" y="161"/>
                    <a:pt x="207" y="161"/>
                    <a:pt x="207" y="161"/>
                  </a:cubicBezTo>
                  <a:close/>
                  <a:moveTo>
                    <a:pt x="206" y="160"/>
                  </a:moveTo>
                  <a:cubicBezTo>
                    <a:pt x="207" y="160"/>
                    <a:pt x="207" y="160"/>
                    <a:pt x="207" y="160"/>
                  </a:cubicBezTo>
                  <a:cubicBezTo>
                    <a:pt x="206" y="161"/>
                    <a:pt x="206" y="161"/>
                    <a:pt x="206" y="161"/>
                  </a:cubicBezTo>
                  <a:cubicBezTo>
                    <a:pt x="206" y="160"/>
                    <a:pt x="206" y="160"/>
                    <a:pt x="206" y="160"/>
                  </a:cubicBezTo>
                  <a:cubicBezTo>
                    <a:pt x="206" y="160"/>
                    <a:pt x="206" y="160"/>
                    <a:pt x="206" y="160"/>
                  </a:cubicBezTo>
                  <a:cubicBezTo>
                    <a:pt x="206" y="160"/>
                    <a:pt x="206" y="160"/>
                    <a:pt x="206" y="160"/>
                  </a:cubicBezTo>
                  <a:close/>
                  <a:moveTo>
                    <a:pt x="207" y="159"/>
                  </a:moveTo>
                  <a:cubicBezTo>
                    <a:pt x="208" y="159"/>
                    <a:pt x="208" y="159"/>
                    <a:pt x="208" y="159"/>
                  </a:cubicBezTo>
                  <a:cubicBezTo>
                    <a:pt x="208" y="158"/>
                    <a:pt x="208" y="158"/>
                    <a:pt x="208" y="158"/>
                  </a:cubicBezTo>
                  <a:cubicBezTo>
                    <a:pt x="208" y="157"/>
                    <a:pt x="208" y="157"/>
                    <a:pt x="208" y="157"/>
                  </a:cubicBezTo>
                  <a:cubicBezTo>
                    <a:pt x="209" y="157"/>
                    <a:pt x="209" y="157"/>
                    <a:pt x="209" y="157"/>
                  </a:cubicBezTo>
                  <a:cubicBezTo>
                    <a:pt x="209" y="157"/>
                    <a:pt x="209" y="157"/>
                    <a:pt x="209" y="157"/>
                  </a:cubicBezTo>
                  <a:cubicBezTo>
                    <a:pt x="210" y="156"/>
                    <a:pt x="210" y="156"/>
                    <a:pt x="210" y="156"/>
                  </a:cubicBezTo>
                  <a:cubicBezTo>
                    <a:pt x="211" y="157"/>
                    <a:pt x="211" y="157"/>
                    <a:pt x="211" y="157"/>
                  </a:cubicBezTo>
                  <a:cubicBezTo>
                    <a:pt x="210" y="158"/>
                    <a:pt x="210" y="158"/>
                    <a:pt x="210" y="158"/>
                  </a:cubicBezTo>
                  <a:cubicBezTo>
                    <a:pt x="211" y="159"/>
                    <a:pt x="211" y="159"/>
                    <a:pt x="211" y="159"/>
                  </a:cubicBezTo>
                  <a:cubicBezTo>
                    <a:pt x="209" y="160"/>
                    <a:pt x="209" y="160"/>
                    <a:pt x="209" y="160"/>
                  </a:cubicBezTo>
                  <a:cubicBezTo>
                    <a:pt x="208" y="161"/>
                    <a:pt x="208" y="161"/>
                    <a:pt x="208" y="161"/>
                  </a:cubicBezTo>
                  <a:cubicBezTo>
                    <a:pt x="208" y="161"/>
                    <a:pt x="208" y="161"/>
                    <a:pt x="208" y="161"/>
                  </a:cubicBezTo>
                  <a:cubicBezTo>
                    <a:pt x="208" y="160"/>
                    <a:pt x="208" y="160"/>
                    <a:pt x="208" y="160"/>
                  </a:cubicBezTo>
                  <a:cubicBezTo>
                    <a:pt x="209" y="159"/>
                    <a:pt x="209" y="159"/>
                    <a:pt x="209" y="159"/>
                  </a:cubicBezTo>
                  <a:cubicBezTo>
                    <a:pt x="209" y="159"/>
                    <a:pt x="209" y="159"/>
                    <a:pt x="209" y="159"/>
                  </a:cubicBezTo>
                  <a:cubicBezTo>
                    <a:pt x="208" y="160"/>
                    <a:pt x="208" y="160"/>
                    <a:pt x="208" y="160"/>
                  </a:cubicBezTo>
                  <a:cubicBezTo>
                    <a:pt x="207" y="159"/>
                    <a:pt x="207" y="159"/>
                    <a:pt x="207" y="159"/>
                  </a:cubicBezTo>
                  <a:close/>
                  <a:moveTo>
                    <a:pt x="199" y="162"/>
                  </a:moveTo>
                  <a:cubicBezTo>
                    <a:pt x="200" y="162"/>
                    <a:pt x="200" y="162"/>
                    <a:pt x="200" y="162"/>
                  </a:cubicBezTo>
                  <a:cubicBezTo>
                    <a:pt x="200" y="162"/>
                    <a:pt x="200" y="162"/>
                    <a:pt x="200" y="162"/>
                  </a:cubicBezTo>
                  <a:cubicBezTo>
                    <a:pt x="200" y="163"/>
                    <a:pt x="200" y="163"/>
                    <a:pt x="200" y="163"/>
                  </a:cubicBezTo>
                  <a:cubicBezTo>
                    <a:pt x="201" y="164"/>
                    <a:pt x="201" y="164"/>
                    <a:pt x="201" y="164"/>
                  </a:cubicBezTo>
                  <a:cubicBezTo>
                    <a:pt x="200" y="165"/>
                    <a:pt x="200" y="165"/>
                    <a:pt x="200" y="165"/>
                  </a:cubicBezTo>
                  <a:cubicBezTo>
                    <a:pt x="200" y="164"/>
                    <a:pt x="200" y="164"/>
                    <a:pt x="200" y="164"/>
                  </a:cubicBezTo>
                  <a:cubicBezTo>
                    <a:pt x="200" y="163"/>
                    <a:pt x="200" y="163"/>
                    <a:pt x="200" y="163"/>
                  </a:cubicBezTo>
                  <a:cubicBezTo>
                    <a:pt x="199" y="162"/>
                    <a:pt x="199" y="162"/>
                    <a:pt x="199" y="162"/>
                  </a:cubicBezTo>
                  <a:cubicBezTo>
                    <a:pt x="199" y="162"/>
                    <a:pt x="199" y="162"/>
                    <a:pt x="199" y="162"/>
                  </a:cubicBezTo>
                  <a:close/>
                  <a:moveTo>
                    <a:pt x="200" y="161"/>
                  </a:moveTo>
                  <a:cubicBezTo>
                    <a:pt x="200" y="161"/>
                    <a:pt x="200" y="161"/>
                    <a:pt x="200" y="161"/>
                  </a:cubicBezTo>
                  <a:cubicBezTo>
                    <a:pt x="200" y="161"/>
                    <a:pt x="200" y="161"/>
                    <a:pt x="200" y="161"/>
                  </a:cubicBezTo>
                  <a:cubicBezTo>
                    <a:pt x="201" y="161"/>
                    <a:pt x="201" y="161"/>
                    <a:pt x="201" y="161"/>
                  </a:cubicBezTo>
                  <a:cubicBezTo>
                    <a:pt x="200" y="162"/>
                    <a:pt x="200" y="162"/>
                    <a:pt x="200" y="162"/>
                  </a:cubicBezTo>
                  <a:cubicBezTo>
                    <a:pt x="200" y="161"/>
                    <a:pt x="200" y="161"/>
                    <a:pt x="200" y="161"/>
                  </a:cubicBezTo>
                  <a:close/>
                  <a:moveTo>
                    <a:pt x="199" y="160"/>
                  </a:moveTo>
                  <a:cubicBezTo>
                    <a:pt x="200" y="159"/>
                    <a:pt x="200" y="159"/>
                    <a:pt x="200" y="159"/>
                  </a:cubicBezTo>
                  <a:cubicBezTo>
                    <a:pt x="200" y="160"/>
                    <a:pt x="200" y="160"/>
                    <a:pt x="200" y="160"/>
                  </a:cubicBezTo>
                  <a:cubicBezTo>
                    <a:pt x="199" y="160"/>
                    <a:pt x="199" y="160"/>
                    <a:pt x="199" y="160"/>
                  </a:cubicBezTo>
                  <a:close/>
                  <a:moveTo>
                    <a:pt x="199" y="159"/>
                  </a:moveTo>
                  <a:cubicBezTo>
                    <a:pt x="199" y="159"/>
                    <a:pt x="199" y="159"/>
                    <a:pt x="199" y="159"/>
                  </a:cubicBezTo>
                  <a:cubicBezTo>
                    <a:pt x="198" y="160"/>
                    <a:pt x="198" y="160"/>
                    <a:pt x="198" y="160"/>
                  </a:cubicBezTo>
                  <a:cubicBezTo>
                    <a:pt x="199" y="159"/>
                    <a:pt x="199" y="159"/>
                    <a:pt x="199" y="159"/>
                  </a:cubicBezTo>
                  <a:close/>
                  <a:moveTo>
                    <a:pt x="198" y="155"/>
                  </a:moveTo>
                  <a:cubicBezTo>
                    <a:pt x="198" y="154"/>
                    <a:pt x="198" y="154"/>
                    <a:pt x="198" y="154"/>
                  </a:cubicBezTo>
                  <a:cubicBezTo>
                    <a:pt x="199" y="155"/>
                    <a:pt x="199" y="155"/>
                    <a:pt x="199" y="155"/>
                  </a:cubicBezTo>
                  <a:cubicBezTo>
                    <a:pt x="198" y="155"/>
                    <a:pt x="198" y="155"/>
                    <a:pt x="198" y="155"/>
                  </a:cubicBezTo>
                  <a:close/>
                  <a:moveTo>
                    <a:pt x="200" y="156"/>
                  </a:moveTo>
                  <a:cubicBezTo>
                    <a:pt x="201" y="156"/>
                    <a:pt x="201" y="156"/>
                    <a:pt x="201" y="156"/>
                  </a:cubicBezTo>
                  <a:cubicBezTo>
                    <a:pt x="201" y="156"/>
                    <a:pt x="201" y="156"/>
                    <a:pt x="201" y="156"/>
                  </a:cubicBezTo>
                  <a:cubicBezTo>
                    <a:pt x="201" y="156"/>
                    <a:pt x="201" y="156"/>
                    <a:pt x="201" y="156"/>
                  </a:cubicBezTo>
                  <a:cubicBezTo>
                    <a:pt x="200" y="156"/>
                    <a:pt x="200" y="156"/>
                    <a:pt x="200" y="156"/>
                  </a:cubicBezTo>
                  <a:close/>
                  <a:moveTo>
                    <a:pt x="201" y="155"/>
                  </a:moveTo>
                  <a:cubicBezTo>
                    <a:pt x="201" y="154"/>
                    <a:pt x="201" y="154"/>
                    <a:pt x="201" y="154"/>
                  </a:cubicBezTo>
                  <a:cubicBezTo>
                    <a:pt x="202" y="154"/>
                    <a:pt x="202" y="154"/>
                    <a:pt x="202" y="154"/>
                  </a:cubicBezTo>
                  <a:cubicBezTo>
                    <a:pt x="203" y="154"/>
                    <a:pt x="203" y="154"/>
                    <a:pt x="203" y="154"/>
                  </a:cubicBezTo>
                  <a:cubicBezTo>
                    <a:pt x="202" y="155"/>
                    <a:pt x="202" y="155"/>
                    <a:pt x="202" y="155"/>
                  </a:cubicBezTo>
                  <a:cubicBezTo>
                    <a:pt x="202" y="155"/>
                    <a:pt x="202" y="155"/>
                    <a:pt x="202" y="155"/>
                  </a:cubicBezTo>
                  <a:cubicBezTo>
                    <a:pt x="201" y="155"/>
                    <a:pt x="201" y="155"/>
                    <a:pt x="201" y="155"/>
                  </a:cubicBezTo>
                  <a:cubicBezTo>
                    <a:pt x="201" y="155"/>
                    <a:pt x="201" y="155"/>
                    <a:pt x="201" y="155"/>
                  </a:cubicBezTo>
                  <a:close/>
                  <a:moveTo>
                    <a:pt x="203" y="155"/>
                  </a:moveTo>
                  <a:cubicBezTo>
                    <a:pt x="203" y="154"/>
                    <a:pt x="203" y="154"/>
                    <a:pt x="203" y="154"/>
                  </a:cubicBezTo>
                  <a:cubicBezTo>
                    <a:pt x="203" y="154"/>
                    <a:pt x="203" y="154"/>
                    <a:pt x="203" y="154"/>
                  </a:cubicBezTo>
                  <a:cubicBezTo>
                    <a:pt x="202" y="153"/>
                    <a:pt x="202" y="153"/>
                    <a:pt x="202" y="153"/>
                  </a:cubicBezTo>
                  <a:cubicBezTo>
                    <a:pt x="203" y="152"/>
                    <a:pt x="203" y="152"/>
                    <a:pt x="203" y="152"/>
                  </a:cubicBezTo>
                  <a:cubicBezTo>
                    <a:pt x="203" y="153"/>
                    <a:pt x="203" y="153"/>
                    <a:pt x="203" y="153"/>
                  </a:cubicBezTo>
                  <a:cubicBezTo>
                    <a:pt x="204" y="153"/>
                    <a:pt x="204" y="153"/>
                    <a:pt x="204" y="153"/>
                  </a:cubicBezTo>
                  <a:cubicBezTo>
                    <a:pt x="203" y="154"/>
                    <a:pt x="203" y="154"/>
                    <a:pt x="203" y="154"/>
                  </a:cubicBezTo>
                  <a:cubicBezTo>
                    <a:pt x="203" y="155"/>
                    <a:pt x="203" y="155"/>
                    <a:pt x="203" y="155"/>
                  </a:cubicBezTo>
                  <a:cubicBezTo>
                    <a:pt x="204" y="155"/>
                    <a:pt x="204" y="155"/>
                    <a:pt x="204" y="155"/>
                  </a:cubicBezTo>
                  <a:cubicBezTo>
                    <a:pt x="204" y="155"/>
                    <a:pt x="204" y="155"/>
                    <a:pt x="204" y="155"/>
                  </a:cubicBezTo>
                  <a:cubicBezTo>
                    <a:pt x="205" y="156"/>
                    <a:pt x="205" y="156"/>
                    <a:pt x="205" y="156"/>
                  </a:cubicBezTo>
                  <a:cubicBezTo>
                    <a:pt x="205" y="157"/>
                    <a:pt x="205" y="157"/>
                    <a:pt x="205" y="157"/>
                  </a:cubicBezTo>
                  <a:cubicBezTo>
                    <a:pt x="204" y="157"/>
                    <a:pt x="204" y="157"/>
                    <a:pt x="204" y="157"/>
                  </a:cubicBezTo>
                  <a:cubicBezTo>
                    <a:pt x="205" y="158"/>
                    <a:pt x="205" y="158"/>
                    <a:pt x="205" y="158"/>
                  </a:cubicBezTo>
                  <a:cubicBezTo>
                    <a:pt x="205" y="158"/>
                    <a:pt x="205" y="158"/>
                    <a:pt x="205" y="158"/>
                  </a:cubicBezTo>
                  <a:cubicBezTo>
                    <a:pt x="204" y="158"/>
                    <a:pt x="204" y="158"/>
                    <a:pt x="204" y="158"/>
                  </a:cubicBezTo>
                  <a:cubicBezTo>
                    <a:pt x="204" y="158"/>
                    <a:pt x="204" y="158"/>
                    <a:pt x="204" y="158"/>
                  </a:cubicBezTo>
                  <a:cubicBezTo>
                    <a:pt x="204" y="159"/>
                    <a:pt x="204" y="159"/>
                    <a:pt x="204" y="159"/>
                  </a:cubicBezTo>
                  <a:cubicBezTo>
                    <a:pt x="205" y="159"/>
                    <a:pt x="205" y="159"/>
                    <a:pt x="205" y="159"/>
                  </a:cubicBezTo>
                  <a:cubicBezTo>
                    <a:pt x="205" y="160"/>
                    <a:pt x="205" y="160"/>
                    <a:pt x="205" y="160"/>
                  </a:cubicBezTo>
                  <a:cubicBezTo>
                    <a:pt x="204" y="161"/>
                    <a:pt x="204" y="161"/>
                    <a:pt x="204" y="161"/>
                  </a:cubicBezTo>
                  <a:cubicBezTo>
                    <a:pt x="204" y="161"/>
                    <a:pt x="204" y="161"/>
                    <a:pt x="204" y="161"/>
                  </a:cubicBezTo>
                  <a:cubicBezTo>
                    <a:pt x="205" y="161"/>
                    <a:pt x="205" y="161"/>
                    <a:pt x="205" y="161"/>
                  </a:cubicBezTo>
                  <a:cubicBezTo>
                    <a:pt x="205" y="161"/>
                    <a:pt x="205" y="161"/>
                    <a:pt x="205" y="161"/>
                  </a:cubicBezTo>
                  <a:cubicBezTo>
                    <a:pt x="205" y="161"/>
                    <a:pt x="205" y="161"/>
                    <a:pt x="205" y="161"/>
                  </a:cubicBezTo>
                  <a:cubicBezTo>
                    <a:pt x="204" y="162"/>
                    <a:pt x="204" y="162"/>
                    <a:pt x="204" y="162"/>
                  </a:cubicBezTo>
                  <a:cubicBezTo>
                    <a:pt x="204" y="162"/>
                    <a:pt x="204" y="162"/>
                    <a:pt x="204" y="162"/>
                  </a:cubicBezTo>
                  <a:cubicBezTo>
                    <a:pt x="204" y="163"/>
                    <a:pt x="204" y="163"/>
                    <a:pt x="204" y="163"/>
                  </a:cubicBezTo>
                  <a:cubicBezTo>
                    <a:pt x="204" y="163"/>
                    <a:pt x="204" y="163"/>
                    <a:pt x="204" y="163"/>
                  </a:cubicBezTo>
                  <a:cubicBezTo>
                    <a:pt x="204" y="163"/>
                    <a:pt x="204" y="163"/>
                    <a:pt x="204" y="163"/>
                  </a:cubicBezTo>
                  <a:cubicBezTo>
                    <a:pt x="204" y="163"/>
                    <a:pt x="204" y="163"/>
                    <a:pt x="204" y="163"/>
                  </a:cubicBezTo>
                  <a:cubicBezTo>
                    <a:pt x="204" y="164"/>
                    <a:pt x="204" y="164"/>
                    <a:pt x="204" y="164"/>
                  </a:cubicBezTo>
                  <a:cubicBezTo>
                    <a:pt x="204" y="164"/>
                    <a:pt x="204" y="164"/>
                    <a:pt x="204" y="164"/>
                  </a:cubicBezTo>
                  <a:cubicBezTo>
                    <a:pt x="203" y="164"/>
                    <a:pt x="203" y="164"/>
                    <a:pt x="203" y="164"/>
                  </a:cubicBezTo>
                  <a:cubicBezTo>
                    <a:pt x="203" y="164"/>
                    <a:pt x="203" y="164"/>
                    <a:pt x="203" y="164"/>
                  </a:cubicBezTo>
                  <a:cubicBezTo>
                    <a:pt x="203" y="163"/>
                    <a:pt x="203" y="163"/>
                    <a:pt x="203" y="163"/>
                  </a:cubicBezTo>
                  <a:cubicBezTo>
                    <a:pt x="202" y="163"/>
                    <a:pt x="202" y="163"/>
                    <a:pt x="202" y="163"/>
                  </a:cubicBezTo>
                  <a:cubicBezTo>
                    <a:pt x="202" y="162"/>
                    <a:pt x="202" y="162"/>
                    <a:pt x="202" y="162"/>
                  </a:cubicBezTo>
                  <a:cubicBezTo>
                    <a:pt x="203" y="162"/>
                    <a:pt x="203" y="162"/>
                    <a:pt x="203" y="162"/>
                  </a:cubicBezTo>
                  <a:cubicBezTo>
                    <a:pt x="202" y="161"/>
                    <a:pt x="202" y="161"/>
                    <a:pt x="202" y="161"/>
                  </a:cubicBezTo>
                  <a:cubicBezTo>
                    <a:pt x="202" y="161"/>
                    <a:pt x="202" y="161"/>
                    <a:pt x="202" y="161"/>
                  </a:cubicBezTo>
                  <a:cubicBezTo>
                    <a:pt x="203" y="161"/>
                    <a:pt x="203" y="161"/>
                    <a:pt x="203" y="161"/>
                  </a:cubicBezTo>
                  <a:cubicBezTo>
                    <a:pt x="203" y="160"/>
                    <a:pt x="203" y="160"/>
                    <a:pt x="203" y="160"/>
                  </a:cubicBezTo>
                  <a:cubicBezTo>
                    <a:pt x="202" y="160"/>
                    <a:pt x="202" y="160"/>
                    <a:pt x="202" y="160"/>
                  </a:cubicBezTo>
                  <a:cubicBezTo>
                    <a:pt x="202" y="161"/>
                    <a:pt x="202" y="161"/>
                    <a:pt x="202" y="161"/>
                  </a:cubicBezTo>
                  <a:cubicBezTo>
                    <a:pt x="202" y="160"/>
                    <a:pt x="202" y="160"/>
                    <a:pt x="202" y="160"/>
                  </a:cubicBezTo>
                  <a:cubicBezTo>
                    <a:pt x="201" y="160"/>
                    <a:pt x="201" y="160"/>
                    <a:pt x="201" y="160"/>
                  </a:cubicBezTo>
                  <a:cubicBezTo>
                    <a:pt x="201" y="160"/>
                    <a:pt x="201" y="160"/>
                    <a:pt x="201" y="160"/>
                  </a:cubicBezTo>
                  <a:cubicBezTo>
                    <a:pt x="201" y="159"/>
                    <a:pt x="201" y="159"/>
                    <a:pt x="201" y="159"/>
                  </a:cubicBezTo>
                  <a:cubicBezTo>
                    <a:pt x="201" y="159"/>
                    <a:pt x="201" y="159"/>
                    <a:pt x="201" y="159"/>
                  </a:cubicBezTo>
                  <a:cubicBezTo>
                    <a:pt x="202" y="159"/>
                    <a:pt x="202" y="159"/>
                    <a:pt x="202" y="159"/>
                  </a:cubicBezTo>
                  <a:cubicBezTo>
                    <a:pt x="202" y="159"/>
                    <a:pt x="202" y="159"/>
                    <a:pt x="202" y="159"/>
                  </a:cubicBezTo>
                  <a:cubicBezTo>
                    <a:pt x="203" y="158"/>
                    <a:pt x="203" y="158"/>
                    <a:pt x="203" y="158"/>
                  </a:cubicBezTo>
                  <a:cubicBezTo>
                    <a:pt x="203" y="158"/>
                    <a:pt x="203" y="158"/>
                    <a:pt x="203" y="158"/>
                  </a:cubicBezTo>
                  <a:cubicBezTo>
                    <a:pt x="202" y="157"/>
                    <a:pt x="202" y="157"/>
                    <a:pt x="202" y="157"/>
                  </a:cubicBezTo>
                  <a:cubicBezTo>
                    <a:pt x="202" y="158"/>
                    <a:pt x="202" y="158"/>
                    <a:pt x="202" y="158"/>
                  </a:cubicBezTo>
                  <a:cubicBezTo>
                    <a:pt x="201" y="157"/>
                    <a:pt x="201" y="157"/>
                    <a:pt x="201" y="157"/>
                  </a:cubicBezTo>
                  <a:cubicBezTo>
                    <a:pt x="202" y="157"/>
                    <a:pt x="202" y="157"/>
                    <a:pt x="202" y="157"/>
                  </a:cubicBezTo>
                  <a:cubicBezTo>
                    <a:pt x="202" y="157"/>
                    <a:pt x="202" y="157"/>
                    <a:pt x="202" y="157"/>
                  </a:cubicBezTo>
                  <a:cubicBezTo>
                    <a:pt x="203" y="156"/>
                    <a:pt x="203" y="156"/>
                    <a:pt x="203" y="156"/>
                  </a:cubicBezTo>
                  <a:cubicBezTo>
                    <a:pt x="203" y="155"/>
                    <a:pt x="203" y="155"/>
                    <a:pt x="203" y="155"/>
                  </a:cubicBezTo>
                  <a:close/>
                  <a:moveTo>
                    <a:pt x="208" y="155"/>
                  </a:moveTo>
                  <a:cubicBezTo>
                    <a:pt x="207" y="154"/>
                    <a:pt x="207" y="154"/>
                    <a:pt x="207" y="154"/>
                  </a:cubicBezTo>
                  <a:cubicBezTo>
                    <a:pt x="208" y="154"/>
                    <a:pt x="208" y="154"/>
                    <a:pt x="208" y="154"/>
                  </a:cubicBezTo>
                  <a:cubicBezTo>
                    <a:pt x="208" y="153"/>
                    <a:pt x="208" y="153"/>
                    <a:pt x="208" y="153"/>
                  </a:cubicBezTo>
                  <a:cubicBezTo>
                    <a:pt x="208" y="153"/>
                    <a:pt x="208" y="153"/>
                    <a:pt x="208" y="153"/>
                  </a:cubicBezTo>
                  <a:cubicBezTo>
                    <a:pt x="208" y="154"/>
                    <a:pt x="208" y="154"/>
                    <a:pt x="208" y="154"/>
                  </a:cubicBezTo>
                  <a:cubicBezTo>
                    <a:pt x="208" y="155"/>
                    <a:pt x="208" y="155"/>
                    <a:pt x="208" y="155"/>
                  </a:cubicBezTo>
                  <a:close/>
                  <a:moveTo>
                    <a:pt x="206" y="156"/>
                  </a:moveTo>
                  <a:cubicBezTo>
                    <a:pt x="207" y="154"/>
                    <a:pt x="207" y="154"/>
                    <a:pt x="207" y="154"/>
                  </a:cubicBezTo>
                  <a:cubicBezTo>
                    <a:pt x="207" y="154"/>
                    <a:pt x="207" y="154"/>
                    <a:pt x="207" y="154"/>
                  </a:cubicBezTo>
                  <a:cubicBezTo>
                    <a:pt x="207" y="155"/>
                    <a:pt x="207" y="155"/>
                    <a:pt x="207" y="155"/>
                  </a:cubicBezTo>
                  <a:cubicBezTo>
                    <a:pt x="207" y="156"/>
                    <a:pt x="207" y="156"/>
                    <a:pt x="207" y="156"/>
                  </a:cubicBezTo>
                  <a:cubicBezTo>
                    <a:pt x="206" y="156"/>
                    <a:pt x="206" y="156"/>
                    <a:pt x="206" y="156"/>
                  </a:cubicBezTo>
                  <a:close/>
                  <a:moveTo>
                    <a:pt x="206" y="155"/>
                  </a:moveTo>
                  <a:cubicBezTo>
                    <a:pt x="206" y="154"/>
                    <a:pt x="206" y="154"/>
                    <a:pt x="206" y="154"/>
                  </a:cubicBezTo>
                  <a:cubicBezTo>
                    <a:pt x="207" y="153"/>
                    <a:pt x="207" y="153"/>
                    <a:pt x="207" y="153"/>
                  </a:cubicBezTo>
                  <a:cubicBezTo>
                    <a:pt x="207" y="154"/>
                    <a:pt x="207" y="154"/>
                    <a:pt x="207" y="154"/>
                  </a:cubicBezTo>
                  <a:cubicBezTo>
                    <a:pt x="207" y="154"/>
                    <a:pt x="207" y="154"/>
                    <a:pt x="207" y="154"/>
                  </a:cubicBezTo>
                  <a:cubicBezTo>
                    <a:pt x="206" y="155"/>
                    <a:pt x="206" y="155"/>
                    <a:pt x="206" y="155"/>
                  </a:cubicBezTo>
                  <a:cubicBezTo>
                    <a:pt x="206" y="155"/>
                    <a:pt x="206" y="155"/>
                    <a:pt x="206" y="155"/>
                  </a:cubicBezTo>
                  <a:close/>
                  <a:moveTo>
                    <a:pt x="205" y="153"/>
                  </a:moveTo>
                  <a:cubicBezTo>
                    <a:pt x="205" y="152"/>
                    <a:pt x="205" y="152"/>
                    <a:pt x="205" y="152"/>
                  </a:cubicBezTo>
                  <a:cubicBezTo>
                    <a:pt x="207" y="152"/>
                    <a:pt x="207" y="152"/>
                    <a:pt x="207" y="152"/>
                  </a:cubicBezTo>
                  <a:cubicBezTo>
                    <a:pt x="207" y="153"/>
                    <a:pt x="207" y="153"/>
                    <a:pt x="207" y="153"/>
                  </a:cubicBezTo>
                  <a:cubicBezTo>
                    <a:pt x="206" y="154"/>
                    <a:pt x="206" y="154"/>
                    <a:pt x="206" y="154"/>
                  </a:cubicBezTo>
                  <a:cubicBezTo>
                    <a:pt x="205" y="153"/>
                    <a:pt x="205" y="153"/>
                    <a:pt x="205" y="153"/>
                  </a:cubicBezTo>
                  <a:cubicBezTo>
                    <a:pt x="205" y="153"/>
                    <a:pt x="205" y="153"/>
                    <a:pt x="205" y="153"/>
                  </a:cubicBezTo>
                  <a:close/>
                  <a:moveTo>
                    <a:pt x="206" y="151"/>
                  </a:moveTo>
                  <a:cubicBezTo>
                    <a:pt x="207" y="150"/>
                    <a:pt x="207" y="150"/>
                    <a:pt x="207" y="150"/>
                  </a:cubicBezTo>
                  <a:cubicBezTo>
                    <a:pt x="207" y="149"/>
                    <a:pt x="207" y="149"/>
                    <a:pt x="207" y="149"/>
                  </a:cubicBezTo>
                  <a:cubicBezTo>
                    <a:pt x="208" y="151"/>
                    <a:pt x="208" y="151"/>
                    <a:pt x="208" y="151"/>
                  </a:cubicBezTo>
                  <a:cubicBezTo>
                    <a:pt x="207" y="151"/>
                    <a:pt x="207" y="151"/>
                    <a:pt x="207" y="151"/>
                  </a:cubicBezTo>
                  <a:cubicBezTo>
                    <a:pt x="206" y="152"/>
                    <a:pt x="206" y="152"/>
                    <a:pt x="206" y="152"/>
                  </a:cubicBezTo>
                  <a:cubicBezTo>
                    <a:pt x="206" y="151"/>
                    <a:pt x="206" y="151"/>
                    <a:pt x="206" y="151"/>
                  </a:cubicBezTo>
                  <a:cubicBezTo>
                    <a:pt x="206" y="151"/>
                    <a:pt x="206" y="151"/>
                    <a:pt x="206" y="151"/>
                  </a:cubicBezTo>
                  <a:close/>
                  <a:moveTo>
                    <a:pt x="203" y="152"/>
                  </a:moveTo>
                  <a:cubicBezTo>
                    <a:pt x="203" y="151"/>
                    <a:pt x="203" y="151"/>
                    <a:pt x="203" y="151"/>
                  </a:cubicBezTo>
                  <a:cubicBezTo>
                    <a:pt x="204" y="149"/>
                    <a:pt x="204" y="149"/>
                    <a:pt x="204" y="149"/>
                  </a:cubicBezTo>
                  <a:cubicBezTo>
                    <a:pt x="204" y="148"/>
                    <a:pt x="204" y="148"/>
                    <a:pt x="204" y="148"/>
                  </a:cubicBezTo>
                  <a:cubicBezTo>
                    <a:pt x="203" y="148"/>
                    <a:pt x="203" y="148"/>
                    <a:pt x="203" y="148"/>
                  </a:cubicBezTo>
                  <a:cubicBezTo>
                    <a:pt x="203" y="148"/>
                    <a:pt x="203" y="148"/>
                    <a:pt x="203" y="148"/>
                  </a:cubicBezTo>
                  <a:cubicBezTo>
                    <a:pt x="203" y="147"/>
                    <a:pt x="203" y="147"/>
                    <a:pt x="203" y="147"/>
                  </a:cubicBezTo>
                  <a:cubicBezTo>
                    <a:pt x="203" y="147"/>
                    <a:pt x="203" y="147"/>
                    <a:pt x="203" y="147"/>
                  </a:cubicBezTo>
                  <a:cubicBezTo>
                    <a:pt x="204" y="146"/>
                    <a:pt x="204" y="146"/>
                    <a:pt x="204" y="146"/>
                  </a:cubicBezTo>
                  <a:cubicBezTo>
                    <a:pt x="205" y="147"/>
                    <a:pt x="205" y="147"/>
                    <a:pt x="205" y="147"/>
                  </a:cubicBezTo>
                  <a:cubicBezTo>
                    <a:pt x="206" y="147"/>
                    <a:pt x="206" y="147"/>
                    <a:pt x="206" y="147"/>
                  </a:cubicBezTo>
                  <a:cubicBezTo>
                    <a:pt x="207" y="148"/>
                    <a:pt x="207" y="148"/>
                    <a:pt x="207" y="148"/>
                  </a:cubicBezTo>
                  <a:cubicBezTo>
                    <a:pt x="207" y="149"/>
                    <a:pt x="207" y="149"/>
                    <a:pt x="207" y="149"/>
                  </a:cubicBezTo>
                  <a:cubicBezTo>
                    <a:pt x="206" y="150"/>
                    <a:pt x="206" y="150"/>
                    <a:pt x="206" y="150"/>
                  </a:cubicBezTo>
                  <a:cubicBezTo>
                    <a:pt x="205" y="150"/>
                    <a:pt x="205" y="150"/>
                    <a:pt x="205" y="150"/>
                  </a:cubicBezTo>
                  <a:cubicBezTo>
                    <a:pt x="205" y="149"/>
                    <a:pt x="205" y="149"/>
                    <a:pt x="205" y="149"/>
                  </a:cubicBezTo>
                  <a:cubicBezTo>
                    <a:pt x="205" y="149"/>
                    <a:pt x="205" y="149"/>
                    <a:pt x="205" y="149"/>
                  </a:cubicBezTo>
                  <a:cubicBezTo>
                    <a:pt x="205" y="150"/>
                    <a:pt x="205" y="150"/>
                    <a:pt x="205" y="150"/>
                  </a:cubicBezTo>
                  <a:cubicBezTo>
                    <a:pt x="204" y="151"/>
                    <a:pt x="204" y="151"/>
                    <a:pt x="204" y="151"/>
                  </a:cubicBezTo>
                  <a:cubicBezTo>
                    <a:pt x="205" y="151"/>
                    <a:pt x="205" y="151"/>
                    <a:pt x="205" y="151"/>
                  </a:cubicBezTo>
                  <a:cubicBezTo>
                    <a:pt x="204" y="152"/>
                    <a:pt x="204" y="152"/>
                    <a:pt x="204" y="152"/>
                  </a:cubicBezTo>
                  <a:cubicBezTo>
                    <a:pt x="204" y="151"/>
                    <a:pt x="204" y="151"/>
                    <a:pt x="204" y="151"/>
                  </a:cubicBezTo>
                  <a:cubicBezTo>
                    <a:pt x="204" y="152"/>
                    <a:pt x="204" y="152"/>
                    <a:pt x="204" y="152"/>
                  </a:cubicBezTo>
                  <a:cubicBezTo>
                    <a:pt x="203" y="152"/>
                    <a:pt x="203" y="152"/>
                    <a:pt x="203" y="152"/>
                  </a:cubicBezTo>
                  <a:close/>
                  <a:moveTo>
                    <a:pt x="201" y="151"/>
                  </a:moveTo>
                  <a:cubicBezTo>
                    <a:pt x="200" y="150"/>
                    <a:pt x="200" y="150"/>
                    <a:pt x="200" y="150"/>
                  </a:cubicBezTo>
                  <a:cubicBezTo>
                    <a:pt x="201" y="149"/>
                    <a:pt x="201" y="149"/>
                    <a:pt x="201" y="149"/>
                  </a:cubicBezTo>
                  <a:cubicBezTo>
                    <a:pt x="200" y="149"/>
                    <a:pt x="200" y="149"/>
                    <a:pt x="200" y="149"/>
                  </a:cubicBezTo>
                  <a:cubicBezTo>
                    <a:pt x="200" y="148"/>
                    <a:pt x="200" y="148"/>
                    <a:pt x="200" y="148"/>
                  </a:cubicBezTo>
                  <a:cubicBezTo>
                    <a:pt x="201" y="148"/>
                    <a:pt x="201" y="148"/>
                    <a:pt x="201" y="148"/>
                  </a:cubicBezTo>
                  <a:cubicBezTo>
                    <a:pt x="201" y="148"/>
                    <a:pt x="201" y="148"/>
                    <a:pt x="201" y="148"/>
                  </a:cubicBezTo>
                  <a:cubicBezTo>
                    <a:pt x="201" y="147"/>
                    <a:pt x="201" y="147"/>
                    <a:pt x="201" y="147"/>
                  </a:cubicBezTo>
                  <a:cubicBezTo>
                    <a:pt x="202" y="147"/>
                    <a:pt x="202" y="147"/>
                    <a:pt x="202" y="147"/>
                  </a:cubicBezTo>
                  <a:cubicBezTo>
                    <a:pt x="203" y="148"/>
                    <a:pt x="203" y="148"/>
                    <a:pt x="203" y="148"/>
                  </a:cubicBezTo>
                  <a:cubicBezTo>
                    <a:pt x="202" y="149"/>
                    <a:pt x="202" y="149"/>
                    <a:pt x="202" y="149"/>
                  </a:cubicBezTo>
                  <a:cubicBezTo>
                    <a:pt x="202" y="149"/>
                    <a:pt x="202" y="149"/>
                    <a:pt x="202" y="149"/>
                  </a:cubicBezTo>
                  <a:cubicBezTo>
                    <a:pt x="203" y="149"/>
                    <a:pt x="203" y="149"/>
                    <a:pt x="203" y="149"/>
                  </a:cubicBezTo>
                  <a:cubicBezTo>
                    <a:pt x="203" y="149"/>
                    <a:pt x="203" y="149"/>
                    <a:pt x="203" y="149"/>
                  </a:cubicBezTo>
                  <a:cubicBezTo>
                    <a:pt x="202" y="151"/>
                    <a:pt x="202" y="151"/>
                    <a:pt x="202" y="151"/>
                  </a:cubicBezTo>
                  <a:cubicBezTo>
                    <a:pt x="201" y="152"/>
                    <a:pt x="201" y="152"/>
                    <a:pt x="201" y="152"/>
                  </a:cubicBezTo>
                  <a:cubicBezTo>
                    <a:pt x="201" y="153"/>
                    <a:pt x="201" y="153"/>
                    <a:pt x="201" y="153"/>
                  </a:cubicBezTo>
                  <a:cubicBezTo>
                    <a:pt x="201" y="153"/>
                    <a:pt x="201" y="153"/>
                    <a:pt x="201" y="153"/>
                  </a:cubicBezTo>
                  <a:cubicBezTo>
                    <a:pt x="200" y="154"/>
                    <a:pt x="200" y="154"/>
                    <a:pt x="200" y="154"/>
                  </a:cubicBezTo>
                  <a:cubicBezTo>
                    <a:pt x="200" y="153"/>
                    <a:pt x="200" y="153"/>
                    <a:pt x="200" y="153"/>
                  </a:cubicBezTo>
                  <a:cubicBezTo>
                    <a:pt x="200" y="152"/>
                    <a:pt x="200" y="152"/>
                    <a:pt x="200" y="152"/>
                  </a:cubicBezTo>
                  <a:cubicBezTo>
                    <a:pt x="199" y="154"/>
                    <a:pt x="199" y="154"/>
                    <a:pt x="199" y="154"/>
                  </a:cubicBezTo>
                  <a:cubicBezTo>
                    <a:pt x="199" y="153"/>
                    <a:pt x="199" y="153"/>
                    <a:pt x="199" y="153"/>
                  </a:cubicBezTo>
                  <a:cubicBezTo>
                    <a:pt x="199" y="153"/>
                    <a:pt x="199" y="153"/>
                    <a:pt x="199" y="153"/>
                  </a:cubicBezTo>
                  <a:cubicBezTo>
                    <a:pt x="199" y="152"/>
                    <a:pt x="199" y="152"/>
                    <a:pt x="199" y="152"/>
                  </a:cubicBezTo>
                  <a:cubicBezTo>
                    <a:pt x="199" y="152"/>
                    <a:pt x="199" y="152"/>
                    <a:pt x="199" y="152"/>
                  </a:cubicBezTo>
                  <a:cubicBezTo>
                    <a:pt x="200" y="151"/>
                    <a:pt x="200" y="151"/>
                    <a:pt x="200" y="151"/>
                  </a:cubicBezTo>
                  <a:cubicBezTo>
                    <a:pt x="200" y="152"/>
                    <a:pt x="200" y="152"/>
                    <a:pt x="200" y="152"/>
                  </a:cubicBezTo>
                  <a:cubicBezTo>
                    <a:pt x="201" y="151"/>
                    <a:pt x="201" y="151"/>
                    <a:pt x="201" y="151"/>
                  </a:cubicBezTo>
                  <a:cubicBezTo>
                    <a:pt x="201" y="151"/>
                    <a:pt x="201" y="151"/>
                    <a:pt x="201" y="151"/>
                  </a:cubicBezTo>
                  <a:close/>
                  <a:moveTo>
                    <a:pt x="200" y="144"/>
                  </a:moveTo>
                  <a:cubicBezTo>
                    <a:pt x="201" y="144"/>
                    <a:pt x="201" y="144"/>
                    <a:pt x="201" y="144"/>
                  </a:cubicBezTo>
                  <a:cubicBezTo>
                    <a:pt x="201" y="144"/>
                    <a:pt x="201" y="144"/>
                    <a:pt x="201" y="144"/>
                  </a:cubicBezTo>
                  <a:cubicBezTo>
                    <a:pt x="200" y="144"/>
                    <a:pt x="200" y="144"/>
                    <a:pt x="200" y="144"/>
                  </a:cubicBezTo>
                  <a:close/>
                  <a:moveTo>
                    <a:pt x="198" y="144"/>
                  </a:moveTo>
                  <a:cubicBezTo>
                    <a:pt x="199" y="144"/>
                    <a:pt x="199" y="144"/>
                    <a:pt x="199" y="144"/>
                  </a:cubicBezTo>
                  <a:cubicBezTo>
                    <a:pt x="199" y="143"/>
                    <a:pt x="199" y="143"/>
                    <a:pt x="199" y="143"/>
                  </a:cubicBezTo>
                  <a:cubicBezTo>
                    <a:pt x="200" y="143"/>
                    <a:pt x="200" y="143"/>
                    <a:pt x="200" y="143"/>
                  </a:cubicBezTo>
                  <a:cubicBezTo>
                    <a:pt x="200" y="144"/>
                    <a:pt x="200" y="144"/>
                    <a:pt x="200" y="144"/>
                  </a:cubicBezTo>
                  <a:cubicBezTo>
                    <a:pt x="200" y="146"/>
                    <a:pt x="200" y="146"/>
                    <a:pt x="200" y="146"/>
                  </a:cubicBezTo>
                  <a:cubicBezTo>
                    <a:pt x="200" y="147"/>
                    <a:pt x="200" y="147"/>
                    <a:pt x="200" y="147"/>
                  </a:cubicBezTo>
                  <a:cubicBezTo>
                    <a:pt x="199" y="147"/>
                    <a:pt x="199" y="147"/>
                    <a:pt x="199" y="147"/>
                  </a:cubicBezTo>
                  <a:cubicBezTo>
                    <a:pt x="199" y="149"/>
                    <a:pt x="199" y="149"/>
                    <a:pt x="199" y="149"/>
                  </a:cubicBezTo>
                  <a:cubicBezTo>
                    <a:pt x="199" y="149"/>
                    <a:pt x="199" y="149"/>
                    <a:pt x="199" y="149"/>
                  </a:cubicBezTo>
                  <a:cubicBezTo>
                    <a:pt x="198" y="150"/>
                    <a:pt x="198" y="150"/>
                    <a:pt x="198" y="150"/>
                  </a:cubicBezTo>
                  <a:cubicBezTo>
                    <a:pt x="198" y="151"/>
                    <a:pt x="198" y="151"/>
                    <a:pt x="198" y="151"/>
                  </a:cubicBezTo>
                  <a:cubicBezTo>
                    <a:pt x="198" y="152"/>
                    <a:pt x="198" y="152"/>
                    <a:pt x="198" y="152"/>
                  </a:cubicBezTo>
                  <a:cubicBezTo>
                    <a:pt x="198" y="152"/>
                    <a:pt x="198" y="152"/>
                    <a:pt x="198" y="152"/>
                  </a:cubicBezTo>
                  <a:cubicBezTo>
                    <a:pt x="198" y="152"/>
                    <a:pt x="198" y="152"/>
                    <a:pt x="198" y="152"/>
                  </a:cubicBezTo>
                  <a:cubicBezTo>
                    <a:pt x="198" y="151"/>
                    <a:pt x="198" y="151"/>
                    <a:pt x="198" y="151"/>
                  </a:cubicBezTo>
                  <a:cubicBezTo>
                    <a:pt x="197" y="151"/>
                    <a:pt x="197" y="151"/>
                    <a:pt x="197" y="151"/>
                  </a:cubicBezTo>
                  <a:cubicBezTo>
                    <a:pt x="197" y="150"/>
                    <a:pt x="197" y="150"/>
                    <a:pt x="197" y="150"/>
                  </a:cubicBezTo>
                  <a:cubicBezTo>
                    <a:pt x="197" y="149"/>
                    <a:pt x="197" y="149"/>
                    <a:pt x="197" y="149"/>
                  </a:cubicBezTo>
                  <a:cubicBezTo>
                    <a:pt x="198" y="149"/>
                    <a:pt x="198" y="149"/>
                    <a:pt x="198" y="149"/>
                  </a:cubicBezTo>
                  <a:cubicBezTo>
                    <a:pt x="198" y="149"/>
                    <a:pt x="198" y="149"/>
                    <a:pt x="198" y="149"/>
                  </a:cubicBezTo>
                  <a:cubicBezTo>
                    <a:pt x="198" y="148"/>
                    <a:pt x="198" y="148"/>
                    <a:pt x="198" y="148"/>
                  </a:cubicBezTo>
                  <a:cubicBezTo>
                    <a:pt x="198" y="149"/>
                    <a:pt x="198" y="149"/>
                    <a:pt x="198" y="149"/>
                  </a:cubicBezTo>
                  <a:cubicBezTo>
                    <a:pt x="197" y="149"/>
                    <a:pt x="197" y="149"/>
                    <a:pt x="197" y="149"/>
                  </a:cubicBezTo>
                  <a:cubicBezTo>
                    <a:pt x="197" y="148"/>
                    <a:pt x="197" y="148"/>
                    <a:pt x="197" y="148"/>
                  </a:cubicBezTo>
                  <a:cubicBezTo>
                    <a:pt x="198" y="148"/>
                    <a:pt x="198" y="148"/>
                    <a:pt x="198" y="148"/>
                  </a:cubicBezTo>
                  <a:cubicBezTo>
                    <a:pt x="198" y="147"/>
                    <a:pt x="198" y="147"/>
                    <a:pt x="198" y="147"/>
                  </a:cubicBezTo>
                  <a:cubicBezTo>
                    <a:pt x="197" y="147"/>
                    <a:pt x="197" y="147"/>
                    <a:pt x="197" y="147"/>
                  </a:cubicBezTo>
                  <a:cubicBezTo>
                    <a:pt x="197" y="147"/>
                    <a:pt x="197" y="147"/>
                    <a:pt x="197" y="147"/>
                  </a:cubicBezTo>
                  <a:cubicBezTo>
                    <a:pt x="198" y="147"/>
                    <a:pt x="198" y="147"/>
                    <a:pt x="198" y="147"/>
                  </a:cubicBezTo>
                  <a:cubicBezTo>
                    <a:pt x="198" y="146"/>
                    <a:pt x="198" y="146"/>
                    <a:pt x="198" y="146"/>
                  </a:cubicBezTo>
                  <a:cubicBezTo>
                    <a:pt x="198" y="145"/>
                    <a:pt x="198" y="145"/>
                    <a:pt x="198" y="145"/>
                  </a:cubicBezTo>
                  <a:cubicBezTo>
                    <a:pt x="199" y="145"/>
                    <a:pt x="199" y="145"/>
                    <a:pt x="199" y="145"/>
                  </a:cubicBezTo>
                  <a:cubicBezTo>
                    <a:pt x="198" y="144"/>
                    <a:pt x="198" y="144"/>
                    <a:pt x="198" y="144"/>
                  </a:cubicBezTo>
                  <a:cubicBezTo>
                    <a:pt x="198" y="144"/>
                    <a:pt x="198" y="144"/>
                    <a:pt x="198" y="144"/>
                  </a:cubicBezTo>
                  <a:close/>
                  <a:moveTo>
                    <a:pt x="196" y="144"/>
                  </a:moveTo>
                  <a:cubicBezTo>
                    <a:pt x="197" y="144"/>
                    <a:pt x="197" y="144"/>
                    <a:pt x="197" y="144"/>
                  </a:cubicBezTo>
                  <a:cubicBezTo>
                    <a:pt x="197" y="144"/>
                    <a:pt x="197" y="144"/>
                    <a:pt x="197" y="144"/>
                  </a:cubicBezTo>
                  <a:cubicBezTo>
                    <a:pt x="197" y="145"/>
                    <a:pt x="197" y="145"/>
                    <a:pt x="197" y="145"/>
                  </a:cubicBezTo>
                  <a:cubicBezTo>
                    <a:pt x="197" y="146"/>
                    <a:pt x="197" y="146"/>
                    <a:pt x="197" y="146"/>
                  </a:cubicBezTo>
                  <a:cubicBezTo>
                    <a:pt x="196" y="146"/>
                    <a:pt x="196" y="146"/>
                    <a:pt x="196" y="146"/>
                  </a:cubicBezTo>
                  <a:cubicBezTo>
                    <a:pt x="196" y="145"/>
                    <a:pt x="196" y="145"/>
                    <a:pt x="196" y="145"/>
                  </a:cubicBezTo>
                  <a:cubicBezTo>
                    <a:pt x="196" y="145"/>
                    <a:pt x="196" y="145"/>
                    <a:pt x="196" y="145"/>
                  </a:cubicBezTo>
                  <a:cubicBezTo>
                    <a:pt x="196" y="145"/>
                    <a:pt x="196" y="145"/>
                    <a:pt x="196" y="145"/>
                  </a:cubicBezTo>
                  <a:cubicBezTo>
                    <a:pt x="196" y="144"/>
                    <a:pt x="196" y="144"/>
                    <a:pt x="196" y="144"/>
                  </a:cubicBezTo>
                  <a:close/>
                  <a:moveTo>
                    <a:pt x="201" y="146"/>
                  </a:moveTo>
                  <a:cubicBezTo>
                    <a:pt x="201" y="145"/>
                    <a:pt x="201" y="145"/>
                    <a:pt x="201" y="145"/>
                  </a:cubicBezTo>
                  <a:cubicBezTo>
                    <a:pt x="201" y="144"/>
                    <a:pt x="201" y="144"/>
                    <a:pt x="201" y="144"/>
                  </a:cubicBezTo>
                  <a:cubicBezTo>
                    <a:pt x="202" y="144"/>
                    <a:pt x="202" y="144"/>
                    <a:pt x="202" y="144"/>
                  </a:cubicBezTo>
                  <a:cubicBezTo>
                    <a:pt x="203" y="144"/>
                    <a:pt x="203" y="144"/>
                    <a:pt x="203" y="144"/>
                  </a:cubicBezTo>
                  <a:cubicBezTo>
                    <a:pt x="202" y="143"/>
                    <a:pt x="202" y="143"/>
                    <a:pt x="202" y="143"/>
                  </a:cubicBezTo>
                  <a:cubicBezTo>
                    <a:pt x="203" y="143"/>
                    <a:pt x="203" y="143"/>
                    <a:pt x="203" y="143"/>
                  </a:cubicBezTo>
                  <a:cubicBezTo>
                    <a:pt x="202" y="142"/>
                    <a:pt x="202" y="142"/>
                    <a:pt x="202" y="142"/>
                  </a:cubicBezTo>
                  <a:cubicBezTo>
                    <a:pt x="202" y="141"/>
                    <a:pt x="202" y="141"/>
                    <a:pt x="202" y="141"/>
                  </a:cubicBezTo>
                  <a:cubicBezTo>
                    <a:pt x="203" y="140"/>
                    <a:pt x="203" y="140"/>
                    <a:pt x="203" y="140"/>
                  </a:cubicBezTo>
                  <a:cubicBezTo>
                    <a:pt x="203" y="138"/>
                    <a:pt x="203" y="138"/>
                    <a:pt x="203" y="138"/>
                  </a:cubicBezTo>
                  <a:cubicBezTo>
                    <a:pt x="204" y="136"/>
                    <a:pt x="204" y="136"/>
                    <a:pt x="204" y="136"/>
                  </a:cubicBezTo>
                  <a:cubicBezTo>
                    <a:pt x="204" y="137"/>
                    <a:pt x="204" y="137"/>
                    <a:pt x="204" y="137"/>
                  </a:cubicBezTo>
                  <a:cubicBezTo>
                    <a:pt x="204" y="138"/>
                    <a:pt x="204" y="138"/>
                    <a:pt x="204" y="138"/>
                  </a:cubicBezTo>
                  <a:cubicBezTo>
                    <a:pt x="205" y="138"/>
                    <a:pt x="205" y="138"/>
                    <a:pt x="205" y="138"/>
                  </a:cubicBezTo>
                  <a:cubicBezTo>
                    <a:pt x="206" y="139"/>
                    <a:pt x="206" y="139"/>
                    <a:pt x="206" y="139"/>
                  </a:cubicBezTo>
                  <a:cubicBezTo>
                    <a:pt x="206" y="142"/>
                    <a:pt x="206" y="142"/>
                    <a:pt x="206" y="142"/>
                  </a:cubicBezTo>
                  <a:cubicBezTo>
                    <a:pt x="206" y="143"/>
                    <a:pt x="206" y="143"/>
                    <a:pt x="206" y="143"/>
                  </a:cubicBezTo>
                  <a:cubicBezTo>
                    <a:pt x="205" y="143"/>
                    <a:pt x="205" y="143"/>
                    <a:pt x="205" y="143"/>
                  </a:cubicBezTo>
                  <a:cubicBezTo>
                    <a:pt x="205" y="141"/>
                    <a:pt x="205" y="141"/>
                    <a:pt x="205" y="141"/>
                  </a:cubicBezTo>
                  <a:cubicBezTo>
                    <a:pt x="205" y="139"/>
                    <a:pt x="205" y="139"/>
                    <a:pt x="205" y="139"/>
                  </a:cubicBezTo>
                  <a:cubicBezTo>
                    <a:pt x="205" y="140"/>
                    <a:pt x="205" y="140"/>
                    <a:pt x="205" y="140"/>
                  </a:cubicBezTo>
                  <a:cubicBezTo>
                    <a:pt x="205" y="143"/>
                    <a:pt x="205" y="143"/>
                    <a:pt x="205" y="143"/>
                  </a:cubicBezTo>
                  <a:cubicBezTo>
                    <a:pt x="204" y="143"/>
                    <a:pt x="204" y="143"/>
                    <a:pt x="204" y="143"/>
                  </a:cubicBezTo>
                  <a:cubicBezTo>
                    <a:pt x="204" y="144"/>
                    <a:pt x="204" y="144"/>
                    <a:pt x="204" y="144"/>
                  </a:cubicBezTo>
                  <a:cubicBezTo>
                    <a:pt x="204" y="144"/>
                    <a:pt x="204" y="144"/>
                    <a:pt x="204" y="144"/>
                  </a:cubicBezTo>
                  <a:cubicBezTo>
                    <a:pt x="203" y="144"/>
                    <a:pt x="203" y="144"/>
                    <a:pt x="203" y="144"/>
                  </a:cubicBezTo>
                  <a:cubicBezTo>
                    <a:pt x="203" y="145"/>
                    <a:pt x="203" y="145"/>
                    <a:pt x="203" y="145"/>
                  </a:cubicBezTo>
                  <a:cubicBezTo>
                    <a:pt x="202" y="146"/>
                    <a:pt x="202" y="146"/>
                    <a:pt x="202" y="146"/>
                  </a:cubicBezTo>
                  <a:cubicBezTo>
                    <a:pt x="201" y="147"/>
                    <a:pt x="201" y="147"/>
                    <a:pt x="201" y="147"/>
                  </a:cubicBezTo>
                  <a:cubicBezTo>
                    <a:pt x="201" y="146"/>
                    <a:pt x="201" y="146"/>
                    <a:pt x="201" y="146"/>
                  </a:cubicBezTo>
                  <a:close/>
                  <a:moveTo>
                    <a:pt x="198" y="137"/>
                  </a:moveTo>
                  <a:cubicBezTo>
                    <a:pt x="200" y="137"/>
                    <a:pt x="200" y="137"/>
                    <a:pt x="200" y="137"/>
                  </a:cubicBezTo>
                  <a:cubicBezTo>
                    <a:pt x="200" y="137"/>
                    <a:pt x="200" y="137"/>
                    <a:pt x="200" y="137"/>
                  </a:cubicBezTo>
                  <a:cubicBezTo>
                    <a:pt x="200" y="138"/>
                    <a:pt x="200" y="138"/>
                    <a:pt x="200" y="138"/>
                  </a:cubicBezTo>
                  <a:cubicBezTo>
                    <a:pt x="200" y="138"/>
                    <a:pt x="200" y="138"/>
                    <a:pt x="200" y="138"/>
                  </a:cubicBezTo>
                  <a:cubicBezTo>
                    <a:pt x="200" y="139"/>
                    <a:pt x="200" y="139"/>
                    <a:pt x="200" y="139"/>
                  </a:cubicBezTo>
                  <a:cubicBezTo>
                    <a:pt x="201" y="138"/>
                    <a:pt x="201" y="138"/>
                    <a:pt x="201" y="138"/>
                  </a:cubicBezTo>
                  <a:cubicBezTo>
                    <a:pt x="201" y="138"/>
                    <a:pt x="201" y="138"/>
                    <a:pt x="201" y="138"/>
                  </a:cubicBezTo>
                  <a:cubicBezTo>
                    <a:pt x="202" y="139"/>
                    <a:pt x="202" y="139"/>
                    <a:pt x="202" y="139"/>
                  </a:cubicBezTo>
                  <a:cubicBezTo>
                    <a:pt x="202" y="139"/>
                    <a:pt x="202" y="139"/>
                    <a:pt x="202" y="139"/>
                  </a:cubicBezTo>
                  <a:cubicBezTo>
                    <a:pt x="202" y="139"/>
                    <a:pt x="202" y="139"/>
                    <a:pt x="202" y="139"/>
                  </a:cubicBezTo>
                  <a:cubicBezTo>
                    <a:pt x="202" y="140"/>
                    <a:pt x="202" y="140"/>
                    <a:pt x="202" y="140"/>
                  </a:cubicBezTo>
                  <a:cubicBezTo>
                    <a:pt x="201" y="140"/>
                    <a:pt x="201" y="140"/>
                    <a:pt x="201" y="140"/>
                  </a:cubicBezTo>
                  <a:cubicBezTo>
                    <a:pt x="201" y="140"/>
                    <a:pt x="201" y="140"/>
                    <a:pt x="201" y="140"/>
                  </a:cubicBezTo>
                  <a:cubicBezTo>
                    <a:pt x="200" y="139"/>
                    <a:pt x="200" y="139"/>
                    <a:pt x="200" y="139"/>
                  </a:cubicBezTo>
                  <a:cubicBezTo>
                    <a:pt x="199" y="138"/>
                    <a:pt x="199" y="138"/>
                    <a:pt x="199" y="138"/>
                  </a:cubicBezTo>
                  <a:cubicBezTo>
                    <a:pt x="199" y="139"/>
                    <a:pt x="199" y="139"/>
                    <a:pt x="199" y="139"/>
                  </a:cubicBezTo>
                  <a:cubicBezTo>
                    <a:pt x="200" y="140"/>
                    <a:pt x="200" y="140"/>
                    <a:pt x="200" y="140"/>
                  </a:cubicBezTo>
                  <a:cubicBezTo>
                    <a:pt x="200" y="141"/>
                    <a:pt x="200" y="141"/>
                    <a:pt x="200" y="141"/>
                  </a:cubicBezTo>
                  <a:cubicBezTo>
                    <a:pt x="201" y="141"/>
                    <a:pt x="201" y="141"/>
                    <a:pt x="201" y="141"/>
                  </a:cubicBezTo>
                  <a:cubicBezTo>
                    <a:pt x="201" y="142"/>
                    <a:pt x="201" y="142"/>
                    <a:pt x="201" y="142"/>
                  </a:cubicBezTo>
                  <a:cubicBezTo>
                    <a:pt x="201" y="142"/>
                    <a:pt x="201" y="142"/>
                    <a:pt x="201" y="142"/>
                  </a:cubicBezTo>
                  <a:cubicBezTo>
                    <a:pt x="201" y="143"/>
                    <a:pt x="201" y="143"/>
                    <a:pt x="201" y="143"/>
                  </a:cubicBezTo>
                  <a:cubicBezTo>
                    <a:pt x="200" y="143"/>
                    <a:pt x="200" y="143"/>
                    <a:pt x="200" y="143"/>
                  </a:cubicBezTo>
                  <a:cubicBezTo>
                    <a:pt x="200" y="142"/>
                    <a:pt x="200" y="142"/>
                    <a:pt x="200" y="142"/>
                  </a:cubicBezTo>
                  <a:cubicBezTo>
                    <a:pt x="199" y="142"/>
                    <a:pt x="199" y="142"/>
                    <a:pt x="199" y="142"/>
                  </a:cubicBezTo>
                  <a:cubicBezTo>
                    <a:pt x="198" y="140"/>
                    <a:pt x="198" y="140"/>
                    <a:pt x="198" y="140"/>
                  </a:cubicBezTo>
                  <a:cubicBezTo>
                    <a:pt x="198" y="141"/>
                    <a:pt x="198" y="141"/>
                    <a:pt x="198" y="141"/>
                  </a:cubicBezTo>
                  <a:cubicBezTo>
                    <a:pt x="199" y="142"/>
                    <a:pt x="199" y="142"/>
                    <a:pt x="199" y="142"/>
                  </a:cubicBezTo>
                  <a:cubicBezTo>
                    <a:pt x="199" y="143"/>
                    <a:pt x="199" y="143"/>
                    <a:pt x="199" y="143"/>
                  </a:cubicBezTo>
                  <a:cubicBezTo>
                    <a:pt x="198" y="143"/>
                    <a:pt x="198" y="143"/>
                    <a:pt x="198" y="143"/>
                  </a:cubicBezTo>
                  <a:cubicBezTo>
                    <a:pt x="197" y="143"/>
                    <a:pt x="197" y="143"/>
                    <a:pt x="197" y="143"/>
                  </a:cubicBezTo>
                  <a:cubicBezTo>
                    <a:pt x="197" y="142"/>
                    <a:pt x="197" y="142"/>
                    <a:pt x="197" y="142"/>
                  </a:cubicBezTo>
                  <a:cubicBezTo>
                    <a:pt x="197" y="142"/>
                    <a:pt x="197" y="142"/>
                    <a:pt x="197" y="142"/>
                  </a:cubicBezTo>
                  <a:cubicBezTo>
                    <a:pt x="197" y="141"/>
                    <a:pt x="197" y="141"/>
                    <a:pt x="197" y="141"/>
                  </a:cubicBezTo>
                  <a:cubicBezTo>
                    <a:pt x="197" y="141"/>
                    <a:pt x="197" y="141"/>
                    <a:pt x="197" y="141"/>
                  </a:cubicBezTo>
                  <a:cubicBezTo>
                    <a:pt x="196" y="140"/>
                    <a:pt x="196" y="140"/>
                    <a:pt x="196" y="140"/>
                  </a:cubicBezTo>
                  <a:cubicBezTo>
                    <a:pt x="197" y="139"/>
                    <a:pt x="197" y="139"/>
                    <a:pt x="197" y="139"/>
                  </a:cubicBezTo>
                  <a:cubicBezTo>
                    <a:pt x="197" y="139"/>
                    <a:pt x="197" y="139"/>
                    <a:pt x="197" y="139"/>
                  </a:cubicBezTo>
                  <a:cubicBezTo>
                    <a:pt x="198" y="139"/>
                    <a:pt x="198" y="139"/>
                    <a:pt x="198" y="139"/>
                  </a:cubicBezTo>
                  <a:cubicBezTo>
                    <a:pt x="197" y="138"/>
                    <a:pt x="197" y="138"/>
                    <a:pt x="197" y="138"/>
                  </a:cubicBezTo>
                  <a:cubicBezTo>
                    <a:pt x="197" y="137"/>
                    <a:pt x="197" y="137"/>
                    <a:pt x="197" y="137"/>
                  </a:cubicBezTo>
                  <a:cubicBezTo>
                    <a:pt x="197" y="137"/>
                    <a:pt x="197" y="137"/>
                    <a:pt x="197" y="137"/>
                  </a:cubicBezTo>
                  <a:cubicBezTo>
                    <a:pt x="198" y="137"/>
                    <a:pt x="198" y="137"/>
                    <a:pt x="198" y="137"/>
                  </a:cubicBezTo>
                  <a:cubicBezTo>
                    <a:pt x="198" y="137"/>
                    <a:pt x="198" y="137"/>
                    <a:pt x="198" y="137"/>
                  </a:cubicBezTo>
                  <a:cubicBezTo>
                    <a:pt x="198" y="137"/>
                    <a:pt x="198" y="137"/>
                    <a:pt x="198" y="137"/>
                  </a:cubicBezTo>
                  <a:close/>
                  <a:moveTo>
                    <a:pt x="199" y="136"/>
                  </a:moveTo>
                  <a:cubicBezTo>
                    <a:pt x="199" y="135"/>
                    <a:pt x="199" y="135"/>
                    <a:pt x="199" y="135"/>
                  </a:cubicBezTo>
                  <a:cubicBezTo>
                    <a:pt x="200" y="136"/>
                    <a:pt x="200" y="136"/>
                    <a:pt x="200" y="136"/>
                  </a:cubicBezTo>
                  <a:cubicBezTo>
                    <a:pt x="199" y="136"/>
                    <a:pt x="199" y="136"/>
                    <a:pt x="199" y="136"/>
                  </a:cubicBezTo>
                  <a:cubicBezTo>
                    <a:pt x="199" y="136"/>
                    <a:pt x="199" y="136"/>
                    <a:pt x="199" y="136"/>
                  </a:cubicBezTo>
                  <a:close/>
                  <a:moveTo>
                    <a:pt x="66" y="86"/>
                  </a:moveTo>
                  <a:cubicBezTo>
                    <a:pt x="66" y="86"/>
                    <a:pt x="66" y="86"/>
                    <a:pt x="66" y="86"/>
                  </a:cubicBezTo>
                  <a:cubicBezTo>
                    <a:pt x="66" y="86"/>
                    <a:pt x="66" y="86"/>
                    <a:pt x="66" y="86"/>
                  </a:cubicBezTo>
                  <a:cubicBezTo>
                    <a:pt x="66" y="86"/>
                    <a:pt x="66" y="86"/>
                    <a:pt x="66" y="86"/>
                  </a:cubicBezTo>
                  <a:cubicBezTo>
                    <a:pt x="66" y="86"/>
                    <a:pt x="66" y="86"/>
                    <a:pt x="66" y="86"/>
                  </a:cubicBezTo>
                  <a:close/>
                  <a:moveTo>
                    <a:pt x="66" y="87"/>
                  </a:moveTo>
                  <a:cubicBezTo>
                    <a:pt x="66" y="87"/>
                    <a:pt x="66" y="87"/>
                    <a:pt x="66" y="87"/>
                  </a:cubicBezTo>
                  <a:cubicBezTo>
                    <a:pt x="66" y="88"/>
                    <a:pt x="66" y="88"/>
                    <a:pt x="66" y="88"/>
                  </a:cubicBezTo>
                  <a:cubicBezTo>
                    <a:pt x="68" y="89"/>
                    <a:pt x="68" y="89"/>
                    <a:pt x="68" y="89"/>
                  </a:cubicBezTo>
                  <a:cubicBezTo>
                    <a:pt x="67" y="90"/>
                    <a:pt x="67" y="90"/>
                    <a:pt x="67" y="90"/>
                  </a:cubicBezTo>
                  <a:cubicBezTo>
                    <a:pt x="66" y="89"/>
                    <a:pt x="66" y="89"/>
                    <a:pt x="66" y="89"/>
                  </a:cubicBezTo>
                  <a:cubicBezTo>
                    <a:pt x="66" y="88"/>
                    <a:pt x="66" y="88"/>
                    <a:pt x="66" y="88"/>
                  </a:cubicBezTo>
                  <a:cubicBezTo>
                    <a:pt x="65" y="87"/>
                    <a:pt x="65" y="87"/>
                    <a:pt x="65" y="87"/>
                  </a:cubicBezTo>
                  <a:cubicBezTo>
                    <a:pt x="65" y="87"/>
                    <a:pt x="66" y="87"/>
                    <a:pt x="66" y="87"/>
                  </a:cubicBezTo>
                  <a:close/>
                  <a:moveTo>
                    <a:pt x="112" y="73"/>
                  </a:moveTo>
                  <a:cubicBezTo>
                    <a:pt x="111" y="74"/>
                    <a:pt x="111" y="74"/>
                    <a:pt x="111" y="74"/>
                  </a:cubicBezTo>
                  <a:cubicBezTo>
                    <a:pt x="111" y="76"/>
                    <a:pt x="111" y="76"/>
                    <a:pt x="111" y="76"/>
                  </a:cubicBezTo>
                  <a:cubicBezTo>
                    <a:pt x="111" y="76"/>
                    <a:pt x="111" y="76"/>
                    <a:pt x="111" y="76"/>
                  </a:cubicBezTo>
                  <a:cubicBezTo>
                    <a:pt x="111" y="75"/>
                    <a:pt x="111" y="75"/>
                    <a:pt x="111" y="75"/>
                  </a:cubicBezTo>
                  <a:cubicBezTo>
                    <a:pt x="110" y="75"/>
                    <a:pt x="110" y="75"/>
                    <a:pt x="110" y="75"/>
                  </a:cubicBezTo>
                  <a:cubicBezTo>
                    <a:pt x="109" y="75"/>
                    <a:pt x="109" y="75"/>
                    <a:pt x="109" y="75"/>
                  </a:cubicBezTo>
                  <a:cubicBezTo>
                    <a:pt x="108" y="75"/>
                    <a:pt x="108" y="75"/>
                    <a:pt x="108" y="75"/>
                  </a:cubicBezTo>
                  <a:cubicBezTo>
                    <a:pt x="108" y="74"/>
                    <a:pt x="108" y="74"/>
                    <a:pt x="108" y="74"/>
                  </a:cubicBezTo>
                  <a:cubicBezTo>
                    <a:pt x="111" y="72"/>
                    <a:pt x="111" y="72"/>
                    <a:pt x="111" y="72"/>
                  </a:cubicBezTo>
                  <a:cubicBezTo>
                    <a:pt x="112" y="72"/>
                    <a:pt x="112" y="72"/>
                    <a:pt x="112" y="72"/>
                  </a:cubicBezTo>
                  <a:cubicBezTo>
                    <a:pt x="112" y="72"/>
                    <a:pt x="112" y="72"/>
                    <a:pt x="112" y="72"/>
                  </a:cubicBezTo>
                  <a:cubicBezTo>
                    <a:pt x="112" y="73"/>
                    <a:pt x="112" y="73"/>
                    <a:pt x="112" y="73"/>
                  </a:cubicBezTo>
                  <a:close/>
                  <a:moveTo>
                    <a:pt x="113" y="73"/>
                  </a:moveTo>
                  <a:cubicBezTo>
                    <a:pt x="113" y="73"/>
                    <a:pt x="113" y="73"/>
                    <a:pt x="113" y="73"/>
                  </a:cubicBezTo>
                  <a:cubicBezTo>
                    <a:pt x="113" y="73"/>
                    <a:pt x="113" y="73"/>
                    <a:pt x="113" y="73"/>
                  </a:cubicBezTo>
                  <a:cubicBezTo>
                    <a:pt x="113" y="72"/>
                    <a:pt x="113" y="72"/>
                    <a:pt x="113" y="72"/>
                  </a:cubicBezTo>
                  <a:cubicBezTo>
                    <a:pt x="113" y="71"/>
                    <a:pt x="113" y="71"/>
                    <a:pt x="113" y="71"/>
                  </a:cubicBezTo>
                  <a:cubicBezTo>
                    <a:pt x="112" y="71"/>
                    <a:pt x="112" y="71"/>
                    <a:pt x="112" y="71"/>
                  </a:cubicBezTo>
                  <a:cubicBezTo>
                    <a:pt x="113" y="70"/>
                    <a:pt x="113" y="70"/>
                    <a:pt x="113" y="70"/>
                  </a:cubicBezTo>
                  <a:cubicBezTo>
                    <a:pt x="114" y="70"/>
                    <a:pt x="114" y="70"/>
                    <a:pt x="114" y="70"/>
                  </a:cubicBezTo>
                  <a:cubicBezTo>
                    <a:pt x="116" y="71"/>
                    <a:pt x="116" y="71"/>
                    <a:pt x="116" y="71"/>
                  </a:cubicBezTo>
                  <a:cubicBezTo>
                    <a:pt x="116" y="72"/>
                    <a:pt x="116" y="72"/>
                    <a:pt x="116" y="72"/>
                  </a:cubicBezTo>
                  <a:cubicBezTo>
                    <a:pt x="115" y="72"/>
                    <a:pt x="115" y="72"/>
                    <a:pt x="115" y="72"/>
                  </a:cubicBezTo>
                  <a:cubicBezTo>
                    <a:pt x="113" y="74"/>
                    <a:pt x="113" y="74"/>
                    <a:pt x="113" y="74"/>
                  </a:cubicBezTo>
                  <a:cubicBezTo>
                    <a:pt x="113" y="73"/>
                    <a:pt x="113" y="73"/>
                    <a:pt x="113" y="73"/>
                  </a:cubicBezTo>
                  <a:close/>
                  <a:moveTo>
                    <a:pt x="121" y="68"/>
                  </a:moveTo>
                  <a:cubicBezTo>
                    <a:pt x="122" y="68"/>
                    <a:pt x="122" y="68"/>
                    <a:pt x="122" y="68"/>
                  </a:cubicBezTo>
                  <a:cubicBezTo>
                    <a:pt x="123" y="68"/>
                    <a:pt x="123" y="68"/>
                    <a:pt x="123" y="68"/>
                  </a:cubicBezTo>
                  <a:cubicBezTo>
                    <a:pt x="123" y="69"/>
                    <a:pt x="123" y="69"/>
                    <a:pt x="123" y="69"/>
                  </a:cubicBezTo>
                  <a:cubicBezTo>
                    <a:pt x="123" y="69"/>
                    <a:pt x="123" y="69"/>
                    <a:pt x="123" y="69"/>
                  </a:cubicBezTo>
                  <a:cubicBezTo>
                    <a:pt x="122" y="69"/>
                    <a:pt x="122" y="69"/>
                    <a:pt x="122" y="69"/>
                  </a:cubicBezTo>
                  <a:cubicBezTo>
                    <a:pt x="121" y="68"/>
                    <a:pt x="121" y="68"/>
                    <a:pt x="121" y="68"/>
                  </a:cubicBezTo>
                  <a:close/>
                  <a:moveTo>
                    <a:pt x="166" y="107"/>
                  </a:moveTo>
                  <a:cubicBezTo>
                    <a:pt x="167" y="107"/>
                    <a:pt x="167" y="107"/>
                    <a:pt x="167" y="107"/>
                  </a:cubicBezTo>
                  <a:cubicBezTo>
                    <a:pt x="167" y="107"/>
                    <a:pt x="167" y="107"/>
                    <a:pt x="167" y="107"/>
                  </a:cubicBezTo>
                  <a:cubicBezTo>
                    <a:pt x="167" y="107"/>
                    <a:pt x="167" y="107"/>
                    <a:pt x="167" y="107"/>
                  </a:cubicBezTo>
                  <a:cubicBezTo>
                    <a:pt x="166" y="107"/>
                    <a:pt x="166" y="107"/>
                    <a:pt x="166" y="107"/>
                  </a:cubicBezTo>
                  <a:close/>
                  <a:moveTo>
                    <a:pt x="162" y="119"/>
                  </a:moveTo>
                  <a:cubicBezTo>
                    <a:pt x="163" y="119"/>
                    <a:pt x="163" y="119"/>
                    <a:pt x="163" y="119"/>
                  </a:cubicBezTo>
                  <a:cubicBezTo>
                    <a:pt x="163" y="119"/>
                    <a:pt x="163" y="119"/>
                    <a:pt x="163" y="119"/>
                  </a:cubicBezTo>
                  <a:cubicBezTo>
                    <a:pt x="162" y="119"/>
                    <a:pt x="162" y="119"/>
                    <a:pt x="162" y="119"/>
                  </a:cubicBezTo>
                  <a:close/>
                  <a:moveTo>
                    <a:pt x="172" y="117"/>
                  </a:moveTo>
                  <a:cubicBezTo>
                    <a:pt x="173" y="116"/>
                    <a:pt x="173" y="116"/>
                    <a:pt x="173" y="116"/>
                  </a:cubicBezTo>
                  <a:cubicBezTo>
                    <a:pt x="173" y="116"/>
                    <a:pt x="173" y="116"/>
                    <a:pt x="173" y="116"/>
                  </a:cubicBezTo>
                  <a:cubicBezTo>
                    <a:pt x="173" y="117"/>
                    <a:pt x="173" y="117"/>
                    <a:pt x="173" y="117"/>
                  </a:cubicBezTo>
                  <a:cubicBezTo>
                    <a:pt x="172" y="118"/>
                    <a:pt x="172" y="118"/>
                    <a:pt x="172" y="118"/>
                  </a:cubicBezTo>
                  <a:cubicBezTo>
                    <a:pt x="172" y="117"/>
                    <a:pt x="172" y="117"/>
                    <a:pt x="172" y="117"/>
                  </a:cubicBezTo>
                  <a:close/>
                  <a:moveTo>
                    <a:pt x="165" y="109"/>
                  </a:moveTo>
                  <a:cubicBezTo>
                    <a:pt x="165" y="108"/>
                    <a:pt x="165" y="108"/>
                    <a:pt x="165" y="108"/>
                  </a:cubicBezTo>
                  <a:cubicBezTo>
                    <a:pt x="165" y="108"/>
                    <a:pt x="165" y="108"/>
                    <a:pt x="165" y="108"/>
                  </a:cubicBezTo>
                  <a:cubicBezTo>
                    <a:pt x="166" y="109"/>
                    <a:pt x="166" y="109"/>
                    <a:pt x="166" y="109"/>
                  </a:cubicBezTo>
                  <a:cubicBezTo>
                    <a:pt x="165" y="109"/>
                    <a:pt x="165" y="109"/>
                    <a:pt x="165" y="109"/>
                  </a:cubicBezTo>
                  <a:close/>
                  <a:moveTo>
                    <a:pt x="166" y="112"/>
                  </a:moveTo>
                  <a:cubicBezTo>
                    <a:pt x="166" y="111"/>
                    <a:pt x="166" y="111"/>
                    <a:pt x="166" y="111"/>
                  </a:cubicBezTo>
                  <a:cubicBezTo>
                    <a:pt x="166" y="110"/>
                    <a:pt x="166" y="110"/>
                    <a:pt x="166" y="110"/>
                  </a:cubicBezTo>
                  <a:cubicBezTo>
                    <a:pt x="167" y="110"/>
                    <a:pt x="167" y="110"/>
                    <a:pt x="167" y="110"/>
                  </a:cubicBezTo>
                  <a:cubicBezTo>
                    <a:pt x="167" y="111"/>
                    <a:pt x="167" y="111"/>
                    <a:pt x="167" y="111"/>
                  </a:cubicBezTo>
                  <a:cubicBezTo>
                    <a:pt x="168" y="111"/>
                    <a:pt x="168" y="111"/>
                    <a:pt x="168" y="111"/>
                  </a:cubicBezTo>
                  <a:cubicBezTo>
                    <a:pt x="168" y="112"/>
                    <a:pt x="168" y="112"/>
                    <a:pt x="168" y="112"/>
                  </a:cubicBezTo>
                  <a:cubicBezTo>
                    <a:pt x="167" y="112"/>
                    <a:pt x="167" y="112"/>
                    <a:pt x="167" y="112"/>
                  </a:cubicBezTo>
                  <a:cubicBezTo>
                    <a:pt x="166" y="112"/>
                    <a:pt x="166" y="112"/>
                    <a:pt x="166" y="112"/>
                  </a:cubicBezTo>
                  <a:close/>
                  <a:moveTo>
                    <a:pt x="159" y="115"/>
                  </a:moveTo>
                  <a:cubicBezTo>
                    <a:pt x="159" y="115"/>
                    <a:pt x="159" y="115"/>
                    <a:pt x="159" y="115"/>
                  </a:cubicBezTo>
                  <a:cubicBezTo>
                    <a:pt x="160" y="115"/>
                    <a:pt x="160" y="115"/>
                    <a:pt x="160" y="115"/>
                  </a:cubicBezTo>
                  <a:cubicBezTo>
                    <a:pt x="160" y="114"/>
                    <a:pt x="160" y="114"/>
                    <a:pt x="160" y="114"/>
                  </a:cubicBezTo>
                  <a:cubicBezTo>
                    <a:pt x="161" y="113"/>
                    <a:pt x="161" y="113"/>
                    <a:pt x="161" y="113"/>
                  </a:cubicBezTo>
                  <a:cubicBezTo>
                    <a:pt x="162" y="113"/>
                    <a:pt x="162" y="113"/>
                    <a:pt x="162" y="113"/>
                  </a:cubicBezTo>
                  <a:cubicBezTo>
                    <a:pt x="163" y="112"/>
                    <a:pt x="163" y="112"/>
                    <a:pt x="163" y="112"/>
                  </a:cubicBezTo>
                  <a:cubicBezTo>
                    <a:pt x="164" y="112"/>
                    <a:pt x="164" y="112"/>
                    <a:pt x="164" y="112"/>
                  </a:cubicBezTo>
                  <a:cubicBezTo>
                    <a:pt x="164" y="111"/>
                    <a:pt x="164" y="111"/>
                    <a:pt x="164" y="111"/>
                  </a:cubicBezTo>
                  <a:cubicBezTo>
                    <a:pt x="165" y="111"/>
                    <a:pt x="165" y="111"/>
                    <a:pt x="165" y="111"/>
                  </a:cubicBezTo>
                  <a:cubicBezTo>
                    <a:pt x="164" y="112"/>
                    <a:pt x="164" y="112"/>
                    <a:pt x="164" y="112"/>
                  </a:cubicBezTo>
                  <a:cubicBezTo>
                    <a:pt x="165" y="112"/>
                    <a:pt x="165" y="112"/>
                    <a:pt x="165" y="112"/>
                  </a:cubicBezTo>
                  <a:cubicBezTo>
                    <a:pt x="164" y="112"/>
                    <a:pt x="164" y="112"/>
                    <a:pt x="164" y="112"/>
                  </a:cubicBezTo>
                  <a:cubicBezTo>
                    <a:pt x="163" y="113"/>
                    <a:pt x="163" y="113"/>
                    <a:pt x="163" y="113"/>
                  </a:cubicBezTo>
                  <a:cubicBezTo>
                    <a:pt x="162" y="114"/>
                    <a:pt x="162" y="114"/>
                    <a:pt x="162" y="114"/>
                  </a:cubicBezTo>
                  <a:cubicBezTo>
                    <a:pt x="161" y="114"/>
                    <a:pt x="161" y="114"/>
                    <a:pt x="161" y="114"/>
                  </a:cubicBezTo>
                  <a:cubicBezTo>
                    <a:pt x="161" y="115"/>
                    <a:pt x="161" y="115"/>
                    <a:pt x="161" y="115"/>
                  </a:cubicBezTo>
                  <a:cubicBezTo>
                    <a:pt x="161" y="115"/>
                    <a:pt x="161" y="115"/>
                    <a:pt x="161" y="115"/>
                  </a:cubicBezTo>
                  <a:cubicBezTo>
                    <a:pt x="160" y="115"/>
                    <a:pt x="160" y="115"/>
                    <a:pt x="160" y="115"/>
                  </a:cubicBezTo>
                  <a:cubicBezTo>
                    <a:pt x="160" y="115"/>
                    <a:pt x="160" y="115"/>
                    <a:pt x="160" y="115"/>
                  </a:cubicBezTo>
                  <a:cubicBezTo>
                    <a:pt x="159" y="115"/>
                    <a:pt x="159" y="115"/>
                    <a:pt x="159" y="115"/>
                  </a:cubicBezTo>
                  <a:cubicBezTo>
                    <a:pt x="159" y="115"/>
                    <a:pt x="159" y="115"/>
                    <a:pt x="159" y="115"/>
                  </a:cubicBezTo>
                  <a:close/>
                  <a:moveTo>
                    <a:pt x="159" y="114"/>
                  </a:moveTo>
                  <a:cubicBezTo>
                    <a:pt x="160" y="113"/>
                    <a:pt x="160" y="113"/>
                    <a:pt x="160" y="113"/>
                  </a:cubicBezTo>
                  <a:cubicBezTo>
                    <a:pt x="160" y="113"/>
                    <a:pt x="160" y="113"/>
                    <a:pt x="160" y="113"/>
                  </a:cubicBezTo>
                  <a:cubicBezTo>
                    <a:pt x="159" y="114"/>
                    <a:pt x="159" y="114"/>
                    <a:pt x="159" y="114"/>
                  </a:cubicBezTo>
                  <a:cubicBezTo>
                    <a:pt x="159" y="114"/>
                    <a:pt x="159" y="114"/>
                    <a:pt x="159" y="114"/>
                  </a:cubicBezTo>
                  <a:close/>
                  <a:moveTo>
                    <a:pt x="161" y="112"/>
                  </a:moveTo>
                  <a:cubicBezTo>
                    <a:pt x="162" y="111"/>
                    <a:pt x="162" y="111"/>
                    <a:pt x="162" y="111"/>
                  </a:cubicBezTo>
                  <a:cubicBezTo>
                    <a:pt x="162" y="110"/>
                    <a:pt x="162" y="110"/>
                    <a:pt x="162" y="110"/>
                  </a:cubicBezTo>
                  <a:cubicBezTo>
                    <a:pt x="163" y="109"/>
                    <a:pt x="163" y="109"/>
                    <a:pt x="163" y="109"/>
                  </a:cubicBezTo>
                  <a:cubicBezTo>
                    <a:pt x="163" y="110"/>
                    <a:pt x="163" y="110"/>
                    <a:pt x="163" y="110"/>
                  </a:cubicBezTo>
                  <a:cubicBezTo>
                    <a:pt x="163" y="110"/>
                    <a:pt x="163" y="110"/>
                    <a:pt x="163" y="110"/>
                  </a:cubicBezTo>
                  <a:cubicBezTo>
                    <a:pt x="163" y="110"/>
                    <a:pt x="163" y="110"/>
                    <a:pt x="163" y="110"/>
                  </a:cubicBezTo>
                  <a:cubicBezTo>
                    <a:pt x="162" y="111"/>
                    <a:pt x="162" y="111"/>
                    <a:pt x="162" y="111"/>
                  </a:cubicBezTo>
                  <a:cubicBezTo>
                    <a:pt x="162" y="112"/>
                    <a:pt x="162" y="112"/>
                    <a:pt x="162" y="112"/>
                  </a:cubicBezTo>
                  <a:cubicBezTo>
                    <a:pt x="161" y="112"/>
                    <a:pt x="161" y="112"/>
                    <a:pt x="161" y="112"/>
                  </a:cubicBezTo>
                  <a:cubicBezTo>
                    <a:pt x="161" y="112"/>
                    <a:pt x="161" y="112"/>
                    <a:pt x="161" y="112"/>
                  </a:cubicBezTo>
                  <a:cubicBezTo>
                    <a:pt x="161" y="112"/>
                    <a:pt x="161" y="112"/>
                    <a:pt x="161" y="112"/>
                  </a:cubicBezTo>
                  <a:close/>
                  <a:moveTo>
                    <a:pt x="162" y="107"/>
                  </a:moveTo>
                  <a:cubicBezTo>
                    <a:pt x="163" y="106"/>
                    <a:pt x="163" y="106"/>
                    <a:pt x="163" y="106"/>
                  </a:cubicBezTo>
                  <a:cubicBezTo>
                    <a:pt x="163" y="106"/>
                    <a:pt x="163" y="106"/>
                    <a:pt x="163" y="106"/>
                  </a:cubicBezTo>
                  <a:cubicBezTo>
                    <a:pt x="163" y="107"/>
                    <a:pt x="163" y="107"/>
                    <a:pt x="163" y="107"/>
                  </a:cubicBezTo>
                  <a:cubicBezTo>
                    <a:pt x="163" y="107"/>
                    <a:pt x="163" y="107"/>
                    <a:pt x="163" y="107"/>
                  </a:cubicBezTo>
                  <a:cubicBezTo>
                    <a:pt x="163" y="107"/>
                    <a:pt x="163" y="107"/>
                    <a:pt x="163" y="107"/>
                  </a:cubicBezTo>
                  <a:cubicBezTo>
                    <a:pt x="162" y="107"/>
                    <a:pt x="162" y="107"/>
                    <a:pt x="162" y="107"/>
                  </a:cubicBezTo>
                  <a:close/>
                  <a:moveTo>
                    <a:pt x="109" y="51"/>
                  </a:moveTo>
                  <a:cubicBezTo>
                    <a:pt x="109" y="51"/>
                    <a:pt x="109" y="51"/>
                    <a:pt x="109" y="51"/>
                  </a:cubicBezTo>
                  <a:cubicBezTo>
                    <a:pt x="110" y="51"/>
                    <a:pt x="110" y="51"/>
                    <a:pt x="110" y="51"/>
                  </a:cubicBezTo>
                  <a:cubicBezTo>
                    <a:pt x="109" y="51"/>
                    <a:pt x="109" y="51"/>
                    <a:pt x="109" y="51"/>
                  </a:cubicBezTo>
                  <a:cubicBezTo>
                    <a:pt x="109" y="51"/>
                    <a:pt x="109" y="51"/>
                    <a:pt x="109" y="51"/>
                  </a:cubicBezTo>
                  <a:close/>
                  <a:moveTo>
                    <a:pt x="91" y="68"/>
                  </a:moveTo>
                  <a:cubicBezTo>
                    <a:pt x="92" y="66"/>
                    <a:pt x="92" y="66"/>
                    <a:pt x="92" y="66"/>
                  </a:cubicBezTo>
                  <a:cubicBezTo>
                    <a:pt x="92" y="66"/>
                    <a:pt x="92" y="66"/>
                    <a:pt x="92" y="66"/>
                  </a:cubicBezTo>
                  <a:cubicBezTo>
                    <a:pt x="91" y="65"/>
                    <a:pt x="91" y="65"/>
                    <a:pt x="91" y="65"/>
                  </a:cubicBezTo>
                  <a:cubicBezTo>
                    <a:pt x="91" y="64"/>
                    <a:pt x="91" y="64"/>
                    <a:pt x="91" y="64"/>
                  </a:cubicBezTo>
                  <a:cubicBezTo>
                    <a:pt x="91" y="63"/>
                    <a:pt x="91" y="63"/>
                    <a:pt x="91" y="63"/>
                  </a:cubicBezTo>
                  <a:cubicBezTo>
                    <a:pt x="90" y="62"/>
                    <a:pt x="90" y="62"/>
                    <a:pt x="90" y="62"/>
                  </a:cubicBezTo>
                  <a:cubicBezTo>
                    <a:pt x="89" y="62"/>
                    <a:pt x="89" y="62"/>
                    <a:pt x="89" y="62"/>
                  </a:cubicBezTo>
                  <a:cubicBezTo>
                    <a:pt x="88" y="63"/>
                    <a:pt x="88" y="63"/>
                    <a:pt x="88" y="63"/>
                  </a:cubicBezTo>
                  <a:cubicBezTo>
                    <a:pt x="87" y="63"/>
                    <a:pt x="87" y="63"/>
                    <a:pt x="87" y="63"/>
                  </a:cubicBezTo>
                  <a:cubicBezTo>
                    <a:pt x="86" y="62"/>
                    <a:pt x="86" y="62"/>
                    <a:pt x="86" y="62"/>
                  </a:cubicBezTo>
                  <a:cubicBezTo>
                    <a:pt x="86" y="61"/>
                    <a:pt x="86" y="61"/>
                    <a:pt x="86" y="61"/>
                  </a:cubicBezTo>
                  <a:cubicBezTo>
                    <a:pt x="88" y="59"/>
                    <a:pt x="88" y="59"/>
                    <a:pt x="88" y="59"/>
                  </a:cubicBezTo>
                  <a:cubicBezTo>
                    <a:pt x="89" y="57"/>
                    <a:pt x="89" y="57"/>
                    <a:pt x="89" y="57"/>
                  </a:cubicBezTo>
                  <a:cubicBezTo>
                    <a:pt x="90" y="57"/>
                    <a:pt x="90" y="57"/>
                    <a:pt x="90" y="57"/>
                  </a:cubicBezTo>
                  <a:cubicBezTo>
                    <a:pt x="90" y="59"/>
                    <a:pt x="90" y="59"/>
                    <a:pt x="90" y="59"/>
                  </a:cubicBezTo>
                  <a:cubicBezTo>
                    <a:pt x="89" y="60"/>
                    <a:pt x="89" y="60"/>
                    <a:pt x="89" y="60"/>
                  </a:cubicBezTo>
                  <a:cubicBezTo>
                    <a:pt x="90" y="60"/>
                    <a:pt x="90" y="60"/>
                    <a:pt x="90" y="60"/>
                  </a:cubicBezTo>
                  <a:cubicBezTo>
                    <a:pt x="90" y="60"/>
                    <a:pt x="90" y="60"/>
                    <a:pt x="90" y="60"/>
                  </a:cubicBezTo>
                  <a:cubicBezTo>
                    <a:pt x="91" y="61"/>
                    <a:pt x="91" y="61"/>
                    <a:pt x="91" y="61"/>
                  </a:cubicBezTo>
                  <a:cubicBezTo>
                    <a:pt x="92" y="60"/>
                    <a:pt x="92" y="60"/>
                    <a:pt x="92" y="60"/>
                  </a:cubicBezTo>
                  <a:cubicBezTo>
                    <a:pt x="94" y="60"/>
                    <a:pt x="94" y="60"/>
                    <a:pt x="94" y="60"/>
                  </a:cubicBezTo>
                  <a:cubicBezTo>
                    <a:pt x="94" y="61"/>
                    <a:pt x="94" y="61"/>
                    <a:pt x="94" y="61"/>
                  </a:cubicBezTo>
                  <a:cubicBezTo>
                    <a:pt x="94" y="62"/>
                    <a:pt x="94" y="62"/>
                    <a:pt x="94" y="62"/>
                  </a:cubicBezTo>
                  <a:cubicBezTo>
                    <a:pt x="94" y="62"/>
                    <a:pt x="94" y="62"/>
                    <a:pt x="94" y="62"/>
                  </a:cubicBezTo>
                  <a:cubicBezTo>
                    <a:pt x="94" y="63"/>
                    <a:pt x="94" y="63"/>
                    <a:pt x="94" y="63"/>
                  </a:cubicBezTo>
                  <a:cubicBezTo>
                    <a:pt x="95" y="64"/>
                    <a:pt x="95" y="64"/>
                    <a:pt x="95" y="64"/>
                  </a:cubicBezTo>
                  <a:cubicBezTo>
                    <a:pt x="95" y="64"/>
                    <a:pt x="95" y="64"/>
                    <a:pt x="95" y="64"/>
                  </a:cubicBezTo>
                  <a:cubicBezTo>
                    <a:pt x="97" y="66"/>
                    <a:pt x="97" y="66"/>
                    <a:pt x="97" y="66"/>
                  </a:cubicBezTo>
                  <a:cubicBezTo>
                    <a:pt x="97" y="67"/>
                    <a:pt x="97" y="67"/>
                    <a:pt x="97" y="67"/>
                  </a:cubicBezTo>
                  <a:cubicBezTo>
                    <a:pt x="96" y="67"/>
                    <a:pt x="96" y="67"/>
                    <a:pt x="96" y="67"/>
                  </a:cubicBezTo>
                  <a:cubicBezTo>
                    <a:pt x="95" y="66"/>
                    <a:pt x="95" y="66"/>
                    <a:pt x="95" y="66"/>
                  </a:cubicBezTo>
                  <a:cubicBezTo>
                    <a:pt x="95" y="66"/>
                    <a:pt x="95" y="66"/>
                    <a:pt x="95" y="66"/>
                  </a:cubicBezTo>
                  <a:cubicBezTo>
                    <a:pt x="94" y="67"/>
                    <a:pt x="94" y="67"/>
                    <a:pt x="94" y="67"/>
                  </a:cubicBezTo>
                  <a:cubicBezTo>
                    <a:pt x="93" y="67"/>
                    <a:pt x="93" y="67"/>
                    <a:pt x="93" y="67"/>
                  </a:cubicBezTo>
                  <a:cubicBezTo>
                    <a:pt x="92" y="68"/>
                    <a:pt x="92" y="68"/>
                    <a:pt x="92" y="68"/>
                  </a:cubicBezTo>
                  <a:cubicBezTo>
                    <a:pt x="91" y="68"/>
                    <a:pt x="91" y="68"/>
                    <a:pt x="91" y="68"/>
                  </a:cubicBezTo>
                  <a:close/>
                  <a:moveTo>
                    <a:pt x="86" y="95"/>
                  </a:moveTo>
                  <a:cubicBezTo>
                    <a:pt x="87" y="95"/>
                    <a:pt x="87" y="95"/>
                    <a:pt x="87" y="95"/>
                  </a:cubicBezTo>
                  <a:cubicBezTo>
                    <a:pt x="88" y="95"/>
                    <a:pt x="88" y="95"/>
                    <a:pt x="88" y="95"/>
                  </a:cubicBezTo>
                  <a:cubicBezTo>
                    <a:pt x="89" y="95"/>
                    <a:pt x="89" y="95"/>
                    <a:pt x="89" y="95"/>
                  </a:cubicBezTo>
                  <a:cubicBezTo>
                    <a:pt x="89" y="95"/>
                    <a:pt x="89" y="95"/>
                    <a:pt x="89" y="95"/>
                  </a:cubicBezTo>
                  <a:cubicBezTo>
                    <a:pt x="90" y="94"/>
                    <a:pt x="90" y="94"/>
                    <a:pt x="90" y="94"/>
                  </a:cubicBezTo>
                  <a:cubicBezTo>
                    <a:pt x="91" y="94"/>
                    <a:pt x="91" y="94"/>
                    <a:pt x="91" y="94"/>
                  </a:cubicBezTo>
                  <a:cubicBezTo>
                    <a:pt x="91" y="95"/>
                    <a:pt x="91" y="95"/>
                    <a:pt x="91" y="95"/>
                  </a:cubicBezTo>
                  <a:cubicBezTo>
                    <a:pt x="92" y="95"/>
                    <a:pt x="92" y="95"/>
                    <a:pt x="92" y="95"/>
                  </a:cubicBezTo>
                  <a:cubicBezTo>
                    <a:pt x="93" y="96"/>
                    <a:pt x="93" y="96"/>
                    <a:pt x="93" y="96"/>
                  </a:cubicBezTo>
                  <a:cubicBezTo>
                    <a:pt x="92" y="97"/>
                    <a:pt x="92" y="97"/>
                    <a:pt x="92" y="97"/>
                  </a:cubicBezTo>
                  <a:cubicBezTo>
                    <a:pt x="91" y="98"/>
                    <a:pt x="91" y="98"/>
                    <a:pt x="91" y="98"/>
                  </a:cubicBezTo>
                  <a:cubicBezTo>
                    <a:pt x="90" y="98"/>
                    <a:pt x="90" y="98"/>
                    <a:pt x="90" y="98"/>
                  </a:cubicBezTo>
                  <a:cubicBezTo>
                    <a:pt x="89" y="98"/>
                    <a:pt x="89" y="98"/>
                    <a:pt x="89" y="98"/>
                  </a:cubicBezTo>
                  <a:cubicBezTo>
                    <a:pt x="89" y="98"/>
                    <a:pt x="89" y="98"/>
                    <a:pt x="89" y="98"/>
                  </a:cubicBezTo>
                  <a:cubicBezTo>
                    <a:pt x="88" y="98"/>
                    <a:pt x="88" y="98"/>
                    <a:pt x="88" y="98"/>
                  </a:cubicBezTo>
                  <a:cubicBezTo>
                    <a:pt x="87" y="98"/>
                    <a:pt x="87" y="98"/>
                    <a:pt x="87" y="98"/>
                  </a:cubicBezTo>
                  <a:cubicBezTo>
                    <a:pt x="86" y="96"/>
                    <a:pt x="86" y="96"/>
                    <a:pt x="86" y="96"/>
                  </a:cubicBezTo>
                  <a:cubicBezTo>
                    <a:pt x="86" y="95"/>
                    <a:pt x="86" y="95"/>
                    <a:pt x="86" y="95"/>
                  </a:cubicBezTo>
                  <a:close/>
                  <a:moveTo>
                    <a:pt x="144" y="107"/>
                  </a:moveTo>
                  <a:cubicBezTo>
                    <a:pt x="146" y="106"/>
                    <a:pt x="146" y="106"/>
                    <a:pt x="146" y="106"/>
                  </a:cubicBezTo>
                  <a:cubicBezTo>
                    <a:pt x="146" y="106"/>
                    <a:pt x="146" y="106"/>
                    <a:pt x="146" y="106"/>
                  </a:cubicBezTo>
                  <a:cubicBezTo>
                    <a:pt x="146" y="106"/>
                    <a:pt x="146" y="106"/>
                    <a:pt x="146" y="106"/>
                  </a:cubicBezTo>
                  <a:cubicBezTo>
                    <a:pt x="145" y="107"/>
                    <a:pt x="145" y="107"/>
                    <a:pt x="145" y="107"/>
                  </a:cubicBezTo>
                  <a:cubicBezTo>
                    <a:pt x="144" y="107"/>
                    <a:pt x="144" y="107"/>
                    <a:pt x="144" y="107"/>
                  </a:cubicBezTo>
                  <a:close/>
                  <a:moveTo>
                    <a:pt x="135" y="113"/>
                  </a:moveTo>
                  <a:cubicBezTo>
                    <a:pt x="136" y="113"/>
                    <a:pt x="136" y="113"/>
                    <a:pt x="136" y="113"/>
                  </a:cubicBezTo>
                  <a:cubicBezTo>
                    <a:pt x="136" y="113"/>
                    <a:pt x="136" y="113"/>
                    <a:pt x="136" y="113"/>
                  </a:cubicBezTo>
                  <a:cubicBezTo>
                    <a:pt x="136" y="113"/>
                    <a:pt x="136" y="113"/>
                    <a:pt x="136" y="113"/>
                  </a:cubicBezTo>
                  <a:cubicBezTo>
                    <a:pt x="135" y="113"/>
                    <a:pt x="135" y="113"/>
                    <a:pt x="135" y="113"/>
                  </a:cubicBezTo>
                  <a:close/>
                  <a:moveTo>
                    <a:pt x="135" y="120"/>
                  </a:moveTo>
                  <a:cubicBezTo>
                    <a:pt x="136" y="119"/>
                    <a:pt x="136" y="119"/>
                    <a:pt x="136" y="119"/>
                  </a:cubicBezTo>
                  <a:cubicBezTo>
                    <a:pt x="136" y="120"/>
                    <a:pt x="136" y="120"/>
                    <a:pt x="136" y="120"/>
                  </a:cubicBezTo>
                  <a:cubicBezTo>
                    <a:pt x="136" y="120"/>
                    <a:pt x="136" y="120"/>
                    <a:pt x="136" y="120"/>
                  </a:cubicBezTo>
                  <a:cubicBezTo>
                    <a:pt x="135" y="121"/>
                    <a:pt x="135" y="121"/>
                    <a:pt x="135" y="121"/>
                  </a:cubicBezTo>
                  <a:cubicBezTo>
                    <a:pt x="135" y="120"/>
                    <a:pt x="135" y="120"/>
                    <a:pt x="135" y="120"/>
                  </a:cubicBezTo>
                  <a:cubicBezTo>
                    <a:pt x="135" y="120"/>
                    <a:pt x="135" y="120"/>
                    <a:pt x="135" y="120"/>
                  </a:cubicBezTo>
                  <a:close/>
                  <a:moveTo>
                    <a:pt x="132" y="123"/>
                  </a:moveTo>
                  <a:cubicBezTo>
                    <a:pt x="131" y="123"/>
                    <a:pt x="131" y="123"/>
                    <a:pt x="131" y="123"/>
                  </a:cubicBezTo>
                  <a:cubicBezTo>
                    <a:pt x="132" y="123"/>
                    <a:pt x="132" y="123"/>
                    <a:pt x="132" y="123"/>
                  </a:cubicBezTo>
                  <a:cubicBezTo>
                    <a:pt x="132" y="123"/>
                    <a:pt x="132" y="123"/>
                    <a:pt x="132" y="123"/>
                  </a:cubicBezTo>
                  <a:cubicBezTo>
                    <a:pt x="133" y="123"/>
                    <a:pt x="133" y="123"/>
                    <a:pt x="133" y="123"/>
                  </a:cubicBezTo>
                  <a:cubicBezTo>
                    <a:pt x="133" y="123"/>
                    <a:pt x="133" y="123"/>
                    <a:pt x="133" y="123"/>
                  </a:cubicBezTo>
                  <a:cubicBezTo>
                    <a:pt x="134" y="122"/>
                    <a:pt x="134" y="122"/>
                    <a:pt x="134" y="122"/>
                  </a:cubicBezTo>
                  <a:cubicBezTo>
                    <a:pt x="133" y="122"/>
                    <a:pt x="133" y="122"/>
                    <a:pt x="133" y="122"/>
                  </a:cubicBezTo>
                  <a:cubicBezTo>
                    <a:pt x="134" y="121"/>
                    <a:pt x="134" y="121"/>
                    <a:pt x="134" y="121"/>
                  </a:cubicBezTo>
                  <a:cubicBezTo>
                    <a:pt x="135" y="121"/>
                    <a:pt x="135" y="121"/>
                    <a:pt x="135" y="121"/>
                  </a:cubicBezTo>
                  <a:cubicBezTo>
                    <a:pt x="135" y="121"/>
                    <a:pt x="135" y="121"/>
                    <a:pt x="135" y="121"/>
                  </a:cubicBezTo>
                  <a:cubicBezTo>
                    <a:pt x="135" y="122"/>
                    <a:pt x="135" y="122"/>
                    <a:pt x="135" y="122"/>
                  </a:cubicBezTo>
                  <a:cubicBezTo>
                    <a:pt x="135" y="122"/>
                    <a:pt x="135" y="122"/>
                    <a:pt x="135" y="122"/>
                  </a:cubicBezTo>
                  <a:cubicBezTo>
                    <a:pt x="135" y="122"/>
                    <a:pt x="135" y="122"/>
                    <a:pt x="135" y="122"/>
                  </a:cubicBezTo>
                  <a:cubicBezTo>
                    <a:pt x="136" y="121"/>
                    <a:pt x="136" y="121"/>
                    <a:pt x="136" y="121"/>
                  </a:cubicBezTo>
                  <a:cubicBezTo>
                    <a:pt x="136" y="122"/>
                    <a:pt x="136" y="122"/>
                    <a:pt x="136" y="122"/>
                  </a:cubicBezTo>
                  <a:cubicBezTo>
                    <a:pt x="136" y="122"/>
                    <a:pt x="136" y="122"/>
                    <a:pt x="136" y="122"/>
                  </a:cubicBezTo>
                  <a:cubicBezTo>
                    <a:pt x="136" y="123"/>
                    <a:pt x="136" y="123"/>
                    <a:pt x="136" y="123"/>
                  </a:cubicBezTo>
                  <a:cubicBezTo>
                    <a:pt x="136" y="123"/>
                    <a:pt x="136" y="123"/>
                    <a:pt x="136" y="123"/>
                  </a:cubicBezTo>
                  <a:cubicBezTo>
                    <a:pt x="136" y="124"/>
                    <a:pt x="136" y="124"/>
                    <a:pt x="136" y="124"/>
                  </a:cubicBezTo>
                  <a:cubicBezTo>
                    <a:pt x="136" y="124"/>
                    <a:pt x="136" y="124"/>
                    <a:pt x="136" y="124"/>
                  </a:cubicBezTo>
                  <a:cubicBezTo>
                    <a:pt x="135" y="123"/>
                    <a:pt x="135" y="123"/>
                    <a:pt x="135" y="123"/>
                  </a:cubicBezTo>
                  <a:cubicBezTo>
                    <a:pt x="135" y="124"/>
                    <a:pt x="135" y="124"/>
                    <a:pt x="135" y="124"/>
                  </a:cubicBezTo>
                  <a:cubicBezTo>
                    <a:pt x="134" y="124"/>
                    <a:pt x="134" y="124"/>
                    <a:pt x="134" y="124"/>
                  </a:cubicBezTo>
                  <a:cubicBezTo>
                    <a:pt x="134" y="124"/>
                    <a:pt x="134" y="124"/>
                    <a:pt x="134" y="124"/>
                  </a:cubicBezTo>
                  <a:cubicBezTo>
                    <a:pt x="133" y="124"/>
                    <a:pt x="133" y="124"/>
                    <a:pt x="133" y="124"/>
                  </a:cubicBezTo>
                  <a:cubicBezTo>
                    <a:pt x="132" y="124"/>
                    <a:pt x="132" y="124"/>
                    <a:pt x="132" y="124"/>
                  </a:cubicBezTo>
                  <a:cubicBezTo>
                    <a:pt x="132" y="123"/>
                    <a:pt x="132" y="123"/>
                    <a:pt x="132" y="123"/>
                  </a:cubicBezTo>
                  <a:close/>
                  <a:moveTo>
                    <a:pt x="122" y="132"/>
                  </a:moveTo>
                  <a:cubicBezTo>
                    <a:pt x="122" y="132"/>
                    <a:pt x="122" y="132"/>
                    <a:pt x="122" y="132"/>
                  </a:cubicBezTo>
                  <a:cubicBezTo>
                    <a:pt x="122" y="132"/>
                    <a:pt x="122" y="132"/>
                    <a:pt x="122" y="132"/>
                  </a:cubicBezTo>
                  <a:cubicBezTo>
                    <a:pt x="121" y="132"/>
                    <a:pt x="121" y="132"/>
                    <a:pt x="121" y="132"/>
                  </a:cubicBezTo>
                  <a:cubicBezTo>
                    <a:pt x="121" y="131"/>
                    <a:pt x="121" y="131"/>
                    <a:pt x="121" y="131"/>
                  </a:cubicBezTo>
                  <a:cubicBezTo>
                    <a:pt x="121" y="131"/>
                    <a:pt x="121" y="131"/>
                    <a:pt x="121" y="131"/>
                  </a:cubicBezTo>
                  <a:cubicBezTo>
                    <a:pt x="122" y="130"/>
                    <a:pt x="122" y="130"/>
                    <a:pt x="122" y="130"/>
                  </a:cubicBezTo>
                  <a:cubicBezTo>
                    <a:pt x="121" y="129"/>
                    <a:pt x="121" y="129"/>
                    <a:pt x="121" y="129"/>
                  </a:cubicBezTo>
                  <a:cubicBezTo>
                    <a:pt x="121" y="129"/>
                    <a:pt x="121" y="129"/>
                    <a:pt x="121" y="129"/>
                  </a:cubicBezTo>
                  <a:cubicBezTo>
                    <a:pt x="121" y="128"/>
                    <a:pt x="121" y="128"/>
                    <a:pt x="121" y="128"/>
                  </a:cubicBezTo>
                  <a:cubicBezTo>
                    <a:pt x="123" y="127"/>
                    <a:pt x="123" y="127"/>
                    <a:pt x="123" y="127"/>
                  </a:cubicBezTo>
                  <a:cubicBezTo>
                    <a:pt x="125" y="126"/>
                    <a:pt x="125" y="126"/>
                    <a:pt x="125" y="126"/>
                  </a:cubicBezTo>
                  <a:cubicBezTo>
                    <a:pt x="126" y="126"/>
                    <a:pt x="126" y="126"/>
                    <a:pt x="126" y="126"/>
                  </a:cubicBezTo>
                  <a:cubicBezTo>
                    <a:pt x="126" y="126"/>
                    <a:pt x="126" y="126"/>
                    <a:pt x="126" y="126"/>
                  </a:cubicBezTo>
                  <a:cubicBezTo>
                    <a:pt x="126" y="128"/>
                    <a:pt x="126" y="128"/>
                    <a:pt x="126" y="128"/>
                  </a:cubicBezTo>
                  <a:cubicBezTo>
                    <a:pt x="126" y="128"/>
                    <a:pt x="126" y="128"/>
                    <a:pt x="126" y="128"/>
                  </a:cubicBezTo>
                  <a:cubicBezTo>
                    <a:pt x="127" y="127"/>
                    <a:pt x="127" y="127"/>
                    <a:pt x="127" y="127"/>
                  </a:cubicBezTo>
                  <a:cubicBezTo>
                    <a:pt x="127" y="127"/>
                    <a:pt x="127" y="127"/>
                    <a:pt x="127" y="127"/>
                  </a:cubicBezTo>
                  <a:cubicBezTo>
                    <a:pt x="127" y="126"/>
                    <a:pt x="127" y="126"/>
                    <a:pt x="127" y="126"/>
                  </a:cubicBezTo>
                  <a:cubicBezTo>
                    <a:pt x="128" y="127"/>
                    <a:pt x="128" y="127"/>
                    <a:pt x="128" y="127"/>
                  </a:cubicBezTo>
                  <a:cubicBezTo>
                    <a:pt x="128" y="126"/>
                    <a:pt x="128" y="126"/>
                    <a:pt x="128" y="126"/>
                  </a:cubicBezTo>
                  <a:cubicBezTo>
                    <a:pt x="127" y="126"/>
                    <a:pt x="127" y="126"/>
                    <a:pt x="127" y="126"/>
                  </a:cubicBezTo>
                  <a:cubicBezTo>
                    <a:pt x="127" y="125"/>
                    <a:pt x="127" y="125"/>
                    <a:pt x="127" y="125"/>
                  </a:cubicBezTo>
                  <a:cubicBezTo>
                    <a:pt x="128" y="125"/>
                    <a:pt x="128" y="125"/>
                    <a:pt x="128" y="125"/>
                  </a:cubicBezTo>
                  <a:cubicBezTo>
                    <a:pt x="128" y="124"/>
                    <a:pt x="128" y="124"/>
                    <a:pt x="128" y="124"/>
                  </a:cubicBezTo>
                  <a:cubicBezTo>
                    <a:pt x="129" y="125"/>
                    <a:pt x="129" y="125"/>
                    <a:pt x="129" y="125"/>
                  </a:cubicBezTo>
                  <a:cubicBezTo>
                    <a:pt x="129" y="126"/>
                    <a:pt x="129" y="126"/>
                    <a:pt x="129" y="126"/>
                  </a:cubicBezTo>
                  <a:cubicBezTo>
                    <a:pt x="129" y="126"/>
                    <a:pt x="129" y="126"/>
                    <a:pt x="129" y="126"/>
                  </a:cubicBezTo>
                  <a:cubicBezTo>
                    <a:pt x="129" y="127"/>
                    <a:pt x="129" y="127"/>
                    <a:pt x="129" y="127"/>
                  </a:cubicBezTo>
                  <a:cubicBezTo>
                    <a:pt x="129" y="126"/>
                    <a:pt x="129" y="126"/>
                    <a:pt x="129" y="126"/>
                  </a:cubicBezTo>
                  <a:cubicBezTo>
                    <a:pt x="129" y="126"/>
                    <a:pt x="129" y="126"/>
                    <a:pt x="129" y="126"/>
                  </a:cubicBezTo>
                  <a:cubicBezTo>
                    <a:pt x="130" y="126"/>
                    <a:pt x="130" y="126"/>
                    <a:pt x="130" y="126"/>
                  </a:cubicBezTo>
                  <a:cubicBezTo>
                    <a:pt x="130" y="126"/>
                    <a:pt x="130" y="126"/>
                    <a:pt x="130" y="126"/>
                  </a:cubicBezTo>
                  <a:cubicBezTo>
                    <a:pt x="130" y="125"/>
                    <a:pt x="130" y="125"/>
                    <a:pt x="130" y="125"/>
                  </a:cubicBezTo>
                  <a:cubicBezTo>
                    <a:pt x="130" y="125"/>
                    <a:pt x="130" y="125"/>
                    <a:pt x="130" y="125"/>
                  </a:cubicBezTo>
                  <a:cubicBezTo>
                    <a:pt x="131" y="124"/>
                    <a:pt x="131" y="124"/>
                    <a:pt x="131" y="124"/>
                  </a:cubicBezTo>
                  <a:cubicBezTo>
                    <a:pt x="131" y="125"/>
                    <a:pt x="131" y="125"/>
                    <a:pt x="131" y="125"/>
                  </a:cubicBezTo>
                  <a:cubicBezTo>
                    <a:pt x="131" y="125"/>
                    <a:pt x="131" y="125"/>
                    <a:pt x="131" y="125"/>
                  </a:cubicBezTo>
                  <a:cubicBezTo>
                    <a:pt x="131" y="126"/>
                    <a:pt x="131" y="126"/>
                    <a:pt x="131" y="126"/>
                  </a:cubicBezTo>
                  <a:cubicBezTo>
                    <a:pt x="131" y="126"/>
                    <a:pt x="131" y="126"/>
                    <a:pt x="131" y="126"/>
                  </a:cubicBezTo>
                  <a:cubicBezTo>
                    <a:pt x="131" y="126"/>
                    <a:pt x="131" y="126"/>
                    <a:pt x="131" y="126"/>
                  </a:cubicBezTo>
                  <a:cubicBezTo>
                    <a:pt x="132" y="125"/>
                    <a:pt x="132" y="125"/>
                    <a:pt x="132" y="125"/>
                  </a:cubicBezTo>
                  <a:cubicBezTo>
                    <a:pt x="133" y="125"/>
                    <a:pt x="133" y="125"/>
                    <a:pt x="133" y="125"/>
                  </a:cubicBezTo>
                  <a:cubicBezTo>
                    <a:pt x="134" y="125"/>
                    <a:pt x="134" y="125"/>
                    <a:pt x="134" y="125"/>
                  </a:cubicBezTo>
                  <a:cubicBezTo>
                    <a:pt x="134" y="126"/>
                    <a:pt x="134" y="126"/>
                    <a:pt x="134" y="126"/>
                  </a:cubicBezTo>
                  <a:cubicBezTo>
                    <a:pt x="133" y="126"/>
                    <a:pt x="133" y="126"/>
                    <a:pt x="133" y="126"/>
                  </a:cubicBezTo>
                  <a:cubicBezTo>
                    <a:pt x="132" y="126"/>
                    <a:pt x="132" y="126"/>
                    <a:pt x="132" y="126"/>
                  </a:cubicBezTo>
                  <a:cubicBezTo>
                    <a:pt x="132" y="127"/>
                    <a:pt x="132" y="127"/>
                    <a:pt x="132" y="127"/>
                  </a:cubicBezTo>
                  <a:cubicBezTo>
                    <a:pt x="133" y="127"/>
                    <a:pt x="133" y="127"/>
                    <a:pt x="133" y="127"/>
                  </a:cubicBezTo>
                  <a:cubicBezTo>
                    <a:pt x="133" y="128"/>
                    <a:pt x="133" y="128"/>
                    <a:pt x="133" y="128"/>
                  </a:cubicBezTo>
                  <a:cubicBezTo>
                    <a:pt x="132" y="128"/>
                    <a:pt x="132" y="128"/>
                    <a:pt x="132" y="128"/>
                  </a:cubicBezTo>
                  <a:cubicBezTo>
                    <a:pt x="132" y="128"/>
                    <a:pt x="132" y="128"/>
                    <a:pt x="132" y="128"/>
                  </a:cubicBezTo>
                  <a:cubicBezTo>
                    <a:pt x="132" y="128"/>
                    <a:pt x="132" y="128"/>
                    <a:pt x="132" y="128"/>
                  </a:cubicBezTo>
                  <a:cubicBezTo>
                    <a:pt x="131" y="128"/>
                    <a:pt x="131" y="128"/>
                    <a:pt x="131" y="128"/>
                  </a:cubicBezTo>
                  <a:cubicBezTo>
                    <a:pt x="130" y="128"/>
                    <a:pt x="130" y="128"/>
                    <a:pt x="130" y="128"/>
                  </a:cubicBezTo>
                  <a:cubicBezTo>
                    <a:pt x="130" y="128"/>
                    <a:pt x="130" y="128"/>
                    <a:pt x="130" y="128"/>
                  </a:cubicBezTo>
                  <a:cubicBezTo>
                    <a:pt x="129" y="128"/>
                    <a:pt x="129" y="128"/>
                    <a:pt x="129" y="128"/>
                  </a:cubicBezTo>
                  <a:cubicBezTo>
                    <a:pt x="130" y="129"/>
                    <a:pt x="130" y="129"/>
                    <a:pt x="130" y="129"/>
                  </a:cubicBezTo>
                  <a:cubicBezTo>
                    <a:pt x="131" y="129"/>
                    <a:pt x="131" y="129"/>
                    <a:pt x="131" y="129"/>
                  </a:cubicBezTo>
                  <a:cubicBezTo>
                    <a:pt x="130" y="130"/>
                    <a:pt x="130" y="130"/>
                    <a:pt x="130" y="130"/>
                  </a:cubicBezTo>
                  <a:cubicBezTo>
                    <a:pt x="129" y="130"/>
                    <a:pt x="129" y="130"/>
                    <a:pt x="129" y="130"/>
                  </a:cubicBezTo>
                  <a:cubicBezTo>
                    <a:pt x="129" y="129"/>
                    <a:pt x="129" y="129"/>
                    <a:pt x="129" y="129"/>
                  </a:cubicBezTo>
                  <a:cubicBezTo>
                    <a:pt x="128" y="129"/>
                    <a:pt x="128" y="129"/>
                    <a:pt x="128" y="129"/>
                  </a:cubicBezTo>
                  <a:cubicBezTo>
                    <a:pt x="127" y="129"/>
                    <a:pt x="127" y="129"/>
                    <a:pt x="127" y="129"/>
                  </a:cubicBezTo>
                  <a:cubicBezTo>
                    <a:pt x="128" y="130"/>
                    <a:pt x="128" y="130"/>
                    <a:pt x="128" y="130"/>
                  </a:cubicBezTo>
                  <a:cubicBezTo>
                    <a:pt x="128" y="130"/>
                    <a:pt x="128" y="130"/>
                    <a:pt x="128" y="130"/>
                  </a:cubicBezTo>
                  <a:cubicBezTo>
                    <a:pt x="128" y="131"/>
                    <a:pt x="128" y="131"/>
                    <a:pt x="128" y="131"/>
                  </a:cubicBezTo>
                  <a:cubicBezTo>
                    <a:pt x="127" y="130"/>
                    <a:pt x="127" y="130"/>
                    <a:pt x="127" y="130"/>
                  </a:cubicBezTo>
                  <a:cubicBezTo>
                    <a:pt x="126" y="131"/>
                    <a:pt x="126" y="131"/>
                    <a:pt x="126" y="131"/>
                  </a:cubicBezTo>
                  <a:cubicBezTo>
                    <a:pt x="126" y="131"/>
                    <a:pt x="126" y="131"/>
                    <a:pt x="126" y="131"/>
                  </a:cubicBezTo>
                  <a:cubicBezTo>
                    <a:pt x="125" y="131"/>
                    <a:pt x="125" y="131"/>
                    <a:pt x="125" y="131"/>
                  </a:cubicBezTo>
                  <a:cubicBezTo>
                    <a:pt x="125" y="131"/>
                    <a:pt x="125" y="131"/>
                    <a:pt x="125" y="131"/>
                  </a:cubicBezTo>
                  <a:cubicBezTo>
                    <a:pt x="125" y="132"/>
                    <a:pt x="125" y="132"/>
                    <a:pt x="125" y="132"/>
                  </a:cubicBezTo>
                  <a:cubicBezTo>
                    <a:pt x="125" y="132"/>
                    <a:pt x="125" y="132"/>
                    <a:pt x="125" y="132"/>
                  </a:cubicBezTo>
                  <a:cubicBezTo>
                    <a:pt x="124" y="133"/>
                    <a:pt x="124" y="133"/>
                    <a:pt x="124" y="133"/>
                  </a:cubicBezTo>
                  <a:cubicBezTo>
                    <a:pt x="124" y="133"/>
                    <a:pt x="124" y="133"/>
                    <a:pt x="124" y="133"/>
                  </a:cubicBezTo>
                  <a:cubicBezTo>
                    <a:pt x="123" y="134"/>
                    <a:pt x="123" y="134"/>
                    <a:pt x="123" y="134"/>
                  </a:cubicBezTo>
                  <a:cubicBezTo>
                    <a:pt x="123" y="134"/>
                    <a:pt x="123" y="134"/>
                    <a:pt x="123" y="134"/>
                  </a:cubicBezTo>
                  <a:cubicBezTo>
                    <a:pt x="122" y="134"/>
                    <a:pt x="122" y="134"/>
                    <a:pt x="122" y="134"/>
                  </a:cubicBezTo>
                  <a:cubicBezTo>
                    <a:pt x="122" y="133"/>
                    <a:pt x="122" y="133"/>
                    <a:pt x="122" y="133"/>
                  </a:cubicBezTo>
                  <a:cubicBezTo>
                    <a:pt x="124" y="132"/>
                    <a:pt x="124" y="132"/>
                    <a:pt x="124" y="132"/>
                  </a:cubicBezTo>
                  <a:cubicBezTo>
                    <a:pt x="124" y="132"/>
                    <a:pt x="124" y="132"/>
                    <a:pt x="124" y="132"/>
                  </a:cubicBezTo>
                  <a:cubicBezTo>
                    <a:pt x="124" y="131"/>
                    <a:pt x="124" y="131"/>
                    <a:pt x="124" y="131"/>
                  </a:cubicBezTo>
                  <a:cubicBezTo>
                    <a:pt x="124" y="131"/>
                    <a:pt x="124" y="131"/>
                    <a:pt x="124" y="131"/>
                  </a:cubicBezTo>
                  <a:cubicBezTo>
                    <a:pt x="123" y="132"/>
                    <a:pt x="123" y="132"/>
                    <a:pt x="123" y="132"/>
                  </a:cubicBezTo>
                  <a:cubicBezTo>
                    <a:pt x="123" y="131"/>
                    <a:pt x="123" y="131"/>
                    <a:pt x="123" y="131"/>
                  </a:cubicBezTo>
                  <a:cubicBezTo>
                    <a:pt x="123" y="131"/>
                    <a:pt x="123" y="131"/>
                    <a:pt x="123" y="131"/>
                  </a:cubicBezTo>
                  <a:cubicBezTo>
                    <a:pt x="122" y="131"/>
                    <a:pt x="122" y="131"/>
                    <a:pt x="122" y="131"/>
                  </a:cubicBezTo>
                  <a:cubicBezTo>
                    <a:pt x="122" y="131"/>
                    <a:pt x="122" y="131"/>
                    <a:pt x="122" y="131"/>
                  </a:cubicBezTo>
                  <a:cubicBezTo>
                    <a:pt x="122" y="131"/>
                    <a:pt x="122" y="131"/>
                    <a:pt x="122" y="131"/>
                  </a:cubicBezTo>
                  <a:cubicBezTo>
                    <a:pt x="122" y="132"/>
                    <a:pt x="122" y="132"/>
                    <a:pt x="122" y="132"/>
                  </a:cubicBezTo>
                  <a:close/>
                  <a:moveTo>
                    <a:pt x="121" y="135"/>
                  </a:moveTo>
                  <a:cubicBezTo>
                    <a:pt x="121" y="135"/>
                    <a:pt x="121" y="135"/>
                    <a:pt x="121" y="135"/>
                  </a:cubicBezTo>
                  <a:cubicBezTo>
                    <a:pt x="121" y="135"/>
                    <a:pt x="121" y="135"/>
                    <a:pt x="121" y="135"/>
                  </a:cubicBezTo>
                  <a:cubicBezTo>
                    <a:pt x="121" y="135"/>
                    <a:pt x="121" y="135"/>
                    <a:pt x="121" y="135"/>
                  </a:cubicBezTo>
                  <a:close/>
                  <a:moveTo>
                    <a:pt x="118" y="136"/>
                  </a:moveTo>
                  <a:cubicBezTo>
                    <a:pt x="119" y="135"/>
                    <a:pt x="119" y="135"/>
                    <a:pt x="119" y="135"/>
                  </a:cubicBezTo>
                  <a:cubicBezTo>
                    <a:pt x="120" y="134"/>
                    <a:pt x="120" y="134"/>
                    <a:pt x="120" y="134"/>
                  </a:cubicBezTo>
                  <a:cubicBezTo>
                    <a:pt x="119" y="136"/>
                    <a:pt x="119" y="136"/>
                    <a:pt x="119" y="136"/>
                  </a:cubicBezTo>
                  <a:cubicBezTo>
                    <a:pt x="118" y="136"/>
                    <a:pt x="118" y="136"/>
                    <a:pt x="118" y="136"/>
                  </a:cubicBezTo>
                  <a:close/>
                  <a:moveTo>
                    <a:pt x="112" y="140"/>
                  </a:moveTo>
                  <a:cubicBezTo>
                    <a:pt x="112" y="140"/>
                    <a:pt x="112" y="140"/>
                    <a:pt x="112" y="140"/>
                  </a:cubicBezTo>
                  <a:cubicBezTo>
                    <a:pt x="112" y="140"/>
                    <a:pt x="112" y="140"/>
                    <a:pt x="112" y="140"/>
                  </a:cubicBezTo>
                  <a:cubicBezTo>
                    <a:pt x="113" y="139"/>
                    <a:pt x="113" y="139"/>
                    <a:pt x="113" y="139"/>
                  </a:cubicBezTo>
                  <a:cubicBezTo>
                    <a:pt x="113" y="140"/>
                    <a:pt x="113" y="140"/>
                    <a:pt x="113" y="140"/>
                  </a:cubicBezTo>
                  <a:cubicBezTo>
                    <a:pt x="112" y="140"/>
                    <a:pt x="112" y="140"/>
                    <a:pt x="112" y="140"/>
                  </a:cubicBezTo>
                  <a:close/>
                  <a:moveTo>
                    <a:pt x="109" y="133"/>
                  </a:moveTo>
                  <a:cubicBezTo>
                    <a:pt x="110" y="133"/>
                    <a:pt x="110" y="133"/>
                    <a:pt x="110" y="133"/>
                  </a:cubicBezTo>
                  <a:cubicBezTo>
                    <a:pt x="110" y="134"/>
                    <a:pt x="110" y="134"/>
                    <a:pt x="110" y="134"/>
                  </a:cubicBezTo>
                  <a:cubicBezTo>
                    <a:pt x="109" y="134"/>
                    <a:pt x="109" y="134"/>
                    <a:pt x="109" y="134"/>
                  </a:cubicBezTo>
                  <a:cubicBezTo>
                    <a:pt x="109" y="133"/>
                    <a:pt x="109" y="133"/>
                    <a:pt x="109" y="133"/>
                  </a:cubicBezTo>
                  <a:close/>
                  <a:moveTo>
                    <a:pt x="92" y="140"/>
                  </a:moveTo>
                  <a:cubicBezTo>
                    <a:pt x="91" y="140"/>
                    <a:pt x="92" y="140"/>
                    <a:pt x="92" y="140"/>
                  </a:cubicBezTo>
                  <a:cubicBezTo>
                    <a:pt x="92" y="140"/>
                    <a:pt x="92" y="140"/>
                    <a:pt x="92" y="140"/>
                  </a:cubicBezTo>
                  <a:cubicBezTo>
                    <a:pt x="92" y="140"/>
                    <a:pt x="92" y="140"/>
                    <a:pt x="92" y="140"/>
                  </a:cubicBezTo>
                  <a:close/>
                  <a:moveTo>
                    <a:pt x="90" y="140"/>
                  </a:moveTo>
                  <a:cubicBezTo>
                    <a:pt x="91" y="141"/>
                    <a:pt x="91" y="141"/>
                    <a:pt x="91" y="141"/>
                  </a:cubicBezTo>
                  <a:cubicBezTo>
                    <a:pt x="91" y="141"/>
                    <a:pt x="91" y="141"/>
                    <a:pt x="91" y="141"/>
                  </a:cubicBezTo>
                  <a:cubicBezTo>
                    <a:pt x="90" y="140"/>
                    <a:pt x="90" y="140"/>
                    <a:pt x="90" y="140"/>
                  </a:cubicBezTo>
                  <a:close/>
                  <a:moveTo>
                    <a:pt x="94" y="143"/>
                  </a:moveTo>
                  <a:cubicBezTo>
                    <a:pt x="95" y="144"/>
                    <a:pt x="95" y="144"/>
                    <a:pt x="95" y="144"/>
                  </a:cubicBezTo>
                  <a:cubicBezTo>
                    <a:pt x="94" y="144"/>
                    <a:pt x="94" y="144"/>
                    <a:pt x="94" y="144"/>
                  </a:cubicBezTo>
                  <a:cubicBezTo>
                    <a:pt x="94" y="144"/>
                    <a:pt x="94" y="144"/>
                    <a:pt x="94" y="144"/>
                  </a:cubicBezTo>
                  <a:cubicBezTo>
                    <a:pt x="94" y="143"/>
                    <a:pt x="94" y="143"/>
                    <a:pt x="94" y="143"/>
                  </a:cubicBezTo>
                  <a:close/>
                  <a:moveTo>
                    <a:pt x="94" y="143"/>
                  </a:moveTo>
                  <a:cubicBezTo>
                    <a:pt x="94" y="142"/>
                    <a:pt x="94" y="142"/>
                    <a:pt x="94" y="142"/>
                  </a:cubicBezTo>
                  <a:cubicBezTo>
                    <a:pt x="94" y="143"/>
                    <a:pt x="94" y="143"/>
                    <a:pt x="94" y="143"/>
                  </a:cubicBezTo>
                  <a:cubicBezTo>
                    <a:pt x="94" y="143"/>
                    <a:pt x="94" y="143"/>
                    <a:pt x="94" y="143"/>
                  </a:cubicBezTo>
                  <a:close/>
                  <a:moveTo>
                    <a:pt x="90" y="144"/>
                  </a:moveTo>
                  <a:cubicBezTo>
                    <a:pt x="91" y="143"/>
                    <a:pt x="91" y="143"/>
                    <a:pt x="91" y="143"/>
                  </a:cubicBezTo>
                  <a:cubicBezTo>
                    <a:pt x="91" y="142"/>
                    <a:pt x="91" y="142"/>
                    <a:pt x="91" y="142"/>
                  </a:cubicBezTo>
                  <a:cubicBezTo>
                    <a:pt x="92" y="142"/>
                    <a:pt x="92" y="142"/>
                    <a:pt x="92" y="142"/>
                  </a:cubicBezTo>
                  <a:cubicBezTo>
                    <a:pt x="93" y="142"/>
                    <a:pt x="93" y="142"/>
                    <a:pt x="93" y="142"/>
                  </a:cubicBezTo>
                  <a:cubicBezTo>
                    <a:pt x="92" y="142"/>
                    <a:pt x="92" y="142"/>
                    <a:pt x="92" y="142"/>
                  </a:cubicBezTo>
                  <a:cubicBezTo>
                    <a:pt x="92" y="143"/>
                    <a:pt x="92" y="143"/>
                    <a:pt x="92" y="143"/>
                  </a:cubicBezTo>
                  <a:cubicBezTo>
                    <a:pt x="91" y="144"/>
                    <a:pt x="91" y="144"/>
                    <a:pt x="91" y="144"/>
                  </a:cubicBezTo>
                  <a:cubicBezTo>
                    <a:pt x="90" y="144"/>
                    <a:pt x="90" y="144"/>
                    <a:pt x="90" y="144"/>
                  </a:cubicBezTo>
                  <a:close/>
                  <a:moveTo>
                    <a:pt x="89" y="142"/>
                  </a:moveTo>
                  <a:cubicBezTo>
                    <a:pt x="88" y="141"/>
                    <a:pt x="88" y="141"/>
                    <a:pt x="88" y="141"/>
                  </a:cubicBezTo>
                  <a:cubicBezTo>
                    <a:pt x="89" y="140"/>
                    <a:pt x="89" y="140"/>
                    <a:pt x="89" y="140"/>
                  </a:cubicBezTo>
                  <a:cubicBezTo>
                    <a:pt x="89" y="140"/>
                    <a:pt x="89" y="140"/>
                    <a:pt x="89" y="140"/>
                  </a:cubicBezTo>
                  <a:cubicBezTo>
                    <a:pt x="90" y="141"/>
                    <a:pt x="90" y="141"/>
                    <a:pt x="90" y="141"/>
                  </a:cubicBezTo>
                  <a:cubicBezTo>
                    <a:pt x="90" y="141"/>
                    <a:pt x="90" y="141"/>
                    <a:pt x="90" y="141"/>
                  </a:cubicBezTo>
                  <a:cubicBezTo>
                    <a:pt x="89" y="142"/>
                    <a:pt x="89" y="142"/>
                    <a:pt x="89" y="142"/>
                  </a:cubicBezTo>
                  <a:cubicBezTo>
                    <a:pt x="89" y="142"/>
                    <a:pt x="89" y="142"/>
                    <a:pt x="89" y="142"/>
                  </a:cubicBezTo>
                  <a:close/>
                  <a:moveTo>
                    <a:pt x="84" y="141"/>
                  </a:moveTo>
                  <a:cubicBezTo>
                    <a:pt x="85" y="141"/>
                    <a:pt x="85" y="141"/>
                    <a:pt x="85" y="141"/>
                  </a:cubicBezTo>
                  <a:cubicBezTo>
                    <a:pt x="85" y="142"/>
                    <a:pt x="85" y="142"/>
                    <a:pt x="85" y="142"/>
                  </a:cubicBezTo>
                  <a:cubicBezTo>
                    <a:pt x="85" y="142"/>
                    <a:pt x="85" y="142"/>
                    <a:pt x="85" y="142"/>
                  </a:cubicBezTo>
                  <a:cubicBezTo>
                    <a:pt x="84" y="141"/>
                    <a:pt x="84" y="141"/>
                    <a:pt x="84" y="141"/>
                  </a:cubicBezTo>
                  <a:close/>
                  <a:moveTo>
                    <a:pt x="82" y="143"/>
                  </a:moveTo>
                  <a:cubicBezTo>
                    <a:pt x="81" y="143"/>
                    <a:pt x="81" y="143"/>
                    <a:pt x="81" y="143"/>
                  </a:cubicBezTo>
                  <a:cubicBezTo>
                    <a:pt x="82" y="142"/>
                    <a:pt x="82" y="142"/>
                    <a:pt x="82" y="142"/>
                  </a:cubicBezTo>
                  <a:cubicBezTo>
                    <a:pt x="82" y="143"/>
                    <a:pt x="82" y="143"/>
                    <a:pt x="82" y="143"/>
                  </a:cubicBezTo>
                  <a:cubicBezTo>
                    <a:pt x="82" y="143"/>
                    <a:pt x="82" y="143"/>
                    <a:pt x="82" y="143"/>
                  </a:cubicBezTo>
                  <a:close/>
                  <a:moveTo>
                    <a:pt x="78" y="145"/>
                  </a:moveTo>
                  <a:cubicBezTo>
                    <a:pt x="79" y="146"/>
                    <a:pt x="79" y="146"/>
                    <a:pt x="79" y="146"/>
                  </a:cubicBezTo>
                  <a:cubicBezTo>
                    <a:pt x="79" y="146"/>
                    <a:pt x="79" y="146"/>
                    <a:pt x="79" y="146"/>
                  </a:cubicBezTo>
                  <a:cubicBezTo>
                    <a:pt x="78" y="146"/>
                    <a:pt x="78" y="146"/>
                    <a:pt x="78" y="146"/>
                  </a:cubicBezTo>
                  <a:cubicBezTo>
                    <a:pt x="78" y="145"/>
                    <a:pt x="78" y="145"/>
                    <a:pt x="78" y="145"/>
                  </a:cubicBezTo>
                  <a:close/>
                  <a:moveTo>
                    <a:pt x="0" y="159"/>
                  </a:moveTo>
                  <a:cubicBezTo>
                    <a:pt x="0" y="160"/>
                    <a:pt x="0" y="160"/>
                    <a:pt x="0" y="160"/>
                  </a:cubicBezTo>
                  <a:cubicBezTo>
                    <a:pt x="1" y="159"/>
                    <a:pt x="1" y="159"/>
                    <a:pt x="1" y="159"/>
                  </a:cubicBezTo>
                  <a:cubicBezTo>
                    <a:pt x="0" y="159"/>
                    <a:pt x="0" y="159"/>
                    <a:pt x="0" y="159"/>
                  </a:cubicBezTo>
                  <a:close/>
                  <a:moveTo>
                    <a:pt x="1" y="157"/>
                  </a:moveTo>
                  <a:cubicBezTo>
                    <a:pt x="0" y="158"/>
                    <a:pt x="0" y="158"/>
                    <a:pt x="0" y="158"/>
                  </a:cubicBezTo>
                  <a:cubicBezTo>
                    <a:pt x="1" y="158"/>
                    <a:pt x="1" y="158"/>
                    <a:pt x="1" y="158"/>
                  </a:cubicBezTo>
                  <a:cubicBezTo>
                    <a:pt x="2" y="157"/>
                    <a:pt x="2" y="157"/>
                    <a:pt x="2" y="157"/>
                  </a:cubicBezTo>
                  <a:cubicBezTo>
                    <a:pt x="1" y="157"/>
                    <a:pt x="1" y="157"/>
                    <a:pt x="1" y="157"/>
                  </a:cubicBezTo>
                  <a:close/>
                  <a:moveTo>
                    <a:pt x="2" y="155"/>
                  </a:moveTo>
                  <a:cubicBezTo>
                    <a:pt x="3" y="156"/>
                    <a:pt x="3" y="156"/>
                    <a:pt x="3" y="156"/>
                  </a:cubicBezTo>
                  <a:cubicBezTo>
                    <a:pt x="3" y="155"/>
                    <a:pt x="3" y="155"/>
                    <a:pt x="3" y="155"/>
                  </a:cubicBezTo>
                  <a:cubicBezTo>
                    <a:pt x="2" y="155"/>
                    <a:pt x="2" y="155"/>
                    <a:pt x="2" y="155"/>
                  </a:cubicBezTo>
                  <a:close/>
                  <a:moveTo>
                    <a:pt x="8" y="156"/>
                  </a:moveTo>
                  <a:cubicBezTo>
                    <a:pt x="7" y="155"/>
                    <a:pt x="7" y="155"/>
                    <a:pt x="7" y="155"/>
                  </a:cubicBezTo>
                  <a:cubicBezTo>
                    <a:pt x="6" y="155"/>
                    <a:pt x="6" y="155"/>
                    <a:pt x="6" y="155"/>
                  </a:cubicBezTo>
                  <a:cubicBezTo>
                    <a:pt x="5" y="155"/>
                    <a:pt x="5" y="155"/>
                    <a:pt x="5" y="155"/>
                  </a:cubicBezTo>
                  <a:cubicBezTo>
                    <a:pt x="5" y="156"/>
                    <a:pt x="5" y="156"/>
                    <a:pt x="5" y="156"/>
                  </a:cubicBezTo>
                  <a:cubicBezTo>
                    <a:pt x="6" y="156"/>
                    <a:pt x="6" y="156"/>
                    <a:pt x="6" y="156"/>
                  </a:cubicBezTo>
                  <a:cubicBezTo>
                    <a:pt x="6" y="156"/>
                    <a:pt x="6" y="156"/>
                    <a:pt x="6" y="156"/>
                  </a:cubicBezTo>
                  <a:cubicBezTo>
                    <a:pt x="6" y="157"/>
                    <a:pt x="6" y="157"/>
                    <a:pt x="6" y="157"/>
                  </a:cubicBezTo>
                  <a:cubicBezTo>
                    <a:pt x="6" y="157"/>
                    <a:pt x="6" y="157"/>
                    <a:pt x="6" y="157"/>
                  </a:cubicBezTo>
                  <a:cubicBezTo>
                    <a:pt x="7" y="156"/>
                    <a:pt x="7" y="156"/>
                    <a:pt x="7" y="156"/>
                  </a:cubicBezTo>
                  <a:cubicBezTo>
                    <a:pt x="8" y="156"/>
                    <a:pt x="8" y="156"/>
                    <a:pt x="8" y="156"/>
                  </a:cubicBezTo>
                  <a:close/>
                  <a:moveTo>
                    <a:pt x="8" y="157"/>
                  </a:moveTo>
                  <a:cubicBezTo>
                    <a:pt x="9" y="158"/>
                    <a:pt x="9" y="158"/>
                    <a:pt x="9" y="158"/>
                  </a:cubicBezTo>
                  <a:cubicBezTo>
                    <a:pt x="10" y="157"/>
                    <a:pt x="10" y="157"/>
                    <a:pt x="10" y="157"/>
                  </a:cubicBezTo>
                  <a:cubicBezTo>
                    <a:pt x="10" y="156"/>
                    <a:pt x="10" y="156"/>
                    <a:pt x="10" y="156"/>
                  </a:cubicBezTo>
                  <a:cubicBezTo>
                    <a:pt x="10" y="156"/>
                    <a:pt x="10" y="156"/>
                    <a:pt x="10" y="156"/>
                  </a:cubicBezTo>
                  <a:cubicBezTo>
                    <a:pt x="10" y="156"/>
                    <a:pt x="10" y="156"/>
                    <a:pt x="10" y="156"/>
                  </a:cubicBezTo>
                  <a:cubicBezTo>
                    <a:pt x="9" y="156"/>
                    <a:pt x="9" y="156"/>
                    <a:pt x="9" y="156"/>
                  </a:cubicBezTo>
                  <a:cubicBezTo>
                    <a:pt x="9" y="157"/>
                    <a:pt x="9" y="157"/>
                    <a:pt x="9" y="157"/>
                  </a:cubicBezTo>
                  <a:cubicBezTo>
                    <a:pt x="8" y="157"/>
                    <a:pt x="8" y="157"/>
                    <a:pt x="8" y="157"/>
                  </a:cubicBezTo>
                  <a:close/>
                  <a:moveTo>
                    <a:pt x="13" y="157"/>
                  </a:moveTo>
                  <a:cubicBezTo>
                    <a:pt x="12" y="156"/>
                    <a:pt x="12" y="156"/>
                    <a:pt x="12" y="156"/>
                  </a:cubicBezTo>
                  <a:cubicBezTo>
                    <a:pt x="12" y="156"/>
                    <a:pt x="12" y="156"/>
                    <a:pt x="12" y="156"/>
                  </a:cubicBezTo>
                  <a:cubicBezTo>
                    <a:pt x="12" y="157"/>
                    <a:pt x="12" y="157"/>
                    <a:pt x="12" y="157"/>
                  </a:cubicBezTo>
                  <a:cubicBezTo>
                    <a:pt x="11" y="157"/>
                    <a:pt x="11" y="157"/>
                    <a:pt x="11" y="157"/>
                  </a:cubicBezTo>
                  <a:cubicBezTo>
                    <a:pt x="11" y="158"/>
                    <a:pt x="11" y="158"/>
                    <a:pt x="11" y="158"/>
                  </a:cubicBezTo>
                  <a:cubicBezTo>
                    <a:pt x="12" y="158"/>
                    <a:pt x="12" y="158"/>
                    <a:pt x="12" y="158"/>
                  </a:cubicBezTo>
                  <a:cubicBezTo>
                    <a:pt x="13" y="157"/>
                    <a:pt x="13" y="157"/>
                    <a:pt x="13" y="157"/>
                  </a:cubicBezTo>
                  <a:close/>
                  <a:moveTo>
                    <a:pt x="23" y="157"/>
                  </a:moveTo>
                  <a:cubicBezTo>
                    <a:pt x="23" y="156"/>
                    <a:pt x="23" y="156"/>
                    <a:pt x="23" y="156"/>
                  </a:cubicBezTo>
                  <a:cubicBezTo>
                    <a:pt x="24" y="155"/>
                    <a:pt x="24" y="155"/>
                    <a:pt x="24" y="155"/>
                  </a:cubicBezTo>
                  <a:cubicBezTo>
                    <a:pt x="24" y="155"/>
                    <a:pt x="24" y="155"/>
                    <a:pt x="24" y="155"/>
                  </a:cubicBezTo>
                  <a:cubicBezTo>
                    <a:pt x="23" y="154"/>
                    <a:pt x="23" y="154"/>
                    <a:pt x="23" y="154"/>
                  </a:cubicBezTo>
                  <a:cubicBezTo>
                    <a:pt x="22" y="155"/>
                    <a:pt x="22" y="155"/>
                    <a:pt x="22" y="155"/>
                  </a:cubicBezTo>
                  <a:cubicBezTo>
                    <a:pt x="22" y="156"/>
                    <a:pt x="22" y="156"/>
                    <a:pt x="22" y="156"/>
                  </a:cubicBezTo>
                  <a:cubicBezTo>
                    <a:pt x="22" y="156"/>
                    <a:pt x="22" y="156"/>
                    <a:pt x="22" y="156"/>
                  </a:cubicBezTo>
                  <a:cubicBezTo>
                    <a:pt x="21" y="156"/>
                    <a:pt x="21" y="156"/>
                    <a:pt x="21" y="156"/>
                  </a:cubicBezTo>
                  <a:cubicBezTo>
                    <a:pt x="21" y="156"/>
                    <a:pt x="21" y="156"/>
                    <a:pt x="21" y="156"/>
                  </a:cubicBezTo>
                  <a:cubicBezTo>
                    <a:pt x="20" y="156"/>
                    <a:pt x="20" y="156"/>
                    <a:pt x="20" y="156"/>
                  </a:cubicBezTo>
                  <a:cubicBezTo>
                    <a:pt x="19" y="156"/>
                    <a:pt x="19" y="156"/>
                    <a:pt x="19" y="156"/>
                  </a:cubicBezTo>
                  <a:cubicBezTo>
                    <a:pt x="19" y="156"/>
                    <a:pt x="19" y="156"/>
                    <a:pt x="19" y="156"/>
                  </a:cubicBezTo>
                  <a:cubicBezTo>
                    <a:pt x="20" y="157"/>
                    <a:pt x="20" y="157"/>
                    <a:pt x="20" y="157"/>
                  </a:cubicBezTo>
                  <a:cubicBezTo>
                    <a:pt x="20" y="157"/>
                    <a:pt x="20" y="157"/>
                    <a:pt x="20" y="157"/>
                  </a:cubicBezTo>
                  <a:cubicBezTo>
                    <a:pt x="21" y="157"/>
                    <a:pt x="21" y="157"/>
                    <a:pt x="21" y="157"/>
                  </a:cubicBezTo>
                  <a:cubicBezTo>
                    <a:pt x="22" y="156"/>
                    <a:pt x="22" y="156"/>
                    <a:pt x="22" y="156"/>
                  </a:cubicBezTo>
                  <a:cubicBezTo>
                    <a:pt x="23" y="157"/>
                    <a:pt x="23" y="157"/>
                    <a:pt x="23" y="157"/>
                  </a:cubicBezTo>
                  <a:close/>
                  <a:moveTo>
                    <a:pt x="25" y="157"/>
                  </a:moveTo>
                  <a:cubicBezTo>
                    <a:pt x="27" y="157"/>
                    <a:pt x="27" y="157"/>
                    <a:pt x="27" y="157"/>
                  </a:cubicBezTo>
                  <a:cubicBezTo>
                    <a:pt x="28" y="157"/>
                    <a:pt x="28" y="157"/>
                    <a:pt x="28" y="157"/>
                  </a:cubicBezTo>
                  <a:cubicBezTo>
                    <a:pt x="28" y="158"/>
                    <a:pt x="28" y="158"/>
                    <a:pt x="28" y="158"/>
                  </a:cubicBezTo>
                  <a:cubicBezTo>
                    <a:pt x="27" y="158"/>
                    <a:pt x="27" y="158"/>
                    <a:pt x="27" y="158"/>
                  </a:cubicBezTo>
                  <a:cubicBezTo>
                    <a:pt x="25" y="157"/>
                    <a:pt x="25" y="157"/>
                    <a:pt x="25" y="157"/>
                  </a:cubicBezTo>
                  <a:cubicBezTo>
                    <a:pt x="24" y="157"/>
                    <a:pt x="24" y="157"/>
                    <a:pt x="24" y="157"/>
                  </a:cubicBezTo>
                  <a:cubicBezTo>
                    <a:pt x="24" y="157"/>
                    <a:pt x="24" y="157"/>
                    <a:pt x="24" y="157"/>
                  </a:cubicBezTo>
                  <a:cubicBezTo>
                    <a:pt x="24" y="157"/>
                    <a:pt x="25" y="157"/>
                    <a:pt x="25" y="157"/>
                  </a:cubicBezTo>
                  <a:close/>
                  <a:moveTo>
                    <a:pt x="32" y="156"/>
                  </a:moveTo>
                  <a:cubicBezTo>
                    <a:pt x="31" y="155"/>
                    <a:pt x="31" y="155"/>
                    <a:pt x="31" y="155"/>
                  </a:cubicBezTo>
                  <a:cubicBezTo>
                    <a:pt x="30" y="155"/>
                    <a:pt x="30" y="155"/>
                    <a:pt x="30" y="155"/>
                  </a:cubicBezTo>
                  <a:cubicBezTo>
                    <a:pt x="30" y="156"/>
                    <a:pt x="30" y="156"/>
                    <a:pt x="30" y="156"/>
                  </a:cubicBezTo>
                  <a:cubicBezTo>
                    <a:pt x="31" y="156"/>
                    <a:pt x="31" y="156"/>
                    <a:pt x="31" y="156"/>
                  </a:cubicBezTo>
                  <a:cubicBezTo>
                    <a:pt x="32" y="156"/>
                    <a:pt x="32" y="156"/>
                    <a:pt x="32" y="156"/>
                  </a:cubicBezTo>
                  <a:close/>
                  <a:moveTo>
                    <a:pt x="37" y="156"/>
                  </a:moveTo>
                  <a:cubicBezTo>
                    <a:pt x="37" y="155"/>
                    <a:pt x="37" y="155"/>
                    <a:pt x="37" y="155"/>
                  </a:cubicBezTo>
                  <a:cubicBezTo>
                    <a:pt x="36" y="155"/>
                    <a:pt x="36" y="155"/>
                    <a:pt x="36" y="155"/>
                  </a:cubicBezTo>
                  <a:cubicBezTo>
                    <a:pt x="37" y="156"/>
                    <a:pt x="37" y="156"/>
                    <a:pt x="37" y="156"/>
                  </a:cubicBezTo>
                  <a:close/>
                  <a:moveTo>
                    <a:pt x="40" y="154"/>
                  </a:moveTo>
                  <a:cubicBezTo>
                    <a:pt x="39" y="154"/>
                    <a:pt x="39" y="154"/>
                    <a:pt x="39" y="154"/>
                  </a:cubicBezTo>
                  <a:cubicBezTo>
                    <a:pt x="39" y="154"/>
                    <a:pt x="39" y="154"/>
                    <a:pt x="39" y="154"/>
                  </a:cubicBezTo>
                  <a:cubicBezTo>
                    <a:pt x="39" y="155"/>
                    <a:pt x="39" y="155"/>
                    <a:pt x="39" y="155"/>
                  </a:cubicBezTo>
                  <a:cubicBezTo>
                    <a:pt x="40" y="154"/>
                    <a:pt x="40" y="154"/>
                    <a:pt x="40" y="154"/>
                  </a:cubicBezTo>
                  <a:cubicBezTo>
                    <a:pt x="40" y="154"/>
                    <a:pt x="40" y="154"/>
                    <a:pt x="40" y="154"/>
                  </a:cubicBezTo>
                  <a:close/>
                  <a:moveTo>
                    <a:pt x="43" y="154"/>
                  </a:moveTo>
                  <a:cubicBezTo>
                    <a:pt x="42" y="154"/>
                    <a:pt x="42" y="154"/>
                    <a:pt x="42" y="154"/>
                  </a:cubicBezTo>
                  <a:cubicBezTo>
                    <a:pt x="41" y="154"/>
                    <a:pt x="41" y="154"/>
                    <a:pt x="41" y="154"/>
                  </a:cubicBezTo>
                  <a:cubicBezTo>
                    <a:pt x="42" y="154"/>
                    <a:pt x="42" y="154"/>
                    <a:pt x="42" y="154"/>
                  </a:cubicBezTo>
                  <a:cubicBezTo>
                    <a:pt x="43" y="154"/>
                    <a:pt x="43" y="154"/>
                    <a:pt x="43" y="154"/>
                  </a:cubicBezTo>
                  <a:close/>
                  <a:moveTo>
                    <a:pt x="43" y="153"/>
                  </a:moveTo>
                  <a:cubicBezTo>
                    <a:pt x="43" y="152"/>
                    <a:pt x="43" y="152"/>
                    <a:pt x="43" y="152"/>
                  </a:cubicBezTo>
                  <a:cubicBezTo>
                    <a:pt x="42" y="153"/>
                    <a:pt x="42" y="153"/>
                    <a:pt x="42" y="153"/>
                  </a:cubicBezTo>
                  <a:cubicBezTo>
                    <a:pt x="43" y="153"/>
                    <a:pt x="43" y="153"/>
                    <a:pt x="43" y="153"/>
                  </a:cubicBezTo>
                  <a:close/>
                  <a:moveTo>
                    <a:pt x="43" y="153"/>
                  </a:moveTo>
                  <a:cubicBezTo>
                    <a:pt x="44" y="154"/>
                    <a:pt x="44" y="154"/>
                    <a:pt x="44" y="154"/>
                  </a:cubicBezTo>
                  <a:cubicBezTo>
                    <a:pt x="44" y="153"/>
                    <a:pt x="44" y="153"/>
                    <a:pt x="44" y="153"/>
                  </a:cubicBezTo>
                  <a:cubicBezTo>
                    <a:pt x="44" y="153"/>
                    <a:pt x="44" y="153"/>
                    <a:pt x="44" y="153"/>
                  </a:cubicBezTo>
                  <a:cubicBezTo>
                    <a:pt x="43" y="153"/>
                    <a:pt x="43" y="153"/>
                    <a:pt x="43" y="153"/>
                  </a:cubicBezTo>
                  <a:close/>
                  <a:moveTo>
                    <a:pt x="53" y="149"/>
                  </a:moveTo>
                  <a:cubicBezTo>
                    <a:pt x="54" y="150"/>
                    <a:pt x="54" y="150"/>
                    <a:pt x="54" y="150"/>
                  </a:cubicBezTo>
                  <a:cubicBezTo>
                    <a:pt x="54" y="150"/>
                    <a:pt x="54" y="150"/>
                    <a:pt x="54" y="150"/>
                  </a:cubicBezTo>
                  <a:cubicBezTo>
                    <a:pt x="53" y="150"/>
                    <a:pt x="53" y="150"/>
                    <a:pt x="53" y="150"/>
                  </a:cubicBezTo>
                  <a:cubicBezTo>
                    <a:pt x="53" y="151"/>
                    <a:pt x="53" y="151"/>
                    <a:pt x="53" y="151"/>
                  </a:cubicBezTo>
                  <a:cubicBezTo>
                    <a:pt x="52" y="152"/>
                    <a:pt x="52" y="152"/>
                    <a:pt x="52" y="152"/>
                  </a:cubicBezTo>
                  <a:cubicBezTo>
                    <a:pt x="50" y="153"/>
                    <a:pt x="50" y="153"/>
                    <a:pt x="50" y="153"/>
                  </a:cubicBezTo>
                  <a:cubicBezTo>
                    <a:pt x="49" y="153"/>
                    <a:pt x="49" y="153"/>
                    <a:pt x="49" y="153"/>
                  </a:cubicBezTo>
                  <a:cubicBezTo>
                    <a:pt x="48" y="154"/>
                    <a:pt x="48" y="154"/>
                    <a:pt x="48" y="154"/>
                  </a:cubicBezTo>
                  <a:cubicBezTo>
                    <a:pt x="46" y="154"/>
                    <a:pt x="46" y="154"/>
                    <a:pt x="46" y="154"/>
                  </a:cubicBezTo>
                  <a:cubicBezTo>
                    <a:pt x="47" y="153"/>
                    <a:pt x="47" y="153"/>
                    <a:pt x="47" y="153"/>
                  </a:cubicBezTo>
                  <a:cubicBezTo>
                    <a:pt x="48" y="153"/>
                    <a:pt x="48" y="153"/>
                    <a:pt x="48" y="153"/>
                  </a:cubicBezTo>
                  <a:cubicBezTo>
                    <a:pt x="48" y="152"/>
                    <a:pt x="48" y="152"/>
                    <a:pt x="48" y="152"/>
                  </a:cubicBezTo>
                  <a:cubicBezTo>
                    <a:pt x="49" y="152"/>
                    <a:pt x="49" y="152"/>
                    <a:pt x="49" y="152"/>
                  </a:cubicBezTo>
                  <a:cubicBezTo>
                    <a:pt x="49" y="152"/>
                    <a:pt x="49" y="152"/>
                    <a:pt x="49" y="152"/>
                  </a:cubicBezTo>
                  <a:cubicBezTo>
                    <a:pt x="50" y="151"/>
                    <a:pt x="50" y="151"/>
                    <a:pt x="50" y="151"/>
                  </a:cubicBezTo>
                  <a:cubicBezTo>
                    <a:pt x="51" y="151"/>
                    <a:pt x="51" y="151"/>
                    <a:pt x="51" y="151"/>
                  </a:cubicBezTo>
                  <a:cubicBezTo>
                    <a:pt x="51" y="150"/>
                    <a:pt x="51" y="150"/>
                    <a:pt x="51" y="150"/>
                  </a:cubicBezTo>
                  <a:cubicBezTo>
                    <a:pt x="51" y="150"/>
                    <a:pt x="51" y="150"/>
                    <a:pt x="51" y="150"/>
                  </a:cubicBezTo>
                  <a:cubicBezTo>
                    <a:pt x="52" y="149"/>
                    <a:pt x="52" y="149"/>
                    <a:pt x="52" y="149"/>
                  </a:cubicBezTo>
                  <a:cubicBezTo>
                    <a:pt x="52" y="149"/>
                    <a:pt x="53" y="149"/>
                    <a:pt x="53" y="149"/>
                  </a:cubicBezTo>
                  <a:close/>
                  <a:moveTo>
                    <a:pt x="61" y="146"/>
                  </a:moveTo>
                  <a:cubicBezTo>
                    <a:pt x="60" y="146"/>
                    <a:pt x="60" y="146"/>
                    <a:pt x="60" y="146"/>
                  </a:cubicBezTo>
                  <a:cubicBezTo>
                    <a:pt x="59" y="147"/>
                    <a:pt x="59" y="147"/>
                    <a:pt x="59" y="147"/>
                  </a:cubicBezTo>
                  <a:cubicBezTo>
                    <a:pt x="59" y="148"/>
                    <a:pt x="59" y="148"/>
                    <a:pt x="59" y="148"/>
                  </a:cubicBezTo>
                  <a:cubicBezTo>
                    <a:pt x="60" y="148"/>
                    <a:pt x="60" y="148"/>
                    <a:pt x="60" y="148"/>
                  </a:cubicBezTo>
                  <a:cubicBezTo>
                    <a:pt x="59" y="149"/>
                    <a:pt x="59" y="149"/>
                    <a:pt x="59" y="149"/>
                  </a:cubicBezTo>
                  <a:cubicBezTo>
                    <a:pt x="59" y="148"/>
                    <a:pt x="59" y="148"/>
                    <a:pt x="59" y="148"/>
                  </a:cubicBezTo>
                  <a:cubicBezTo>
                    <a:pt x="58" y="149"/>
                    <a:pt x="58" y="149"/>
                    <a:pt x="58" y="149"/>
                  </a:cubicBezTo>
                  <a:cubicBezTo>
                    <a:pt x="58" y="149"/>
                    <a:pt x="58" y="149"/>
                    <a:pt x="58" y="149"/>
                  </a:cubicBezTo>
                  <a:cubicBezTo>
                    <a:pt x="57" y="149"/>
                    <a:pt x="57" y="149"/>
                    <a:pt x="57" y="149"/>
                  </a:cubicBezTo>
                  <a:cubicBezTo>
                    <a:pt x="57" y="150"/>
                    <a:pt x="57" y="150"/>
                    <a:pt x="57" y="150"/>
                  </a:cubicBezTo>
                  <a:cubicBezTo>
                    <a:pt x="56" y="150"/>
                    <a:pt x="56" y="150"/>
                    <a:pt x="56" y="150"/>
                  </a:cubicBezTo>
                  <a:cubicBezTo>
                    <a:pt x="55" y="151"/>
                    <a:pt x="55" y="151"/>
                    <a:pt x="55" y="151"/>
                  </a:cubicBezTo>
                  <a:cubicBezTo>
                    <a:pt x="54" y="151"/>
                    <a:pt x="54" y="151"/>
                    <a:pt x="54" y="151"/>
                  </a:cubicBezTo>
                  <a:cubicBezTo>
                    <a:pt x="54" y="151"/>
                    <a:pt x="54" y="151"/>
                    <a:pt x="54" y="151"/>
                  </a:cubicBezTo>
                  <a:cubicBezTo>
                    <a:pt x="54" y="152"/>
                    <a:pt x="54" y="152"/>
                    <a:pt x="54" y="152"/>
                  </a:cubicBezTo>
                  <a:cubicBezTo>
                    <a:pt x="56" y="152"/>
                    <a:pt x="56" y="152"/>
                    <a:pt x="56" y="152"/>
                  </a:cubicBezTo>
                  <a:cubicBezTo>
                    <a:pt x="57" y="151"/>
                    <a:pt x="57" y="151"/>
                    <a:pt x="57" y="151"/>
                  </a:cubicBezTo>
                  <a:cubicBezTo>
                    <a:pt x="58" y="150"/>
                    <a:pt x="58" y="150"/>
                    <a:pt x="58" y="150"/>
                  </a:cubicBezTo>
                  <a:cubicBezTo>
                    <a:pt x="58" y="151"/>
                    <a:pt x="58" y="151"/>
                    <a:pt x="58" y="151"/>
                  </a:cubicBezTo>
                  <a:cubicBezTo>
                    <a:pt x="58" y="151"/>
                    <a:pt x="58" y="151"/>
                    <a:pt x="58" y="151"/>
                  </a:cubicBezTo>
                  <a:cubicBezTo>
                    <a:pt x="59" y="150"/>
                    <a:pt x="59" y="150"/>
                    <a:pt x="59" y="150"/>
                  </a:cubicBezTo>
                  <a:cubicBezTo>
                    <a:pt x="59" y="150"/>
                    <a:pt x="59" y="150"/>
                    <a:pt x="59" y="150"/>
                  </a:cubicBezTo>
                  <a:cubicBezTo>
                    <a:pt x="60" y="150"/>
                    <a:pt x="60" y="150"/>
                    <a:pt x="60" y="150"/>
                  </a:cubicBezTo>
                  <a:cubicBezTo>
                    <a:pt x="60" y="150"/>
                    <a:pt x="60" y="150"/>
                    <a:pt x="60" y="150"/>
                  </a:cubicBezTo>
                  <a:cubicBezTo>
                    <a:pt x="60" y="150"/>
                    <a:pt x="60" y="150"/>
                    <a:pt x="60" y="150"/>
                  </a:cubicBezTo>
                  <a:cubicBezTo>
                    <a:pt x="61" y="149"/>
                    <a:pt x="61" y="149"/>
                    <a:pt x="61" y="149"/>
                  </a:cubicBezTo>
                  <a:cubicBezTo>
                    <a:pt x="62" y="149"/>
                    <a:pt x="62" y="149"/>
                    <a:pt x="62" y="149"/>
                  </a:cubicBezTo>
                  <a:cubicBezTo>
                    <a:pt x="62" y="149"/>
                    <a:pt x="62" y="149"/>
                    <a:pt x="62" y="149"/>
                  </a:cubicBezTo>
                  <a:cubicBezTo>
                    <a:pt x="61" y="148"/>
                    <a:pt x="61" y="148"/>
                    <a:pt x="61" y="148"/>
                  </a:cubicBezTo>
                  <a:cubicBezTo>
                    <a:pt x="62" y="148"/>
                    <a:pt x="62" y="148"/>
                    <a:pt x="62" y="148"/>
                  </a:cubicBezTo>
                  <a:cubicBezTo>
                    <a:pt x="62" y="147"/>
                    <a:pt x="62" y="147"/>
                    <a:pt x="62" y="147"/>
                  </a:cubicBezTo>
                  <a:cubicBezTo>
                    <a:pt x="61" y="147"/>
                    <a:pt x="61" y="147"/>
                    <a:pt x="61" y="147"/>
                  </a:cubicBezTo>
                  <a:cubicBezTo>
                    <a:pt x="61" y="146"/>
                    <a:pt x="61" y="146"/>
                    <a:pt x="61" y="146"/>
                  </a:cubicBezTo>
                  <a:close/>
                  <a:moveTo>
                    <a:pt x="64" y="148"/>
                  </a:moveTo>
                  <a:cubicBezTo>
                    <a:pt x="63" y="147"/>
                    <a:pt x="63" y="147"/>
                    <a:pt x="63" y="147"/>
                  </a:cubicBezTo>
                  <a:cubicBezTo>
                    <a:pt x="63" y="147"/>
                    <a:pt x="63" y="147"/>
                    <a:pt x="63" y="147"/>
                  </a:cubicBezTo>
                  <a:cubicBezTo>
                    <a:pt x="63" y="147"/>
                    <a:pt x="63" y="147"/>
                    <a:pt x="63" y="147"/>
                  </a:cubicBezTo>
                  <a:cubicBezTo>
                    <a:pt x="64" y="148"/>
                    <a:pt x="64" y="148"/>
                    <a:pt x="64" y="148"/>
                  </a:cubicBezTo>
                  <a:close/>
                  <a:moveTo>
                    <a:pt x="68" y="147"/>
                  </a:moveTo>
                  <a:cubicBezTo>
                    <a:pt x="68" y="147"/>
                    <a:pt x="68" y="147"/>
                    <a:pt x="68" y="147"/>
                  </a:cubicBezTo>
                  <a:cubicBezTo>
                    <a:pt x="69" y="147"/>
                    <a:pt x="69" y="147"/>
                    <a:pt x="69" y="147"/>
                  </a:cubicBezTo>
                  <a:cubicBezTo>
                    <a:pt x="69" y="147"/>
                    <a:pt x="69" y="147"/>
                    <a:pt x="69" y="147"/>
                  </a:cubicBezTo>
                  <a:cubicBezTo>
                    <a:pt x="68" y="147"/>
                    <a:pt x="68" y="147"/>
                    <a:pt x="68" y="147"/>
                  </a:cubicBezTo>
                  <a:cubicBezTo>
                    <a:pt x="68" y="147"/>
                    <a:pt x="68" y="147"/>
                    <a:pt x="68" y="147"/>
                  </a:cubicBezTo>
                  <a:close/>
                  <a:moveTo>
                    <a:pt x="66" y="147"/>
                  </a:moveTo>
                  <a:cubicBezTo>
                    <a:pt x="67" y="147"/>
                    <a:pt x="67" y="147"/>
                    <a:pt x="67" y="147"/>
                  </a:cubicBezTo>
                  <a:cubicBezTo>
                    <a:pt x="67" y="147"/>
                    <a:pt x="67" y="147"/>
                    <a:pt x="67" y="147"/>
                  </a:cubicBezTo>
                  <a:cubicBezTo>
                    <a:pt x="66" y="147"/>
                    <a:pt x="66" y="147"/>
                    <a:pt x="66" y="147"/>
                  </a:cubicBezTo>
                  <a:close/>
                  <a:moveTo>
                    <a:pt x="66" y="146"/>
                  </a:moveTo>
                  <a:cubicBezTo>
                    <a:pt x="66" y="146"/>
                    <a:pt x="66" y="146"/>
                    <a:pt x="66" y="146"/>
                  </a:cubicBezTo>
                  <a:cubicBezTo>
                    <a:pt x="66" y="145"/>
                    <a:pt x="66" y="145"/>
                    <a:pt x="66" y="145"/>
                  </a:cubicBezTo>
                  <a:cubicBezTo>
                    <a:pt x="66" y="145"/>
                    <a:pt x="66" y="145"/>
                    <a:pt x="66" y="145"/>
                  </a:cubicBezTo>
                  <a:cubicBezTo>
                    <a:pt x="67" y="146"/>
                    <a:pt x="67" y="146"/>
                    <a:pt x="67" y="146"/>
                  </a:cubicBezTo>
                  <a:cubicBezTo>
                    <a:pt x="66" y="146"/>
                    <a:pt x="66" y="146"/>
                    <a:pt x="66" y="146"/>
                  </a:cubicBezTo>
                  <a:close/>
                  <a:moveTo>
                    <a:pt x="65" y="146"/>
                  </a:moveTo>
                  <a:cubicBezTo>
                    <a:pt x="64" y="146"/>
                    <a:pt x="64" y="146"/>
                    <a:pt x="64" y="146"/>
                  </a:cubicBezTo>
                  <a:cubicBezTo>
                    <a:pt x="64" y="146"/>
                    <a:pt x="64" y="146"/>
                    <a:pt x="64" y="146"/>
                  </a:cubicBezTo>
                  <a:cubicBezTo>
                    <a:pt x="64" y="147"/>
                    <a:pt x="64" y="147"/>
                    <a:pt x="64" y="147"/>
                  </a:cubicBezTo>
                  <a:cubicBezTo>
                    <a:pt x="65" y="147"/>
                    <a:pt x="65" y="147"/>
                    <a:pt x="65" y="147"/>
                  </a:cubicBezTo>
                  <a:cubicBezTo>
                    <a:pt x="65" y="146"/>
                    <a:pt x="65" y="146"/>
                    <a:pt x="65" y="146"/>
                  </a:cubicBezTo>
                  <a:cubicBezTo>
                    <a:pt x="65" y="146"/>
                    <a:pt x="65" y="146"/>
                    <a:pt x="65" y="146"/>
                  </a:cubicBezTo>
                  <a:cubicBezTo>
                    <a:pt x="65" y="146"/>
                    <a:pt x="65" y="146"/>
                    <a:pt x="65" y="146"/>
                  </a:cubicBezTo>
                  <a:close/>
                  <a:moveTo>
                    <a:pt x="105" y="113"/>
                  </a:moveTo>
                  <a:cubicBezTo>
                    <a:pt x="105" y="113"/>
                    <a:pt x="105" y="113"/>
                    <a:pt x="105" y="113"/>
                  </a:cubicBezTo>
                  <a:cubicBezTo>
                    <a:pt x="106" y="112"/>
                    <a:pt x="106" y="112"/>
                    <a:pt x="106" y="112"/>
                  </a:cubicBezTo>
                  <a:cubicBezTo>
                    <a:pt x="106" y="113"/>
                    <a:pt x="106" y="113"/>
                    <a:pt x="106" y="113"/>
                  </a:cubicBezTo>
                  <a:cubicBezTo>
                    <a:pt x="105" y="113"/>
                    <a:pt x="105" y="113"/>
                    <a:pt x="105" y="113"/>
                  </a:cubicBezTo>
                  <a:close/>
                  <a:moveTo>
                    <a:pt x="104" y="113"/>
                  </a:moveTo>
                  <a:cubicBezTo>
                    <a:pt x="103" y="113"/>
                    <a:pt x="103" y="113"/>
                    <a:pt x="103" y="113"/>
                  </a:cubicBezTo>
                  <a:cubicBezTo>
                    <a:pt x="103" y="112"/>
                    <a:pt x="103" y="112"/>
                    <a:pt x="103" y="112"/>
                  </a:cubicBezTo>
                  <a:cubicBezTo>
                    <a:pt x="104" y="112"/>
                    <a:pt x="104" y="112"/>
                    <a:pt x="104" y="112"/>
                  </a:cubicBezTo>
                  <a:cubicBezTo>
                    <a:pt x="105" y="111"/>
                    <a:pt x="105" y="111"/>
                    <a:pt x="105" y="111"/>
                  </a:cubicBezTo>
                  <a:cubicBezTo>
                    <a:pt x="105" y="112"/>
                    <a:pt x="105" y="112"/>
                    <a:pt x="105" y="112"/>
                  </a:cubicBezTo>
                  <a:cubicBezTo>
                    <a:pt x="104" y="113"/>
                    <a:pt x="104" y="113"/>
                    <a:pt x="104" y="113"/>
                  </a:cubicBezTo>
                  <a:cubicBezTo>
                    <a:pt x="104" y="113"/>
                    <a:pt x="104" y="113"/>
                    <a:pt x="104" y="113"/>
                  </a:cubicBezTo>
                  <a:close/>
                  <a:moveTo>
                    <a:pt x="70" y="144"/>
                  </a:moveTo>
                  <a:cubicBezTo>
                    <a:pt x="70" y="143"/>
                    <a:pt x="70" y="143"/>
                    <a:pt x="70" y="143"/>
                  </a:cubicBezTo>
                  <a:cubicBezTo>
                    <a:pt x="70" y="143"/>
                    <a:pt x="70" y="143"/>
                    <a:pt x="70" y="143"/>
                  </a:cubicBezTo>
                  <a:cubicBezTo>
                    <a:pt x="71" y="143"/>
                    <a:pt x="71" y="143"/>
                    <a:pt x="71" y="143"/>
                  </a:cubicBezTo>
                  <a:cubicBezTo>
                    <a:pt x="72" y="142"/>
                    <a:pt x="72" y="142"/>
                    <a:pt x="72" y="142"/>
                  </a:cubicBezTo>
                  <a:cubicBezTo>
                    <a:pt x="72" y="142"/>
                    <a:pt x="72" y="142"/>
                    <a:pt x="72" y="142"/>
                  </a:cubicBezTo>
                  <a:cubicBezTo>
                    <a:pt x="73" y="141"/>
                    <a:pt x="73" y="141"/>
                    <a:pt x="73" y="141"/>
                  </a:cubicBezTo>
                  <a:cubicBezTo>
                    <a:pt x="73" y="141"/>
                    <a:pt x="73" y="141"/>
                    <a:pt x="73" y="141"/>
                  </a:cubicBezTo>
                  <a:cubicBezTo>
                    <a:pt x="74" y="141"/>
                    <a:pt x="74" y="141"/>
                    <a:pt x="74" y="141"/>
                  </a:cubicBezTo>
                  <a:cubicBezTo>
                    <a:pt x="74" y="141"/>
                    <a:pt x="74" y="141"/>
                    <a:pt x="74" y="141"/>
                  </a:cubicBezTo>
                  <a:cubicBezTo>
                    <a:pt x="75" y="141"/>
                    <a:pt x="75" y="141"/>
                    <a:pt x="75" y="141"/>
                  </a:cubicBezTo>
                  <a:cubicBezTo>
                    <a:pt x="76" y="141"/>
                    <a:pt x="76" y="141"/>
                    <a:pt x="76" y="141"/>
                  </a:cubicBezTo>
                  <a:cubicBezTo>
                    <a:pt x="76" y="141"/>
                    <a:pt x="76" y="141"/>
                    <a:pt x="76" y="141"/>
                  </a:cubicBezTo>
                  <a:cubicBezTo>
                    <a:pt x="77" y="141"/>
                    <a:pt x="77" y="141"/>
                    <a:pt x="77" y="141"/>
                  </a:cubicBezTo>
                  <a:cubicBezTo>
                    <a:pt x="78" y="141"/>
                    <a:pt x="78" y="141"/>
                    <a:pt x="78" y="141"/>
                  </a:cubicBezTo>
                  <a:cubicBezTo>
                    <a:pt x="77" y="142"/>
                    <a:pt x="77" y="142"/>
                    <a:pt x="77" y="142"/>
                  </a:cubicBezTo>
                  <a:cubicBezTo>
                    <a:pt x="78" y="143"/>
                    <a:pt x="78" y="143"/>
                    <a:pt x="78" y="143"/>
                  </a:cubicBezTo>
                  <a:cubicBezTo>
                    <a:pt x="78" y="143"/>
                    <a:pt x="78" y="143"/>
                    <a:pt x="78" y="143"/>
                  </a:cubicBezTo>
                  <a:cubicBezTo>
                    <a:pt x="77" y="143"/>
                    <a:pt x="77" y="143"/>
                    <a:pt x="77" y="143"/>
                  </a:cubicBezTo>
                  <a:cubicBezTo>
                    <a:pt x="77" y="144"/>
                    <a:pt x="77" y="144"/>
                    <a:pt x="77" y="144"/>
                  </a:cubicBezTo>
                  <a:cubicBezTo>
                    <a:pt x="75" y="144"/>
                    <a:pt x="75" y="144"/>
                    <a:pt x="75" y="144"/>
                  </a:cubicBezTo>
                  <a:cubicBezTo>
                    <a:pt x="74" y="144"/>
                    <a:pt x="74" y="144"/>
                    <a:pt x="74" y="144"/>
                  </a:cubicBezTo>
                  <a:cubicBezTo>
                    <a:pt x="73" y="144"/>
                    <a:pt x="73" y="144"/>
                    <a:pt x="73" y="144"/>
                  </a:cubicBezTo>
                  <a:cubicBezTo>
                    <a:pt x="72" y="145"/>
                    <a:pt x="72" y="145"/>
                    <a:pt x="72" y="145"/>
                  </a:cubicBezTo>
                  <a:cubicBezTo>
                    <a:pt x="71" y="145"/>
                    <a:pt x="71" y="145"/>
                    <a:pt x="71" y="145"/>
                  </a:cubicBezTo>
                  <a:cubicBezTo>
                    <a:pt x="71" y="145"/>
                    <a:pt x="71" y="145"/>
                    <a:pt x="71" y="145"/>
                  </a:cubicBezTo>
                  <a:cubicBezTo>
                    <a:pt x="70" y="144"/>
                    <a:pt x="70" y="144"/>
                    <a:pt x="70" y="144"/>
                  </a:cubicBezTo>
                  <a:close/>
                </a:path>
              </a:pathLst>
            </a:custGeom>
            <a:grpFill/>
            <a:ln>
              <a:noFill/>
            </a:ln>
          </p:spPr>
          <p:txBody>
            <a:bodyPr vert="horz" wrap="square" lIns="91440" tIns="45720" rIns="91440" bIns="45720" numCol="1" anchor="t" anchorCtr="0" compatLnSpc="1"/>
            <a:lstStyle/>
            <a:p>
              <a:endParaRPr lang="en-US"/>
            </a:p>
          </p:txBody>
        </p:sp>
        <p:sp>
          <p:nvSpPr>
            <p:cNvPr id="162" name="Rectangle 163"/>
            <p:cNvSpPr>
              <a:spLocks noChangeArrowheads="1"/>
            </p:cNvSpPr>
            <p:nvPr/>
          </p:nvSpPr>
          <p:spPr bwMode="auto">
            <a:xfrm>
              <a:off x="2602388" y="2795127"/>
              <a:ext cx="3860" cy="3860"/>
            </a:xfrm>
            <a:prstGeom prst="rect">
              <a:avLst/>
            </a:prstGeom>
            <a:grpFill/>
            <a:ln>
              <a:noFill/>
            </a:ln>
          </p:spPr>
          <p:txBody>
            <a:bodyPr vert="horz" wrap="square" lIns="91440" tIns="45720" rIns="91440" bIns="45720" numCol="1" anchor="t" anchorCtr="0" compatLnSpc="1"/>
            <a:lstStyle/>
            <a:p>
              <a:endParaRPr lang="en-US"/>
            </a:p>
          </p:txBody>
        </p:sp>
        <p:sp>
          <p:nvSpPr>
            <p:cNvPr id="163" name="Freeform 164"/>
            <p:cNvSpPr/>
            <p:nvPr/>
          </p:nvSpPr>
          <p:spPr bwMode="auto">
            <a:xfrm>
              <a:off x="2664145" y="2813139"/>
              <a:ext cx="47606" cy="19300"/>
            </a:xfrm>
            <a:custGeom>
              <a:avLst/>
              <a:gdLst>
                <a:gd name="T0" fmla="*/ 3 w 37"/>
                <a:gd name="T1" fmla="*/ 0 h 15"/>
                <a:gd name="T2" fmla="*/ 7 w 37"/>
                <a:gd name="T3" fmla="*/ 0 h 15"/>
                <a:gd name="T4" fmla="*/ 14 w 37"/>
                <a:gd name="T5" fmla="*/ 0 h 15"/>
                <a:gd name="T6" fmla="*/ 26 w 37"/>
                <a:gd name="T7" fmla="*/ 0 h 15"/>
                <a:gd name="T8" fmla="*/ 29 w 37"/>
                <a:gd name="T9" fmla="*/ 4 h 15"/>
                <a:gd name="T10" fmla="*/ 33 w 37"/>
                <a:gd name="T11" fmla="*/ 8 h 15"/>
                <a:gd name="T12" fmla="*/ 37 w 37"/>
                <a:gd name="T13" fmla="*/ 8 h 15"/>
                <a:gd name="T14" fmla="*/ 37 w 37"/>
                <a:gd name="T15" fmla="*/ 12 h 15"/>
                <a:gd name="T16" fmla="*/ 29 w 37"/>
                <a:gd name="T17" fmla="*/ 12 h 15"/>
                <a:gd name="T18" fmla="*/ 29 w 37"/>
                <a:gd name="T19" fmla="*/ 8 h 15"/>
                <a:gd name="T20" fmla="*/ 26 w 37"/>
                <a:gd name="T21" fmla="*/ 12 h 15"/>
                <a:gd name="T22" fmla="*/ 26 w 37"/>
                <a:gd name="T23" fmla="*/ 12 h 15"/>
                <a:gd name="T24" fmla="*/ 26 w 37"/>
                <a:gd name="T25" fmla="*/ 12 h 15"/>
                <a:gd name="T26" fmla="*/ 22 w 37"/>
                <a:gd name="T27" fmla="*/ 12 h 15"/>
                <a:gd name="T28" fmla="*/ 22 w 37"/>
                <a:gd name="T29" fmla="*/ 15 h 15"/>
                <a:gd name="T30" fmla="*/ 18 w 37"/>
                <a:gd name="T31" fmla="*/ 15 h 15"/>
                <a:gd name="T32" fmla="*/ 14 w 37"/>
                <a:gd name="T33" fmla="*/ 12 h 15"/>
                <a:gd name="T34" fmla="*/ 11 w 37"/>
                <a:gd name="T35" fmla="*/ 12 h 15"/>
                <a:gd name="T36" fmla="*/ 7 w 37"/>
                <a:gd name="T37" fmla="*/ 12 h 15"/>
                <a:gd name="T38" fmla="*/ 7 w 37"/>
                <a:gd name="T39" fmla="*/ 8 h 15"/>
                <a:gd name="T40" fmla="*/ 3 w 37"/>
                <a:gd name="T41" fmla="*/ 4 h 15"/>
                <a:gd name="T42" fmla="*/ 3 w 37"/>
                <a:gd name="T43" fmla="*/ 8 h 15"/>
                <a:gd name="T44" fmla="*/ 0 w 37"/>
                <a:gd name="T45" fmla="*/ 4 h 15"/>
                <a:gd name="T46" fmla="*/ 0 w 37"/>
                <a:gd name="T47" fmla="*/ 0 h 15"/>
                <a:gd name="T48" fmla="*/ 3 w 37"/>
                <a:gd name="T4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5">
                  <a:moveTo>
                    <a:pt x="3" y="0"/>
                  </a:moveTo>
                  <a:lnTo>
                    <a:pt x="7" y="0"/>
                  </a:lnTo>
                  <a:lnTo>
                    <a:pt x="14" y="0"/>
                  </a:lnTo>
                  <a:lnTo>
                    <a:pt x="26" y="0"/>
                  </a:lnTo>
                  <a:lnTo>
                    <a:pt x="29" y="4"/>
                  </a:lnTo>
                  <a:lnTo>
                    <a:pt x="33" y="8"/>
                  </a:lnTo>
                  <a:lnTo>
                    <a:pt x="37" y="8"/>
                  </a:lnTo>
                  <a:lnTo>
                    <a:pt x="37" y="12"/>
                  </a:lnTo>
                  <a:lnTo>
                    <a:pt x="29" y="12"/>
                  </a:lnTo>
                  <a:lnTo>
                    <a:pt x="29" y="8"/>
                  </a:lnTo>
                  <a:lnTo>
                    <a:pt x="26" y="12"/>
                  </a:lnTo>
                  <a:lnTo>
                    <a:pt x="26" y="12"/>
                  </a:lnTo>
                  <a:lnTo>
                    <a:pt x="26" y="12"/>
                  </a:lnTo>
                  <a:lnTo>
                    <a:pt x="22" y="12"/>
                  </a:lnTo>
                  <a:lnTo>
                    <a:pt x="22" y="15"/>
                  </a:lnTo>
                  <a:lnTo>
                    <a:pt x="18" y="15"/>
                  </a:lnTo>
                  <a:lnTo>
                    <a:pt x="14" y="12"/>
                  </a:lnTo>
                  <a:lnTo>
                    <a:pt x="11" y="12"/>
                  </a:lnTo>
                  <a:lnTo>
                    <a:pt x="7" y="12"/>
                  </a:lnTo>
                  <a:lnTo>
                    <a:pt x="7" y="8"/>
                  </a:lnTo>
                  <a:lnTo>
                    <a:pt x="3" y="4"/>
                  </a:lnTo>
                  <a:lnTo>
                    <a:pt x="3" y="8"/>
                  </a:lnTo>
                  <a:lnTo>
                    <a:pt x="0" y="4"/>
                  </a:lnTo>
                  <a:lnTo>
                    <a:pt x="0" y="0"/>
                  </a:lnTo>
                  <a:lnTo>
                    <a:pt x="3" y="0"/>
                  </a:lnTo>
                  <a:close/>
                </a:path>
              </a:pathLst>
            </a:custGeom>
            <a:grpFill/>
            <a:ln>
              <a:noFill/>
            </a:ln>
          </p:spPr>
          <p:txBody>
            <a:bodyPr vert="horz" wrap="square" lIns="91440" tIns="45720" rIns="91440" bIns="45720" numCol="1" anchor="t" anchorCtr="0" compatLnSpc="1"/>
            <a:lstStyle/>
            <a:p>
              <a:endParaRPr lang="en-US"/>
            </a:p>
          </p:txBody>
        </p:sp>
        <p:sp>
          <p:nvSpPr>
            <p:cNvPr id="164" name="Freeform 165"/>
            <p:cNvSpPr>
              <a:spLocks noEditPoints="1"/>
            </p:cNvSpPr>
            <p:nvPr/>
          </p:nvSpPr>
          <p:spPr bwMode="auto">
            <a:xfrm>
              <a:off x="2745202" y="2779687"/>
              <a:ext cx="61758" cy="43745"/>
            </a:xfrm>
            <a:custGeom>
              <a:avLst/>
              <a:gdLst>
                <a:gd name="T0" fmla="*/ 11 w 13"/>
                <a:gd name="T1" fmla="*/ 8 h 9"/>
                <a:gd name="T2" fmla="*/ 12 w 13"/>
                <a:gd name="T3" fmla="*/ 7 h 9"/>
                <a:gd name="T4" fmla="*/ 12 w 13"/>
                <a:gd name="T5" fmla="*/ 5 h 9"/>
                <a:gd name="T6" fmla="*/ 13 w 13"/>
                <a:gd name="T7" fmla="*/ 5 h 9"/>
                <a:gd name="T8" fmla="*/ 12 w 13"/>
                <a:gd name="T9" fmla="*/ 3 h 9"/>
                <a:gd name="T10" fmla="*/ 13 w 13"/>
                <a:gd name="T11" fmla="*/ 2 h 9"/>
                <a:gd name="T12" fmla="*/ 12 w 13"/>
                <a:gd name="T13" fmla="*/ 2 h 9"/>
                <a:gd name="T14" fmla="*/ 10 w 13"/>
                <a:gd name="T15" fmla="*/ 1 h 9"/>
                <a:gd name="T16" fmla="*/ 8 w 13"/>
                <a:gd name="T17" fmla="*/ 1 h 9"/>
                <a:gd name="T18" fmla="*/ 6 w 13"/>
                <a:gd name="T19" fmla="*/ 1 h 9"/>
                <a:gd name="T20" fmla="*/ 6 w 13"/>
                <a:gd name="T21" fmla="*/ 2 h 9"/>
                <a:gd name="T22" fmla="*/ 8 w 13"/>
                <a:gd name="T23" fmla="*/ 3 h 9"/>
                <a:gd name="T24" fmla="*/ 8 w 13"/>
                <a:gd name="T25" fmla="*/ 5 h 9"/>
                <a:gd name="T26" fmla="*/ 10 w 13"/>
                <a:gd name="T27" fmla="*/ 6 h 9"/>
                <a:gd name="T28" fmla="*/ 10 w 13"/>
                <a:gd name="T29" fmla="*/ 7 h 9"/>
                <a:gd name="T30" fmla="*/ 8 w 13"/>
                <a:gd name="T31" fmla="*/ 7 h 9"/>
                <a:gd name="T32" fmla="*/ 6 w 13"/>
                <a:gd name="T33" fmla="*/ 7 h 9"/>
                <a:gd name="T34" fmla="*/ 4 w 13"/>
                <a:gd name="T35" fmla="*/ 7 h 9"/>
                <a:gd name="T36" fmla="*/ 4 w 13"/>
                <a:gd name="T37" fmla="*/ 6 h 9"/>
                <a:gd name="T38" fmla="*/ 2 w 13"/>
                <a:gd name="T39" fmla="*/ 6 h 9"/>
                <a:gd name="T40" fmla="*/ 0 w 13"/>
                <a:gd name="T41" fmla="*/ 7 h 9"/>
                <a:gd name="T42" fmla="*/ 2 w 13"/>
                <a:gd name="T43" fmla="*/ 8 h 9"/>
                <a:gd name="T44" fmla="*/ 3 w 13"/>
                <a:gd name="T45" fmla="*/ 9 h 9"/>
                <a:gd name="T46" fmla="*/ 4 w 13"/>
                <a:gd name="T47" fmla="*/ 8 h 9"/>
                <a:gd name="T48" fmla="*/ 7 w 13"/>
                <a:gd name="T49" fmla="*/ 8 h 9"/>
                <a:gd name="T50" fmla="*/ 10 w 13"/>
                <a:gd name="T51" fmla="*/ 8 h 9"/>
                <a:gd name="T52" fmla="*/ 11 w 13"/>
                <a:gd name="T53" fmla="*/ 9 h 9"/>
                <a:gd name="T54" fmla="*/ 8 w 13"/>
                <a:gd name="T55" fmla="*/ 0 h 9"/>
                <a:gd name="T56" fmla="*/ 8 w 13"/>
                <a:gd name="T57" fmla="*/ 1 h 9"/>
                <a:gd name="T58" fmla="*/ 6 w 13"/>
                <a:gd name="T59" fmla="*/ 5 h 9"/>
                <a:gd name="T60" fmla="*/ 8 w 13"/>
                <a:gd name="T61" fmla="*/ 5 h 9"/>
                <a:gd name="T62" fmla="*/ 7 w 13"/>
                <a:gd name="T6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9">
                  <a:moveTo>
                    <a:pt x="11" y="9"/>
                  </a:moveTo>
                  <a:cubicBezTo>
                    <a:pt x="11" y="8"/>
                    <a:pt x="11" y="8"/>
                    <a:pt x="11" y="8"/>
                  </a:cubicBezTo>
                  <a:cubicBezTo>
                    <a:pt x="12" y="7"/>
                    <a:pt x="12" y="7"/>
                    <a:pt x="12" y="7"/>
                  </a:cubicBezTo>
                  <a:cubicBezTo>
                    <a:pt x="12" y="7"/>
                    <a:pt x="12" y="7"/>
                    <a:pt x="12" y="7"/>
                  </a:cubicBezTo>
                  <a:cubicBezTo>
                    <a:pt x="12" y="6"/>
                    <a:pt x="12" y="6"/>
                    <a:pt x="12" y="6"/>
                  </a:cubicBezTo>
                  <a:cubicBezTo>
                    <a:pt x="12" y="5"/>
                    <a:pt x="12" y="5"/>
                    <a:pt x="12" y="5"/>
                  </a:cubicBezTo>
                  <a:cubicBezTo>
                    <a:pt x="12" y="5"/>
                    <a:pt x="12" y="5"/>
                    <a:pt x="12" y="5"/>
                  </a:cubicBezTo>
                  <a:cubicBezTo>
                    <a:pt x="13" y="5"/>
                    <a:pt x="13" y="5"/>
                    <a:pt x="13" y="5"/>
                  </a:cubicBezTo>
                  <a:cubicBezTo>
                    <a:pt x="13" y="4"/>
                    <a:pt x="13" y="4"/>
                    <a:pt x="13" y="4"/>
                  </a:cubicBezTo>
                  <a:cubicBezTo>
                    <a:pt x="12" y="3"/>
                    <a:pt x="12" y="3"/>
                    <a:pt x="12" y="3"/>
                  </a:cubicBezTo>
                  <a:cubicBezTo>
                    <a:pt x="13" y="2"/>
                    <a:pt x="13" y="2"/>
                    <a:pt x="13" y="2"/>
                  </a:cubicBezTo>
                  <a:cubicBezTo>
                    <a:pt x="13" y="2"/>
                    <a:pt x="13" y="2"/>
                    <a:pt x="13" y="2"/>
                  </a:cubicBezTo>
                  <a:cubicBezTo>
                    <a:pt x="13" y="2"/>
                    <a:pt x="13" y="2"/>
                    <a:pt x="13" y="2"/>
                  </a:cubicBezTo>
                  <a:cubicBezTo>
                    <a:pt x="12" y="2"/>
                    <a:pt x="12" y="2"/>
                    <a:pt x="12" y="2"/>
                  </a:cubicBezTo>
                  <a:cubicBezTo>
                    <a:pt x="11" y="2"/>
                    <a:pt x="11" y="2"/>
                    <a:pt x="11" y="2"/>
                  </a:cubicBezTo>
                  <a:cubicBezTo>
                    <a:pt x="10" y="1"/>
                    <a:pt x="10" y="1"/>
                    <a:pt x="10" y="1"/>
                  </a:cubicBezTo>
                  <a:cubicBezTo>
                    <a:pt x="9" y="1"/>
                    <a:pt x="9" y="1"/>
                    <a:pt x="9" y="1"/>
                  </a:cubicBezTo>
                  <a:cubicBezTo>
                    <a:pt x="8" y="1"/>
                    <a:pt x="8" y="1"/>
                    <a:pt x="8" y="1"/>
                  </a:cubicBezTo>
                  <a:cubicBezTo>
                    <a:pt x="7" y="1"/>
                    <a:pt x="7" y="1"/>
                    <a:pt x="7" y="1"/>
                  </a:cubicBezTo>
                  <a:cubicBezTo>
                    <a:pt x="6" y="1"/>
                    <a:pt x="6" y="1"/>
                    <a:pt x="6" y="1"/>
                  </a:cubicBezTo>
                  <a:cubicBezTo>
                    <a:pt x="5" y="1"/>
                    <a:pt x="5" y="1"/>
                    <a:pt x="5" y="1"/>
                  </a:cubicBezTo>
                  <a:cubicBezTo>
                    <a:pt x="5" y="1"/>
                    <a:pt x="6" y="2"/>
                    <a:pt x="6" y="2"/>
                  </a:cubicBezTo>
                  <a:cubicBezTo>
                    <a:pt x="9" y="3"/>
                    <a:pt x="9" y="3"/>
                    <a:pt x="9" y="3"/>
                  </a:cubicBezTo>
                  <a:cubicBezTo>
                    <a:pt x="8" y="3"/>
                    <a:pt x="8" y="3"/>
                    <a:pt x="8" y="3"/>
                  </a:cubicBezTo>
                  <a:cubicBezTo>
                    <a:pt x="9" y="4"/>
                    <a:pt x="9" y="4"/>
                    <a:pt x="9" y="4"/>
                  </a:cubicBezTo>
                  <a:cubicBezTo>
                    <a:pt x="8" y="5"/>
                    <a:pt x="8" y="5"/>
                    <a:pt x="8" y="5"/>
                  </a:cubicBezTo>
                  <a:cubicBezTo>
                    <a:pt x="9" y="5"/>
                    <a:pt x="9" y="5"/>
                    <a:pt x="9" y="5"/>
                  </a:cubicBezTo>
                  <a:cubicBezTo>
                    <a:pt x="10" y="6"/>
                    <a:pt x="10" y="6"/>
                    <a:pt x="10" y="6"/>
                  </a:cubicBezTo>
                  <a:cubicBezTo>
                    <a:pt x="11" y="6"/>
                    <a:pt x="11" y="6"/>
                    <a:pt x="11" y="6"/>
                  </a:cubicBezTo>
                  <a:cubicBezTo>
                    <a:pt x="10" y="7"/>
                    <a:pt x="10" y="7"/>
                    <a:pt x="10" y="7"/>
                  </a:cubicBezTo>
                  <a:cubicBezTo>
                    <a:pt x="8" y="7"/>
                    <a:pt x="8" y="7"/>
                    <a:pt x="8" y="7"/>
                  </a:cubicBezTo>
                  <a:cubicBezTo>
                    <a:pt x="8" y="7"/>
                    <a:pt x="8" y="7"/>
                    <a:pt x="8" y="7"/>
                  </a:cubicBezTo>
                  <a:cubicBezTo>
                    <a:pt x="7" y="7"/>
                    <a:pt x="7" y="7"/>
                    <a:pt x="7" y="7"/>
                  </a:cubicBezTo>
                  <a:cubicBezTo>
                    <a:pt x="6" y="7"/>
                    <a:pt x="6" y="7"/>
                    <a:pt x="6" y="7"/>
                  </a:cubicBezTo>
                  <a:cubicBezTo>
                    <a:pt x="5" y="7"/>
                    <a:pt x="5" y="7"/>
                    <a:pt x="5" y="7"/>
                  </a:cubicBezTo>
                  <a:cubicBezTo>
                    <a:pt x="4" y="7"/>
                    <a:pt x="4" y="7"/>
                    <a:pt x="4" y="7"/>
                  </a:cubicBezTo>
                  <a:cubicBezTo>
                    <a:pt x="4" y="7"/>
                    <a:pt x="4" y="7"/>
                    <a:pt x="4" y="7"/>
                  </a:cubicBezTo>
                  <a:cubicBezTo>
                    <a:pt x="4" y="6"/>
                    <a:pt x="4" y="6"/>
                    <a:pt x="4" y="6"/>
                  </a:cubicBezTo>
                  <a:cubicBezTo>
                    <a:pt x="2" y="7"/>
                    <a:pt x="2" y="7"/>
                    <a:pt x="2" y="7"/>
                  </a:cubicBezTo>
                  <a:cubicBezTo>
                    <a:pt x="2" y="6"/>
                    <a:pt x="2" y="6"/>
                    <a:pt x="2" y="6"/>
                  </a:cubicBezTo>
                  <a:cubicBezTo>
                    <a:pt x="1" y="7"/>
                    <a:pt x="1" y="7"/>
                    <a:pt x="1" y="7"/>
                  </a:cubicBezTo>
                  <a:cubicBezTo>
                    <a:pt x="0" y="7"/>
                    <a:pt x="0" y="7"/>
                    <a:pt x="0" y="7"/>
                  </a:cubicBezTo>
                  <a:cubicBezTo>
                    <a:pt x="1" y="8"/>
                    <a:pt x="1" y="8"/>
                    <a:pt x="1" y="8"/>
                  </a:cubicBezTo>
                  <a:cubicBezTo>
                    <a:pt x="2" y="8"/>
                    <a:pt x="2" y="8"/>
                    <a:pt x="2" y="8"/>
                  </a:cubicBezTo>
                  <a:cubicBezTo>
                    <a:pt x="3" y="9"/>
                    <a:pt x="3" y="9"/>
                    <a:pt x="3" y="9"/>
                  </a:cubicBezTo>
                  <a:cubicBezTo>
                    <a:pt x="3" y="9"/>
                    <a:pt x="3" y="9"/>
                    <a:pt x="3" y="9"/>
                  </a:cubicBezTo>
                  <a:cubicBezTo>
                    <a:pt x="4" y="8"/>
                    <a:pt x="4" y="8"/>
                    <a:pt x="4" y="8"/>
                  </a:cubicBezTo>
                  <a:cubicBezTo>
                    <a:pt x="4" y="8"/>
                    <a:pt x="4" y="8"/>
                    <a:pt x="4" y="8"/>
                  </a:cubicBezTo>
                  <a:cubicBezTo>
                    <a:pt x="6" y="8"/>
                    <a:pt x="6" y="8"/>
                    <a:pt x="6" y="8"/>
                  </a:cubicBezTo>
                  <a:cubicBezTo>
                    <a:pt x="7" y="8"/>
                    <a:pt x="7" y="8"/>
                    <a:pt x="7" y="8"/>
                  </a:cubicBezTo>
                  <a:cubicBezTo>
                    <a:pt x="9" y="9"/>
                    <a:pt x="9" y="9"/>
                    <a:pt x="9" y="9"/>
                  </a:cubicBezTo>
                  <a:cubicBezTo>
                    <a:pt x="10" y="8"/>
                    <a:pt x="10" y="8"/>
                    <a:pt x="10" y="8"/>
                  </a:cubicBezTo>
                  <a:cubicBezTo>
                    <a:pt x="10" y="9"/>
                    <a:pt x="10" y="9"/>
                    <a:pt x="10" y="9"/>
                  </a:cubicBezTo>
                  <a:cubicBezTo>
                    <a:pt x="11" y="9"/>
                    <a:pt x="11" y="9"/>
                    <a:pt x="11" y="9"/>
                  </a:cubicBezTo>
                  <a:close/>
                  <a:moveTo>
                    <a:pt x="8" y="0"/>
                  </a:moveTo>
                  <a:cubicBezTo>
                    <a:pt x="8" y="0"/>
                    <a:pt x="8" y="0"/>
                    <a:pt x="8" y="0"/>
                  </a:cubicBezTo>
                  <a:cubicBezTo>
                    <a:pt x="10" y="1"/>
                    <a:pt x="10" y="1"/>
                    <a:pt x="10" y="1"/>
                  </a:cubicBezTo>
                  <a:cubicBezTo>
                    <a:pt x="8" y="1"/>
                    <a:pt x="8" y="1"/>
                    <a:pt x="8" y="1"/>
                  </a:cubicBezTo>
                  <a:cubicBezTo>
                    <a:pt x="8" y="0"/>
                    <a:pt x="8" y="0"/>
                    <a:pt x="8" y="0"/>
                  </a:cubicBezTo>
                  <a:close/>
                  <a:moveTo>
                    <a:pt x="6" y="5"/>
                  </a:moveTo>
                  <a:cubicBezTo>
                    <a:pt x="7" y="5"/>
                    <a:pt x="7" y="5"/>
                    <a:pt x="7" y="5"/>
                  </a:cubicBezTo>
                  <a:cubicBezTo>
                    <a:pt x="8" y="5"/>
                    <a:pt x="8" y="5"/>
                    <a:pt x="8" y="5"/>
                  </a:cubicBezTo>
                  <a:cubicBezTo>
                    <a:pt x="8" y="6"/>
                    <a:pt x="8" y="6"/>
                    <a:pt x="8" y="6"/>
                  </a:cubicBezTo>
                  <a:cubicBezTo>
                    <a:pt x="7" y="6"/>
                    <a:pt x="7" y="6"/>
                    <a:pt x="7" y="6"/>
                  </a:cubicBezTo>
                  <a:lnTo>
                    <a:pt x="6" y="5"/>
                  </a:lnTo>
                  <a:close/>
                </a:path>
              </a:pathLst>
            </a:custGeom>
            <a:grpFill/>
            <a:ln>
              <a:noFill/>
            </a:ln>
          </p:spPr>
          <p:txBody>
            <a:bodyPr vert="horz" wrap="square" lIns="91440" tIns="45720" rIns="91440" bIns="45720" numCol="1" anchor="t" anchorCtr="0" compatLnSpc="1"/>
            <a:lstStyle/>
            <a:p>
              <a:endParaRPr lang="en-US"/>
            </a:p>
          </p:txBody>
        </p:sp>
        <p:sp>
          <p:nvSpPr>
            <p:cNvPr id="165" name="Freeform 166"/>
            <p:cNvSpPr>
              <a:spLocks noEditPoints="1"/>
            </p:cNvSpPr>
            <p:nvPr/>
          </p:nvSpPr>
          <p:spPr bwMode="auto">
            <a:xfrm>
              <a:off x="2530337" y="2714068"/>
              <a:ext cx="223874" cy="75912"/>
            </a:xfrm>
            <a:custGeom>
              <a:avLst/>
              <a:gdLst>
                <a:gd name="T0" fmla="*/ 37 w 174"/>
                <a:gd name="T1" fmla="*/ 22 h 59"/>
                <a:gd name="T2" fmla="*/ 33 w 174"/>
                <a:gd name="T3" fmla="*/ 29 h 59"/>
                <a:gd name="T4" fmla="*/ 33 w 174"/>
                <a:gd name="T5" fmla="*/ 29 h 59"/>
                <a:gd name="T6" fmla="*/ 33 w 174"/>
                <a:gd name="T7" fmla="*/ 26 h 59"/>
                <a:gd name="T8" fmla="*/ 11 w 174"/>
                <a:gd name="T9" fmla="*/ 18 h 59"/>
                <a:gd name="T10" fmla="*/ 7 w 174"/>
                <a:gd name="T11" fmla="*/ 18 h 59"/>
                <a:gd name="T12" fmla="*/ 0 w 174"/>
                <a:gd name="T13" fmla="*/ 22 h 59"/>
                <a:gd name="T14" fmla="*/ 7 w 174"/>
                <a:gd name="T15" fmla="*/ 22 h 59"/>
                <a:gd name="T16" fmla="*/ 15 w 174"/>
                <a:gd name="T17" fmla="*/ 22 h 59"/>
                <a:gd name="T18" fmla="*/ 22 w 174"/>
                <a:gd name="T19" fmla="*/ 18 h 59"/>
                <a:gd name="T20" fmla="*/ 33 w 174"/>
                <a:gd name="T21" fmla="*/ 11 h 59"/>
                <a:gd name="T22" fmla="*/ 44 w 174"/>
                <a:gd name="T23" fmla="*/ 11 h 59"/>
                <a:gd name="T24" fmla="*/ 56 w 174"/>
                <a:gd name="T25" fmla="*/ 14 h 59"/>
                <a:gd name="T26" fmla="*/ 48 w 174"/>
                <a:gd name="T27" fmla="*/ 14 h 59"/>
                <a:gd name="T28" fmla="*/ 63 w 174"/>
                <a:gd name="T29" fmla="*/ 18 h 59"/>
                <a:gd name="T30" fmla="*/ 70 w 174"/>
                <a:gd name="T31" fmla="*/ 22 h 59"/>
                <a:gd name="T32" fmla="*/ 78 w 174"/>
                <a:gd name="T33" fmla="*/ 22 h 59"/>
                <a:gd name="T34" fmla="*/ 89 w 174"/>
                <a:gd name="T35" fmla="*/ 26 h 59"/>
                <a:gd name="T36" fmla="*/ 96 w 174"/>
                <a:gd name="T37" fmla="*/ 26 h 59"/>
                <a:gd name="T38" fmla="*/ 104 w 174"/>
                <a:gd name="T39" fmla="*/ 26 h 59"/>
                <a:gd name="T40" fmla="*/ 115 w 174"/>
                <a:gd name="T41" fmla="*/ 40 h 59"/>
                <a:gd name="T42" fmla="*/ 126 w 174"/>
                <a:gd name="T43" fmla="*/ 44 h 59"/>
                <a:gd name="T44" fmla="*/ 130 w 174"/>
                <a:gd name="T45" fmla="*/ 48 h 59"/>
                <a:gd name="T46" fmla="*/ 118 w 174"/>
                <a:gd name="T47" fmla="*/ 55 h 59"/>
                <a:gd name="T48" fmla="*/ 130 w 174"/>
                <a:gd name="T49" fmla="*/ 55 h 59"/>
                <a:gd name="T50" fmla="*/ 148 w 174"/>
                <a:gd name="T51" fmla="*/ 59 h 59"/>
                <a:gd name="T52" fmla="*/ 159 w 174"/>
                <a:gd name="T53" fmla="*/ 55 h 59"/>
                <a:gd name="T54" fmla="*/ 174 w 174"/>
                <a:gd name="T55" fmla="*/ 51 h 59"/>
                <a:gd name="T56" fmla="*/ 170 w 174"/>
                <a:gd name="T57" fmla="*/ 48 h 59"/>
                <a:gd name="T58" fmla="*/ 152 w 174"/>
                <a:gd name="T59" fmla="*/ 40 h 59"/>
                <a:gd name="T60" fmla="*/ 152 w 174"/>
                <a:gd name="T61" fmla="*/ 37 h 59"/>
                <a:gd name="T62" fmla="*/ 144 w 174"/>
                <a:gd name="T63" fmla="*/ 37 h 59"/>
                <a:gd name="T64" fmla="*/ 137 w 174"/>
                <a:gd name="T65" fmla="*/ 29 h 59"/>
                <a:gd name="T66" fmla="*/ 126 w 174"/>
                <a:gd name="T67" fmla="*/ 29 h 59"/>
                <a:gd name="T68" fmla="*/ 126 w 174"/>
                <a:gd name="T69" fmla="*/ 29 h 59"/>
                <a:gd name="T70" fmla="*/ 111 w 174"/>
                <a:gd name="T71" fmla="*/ 22 h 59"/>
                <a:gd name="T72" fmla="*/ 96 w 174"/>
                <a:gd name="T73" fmla="*/ 14 h 59"/>
                <a:gd name="T74" fmla="*/ 89 w 174"/>
                <a:gd name="T75" fmla="*/ 7 h 59"/>
                <a:gd name="T76" fmla="*/ 70 w 174"/>
                <a:gd name="T77" fmla="*/ 3 h 59"/>
                <a:gd name="T78" fmla="*/ 59 w 174"/>
                <a:gd name="T79" fmla="*/ 3 h 59"/>
                <a:gd name="T80" fmla="*/ 41 w 174"/>
                <a:gd name="T81" fmla="*/ 3 h 59"/>
                <a:gd name="T82" fmla="*/ 22 w 174"/>
                <a:gd name="T83" fmla="*/ 7 h 59"/>
                <a:gd name="T84" fmla="*/ 11 w 174"/>
                <a:gd name="T85"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59">
                  <a:moveTo>
                    <a:pt x="33" y="26"/>
                  </a:moveTo>
                  <a:lnTo>
                    <a:pt x="33" y="22"/>
                  </a:lnTo>
                  <a:lnTo>
                    <a:pt x="37" y="22"/>
                  </a:lnTo>
                  <a:lnTo>
                    <a:pt x="41" y="26"/>
                  </a:lnTo>
                  <a:lnTo>
                    <a:pt x="41" y="29"/>
                  </a:lnTo>
                  <a:lnTo>
                    <a:pt x="33" y="29"/>
                  </a:lnTo>
                  <a:lnTo>
                    <a:pt x="30" y="29"/>
                  </a:lnTo>
                  <a:lnTo>
                    <a:pt x="30" y="26"/>
                  </a:lnTo>
                  <a:lnTo>
                    <a:pt x="33" y="29"/>
                  </a:lnTo>
                  <a:lnTo>
                    <a:pt x="33" y="29"/>
                  </a:lnTo>
                  <a:lnTo>
                    <a:pt x="37" y="26"/>
                  </a:lnTo>
                  <a:lnTo>
                    <a:pt x="33" y="26"/>
                  </a:lnTo>
                  <a:lnTo>
                    <a:pt x="33" y="26"/>
                  </a:lnTo>
                  <a:lnTo>
                    <a:pt x="33" y="26"/>
                  </a:lnTo>
                  <a:close/>
                  <a:moveTo>
                    <a:pt x="11" y="18"/>
                  </a:moveTo>
                  <a:lnTo>
                    <a:pt x="11" y="18"/>
                  </a:lnTo>
                  <a:lnTo>
                    <a:pt x="11" y="22"/>
                  </a:lnTo>
                  <a:lnTo>
                    <a:pt x="7" y="18"/>
                  </a:lnTo>
                  <a:lnTo>
                    <a:pt x="4" y="22"/>
                  </a:lnTo>
                  <a:lnTo>
                    <a:pt x="0" y="22"/>
                  </a:lnTo>
                  <a:lnTo>
                    <a:pt x="0" y="22"/>
                  </a:lnTo>
                  <a:lnTo>
                    <a:pt x="4" y="26"/>
                  </a:lnTo>
                  <a:lnTo>
                    <a:pt x="7" y="22"/>
                  </a:lnTo>
                  <a:lnTo>
                    <a:pt x="7" y="22"/>
                  </a:lnTo>
                  <a:lnTo>
                    <a:pt x="7" y="26"/>
                  </a:lnTo>
                  <a:lnTo>
                    <a:pt x="11" y="22"/>
                  </a:lnTo>
                  <a:lnTo>
                    <a:pt x="15" y="22"/>
                  </a:lnTo>
                  <a:lnTo>
                    <a:pt x="19" y="18"/>
                  </a:lnTo>
                  <a:lnTo>
                    <a:pt x="22" y="18"/>
                  </a:lnTo>
                  <a:lnTo>
                    <a:pt x="22" y="18"/>
                  </a:lnTo>
                  <a:lnTo>
                    <a:pt x="26" y="18"/>
                  </a:lnTo>
                  <a:lnTo>
                    <a:pt x="30" y="18"/>
                  </a:lnTo>
                  <a:lnTo>
                    <a:pt x="33" y="11"/>
                  </a:lnTo>
                  <a:lnTo>
                    <a:pt x="37" y="11"/>
                  </a:lnTo>
                  <a:lnTo>
                    <a:pt x="37" y="11"/>
                  </a:lnTo>
                  <a:lnTo>
                    <a:pt x="44" y="11"/>
                  </a:lnTo>
                  <a:lnTo>
                    <a:pt x="48" y="11"/>
                  </a:lnTo>
                  <a:lnTo>
                    <a:pt x="52" y="11"/>
                  </a:lnTo>
                  <a:lnTo>
                    <a:pt x="56" y="14"/>
                  </a:lnTo>
                  <a:lnTo>
                    <a:pt x="52" y="14"/>
                  </a:lnTo>
                  <a:lnTo>
                    <a:pt x="48" y="14"/>
                  </a:lnTo>
                  <a:lnTo>
                    <a:pt x="48" y="14"/>
                  </a:lnTo>
                  <a:lnTo>
                    <a:pt x="48" y="18"/>
                  </a:lnTo>
                  <a:lnTo>
                    <a:pt x="59" y="18"/>
                  </a:lnTo>
                  <a:lnTo>
                    <a:pt x="63" y="18"/>
                  </a:lnTo>
                  <a:lnTo>
                    <a:pt x="63" y="18"/>
                  </a:lnTo>
                  <a:lnTo>
                    <a:pt x="67" y="18"/>
                  </a:lnTo>
                  <a:lnTo>
                    <a:pt x="70" y="22"/>
                  </a:lnTo>
                  <a:lnTo>
                    <a:pt x="74" y="22"/>
                  </a:lnTo>
                  <a:lnTo>
                    <a:pt x="74" y="18"/>
                  </a:lnTo>
                  <a:lnTo>
                    <a:pt x="78" y="22"/>
                  </a:lnTo>
                  <a:lnTo>
                    <a:pt x="78" y="22"/>
                  </a:lnTo>
                  <a:lnTo>
                    <a:pt x="81" y="26"/>
                  </a:lnTo>
                  <a:lnTo>
                    <a:pt x="89" y="26"/>
                  </a:lnTo>
                  <a:lnTo>
                    <a:pt x="89" y="26"/>
                  </a:lnTo>
                  <a:lnTo>
                    <a:pt x="93" y="26"/>
                  </a:lnTo>
                  <a:lnTo>
                    <a:pt x="96" y="26"/>
                  </a:lnTo>
                  <a:lnTo>
                    <a:pt x="96" y="29"/>
                  </a:lnTo>
                  <a:lnTo>
                    <a:pt x="104" y="26"/>
                  </a:lnTo>
                  <a:lnTo>
                    <a:pt x="104" y="26"/>
                  </a:lnTo>
                  <a:lnTo>
                    <a:pt x="107" y="37"/>
                  </a:lnTo>
                  <a:lnTo>
                    <a:pt x="111" y="40"/>
                  </a:lnTo>
                  <a:lnTo>
                    <a:pt x="115" y="40"/>
                  </a:lnTo>
                  <a:lnTo>
                    <a:pt x="115" y="40"/>
                  </a:lnTo>
                  <a:lnTo>
                    <a:pt x="118" y="44"/>
                  </a:lnTo>
                  <a:lnTo>
                    <a:pt x="126" y="44"/>
                  </a:lnTo>
                  <a:lnTo>
                    <a:pt x="126" y="44"/>
                  </a:lnTo>
                  <a:lnTo>
                    <a:pt x="130" y="44"/>
                  </a:lnTo>
                  <a:lnTo>
                    <a:pt x="130" y="48"/>
                  </a:lnTo>
                  <a:lnTo>
                    <a:pt x="126" y="48"/>
                  </a:lnTo>
                  <a:lnTo>
                    <a:pt x="118" y="55"/>
                  </a:lnTo>
                  <a:lnTo>
                    <a:pt x="118" y="55"/>
                  </a:lnTo>
                  <a:lnTo>
                    <a:pt x="126" y="55"/>
                  </a:lnTo>
                  <a:lnTo>
                    <a:pt x="130" y="55"/>
                  </a:lnTo>
                  <a:lnTo>
                    <a:pt x="130" y="55"/>
                  </a:lnTo>
                  <a:lnTo>
                    <a:pt x="141" y="55"/>
                  </a:lnTo>
                  <a:lnTo>
                    <a:pt x="144" y="55"/>
                  </a:lnTo>
                  <a:lnTo>
                    <a:pt x="148" y="59"/>
                  </a:lnTo>
                  <a:lnTo>
                    <a:pt x="159" y="55"/>
                  </a:lnTo>
                  <a:lnTo>
                    <a:pt x="159" y="55"/>
                  </a:lnTo>
                  <a:lnTo>
                    <a:pt x="159" y="55"/>
                  </a:lnTo>
                  <a:lnTo>
                    <a:pt x="163" y="51"/>
                  </a:lnTo>
                  <a:lnTo>
                    <a:pt x="170" y="51"/>
                  </a:lnTo>
                  <a:lnTo>
                    <a:pt x="174" y="51"/>
                  </a:lnTo>
                  <a:lnTo>
                    <a:pt x="174" y="48"/>
                  </a:lnTo>
                  <a:lnTo>
                    <a:pt x="174" y="48"/>
                  </a:lnTo>
                  <a:lnTo>
                    <a:pt x="170" y="48"/>
                  </a:lnTo>
                  <a:lnTo>
                    <a:pt x="167" y="44"/>
                  </a:lnTo>
                  <a:lnTo>
                    <a:pt x="159" y="40"/>
                  </a:lnTo>
                  <a:lnTo>
                    <a:pt x="152" y="40"/>
                  </a:lnTo>
                  <a:lnTo>
                    <a:pt x="152" y="40"/>
                  </a:lnTo>
                  <a:lnTo>
                    <a:pt x="152" y="40"/>
                  </a:lnTo>
                  <a:lnTo>
                    <a:pt x="152" y="37"/>
                  </a:lnTo>
                  <a:lnTo>
                    <a:pt x="152" y="33"/>
                  </a:lnTo>
                  <a:lnTo>
                    <a:pt x="148" y="37"/>
                  </a:lnTo>
                  <a:lnTo>
                    <a:pt x="144" y="37"/>
                  </a:lnTo>
                  <a:lnTo>
                    <a:pt x="141" y="29"/>
                  </a:lnTo>
                  <a:lnTo>
                    <a:pt x="137" y="33"/>
                  </a:lnTo>
                  <a:lnTo>
                    <a:pt x="137" y="29"/>
                  </a:lnTo>
                  <a:lnTo>
                    <a:pt x="130" y="26"/>
                  </a:lnTo>
                  <a:lnTo>
                    <a:pt x="130" y="29"/>
                  </a:lnTo>
                  <a:lnTo>
                    <a:pt x="126" y="29"/>
                  </a:lnTo>
                  <a:lnTo>
                    <a:pt x="126" y="26"/>
                  </a:lnTo>
                  <a:lnTo>
                    <a:pt x="126" y="26"/>
                  </a:lnTo>
                  <a:lnTo>
                    <a:pt x="126" y="29"/>
                  </a:lnTo>
                  <a:lnTo>
                    <a:pt x="122" y="26"/>
                  </a:lnTo>
                  <a:lnTo>
                    <a:pt x="115" y="26"/>
                  </a:lnTo>
                  <a:lnTo>
                    <a:pt x="111" y="22"/>
                  </a:lnTo>
                  <a:lnTo>
                    <a:pt x="107" y="18"/>
                  </a:lnTo>
                  <a:lnTo>
                    <a:pt x="104" y="14"/>
                  </a:lnTo>
                  <a:lnTo>
                    <a:pt x="96" y="14"/>
                  </a:lnTo>
                  <a:lnTo>
                    <a:pt x="93" y="14"/>
                  </a:lnTo>
                  <a:lnTo>
                    <a:pt x="93" y="11"/>
                  </a:lnTo>
                  <a:lnTo>
                    <a:pt x="89" y="7"/>
                  </a:lnTo>
                  <a:lnTo>
                    <a:pt x="85" y="7"/>
                  </a:lnTo>
                  <a:lnTo>
                    <a:pt x="81" y="7"/>
                  </a:lnTo>
                  <a:lnTo>
                    <a:pt x="70" y="3"/>
                  </a:lnTo>
                  <a:lnTo>
                    <a:pt x="67" y="7"/>
                  </a:lnTo>
                  <a:lnTo>
                    <a:pt x="63" y="3"/>
                  </a:lnTo>
                  <a:lnTo>
                    <a:pt x="59" y="3"/>
                  </a:lnTo>
                  <a:lnTo>
                    <a:pt x="52" y="0"/>
                  </a:lnTo>
                  <a:lnTo>
                    <a:pt x="44" y="0"/>
                  </a:lnTo>
                  <a:lnTo>
                    <a:pt x="41" y="3"/>
                  </a:lnTo>
                  <a:lnTo>
                    <a:pt x="33" y="3"/>
                  </a:lnTo>
                  <a:lnTo>
                    <a:pt x="26" y="7"/>
                  </a:lnTo>
                  <a:lnTo>
                    <a:pt x="22" y="7"/>
                  </a:lnTo>
                  <a:lnTo>
                    <a:pt x="15" y="11"/>
                  </a:lnTo>
                  <a:lnTo>
                    <a:pt x="15" y="11"/>
                  </a:lnTo>
                  <a:lnTo>
                    <a:pt x="11" y="14"/>
                  </a:lnTo>
                  <a:lnTo>
                    <a:pt x="11" y="18"/>
                  </a:lnTo>
                  <a:close/>
                </a:path>
              </a:pathLst>
            </a:custGeom>
            <a:grpFill/>
            <a:ln>
              <a:noFill/>
            </a:ln>
          </p:spPr>
          <p:txBody>
            <a:bodyPr vert="horz" wrap="square" lIns="91440" tIns="45720" rIns="91440" bIns="45720" numCol="1" anchor="t" anchorCtr="0" compatLnSpc="1"/>
            <a:lstStyle/>
            <a:p>
              <a:endParaRPr lang="en-US"/>
            </a:p>
          </p:txBody>
        </p:sp>
        <p:sp>
          <p:nvSpPr>
            <p:cNvPr id="166" name="Freeform 167"/>
            <p:cNvSpPr>
              <a:spLocks noEditPoints="1"/>
            </p:cNvSpPr>
            <p:nvPr/>
          </p:nvSpPr>
          <p:spPr bwMode="auto">
            <a:xfrm>
              <a:off x="2668005" y="2636870"/>
              <a:ext cx="119657" cy="128663"/>
            </a:xfrm>
            <a:custGeom>
              <a:avLst/>
              <a:gdLst>
                <a:gd name="T0" fmla="*/ 89 w 93"/>
                <a:gd name="T1" fmla="*/ 89 h 100"/>
                <a:gd name="T2" fmla="*/ 78 w 93"/>
                <a:gd name="T3" fmla="*/ 100 h 100"/>
                <a:gd name="T4" fmla="*/ 89 w 93"/>
                <a:gd name="T5" fmla="*/ 93 h 100"/>
                <a:gd name="T6" fmla="*/ 82 w 93"/>
                <a:gd name="T7" fmla="*/ 93 h 100"/>
                <a:gd name="T8" fmla="*/ 78 w 93"/>
                <a:gd name="T9" fmla="*/ 100 h 100"/>
                <a:gd name="T10" fmla="*/ 93 w 93"/>
                <a:gd name="T11" fmla="*/ 78 h 100"/>
                <a:gd name="T12" fmla="*/ 86 w 93"/>
                <a:gd name="T13" fmla="*/ 78 h 100"/>
                <a:gd name="T14" fmla="*/ 78 w 93"/>
                <a:gd name="T15" fmla="*/ 67 h 100"/>
                <a:gd name="T16" fmla="*/ 71 w 93"/>
                <a:gd name="T17" fmla="*/ 74 h 100"/>
                <a:gd name="T18" fmla="*/ 71 w 93"/>
                <a:gd name="T19" fmla="*/ 78 h 100"/>
                <a:gd name="T20" fmla="*/ 78 w 93"/>
                <a:gd name="T21" fmla="*/ 67 h 100"/>
                <a:gd name="T22" fmla="*/ 71 w 93"/>
                <a:gd name="T23" fmla="*/ 67 h 100"/>
                <a:gd name="T24" fmla="*/ 67 w 93"/>
                <a:gd name="T25" fmla="*/ 67 h 100"/>
                <a:gd name="T26" fmla="*/ 56 w 93"/>
                <a:gd name="T27" fmla="*/ 52 h 100"/>
                <a:gd name="T28" fmla="*/ 60 w 93"/>
                <a:gd name="T29" fmla="*/ 67 h 100"/>
                <a:gd name="T30" fmla="*/ 56 w 93"/>
                <a:gd name="T31" fmla="*/ 60 h 100"/>
                <a:gd name="T32" fmla="*/ 56 w 93"/>
                <a:gd name="T33" fmla="*/ 52 h 100"/>
                <a:gd name="T34" fmla="*/ 41 w 93"/>
                <a:gd name="T35" fmla="*/ 56 h 100"/>
                <a:gd name="T36" fmla="*/ 41 w 93"/>
                <a:gd name="T37" fmla="*/ 52 h 100"/>
                <a:gd name="T38" fmla="*/ 67 w 93"/>
                <a:gd name="T39" fmla="*/ 52 h 100"/>
                <a:gd name="T40" fmla="*/ 67 w 93"/>
                <a:gd name="T41" fmla="*/ 45 h 100"/>
                <a:gd name="T42" fmla="*/ 52 w 93"/>
                <a:gd name="T43" fmla="*/ 41 h 100"/>
                <a:gd name="T44" fmla="*/ 52 w 93"/>
                <a:gd name="T45" fmla="*/ 48 h 100"/>
                <a:gd name="T46" fmla="*/ 56 w 93"/>
                <a:gd name="T47" fmla="*/ 45 h 100"/>
                <a:gd name="T48" fmla="*/ 52 w 93"/>
                <a:gd name="T49" fmla="*/ 37 h 100"/>
                <a:gd name="T50" fmla="*/ 45 w 93"/>
                <a:gd name="T51" fmla="*/ 30 h 100"/>
                <a:gd name="T52" fmla="*/ 41 w 93"/>
                <a:gd name="T53" fmla="*/ 34 h 100"/>
                <a:gd name="T54" fmla="*/ 41 w 93"/>
                <a:gd name="T55" fmla="*/ 30 h 100"/>
                <a:gd name="T56" fmla="*/ 37 w 93"/>
                <a:gd name="T57" fmla="*/ 26 h 100"/>
                <a:gd name="T58" fmla="*/ 30 w 93"/>
                <a:gd name="T59" fmla="*/ 4 h 100"/>
                <a:gd name="T60" fmla="*/ 34 w 93"/>
                <a:gd name="T61" fmla="*/ 11 h 100"/>
                <a:gd name="T62" fmla="*/ 26 w 93"/>
                <a:gd name="T63" fmla="*/ 19 h 100"/>
                <a:gd name="T64" fmla="*/ 30 w 93"/>
                <a:gd name="T65" fmla="*/ 8 h 100"/>
                <a:gd name="T66" fmla="*/ 19 w 93"/>
                <a:gd name="T67" fmla="*/ 0 h 100"/>
                <a:gd name="T68" fmla="*/ 4 w 93"/>
                <a:gd name="T69" fmla="*/ 4 h 100"/>
                <a:gd name="T70" fmla="*/ 15 w 93"/>
                <a:gd name="T71" fmla="*/ 0 h 100"/>
                <a:gd name="T72" fmla="*/ 15 w 93"/>
                <a:gd name="T73" fmla="*/ 4 h 100"/>
                <a:gd name="T74" fmla="*/ 0 w 93"/>
                <a:gd name="T75" fmla="*/ 4 h 100"/>
                <a:gd name="T76" fmla="*/ 26 w 93"/>
                <a:gd name="T77" fmla="*/ 30 h 100"/>
                <a:gd name="T78" fmla="*/ 23 w 93"/>
                <a:gd name="T79" fmla="*/ 34 h 100"/>
                <a:gd name="T80" fmla="*/ 15 w 93"/>
                <a:gd name="T81" fmla="*/ 45 h 100"/>
                <a:gd name="T82" fmla="*/ 15 w 93"/>
                <a:gd name="T83" fmla="*/ 45 h 100"/>
                <a:gd name="T84" fmla="*/ 15 w 93"/>
                <a:gd name="T85" fmla="*/ 45 h 100"/>
                <a:gd name="T86" fmla="*/ 11 w 93"/>
                <a:gd name="T87" fmla="*/ 45 h 100"/>
                <a:gd name="T88" fmla="*/ 15 w 93"/>
                <a:gd name="T89" fmla="*/ 34 h 100"/>
                <a:gd name="T90" fmla="*/ 11 w 93"/>
                <a:gd name="T91" fmla="*/ 34 h 100"/>
                <a:gd name="T92" fmla="*/ 11 w 93"/>
                <a:gd name="T93" fmla="*/ 37 h 100"/>
                <a:gd name="T94" fmla="*/ 19 w 93"/>
                <a:gd name="T95" fmla="*/ 45 h 100"/>
                <a:gd name="T96" fmla="*/ 15 w 93"/>
                <a:gd name="T97" fmla="*/ 56 h 100"/>
                <a:gd name="T98" fmla="*/ 19 w 93"/>
                <a:gd name="T99"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 h="100">
                  <a:moveTo>
                    <a:pt x="89" y="89"/>
                  </a:moveTo>
                  <a:lnTo>
                    <a:pt x="89" y="89"/>
                  </a:lnTo>
                  <a:lnTo>
                    <a:pt x="89" y="89"/>
                  </a:lnTo>
                  <a:lnTo>
                    <a:pt x="89" y="89"/>
                  </a:lnTo>
                  <a:lnTo>
                    <a:pt x="89" y="89"/>
                  </a:lnTo>
                  <a:close/>
                  <a:moveTo>
                    <a:pt x="78" y="100"/>
                  </a:moveTo>
                  <a:lnTo>
                    <a:pt x="86" y="100"/>
                  </a:lnTo>
                  <a:lnTo>
                    <a:pt x="89" y="97"/>
                  </a:lnTo>
                  <a:lnTo>
                    <a:pt x="89" y="93"/>
                  </a:lnTo>
                  <a:lnTo>
                    <a:pt x="86" y="93"/>
                  </a:lnTo>
                  <a:lnTo>
                    <a:pt x="86" y="97"/>
                  </a:lnTo>
                  <a:lnTo>
                    <a:pt x="82" y="93"/>
                  </a:lnTo>
                  <a:lnTo>
                    <a:pt x="78" y="97"/>
                  </a:lnTo>
                  <a:lnTo>
                    <a:pt x="78" y="100"/>
                  </a:lnTo>
                  <a:lnTo>
                    <a:pt x="78" y="100"/>
                  </a:lnTo>
                  <a:close/>
                  <a:moveTo>
                    <a:pt x="86" y="74"/>
                  </a:moveTo>
                  <a:lnTo>
                    <a:pt x="89" y="74"/>
                  </a:lnTo>
                  <a:lnTo>
                    <a:pt x="93" y="78"/>
                  </a:lnTo>
                  <a:lnTo>
                    <a:pt x="93" y="78"/>
                  </a:lnTo>
                  <a:lnTo>
                    <a:pt x="89" y="78"/>
                  </a:lnTo>
                  <a:lnTo>
                    <a:pt x="86" y="78"/>
                  </a:lnTo>
                  <a:lnTo>
                    <a:pt x="86" y="74"/>
                  </a:lnTo>
                  <a:lnTo>
                    <a:pt x="86" y="74"/>
                  </a:lnTo>
                  <a:close/>
                  <a:moveTo>
                    <a:pt x="78" y="67"/>
                  </a:moveTo>
                  <a:lnTo>
                    <a:pt x="74" y="67"/>
                  </a:lnTo>
                  <a:lnTo>
                    <a:pt x="74" y="71"/>
                  </a:lnTo>
                  <a:lnTo>
                    <a:pt x="71" y="74"/>
                  </a:lnTo>
                  <a:lnTo>
                    <a:pt x="67" y="74"/>
                  </a:lnTo>
                  <a:lnTo>
                    <a:pt x="67" y="78"/>
                  </a:lnTo>
                  <a:lnTo>
                    <a:pt x="71" y="78"/>
                  </a:lnTo>
                  <a:lnTo>
                    <a:pt x="78" y="74"/>
                  </a:lnTo>
                  <a:lnTo>
                    <a:pt x="78" y="71"/>
                  </a:lnTo>
                  <a:lnTo>
                    <a:pt x="78" y="67"/>
                  </a:lnTo>
                  <a:lnTo>
                    <a:pt x="78" y="67"/>
                  </a:lnTo>
                  <a:close/>
                  <a:moveTo>
                    <a:pt x="67" y="67"/>
                  </a:moveTo>
                  <a:lnTo>
                    <a:pt x="71" y="67"/>
                  </a:lnTo>
                  <a:lnTo>
                    <a:pt x="71" y="71"/>
                  </a:lnTo>
                  <a:lnTo>
                    <a:pt x="71" y="71"/>
                  </a:lnTo>
                  <a:lnTo>
                    <a:pt x="67" y="67"/>
                  </a:lnTo>
                  <a:lnTo>
                    <a:pt x="67" y="67"/>
                  </a:lnTo>
                  <a:lnTo>
                    <a:pt x="67" y="67"/>
                  </a:lnTo>
                  <a:close/>
                  <a:moveTo>
                    <a:pt x="56" y="52"/>
                  </a:moveTo>
                  <a:lnTo>
                    <a:pt x="56" y="60"/>
                  </a:lnTo>
                  <a:lnTo>
                    <a:pt x="60" y="63"/>
                  </a:lnTo>
                  <a:lnTo>
                    <a:pt x="60" y="67"/>
                  </a:lnTo>
                  <a:lnTo>
                    <a:pt x="60" y="67"/>
                  </a:lnTo>
                  <a:lnTo>
                    <a:pt x="56" y="63"/>
                  </a:lnTo>
                  <a:lnTo>
                    <a:pt x="56" y="60"/>
                  </a:lnTo>
                  <a:lnTo>
                    <a:pt x="56" y="60"/>
                  </a:lnTo>
                  <a:lnTo>
                    <a:pt x="56" y="56"/>
                  </a:lnTo>
                  <a:lnTo>
                    <a:pt x="56" y="52"/>
                  </a:lnTo>
                  <a:lnTo>
                    <a:pt x="56" y="52"/>
                  </a:lnTo>
                  <a:close/>
                  <a:moveTo>
                    <a:pt x="41" y="52"/>
                  </a:moveTo>
                  <a:lnTo>
                    <a:pt x="41" y="56"/>
                  </a:lnTo>
                  <a:lnTo>
                    <a:pt x="45" y="56"/>
                  </a:lnTo>
                  <a:lnTo>
                    <a:pt x="41" y="52"/>
                  </a:lnTo>
                  <a:lnTo>
                    <a:pt x="41" y="52"/>
                  </a:lnTo>
                  <a:close/>
                  <a:moveTo>
                    <a:pt x="67" y="45"/>
                  </a:moveTo>
                  <a:lnTo>
                    <a:pt x="67" y="48"/>
                  </a:lnTo>
                  <a:lnTo>
                    <a:pt x="67" y="52"/>
                  </a:lnTo>
                  <a:lnTo>
                    <a:pt x="71" y="48"/>
                  </a:lnTo>
                  <a:lnTo>
                    <a:pt x="67" y="45"/>
                  </a:lnTo>
                  <a:lnTo>
                    <a:pt x="67" y="45"/>
                  </a:lnTo>
                  <a:close/>
                  <a:moveTo>
                    <a:pt x="52" y="37"/>
                  </a:moveTo>
                  <a:lnTo>
                    <a:pt x="49" y="41"/>
                  </a:lnTo>
                  <a:lnTo>
                    <a:pt x="52" y="41"/>
                  </a:lnTo>
                  <a:lnTo>
                    <a:pt x="52" y="45"/>
                  </a:lnTo>
                  <a:lnTo>
                    <a:pt x="52" y="48"/>
                  </a:lnTo>
                  <a:lnTo>
                    <a:pt x="52" y="48"/>
                  </a:lnTo>
                  <a:lnTo>
                    <a:pt x="56" y="48"/>
                  </a:lnTo>
                  <a:lnTo>
                    <a:pt x="56" y="48"/>
                  </a:lnTo>
                  <a:lnTo>
                    <a:pt x="56" y="45"/>
                  </a:lnTo>
                  <a:lnTo>
                    <a:pt x="52" y="41"/>
                  </a:lnTo>
                  <a:lnTo>
                    <a:pt x="52" y="37"/>
                  </a:lnTo>
                  <a:lnTo>
                    <a:pt x="52" y="37"/>
                  </a:lnTo>
                  <a:close/>
                  <a:moveTo>
                    <a:pt x="37" y="26"/>
                  </a:moveTo>
                  <a:lnTo>
                    <a:pt x="41" y="26"/>
                  </a:lnTo>
                  <a:lnTo>
                    <a:pt x="45" y="30"/>
                  </a:lnTo>
                  <a:lnTo>
                    <a:pt x="45" y="37"/>
                  </a:lnTo>
                  <a:lnTo>
                    <a:pt x="41" y="37"/>
                  </a:lnTo>
                  <a:lnTo>
                    <a:pt x="41" y="34"/>
                  </a:lnTo>
                  <a:lnTo>
                    <a:pt x="41" y="34"/>
                  </a:lnTo>
                  <a:lnTo>
                    <a:pt x="45" y="34"/>
                  </a:lnTo>
                  <a:lnTo>
                    <a:pt x="41" y="30"/>
                  </a:lnTo>
                  <a:lnTo>
                    <a:pt x="37" y="26"/>
                  </a:lnTo>
                  <a:lnTo>
                    <a:pt x="37" y="26"/>
                  </a:lnTo>
                  <a:lnTo>
                    <a:pt x="37" y="26"/>
                  </a:lnTo>
                  <a:close/>
                  <a:moveTo>
                    <a:pt x="19" y="0"/>
                  </a:moveTo>
                  <a:lnTo>
                    <a:pt x="26" y="0"/>
                  </a:lnTo>
                  <a:lnTo>
                    <a:pt x="30" y="4"/>
                  </a:lnTo>
                  <a:lnTo>
                    <a:pt x="30" y="4"/>
                  </a:lnTo>
                  <a:lnTo>
                    <a:pt x="34" y="8"/>
                  </a:lnTo>
                  <a:lnTo>
                    <a:pt x="34" y="11"/>
                  </a:lnTo>
                  <a:lnTo>
                    <a:pt x="30" y="11"/>
                  </a:lnTo>
                  <a:lnTo>
                    <a:pt x="30" y="15"/>
                  </a:lnTo>
                  <a:lnTo>
                    <a:pt x="26" y="19"/>
                  </a:lnTo>
                  <a:lnTo>
                    <a:pt x="30" y="11"/>
                  </a:lnTo>
                  <a:lnTo>
                    <a:pt x="26" y="11"/>
                  </a:lnTo>
                  <a:lnTo>
                    <a:pt x="30" y="8"/>
                  </a:lnTo>
                  <a:lnTo>
                    <a:pt x="26" y="4"/>
                  </a:lnTo>
                  <a:lnTo>
                    <a:pt x="26" y="0"/>
                  </a:lnTo>
                  <a:lnTo>
                    <a:pt x="19" y="0"/>
                  </a:lnTo>
                  <a:lnTo>
                    <a:pt x="19" y="0"/>
                  </a:lnTo>
                  <a:close/>
                  <a:moveTo>
                    <a:pt x="0" y="4"/>
                  </a:moveTo>
                  <a:lnTo>
                    <a:pt x="4" y="4"/>
                  </a:lnTo>
                  <a:lnTo>
                    <a:pt x="8" y="4"/>
                  </a:lnTo>
                  <a:lnTo>
                    <a:pt x="11" y="0"/>
                  </a:lnTo>
                  <a:lnTo>
                    <a:pt x="15" y="0"/>
                  </a:lnTo>
                  <a:lnTo>
                    <a:pt x="19" y="4"/>
                  </a:lnTo>
                  <a:lnTo>
                    <a:pt x="19" y="4"/>
                  </a:lnTo>
                  <a:lnTo>
                    <a:pt x="15" y="4"/>
                  </a:lnTo>
                  <a:lnTo>
                    <a:pt x="8" y="8"/>
                  </a:lnTo>
                  <a:lnTo>
                    <a:pt x="4" y="8"/>
                  </a:lnTo>
                  <a:lnTo>
                    <a:pt x="0" y="4"/>
                  </a:lnTo>
                  <a:lnTo>
                    <a:pt x="0" y="4"/>
                  </a:lnTo>
                  <a:close/>
                  <a:moveTo>
                    <a:pt x="19" y="30"/>
                  </a:moveTo>
                  <a:lnTo>
                    <a:pt x="26" y="30"/>
                  </a:lnTo>
                  <a:lnTo>
                    <a:pt x="30" y="30"/>
                  </a:lnTo>
                  <a:lnTo>
                    <a:pt x="26" y="34"/>
                  </a:lnTo>
                  <a:lnTo>
                    <a:pt x="23" y="34"/>
                  </a:lnTo>
                  <a:lnTo>
                    <a:pt x="19" y="30"/>
                  </a:lnTo>
                  <a:lnTo>
                    <a:pt x="19" y="30"/>
                  </a:lnTo>
                  <a:close/>
                  <a:moveTo>
                    <a:pt x="15" y="45"/>
                  </a:moveTo>
                  <a:lnTo>
                    <a:pt x="15" y="45"/>
                  </a:lnTo>
                  <a:lnTo>
                    <a:pt x="19" y="45"/>
                  </a:lnTo>
                  <a:lnTo>
                    <a:pt x="15" y="45"/>
                  </a:lnTo>
                  <a:lnTo>
                    <a:pt x="15" y="45"/>
                  </a:lnTo>
                  <a:close/>
                  <a:moveTo>
                    <a:pt x="11" y="45"/>
                  </a:moveTo>
                  <a:lnTo>
                    <a:pt x="15" y="45"/>
                  </a:lnTo>
                  <a:lnTo>
                    <a:pt x="15" y="48"/>
                  </a:lnTo>
                  <a:lnTo>
                    <a:pt x="11" y="45"/>
                  </a:lnTo>
                  <a:lnTo>
                    <a:pt x="11" y="45"/>
                  </a:lnTo>
                  <a:close/>
                  <a:moveTo>
                    <a:pt x="15" y="41"/>
                  </a:moveTo>
                  <a:lnTo>
                    <a:pt x="19" y="41"/>
                  </a:lnTo>
                  <a:lnTo>
                    <a:pt x="15" y="34"/>
                  </a:lnTo>
                  <a:lnTo>
                    <a:pt x="15" y="30"/>
                  </a:lnTo>
                  <a:lnTo>
                    <a:pt x="11" y="30"/>
                  </a:lnTo>
                  <a:lnTo>
                    <a:pt x="11" y="34"/>
                  </a:lnTo>
                  <a:lnTo>
                    <a:pt x="8" y="37"/>
                  </a:lnTo>
                  <a:lnTo>
                    <a:pt x="11" y="41"/>
                  </a:lnTo>
                  <a:lnTo>
                    <a:pt x="11" y="37"/>
                  </a:lnTo>
                  <a:lnTo>
                    <a:pt x="15" y="41"/>
                  </a:lnTo>
                  <a:lnTo>
                    <a:pt x="15" y="41"/>
                  </a:lnTo>
                  <a:close/>
                  <a:moveTo>
                    <a:pt x="19" y="45"/>
                  </a:moveTo>
                  <a:lnTo>
                    <a:pt x="15" y="48"/>
                  </a:lnTo>
                  <a:lnTo>
                    <a:pt x="15" y="52"/>
                  </a:lnTo>
                  <a:lnTo>
                    <a:pt x="15" y="56"/>
                  </a:lnTo>
                  <a:lnTo>
                    <a:pt x="19" y="52"/>
                  </a:lnTo>
                  <a:lnTo>
                    <a:pt x="19" y="52"/>
                  </a:lnTo>
                  <a:lnTo>
                    <a:pt x="19" y="48"/>
                  </a:lnTo>
                  <a:lnTo>
                    <a:pt x="19" y="48"/>
                  </a:lnTo>
                  <a:lnTo>
                    <a:pt x="19" y="45"/>
                  </a:lnTo>
                  <a:close/>
                </a:path>
              </a:pathLst>
            </a:custGeom>
            <a:grpFill/>
            <a:ln>
              <a:noFill/>
            </a:ln>
          </p:spPr>
          <p:txBody>
            <a:bodyPr vert="horz" wrap="square" lIns="91440" tIns="45720" rIns="91440" bIns="45720" numCol="1" anchor="t" anchorCtr="0" compatLnSpc="1"/>
            <a:lstStyle/>
            <a:p>
              <a:endParaRPr lang="en-US"/>
            </a:p>
          </p:txBody>
        </p:sp>
        <p:sp>
          <p:nvSpPr>
            <p:cNvPr id="167" name="Freeform 169"/>
            <p:cNvSpPr/>
            <p:nvPr/>
          </p:nvSpPr>
          <p:spPr bwMode="auto">
            <a:xfrm>
              <a:off x="2558641" y="2990694"/>
              <a:ext cx="119657" cy="47606"/>
            </a:xfrm>
            <a:custGeom>
              <a:avLst/>
              <a:gdLst>
                <a:gd name="T0" fmla="*/ 82 w 93"/>
                <a:gd name="T1" fmla="*/ 33 h 37"/>
                <a:gd name="T2" fmla="*/ 74 w 93"/>
                <a:gd name="T3" fmla="*/ 26 h 37"/>
                <a:gd name="T4" fmla="*/ 78 w 93"/>
                <a:gd name="T5" fmla="*/ 18 h 37"/>
                <a:gd name="T6" fmla="*/ 82 w 93"/>
                <a:gd name="T7" fmla="*/ 18 h 37"/>
                <a:gd name="T8" fmla="*/ 78 w 93"/>
                <a:gd name="T9" fmla="*/ 15 h 37"/>
                <a:gd name="T10" fmla="*/ 78 w 93"/>
                <a:gd name="T11" fmla="*/ 18 h 37"/>
                <a:gd name="T12" fmla="*/ 74 w 93"/>
                <a:gd name="T13" fmla="*/ 15 h 37"/>
                <a:gd name="T14" fmla="*/ 67 w 93"/>
                <a:gd name="T15" fmla="*/ 11 h 37"/>
                <a:gd name="T16" fmla="*/ 63 w 93"/>
                <a:gd name="T17" fmla="*/ 7 h 37"/>
                <a:gd name="T18" fmla="*/ 56 w 93"/>
                <a:gd name="T19" fmla="*/ 11 h 37"/>
                <a:gd name="T20" fmla="*/ 56 w 93"/>
                <a:gd name="T21" fmla="*/ 15 h 37"/>
                <a:gd name="T22" fmla="*/ 52 w 93"/>
                <a:gd name="T23" fmla="*/ 18 h 37"/>
                <a:gd name="T24" fmla="*/ 41 w 93"/>
                <a:gd name="T25" fmla="*/ 22 h 37"/>
                <a:gd name="T26" fmla="*/ 45 w 93"/>
                <a:gd name="T27" fmla="*/ 26 h 37"/>
                <a:gd name="T28" fmla="*/ 48 w 93"/>
                <a:gd name="T29" fmla="*/ 29 h 37"/>
                <a:gd name="T30" fmla="*/ 48 w 93"/>
                <a:gd name="T31" fmla="*/ 33 h 37"/>
                <a:gd name="T32" fmla="*/ 41 w 93"/>
                <a:gd name="T33" fmla="*/ 33 h 37"/>
                <a:gd name="T34" fmla="*/ 34 w 93"/>
                <a:gd name="T35" fmla="*/ 37 h 37"/>
                <a:gd name="T36" fmla="*/ 34 w 93"/>
                <a:gd name="T37" fmla="*/ 33 h 37"/>
                <a:gd name="T38" fmla="*/ 34 w 93"/>
                <a:gd name="T39" fmla="*/ 29 h 37"/>
                <a:gd name="T40" fmla="*/ 30 w 93"/>
                <a:gd name="T41" fmla="*/ 26 h 37"/>
                <a:gd name="T42" fmla="*/ 30 w 93"/>
                <a:gd name="T43" fmla="*/ 29 h 37"/>
                <a:gd name="T44" fmla="*/ 26 w 93"/>
                <a:gd name="T45" fmla="*/ 29 h 37"/>
                <a:gd name="T46" fmla="*/ 22 w 93"/>
                <a:gd name="T47" fmla="*/ 26 h 37"/>
                <a:gd name="T48" fmla="*/ 15 w 93"/>
                <a:gd name="T49" fmla="*/ 22 h 37"/>
                <a:gd name="T50" fmla="*/ 15 w 93"/>
                <a:gd name="T51" fmla="*/ 18 h 37"/>
                <a:gd name="T52" fmla="*/ 11 w 93"/>
                <a:gd name="T53" fmla="*/ 18 h 37"/>
                <a:gd name="T54" fmla="*/ 4 w 93"/>
                <a:gd name="T55" fmla="*/ 18 h 37"/>
                <a:gd name="T56" fmla="*/ 4 w 93"/>
                <a:gd name="T57" fmla="*/ 18 h 37"/>
                <a:gd name="T58" fmla="*/ 4 w 93"/>
                <a:gd name="T59" fmla="*/ 15 h 37"/>
                <a:gd name="T60" fmla="*/ 4 w 93"/>
                <a:gd name="T61" fmla="*/ 11 h 37"/>
                <a:gd name="T62" fmla="*/ 0 w 93"/>
                <a:gd name="T63" fmla="*/ 7 h 37"/>
                <a:gd name="T64" fmla="*/ 4 w 93"/>
                <a:gd name="T65" fmla="*/ 3 h 37"/>
                <a:gd name="T66" fmla="*/ 8 w 93"/>
                <a:gd name="T67" fmla="*/ 0 h 37"/>
                <a:gd name="T68" fmla="*/ 11 w 93"/>
                <a:gd name="T69" fmla="*/ 3 h 37"/>
                <a:gd name="T70" fmla="*/ 15 w 93"/>
                <a:gd name="T71" fmla="*/ 7 h 37"/>
                <a:gd name="T72" fmla="*/ 15 w 93"/>
                <a:gd name="T73" fmla="*/ 7 h 37"/>
                <a:gd name="T74" fmla="*/ 15 w 93"/>
                <a:gd name="T75" fmla="*/ 7 h 37"/>
                <a:gd name="T76" fmla="*/ 19 w 93"/>
                <a:gd name="T77" fmla="*/ 11 h 37"/>
                <a:gd name="T78" fmla="*/ 19 w 93"/>
                <a:gd name="T79" fmla="*/ 7 h 37"/>
                <a:gd name="T80" fmla="*/ 22 w 93"/>
                <a:gd name="T81" fmla="*/ 7 h 37"/>
                <a:gd name="T82" fmla="*/ 34 w 93"/>
                <a:gd name="T83" fmla="*/ 11 h 37"/>
                <a:gd name="T84" fmla="*/ 37 w 93"/>
                <a:gd name="T85" fmla="*/ 7 h 37"/>
                <a:gd name="T86" fmla="*/ 56 w 93"/>
                <a:gd name="T87" fmla="*/ 3 h 37"/>
                <a:gd name="T88" fmla="*/ 59 w 93"/>
                <a:gd name="T89" fmla="*/ 0 h 37"/>
                <a:gd name="T90" fmla="*/ 63 w 93"/>
                <a:gd name="T91" fmla="*/ 3 h 37"/>
                <a:gd name="T92" fmla="*/ 74 w 93"/>
                <a:gd name="T93" fmla="*/ 3 h 37"/>
                <a:gd name="T94" fmla="*/ 85 w 93"/>
                <a:gd name="T95" fmla="*/ 7 h 37"/>
                <a:gd name="T96" fmla="*/ 89 w 93"/>
                <a:gd name="T97" fmla="*/ 11 h 37"/>
                <a:gd name="T98" fmla="*/ 93 w 93"/>
                <a:gd name="T99" fmla="*/ 15 h 37"/>
                <a:gd name="T100" fmla="*/ 93 w 93"/>
                <a:gd name="T101" fmla="*/ 18 h 37"/>
                <a:gd name="T102" fmla="*/ 89 w 93"/>
                <a:gd name="T103" fmla="*/ 26 h 37"/>
                <a:gd name="T104" fmla="*/ 85 w 93"/>
                <a:gd name="T105" fmla="*/ 29 h 37"/>
                <a:gd name="T106" fmla="*/ 82 w 93"/>
                <a:gd name="T10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37">
                  <a:moveTo>
                    <a:pt x="82" y="37"/>
                  </a:moveTo>
                  <a:lnTo>
                    <a:pt x="82" y="33"/>
                  </a:lnTo>
                  <a:lnTo>
                    <a:pt x="78" y="29"/>
                  </a:lnTo>
                  <a:lnTo>
                    <a:pt x="74" y="26"/>
                  </a:lnTo>
                  <a:lnTo>
                    <a:pt x="78" y="22"/>
                  </a:lnTo>
                  <a:lnTo>
                    <a:pt x="78" y="18"/>
                  </a:lnTo>
                  <a:lnTo>
                    <a:pt x="82" y="18"/>
                  </a:lnTo>
                  <a:lnTo>
                    <a:pt x="82" y="18"/>
                  </a:lnTo>
                  <a:lnTo>
                    <a:pt x="82" y="15"/>
                  </a:lnTo>
                  <a:lnTo>
                    <a:pt x="78" y="15"/>
                  </a:lnTo>
                  <a:lnTo>
                    <a:pt x="78" y="18"/>
                  </a:lnTo>
                  <a:lnTo>
                    <a:pt x="78" y="18"/>
                  </a:lnTo>
                  <a:lnTo>
                    <a:pt x="74" y="18"/>
                  </a:lnTo>
                  <a:lnTo>
                    <a:pt x="74" y="15"/>
                  </a:lnTo>
                  <a:lnTo>
                    <a:pt x="71" y="11"/>
                  </a:lnTo>
                  <a:lnTo>
                    <a:pt x="67" y="11"/>
                  </a:lnTo>
                  <a:lnTo>
                    <a:pt x="67" y="7"/>
                  </a:lnTo>
                  <a:lnTo>
                    <a:pt x="63" y="7"/>
                  </a:lnTo>
                  <a:lnTo>
                    <a:pt x="59" y="7"/>
                  </a:lnTo>
                  <a:lnTo>
                    <a:pt x="56" y="11"/>
                  </a:lnTo>
                  <a:lnTo>
                    <a:pt x="56" y="15"/>
                  </a:lnTo>
                  <a:lnTo>
                    <a:pt x="56" y="15"/>
                  </a:lnTo>
                  <a:lnTo>
                    <a:pt x="56" y="15"/>
                  </a:lnTo>
                  <a:lnTo>
                    <a:pt x="52" y="18"/>
                  </a:lnTo>
                  <a:lnTo>
                    <a:pt x="45" y="18"/>
                  </a:lnTo>
                  <a:lnTo>
                    <a:pt x="41" y="22"/>
                  </a:lnTo>
                  <a:lnTo>
                    <a:pt x="41" y="22"/>
                  </a:lnTo>
                  <a:lnTo>
                    <a:pt x="45" y="26"/>
                  </a:lnTo>
                  <a:lnTo>
                    <a:pt x="45" y="26"/>
                  </a:lnTo>
                  <a:lnTo>
                    <a:pt x="48" y="29"/>
                  </a:lnTo>
                  <a:lnTo>
                    <a:pt x="48" y="33"/>
                  </a:lnTo>
                  <a:lnTo>
                    <a:pt x="48" y="33"/>
                  </a:lnTo>
                  <a:lnTo>
                    <a:pt x="45" y="33"/>
                  </a:lnTo>
                  <a:lnTo>
                    <a:pt x="41" y="33"/>
                  </a:lnTo>
                  <a:lnTo>
                    <a:pt x="41" y="37"/>
                  </a:lnTo>
                  <a:lnTo>
                    <a:pt x="34" y="37"/>
                  </a:lnTo>
                  <a:lnTo>
                    <a:pt x="34" y="33"/>
                  </a:lnTo>
                  <a:lnTo>
                    <a:pt x="34" y="33"/>
                  </a:lnTo>
                  <a:lnTo>
                    <a:pt x="34" y="29"/>
                  </a:lnTo>
                  <a:lnTo>
                    <a:pt x="34" y="29"/>
                  </a:lnTo>
                  <a:lnTo>
                    <a:pt x="34" y="26"/>
                  </a:lnTo>
                  <a:lnTo>
                    <a:pt x="30" y="26"/>
                  </a:lnTo>
                  <a:lnTo>
                    <a:pt x="30" y="29"/>
                  </a:lnTo>
                  <a:lnTo>
                    <a:pt x="30" y="29"/>
                  </a:lnTo>
                  <a:lnTo>
                    <a:pt x="30" y="29"/>
                  </a:lnTo>
                  <a:lnTo>
                    <a:pt x="26" y="29"/>
                  </a:lnTo>
                  <a:lnTo>
                    <a:pt x="26" y="29"/>
                  </a:lnTo>
                  <a:lnTo>
                    <a:pt x="22" y="26"/>
                  </a:lnTo>
                  <a:lnTo>
                    <a:pt x="22" y="22"/>
                  </a:lnTo>
                  <a:lnTo>
                    <a:pt x="15" y="22"/>
                  </a:lnTo>
                  <a:lnTo>
                    <a:pt x="15" y="22"/>
                  </a:lnTo>
                  <a:lnTo>
                    <a:pt x="15" y="18"/>
                  </a:lnTo>
                  <a:lnTo>
                    <a:pt x="11" y="18"/>
                  </a:lnTo>
                  <a:lnTo>
                    <a:pt x="11" y="18"/>
                  </a:lnTo>
                  <a:lnTo>
                    <a:pt x="8" y="18"/>
                  </a:lnTo>
                  <a:lnTo>
                    <a:pt x="4" y="18"/>
                  </a:lnTo>
                  <a:lnTo>
                    <a:pt x="4" y="18"/>
                  </a:lnTo>
                  <a:lnTo>
                    <a:pt x="4" y="18"/>
                  </a:lnTo>
                  <a:lnTo>
                    <a:pt x="4" y="18"/>
                  </a:lnTo>
                  <a:lnTo>
                    <a:pt x="4" y="15"/>
                  </a:lnTo>
                  <a:lnTo>
                    <a:pt x="4" y="11"/>
                  </a:lnTo>
                  <a:lnTo>
                    <a:pt x="4" y="11"/>
                  </a:lnTo>
                  <a:lnTo>
                    <a:pt x="0" y="11"/>
                  </a:lnTo>
                  <a:lnTo>
                    <a:pt x="0" y="7"/>
                  </a:lnTo>
                  <a:lnTo>
                    <a:pt x="4" y="3"/>
                  </a:lnTo>
                  <a:lnTo>
                    <a:pt x="4" y="3"/>
                  </a:lnTo>
                  <a:lnTo>
                    <a:pt x="4" y="0"/>
                  </a:lnTo>
                  <a:lnTo>
                    <a:pt x="8" y="0"/>
                  </a:lnTo>
                  <a:lnTo>
                    <a:pt x="8" y="3"/>
                  </a:lnTo>
                  <a:lnTo>
                    <a:pt x="11" y="3"/>
                  </a:lnTo>
                  <a:lnTo>
                    <a:pt x="11" y="7"/>
                  </a:lnTo>
                  <a:lnTo>
                    <a:pt x="15" y="7"/>
                  </a:lnTo>
                  <a:lnTo>
                    <a:pt x="15" y="7"/>
                  </a:lnTo>
                  <a:lnTo>
                    <a:pt x="15" y="7"/>
                  </a:lnTo>
                  <a:lnTo>
                    <a:pt x="15" y="7"/>
                  </a:lnTo>
                  <a:lnTo>
                    <a:pt x="15" y="7"/>
                  </a:lnTo>
                  <a:lnTo>
                    <a:pt x="15" y="11"/>
                  </a:lnTo>
                  <a:lnTo>
                    <a:pt x="19" y="11"/>
                  </a:lnTo>
                  <a:lnTo>
                    <a:pt x="19" y="7"/>
                  </a:lnTo>
                  <a:lnTo>
                    <a:pt x="19" y="7"/>
                  </a:lnTo>
                  <a:lnTo>
                    <a:pt x="19" y="7"/>
                  </a:lnTo>
                  <a:lnTo>
                    <a:pt x="22" y="7"/>
                  </a:lnTo>
                  <a:lnTo>
                    <a:pt x="26" y="11"/>
                  </a:lnTo>
                  <a:lnTo>
                    <a:pt x="34" y="11"/>
                  </a:lnTo>
                  <a:lnTo>
                    <a:pt x="37" y="11"/>
                  </a:lnTo>
                  <a:lnTo>
                    <a:pt x="37" y="7"/>
                  </a:lnTo>
                  <a:lnTo>
                    <a:pt x="48" y="3"/>
                  </a:lnTo>
                  <a:lnTo>
                    <a:pt x="56" y="3"/>
                  </a:lnTo>
                  <a:lnTo>
                    <a:pt x="59" y="0"/>
                  </a:lnTo>
                  <a:lnTo>
                    <a:pt x="59" y="0"/>
                  </a:lnTo>
                  <a:lnTo>
                    <a:pt x="63" y="0"/>
                  </a:lnTo>
                  <a:lnTo>
                    <a:pt x="63" y="3"/>
                  </a:lnTo>
                  <a:lnTo>
                    <a:pt x="67" y="3"/>
                  </a:lnTo>
                  <a:lnTo>
                    <a:pt x="74" y="3"/>
                  </a:lnTo>
                  <a:lnTo>
                    <a:pt x="78" y="3"/>
                  </a:lnTo>
                  <a:lnTo>
                    <a:pt x="85" y="7"/>
                  </a:lnTo>
                  <a:lnTo>
                    <a:pt x="85" y="11"/>
                  </a:lnTo>
                  <a:lnTo>
                    <a:pt x="89" y="11"/>
                  </a:lnTo>
                  <a:lnTo>
                    <a:pt x="89" y="11"/>
                  </a:lnTo>
                  <a:lnTo>
                    <a:pt x="93" y="15"/>
                  </a:lnTo>
                  <a:lnTo>
                    <a:pt x="89" y="15"/>
                  </a:lnTo>
                  <a:lnTo>
                    <a:pt x="93" y="18"/>
                  </a:lnTo>
                  <a:lnTo>
                    <a:pt x="93" y="22"/>
                  </a:lnTo>
                  <a:lnTo>
                    <a:pt x="89" y="26"/>
                  </a:lnTo>
                  <a:lnTo>
                    <a:pt x="89" y="29"/>
                  </a:lnTo>
                  <a:lnTo>
                    <a:pt x="85" y="29"/>
                  </a:lnTo>
                  <a:lnTo>
                    <a:pt x="85" y="29"/>
                  </a:lnTo>
                  <a:lnTo>
                    <a:pt x="82" y="37"/>
                  </a:lnTo>
                  <a:close/>
                </a:path>
              </a:pathLst>
            </a:custGeom>
            <a:grpFill/>
            <a:ln>
              <a:noFill/>
            </a:ln>
          </p:spPr>
          <p:txBody>
            <a:bodyPr vert="horz" wrap="square" lIns="91440" tIns="45720" rIns="91440" bIns="45720" numCol="1" anchor="t" anchorCtr="0" compatLnSpc="1"/>
            <a:lstStyle/>
            <a:p>
              <a:endParaRPr lang="en-US"/>
            </a:p>
          </p:txBody>
        </p:sp>
        <p:sp>
          <p:nvSpPr>
            <p:cNvPr id="168" name="Freeform 170"/>
            <p:cNvSpPr/>
            <p:nvPr/>
          </p:nvSpPr>
          <p:spPr bwMode="auto">
            <a:xfrm>
              <a:off x="2496883" y="2957241"/>
              <a:ext cx="72051" cy="61758"/>
            </a:xfrm>
            <a:custGeom>
              <a:avLst/>
              <a:gdLst>
                <a:gd name="T0" fmla="*/ 52 w 56"/>
                <a:gd name="T1" fmla="*/ 44 h 48"/>
                <a:gd name="T2" fmla="*/ 52 w 56"/>
                <a:gd name="T3" fmla="*/ 44 h 48"/>
                <a:gd name="T4" fmla="*/ 52 w 56"/>
                <a:gd name="T5" fmla="*/ 48 h 48"/>
                <a:gd name="T6" fmla="*/ 48 w 56"/>
                <a:gd name="T7" fmla="*/ 48 h 48"/>
                <a:gd name="T8" fmla="*/ 45 w 56"/>
                <a:gd name="T9" fmla="*/ 48 h 48"/>
                <a:gd name="T10" fmla="*/ 41 w 56"/>
                <a:gd name="T11" fmla="*/ 41 h 48"/>
                <a:gd name="T12" fmla="*/ 41 w 56"/>
                <a:gd name="T13" fmla="*/ 41 h 48"/>
                <a:gd name="T14" fmla="*/ 41 w 56"/>
                <a:gd name="T15" fmla="*/ 41 h 48"/>
                <a:gd name="T16" fmla="*/ 45 w 56"/>
                <a:gd name="T17" fmla="*/ 48 h 48"/>
                <a:gd name="T18" fmla="*/ 41 w 56"/>
                <a:gd name="T19" fmla="*/ 44 h 48"/>
                <a:gd name="T20" fmla="*/ 33 w 56"/>
                <a:gd name="T21" fmla="*/ 41 h 48"/>
                <a:gd name="T22" fmla="*/ 37 w 56"/>
                <a:gd name="T23" fmla="*/ 37 h 48"/>
                <a:gd name="T24" fmla="*/ 33 w 56"/>
                <a:gd name="T25" fmla="*/ 33 h 48"/>
                <a:gd name="T26" fmla="*/ 26 w 56"/>
                <a:gd name="T27" fmla="*/ 29 h 48"/>
                <a:gd name="T28" fmla="*/ 22 w 56"/>
                <a:gd name="T29" fmla="*/ 26 h 48"/>
                <a:gd name="T30" fmla="*/ 19 w 56"/>
                <a:gd name="T31" fmla="*/ 18 h 48"/>
                <a:gd name="T32" fmla="*/ 15 w 56"/>
                <a:gd name="T33" fmla="*/ 15 h 48"/>
                <a:gd name="T34" fmla="*/ 11 w 56"/>
                <a:gd name="T35" fmla="*/ 18 h 48"/>
                <a:gd name="T36" fmla="*/ 19 w 56"/>
                <a:gd name="T37" fmla="*/ 26 h 48"/>
                <a:gd name="T38" fmla="*/ 15 w 56"/>
                <a:gd name="T39" fmla="*/ 26 h 48"/>
                <a:gd name="T40" fmla="*/ 11 w 56"/>
                <a:gd name="T41" fmla="*/ 22 h 48"/>
                <a:gd name="T42" fmla="*/ 0 w 56"/>
                <a:gd name="T43" fmla="*/ 18 h 48"/>
                <a:gd name="T44" fmla="*/ 4 w 56"/>
                <a:gd name="T45" fmla="*/ 15 h 48"/>
                <a:gd name="T46" fmla="*/ 4 w 56"/>
                <a:gd name="T47" fmla="*/ 7 h 48"/>
                <a:gd name="T48" fmla="*/ 0 w 56"/>
                <a:gd name="T49" fmla="*/ 7 h 48"/>
                <a:gd name="T50" fmla="*/ 4 w 56"/>
                <a:gd name="T51" fmla="*/ 3 h 48"/>
                <a:gd name="T52" fmla="*/ 4 w 56"/>
                <a:gd name="T53" fmla="*/ 3 h 48"/>
                <a:gd name="T54" fmla="*/ 11 w 56"/>
                <a:gd name="T55" fmla="*/ 0 h 48"/>
                <a:gd name="T56" fmla="*/ 22 w 56"/>
                <a:gd name="T57" fmla="*/ 3 h 48"/>
                <a:gd name="T58" fmla="*/ 26 w 56"/>
                <a:gd name="T59" fmla="*/ 3 h 48"/>
                <a:gd name="T60" fmla="*/ 30 w 56"/>
                <a:gd name="T61" fmla="*/ 7 h 48"/>
                <a:gd name="T62" fmla="*/ 33 w 56"/>
                <a:gd name="T63" fmla="*/ 7 h 48"/>
                <a:gd name="T64" fmla="*/ 37 w 56"/>
                <a:gd name="T65" fmla="*/ 11 h 48"/>
                <a:gd name="T66" fmla="*/ 41 w 56"/>
                <a:gd name="T67" fmla="*/ 7 h 48"/>
                <a:gd name="T68" fmla="*/ 41 w 56"/>
                <a:gd name="T69" fmla="*/ 11 h 48"/>
                <a:gd name="T70" fmla="*/ 45 w 56"/>
                <a:gd name="T71" fmla="*/ 18 h 48"/>
                <a:gd name="T72" fmla="*/ 48 w 56"/>
                <a:gd name="T73" fmla="*/ 22 h 48"/>
                <a:gd name="T74" fmla="*/ 52 w 56"/>
                <a:gd name="T75" fmla="*/ 26 h 48"/>
                <a:gd name="T76" fmla="*/ 56 w 56"/>
                <a:gd name="T77" fmla="*/ 26 h 48"/>
                <a:gd name="T78" fmla="*/ 52 w 56"/>
                <a:gd name="T79" fmla="*/ 29 h 48"/>
                <a:gd name="T80" fmla="*/ 48 w 56"/>
                <a:gd name="T81" fmla="*/ 33 h 48"/>
                <a:gd name="T82" fmla="*/ 52 w 56"/>
                <a:gd name="T83" fmla="*/ 37 h 48"/>
                <a:gd name="T84" fmla="*/ 52 w 56"/>
                <a:gd name="T85" fmla="*/ 41 h 48"/>
                <a:gd name="T86" fmla="*/ 52 w 56"/>
                <a:gd name="T87" fmla="*/ 44 h 48"/>
                <a:gd name="T88" fmla="*/ 52 w 56"/>
                <a:gd name="T89"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 h="48">
                  <a:moveTo>
                    <a:pt x="52" y="44"/>
                  </a:moveTo>
                  <a:lnTo>
                    <a:pt x="52" y="44"/>
                  </a:lnTo>
                  <a:lnTo>
                    <a:pt x="52" y="44"/>
                  </a:lnTo>
                  <a:lnTo>
                    <a:pt x="52" y="44"/>
                  </a:lnTo>
                  <a:lnTo>
                    <a:pt x="52" y="48"/>
                  </a:lnTo>
                  <a:lnTo>
                    <a:pt x="52" y="48"/>
                  </a:lnTo>
                  <a:lnTo>
                    <a:pt x="48" y="48"/>
                  </a:lnTo>
                  <a:lnTo>
                    <a:pt x="48" y="48"/>
                  </a:lnTo>
                  <a:lnTo>
                    <a:pt x="48" y="48"/>
                  </a:lnTo>
                  <a:lnTo>
                    <a:pt x="45" y="48"/>
                  </a:lnTo>
                  <a:lnTo>
                    <a:pt x="45" y="44"/>
                  </a:lnTo>
                  <a:lnTo>
                    <a:pt x="41" y="41"/>
                  </a:lnTo>
                  <a:lnTo>
                    <a:pt x="41" y="41"/>
                  </a:lnTo>
                  <a:lnTo>
                    <a:pt x="41" y="41"/>
                  </a:lnTo>
                  <a:lnTo>
                    <a:pt x="41" y="41"/>
                  </a:lnTo>
                  <a:lnTo>
                    <a:pt x="41" y="41"/>
                  </a:lnTo>
                  <a:lnTo>
                    <a:pt x="45" y="44"/>
                  </a:lnTo>
                  <a:lnTo>
                    <a:pt x="45" y="48"/>
                  </a:lnTo>
                  <a:lnTo>
                    <a:pt x="41" y="48"/>
                  </a:lnTo>
                  <a:lnTo>
                    <a:pt x="41" y="44"/>
                  </a:lnTo>
                  <a:lnTo>
                    <a:pt x="37" y="44"/>
                  </a:lnTo>
                  <a:lnTo>
                    <a:pt x="33" y="41"/>
                  </a:lnTo>
                  <a:lnTo>
                    <a:pt x="33" y="41"/>
                  </a:lnTo>
                  <a:lnTo>
                    <a:pt x="37" y="37"/>
                  </a:lnTo>
                  <a:lnTo>
                    <a:pt x="37" y="37"/>
                  </a:lnTo>
                  <a:lnTo>
                    <a:pt x="33" y="33"/>
                  </a:lnTo>
                  <a:lnTo>
                    <a:pt x="30" y="33"/>
                  </a:lnTo>
                  <a:lnTo>
                    <a:pt x="26" y="29"/>
                  </a:lnTo>
                  <a:lnTo>
                    <a:pt x="22" y="26"/>
                  </a:lnTo>
                  <a:lnTo>
                    <a:pt x="22" y="26"/>
                  </a:lnTo>
                  <a:lnTo>
                    <a:pt x="19" y="22"/>
                  </a:lnTo>
                  <a:lnTo>
                    <a:pt x="19" y="18"/>
                  </a:lnTo>
                  <a:lnTo>
                    <a:pt x="15" y="18"/>
                  </a:lnTo>
                  <a:lnTo>
                    <a:pt x="15" y="15"/>
                  </a:lnTo>
                  <a:lnTo>
                    <a:pt x="11" y="18"/>
                  </a:lnTo>
                  <a:lnTo>
                    <a:pt x="11" y="18"/>
                  </a:lnTo>
                  <a:lnTo>
                    <a:pt x="19" y="22"/>
                  </a:lnTo>
                  <a:lnTo>
                    <a:pt x="19" y="26"/>
                  </a:lnTo>
                  <a:lnTo>
                    <a:pt x="15" y="26"/>
                  </a:lnTo>
                  <a:lnTo>
                    <a:pt x="15" y="26"/>
                  </a:lnTo>
                  <a:lnTo>
                    <a:pt x="15" y="26"/>
                  </a:lnTo>
                  <a:lnTo>
                    <a:pt x="11" y="22"/>
                  </a:lnTo>
                  <a:lnTo>
                    <a:pt x="7" y="22"/>
                  </a:lnTo>
                  <a:lnTo>
                    <a:pt x="0" y="18"/>
                  </a:lnTo>
                  <a:lnTo>
                    <a:pt x="0" y="18"/>
                  </a:lnTo>
                  <a:lnTo>
                    <a:pt x="4" y="15"/>
                  </a:lnTo>
                  <a:lnTo>
                    <a:pt x="4" y="11"/>
                  </a:lnTo>
                  <a:lnTo>
                    <a:pt x="4" y="7"/>
                  </a:lnTo>
                  <a:lnTo>
                    <a:pt x="4" y="7"/>
                  </a:lnTo>
                  <a:lnTo>
                    <a:pt x="0" y="7"/>
                  </a:lnTo>
                  <a:lnTo>
                    <a:pt x="4" y="7"/>
                  </a:lnTo>
                  <a:lnTo>
                    <a:pt x="4" y="3"/>
                  </a:lnTo>
                  <a:lnTo>
                    <a:pt x="4" y="3"/>
                  </a:lnTo>
                  <a:lnTo>
                    <a:pt x="4" y="3"/>
                  </a:lnTo>
                  <a:lnTo>
                    <a:pt x="4" y="3"/>
                  </a:lnTo>
                  <a:lnTo>
                    <a:pt x="11" y="0"/>
                  </a:lnTo>
                  <a:lnTo>
                    <a:pt x="19" y="3"/>
                  </a:lnTo>
                  <a:lnTo>
                    <a:pt x="22" y="3"/>
                  </a:lnTo>
                  <a:lnTo>
                    <a:pt x="26" y="3"/>
                  </a:lnTo>
                  <a:lnTo>
                    <a:pt x="26" y="3"/>
                  </a:lnTo>
                  <a:lnTo>
                    <a:pt x="30" y="7"/>
                  </a:lnTo>
                  <a:lnTo>
                    <a:pt x="30" y="7"/>
                  </a:lnTo>
                  <a:lnTo>
                    <a:pt x="33" y="11"/>
                  </a:lnTo>
                  <a:lnTo>
                    <a:pt x="33" y="7"/>
                  </a:lnTo>
                  <a:lnTo>
                    <a:pt x="37" y="7"/>
                  </a:lnTo>
                  <a:lnTo>
                    <a:pt x="37" y="11"/>
                  </a:lnTo>
                  <a:lnTo>
                    <a:pt x="41" y="11"/>
                  </a:lnTo>
                  <a:lnTo>
                    <a:pt x="41" y="7"/>
                  </a:lnTo>
                  <a:lnTo>
                    <a:pt x="41" y="7"/>
                  </a:lnTo>
                  <a:lnTo>
                    <a:pt x="41" y="11"/>
                  </a:lnTo>
                  <a:lnTo>
                    <a:pt x="45" y="15"/>
                  </a:lnTo>
                  <a:lnTo>
                    <a:pt x="45" y="18"/>
                  </a:lnTo>
                  <a:lnTo>
                    <a:pt x="48" y="18"/>
                  </a:lnTo>
                  <a:lnTo>
                    <a:pt x="48" y="22"/>
                  </a:lnTo>
                  <a:lnTo>
                    <a:pt x="52" y="26"/>
                  </a:lnTo>
                  <a:lnTo>
                    <a:pt x="52" y="26"/>
                  </a:lnTo>
                  <a:lnTo>
                    <a:pt x="56" y="26"/>
                  </a:lnTo>
                  <a:lnTo>
                    <a:pt x="56" y="26"/>
                  </a:lnTo>
                  <a:lnTo>
                    <a:pt x="52" y="26"/>
                  </a:lnTo>
                  <a:lnTo>
                    <a:pt x="52" y="29"/>
                  </a:lnTo>
                  <a:lnTo>
                    <a:pt x="52" y="29"/>
                  </a:lnTo>
                  <a:lnTo>
                    <a:pt x="48" y="33"/>
                  </a:lnTo>
                  <a:lnTo>
                    <a:pt x="48" y="37"/>
                  </a:lnTo>
                  <a:lnTo>
                    <a:pt x="52" y="37"/>
                  </a:lnTo>
                  <a:lnTo>
                    <a:pt x="52" y="37"/>
                  </a:lnTo>
                  <a:lnTo>
                    <a:pt x="52" y="41"/>
                  </a:lnTo>
                  <a:lnTo>
                    <a:pt x="52" y="44"/>
                  </a:lnTo>
                  <a:lnTo>
                    <a:pt x="52" y="44"/>
                  </a:lnTo>
                  <a:lnTo>
                    <a:pt x="52" y="44"/>
                  </a:lnTo>
                  <a:lnTo>
                    <a:pt x="52" y="44"/>
                  </a:lnTo>
                  <a:close/>
                </a:path>
              </a:pathLst>
            </a:custGeom>
            <a:grpFill/>
            <a:ln>
              <a:noFill/>
            </a:ln>
          </p:spPr>
          <p:txBody>
            <a:bodyPr vert="horz" wrap="square" lIns="91440" tIns="45720" rIns="91440" bIns="45720" numCol="1" anchor="t" anchorCtr="0" compatLnSpc="1"/>
            <a:lstStyle/>
            <a:p>
              <a:endParaRPr lang="en-US"/>
            </a:p>
          </p:txBody>
        </p:sp>
        <p:sp>
          <p:nvSpPr>
            <p:cNvPr id="169" name="Freeform 171"/>
            <p:cNvSpPr/>
            <p:nvPr/>
          </p:nvSpPr>
          <p:spPr bwMode="auto">
            <a:xfrm>
              <a:off x="2463432" y="2885191"/>
              <a:ext cx="100357" cy="86205"/>
            </a:xfrm>
            <a:custGeom>
              <a:avLst/>
              <a:gdLst>
                <a:gd name="T0" fmla="*/ 8 w 21"/>
                <a:gd name="T1" fmla="*/ 16 h 18"/>
                <a:gd name="T2" fmla="*/ 10 w 21"/>
                <a:gd name="T3" fmla="*/ 15 h 18"/>
                <a:gd name="T4" fmla="*/ 13 w 21"/>
                <a:gd name="T5" fmla="*/ 16 h 18"/>
                <a:gd name="T6" fmla="*/ 14 w 21"/>
                <a:gd name="T7" fmla="*/ 16 h 18"/>
                <a:gd name="T8" fmla="*/ 15 w 21"/>
                <a:gd name="T9" fmla="*/ 17 h 18"/>
                <a:gd name="T10" fmla="*/ 16 w 21"/>
                <a:gd name="T11" fmla="*/ 17 h 18"/>
                <a:gd name="T12" fmla="*/ 17 w 21"/>
                <a:gd name="T13" fmla="*/ 17 h 18"/>
                <a:gd name="T14" fmla="*/ 17 w 21"/>
                <a:gd name="T15" fmla="*/ 17 h 18"/>
                <a:gd name="T16" fmla="*/ 17 w 21"/>
                <a:gd name="T17" fmla="*/ 15 h 18"/>
                <a:gd name="T18" fmla="*/ 17 w 21"/>
                <a:gd name="T19" fmla="*/ 14 h 18"/>
                <a:gd name="T20" fmla="*/ 17 w 21"/>
                <a:gd name="T21" fmla="*/ 13 h 18"/>
                <a:gd name="T22" fmla="*/ 17 w 21"/>
                <a:gd name="T23" fmla="*/ 14 h 18"/>
                <a:gd name="T24" fmla="*/ 17 w 21"/>
                <a:gd name="T25" fmla="*/ 13 h 18"/>
                <a:gd name="T26" fmla="*/ 17 w 21"/>
                <a:gd name="T27" fmla="*/ 11 h 18"/>
                <a:gd name="T28" fmla="*/ 18 w 21"/>
                <a:gd name="T29" fmla="*/ 9 h 18"/>
                <a:gd name="T30" fmla="*/ 18 w 21"/>
                <a:gd name="T31" fmla="*/ 10 h 18"/>
                <a:gd name="T32" fmla="*/ 18 w 21"/>
                <a:gd name="T33" fmla="*/ 11 h 18"/>
                <a:gd name="T34" fmla="*/ 18 w 21"/>
                <a:gd name="T35" fmla="*/ 11 h 18"/>
                <a:gd name="T36" fmla="*/ 19 w 21"/>
                <a:gd name="T37" fmla="*/ 7 h 18"/>
                <a:gd name="T38" fmla="*/ 18 w 21"/>
                <a:gd name="T39" fmla="*/ 7 h 18"/>
                <a:gd name="T40" fmla="*/ 18 w 21"/>
                <a:gd name="T41" fmla="*/ 6 h 18"/>
                <a:gd name="T42" fmla="*/ 19 w 21"/>
                <a:gd name="T43" fmla="*/ 6 h 18"/>
                <a:gd name="T44" fmla="*/ 19 w 21"/>
                <a:gd name="T45" fmla="*/ 5 h 18"/>
                <a:gd name="T46" fmla="*/ 20 w 21"/>
                <a:gd name="T47" fmla="*/ 4 h 18"/>
                <a:gd name="T48" fmla="*/ 20 w 21"/>
                <a:gd name="T49" fmla="*/ 3 h 18"/>
                <a:gd name="T50" fmla="*/ 20 w 21"/>
                <a:gd name="T51" fmla="*/ 2 h 18"/>
                <a:gd name="T52" fmla="*/ 20 w 21"/>
                <a:gd name="T53" fmla="*/ 0 h 18"/>
                <a:gd name="T54" fmla="*/ 21 w 21"/>
                <a:gd name="T55" fmla="*/ 0 h 18"/>
                <a:gd name="T56" fmla="*/ 19 w 21"/>
                <a:gd name="T57" fmla="*/ 0 h 18"/>
                <a:gd name="T58" fmla="*/ 19 w 21"/>
                <a:gd name="T59" fmla="*/ 0 h 18"/>
                <a:gd name="T60" fmla="*/ 18 w 21"/>
                <a:gd name="T61" fmla="*/ 0 h 18"/>
                <a:gd name="T62" fmla="*/ 17 w 21"/>
                <a:gd name="T63" fmla="*/ 1 h 18"/>
                <a:gd name="T64" fmla="*/ 16 w 21"/>
                <a:gd name="T65" fmla="*/ 2 h 18"/>
                <a:gd name="T66" fmla="*/ 14 w 21"/>
                <a:gd name="T67" fmla="*/ 2 h 18"/>
                <a:gd name="T68" fmla="*/ 14 w 21"/>
                <a:gd name="T69" fmla="*/ 1 h 18"/>
                <a:gd name="T70" fmla="*/ 13 w 21"/>
                <a:gd name="T71" fmla="*/ 2 h 18"/>
                <a:gd name="T72" fmla="*/ 12 w 21"/>
                <a:gd name="T73" fmla="*/ 3 h 18"/>
                <a:gd name="T74" fmla="*/ 11 w 21"/>
                <a:gd name="T75" fmla="*/ 3 h 18"/>
                <a:gd name="T76" fmla="*/ 9 w 21"/>
                <a:gd name="T77" fmla="*/ 4 h 18"/>
                <a:gd name="T78" fmla="*/ 8 w 21"/>
                <a:gd name="T79" fmla="*/ 5 h 18"/>
                <a:gd name="T80" fmla="*/ 8 w 21"/>
                <a:gd name="T81" fmla="*/ 4 h 18"/>
                <a:gd name="T82" fmla="*/ 5 w 21"/>
                <a:gd name="T83" fmla="*/ 5 h 18"/>
                <a:gd name="T84" fmla="*/ 4 w 21"/>
                <a:gd name="T85" fmla="*/ 6 h 18"/>
                <a:gd name="T86" fmla="*/ 4 w 21"/>
                <a:gd name="T87" fmla="*/ 7 h 18"/>
                <a:gd name="T88" fmla="*/ 2 w 21"/>
                <a:gd name="T89" fmla="*/ 8 h 18"/>
                <a:gd name="T90" fmla="*/ 1 w 21"/>
                <a:gd name="T91" fmla="*/ 8 h 18"/>
                <a:gd name="T92" fmla="*/ 0 w 21"/>
                <a:gd name="T93" fmla="*/ 8 h 18"/>
                <a:gd name="T94" fmla="*/ 2 w 21"/>
                <a:gd name="T95" fmla="*/ 10 h 18"/>
                <a:gd name="T96" fmla="*/ 2 w 21"/>
                <a:gd name="T97" fmla="*/ 11 h 18"/>
                <a:gd name="T98" fmla="*/ 5 w 21"/>
                <a:gd name="T99" fmla="*/ 14 h 18"/>
                <a:gd name="T100" fmla="*/ 7 w 21"/>
                <a:gd name="T101"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8">
                  <a:moveTo>
                    <a:pt x="8" y="16"/>
                  </a:moveTo>
                  <a:cubicBezTo>
                    <a:pt x="8" y="16"/>
                    <a:pt x="8" y="16"/>
                    <a:pt x="8" y="16"/>
                  </a:cubicBezTo>
                  <a:cubicBezTo>
                    <a:pt x="8" y="16"/>
                    <a:pt x="8" y="16"/>
                    <a:pt x="8" y="16"/>
                  </a:cubicBezTo>
                  <a:cubicBezTo>
                    <a:pt x="10" y="15"/>
                    <a:pt x="10" y="15"/>
                    <a:pt x="10" y="15"/>
                  </a:cubicBezTo>
                  <a:cubicBezTo>
                    <a:pt x="12" y="16"/>
                    <a:pt x="12" y="16"/>
                    <a:pt x="12" y="16"/>
                  </a:cubicBezTo>
                  <a:cubicBezTo>
                    <a:pt x="13" y="16"/>
                    <a:pt x="13" y="16"/>
                    <a:pt x="13" y="16"/>
                  </a:cubicBezTo>
                  <a:cubicBezTo>
                    <a:pt x="14" y="16"/>
                    <a:pt x="14" y="16"/>
                    <a:pt x="14" y="16"/>
                  </a:cubicBezTo>
                  <a:cubicBezTo>
                    <a:pt x="14" y="16"/>
                    <a:pt x="14" y="16"/>
                    <a:pt x="14" y="16"/>
                  </a:cubicBezTo>
                  <a:cubicBezTo>
                    <a:pt x="15" y="17"/>
                    <a:pt x="15" y="17"/>
                    <a:pt x="15" y="17"/>
                  </a:cubicBezTo>
                  <a:cubicBezTo>
                    <a:pt x="15" y="17"/>
                    <a:pt x="15" y="17"/>
                    <a:pt x="15" y="17"/>
                  </a:cubicBezTo>
                  <a:cubicBezTo>
                    <a:pt x="16" y="18"/>
                    <a:pt x="16" y="18"/>
                    <a:pt x="16" y="18"/>
                  </a:cubicBezTo>
                  <a:cubicBezTo>
                    <a:pt x="16" y="17"/>
                    <a:pt x="16" y="17"/>
                    <a:pt x="16" y="17"/>
                  </a:cubicBezTo>
                  <a:cubicBezTo>
                    <a:pt x="17" y="17"/>
                    <a:pt x="17" y="17"/>
                    <a:pt x="17" y="17"/>
                  </a:cubicBezTo>
                  <a:cubicBezTo>
                    <a:pt x="17" y="17"/>
                    <a:pt x="17" y="17"/>
                    <a:pt x="17" y="17"/>
                  </a:cubicBezTo>
                  <a:cubicBezTo>
                    <a:pt x="17" y="17"/>
                    <a:pt x="17" y="17"/>
                    <a:pt x="17" y="17"/>
                  </a:cubicBezTo>
                  <a:cubicBezTo>
                    <a:pt x="17" y="17"/>
                    <a:pt x="17" y="17"/>
                    <a:pt x="17" y="17"/>
                  </a:cubicBezTo>
                  <a:cubicBezTo>
                    <a:pt x="17" y="16"/>
                    <a:pt x="17" y="16"/>
                    <a:pt x="17" y="16"/>
                  </a:cubicBezTo>
                  <a:cubicBezTo>
                    <a:pt x="17" y="15"/>
                    <a:pt x="17" y="15"/>
                    <a:pt x="17" y="15"/>
                  </a:cubicBezTo>
                  <a:cubicBezTo>
                    <a:pt x="17" y="14"/>
                    <a:pt x="17" y="14"/>
                    <a:pt x="17" y="14"/>
                  </a:cubicBezTo>
                  <a:cubicBezTo>
                    <a:pt x="17" y="14"/>
                    <a:pt x="17" y="14"/>
                    <a:pt x="17" y="14"/>
                  </a:cubicBezTo>
                  <a:cubicBezTo>
                    <a:pt x="17" y="13"/>
                    <a:pt x="17" y="13"/>
                    <a:pt x="17" y="13"/>
                  </a:cubicBezTo>
                  <a:cubicBezTo>
                    <a:pt x="17" y="13"/>
                    <a:pt x="17" y="13"/>
                    <a:pt x="17" y="13"/>
                  </a:cubicBezTo>
                  <a:cubicBezTo>
                    <a:pt x="17" y="14"/>
                    <a:pt x="17" y="14"/>
                    <a:pt x="17" y="14"/>
                  </a:cubicBezTo>
                  <a:cubicBezTo>
                    <a:pt x="17" y="14"/>
                    <a:pt x="17" y="14"/>
                    <a:pt x="17" y="14"/>
                  </a:cubicBezTo>
                  <a:cubicBezTo>
                    <a:pt x="17" y="13"/>
                    <a:pt x="17" y="13"/>
                    <a:pt x="17" y="13"/>
                  </a:cubicBezTo>
                  <a:cubicBezTo>
                    <a:pt x="17" y="13"/>
                    <a:pt x="17" y="13"/>
                    <a:pt x="17" y="13"/>
                  </a:cubicBezTo>
                  <a:cubicBezTo>
                    <a:pt x="17" y="12"/>
                    <a:pt x="17" y="12"/>
                    <a:pt x="17" y="12"/>
                  </a:cubicBezTo>
                  <a:cubicBezTo>
                    <a:pt x="17" y="11"/>
                    <a:pt x="17" y="11"/>
                    <a:pt x="17" y="11"/>
                  </a:cubicBezTo>
                  <a:cubicBezTo>
                    <a:pt x="17" y="11"/>
                    <a:pt x="17" y="11"/>
                    <a:pt x="17" y="11"/>
                  </a:cubicBezTo>
                  <a:cubicBezTo>
                    <a:pt x="18" y="9"/>
                    <a:pt x="18" y="9"/>
                    <a:pt x="18" y="9"/>
                  </a:cubicBezTo>
                  <a:cubicBezTo>
                    <a:pt x="18" y="10"/>
                    <a:pt x="18" y="10"/>
                    <a:pt x="18" y="10"/>
                  </a:cubicBezTo>
                  <a:cubicBezTo>
                    <a:pt x="18" y="10"/>
                    <a:pt x="18" y="10"/>
                    <a:pt x="18" y="10"/>
                  </a:cubicBezTo>
                  <a:cubicBezTo>
                    <a:pt x="18" y="10"/>
                    <a:pt x="18" y="10"/>
                    <a:pt x="18" y="11"/>
                  </a:cubicBezTo>
                  <a:cubicBezTo>
                    <a:pt x="18" y="11"/>
                    <a:pt x="18" y="11"/>
                    <a:pt x="18" y="11"/>
                  </a:cubicBezTo>
                  <a:cubicBezTo>
                    <a:pt x="18" y="11"/>
                    <a:pt x="18" y="11"/>
                    <a:pt x="18" y="11"/>
                  </a:cubicBezTo>
                  <a:cubicBezTo>
                    <a:pt x="18" y="11"/>
                    <a:pt x="18" y="11"/>
                    <a:pt x="18" y="11"/>
                  </a:cubicBezTo>
                  <a:cubicBezTo>
                    <a:pt x="19" y="9"/>
                    <a:pt x="19" y="9"/>
                    <a:pt x="19" y="9"/>
                  </a:cubicBezTo>
                  <a:cubicBezTo>
                    <a:pt x="19" y="7"/>
                    <a:pt x="19" y="7"/>
                    <a:pt x="19" y="7"/>
                  </a:cubicBezTo>
                  <a:cubicBezTo>
                    <a:pt x="19" y="7"/>
                    <a:pt x="19" y="7"/>
                    <a:pt x="19" y="7"/>
                  </a:cubicBezTo>
                  <a:cubicBezTo>
                    <a:pt x="18" y="7"/>
                    <a:pt x="18" y="7"/>
                    <a:pt x="18" y="7"/>
                  </a:cubicBezTo>
                  <a:cubicBezTo>
                    <a:pt x="18" y="6"/>
                    <a:pt x="18" y="6"/>
                    <a:pt x="18" y="6"/>
                  </a:cubicBezTo>
                  <a:cubicBezTo>
                    <a:pt x="18" y="6"/>
                    <a:pt x="18" y="6"/>
                    <a:pt x="18" y="6"/>
                  </a:cubicBezTo>
                  <a:cubicBezTo>
                    <a:pt x="18" y="6"/>
                    <a:pt x="18" y="6"/>
                    <a:pt x="18" y="6"/>
                  </a:cubicBezTo>
                  <a:cubicBezTo>
                    <a:pt x="19" y="6"/>
                    <a:pt x="19" y="6"/>
                    <a:pt x="19" y="6"/>
                  </a:cubicBezTo>
                  <a:cubicBezTo>
                    <a:pt x="19" y="6"/>
                    <a:pt x="19" y="6"/>
                    <a:pt x="19" y="6"/>
                  </a:cubicBezTo>
                  <a:cubicBezTo>
                    <a:pt x="19" y="5"/>
                    <a:pt x="19" y="5"/>
                    <a:pt x="19" y="5"/>
                  </a:cubicBezTo>
                  <a:cubicBezTo>
                    <a:pt x="20" y="4"/>
                    <a:pt x="20" y="4"/>
                    <a:pt x="20" y="4"/>
                  </a:cubicBezTo>
                  <a:cubicBezTo>
                    <a:pt x="20" y="4"/>
                    <a:pt x="20" y="4"/>
                    <a:pt x="20" y="4"/>
                  </a:cubicBezTo>
                  <a:cubicBezTo>
                    <a:pt x="20" y="3"/>
                    <a:pt x="20" y="3"/>
                    <a:pt x="20" y="3"/>
                  </a:cubicBezTo>
                  <a:cubicBezTo>
                    <a:pt x="20" y="3"/>
                    <a:pt x="20" y="3"/>
                    <a:pt x="20" y="3"/>
                  </a:cubicBezTo>
                  <a:cubicBezTo>
                    <a:pt x="20" y="3"/>
                    <a:pt x="20" y="3"/>
                    <a:pt x="20" y="3"/>
                  </a:cubicBezTo>
                  <a:cubicBezTo>
                    <a:pt x="20" y="2"/>
                    <a:pt x="20" y="2"/>
                    <a:pt x="20" y="2"/>
                  </a:cubicBezTo>
                  <a:cubicBezTo>
                    <a:pt x="20" y="2"/>
                    <a:pt x="20" y="2"/>
                    <a:pt x="20" y="2"/>
                  </a:cubicBezTo>
                  <a:cubicBezTo>
                    <a:pt x="20" y="0"/>
                    <a:pt x="20" y="0"/>
                    <a:pt x="20" y="0"/>
                  </a:cubicBezTo>
                  <a:cubicBezTo>
                    <a:pt x="20" y="0"/>
                    <a:pt x="20" y="0"/>
                    <a:pt x="20" y="0"/>
                  </a:cubicBezTo>
                  <a:cubicBezTo>
                    <a:pt x="21" y="0"/>
                    <a:pt x="21" y="0"/>
                    <a:pt x="21" y="0"/>
                  </a:cubicBezTo>
                  <a:cubicBezTo>
                    <a:pt x="20" y="0"/>
                    <a:pt x="20" y="0"/>
                    <a:pt x="20" y="0"/>
                  </a:cubicBezTo>
                  <a:cubicBezTo>
                    <a:pt x="19" y="0"/>
                    <a:pt x="19" y="0"/>
                    <a:pt x="19" y="0"/>
                  </a:cubicBezTo>
                  <a:cubicBezTo>
                    <a:pt x="19" y="0"/>
                    <a:pt x="19" y="0"/>
                    <a:pt x="19" y="0"/>
                  </a:cubicBezTo>
                  <a:cubicBezTo>
                    <a:pt x="19" y="0"/>
                    <a:pt x="19" y="0"/>
                    <a:pt x="19" y="0"/>
                  </a:cubicBezTo>
                  <a:cubicBezTo>
                    <a:pt x="18" y="0"/>
                    <a:pt x="18" y="0"/>
                    <a:pt x="18" y="0"/>
                  </a:cubicBezTo>
                  <a:cubicBezTo>
                    <a:pt x="18" y="0"/>
                    <a:pt x="18" y="0"/>
                    <a:pt x="18" y="0"/>
                  </a:cubicBezTo>
                  <a:cubicBezTo>
                    <a:pt x="18" y="1"/>
                    <a:pt x="18" y="1"/>
                    <a:pt x="18" y="1"/>
                  </a:cubicBezTo>
                  <a:cubicBezTo>
                    <a:pt x="17" y="1"/>
                    <a:pt x="17" y="1"/>
                    <a:pt x="17" y="1"/>
                  </a:cubicBezTo>
                  <a:cubicBezTo>
                    <a:pt x="16" y="1"/>
                    <a:pt x="16" y="1"/>
                    <a:pt x="16" y="1"/>
                  </a:cubicBezTo>
                  <a:cubicBezTo>
                    <a:pt x="16" y="2"/>
                    <a:pt x="16" y="2"/>
                    <a:pt x="16" y="2"/>
                  </a:cubicBezTo>
                  <a:cubicBezTo>
                    <a:pt x="15" y="1"/>
                    <a:pt x="15" y="1"/>
                    <a:pt x="15" y="1"/>
                  </a:cubicBezTo>
                  <a:cubicBezTo>
                    <a:pt x="14" y="2"/>
                    <a:pt x="14" y="2"/>
                    <a:pt x="14" y="2"/>
                  </a:cubicBezTo>
                  <a:cubicBezTo>
                    <a:pt x="14" y="1"/>
                    <a:pt x="14" y="1"/>
                    <a:pt x="14" y="1"/>
                  </a:cubicBezTo>
                  <a:cubicBezTo>
                    <a:pt x="14" y="1"/>
                    <a:pt x="14" y="1"/>
                    <a:pt x="14" y="1"/>
                  </a:cubicBezTo>
                  <a:cubicBezTo>
                    <a:pt x="13" y="1"/>
                    <a:pt x="13" y="1"/>
                    <a:pt x="13" y="1"/>
                  </a:cubicBezTo>
                  <a:cubicBezTo>
                    <a:pt x="13" y="2"/>
                    <a:pt x="13" y="2"/>
                    <a:pt x="13" y="2"/>
                  </a:cubicBezTo>
                  <a:cubicBezTo>
                    <a:pt x="12" y="2"/>
                    <a:pt x="12" y="2"/>
                    <a:pt x="12" y="2"/>
                  </a:cubicBezTo>
                  <a:cubicBezTo>
                    <a:pt x="12" y="3"/>
                    <a:pt x="12" y="3"/>
                    <a:pt x="12" y="3"/>
                  </a:cubicBezTo>
                  <a:cubicBezTo>
                    <a:pt x="12" y="3"/>
                    <a:pt x="12" y="3"/>
                    <a:pt x="12" y="3"/>
                  </a:cubicBezTo>
                  <a:cubicBezTo>
                    <a:pt x="11" y="3"/>
                    <a:pt x="11" y="3"/>
                    <a:pt x="11" y="3"/>
                  </a:cubicBezTo>
                  <a:cubicBezTo>
                    <a:pt x="10" y="4"/>
                    <a:pt x="10" y="4"/>
                    <a:pt x="10" y="4"/>
                  </a:cubicBezTo>
                  <a:cubicBezTo>
                    <a:pt x="9" y="4"/>
                    <a:pt x="9" y="4"/>
                    <a:pt x="9" y="4"/>
                  </a:cubicBezTo>
                  <a:cubicBezTo>
                    <a:pt x="9" y="5"/>
                    <a:pt x="9" y="5"/>
                    <a:pt x="9" y="5"/>
                  </a:cubicBezTo>
                  <a:cubicBezTo>
                    <a:pt x="8" y="5"/>
                    <a:pt x="8" y="5"/>
                    <a:pt x="8" y="5"/>
                  </a:cubicBezTo>
                  <a:cubicBezTo>
                    <a:pt x="8" y="5"/>
                    <a:pt x="8" y="5"/>
                    <a:pt x="8" y="5"/>
                  </a:cubicBezTo>
                  <a:cubicBezTo>
                    <a:pt x="8" y="4"/>
                    <a:pt x="8" y="4"/>
                    <a:pt x="8" y="4"/>
                  </a:cubicBezTo>
                  <a:cubicBezTo>
                    <a:pt x="6" y="4"/>
                    <a:pt x="6" y="4"/>
                    <a:pt x="6" y="4"/>
                  </a:cubicBezTo>
                  <a:cubicBezTo>
                    <a:pt x="5" y="5"/>
                    <a:pt x="5" y="5"/>
                    <a:pt x="5" y="5"/>
                  </a:cubicBezTo>
                  <a:cubicBezTo>
                    <a:pt x="4" y="5"/>
                    <a:pt x="4" y="5"/>
                    <a:pt x="4" y="5"/>
                  </a:cubicBezTo>
                  <a:cubicBezTo>
                    <a:pt x="4" y="6"/>
                    <a:pt x="4" y="6"/>
                    <a:pt x="4" y="6"/>
                  </a:cubicBezTo>
                  <a:cubicBezTo>
                    <a:pt x="4" y="6"/>
                    <a:pt x="4" y="6"/>
                    <a:pt x="4" y="6"/>
                  </a:cubicBezTo>
                  <a:cubicBezTo>
                    <a:pt x="4" y="7"/>
                    <a:pt x="4" y="7"/>
                    <a:pt x="4" y="7"/>
                  </a:cubicBezTo>
                  <a:cubicBezTo>
                    <a:pt x="3" y="8"/>
                    <a:pt x="3" y="8"/>
                    <a:pt x="3" y="8"/>
                  </a:cubicBezTo>
                  <a:cubicBezTo>
                    <a:pt x="2" y="8"/>
                    <a:pt x="2" y="8"/>
                    <a:pt x="2" y="8"/>
                  </a:cubicBezTo>
                  <a:cubicBezTo>
                    <a:pt x="1" y="8"/>
                    <a:pt x="1" y="8"/>
                    <a:pt x="1" y="8"/>
                  </a:cubicBezTo>
                  <a:cubicBezTo>
                    <a:pt x="1" y="8"/>
                    <a:pt x="1" y="8"/>
                    <a:pt x="1" y="8"/>
                  </a:cubicBezTo>
                  <a:cubicBezTo>
                    <a:pt x="1" y="9"/>
                    <a:pt x="1" y="9"/>
                    <a:pt x="1" y="9"/>
                  </a:cubicBezTo>
                  <a:cubicBezTo>
                    <a:pt x="0" y="8"/>
                    <a:pt x="0" y="8"/>
                    <a:pt x="0" y="8"/>
                  </a:cubicBezTo>
                  <a:cubicBezTo>
                    <a:pt x="0" y="9"/>
                    <a:pt x="0" y="9"/>
                    <a:pt x="0" y="9"/>
                  </a:cubicBezTo>
                  <a:cubicBezTo>
                    <a:pt x="2" y="10"/>
                    <a:pt x="2" y="10"/>
                    <a:pt x="2" y="10"/>
                  </a:cubicBezTo>
                  <a:cubicBezTo>
                    <a:pt x="2" y="11"/>
                    <a:pt x="2" y="11"/>
                    <a:pt x="2" y="11"/>
                  </a:cubicBezTo>
                  <a:cubicBezTo>
                    <a:pt x="2" y="11"/>
                    <a:pt x="2" y="11"/>
                    <a:pt x="2" y="11"/>
                  </a:cubicBezTo>
                  <a:cubicBezTo>
                    <a:pt x="4" y="12"/>
                    <a:pt x="4" y="12"/>
                    <a:pt x="4" y="12"/>
                  </a:cubicBezTo>
                  <a:cubicBezTo>
                    <a:pt x="5" y="14"/>
                    <a:pt x="5" y="14"/>
                    <a:pt x="5" y="14"/>
                  </a:cubicBezTo>
                  <a:cubicBezTo>
                    <a:pt x="7" y="16"/>
                    <a:pt x="7" y="16"/>
                    <a:pt x="7" y="16"/>
                  </a:cubicBezTo>
                  <a:cubicBezTo>
                    <a:pt x="7" y="16"/>
                    <a:pt x="7" y="16"/>
                    <a:pt x="7" y="16"/>
                  </a:cubicBezTo>
                  <a:lnTo>
                    <a:pt x="8" y="16"/>
                  </a:lnTo>
                  <a:close/>
                </a:path>
              </a:pathLst>
            </a:custGeom>
            <a:grpFill/>
            <a:ln>
              <a:noFill/>
            </a:ln>
          </p:spPr>
          <p:txBody>
            <a:bodyPr vert="horz" wrap="square" lIns="91440" tIns="45720" rIns="91440" bIns="45720" numCol="1" anchor="t" anchorCtr="0" compatLnSpc="1"/>
            <a:lstStyle/>
            <a:p>
              <a:endParaRPr lang="en-US"/>
            </a:p>
          </p:txBody>
        </p:sp>
        <p:sp>
          <p:nvSpPr>
            <p:cNvPr id="170" name="Freeform 172"/>
            <p:cNvSpPr/>
            <p:nvPr/>
          </p:nvSpPr>
          <p:spPr bwMode="auto">
            <a:xfrm>
              <a:off x="2420973" y="2862031"/>
              <a:ext cx="142816" cy="61758"/>
            </a:xfrm>
            <a:custGeom>
              <a:avLst/>
              <a:gdLst>
                <a:gd name="T0" fmla="*/ 41 w 111"/>
                <a:gd name="T1" fmla="*/ 48 h 48"/>
                <a:gd name="T2" fmla="*/ 48 w 111"/>
                <a:gd name="T3" fmla="*/ 44 h 48"/>
                <a:gd name="T4" fmla="*/ 48 w 111"/>
                <a:gd name="T5" fmla="*/ 40 h 48"/>
                <a:gd name="T6" fmla="*/ 52 w 111"/>
                <a:gd name="T7" fmla="*/ 37 h 48"/>
                <a:gd name="T8" fmla="*/ 63 w 111"/>
                <a:gd name="T9" fmla="*/ 33 h 48"/>
                <a:gd name="T10" fmla="*/ 63 w 111"/>
                <a:gd name="T11" fmla="*/ 37 h 48"/>
                <a:gd name="T12" fmla="*/ 66 w 111"/>
                <a:gd name="T13" fmla="*/ 33 h 48"/>
                <a:gd name="T14" fmla="*/ 74 w 111"/>
                <a:gd name="T15" fmla="*/ 29 h 48"/>
                <a:gd name="T16" fmla="*/ 78 w 111"/>
                <a:gd name="T17" fmla="*/ 29 h 48"/>
                <a:gd name="T18" fmla="*/ 81 w 111"/>
                <a:gd name="T19" fmla="*/ 26 h 48"/>
                <a:gd name="T20" fmla="*/ 85 w 111"/>
                <a:gd name="T21" fmla="*/ 22 h 48"/>
                <a:gd name="T22" fmla="*/ 85 w 111"/>
                <a:gd name="T23" fmla="*/ 26 h 48"/>
                <a:gd name="T24" fmla="*/ 92 w 111"/>
                <a:gd name="T25" fmla="*/ 26 h 48"/>
                <a:gd name="T26" fmla="*/ 96 w 111"/>
                <a:gd name="T27" fmla="*/ 22 h 48"/>
                <a:gd name="T28" fmla="*/ 100 w 111"/>
                <a:gd name="T29" fmla="*/ 18 h 48"/>
                <a:gd name="T30" fmla="*/ 104 w 111"/>
                <a:gd name="T31" fmla="*/ 18 h 48"/>
                <a:gd name="T32" fmla="*/ 104 w 111"/>
                <a:gd name="T33" fmla="*/ 18 h 48"/>
                <a:gd name="T34" fmla="*/ 111 w 111"/>
                <a:gd name="T35" fmla="*/ 18 h 48"/>
                <a:gd name="T36" fmla="*/ 111 w 111"/>
                <a:gd name="T37" fmla="*/ 14 h 48"/>
                <a:gd name="T38" fmla="*/ 104 w 111"/>
                <a:gd name="T39" fmla="*/ 11 h 48"/>
                <a:gd name="T40" fmla="*/ 104 w 111"/>
                <a:gd name="T41" fmla="*/ 14 h 48"/>
                <a:gd name="T42" fmla="*/ 96 w 111"/>
                <a:gd name="T43" fmla="*/ 14 h 48"/>
                <a:gd name="T44" fmla="*/ 89 w 111"/>
                <a:gd name="T45" fmla="*/ 11 h 48"/>
                <a:gd name="T46" fmla="*/ 89 w 111"/>
                <a:gd name="T47" fmla="*/ 11 h 48"/>
                <a:gd name="T48" fmla="*/ 89 w 111"/>
                <a:gd name="T49" fmla="*/ 7 h 48"/>
                <a:gd name="T50" fmla="*/ 96 w 111"/>
                <a:gd name="T51" fmla="*/ 7 h 48"/>
                <a:gd name="T52" fmla="*/ 100 w 111"/>
                <a:gd name="T53" fmla="*/ 11 h 48"/>
                <a:gd name="T54" fmla="*/ 92 w 111"/>
                <a:gd name="T55" fmla="*/ 7 h 48"/>
                <a:gd name="T56" fmla="*/ 89 w 111"/>
                <a:gd name="T57" fmla="*/ 7 h 48"/>
                <a:gd name="T58" fmla="*/ 85 w 111"/>
                <a:gd name="T59" fmla="*/ 7 h 48"/>
                <a:gd name="T60" fmla="*/ 74 w 111"/>
                <a:gd name="T61" fmla="*/ 3 h 48"/>
                <a:gd name="T62" fmla="*/ 63 w 111"/>
                <a:gd name="T63" fmla="*/ 0 h 48"/>
                <a:gd name="T64" fmla="*/ 59 w 111"/>
                <a:gd name="T65" fmla="*/ 3 h 48"/>
                <a:gd name="T66" fmla="*/ 59 w 111"/>
                <a:gd name="T67" fmla="*/ 3 h 48"/>
                <a:gd name="T68" fmla="*/ 55 w 111"/>
                <a:gd name="T69" fmla="*/ 3 h 48"/>
                <a:gd name="T70" fmla="*/ 41 w 111"/>
                <a:gd name="T71" fmla="*/ 3 h 48"/>
                <a:gd name="T72" fmla="*/ 29 w 111"/>
                <a:gd name="T73" fmla="*/ 7 h 48"/>
                <a:gd name="T74" fmla="*/ 26 w 111"/>
                <a:gd name="T75" fmla="*/ 7 h 48"/>
                <a:gd name="T76" fmla="*/ 22 w 111"/>
                <a:gd name="T77" fmla="*/ 11 h 48"/>
                <a:gd name="T78" fmla="*/ 15 w 111"/>
                <a:gd name="T79" fmla="*/ 14 h 48"/>
                <a:gd name="T80" fmla="*/ 7 w 111"/>
                <a:gd name="T81" fmla="*/ 18 h 48"/>
                <a:gd name="T82" fmla="*/ 7 w 111"/>
                <a:gd name="T83" fmla="*/ 26 h 48"/>
                <a:gd name="T84" fmla="*/ 4 w 111"/>
                <a:gd name="T85" fmla="*/ 29 h 48"/>
                <a:gd name="T86" fmla="*/ 4 w 111"/>
                <a:gd name="T87" fmla="*/ 29 h 48"/>
                <a:gd name="T88" fmla="*/ 4 w 111"/>
                <a:gd name="T89" fmla="*/ 40 h 48"/>
                <a:gd name="T90" fmla="*/ 11 w 111"/>
                <a:gd name="T91" fmla="*/ 44 h 48"/>
                <a:gd name="T92" fmla="*/ 15 w 111"/>
                <a:gd name="T93" fmla="*/ 44 h 48"/>
                <a:gd name="T94" fmla="*/ 15 w 111"/>
                <a:gd name="T95" fmla="*/ 44 h 48"/>
                <a:gd name="T96" fmla="*/ 18 w 111"/>
                <a:gd name="T97" fmla="*/ 48 h 48"/>
                <a:gd name="T98" fmla="*/ 29 w 111"/>
                <a:gd name="T99" fmla="*/ 48 h 48"/>
                <a:gd name="T100" fmla="*/ 29 w 111"/>
                <a:gd name="T101" fmla="*/ 44 h 48"/>
                <a:gd name="T102" fmla="*/ 33 w 111"/>
                <a:gd name="T103" fmla="*/ 44 h 48"/>
                <a:gd name="T104" fmla="*/ 37 w 111"/>
                <a:gd name="T105" fmla="*/ 44 h 48"/>
                <a:gd name="T106" fmla="*/ 37 w 111"/>
                <a:gd name="T107" fmla="*/ 44 h 48"/>
                <a:gd name="T108" fmla="*/ 37 w 111"/>
                <a:gd name="T10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 h="48">
                  <a:moveTo>
                    <a:pt x="37" y="48"/>
                  </a:moveTo>
                  <a:lnTo>
                    <a:pt x="41" y="48"/>
                  </a:lnTo>
                  <a:lnTo>
                    <a:pt x="44" y="48"/>
                  </a:lnTo>
                  <a:lnTo>
                    <a:pt x="48" y="44"/>
                  </a:lnTo>
                  <a:lnTo>
                    <a:pt x="48" y="40"/>
                  </a:lnTo>
                  <a:lnTo>
                    <a:pt x="48" y="40"/>
                  </a:lnTo>
                  <a:lnTo>
                    <a:pt x="48" y="37"/>
                  </a:lnTo>
                  <a:lnTo>
                    <a:pt x="52" y="37"/>
                  </a:lnTo>
                  <a:lnTo>
                    <a:pt x="55" y="33"/>
                  </a:lnTo>
                  <a:lnTo>
                    <a:pt x="63" y="33"/>
                  </a:lnTo>
                  <a:lnTo>
                    <a:pt x="63" y="37"/>
                  </a:lnTo>
                  <a:lnTo>
                    <a:pt x="63" y="37"/>
                  </a:lnTo>
                  <a:lnTo>
                    <a:pt x="66" y="37"/>
                  </a:lnTo>
                  <a:lnTo>
                    <a:pt x="66" y="33"/>
                  </a:lnTo>
                  <a:lnTo>
                    <a:pt x="70" y="33"/>
                  </a:lnTo>
                  <a:lnTo>
                    <a:pt x="74" y="29"/>
                  </a:lnTo>
                  <a:lnTo>
                    <a:pt x="78" y="29"/>
                  </a:lnTo>
                  <a:lnTo>
                    <a:pt x="78" y="29"/>
                  </a:lnTo>
                  <a:lnTo>
                    <a:pt x="78" y="26"/>
                  </a:lnTo>
                  <a:lnTo>
                    <a:pt x="81" y="26"/>
                  </a:lnTo>
                  <a:lnTo>
                    <a:pt x="81" y="22"/>
                  </a:lnTo>
                  <a:lnTo>
                    <a:pt x="85" y="22"/>
                  </a:lnTo>
                  <a:lnTo>
                    <a:pt x="85" y="22"/>
                  </a:lnTo>
                  <a:lnTo>
                    <a:pt x="85" y="26"/>
                  </a:lnTo>
                  <a:lnTo>
                    <a:pt x="89" y="22"/>
                  </a:lnTo>
                  <a:lnTo>
                    <a:pt x="92" y="26"/>
                  </a:lnTo>
                  <a:lnTo>
                    <a:pt x="92" y="22"/>
                  </a:lnTo>
                  <a:lnTo>
                    <a:pt x="96" y="22"/>
                  </a:lnTo>
                  <a:lnTo>
                    <a:pt x="100" y="22"/>
                  </a:lnTo>
                  <a:lnTo>
                    <a:pt x="100" y="18"/>
                  </a:lnTo>
                  <a:lnTo>
                    <a:pt x="100" y="18"/>
                  </a:lnTo>
                  <a:lnTo>
                    <a:pt x="104" y="18"/>
                  </a:lnTo>
                  <a:lnTo>
                    <a:pt x="104" y="18"/>
                  </a:lnTo>
                  <a:lnTo>
                    <a:pt x="104" y="18"/>
                  </a:lnTo>
                  <a:lnTo>
                    <a:pt x="107" y="18"/>
                  </a:lnTo>
                  <a:lnTo>
                    <a:pt x="111" y="18"/>
                  </a:lnTo>
                  <a:lnTo>
                    <a:pt x="111" y="14"/>
                  </a:lnTo>
                  <a:lnTo>
                    <a:pt x="111" y="14"/>
                  </a:lnTo>
                  <a:lnTo>
                    <a:pt x="107" y="11"/>
                  </a:lnTo>
                  <a:lnTo>
                    <a:pt x="104" y="11"/>
                  </a:lnTo>
                  <a:lnTo>
                    <a:pt x="100" y="11"/>
                  </a:lnTo>
                  <a:lnTo>
                    <a:pt x="104" y="14"/>
                  </a:lnTo>
                  <a:lnTo>
                    <a:pt x="100" y="14"/>
                  </a:lnTo>
                  <a:lnTo>
                    <a:pt x="96" y="14"/>
                  </a:lnTo>
                  <a:lnTo>
                    <a:pt x="92" y="11"/>
                  </a:lnTo>
                  <a:lnTo>
                    <a:pt x="89" y="11"/>
                  </a:lnTo>
                  <a:lnTo>
                    <a:pt x="89" y="11"/>
                  </a:lnTo>
                  <a:lnTo>
                    <a:pt x="89" y="11"/>
                  </a:lnTo>
                  <a:lnTo>
                    <a:pt x="92" y="11"/>
                  </a:lnTo>
                  <a:lnTo>
                    <a:pt x="89" y="7"/>
                  </a:lnTo>
                  <a:lnTo>
                    <a:pt x="92" y="7"/>
                  </a:lnTo>
                  <a:lnTo>
                    <a:pt x="96" y="7"/>
                  </a:lnTo>
                  <a:lnTo>
                    <a:pt x="100" y="11"/>
                  </a:lnTo>
                  <a:lnTo>
                    <a:pt x="100" y="11"/>
                  </a:lnTo>
                  <a:lnTo>
                    <a:pt x="96" y="7"/>
                  </a:lnTo>
                  <a:lnTo>
                    <a:pt x="92" y="7"/>
                  </a:lnTo>
                  <a:lnTo>
                    <a:pt x="89" y="3"/>
                  </a:lnTo>
                  <a:lnTo>
                    <a:pt x="89" y="7"/>
                  </a:lnTo>
                  <a:lnTo>
                    <a:pt x="85" y="3"/>
                  </a:lnTo>
                  <a:lnTo>
                    <a:pt x="85" y="7"/>
                  </a:lnTo>
                  <a:lnTo>
                    <a:pt x="81" y="7"/>
                  </a:lnTo>
                  <a:lnTo>
                    <a:pt x="74" y="3"/>
                  </a:lnTo>
                  <a:lnTo>
                    <a:pt x="66" y="3"/>
                  </a:lnTo>
                  <a:lnTo>
                    <a:pt x="63" y="0"/>
                  </a:lnTo>
                  <a:lnTo>
                    <a:pt x="59" y="0"/>
                  </a:lnTo>
                  <a:lnTo>
                    <a:pt x="59" y="3"/>
                  </a:lnTo>
                  <a:lnTo>
                    <a:pt x="63" y="3"/>
                  </a:lnTo>
                  <a:lnTo>
                    <a:pt x="59" y="3"/>
                  </a:lnTo>
                  <a:lnTo>
                    <a:pt x="55" y="3"/>
                  </a:lnTo>
                  <a:lnTo>
                    <a:pt x="55" y="3"/>
                  </a:lnTo>
                  <a:lnTo>
                    <a:pt x="48" y="3"/>
                  </a:lnTo>
                  <a:lnTo>
                    <a:pt x="41" y="3"/>
                  </a:lnTo>
                  <a:lnTo>
                    <a:pt x="33" y="3"/>
                  </a:lnTo>
                  <a:lnTo>
                    <a:pt x="29" y="7"/>
                  </a:lnTo>
                  <a:lnTo>
                    <a:pt x="26" y="7"/>
                  </a:lnTo>
                  <a:lnTo>
                    <a:pt x="26" y="7"/>
                  </a:lnTo>
                  <a:lnTo>
                    <a:pt x="22" y="7"/>
                  </a:lnTo>
                  <a:lnTo>
                    <a:pt x="22" y="11"/>
                  </a:lnTo>
                  <a:lnTo>
                    <a:pt x="18" y="14"/>
                  </a:lnTo>
                  <a:lnTo>
                    <a:pt x="15" y="14"/>
                  </a:lnTo>
                  <a:lnTo>
                    <a:pt x="11" y="18"/>
                  </a:lnTo>
                  <a:lnTo>
                    <a:pt x="7" y="18"/>
                  </a:lnTo>
                  <a:lnTo>
                    <a:pt x="11" y="22"/>
                  </a:lnTo>
                  <a:lnTo>
                    <a:pt x="7" y="26"/>
                  </a:lnTo>
                  <a:lnTo>
                    <a:pt x="4" y="29"/>
                  </a:lnTo>
                  <a:lnTo>
                    <a:pt x="4" y="29"/>
                  </a:lnTo>
                  <a:lnTo>
                    <a:pt x="4" y="29"/>
                  </a:lnTo>
                  <a:lnTo>
                    <a:pt x="4" y="29"/>
                  </a:lnTo>
                  <a:lnTo>
                    <a:pt x="0" y="37"/>
                  </a:lnTo>
                  <a:lnTo>
                    <a:pt x="4" y="40"/>
                  </a:lnTo>
                  <a:lnTo>
                    <a:pt x="4" y="40"/>
                  </a:lnTo>
                  <a:lnTo>
                    <a:pt x="11" y="44"/>
                  </a:lnTo>
                  <a:lnTo>
                    <a:pt x="15" y="48"/>
                  </a:lnTo>
                  <a:lnTo>
                    <a:pt x="15" y="44"/>
                  </a:lnTo>
                  <a:lnTo>
                    <a:pt x="15" y="44"/>
                  </a:lnTo>
                  <a:lnTo>
                    <a:pt x="15" y="44"/>
                  </a:lnTo>
                  <a:lnTo>
                    <a:pt x="18" y="44"/>
                  </a:lnTo>
                  <a:lnTo>
                    <a:pt x="18" y="48"/>
                  </a:lnTo>
                  <a:lnTo>
                    <a:pt x="22" y="48"/>
                  </a:lnTo>
                  <a:lnTo>
                    <a:pt x="29" y="48"/>
                  </a:lnTo>
                  <a:lnTo>
                    <a:pt x="33" y="44"/>
                  </a:lnTo>
                  <a:lnTo>
                    <a:pt x="29" y="44"/>
                  </a:lnTo>
                  <a:lnTo>
                    <a:pt x="33" y="44"/>
                  </a:lnTo>
                  <a:lnTo>
                    <a:pt x="33" y="44"/>
                  </a:lnTo>
                  <a:lnTo>
                    <a:pt x="33" y="44"/>
                  </a:lnTo>
                  <a:lnTo>
                    <a:pt x="37" y="44"/>
                  </a:lnTo>
                  <a:lnTo>
                    <a:pt x="37" y="44"/>
                  </a:lnTo>
                  <a:lnTo>
                    <a:pt x="37" y="44"/>
                  </a:lnTo>
                  <a:lnTo>
                    <a:pt x="37" y="48"/>
                  </a:lnTo>
                  <a:lnTo>
                    <a:pt x="37" y="48"/>
                  </a:lnTo>
                  <a:lnTo>
                    <a:pt x="37" y="48"/>
                  </a:lnTo>
                  <a:close/>
                </a:path>
              </a:pathLst>
            </a:custGeom>
            <a:grpFill/>
            <a:ln>
              <a:noFill/>
            </a:ln>
          </p:spPr>
          <p:txBody>
            <a:bodyPr vert="horz" wrap="square" lIns="91440" tIns="45720" rIns="91440" bIns="45720" numCol="1" anchor="t" anchorCtr="0" compatLnSpc="1"/>
            <a:lstStyle/>
            <a:p>
              <a:endParaRPr lang="en-US"/>
            </a:p>
          </p:txBody>
        </p:sp>
        <p:sp>
          <p:nvSpPr>
            <p:cNvPr id="171" name="Freeform 173"/>
            <p:cNvSpPr/>
            <p:nvPr/>
          </p:nvSpPr>
          <p:spPr bwMode="auto">
            <a:xfrm>
              <a:off x="2410678" y="2895484"/>
              <a:ext cx="52752" cy="28306"/>
            </a:xfrm>
            <a:custGeom>
              <a:avLst/>
              <a:gdLst>
                <a:gd name="T0" fmla="*/ 15 w 41"/>
                <a:gd name="T1" fmla="*/ 0 h 22"/>
                <a:gd name="T2" fmla="*/ 19 w 41"/>
                <a:gd name="T3" fmla="*/ 0 h 22"/>
                <a:gd name="T4" fmla="*/ 19 w 41"/>
                <a:gd name="T5" fmla="*/ 3 h 22"/>
                <a:gd name="T6" fmla="*/ 19 w 41"/>
                <a:gd name="T7" fmla="*/ 3 h 22"/>
                <a:gd name="T8" fmla="*/ 23 w 41"/>
                <a:gd name="T9" fmla="*/ 3 h 22"/>
                <a:gd name="T10" fmla="*/ 26 w 41"/>
                <a:gd name="T11" fmla="*/ 3 h 22"/>
                <a:gd name="T12" fmla="*/ 26 w 41"/>
                <a:gd name="T13" fmla="*/ 3 h 22"/>
                <a:gd name="T14" fmla="*/ 30 w 41"/>
                <a:gd name="T15" fmla="*/ 7 h 22"/>
                <a:gd name="T16" fmla="*/ 30 w 41"/>
                <a:gd name="T17" fmla="*/ 7 h 22"/>
                <a:gd name="T18" fmla="*/ 34 w 41"/>
                <a:gd name="T19" fmla="*/ 11 h 22"/>
                <a:gd name="T20" fmla="*/ 34 w 41"/>
                <a:gd name="T21" fmla="*/ 7 h 22"/>
                <a:gd name="T22" fmla="*/ 34 w 41"/>
                <a:gd name="T23" fmla="*/ 7 h 22"/>
                <a:gd name="T24" fmla="*/ 37 w 41"/>
                <a:gd name="T25" fmla="*/ 7 h 22"/>
                <a:gd name="T26" fmla="*/ 37 w 41"/>
                <a:gd name="T27" fmla="*/ 7 h 22"/>
                <a:gd name="T28" fmla="*/ 41 w 41"/>
                <a:gd name="T29" fmla="*/ 7 h 22"/>
                <a:gd name="T30" fmla="*/ 41 w 41"/>
                <a:gd name="T31" fmla="*/ 11 h 22"/>
                <a:gd name="T32" fmla="*/ 41 w 41"/>
                <a:gd name="T33" fmla="*/ 11 h 22"/>
                <a:gd name="T34" fmla="*/ 41 w 41"/>
                <a:gd name="T35" fmla="*/ 14 h 22"/>
                <a:gd name="T36" fmla="*/ 37 w 41"/>
                <a:gd name="T37" fmla="*/ 14 h 22"/>
                <a:gd name="T38" fmla="*/ 41 w 41"/>
                <a:gd name="T39" fmla="*/ 18 h 22"/>
                <a:gd name="T40" fmla="*/ 37 w 41"/>
                <a:gd name="T41" fmla="*/ 18 h 22"/>
                <a:gd name="T42" fmla="*/ 41 w 41"/>
                <a:gd name="T43" fmla="*/ 18 h 22"/>
                <a:gd name="T44" fmla="*/ 37 w 41"/>
                <a:gd name="T45" fmla="*/ 22 h 22"/>
                <a:gd name="T46" fmla="*/ 30 w 41"/>
                <a:gd name="T47" fmla="*/ 22 h 22"/>
                <a:gd name="T48" fmla="*/ 26 w 41"/>
                <a:gd name="T49" fmla="*/ 22 h 22"/>
                <a:gd name="T50" fmla="*/ 26 w 41"/>
                <a:gd name="T51" fmla="*/ 18 h 22"/>
                <a:gd name="T52" fmla="*/ 23 w 41"/>
                <a:gd name="T53" fmla="*/ 18 h 22"/>
                <a:gd name="T54" fmla="*/ 23 w 41"/>
                <a:gd name="T55" fmla="*/ 18 h 22"/>
                <a:gd name="T56" fmla="*/ 23 w 41"/>
                <a:gd name="T57" fmla="*/ 18 h 22"/>
                <a:gd name="T58" fmla="*/ 23 w 41"/>
                <a:gd name="T59" fmla="*/ 22 h 22"/>
                <a:gd name="T60" fmla="*/ 19 w 41"/>
                <a:gd name="T61" fmla="*/ 18 h 22"/>
                <a:gd name="T62" fmla="*/ 12 w 41"/>
                <a:gd name="T63" fmla="*/ 14 h 22"/>
                <a:gd name="T64" fmla="*/ 12 w 41"/>
                <a:gd name="T65" fmla="*/ 14 h 22"/>
                <a:gd name="T66" fmla="*/ 8 w 41"/>
                <a:gd name="T67" fmla="*/ 14 h 22"/>
                <a:gd name="T68" fmla="*/ 4 w 41"/>
                <a:gd name="T69" fmla="*/ 14 h 22"/>
                <a:gd name="T70" fmla="*/ 0 w 41"/>
                <a:gd name="T71" fmla="*/ 14 h 22"/>
                <a:gd name="T72" fmla="*/ 0 w 41"/>
                <a:gd name="T73" fmla="*/ 11 h 22"/>
                <a:gd name="T74" fmla="*/ 0 w 41"/>
                <a:gd name="T75" fmla="*/ 11 h 22"/>
                <a:gd name="T76" fmla="*/ 0 w 41"/>
                <a:gd name="T77" fmla="*/ 11 h 22"/>
                <a:gd name="T78" fmla="*/ 4 w 41"/>
                <a:gd name="T79" fmla="*/ 7 h 22"/>
                <a:gd name="T80" fmla="*/ 8 w 41"/>
                <a:gd name="T81" fmla="*/ 7 h 22"/>
                <a:gd name="T82" fmla="*/ 12 w 41"/>
                <a:gd name="T83" fmla="*/ 3 h 22"/>
                <a:gd name="T84" fmla="*/ 12 w 41"/>
                <a:gd name="T85" fmla="*/ 3 h 22"/>
                <a:gd name="T86" fmla="*/ 15 w 4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22">
                  <a:moveTo>
                    <a:pt x="15" y="0"/>
                  </a:moveTo>
                  <a:lnTo>
                    <a:pt x="19" y="0"/>
                  </a:lnTo>
                  <a:lnTo>
                    <a:pt x="19" y="3"/>
                  </a:lnTo>
                  <a:lnTo>
                    <a:pt x="19" y="3"/>
                  </a:lnTo>
                  <a:lnTo>
                    <a:pt x="23" y="3"/>
                  </a:lnTo>
                  <a:lnTo>
                    <a:pt x="26" y="3"/>
                  </a:lnTo>
                  <a:lnTo>
                    <a:pt x="26" y="3"/>
                  </a:lnTo>
                  <a:lnTo>
                    <a:pt x="30" y="7"/>
                  </a:lnTo>
                  <a:lnTo>
                    <a:pt x="30" y="7"/>
                  </a:lnTo>
                  <a:lnTo>
                    <a:pt x="34" y="11"/>
                  </a:lnTo>
                  <a:lnTo>
                    <a:pt x="34" y="7"/>
                  </a:lnTo>
                  <a:lnTo>
                    <a:pt x="34" y="7"/>
                  </a:lnTo>
                  <a:lnTo>
                    <a:pt x="37" y="7"/>
                  </a:lnTo>
                  <a:lnTo>
                    <a:pt x="37" y="7"/>
                  </a:lnTo>
                  <a:lnTo>
                    <a:pt x="41" y="7"/>
                  </a:lnTo>
                  <a:lnTo>
                    <a:pt x="41" y="11"/>
                  </a:lnTo>
                  <a:lnTo>
                    <a:pt x="41" y="11"/>
                  </a:lnTo>
                  <a:lnTo>
                    <a:pt x="41" y="14"/>
                  </a:lnTo>
                  <a:lnTo>
                    <a:pt x="37" y="14"/>
                  </a:lnTo>
                  <a:lnTo>
                    <a:pt x="41" y="18"/>
                  </a:lnTo>
                  <a:lnTo>
                    <a:pt x="37" y="18"/>
                  </a:lnTo>
                  <a:lnTo>
                    <a:pt x="41" y="18"/>
                  </a:lnTo>
                  <a:lnTo>
                    <a:pt x="37" y="22"/>
                  </a:lnTo>
                  <a:lnTo>
                    <a:pt x="30" y="22"/>
                  </a:lnTo>
                  <a:lnTo>
                    <a:pt x="26" y="22"/>
                  </a:lnTo>
                  <a:lnTo>
                    <a:pt x="26" y="18"/>
                  </a:lnTo>
                  <a:lnTo>
                    <a:pt x="23" y="18"/>
                  </a:lnTo>
                  <a:lnTo>
                    <a:pt x="23" y="18"/>
                  </a:lnTo>
                  <a:lnTo>
                    <a:pt x="23" y="18"/>
                  </a:lnTo>
                  <a:lnTo>
                    <a:pt x="23" y="22"/>
                  </a:lnTo>
                  <a:lnTo>
                    <a:pt x="19" y="18"/>
                  </a:lnTo>
                  <a:lnTo>
                    <a:pt x="12" y="14"/>
                  </a:lnTo>
                  <a:lnTo>
                    <a:pt x="12" y="14"/>
                  </a:lnTo>
                  <a:lnTo>
                    <a:pt x="8" y="14"/>
                  </a:lnTo>
                  <a:lnTo>
                    <a:pt x="4" y="14"/>
                  </a:lnTo>
                  <a:lnTo>
                    <a:pt x="0" y="14"/>
                  </a:lnTo>
                  <a:lnTo>
                    <a:pt x="0" y="11"/>
                  </a:lnTo>
                  <a:lnTo>
                    <a:pt x="0" y="11"/>
                  </a:lnTo>
                  <a:lnTo>
                    <a:pt x="0" y="11"/>
                  </a:lnTo>
                  <a:lnTo>
                    <a:pt x="4" y="7"/>
                  </a:lnTo>
                  <a:lnTo>
                    <a:pt x="8" y="7"/>
                  </a:lnTo>
                  <a:lnTo>
                    <a:pt x="12" y="3"/>
                  </a:lnTo>
                  <a:lnTo>
                    <a:pt x="12" y="3"/>
                  </a:lnTo>
                  <a:lnTo>
                    <a:pt x="15" y="0"/>
                  </a:lnTo>
                  <a:close/>
                </a:path>
              </a:pathLst>
            </a:custGeom>
            <a:grpFill/>
            <a:ln>
              <a:noFill/>
            </a:ln>
          </p:spPr>
          <p:txBody>
            <a:bodyPr vert="horz" wrap="square" lIns="91440" tIns="45720" rIns="91440" bIns="45720" numCol="1" anchor="t" anchorCtr="0" compatLnSpc="1"/>
            <a:lstStyle/>
            <a:p>
              <a:endParaRPr lang="en-US"/>
            </a:p>
          </p:txBody>
        </p:sp>
        <p:sp>
          <p:nvSpPr>
            <p:cNvPr id="172" name="Freeform 174"/>
            <p:cNvSpPr/>
            <p:nvPr/>
          </p:nvSpPr>
          <p:spPr bwMode="auto">
            <a:xfrm>
              <a:off x="2435126" y="2818286"/>
              <a:ext cx="23159" cy="47606"/>
            </a:xfrm>
            <a:custGeom>
              <a:avLst/>
              <a:gdLst>
                <a:gd name="T0" fmla="*/ 0 w 18"/>
                <a:gd name="T1" fmla="*/ 8 h 37"/>
                <a:gd name="T2" fmla="*/ 0 w 18"/>
                <a:gd name="T3" fmla="*/ 8 h 37"/>
                <a:gd name="T4" fmla="*/ 0 w 18"/>
                <a:gd name="T5" fmla="*/ 8 h 37"/>
                <a:gd name="T6" fmla="*/ 0 w 18"/>
                <a:gd name="T7" fmla="*/ 4 h 37"/>
                <a:gd name="T8" fmla="*/ 4 w 18"/>
                <a:gd name="T9" fmla="*/ 4 h 37"/>
                <a:gd name="T10" fmla="*/ 4 w 18"/>
                <a:gd name="T11" fmla="*/ 8 h 37"/>
                <a:gd name="T12" fmla="*/ 4 w 18"/>
                <a:gd name="T13" fmla="*/ 8 h 37"/>
                <a:gd name="T14" fmla="*/ 4 w 18"/>
                <a:gd name="T15" fmla="*/ 8 h 37"/>
                <a:gd name="T16" fmla="*/ 7 w 18"/>
                <a:gd name="T17" fmla="*/ 8 h 37"/>
                <a:gd name="T18" fmla="*/ 7 w 18"/>
                <a:gd name="T19" fmla="*/ 4 h 37"/>
                <a:gd name="T20" fmla="*/ 7 w 18"/>
                <a:gd name="T21" fmla="*/ 4 h 37"/>
                <a:gd name="T22" fmla="*/ 11 w 18"/>
                <a:gd name="T23" fmla="*/ 0 h 37"/>
                <a:gd name="T24" fmla="*/ 11 w 18"/>
                <a:gd name="T25" fmla="*/ 0 h 37"/>
                <a:gd name="T26" fmla="*/ 11 w 18"/>
                <a:gd name="T27" fmla="*/ 0 h 37"/>
                <a:gd name="T28" fmla="*/ 15 w 18"/>
                <a:gd name="T29" fmla="*/ 0 h 37"/>
                <a:gd name="T30" fmla="*/ 15 w 18"/>
                <a:gd name="T31" fmla="*/ 0 h 37"/>
                <a:gd name="T32" fmla="*/ 15 w 18"/>
                <a:gd name="T33" fmla="*/ 0 h 37"/>
                <a:gd name="T34" fmla="*/ 18 w 18"/>
                <a:gd name="T35" fmla="*/ 0 h 37"/>
                <a:gd name="T36" fmla="*/ 18 w 18"/>
                <a:gd name="T37" fmla="*/ 0 h 37"/>
                <a:gd name="T38" fmla="*/ 18 w 18"/>
                <a:gd name="T39" fmla="*/ 0 h 37"/>
                <a:gd name="T40" fmla="*/ 18 w 18"/>
                <a:gd name="T41" fmla="*/ 8 h 37"/>
                <a:gd name="T42" fmla="*/ 15 w 18"/>
                <a:gd name="T43" fmla="*/ 11 h 37"/>
                <a:gd name="T44" fmla="*/ 15 w 18"/>
                <a:gd name="T45" fmla="*/ 15 h 37"/>
                <a:gd name="T46" fmla="*/ 15 w 18"/>
                <a:gd name="T47" fmla="*/ 19 h 37"/>
                <a:gd name="T48" fmla="*/ 15 w 18"/>
                <a:gd name="T49" fmla="*/ 22 h 37"/>
                <a:gd name="T50" fmla="*/ 15 w 18"/>
                <a:gd name="T51" fmla="*/ 26 h 37"/>
                <a:gd name="T52" fmla="*/ 11 w 18"/>
                <a:gd name="T53" fmla="*/ 34 h 37"/>
                <a:gd name="T54" fmla="*/ 7 w 18"/>
                <a:gd name="T55" fmla="*/ 30 h 37"/>
                <a:gd name="T56" fmla="*/ 4 w 18"/>
                <a:gd name="T57" fmla="*/ 34 h 37"/>
                <a:gd name="T58" fmla="*/ 4 w 18"/>
                <a:gd name="T59" fmla="*/ 37 h 37"/>
                <a:gd name="T60" fmla="*/ 4 w 18"/>
                <a:gd name="T61" fmla="*/ 37 h 37"/>
                <a:gd name="T62" fmla="*/ 4 w 18"/>
                <a:gd name="T63" fmla="*/ 37 h 37"/>
                <a:gd name="T64" fmla="*/ 0 w 18"/>
                <a:gd name="T65" fmla="*/ 37 h 37"/>
                <a:gd name="T66" fmla="*/ 0 w 18"/>
                <a:gd name="T67" fmla="*/ 37 h 37"/>
                <a:gd name="T68" fmla="*/ 0 w 18"/>
                <a:gd name="T69" fmla="*/ 8 h 37"/>
                <a:gd name="T70" fmla="*/ 0 w 18"/>
                <a:gd name="T7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37">
                  <a:moveTo>
                    <a:pt x="0" y="8"/>
                  </a:moveTo>
                  <a:lnTo>
                    <a:pt x="0" y="8"/>
                  </a:lnTo>
                  <a:lnTo>
                    <a:pt x="0" y="8"/>
                  </a:lnTo>
                  <a:lnTo>
                    <a:pt x="0" y="4"/>
                  </a:lnTo>
                  <a:lnTo>
                    <a:pt x="4" y="4"/>
                  </a:lnTo>
                  <a:lnTo>
                    <a:pt x="4" y="8"/>
                  </a:lnTo>
                  <a:lnTo>
                    <a:pt x="4" y="8"/>
                  </a:lnTo>
                  <a:lnTo>
                    <a:pt x="4" y="8"/>
                  </a:lnTo>
                  <a:lnTo>
                    <a:pt x="7" y="8"/>
                  </a:lnTo>
                  <a:lnTo>
                    <a:pt x="7" y="4"/>
                  </a:lnTo>
                  <a:lnTo>
                    <a:pt x="7" y="4"/>
                  </a:lnTo>
                  <a:lnTo>
                    <a:pt x="11" y="0"/>
                  </a:lnTo>
                  <a:lnTo>
                    <a:pt x="11" y="0"/>
                  </a:lnTo>
                  <a:lnTo>
                    <a:pt x="11" y="0"/>
                  </a:lnTo>
                  <a:lnTo>
                    <a:pt x="15" y="0"/>
                  </a:lnTo>
                  <a:lnTo>
                    <a:pt x="15" y="0"/>
                  </a:lnTo>
                  <a:lnTo>
                    <a:pt x="15" y="0"/>
                  </a:lnTo>
                  <a:lnTo>
                    <a:pt x="18" y="0"/>
                  </a:lnTo>
                  <a:lnTo>
                    <a:pt x="18" y="0"/>
                  </a:lnTo>
                  <a:lnTo>
                    <a:pt x="18" y="0"/>
                  </a:lnTo>
                  <a:lnTo>
                    <a:pt x="18" y="8"/>
                  </a:lnTo>
                  <a:lnTo>
                    <a:pt x="15" y="11"/>
                  </a:lnTo>
                  <a:lnTo>
                    <a:pt x="15" y="15"/>
                  </a:lnTo>
                  <a:lnTo>
                    <a:pt x="15" y="19"/>
                  </a:lnTo>
                  <a:lnTo>
                    <a:pt x="15" y="22"/>
                  </a:lnTo>
                  <a:lnTo>
                    <a:pt x="15" y="26"/>
                  </a:lnTo>
                  <a:lnTo>
                    <a:pt x="11" y="34"/>
                  </a:lnTo>
                  <a:lnTo>
                    <a:pt x="7" y="30"/>
                  </a:lnTo>
                  <a:lnTo>
                    <a:pt x="4" y="34"/>
                  </a:lnTo>
                  <a:lnTo>
                    <a:pt x="4" y="37"/>
                  </a:lnTo>
                  <a:lnTo>
                    <a:pt x="4" y="37"/>
                  </a:lnTo>
                  <a:lnTo>
                    <a:pt x="4" y="37"/>
                  </a:lnTo>
                  <a:lnTo>
                    <a:pt x="0" y="37"/>
                  </a:lnTo>
                  <a:lnTo>
                    <a:pt x="0" y="37"/>
                  </a:lnTo>
                  <a:lnTo>
                    <a:pt x="0" y="8"/>
                  </a:lnTo>
                  <a:lnTo>
                    <a:pt x="0" y="8"/>
                  </a:lnTo>
                  <a:close/>
                </a:path>
              </a:pathLst>
            </a:custGeom>
            <a:grpFill/>
            <a:ln>
              <a:noFill/>
            </a:ln>
          </p:spPr>
          <p:txBody>
            <a:bodyPr vert="horz" wrap="square" lIns="91440" tIns="45720" rIns="91440" bIns="45720" numCol="1" anchor="t" anchorCtr="0" compatLnSpc="1"/>
            <a:lstStyle/>
            <a:p>
              <a:endParaRPr lang="en-US"/>
            </a:p>
          </p:txBody>
        </p:sp>
        <p:sp>
          <p:nvSpPr>
            <p:cNvPr id="173" name="Freeform 175"/>
            <p:cNvSpPr/>
            <p:nvPr/>
          </p:nvSpPr>
          <p:spPr bwMode="auto">
            <a:xfrm>
              <a:off x="2368222" y="2828579"/>
              <a:ext cx="86205" cy="81058"/>
            </a:xfrm>
            <a:custGeom>
              <a:avLst/>
              <a:gdLst>
                <a:gd name="T0" fmla="*/ 33 w 67"/>
                <a:gd name="T1" fmla="*/ 63 h 63"/>
                <a:gd name="T2" fmla="*/ 33 w 67"/>
                <a:gd name="T3" fmla="*/ 63 h 63"/>
                <a:gd name="T4" fmla="*/ 33 w 67"/>
                <a:gd name="T5" fmla="*/ 63 h 63"/>
                <a:gd name="T6" fmla="*/ 37 w 67"/>
                <a:gd name="T7" fmla="*/ 59 h 63"/>
                <a:gd name="T8" fmla="*/ 41 w 67"/>
                <a:gd name="T9" fmla="*/ 59 h 63"/>
                <a:gd name="T10" fmla="*/ 45 w 67"/>
                <a:gd name="T11" fmla="*/ 55 h 63"/>
                <a:gd name="T12" fmla="*/ 45 w 67"/>
                <a:gd name="T13" fmla="*/ 55 h 63"/>
                <a:gd name="T14" fmla="*/ 48 w 67"/>
                <a:gd name="T15" fmla="*/ 52 h 63"/>
                <a:gd name="T16" fmla="*/ 52 w 67"/>
                <a:gd name="T17" fmla="*/ 48 h 63"/>
                <a:gd name="T18" fmla="*/ 48 w 67"/>
                <a:gd name="T19" fmla="*/ 44 h 63"/>
                <a:gd name="T20" fmla="*/ 52 w 67"/>
                <a:gd name="T21" fmla="*/ 44 h 63"/>
                <a:gd name="T22" fmla="*/ 56 w 67"/>
                <a:gd name="T23" fmla="*/ 40 h 63"/>
                <a:gd name="T24" fmla="*/ 59 w 67"/>
                <a:gd name="T25" fmla="*/ 40 h 63"/>
                <a:gd name="T26" fmla="*/ 63 w 67"/>
                <a:gd name="T27" fmla="*/ 37 h 63"/>
                <a:gd name="T28" fmla="*/ 63 w 67"/>
                <a:gd name="T29" fmla="*/ 33 h 63"/>
                <a:gd name="T30" fmla="*/ 67 w 67"/>
                <a:gd name="T31" fmla="*/ 33 h 63"/>
                <a:gd name="T32" fmla="*/ 67 w 67"/>
                <a:gd name="T33" fmla="*/ 33 h 63"/>
                <a:gd name="T34" fmla="*/ 67 w 67"/>
                <a:gd name="T35" fmla="*/ 29 h 63"/>
                <a:gd name="T36" fmla="*/ 63 w 67"/>
                <a:gd name="T37" fmla="*/ 29 h 63"/>
                <a:gd name="T38" fmla="*/ 63 w 67"/>
                <a:gd name="T39" fmla="*/ 33 h 63"/>
                <a:gd name="T40" fmla="*/ 59 w 67"/>
                <a:gd name="T41" fmla="*/ 29 h 63"/>
                <a:gd name="T42" fmla="*/ 56 w 67"/>
                <a:gd name="T43" fmla="*/ 29 h 63"/>
                <a:gd name="T44" fmla="*/ 56 w 67"/>
                <a:gd name="T45" fmla="*/ 29 h 63"/>
                <a:gd name="T46" fmla="*/ 56 w 67"/>
                <a:gd name="T47" fmla="*/ 29 h 63"/>
                <a:gd name="T48" fmla="*/ 52 w 67"/>
                <a:gd name="T49" fmla="*/ 29 h 63"/>
                <a:gd name="T50" fmla="*/ 52 w 67"/>
                <a:gd name="T51" fmla="*/ 29 h 63"/>
                <a:gd name="T52" fmla="*/ 52 w 67"/>
                <a:gd name="T53" fmla="*/ 0 h 63"/>
                <a:gd name="T54" fmla="*/ 52 w 67"/>
                <a:gd name="T55" fmla="*/ 0 h 63"/>
                <a:gd name="T56" fmla="*/ 22 w 67"/>
                <a:gd name="T57" fmla="*/ 0 h 63"/>
                <a:gd name="T58" fmla="*/ 22 w 67"/>
                <a:gd name="T59" fmla="*/ 7 h 63"/>
                <a:gd name="T60" fmla="*/ 15 w 67"/>
                <a:gd name="T61" fmla="*/ 7 h 63"/>
                <a:gd name="T62" fmla="*/ 19 w 67"/>
                <a:gd name="T63" fmla="*/ 11 h 63"/>
                <a:gd name="T64" fmla="*/ 19 w 67"/>
                <a:gd name="T65" fmla="*/ 11 h 63"/>
                <a:gd name="T66" fmla="*/ 22 w 67"/>
                <a:gd name="T67" fmla="*/ 14 h 63"/>
                <a:gd name="T68" fmla="*/ 22 w 67"/>
                <a:gd name="T69" fmla="*/ 14 h 63"/>
                <a:gd name="T70" fmla="*/ 26 w 67"/>
                <a:gd name="T71" fmla="*/ 14 h 63"/>
                <a:gd name="T72" fmla="*/ 26 w 67"/>
                <a:gd name="T73" fmla="*/ 18 h 63"/>
                <a:gd name="T74" fmla="*/ 26 w 67"/>
                <a:gd name="T75" fmla="*/ 22 h 63"/>
                <a:gd name="T76" fmla="*/ 30 w 67"/>
                <a:gd name="T77" fmla="*/ 22 h 63"/>
                <a:gd name="T78" fmla="*/ 30 w 67"/>
                <a:gd name="T79" fmla="*/ 22 h 63"/>
                <a:gd name="T80" fmla="*/ 33 w 67"/>
                <a:gd name="T81" fmla="*/ 22 h 63"/>
                <a:gd name="T82" fmla="*/ 33 w 67"/>
                <a:gd name="T83" fmla="*/ 26 h 63"/>
                <a:gd name="T84" fmla="*/ 30 w 67"/>
                <a:gd name="T85" fmla="*/ 26 h 63"/>
                <a:gd name="T86" fmla="*/ 11 w 67"/>
                <a:gd name="T87" fmla="*/ 26 h 63"/>
                <a:gd name="T88" fmla="*/ 0 w 67"/>
                <a:gd name="T89" fmla="*/ 40 h 63"/>
                <a:gd name="T90" fmla="*/ 0 w 67"/>
                <a:gd name="T91" fmla="*/ 44 h 63"/>
                <a:gd name="T92" fmla="*/ 0 w 67"/>
                <a:gd name="T93" fmla="*/ 44 h 63"/>
                <a:gd name="T94" fmla="*/ 0 w 67"/>
                <a:gd name="T95" fmla="*/ 44 h 63"/>
                <a:gd name="T96" fmla="*/ 0 w 67"/>
                <a:gd name="T97" fmla="*/ 48 h 63"/>
                <a:gd name="T98" fmla="*/ 4 w 67"/>
                <a:gd name="T99" fmla="*/ 48 h 63"/>
                <a:gd name="T100" fmla="*/ 0 w 67"/>
                <a:gd name="T101" fmla="*/ 48 h 63"/>
                <a:gd name="T102" fmla="*/ 0 w 67"/>
                <a:gd name="T103" fmla="*/ 48 h 63"/>
                <a:gd name="T104" fmla="*/ 0 w 67"/>
                <a:gd name="T105" fmla="*/ 52 h 63"/>
                <a:gd name="T106" fmla="*/ 0 w 67"/>
                <a:gd name="T107" fmla="*/ 52 h 63"/>
                <a:gd name="T108" fmla="*/ 0 w 67"/>
                <a:gd name="T109" fmla="*/ 55 h 63"/>
                <a:gd name="T110" fmla="*/ 4 w 67"/>
                <a:gd name="T111" fmla="*/ 55 h 63"/>
                <a:gd name="T112" fmla="*/ 8 w 67"/>
                <a:gd name="T113" fmla="*/ 55 h 63"/>
                <a:gd name="T114" fmla="*/ 8 w 67"/>
                <a:gd name="T115" fmla="*/ 59 h 63"/>
                <a:gd name="T116" fmla="*/ 19 w 67"/>
                <a:gd name="T117" fmla="*/ 63 h 63"/>
                <a:gd name="T118" fmla="*/ 22 w 67"/>
                <a:gd name="T119" fmla="*/ 63 h 63"/>
                <a:gd name="T120" fmla="*/ 26 w 67"/>
                <a:gd name="T121" fmla="*/ 63 h 63"/>
                <a:gd name="T122" fmla="*/ 33 w 67"/>
                <a:gd name="T1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 h="63">
                  <a:moveTo>
                    <a:pt x="33" y="63"/>
                  </a:moveTo>
                  <a:lnTo>
                    <a:pt x="33" y="63"/>
                  </a:lnTo>
                  <a:lnTo>
                    <a:pt x="33" y="63"/>
                  </a:lnTo>
                  <a:lnTo>
                    <a:pt x="37" y="59"/>
                  </a:lnTo>
                  <a:lnTo>
                    <a:pt x="41" y="59"/>
                  </a:lnTo>
                  <a:lnTo>
                    <a:pt x="45" y="55"/>
                  </a:lnTo>
                  <a:lnTo>
                    <a:pt x="45" y="55"/>
                  </a:lnTo>
                  <a:lnTo>
                    <a:pt x="48" y="52"/>
                  </a:lnTo>
                  <a:lnTo>
                    <a:pt x="52" y="48"/>
                  </a:lnTo>
                  <a:lnTo>
                    <a:pt x="48" y="44"/>
                  </a:lnTo>
                  <a:lnTo>
                    <a:pt x="52" y="44"/>
                  </a:lnTo>
                  <a:lnTo>
                    <a:pt x="56" y="40"/>
                  </a:lnTo>
                  <a:lnTo>
                    <a:pt x="59" y="40"/>
                  </a:lnTo>
                  <a:lnTo>
                    <a:pt x="63" y="37"/>
                  </a:lnTo>
                  <a:lnTo>
                    <a:pt x="63" y="33"/>
                  </a:lnTo>
                  <a:lnTo>
                    <a:pt x="67" y="33"/>
                  </a:lnTo>
                  <a:lnTo>
                    <a:pt x="67" y="33"/>
                  </a:lnTo>
                  <a:lnTo>
                    <a:pt x="67" y="29"/>
                  </a:lnTo>
                  <a:lnTo>
                    <a:pt x="63" y="29"/>
                  </a:lnTo>
                  <a:lnTo>
                    <a:pt x="63" y="33"/>
                  </a:lnTo>
                  <a:lnTo>
                    <a:pt x="59" y="29"/>
                  </a:lnTo>
                  <a:lnTo>
                    <a:pt x="56" y="29"/>
                  </a:lnTo>
                  <a:lnTo>
                    <a:pt x="56" y="29"/>
                  </a:lnTo>
                  <a:lnTo>
                    <a:pt x="56" y="29"/>
                  </a:lnTo>
                  <a:lnTo>
                    <a:pt x="52" y="29"/>
                  </a:lnTo>
                  <a:lnTo>
                    <a:pt x="52" y="29"/>
                  </a:lnTo>
                  <a:lnTo>
                    <a:pt x="52" y="0"/>
                  </a:lnTo>
                  <a:lnTo>
                    <a:pt x="52" y="0"/>
                  </a:lnTo>
                  <a:lnTo>
                    <a:pt x="22" y="0"/>
                  </a:lnTo>
                  <a:lnTo>
                    <a:pt x="22" y="7"/>
                  </a:lnTo>
                  <a:lnTo>
                    <a:pt x="15" y="7"/>
                  </a:lnTo>
                  <a:lnTo>
                    <a:pt x="19" y="11"/>
                  </a:lnTo>
                  <a:lnTo>
                    <a:pt x="19" y="11"/>
                  </a:lnTo>
                  <a:lnTo>
                    <a:pt x="22" y="14"/>
                  </a:lnTo>
                  <a:lnTo>
                    <a:pt x="22" y="14"/>
                  </a:lnTo>
                  <a:lnTo>
                    <a:pt x="26" y="14"/>
                  </a:lnTo>
                  <a:lnTo>
                    <a:pt x="26" y="18"/>
                  </a:lnTo>
                  <a:lnTo>
                    <a:pt x="26" y="22"/>
                  </a:lnTo>
                  <a:lnTo>
                    <a:pt x="30" y="22"/>
                  </a:lnTo>
                  <a:lnTo>
                    <a:pt x="30" y="22"/>
                  </a:lnTo>
                  <a:lnTo>
                    <a:pt x="33" y="22"/>
                  </a:lnTo>
                  <a:lnTo>
                    <a:pt x="33" y="26"/>
                  </a:lnTo>
                  <a:lnTo>
                    <a:pt x="30" y="26"/>
                  </a:lnTo>
                  <a:lnTo>
                    <a:pt x="11" y="26"/>
                  </a:lnTo>
                  <a:lnTo>
                    <a:pt x="0" y="40"/>
                  </a:lnTo>
                  <a:lnTo>
                    <a:pt x="0" y="44"/>
                  </a:lnTo>
                  <a:lnTo>
                    <a:pt x="0" y="44"/>
                  </a:lnTo>
                  <a:lnTo>
                    <a:pt x="0" y="44"/>
                  </a:lnTo>
                  <a:lnTo>
                    <a:pt x="0" y="48"/>
                  </a:lnTo>
                  <a:lnTo>
                    <a:pt x="4" y="48"/>
                  </a:lnTo>
                  <a:lnTo>
                    <a:pt x="0" y="48"/>
                  </a:lnTo>
                  <a:lnTo>
                    <a:pt x="0" y="48"/>
                  </a:lnTo>
                  <a:lnTo>
                    <a:pt x="0" y="52"/>
                  </a:lnTo>
                  <a:lnTo>
                    <a:pt x="0" y="52"/>
                  </a:lnTo>
                  <a:lnTo>
                    <a:pt x="0" y="55"/>
                  </a:lnTo>
                  <a:lnTo>
                    <a:pt x="4" y="55"/>
                  </a:lnTo>
                  <a:lnTo>
                    <a:pt x="8" y="55"/>
                  </a:lnTo>
                  <a:lnTo>
                    <a:pt x="8" y="59"/>
                  </a:lnTo>
                  <a:lnTo>
                    <a:pt x="19" y="63"/>
                  </a:lnTo>
                  <a:lnTo>
                    <a:pt x="22" y="63"/>
                  </a:lnTo>
                  <a:lnTo>
                    <a:pt x="26" y="63"/>
                  </a:lnTo>
                  <a:lnTo>
                    <a:pt x="33" y="63"/>
                  </a:lnTo>
                  <a:close/>
                </a:path>
              </a:pathLst>
            </a:custGeom>
            <a:grpFill/>
            <a:ln>
              <a:noFill/>
            </a:ln>
          </p:spPr>
          <p:txBody>
            <a:bodyPr vert="horz" wrap="square" lIns="91440" tIns="45720" rIns="91440" bIns="45720" numCol="1" anchor="t" anchorCtr="0" compatLnSpc="1"/>
            <a:lstStyle/>
            <a:p>
              <a:endParaRPr lang="en-US"/>
            </a:p>
          </p:txBody>
        </p:sp>
        <p:sp>
          <p:nvSpPr>
            <p:cNvPr id="174" name="Freeform 176"/>
            <p:cNvSpPr>
              <a:spLocks noEditPoints="1"/>
            </p:cNvSpPr>
            <p:nvPr/>
          </p:nvSpPr>
          <p:spPr bwMode="auto">
            <a:xfrm>
              <a:off x="1892168" y="2488908"/>
              <a:ext cx="604717" cy="406575"/>
            </a:xfrm>
            <a:custGeom>
              <a:avLst/>
              <a:gdLst>
                <a:gd name="T0" fmla="*/ 174 w 470"/>
                <a:gd name="T1" fmla="*/ 30 h 316"/>
                <a:gd name="T2" fmla="*/ 189 w 470"/>
                <a:gd name="T3" fmla="*/ 41 h 316"/>
                <a:gd name="T4" fmla="*/ 196 w 470"/>
                <a:gd name="T5" fmla="*/ 60 h 316"/>
                <a:gd name="T6" fmla="*/ 207 w 470"/>
                <a:gd name="T7" fmla="*/ 71 h 316"/>
                <a:gd name="T8" fmla="*/ 222 w 470"/>
                <a:gd name="T9" fmla="*/ 67 h 316"/>
                <a:gd name="T10" fmla="*/ 244 w 470"/>
                <a:gd name="T11" fmla="*/ 60 h 316"/>
                <a:gd name="T12" fmla="*/ 259 w 470"/>
                <a:gd name="T13" fmla="*/ 78 h 316"/>
                <a:gd name="T14" fmla="*/ 274 w 470"/>
                <a:gd name="T15" fmla="*/ 104 h 316"/>
                <a:gd name="T16" fmla="*/ 292 w 470"/>
                <a:gd name="T17" fmla="*/ 126 h 316"/>
                <a:gd name="T18" fmla="*/ 303 w 470"/>
                <a:gd name="T19" fmla="*/ 134 h 316"/>
                <a:gd name="T20" fmla="*/ 296 w 470"/>
                <a:gd name="T21" fmla="*/ 149 h 316"/>
                <a:gd name="T22" fmla="*/ 289 w 470"/>
                <a:gd name="T23" fmla="*/ 186 h 316"/>
                <a:gd name="T24" fmla="*/ 292 w 470"/>
                <a:gd name="T25" fmla="*/ 212 h 316"/>
                <a:gd name="T26" fmla="*/ 318 w 470"/>
                <a:gd name="T27" fmla="*/ 249 h 316"/>
                <a:gd name="T28" fmla="*/ 355 w 470"/>
                <a:gd name="T29" fmla="*/ 252 h 316"/>
                <a:gd name="T30" fmla="*/ 385 w 470"/>
                <a:gd name="T31" fmla="*/ 256 h 316"/>
                <a:gd name="T32" fmla="*/ 400 w 470"/>
                <a:gd name="T33" fmla="*/ 234 h 316"/>
                <a:gd name="T34" fmla="*/ 440 w 470"/>
                <a:gd name="T35" fmla="*/ 204 h 316"/>
                <a:gd name="T36" fmla="*/ 463 w 470"/>
                <a:gd name="T37" fmla="*/ 219 h 316"/>
                <a:gd name="T38" fmla="*/ 452 w 470"/>
                <a:gd name="T39" fmla="*/ 241 h 316"/>
                <a:gd name="T40" fmla="*/ 444 w 470"/>
                <a:gd name="T41" fmla="*/ 249 h 316"/>
                <a:gd name="T42" fmla="*/ 426 w 470"/>
                <a:gd name="T43" fmla="*/ 264 h 316"/>
                <a:gd name="T44" fmla="*/ 389 w 470"/>
                <a:gd name="T45" fmla="*/ 275 h 316"/>
                <a:gd name="T46" fmla="*/ 381 w 470"/>
                <a:gd name="T47" fmla="*/ 290 h 316"/>
                <a:gd name="T48" fmla="*/ 366 w 470"/>
                <a:gd name="T49" fmla="*/ 312 h 316"/>
                <a:gd name="T50" fmla="*/ 333 w 470"/>
                <a:gd name="T51" fmla="*/ 290 h 316"/>
                <a:gd name="T52" fmla="*/ 333 w 470"/>
                <a:gd name="T53" fmla="*/ 290 h 316"/>
                <a:gd name="T54" fmla="*/ 329 w 470"/>
                <a:gd name="T55" fmla="*/ 290 h 316"/>
                <a:gd name="T56" fmla="*/ 274 w 470"/>
                <a:gd name="T57" fmla="*/ 290 h 316"/>
                <a:gd name="T58" fmla="*/ 237 w 470"/>
                <a:gd name="T59" fmla="*/ 275 h 316"/>
                <a:gd name="T60" fmla="*/ 196 w 470"/>
                <a:gd name="T61" fmla="*/ 256 h 316"/>
                <a:gd name="T62" fmla="*/ 170 w 470"/>
                <a:gd name="T63" fmla="*/ 241 h 316"/>
                <a:gd name="T64" fmla="*/ 163 w 470"/>
                <a:gd name="T65" fmla="*/ 219 h 316"/>
                <a:gd name="T66" fmla="*/ 159 w 470"/>
                <a:gd name="T67" fmla="*/ 189 h 316"/>
                <a:gd name="T68" fmla="*/ 126 w 470"/>
                <a:gd name="T69" fmla="*/ 149 h 316"/>
                <a:gd name="T70" fmla="*/ 107 w 470"/>
                <a:gd name="T71" fmla="*/ 130 h 316"/>
                <a:gd name="T72" fmla="*/ 111 w 470"/>
                <a:gd name="T73" fmla="*/ 115 h 316"/>
                <a:gd name="T74" fmla="*/ 92 w 470"/>
                <a:gd name="T75" fmla="*/ 93 h 316"/>
                <a:gd name="T76" fmla="*/ 74 w 470"/>
                <a:gd name="T77" fmla="*/ 78 h 316"/>
                <a:gd name="T78" fmla="*/ 63 w 470"/>
                <a:gd name="T79" fmla="*/ 52 h 316"/>
                <a:gd name="T80" fmla="*/ 52 w 470"/>
                <a:gd name="T81" fmla="*/ 26 h 316"/>
                <a:gd name="T82" fmla="*/ 33 w 470"/>
                <a:gd name="T83" fmla="*/ 30 h 316"/>
                <a:gd name="T84" fmla="*/ 44 w 470"/>
                <a:gd name="T85" fmla="*/ 67 h 316"/>
                <a:gd name="T86" fmla="*/ 63 w 470"/>
                <a:gd name="T87" fmla="*/ 93 h 316"/>
                <a:gd name="T88" fmla="*/ 70 w 470"/>
                <a:gd name="T89" fmla="*/ 108 h 316"/>
                <a:gd name="T90" fmla="*/ 81 w 470"/>
                <a:gd name="T91" fmla="*/ 137 h 316"/>
                <a:gd name="T92" fmla="*/ 89 w 470"/>
                <a:gd name="T93" fmla="*/ 152 h 316"/>
                <a:gd name="T94" fmla="*/ 92 w 470"/>
                <a:gd name="T95" fmla="*/ 178 h 316"/>
                <a:gd name="T96" fmla="*/ 70 w 470"/>
                <a:gd name="T97" fmla="*/ 152 h 316"/>
                <a:gd name="T98" fmla="*/ 59 w 470"/>
                <a:gd name="T99" fmla="*/ 119 h 316"/>
                <a:gd name="T100" fmla="*/ 41 w 470"/>
                <a:gd name="T101" fmla="*/ 104 h 316"/>
                <a:gd name="T102" fmla="*/ 26 w 470"/>
                <a:gd name="T103" fmla="*/ 89 h 316"/>
                <a:gd name="T104" fmla="*/ 37 w 470"/>
                <a:gd name="T105" fmla="*/ 82 h 316"/>
                <a:gd name="T106" fmla="*/ 15 w 470"/>
                <a:gd name="T107" fmla="*/ 56 h 316"/>
                <a:gd name="T108" fmla="*/ 11 w 470"/>
                <a:gd name="T109" fmla="*/ 26 h 316"/>
                <a:gd name="T110" fmla="*/ 85 w 470"/>
                <a:gd name="T111" fmla="*/ 141 h 316"/>
                <a:gd name="T112" fmla="*/ 89 w 470"/>
                <a:gd name="T113" fmla="*/ 149 h 316"/>
                <a:gd name="T114" fmla="*/ 296 w 470"/>
                <a:gd name="T115"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0" h="316">
                  <a:moveTo>
                    <a:pt x="0" y="0"/>
                  </a:moveTo>
                  <a:lnTo>
                    <a:pt x="37" y="0"/>
                  </a:lnTo>
                  <a:lnTo>
                    <a:pt x="41" y="0"/>
                  </a:lnTo>
                  <a:lnTo>
                    <a:pt x="37" y="4"/>
                  </a:lnTo>
                  <a:lnTo>
                    <a:pt x="96" y="26"/>
                  </a:lnTo>
                  <a:lnTo>
                    <a:pt x="141" y="26"/>
                  </a:lnTo>
                  <a:lnTo>
                    <a:pt x="141" y="22"/>
                  </a:lnTo>
                  <a:lnTo>
                    <a:pt x="166" y="22"/>
                  </a:lnTo>
                  <a:lnTo>
                    <a:pt x="170" y="22"/>
                  </a:lnTo>
                  <a:lnTo>
                    <a:pt x="174" y="26"/>
                  </a:lnTo>
                  <a:lnTo>
                    <a:pt x="174" y="30"/>
                  </a:lnTo>
                  <a:lnTo>
                    <a:pt x="178" y="30"/>
                  </a:lnTo>
                  <a:lnTo>
                    <a:pt x="178" y="30"/>
                  </a:lnTo>
                  <a:lnTo>
                    <a:pt x="178" y="34"/>
                  </a:lnTo>
                  <a:lnTo>
                    <a:pt x="178" y="34"/>
                  </a:lnTo>
                  <a:lnTo>
                    <a:pt x="181" y="34"/>
                  </a:lnTo>
                  <a:lnTo>
                    <a:pt x="185" y="37"/>
                  </a:lnTo>
                  <a:lnTo>
                    <a:pt x="185" y="37"/>
                  </a:lnTo>
                  <a:lnTo>
                    <a:pt x="181" y="37"/>
                  </a:lnTo>
                  <a:lnTo>
                    <a:pt x="185" y="41"/>
                  </a:lnTo>
                  <a:lnTo>
                    <a:pt x="185" y="41"/>
                  </a:lnTo>
                  <a:lnTo>
                    <a:pt x="189" y="41"/>
                  </a:lnTo>
                  <a:lnTo>
                    <a:pt x="189" y="45"/>
                  </a:lnTo>
                  <a:lnTo>
                    <a:pt x="189" y="48"/>
                  </a:lnTo>
                  <a:lnTo>
                    <a:pt x="192" y="48"/>
                  </a:lnTo>
                  <a:lnTo>
                    <a:pt x="192" y="48"/>
                  </a:lnTo>
                  <a:lnTo>
                    <a:pt x="192" y="48"/>
                  </a:lnTo>
                  <a:lnTo>
                    <a:pt x="192" y="52"/>
                  </a:lnTo>
                  <a:lnTo>
                    <a:pt x="192" y="52"/>
                  </a:lnTo>
                  <a:lnTo>
                    <a:pt x="189" y="52"/>
                  </a:lnTo>
                  <a:lnTo>
                    <a:pt x="189" y="56"/>
                  </a:lnTo>
                  <a:lnTo>
                    <a:pt x="192" y="60"/>
                  </a:lnTo>
                  <a:lnTo>
                    <a:pt x="196" y="60"/>
                  </a:lnTo>
                  <a:lnTo>
                    <a:pt x="196" y="63"/>
                  </a:lnTo>
                  <a:lnTo>
                    <a:pt x="196" y="63"/>
                  </a:lnTo>
                  <a:lnTo>
                    <a:pt x="196" y="63"/>
                  </a:lnTo>
                  <a:lnTo>
                    <a:pt x="200" y="63"/>
                  </a:lnTo>
                  <a:lnTo>
                    <a:pt x="200" y="63"/>
                  </a:lnTo>
                  <a:lnTo>
                    <a:pt x="200" y="63"/>
                  </a:lnTo>
                  <a:lnTo>
                    <a:pt x="200" y="67"/>
                  </a:lnTo>
                  <a:lnTo>
                    <a:pt x="203" y="67"/>
                  </a:lnTo>
                  <a:lnTo>
                    <a:pt x="203" y="67"/>
                  </a:lnTo>
                  <a:lnTo>
                    <a:pt x="203" y="67"/>
                  </a:lnTo>
                  <a:lnTo>
                    <a:pt x="207" y="71"/>
                  </a:lnTo>
                  <a:lnTo>
                    <a:pt x="207" y="71"/>
                  </a:lnTo>
                  <a:lnTo>
                    <a:pt x="211" y="71"/>
                  </a:lnTo>
                  <a:lnTo>
                    <a:pt x="215" y="74"/>
                  </a:lnTo>
                  <a:lnTo>
                    <a:pt x="215" y="74"/>
                  </a:lnTo>
                  <a:lnTo>
                    <a:pt x="218" y="74"/>
                  </a:lnTo>
                  <a:lnTo>
                    <a:pt x="218" y="74"/>
                  </a:lnTo>
                  <a:lnTo>
                    <a:pt x="218" y="71"/>
                  </a:lnTo>
                  <a:lnTo>
                    <a:pt x="222" y="71"/>
                  </a:lnTo>
                  <a:lnTo>
                    <a:pt x="222" y="71"/>
                  </a:lnTo>
                  <a:lnTo>
                    <a:pt x="222" y="71"/>
                  </a:lnTo>
                  <a:lnTo>
                    <a:pt x="222" y="67"/>
                  </a:lnTo>
                  <a:lnTo>
                    <a:pt x="226" y="67"/>
                  </a:lnTo>
                  <a:lnTo>
                    <a:pt x="226" y="63"/>
                  </a:lnTo>
                  <a:lnTo>
                    <a:pt x="229" y="60"/>
                  </a:lnTo>
                  <a:lnTo>
                    <a:pt x="229" y="60"/>
                  </a:lnTo>
                  <a:lnTo>
                    <a:pt x="233" y="60"/>
                  </a:lnTo>
                  <a:lnTo>
                    <a:pt x="233" y="60"/>
                  </a:lnTo>
                  <a:lnTo>
                    <a:pt x="233" y="60"/>
                  </a:lnTo>
                  <a:lnTo>
                    <a:pt x="233" y="60"/>
                  </a:lnTo>
                  <a:lnTo>
                    <a:pt x="237" y="60"/>
                  </a:lnTo>
                  <a:lnTo>
                    <a:pt x="241" y="60"/>
                  </a:lnTo>
                  <a:lnTo>
                    <a:pt x="244" y="60"/>
                  </a:lnTo>
                  <a:lnTo>
                    <a:pt x="244" y="60"/>
                  </a:lnTo>
                  <a:lnTo>
                    <a:pt x="244" y="60"/>
                  </a:lnTo>
                  <a:lnTo>
                    <a:pt x="248" y="60"/>
                  </a:lnTo>
                  <a:lnTo>
                    <a:pt x="248" y="63"/>
                  </a:lnTo>
                  <a:lnTo>
                    <a:pt x="252" y="63"/>
                  </a:lnTo>
                  <a:lnTo>
                    <a:pt x="255" y="67"/>
                  </a:lnTo>
                  <a:lnTo>
                    <a:pt x="255" y="71"/>
                  </a:lnTo>
                  <a:lnTo>
                    <a:pt x="259" y="74"/>
                  </a:lnTo>
                  <a:lnTo>
                    <a:pt x="259" y="74"/>
                  </a:lnTo>
                  <a:lnTo>
                    <a:pt x="259" y="78"/>
                  </a:lnTo>
                  <a:lnTo>
                    <a:pt x="259" y="78"/>
                  </a:lnTo>
                  <a:lnTo>
                    <a:pt x="259" y="82"/>
                  </a:lnTo>
                  <a:lnTo>
                    <a:pt x="263" y="82"/>
                  </a:lnTo>
                  <a:lnTo>
                    <a:pt x="263" y="89"/>
                  </a:lnTo>
                  <a:lnTo>
                    <a:pt x="266" y="89"/>
                  </a:lnTo>
                  <a:lnTo>
                    <a:pt x="266" y="89"/>
                  </a:lnTo>
                  <a:lnTo>
                    <a:pt x="270" y="93"/>
                  </a:lnTo>
                  <a:lnTo>
                    <a:pt x="270" y="97"/>
                  </a:lnTo>
                  <a:lnTo>
                    <a:pt x="270" y="97"/>
                  </a:lnTo>
                  <a:lnTo>
                    <a:pt x="274" y="100"/>
                  </a:lnTo>
                  <a:lnTo>
                    <a:pt x="274" y="104"/>
                  </a:lnTo>
                  <a:lnTo>
                    <a:pt x="274" y="104"/>
                  </a:lnTo>
                  <a:lnTo>
                    <a:pt x="274" y="108"/>
                  </a:lnTo>
                  <a:lnTo>
                    <a:pt x="274" y="108"/>
                  </a:lnTo>
                  <a:lnTo>
                    <a:pt x="278" y="115"/>
                  </a:lnTo>
                  <a:lnTo>
                    <a:pt x="278" y="119"/>
                  </a:lnTo>
                  <a:lnTo>
                    <a:pt x="278" y="123"/>
                  </a:lnTo>
                  <a:lnTo>
                    <a:pt x="278" y="123"/>
                  </a:lnTo>
                  <a:lnTo>
                    <a:pt x="281" y="123"/>
                  </a:lnTo>
                  <a:lnTo>
                    <a:pt x="281" y="123"/>
                  </a:lnTo>
                  <a:lnTo>
                    <a:pt x="285" y="123"/>
                  </a:lnTo>
                  <a:lnTo>
                    <a:pt x="285" y="126"/>
                  </a:lnTo>
                  <a:lnTo>
                    <a:pt x="292" y="126"/>
                  </a:lnTo>
                  <a:lnTo>
                    <a:pt x="296" y="130"/>
                  </a:lnTo>
                  <a:lnTo>
                    <a:pt x="300" y="130"/>
                  </a:lnTo>
                  <a:lnTo>
                    <a:pt x="300" y="130"/>
                  </a:lnTo>
                  <a:lnTo>
                    <a:pt x="300" y="130"/>
                  </a:lnTo>
                  <a:lnTo>
                    <a:pt x="300" y="134"/>
                  </a:lnTo>
                  <a:lnTo>
                    <a:pt x="303" y="130"/>
                  </a:lnTo>
                  <a:lnTo>
                    <a:pt x="303" y="126"/>
                  </a:lnTo>
                  <a:lnTo>
                    <a:pt x="307" y="126"/>
                  </a:lnTo>
                  <a:lnTo>
                    <a:pt x="307" y="126"/>
                  </a:lnTo>
                  <a:lnTo>
                    <a:pt x="303" y="130"/>
                  </a:lnTo>
                  <a:lnTo>
                    <a:pt x="303" y="134"/>
                  </a:lnTo>
                  <a:lnTo>
                    <a:pt x="303" y="137"/>
                  </a:lnTo>
                  <a:lnTo>
                    <a:pt x="300" y="137"/>
                  </a:lnTo>
                  <a:lnTo>
                    <a:pt x="300" y="141"/>
                  </a:lnTo>
                  <a:lnTo>
                    <a:pt x="296" y="141"/>
                  </a:lnTo>
                  <a:lnTo>
                    <a:pt x="300" y="141"/>
                  </a:lnTo>
                  <a:lnTo>
                    <a:pt x="300" y="137"/>
                  </a:lnTo>
                  <a:lnTo>
                    <a:pt x="296" y="137"/>
                  </a:lnTo>
                  <a:lnTo>
                    <a:pt x="296" y="141"/>
                  </a:lnTo>
                  <a:lnTo>
                    <a:pt x="292" y="145"/>
                  </a:lnTo>
                  <a:lnTo>
                    <a:pt x="296" y="145"/>
                  </a:lnTo>
                  <a:lnTo>
                    <a:pt x="296" y="149"/>
                  </a:lnTo>
                  <a:lnTo>
                    <a:pt x="296" y="152"/>
                  </a:lnTo>
                  <a:lnTo>
                    <a:pt x="292" y="152"/>
                  </a:lnTo>
                  <a:lnTo>
                    <a:pt x="292" y="156"/>
                  </a:lnTo>
                  <a:lnTo>
                    <a:pt x="292" y="156"/>
                  </a:lnTo>
                  <a:lnTo>
                    <a:pt x="292" y="160"/>
                  </a:lnTo>
                  <a:lnTo>
                    <a:pt x="292" y="160"/>
                  </a:lnTo>
                  <a:lnTo>
                    <a:pt x="292" y="167"/>
                  </a:lnTo>
                  <a:lnTo>
                    <a:pt x="292" y="175"/>
                  </a:lnTo>
                  <a:lnTo>
                    <a:pt x="292" y="182"/>
                  </a:lnTo>
                  <a:lnTo>
                    <a:pt x="289" y="182"/>
                  </a:lnTo>
                  <a:lnTo>
                    <a:pt x="289" y="186"/>
                  </a:lnTo>
                  <a:lnTo>
                    <a:pt x="289" y="193"/>
                  </a:lnTo>
                  <a:lnTo>
                    <a:pt x="289" y="193"/>
                  </a:lnTo>
                  <a:lnTo>
                    <a:pt x="296" y="201"/>
                  </a:lnTo>
                  <a:lnTo>
                    <a:pt x="296" y="204"/>
                  </a:lnTo>
                  <a:lnTo>
                    <a:pt x="292" y="208"/>
                  </a:lnTo>
                  <a:lnTo>
                    <a:pt x="292" y="201"/>
                  </a:lnTo>
                  <a:lnTo>
                    <a:pt x="289" y="197"/>
                  </a:lnTo>
                  <a:lnTo>
                    <a:pt x="289" y="201"/>
                  </a:lnTo>
                  <a:lnTo>
                    <a:pt x="292" y="201"/>
                  </a:lnTo>
                  <a:lnTo>
                    <a:pt x="292" y="208"/>
                  </a:lnTo>
                  <a:lnTo>
                    <a:pt x="292" y="212"/>
                  </a:lnTo>
                  <a:lnTo>
                    <a:pt x="292" y="212"/>
                  </a:lnTo>
                  <a:lnTo>
                    <a:pt x="296" y="215"/>
                  </a:lnTo>
                  <a:lnTo>
                    <a:pt x="296" y="219"/>
                  </a:lnTo>
                  <a:lnTo>
                    <a:pt x="303" y="226"/>
                  </a:lnTo>
                  <a:lnTo>
                    <a:pt x="307" y="230"/>
                  </a:lnTo>
                  <a:lnTo>
                    <a:pt x="307" y="234"/>
                  </a:lnTo>
                  <a:lnTo>
                    <a:pt x="307" y="238"/>
                  </a:lnTo>
                  <a:lnTo>
                    <a:pt x="311" y="238"/>
                  </a:lnTo>
                  <a:lnTo>
                    <a:pt x="315" y="245"/>
                  </a:lnTo>
                  <a:lnTo>
                    <a:pt x="318" y="249"/>
                  </a:lnTo>
                  <a:lnTo>
                    <a:pt x="318" y="249"/>
                  </a:lnTo>
                  <a:lnTo>
                    <a:pt x="326" y="249"/>
                  </a:lnTo>
                  <a:lnTo>
                    <a:pt x="326" y="249"/>
                  </a:lnTo>
                  <a:lnTo>
                    <a:pt x="329" y="249"/>
                  </a:lnTo>
                  <a:lnTo>
                    <a:pt x="333" y="256"/>
                  </a:lnTo>
                  <a:lnTo>
                    <a:pt x="337" y="260"/>
                  </a:lnTo>
                  <a:lnTo>
                    <a:pt x="340" y="256"/>
                  </a:lnTo>
                  <a:lnTo>
                    <a:pt x="344" y="256"/>
                  </a:lnTo>
                  <a:lnTo>
                    <a:pt x="348" y="256"/>
                  </a:lnTo>
                  <a:lnTo>
                    <a:pt x="348" y="256"/>
                  </a:lnTo>
                  <a:lnTo>
                    <a:pt x="355" y="252"/>
                  </a:lnTo>
                  <a:lnTo>
                    <a:pt x="355" y="252"/>
                  </a:lnTo>
                  <a:lnTo>
                    <a:pt x="363" y="252"/>
                  </a:lnTo>
                  <a:lnTo>
                    <a:pt x="366" y="252"/>
                  </a:lnTo>
                  <a:lnTo>
                    <a:pt x="370" y="249"/>
                  </a:lnTo>
                  <a:lnTo>
                    <a:pt x="374" y="249"/>
                  </a:lnTo>
                  <a:lnTo>
                    <a:pt x="378" y="252"/>
                  </a:lnTo>
                  <a:lnTo>
                    <a:pt x="378" y="249"/>
                  </a:lnTo>
                  <a:lnTo>
                    <a:pt x="381" y="249"/>
                  </a:lnTo>
                  <a:lnTo>
                    <a:pt x="378" y="252"/>
                  </a:lnTo>
                  <a:lnTo>
                    <a:pt x="378" y="252"/>
                  </a:lnTo>
                  <a:lnTo>
                    <a:pt x="381" y="256"/>
                  </a:lnTo>
                  <a:lnTo>
                    <a:pt x="385" y="256"/>
                  </a:lnTo>
                  <a:lnTo>
                    <a:pt x="385" y="256"/>
                  </a:lnTo>
                  <a:lnTo>
                    <a:pt x="385" y="256"/>
                  </a:lnTo>
                  <a:lnTo>
                    <a:pt x="389" y="252"/>
                  </a:lnTo>
                  <a:lnTo>
                    <a:pt x="389" y="249"/>
                  </a:lnTo>
                  <a:lnTo>
                    <a:pt x="392" y="245"/>
                  </a:lnTo>
                  <a:lnTo>
                    <a:pt x="389" y="249"/>
                  </a:lnTo>
                  <a:lnTo>
                    <a:pt x="389" y="245"/>
                  </a:lnTo>
                  <a:lnTo>
                    <a:pt x="396" y="241"/>
                  </a:lnTo>
                  <a:lnTo>
                    <a:pt x="396" y="241"/>
                  </a:lnTo>
                  <a:lnTo>
                    <a:pt x="400" y="238"/>
                  </a:lnTo>
                  <a:lnTo>
                    <a:pt x="400" y="234"/>
                  </a:lnTo>
                  <a:lnTo>
                    <a:pt x="407" y="226"/>
                  </a:lnTo>
                  <a:lnTo>
                    <a:pt x="407" y="226"/>
                  </a:lnTo>
                  <a:lnTo>
                    <a:pt x="407" y="219"/>
                  </a:lnTo>
                  <a:lnTo>
                    <a:pt x="411" y="212"/>
                  </a:lnTo>
                  <a:lnTo>
                    <a:pt x="411" y="212"/>
                  </a:lnTo>
                  <a:lnTo>
                    <a:pt x="411" y="208"/>
                  </a:lnTo>
                  <a:lnTo>
                    <a:pt x="422" y="208"/>
                  </a:lnTo>
                  <a:lnTo>
                    <a:pt x="433" y="208"/>
                  </a:lnTo>
                  <a:lnTo>
                    <a:pt x="437" y="204"/>
                  </a:lnTo>
                  <a:lnTo>
                    <a:pt x="440" y="204"/>
                  </a:lnTo>
                  <a:lnTo>
                    <a:pt x="440" y="204"/>
                  </a:lnTo>
                  <a:lnTo>
                    <a:pt x="444" y="204"/>
                  </a:lnTo>
                  <a:lnTo>
                    <a:pt x="444" y="201"/>
                  </a:lnTo>
                  <a:lnTo>
                    <a:pt x="452" y="201"/>
                  </a:lnTo>
                  <a:lnTo>
                    <a:pt x="459" y="204"/>
                  </a:lnTo>
                  <a:lnTo>
                    <a:pt x="463" y="204"/>
                  </a:lnTo>
                  <a:lnTo>
                    <a:pt x="463" y="201"/>
                  </a:lnTo>
                  <a:lnTo>
                    <a:pt x="463" y="201"/>
                  </a:lnTo>
                  <a:lnTo>
                    <a:pt x="470" y="204"/>
                  </a:lnTo>
                  <a:lnTo>
                    <a:pt x="470" y="208"/>
                  </a:lnTo>
                  <a:lnTo>
                    <a:pt x="466" y="212"/>
                  </a:lnTo>
                  <a:lnTo>
                    <a:pt x="463" y="219"/>
                  </a:lnTo>
                  <a:lnTo>
                    <a:pt x="455" y="223"/>
                  </a:lnTo>
                  <a:lnTo>
                    <a:pt x="455" y="226"/>
                  </a:lnTo>
                  <a:lnTo>
                    <a:pt x="455" y="230"/>
                  </a:lnTo>
                  <a:lnTo>
                    <a:pt x="452" y="234"/>
                  </a:lnTo>
                  <a:lnTo>
                    <a:pt x="448" y="234"/>
                  </a:lnTo>
                  <a:lnTo>
                    <a:pt x="452" y="234"/>
                  </a:lnTo>
                  <a:lnTo>
                    <a:pt x="455" y="234"/>
                  </a:lnTo>
                  <a:lnTo>
                    <a:pt x="455" y="238"/>
                  </a:lnTo>
                  <a:lnTo>
                    <a:pt x="452" y="241"/>
                  </a:lnTo>
                  <a:lnTo>
                    <a:pt x="452" y="241"/>
                  </a:lnTo>
                  <a:lnTo>
                    <a:pt x="452" y="241"/>
                  </a:lnTo>
                  <a:lnTo>
                    <a:pt x="452" y="241"/>
                  </a:lnTo>
                  <a:lnTo>
                    <a:pt x="455" y="241"/>
                  </a:lnTo>
                  <a:lnTo>
                    <a:pt x="452" y="245"/>
                  </a:lnTo>
                  <a:lnTo>
                    <a:pt x="452" y="252"/>
                  </a:lnTo>
                  <a:lnTo>
                    <a:pt x="448" y="256"/>
                  </a:lnTo>
                  <a:lnTo>
                    <a:pt x="448" y="260"/>
                  </a:lnTo>
                  <a:lnTo>
                    <a:pt x="444" y="256"/>
                  </a:lnTo>
                  <a:lnTo>
                    <a:pt x="440" y="252"/>
                  </a:lnTo>
                  <a:lnTo>
                    <a:pt x="440" y="252"/>
                  </a:lnTo>
                  <a:lnTo>
                    <a:pt x="444" y="252"/>
                  </a:lnTo>
                  <a:lnTo>
                    <a:pt x="444" y="249"/>
                  </a:lnTo>
                  <a:lnTo>
                    <a:pt x="440" y="249"/>
                  </a:lnTo>
                  <a:lnTo>
                    <a:pt x="437" y="252"/>
                  </a:lnTo>
                  <a:lnTo>
                    <a:pt x="437" y="256"/>
                  </a:lnTo>
                  <a:lnTo>
                    <a:pt x="437" y="256"/>
                  </a:lnTo>
                  <a:lnTo>
                    <a:pt x="433" y="256"/>
                  </a:lnTo>
                  <a:lnTo>
                    <a:pt x="433" y="256"/>
                  </a:lnTo>
                  <a:lnTo>
                    <a:pt x="433" y="256"/>
                  </a:lnTo>
                  <a:lnTo>
                    <a:pt x="429" y="260"/>
                  </a:lnTo>
                  <a:lnTo>
                    <a:pt x="429" y="260"/>
                  </a:lnTo>
                  <a:lnTo>
                    <a:pt x="429" y="264"/>
                  </a:lnTo>
                  <a:lnTo>
                    <a:pt x="426" y="264"/>
                  </a:lnTo>
                  <a:lnTo>
                    <a:pt x="426" y="264"/>
                  </a:lnTo>
                  <a:lnTo>
                    <a:pt x="426" y="264"/>
                  </a:lnTo>
                  <a:lnTo>
                    <a:pt x="426" y="260"/>
                  </a:lnTo>
                  <a:lnTo>
                    <a:pt x="422" y="260"/>
                  </a:lnTo>
                  <a:lnTo>
                    <a:pt x="422" y="264"/>
                  </a:lnTo>
                  <a:lnTo>
                    <a:pt x="422" y="264"/>
                  </a:lnTo>
                  <a:lnTo>
                    <a:pt x="392" y="264"/>
                  </a:lnTo>
                  <a:lnTo>
                    <a:pt x="392" y="271"/>
                  </a:lnTo>
                  <a:lnTo>
                    <a:pt x="385" y="271"/>
                  </a:lnTo>
                  <a:lnTo>
                    <a:pt x="389" y="275"/>
                  </a:lnTo>
                  <a:lnTo>
                    <a:pt x="389" y="275"/>
                  </a:lnTo>
                  <a:lnTo>
                    <a:pt x="392" y="278"/>
                  </a:lnTo>
                  <a:lnTo>
                    <a:pt x="392" y="278"/>
                  </a:lnTo>
                  <a:lnTo>
                    <a:pt x="396" y="278"/>
                  </a:lnTo>
                  <a:lnTo>
                    <a:pt x="396" y="282"/>
                  </a:lnTo>
                  <a:lnTo>
                    <a:pt x="396" y="286"/>
                  </a:lnTo>
                  <a:lnTo>
                    <a:pt x="400" y="286"/>
                  </a:lnTo>
                  <a:lnTo>
                    <a:pt x="400" y="286"/>
                  </a:lnTo>
                  <a:lnTo>
                    <a:pt x="403" y="286"/>
                  </a:lnTo>
                  <a:lnTo>
                    <a:pt x="403" y="290"/>
                  </a:lnTo>
                  <a:lnTo>
                    <a:pt x="400" y="290"/>
                  </a:lnTo>
                  <a:lnTo>
                    <a:pt x="381" y="290"/>
                  </a:lnTo>
                  <a:lnTo>
                    <a:pt x="370" y="304"/>
                  </a:lnTo>
                  <a:lnTo>
                    <a:pt x="370" y="308"/>
                  </a:lnTo>
                  <a:lnTo>
                    <a:pt x="370" y="308"/>
                  </a:lnTo>
                  <a:lnTo>
                    <a:pt x="370" y="308"/>
                  </a:lnTo>
                  <a:lnTo>
                    <a:pt x="370" y="312"/>
                  </a:lnTo>
                  <a:lnTo>
                    <a:pt x="374" y="312"/>
                  </a:lnTo>
                  <a:lnTo>
                    <a:pt x="370" y="312"/>
                  </a:lnTo>
                  <a:lnTo>
                    <a:pt x="370" y="312"/>
                  </a:lnTo>
                  <a:lnTo>
                    <a:pt x="370" y="316"/>
                  </a:lnTo>
                  <a:lnTo>
                    <a:pt x="370" y="316"/>
                  </a:lnTo>
                  <a:lnTo>
                    <a:pt x="366" y="312"/>
                  </a:lnTo>
                  <a:lnTo>
                    <a:pt x="363" y="308"/>
                  </a:lnTo>
                  <a:lnTo>
                    <a:pt x="363" y="308"/>
                  </a:lnTo>
                  <a:lnTo>
                    <a:pt x="359" y="304"/>
                  </a:lnTo>
                  <a:lnTo>
                    <a:pt x="348" y="297"/>
                  </a:lnTo>
                  <a:lnTo>
                    <a:pt x="344" y="297"/>
                  </a:lnTo>
                  <a:lnTo>
                    <a:pt x="344" y="293"/>
                  </a:lnTo>
                  <a:lnTo>
                    <a:pt x="344" y="290"/>
                  </a:lnTo>
                  <a:lnTo>
                    <a:pt x="340" y="290"/>
                  </a:lnTo>
                  <a:lnTo>
                    <a:pt x="337" y="290"/>
                  </a:lnTo>
                  <a:lnTo>
                    <a:pt x="337" y="290"/>
                  </a:lnTo>
                  <a:lnTo>
                    <a:pt x="333" y="290"/>
                  </a:lnTo>
                  <a:lnTo>
                    <a:pt x="333" y="290"/>
                  </a:lnTo>
                  <a:lnTo>
                    <a:pt x="340" y="290"/>
                  </a:lnTo>
                  <a:lnTo>
                    <a:pt x="344" y="293"/>
                  </a:lnTo>
                  <a:lnTo>
                    <a:pt x="344" y="297"/>
                  </a:lnTo>
                  <a:lnTo>
                    <a:pt x="340" y="293"/>
                  </a:lnTo>
                  <a:lnTo>
                    <a:pt x="337" y="290"/>
                  </a:lnTo>
                  <a:lnTo>
                    <a:pt x="333" y="290"/>
                  </a:lnTo>
                  <a:lnTo>
                    <a:pt x="333" y="290"/>
                  </a:lnTo>
                  <a:lnTo>
                    <a:pt x="329" y="290"/>
                  </a:lnTo>
                  <a:lnTo>
                    <a:pt x="329" y="290"/>
                  </a:lnTo>
                  <a:lnTo>
                    <a:pt x="333" y="290"/>
                  </a:lnTo>
                  <a:lnTo>
                    <a:pt x="333" y="286"/>
                  </a:lnTo>
                  <a:lnTo>
                    <a:pt x="329" y="286"/>
                  </a:lnTo>
                  <a:lnTo>
                    <a:pt x="329" y="290"/>
                  </a:lnTo>
                  <a:lnTo>
                    <a:pt x="329" y="286"/>
                  </a:lnTo>
                  <a:lnTo>
                    <a:pt x="326" y="286"/>
                  </a:lnTo>
                  <a:lnTo>
                    <a:pt x="322" y="290"/>
                  </a:lnTo>
                  <a:lnTo>
                    <a:pt x="322" y="290"/>
                  </a:lnTo>
                  <a:lnTo>
                    <a:pt x="326" y="290"/>
                  </a:lnTo>
                  <a:lnTo>
                    <a:pt x="329" y="290"/>
                  </a:lnTo>
                  <a:lnTo>
                    <a:pt x="329" y="290"/>
                  </a:lnTo>
                  <a:lnTo>
                    <a:pt x="329" y="290"/>
                  </a:lnTo>
                  <a:lnTo>
                    <a:pt x="322" y="290"/>
                  </a:lnTo>
                  <a:lnTo>
                    <a:pt x="322" y="290"/>
                  </a:lnTo>
                  <a:lnTo>
                    <a:pt x="315" y="293"/>
                  </a:lnTo>
                  <a:lnTo>
                    <a:pt x="311" y="293"/>
                  </a:lnTo>
                  <a:lnTo>
                    <a:pt x="303" y="297"/>
                  </a:lnTo>
                  <a:lnTo>
                    <a:pt x="300" y="297"/>
                  </a:lnTo>
                  <a:lnTo>
                    <a:pt x="292" y="293"/>
                  </a:lnTo>
                  <a:lnTo>
                    <a:pt x="289" y="293"/>
                  </a:lnTo>
                  <a:lnTo>
                    <a:pt x="281" y="293"/>
                  </a:lnTo>
                  <a:lnTo>
                    <a:pt x="278" y="290"/>
                  </a:lnTo>
                  <a:lnTo>
                    <a:pt x="274" y="290"/>
                  </a:lnTo>
                  <a:lnTo>
                    <a:pt x="270" y="290"/>
                  </a:lnTo>
                  <a:lnTo>
                    <a:pt x="270" y="290"/>
                  </a:lnTo>
                  <a:lnTo>
                    <a:pt x="266" y="286"/>
                  </a:lnTo>
                  <a:lnTo>
                    <a:pt x="263" y="286"/>
                  </a:lnTo>
                  <a:lnTo>
                    <a:pt x="263" y="282"/>
                  </a:lnTo>
                  <a:lnTo>
                    <a:pt x="259" y="286"/>
                  </a:lnTo>
                  <a:lnTo>
                    <a:pt x="255" y="282"/>
                  </a:lnTo>
                  <a:lnTo>
                    <a:pt x="252" y="282"/>
                  </a:lnTo>
                  <a:lnTo>
                    <a:pt x="248" y="278"/>
                  </a:lnTo>
                  <a:lnTo>
                    <a:pt x="244" y="278"/>
                  </a:lnTo>
                  <a:lnTo>
                    <a:pt x="237" y="275"/>
                  </a:lnTo>
                  <a:lnTo>
                    <a:pt x="229" y="275"/>
                  </a:lnTo>
                  <a:lnTo>
                    <a:pt x="226" y="271"/>
                  </a:lnTo>
                  <a:lnTo>
                    <a:pt x="222" y="267"/>
                  </a:lnTo>
                  <a:lnTo>
                    <a:pt x="215" y="264"/>
                  </a:lnTo>
                  <a:lnTo>
                    <a:pt x="215" y="260"/>
                  </a:lnTo>
                  <a:lnTo>
                    <a:pt x="211" y="260"/>
                  </a:lnTo>
                  <a:lnTo>
                    <a:pt x="211" y="260"/>
                  </a:lnTo>
                  <a:lnTo>
                    <a:pt x="207" y="260"/>
                  </a:lnTo>
                  <a:lnTo>
                    <a:pt x="200" y="260"/>
                  </a:lnTo>
                  <a:lnTo>
                    <a:pt x="200" y="260"/>
                  </a:lnTo>
                  <a:lnTo>
                    <a:pt x="196" y="256"/>
                  </a:lnTo>
                  <a:lnTo>
                    <a:pt x="196" y="260"/>
                  </a:lnTo>
                  <a:lnTo>
                    <a:pt x="192" y="256"/>
                  </a:lnTo>
                  <a:lnTo>
                    <a:pt x="189" y="252"/>
                  </a:lnTo>
                  <a:lnTo>
                    <a:pt x="185" y="249"/>
                  </a:lnTo>
                  <a:lnTo>
                    <a:pt x="181" y="245"/>
                  </a:lnTo>
                  <a:lnTo>
                    <a:pt x="178" y="245"/>
                  </a:lnTo>
                  <a:lnTo>
                    <a:pt x="178" y="245"/>
                  </a:lnTo>
                  <a:lnTo>
                    <a:pt x="181" y="241"/>
                  </a:lnTo>
                  <a:lnTo>
                    <a:pt x="178" y="241"/>
                  </a:lnTo>
                  <a:lnTo>
                    <a:pt x="174" y="241"/>
                  </a:lnTo>
                  <a:lnTo>
                    <a:pt x="170" y="241"/>
                  </a:lnTo>
                  <a:lnTo>
                    <a:pt x="166" y="238"/>
                  </a:lnTo>
                  <a:lnTo>
                    <a:pt x="166" y="238"/>
                  </a:lnTo>
                  <a:lnTo>
                    <a:pt x="163" y="238"/>
                  </a:lnTo>
                  <a:lnTo>
                    <a:pt x="163" y="234"/>
                  </a:lnTo>
                  <a:lnTo>
                    <a:pt x="159" y="230"/>
                  </a:lnTo>
                  <a:lnTo>
                    <a:pt x="159" y="230"/>
                  </a:lnTo>
                  <a:lnTo>
                    <a:pt x="159" y="226"/>
                  </a:lnTo>
                  <a:lnTo>
                    <a:pt x="155" y="223"/>
                  </a:lnTo>
                  <a:lnTo>
                    <a:pt x="155" y="219"/>
                  </a:lnTo>
                  <a:lnTo>
                    <a:pt x="159" y="219"/>
                  </a:lnTo>
                  <a:lnTo>
                    <a:pt x="163" y="219"/>
                  </a:lnTo>
                  <a:lnTo>
                    <a:pt x="163" y="219"/>
                  </a:lnTo>
                  <a:lnTo>
                    <a:pt x="159" y="215"/>
                  </a:lnTo>
                  <a:lnTo>
                    <a:pt x="159" y="215"/>
                  </a:lnTo>
                  <a:lnTo>
                    <a:pt x="159" y="215"/>
                  </a:lnTo>
                  <a:lnTo>
                    <a:pt x="163" y="212"/>
                  </a:lnTo>
                  <a:lnTo>
                    <a:pt x="166" y="208"/>
                  </a:lnTo>
                  <a:lnTo>
                    <a:pt x="166" y="204"/>
                  </a:lnTo>
                  <a:lnTo>
                    <a:pt x="163" y="197"/>
                  </a:lnTo>
                  <a:lnTo>
                    <a:pt x="159" y="193"/>
                  </a:lnTo>
                  <a:lnTo>
                    <a:pt x="159" y="189"/>
                  </a:lnTo>
                  <a:lnTo>
                    <a:pt x="159" y="189"/>
                  </a:lnTo>
                  <a:lnTo>
                    <a:pt x="159" y="186"/>
                  </a:lnTo>
                  <a:lnTo>
                    <a:pt x="152" y="178"/>
                  </a:lnTo>
                  <a:lnTo>
                    <a:pt x="152" y="175"/>
                  </a:lnTo>
                  <a:lnTo>
                    <a:pt x="148" y="171"/>
                  </a:lnTo>
                  <a:lnTo>
                    <a:pt x="144" y="163"/>
                  </a:lnTo>
                  <a:lnTo>
                    <a:pt x="141" y="160"/>
                  </a:lnTo>
                  <a:lnTo>
                    <a:pt x="133" y="156"/>
                  </a:lnTo>
                  <a:lnTo>
                    <a:pt x="133" y="152"/>
                  </a:lnTo>
                  <a:lnTo>
                    <a:pt x="133" y="152"/>
                  </a:lnTo>
                  <a:lnTo>
                    <a:pt x="129" y="149"/>
                  </a:lnTo>
                  <a:lnTo>
                    <a:pt x="126" y="149"/>
                  </a:lnTo>
                  <a:lnTo>
                    <a:pt x="126" y="149"/>
                  </a:lnTo>
                  <a:lnTo>
                    <a:pt x="126" y="149"/>
                  </a:lnTo>
                  <a:lnTo>
                    <a:pt x="129" y="145"/>
                  </a:lnTo>
                  <a:lnTo>
                    <a:pt x="126" y="141"/>
                  </a:lnTo>
                  <a:lnTo>
                    <a:pt x="126" y="141"/>
                  </a:lnTo>
                  <a:lnTo>
                    <a:pt x="126" y="137"/>
                  </a:lnTo>
                  <a:lnTo>
                    <a:pt x="122" y="137"/>
                  </a:lnTo>
                  <a:lnTo>
                    <a:pt x="118" y="137"/>
                  </a:lnTo>
                  <a:lnTo>
                    <a:pt x="111" y="134"/>
                  </a:lnTo>
                  <a:lnTo>
                    <a:pt x="111" y="130"/>
                  </a:lnTo>
                  <a:lnTo>
                    <a:pt x="107" y="130"/>
                  </a:lnTo>
                  <a:lnTo>
                    <a:pt x="104" y="130"/>
                  </a:lnTo>
                  <a:lnTo>
                    <a:pt x="104" y="126"/>
                  </a:lnTo>
                  <a:lnTo>
                    <a:pt x="107" y="123"/>
                  </a:lnTo>
                  <a:lnTo>
                    <a:pt x="107" y="119"/>
                  </a:lnTo>
                  <a:lnTo>
                    <a:pt x="111" y="119"/>
                  </a:lnTo>
                  <a:lnTo>
                    <a:pt x="115" y="119"/>
                  </a:lnTo>
                  <a:lnTo>
                    <a:pt x="115" y="119"/>
                  </a:lnTo>
                  <a:lnTo>
                    <a:pt x="115" y="115"/>
                  </a:lnTo>
                  <a:lnTo>
                    <a:pt x="115" y="115"/>
                  </a:lnTo>
                  <a:lnTo>
                    <a:pt x="111" y="115"/>
                  </a:lnTo>
                  <a:lnTo>
                    <a:pt x="111" y="115"/>
                  </a:lnTo>
                  <a:lnTo>
                    <a:pt x="107" y="111"/>
                  </a:lnTo>
                  <a:lnTo>
                    <a:pt x="107" y="111"/>
                  </a:lnTo>
                  <a:lnTo>
                    <a:pt x="104" y="111"/>
                  </a:lnTo>
                  <a:lnTo>
                    <a:pt x="100" y="111"/>
                  </a:lnTo>
                  <a:lnTo>
                    <a:pt x="100" y="108"/>
                  </a:lnTo>
                  <a:lnTo>
                    <a:pt x="100" y="104"/>
                  </a:lnTo>
                  <a:lnTo>
                    <a:pt x="100" y="104"/>
                  </a:lnTo>
                  <a:lnTo>
                    <a:pt x="96" y="104"/>
                  </a:lnTo>
                  <a:lnTo>
                    <a:pt x="89" y="100"/>
                  </a:lnTo>
                  <a:lnTo>
                    <a:pt x="89" y="97"/>
                  </a:lnTo>
                  <a:lnTo>
                    <a:pt x="92" y="93"/>
                  </a:lnTo>
                  <a:lnTo>
                    <a:pt x="92" y="89"/>
                  </a:lnTo>
                  <a:lnTo>
                    <a:pt x="89" y="89"/>
                  </a:lnTo>
                  <a:lnTo>
                    <a:pt x="89" y="89"/>
                  </a:lnTo>
                  <a:lnTo>
                    <a:pt x="85" y="89"/>
                  </a:lnTo>
                  <a:lnTo>
                    <a:pt x="85" y="89"/>
                  </a:lnTo>
                  <a:lnTo>
                    <a:pt x="81" y="89"/>
                  </a:lnTo>
                  <a:lnTo>
                    <a:pt x="81" y="86"/>
                  </a:lnTo>
                  <a:lnTo>
                    <a:pt x="81" y="82"/>
                  </a:lnTo>
                  <a:lnTo>
                    <a:pt x="78" y="78"/>
                  </a:lnTo>
                  <a:lnTo>
                    <a:pt x="78" y="78"/>
                  </a:lnTo>
                  <a:lnTo>
                    <a:pt x="74" y="78"/>
                  </a:lnTo>
                  <a:lnTo>
                    <a:pt x="74" y="74"/>
                  </a:lnTo>
                  <a:lnTo>
                    <a:pt x="74" y="71"/>
                  </a:lnTo>
                  <a:lnTo>
                    <a:pt x="70" y="71"/>
                  </a:lnTo>
                  <a:lnTo>
                    <a:pt x="70" y="67"/>
                  </a:lnTo>
                  <a:lnTo>
                    <a:pt x="66" y="63"/>
                  </a:lnTo>
                  <a:lnTo>
                    <a:pt x="66" y="63"/>
                  </a:lnTo>
                  <a:lnTo>
                    <a:pt x="66" y="63"/>
                  </a:lnTo>
                  <a:lnTo>
                    <a:pt x="66" y="63"/>
                  </a:lnTo>
                  <a:lnTo>
                    <a:pt x="66" y="60"/>
                  </a:lnTo>
                  <a:lnTo>
                    <a:pt x="63" y="56"/>
                  </a:lnTo>
                  <a:lnTo>
                    <a:pt x="63" y="52"/>
                  </a:lnTo>
                  <a:lnTo>
                    <a:pt x="63" y="52"/>
                  </a:lnTo>
                  <a:lnTo>
                    <a:pt x="63" y="48"/>
                  </a:lnTo>
                  <a:lnTo>
                    <a:pt x="59" y="45"/>
                  </a:lnTo>
                  <a:lnTo>
                    <a:pt x="59" y="41"/>
                  </a:lnTo>
                  <a:lnTo>
                    <a:pt x="59" y="37"/>
                  </a:lnTo>
                  <a:lnTo>
                    <a:pt x="59" y="34"/>
                  </a:lnTo>
                  <a:lnTo>
                    <a:pt x="59" y="30"/>
                  </a:lnTo>
                  <a:lnTo>
                    <a:pt x="59" y="30"/>
                  </a:lnTo>
                  <a:lnTo>
                    <a:pt x="55" y="26"/>
                  </a:lnTo>
                  <a:lnTo>
                    <a:pt x="55" y="26"/>
                  </a:lnTo>
                  <a:lnTo>
                    <a:pt x="52" y="26"/>
                  </a:lnTo>
                  <a:lnTo>
                    <a:pt x="52" y="22"/>
                  </a:lnTo>
                  <a:lnTo>
                    <a:pt x="48" y="26"/>
                  </a:lnTo>
                  <a:lnTo>
                    <a:pt x="44" y="26"/>
                  </a:lnTo>
                  <a:lnTo>
                    <a:pt x="44" y="22"/>
                  </a:lnTo>
                  <a:lnTo>
                    <a:pt x="41" y="19"/>
                  </a:lnTo>
                  <a:lnTo>
                    <a:pt x="37" y="19"/>
                  </a:lnTo>
                  <a:lnTo>
                    <a:pt x="33" y="15"/>
                  </a:lnTo>
                  <a:lnTo>
                    <a:pt x="37" y="19"/>
                  </a:lnTo>
                  <a:lnTo>
                    <a:pt x="37" y="19"/>
                  </a:lnTo>
                  <a:lnTo>
                    <a:pt x="33" y="26"/>
                  </a:lnTo>
                  <a:lnTo>
                    <a:pt x="33" y="30"/>
                  </a:lnTo>
                  <a:lnTo>
                    <a:pt x="33" y="34"/>
                  </a:lnTo>
                  <a:lnTo>
                    <a:pt x="33" y="45"/>
                  </a:lnTo>
                  <a:lnTo>
                    <a:pt x="33" y="48"/>
                  </a:lnTo>
                  <a:lnTo>
                    <a:pt x="33" y="48"/>
                  </a:lnTo>
                  <a:lnTo>
                    <a:pt x="37" y="52"/>
                  </a:lnTo>
                  <a:lnTo>
                    <a:pt x="37" y="56"/>
                  </a:lnTo>
                  <a:lnTo>
                    <a:pt x="41" y="56"/>
                  </a:lnTo>
                  <a:lnTo>
                    <a:pt x="41" y="60"/>
                  </a:lnTo>
                  <a:lnTo>
                    <a:pt x="44" y="63"/>
                  </a:lnTo>
                  <a:lnTo>
                    <a:pt x="44" y="67"/>
                  </a:lnTo>
                  <a:lnTo>
                    <a:pt x="44" y="67"/>
                  </a:lnTo>
                  <a:lnTo>
                    <a:pt x="44" y="71"/>
                  </a:lnTo>
                  <a:lnTo>
                    <a:pt x="48" y="71"/>
                  </a:lnTo>
                  <a:lnTo>
                    <a:pt x="52" y="74"/>
                  </a:lnTo>
                  <a:lnTo>
                    <a:pt x="52" y="78"/>
                  </a:lnTo>
                  <a:lnTo>
                    <a:pt x="52" y="78"/>
                  </a:lnTo>
                  <a:lnTo>
                    <a:pt x="55" y="78"/>
                  </a:lnTo>
                  <a:lnTo>
                    <a:pt x="59" y="82"/>
                  </a:lnTo>
                  <a:lnTo>
                    <a:pt x="55" y="86"/>
                  </a:lnTo>
                  <a:lnTo>
                    <a:pt x="55" y="89"/>
                  </a:lnTo>
                  <a:lnTo>
                    <a:pt x="59" y="93"/>
                  </a:lnTo>
                  <a:lnTo>
                    <a:pt x="63" y="93"/>
                  </a:lnTo>
                  <a:lnTo>
                    <a:pt x="63" y="97"/>
                  </a:lnTo>
                  <a:lnTo>
                    <a:pt x="66" y="100"/>
                  </a:lnTo>
                  <a:lnTo>
                    <a:pt x="66" y="100"/>
                  </a:lnTo>
                  <a:lnTo>
                    <a:pt x="66" y="104"/>
                  </a:lnTo>
                  <a:lnTo>
                    <a:pt x="66" y="104"/>
                  </a:lnTo>
                  <a:lnTo>
                    <a:pt x="66" y="108"/>
                  </a:lnTo>
                  <a:lnTo>
                    <a:pt x="70" y="111"/>
                  </a:lnTo>
                  <a:lnTo>
                    <a:pt x="70" y="111"/>
                  </a:lnTo>
                  <a:lnTo>
                    <a:pt x="70" y="108"/>
                  </a:lnTo>
                  <a:lnTo>
                    <a:pt x="70" y="108"/>
                  </a:lnTo>
                  <a:lnTo>
                    <a:pt x="70" y="108"/>
                  </a:lnTo>
                  <a:lnTo>
                    <a:pt x="74" y="111"/>
                  </a:lnTo>
                  <a:lnTo>
                    <a:pt x="74" y="111"/>
                  </a:lnTo>
                  <a:lnTo>
                    <a:pt x="78" y="119"/>
                  </a:lnTo>
                  <a:lnTo>
                    <a:pt x="74" y="123"/>
                  </a:lnTo>
                  <a:lnTo>
                    <a:pt x="74" y="126"/>
                  </a:lnTo>
                  <a:lnTo>
                    <a:pt x="78" y="126"/>
                  </a:lnTo>
                  <a:lnTo>
                    <a:pt x="78" y="130"/>
                  </a:lnTo>
                  <a:lnTo>
                    <a:pt x="78" y="130"/>
                  </a:lnTo>
                  <a:lnTo>
                    <a:pt x="78" y="134"/>
                  </a:lnTo>
                  <a:lnTo>
                    <a:pt x="81" y="134"/>
                  </a:lnTo>
                  <a:lnTo>
                    <a:pt x="81" y="137"/>
                  </a:lnTo>
                  <a:lnTo>
                    <a:pt x="78" y="137"/>
                  </a:lnTo>
                  <a:lnTo>
                    <a:pt x="81" y="141"/>
                  </a:lnTo>
                  <a:lnTo>
                    <a:pt x="81" y="145"/>
                  </a:lnTo>
                  <a:lnTo>
                    <a:pt x="81" y="149"/>
                  </a:lnTo>
                  <a:lnTo>
                    <a:pt x="81" y="149"/>
                  </a:lnTo>
                  <a:lnTo>
                    <a:pt x="85" y="152"/>
                  </a:lnTo>
                  <a:lnTo>
                    <a:pt x="85" y="156"/>
                  </a:lnTo>
                  <a:lnTo>
                    <a:pt x="85" y="156"/>
                  </a:lnTo>
                  <a:lnTo>
                    <a:pt x="89" y="156"/>
                  </a:lnTo>
                  <a:lnTo>
                    <a:pt x="89" y="152"/>
                  </a:lnTo>
                  <a:lnTo>
                    <a:pt x="89" y="152"/>
                  </a:lnTo>
                  <a:lnTo>
                    <a:pt x="89" y="152"/>
                  </a:lnTo>
                  <a:lnTo>
                    <a:pt x="92" y="156"/>
                  </a:lnTo>
                  <a:lnTo>
                    <a:pt x="92" y="156"/>
                  </a:lnTo>
                  <a:lnTo>
                    <a:pt x="96" y="160"/>
                  </a:lnTo>
                  <a:lnTo>
                    <a:pt x="96" y="163"/>
                  </a:lnTo>
                  <a:lnTo>
                    <a:pt x="96" y="163"/>
                  </a:lnTo>
                  <a:lnTo>
                    <a:pt x="100" y="167"/>
                  </a:lnTo>
                  <a:lnTo>
                    <a:pt x="100" y="167"/>
                  </a:lnTo>
                  <a:lnTo>
                    <a:pt x="100" y="171"/>
                  </a:lnTo>
                  <a:lnTo>
                    <a:pt x="96" y="175"/>
                  </a:lnTo>
                  <a:lnTo>
                    <a:pt x="92" y="178"/>
                  </a:lnTo>
                  <a:lnTo>
                    <a:pt x="89" y="175"/>
                  </a:lnTo>
                  <a:lnTo>
                    <a:pt x="89" y="175"/>
                  </a:lnTo>
                  <a:lnTo>
                    <a:pt x="89" y="171"/>
                  </a:lnTo>
                  <a:lnTo>
                    <a:pt x="89" y="171"/>
                  </a:lnTo>
                  <a:lnTo>
                    <a:pt x="85" y="167"/>
                  </a:lnTo>
                  <a:lnTo>
                    <a:pt x="85" y="163"/>
                  </a:lnTo>
                  <a:lnTo>
                    <a:pt x="81" y="163"/>
                  </a:lnTo>
                  <a:lnTo>
                    <a:pt x="78" y="160"/>
                  </a:lnTo>
                  <a:lnTo>
                    <a:pt x="78" y="160"/>
                  </a:lnTo>
                  <a:lnTo>
                    <a:pt x="74" y="156"/>
                  </a:lnTo>
                  <a:lnTo>
                    <a:pt x="70" y="152"/>
                  </a:lnTo>
                  <a:lnTo>
                    <a:pt x="66" y="149"/>
                  </a:lnTo>
                  <a:lnTo>
                    <a:pt x="63" y="149"/>
                  </a:lnTo>
                  <a:lnTo>
                    <a:pt x="63" y="145"/>
                  </a:lnTo>
                  <a:lnTo>
                    <a:pt x="63" y="145"/>
                  </a:lnTo>
                  <a:lnTo>
                    <a:pt x="59" y="145"/>
                  </a:lnTo>
                  <a:lnTo>
                    <a:pt x="59" y="141"/>
                  </a:lnTo>
                  <a:lnTo>
                    <a:pt x="59" y="137"/>
                  </a:lnTo>
                  <a:lnTo>
                    <a:pt x="63" y="130"/>
                  </a:lnTo>
                  <a:lnTo>
                    <a:pt x="63" y="126"/>
                  </a:lnTo>
                  <a:lnTo>
                    <a:pt x="59" y="119"/>
                  </a:lnTo>
                  <a:lnTo>
                    <a:pt x="59" y="119"/>
                  </a:lnTo>
                  <a:lnTo>
                    <a:pt x="55" y="119"/>
                  </a:lnTo>
                  <a:lnTo>
                    <a:pt x="55" y="119"/>
                  </a:lnTo>
                  <a:lnTo>
                    <a:pt x="48" y="111"/>
                  </a:lnTo>
                  <a:lnTo>
                    <a:pt x="48" y="108"/>
                  </a:lnTo>
                  <a:lnTo>
                    <a:pt x="48" y="104"/>
                  </a:lnTo>
                  <a:lnTo>
                    <a:pt x="48" y="104"/>
                  </a:lnTo>
                  <a:lnTo>
                    <a:pt x="44" y="108"/>
                  </a:lnTo>
                  <a:lnTo>
                    <a:pt x="41" y="108"/>
                  </a:lnTo>
                  <a:lnTo>
                    <a:pt x="41" y="108"/>
                  </a:lnTo>
                  <a:lnTo>
                    <a:pt x="37" y="108"/>
                  </a:lnTo>
                  <a:lnTo>
                    <a:pt x="41" y="104"/>
                  </a:lnTo>
                  <a:lnTo>
                    <a:pt x="37" y="104"/>
                  </a:lnTo>
                  <a:lnTo>
                    <a:pt x="33" y="104"/>
                  </a:lnTo>
                  <a:lnTo>
                    <a:pt x="33" y="104"/>
                  </a:lnTo>
                  <a:lnTo>
                    <a:pt x="29" y="100"/>
                  </a:lnTo>
                  <a:lnTo>
                    <a:pt x="29" y="100"/>
                  </a:lnTo>
                  <a:lnTo>
                    <a:pt x="26" y="97"/>
                  </a:lnTo>
                  <a:lnTo>
                    <a:pt x="26" y="97"/>
                  </a:lnTo>
                  <a:lnTo>
                    <a:pt x="22" y="93"/>
                  </a:lnTo>
                  <a:lnTo>
                    <a:pt x="18" y="89"/>
                  </a:lnTo>
                  <a:lnTo>
                    <a:pt x="22" y="89"/>
                  </a:lnTo>
                  <a:lnTo>
                    <a:pt x="26" y="89"/>
                  </a:lnTo>
                  <a:lnTo>
                    <a:pt x="26" y="89"/>
                  </a:lnTo>
                  <a:lnTo>
                    <a:pt x="33" y="89"/>
                  </a:lnTo>
                  <a:lnTo>
                    <a:pt x="33" y="93"/>
                  </a:lnTo>
                  <a:lnTo>
                    <a:pt x="33" y="89"/>
                  </a:lnTo>
                  <a:lnTo>
                    <a:pt x="37" y="89"/>
                  </a:lnTo>
                  <a:lnTo>
                    <a:pt x="33" y="89"/>
                  </a:lnTo>
                  <a:lnTo>
                    <a:pt x="33" y="86"/>
                  </a:lnTo>
                  <a:lnTo>
                    <a:pt x="33" y="86"/>
                  </a:lnTo>
                  <a:lnTo>
                    <a:pt x="37" y="86"/>
                  </a:lnTo>
                  <a:lnTo>
                    <a:pt x="37" y="86"/>
                  </a:lnTo>
                  <a:lnTo>
                    <a:pt x="37" y="82"/>
                  </a:lnTo>
                  <a:lnTo>
                    <a:pt x="37" y="82"/>
                  </a:lnTo>
                  <a:lnTo>
                    <a:pt x="37" y="78"/>
                  </a:lnTo>
                  <a:lnTo>
                    <a:pt x="37" y="74"/>
                  </a:lnTo>
                  <a:lnTo>
                    <a:pt x="33" y="74"/>
                  </a:lnTo>
                  <a:lnTo>
                    <a:pt x="33" y="71"/>
                  </a:lnTo>
                  <a:lnTo>
                    <a:pt x="29" y="67"/>
                  </a:lnTo>
                  <a:lnTo>
                    <a:pt x="29" y="63"/>
                  </a:lnTo>
                  <a:lnTo>
                    <a:pt x="26" y="60"/>
                  </a:lnTo>
                  <a:lnTo>
                    <a:pt x="22" y="56"/>
                  </a:lnTo>
                  <a:lnTo>
                    <a:pt x="18" y="56"/>
                  </a:lnTo>
                  <a:lnTo>
                    <a:pt x="15" y="56"/>
                  </a:lnTo>
                  <a:lnTo>
                    <a:pt x="15" y="52"/>
                  </a:lnTo>
                  <a:lnTo>
                    <a:pt x="15" y="45"/>
                  </a:lnTo>
                  <a:lnTo>
                    <a:pt x="15" y="45"/>
                  </a:lnTo>
                  <a:lnTo>
                    <a:pt x="11" y="41"/>
                  </a:lnTo>
                  <a:lnTo>
                    <a:pt x="11" y="41"/>
                  </a:lnTo>
                  <a:lnTo>
                    <a:pt x="11" y="37"/>
                  </a:lnTo>
                  <a:lnTo>
                    <a:pt x="11" y="34"/>
                  </a:lnTo>
                  <a:lnTo>
                    <a:pt x="7" y="34"/>
                  </a:lnTo>
                  <a:lnTo>
                    <a:pt x="7" y="30"/>
                  </a:lnTo>
                  <a:lnTo>
                    <a:pt x="7" y="30"/>
                  </a:lnTo>
                  <a:lnTo>
                    <a:pt x="11" y="26"/>
                  </a:lnTo>
                  <a:lnTo>
                    <a:pt x="4" y="22"/>
                  </a:lnTo>
                  <a:lnTo>
                    <a:pt x="4" y="19"/>
                  </a:lnTo>
                  <a:lnTo>
                    <a:pt x="4" y="19"/>
                  </a:lnTo>
                  <a:lnTo>
                    <a:pt x="7" y="19"/>
                  </a:lnTo>
                  <a:lnTo>
                    <a:pt x="4" y="15"/>
                  </a:lnTo>
                  <a:lnTo>
                    <a:pt x="4" y="11"/>
                  </a:lnTo>
                  <a:lnTo>
                    <a:pt x="0" y="4"/>
                  </a:lnTo>
                  <a:lnTo>
                    <a:pt x="0" y="0"/>
                  </a:lnTo>
                  <a:lnTo>
                    <a:pt x="0" y="0"/>
                  </a:lnTo>
                  <a:close/>
                  <a:moveTo>
                    <a:pt x="85" y="145"/>
                  </a:moveTo>
                  <a:lnTo>
                    <a:pt x="85" y="141"/>
                  </a:lnTo>
                  <a:lnTo>
                    <a:pt x="85" y="141"/>
                  </a:lnTo>
                  <a:lnTo>
                    <a:pt x="85" y="137"/>
                  </a:lnTo>
                  <a:lnTo>
                    <a:pt x="81" y="137"/>
                  </a:lnTo>
                  <a:lnTo>
                    <a:pt x="85" y="141"/>
                  </a:lnTo>
                  <a:lnTo>
                    <a:pt x="85" y="145"/>
                  </a:lnTo>
                  <a:lnTo>
                    <a:pt x="85" y="145"/>
                  </a:lnTo>
                  <a:close/>
                  <a:moveTo>
                    <a:pt x="89" y="149"/>
                  </a:moveTo>
                  <a:lnTo>
                    <a:pt x="89" y="152"/>
                  </a:lnTo>
                  <a:lnTo>
                    <a:pt x="89" y="152"/>
                  </a:lnTo>
                  <a:lnTo>
                    <a:pt x="89" y="149"/>
                  </a:lnTo>
                  <a:lnTo>
                    <a:pt x="89" y="149"/>
                  </a:lnTo>
                  <a:lnTo>
                    <a:pt x="89" y="149"/>
                  </a:lnTo>
                  <a:close/>
                  <a:moveTo>
                    <a:pt x="296" y="145"/>
                  </a:moveTo>
                  <a:lnTo>
                    <a:pt x="300" y="145"/>
                  </a:lnTo>
                  <a:lnTo>
                    <a:pt x="300" y="145"/>
                  </a:lnTo>
                  <a:lnTo>
                    <a:pt x="296" y="145"/>
                  </a:lnTo>
                  <a:lnTo>
                    <a:pt x="296" y="145"/>
                  </a:lnTo>
                  <a:lnTo>
                    <a:pt x="296" y="145"/>
                  </a:lnTo>
                  <a:close/>
                  <a:moveTo>
                    <a:pt x="296" y="149"/>
                  </a:moveTo>
                  <a:lnTo>
                    <a:pt x="296" y="149"/>
                  </a:lnTo>
                  <a:lnTo>
                    <a:pt x="296" y="149"/>
                  </a:lnTo>
                  <a:lnTo>
                    <a:pt x="296" y="149"/>
                  </a:lnTo>
                  <a:lnTo>
                    <a:pt x="296" y="149"/>
                  </a:lnTo>
                  <a:lnTo>
                    <a:pt x="296" y="149"/>
                  </a:lnTo>
                  <a:close/>
                  <a:moveTo>
                    <a:pt x="296" y="156"/>
                  </a:moveTo>
                  <a:lnTo>
                    <a:pt x="296" y="152"/>
                  </a:lnTo>
                  <a:lnTo>
                    <a:pt x="296" y="152"/>
                  </a:lnTo>
                  <a:lnTo>
                    <a:pt x="296" y="156"/>
                  </a:lnTo>
                  <a:close/>
                </a:path>
              </a:pathLst>
            </a:custGeom>
            <a:grpFill/>
            <a:ln>
              <a:noFill/>
            </a:ln>
          </p:spPr>
          <p:txBody>
            <a:bodyPr vert="horz" wrap="square" lIns="91440" tIns="45720" rIns="91440" bIns="45720" numCol="1" anchor="t" anchorCtr="0" compatLnSpc="1"/>
            <a:lstStyle/>
            <a:p>
              <a:endParaRPr lang="en-US"/>
            </a:p>
          </p:txBody>
        </p:sp>
        <p:sp>
          <p:nvSpPr>
            <p:cNvPr id="175" name="Freeform 177"/>
            <p:cNvSpPr>
              <a:spLocks noEditPoints="1"/>
            </p:cNvSpPr>
            <p:nvPr/>
          </p:nvSpPr>
          <p:spPr bwMode="auto">
            <a:xfrm>
              <a:off x="2749063" y="3075611"/>
              <a:ext cx="829877" cy="788705"/>
            </a:xfrm>
            <a:custGeom>
              <a:avLst/>
              <a:gdLst>
                <a:gd name="T0" fmla="*/ 103 w 174"/>
                <a:gd name="T1" fmla="*/ 22 h 165"/>
                <a:gd name="T2" fmla="*/ 105 w 174"/>
                <a:gd name="T3" fmla="*/ 21 h 165"/>
                <a:gd name="T4" fmla="*/ 106 w 174"/>
                <a:gd name="T5" fmla="*/ 21 h 165"/>
                <a:gd name="T6" fmla="*/ 109 w 174"/>
                <a:gd name="T7" fmla="*/ 22 h 165"/>
                <a:gd name="T8" fmla="*/ 100 w 174"/>
                <a:gd name="T9" fmla="*/ 5 h 165"/>
                <a:gd name="T10" fmla="*/ 94 w 174"/>
                <a:gd name="T11" fmla="*/ 12 h 165"/>
                <a:gd name="T12" fmla="*/ 88 w 174"/>
                <a:gd name="T13" fmla="*/ 13 h 165"/>
                <a:gd name="T14" fmla="*/ 79 w 174"/>
                <a:gd name="T15" fmla="*/ 12 h 165"/>
                <a:gd name="T16" fmla="*/ 75 w 174"/>
                <a:gd name="T17" fmla="*/ 13 h 165"/>
                <a:gd name="T18" fmla="*/ 64 w 174"/>
                <a:gd name="T19" fmla="*/ 15 h 165"/>
                <a:gd name="T20" fmla="*/ 64 w 174"/>
                <a:gd name="T21" fmla="*/ 5 h 165"/>
                <a:gd name="T22" fmla="*/ 59 w 174"/>
                <a:gd name="T23" fmla="*/ 0 h 165"/>
                <a:gd name="T24" fmla="*/ 44 w 174"/>
                <a:gd name="T25" fmla="*/ 6 h 165"/>
                <a:gd name="T26" fmla="*/ 47 w 174"/>
                <a:gd name="T27" fmla="*/ 12 h 165"/>
                <a:gd name="T28" fmla="*/ 30 w 174"/>
                <a:gd name="T29" fmla="*/ 17 h 165"/>
                <a:gd name="T30" fmla="*/ 18 w 174"/>
                <a:gd name="T31" fmla="*/ 16 h 165"/>
                <a:gd name="T32" fmla="*/ 20 w 174"/>
                <a:gd name="T33" fmla="*/ 28 h 165"/>
                <a:gd name="T34" fmla="*/ 10 w 174"/>
                <a:gd name="T35" fmla="*/ 40 h 165"/>
                <a:gd name="T36" fmla="*/ 3 w 174"/>
                <a:gd name="T37" fmla="*/ 49 h 165"/>
                <a:gd name="T38" fmla="*/ 5 w 174"/>
                <a:gd name="T39" fmla="*/ 60 h 165"/>
                <a:gd name="T40" fmla="*/ 16 w 174"/>
                <a:gd name="T41" fmla="*/ 67 h 165"/>
                <a:gd name="T42" fmla="*/ 27 w 174"/>
                <a:gd name="T43" fmla="*/ 66 h 165"/>
                <a:gd name="T44" fmla="*/ 38 w 174"/>
                <a:gd name="T45" fmla="*/ 65 h 165"/>
                <a:gd name="T46" fmla="*/ 50 w 174"/>
                <a:gd name="T47" fmla="*/ 75 h 165"/>
                <a:gd name="T48" fmla="*/ 62 w 174"/>
                <a:gd name="T49" fmla="*/ 86 h 165"/>
                <a:gd name="T50" fmla="*/ 74 w 174"/>
                <a:gd name="T51" fmla="*/ 106 h 165"/>
                <a:gd name="T52" fmla="*/ 84 w 174"/>
                <a:gd name="T53" fmla="*/ 114 h 165"/>
                <a:gd name="T54" fmla="*/ 90 w 174"/>
                <a:gd name="T55" fmla="*/ 127 h 165"/>
                <a:gd name="T56" fmla="*/ 92 w 174"/>
                <a:gd name="T57" fmla="*/ 136 h 165"/>
                <a:gd name="T58" fmla="*/ 83 w 174"/>
                <a:gd name="T59" fmla="*/ 143 h 165"/>
                <a:gd name="T60" fmla="*/ 84 w 174"/>
                <a:gd name="T61" fmla="*/ 150 h 165"/>
                <a:gd name="T62" fmla="*/ 95 w 174"/>
                <a:gd name="T63" fmla="*/ 157 h 165"/>
                <a:gd name="T64" fmla="*/ 102 w 174"/>
                <a:gd name="T65" fmla="*/ 159 h 165"/>
                <a:gd name="T66" fmla="*/ 105 w 174"/>
                <a:gd name="T67" fmla="*/ 152 h 165"/>
                <a:gd name="T68" fmla="*/ 108 w 174"/>
                <a:gd name="T69" fmla="*/ 149 h 165"/>
                <a:gd name="T70" fmla="*/ 104 w 174"/>
                <a:gd name="T71" fmla="*/ 156 h 165"/>
                <a:gd name="T72" fmla="*/ 116 w 174"/>
                <a:gd name="T73" fmla="*/ 140 h 165"/>
                <a:gd name="T74" fmla="*/ 116 w 174"/>
                <a:gd name="T75" fmla="*/ 133 h 165"/>
                <a:gd name="T76" fmla="*/ 119 w 174"/>
                <a:gd name="T77" fmla="*/ 126 h 165"/>
                <a:gd name="T78" fmla="*/ 131 w 174"/>
                <a:gd name="T79" fmla="*/ 119 h 165"/>
                <a:gd name="T80" fmla="*/ 136 w 174"/>
                <a:gd name="T81" fmla="*/ 115 h 165"/>
                <a:gd name="T82" fmla="*/ 141 w 174"/>
                <a:gd name="T83" fmla="*/ 116 h 165"/>
                <a:gd name="T84" fmla="*/ 149 w 174"/>
                <a:gd name="T85" fmla="*/ 109 h 165"/>
                <a:gd name="T86" fmla="*/ 154 w 174"/>
                <a:gd name="T87" fmla="*/ 96 h 165"/>
                <a:gd name="T88" fmla="*/ 156 w 174"/>
                <a:gd name="T89" fmla="*/ 78 h 165"/>
                <a:gd name="T90" fmla="*/ 155 w 174"/>
                <a:gd name="T91" fmla="*/ 73 h 165"/>
                <a:gd name="T92" fmla="*/ 161 w 174"/>
                <a:gd name="T93" fmla="*/ 71 h 165"/>
                <a:gd name="T94" fmla="*/ 173 w 174"/>
                <a:gd name="T95" fmla="*/ 56 h 165"/>
                <a:gd name="T96" fmla="*/ 168 w 174"/>
                <a:gd name="T97" fmla="*/ 42 h 165"/>
                <a:gd name="T98" fmla="*/ 151 w 174"/>
                <a:gd name="T99" fmla="*/ 33 h 165"/>
                <a:gd name="T100" fmla="*/ 142 w 174"/>
                <a:gd name="T101" fmla="*/ 33 h 165"/>
                <a:gd name="T102" fmla="*/ 134 w 174"/>
                <a:gd name="T103" fmla="*/ 32 h 165"/>
                <a:gd name="T104" fmla="*/ 130 w 174"/>
                <a:gd name="T105" fmla="*/ 35 h 165"/>
                <a:gd name="T106" fmla="*/ 126 w 174"/>
                <a:gd name="T107" fmla="*/ 29 h 165"/>
                <a:gd name="T108" fmla="*/ 120 w 174"/>
                <a:gd name="T109" fmla="*/ 25 h 165"/>
                <a:gd name="T110" fmla="*/ 113 w 174"/>
                <a:gd name="T111" fmla="*/ 27 h 165"/>
                <a:gd name="T112" fmla="*/ 107 w 174"/>
                <a:gd name="T113" fmla="*/ 33 h 165"/>
                <a:gd name="T114" fmla="*/ 105 w 174"/>
                <a:gd name="T115" fmla="*/ 29 h 165"/>
                <a:gd name="T116" fmla="*/ 113 w 174"/>
                <a:gd name="T117" fmla="*/ 24 h 165"/>
                <a:gd name="T118" fmla="*/ 104 w 174"/>
                <a:gd name="T119" fmla="*/ 25 h 165"/>
                <a:gd name="T120" fmla="*/ 99 w 174"/>
                <a:gd name="T121" fmla="*/ 25 h 165"/>
                <a:gd name="T122" fmla="*/ 106 w 174"/>
                <a:gd name="T123" fmla="*/ 17 h 165"/>
                <a:gd name="T124" fmla="*/ 102 w 174"/>
                <a:gd name="T125" fmla="*/ 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65">
                  <a:moveTo>
                    <a:pt x="102" y="24"/>
                  </a:moveTo>
                  <a:cubicBezTo>
                    <a:pt x="102" y="24"/>
                    <a:pt x="102" y="24"/>
                    <a:pt x="102" y="24"/>
                  </a:cubicBezTo>
                  <a:cubicBezTo>
                    <a:pt x="103" y="23"/>
                    <a:pt x="103" y="23"/>
                    <a:pt x="103" y="23"/>
                  </a:cubicBezTo>
                  <a:cubicBezTo>
                    <a:pt x="103" y="24"/>
                    <a:pt x="103" y="24"/>
                    <a:pt x="103" y="24"/>
                  </a:cubicBezTo>
                  <a:cubicBezTo>
                    <a:pt x="103" y="24"/>
                    <a:pt x="103" y="24"/>
                    <a:pt x="103" y="24"/>
                  </a:cubicBezTo>
                  <a:cubicBezTo>
                    <a:pt x="102" y="24"/>
                    <a:pt x="102" y="24"/>
                    <a:pt x="102" y="24"/>
                  </a:cubicBezTo>
                  <a:cubicBezTo>
                    <a:pt x="102" y="24"/>
                    <a:pt x="102" y="24"/>
                    <a:pt x="102" y="24"/>
                  </a:cubicBezTo>
                  <a:close/>
                  <a:moveTo>
                    <a:pt x="101" y="24"/>
                  </a:moveTo>
                  <a:cubicBezTo>
                    <a:pt x="101" y="24"/>
                    <a:pt x="101" y="24"/>
                    <a:pt x="101" y="24"/>
                  </a:cubicBezTo>
                  <a:cubicBezTo>
                    <a:pt x="101" y="24"/>
                    <a:pt x="101" y="24"/>
                    <a:pt x="101" y="24"/>
                  </a:cubicBezTo>
                  <a:cubicBezTo>
                    <a:pt x="102" y="23"/>
                    <a:pt x="102" y="23"/>
                    <a:pt x="102" y="23"/>
                  </a:cubicBezTo>
                  <a:cubicBezTo>
                    <a:pt x="103" y="23"/>
                    <a:pt x="103" y="23"/>
                    <a:pt x="103" y="23"/>
                  </a:cubicBezTo>
                  <a:cubicBezTo>
                    <a:pt x="103" y="22"/>
                    <a:pt x="103" y="22"/>
                    <a:pt x="103" y="22"/>
                  </a:cubicBezTo>
                  <a:cubicBezTo>
                    <a:pt x="103" y="22"/>
                    <a:pt x="103" y="22"/>
                    <a:pt x="103" y="22"/>
                  </a:cubicBezTo>
                  <a:cubicBezTo>
                    <a:pt x="103" y="22"/>
                    <a:pt x="103" y="22"/>
                    <a:pt x="103" y="22"/>
                  </a:cubicBezTo>
                  <a:cubicBezTo>
                    <a:pt x="103" y="22"/>
                    <a:pt x="103" y="22"/>
                    <a:pt x="103" y="22"/>
                  </a:cubicBezTo>
                  <a:cubicBezTo>
                    <a:pt x="102" y="22"/>
                    <a:pt x="102" y="22"/>
                    <a:pt x="102" y="22"/>
                  </a:cubicBezTo>
                  <a:cubicBezTo>
                    <a:pt x="101" y="23"/>
                    <a:pt x="101" y="23"/>
                    <a:pt x="101" y="23"/>
                  </a:cubicBezTo>
                  <a:cubicBezTo>
                    <a:pt x="101" y="24"/>
                    <a:pt x="101" y="24"/>
                    <a:pt x="101" y="24"/>
                  </a:cubicBezTo>
                  <a:close/>
                  <a:moveTo>
                    <a:pt x="105" y="21"/>
                  </a:moveTo>
                  <a:cubicBezTo>
                    <a:pt x="104" y="21"/>
                    <a:pt x="104" y="21"/>
                    <a:pt x="104" y="21"/>
                  </a:cubicBezTo>
                  <a:cubicBezTo>
                    <a:pt x="104" y="21"/>
                    <a:pt x="104" y="21"/>
                    <a:pt x="104" y="21"/>
                  </a:cubicBezTo>
                  <a:cubicBezTo>
                    <a:pt x="104" y="21"/>
                    <a:pt x="104" y="21"/>
                    <a:pt x="104" y="21"/>
                  </a:cubicBezTo>
                  <a:cubicBezTo>
                    <a:pt x="104" y="22"/>
                    <a:pt x="104" y="22"/>
                    <a:pt x="104" y="22"/>
                  </a:cubicBezTo>
                  <a:cubicBezTo>
                    <a:pt x="105" y="22"/>
                    <a:pt x="105" y="22"/>
                    <a:pt x="105" y="22"/>
                  </a:cubicBezTo>
                  <a:cubicBezTo>
                    <a:pt x="105" y="21"/>
                    <a:pt x="105" y="21"/>
                    <a:pt x="105" y="21"/>
                  </a:cubicBezTo>
                  <a:close/>
                  <a:moveTo>
                    <a:pt x="105" y="21"/>
                  </a:moveTo>
                  <a:cubicBezTo>
                    <a:pt x="104" y="20"/>
                    <a:pt x="104" y="20"/>
                    <a:pt x="104" y="20"/>
                  </a:cubicBezTo>
                  <a:cubicBezTo>
                    <a:pt x="105" y="19"/>
                    <a:pt x="105" y="19"/>
                    <a:pt x="105" y="19"/>
                  </a:cubicBezTo>
                  <a:cubicBezTo>
                    <a:pt x="105" y="19"/>
                    <a:pt x="105" y="19"/>
                    <a:pt x="105" y="19"/>
                  </a:cubicBezTo>
                  <a:cubicBezTo>
                    <a:pt x="106" y="19"/>
                    <a:pt x="106" y="19"/>
                    <a:pt x="106" y="19"/>
                  </a:cubicBezTo>
                  <a:cubicBezTo>
                    <a:pt x="106" y="19"/>
                    <a:pt x="106" y="19"/>
                    <a:pt x="106" y="19"/>
                  </a:cubicBezTo>
                  <a:cubicBezTo>
                    <a:pt x="106" y="19"/>
                    <a:pt x="106" y="19"/>
                    <a:pt x="106" y="19"/>
                  </a:cubicBezTo>
                  <a:cubicBezTo>
                    <a:pt x="106" y="19"/>
                    <a:pt x="106" y="19"/>
                    <a:pt x="106" y="19"/>
                  </a:cubicBezTo>
                  <a:cubicBezTo>
                    <a:pt x="105" y="20"/>
                    <a:pt x="105" y="20"/>
                    <a:pt x="105" y="20"/>
                  </a:cubicBezTo>
                  <a:cubicBezTo>
                    <a:pt x="105" y="21"/>
                    <a:pt x="105" y="21"/>
                    <a:pt x="105" y="21"/>
                  </a:cubicBezTo>
                  <a:close/>
                  <a:moveTo>
                    <a:pt x="105" y="21"/>
                  </a:moveTo>
                  <a:cubicBezTo>
                    <a:pt x="105" y="21"/>
                    <a:pt x="105" y="21"/>
                    <a:pt x="105" y="21"/>
                  </a:cubicBezTo>
                  <a:cubicBezTo>
                    <a:pt x="106" y="21"/>
                    <a:pt x="106" y="21"/>
                    <a:pt x="106" y="21"/>
                  </a:cubicBezTo>
                  <a:cubicBezTo>
                    <a:pt x="107" y="21"/>
                    <a:pt x="107" y="21"/>
                    <a:pt x="107" y="21"/>
                  </a:cubicBezTo>
                  <a:cubicBezTo>
                    <a:pt x="107" y="21"/>
                    <a:pt x="107" y="21"/>
                    <a:pt x="107" y="21"/>
                  </a:cubicBezTo>
                  <a:cubicBezTo>
                    <a:pt x="108" y="21"/>
                    <a:pt x="108" y="21"/>
                    <a:pt x="108" y="21"/>
                  </a:cubicBezTo>
                  <a:cubicBezTo>
                    <a:pt x="107" y="20"/>
                    <a:pt x="107" y="20"/>
                    <a:pt x="107" y="20"/>
                  </a:cubicBezTo>
                  <a:cubicBezTo>
                    <a:pt x="106" y="21"/>
                    <a:pt x="106" y="21"/>
                    <a:pt x="106" y="21"/>
                  </a:cubicBezTo>
                  <a:cubicBezTo>
                    <a:pt x="105" y="21"/>
                    <a:pt x="105" y="21"/>
                    <a:pt x="105" y="21"/>
                  </a:cubicBezTo>
                  <a:cubicBezTo>
                    <a:pt x="105" y="21"/>
                    <a:pt x="105" y="21"/>
                    <a:pt x="105" y="21"/>
                  </a:cubicBezTo>
                  <a:close/>
                  <a:moveTo>
                    <a:pt x="107" y="22"/>
                  </a:moveTo>
                  <a:cubicBezTo>
                    <a:pt x="108" y="22"/>
                    <a:pt x="108" y="22"/>
                    <a:pt x="108" y="22"/>
                  </a:cubicBezTo>
                  <a:cubicBezTo>
                    <a:pt x="108" y="21"/>
                    <a:pt x="108" y="21"/>
                    <a:pt x="108" y="21"/>
                  </a:cubicBezTo>
                  <a:cubicBezTo>
                    <a:pt x="109" y="21"/>
                    <a:pt x="109" y="21"/>
                    <a:pt x="109" y="21"/>
                  </a:cubicBezTo>
                  <a:cubicBezTo>
                    <a:pt x="109" y="22"/>
                    <a:pt x="109" y="22"/>
                    <a:pt x="109" y="22"/>
                  </a:cubicBezTo>
                  <a:cubicBezTo>
                    <a:pt x="109" y="22"/>
                    <a:pt x="109" y="22"/>
                    <a:pt x="109" y="22"/>
                  </a:cubicBezTo>
                  <a:cubicBezTo>
                    <a:pt x="108" y="22"/>
                    <a:pt x="108" y="22"/>
                    <a:pt x="108" y="22"/>
                  </a:cubicBezTo>
                  <a:cubicBezTo>
                    <a:pt x="107" y="22"/>
                    <a:pt x="107" y="22"/>
                    <a:pt x="107" y="22"/>
                  </a:cubicBezTo>
                  <a:close/>
                  <a:moveTo>
                    <a:pt x="105" y="14"/>
                  </a:moveTo>
                  <a:cubicBezTo>
                    <a:pt x="104" y="13"/>
                    <a:pt x="104" y="13"/>
                    <a:pt x="104" y="13"/>
                  </a:cubicBezTo>
                  <a:cubicBezTo>
                    <a:pt x="104" y="12"/>
                    <a:pt x="104" y="12"/>
                    <a:pt x="104" y="12"/>
                  </a:cubicBezTo>
                  <a:cubicBezTo>
                    <a:pt x="104" y="12"/>
                    <a:pt x="104" y="12"/>
                    <a:pt x="104" y="12"/>
                  </a:cubicBezTo>
                  <a:cubicBezTo>
                    <a:pt x="105" y="12"/>
                    <a:pt x="105" y="12"/>
                    <a:pt x="105" y="12"/>
                  </a:cubicBezTo>
                  <a:cubicBezTo>
                    <a:pt x="105" y="13"/>
                    <a:pt x="105" y="13"/>
                    <a:pt x="105" y="13"/>
                  </a:cubicBezTo>
                  <a:cubicBezTo>
                    <a:pt x="105" y="14"/>
                    <a:pt x="105" y="14"/>
                    <a:pt x="105" y="14"/>
                  </a:cubicBezTo>
                  <a:cubicBezTo>
                    <a:pt x="105" y="14"/>
                    <a:pt x="105" y="14"/>
                    <a:pt x="105" y="14"/>
                  </a:cubicBezTo>
                  <a:close/>
                  <a:moveTo>
                    <a:pt x="101" y="6"/>
                  </a:moveTo>
                  <a:cubicBezTo>
                    <a:pt x="100" y="5"/>
                    <a:pt x="100" y="5"/>
                    <a:pt x="100" y="5"/>
                  </a:cubicBezTo>
                  <a:cubicBezTo>
                    <a:pt x="100" y="5"/>
                    <a:pt x="100" y="5"/>
                    <a:pt x="100" y="5"/>
                  </a:cubicBezTo>
                  <a:cubicBezTo>
                    <a:pt x="100" y="4"/>
                    <a:pt x="100" y="4"/>
                    <a:pt x="100" y="4"/>
                  </a:cubicBezTo>
                  <a:cubicBezTo>
                    <a:pt x="99" y="4"/>
                    <a:pt x="99" y="4"/>
                    <a:pt x="99" y="4"/>
                  </a:cubicBezTo>
                  <a:cubicBezTo>
                    <a:pt x="100" y="4"/>
                    <a:pt x="100" y="4"/>
                    <a:pt x="100" y="4"/>
                  </a:cubicBezTo>
                  <a:cubicBezTo>
                    <a:pt x="99" y="5"/>
                    <a:pt x="99" y="5"/>
                    <a:pt x="99" y="5"/>
                  </a:cubicBezTo>
                  <a:cubicBezTo>
                    <a:pt x="98" y="6"/>
                    <a:pt x="98" y="6"/>
                    <a:pt x="98" y="6"/>
                  </a:cubicBezTo>
                  <a:cubicBezTo>
                    <a:pt x="98" y="6"/>
                    <a:pt x="98" y="6"/>
                    <a:pt x="98" y="6"/>
                  </a:cubicBezTo>
                  <a:cubicBezTo>
                    <a:pt x="98" y="6"/>
                    <a:pt x="98" y="6"/>
                    <a:pt x="98" y="6"/>
                  </a:cubicBezTo>
                  <a:cubicBezTo>
                    <a:pt x="98" y="6"/>
                    <a:pt x="98" y="6"/>
                    <a:pt x="98" y="6"/>
                  </a:cubicBezTo>
                  <a:cubicBezTo>
                    <a:pt x="97" y="7"/>
                    <a:pt x="97" y="7"/>
                    <a:pt x="97" y="7"/>
                  </a:cubicBezTo>
                  <a:cubicBezTo>
                    <a:pt x="96" y="9"/>
                    <a:pt x="96" y="9"/>
                    <a:pt x="96" y="9"/>
                  </a:cubicBezTo>
                  <a:cubicBezTo>
                    <a:pt x="96" y="9"/>
                    <a:pt x="96" y="9"/>
                    <a:pt x="96" y="9"/>
                  </a:cubicBezTo>
                  <a:cubicBezTo>
                    <a:pt x="95" y="11"/>
                    <a:pt x="95" y="11"/>
                    <a:pt x="95" y="11"/>
                  </a:cubicBezTo>
                  <a:cubicBezTo>
                    <a:pt x="94" y="12"/>
                    <a:pt x="94" y="12"/>
                    <a:pt x="94" y="12"/>
                  </a:cubicBezTo>
                  <a:cubicBezTo>
                    <a:pt x="93" y="13"/>
                    <a:pt x="93" y="13"/>
                    <a:pt x="93" y="13"/>
                  </a:cubicBezTo>
                  <a:cubicBezTo>
                    <a:pt x="93" y="13"/>
                    <a:pt x="93" y="13"/>
                    <a:pt x="93" y="13"/>
                  </a:cubicBezTo>
                  <a:cubicBezTo>
                    <a:pt x="92" y="13"/>
                    <a:pt x="92" y="13"/>
                    <a:pt x="92" y="13"/>
                  </a:cubicBezTo>
                  <a:cubicBezTo>
                    <a:pt x="92" y="14"/>
                    <a:pt x="92" y="14"/>
                    <a:pt x="92" y="14"/>
                  </a:cubicBezTo>
                  <a:cubicBezTo>
                    <a:pt x="91" y="15"/>
                    <a:pt x="91" y="15"/>
                    <a:pt x="91" y="15"/>
                  </a:cubicBezTo>
                  <a:cubicBezTo>
                    <a:pt x="91" y="14"/>
                    <a:pt x="91" y="14"/>
                    <a:pt x="91" y="14"/>
                  </a:cubicBezTo>
                  <a:cubicBezTo>
                    <a:pt x="91" y="13"/>
                    <a:pt x="91" y="13"/>
                    <a:pt x="91" y="13"/>
                  </a:cubicBezTo>
                  <a:cubicBezTo>
                    <a:pt x="90" y="13"/>
                    <a:pt x="90" y="13"/>
                    <a:pt x="90" y="13"/>
                  </a:cubicBezTo>
                  <a:cubicBezTo>
                    <a:pt x="90" y="13"/>
                    <a:pt x="90" y="13"/>
                    <a:pt x="90" y="13"/>
                  </a:cubicBezTo>
                  <a:cubicBezTo>
                    <a:pt x="90" y="13"/>
                    <a:pt x="90" y="13"/>
                    <a:pt x="90" y="13"/>
                  </a:cubicBezTo>
                  <a:cubicBezTo>
                    <a:pt x="89" y="13"/>
                    <a:pt x="89" y="13"/>
                    <a:pt x="89" y="13"/>
                  </a:cubicBezTo>
                  <a:cubicBezTo>
                    <a:pt x="89" y="14"/>
                    <a:pt x="89" y="14"/>
                    <a:pt x="89" y="14"/>
                  </a:cubicBezTo>
                  <a:cubicBezTo>
                    <a:pt x="88" y="13"/>
                    <a:pt x="88" y="13"/>
                    <a:pt x="88" y="13"/>
                  </a:cubicBezTo>
                  <a:cubicBezTo>
                    <a:pt x="87" y="13"/>
                    <a:pt x="87" y="13"/>
                    <a:pt x="87" y="13"/>
                  </a:cubicBezTo>
                  <a:cubicBezTo>
                    <a:pt x="87" y="12"/>
                    <a:pt x="87" y="12"/>
                    <a:pt x="87" y="12"/>
                  </a:cubicBezTo>
                  <a:cubicBezTo>
                    <a:pt x="87" y="12"/>
                    <a:pt x="87" y="12"/>
                    <a:pt x="87" y="12"/>
                  </a:cubicBezTo>
                  <a:cubicBezTo>
                    <a:pt x="87" y="12"/>
                    <a:pt x="87" y="12"/>
                    <a:pt x="87" y="12"/>
                  </a:cubicBezTo>
                  <a:cubicBezTo>
                    <a:pt x="87" y="11"/>
                    <a:pt x="87" y="11"/>
                    <a:pt x="87" y="11"/>
                  </a:cubicBezTo>
                  <a:cubicBezTo>
                    <a:pt x="86" y="11"/>
                    <a:pt x="86" y="11"/>
                    <a:pt x="86" y="11"/>
                  </a:cubicBezTo>
                  <a:cubicBezTo>
                    <a:pt x="85" y="10"/>
                    <a:pt x="85" y="10"/>
                    <a:pt x="85" y="10"/>
                  </a:cubicBezTo>
                  <a:cubicBezTo>
                    <a:pt x="84" y="10"/>
                    <a:pt x="84" y="10"/>
                    <a:pt x="84" y="10"/>
                  </a:cubicBezTo>
                  <a:cubicBezTo>
                    <a:pt x="83" y="11"/>
                    <a:pt x="83" y="11"/>
                    <a:pt x="83" y="11"/>
                  </a:cubicBezTo>
                  <a:cubicBezTo>
                    <a:pt x="81" y="11"/>
                    <a:pt x="81" y="11"/>
                    <a:pt x="81" y="11"/>
                  </a:cubicBezTo>
                  <a:cubicBezTo>
                    <a:pt x="80" y="11"/>
                    <a:pt x="80" y="11"/>
                    <a:pt x="80" y="11"/>
                  </a:cubicBezTo>
                  <a:cubicBezTo>
                    <a:pt x="79" y="11"/>
                    <a:pt x="79" y="11"/>
                    <a:pt x="79" y="11"/>
                  </a:cubicBezTo>
                  <a:cubicBezTo>
                    <a:pt x="79" y="12"/>
                    <a:pt x="79" y="12"/>
                    <a:pt x="79" y="12"/>
                  </a:cubicBezTo>
                  <a:cubicBezTo>
                    <a:pt x="80" y="13"/>
                    <a:pt x="80" y="13"/>
                    <a:pt x="80" y="13"/>
                  </a:cubicBezTo>
                  <a:cubicBezTo>
                    <a:pt x="80" y="13"/>
                    <a:pt x="80" y="13"/>
                    <a:pt x="80" y="13"/>
                  </a:cubicBezTo>
                  <a:cubicBezTo>
                    <a:pt x="81" y="14"/>
                    <a:pt x="81" y="14"/>
                    <a:pt x="81" y="14"/>
                  </a:cubicBezTo>
                  <a:cubicBezTo>
                    <a:pt x="81" y="14"/>
                    <a:pt x="81" y="14"/>
                    <a:pt x="81" y="14"/>
                  </a:cubicBezTo>
                  <a:cubicBezTo>
                    <a:pt x="80" y="14"/>
                    <a:pt x="80" y="14"/>
                    <a:pt x="80" y="14"/>
                  </a:cubicBezTo>
                  <a:cubicBezTo>
                    <a:pt x="79" y="14"/>
                    <a:pt x="79" y="14"/>
                    <a:pt x="79" y="14"/>
                  </a:cubicBezTo>
                  <a:cubicBezTo>
                    <a:pt x="78" y="14"/>
                    <a:pt x="78" y="14"/>
                    <a:pt x="78" y="14"/>
                  </a:cubicBezTo>
                  <a:cubicBezTo>
                    <a:pt x="78" y="14"/>
                    <a:pt x="78" y="14"/>
                    <a:pt x="78" y="14"/>
                  </a:cubicBezTo>
                  <a:cubicBezTo>
                    <a:pt x="78" y="14"/>
                    <a:pt x="78" y="14"/>
                    <a:pt x="78" y="14"/>
                  </a:cubicBezTo>
                  <a:cubicBezTo>
                    <a:pt x="78" y="14"/>
                    <a:pt x="78" y="14"/>
                    <a:pt x="78" y="14"/>
                  </a:cubicBezTo>
                  <a:cubicBezTo>
                    <a:pt x="77" y="14"/>
                    <a:pt x="77" y="14"/>
                    <a:pt x="77" y="14"/>
                  </a:cubicBezTo>
                  <a:cubicBezTo>
                    <a:pt x="76" y="14"/>
                    <a:pt x="76" y="14"/>
                    <a:pt x="76" y="14"/>
                  </a:cubicBezTo>
                  <a:cubicBezTo>
                    <a:pt x="75" y="13"/>
                    <a:pt x="75" y="13"/>
                    <a:pt x="75" y="13"/>
                  </a:cubicBezTo>
                  <a:cubicBezTo>
                    <a:pt x="74" y="14"/>
                    <a:pt x="74" y="14"/>
                    <a:pt x="74" y="14"/>
                  </a:cubicBezTo>
                  <a:cubicBezTo>
                    <a:pt x="73" y="14"/>
                    <a:pt x="73" y="14"/>
                    <a:pt x="73" y="14"/>
                  </a:cubicBezTo>
                  <a:cubicBezTo>
                    <a:pt x="73" y="15"/>
                    <a:pt x="73" y="15"/>
                    <a:pt x="73" y="15"/>
                  </a:cubicBezTo>
                  <a:cubicBezTo>
                    <a:pt x="71" y="15"/>
                    <a:pt x="71" y="15"/>
                    <a:pt x="71" y="15"/>
                  </a:cubicBezTo>
                  <a:cubicBezTo>
                    <a:pt x="70" y="15"/>
                    <a:pt x="70" y="15"/>
                    <a:pt x="70" y="15"/>
                  </a:cubicBezTo>
                  <a:cubicBezTo>
                    <a:pt x="70" y="16"/>
                    <a:pt x="70" y="16"/>
                    <a:pt x="70" y="16"/>
                  </a:cubicBezTo>
                  <a:cubicBezTo>
                    <a:pt x="69" y="16"/>
                    <a:pt x="69" y="16"/>
                    <a:pt x="69" y="16"/>
                  </a:cubicBezTo>
                  <a:cubicBezTo>
                    <a:pt x="68" y="16"/>
                    <a:pt x="68" y="16"/>
                    <a:pt x="68" y="16"/>
                  </a:cubicBezTo>
                  <a:cubicBezTo>
                    <a:pt x="68" y="16"/>
                    <a:pt x="68" y="16"/>
                    <a:pt x="68" y="16"/>
                  </a:cubicBezTo>
                  <a:cubicBezTo>
                    <a:pt x="67" y="16"/>
                    <a:pt x="67" y="16"/>
                    <a:pt x="67" y="16"/>
                  </a:cubicBezTo>
                  <a:cubicBezTo>
                    <a:pt x="67" y="17"/>
                    <a:pt x="67" y="17"/>
                    <a:pt x="67" y="17"/>
                  </a:cubicBezTo>
                  <a:cubicBezTo>
                    <a:pt x="66" y="17"/>
                    <a:pt x="66" y="17"/>
                    <a:pt x="66" y="17"/>
                  </a:cubicBezTo>
                  <a:cubicBezTo>
                    <a:pt x="64" y="15"/>
                    <a:pt x="64" y="15"/>
                    <a:pt x="64" y="15"/>
                  </a:cubicBezTo>
                  <a:cubicBezTo>
                    <a:pt x="64" y="15"/>
                    <a:pt x="64" y="15"/>
                    <a:pt x="64" y="15"/>
                  </a:cubicBezTo>
                  <a:cubicBezTo>
                    <a:pt x="64" y="14"/>
                    <a:pt x="64" y="14"/>
                    <a:pt x="64" y="14"/>
                  </a:cubicBezTo>
                  <a:cubicBezTo>
                    <a:pt x="63" y="13"/>
                    <a:pt x="63" y="13"/>
                    <a:pt x="63" y="13"/>
                  </a:cubicBezTo>
                  <a:cubicBezTo>
                    <a:pt x="62" y="12"/>
                    <a:pt x="62" y="12"/>
                    <a:pt x="62" y="12"/>
                  </a:cubicBezTo>
                  <a:cubicBezTo>
                    <a:pt x="62" y="12"/>
                    <a:pt x="62" y="12"/>
                    <a:pt x="62" y="12"/>
                  </a:cubicBezTo>
                  <a:cubicBezTo>
                    <a:pt x="62" y="11"/>
                    <a:pt x="62" y="11"/>
                    <a:pt x="62" y="11"/>
                  </a:cubicBezTo>
                  <a:cubicBezTo>
                    <a:pt x="62" y="11"/>
                    <a:pt x="62" y="11"/>
                    <a:pt x="62" y="11"/>
                  </a:cubicBezTo>
                  <a:cubicBezTo>
                    <a:pt x="62" y="10"/>
                    <a:pt x="62" y="10"/>
                    <a:pt x="62" y="10"/>
                  </a:cubicBezTo>
                  <a:cubicBezTo>
                    <a:pt x="62" y="9"/>
                    <a:pt x="62" y="9"/>
                    <a:pt x="62" y="9"/>
                  </a:cubicBezTo>
                  <a:cubicBezTo>
                    <a:pt x="62" y="9"/>
                    <a:pt x="62" y="9"/>
                    <a:pt x="62" y="9"/>
                  </a:cubicBezTo>
                  <a:cubicBezTo>
                    <a:pt x="63" y="7"/>
                    <a:pt x="63" y="7"/>
                    <a:pt x="63" y="7"/>
                  </a:cubicBezTo>
                  <a:cubicBezTo>
                    <a:pt x="63" y="6"/>
                    <a:pt x="63" y="6"/>
                    <a:pt x="63" y="6"/>
                  </a:cubicBezTo>
                  <a:cubicBezTo>
                    <a:pt x="64" y="5"/>
                    <a:pt x="64" y="5"/>
                    <a:pt x="64" y="5"/>
                  </a:cubicBezTo>
                  <a:cubicBezTo>
                    <a:pt x="64" y="5"/>
                    <a:pt x="64" y="5"/>
                    <a:pt x="64" y="5"/>
                  </a:cubicBezTo>
                  <a:cubicBezTo>
                    <a:pt x="63" y="5"/>
                    <a:pt x="63" y="5"/>
                    <a:pt x="63" y="5"/>
                  </a:cubicBezTo>
                  <a:cubicBezTo>
                    <a:pt x="63" y="4"/>
                    <a:pt x="63" y="4"/>
                    <a:pt x="63" y="4"/>
                  </a:cubicBezTo>
                  <a:cubicBezTo>
                    <a:pt x="63" y="4"/>
                    <a:pt x="63" y="4"/>
                    <a:pt x="63" y="4"/>
                  </a:cubicBezTo>
                  <a:cubicBezTo>
                    <a:pt x="62" y="4"/>
                    <a:pt x="62" y="4"/>
                    <a:pt x="62" y="4"/>
                  </a:cubicBezTo>
                  <a:cubicBezTo>
                    <a:pt x="61" y="3"/>
                    <a:pt x="61" y="3"/>
                    <a:pt x="61" y="3"/>
                  </a:cubicBezTo>
                  <a:cubicBezTo>
                    <a:pt x="61" y="3"/>
                    <a:pt x="61" y="3"/>
                    <a:pt x="61" y="3"/>
                  </a:cubicBezTo>
                  <a:cubicBezTo>
                    <a:pt x="62" y="2"/>
                    <a:pt x="62" y="2"/>
                    <a:pt x="62" y="2"/>
                  </a:cubicBezTo>
                  <a:cubicBezTo>
                    <a:pt x="62" y="1"/>
                    <a:pt x="62" y="1"/>
                    <a:pt x="62" y="1"/>
                  </a:cubicBezTo>
                  <a:cubicBezTo>
                    <a:pt x="61" y="0"/>
                    <a:pt x="61" y="0"/>
                    <a:pt x="61" y="0"/>
                  </a:cubicBezTo>
                  <a:cubicBezTo>
                    <a:pt x="60" y="0"/>
                    <a:pt x="60" y="0"/>
                    <a:pt x="60" y="0"/>
                  </a:cubicBezTo>
                  <a:cubicBezTo>
                    <a:pt x="60" y="0"/>
                    <a:pt x="60" y="0"/>
                    <a:pt x="60" y="0"/>
                  </a:cubicBezTo>
                  <a:cubicBezTo>
                    <a:pt x="59" y="0"/>
                    <a:pt x="59" y="0"/>
                    <a:pt x="59" y="0"/>
                  </a:cubicBezTo>
                  <a:cubicBezTo>
                    <a:pt x="59" y="0"/>
                    <a:pt x="59" y="0"/>
                    <a:pt x="59" y="0"/>
                  </a:cubicBezTo>
                  <a:cubicBezTo>
                    <a:pt x="59" y="1"/>
                    <a:pt x="59" y="1"/>
                    <a:pt x="59" y="1"/>
                  </a:cubicBezTo>
                  <a:cubicBezTo>
                    <a:pt x="59" y="2"/>
                    <a:pt x="59" y="2"/>
                    <a:pt x="59" y="2"/>
                  </a:cubicBezTo>
                  <a:cubicBezTo>
                    <a:pt x="56" y="3"/>
                    <a:pt x="56" y="3"/>
                    <a:pt x="56" y="3"/>
                  </a:cubicBezTo>
                  <a:cubicBezTo>
                    <a:pt x="55" y="3"/>
                    <a:pt x="55" y="3"/>
                    <a:pt x="55" y="3"/>
                  </a:cubicBezTo>
                  <a:cubicBezTo>
                    <a:pt x="53" y="4"/>
                    <a:pt x="53" y="4"/>
                    <a:pt x="53" y="4"/>
                  </a:cubicBezTo>
                  <a:cubicBezTo>
                    <a:pt x="52" y="4"/>
                    <a:pt x="52" y="4"/>
                    <a:pt x="52" y="4"/>
                  </a:cubicBezTo>
                  <a:cubicBezTo>
                    <a:pt x="51" y="4"/>
                    <a:pt x="51" y="4"/>
                    <a:pt x="51" y="4"/>
                  </a:cubicBezTo>
                  <a:cubicBezTo>
                    <a:pt x="49" y="5"/>
                    <a:pt x="49" y="5"/>
                    <a:pt x="49" y="5"/>
                  </a:cubicBezTo>
                  <a:cubicBezTo>
                    <a:pt x="48" y="5"/>
                    <a:pt x="48" y="5"/>
                    <a:pt x="48" y="5"/>
                  </a:cubicBezTo>
                  <a:cubicBezTo>
                    <a:pt x="48" y="5"/>
                    <a:pt x="48" y="5"/>
                    <a:pt x="48" y="5"/>
                  </a:cubicBezTo>
                  <a:cubicBezTo>
                    <a:pt x="46" y="5"/>
                    <a:pt x="46" y="5"/>
                    <a:pt x="46" y="5"/>
                  </a:cubicBezTo>
                  <a:cubicBezTo>
                    <a:pt x="44" y="6"/>
                    <a:pt x="44" y="6"/>
                    <a:pt x="44" y="6"/>
                  </a:cubicBezTo>
                  <a:cubicBezTo>
                    <a:pt x="43" y="5"/>
                    <a:pt x="43" y="5"/>
                    <a:pt x="43" y="5"/>
                  </a:cubicBezTo>
                  <a:cubicBezTo>
                    <a:pt x="41" y="5"/>
                    <a:pt x="41" y="5"/>
                    <a:pt x="41" y="5"/>
                  </a:cubicBezTo>
                  <a:cubicBezTo>
                    <a:pt x="40" y="4"/>
                    <a:pt x="40" y="4"/>
                    <a:pt x="40" y="4"/>
                  </a:cubicBezTo>
                  <a:cubicBezTo>
                    <a:pt x="41" y="5"/>
                    <a:pt x="41" y="5"/>
                    <a:pt x="41" y="5"/>
                  </a:cubicBezTo>
                  <a:cubicBezTo>
                    <a:pt x="41" y="6"/>
                    <a:pt x="41" y="6"/>
                    <a:pt x="41" y="6"/>
                  </a:cubicBezTo>
                  <a:cubicBezTo>
                    <a:pt x="42" y="6"/>
                    <a:pt x="42" y="6"/>
                    <a:pt x="42" y="6"/>
                  </a:cubicBezTo>
                  <a:cubicBezTo>
                    <a:pt x="43" y="7"/>
                    <a:pt x="43" y="7"/>
                    <a:pt x="43" y="7"/>
                  </a:cubicBezTo>
                  <a:cubicBezTo>
                    <a:pt x="41" y="9"/>
                    <a:pt x="41" y="9"/>
                    <a:pt x="41" y="9"/>
                  </a:cubicBezTo>
                  <a:cubicBezTo>
                    <a:pt x="42" y="10"/>
                    <a:pt x="42" y="10"/>
                    <a:pt x="42" y="10"/>
                  </a:cubicBezTo>
                  <a:cubicBezTo>
                    <a:pt x="42" y="11"/>
                    <a:pt x="42" y="11"/>
                    <a:pt x="42" y="11"/>
                  </a:cubicBezTo>
                  <a:cubicBezTo>
                    <a:pt x="44" y="12"/>
                    <a:pt x="44" y="12"/>
                    <a:pt x="44" y="12"/>
                  </a:cubicBezTo>
                  <a:cubicBezTo>
                    <a:pt x="45" y="11"/>
                    <a:pt x="45" y="11"/>
                    <a:pt x="45" y="11"/>
                  </a:cubicBezTo>
                  <a:cubicBezTo>
                    <a:pt x="47" y="12"/>
                    <a:pt x="47" y="12"/>
                    <a:pt x="47" y="12"/>
                  </a:cubicBezTo>
                  <a:cubicBezTo>
                    <a:pt x="47" y="13"/>
                    <a:pt x="47" y="13"/>
                    <a:pt x="47" y="13"/>
                  </a:cubicBezTo>
                  <a:cubicBezTo>
                    <a:pt x="46" y="13"/>
                    <a:pt x="46" y="13"/>
                    <a:pt x="46" y="13"/>
                  </a:cubicBezTo>
                  <a:cubicBezTo>
                    <a:pt x="44" y="13"/>
                    <a:pt x="44" y="13"/>
                    <a:pt x="44" y="13"/>
                  </a:cubicBezTo>
                  <a:cubicBezTo>
                    <a:pt x="43" y="14"/>
                    <a:pt x="43" y="14"/>
                    <a:pt x="43" y="14"/>
                  </a:cubicBezTo>
                  <a:cubicBezTo>
                    <a:pt x="42" y="15"/>
                    <a:pt x="42" y="15"/>
                    <a:pt x="42" y="15"/>
                  </a:cubicBezTo>
                  <a:cubicBezTo>
                    <a:pt x="40" y="16"/>
                    <a:pt x="40" y="16"/>
                    <a:pt x="40" y="16"/>
                  </a:cubicBezTo>
                  <a:cubicBezTo>
                    <a:pt x="39" y="17"/>
                    <a:pt x="39" y="17"/>
                    <a:pt x="39" y="17"/>
                  </a:cubicBezTo>
                  <a:cubicBezTo>
                    <a:pt x="38" y="18"/>
                    <a:pt x="38" y="18"/>
                    <a:pt x="38" y="18"/>
                  </a:cubicBezTo>
                  <a:cubicBezTo>
                    <a:pt x="37" y="19"/>
                    <a:pt x="37" y="19"/>
                    <a:pt x="37" y="19"/>
                  </a:cubicBezTo>
                  <a:cubicBezTo>
                    <a:pt x="35" y="19"/>
                    <a:pt x="35" y="19"/>
                    <a:pt x="35" y="19"/>
                  </a:cubicBezTo>
                  <a:cubicBezTo>
                    <a:pt x="34" y="19"/>
                    <a:pt x="34" y="19"/>
                    <a:pt x="34" y="19"/>
                  </a:cubicBezTo>
                  <a:cubicBezTo>
                    <a:pt x="32" y="18"/>
                    <a:pt x="32" y="18"/>
                    <a:pt x="32" y="18"/>
                  </a:cubicBezTo>
                  <a:cubicBezTo>
                    <a:pt x="30" y="17"/>
                    <a:pt x="30" y="17"/>
                    <a:pt x="30" y="17"/>
                  </a:cubicBezTo>
                  <a:cubicBezTo>
                    <a:pt x="29" y="17"/>
                    <a:pt x="29" y="17"/>
                    <a:pt x="29" y="17"/>
                  </a:cubicBezTo>
                  <a:cubicBezTo>
                    <a:pt x="29" y="16"/>
                    <a:pt x="29" y="16"/>
                    <a:pt x="29" y="16"/>
                  </a:cubicBezTo>
                  <a:cubicBezTo>
                    <a:pt x="29" y="15"/>
                    <a:pt x="29" y="15"/>
                    <a:pt x="29" y="15"/>
                  </a:cubicBezTo>
                  <a:cubicBezTo>
                    <a:pt x="28" y="14"/>
                    <a:pt x="28" y="14"/>
                    <a:pt x="28" y="14"/>
                  </a:cubicBezTo>
                  <a:cubicBezTo>
                    <a:pt x="28" y="13"/>
                    <a:pt x="28" y="13"/>
                    <a:pt x="28" y="13"/>
                  </a:cubicBezTo>
                  <a:cubicBezTo>
                    <a:pt x="27" y="14"/>
                    <a:pt x="27" y="14"/>
                    <a:pt x="27" y="14"/>
                  </a:cubicBezTo>
                  <a:cubicBezTo>
                    <a:pt x="26" y="15"/>
                    <a:pt x="26" y="15"/>
                    <a:pt x="26" y="15"/>
                  </a:cubicBezTo>
                  <a:cubicBezTo>
                    <a:pt x="26" y="15"/>
                    <a:pt x="26" y="15"/>
                    <a:pt x="26" y="15"/>
                  </a:cubicBezTo>
                  <a:cubicBezTo>
                    <a:pt x="25" y="14"/>
                    <a:pt x="25" y="14"/>
                    <a:pt x="25" y="14"/>
                  </a:cubicBezTo>
                  <a:cubicBezTo>
                    <a:pt x="24" y="14"/>
                    <a:pt x="24" y="14"/>
                    <a:pt x="24" y="14"/>
                  </a:cubicBezTo>
                  <a:cubicBezTo>
                    <a:pt x="24" y="15"/>
                    <a:pt x="24" y="15"/>
                    <a:pt x="24" y="15"/>
                  </a:cubicBezTo>
                  <a:cubicBezTo>
                    <a:pt x="19" y="15"/>
                    <a:pt x="19" y="15"/>
                    <a:pt x="19" y="15"/>
                  </a:cubicBezTo>
                  <a:cubicBezTo>
                    <a:pt x="18" y="16"/>
                    <a:pt x="18" y="16"/>
                    <a:pt x="18" y="16"/>
                  </a:cubicBezTo>
                  <a:cubicBezTo>
                    <a:pt x="19" y="17"/>
                    <a:pt x="19" y="17"/>
                    <a:pt x="19" y="17"/>
                  </a:cubicBezTo>
                  <a:cubicBezTo>
                    <a:pt x="20" y="17"/>
                    <a:pt x="20" y="17"/>
                    <a:pt x="20" y="17"/>
                  </a:cubicBezTo>
                  <a:cubicBezTo>
                    <a:pt x="21" y="19"/>
                    <a:pt x="21" y="19"/>
                    <a:pt x="21" y="19"/>
                  </a:cubicBezTo>
                  <a:cubicBezTo>
                    <a:pt x="21" y="19"/>
                    <a:pt x="21" y="19"/>
                    <a:pt x="21" y="19"/>
                  </a:cubicBezTo>
                  <a:cubicBezTo>
                    <a:pt x="21" y="19"/>
                    <a:pt x="21" y="19"/>
                    <a:pt x="21" y="19"/>
                  </a:cubicBezTo>
                  <a:cubicBezTo>
                    <a:pt x="21" y="20"/>
                    <a:pt x="21" y="20"/>
                    <a:pt x="21" y="20"/>
                  </a:cubicBezTo>
                  <a:cubicBezTo>
                    <a:pt x="20" y="20"/>
                    <a:pt x="20" y="20"/>
                    <a:pt x="20" y="20"/>
                  </a:cubicBezTo>
                  <a:cubicBezTo>
                    <a:pt x="17" y="20"/>
                    <a:pt x="17" y="20"/>
                    <a:pt x="17" y="20"/>
                  </a:cubicBezTo>
                  <a:cubicBezTo>
                    <a:pt x="17" y="23"/>
                    <a:pt x="17" y="23"/>
                    <a:pt x="17" y="23"/>
                  </a:cubicBezTo>
                  <a:cubicBezTo>
                    <a:pt x="18" y="24"/>
                    <a:pt x="18" y="24"/>
                    <a:pt x="18" y="24"/>
                  </a:cubicBezTo>
                  <a:cubicBezTo>
                    <a:pt x="19" y="25"/>
                    <a:pt x="19" y="25"/>
                    <a:pt x="19" y="25"/>
                  </a:cubicBezTo>
                  <a:cubicBezTo>
                    <a:pt x="21" y="26"/>
                    <a:pt x="21" y="26"/>
                    <a:pt x="21" y="26"/>
                  </a:cubicBezTo>
                  <a:cubicBezTo>
                    <a:pt x="20" y="28"/>
                    <a:pt x="20" y="28"/>
                    <a:pt x="20" y="28"/>
                  </a:cubicBezTo>
                  <a:cubicBezTo>
                    <a:pt x="20" y="28"/>
                    <a:pt x="20" y="28"/>
                    <a:pt x="20" y="28"/>
                  </a:cubicBezTo>
                  <a:cubicBezTo>
                    <a:pt x="18" y="37"/>
                    <a:pt x="18" y="37"/>
                    <a:pt x="18" y="37"/>
                  </a:cubicBezTo>
                  <a:cubicBezTo>
                    <a:pt x="17" y="39"/>
                    <a:pt x="17" y="39"/>
                    <a:pt x="17" y="39"/>
                  </a:cubicBezTo>
                  <a:cubicBezTo>
                    <a:pt x="17" y="39"/>
                    <a:pt x="17" y="39"/>
                    <a:pt x="17" y="39"/>
                  </a:cubicBezTo>
                  <a:cubicBezTo>
                    <a:pt x="17" y="40"/>
                    <a:pt x="17" y="40"/>
                    <a:pt x="17" y="40"/>
                  </a:cubicBezTo>
                  <a:cubicBezTo>
                    <a:pt x="16" y="40"/>
                    <a:pt x="16" y="40"/>
                    <a:pt x="16" y="40"/>
                  </a:cubicBezTo>
                  <a:cubicBezTo>
                    <a:pt x="16" y="39"/>
                    <a:pt x="16" y="39"/>
                    <a:pt x="16" y="39"/>
                  </a:cubicBezTo>
                  <a:cubicBezTo>
                    <a:pt x="15" y="39"/>
                    <a:pt x="15" y="39"/>
                    <a:pt x="15" y="39"/>
                  </a:cubicBezTo>
                  <a:cubicBezTo>
                    <a:pt x="15" y="39"/>
                    <a:pt x="15" y="39"/>
                    <a:pt x="15" y="39"/>
                  </a:cubicBezTo>
                  <a:cubicBezTo>
                    <a:pt x="14" y="39"/>
                    <a:pt x="14" y="39"/>
                    <a:pt x="14" y="39"/>
                  </a:cubicBezTo>
                  <a:cubicBezTo>
                    <a:pt x="13" y="39"/>
                    <a:pt x="13" y="39"/>
                    <a:pt x="13" y="39"/>
                  </a:cubicBezTo>
                  <a:cubicBezTo>
                    <a:pt x="13" y="39"/>
                    <a:pt x="13" y="39"/>
                    <a:pt x="13" y="39"/>
                  </a:cubicBezTo>
                  <a:cubicBezTo>
                    <a:pt x="10" y="40"/>
                    <a:pt x="10" y="40"/>
                    <a:pt x="10" y="40"/>
                  </a:cubicBezTo>
                  <a:cubicBezTo>
                    <a:pt x="8" y="41"/>
                    <a:pt x="8" y="41"/>
                    <a:pt x="8" y="41"/>
                  </a:cubicBezTo>
                  <a:cubicBezTo>
                    <a:pt x="7" y="41"/>
                    <a:pt x="7" y="41"/>
                    <a:pt x="7" y="41"/>
                  </a:cubicBezTo>
                  <a:cubicBezTo>
                    <a:pt x="7" y="41"/>
                    <a:pt x="7" y="41"/>
                    <a:pt x="7" y="41"/>
                  </a:cubicBezTo>
                  <a:cubicBezTo>
                    <a:pt x="6" y="42"/>
                    <a:pt x="6" y="42"/>
                    <a:pt x="6" y="42"/>
                  </a:cubicBezTo>
                  <a:cubicBezTo>
                    <a:pt x="5" y="43"/>
                    <a:pt x="5" y="43"/>
                    <a:pt x="5" y="43"/>
                  </a:cubicBezTo>
                  <a:cubicBezTo>
                    <a:pt x="4" y="43"/>
                    <a:pt x="4" y="43"/>
                    <a:pt x="4" y="43"/>
                  </a:cubicBezTo>
                  <a:cubicBezTo>
                    <a:pt x="4" y="44"/>
                    <a:pt x="4" y="44"/>
                    <a:pt x="4" y="44"/>
                  </a:cubicBezTo>
                  <a:cubicBezTo>
                    <a:pt x="4" y="45"/>
                    <a:pt x="4" y="45"/>
                    <a:pt x="4" y="45"/>
                  </a:cubicBezTo>
                  <a:cubicBezTo>
                    <a:pt x="4" y="45"/>
                    <a:pt x="4" y="45"/>
                    <a:pt x="4" y="45"/>
                  </a:cubicBezTo>
                  <a:cubicBezTo>
                    <a:pt x="3" y="47"/>
                    <a:pt x="3" y="47"/>
                    <a:pt x="3" y="47"/>
                  </a:cubicBezTo>
                  <a:cubicBezTo>
                    <a:pt x="3" y="48"/>
                    <a:pt x="3" y="48"/>
                    <a:pt x="3" y="48"/>
                  </a:cubicBezTo>
                  <a:cubicBezTo>
                    <a:pt x="3" y="49"/>
                    <a:pt x="3" y="49"/>
                    <a:pt x="3" y="49"/>
                  </a:cubicBezTo>
                  <a:cubicBezTo>
                    <a:pt x="3" y="49"/>
                    <a:pt x="3" y="49"/>
                    <a:pt x="3" y="49"/>
                  </a:cubicBezTo>
                  <a:cubicBezTo>
                    <a:pt x="2" y="49"/>
                    <a:pt x="2" y="49"/>
                    <a:pt x="2" y="49"/>
                  </a:cubicBezTo>
                  <a:cubicBezTo>
                    <a:pt x="1" y="50"/>
                    <a:pt x="1" y="50"/>
                    <a:pt x="1" y="50"/>
                  </a:cubicBezTo>
                  <a:cubicBezTo>
                    <a:pt x="1" y="51"/>
                    <a:pt x="1" y="51"/>
                    <a:pt x="1" y="51"/>
                  </a:cubicBezTo>
                  <a:cubicBezTo>
                    <a:pt x="0" y="51"/>
                    <a:pt x="0" y="51"/>
                    <a:pt x="0" y="51"/>
                  </a:cubicBezTo>
                  <a:cubicBezTo>
                    <a:pt x="1" y="52"/>
                    <a:pt x="1" y="52"/>
                    <a:pt x="1" y="52"/>
                  </a:cubicBezTo>
                  <a:cubicBezTo>
                    <a:pt x="0" y="53"/>
                    <a:pt x="0" y="53"/>
                    <a:pt x="0" y="53"/>
                  </a:cubicBezTo>
                  <a:cubicBezTo>
                    <a:pt x="0" y="53"/>
                    <a:pt x="0" y="53"/>
                    <a:pt x="0" y="53"/>
                  </a:cubicBezTo>
                  <a:cubicBezTo>
                    <a:pt x="0" y="54"/>
                    <a:pt x="0" y="54"/>
                    <a:pt x="0" y="54"/>
                  </a:cubicBezTo>
                  <a:cubicBezTo>
                    <a:pt x="0" y="55"/>
                    <a:pt x="0" y="55"/>
                    <a:pt x="0" y="55"/>
                  </a:cubicBezTo>
                  <a:cubicBezTo>
                    <a:pt x="1" y="56"/>
                    <a:pt x="1" y="56"/>
                    <a:pt x="1" y="56"/>
                  </a:cubicBezTo>
                  <a:cubicBezTo>
                    <a:pt x="4" y="59"/>
                    <a:pt x="4" y="59"/>
                    <a:pt x="4" y="59"/>
                  </a:cubicBezTo>
                  <a:cubicBezTo>
                    <a:pt x="2" y="60"/>
                    <a:pt x="2" y="60"/>
                    <a:pt x="2" y="60"/>
                  </a:cubicBezTo>
                  <a:cubicBezTo>
                    <a:pt x="5" y="60"/>
                    <a:pt x="5" y="60"/>
                    <a:pt x="5" y="60"/>
                  </a:cubicBezTo>
                  <a:cubicBezTo>
                    <a:pt x="7" y="60"/>
                    <a:pt x="7" y="60"/>
                    <a:pt x="7" y="60"/>
                  </a:cubicBezTo>
                  <a:cubicBezTo>
                    <a:pt x="8" y="61"/>
                    <a:pt x="8" y="61"/>
                    <a:pt x="8" y="61"/>
                  </a:cubicBezTo>
                  <a:cubicBezTo>
                    <a:pt x="8" y="63"/>
                    <a:pt x="8" y="63"/>
                    <a:pt x="8" y="63"/>
                  </a:cubicBezTo>
                  <a:cubicBezTo>
                    <a:pt x="10" y="63"/>
                    <a:pt x="10" y="63"/>
                    <a:pt x="10" y="63"/>
                  </a:cubicBezTo>
                  <a:cubicBezTo>
                    <a:pt x="12" y="63"/>
                    <a:pt x="12" y="63"/>
                    <a:pt x="12" y="63"/>
                  </a:cubicBezTo>
                  <a:cubicBezTo>
                    <a:pt x="14" y="61"/>
                    <a:pt x="14" y="61"/>
                    <a:pt x="14" y="61"/>
                  </a:cubicBezTo>
                  <a:cubicBezTo>
                    <a:pt x="15" y="60"/>
                    <a:pt x="15" y="60"/>
                    <a:pt x="15" y="60"/>
                  </a:cubicBezTo>
                  <a:cubicBezTo>
                    <a:pt x="16" y="61"/>
                    <a:pt x="16" y="61"/>
                    <a:pt x="16" y="61"/>
                  </a:cubicBezTo>
                  <a:cubicBezTo>
                    <a:pt x="16" y="62"/>
                    <a:pt x="16" y="62"/>
                    <a:pt x="16" y="62"/>
                  </a:cubicBezTo>
                  <a:cubicBezTo>
                    <a:pt x="15" y="62"/>
                    <a:pt x="15" y="62"/>
                    <a:pt x="15" y="62"/>
                  </a:cubicBezTo>
                  <a:cubicBezTo>
                    <a:pt x="15" y="63"/>
                    <a:pt x="15" y="63"/>
                    <a:pt x="15" y="63"/>
                  </a:cubicBezTo>
                  <a:cubicBezTo>
                    <a:pt x="16" y="66"/>
                    <a:pt x="16" y="66"/>
                    <a:pt x="16" y="66"/>
                  </a:cubicBezTo>
                  <a:cubicBezTo>
                    <a:pt x="16" y="67"/>
                    <a:pt x="16" y="67"/>
                    <a:pt x="16" y="67"/>
                  </a:cubicBezTo>
                  <a:cubicBezTo>
                    <a:pt x="16" y="67"/>
                    <a:pt x="16" y="67"/>
                    <a:pt x="16" y="67"/>
                  </a:cubicBezTo>
                  <a:cubicBezTo>
                    <a:pt x="17" y="67"/>
                    <a:pt x="17" y="67"/>
                    <a:pt x="17" y="67"/>
                  </a:cubicBezTo>
                  <a:cubicBezTo>
                    <a:pt x="18" y="67"/>
                    <a:pt x="18" y="67"/>
                    <a:pt x="18" y="67"/>
                  </a:cubicBezTo>
                  <a:cubicBezTo>
                    <a:pt x="19" y="67"/>
                    <a:pt x="19" y="67"/>
                    <a:pt x="19" y="67"/>
                  </a:cubicBezTo>
                  <a:cubicBezTo>
                    <a:pt x="19" y="67"/>
                    <a:pt x="19" y="67"/>
                    <a:pt x="19" y="67"/>
                  </a:cubicBezTo>
                  <a:cubicBezTo>
                    <a:pt x="20" y="67"/>
                    <a:pt x="20" y="67"/>
                    <a:pt x="20" y="67"/>
                  </a:cubicBezTo>
                  <a:cubicBezTo>
                    <a:pt x="20" y="67"/>
                    <a:pt x="20" y="67"/>
                    <a:pt x="20" y="67"/>
                  </a:cubicBezTo>
                  <a:cubicBezTo>
                    <a:pt x="20" y="67"/>
                    <a:pt x="20" y="67"/>
                    <a:pt x="20" y="67"/>
                  </a:cubicBezTo>
                  <a:cubicBezTo>
                    <a:pt x="23" y="67"/>
                    <a:pt x="23" y="67"/>
                    <a:pt x="23" y="67"/>
                  </a:cubicBezTo>
                  <a:cubicBezTo>
                    <a:pt x="24" y="67"/>
                    <a:pt x="24" y="67"/>
                    <a:pt x="24" y="67"/>
                  </a:cubicBezTo>
                  <a:cubicBezTo>
                    <a:pt x="25" y="66"/>
                    <a:pt x="25" y="66"/>
                    <a:pt x="25" y="66"/>
                  </a:cubicBezTo>
                  <a:cubicBezTo>
                    <a:pt x="26" y="66"/>
                    <a:pt x="26" y="66"/>
                    <a:pt x="26" y="66"/>
                  </a:cubicBezTo>
                  <a:cubicBezTo>
                    <a:pt x="27" y="66"/>
                    <a:pt x="27" y="66"/>
                    <a:pt x="27" y="66"/>
                  </a:cubicBezTo>
                  <a:cubicBezTo>
                    <a:pt x="28" y="66"/>
                    <a:pt x="28" y="66"/>
                    <a:pt x="28" y="66"/>
                  </a:cubicBezTo>
                  <a:cubicBezTo>
                    <a:pt x="29" y="65"/>
                    <a:pt x="29" y="65"/>
                    <a:pt x="29" y="65"/>
                  </a:cubicBezTo>
                  <a:cubicBezTo>
                    <a:pt x="30" y="64"/>
                    <a:pt x="30" y="64"/>
                    <a:pt x="30" y="64"/>
                  </a:cubicBezTo>
                  <a:cubicBezTo>
                    <a:pt x="32" y="62"/>
                    <a:pt x="32" y="62"/>
                    <a:pt x="32" y="62"/>
                  </a:cubicBezTo>
                  <a:cubicBezTo>
                    <a:pt x="34" y="62"/>
                    <a:pt x="34" y="62"/>
                    <a:pt x="34" y="62"/>
                  </a:cubicBezTo>
                  <a:cubicBezTo>
                    <a:pt x="35" y="61"/>
                    <a:pt x="35" y="61"/>
                    <a:pt x="35" y="61"/>
                  </a:cubicBezTo>
                  <a:cubicBezTo>
                    <a:pt x="36" y="61"/>
                    <a:pt x="36" y="61"/>
                    <a:pt x="36" y="61"/>
                  </a:cubicBezTo>
                  <a:cubicBezTo>
                    <a:pt x="37" y="62"/>
                    <a:pt x="37" y="62"/>
                    <a:pt x="37" y="62"/>
                  </a:cubicBezTo>
                  <a:cubicBezTo>
                    <a:pt x="38" y="61"/>
                    <a:pt x="38" y="61"/>
                    <a:pt x="38" y="61"/>
                  </a:cubicBezTo>
                  <a:cubicBezTo>
                    <a:pt x="38" y="62"/>
                    <a:pt x="38" y="62"/>
                    <a:pt x="38" y="62"/>
                  </a:cubicBezTo>
                  <a:cubicBezTo>
                    <a:pt x="38" y="63"/>
                    <a:pt x="38" y="63"/>
                    <a:pt x="38" y="63"/>
                  </a:cubicBezTo>
                  <a:cubicBezTo>
                    <a:pt x="39" y="64"/>
                    <a:pt x="39" y="64"/>
                    <a:pt x="39" y="64"/>
                  </a:cubicBezTo>
                  <a:cubicBezTo>
                    <a:pt x="38" y="65"/>
                    <a:pt x="38" y="65"/>
                    <a:pt x="38" y="65"/>
                  </a:cubicBezTo>
                  <a:cubicBezTo>
                    <a:pt x="39" y="67"/>
                    <a:pt x="39" y="67"/>
                    <a:pt x="39" y="67"/>
                  </a:cubicBezTo>
                  <a:cubicBezTo>
                    <a:pt x="38" y="68"/>
                    <a:pt x="38" y="68"/>
                    <a:pt x="38" y="68"/>
                  </a:cubicBezTo>
                  <a:cubicBezTo>
                    <a:pt x="39" y="70"/>
                    <a:pt x="39" y="70"/>
                    <a:pt x="39" y="70"/>
                  </a:cubicBezTo>
                  <a:cubicBezTo>
                    <a:pt x="40" y="70"/>
                    <a:pt x="40" y="70"/>
                    <a:pt x="40" y="70"/>
                  </a:cubicBezTo>
                  <a:cubicBezTo>
                    <a:pt x="40" y="71"/>
                    <a:pt x="40" y="71"/>
                    <a:pt x="40" y="71"/>
                  </a:cubicBezTo>
                  <a:cubicBezTo>
                    <a:pt x="41" y="72"/>
                    <a:pt x="41" y="72"/>
                    <a:pt x="41" y="72"/>
                  </a:cubicBezTo>
                  <a:cubicBezTo>
                    <a:pt x="43" y="72"/>
                    <a:pt x="43" y="72"/>
                    <a:pt x="43" y="72"/>
                  </a:cubicBezTo>
                  <a:cubicBezTo>
                    <a:pt x="44" y="73"/>
                    <a:pt x="44" y="73"/>
                    <a:pt x="44" y="73"/>
                  </a:cubicBezTo>
                  <a:cubicBezTo>
                    <a:pt x="44" y="73"/>
                    <a:pt x="44" y="73"/>
                    <a:pt x="44" y="73"/>
                  </a:cubicBezTo>
                  <a:cubicBezTo>
                    <a:pt x="46" y="72"/>
                    <a:pt x="46" y="72"/>
                    <a:pt x="46" y="72"/>
                  </a:cubicBezTo>
                  <a:cubicBezTo>
                    <a:pt x="48" y="74"/>
                    <a:pt x="48" y="74"/>
                    <a:pt x="48" y="74"/>
                  </a:cubicBezTo>
                  <a:cubicBezTo>
                    <a:pt x="49" y="74"/>
                    <a:pt x="49" y="74"/>
                    <a:pt x="49" y="74"/>
                  </a:cubicBezTo>
                  <a:cubicBezTo>
                    <a:pt x="50" y="75"/>
                    <a:pt x="50" y="75"/>
                    <a:pt x="50" y="75"/>
                  </a:cubicBezTo>
                  <a:cubicBezTo>
                    <a:pt x="51" y="75"/>
                    <a:pt x="51" y="75"/>
                    <a:pt x="51" y="75"/>
                  </a:cubicBezTo>
                  <a:cubicBezTo>
                    <a:pt x="53" y="76"/>
                    <a:pt x="53" y="76"/>
                    <a:pt x="53" y="76"/>
                  </a:cubicBezTo>
                  <a:cubicBezTo>
                    <a:pt x="54" y="76"/>
                    <a:pt x="54" y="76"/>
                    <a:pt x="54" y="76"/>
                  </a:cubicBezTo>
                  <a:cubicBezTo>
                    <a:pt x="54" y="77"/>
                    <a:pt x="54" y="77"/>
                    <a:pt x="54" y="77"/>
                  </a:cubicBezTo>
                  <a:cubicBezTo>
                    <a:pt x="55" y="77"/>
                    <a:pt x="55" y="77"/>
                    <a:pt x="55" y="77"/>
                  </a:cubicBezTo>
                  <a:cubicBezTo>
                    <a:pt x="56" y="78"/>
                    <a:pt x="56" y="78"/>
                    <a:pt x="56" y="78"/>
                  </a:cubicBezTo>
                  <a:cubicBezTo>
                    <a:pt x="59" y="78"/>
                    <a:pt x="59" y="78"/>
                    <a:pt x="59" y="78"/>
                  </a:cubicBezTo>
                  <a:cubicBezTo>
                    <a:pt x="61" y="79"/>
                    <a:pt x="61" y="79"/>
                    <a:pt x="61" y="79"/>
                  </a:cubicBezTo>
                  <a:cubicBezTo>
                    <a:pt x="61" y="79"/>
                    <a:pt x="61" y="79"/>
                    <a:pt x="61" y="79"/>
                  </a:cubicBezTo>
                  <a:cubicBezTo>
                    <a:pt x="61" y="81"/>
                    <a:pt x="61" y="81"/>
                    <a:pt x="61" y="81"/>
                  </a:cubicBezTo>
                  <a:cubicBezTo>
                    <a:pt x="61" y="83"/>
                    <a:pt x="61" y="83"/>
                    <a:pt x="61" y="83"/>
                  </a:cubicBezTo>
                  <a:cubicBezTo>
                    <a:pt x="61" y="84"/>
                    <a:pt x="61" y="84"/>
                    <a:pt x="61" y="84"/>
                  </a:cubicBezTo>
                  <a:cubicBezTo>
                    <a:pt x="62" y="86"/>
                    <a:pt x="62" y="86"/>
                    <a:pt x="62" y="86"/>
                  </a:cubicBezTo>
                  <a:cubicBezTo>
                    <a:pt x="62" y="88"/>
                    <a:pt x="62" y="88"/>
                    <a:pt x="62" y="88"/>
                  </a:cubicBezTo>
                  <a:cubicBezTo>
                    <a:pt x="70" y="88"/>
                    <a:pt x="70" y="88"/>
                    <a:pt x="70" y="88"/>
                  </a:cubicBezTo>
                  <a:cubicBezTo>
                    <a:pt x="71" y="91"/>
                    <a:pt x="71" y="91"/>
                    <a:pt x="71" y="91"/>
                  </a:cubicBezTo>
                  <a:cubicBezTo>
                    <a:pt x="70" y="92"/>
                    <a:pt x="70" y="92"/>
                    <a:pt x="70" y="92"/>
                  </a:cubicBezTo>
                  <a:cubicBezTo>
                    <a:pt x="73" y="93"/>
                    <a:pt x="73" y="93"/>
                    <a:pt x="73" y="93"/>
                  </a:cubicBezTo>
                  <a:cubicBezTo>
                    <a:pt x="75" y="97"/>
                    <a:pt x="75" y="97"/>
                    <a:pt x="75" y="97"/>
                  </a:cubicBezTo>
                  <a:cubicBezTo>
                    <a:pt x="75" y="98"/>
                    <a:pt x="75" y="98"/>
                    <a:pt x="75" y="98"/>
                  </a:cubicBezTo>
                  <a:cubicBezTo>
                    <a:pt x="73" y="102"/>
                    <a:pt x="73" y="102"/>
                    <a:pt x="73" y="102"/>
                  </a:cubicBezTo>
                  <a:cubicBezTo>
                    <a:pt x="73" y="103"/>
                    <a:pt x="73" y="103"/>
                    <a:pt x="73" y="103"/>
                  </a:cubicBezTo>
                  <a:cubicBezTo>
                    <a:pt x="73" y="104"/>
                    <a:pt x="73" y="104"/>
                    <a:pt x="73" y="104"/>
                  </a:cubicBezTo>
                  <a:cubicBezTo>
                    <a:pt x="73" y="104"/>
                    <a:pt x="73" y="104"/>
                    <a:pt x="73" y="104"/>
                  </a:cubicBezTo>
                  <a:cubicBezTo>
                    <a:pt x="73" y="105"/>
                    <a:pt x="73" y="105"/>
                    <a:pt x="73" y="105"/>
                  </a:cubicBezTo>
                  <a:cubicBezTo>
                    <a:pt x="74" y="106"/>
                    <a:pt x="74" y="106"/>
                    <a:pt x="74" y="106"/>
                  </a:cubicBezTo>
                  <a:cubicBezTo>
                    <a:pt x="74" y="107"/>
                    <a:pt x="74" y="107"/>
                    <a:pt x="74" y="107"/>
                  </a:cubicBezTo>
                  <a:cubicBezTo>
                    <a:pt x="75" y="108"/>
                    <a:pt x="75" y="108"/>
                    <a:pt x="75" y="108"/>
                  </a:cubicBezTo>
                  <a:cubicBezTo>
                    <a:pt x="74" y="111"/>
                    <a:pt x="74" y="111"/>
                    <a:pt x="74" y="111"/>
                  </a:cubicBezTo>
                  <a:cubicBezTo>
                    <a:pt x="75" y="112"/>
                    <a:pt x="75" y="112"/>
                    <a:pt x="75" y="112"/>
                  </a:cubicBezTo>
                  <a:cubicBezTo>
                    <a:pt x="74" y="112"/>
                    <a:pt x="74" y="112"/>
                    <a:pt x="74" y="112"/>
                  </a:cubicBezTo>
                  <a:cubicBezTo>
                    <a:pt x="75" y="113"/>
                    <a:pt x="75" y="113"/>
                    <a:pt x="75" y="113"/>
                  </a:cubicBezTo>
                  <a:cubicBezTo>
                    <a:pt x="76" y="113"/>
                    <a:pt x="76" y="113"/>
                    <a:pt x="76" y="113"/>
                  </a:cubicBezTo>
                  <a:cubicBezTo>
                    <a:pt x="77" y="114"/>
                    <a:pt x="77" y="114"/>
                    <a:pt x="77" y="114"/>
                  </a:cubicBezTo>
                  <a:cubicBezTo>
                    <a:pt x="79" y="113"/>
                    <a:pt x="79" y="113"/>
                    <a:pt x="79" y="113"/>
                  </a:cubicBezTo>
                  <a:cubicBezTo>
                    <a:pt x="80" y="114"/>
                    <a:pt x="80" y="114"/>
                    <a:pt x="80" y="114"/>
                  </a:cubicBezTo>
                  <a:cubicBezTo>
                    <a:pt x="82" y="113"/>
                    <a:pt x="82" y="113"/>
                    <a:pt x="82" y="113"/>
                  </a:cubicBezTo>
                  <a:cubicBezTo>
                    <a:pt x="83" y="114"/>
                    <a:pt x="83" y="114"/>
                    <a:pt x="83" y="114"/>
                  </a:cubicBezTo>
                  <a:cubicBezTo>
                    <a:pt x="84" y="114"/>
                    <a:pt x="84" y="114"/>
                    <a:pt x="84" y="114"/>
                  </a:cubicBezTo>
                  <a:cubicBezTo>
                    <a:pt x="84" y="115"/>
                    <a:pt x="84" y="115"/>
                    <a:pt x="84" y="115"/>
                  </a:cubicBezTo>
                  <a:cubicBezTo>
                    <a:pt x="86" y="119"/>
                    <a:pt x="86" y="119"/>
                    <a:pt x="86" y="119"/>
                  </a:cubicBezTo>
                  <a:cubicBezTo>
                    <a:pt x="86" y="121"/>
                    <a:pt x="86" y="121"/>
                    <a:pt x="86" y="121"/>
                  </a:cubicBezTo>
                  <a:cubicBezTo>
                    <a:pt x="87" y="121"/>
                    <a:pt x="87" y="121"/>
                    <a:pt x="87" y="121"/>
                  </a:cubicBezTo>
                  <a:cubicBezTo>
                    <a:pt x="89" y="120"/>
                    <a:pt x="89" y="120"/>
                    <a:pt x="89" y="120"/>
                  </a:cubicBezTo>
                  <a:cubicBezTo>
                    <a:pt x="90" y="120"/>
                    <a:pt x="90" y="120"/>
                    <a:pt x="90" y="120"/>
                  </a:cubicBezTo>
                  <a:cubicBezTo>
                    <a:pt x="91" y="121"/>
                    <a:pt x="91" y="121"/>
                    <a:pt x="91" y="121"/>
                  </a:cubicBezTo>
                  <a:cubicBezTo>
                    <a:pt x="91" y="121"/>
                    <a:pt x="91" y="121"/>
                    <a:pt x="91" y="121"/>
                  </a:cubicBezTo>
                  <a:cubicBezTo>
                    <a:pt x="91" y="122"/>
                    <a:pt x="91" y="122"/>
                    <a:pt x="91" y="122"/>
                  </a:cubicBezTo>
                  <a:cubicBezTo>
                    <a:pt x="91" y="126"/>
                    <a:pt x="91" y="126"/>
                    <a:pt x="91" y="126"/>
                  </a:cubicBezTo>
                  <a:cubicBezTo>
                    <a:pt x="91" y="126"/>
                    <a:pt x="91" y="126"/>
                    <a:pt x="91" y="126"/>
                  </a:cubicBezTo>
                  <a:cubicBezTo>
                    <a:pt x="90" y="126"/>
                    <a:pt x="90" y="126"/>
                    <a:pt x="90" y="126"/>
                  </a:cubicBezTo>
                  <a:cubicBezTo>
                    <a:pt x="90" y="127"/>
                    <a:pt x="90" y="127"/>
                    <a:pt x="90" y="127"/>
                  </a:cubicBezTo>
                  <a:cubicBezTo>
                    <a:pt x="90" y="127"/>
                    <a:pt x="90" y="127"/>
                    <a:pt x="90" y="127"/>
                  </a:cubicBezTo>
                  <a:cubicBezTo>
                    <a:pt x="90" y="128"/>
                    <a:pt x="90" y="128"/>
                    <a:pt x="90" y="128"/>
                  </a:cubicBezTo>
                  <a:cubicBezTo>
                    <a:pt x="91" y="127"/>
                    <a:pt x="91" y="127"/>
                    <a:pt x="91" y="127"/>
                  </a:cubicBezTo>
                  <a:cubicBezTo>
                    <a:pt x="93" y="127"/>
                    <a:pt x="93" y="127"/>
                    <a:pt x="93" y="127"/>
                  </a:cubicBezTo>
                  <a:cubicBezTo>
                    <a:pt x="93" y="128"/>
                    <a:pt x="93" y="128"/>
                    <a:pt x="93" y="128"/>
                  </a:cubicBezTo>
                  <a:cubicBezTo>
                    <a:pt x="94" y="130"/>
                    <a:pt x="94" y="130"/>
                    <a:pt x="94" y="130"/>
                  </a:cubicBezTo>
                  <a:cubicBezTo>
                    <a:pt x="94" y="131"/>
                    <a:pt x="94" y="131"/>
                    <a:pt x="94" y="131"/>
                  </a:cubicBezTo>
                  <a:cubicBezTo>
                    <a:pt x="94" y="133"/>
                    <a:pt x="94" y="133"/>
                    <a:pt x="94" y="133"/>
                  </a:cubicBezTo>
                  <a:cubicBezTo>
                    <a:pt x="94" y="134"/>
                    <a:pt x="94" y="134"/>
                    <a:pt x="94" y="134"/>
                  </a:cubicBezTo>
                  <a:cubicBezTo>
                    <a:pt x="94" y="135"/>
                    <a:pt x="94" y="135"/>
                    <a:pt x="94" y="135"/>
                  </a:cubicBezTo>
                  <a:cubicBezTo>
                    <a:pt x="93" y="135"/>
                    <a:pt x="93" y="135"/>
                    <a:pt x="93" y="135"/>
                  </a:cubicBezTo>
                  <a:cubicBezTo>
                    <a:pt x="92" y="135"/>
                    <a:pt x="92" y="135"/>
                    <a:pt x="92" y="135"/>
                  </a:cubicBezTo>
                  <a:cubicBezTo>
                    <a:pt x="92" y="136"/>
                    <a:pt x="92" y="136"/>
                    <a:pt x="92" y="136"/>
                  </a:cubicBezTo>
                  <a:cubicBezTo>
                    <a:pt x="91" y="136"/>
                    <a:pt x="91" y="136"/>
                    <a:pt x="91" y="136"/>
                  </a:cubicBezTo>
                  <a:cubicBezTo>
                    <a:pt x="91" y="136"/>
                    <a:pt x="91" y="136"/>
                    <a:pt x="91" y="136"/>
                  </a:cubicBezTo>
                  <a:cubicBezTo>
                    <a:pt x="89" y="137"/>
                    <a:pt x="89" y="137"/>
                    <a:pt x="89" y="137"/>
                  </a:cubicBezTo>
                  <a:cubicBezTo>
                    <a:pt x="89" y="138"/>
                    <a:pt x="89" y="138"/>
                    <a:pt x="89" y="138"/>
                  </a:cubicBezTo>
                  <a:cubicBezTo>
                    <a:pt x="88" y="138"/>
                    <a:pt x="88" y="138"/>
                    <a:pt x="88" y="138"/>
                  </a:cubicBezTo>
                  <a:cubicBezTo>
                    <a:pt x="86" y="139"/>
                    <a:pt x="86" y="139"/>
                    <a:pt x="86" y="139"/>
                  </a:cubicBezTo>
                  <a:cubicBezTo>
                    <a:pt x="86" y="139"/>
                    <a:pt x="86" y="139"/>
                    <a:pt x="86" y="139"/>
                  </a:cubicBezTo>
                  <a:cubicBezTo>
                    <a:pt x="86" y="140"/>
                    <a:pt x="86" y="140"/>
                    <a:pt x="86" y="140"/>
                  </a:cubicBezTo>
                  <a:cubicBezTo>
                    <a:pt x="85" y="140"/>
                    <a:pt x="85" y="140"/>
                    <a:pt x="85" y="140"/>
                  </a:cubicBezTo>
                  <a:cubicBezTo>
                    <a:pt x="85" y="140"/>
                    <a:pt x="85" y="140"/>
                    <a:pt x="85" y="140"/>
                  </a:cubicBezTo>
                  <a:cubicBezTo>
                    <a:pt x="83" y="142"/>
                    <a:pt x="83" y="142"/>
                    <a:pt x="83" y="142"/>
                  </a:cubicBezTo>
                  <a:cubicBezTo>
                    <a:pt x="83" y="142"/>
                    <a:pt x="83" y="142"/>
                    <a:pt x="83" y="142"/>
                  </a:cubicBezTo>
                  <a:cubicBezTo>
                    <a:pt x="83" y="143"/>
                    <a:pt x="83" y="143"/>
                    <a:pt x="83" y="143"/>
                  </a:cubicBezTo>
                  <a:cubicBezTo>
                    <a:pt x="82" y="143"/>
                    <a:pt x="82" y="143"/>
                    <a:pt x="82" y="143"/>
                  </a:cubicBezTo>
                  <a:cubicBezTo>
                    <a:pt x="82" y="144"/>
                    <a:pt x="82" y="144"/>
                    <a:pt x="82" y="144"/>
                  </a:cubicBezTo>
                  <a:cubicBezTo>
                    <a:pt x="81" y="145"/>
                    <a:pt x="81" y="145"/>
                    <a:pt x="81" y="145"/>
                  </a:cubicBezTo>
                  <a:cubicBezTo>
                    <a:pt x="80" y="146"/>
                    <a:pt x="80" y="146"/>
                    <a:pt x="80" y="146"/>
                  </a:cubicBezTo>
                  <a:cubicBezTo>
                    <a:pt x="80" y="147"/>
                    <a:pt x="80" y="147"/>
                    <a:pt x="80" y="147"/>
                  </a:cubicBezTo>
                  <a:cubicBezTo>
                    <a:pt x="80" y="148"/>
                    <a:pt x="80" y="148"/>
                    <a:pt x="80" y="148"/>
                  </a:cubicBezTo>
                  <a:cubicBezTo>
                    <a:pt x="79" y="148"/>
                    <a:pt x="79" y="148"/>
                    <a:pt x="79" y="148"/>
                  </a:cubicBezTo>
                  <a:cubicBezTo>
                    <a:pt x="79" y="148"/>
                    <a:pt x="79" y="148"/>
                    <a:pt x="79" y="148"/>
                  </a:cubicBezTo>
                  <a:cubicBezTo>
                    <a:pt x="79" y="148"/>
                    <a:pt x="79" y="148"/>
                    <a:pt x="79" y="148"/>
                  </a:cubicBezTo>
                  <a:cubicBezTo>
                    <a:pt x="80" y="149"/>
                    <a:pt x="80" y="149"/>
                    <a:pt x="80" y="149"/>
                  </a:cubicBezTo>
                  <a:cubicBezTo>
                    <a:pt x="82" y="148"/>
                    <a:pt x="82" y="148"/>
                    <a:pt x="82" y="148"/>
                  </a:cubicBezTo>
                  <a:cubicBezTo>
                    <a:pt x="83" y="149"/>
                    <a:pt x="83" y="149"/>
                    <a:pt x="83" y="149"/>
                  </a:cubicBezTo>
                  <a:cubicBezTo>
                    <a:pt x="84" y="150"/>
                    <a:pt x="84" y="150"/>
                    <a:pt x="84" y="150"/>
                  </a:cubicBezTo>
                  <a:cubicBezTo>
                    <a:pt x="85" y="150"/>
                    <a:pt x="85" y="150"/>
                    <a:pt x="85" y="150"/>
                  </a:cubicBezTo>
                  <a:cubicBezTo>
                    <a:pt x="86" y="151"/>
                    <a:pt x="86" y="151"/>
                    <a:pt x="86" y="151"/>
                  </a:cubicBezTo>
                  <a:cubicBezTo>
                    <a:pt x="87" y="153"/>
                    <a:pt x="87" y="153"/>
                    <a:pt x="87" y="153"/>
                  </a:cubicBezTo>
                  <a:cubicBezTo>
                    <a:pt x="87" y="153"/>
                    <a:pt x="87" y="153"/>
                    <a:pt x="87" y="153"/>
                  </a:cubicBezTo>
                  <a:cubicBezTo>
                    <a:pt x="88" y="152"/>
                    <a:pt x="88" y="152"/>
                    <a:pt x="88" y="152"/>
                  </a:cubicBezTo>
                  <a:cubicBezTo>
                    <a:pt x="88" y="152"/>
                    <a:pt x="88" y="152"/>
                    <a:pt x="88" y="152"/>
                  </a:cubicBezTo>
                  <a:cubicBezTo>
                    <a:pt x="89" y="154"/>
                    <a:pt x="89" y="154"/>
                    <a:pt x="89" y="154"/>
                  </a:cubicBezTo>
                  <a:cubicBezTo>
                    <a:pt x="91" y="154"/>
                    <a:pt x="91" y="154"/>
                    <a:pt x="91" y="154"/>
                  </a:cubicBezTo>
                  <a:cubicBezTo>
                    <a:pt x="92" y="154"/>
                    <a:pt x="92" y="154"/>
                    <a:pt x="92" y="154"/>
                  </a:cubicBezTo>
                  <a:cubicBezTo>
                    <a:pt x="93" y="155"/>
                    <a:pt x="93" y="155"/>
                    <a:pt x="93" y="155"/>
                  </a:cubicBezTo>
                  <a:cubicBezTo>
                    <a:pt x="93" y="156"/>
                    <a:pt x="93" y="156"/>
                    <a:pt x="93" y="156"/>
                  </a:cubicBezTo>
                  <a:cubicBezTo>
                    <a:pt x="94" y="156"/>
                    <a:pt x="94" y="156"/>
                    <a:pt x="94" y="156"/>
                  </a:cubicBezTo>
                  <a:cubicBezTo>
                    <a:pt x="95" y="157"/>
                    <a:pt x="95" y="157"/>
                    <a:pt x="95" y="157"/>
                  </a:cubicBezTo>
                  <a:cubicBezTo>
                    <a:pt x="96" y="158"/>
                    <a:pt x="96" y="158"/>
                    <a:pt x="96" y="158"/>
                  </a:cubicBezTo>
                  <a:cubicBezTo>
                    <a:pt x="97" y="159"/>
                    <a:pt x="97" y="159"/>
                    <a:pt x="97" y="159"/>
                  </a:cubicBezTo>
                  <a:cubicBezTo>
                    <a:pt x="98" y="160"/>
                    <a:pt x="98" y="160"/>
                    <a:pt x="98" y="160"/>
                  </a:cubicBezTo>
                  <a:cubicBezTo>
                    <a:pt x="98" y="161"/>
                    <a:pt x="98" y="161"/>
                    <a:pt x="98" y="161"/>
                  </a:cubicBezTo>
                  <a:cubicBezTo>
                    <a:pt x="97" y="162"/>
                    <a:pt x="97" y="162"/>
                    <a:pt x="97" y="162"/>
                  </a:cubicBezTo>
                  <a:cubicBezTo>
                    <a:pt x="98" y="163"/>
                    <a:pt x="98" y="163"/>
                    <a:pt x="98" y="163"/>
                  </a:cubicBezTo>
                  <a:cubicBezTo>
                    <a:pt x="98" y="164"/>
                    <a:pt x="98" y="164"/>
                    <a:pt x="98" y="164"/>
                  </a:cubicBezTo>
                  <a:cubicBezTo>
                    <a:pt x="98" y="164"/>
                    <a:pt x="98" y="164"/>
                    <a:pt x="98" y="164"/>
                  </a:cubicBezTo>
                  <a:cubicBezTo>
                    <a:pt x="99" y="165"/>
                    <a:pt x="99" y="165"/>
                    <a:pt x="99" y="165"/>
                  </a:cubicBezTo>
                  <a:cubicBezTo>
                    <a:pt x="99" y="165"/>
                    <a:pt x="99" y="165"/>
                    <a:pt x="99" y="165"/>
                  </a:cubicBezTo>
                  <a:cubicBezTo>
                    <a:pt x="101" y="164"/>
                    <a:pt x="101" y="164"/>
                    <a:pt x="101" y="164"/>
                  </a:cubicBezTo>
                  <a:cubicBezTo>
                    <a:pt x="101" y="162"/>
                    <a:pt x="101" y="162"/>
                    <a:pt x="101" y="162"/>
                  </a:cubicBezTo>
                  <a:cubicBezTo>
                    <a:pt x="102" y="159"/>
                    <a:pt x="102" y="159"/>
                    <a:pt x="102" y="159"/>
                  </a:cubicBezTo>
                  <a:cubicBezTo>
                    <a:pt x="103" y="158"/>
                    <a:pt x="103" y="158"/>
                    <a:pt x="103" y="158"/>
                  </a:cubicBezTo>
                  <a:cubicBezTo>
                    <a:pt x="103" y="157"/>
                    <a:pt x="103" y="157"/>
                    <a:pt x="103" y="157"/>
                  </a:cubicBezTo>
                  <a:cubicBezTo>
                    <a:pt x="102" y="157"/>
                    <a:pt x="102" y="157"/>
                    <a:pt x="102" y="157"/>
                  </a:cubicBezTo>
                  <a:cubicBezTo>
                    <a:pt x="102" y="156"/>
                    <a:pt x="102" y="156"/>
                    <a:pt x="102" y="156"/>
                  </a:cubicBezTo>
                  <a:cubicBezTo>
                    <a:pt x="102" y="155"/>
                    <a:pt x="102" y="155"/>
                    <a:pt x="102" y="155"/>
                  </a:cubicBezTo>
                  <a:cubicBezTo>
                    <a:pt x="103" y="155"/>
                    <a:pt x="103" y="155"/>
                    <a:pt x="103" y="155"/>
                  </a:cubicBezTo>
                  <a:cubicBezTo>
                    <a:pt x="103" y="154"/>
                    <a:pt x="103" y="154"/>
                    <a:pt x="103" y="154"/>
                  </a:cubicBezTo>
                  <a:cubicBezTo>
                    <a:pt x="104" y="153"/>
                    <a:pt x="104" y="153"/>
                    <a:pt x="104" y="153"/>
                  </a:cubicBezTo>
                  <a:cubicBezTo>
                    <a:pt x="104" y="153"/>
                    <a:pt x="104" y="153"/>
                    <a:pt x="104" y="153"/>
                  </a:cubicBezTo>
                  <a:cubicBezTo>
                    <a:pt x="104" y="153"/>
                    <a:pt x="104" y="153"/>
                    <a:pt x="104" y="153"/>
                  </a:cubicBezTo>
                  <a:cubicBezTo>
                    <a:pt x="105" y="153"/>
                    <a:pt x="105" y="153"/>
                    <a:pt x="105" y="153"/>
                  </a:cubicBezTo>
                  <a:cubicBezTo>
                    <a:pt x="105" y="153"/>
                    <a:pt x="105" y="153"/>
                    <a:pt x="105" y="153"/>
                  </a:cubicBezTo>
                  <a:cubicBezTo>
                    <a:pt x="105" y="152"/>
                    <a:pt x="105" y="152"/>
                    <a:pt x="105" y="152"/>
                  </a:cubicBezTo>
                  <a:cubicBezTo>
                    <a:pt x="106" y="151"/>
                    <a:pt x="106" y="151"/>
                    <a:pt x="106" y="151"/>
                  </a:cubicBezTo>
                  <a:cubicBezTo>
                    <a:pt x="106" y="151"/>
                    <a:pt x="106" y="151"/>
                    <a:pt x="106" y="151"/>
                  </a:cubicBezTo>
                  <a:cubicBezTo>
                    <a:pt x="106" y="150"/>
                    <a:pt x="106" y="150"/>
                    <a:pt x="106" y="150"/>
                  </a:cubicBezTo>
                  <a:cubicBezTo>
                    <a:pt x="107" y="150"/>
                    <a:pt x="107" y="150"/>
                    <a:pt x="107" y="150"/>
                  </a:cubicBezTo>
                  <a:cubicBezTo>
                    <a:pt x="107" y="149"/>
                    <a:pt x="107" y="149"/>
                    <a:pt x="107" y="149"/>
                  </a:cubicBezTo>
                  <a:cubicBezTo>
                    <a:pt x="107" y="149"/>
                    <a:pt x="107" y="149"/>
                    <a:pt x="107" y="149"/>
                  </a:cubicBezTo>
                  <a:cubicBezTo>
                    <a:pt x="106" y="148"/>
                    <a:pt x="106" y="148"/>
                    <a:pt x="106" y="148"/>
                  </a:cubicBezTo>
                  <a:cubicBezTo>
                    <a:pt x="106" y="147"/>
                    <a:pt x="106" y="147"/>
                    <a:pt x="106" y="147"/>
                  </a:cubicBezTo>
                  <a:cubicBezTo>
                    <a:pt x="106" y="147"/>
                    <a:pt x="106" y="147"/>
                    <a:pt x="106" y="147"/>
                  </a:cubicBezTo>
                  <a:cubicBezTo>
                    <a:pt x="106" y="147"/>
                    <a:pt x="106" y="147"/>
                    <a:pt x="106" y="147"/>
                  </a:cubicBezTo>
                  <a:cubicBezTo>
                    <a:pt x="107" y="148"/>
                    <a:pt x="107" y="148"/>
                    <a:pt x="107" y="148"/>
                  </a:cubicBezTo>
                  <a:cubicBezTo>
                    <a:pt x="108" y="149"/>
                    <a:pt x="108" y="149"/>
                    <a:pt x="108" y="149"/>
                  </a:cubicBezTo>
                  <a:cubicBezTo>
                    <a:pt x="108" y="149"/>
                    <a:pt x="108" y="149"/>
                    <a:pt x="108" y="149"/>
                  </a:cubicBezTo>
                  <a:cubicBezTo>
                    <a:pt x="109" y="149"/>
                    <a:pt x="109" y="149"/>
                    <a:pt x="109" y="149"/>
                  </a:cubicBezTo>
                  <a:cubicBezTo>
                    <a:pt x="109" y="149"/>
                    <a:pt x="109" y="149"/>
                    <a:pt x="109" y="149"/>
                  </a:cubicBezTo>
                  <a:cubicBezTo>
                    <a:pt x="109" y="150"/>
                    <a:pt x="109" y="150"/>
                    <a:pt x="109" y="150"/>
                  </a:cubicBezTo>
                  <a:cubicBezTo>
                    <a:pt x="109" y="150"/>
                    <a:pt x="109" y="150"/>
                    <a:pt x="109" y="150"/>
                  </a:cubicBezTo>
                  <a:cubicBezTo>
                    <a:pt x="108" y="151"/>
                    <a:pt x="108" y="151"/>
                    <a:pt x="108" y="151"/>
                  </a:cubicBezTo>
                  <a:cubicBezTo>
                    <a:pt x="107" y="153"/>
                    <a:pt x="107" y="153"/>
                    <a:pt x="107" y="153"/>
                  </a:cubicBezTo>
                  <a:cubicBezTo>
                    <a:pt x="106" y="153"/>
                    <a:pt x="106" y="153"/>
                    <a:pt x="106" y="153"/>
                  </a:cubicBezTo>
                  <a:cubicBezTo>
                    <a:pt x="106" y="154"/>
                    <a:pt x="106" y="154"/>
                    <a:pt x="106" y="154"/>
                  </a:cubicBezTo>
                  <a:cubicBezTo>
                    <a:pt x="106" y="154"/>
                    <a:pt x="106" y="154"/>
                    <a:pt x="106" y="154"/>
                  </a:cubicBezTo>
                  <a:cubicBezTo>
                    <a:pt x="106" y="154"/>
                    <a:pt x="106" y="154"/>
                    <a:pt x="106" y="154"/>
                  </a:cubicBezTo>
                  <a:cubicBezTo>
                    <a:pt x="105" y="155"/>
                    <a:pt x="105" y="155"/>
                    <a:pt x="105" y="155"/>
                  </a:cubicBezTo>
                  <a:cubicBezTo>
                    <a:pt x="104" y="155"/>
                    <a:pt x="104" y="155"/>
                    <a:pt x="104" y="155"/>
                  </a:cubicBezTo>
                  <a:cubicBezTo>
                    <a:pt x="104" y="156"/>
                    <a:pt x="104" y="156"/>
                    <a:pt x="104" y="156"/>
                  </a:cubicBezTo>
                  <a:cubicBezTo>
                    <a:pt x="103" y="156"/>
                    <a:pt x="103" y="156"/>
                    <a:pt x="103" y="156"/>
                  </a:cubicBezTo>
                  <a:cubicBezTo>
                    <a:pt x="103" y="156"/>
                    <a:pt x="103" y="156"/>
                    <a:pt x="103" y="156"/>
                  </a:cubicBezTo>
                  <a:cubicBezTo>
                    <a:pt x="103" y="156"/>
                    <a:pt x="103" y="156"/>
                    <a:pt x="103" y="156"/>
                  </a:cubicBezTo>
                  <a:cubicBezTo>
                    <a:pt x="104" y="157"/>
                    <a:pt x="104" y="157"/>
                    <a:pt x="104" y="157"/>
                  </a:cubicBezTo>
                  <a:cubicBezTo>
                    <a:pt x="107" y="155"/>
                    <a:pt x="107" y="155"/>
                    <a:pt x="107" y="155"/>
                  </a:cubicBezTo>
                  <a:cubicBezTo>
                    <a:pt x="108" y="153"/>
                    <a:pt x="108" y="153"/>
                    <a:pt x="108" y="153"/>
                  </a:cubicBezTo>
                  <a:cubicBezTo>
                    <a:pt x="110" y="150"/>
                    <a:pt x="110" y="150"/>
                    <a:pt x="110" y="150"/>
                  </a:cubicBezTo>
                  <a:cubicBezTo>
                    <a:pt x="111" y="148"/>
                    <a:pt x="111" y="148"/>
                    <a:pt x="111" y="148"/>
                  </a:cubicBezTo>
                  <a:cubicBezTo>
                    <a:pt x="112" y="146"/>
                    <a:pt x="112" y="146"/>
                    <a:pt x="112" y="146"/>
                  </a:cubicBezTo>
                  <a:cubicBezTo>
                    <a:pt x="114" y="143"/>
                    <a:pt x="114" y="143"/>
                    <a:pt x="114" y="143"/>
                  </a:cubicBezTo>
                  <a:cubicBezTo>
                    <a:pt x="116" y="141"/>
                    <a:pt x="116" y="141"/>
                    <a:pt x="116" y="141"/>
                  </a:cubicBezTo>
                  <a:cubicBezTo>
                    <a:pt x="116" y="140"/>
                    <a:pt x="116" y="140"/>
                    <a:pt x="116" y="140"/>
                  </a:cubicBezTo>
                  <a:cubicBezTo>
                    <a:pt x="116" y="140"/>
                    <a:pt x="116" y="140"/>
                    <a:pt x="116" y="140"/>
                  </a:cubicBezTo>
                  <a:cubicBezTo>
                    <a:pt x="116" y="139"/>
                    <a:pt x="116" y="139"/>
                    <a:pt x="116" y="139"/>
                  </a:cubicBezTo>
                  <a:cubicBezTo>
                    <a:pt x="116" y="139"/>
                    <a:pt x="116" y="139"/>
                    <a:pt x="116" y="139"/>
                  </a:cubicBezTo>
                  <a:cubicBezTo>
                    <a:pt x="117" y="138"/>
                    <a:pt x="117" y="138"/>
                    <a:pt x="117" y="138"/>
                  </a:cubicBezTo>
                  <a:cubicBezTo>
                    <a:pt x="117" y="138"/>
                    <a:pt x="117" y="138"/>
                    <a:pt x="117" y="138"/>
                  </a:cubicBezTo>
                  <a:cubicBezTo>
                    <a:pt x="117" y="137"/>
                    <a:pt x="117" y="137"/>
                    <a:pt x="117" y="137"/>
                  </a:cubicBezTo>
                  <a:cubicBezTo>
                    <a:pt x="117" y="137"/>
                    <a:pt x="117" y="137"/>
                    <a:pt x="117" y="137"/>
                  </a:cubicBezTo>
                  <a:cubicBezTo>
                    <a:pt x="117" y="136"/>
                    <a:pt x="117" y="136"/>
                    <a:pt x="117" y="136"/>
                  </a:cubicBezTo>
                  <a:cubicBezTo>
                    <a:pt x="117" y="136"/>
                    <a:pt x="117" y="136"/>
                    <a:pt x="117" y="136"/>
                  </a:cubicBezTo>
                  <a:cubicBezTo>
                    <a:pt x="117" y="135"/>
                    <a:pt x="117" y="135"/>
                    <a:pt x="117" y="135"/>
                  </a:cubicBezTo>
                  <a:cubicBezTo>
                    <a:pt x="116" y="134"/>
                    <a:pt x="116" y="134"/>
                    <a:pt x="116" y="134"/>
                  </a:cubicBezTo>
                  <a:cubicBezTo>
                    <a:pt x="116" y="134"/>
                    <a:pt x="116" y="134"/>
                    <a:pt x="116" y="134"/>
                  </a:cubicBezTo>
                  <a:cubicBezTo>
                    <a:pt x="116" y="133"/>
                    <a:pt x="116" y="133"/>
                    <a:pt x="116" y="133"/>
                  </a:cubicBezTo>
                  <a:cubicBezTo>
                    <a:pt x="116" y="133"/>
                    <a:pt x="116" y="133"/>
                    <a:pt x="116" y="133"/>
                  </a:cubicBezTo>
                  <a:cubicBezTo>
                    <a:pt x="116" y="132"/>
                    <a:pt x="116" y="132"/>
                    <a:pt x="116" y="132"/>
                  </a:cubicBezTo>
                  <a:cubicBezTo>
                    <a:pt x="115" y="130"/>
                    <a:pt x="115" y="130"/>
                    <a:pt x="115" y="130"/>
                  </a:cubicBezTo>
                  <a:cubicBezTo>
                    <a:pt x="116" y="130"/>
                    <a:pt x="116" y="130"/>
                    <a:pt x="116" y="130"/>
                  </a:cubicBezTo>
                  <a:cubicBezTo>
                    <a:pt x="117" y="130"/>
                    <a:pt x="117" y="130"/>
                    <a:pt x="117" y="130"/>
                  </a:cubicBezTo>
                  <a:cubicBezTo>
                    <a:pt x="116" y="129"/>
                    <a:pt x="116" y="129"/>
                    <a:pt x="116" y="129"/>
                  </a:cubicBezTo>
                  <a:cubicBezTo>
                    <a:pt x="116" y="129"/>
                    <a:pt x="116" y="129"/>
                    <a:pt x="116" y="129"/>
                  </a:cubicBezTo>
                  <a:cubicBezTo>
                    <a:pt x="117" y="129"/>
                    <a:pt x="117" y="129"/>
                    <a:pt x="117" y="129"/>
                  </a:cubicBezTo>
                  <a:cubicBezTo>
                    <a:pt x="117" y="128"/>
                    <a:pt x="117" y="128"/>
                    <a:pt x="117" y="128"/>
                  </a:cubicBezTo>
                  <a:cubicBezTo>
                    <a:pt x="116" y="128"/>
                    <a:pt x="116" y="128"/>
                    <a:pt x="116" y="128"/>
                  </a:cubicBezTo>
                  <a:cubicBezTo>
                    <a:pt x="117" y="127"/>
                    <a:pt x="117" y="127"/>
                    <a:pt x="117" y="127"/>
                  </a:cubicBezTo>
                  <a:cubicBezTo>
                    <a:pt x="117" y="127"/>
                    <a:pt x="117" y="127"/>
                    <a:pt x="117" y="127"/>
                  </a:cubicBezTo>
                  <a:cubicBezTo>
                    <a:pt x="118" y="127"/>
                    <a:pt x="118" y="127"/>
                    <a:pt x="118" y="127"/>
                  </a:cubicBezTo>
                  <a:cubicBezTo>
                    <a:pt x="119" y="126"/>
                    <a:pt x="119" y="126"/>
                    <a:pt x="119" y="126"/>
                  </a:cubicBezTo>
                  <a:cubicBezTo>
                    <a:pt x="120" y="125"/>
                    <a:pt x="120" y="125"/>
                    <a:pt x="120" y="125"/>
                  </a:cubicBezTo>
                  <a:cubicBezTo>
                    <a:pt x="120" y="125"/>
                    <a:pt x="120" y="125"/>
                    <a:pt x="120" y="125"/>
                  </a:cubicBezTo>
                  <a:cubicBezTo>
                    <a:pt x="121" y="124"/>
                    <a:pt x="121" y="124"/>
                    <a:pt x="121" y="124"/>
                  </a:cubicBezTo>
                  <a:cubicBezTo>
                    <a:pt x="123" y="123"/>
                    <a:pt x="123" y="123"/>
                    <a:pt x="123" y="123"/>
                  </a:cubicBezTo>
                  <a:cubicBezTo>
                    <a:pt x="124" y="121"/>
                    <a:pt x="124" y="121"/>
                    <a:pt x="124" y="121"/>
                  </a:cubicBezTo>
                  <a:cubicBezTo>
                    <a:pt x="126" y="121"/>
                    <a:pt x="126" y="121"/>
                    <a:pt x="126" y="121"/>
                  </a:cubicBezTo>
                  <a:cubicBezTo>
                    <a:pt x="127" y="120"/>
                    <a:pt x="127" y="120"/>
                    <a:pt x="127" y="120"/>
                  </a:cubicBezTo>
                  <a:cubicBezTo>
                    <a:pt x="128" y="120"/>
                    <a:pt x="128" y="120"/>
                    <a:pt x="128" y="120"/>
                  </a:cubicBezTo>
                  <a:cubicBezTo>
                    <a:pt x="129" y="120"/>
                    <a:pt x="129" y="120"/>
                    <a:pt x="129" y="120"/>
                  </a:cubicBezTo>
                  <a:cubicBezTo>
                    <a:pt x="129" y="120"/>
                    <a:pt x="129" y="120"/>
                    <a:pt x="129" y="120"/>
                  </a:cubicBezTo>
                  <a:cubicBezTo>
                    <a:pt x="130" y="120"/>
                    <a:pt x="130" y="120"/>
                    <a:pt x="130" y="120"/>
                  </a:cubicBezTo>
                  <a:cubicBezTo>
                    <a:pt x="130" y="120"/>
                    <a:pt x="130" y="120"/>
                    <a:pt x="130" y="120"/>
                  </a:cubicBezTo>
                  <a:cubicBezTo>
                    <a:pt x="131" y="119"/>
                    <a:pt x="131" y="119"/>
                    <a:pt x="131" y="119"/>
                  </a:cubicBezTo>
                  <a:cubicBezTo>
                    <a:pt x="132" y="117"/>
                    <a:pt x="132" y="117"/>
                    <a:pt x="132" y="117"/>
                  </a:cubicBezTo>
                  <a:cubicBezTo>
                    <a:pt x="133" y="117"/>
                    <a:pt x="133" y="117"/>
                    <a:pt x="133" y="117"/>
                  </a:cubicBezTo>
                  <a:cubicBezTo>
                    <a:pt x="133" y="117"/>
                    <a:pt x="133" y="117"/>
                    <a:pt x="133" y="117"/>
                  </a:cubicBezTo>
                  <a:cubicBezTo>
                    <a:pt x="133" y="117"/>
                    <a:pt x="133" y="117"/>
                    <a:pt x="133" y="117"/>
                  </a:cubicBezTo>
                  <a:cubicBezTo>
                    <a:pt x="132" y="117"/>
                    <a:pt x="132" y="117"/>
                    <a:pt x="132" y="117"/>
                  </a:cubicBezTo>
                  <a:cubicBezTo>
                    <a:pt x="132" y="116"/>
                    <a:pt x="132" y="116"/>
                    <a:pt x="132" y="116"/>
                  </a:cubicBezTo>
                  <a:cubicBezTo>
                    <a:pt x="133" y="116"/>
                    <a:pt x="133" y="116"/>
                    <a:pt x="133" y="116"/>
                  </a:cubicBezTo>
                  <a:cubicBezTo>
                    <a:pt x="134" y="115"/>
                    <a:pt x="134" y="115"/>
                    <a:pt x="134" y="115"/>
                  </a:cubicBezTo>
                  <a:cubicBezTo>
                    <a:pt x="134" y="115"/>
                    <a:pt x="134" y="115"/>
                    <a:pt x="134" y="115"/>
                  </a:cubicBezTo>
                  <a:cubicBezTo>
                    <a:pt x="135" y="115"/>
                    <a:pt x="135" y="115"/>
                    <a:pt x="135" y="115"/>
                  </a:cubicBezTo>
                  <a:cubicBezTo>
                    <a:pt x="136" y="115"/>
                    <a:pt x="136" y="115"/>
                    <a:pt x="136" y="115"/>
                  </a:cubicBezTo>
                  <a:cubicBezTo>
                    <a:pt x="136" y="115"/>
                    <a:pt x="136" y="115"/>
                    <a:pt x="136" y="115"/>
                  </a:cubicBezTo>
                  <a:cubicBezTo>
                    <a:pt x="136" y="115"/>
                    <a:pt x="136" y="115"/>
                    <a:pt x="136" y="115"/>
                  </a:cubicBezTo>
                  <a:cubicBezTo>
                    <a:pt x="135" y="116"/>
                    <a:pt x="135" y="116"/>
                    <a:pt x="135" y="116"/>
                  </a:cubicBezTo>
                  <a:cubicBezTo>
                    <a:pt x="134" y="116"/>
                    <a:pt x="134" y="116"/>
                    <a:pt x="134" y="116"/>
                  </a:cubicBezTo>
                  <a:cubicBezTo>
                    <a:pt x="134" y="116"/>
                    <a:pt x="134" y="116"/>
                    <a:pt x="134" y="116"/>
                  </a:cubicBezTo>
                  <a:cubicBezTo>
                    <a:pt x="134" y="117"/>
                    <a:pt x="134" y="117"/>
                    <a:pt x="134" y="117"/>
                  </a:cubicBezTo>
                  <a:cubicBezTo>
                    <a:pt x="136" y="116"/>
                    <a:pt x="136" y="116"/>
                    <a:pt x="136" y="116"/>
                  </a:cubicBezTo>
                  <a:cubicBezTo>
                    <a:pt x="138" y="115"/>
                    <a:pt x="138" y="115"/>
                    <a:pt x="138" y="115"/>
                  </a:cubicBezTo>
                  <a:cubicBezTo>
                    <a:pt x="138" y="115"/>
                    <a:pt x="138" y="115"/>
                    <a:pt x="138" y="115"/>
                  </a:cubicBezTo>
                  <a:cubicBezTo>
                    <a:pt x="138" y="115"/>
                    <a:pt x="138" y="115"/>
                    <a:pt x="138" y="115"/>
                  </a:cubicBezTo>
                  <a:cubicBezTo>
                    <a:pt x="139" y="115"/>
                    <a:pt x="139" y="115"/>
                    <a:pt x="139" y="115"/>
                  </a:cubicBezTo>
                  <a:cubicBezTo>
                    <a:pt x="139" y="115"/>
                    <a:pt x="139" y="115"/>
                    <a:pt x="139" y="115"/>
                  </a:cubicBezTo>
                  <a:cubicBezTo>
                    <a:pt x="139" y="115"/>
                    <a:pt x="139" y="116"/>
                    <a:pt x="139" y="116"/>
                  </a:cubicBezTo>
                  <a:cubicBezTo>
                    <a:pt x="139" y="116"/>
                    <a:pt x="140" y="116"/>
                    <a:pt x="140" y="116"/>
                  </a:cubicBezTo>
                  <a:cubicBezTo>
                    <a:pt x="141" y="116"/>
                    <a:pt x="141" y="116"/>
                    <a:pt x="141" y="116"/>
                  </a:cubicBezTo>
                  <a:cubicBezTo>
                    <a:pt x="142" y="116"/>
                    <a:pt x="142" y="116"/>
                    <a:pt x="142" y="116"/>
                  </a:cubicBezTo>
                  <a:cubicBezTo>
                    <a:pt x="144" y="116"/>
                    <a:pt x="144" y="116"/>
                    <a:pt x="144" y="116"/>
                  </a:cubicBezTo>
                  <a:cubicBezTo>
                    <a:pt x="145" y="115"/>
                    <a:pt x="145" y="115"/>
                    <a:pt x="145" y="115"/>
                  </a:cubicBezTo>
                  <a:cubicBezTo>
                    <a:pt x="145" y="115"/>
                    <a:pt x="145" y="115"/>
                    <a:pt x="145" y="115"/>
                  </a:cubicBezTo>
                  <a:cubicBezTo>
                    <a:pt x="144" y="115"/>
                    <a:pt x="144" y="115"/>
                    <a:pt x="144" y="115"/>
                  </a:cubicBezTo>
                  <a:cubicBezTo>
                    <a:pt x="144" y="114"/>
                    <a:pt x="144" y="114"/>
                    <a:pt x="144" y="114"/>
                  </a:cubicBezTo>
                  <a:cubicBezTo>
                    <a:pt x="146" y="113"/>
                    <a:pt x="146" y="113"/>
                    <a:pt x="146" y="113"/>
                  </a:cubicBezTo>
                  <a:cubicBezTo>
                    <a:pt x="148" y="112"/>
                    <a:pt x="148" y="112"/>
                    <a:pt x="148" y="112"/>
                  </a:cubicBezTo>
                  <a:cubicBezTo>
                    <a:pt x="149" y="112"/>
                    <a:pt x="149" y="112"/>
                    <a:pt x="149" y="112"/>
                  </a:cubicBezTo>
                  <a:cubicBezTo>
                    <a:pt x="149" y="111"/>
                    <a:pt x="149" y="111"/>
                    <a:pt x="149" y="111"/>
                  </a:cubicBezTo>
                  <a:cubicBezTo>
                    <a:pt x="149" y="111"/>
                    <a:pt x="149" y="111"/>
                    <a:pt x="149" y="111"/>
                  </a:cubicBezTo>
                  <a:cubicBezTo>
                    <a:pt x="148" y="110"/>
                    <a:pt x="148" y="110"/>
                    <a:pt x="148" y="110"/>
                  </a:cubicBezTo>
                  <a:cubicBezTo>
                    <a:pt x="149" y="109"/>
                    <a:pt x="149" y="109"/>
                    <a:pt x="149" y="109"/>
                  </a:cubicBezTo>
                  <a:cubicBezTo>
                    <a:pt x="149" y="108"/>
                    <a:pt x="149" y="108"/>
                    <a:pt x="149" y="108"/>
                  </a:cubicBezTo>
                  <a:cubicBezTo>
                    <a:pt x="149" y="107"/>
                    <a:pt x="149" y="107"/>
                    <a:pt x="149" y="107"/>
                  </a:cubicBezTo>
                  <a:cubicBezTo>
                    <a:pt x="150" y="107"/>
                    <a:pt x="150" y="107"/>
                    <a:pt x="150" y="107"/>
                  </a:cubicBezTo>
                  <a:cubicBezTo>
                    <a:pt x="151" y="106"/>
                    <a:pt x="151" y="106"/>
                    <a:pt x="151" y="106"/>
                  </a:cubicBezTo>
                  <a:cubicBezTo>
                    <a:pt x="151" y="106"/>
                    <a:pt x="151" y="106"/>
                    <a:pt x="151" y="106"/>
                  </a:cubicBezTo>
                  <a:cubicBezTo>
                    <a:pt x="151" y="105"/>
                    <a:pt x="151" y="105"/>
                    <a:pt x="151" y="105"/>
                  </a:cubicBezTo>
                  <a:cubicBezTo>
                    <a:pt x="152" y="104"/>
                    <a:pt x="152" y="104"/>
                    <a:pt x="152" y="104"/>
                  </a:cubicBezTo>
                  <a:cubicBezTo>
                    <a:pt x="154" y="102"/>
                    <a:pt x="154" y="102"/>
                    <a:pt x="154" y="102"/>
                  </a:cubicBezTo>
                  <a:cubicBezTo>
                    <a:pt x="154" y="101"/>
                    <a:pt x="154" y="101"/>
                    <a:pt x="154" y="101"/>
                  </a:cubicBezTo>
                  <a:cubicBezTo>
                    <a:pt x="153" y="98"/>
                    <a:pt x="153" y="98"/>
                    <a:pt x="153" y="98"/>
                  </a:cubicBezTo>
                  <a:cubicBezTo>
                    <a:pt x="153" y="98"/>
                    <a:pt x="153" y="98"/>
                    <a:pt x="153" y="98"/>
                  </a:cubicBezTo>
                  <a:cubicBezTo>
                    <a:pt x="153" y="96"/>
                    <a:pt x="153" y="96"/>
                    <a:pt x="153" y="96"/>
                  </a:cubicBezTo>
                  <a:cubicBezTo>
                    <a:pt x="154" y="96"/>
                    <a:pt x="154" y="96"/>
                    <a:pt x="154" y="96"/>
                  </a:cubicBezTo>
                  <a:cubicBezTo>
                    <a:pt x="154" y="95"/>
                    <a:pt x="154" y="95"/>
                    <a:pt x="154" y="95"/>
                  </a:cubicBezTo>
                  <a:cubicBezTo>
                    <a:pt x="155" y="94"/>
                    <a:pt x="155" y="94"/>
                    <a:pt x="155" y="94"/>
                  </a:cubicBezTo>
                  <a:cubicBezTo>
                    <a:pt x="155" y="94"/>
                    <a:pt x="155" y="94"/>
                    <a:pt x="155" y="94"/>
                  </a:cubicBezTo>
                  <a:cubicBezTo>
                    <a:pt x="155" y="92"/>
                    <a:pt x="155" y="92"/>
                    <a:pt x="155" y="92"/>
                  </a:cubicBezTo>
                  <a:cubicBezTo>
                    <a:pt x="156" y="91"/>
                    <a:pt x="156" y="91"/>
                    <a:pt x="156" y="91"/>
                  </a:cubicBezTo>
                  <a:cubicBezTo>
                    <a:pt x="156" y="89"/>
                    <a:pt x="156" y="89"/>
                    <a:pt x="156" y="89"/>
                  </a:cubicBezTo>
                  <a:cubicBezTo>
                    <a:pt x="156" y="88"/>
                    <a:pt x="156" y="88"/>
                    <a:pt x="156" y="88"/>
                  </a:cubicBezTo>
                  <a:cubicBezTo>
                    <a:pt x="156" y="88"/>
                    <a:pt x="156" y="88"/>
                    <a:pt x="156" y="88"/>
                  </a:cubicBezTo>
                  <a:cubicBezTo>
                    <a:pt x="156" y="86"/>
                    <a:pt x="156" y="86"/>
                    <a:pt x="156" y="86"/>
                  </a:cubicBezTo>
                  <a:cubicBezTo>
                    <a:pt x="156" y="81"/>
                    <a:pt x="156" y="81"/>
                    <a:pt x="156" y="81"/>
                  </a:cubicBezTo>
                  <a:cubicBezTo>
                    <a:pt x="156" y="80"/>
                    <a:pt x="156" y="80"/>
                    <a:pt x="156" y="80"/>
                  </a:cubicBezTo>
                  <a:cubicBezTo>
                    <a:pt x="156" y="79"/>
                    <a:pt x="156" y="79"/>
                    <a:pt x="156" y="79"/>
                  </a:cubicBezTo>
                  <a:cubicBezTo>
                    <a:pt x="156" y="78"/>
                    <a:pt x="156" y="78"/>
                    <a:pt x="156" y="78"/>
                  </a:cubicBezTo>
                  <a:cubicBezTo>
                    <a:pt x="156" y="79"/>
                    <a:pt x="156" y="79"/>
                    <a:pt x="156" y="79"/>
                  </a:cubicBezTo>
                  <a:cubicBezTo>
                    <a:pt x="155" y="78"/>
                    <a:pt x="155" y="78"/>
                    <a:pt x="155" y="78"/>
                  </a:cubicBezTo>
                  <a:cubicBezTo>
                    <a:pt x="155" y="78"/>
                    <a:pt x="155" y="78"/>
                    <a:pt x="155" y="78"/>
                  </a:cubicBezTo>
                  <a:cubicBezTo>
                    <a:pt x="156" y="77"/>
                    <a:pt x="156" y="77"/>
                    <a:pt x="156" y="77"/>
                  </a:cubicBezTo>
                  <a:cubicBezTo>
                    <a:pt x="156" y="76"/>
                    <a:pt x="156" y="76"/>
                    <a:pt x="156" y="76"/>
                  </a:cubicBezTo>
                  <a:cubicBezTo>
                    <a:pt x="156" y="75"/>
                    <a:pt x="156" y="75"/>
                    <a:pt x="156" y="75"/>
                  </a:cubicBezTo>
                  <a:cubicBezTo>
                    <a:pt x="156" y="75"/>
                    <a:pt x="156" y="75"/>
                    <a:pt x="156" y="75"/>
                  </a:cubicBezTo>
                  <a:cubicBezTo>
                    <a:pt x="156" y="74"/>
                    <a:pt x="156" y="74"/>
                    <a:pt x="156" y="74"/>
                  </a:cubicBezTo>
                  <a:cubicBezTo>
                    <a:pt x="156" y="73"/>
                    <a:pt x="156" y="73"/>
                    <a:pt x="156" y="73"/>
                  </a:cubicBezTo>
                  <a:cubicBezTo>
                    <a:pt x="155" y="73"/>
                    <a:pt x="155" y="73"/>
                    <a:pt x="155" y="73"/>
                  </a:cubicBezTo>
                  <a:cubicBezTo>
                    <a:pt x="155" y="73"/>
                    <a:pt x="155" y="73"/>
                    <a:pt x="155" y="73"/>
                  </a:cubicBezTo>
                  <a:cubicBezTo>
                    <a:pt x="155" y="72"/>
                    <a:pt x="155" y="72"/>
                    <a:pt x="155" y="72"/>
                  </a:cubicBezTo>
                  <a:cubicBezTo>
                    <a:pt x="155" y="73"/>
                    <a:pt x="155" y="73"/>
                    <a:pt x="155" y="73"/>
                  </a:cubicBezTo>
                  <a:cubicBezTo>
                    <a:pt x="156" y="73"/>
                    <a:pt x="156" y="73"/>
                    <a:pt x="156" y="73"/>
                  </a:cubicBezTo>
                  <a:cubicBezTo>
                    <a:pt x="157" y="73"/>
                    <a:pt x="157" y="73"/>
                    <a:pt x="157" y="73"/>
                  </a:cubicBezTo>
                  <a:cubicBezTo>
                    <a:pt x="157" y="72"/>
                    <a:pt x="157" y="72"/>
                    <a:pt x="157" y="72"/>
                  </a:cubicBezTo>
                  <a:cubicBezTo>
                    <a:pt x="157" y="72"/>
                    <a:pt x="157" y="72"/>
                    <a:pt x="157" y="72"/>
                  </a:cubicBezTo>
                  <a:cubicBezTo>
                    <a:pt x="158" y="73"/>
                    <a:pt x="158" y="73"/>
                    <a:pt x="158" y="73"/>
                  </a:cubicBezTo>
                  <a:cubicBezTo>
                    <a:pt x="158" y="73"/>
                    <a:pt x="158" y="73"/>
                    <a:pt x="158" y="73"/>
                  </a:cubicBezTo>
                  <a:cubicBezTo>
                    <a:pt x="158" y="74"/>
                    <a:pt x="158" y="74"/>
                    <a:pt x="158" y="74"/>
                  </a:cubicBezTo>
                  <a:cubicBezTo>
                    <a:pt x="157" y="74"/>
                    <a:pt x="157" y="74"/>
                    <a:pt x="157" y="74"/>
                  </a:cubicBezTo>
                  <a:cubicBezTo>
                    <a:pt x="157" y="75"/>
                    <a:pt x="157" y="75"/>
                    <a:pt x="157" y="75"/>
                  </a:cubicBezTo>
                  <a:cubicBezTo>
                    <a:pt x="157" y="75"/>
                    <a:pt x="157" y="75"/>
                    <a:pt x="157" y="75"/>
                  </a:cubicBezTo>
                  <a:cubicBezTo>
                    <a:pt x="158" y="74"/>
                    <a:pt x="158" y="74"/>
                    <a:pt x="158" y="74"/>
                  </a:cubicBezTo>
                  <a:cubicBezTo>
                    <a:pt x="159" y="73"/>
                    <a:pt x="159" y="73"/>
                    <a:pt x="159" y="73"/>
                  </a:cubicBezTo>
                  <a:cubicBezTo>
                    <a:pt x="161" y="71"/>
                    <a:pt x="161" y="71"/>
                    <a:pt x="161" y="71"/>
                  </a:cubicBezTo>
                  <a:cubicBezTo>
                    <a:pt x="162" y="70"/>
                    <a:pt x="162" y="70"/>
                    <a:pt x="162" y="70"/>
                  </a:cubicBezTo>
                  <a:cubicBezTo>
                    <a:pt x="162" y="69"/>
                    <a:pt x="162" y="69"/>
                    <a:pt x="162" y="69"/>
                  </a:cubicBezTo>
                  <a:cubicBezTo>
                    <a:pt x="162" y="68"/>
                    <a:pt x="162" y="68"/>
                    <a:pt x="162" y="68"/>
                  </a:cubicBezTo>
                  <a:cubicBezTo>
                    <a:pt x="163" y="67"/>
                    <a:pt x="163" y="67"/>
                    <a:pt x="163" y="67"/>
                  </a:cubicBezTo>
                  <a:cubicBezTo>
                    <a:pt x="164" y="66"/>
                    <a:pt x="164" y="66"/>
                    <a:pt x="164" y="66"/>
                  </a:cubicBezTo>
                  <a:cubicBezTo>
                    <a:pt x="166" y="64"/>
                    <a:pt x="166" y="64"/>
                    <a:pt x="166" y="64"/>
                  </a:cubicBezTo>
                  <a:cubicBezTo>
                    <a:pt x="166" y="64"/>
                    <a:pt x="166" y="64"/>
                    <a:pt x="166" y="64"/>
                  </a:cubicBezTo>
                  <a:cubicBezTo>
                    <a:pt x="167" y="64"/>
                    <a:pt x="167" y="64"/>
                    <a:pt x="167" y="64"/>
                  </a:cubicBezTo>
                  <a:cubicBezTo>
                    <a:pt x="167" y="63"/>
                    <a:pt x="167" y="63"/>
                    <a:pt x="167" y="63"/>
                  </a:cubicBezTo>
                  <a:cubicBezTo>
                    <a:pt x="169" y="61"/>
                    <a:pt x="169" y="61"/>
                    <a:pt x="169" y="61"/>
                  </a:cubicBezTo>
                  <a:cubicBezTo>
                    <a:pt x="171" y="59"/>
                    <a:pt x="171" y="59"/>
                    <a:pt x="171" y="59"/>
                  </a:cubicBezTo>
                  <a:cubicBezTo>
                    <a:pt x="172" y="58"/>
                    <a:pt x="172" y="58"/>
                    <a:pt x="172" y="58"/>
                  </a:cubicBezTo>
                  <a:cubicBezTo>
                    <a:pt x="173" y="56"/>
                    <a:pt x="173" y="56"/>
                    <a:pt x="173" y="56"/>
                  </a:cubicBezTo>
                  <a:cubicBezTo>
                    <a:pt x="173" y="55"/>
                    <a:pt x="173" y="55"/>
                    <a:pt x="173" y="55"/>
                  </a:cubicBezTo>
                  <a:cubicBezTo>
                    <a:pt x="174" y="55"/>
                    <a:pt x="174" y="55"/>
                    <a:pt x="174" y="55"/>
                  </a:cubicBezTo>
                  <a:cubicBezTo>
                    <a:pt x="174" y="54"/>
                    <a:pt x="174" y="54"/>
                    <a:pt x="174" y="54"/>
                  </a:cubicBezTo>
                  <a:cubicBezTo>
                    <a:pt x="173" y="53"/>
                    <a:pt x="173" y="53"/>
                    <a:pt x="173" y="53"/>
                  </a:cubicBezTo>
                  <a:cubicBezTo>
                    <a:pt x="173" y="52"/>
                    <a:pt x="173" y="52"/>
                    <a:pt x="173" y="52"/>
                  </a:cubicBezTo>
                  <a:cubicBezTo>
                    <a:pt x="174" y="52"/>
                    <a:pt x="174" y="52"/>
                    <a:pt x="174" y="52"/>
                  </a:cubicBezTo>
                  <a:cubicBezTo>
                    <a:pt x="174" y="50"/>
                    <a:pt x="174" y="50"/>
                    <a:pt x="174" y="50"/>
                  </a:cubicBezTo>
                  <a:cubicBezTo>
                    <a:pt x="173" y="50"/>
                    <a:pt x="173" y="50"/>
                    <a:pt x="173" y="50"/>
                  </a:cubicBezTo>
                  <a:cubicBezTo>
                    <a:pt x="173" y="49"/>
                    <a:pt x="173" y="49"/>
                    <a:pt x="173" y="49"/>
                  </a:cubicBezTo>
                  <a:cubicBezTo>
                    <a:pt x="171" y="46"/>
                    <a:pt x="171" y="46"/>
                    <a:pt x="171" y="46"/>
                  </a:cubicBezTo>
                  <a:cubicBezTo>
                    <a:pt x="171" y="45"/>
                    <a:pt x="171" y="45"/>
                    <a:pt x="171" y="45"/>
                  </a:cubicBezTo>
                  <a:cubicBezTo>
                    <a:pt x="171" y="43"/>
                    <a:pt x="171" y="43"/>
                    <a:pt x="171" y="43"/>
                  </a:cubicBezTo>
                  <a:cubicBezTo>
                    <a:pt x="168" y="42"/>
                    <a:pt x="168" y="42"/>
                    <a:pt x="168" y="42"/>
                  </a:cubicBezTo>
                  <a:cubicBezTo>
                    <a:pt x="167" y="42"/>
                    <a:pt x="167" y="42"/>
                    <a:pt x="167" y="42"/>
                  </a:cubicBezTo>
                  <a:cubicBezTo>
                    <a:pt x="165" y="43"/>
                    <a:pt x="165" y="43"/>
                    <a:pt x="165" y="43"/>
                  </a:cubicBezTo>
                  <a:cubicBezTo>
                    <a:pt x="164" y="42"/>
                    <a:pt x="164" y="42"/>
                    <a:pt x="164" y="42"/>
                  </a:cubicBezTo>
                  <a:cubicBezTo>
                    <a:pt x="164" y="41"/>
                    <a:pt x="164" y="41"/>
                    <a:pt x="164" y="41"/>
                  </a:cubicBezTo>
                  <a:cubicBezTo>
                    <a:pt x="163" y="40"/>
                    <a:pt x="163" y="40"/>
                    <a:pt x="163" y="40"/>
                  </a:cubicBezTo>
                  <a:cubicBezTo>
                    <a:pt x="161" y="40"/>
                    <a:pt x="161" y="40"/>
                    <a:pt x="161" y="40"/>
                  </a:cubicBezTo>
                  <a:cubicBezTo>
                    <a:pt x="160" y="40"/>
                    <a:pt x="160" y="40"/>
                    <a:pt x="160" y="40"/>
                  </a:cubicBezTo>
                  <a:cubicBezTo>
                    <a:pt x="158" y="38"/>
                    <a:pt x="158" y="38"/>
                    <a:pt x="158" y="38"/>
                  </a:cubicBezTo>
                  <a:cubicBezTo>
                    <a:pt x="157" y="36"/>
                    <a:pt x="157" y="36"/>
                    <a:pt x="157" y="36"/>
                  </a:cubicBezTo>
                  <a:cubicBezTo>
                    <a:pt x="156" y="36"/>
                    <a:pt x="156" y="36"/>
                    <a:pt x="156" y="36"/>
                  </a:cubicBezTo>
                  <a:cubicBezTo>
                    <a:pt x="155" y="35"/>
                    <a:pt x="155" y="35"/>
                    <a:pt x="155" y="35"/>
                  </a:cubicBezTo>
                  <a:cubicBezTo>
                    <a:pt x="154" y="35"/>
                    <a:pt x="154" y="35"/>
                    <a:pt x="154" y="35"/>
                  </a:cubicBezTo>
                  <a:cubicBezTo>
                    <a:pt x="151" y="33"/>
                    <a:pt x="151" y="33"/>
                    <a:pt x="151" y="33"/>
                  </a:cubicBezTo>
                  <a:cubicBezTo>
                    <a:pt x="150" y="33"/>
                    <a:pt x="150" y="33"/>
                    <a:pt x="150" y="33"/>
                  </a:cubicBezTo>
                  <a:cubicBezTo>
                    <a:pt x="149" y="33"/>
                    <a:pt x="149" y="33"/>
                    <a:pt x="149" y="33"/>
                  </a:cubicBezTo>
                  <a:cubicBezTo>
                    <a:pt x="148" y="33"/>
                    <a:pt x="148" y="33"/>
                    <a:pt x="148" y="33"/>
                  </a:cubicBezTo>
                  <a:cubicBezTo>
                    <a:pt x="147" y="33"/>
                    <a:pt x="147" y="33"/>
                    <a:pt x="147" y="33"/>
                  </a:cubicBezTo>
                  <a:cubicBezTo>
                    <a:pt x="146" y="33"/>
                    <a:pt x="146" y="33"/>
                    <a:pt x="146" y="33"/>
                  </a:cubicBezTo>
                  <a:cubicBezTo>
                    <a:pt x="145" y="33"/>
                    <a:pt x="145" y="33"/>
                    <a:pt x="145" y="33"/>
                  </a:cubicBezTo>
                  <a:cubicBezTo>
                    <a:pt x="145" y="33"/>
                    <a:pt x="145" y="33"/>
                    <a:pt x="145" y="33"/>
                  </a:cubicBezTo>
                  <a:cubicBezTo>
                    <a:pt x="144" y="33"/>
                    <a:pt x="144" y="33"/>
                    <a:pt x="144" y="33"/>
                  </a:cubicBezTo>
                  <a:cubicBezTo>
                    <a:pt x="143" y="32"/>
                    <a:pt x="143" y="32"/>
                    <a:pt x="143" y="32"/>
                  </a:cubicBezTo>
                  <a:cubicBezTo>
                    <a:pt x="143" y="33"/>
                    <a:pt x="143" y="33"/>
                    <a:pt x="143" y="33"/>
                  </a:cubicBezTo>
                  <a:cubicBezTo>
                    <a:pt x="142" y="32"/>
                    <a:pt x="142" y="32"/>
                    <a:pt x="142" y="32"/>
                  </a:cubicBezTo>
                  <a:cubicBezTo>
                    <a:pt x="142" y="33"/>
                    <a:pt x="142" y="33"/>
                    <a:pt x="142" y="33"/>
                  </a:cubicBezTo>
                  <a:cubicBezTo>
                    <a:pt x="142" y="33"/>
                    <a:pt x="142" y="33"/>
                    <a:pt x="142" y="33"/>
                  </a:cubicBezTo>
                  <a:cubicBezTo>
                    <a:pt x="141" y="33"/>
                    <a:pt x="141" y="33"/>
                    <a:pt x="141" y="33"/>
                  </a:cubicBezTo>
                  <a:cubicBezTo>
                    <a:pt x="141" y="32"/>
                    <a:pt x="141" y="32"/>
                    <a:pt x="141" y="32"/>
                  </a:cubicBezTo>
                  <a:cubicBezTo>
                    <a:pt x="141" y="32"/>
                    <a:pt x="141" y="32"/>
                    <a:pt x="141" y="32"/>
                  </a:cubicBezTo>
                  <a:cubicBezTo>
                    <a:pt x="141" y="32"/>
                    <a:pt x="141" y="32"/>
                    <a:pt x="141" y="32"/>
                  </a:cubicBezTo>
                  <a:cubicBezTo>
                    <a:pt x="141" y="33"/>
                    <a:pt x="141" y="33"/>
                    <a:pt x="141" y="33"/>
                  </a:cubicBezTo>
                  <a:cubicBezTo>
                    <a:pt x="139" y="32"/>
                    <a:pt x="139" y="32"/>
                    <a:pt x="139" y="32"/>
                  </a:cubicBezTo>
                  <a:cubicBezTo>
                    <a:pt x="139" y="32"/>
                    <a:pt x="139" y="32"/>
                    <a:pt x="139" y="32"/>
                  </a:cubicBezTo>
                  <a:cubicBezTo>
                    <a:pt x="138" y="32"/>
                    <a:pt x="138" y="32"/>
                    <a:pt x="138" y="32"/>
                  </a:cubicBezTo>
                  <a:cubicBezTo>
                    <a:pt x="135" y="31"/>
                    <a:pt x="135" y="31"/>
                    <a:pt x="135" y="31"/>
                  </a:cubicBezTo>
                  <a:cubicBezTo>
                    <a:pt x="134" y="31"/>
                    <a:pt x="134" y="31"/>
                    <a:pt x="134" y="31"/>
                  </a:cubicBezTo>
                  <a:cubicBezTo>
                    <a:pt x="134" y="31"/>
                    <a:pt x="134" y="31"/>
                    <a:pt x="134" y="31"/>
                  </a:cubicBezTo>
                  <a:cubicBezTo>
                    <a:pt x="134" y="32"/>
                    <a:pt x="134" y="32"/>
                    <a:pt x="134" y="32"/>
                  </a:cubicBezTo>
                  <a:cubicBezTo>
                    <a:pt x="134" y="32"/>
                    <a:pt x="134" y="32"/>
                    <a:pt x="134" y="32"/>
                  </a:cubicBezTo>
                  <a:cubicBezTo>
                    <a:pt x="134" y="32"/>
                    <a:pt x="134" y="32"/>
                    <a:pt x="134" y="32"/>
                  </a:cubicBezTo>
                  <a:cubicBezTo>
                    <a:pt x="134" y="32"/>
                    <a:pt x="134" y="32"/>
                    <a:pt x="134" y="32"/>
                  </a:cubicBezTo>
                  <a:cubicBezTo>
                    <a:pt x="133" y="32"/>
                    <a:pt x="133" y="32"/>
                    <a:pt x="133" y="32"/>
                  </a:cubicBezTo>
                  <a:cubicBezTo>
                    <a:pt x="133" y="32"/>
                    <a:pt x="133" y="32"/>
                    <a:pt x="133" y="32"/>
                  </a:cubicBezTo>
                  <a:cubicBezTo>
                    <a:pt x="132" y="33"/>
                    <a:pt x="132" y="33"/>
                    <a:pt x="132" y="33"/>
                  </a:cubicBezTo>
                  <a:cubicBezTo>
                    <a:pt x="132" y="34"/>
                    <a:pt x="132" y="34"/>
                    <a:pt x="132" y="34"/>
                  </a:cubicBezTo>
                  <a:cubicBezTo>
                    <a:pt x="132" y="33"/>
                    <a:pt x="132" y="33"/>
                    <a:pt x="132" y="33"/>
                  </a:cubicBezTo>
                  <a:cubicBezTo>
                    <a:pt x="131" y="33"/>
                    <a:pt x="131" y="33"/>
                    <a:pt x="131" y="33"/>
                  </a:cubicBezTo>
                  <a:cubicBezTo>
                    <a:pt x="131" y="33"/>
                    <a:pt x="131" y="33"/>
                    <a:pt x="131" y="33"/>
                  </a:cubicBezTo>
                  <a:cubicBezTo>
                    <a:pt x="131" y="33"/>
                    <a:pt x="131" y="33"/>
                    <a:pt x="131" y="33"/>
                  </a:cubicBezTo>
                  <a:cubicBezTo>
                    <a:pt x="130" y="35"/>
                    <a:pt x="130" y="35"/>
                    <a:pt x="130" y="35"/>
                  </a:cubicBezTo>
                  <a:cubicBezTo>
                    <a:pt x="130" y="36"/>
                    <a:pt x="130" y="36"/>
                    <a:pt x="130" y="36"/>
                  </a:cubicBezTo>
                  <a:cubicBezTo>
                    <a:pt x="130" y="35"/>
                    <a:pt x="130" y="35"/>
                    <a:pt x="130" y="35"/>
                  </a:cubicBezTo>
                  <a:cubicBezTo>
                    <a:pt x="130" y="34"/>
                    <a:pt x="130" y="34"/>
                    <a:pt x="130" y="34"/>
                  </a:cubicBezTo>
                  <a:cubicBezTo>
                    <a:pt x="130" y="33"/>
                    <a:pt x="130" y="33"/>
                    <a:pt x="130" y="33"/>
                  </a:cubicBezTo>
                  <a:cubicBezTo>
                    <a:pt x="131" y="32"/>
                    <a:pt x="131" y="32"/>
                    <a:pt x="131" y="32"/>
                  </a:cubicBezTo>
                  <a:cubicBezTo>
                    <a:pt x="131" y="31"/>
                    <a:pt x="131" y="31"/>
                    <a:pt x="131" y="31"/>
                  </a:cubicBezTo>
                  <a:cubicBezTo>
                    <a:pt x="131" y="31"/>
                    <a:pt x="131" y="31"/>
                    <a:pt x="131" y="31"/>
                  </a:cubicBezTo>
                  <a:cubicBezTo>
                    <a:pt x="130" y="31"/>
                    <a:pt x="130" y="31"/>
                    <a:pt x="130" y="31"/>
                  </a:cubicBezTo>
                  <a:cubicBezTo>
                    <a:pt x="131" y="30"/>
                    <a:pt x="131" y="30"/>
                    <a:pt x="131" y="30"/>
                  </a:cubicBezTo>
                  <a:cubicBezTo>
                    <a:pt x="130" y="29"/>
                    <a:pt x="130" y="29"/>
                    <a:pt x="130" y="29"/>
                  </a:cubicBezTo>
                  <a:cubicBezTo>
                    <a:pt x="129" y="28"/>
                    <a:pt x="129" y="28"/>
                    <a:pt x="129" y="28"/>
                  </a:cubicBezTo>
                  <a:cubicBezTo>
                    <a:pt x="128" y="28"/>
                    <a:pt x="128" y="28"/>
                    <a:pt x="128" y="28"/>
                  </a:cubicBezTo>
                  <a:cubicBezTo>
                    <a:pt x="127" y="28"/>
                    <a:pt x="127" y="28"/>
                    <a:pt x="127" y="28"/>
                  </a:cubicBezTo>
                  <a:cubicBezTo>
                    <a:pt x="127" y="28"/>
                    <a:pt x="127" y="28"/>
                    <a:pt x="127" y="28"/>
                  </a:cubicBezTo>
                  <a:cubicBezTo>
                    <a:pt x="126" y="29"/>
                    <a:pt x="126" y="29"/>
                    <a:pt x="126" y="29"/>
                  </a:cubicBezTo>
                  <a:cubicBezTo>
                    <a:pt x="126" y="28"/>
                    <a:pt x="126" y="28"/>
                    <a:pt x="126" y="28"/>
                  </a:cubicBezTo>
                  <a:cubicBezTo>
                    <a:pt x="125" y="28"/>
                    <a:pt x="125" y="28"/>
                    <a:pt x="125" y="28"/>
                  </a:cubicBezTo>
                  <a:cubicBezTo>
                    <a:pt x="125" y="27"/>
                    <a:pt x="125" y="27"/>
                    <a:pt x="125" y="27"/>
                  </a:cubicBezTo>
                  <a:cubicBezTo>
                    <a:pt x="125" y="27"/>
                    <a:pt x="125" y="27"/>
                    <a:pt x="125" y="27"/>
                  </a:cubicBezTo>
                  <a:cubicBezTo>
                    <a:pt x="124" y="27"/>
                    <a:pt x="124" y="27"/>
                    <a:pt x="124" y="27"/>
                  </a:cubicBezTo>
                  <a:cubicBezTo>
                    <a:pt x="124" y="27"/>
                    <a:pt x="124" y="27"/>
                    <a:pt x="124" y="27"/>
                  </a:cubicBezTo>
                  <a:cubicBezTo>
                    <a:pt x="123" y="26"/>
                    <a:pt x="123" y="26"/>
                    <a:pt x="123" y="26"/>
                  </a:cubicBezTo>
                  <a:cubicBezTo>
                    <a:pt x="123" y="27"/>
                    <a:pt x="123" y="27"/>
                    <a:pt x="123" y="27"/>
                  </a:cubicBezTo>
                  <a:cubicBezTo>
                    <a:pt x="123" y="26"/>
                    <a:pt x="123" y="26"/>
                    <a:pt x="123" y="26"/>
                  </a:cubicBezTo>
                  <a:cubicBezTo>
                    <a:pt x="122" y="26"/>
                    <a:pt x="122" y="26"/>
                    <a:pt x="122" y="26"/>
                  </a:cubicBezTo>
                  <a:cubicBezTo>
                    <a:pt x="122" y="26"/>
                    <a:pt x="122" y="26"/>
                    <a:pt x="122" y="26"/>
                  </a:cubicBezTo>
                  <a:cubicBezTo>
                    <a:pt x="121" y="26"/>
                    <a:pt x="121" y="26"/>
                    <a:pt x="121" y="26"/>
                  </a:cubicBezTo>
                  <a:cubicBezTo>
                    <a:pt x="120" y="25"/>
                    <a:pt x="120" y="25"/>
                    <a:pt x="120" y="25"/>
                  </a:cubicBezTo>
                  <a:cubicBezTo>
                    <a:pt x="119" y="25"/>
                    <a:pt x="119" y="25"/>
                    <a:pt x="119" y="25"/>
                  </a:cubicBezTo>
                  <a:cubicBezTo>
                    <a:pt x="119" y="25"/>
                    <a:pt x="119" y="25"/>
                    <a:pt x="119" y="25"/>
                  </a:cubicBezTo>
                  <a:cubicBezTo>
                    <a:pt x="119" y="25"/>
                    <a:pt x="119" y="25"/>
                    <a:pt x="119" y="25"/>
                  </a:cubicBezTo>
                  <a:cubicBezTo>
                    <a:pt x="118" y="25"/>
                    <a:pt x="118" y="25"/>
                    <a:pt x="118" y="25"/>
                  </a:cubicBezTo>
                  <a:cubicBezTo>
                    <a:pt x="117" y="25"/>
                    <a:pt x="117" y="25"/>
                    <a:pt x="117" y="25"/>
                  </a:cubicBezTo>
                  <a:cubicBezTo>
                    <a:pt x="117" y="25"/>
                    <a:pt x="117" y="25"/>
                    <a:pt x="117" y="25"/>
                  </a:cubicBezTo>
                  <a:cubicBezTo>
                    <a:pt x="117" y="25"/>
                    <a:pt x="117" y="25"/>
                    <a:pt x="117" y="25"/>
                  </a:cubicBezTo>
                  <a:cubicBezTo>
                    <a:pt x="116" y="25"/>
                    <a:pt x="116" y="25"/>
                    <a:pt x="116" y="25"/>
                  </a:cubicBezTo>
                  <a:cubicBezTo>
                    <a:pt x="115" y="25"/>
                    <a:pt x="115" y="25"/>
                    <a:pt x="115" y="25"/>
                  </a:cubicBezTo>
                  <a:cubicBezTo>
                    <a:pt x="115" y="25"/>
                    <a:pt x="115" y="25"/>
                    <a:pt x="115" y="25"/>
                  </a:cubicBezTo>
                  <a:cubicBezTo>
                    <a:pt x="114" y="26"/>
                    <a:pt x="114" y="26"/>
                    <a:pt x="114" y="26"/>
                  </a:cubicBezTo>
                  <a:cubicBezTo>
                    <a:pt x="114" y="26"/>
                    <a:pt x="114" y="26"/>
                    <a:pt x="114" y="26"/>
                  </a:cubicBezTo>
                  <a:cubicBezTo>
                    <a:pt x="113" y="27"/>
                    <a:pt x="113" y="27"/>
                    <a:pt x="113" y="27"/>
                  </a:cubicBezTo>
                  <a:cubicBezTo>
                    <a:pt x="112" y="28"/>
                    <a:pt x="112" y="28"/>
                    <a:pt x="112" y="28"/>
                  </a:cubicBezTo>
                  <a:cubicBezTo>
                    <a:pt x="110" y="29"/>
                    <a:pt x="110" y="29"/>
                    <a:pt x="110" y="29"/>
                  </a:cubicBezTo>
                  <a:cubicBezTo>
                    <a:pt x="110" y="30"/>
                    <a:pt x="110" y="30"/>
                    <a:pt x="110" y="30"/>
                  </a:cubicBezTo>
                  <a:cubicBezTo>
                    <a:pt x="109" y="31"/>
                    <a:pt x="109" y="31"/>
                    <a:pt x="109" y="31"/>
                  </a:cubicBezTo>
                  <a:cubicBezTo>
                    <a:pt x="109" y="32"/>
                    <a:pt x="109" y="32"/>
                    <a:pt x="109" y="32"/>
                  </a:cubicBezTo>
                  <a:cubicBezTo>
                    <a:pt x="108" y="32"/>
                    <a:pt x="108" y="32"/>
                    <a:pt x="108" y="32"/>
                  </a:cubicBezTo>
                  <a:cubicBezTo>
                    <a:pt x="108" y="33"/>
                    <a:pt x="108" y="33"/>
                    <a:pt x="108" y="33"/>
                  </a:cubicBezTo>
                  <a:cubicBezTo>
                    <a:pt x="108" y="33"/>
                    <a:pt x="108" y="33"/>
                    <a:pt x="108" y="33"/>
                  </a:cubicBezTo>
                  <a:cubicBezTo>
                    <a:pt x="108" y="34"/>
                    <a:pt x="108" y="34"/>
                    <a:pt x="108" y="34"/>
                  </a:cubicBezTo>
                  <a:cubicBezTo>
                    <a:pt x="108" y="36"/>
                    <a:pt x="108" y="36"/>
                    <a:pt x="108" y="36"/>
                  </a:cubicBezTo>
                  <a:cubicBezTo>
                    <a:pt x="107" y="35"/>
                    <a:pt x="107" y="35"/>
                    <a:pt x="107" y="35"/>
                  </a:cubicBezTo>
                  <a:cubicBezTo>
                    <a:pt x="107" y="34"/>
                    <a:pt x="107" y="34"/>
                    <a:pt x="107" y="34"/>
                  </a:cubicBezTo>
                  <a:cubicBezTo>
                    <a:pt x="107" y="33"/>
                    <a:pt x="107" y="33"/>
                    <a:pt x="107" y="33"/>
                  </a:cubicBezTo>
                  <a:cubicBezTo>
                    <a:pt x="108" y="33"/>
                    <a:pt x="108" y="33"/>
                    <a:pt x="108" y="33"/>
                  </a:cubicBezTo>
                  <a:cubicBezTo>
                    <a:pt x="108" y="32"/>
                    <a:pt x="108" y="32"/>
                    <a:pt x="108" y="32"/>
                  </a:cubicBezTo>
                  <a:cubicBezTo>
                    <a:pt x="108" y="31"/>
                    <a:pt x="108" y="31"/>
                    <a:pt x="108" y="31"/>
                  </a:cubicBezTo>
                  <a:cubicBezTo>
                    <a:pt x="108" y="30"/>
                    <a:pt x="108" y="30"/>
                    <a:pt x="108" y="30"/>
                  </a:cubicBezTo>
                  <a:cubicBezTo>
                    <a:pt x="108" y="30"/>
                    <a:pt x="108" y="30"/>
                    <a:pt x="108" y="30"/>
                  </a:cubicBezTo>
                  <a:cubicBezTo>
                    <a:pt x="108" y="30"/>
                    <a:pt x="108" y="30"/>
                    <a:pt x="108" y="30"/>
                  </a:cubicBezTo>
                  <a:cubicBezTo>
                    <a:pt x="107" y="30"/>
                    <a:pt x="107" y="30"/>
                    <a:pt x="107" y="30"/>
                  </a:cubicBezTo>
                  <a:cubicBezTo>
                    <a:pt x="106" y="30"/>
                    <a:pt x="106" y="30"/>
                    <a:pt x="106" y="30"/>
                  </a:cubicBezTo>
                  <a:cubicBezTo>
                    <a:pt x="105" y="30"/>
                    <a:pt x="105" y="30"/>
                    <a:pt x="105" y="30"/>
                  </a:cubicBezTo>
                  <a:cubicBezTo>
                    <a:pt x="104" y="30"/>
                    <a:pt x="104" y="30"/>
                    <a:pt x="104" y="30"/>
                  </a:cubicBezTo>
                  <a:cubicBezTo>
                    <a:pt x="103" y="29"/>
                    <a:pt x="103" y="29"/>
                    <a:pt x="103" y="29"/>
                  </a:cubicBezTo>
                  <a:cubicBezTo>
                    <a:pt x="104" y="29"/>
                    <a:pt x="104" y="29"/>
                    <a:pt x="104" y="29"/>
                  </a:cubicBezTo>
                  <a:cubicBezTo>
                    <a:pt x="105" y="29"/>
                    <a:pt x="105" y="29"/>
                    <a:pt x="105" y="29"/>
                  </a:cubicBezTo>
                  <a:cubicBezTo>
                    <a:pt x="106" y="29"/>
                    <a:pt x="106" y="29"/>
                    <a:pt x="106" y="29"/>
                  </a:cubicBezTo>
                  <a:cubicBezTo>
                    <a:pt x="107" y="29"/>
                    <a:pt x="107" y="29"/>
                    <a:pt x="107" y="29"/>
                  </a:cubicBezTo>
                  <a:cubicBezTo>
                    <a:pt x="108" y="29"/>
                    <a:pt x="108" y="29"/>
                    <a:pt x="108" y="29"/>
                  </a:cubicBezTo>
                  <a:cubicBezTo>
                    <a:pt x="108" y="28"/>
                    <a:pt x="108" y="28"/>
                    <a:pt x="108" y="28"/>
                  </a:cubicBezTo>
                  <a:cubicBezTo>
                    <a:pt x="109" y="28"/>
                    <a:pt x="109" y="28"/>
                    <a:pt x="109" y="28"/>
                  </a:cubicBezTo>
                  <a:cubicBezTo>
                    <a:pt x="109" y="28"/>
                    <a:pt x="109" y="28"/>
                    <a:pt x="109" y="28"/>
                  </a:cubicBezTo>
                  <a:cubicBezTo>
                    <a:pt x="109" y="28"/>
                    <a:pt x="109" y="28"/>
                    <a:pt x="109" y="28"/>
                  </a:cubicBezTo>
                  <a:cubicBezTo>
                    <a:pt x="110" y="28"/>
                    <a:pt x="110" y="28"/>
                    <a:pt x="110" y="28"/>
                  </a:cubicBezTo>
                  <a:cubicBezTo>
                    <a:pt x="112" y="27"/>
                    <a:pt x="112" y="27"/>
                    <a:pt x="112" y="27"/>
                  </a:cubicBezTo>
                  <a:cubicBezTo>
                    <a:pt x="112" y="26"/>
                    <a:pt x="112" y="26"/>
                    <a:pt x="112" y="26"/>
                  </a:cubicBezTo>
                  <a:cubicBezTo>
                    <a:pt x="113" y="25"/>
                    <a:pt x="113" y="25"/>
                    <a:pt x="113" y="25"/>
                  </a:cubicBezTo>
                  <a:cubicBezTo>
                    <a:pt x="113" y="24"/>
                    <a:pt x="113" y="24"/>
                    <a:pt x="113" y="24"/>
                  </a:cubicBezTo>
                  <a:cubicBezTo>
                    <a:pt x="113" y="24"/>
                    <a:pt x="113" y="24"/>
                    <a:pt x="113" y="24"/>
                  </a:cubicBezTo>
                  <a:cubicBezTo>
                    <a:pt x="113" y="23"/>
                    <a:pt x="113" y="23"/>
                    <a:pt x="113" y="23"/>
                  </a:cubicBezTo>
                  <a:cubicBezTo>
                    <a:pt x="112" y="23"/>
                    <a:pt x="112" y="23"/>
                    <a:pt x="112" y="23"/>
                  </a:cubicBezTo>
                  <a:cubicBezTo>
                    <a:pt x="111" y="22"/>
                    <a:pt x="111" y="22"/>
                    <a:pt x="111" y="22"/>
                  </a:cubicBezTo>
                  <a:cubicBezTo>
                    <a:pt x="110" y="22"/>
                    <a:pt x="110" y="22"/>
                    <a:pt x="110" y="22"/>
                  </a:cubicBezTo>
                  <a:cubicBezTo>
                    <a:pt x="109" y="23"/>
                    <a:pt x="109" y="23"/>
                    <a:pt x="109" y="23"/>
                  </a:cubicBezTo>
                  <a:cubicBezTo>
                    <a:pt x="108" y="23"/>
                    <a:pt x="108" y="23"/>
                    <a:pt x="108" y="23"/>
                  </a:cubicBezTo>
                  <a:cubicBezTo>
                    <a:pt x="106" y="22"/>
                    <a:pt x="106" y="22"/>
                    <a:pt x="106" y="22"/>
                  </a:cubicBezTo>
                  <a:cubicBezTo>
                    <a:pt x="105" y="22"/>
                    <a:pt x="105" y="22"/>
                    <a:pt x="105" y="22"/>
                  </a:cubicBezTo>
                  <a:cubicBezTo>
                    <a:pt x="103" y="23"/>
                    <a:pt x="103" y="23"/>
                    <a:pt x="103" y="23"/>
                  </a:cubicBezTo>
                  <a:cubicBezTo>
                    <a:pt x="103" y="24"/>
                    <a:pt x="103" y="24"/>
                    <a:pt x="103" y="24"/>
                  </a:cubicBezTo>
                  <a:cubicBezTo>
                    <a:pt x="104" y="24"/>
                    <a:pt x="104" y="24"/>
                    <a:pt x="104" y="24"/>
                  </a:cubicBezTo>
                  <a:cubicBezTo>
                    <a:pt x="104" y="25"/>
                    <a:pt x="104" y="25"/>
                    <a:pt x="104" y="25"/>
                  </a:cubicBezTo>
                  <a:cubicBezTo>
                    <a:pt x="104" y="25"/>
                    <a:pt x="104" y="25"/>
                    <a:pt x="104" y="25"/>
                  </a:cubicBezTo>
                  <a:cubicBezTo>
                    <a:pt x="103" y="25"/>
                    <a:pt x="103" y="25"/>
                    <a:pt x="103" y="25"/>
                  </a:cubicBezTo>
                  <a:cubicBezTo>
                    <a:pt x="103" y="25"/>
                    <a:pt x="103" y="25"/>
                    <a:pt x="103" y="25"/>
                  </a:cubicBezTo>
                  <a:cubicBezTo>
                    <a:pt x="103" y="25"/>
                    <a:pt x="103" y="25"/>
                    <a:pt x="103" y="25"/>
                  </a:cubicBezTo>
                  <a:cubicBezTo>
                    <a:pt x="102" y="25"/>
                    <a:pt x="102" y="25"/>
                    <a:pt x="102" y="25"/>
                  </a:cubicBezTo>
                  <a:cubicBezTo>
                    <a:pt x="101" y="25"/>
                    <a:pt x="101" y="25"/>
                    <a:pt x="101" y="25"/>
                  </a:cubicBezTo>
                  <a:cubicBezTo>
                    <a:pt x="100" y="26"/>
                    <a:pt x="100" y="26"/>
                    <a:pt x="100" y="26"/>
                  </a:cubicBezTo>
                  <a:cubicBezTo>
                    <a:pt x="99" y="28"/>
                    <a:pt x="99" y="28"/>
                    <a:pt x="99" y="28"/>
                  </a:cubicBezTo>
                  <a:cubicBezTo>
                    <a:pt x="100" y="26"/>
                    <a:pt x="100" y="26"/>
                    <a:pt x="100" y="26"/>
                  </a:cubicBezTo>
                  <a:cubicBezTo>
                    <a:pt x="100" y="26"/>
                    <a:pt x="100" y="26"/>
                    <a:pt x="100" y="26"/>
                  </a:cubicBezTo>
                  <a:cubicBezTo>
                    <a:pt x="100" y="25"/>
                    <a:pt x="100" y="25"/>
                    <a:pt x="100" y="25"/>
                  </a:cubicBezTo>
                  <a:cubicBezTo>
                    <a:pt x="100" y="25"/>
                    <a:pt x="100" y="25"/>
                    <a:pt x="100" y="25"/>
                  </a:cubicBezTo>
                  <a:cubicBezTo>
                    <a:pt x="100" y="25"/>
                    <a:pt x="100" y="25"/>
                    <a:pt x="100" y="25"/>
                  </a:cubicBezTo>
                  <a:cubicBezTo>
                    <a:pt x="99" y="25"/>
                    <a:pt x="99" y="25"/>
                    <a:pt x="99" y="25"/>
                  </a:cubicBezTo>
                  <a:cubicBezTo>
                    <a:pt x="98" y="26"/>
                    <a:pt x="98" y="26"/>
                    <a:pt x="98" y="26"/>
                  </a:cubicBezTo>
                  <a:cubicBezTo>
                    <a:pt x="98" y="27"/>
                    <a:pt x="98" y="27"/>
                    <a:pt x="98" y="27"/>
                  </a:cubicBezTo>
                  <a:cubicBezTo>
                    <a:pt x="97" y="28"/>
                    <a:pt x="97" y="28"/>
                    <a:pt x="97" y="28"/>
                  </a:cubicBezTo>
                  <a:cubicBezTo>
                    <a:pt x="98" y="26"/>
                    <a:pt x="98" y="26"/>
                    <a:pt x="98" y="26"/>
                  </a:cubicBezTo>
                  <a:cubicBezTo>
                    <a:pt x="98" y="25"/>
                    <a:pt x="98" y="25"/>
                    <a:pt x="98" y="25"/>
                  </a:cubicBezTo>
                  <a:cubicBezTo>
                    <a:pt x="100" y="24"/>
                    <a:pt x="100" y="24"/>
                    <a:pt x="100" y="24"/>
                  </a:cubicBezTo>
                  <a:cubicBezTo>
                    <a:pt x="100" y="23"/>
                    <a:pt x="100" y="23"/>
                    <a:pt x="100" y="23"/>
                  </a:cubicBezTo>
                  <a:cubicBezTo>
                    <a:pt x="101" y="22"/>
                    <a:pt x="101" y="22"/>
                    <a:pt x="101" y="22"/>
                  </a:cubicBezTo>
                  <a:cubicBezTo>
                    <a:pt x="101" y="21"/>
                    <a:pt x="101" y="21"/>
                    <a:pt x="101" y="21"/>
                  </a:cubicBezTo>
                  <a:cubicBezTo>
                    <a:pt x="102" y="21"/>
                    <a:pt x="102" y="21"/>
                    <a:pt x="102" y="21"/>
                  </a:cubicBezTo>
                  <a:cubicBezTo>
                    <a:pt x="103" y="21"/>
                    <a:pt x="103" y="21"/>
                    <a:pt x="103" y="21"/>
                  </a:cubicBezTo>
                  <a:cubicBezTo>
                    <a:pt x="104" y="19"/>
                    <a:pt x="104" y="19"/>
                    <a:pt x="104" y="19"/>
                  </a:cubicBezTo>
                  <a:cubicBezTo>
                    <a:pt x="106" y="17"/>
                    <a:pt x="106" y="17"/>
                    <a:pt x="106" y="17"/>
                  </a:cubicBezTo>
                  <a:cubicBezTo>
                    <a:pt x="106" y="17"/>
                    <a:pt x="106" y="17"/>
                    <a:pt x="106" y="17"/>
                  </a:cubicBezTo>
                  <a:cubicBezTo>
                    <a:pt x="106" y="17"/>
                    <a:pt x="106" y="17"/>
                    <a:pt x="106" y="17"/>
                  </a:cubicBezTo>
                  <a:cubicBezTo>
                    <a:pt x="106" y="16"/>
                    <a:pt x="106" y="16"/>
                    <a:pt x="106" y="16"/>
                  </a:cubicBezTo>
                  <a:cubicBezTo>
                    <a:pt x="106" y="16"/>
                    <a:pt x="106" y="16"/>
                    <a:pt x="106" y="16"/>
                  </a:cubicBezTo>
                  <a:cubicBezTo>
                    <a:pt x="106" y="15"/>
                    <a:pt x="106" y="15"/>
                    <a:pt x="106" y="15"/>
                  </a:cubicBezTo>
                  <a:cubicBezTo>
                    <a:pt x="106" y="15"/>
                    <a:pt x="106" y="15"/>
                    <a:pt x="106" y="15"/>
                  </a:cubicBezTo>
                  <a:cubicBezTo>
                    <a:pt x="106" y="14"/>
                    <a:pt x="106" y="14"/>
                    <a:pt x="106" y="14"/>
                  </a:cubicBezTo>
                  <a:cubicBezTo>
                    <a:pt x="105" y="14"/>
                    <a:pt x="105" y="14"/>
                    <a:pt x="105" y="14"/>
                  </a:cubicBezTo>
                  <a:cubicBezTo>
                    <a:pt x="104" y="14"/>
                    <a:pt x="104" y="14"/>
                    <a:pt x="104" y="14"/>
                  </a:cubicBezTo>
                  <a:cubicBezTo>
                    <a:pt x="104" y="14"/>
                    <a:pt x="104" y="14"/>
                    <a:pt x="104" y="14"/>
                  </a:cubicBezTo>
                  <a:cubicBezTo>
                    <a:pt x="103" y="12"/>
                    <a:pt x="103" y="12"/>
                    <a:pt x="103" y="12"/>
                  </a:cubicBezTo>
                  <a:cubicBezTo>
                    <a:pt x="102" y="10"/>
                    <a:pt x="102" y="10"/>
                    <a:pt x="102" y="10"/>
                  </a:cubicBezTo>
                  <a:cubicBezTo>
                    <a:pt x="102" y="9"/>
                    <a:pt x="102" y="9"/>
                    <a:pt x="102" y="9"/>
                  </a:cubicBezTo>
                  <a:cubicBezTo>
                    <a:pt x="101" y="7"/>
                    <a:pt x="101" y="7"/>
                    <a:pt x="101" y="7"/>
                  </a:cubicBezTo>
                  <a:cubicBezTo>
                    <a:pt x="101" y="7"/>
                    <a:pt x="101" y="7"/>
                    <a:pt x="101" y="7"/>
                  </a:cubicBezTo>
                  <a:lnTo>
                    <a:pt x="101" y="6"/>
                  </a:lnTo>
                  <a:close/>
                </a:path>
              </a:pathLst>
            </a:custGeom>
            <a:grpFill/>
            <a:ln>
              <a:noFill/>
            </a:ln>
          </p:spPr>
          <p:txBody>
            <a:bodyPr vert="horz" wrap="square" lIns="91440" tIns="45720" rIns="91440" bIns="45720" numCol="1" anchor="t" anchorCtr="0" compatLnSpc="1"/>
            <a:lstStyle/>
            <a:p>
              <a:endParaRPr lang="en-US"/>
            </a:p>
          </p:txBody>
        </p:sp>
        <p:sp>
          <p:nvSpPr>
            <p:cNvPr id="176" name="Freeform 178"/>
            <p:cNvSpPr/>
            <p:nvPr/>
          </p:nvSpPr>
          <p:spPr bwMode="auto">
            <a:xfrm>
              <a:off x="3159498" y="3066605"/>
              <a:ext cx="61758" cy="81058"/>
            </a:xfrm>
            <a:custGeom>
              <a:avLst/>
              <a:gdLst>
                <a:gd name="T0" fmla="*/ 3 w 48"/>
                <a:gd name="T1" fmla="*/ 48 h 63"/>
                <a:gd name="T2" fmla="*/ 3 w 48"/>
                <a:gd name="T3" fmla="*/ 52 h 63"/>
                <a:gd name="T4" fmla="*/ 3 w 48"/>
                <a:gd name="T5" fmla="*/ 52 h 63"/>
                <a:gd name="T6" fmla="*/ 3 w 48"/>
                <a:gd name="T7" fmla="*/ 52 h 63"/>
                <a:gd name="T8" fmla="*/ 3 w 48"/>
                <a:gd name="T9" fmla="*/ 56 h 63"/>
                <a:gd name="T10" fmla="*/ 7 w 48"/>
                <a:gd name="T11" fmla="*/ 56 h 63"/>
                <a:gd name="T12" fmla="*/ 11 w 48"/>
                <a:gd name="T13" fmla="*/ 59 h 63"/>
                <a:gd name="T14" fmla="*/ 11 w 48"/>
                <a:gd name="T15" fmla="*/ 56 h 63"/>
                <a:gd name="T16" fmla="*/ 15 w 48"/>
                <a:gd name="T17" fmla="*/ 56 h 63"/>
                <a:gd name="T18" fmla="*/ 15 w 48"/>
                <a:gd name="T19" fmla="*/ 56 h 63"/>
                <a:gd name="T20" fmla="*/ 15 w 48"/>
                <a:gd name="T21" fmla="*/ 56 h 63"/>
                <a:gd name="T22" fmla="*/ 18 w 48"/>
                <a:gd name="T23" fmla="*/ 56 h 63"/>
                <a:gd name="T24" fmla="*/ 18 w 48"/>
                <a:gd name="T25" fmla="*/ 59 h 63"/>
                <a:gd name="T26" fmla="*/ 18 w 48"/>
                <a:gd name="T27" fmla="*/ 63 h 63"/>
                <a:gd name="T28" fmla="*/ 22 w 48"/>
                <a:gd name="T29" fmla="*/ 59 h 63"/>
                <a:gd name="T30" fmla="*/ 22 w 48"/>
                <a:gd name="T31" fmla="*/ 56 h 63"/>
                <a:gd name="T32" fmla="*/ 26 w 48"/>
                <a:gd name="T33" fmla="*/ 56 h 63"/>
                <a:gd name="T34" fmla="*/ 26 w 48"/>
                <a:gd name="T35" fmla="*/ 56 h 63"/>
                <a:gd name="T36" fmla="*/ 29 w 48"/>
                <a:gd name="T37" fmla="*/ 52 h 63"/>
                <a:gd name="T38" fmla="*/ 33 w 48"/>
                <a:gd name="T39" fmla="*/ 48 h 63"/>
                <a:gd name="T40" fmla="*/ 37 w 48"/>
                <a:gd name="T41" fmla="*/ 41 h 63"/>
                <a:gd name="T42" fmla="*/ 37 w 48"/>
                <a:gd name="T43" fmla="*/ 41 h 63"/>
                <a:gd name="T44" fmla="*/ 40 w 48"/>
                <a:gd name="T45" fmla="*/ 33 h 63"/>
                <a:gd name="T46" fmla="*/ 44 w 48"/>
                <a:gd name="T47" fmla="*/ 30 h 63"/>
                <a:gd name="T48" fmla="*/ 44 w 48"/>
                <a:gd name="T49" fmla="*/ 30 h 63"/>
                <a:gd name="T50" fmla="*/ 44 w 48"/>
                <a:gd name="T51" fmla="*/ 30 h 63"/>
                <a:gd name="T52" fmla="*/ 48 w 48"/>
                <a:gd name="T53" fmla="*/ 26 h 63"/>
                <a:gd name="T54" fmla="*/ 48 w 48"/>
                <a:gd name="T55" fmla="*/ 22 h 63"/>
                <a:gd name="T56" fmla="*/ 44 w 48"/>
                <a:gd name="T57" fmla="*/ 19 h 63"/>
                <a:gd name="T58" fmla="*/ 44 w 48"/>
                <a:gd name="T59" fmla="*/ 19 h 63"/>
                <a:gd name="T60" fmla="*/ 40 w 48"/>
                <a:gd name="T61" fmla="*/ 19 h 63"/>
                <a:gd name="T62" fmla="*/ 40 w 48"/>
                <a:gd name="T63" fmla="*/ 15 h 63"/>
                <a:gd name="T64" fmla="*/ 33 w 48"/>
                <a:gd name="T65" fmla="*/ 11 h 63"/>
                <a:gd name="T66" fmla="*/ 33 w 48"/>
                <a:gd name="T67" fmla="*/ 7 h 63"/>
                <a:gd name="T68" fmla="*/ 29 w 48"/>
                <a:gd name="T69" fmla="*/ 7 h 63"/>
                <a:gd name="T70" fmla="*/ 22 w 48"/>
                <a:gd name="T71" fmla="*/ 4 h 63"/>
                <a:gd name="T72" fmla="*/ 15 w 48"/>
                <a:gd name="T73" fmla="*/ 0 h 63"/>
                <a:gd name="T74" fmla="*/ 11 w 48"/>
                <a:gd name="T75" fmla="*/ 0 h 63"/>
                <a:gd name="T76" fmla="*/ 7 w 48"/>
                <a:gd name="T77" fmla="*/ 4 h 63"/>
                <a:gd name="T78" fmla="*/ 7 w 48"/>
                <a:gd name="T79" fmla="*/ 4 h 63"/>
                <a:gd name="T80" fmla="*/ 7 w 48"/>
                <a:gd name="T81" fmla="*/ 4 h 63"/>
                <a:gd name="T82" fmla="*/ 3 w 48"/>
                <a:gd name="T83" fmla="*/ 4 h 63"/>
                <a:gd name="T84" fmla="*/ 3 w 48"/>
                <a:gd name="T85" fmla="*/ 7 h 63"/>
                <a:gd name="T86" fmla="*/ 0 w 48"/>
                <a:gd name="T87" fmla="*/ 7 h 63"/>
                <a:gd name="T88" fmla="*/ 3 w 48"/>
                <a:gd name="T89" fmla="*/ 15 h 63"/>
                <a:gd name="T90" fmla="*/ 3 w 48"/>
                <a:gd name="T91" fmla="*/ 15 h 63"/>
                <a:gd name="T92" fmla="*/ 3 w 48"/>
                <a:gd name="T93" fmla="*/ 19 h 63"/>
                <a:gd name="T94" fmla="*/ 3 w 48"/>
                <a:gd name="T95" fmla="*/ 22 h 63"/>
                <a:gd name="T96" fmla="*/ 7 w 48"/>
                <a:gd name="T97" fmla="*/ 22 h 63"/>
                <a:gd name="T98" fmla="*/ 7 w 48"/>
                <a:gd name="T99" fmla="*/ 26 h 63"/>
                <a:gd name="T100" fmla="*/ 7 w 48"/>
                <a:gd name="T101" fmla="*/ 30 h 63"/>
                <a:gd name="T102" fmla="*/ 11 w 48"/>
                <a:gd name="T103" fmla="*/ 33 h 63"/>
                <a:gd name="T104" fmla="*/ 11 w 48"/>
                <a:gd name="T105" fmla="*/ 33 h 63"/>
                <a:gd name="T106" fmla="*/ 11 w 48"/>
                <a:gd name="T107" fmla="*/ 37 h 63"/>
                <a:gd name="T108" fmla="*/ 7 w 48"/>
                <a:gd name="T109" fmla="*/ 37 h 63"/>
                <a:gd name="T110" fmla="*/ 7 w 48"/>
                <a:gd name="T111" fmla="*/ 41 h 63"/>
                <a:gd name="T112" fmla="*/ 7 w 48"/>
                <a:gd name="T113" fmla="*/ 45 h 63"/>
                <a:gd name="T114" fmla="*/ 7 w 48"/>
                <a:gd name="T115" fmla="*/ 48 h 63"/>
                <a:gd name="T116" fmla="*/ 3 w 48"/>
                <a:gd name="T117" fmla="*/ 48 h 63"/>
                <a:gd name="T118" fmla="*/ 3 w 48"/>
                <a:gd name="T119"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 h="63">
                  <a:moveTo>
                    <a:pt x="3" y="48"/>
                  </a:moveTo>
                  <a:lnTo>
                    <a:pt x="3" y="52"/>
                  </a:lnTo>
                  <a:lnTo>
                    <a:pt x="3" y="52"/>
                  </a:lnTo>
                  <a:lnTo>
                    <a:pt x="3" y="52"/>
                  </a:lnTo>
                  <a:lnTo>
                    <a:pt x="3" y="56"/>
                  </a:lnTo>
                  <a:lnTo>
                    <a:pt x="7" y="56"/>
                  </a:lnTo>
                  <a:lnTo>
                    <a:pt x="11" y="59"/>
                  </a:lnTo>
                  <a:lnTo>
                    <a:pt x="11" y="56"/>
                  </a:lnTo>
                  <a:lnTo>
                    <a:pt x="15" y="56"/>
                  </a:lnTo>
                  <a:lnTo>
                    <a:pt x="15" y="56"/>
                  </a:lnTo>
                  <a:lnTo>
                    <a:pt x="15" y="56"/>
                  </a:lnTo>
                  <a:lnTo>
                    <a:pt x="18" y="56"/>
                  </a:lnTo>
                  <a:lnTo>
                    <a:pt x="18" y="59"/>
                  </a:lnTo>
                  <a:lnTo>
                    <a:pt x="18" y="63"/>
                  </a:lnTo>
                  <a:lnTo>
                    <a:pt x="22" y="59"/>
                  </a:lnTo>
                  <a:lnTo>
                    <a:pt x="22" y="56"/>
                  </a:lnTo>
                  <a:lnTo>
                    <a:pt x="26" y="56"/>
                  </a:lnTo>
                  <a:lnTo>
                    <a:pt x="26" y="56"/>
                  </a:lnTo>
                  <a:lnTo>
                    <a:pt x="29" y="52"/>
                  </a:lnTo>
                  <a:lnTo>
                    <a:pt x="33" y="48"/>
                  </a:lnTo>
                  <a:lnTo>
                    <a:pt x="37" y="41"/>
                  </a:lnTo>
                  <a:lnTo>
                    <a:pt x="37" y="41"/>
                  </a:lnTo>
                  <a:lnTo>
                    <a:pt x="40" y="33"/>
                  </a:lnTo>
                  <a:lnTo>
                    <a:pt x="44" y="30"/>
                  </a:lnTo>
                  <a:lnTo>
                    <a:pt x="44" y="30"/>
                  </a:lnTo>
                  <a:lnTo>
                    <a:pt x="44" y="30"/>
                  </a:lnTo>
                  <a:lnTo>
                    <a:pt x="48" y="26"/>
                  </a:lnTo>
                  <a:lnTo>
                    <a:pt x="48" y="22"/>
                  </a:lnTo>
                  <a:lnTo>
                    <a:pt x="44" y="19"/>
                  </a:lnTo>
                  <a:lnTo>
                    <a:pt x="44" y="19"/>
                  </a:lnTo>
                  <a:lnTo>
                    <a:pt x="40" y="19"/>
                  </a:lnTo>
                  <a:lnTo>
                    <a:pt x="40" y="15"/>
                  </a:lnTo>
                  <a:lnTo>
                    <a:pt x="33" y="11"/>
                  </a:lnTo>
                  <a:lnTo>
                    <a:pt x="33" y="7"/>
                  </a:lnTo>
                  <a:lnTo>
                    <a:pt x="29" y="7"/>
                  </a:lnTo>
                  <a:lnTo>
                    <a:pt x="22" y="4"/>
                  </a:lnTo>
                  <a:lnTo>
                    <a:pt x="15" y="0"/>
                  </a:lnTo>
                  <a:lnTo>
                    <a:pt x="11" y="0"/>
                  </a:lnTo>
                  <a:lnTo>
                    <a:pt x="7" y="4"/>
                  </a:lnTo>
                  <a:lnTo>
                    <a:pt x="7" y="4"/>
                  </a:lnTo>
                  <a:lnTo>
                    <a:pt x="7" y="4"/>
                  </a:lnTo>
                  <a:lnTo>
                    <a:pt x="3" y="4"/>
                  </a:lnTo>
                  <a:lnTo>
                    <a:pt x="3" y="7"/>
                  </a:lnTo>
                  <a:lnTo>
                    <a:pt x="0" y="7"/>
                  </a:lnTo>
                  <a:lnTo>
                    <a:pt x="3" y="15"/>
                  </a:lnTo>
                  <a:lnTo>
                    <a:pt x="3" y="15"/>
                  </a:lnTo>
                  <a:lnTo>
                    <a:pt x="3" y="19"/>
                  </a:lnTo>
                  <a:lnTo>
                    <a:pt x="3" y="22"/>
                  </a:lnTo>
                  <a:lnTo>
                    <a:pt x="7" y="22"/>
                  </a:lnTo>
                  <a:lnTo>
                    <a:pt x="7" y="26"/>
                  </a:lnTo>
                  <a:lnTo>
                    <a:pt x="7" y="30"/>
                  </a:lnTo>
                  <a:lnTo>
                    <a:pt x="11" y="33"/>
                  </a:lnTo>
                  <a:lnTo>
                    <a:pt x="11" y="33"/>
                  </a:lnTo>
                  <a:lnTo>
                    <a:pt x="11" y="37"/>
                  </a:lnTo>
                  <a:lnTo>
                    <a:pt x="7" y="37"/>
                  </a:lnTo>
                  <a:lnTo>
                    <a:pt x="7" y="41"/>
                  </a:lnTo>
                  <a:lnTo>
                    <a:pt x="7" y="45"/>
                  </a:lnTo>
                  <a:lnTo>
                    <a:pt x="7" y="48"/>
                  </a:lnTo>
                  <a:lnTo>
                    <a:pt x="3" y="48"/>
                  </a:lnTo>
                  <a:lnTo>
                    <a:pt x="3" y="48"/>
                  </a:lnTo>
                  <a:close/>
                </a:path>
              </a:pathLst>
            </a:custGeom>
            <a:grpFill/>
            <a:ln>
              <a:noFill/>
            </a:ln>
          </p:spPr>
          <p:txBody>
            <a:bodyPr vert="horz" wrap="square" lIns="91440" tIns="45720" rIns="91440" bIns="45720" numCol="1" anchor="t" anchorCtr="0" compatLnSpc="1"/>
            <a:lstStyle/>
            <a:p>
              <a:endParaRPr lang="en-US"/>
            </a:p>
          </p:txBody>
        </p:sp>
        <p:sp>
          <p:nvSpPr>
            <p:cNvPr id="177" name="Freeform 179"/>
            <p:cNvSpPr/>
            <p:nvPr/>
          </p:nvSpPr>
          <p:spPr bwMode="auto">
            <a:xfrm>
              <a:off x="3087448" y="3061459"/>
              <a:ext cx="86205" cy="81058"/>
            </a:xfrm>
            <a:custGeom>
              <a:avLst/>
              <a:gdLst>
                <a:gd name="T0" fmla="*/ 26 w 67"/>
                <a:gd name="T1" fmla="*/ 63 h 63"/>
                <a:gd name="T2" fmla="*/ 30 w 67"/>
                <a:gd name="T3" fmla="*/ 63 h 63"/>
                <a:gd name="T4" fmla="*/ 37 w 67"/>
                <a:gd name="T5" fmla="*/ 63 h 63"/>
                <a:gd name="T6" fmla="*/ 34 w 67"/>
                <a:gd name="T7" fmla="*/ 60 h 63"/>
                <a:gd name="T8" fmla="*/ 30 w 67"/>
                <a:gd name="T9" fmla="*/ 56 h 63"/>
                <a:gd name="T10" fmla="*/ 34 w 67"/>
                <a:gd name="T11" fmla="*/ 52 h 63"/>
                <a:gd name="T12" fmla="*/ 45 w 67"/>
                <a:gd name="T13" fmla="*/ 52 h 63"/>
                <a:gd name="T14" fmla="*/ 52 w 67"/>
                <a:gd name="T15" fmla="*/ 49 h 63"/>
                <a:gd name="T16" fmla="*/ 59 w 67"/>
                <a:gd name="T17" fmla="*/ 52 h 63"/>
                <a:gd name="T18" fmla="*/ 63 w 67"/>
                <a:gd name="T19" fmla="*/ 49 h 63"/>
                <a:gd name="T20" fmla="*/ 63 w 67"/>
                <a:gd name="T21" fmla="*/ 41 h 63"/>
                <a:gd name="T22" fmla="*/ 67 w 67"/>
                <a:gd name="T23" fmla="*/ 37 h 63"/>
                <a:gd name="T24" fmla="*/ 63 w 67"/>
                <a:gd name="T25" fmla="*/ 34 h 63"/>
                <a:gd name="T26" fmla="*/ 63 w 67"/>
                <a:gd name="T27" fmla="*/ 26 h 63"/>
                <a:gd name="T28" fmla="*/ 59 w 67"/>
                <a:gd name="T29" fmla="*/ 23 h 63"/>
                <a:gd name="T30" fmla="*/ 59 w 67"/>
                <a:gd name="T31" fmla="*/ 19 h 63"/>
                <a:gd name="T32" fmla="*/ 59 w 67"/>
                <a:gd name="T33" fmla="*/ 11 h 63"/>
                <a:gd name="T34" fmla="*/ 63 w 67"/>
                <a:gd name="T35" fmla="*/ 8 h 63"/>
                <a:gd name="T36" fmla="*/ 63 w 67"/>
                <a:gd name="T37" fmla="*/ 4 h 63"/>
                <a:gd name="T38" fmla="*/ 56 w 67"/>
                <a:gd name="T39" fmla="*/ 0 h 63"/>
                <a:gd name="T40" fmla="*/ 48 w 67"/>
                <a:gd name="T41" fmla="*/ 0 h 63"/>
                <a:gd name="T42" fmla="*/ 37 w 67"/>
                <a:gd name="T43" fmla="*/ 0 h 63"/>
                <a:gd name="T44" fmla="*/ 26 w 67"/>
                <a:gd name="T45" fmla="*/ 0 h 63"/>
                <a:gd name="T46" fmla="*/ 15 w 67"/>
                <a:gd name="T47" fmla="*/ 0 h 63"/>
                <a:gd name="T48" fmla="*/ 15 w 67"/>
                <a:gd name="T49" fmla="*/ 4 h 63"/>
                <a:gd name="T50" fmla="*/ 15 w 67"/>
                <a:gd name="T51" fmla="*/ 8 h 63"/>
                <a:gd name="T52" fmla="*/ 8 w 67"/>
                <a:gd name="T53" fmla="*/ 15 h 63"/>
                <a:gd name="T54" fmla="*/ 4 w 67"/>
                <a:gd name="T55" fmla="*/ 19 h 63"/>
                <a:gd name="T56" fmla="*/ 0 w 67"/>
                <a:gd name="T57" fmla="*/ 26 h 63"/>
                <a:gd name="T58" fmla="*/ 4 w 67"/>
                <a:gd name="T59" fmla="*/ 30 h 63"/>
                <a:gd name="T60" fmla="*/ 4 w 67"/>
                <a:gd name="T61" fmla="*/ 34 h 63"/>
                <a:gd name="T62" fmla="*/ 8 w 67"/>
                <a:gd name="T63" fmla="*/ 37 h 63"/>
                <a:gd name="T64" fmla="*/ 11 w 67"/>
                <a:gd name="T65" fmla="*/ 37 h 63"/>
                <a:gd name="T66" fmla="*/ 15 w 67"/>
                <a:gd name="T67" fmla="*/ 41 h 63"/>
                <a:gd name="T68" fmla="*/ 15 w 67"/>
                <a:gd name="T69" fmla="*/ 49 h 63"/>
                <a:gd name="T70" fmla="*/ 19 w 67"/>
                <a:gd name="T71" fmla="*/ 52 h 63"/>
                <a:gd name="T72" fmla="*/ 22 w 67"/>
                <a:gd name="T73" fmla="*/ 56 h 63"/>
                <a:gd name="T74" fmla="*/ 22 w 67"/>
                <a:gd name="T75"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 h="63">
                  <a:moveTo>
                    <a:pt x="26" y="63"/>
                  </a:moveTo>
                  <a:lnTo>
                    <a:pt x="26" y="63"/>
                  </a:lnTo>
                  <a:lnTo>
                    <a:pt x="26" y="63"/>
                  </a:lnTo>
                  <a:lnTo>
                    <a:pt x="30" y="63"/>
                  </a:lnTo>
                  <a:lnTo>
                    <a:pt x="34" y="63"/>
                  </a:lnTo>
                  <a:lnTo>
                    <a:pt x="37" y="63"/>
                  </a:lnTo>
                  <a:lnTo>
                    <a:pt x="37" y="63"/>
                  </a:lnTo>
                  <a:lnTo>
                    <a:pt x="34" y="60"/>
                  </a:lnTo>
                  <a:lnTo>
                    <a:pt x="34" y="60"/>
                  </a:lnTo>
                  <a:lnTo>
                    <a:pt x="30" y="56"/>
                  </a:lnTo>
                  <a:lnTo>
                    <a:pt x="30" y="52"/>
                  </a:lnTo>
                  <a:lnTo>
                    <a:pt x="34" y="52"/>
                  </a:lnTo>
                  <a:lnTo>
                    <a:pt x="37" y="52"/>
                  </a:lnTo>
                  <a:lnTo>
                    <a:pt x="45" y="52"/>
                  </a:lnTo>
                  <a:lnTo>
                    <a:pt x="48" y="49"/>
                  </a:lnTo>
                  <a:lnTo>
                    <a:pt x="52" y="49"/>
                  </a:lnTo>
                  <a:lnTo>
                    <a:pt x="56" y="52"/>
                  </a:lnTo>
                  <a:lnTo>
                    <a:pt x="59" y="52"/>
                  </a:lnTo>
                  <a:lnTo>
                    <a:pt x="63" y="52"/>
                  </a:lnTo>
                  <a:lnTo>
                    <a:pt x="63" y="49"/>
                  </a:lnTo>
                  <a:lnTo>
                    <a:pt x="63" y="45"/>
                  </a:lnTo>
                  <a:lnTo>
                    <a:pt x="63" y="41"/>
                  </a:lnTo>
                  <a:lnTo>
                    <a:pt x="67" y="41"/>
                  </a:lnTo>
                  <a:lnTo>
                    <a:pt x="67" y="37"/>
                  </a:lnTo>
                  <a:lnTo>
                    <a:pt x="67" y="37"/>
                  </a:lnTo>
                  <a:lnTo>
                    <a:pt x="63" y="34"/>
                  </a:lnTo>
                  <a:lnTo>
                    <a:pt x="63" y="30"/>
                  </a:lnTo>
                  <a:lnTo>
                    <a:pt x="63" y="26"/>
                  </a:lnTo>
                  <a:lnTo>
                    <a:pt x="59" y="26"/>
                  </a:lnTo>
                  <a:lnTo>
                    <a:pt x="59" y="23"/>
                  </a:lnTo>
                  <a:lnTo>
                    <a:pt x="59" y="19"/>
                  </a:lnTo>
                  <a:lnTo>
                    <a:pt x="59" y="19"/>
                  </a:lnTo>
                  <a:lnTo>
                    <a:pt x="56" y="11"/>
                  </a:lnTo>
                  <a:lnTo>
                    <a:pt x="59" y="11"/>
                  </a:lnTo>
                  <a:lnTo>
                    <a:pt x="59" y="8"/>
                  </a:lnTo>
                  <a:lnTo>
                    <a:pt x="63" y="8"/>
                  </a:lnTo>
                  <a:lnTo>
                    <a:pt x="63" y="4"/>
                  </a:lnTo>
                  <a:lnTo>
                    <a:pt x="63" y="4"/>
                  </a:lnTo>
                  <a:lnTo>
                    <a:pt x="59" y="0"/>
                  </a:lnTo>
                  <a:lnTo>
                    <a:pt x="56" y="0"/>
                  </a:lnTo>
                  <a:lnTo>
                    <a:pt x="48" y="0"/>
                  </a:lnTo>
                  <a:lnTo>
                    <a:pt x="48" y="0"/>
                  </a:lnTo>
                  <a:lnTo>
                    <a:pt x="45" y="0"/>
                  </a:lnTo>
                  <a:lnTo>
                    <a:pt x="37" y="0"/>
                  </a:lnTo>
                  <a:lnTo>
                    <a:pt x="34" y="0"/>
                  </a:lnTo>
                  <a:lnTo>
                    <a:pt x="26" y="0"/>
                  </a:lnTo>
                  <a:lnTo>
                    <a:pt x="19" y="0"/>
                  </a:lnTo>
                  <a:lnTo>
                    <a:pt x="15" y="0"/>
                  </a:lnTo>
                  <a:lnTo>
                    <a:pt x="15" y="4"/>
                  </a:lnTo>
                  <a:lnTo>
                    <a:pt x="15" y="4"/>
                  </a:lnTo>
                  <a:lnTo>
                    <a:pt x="15" y="8"/>
                  </a:lnTo>
                  <a:lnTo>
                    <a:pt x="15" y="8"/>
                  </a:lnTo>
                  <a:lnTo>
                    <a:pt x="11" y="11"/>
                  </a:lnTo>
                  <a:lnTo>
                    <a:pt x="8" y="15"/>
                  </a:lnTo>
                  <a:lnTo>
                    <a:pt x="4" y="15"/>
                  </a:lnTo>
                  <a:lnTo>
                    <a:pt x="4" y="19"/>
                  </a:lnTo>
                  <a:lnTo>
                    <a:pt x="4" y="19"/>
                  </a:lnTo>
                  <a:lnTo>
                    <a:pt x="0" y="26"/>
                  </a:lnTo>
                  <a:lnTo>
                    <a:pt x="0" y="30"/>
                  </a:lnTo>
                  <a:lnTo>
                    <a:pt x="4" y="30"/>
                  </a:lnTo>
                  <a:lnTo>
                    <a:pt x="4" y="30"/>
                  </a:lnTo>
                  <a:lnTo>
                    <a:pt x="4" y="34"/>
                  </a:lnTo>
                  <a:lnTo>
                    <a:pt x="8" y="37"/>
                  </a:lnTo>
                  <a:lnTo>
                    <a:pt x="8" y="37"/>
                  </a:lnTo>
                  <a:lnTo>
                    <a:pt x="8" y="37"/>
                  </a:lnTo>
                  <a:lnTo>
                    <a:pt x="11" y="37"/>
                  </a:lnTo>
                  <a:lnTo>
                    <a:pt x="11" y="41"/>
                  </a:lnTo>
                  <a:lnTo>
                    <a:pt x="15" y="41"/>
                  </a:lnTo>
                  <a:lnTo>
                    <a:pt x="15" y="49"/>
                  </a:lnTo>
                  <a:lnTo>
                    <a:pt x="15" y="49"/>
                  </a:lnTo>
                  <a:lnTo>
                    <a:pt x="15" y="52"/>
                  </a:lnTo>
                  <a:lnTo>
                    <a:pt x="19" y="52"/>
                  </a:lnTo>
                  <a:lnTo>
                    <a:pt x="19" y="56"/>
                  </a:lnTo>
                  <a:lnTo>
                    <a:pt x="22" y="56"/>
                  </a:lnTo>
                  <a:lnTo>
                    <a:pt x="22" y="60"/>
                  </a:lnTo>
                  <a:lnTo>
                    <a:pt x="22" y="60"/>
                  </a:lnTo>
                  <a:lnTo>
                    <a:pt x="26" y="63"/>
                  </a:lnTo>
                  <a:close/>
                </a:path>
              </a:pathLst>
            </a:custGeom>
            <a:grpFill/>
            <a:ln>
              <a:noFill/>
            </a:ln>
          </p:spPr>
          <p:txBody>
            <a:bodyPr vert="horz" wrap="square" lIns="91440" tIns="45720" rIns="91440" bIns="45720" numCol="1" anchor="t" anchorCtr="0" compatLnSpc="1"/>
            <a:lstStyle/>
            <a:p>
              <a:endParaRPr lang="en-US"/>
            </a:p>
          </p:txBody>
        </p:sp>
        <p:sp>
          <p:nvSpPr>
            <p:cNvPr id="178" name="Freeform 180"/>
            <p:cNvSpPr/>
            <p:nvPr/>
          </p:nvSpPr>
          <p:spPr bwMode="auto">
            <a:xfrm>
              <a:off x="3016682" y="3013854"/>
              <a:ext cx="104218" cy="144103"/>
            </a:xfrm>
            <a:custGeom>
              <a:avLst/>
              <a:gdLst>
                <a:gd name="T0" fmla="*/ 11 w 81"/>
                <a:gd name="T1" fmla="*/ 48 h 112"/>
                <a:gd name="T2" fmla="*/ 14 w 81"/>
                <a:gd name="T3" fmla="*/ 48 h 112"/>
                <a:gd name="T4" fmla="*/ 22 w 81"/>
                <a:gd name="T5" fmla="*/ 52 h 112"/>
                <a:gd name="T6" fmla="*/ 18 w 81"/>
                <a:gd name="T7" fmla="*/ 60 h 112"/>
                <a:gd name="T8" fmla="*/ 22 w 81"/>
                <a:gd name="T9" fmla="*/ 63 h 112"/>
                <a:gd name="T10" fmla="*/ 26 w 81"/>
                <a:gd name="T11" fmla="*/ 63 h 112"/>
                <a:gd name="T12" fmla="*/ 29 w 81"/>
                <a:gd name="T13" fmla="*/ 67 h 112"/>
                <a:gd name="T14" fmla="*/ 26 w 81"/>
                <a:gd name="T15" fmla="*/ 71 h 112"/>
                <a:gd name="T16" fmla="*/ 22 w 81"/>
                <a:gd name="T17" fmla="*/ 82 h 112"/>
                <a:gd name="T18" fmla="*/ 22 w 81"/>
                <a:gd name="T19" fmla="*/ 86 h 112"/>
                <a:gd name="T20" fmla="*/ 22 w 81"/>
                <a:gd name="T21" fmla="*/ 89 h 112"/>
                <a:gd name="T22" fmla="*/ 22 w 81"/>
                <a:gd name="T23" fmla="*/ 93 h 112"/>
                <a:gd name="T24" fmla="*/ 29 w 81"/>
                <a:gd name="T25" fmla="*/ 100 h 112"/>
                <a:gd name="T26" fmla="*/ 29 w 81"/>
                <a:gd name="T27" fmla="*/ 104 h 112"/>
                <a:gd name="T28" fmla="*/ 40 w 81"/>
                <a:gd name="T29" fmla="*/ 112 h 112"/>
                <a:gd name="T30" fmla="*/ 44 w 81"/>
                <a:gd name="T31" fmla="*/ 108 h 112"/>
                <a:gd name="T32" fmla="*/ 48 w 81"/>
                <a:gd name="T33" fmla="*/ 108 h 112"/>
                <a:gd name="T34" fmla="*/ 52 w 81"/>
                <a:gd name="T35" fmla="*/ 104 h 112"/>
                <a:gd name="T36" fmla="*/ 63 w 81"/>
                <a:gd name="T37" fmla="*/ 104 h 112"/>
                <a:gd name="T38" fmla="*/ 66 w 81"/>
                <a:gd name="T39" fmla="*/ 100 h 112"/>
                <a:gd name="T40" fmla="*/ 74 w 81"/>
                <a:gd name="T41" fmla="*/ 100 h 112"/>
                <a:gd name="T42" fmla="*/ 81 w 81"/>
                <a:gd name="T43" fmla="*/ 100 h 112"/>
                <a:gd name="T44" fmla="*/ 77 w 81"/>
                <a:gd name="T45" fmla="*/ 97 h 112"/>
                <a:gd name="T46" fmla="*/ 74 w 81"/>
                <a:gd name="T47" fmla="*/ 93 h 112"/>
                <a:gd name="T48" fmla="*/ 70 w 81"/>
                <a:gd name="T49" fmla="*/ 89 h 112"/>
                <a:gd name="T50" fmla="*/ 70 w 81"/>
                <a:gd name="T51" fmla="*/ 86 h 112"/>
                <a:gd name="T52" fmla="*/ 66 w 81"/>
                <a:gd name="T53" fmla="*/ 78 h 112"/>
                <a:gd name="T54" fmla="*/ 63 w 81"/>
                <a:gd name="T55" fmla="*/ 74 h 112"/>
                <a:gd name="T56" fmla="*/ 63 w 81"/>
                <a:gd name="T57" fmla="*/ 74 h 112"/>
                <a:gd name="T58" fmla="*/ 59 w 81"/>
                <a:gd name="T59" fmla="*/ 67 h 112"/>
                <a:gd name="T60" fmla="*/ 55 w 81"/>
                <a:gd name="T61" fmla="*/ 67 h 112"/>
                <a:gd name="T62" fmla="*/ 59 w 81"/>
                <a:gd name="T63" fmla="*/ 56 h 112"/>
                <a:gd name="T64" fmla="*/ 59 w 81"/>
                <a:gd name="T65" fmla="*/ 52 h 112"/>
                <a:gd name="T66" fmla="*/ 66 w 81"/>
                <a:gd name="T67" fmla="*/ 48 h 112"/>
                <a:gd name="T68" fmla="*/ 70 w 81"/>
                <a:gd name="T69" fmla="*/ 45 h 112"/>
                <a:gd name="T70" fmla="*/ 70 w 81"/>
                <a:gd name="T71" fmla="*/ 41 h 112"/>
                <a:gd name="T72" fmla="*/ 70 w 81"/>
                <a:gd name="T73" fmla="*/ 37 h 112"/>
                <a:gd name="T74" fmla="*/ 66 w 81"/>
                <a:gd name="T75" fmla="*/ 34 h 112"/>
                <a:gd name="T76" fmla="*/ 55 w 81"/>
                <a:gd name="T77" fmla="*/ 26 h 112"/>
                <a:gd name="T78" fmla="*/ 52 w 81"/>
                <a:gd name="T79" fmla="*/ 26 h 112"/>
                <a:gd name="T80" fmla="*/ 44 w 81"/>
                <a:gd name="T81" fmla="*/ 26 h 112"/>
                <a:gd name="T82" fmla="*/ 44 w 81"/>
                <a:gd name="T83" fmla="*/ 26 h 112"/>
                <a:gd name="T84" fmla="*/ 48 w 81"/>
                <a:gd name="T85" fmla="*/ 19 h 112"/>
                <a:gd name="T86" fmla="*/ 40 w 81"/>
                <a:gd name="T87" fmla="*/ 11 h 112"/>
                <a:gd name="T88" fmla="*/ 33 w 81"/>
                <a:gd name="T89" fmla="*/ 4 h 112"/>
                <a:gd name="T90" fmla="*/ 29 w 81"/>
                <a:gd name="T91" fmla="*/ 0 h 112"/>
                <a:gd name="T92" fmla="*/ 22 w 81"/>
                <a:gd name="T93" fmla="*/ 0 h 112"/>
                <a:gd name="T94" fmla="*/ 18 w 81"/>
                <a:gd name="T95" fmla="*/ 4 h 112"/>
                <a:gd name="T96" fmla="*/ 11 w 81"/>
                <a:gd name="T97" fmla="*/ 8 h 112"/>
                <a:gd name="T98" fmla="*/ 11 w 81"/>
                <a:gd name="T99" fmla="*/ 15 h 112"/>
                <a:gd name="T100" fmla="*/ 14 w 81"/>
                <a:gd name="T101" fmla="*/ 19 h 112"/>
                <a:gd name="T102" fmla="*/ 18 w 81"/>
                <a:gd name="T103" fmla="*/ 23 h 112"/>
                <a:gd name="T104" fmla="*/ 11 w 81"/>
                <a:gd name="T105" fmla="*/ 26 h 112"/>
                <a:gd name="T106" fmla="*/ 3 w 81"/>
                <a:gd name="T107" fmla="*/ 26 h 112"/>
                <a:gd name="T108" fmla="*/ 3 w 81"/>
                <a:gd name="T109" fmla="*/ 30 h 112"/>
                <a:gd name="T110" fmla="*/ 0 w 81"/>
                <a:gd name="T111" fmla="*/ 37 h 112"/>
                <a:gd name="T112" fmla="*/ 11 w 81"/>
                <a:gd name="T113" fmla="*/ 4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 h="112">
                  <a:moveTo>
                    <a:pt x="11" y="48"/>
                  </a:moveTo>
                  <a:lnTo>
                    <a:pt x="11" y="48"/>
                  </a:lnTo>
                  <a:lnTo>
                    <a:pt x="14" y="48"/>
                  </a:lnTo>
                  <a:lnTo>
                    <a:pt x="14" y="48"/>
                  </a:lnTo>
                  <a:lnTo>
                    <a:pt x="18" y="48"/>
                  </a:lnTo>
                  <a:lnTo>
                    <a:pt x="22" y="52"/>
                  </a:lnTo>
                  <a:lnTo>
                    <a:pt x="22" y="56"/>
                  </a:lnTo>
                  <a:lnTo>
                    <a:pt x="18" y="60"/>
                  </a:lnTo>
                  <a:lnTo>
                    <a:pt x="18" y="60"/>
                  </a:lnTo>
                  <a:lnTo>
                    <a:pt x="22" y="63"/>
                  </a:lnTo>
                  <a:lnTo>
                    <a:pt x="26" y="63"/>
                  </a:lnTo>
                  <a:lnTo>
                    <a:pt x="26" y="63"/>
                  </a:lnTo>
                  <a:lnTo>
                    <a:pt x="26" y="67"/>
                  </a:lnTo>
                  <a:lnTo>
                    <a:pt x="29" y="67"/>
                  </a:lnTo>
                  <a:lnTo>
                    <a:pt x="29" y="67"/>
                  </a:lnTo>
                  <a:lnTo>
                    <a:pt x="26" y="71"/>
                  </a:lnTo>
                  <a:lnTo>
                    <a:pt x="26" y="74"/>
                  </a:lnTo>
                  <a:lnTo>
                    <a:pt x="22" y="82"/>
                  </a:lnTo>
                  <a:lnTo>
                    <a:pt x="22" y="82"/>
                  </a:lnTo>
                  <a:lnTo>
                    <a:pt x="22" y="86"/>
                  </a:lnTo>
                  <a:lnTo>
                    <a:pt x="22" y="89"/>
                  </a:lnTo>
                  <a:lnTo>
                    <a:pt x="22" y="89"/>
                  </a:lnTo>
                  <a:lnTo>
                    <a:pt x="22" y="93"/>
                  </a:lnTo>
                  <a:lnTo>
                    <a:pt x="22" y="93"/>
                  </a:lnTo>
                  <a:lnTo>
                    <a:pt x="26" y="97"/>
                  </a:lnTo>
                  <a:lnTo>
                    <a:pt x="29" y="100"/>
                  </a:lnTo>
                  <a:lnTo>
                    <a:pt x="29" y="104"/>
                  </a:lnTo>
                  <a:lnTo>
                    <a:pt x="29" y="104"/>
                  </a:lnTo>
                  <a:lnTo>
                    <a:pt x="37" y="112"/>
                  </a:lnTo>
                  <a:lnTo>
                    <a:pt x="40" y="112"/>
                  </a:lnTo>
                  <a:lnTo>
                    <a:pt x="40" y="108"/>
                  </a:lnTo>
                  <a:lnTo>
                    <a:pt x="44" y="108"/>
                  </a:lnTo>
                  <a:lnTo>
                    <a:pt x="44" y="108"/>
                  </a:lnTo>
                  <a:lnTo>
                    <a:pt x="48" y="108"/>
                  </a:lnTo>
                  <a:lnTo>
                    <a:pt x="52" y="108"/>
                  </a:lnTo>
                  <a:lnTo>
                    <a:pt x="52" y="104"/>
                  </a:lnTo>
                  <a:lnTo>
                    <a:pt x="55" y="104"/>
                  </a:lnTo>
                  <a:lnTo>
                    <a:pt x="63" y="104"/>
                  </a:lnTo>
                  <a:lnTo>
                    <a:pt x="63" y="100"/>
                  </a:lnTo>
                  <a:lnTo>
                    <a:pt x="66" y="100"/>
                  </a:lnTo>
                  <a:lnTo>
                    <a:pt x="70" y="97"/>
                  </a:lnTo>
                  <a:lnTo>
                    <a:pt x="74" y="100"/>
                  </a:lnTo>
                  <a:lnTo>
                    <a:pt x="77" y="100"/>
                  </a:lnTo>
                  <a:lnTo>
                    <a:pt x="81" y="100"/>
                  </a:lnTo>
                  <a:lnTo>
                    <a:pt x="77" y="97"/>
                  </a:lnTo>
                  <a:lnTo>
                    <a:pt x="77" y="97"/>
                  </a:lnTo>
                  <a:lnTo>
                    <a:pt x="77" y="93"/>
                  </a:lnTo>
                  <a:lnTo>
                    <a:pt x="74" y="93"/>
                  </a:lnTo>
                  <a:lnTo>
                    <a:pt x="74" y="89"/>
                  </a:lnTo>
                  <a:lnTo>
                    <a:pt x="70" y="89"/>
                  </a:lnTo>
                  <a:lnTo>
                    <a:pt x="70" y="86"/>
                  </a:lnTo>
                  <a:lnTo>
                    <a:pt x="70" y="86"/>
                  </a:lnTo>
                  <a:lnTo>
                    <a:pt x="70" y="78"/>
                  </a:lnTo>
                  <a:lnTo>
                    <a:pt x="66" y="78"/>
                  </a:lnTo>
                  <a:lnTo>
                    <a:pt x="66" y="74"/>
                  </a:lnTo>
                  <a:lnTo>
                    <a:pt x="63" y="74"/>
                  </a:lnTo>
                  <a:lnTo>
                    <a:pt x="63" y="74"/>
                  </a:lnTo>
                  <a:lnTo>
                    <a:pt x="63" y="74"/>
                  </a:lnTo>
                  <a:lnTo>
                    <a:pt x="59" y="71"/>
                  </a:lnTo>
                  <a:lnTo>
                    <a:pt x="59" y="67"/>
                  </a:lnTo>
                  <a:lnTo>
                    <a:pt x="59" y="67"/>
                  </a:lnTo>
                  <a:lnTo>
                    <a:pt x="55" y="67"/>
                  </a:lnTo>
                  <a:lnTo>
                    <a:pt x="55" y="63"/>
                  </a:lnTo>
                  <a:lnTo>
                    <a:pt x="59" y="56"/>
                  </a:lnTo>
                  <a:lnTo>
                    <a:pt x="59" y="56"/>
                  </a:lnTo>
                  <a:lnTo>
                    <a:pt x="59" y="52"/>
                  </a:lnTo>
                  <a:lnTo>
                    <a:pt x="63" y="52"/>
                  </a:lnTo>
                  <a:lnTo>
                    <a:pt x="66" y="48"/>
                  </a:lnTo>
                  <a:lnTo>
                    <a:pt x="70" y="45"/>
                  </a:lnTo>
                  <a:lnTo>
                    <a:pt x="70" y="45"/>
                  </a:lnTo>
                  <a:lnTo>
                    <a:pt x="70" y="41"/>
                  </a:lnTo>
                  <a:lnTo>
                    <a:pt x="70" y="41"/>
                  </a:lnTo>
                  <a:lnTo>
                    <a:pt x="70" y="41"/>
                  </a:lnTo>
                  <a:lnTo>
                    <a:pt x="70" y="37"/>
                  </a:lnTo>
                  <a:lnTo>
                    <a:pt x="70" y="34"/>
                  </a:lnTo>
                  <a:lnTo>
                    <a:pt x="66" y="34"/>
                  </a:lnTo>
                  <a:lnTo>
                    <a:pt x="63" y="30"/>
                  </a:lnTo>
                  <a:lnTo>
                    <a:pt x="55" y="26"/>
                  </a:lnTo>
                  <a:lnTo>
                    <a:pt x="52" y="23"/>
                  </a:lnTo>
                  <a:lnTo>
                    <a:pt x="52" y="26"/>
                  </a:lnTo>
                  <a:lnTo>
                    <a:pt x="48" y="26"/>
                  </a:lnTo>
                  <a:lnTo>
                    <a:pt x="44" y="26"/>
                  </a:lnTo>
                  <a:lnTo>
                    <a:pt x="44" y="30"/>
                  </a:lnTo>
                  <a:lnTo>
                    <a:pt x="44" y="26"/>
                  </a:lnTo>
                  <a:lnTo>
                    <a:pt x="44" y="23"/>
                  </a:lnTo>
                  <a:lnTo>
                    <a:pt x="48" y="19"/>
                  </a:lnTo>
                  <a:lnTo>
                    <a:pt x="44" y="15"/>
                  </a:lnTo>
                  <a:lnTo>
                    <a:pt x="40" y="11"/>
                  </a:lnTo>
                  <a:lnTo>
                    <a:pt x="37" y="11"/>
                  </a:lnTo>
                  <a:lnTo>
                    <a:pt x="33" y="4"/>
                  </a:lnTo>
                  <a:lnTo>
                    <a:pt x="29" y="4"/>
                  </a:lnTo>
                  <a:lnTo>
                    <a:pt x="29" y="0"/>
                  </a:lnTo>
                  <a:lnTo>
                    <a:pt x="26" y="0"/>
                  </a:lnTo>
                  <a:lnTo>
                    <a:pt x="22" y="0"/>
                  </a:lnTo>
                  <a:lnTo>
                    <a:pt x="22" y="0"/>
                  </a:lnTo>
                  <a:lnTo>
                    <a:pt x="18" y="4"/>
                  </a:lnTo>
                  <a:lnTo>
                    <a:pt x="14" y="8"/>
                  </a:lnTo>
                  <a:lnTo>
                    <a:pt x="11" y="8"/>
                  </a:lnTo>
                  <a:lnTo>
                    <a:pt x="7" y="11"/>
                  </a:lnTo>
                  <a:lnTo>
                    <a:pt x="11" y="15"/>
                  </a:lnTo>
                  <a:lnTo>
                    <a:pt x="11" y="19"/>
                  </a:lnTo>
                  <a:lnTo>
                    <a:pt x="14" y="19"/>
                  </a:lnTo>
                  <a:lnTo>
                    <a:pt x="18" y="19"/>
                  </a:lnTo>
                  <a:lnTo>
                    <a:pt x="18" y="23"/>
                  </a:lnTo>
                  <a:lnTo>
                    <a:pt x="11" y="26"/>
                  </a:lnTo>
                  <a:lnTo>
                    <a:pt x="11" y="26"/>
                  </a:lnTo>
                  <a:lnTo>
                    <a:pt x="7" y="26"/>
                  </a:lnTo>
                  <a:lnTo>
                    <a:pt x="3" y="26"/>
                  </a:lnTo>
                  <a:lnTo>
                    <a:pt x="3" y="26"/>
                  </a:lnTo>
                  <a:lnTo>
                    <a:pt x="3" y="30"/>
                  </a:lnTo>
                  <a:lnTo>
                    <a:pt x="0" y="34"/>
                  </a:lnTo>
                  <a:lnTo>
                    <a:pt x="0" y="37"/>
                  </a:lnTo>
                  <a:lnTo>
                    <a:pt x="3" y="45"/>
                  </a:lnTo>
                  <a:lnTo>
                    <a:pt x="11" y="48"/>
                  </a:lnTo>
                  <a:lnTo>
                    <a:pt x="11" y="48"/>
                  </a:lnTo>
                  <a:close/>
                </a:path>
              </a:pathLst>
            </a:custGeom>
            <a:grpFill/>
            <a:ln>
              <a:noFill/>
            </a:ln>
          </p:spPr>
          <p:txBody>
            <a:bodyPr vert="horz" wrap="square" lIns="91440" tIns="45720" rIns="91440" bIns="45720" numCol="1" anchor="t" anchorCtr="0" compatLnSpc="1"/>
            <a:lstStyle/>
            <a:p>
              <a:endParaRPr lang="en-US"/>
            </a:p>
          </p:txBody>
        </p:sp>
        <p:sp>
          <p:nvSpPr>
            <p:cNvPr id="179" name="Freeform 181"/>
            <p:cNvSpPr>
              <a:spLocks noEditPoints="1"/>
            </p:cNvSpPr>
            <p:nvPr/>
          </p:nvSpPr>
          <p:spPr bwMode="auto">
            <a:xfrm>
              <a:off x="2763217" y="2932796"/>
              <a:ext cx="281773" cy="234167"/>
            </a:xfrm>
            <a:custGeom>
              <a:avLst/>
              <a:gdLst>
                <a:gd name="T0" fmla="*/ 34 w 59"/>
                <a:gd name="T1" fmla="*/ 49 h 49"/>
                <a:gd name="T2" fmla="*/ 40 w 59"/>
                <a:gd name="T3" fmla="*/ 44 h 49"/>
                <a:gd name="T4" fmla="*/ 42 w 59"/>
                <a:gd name="T5" fmla="*/ 41 h 49"/>
                <a:gd name="T6" fmla="*/ 40 w 59"/>
                <a:gd name="T7" fmla="*/ 37 h 49"/>
                <a:gd name="T8" fmla="*/ 38 w 59"/>
                <a:gd name="T9" fmla="*/ 35 h 49"/>
                <a:gd name="T10" fmla="*/ 45 w 59"/>
                <a:gd name="T11" fmla="*/ 35 h 49"/>
                <a:gd name="T12" fmla="*/ 52 w 59"/>
                <a:gd name="T13" fmla="*/ 33 h 49"/>
                <a:gd name="T14" fmla="*/ 54 w 59"/>
                <a:gd name="T15" fmla="*/ 29 h 49"/>
                <a:gd name="T16" fmla="*/ 54 w 59"/>
                <a:gd name="T17" fmla="*/ 24 h 49"/>
                <a:gd name="T18" fmla="*/ 58 w 59"/>
                <a:gd name="T19" fmla="*/ 22 h 49"/>
                <a:gd name="T20" fmla="*/ 56 w 59"/>
                <a:gd name="T21" fmla="*/ 19 h 49"/>
                <a:gd name="T22" fmla="*/ 59 w 59"/>
                <a:gd name="T23" fmla="*/ 17 h 49"/>
                <a:gd name="T24" fmla="*/ 55 w 59"/>
                <a:gd name="T25" fmla="*/ 16 h 49"/>
                <a:gd name="T26" fmla="*/ 52 w 59"/>
                <a:gd name="T27" fmla="*/ 16 h 49"/>
                <a:gd name="T28" fmla="*/ 55 w 59"/>
                <a:gd name="T29" fmla="*/ 14 h 49"/>
                <a:gd name="T30" fmla="*/ 51 w 59"/>
                <a:gd name="T31" fmla="*/ 12 h 49"/>
                <a:gd name="T32" fmla="*/ 48 w 59"/>
                <a:gd name="T33" fmla="*/ 10 h 49"/>
                <a:gd name="T34" fmla="*/ 46 w 59"/>
                <a:gd name="T35" fmla="*/ 9 h 49"/>
                <a:gd name="T36" fmla="*/ 50 w 59"/>
                <a:gd name="T37" fmla="*/ 8 h 49"/>
                <a:gd name="T38" fmla="*/ 45 w 59"/>
                <a:gd name="T39" fmla="*/ 7 h 49"/>
                <a:gd name="T40" fmla="*/ 39 w 59"/>
                <a:gd name="T41" fmla="*/ 9 h 49"/>
                <a:gd name="T42" fmla="*/ 35 w 59"/>
                <a:gd name="T43" fmla="*/ 10 h 49"/>
                <a:gd name="T44" fmla="*/ 26 w 59"/>
                <a:gd name="T45" fmla="*/ 9 h 49"/>
                <a:gd name="T46" fmla="*/ 23 w 59"/>
                <a:gd name="T47" fmla="*/ 7 h 49"/>
                <a:gd name="T48" fmla="*/ 18 w 59"/>
                <a:gd name="T49" fmla="*/ 5 h 49"/>
                <a:gd name="T50" fmla="*/ 16 w 59"/>
                <a:gd name="T51" fmla="*/ 1 h 49"/>
                <a:gd name="T52" fmla="*/ 14 w 59"/>
                <a:gd name="T53" fmla="*/ 4 h 49"/>
                <a:gd name="T54" fmla="*/ 15 w 59"/>
                <a:gd name="T55" fmla="*/ 5 h 49"/>
                <a:gd name="T56" fmla="*/ 13 w 59"/>
                <a:gd name="T57" fmla="*/ 6 h 49"/>
                <a:gd name="T58" fmla="*/ 9 w 59"/>
                <a:gd name="T59" fmla="*/ 9 h 49"/>
                <a:gd name="T60" fmla="*/ 7 w 59"/>
                <a:gd name="T61" fmla="*/ 14 h 49"/>
                <a:gd name="T62" fmla="*/ 6 w 59"/>
                <a:gd name="T63" fmla="*/ 11 h 49"/>
                <a:gd name="T64" fmla="*/ 7 w 59"/>
                <a:gd name="T65" fmla="*/ 6 h 49"/>
                <a:gd name="T66" fmla="*/ 8 w 59"/>
                <a:gd name="T67" fmla="*/ 4 h 49"/>
                <a:gd name="T68" fmla="*/ 7 w 59"/>
                <a:gd name="T69" fmla="*/ 4 h 49"/>
                <a:gd name="T70" fmla="*/ 3 w 59"/>
                <a:gd name="T71" fmla="*/ 8 h 49"/>
                <a:gd name="T72" fmla="*/ 0 w 59"/>
                <a:gd name="T73" fmla="*/ 13 h 49"/>
                <a:gd name="T74" fmla="*/ 4 w 59"/>
                <a:gd name="T75" fmla="*/ 18 h 49"/>
                <a:gd name="T76" fmla="*/ 4 w 59"/>
                <a:gd name="T77" fmla="*/ 21 h 49"/>
                <a:gd name="T78" fmla="*/ 8 w 59"/>
                <a:gd name="T79" fmla="*/ 22 h 49"/>
                <a:gd name="T80" fmla="*/ 14 w 59"/>
                <a:gd name="T81" fmla="*/ 23 h 49"/>
                <a:gd name="T82" fmla="*/ 20 w 59"/>
                <a:gd name="T83" fmla="*/ 26 h 49"/>
                <a:gd name="T84" fmla="*/ 24 w 59"/>
                <a:gd name="T85" fmla="*/ 26 h 49"/>
                <a:gd name="T86" fmla="*/ 26 w 59"/>
                <a:gd name="T87" fmla="*/ 28 h 49"/>
                <a:gd name="T88" fmla="*/ 24 w 59"/>
                <a:gd name="T89" fmla="*/ 32 h 49"/>
                <a:gd name="T90" fmla="*/ 24 w 59"/>
                <a:gd name="T91" fmla="*/ 36 h 49"/>
                <a:gd name="T92" fmla="*/ 25 w 59"/>
                <a:gd name="T93" fmla="*/ 41 h 49"/>
                <a:gd name="T94" fmla="*/ 26 w 59"/>
                <a:gd name="T95" fmla="*/ 43 h 49"/>
                <a:gd name="T96" fmla="*/ 22 w 59"/>
                <a:gd name="T97" fmla="*/ 1 h 49"/>
                <a:gd name="T98" fmla="*/ 22 w 59"/>
                <a:gd name="T99" fmla="*/ 2 h 49"/>
                <a:gd name="T100" fmla="*/ 20 w 59"/>
                <a:gd name="T101" fmla="*/ 2 h 49"/>
                <a:gd name="T102" fmla="*/ 15 w 59"/>
                <a:gd name="T103" fmla="*/ 0 h 49"/>
                <a:gd name="T104" fmla="*/ 40 w 59"/>
                <a:gd name="T105" fmla="*/ 6 h 49"/>
                <a:gd name="T106" fmla="*/ 41 w 59"/>
                <a:gd name="T107"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49">
                  <a:moveTo>
                    <a:pt x="27" y="47"/>
                  </a:moveTo>
                  <a:cubicBezTo>
                    <a:pt x="29" y="48"/>
                    <a:pt x="29" y="48"/>
                    <a:pt x="29" y="48"/>
                  </a:cubicBezTo>
                  <a:cubicBezTo>
                    <a:pt x="31" y="49"/>
                    <a:pt x="31" y="49"/>
                    <a:pt x="31" y="49"/>
                  </a:cubicBezTo>
                  <a:cubicBezTo>
                    <a:pt x="32" y="49"/>
                    <a:pt x="32" y="49"/>
                    <a:pt x="32" y="49"/>
                  </a:cubicBezTo>
                  <a:cubicBezTo>
                    <a:pt x="34" y="49"/>
                    <a:pt x="34" y="49"/>
                    <a:pt x="34" y="49"/>
                  </a:cubicBezTo>
                  <a:cubicBezTo>
                    <a:pt x="35" y="48"/>
                    <a:pt x="35" y="48"/>
                    <a:pt x="35" y="48"/>
                  </a:cubicBezTo>
                  <a:cubicBezTo>
                    <a:pt x="36" y="47"/>
                    <a:pt x="36" y="47"/>
                    <a:pt x="36" y="47"/>
                  </a:cubicBezTo>
                  <a:cubicBezTo>
                    <a:pt x="37" y="46"/>
                    <a:pt x="37" y="46"/>
                    <a:pt x="37" y="46"/>
                  </a:cubicBezTo>
                  <a:cubicBezTo>
                    <a:pt x="39" y="45"/>
                    <a:pt x="39" y="45"/>
                    <a:pt x="39" y="45"/>
                  </a:cubicBezTo>
                  <a:cubicBezTo>
                    <a:pt x="40" y="44"/>
                    <a:pt x="40" y="44"/>
                    <a:pt x="40" y="44"/>
                  </a:cubicBezTo>
                  <a:cubicBezTo>
                    <a:pt x="41" y="43"/>
                    <a:pt x="41" y="43"/>
                    <a:pt x="41" y="43"/>
                  </a:cubicBezTo>
                  <a:cubicBezTo>
                    <a:pt x="43" y="43"/>
                    <a:pt x="43" y="43"/>
                    <a:pt x="43" y="43"/>
                  </a:cubicBezTo>
                  <a:cubicBezTo>
                    <a:pt x="44" y="43"/>
                    <a:pt x="44" y="43"/>
                    <a:pt x="44" y="43"/>
                  </a:cubicBezTo>
                  <a:cubicBezTo>
                    <a:pt x="44" y="42"/>
                    <a:pt x="44" y="42"/>
                    <a:pt x="44" y="42"/>
                  </a:cubicBezTo>
                  <a:cubicBezTo>
                    <a:pt x="42" y="41"/>
                    <a:pt x="42" y="41"/>
                    <a:pt x="42" y="41"/>
                  </a:cubicBezTo>
                  <a:cubicBezTo>
                    <a:pt x="41" y="42"/>
                    <a:pt x="41" y="42"/>
                    <a:pt x="41" y="42"/>
                  </a:cubicBezTo>
                  <a:cubicBezTo>
                    <a:pt x="39" y="41"/>
                    <a:pt x="39" y="41"/>
                    <a:pt x="39" y="41"/>
                  </a:cubicBezTo>
                  <a:cubicBezTo>
                    <a:pt x="39" y="40"/>
                    <a:pt x="39" y="40"/>
                    <a:pt x="39" y="40"/>
                  </a:cubicBezTo>
                  <a:cubicBezTo>
                    <a:pt x="38" y="39"/>
                    <a:pt x="38" y="39"/>
                    <a:pt x="38" y="39"/>
                  </a:cubicBezTo>
                  <a:cubicBezTo>
                    <a:pt x="40" y="37"/>
                    <a:pt x="40" y="37"/>
                    <a:pt x="40" y="37"/>
                  </a:cubicBezTo>
                  <a:cubicBezTo>
                    <a:pt x="39" y="36"/>
                    <a:pt x="39" y="36"/>
                    <a:pt x="39" y="36"/>
                  </a:cubicBezTo>
                  <a:cubicBezTo>
                    <a:pt x="38" y="36"/>
                    <a:pt x="38" y="36"/>
                    <a:pt x="38" y="36"/>
                  </a:cubicBezTo>
                  <a:cubicBezTo>
                    <a:pt x="38" y="35"/>
                    <a:pt x="38" y="35"/>
                    <a:pt x="38" y="35"/>
                  </a:cubicBezTo>
                  <a:cubicBezTo>
                    <a:pt x="37" y="34"/>
                    <a:pt x="37" y="34"/>
                    <a:pt x="37" y="34"/>
                  </a:cubicBezTo>
                  <a:cubicBezTo>
                    <a:pt x="38" y="35"/>
                    <a:pt x="38" y="35"/>
                    <a:pt x="38" y="35"/>
                  </a:cubicBezTo>
                  <a:cubicBezTo>
                    <a:pt x="40" y="35"/>
                    <a:pt x="40" y="35"/>
                    <a:pt x="40" y="35"/>
                  </a:cubicBezTo>
                  <a:cubicBezTo>
                    <a:pt x="41" y="36"/>
                    <a:pt x="41" y="36"/>
                    <a:pt x="41" y="36"/>
                  </a:cubicBezTo>
                  <a:cubicBezTo>
                    <a:pt x="43" y="35"/>
                    <a:pt x="43" y="35"/>
                    <a:pt x="43" y="35"/>
                  </a:cubicBezTo>
                  <a:cubicBezTo>
                    <a:pt x="45" y="35"/>
                    <a:pt x="45" y="35"/>
                    <a:pt x="45" y="35"/>
                  </a:cubicBezTo>
                  <a:cubicBezTo>
                    <a:pt x="45" y="35"/>
                    <a:pt x="45" y="35"/>
                    <a:pt x="45" y="35"/>
                  </a:cubicBezTo>
                  <a:cubicBezTo>
                    <a:pt x="46" y="35"/>
                    <a:pt x="46" y="35"/>
                    <a:pt x="46" y="35"/>
                  </a:cubicBezTo>
                  <a:cubicBezTo>
                    <a:pt x="48" y="34"/>
                    <a:pt x="48" y="34"/>
                    <a:pt x="48" y="34"/>
                  </a:cubicBezTo>
                  <a:cubicBezTo>
                    <a:pt x="49" y="34"/>
                    <a:pt x="49" y="34"/>
                    <a:pt x="49" y="34"/>
                  </a:cubicBezTo>
                  <a:cubicBezTo>
                    <a:pt x="50" y="34"/>
                    <a:pt x="50" y="34"/>
                    <a:pt x="50" y="34"/>
                  </a:cubicBezTo>
                  <a:cubicBezTo>
                    <a:pt x="52" y="33"/>
                    <a:pt x="52" y="33"/>
                    <a:pt x="52" y="33"/>
                  </a:cubicBezTo>
                  <a:cubicBezTo>
                    <a:pt x="53" y="33"/>
                    <a:pt x="53" y="33"/>
                    <a:pt x="53" y="33"/>
                  </a:cubicBezTo>
                  <a:cubicBezTo>
                    <a:pt x="56" y="32"/>
                    <a:pt x="56" y="32"/>
                    <a:pt x="56" y="32"/>
                  </a:cubicBezTo>
                  <a:cubicBezTo>
                    <a:pt x="56" y="31"/>
                    <a:pt x="56" y="31"/>
                    <a:pt x="56" y="31"/>
                  </a:cubicBezTo>
                  <a:cubicBezTo>
                    <a:pt x="56" y="30"/>
                    <a:pt x="56" y="30"/>
                    <a:pt x="56" y="30"/>
                  </a:cubicBezTo>
                  <a:cubicBezTo>
                    <a:pt x="54" y="29"/>
                    <a:pt x="54" y="29"/>
                    <a:pt x="54" y="29"/>
                  </a:cubicBezTo>
                  <a:cubicBezTo>
                    <a:pt x="53" y="27"/>
                    <a:pt x="53" y="27"/>
                    <a:pt x="53" y="27"/>
                  </a:cubicBezTo>
                  <a:cubicBezTo>
                    <a:pt x="53" y="26"/>
                    <a:pt x="53" y="26"/>
                    <a:pt x="53" y="26"/>
                  </a:cubicBezTo>
                  <a:cubicBezTo>
                    <a:pt x="54" y="25"/>
                    <a:pt x="54" y="25"/>
                    <a:pt x="54" y="25"/>
                  </a:cubicBezTo>
                  <a:cubicBezTo>
                    <a:pt x="54" y="24"/>
                    <a:pt x="54" y="24"/>
                    <a:pt x="54" y="24"/>
                  </a:cubicBezTo>
                  <a:cubicBezTo>
                    <a:pt x="54" y="24"/>
                    <a:pt x="54" y="24"/>
                    <a:pt x="54" y="24"/>
                  </a:cubicBezTo>
                  <a:cubicBezTo>
                    <a:pt x="55" y="24"/>
                    <a:pt x="55" y="24"/>
                    <a:pt x="55" y="24"/>
                  </a:cubicBezTo>
                  <a:cubicBezTo>
                    <a:pt x="56" y="24"/>
                    <a:pt x="56" y="24"/>
                    <a:pt x="56" y="24"/>
                  </a:cubicBezTo>
                  <a:cubicBezTo>
                    <a:pt x="56" y="24"/>
                    <a:pt x="56" y="24"/>
                    <a:pt x="56" y="24"/>
                  </a:cubicBezTo>
                  <a:cubicBezTo>
                    <a:pt x="58" y="23"/>
                    <a:pt x="58" y="23"/>
                    <a:pt x="58" y="23"/>
                  </a:cubicBezTo>
                  <a:cubicBezTo>
                    <a:pt x="58" y="22"/>
                    <a:pt x="58" y="22"/>
                    <a:pt x="58" y="22"/>
                  </a:cubicBezTo>
                  <a:cubicBezTo>
                    <a:pt x="57" y="22"/>
                    <a:pt x="57" y="22"/>
                    <a:pt x="57" y="22"/>
                  </a:cubicBezTo>
                  <a:cubicBezTo>
                    <a:pt x="56" y="22"/>
                    <a:pt x="56" y="22"/>
                    <a:pt x="56" y="22"/>
                  </a:cubicBezTo>
                  <a:cubicBezTo>
                    <a:pt x="56" y="21"/>
                    <a:pt x="56" y="21"/>
                    <a:pt x="56" y="21"/>
                  </a:cubicBezTo>
                  <a:cubicBezTo>
                    <a:pt x="55" y="20"/>
                    <a:pt x="55" y="20"/>
                    <a:pt x="55" y="20"/>
                  </a:cubicBezTo>
                  <a:cubicBezTo>
                    <a:pt x="56" y="19"/>
                    <a:pt x="56" y="19"/>
                    <a:pt x="56" y="19"/>
                  </a:cubicBezTo>
                  <a:cubicBezTo>
                    <a:pt x="57" y="19"/>
                    <a:pt x="57" y="19"/>
                    <a:pt x="57" y="19"/>
                  </a:cubicBezTo>
                  <a:cubicBezTo>
                    <a:pt x="58" y="18"/>
                    <a:pt x="58" y="18"/>
                    <a:pt x="58" y="18"/>
                  </a:cubicBezTo>
                  <a:cubicBezTo>
                    <a:pt x="59" y="17"/>
                    <a:pt x="59" y="17"/>
                    <a:pt x="59" y="17"/>
                  </a:cubicBezTo>
                  <a:cubicBezTo>
                    <a:pt x="59" y="17"/>
                    <a:pt x="59" y="17"/>
                    <a:pt x="59" y="17"/>
                  </a:cubicBezTo>
                  <a:cubicBezTo>
                    <a:pt x="59" y="17"/>
                    <a:pt x="59" y="17"/>
                    <a:pt x="59" y="17"/>
                  </a:cubicBezTo>
                  <a:cubicBezTo>
                    <a:pt x="58" y="16"/>
                    <a:pt x="58" y="16"/>
                    <a:pt x="58" y="16"/>
                  </a:cubicBezTo>
                  <a:cubicBezTo>
                    <a:pt x="57" y="16"/>
                    <a:pt x="57" y="16"/>
                    <a:pt x="57" y="16"/>
                  </a:cubicBezTo>
                  <a:cubicBezTo>
                    <a:pt x="56" y="16"/>
                    <a:pt x="56" y="16"/>
                    <a:pt x="56" y="16"/>
                  </a:cubicBezTo>
                  <a:cubicBezTo>
                    <a:pt x="55" y="16"/>
                    <a:pt x="55" y="16"/>
                    <a:pt x="55" y="16"/>
                  </a:cubicBezTo>
                  <a:cubicBezTo>
                    <a:pt x="55" y="16"/>
                    <a:pt x="55" y="16"/>
                    <a:pt x="55" y="16"/>
                  </a:cubicBezTo>
                  <a:cubicBezTo>
                    <a:pt x="54" y="16"/>
                    <a:pt x="54" y="16"/>
                    <a:pt x="54" y="16"/>
                  </a:cubicBezTo>
                  <a:cubicBezTo>
                    <a:pt x="53" y="16"/>
                    <a:pt x="53" y="16"/>
                    <a:pt x="53" y="16"/>
                  </a:cubicBezTo>
                  <a:cubicBezTo>
                    <a:pt x="52" y="16"/>
                    <a:pt x="52" y="16"/>
                    <a:pt x="52" y="16"/>
                  </a:cubicBezTo>
                  <a:cubicBezTo>
                    <a:pt x="51" y="16"/>
                    <a:pt x="51" y="16"/>
                    <a:pt x="51" y="16"/>
                  </a:cubicBezTo>
                  <a:cubicBezTo>
                    <a:pt x="52" y="16"/>
                    <a:pt x="52" y="16"/>
                    <a:pt x="52" y="16"/>
                  </a:cubicBezTo>
                  <a:cubicBezTo>
                    <a:pt x="53" y="16"/>
                    <a:pt x="53" y="16"/>
                    <a:pt x="53" y="16"/>
                  </a:cubicBezTo>
                  <a:cubicBezTo>
                    <a:pt x="53" y="16"/>
                    <a:pt x="53" y="16"/>
                    <a:pt x="53" y="16"/>
                  </a:cubicBezTo>
                  <a:cubicBezTo>
                    <a:pt x="54" y="15"/>
                    <a:pt x="54" y="15"/>
                    <a:pt x="54" y="15"/>
                  </a:cubicBezTo>
                  <a:cubicBezTo>
                    <a:pt x="55" y="14"/>
                    <a:pt x="55" y="14"/>
                    <a:pt x="55" y="14"/>
                  </a:cubicBezTo>
                  <a:cubicBezTo>
                    <a:pt x="55" y="14"/>
                    <a:pt x="55" y="14"/>
                    <a:pt x="55" y="14"/>
                  </a:cubicBezTo>
                  <a:cubicBezTo>
                    <a:pt x="54" y="14"/>
                    <a:pt x="54" y="14"/>
                    <a:pt x="54" y="14"/>
                  </a:cubicBezTo>
                  <a:cubicBezTo>
                    <a:pt x="54" y="13"/>
                    <a:pt x="54" y="13"/>
                    <a:pt x="54" y="13"/>
                  </a:cubicBezTo>
                  <a:cubicBezTo>
                    <a:pt x="54" y="13"/>
                    <a:pt x="54" y="13"/>
                    <a:pt x="54" y="13"/>
                  </a:cubicBezTo>
                  <a:cubicBezTo>
                    <a:pt x="53" y="12"/>
                    <a:pt x="53" y="12"/>
                    <a:pt x="53" y="12"/>
                  </a:cubicBezTo>
                  <a:cubicBezTo>
                    <a:pt x="51" y="12"/>
                    <a:pt x="51" y="12"/>
                    <a:pt x="51" y="12"/>
                  </a:cubicBezTo>
                  <a:cubicBezTo>
                    <a:pt x="51" y="11"/>
                    <a:pt x="51" y="11"/>
                    <a:pt x="51" y="11"/>
                  </a:cubicBezTo>
                  <a:cubicBezTo>
                    <a:pt x="50" y="11"/>
                    <a:pt x="50" y="11"/>
                    <a:pt x="50" y="11"/>
                  </a:cubicBezTo>
                  <a:cubicBezTo>
                    <a:pt x="50" y="11"/>
                    <a:pt x="50" y="11"/>
                    <a:pt x="50" y="11"/>
                  </a:cubicBezTo>
                  <a:cubicBezTo>
                    <a:pt x="49" y="11"/>
                    <a:pt x="49" y="11"/>
                    <a:pt x="49" y="11"/>
                  </a:cubicBezTo>
                  <a:cubicBezTo>
                    <a:pt x="48" y="10"/>
                    <a:pt x="48" y="10"/>
                    <a:pt x="48" y="10"/>
                  </a:cubicBezTo>
                  <a:cubicBezTo>
                    <a:pt x="48" y="10"/>
                    <a:pt x="48" y="10"/>
                    <a:pt x="48" y="10"/>
                  </a:cubicBezTo>
                  <a:cubicBezTo>
                    <a:pt x="48" y="11"/>
                    <a:pt x="48" y="11"/>
                    <a:pt x="48" y="11"/>
                  </a:cubicBezTo>
                  <a:cubicBezTo>
                    <a:pt x="47" y="10"/>
                    <a:pt x="47" y="10"/>
                    <a:pt x="47" y="10"/>
                  </a:cubicBezTo>
                  <a:cubicBezTo>
                    <a:pt x="47" y="10"/>
                    <a:pt x="47" y="10"/>
                    <a:pt x="47" y="10"/>
                  </a:cubicBezTo>
                  <a:cubicBezTo>
                    <a:pt x="46" y="9"/>
                    <a:pt x="46" y="9"/>
                    <a:pt x="46" y="9"/>
                  </a:cubicBezTo>
                  <a:cubicBezTo>
                    <a:pt x="46" y="9"/>
                    <a:pt x="46" y="9"/>
                    <a:pt x="46" y="9"/>
                  </a:cubicBezTo>
                  <a:cubicBezTo>
                    <a:pt x="46" y="8"/>
                    <a:pt x="46" y="8"/>
                    <a:pt x="46" y="8"/>
                  </a:cubicBezTo>
                  <a:cubicBezTo>
                    <a:pt x="48" y="8"/>
                    <a:pt x="48" y="8"/>
                    <a:pt x="48" y="8"/>
                  </a:cubicBezTo>
                  <a:cubicBezTo>
                    <a:pt x="49" y="8"/>
                    <a:pt x="49" y="8"/>
                    <a:pt x="49" y="8"/>
                  </a:cubicBezTo>
                  <a:cubicBezTo>
                    <a:pt x="50" y="8"/>
                    <a:pt x="50" y="8"/>
                    <a:pt x="50" y="8"/>
                  </a:cubicBezTo>
                  <a:cubicBezTo>
                    <a:pt x="50" y="7"/>
                    <a:pt x="50" y="7"/>
                    <a:pt x="50" y="7"/>
                  </a:cubicBezTo>
                  <a:cubicBezTo>
                    <a:pt x="49" y="7"/>
                    <a:pt x="49" y="7"/>
                    <a:pt x="49" y="7"/>
                  </a:cubicBezTo>
                  <a:cubicBezTo>
                    <a:pt x="47" y="7"/>
                    <a:pt x="47" y="7"/>
                    <a:pt x="47" y="7"/>
                  </a:cubicBezTo>
                  <a:cubicBezTo>
                    <a:pt x="46" y="7"/>
                    <a:pt x="46" y="7"/>
                    <a:pt x="46" y="7"/>
                  </a:cubicBezTo>
                  <a:cubicBezTo>
                    <a:pt x="45" y="7"/>
                    <a:pt x="45" y="7"/>
                    <a:pt x="45" y="7"/>
                  </a:cubicBezTo>
                  <a:cubicBezTo>
                    <a:pt x="43" y="8"/>
                    <a:pt x="43" y="8"/>
                    <a:pt x="43" y="8"/>
                  </a:cubicBezTo>
                  <a:cubicBezTo>
                    <a:pt x="42" y="8"/>
                    <a:pt x="42" y="8"/>
                    <a:pt x="42" y="8"/>
                  </a:cubicBezTo>
                  <a:cubicBezTo>
                    <a:pt x="41" y="8"/>
                    <a:pt x="41" y="8"/>
                    <a:pt x="41" y="8"/>
                  </a:cubicBezTo>
                  <a:cubicBezTo>
                    <a:pt x="40" y="9"/>
                    <a:pt x="40" y="9"/>
                    <a:pt x="40" y="9"/>
                  </a:cubicBezTo>
                  <a:cubicBezTo>
                    <a:pt x="39" y="9"/>
                    <a:pt x="39" y="9"/>
                    <a:pt x="39" y="9"/>
                  </a:cubicBezTo>
                  <a:cubicBezTo>
                    <a:pt x="38" y="9"/>
                    <a:pt x="38" y="9"/>
                    <a:pt x="38" y="9"/>
                  </a:cubicBezTo>
                  <a:cubicBezTo>
                    <a:pt x="38" y="10"/>
                    <a:pt x="38" y="10"/>
                    <a:pt x="38" y="10"/>
                  </a:cubicBezTo>
                  <a:cubicBezTo>
                    <a:pt x="36" y="10"/>
                    <a:pt x="36" y="10"/>
                    <a:pt x="36" y="10"/>
                  </a:cubicBezTo>
                  <a:cubicBezTo>
                    <a:pt x="36" y="10"/>
                    <a:pt x="36" y="10"/>
                    <a:pt x="36" y="10"/>
                  </a:cubicBezTo>
                  <a:cubicBezTo>
                    <a:pt x="35" y="10"/>
                    <a:pt x="35" y="10"/>
                    <a:pt x="35" y="10"/>
                  </a:cubicBezTo>
                  <a:cubicBezTo>
                    <a:pt x="33" y="9"/>
                    <a:pt x="33" y="9"/>
                    <a:pt x="33" y="9"/>
                  </a:cubicBezTo>
                  <a:cubicBezTo>
                    <a:pt x="33" y="8"/>
                    <a:pt x="33" y="8"/>
                    <a:pt x="33" y="8"/>
                  </a:cubicBezTo>
                  <a:cubicBezTo>
                    <a:pt x="32" y="8"/>
                    <a:pt x="32" y="8"/>
                    <a:pt x="32" y="8"/>
                  </a:cubicBezTo>
                  <a:cubicBezTo>
                    <a:pt x="30" y="8"/>
                    <a:pt x="30" y="8"/>
                    <a:pt x="30" y="8"/>
                  </a:cubicBezTo>
                  <a:cubicBezTo>
                    <a:pt x="26" y="9"/>
                    <a:pt x="26" y="9"/>
                    <a:pt x="26" y="9"/>
                  </a:cubicBezTo>
                  <a:cubicBezTo>
                    <a:pt x="24" y="9"/>
                    <a:pt x="24" y="9"/>
                    <a:pt x="24" y="9"/>
                  </a:cubicBezTo>
                  <a:cubicBezTo>
                    <a:pt x="23" y="8"/>
                    <a:pt x="23" y="8"/>
                    <a:pt x="23" y="8"/>
                  </a:cubicBezTo>
                  <a:cubicBezTo>
                    <a:pt x="23" y="8"/>
                    <a:pt x="23" y="8"/>
                    <a:pt x="23" y="8"/>
                  </a:cubicBezTo>
                  <a:cubicBezTo>
                    <a:pt x="23" y="7"/>
                    <a:pt x="23" y="7"/>
                    <a:pt x="23" y="7"/>
                  </a:cubicBezTo>
                  <a:cubicBezTo>
                    <a:pt x="23" y="7"/>
                    <a:pt x="23" y="7"/>
                    <a:pt x="23" y="7"/>
                  </a:cubicBezTo>
                  <a:cubicBezTo>
                    <a:pt x="23" y="6"/>
                    <a:pt x="23" y="6"/>
                    <a:pt x="23" y="6"/>
                  </a:cubicBezTo>
                  <a:cubicBezTo>
                    <a:pt x="22" y="5"/>
                    <a:pt x="22" y="5"/>
                    <a:pt x="22" y="5"/>
                  </a:cubicBezTo>
                  <a:cubicBezTo>
                    <a:pt x="21" y="5"/>
                    <a:pt x="21" y="5"/>
                    <a:pt x="21" y="5"/>
                  </a:cubicBezTo>
                  <a:cubicBezTo>
                    <a:pt x="19" y="5"/>
                    <a:pt x="19" y="5"/>
                    <a:pt x="19" y="5"/>
                  </a:cubicBezTo>
                  <a:cubicBezTo>
                    <a:pt x="18" y="5"/>
                    <a:pt x="18" y="5"/>
                    <a:pt x="18" y="5"/>
                  </a:cubicBezTo>
                  <a:cubicBezTo>
                    <a:pt x="18" y="5"/>
                    <a:pt x="18" y="5"/>
                    <a:pt x="18" y="5"/>
                  </a:cubicBezTo>
                  <a:cubicBezTo>
                    <a:pt x="17" y="5"/>
                    <a:pt x="17" y="5"/>
                    <a:pt x="17" y="5"/>
                  </a:cubicBezTo>
                  <a:cubicBezTo>
                    <a:pt x="16" y="4"/>
                    <a:pt x="16" y="4"/>
                    <a:pt x="16" y="4"/>
                  </a:cubicBezTo>
                  <a:cubicBezTo>
                    <a:pt x="16" y="3"/>
                    <a:pt x="16" y="3"/>
                    <a:pt x="16" y="3"/>
                  </a:cubicBezTo>
                  <a:cubicBezTo>
                    <a:pt x="16" y="1"/>
                    <a:pt x="16" y="1"/>
                    <a:pt x="16" y="1"/>
                  </a:cubicBezTo>
                  <a:cubicBezTo>
                    <a:pt x="16" y="1"/>
                    <a:pt x="16" y="1"/>
                    <a:pt x="16" y="1"/>
                  </a:cubicBezTo>
                  <a:cubicBezTo>
                    <a:pt x="14" y="2"/>
                    <a:pt x="14" y="2"/>
                    <a:pt x="14" y="2"/>
                  </a:cubicBezTo>
                  <a:cubicBezTo>
                    <a:pt x="13" y="3"/>
                    <a:pt x="13" y="3"/>
                    <a:pt x="13" y="3"/>
                  </a:cubicBezTo>
                  <a:cubicBezTo>
                    <a:pt x="13" y="4"/>
                    <a:pt x="13" y="4"/>
                    <a:pt x="13" y="4"/>
                  </a:cubicBezTo>
                  <a:cubicBezTo>
                    <a:pt x="14" y="4"/>
                    <a:pt x="14" y="4"/>
                    <a:pt x="14" y="4"/>
                  </a:cubicBezTo>
                  <a:cubicBezTo>
                    <a:pt x="15" y="4"/>
                    <a:pt x="15" y="4"/>
                    <a:pt x="15" y="4"/>
                  </a:cubicBezTo>
                  <a:cubicBezTo>
                    <a:pt x="16" y="4"/>
                    <a:pt x="16" y="4"/>
                    <a:pt x="16" y="4"/>
                  </a:cubicBezTo>
                  <a:cubicBezTo>
                    <a:pt x="16" y="4"/>
                    <a:pt x="16" y="4"/>
                    <a:pt x="16" y="4"/>
                  </a:cubicBezTo>
                  <a:cubicBezTo>
                    <a:pt x="16" y="5"/>
                    <a:pt x="16" y="5"/>
                    <a:pt x="16" y="5"/>
                  </a:cubicBezTo>
                  <a:cubicBezTo>
                    <a:pt x="15" y="5"/>
                    <a:pt x="15" y="5"/>
                    <a:pt x="15" y="5"/>
                  </a:cubicBezTo>
                  <a:cubicBezTo>
                    <a:pt x="14" y="5"/>
                    <a:pt x="14" y="5"/>
                    <a:pt x="14" y="5"/>
                  </a:cubicBezTo>
                  <a:cubicBezTo>
                    <a:pt x="14" y="5"/>
                    <a:pt x="14" y="5"/>
                    <a:pt x="14" y="5"/>
                  </a:cubicBezTo>
                  <a:cubicBezTo>
                    <a:pt x="14" y="5"/>
                    <a:pt x="14" y="5"/>
                    <a:pt x="14" y="5"/>
                  </a:cubicBezTo>
                  <a:cubicBezTo>
                    <a:pt x="14" y="5"/>
                    <a:pt x="14" y="5"/>
                    <a:pt x="14" y="5"/>
                  </a:cubicBezTo>
                  <a:cubicBezTo>
                    <a:pt x="13" y="6"/>
                    <a:pt x="13" y="6"/>
                    <a:pt x="13" y="6"/>
                  </a:cubicBezTo>
                  <a:cubicBezTo>
                    <a:pt x="11" y="6"/>
                    <a:pt x="11" y="6"/>
                    <a:pt x="11" y="6"/>
                  </a:cubicBezTo>
                  <a:cubicBezTo>
                    <a:pt x="9" y="7"/>
                    <a:pt x="9" y="7"/>
                    <a:pt x="9" y="7"/>
                  </a:cubicBezTo>
                  <a:cubicBezTo>
                    <a:pt x="8" y="7"/>
                    <a:pt x="8" y="7"/>
                    <a:pt x="8" y="7"/>
                  </a:cubicBezTo>
                  <a:cubicBezTo>
                    <a:pt x="8" y="8"/>
                    <a:pt x="8" y="8"/>
                    <a:pt x="8" y="8"/>
                  </a:cubicBezTo>
                  <a:cubicBezTo>
                    <a:pt x="9" y="9"/>
                    <a:pt x="9" y="9"/>
                    <a:pt x="9" y="9"/>
                  </a:cubicBezTo>
                  <a:cubicBezTo>
                    <a:pt x="9" y="10"/>
                    <a:pt x="9" y="10"/>
                    <a:pt x="9" y="10"/>
                  </a:cubicBezTo>
                  <a:cubicBezTo>
                    <a:pt x="9" y="12"/>
                    <a:pt x="9" y="12"/>
                    <a:pt x="9" y="12"/>
                  </a:cubicBezTo>
                  <a:cubicBezTo>
                    <a:pt x="9" y="12"/>
                    <a:pt x="9" y="12"/>
                    <a:pt x="9" y="12"/>
                  </a:cubicBezTo>
                  <a:cubicBezTo>
                    <a:pt x="9" y="14"/>
                    <a:pt x="9" y="14"/>
                    <a:pt x="9" y="14"/>
                  </a:cubicBezTo>
                  <a:cubicBezTo>
                    <a:pt x="7" y="14"/>
                    <a:pt x="7" y="14"/>
                    <a:pt x="7" y="14"/>
                  </a:cubicBezTo>
                  <a:cubicBezTo>
                    <a:pt x="6" y="14"/>
                    <a:pt x="6" y="14"/>
                    <a:pt x="6" y="14"/>
                  </a:cubicBezTo>
                  <a:cubicBezTo>
                    <a:pt x="6" y="13"/>
                    <a:pt x="6" y="13"/>
                    <a:pt x="6" y="13"/>
                  </a:cubicBezTo>
                  <a:cubicBezTo>
                    <a:pt x="5" y="12"/>
                    <a:pt x="5" y="12"/>
                    <a:pt x="5" y="12"/>
                  </a:cubicBezTo>
                  <a:cubicBezTo>
                    <a:pt x="5" y="11"/>
                    <a:pt x="5" y="11"/>
                    <a:pt x="5" y="11"/>
                  </a:cubicBezTo>
                  <a:cubicBezTo>
                    <a:pt x="6" y="11"/>
                    <a:pt x="6" y="11"/>
                    <a:pt x="6" y="11"/>
                  </a:cubicBezTo>
                  <a:cubicBezTo>
                    <a:pt x="6" y="10"/>
                    <a:pt x="6" y="10"/>
                    <a:pt x="6" y="10"/>
                  </a:cubicBezTo>
                  <a:cubicBezTo>
                    <a:pt x="8" y="9"/>
                    <a:pt x="8" y="9"/>
                    <a:pt x="8" y="9"/>
                  </a:cubicBezTo>
                  <a:cubicBezTo>
                    <a:pt x="8" y="8"/>
                    <a:pt x="8" y="8"/>
                    <a:pt x="8" y="8"/>
                  </a:cubicBezTo>
                  <a:cubicBezTo>
                    <a:pt x="7" y="7"/>
                    <a:pt x="7" y="7"/>
                    <a:pt x="7" y="7"/>
                  </a:cubicBezTo>
                  <a:cubicBezTo>
                    <a:pt x="7" y="6"/>
                    <a:pt x="7" y="6"/>
                    <a:pt x="7" y="6"/>
                  </a:cubicBezTo>
                  <a:cubicBezTo>
                    <a:pt x="7" y="6"/>
                    <a:pt x="7" y="6"/>
                    <a:pt x="7" y="6"/>
                  </a:cubicBezTo>
                  <a:cubicBezTo>
                    <a:pt x="7" y="5"/>
                    <a:pt x="7" y="5"/>
                    <a:pt x="7" y="5"/>
                  </a:cubicBezTo>
                  <a:cubicBezTo>
                    <a:pt x="6" y="5"/>
                    <a:pt x="6" y="5"/>
                    <a:pt x="6" y="5"/>
                  </a:cubicBezTo>
                  <a:cubicBezTo>
                    <a:pt x="6" y="4"/>
                    <a:pt x="6" y="4"/>
                    <a:pt x="6" y="4"/>
                  </a:cubicBezTo>
                  <a:cubicBezTo>
                    <a:pt x="8" y="4"/>
                    <a:pt x="8" y="4"/>
                    <a:pt x="8" y="4"/>
                  </a:cubicBezTo>
                  <a:cubicBezTo>
                    <a:pt x="9" y="4"/>
                    <a:pt x="9" y="4"/>
                    <a:pt x="9" y="4"/>
                  </a:cubicBezTo>
                  <a:cubicBezTo>
                    <a:pt x="9" y="3"/>
                    <a:pt x="9" y="3"/>
                    <a:pt x="9" y="3"/>
                  </a:cubicBezTo>
                  <a:cubicBezTo>
                    <a:pt x="9" y="3"/>
                    <a:pt x="9" y="3"/>
                    <a:pt x="9" y="3"/>
                  </a:cubicBezTo>
                  <a:cubicBezTo>
                    <a:pt x="9" y="3"/>
                    <a:pt x="9" y="3"/>
                    <a:pt x="9" y="3"/>
                  </a:cubicBezTo>
                  <a:cubicBezTo>
                    <a:pt x="7" y="4"/>
                    <a:pt x="7" y="4"/>
                    <a:pt x="7" y="4"/>
                  </a:cubicBezTo>
                  <a:cubicBezTo>
                    <a:pt x="5" y="5"/>
                    <a:pt x="5" y="5"/>
                    <a:pt x="5" y="5"/>
                  </a:cubicBezTo>
                  <a:cubicBezTo>
                    <a:pt x="5" y="6"/>
                    <a:pt x="5" y="6"/>
                    <a:pt x="5" y="6"/>
                  </a:cubicBezTo>
                  <a:cubicBezTo>
                    <a:pt x="4" y="6"/>
                    <a:pt x="4" y="6"/>
                    <a:pt x="4" y="6"/>
                  </a:cubicBezTo>
                  <a:cubicBezTo>
                    <a:pt x="3" y="7"/>
                    <a:pt x="3" y="7"/>
                    <a:pt x="3" y="7"/>
                  </a:cubicBezTo>
                  <a:cubicBezTo>
                    <a:pt x="3" y="8"/>
                    <a:pt x="3" y="8"/>
                    <a:pt x="3" y="8"/>
                  </a:cubicBezTo>
                  <a:cubicBezTo>
                    <a:pt x="1" y="9"/>
                    <a:pt x="1" y="9"/>
                    <a:pt x="1" y="9"/>
                  </a:cubicBezTo>
                  <a:cubicBezTo>
                    <a:pt x="1" y="10"/>
                    <a:pt x="1" y="10"/>
                    <a:pt x="1" y="10"/>
                  </a:cubicBezTo>
                  <a:cubicBezTo>
                    <a:pt x="1" y="11"/>
                    <a:pt x="1" y="11"/>
                    <a:pt x="1" y="11"/>
                  </a:cubicBezTo>
                  <a:cubicBezTo>
                    <a:pt x="1" y="12"/>
                    <a:pt x="1" y="12"/>
                    <a:pt x="1" y="12"/>
                  </a:cubicBezTo>
                  <a:cubicBezTo>
                    <a:pt x="0" y="13"/>
                    <a:pt x="0" y="13"/>
                    <a:pt x="0" y="13"/>
                  </a:cubicBezTo>
                  <a:cubicBezTo>
                    <a:pt x="0" y="14"/>
                    <a:pt x="0" y="14"/>
                    <a:pt x="0" y="14"/>
                  </a:cubicBezTo>
                  <a:cubicBezTo>
                    <a:pt x="1" y="14"/>
                    <a:pt x="1" y="14"/>
                    <a:pt x="1" y="14"/>
                  </a:cubicBezTo>
                  <a:cubicBezTo>
                    <a:pt x="2" y="14"/>
                    <a:pt x="2" y="14"/>
                    <a:pt x="2" y="14"/>
                  </a:cubicBezTo>
                  <a:cubicBezTo>
                    <a:pt x="3" y="17"/>
                    <a:pt x="3" y="17"/>
                    <a:pt x="3" y="17"/>
                  </a:cubicBezTo>
                  <a:cubicBezTo>
                    <a:pt x="4" y="18"/>
                    <a:pt x="4" y="18"/>
                    <a:pt x="4" y="18"/>
                  </a:cubicBezTo>
                  <a:cubicBezTo>
                    <a:pt x="4" y="19"/>
                    <a:pt x="4" y="19"/>
                    <a:pt x="4" y="19"/>
                  </a:cubicBezTo>
                  <a:cubicBezTo>
                    <a:pt x="4" y="19"/>
                    <a:pt x="4" y="19"/>
                    <a:pt x="4" y="19"/>
                  </a:cubicBezTo>
                  <a:cubicBezTo>
                    <a:pt x="4" y="20"/>
                    <a:pt x="4" y="20"/>
                    <a:pt x="4" y="20"/>
                  </a:cubicBezTo>
                  <a:cubicBezTo>
                    <a:pt x="4" y="20"/>
                    <a:pt x="4" y="20"/>
                    <a:pt x="4" y="20"/>
                  </a:cubicBezTo>
                  <a:cubicBezTo>
                    <a:pt x="4" y="21"/>
                    <a:pt x="4" y="21"/>
                    <a:pt x="4" y="21"/>
                  </a:cubicBezTo>
                  <a:cubicBezTo>
                    <a:pt x="5" y="22"/>
                    <a:pt x="5" y="22"/>
                    <a:pt x="5" y="22"/>
                  </a:cubicBezTo>
                  <a:cubicBezTo>
                    <a:pt x="6" y="22"/>
                    <a:pt x="6" y="22"/>
                    <a:pt x="6" y="22"/>
                  </a:cubicBezTo>
                  <a:cubicBezTo>
                    <a:pt x="7" y="22"/>
                    <a:pt x="7" y="22"/>
                    <a:pt x="7" y="22"/>
                  </a:cubicBezTo>
                  <a:cubicBezTo>
                    <a:pt x="8" y="23"/>
                    <a:pt x="8" y="23"/>
                    <a:pt x="8" y="23"/>
                  </a:cubicBezTo>
                  <a:cubicBezTo>
                    <a:pt x="8" y="22"/>
                    <a:pt x="8" y="22"/>
                    <a:pt x="8" y="22"/>
                  </a:cubicBezTo>
                  <a:cubicBezTo>
                    <a:pt x="10" y="22"/>
                    <a:pt x="10" y="22"/>
                    <a:pt x="10" y="22"/>
                  </a:cubicBezTo>
                  <a:cubicBezTo>
                    <a:pt x="11" y="23"/>
                    <a:pt x="11" y="23"/>
                    <a:pt x="11" y="23"/>
                  </a:cubicBezTo>
                  <a:cubicBezTo>
                    <a:pt x="11" y="23"/>
                    <a:pt x="11" y="23"/>
                    <a:pt x="11" y="23"/>
                  </a:cubicBezTo>
                  <a:cubicBezTo>
                    <a:pt x="12" y="22"/>
                    <a:pt x="12" y="22"/>
                    <a:pt x="12" y="22"/>
                  </a:cubicBezTo>
                  <a:cubicBezTo>
                    <a:pt x="14" y="23"/>
                    <a:pt x="14" y="23"/>
                    <a:pt x="14" y="23"/>
                  </a:cubicBezTo>
                  <a:cubicBezTo>
                    <a:pt x="14" y="23"/>
                    <a:pt x="14" y="23"/>
                    <a:pt x="14" y="23"/>
                  </a:cubicBezTo>
                  <a:cubicBezTo>
                    <a:pt x="18" y="26"/>
                    <a:pt x="18" y="26"/>
                    <a:pt x="18" y="26"/>
                  </a:cubicBezTo>
                  <a:cubicBezTo>
                    <a:pt x="19" y="26"/>
                    <a:pt x="19" y="26"/>
                    <a:pt x="19" y="26"/>
                  </a:cubicBezTo>
                  <a:cubicBezTo>
                    <a:pt x="19" y="26"/>
                    <a:pt x="19" y="26"/>
                    <a:pt x="19" y="26"/>
                  </a:cubicBezTo>
                  <a:cubicBezTo>
                    <a:pt x="20" y="26"/>
                    <a:pt x="20" y="26"/>
                    <a:pt x="20" y="26"/>
                  </a:cubicBezTo>
                  <a:cubicBezTo>
                    <a:pt x="21" y="26"/>
                    <a:pt x="21" y="26"/>
                    <a:pt x="21" y="26"/>
                  </a:cubicBezTo>
                  <a:cubicBezTo>
                    <a:pt x="21" y="26"/>
                    <a:pt x="21" y="26"/>
                    <a:pt x="21" y="26"/>
                  </a:cubicBezTo>
                  <a:cubicBezTo>
                    <a:pt x="22" y="26"/>
                    <a:pt x="22" y="26"/>
                    <a:pt x="22" y="26"/>
                  </a:cubicBezTo>
                  <a:cubicBezTo>
                    <a:pt x="23" y="26"/>
                    <a:pt x="23" y="26"/>
                    <a:pt x="23" y="26"/>
                  </a:cubicBezTo>
                  <a:cubicBezTo>
                    <a:pt x="24" y="26"/>
                    <a:pt x="24" y="26"/>
                    <a:pt x="24" y="26"/>
                  </a:cubicBezTo>
                  <a:cubicBezTo>
                    <a:pt x="24" y="26"/>
                    <a:pt x="24" y="26"/>
                    <a:pt x="24" y="26"/>
                  </a:cubicBezTo>
                  <a:cubicBezTo>
                    <a:pt x="25" y="26"/>
                    <a:pt x="25" y="26"/>
                    <a:pt x="25" y="26"/>
                  </a:cubicBezTo>
                  <a:cubicBezTo>
                    <a:pt x="26" y="26"/>
                    <a:pt x="26" y="26"/>
                    <a:pt x="26" y="26"/>
                  </a:cubicBezTo>
                  <a:cubicBezTo>
                    <a:pt x="26" y="28"/>
                    <a:pt x="26" y="28"/>
                    <a:pt x="26" y="28"/>
                  </a:cubicBezTo>
                  <a:cubicBezTo>
                    <a:pt x="26" y="28"/>
                    <a:pt x="26" y="28"/>
                    <a:pt x="26" y="28"/>
                  </a:cubicBezTo>
                  <a:cubicBezTo>
                    <a:pt x="26" y="29"/>
                    <a:pt x="26" y="29"/>
                    <a:pt x="26" y="29"/>
                  </a:cubicBezTo>
                  <a:cubicBezTo>
                    <a:pt x="25" y="29"/>
                    <a:pt x="25" y="29"/>
                    <a:pt x="25" y="29"/>
                  </a:cubicBezTo>
                  <a:cubicBezTo>
                    <a:pt x="24" y="30"/>
                    <a:pt x="24" y="30"/>
                    <a:pt x="24" y="30"/>
                  </a:cubicBezTo>
                  <a:cubicBezTo>
                    <a:pt x="24" y="30"/>
                    <a:pt x="24" y="30"/>
                    <a:pt x="24" y="30"/>
                  </a:cubicBezTo>
                  <a:cubicBezTo>
                    <a:pt x="24" y="32"/>
                    <a:pt x="24" y="32"/>
                    <a:pt x="24" y="32"/>
                  </a:cubicBezTo>
                  <a:cubicBezTo>
                    <a:pt x="24" y="32"/>
                    <a:pt x="24" y="32"/>
                    <a:pt x="24" y="32"/>
                  </a:cubicBezTo>
                  <a:cubicBezTo>
                    <a:pt x="24" y="33"/>
                    <a:pt x="24" y="33"/>
                    <a:pt x="24" y="33"/>
                  </a:cubicBezTo>
                  <a:cubicBezTo>
                    <a:pt x="24" y="34"/>
                    <a:pt x="24" y="34"/>
                    <a:pt x="24" y="34"/>
                  </a:cubicBezTo>
                  <a:cubicBezTo>
                    <a:pt x="24" y="35"/>
                    <a:pt x="24" y="35"/>
                    <a:pt x="24" y="35"/>
                  </a:cubicBezTo>
                  <a:cubicBezTo>
                    <a:pt x="24" y="36"/>
                    <a:pt x="24" y="36"/>
                    <a:pt x="24" y="36"/>
                  </a:cubicBezTo>
                  <a:cubicBezTo>
                    <a:pt x="25" y="38"/>
                    <a:pt x="25" y="38"/>
                    <a:pt x="25" y="38"/>
                  </a:cubicBezTo>
                  <a:cubicBezTo>
                    <a:pt x="24" y="40"/>
                    <a:pt x="24" y="40"/>
                    <a:pt x="24" y="40"/>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6" y="42"/>
                    <a:pt x="26" y="42"/>
                    <a:pt x="26" y="42"/>
                  </a:cubicBezTo>
                  <a:cubicBezTo>
                    <a:pt x="26" y="42"/>
                    <a:pt x="26" y="42"/>
                    <a:pt x="26" y="42"/>
                  </a:cubicBezTo>
                  <a:cubicBezTo>
                    <a:pt x="26" y="43"/>
                    <a:pt x="26" y="43"/>
                    <a:pt x="26" y="43"/>
                  </a:cubicBezTo>
                  <a:cubicBezTo>
                    <a:pt x="27" y="44"/>
                    <a:pt x="27" y="44"/>
                    <a:pt x="27" y="44"/>
                  </a:cubicBezTo>
                  <a:cubicBezTo>
                    <a:pt x="27" y="46"/>
                    <a:pt x="27" y="46"/>
                    <a:pt x="27" y="46"/>
                  </a:cubicBezTo>
                  <a:cubicBezTo>
                    <a:pt x="28" y="47"/>
                    <a:pt x="28" y="47"/>
                    <a:pt x="28" y="47"/>
                  </a:cubicBezTo>
                  <a:cubicBezTo>
                    <a:pt x="27" y="47"/>
                    <a:pt x="27" y="47"/>
                    <a:pt x="27" y="47"/>
                  </a:cubicBezTo>
                  <a:close/>
                  <a:moveTo>
                    <a:pt x="22" y="1"/>
                  </a:moveTo>
                  <a:cubicBezTo>
                    <a:pt x="22" y="1"/>
                    <a:pt x="22" y="1"/>
                    <a:pt x="22" y="1"/>
                  </a:cubicBezTo>
                  <a:cubicBezTo>
                    <a:pt x="23" y="2"/>
                    <a:pt x="23" y="2"/>
                    <a:pt x="23" y="2"/>
                  </a:cubicBezTo>
                  <a:cubicBezTo>
                    <a:pt x="23" y="2"/>
                    <a:pt x="23" y="2"/>
                    <a:pt x="23" y="2"/>
                  </a:cubicBezTo>
                  <a:cubicBezTo>
                    <a:pt x="23" y="2"/>
                    <a:pt x="23" y="2"/>
                    <a:pt x="23" y="2"/>
                  </a:cubicBezTo>
                  <a:cubicBezTo>
                    <a:pt x="22" y="2"/>
                    <a:pt x="22" y="2"/>
                    <a:pt x="22" y="2"/>
                  </a:cubicBezTo>
                  <a:cubicBezTo>
                    <a:pt x="22" y="1"/>
                    <a:pt x="22" y="1"/>
                    <a:pt x="22" y="1"/>
                  </a:cubicBezTo>
                  <a:close/>
                  <a:moveTo>
                    <a:pt x="19" y="1"/>
                  </a:moveTo>
                  <a:cubicBezTo>
                    <a:pt x="20" y="1"/>
                    <a:pt x="20" y="1"/>
                    <a:pt x="20" y="1"/>
                  </a:cubicBezTo>
                  <a:cubicBezTo>
                    <a:pt x="20" y="2"/>
                    <a:pt x="20" y="2"/>
                    <a:pt x="20" y="2"/>
                  </a:cubicBezTo>
                  <a:cubicBezTo>
                    <a:pt x="20" y="2"/>
                    <a:pt x="20" y="2"/>
                    <a:pt x="20" y="2"/>
                  </a:cubicBezTo>
                  <a:cubicBezTo>
                    <a:pt x="19" y="2"/>
                    <a:pt x="19" y="2"/>
                    <a:pt x="19" y="2"/>
                  </a:cubicBezTo>
                  <a:cubicBezTo>
                    <a:pt x="18" y="1"/>
                    <a:pt x="18" y="1"/>
                    <a:pt x="18" y="1"/>
                  </a:cubicBezTo>
                  <a:cubicBezTo>
                    <a:pt x="19" y="1"/>
                    <a:pt x="19" y="1"/>
                    <a:pt x="19" y="1"/>
                  </a:cubicBezTo>
                  <a:close/>
                  <a:moveTo>
                    <a:pt x="14" y="0"/>
                  </a:moveTo>
                  <a:cubicBezTo>
                    <a:pt x="15" y="0"/>
                    <a:pt x="15" y="0"/>
                    <a:pt x="15" y="0"/>
                  </a:cubicBezTo>
                  <a:cubicBezTo>
                    <a:pt x="16" y="0"/>
                    <a:pt x="16" y="0"/>
                    <a:pt x="16" y="0"/>
                  </a:cubicBezTo>
                  <a:cubicBezTo>
                    <a:pt x="15" y="0"/>
                    <a:pt x="15" y="0"/>
                    <a:pt x="15" y="0"/>
                  </a:cubicBezTo>
                  <a:cubicBezTo>
                    <a:pt x="14" y="0"/>
                    <a:pt x="14" y="0"/>
                    <a:pt x="14" y="0"/>
                  </a:cubicBezTo>
                  <a:close/>
                  <a:moveTo>
                    <a:pt x="39" y="7"/>
                  </a:moveTo>
                  <a:cubicBezTo>
                    <a:pt x="40" y="6"/>
                    <a:pt x="40" y="6"/>
                    <a:pt x="40" y="6"/>
                  </a:cubicBezTo>
                  <a:cubicBezTo>
                    <a:pt x="41" y="6"/>
                    <a:pt x="41" y="6"/>
                    <a:pt x="41" y="6"/>
                  </a:cubicBezTo>
                  <a:cubicBezTo>
                    <a:pt x="42" y="6"/>
                    <a:pt x="42" y="6"/>
                    <a:pt x="42" y="6"/>
                  </a:cubicBezTo>
                  <a:cubicBezTo>
                    <a:pt x="42" y="6"/>
                    <a:pt x="42" y="6"/>
                    <a:pt x="42" y="6"/>
                  </a:cubicBezTo>
                  <a:cubicBezTo>
                    <a:pt x="42" y="7"/>
                    <a:pt x="42" y="7"/>
                    <a:pt x="42" y="7"/>
                  </a:cubicBezTo>
                  <a:cubicBezTo>
                    <a:pt x="41" y="7"/>
                    <a:pt x="41" y="7"/>
                    <a:pt x="41" y="7"/>
                  </a:cubicBezTo>
                  <a:cubicBezTo>
                    <a:pt x="40" y="7"/>
                    <a:pt x="40" y="7"/>
                    <a:pt x="40" y="7"/>
                  </a:cubicBezTo>
                  <a:cubicBezTo>
                    <a:pt x="40" y="7"/>
                    <a:pt x="39" y="7"/>
                    <a:pt x="39" y="7"/>
                  </a:cubicBezTo>
                  <a:close/>
                </a:path>
              </a:pathLst>
            </a:custGeom>
            <a:grpFill/>
            <a:ln>
              <a:noFill/>
            </a:ln>
          </p:spPr>
          <p:txBody>
            <a:bodyPr vert="horz" wrap="square" lIns="91440" tIns="45720" rIns="91440" bIns="45720" numCol="1" anchor="t" anchorCtr="0" compatLnSpc="1"/>
            <a:lstStyle/>
            <a:p>
              <a:endParaRPr lang="en-US"/>
            </a:p>
          </p:txBody>
        </p:sp>
        <p:sp>
          <p:nvSpPr>
            <p:cNvPr id="180" name="Freeform 182"/>
            <p:cNvSpPr/>
            <p:nvPr/>
          </p:nvSpPr>
          <p:spPr bwMode="auto">
            <a:xfrm>
              <a:off x="2639699" y="2932795"/>
              <a:ext cx="257326" cy="329377"/>
            </a:xfrm>
            <a:custGeom>
              <a:avLst/>
              <a:gdLst>
                <a:gd name="T0" fmla="*/ 163 w 200"/>
                <a:gd name="T1" fmla="*/ 208 h 256"/>
                <a:gd name="T2" fmla="*/ 159 w 200"/>
                <a:gd name="T3" fmla="*/ 186 h 256"/>
                <a:gd name="T4" fmla="*/ 159 w 200"/>
                <a:gd name="T5" fmla="*/ 175 h 256"/>
                <a:gd name="T6" fmla="*/ 174 w 200"/>
                <a:gd name="T7" fmla="*/ 163 h 256"/>
                <a:gd name="T8" fmla="*/ 189 w 200"/>
                <a:gd name="T9" fmla="*/ 160 h 256"/>
                <a:gd name="T10" fmla="*/ 200 w 200"/>
                <a:gd name="T11" fmla="*/ 175 h 256"/>
                <a:gd name="T12" fmla="*/ 193 w 200"/>
                <a:gd name="T13" fmla="*/ 156 h 256"/>
                <a:gd name="T14" fmla="*/ 185 w 200"/>
                <a:gd name="T15" fmla="*/ 152 h 256"/>
                <a:gd name="T16" fmla="*/ 185 w 200"/>
                <a:gd name="T17" fmla="*/ 126 h 256"/>
                <a:gd name="T18" fmla="*/ 185 w 200"/>
                <a:gd name="T19" fmla="*/ 111 h 256"/>
                <a:gd name="T20" fmla="*/ 193 w 200"/>
                <a:gd name="T21" fmla="*/ 97 h 256"/>
                <a:gd name="T22" fmla="*/ 178 w 200"/>
                <a:gd name="T23" fmla="*/ 97 h 256"/>
                <a:gd name="T24" fmla="*/ 167 w 200"/>
                <a:gd name="T25" fmla="*/ 97 h 256"/>
                <a:gd name="T26" fmla="*/ 137 w 200"/>
                <a:gd name="T27" fmla="*/ 86 h 256"/>
                <a:gd name="T28" fmla="*/ 122 w 200"/>
                <a:gd name="T29" fmla="*/ 82 h 256"/>
                <a:gd name="T30" fmla="*/ 111 w 200"/>
                <a:gd name="T31" fmla="*/ 74 h 256"/>
                <a:gd name="T32" fmla="*/ 104 w 200"/>
                <a:gd name="T33" fmla="*/ 52 h 256"/>
                <a:gd name="T34" fmla="*/ 100 w 200"/>
                <a:gd name="T35" fmla="*/ 41 h 256"/>
                <a:gd name="T36" fmla="*/ 111 w 200"/>
                <a:gd name="T37" fmla="*/ 22 h 256"/>
                <a:gd name="T38" fmla="*/ 130 w 200"/>
                <a:gd name="T39" fmla="*/ 11 h 256"/>
                <a:gd name="T40" fmla="*/ 133 w 200"/>
                <a:gd name="T41" fmla="*/ 4 h 256"/>
                <a:gd name="T42" fmla="*/ 122 w 200"/>
                <a:gd name="T43" fmla="*/ 4 h 256"/>
                <a:gd name="T44" fmla="*/ 115 w 200"/>
                <a:gd name="T45" fmla="*/ 8 h 256"/>
                <a:gd name="T46" fmla="*/ 96 w 200"/>
                <a:gd name="T47" fmla="*/ 19 h 256"/>
                <a:gd name="T48" fmla="*/ 82 w 200"/>
                <a:gd name="T49" fmla="*/ 22 h 256"/>
                <a:gd name="T50" fmla="*/ 78 w 200"/>
                <a:gd name="T51" fmla="*/ 26 h 256"/>
                <a:gd name="T52" fmla="*/ 67 w 200"/>
                <a:gd name="T53" fmla="*/ 26 h 256"/>
                <a:gd name="T54" fmla="*/ 59 w 200"/>
                <a:gd name="T55" fmla="*/ 41 h 256"/>
                <a:gd name="T56" fmla="*/ 52 w 200"/>
                <a:gd name="T57" fmla="*/ 48 h 256"/>
                <a:gd name="T58" fmla="*/ 41 w 200"/>
                <a:gd name="T59" fmla="*/ 60 h 256"/>
                <a:gd name="T60" fmla="*/ 37 w 200"/>
                <a:gd name="T61" fmla="*/ 71 h 256"/>
                <a:gd name="T62" fmla="*/ 33 w 200"/>
                <a:gd name="T63" fmla="*/ 63 h 256"/>
                <a:gd name="T64" fmla="*/ 30 w 200"/>
                <a:gd name="T65" fmla="*/ 67 h 256"/>
                <a:gd name="T66" fmla="*/ 19 w 200"/>
                <a:gd name="T67" fmla="*/ 82 h 256"/>
                <a:gd name="T68" fmla="*/ 26 w 200"/>
                <a:gd name="T69" fmla="*/ 93 h 256"/>
                <a:gd name="T70" fmla="*/ 26 w 200"/>
                <a:gd name="T71" fmla="*/ 100 h 256"/>
                <a:gd name="T72" fmla="*/ 26 w 200"/>
                <a:gd name="T73" fmla="*/ 108 h 256"/>
                <a:gd name="T74" fmla="*/ 26 w 200"/>
                <a:gd name="T75" fmla="*/ 126 h 256"/>
                <a:gd name="T76" fmla="*/ 33 w 200"/>
                <a:gd name="T77" fmla="*/ 134 h 256"/>
                <a:gd name="T78" fmla="*/ 22 w 200"/>
                <a:gd name="T79" fmla="*/ 149 h 256"/>
                <a:gd name="T80" fmla="*/ 4 w 200"/>
                <a:gd name="T81" fmla="*/ 167 h 256"/>
                <a:gd name="T82" fmla="*/ 22 w 200"/>
                <a:gd name="T83" fmla="*/ 178 h 256"/>
                <a:gd name="T84" fmla="*/ 37 w 200"/>
                <a:gd name="T85" fmla="*/ 189 h 256"/>
                <a:gd name="T86" fmla="*/ 48 w 200"/>
                <a:gd name="T87" fmla="*/ 186 h 256"/>
                <a:gd name="T88" fmla="*/ 59 w 200"/>
                <a:gd name="T89" fmla="*/ 193 h 256"/>
                <a:gd name="T90" fmla="*/ 74 w 200"/>
                <a:gd name="T91" fmla="*/ 197 h 256"/>
                <a:gd name="T92" fmla="*/ 82 w 200"/>
                <a:gd name="T93" fmla="*/ 208 h 256"/>
                <a:gd name="T94" fmla="*/ 96 w 200"/>
                <a:gd name="T95" fmla="*/ 223 h 256"/>
                <a:gd name="T96" fmla="*/ 104 w 200"/>
                <a:gd name="T97" fmla="*/ 230 h 256"/>
                <a:gd name="T98" fmla="*/ 122 w 200"/>
                <a:gd name="T99" fmla="*/ 226 h 256"/>
                <a:gd name="T100" fmla="*/ 141 w 200"/>
                <a:gd name="T101" fmla="*/ 226 h 256"/>
                <a:gd name="T102" fmla="*/ 137 w 200"/>
                <a:gd name="T103" fmla="*/ 249 h 256"/>
                <a:gd name="T104" fmla="*/ 148 w 200"/>
                <a:gd name="T105"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 h="256">
                  <a:moveTo>
                    <a:pt x="148" y="256"/>
                  </a:moveTo>
                  <a:lnTo>
                    <a:pt x="152" y="249"/>
                  </a:lnTo>
                  <a:lnTo>
                    <a:pt x="159" y="215"/>
                  </a:lnTo>
                  <a:lnTo>
                    <a:pt x="159" y="215"/>
                  </a:lnTo>
                  <a:lnTo>
                    <a:pt x="163" y="208"/>
                  </a:lnTo>
                  <a:lnTo>
                    <a:pt x="156" y="204"/>
                  </a:lnTo>
                  <a:lnTo>
                    <a:pt x="152" y="201"/>
                  </a:lnTo>
                  <a:lnTo>
                    <a:pt x="148" y="197"/>
                  </a:lnTo>
                  <a:lnTo>
                    <a:pt x="148" y="186"/>
                  </a:lnTo>
                  <a:lnTo>
                    <a:pt x="159" y="186"/>
                  </a:lnTo>
                  <a:lnTo>
                    <a:pt x="163" y="186"/>
                  </a:lnTo>
                  <a:lnTo>
                    <a:pt x="163" y="182"/>
                  </a:lnTo>
                  <a:lnTo>
                    <a:pt x="163" y="182"/>
                  </a:lnTo>
                  <a:lnTo>
                    <a:pt x="163" y="182"/>
                  </a:lnTo>
                  <a:lnTo>
                    <a:pt x="159" y="175"/>
                  </a:lnTo>
                  <a:lnTo>
                    <a:pt x="156" y="175"/>
                  </a:lnTo>
                  <a:lnTo>
                    <a:pt x="152" y="171"/>
                  </a:lnTo>
                  <a:lnTo>
                    <a:pt x="156" y="167"/>
                  </a:lnTo>
                  <a:lnTo>
                    <a:pt x="174" y="167"/>
                  </a:lnTo>
                  <a:lnTo>
                    <a:pt x="174" y="163"/>
                  </a:lnTo>
                  <a:lnTo>
                    <a:pt x="178" y="163"/>
                  </a:lnTo>
                  <a:lnTo>
                    <a:pt x="182" y="167"/>
                  </a:lnTo>
                  <a:lnTo>
                    <a:pt x="182" y="167"/>
                  </a:lnTo>
                  <a:lnTo>
                    <a:pt x="185" y="163"/>
                  </a:lnTo>
                  <a:lnTo>
                    <a:pt x="189" y="160"/>
                  </a:lnTo>
                  <a:lnTo>
                    <a:pt x="189" y="163"/>
                  </a:lnTo>
                  <a:lnTo>
                    <a:pt x="193" y="167"/>
                  </a:lnTo>
                  <a:lnTo>
                    <a:pt x="193" y="171"/>
                  </a:lnTo>
                  <a:lnTo>
                    <a:pt x="193" y="175"/>
                  </a:lnTo>
                  <a:lnTo>
                    <a:pt x="200" y="175"/>
                  </a:lnTo>
                  <a:lnTo>
                    <a:pt x="196" y="171"/>
                  </a:lnTo>
                  <a:lnTo>
                    <a:pt x="196" y="163"/>
                  </a:lnTo>
                  <a:lnTo>
                    <a:pt x="193" y="160"/>
                  </a:lnTo>
                  <a:lnTo>
                    <a:pt x="193" y="156"/>
                  </a:lnTo>
                  <a:lnTo>
                    <a:pt x="193" y="156"/>
                  </a:lnTo>
                  <a:lnTo>
                    <a:pt x="189" y="152"/>
                  </a:lnTo>
                  <a:lnTo>
                    <a:pt x="189" y="152"/>
                  </a:lnTo>
                  <a:lnTo>
                    <a:pt x="189" y="152"/>
                  </a:lnTo>
                  <a:lnTo>
                    <a:pt x="189" y="152"/>
                  </a:lnTo>
                  <a:lnTo>
                    <a:pt x="185" y="152"/>
                  </a:lnTo>
                  <a:lnTo>
                    <a:pt x="185" y="149"/>
                  </a:lnTo>
                  <a:lnTo>
                    <a:pt x="189" y="141"/>
                  </a:lnTo>
                  <a:lnTo>
                    <a:pt x="185" y="134"/>
                  </a:lnTo>
                  <a:lnTo>
                    <a:pt x="185" y="130"/>
                  </a:lnTo>
                  <a:lnTo>
                    <a:pt x="185" y="126"/>
                  </a:lnTo>
                  <a:lnTo>
                    <a:pt x="185" y="123"/>
                  </a:lnTo>
                  <a:lnTo>
                    <a:pt x="185" y="119"/>
                  </a:lnTo>
                  <a:lnTo>
                    <a:pt x="185" y="119"/>
                  </a:lnTo>
                  <a:lnTo>
                    <a:pt x="185" y="111"/>
                  </a:lnTo>
                  <a:lnTo>
                    <a:pt x="185" y="111"/>
                  </a:lnTo>
                  <a:lnTo>
                    <a:pt x="189" y="108"/>
                  </a:lnTo>
                  <a:lnTo>
                    <a:pt x="193" y="108"/>
                  </a:lnTo>
                  <a:lnTo>
                    <a:pt x="193" y="104"/>
                  </a:lnTo>
                  <a:lnTo>
                    <a:pt x="193" y="104"/>
                  </a:lnTo>
                  <a:lnTo>
                    <a:pt x="193" y="97"/>
                  </a:lnTo>
                  <a:lnTo>
                    <a:pt x="189" y="97"/>
                  </a:lnTo>
                  <a:lnTo>
                    <a:pt x="185" y="97"/>
                  </a:lnTo>
                  <a:lnTo>
                    <a:pt x="185" y="97"/>
                  </a:lnTo>
                  <a:lnTo>
                    <a:pt x="182" y="97"/>
                  </a:lnTo>
                  <a:lnTo>
                    <a:pt x="178" y="97"/>
                  </a:lnTo>
                  <a:lnTo>
                    <a:pt x="174" y="97"/>
                  </a:lnTo>
                  <a:lnTo>
                    <a:pt x="174" y="97"/>
                  </a:lnTo>
                  <a:lnTo>
                    <a:pt x="170" y="97"/>
                  </a:lnTo>
                  <a:lnTo>
                    <a:pt x="167" y="97"/>
                  </a:lnTo>
                  <a:lnTo>
                    <a:pt x="167" y="97"/>
                  </a:lnTo>
                  <a:lnTo>
                    <a:pt x="163" y="97"/>
                  </a:lnTo>
                  <a:lnTo>
                    <a:pt x="148" y="86"/>
                  </a:lnTo>
                  <a:lnTo>
                    <a:pt x="148" y="86"/>
                  </a:lnTo>
                  <a:lnTo>
                    <a:pt x="141" y="82"/>
                  </a:lnTo>
                  <a:lnTo>
                    <a:pt x="137" y="86"/>
                  </a:lnTo>
                  <a:lnTo>
                    <a:pt x="137" y="86"/>
                  </a:lnTo>
                  <a:lnTo>
                    <a:pt x="133" y="82"/>
                  </a:lnTo>
                  <a:lnTo>
                    <a:pt x="126" y="82"/>
                  </a:lnTo>
                  <a:lnTo>
                    <a:pt x="126" y="86"/>
                  </a:lnTo>
                  <a:lnTo>
                    <a:pt x="122" y="82"/>
                  </a:lnTo>
                  <a:lnTo>
                    <a:pt x="119" y="82"/>
                  </a:lnTo>
                  <a:lnTo>
                    <a:pt x="115" y="82"/>
                  </a:lnTo>
                  <a:lnTo>
                    <a:pt x="111" y="78"/>
                  </a:lnTo>
                  <a:lnTo>
                    <a:pt x="111" y="74"/>
                  </a:lnTo>
                  <a:lnTo>
                    <a:pt x="111" y="74"/>
                  </a:lnTo>
                  <a:lnTo>
                    <a:pt x="111" y="71"/>
                  </a:lnTo>
                  <a:lnTo>
                    <a:pt x="111" y="71"/>
                  </a:lnTo>
                  <a:lnTo>
                    <a:pt x="111" y="67"/>
                  </a:lnTo>
                  <a:lnTo>
                    <a:pt x="108" y="63"/>
                  </a:lnTo>
                  <a:lnTo>
                    <a:pt x="104" y="52"/>
                  </a:lnTo>
                  <a:lnTo>
                    <a:pt x="100" y="52"/>
                  </a:lnTo>
                  <a:lnTo>
                    <a:pt x="96" y="52"/>
                  </a:lnTo>
                  <a:lnTo>
                    <a:pt x="96" y="48"/>
                  </a:lnTo>
                  <a:lnTo>
                    <a:pt x="100" y="45"/>
                  </a:lnTo>
                  <a:lnTo>
                    <a:pt x="100" y="41"/>
                  </a:lnTo>
                  <a:lnTo>
                    <a:pt x="100" y="37"/>
                  </a:lnTo>
                  <a:lnTo>
                    <a:pt x="100" y="34"/>
                  </a:lnTo>
                  <a:lnTo>
                    <a:pt x="108" y="30"/>
                  </a:lnTo>
                  <a:lnTo>
                    <a:pt x="108" y="26"/>
                  </a:lnTo>
                  <a:lnTo>
                    <a:pt x="111" y="22"/>
                  </a:lnTo>
                  <a:lnTo>
                    <a:pt x="115" y="22"/>
                  </a:lnTo>
                  <a:lnTo>
                    <a:pt x="115" y="19"/>
                  </a:lnTo>
                  <a:lnTo>
                    <a:pt x="122" y="15"/>
                  </a:lnTo>
                  <a:lnTo>
                    <a:pt x="130" y="11"/>
                  </a:lnTo>
                  <a:lnTo>
                    <a:pt x="130" y="11"/>
                  </a:lnTo>
                  <a:lnTo>
                    <a:pt x="130" y="11"/>
                  </a:lnTo>
                  <a:lnTo>
                    <a:pt x="133" y="11"/>
                  </a:lnTo>
                  <a:lnTo>
                    <a:pt x="133" y="8"/>
                  </a:lnTo>
                  <a:lnTo>
                    <a:pt x="133" y="8"/>
                  </a:lnTo>
                  <a:lnTo>
                    <a:pt x="133" y="4"/>
                  </a:lnTo>
                  <a:lnTo>
                    <a:pt x="126" y="0"/>
                  </a:lnTo>
                  <a:lnTo>
                    <a:pt x="126" y="0"/>
                  </a:lnTo>
                  <a:lnTo>
                    <a:pt x="122" y="4"/>
                  </a:lnTo>
                  <a:lnTo>
                    <a:pt x="122" y="4"/>
                  </a:lnTo>
                  <a:lnTo>
                    <a:pt x="122" y="4"/>
                  </a:lnTo>
                  <a:lnTo>
                    <a:pt x="119" y="4"/>
                  </a:lnTo>
                  <a:lnTo>
                    <a:pt x="119" y="4"/>
                  </a:lnTo>
                  <a:lnTo>
                    <a:pt x="115" y="4"/>
                  </a:lnTo>
                  <a:lnTo>
                    <a:pt x="115" y="8"/>
                  </a:lnTo>
                  <a:lnTo>
                    <a:pt x="115" y="8"/>
                  </a:lnTo>
                  <a:lnTo>
                    <a:pt x="115" y="11"/>
                  </a:lnTo>
                  <a:lnTo>
                    <a:pt x="108" y="11"/>
                  </a:lnTo>
                  <a:lnTo>
                    <a:pt x="104" y="15"/>
                  </a:lnTo>
                  <a:lnTo>
                    <a:pt x="100" y="19"/>
                  </a:lnTo>
                  <a:lnTo>
                    <a:pt x="96" y="19"/>
                  </a:lnTo>
                  <a:lnTo>
                    <a:pt x="89" y="19"/>
                  </a:lnTo>
                  <a:lnTo>
                    <a:pt x="85" y="19"/>
                  </a:lnTo>
                  <a:lnTo>
                    <a:pt x="82" y="19"/>
                  </a:lnTo>
                  <a:lnTo>
                    <a:pt x="82" y="22"/>
                  </a:lnTo>
                  <a:lnTo>
                    <a:pt x="82" y="22"/>
                  </a:lnTo>
                  <a:lnTo>
                    <a:pt x="82" y="26"/>
                  </a:lnTo>
                  <a:lnTo>
                    <a:pt x="82" y="30"/>
                  </a:lnTo>
                  <a:lnTo>
                    <a:pt x="78" y="26"/>
                  </a:lnTo>
                  <a:lnTo>
                    <a:pt x="78" y="26"/>
                  </a:lnTo>
                  <a:lnTo>
                    <a:pt x="78" y="26"/>
                  </a:lnTo>
                  <a:lnTo>
                    <a:pt x="82" y="22"/>
                  </a:lnTo>
                  <a:lnTo>
                    <a:pt x="78" y="22"/>
                  </a:lnTo>
                  <a:lnTo>
                    <a:pt x="74" y="22"/>
                  </a:lnTo>
                  <a:lnTo>
                    <a:pt x="71" y="22"/>
                  </a:lnTo>
                  <a:lnTo>
                    <a:pt x="67" y="26"/>
                  </a:lnTo>
                  <a:lnTo>
                    <a:pt x="63" y="26"/>
                  </a:lnTo>
                  <a:lnTo>
                    <a:pt x="63" y="30"/>
                  </a:lnTo>
                  <a:lnTo>
                    <a:pt x="56" y="37"/>
                  </a:lnTo>
                  <a:lnTo>
                    <a:pt x="56" y="41"/>
                  </a:lnTo>
                  <a:lnTo>
                    <a:pt x="59" y="41"/>
                  </a:lnTo>
                  <a:lnTo>
                    <a:pt x="59" y="41"/>
                  </a:lnTo>
                  <a:lnTo>
                    <a:pt x="59" y="45"/>
                  </a:lnTo>
                  <a:lnTo>
                    <a:pt x="59" y="45"/>
                  </a:lnTo>
                  <a:lnTo>
                    <a:pt x="56" y="48"/>
                  </a:lnTo>
                  <a:lnTo>
                    <a:pt x="52" y="48"/>
                  </a:lnTo>
                  <a:lnTo>
                    <a:pt x="52" y="48"/>
                  </a:lnTo>
                  <a:lnTo>
                    <a:pt x="45" y="52"/>
                  </a:lnTo>
                  <a:lnTo>
                    <a:pt x="45" y="52"/>
                  </a:lnTo>
                  <a:lnTo>
                    <a:pt x="41" y="56"/>
                  </a:lnTo>
                  <a:lnTo>
                    <a:pt x="41" y="60"/>
                  </a:lnTo>
                  <a:lnTo>
                    <a:pt x="37" y="60"/>
                  </a:lnTo>
                  <a:lnTo>
                    <a:pt x="37" y="60"/>
                  </a:lnTo>
                  <a:lnTo>
                    <a:pt x="41" y="63"/>
                  </a:lnTo>
                  <a:lnTo>
                    <a:pt x="41" y="67"/>
                  </a:lnTo>
                  <a:lnTo>
                    <a:pt x="37" y="71"/>
                  </a:lnTo>
                  <a:lnTo>
                    <a:pt x="37" y="71"/>
                  </a:lnTo>
                  <a:lnTo>
                    <a:pt x="33" y="67"/>
                  </a:lnTo>
                  <a:lnTo>
                    <a:pt x="33" y="67"/>
                  </a:lnTo>
                  <a:lnTo>
                    <a:pt x="37" y="67"/>
                  </a:lnTo>
                  <a:lnTo>
                    <a:pt x="33" y="63"/>
                  </a:lnTo>
                  <a:lnTo>
                    <a:pt x="33" y="63"/>
                  </a:lnTo>
                  <a:lnTo>
                    <a:pt x="30" y="60"/>
                  </a:lnTo>
                  <a:lnTo>
                    <a:pt x="26" y="60"/>
                  </a:lnTo>
                  <a:lnTo>
                    <a:pt x="30" y="63"/>
                  </a:lnTo>
                  <a:lnTo>
                    <a:pt x="30" y="67"/>
                  </a:lnTo>
                  <a:lnTo>
                    <a:pt x="26" y="71"/>
                  </a:lnTo>
                  <a:lnTo>
                    <a:pt x="26" y="74"/>
                  </a:lnTo>
                  <a:lnTo>
                    <a:pt x="22" y="74"/>
                  </a:lnTo>
                  <a:lnTo>
                    <a:pt x="22" y="74"/>
                  </a:lnTo>
                  <a:lnTo>
                    <a:pt x="19" y="82"/>
                  </a:lnTo>
                  <a:lnTo>
                    <a:pt x="22" y="82"/>
                  </a:lnTo>
                  <a:lnTo>
                    <a:pt x="22" y="86"/>
                  </a:lnTo>
                  <a:lnTo>
                    <a:pt x="22" y="89"/>
                  </a:lnTo>
                  <a:lnTo>
                    <a:pt x="26" y="93"/>
                  </a:lnTo>
                  <a:lnTo>
                    <a:pt x="26" y="93"/>
                  </a:lnTo>
                  <a:lnTo>
                    <a:pt x="30" y="89"/>
                  </a:lnTo>
                  <a:lnTo>
                    <a:pt x="30" y="93"/>
                  </a:lnTo>
                  <a:lnTo>
                    <a:pt x="30" y="97"/>
                  </a:lnTo>
                  <a:lnTo>
                    <a:pt x="26" y="97"/>
                  </a:lnTo>
                  <a:lnTo>
                    <a:pt x="26" y="100"/>
                  </a:lnTo>
                  <a:lnTo>
                    <a:pt x="30" y="100"/>
                  </a:lnTo>
                  <a:lnTo>
                    <a:pt x="30" y="104"/>
                  </a:lnTo>
                  <a:lnTo>
                    <a:pt x="26" y="108"/>
                  </a:lnTo>
                  <a:lnTo>
                    <a:pt x="26" y="108"/>
                  </a:lnTo>
                  <a:lnTo>
                    <a:pt x="26" y="108"/>
                  </a:lnTo>
                  <a:lnTo>
                    <a:pt x="30" y="111"/>
                  </a:lnTo>
                  <a:lnTo>
                    <a:pt x="30" y="115"/>
                  </a:lnTo>
                  <a:lnTo>
                    <a:pt x="30" y="123"/>
                  </a:lnTo>
                  <a:lnTo>
                    <a:pt x="26" y="126"/>
                  </a:lnTo>
                  <a:lnTo>
                    <a:pt x="26" y="126"/>
                  </a:lnTo>
                  <a:lnTo>
                    <a:pt x="26" y="130"/>
                  </a:lnTo>
                  <a:lnTo>
                    <a:pt x="30" y="130"/>
                  </a:lnTo>
                  <a:lnTo>
                    <a:pt x="30" y="130"/>
                  </a:lnTo>
                  <a:lnTo>
                    <a:pt x="33" y="134"/>
                  </a:lnTo>
                  <a:lnTo>
                    <a:pt x="33" y="134"/>
                  </a:lnTo>
                  <a:lnTo>
                    <a:pt x="33" y="134"/>
                  </a:lnTo>
                  <a:lnTo>
                    <a:pt x="33" y="137"/>
                  </a:lnTo>
                  <a:lnTo>
                    <a:pt x="30" y="141"/>
                  </a:lnTo>
                  <a:lnTo>
                    <a:pt x="26" y="145"/>
                  </a:lnTo>
                  <a:lnTo>
                    <a:pt x="22" y="149"/>
                  </a:lnTo>
                  <a:lnTo>
                    <a:pt x="19" y="152"/>
                  </a:lnTo>
                  <a:lnTo>
                    <a:pt x="11" y="152"/>
                  </a:lnTo>
                  <a:lnTo>
                    <a:pt x="8" y="156"/>
                  </a:lnTo>
                  <a:lnTo>
                    <a:pt x="4" y="163"/>
                  </a:lnTo>
                  <a:lnTo>
                    <a:pt x="4" y="167"/>
                  </a:lnTo>
                  <a:lnTo>
                    <a:pt x="0" y="171"/>
                  </a:lnTo>
                  <a:lnTo>
                    <a:pt x="8" y="171"/>
                  </a:lnTo>
                  <a:lnTo>
                    <a:pt x="11" y="175"/>
                  </a:lnTo>
                  <a:lnTo>
                    <a:pt x="19" y="178"/>
                  </a:lnTo>
                  <a:lnTo>
                    <a:pt x="22" y="178"/>
                  </a:lnTo>
                  <a:lnTo>
                    <a:pt x="26" y="182"/>
                  </a:lnTo>
                  <a:lnTo>
                    <a:pt x="26" y="186"/>
                  </a:lnTo>
                  <a:lnTo>
                    <a:pt x="26" y="189"/>
                  </a:lnTo>
                  <a:lnTo>
                    <a:pt x="30" y="189"/>
                  </a:lnTo>
                  <a:lnTo>
                    <a:pt x="37" y="189"/>
                  </a:lnTo>
                  <a:lnTo>
                    <a:pt x="37" y="193"/>
                  </a:lnTo>
                  <a:lnTo>
                    <a:pt x="45" y="193"/>
                  </a:lnTo>
                  <a:lnTo>
                    <a:pt x="45" y="193"/>
                  </a:lnTo>
                  <a:lnTo>
                    <a:pt x="45" y="189"/>
                  </a:lnTo>
                  <a:lnTo>
                    <a:pt x="48" y="186"/>
                  </a:lnTo>
                  <a:lnTo>
                    <a:pt x="48" y="186"/>
                  </a:lnTo>
                  <a:lnTo>
                    <a:pt x="56" y="189"/>
                  </a:lnTo>
                  <a:lnTo>
                    <a:pt x="56" y="189"/>
                  </a:lnTo>
                  <a:lnTo>
                    <a:pt x="56" y="193"/>
                  </a:lnTo>
                  <a:lnTo>
                    <a:pt x="59" y="193"/>
                  </a:lnTo>
                  <a:lnTo>
                    <a:pt x="59" y="193"/>
                  </a:lnTo>
                  <a:lnTo>
                    <a:pt x="59" y="193"/>
                  </a:lnTo>
                  <a:lnTo>
                    <a:pt x="63" y="193"/>
                  </a:lnTo>
                  <a:lnTo>
                    <a:pt x="71" y="197"/>
                  </a:lnTo>
                  <a:lnTo>
                    <a:pt x="74" y="197"/>
                  </a:lnTo>
                  <a:lnTo>
                    <a:pt x="74" y="197"/>
                  </a:lnTo>
                  <a:lnTo>
                    <a:pt x="78" y="201"/>
                  </a:lnTo>
                  <a:lnTo>
                    <a:pt x="78" y="204"/>
                  </a:lnTo>
                  <a:lnTo>
                    <a:pt x="82" y="208"/>
                  </a:lnTo>
                  <a:lnTo>
                    <a:pt x="82" y="208"/>
                  </a:lnTo>
                  <a:lnTo>
                    <a:pt x="89" y="212"/>
                  </a:lnTo>
                  <a:lnTo>
                    <a:pt x="93" y="215"/>
                  </a:lnTo>
                  <a:lnTo>
                    <a:pt x="93" y="219"/>
                  </a:lnTo>
                  <a:lnTo>
                    <a:pt x="96" y="219"/>
                  </a:lnTo>
                  <a:lnTo>
                    <a:pt x="96" y="223"/>
                  </a:lnTo>
                  <a:lnTo>
                    <a:pt x="100" y="226"/>
                  </a:lnTo>
                  <a:lnTo>
                    <a:pt x="96" y="226"/>
                  </a:lnTo>
                  <a:lnTo>
                    <a:pt x="100" y="230"/>
                  </a:lnTo>
                  <a:lnTo>
                    <a:pt x="100" y="230"/>
                  </a:lnTo>
                  <a:lnTo>
                    <a:pt x="104" y="230"/>
                  </a:lnTo>
                  <a:lnTo>
                    <a:pt x="108" y="230"/>
                  </a:lnTo>
                  <a:lnTo>
                    <a:pt x="111" y="230"/>
                  </a:lnTo>
                  <a:lnTo>
                    <a:pt x="115" y="230"/>
                  </a:lnTo>
                  <a:lnTo>
                    <a:pt x="119" y="226"/>
                  </a:lnTo>
                  <a:lnTo>
                    <a:pt x="122" y="226"/>
                  </a:lnTo>
                  <a:lnTo>
                    <a:pt x="126" y="230"/>
                  </a:lnTo>
                  <a:lnTo>
                    <a:pt x="133" y="226"/>
                  </a:lnTo>
                  <a:lnTo>
                    <a:pt x="137" y="226"/>
                  </a:lnTo>
                  <a:lnTo>
                    <a:pt x="137" y="226"/>
                  </a:lnTo>
                  <a:lnTo>
                    <a:pt x="141" y="226"/>
                  </a:lnTo>
                  <a:lnTo>
                    <a:pt x="145" y="230"/>
                  </a:lnTo>
                  <a:lnTo>
                    <a:pt x="145" y="230"/>
                  </a:lnTo>
                  <a:lnTo>
                    <a:pt x="148" y="230"/>
                  </a:lnTo>
                  <a:lnTo>
                    <a:pt x="148" y="234"/>
                  </a:lnTo>
                  <a:lnTo>
                    <a:pt x="137" y="249"/>
                  </a:lnTo>
                  <a:lnTo>
                    <a:pt x="137" y="252"/>
                  </a:lnTo>
                  <a:lnTo>
                    <a:pt x="141" y="252"/>
                  </a:lnTo>
                  <a:lnTo>
                    <a:pt x="145" y="249"/>
                  </a:lnTo>
                  <a:lnTo>
                    <a:pt x="148" y="252"/>
                  </a:lnTo>
                  <a:lnTo>
                    <a:pt x="148" y="256"/>
                  </a:lnTo>
                  <a:close/>
                </a:path>
              </a:pathLst>
            </a:custGeom>
            <a:grpFill/>
            <a:ln>
              <a:noFill/>
            </a:ln>
          </p:spPr>
          <p:txBody>
            <a:bodyPr vert="horz" wrap="square" lIns="91440" tIns="45720" rIns="91440" bIns="45720" numCol="1" anchor="t" anchorCtr="0" compatLnSpc="1"/>
            <a:lstStyle/>
            <a:p>
              <a:endParaRPr lang="en-US"/>
            </a:p>
          </p:txBody>
        </p:sp>
        <p:sp>
          <p:nvSpPr>
            <p:cNvPr id="181" name="Freeform 183"/>
            <p:cNvSpPr>
              <a:spLocks noEditPoints="1"/>
            </p:cNvSpPr>
            <p:nvPr/>
          </p:nvSpPr>
          <p:spPr bwMode="auto">
            <a:xfrm>
              <a:off x="2597240" y="3152809"/>
              <a:ext cx="123517" cy="123517"/>
            </a:xfrm>
            <a:custGeom>
              <a:avLst/>
              <a:gdLst>
                <a:gd name="T0" fmla="*/ 92 w 96"/>
                <a:gd name="T1" fmla="*/ 22 h 96"/>
                <a:gd name="T2" fmla="*/ 89 w 96"/>
                <a:gd name="T3" fmla="*/ 18 h 96"/>
                <a:gd name="T4" fmla="*/ 81 w 96"/>
                <a:gd name="T5" fmla="*/ 15 h 96"/>
                <a:gd name="T6" fmla="*/ 78 w 96"/>
                <a:gd name="T7" fmla="*/ 18 h 96"/>
                <a:gd name="T8" fmla="*/ 78 w 96"/>
                <a:gd name="T9" fmla="*/ 22 h 96"/>
                <a:gd name="T10" fmla="*/ 70 w 96"/>
                <a:gd name="T11" fmla="*/ 18 h 96"/>
                <a:gd name="T12" fmla="*/ 59 w 96"/>
                <a:gd name="T13" fmla="*/ 18 h 96"/>
                <a:gd name="T14" fmla="*/ 59 w 96"/>
                <a:gd name="T15" fmla="*/ 11 h 96"/>
                <a:gd name="T16" fmla="*/ 52 w 96"/>
                <a:gd name="T17" fmla="*/ 7 h 96"/>
                <a:gd name="T18" fmla="*/ 41 w 96"/>
                <a:gd name="T19" fmla="*/ 0 h 96"/>
                <a:gd name="T20" fmla="*/ 33 w 96"/>
                <a:gd name="T21" fmla="*/ 4 h 96"/>
                <a:gd name="T22" fmla="*/ 22 w 96"/>
                <a:gd name="T23" fmla="*/ 7 h 96"/>
                <a:gd name="T24" fmla="*/ 11 w 96"/>
                <a:gd name="T25" fmla="*/ 11 h 96"/>
                <a:gd name="T26" fmla="*/ 15 w 96"/>
                <a:gd name="T27" fmla="*/ 15 h 96"/>
                <a:gd name="T28" fmla="*/ 15 w 96"/>
                <a:gd name="T29" fmla="*/ 22 h 96"/>
                <a:gd name="T30" fmla="*/ 7 w 96"/>
                <a:gd name="T31" fmla="*/ 30 h 96"/>
                <a:gd name="T32" fmla="*/ 7 w 96"/>
                <a:gd name="T33" fmla="*/ 37 h 96"/>
                <a:gd name="T34" fmla="*/ 0 w 96"/>
                <a:gd name="T35" fmla="*/ 41 h 96"/>
                <a:gd name="T36" fmla="*/ 4 w 96"/>
                <a:gd name="T37" fmla="*/ 44 h 96"/>
                <a:gd name="T38" fmla="*/ 4 w 96"/>
                <a:gd name="T39" fmla="*/ 52 h 96"/>
                <a:gd name="T40" fmla="*/ 0 w 96"/>
                <a:gd name="T41" fmla="*/ 55 h 96"/>
                <a:gd name="T42" fmla="*/ 7 w 96"/>
                <a:gd name="T43" fmla="*/ 59 h 96"/>
                <a:gd name="T44" fmla="*/ 11 w 96"/>
                <a:gd name="T45" fmla="*/ 67 h 96"/>
                <a:gd name="T46" fmla="*/ 15 w 96"/>
                <a:gd name="T47" fmla="*/ 59 h 96"/>
                <a:gd name="T48" fmla="*/ 18 w 96"/>
                <a:gd name="T49" fmla="*/ 55 h 96"/>
                <a:gd name="T50" fmla="*/ 18 w 96"/>
                <a:gd name="T51" fmla="*/ 63 h 96"/>
                <a:gd name="T52" fmla="*/ 18 w 96"/>
                <a:gd name="T53" fmla="*/ 59 h 96"/>
                <a:gd name="T54" fmla="*/ 22 w 96"/>
                <a:gd name="T55" fmla="*/ 63 h 96"/>
                <a:gd name="T56" fmla="*/ 22 w 96"/>
                <a:gd name="T57" fmla="*/ 70 h 96"/>
                <a:gd name="T58" fmla="*/ 15 w 96"/>
                <a:gd name="T59" fmla="*/ 74 h 96"/>
                <a:gd name="T60" fmla="*/ 18 w 96"/>
                <a:gd name="T61" fmla="*/ 81 h 96"/>
                <a:gd name="T62" fmla="*/ 11 w 96"/>
                <a:gd name="T63" fmla="*/ 85 h 96"/>
                <a:gd name="T64" fmla="*/ 15 w 96"/>
                <a:gd name="T65" fmla="*/ 89 h 96"/>
                <a:gd name="T66" fmla="*/ 18 w 96"/>
                <a:gd name="T67" fmla="*/ 89 h 96"/>
                <a:gd name="T68" fmla="*/ 29 w 96"/>
                <a:gd name="T69" fmla="*/ 89 h 96"/>
                <a:gd name="T70" fmla="*/ 33 w 96"/>
                <a:gd name="T71" fmla="*/ 96 h 96"/>
                <a:gd name="T72" fmla="*/ 52 w 96"/>
                <a:gd name="T73" fmla="*/ 70 h 96"/>
                <a:gd name="T74" fmla="*/ 70 w 96"/>
                <a:gd name="T75" fmla="*/ 63 h 96"/>
                <a:gd name="T76" fmla="*/ 89 w 96"/>
                <a:gd name="T77" fmla="*/ 48 h 96"/>
                <a:gd name="T78" fmla="*/ 96 w 96"/>
                <a:gd name="T79" fmla="*/ 41 h 96"/>
                <a:gd name="T80" fmla="*/ 96 w 96"/>
                <a:gd name="T81" fmla="*/ 33 h 96"/>
                <a:gd name="T82" fmla="*/ 92 w 96"/>
                <a:gd name="T83" fmla="*/ 26 h 96"/>
                <a:gd name="T84" fmla="*/ 92 w 96"/>
                <a:gd name="T85" fmla="*/ 22 h 96"/>
                <a:gd name="T86" fmla="*/ 92 w 96"/>
                <a:gd name="T87" fmla="*/ 22 h 96"/>
                <a:gd name="T88" fmla="*/ 11 w 96"/>
                <a:gd name="T89" fmla="*/ 70 h 96"/>
                <a:gd name="T90" fmla="*/ 15 w 96"/>
                <a:gd name="T91" fmla="*/ 63 h 96"/>
                <a:gd name="T92" fmla="*/ 15 w 96"/>
                <a:gd name="T93" fmla="*/ 67 h 96"/>
                <a:gd name="T94" fmla="*/ 15 w 96"/>
                <a:gd name="T95" fmla="*/ 70 h 96"/>
                <a:gd name="T96" fmla="*/ 11 w 96"/>
                <a:gd name="T97" fmla="*/ 7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 h="96">
                  <a:moveTo>
                    <a:pt x="92" y="22"/>
                  </a:moveTo>
                  <a:lnTo>
                    <a:pt x="92" y="22"/>
                  </a:lnTo>
                  <a:lnTo>
                    <a:pt x="89" y="22"/>
                  </a:lnTo>
                  <a:lnTo>
                    <a:pt x="89" y="18"/>
                  </a:lnTo>
                  <a:lnTo>
                    <a:pt x="89" y="18"/>
                  </a:lnTo>
                  <a:lnTo>
                    <a:pt x="81" y="15"/>
                  </a:lnTo>
                  <a:lnTo>
                    <a:pt x="81" y="15"/>
                  </a:lnTo>
                  <a:lnTo>
                    <a:pt x="78" y="18"/>
                  </a:lnTo>
                  <a:lnTo>
                    <a:pt x="78" y="22"/>
                  </a:lnTo>
                  <a:lnTo>
                    <a:pt x="78" y="22"/>
                  </a:lnTo>
                  <a:lnTo>
                    <a:pt x="70" y="22"/>
                  </a:lnTo>
                  <a:lnTo>
                    <a:pt x="70" y="18"/>
                  </a:lnTo>
                  <a:lnTo>
                    <a:pt x="63" y="18"/>
                  </a:lnTo>
                  <a:lnTo>
                    <a:pt x="59" y="18"/>
                  </a:lnTo>
                  <a:lnTo>
                    <a:pt x="59" y="15"/>
                  </a:lnTo>
                  <a:lnTo>
                    <a:pt x="59" y="11"/>
                  </a:lnTo>
                  <a:lnTo>
                    <a:pt x="55" y="7"/>
                  </a:lnTo>
                  <a:lnTo>
                    <a:pt x="52" y="7"/>
                  </a:lnTo>
                  <a:lnTo>
                    <a:pt x="44" y="4"/>
                  </a:lnTo>
                  <a:lnTo>
                    <a:pt x="41" y="0"/>
                  </a:lnTo>
                  <a:lnTo>
                    <a:pt x="33" y="0"/>
                  </a:lnTo>
                  <a:lnTo>
                    <a:pt x="33" y="4"/>
                  </a:lnTo>
                  <a:lnTo>
                    <a:pt x="29" y="4"/>
                  </a:lnTo>
                  <a:lnTo>
                    <a:pt x="22" y="7"/>
                  </a:lnTo>
                  <a:lnTo>
                    <a:pt x="18" y="7"/>
                  </a:lnTo>
                  <a:lnTo>
                    <a:pt x="11" y="11"/>
                  </a:lnTo>
                  <a:lnTo>
                    <a:pt x="15" y="15"/>
                  </a:lnTo>
                  <a:lnTo>
                    <a:pt x="15" y="15"/>
                  </a:lnTo>
                  <a:lnTo>
                    <a:pt x="15" y="18"/>
                  </a:lnTo>
                  <a:lnTo>
                    <a:pt x="15" y="22"/>
                  </a:lnTo>
                  <a:lnTo>
                    <a:pt x="11" y="30"/>
                  </a:lnTo>
                  <a:lnTo>
                    <a:pt x="7" y="30"/>
                  </a:lnTo>
                  <a:lnTo>
                    <a:pt x="11" y="33"/>
                  </a:lnTo>
                  <a:lnTo>
                    <a:pt x="7" y="37"/>
                  </a:lnTo>
                  <a:lnTo>
                    <a:pt x="4" y="37"/>
                  </a:lnTo>
                  <a:lnTo>
                    <a:pt x="0" y="41"/>
                  </a:lnTo>
                  <a:lnTo>
                    <a:pt x="4" y="44"/>
                  </a:lnTo>
                  <a:lnTo>
                    <a:pt x="4" y="44"/>
                  </a:lnTo>
                  <a:lnTo>
                    <a:pt x="4" y="48"/>
                  </a:lnTo>
                  <a:lnTo>
                    <a:pt x="4" y="52"/>
                  </a:lnTo>
                  <a:lnTo>
                    <a:pt x="0" y="55"/>
                  </a:lnTo>
                  <a:lnTo>
                    <a:pt x="0" y="55"/>
                  </a:lnTo>
                  <a:lnTo>
                    <a:pt x="4" y="59"/>
                  </a:lnTo>
                  <a:lnTo>
                    <a:pt x="7" y="59"/>
                  </a:lnTo>
                  <a:lnTo>
                    <a:pt x="7" y="63"/>
                  </a:lnTo>
                  <a:lnTo>
                    <a:pt x="11" y="67"/>
                  </a:lnTo>
                  <a:lnTo>
                    <a:pt x="11" y="63"/>
                  </a:lnTo>
                  <a:lnTo>
                    <a:pt x="15" y="59"/>
                  </a:lnTo>
                  <a:lnTo>
                    <a:pt x="15" y="59"/>
                  </a:lnTo>
                  <a:lnTo>
                    <a:pt x="18" y="55"/>
                  </a:lnTo>
                  <a:lnTo>
                    <a:pt x="18" y="59"/>
                  </a:lnTo>
                  <a:lnTo>
                    <a:pt x="18" y="63"/>
                  </a:lnTo>
                  <a:lnTo>
                    <a:pt x="18" y="59"/>
                  </a:lnTo>
                  <a:lnTo>
                    <a:pt x="18" y="59"/>
                  </a:lnTo>
                  <a:lnTo>
                    <a:pt x="18" y="59"/>
                  </a:lnTo>
                  <a:lnTo>
                    <a:pt x="22" y="63"/>
                  </a:lnTo>
                  <a:lnTo>
                    <a:pt x="18" y="67"/>
                  </a:lnTo>
                  <a:lnTo>
                    <a:pt x="22" y="70"/>
                  </a:lnTo>
                  <a:lnTo>
                    <a:pt x="18" y="74"/>
                  </a:lnTo>
                  <a:lnTo>
                    <a:pt x="15" y="74"/>
                  </a:lnTo>
                  <a:lnTo>
                    <a:pt x="15" y="78"/>
                  </a:lnTo>
                  <a:lnTo>
                    <a:pt x="18" y="81"/>
                  </a:lnTo>
                  <a:lnTo>
                    <a:pt x="15" y="81"/>
                  </a:lnTo>
                  <a:lnTo>
                    <a:pt x="11" y="85"/>
                  </a:lnTo>
                  <a:lnTo>
                    <a:pt x="11" y="89"/>
                  </a:lnTo>
                  <a:lnTo>
                    <a:pt x="15" y="89"/>
                  </a:lnTo>
                  <a:lnTo>
                    <a:pt x="18" y="85"/>
                  </a:lnTo>
                  <a:lnTo>
                    <a:pt x="18" y="89"/>
                  </a:lnTo>
                  <a:lnTo>
                    <a:pt x="26" y="89"/>
                  </a:lnTo>
                  <a:lnTo>
                    <a:pt x="29" y="89"/>
                  </a:lnTo>
                  <a:lnTo>
                    <a:pt x="33" y="96"/>
                  </a:lnTo>
                  <a:lnTo>
                    <a:pt x="33" y="96"/>
                  </a:lnTo>
                  <a:lnTo>
                    <a:pt x="37" y="93"/>
                  </a:lnTo>
                  <a:lnTo>
                    <a:pt x="52" y="70"/>
                  </a:lnTo>
                  <a:lnTo>
                    <a:pt x="52" y="67"/>
                  </a:lnTo>
                  <a:lnTo>
                    <a:pt x="70" y="63"/>
                  </a:lnTo>
                  <a:lnTo>
                    <a:pt x="78" y="59"/>
                  </a:lnTo>
                  <a:lnTo>
                    <a:pt x="89" y="48"/>
                  </a:lnTo>
                  <a:lnTo>
                    <a:pt x="92" y="41"/>
                  </a:lnTo>
                  <a:lnTo>
                    <a:pt x="96" y="41"/>
                  </a:lnTo>
                  <a:lnTo>
                    <a:pt x="96" y="37"/>
                  </a:lnTo>
                  <a:lnTo>
                    <a:pt x="96" y="33"/>
                  </a:lnTo>
                  <a:lnTo>
                    <a:pt x="96" y="30"/>
                  </a:lnTo>
                  <a:lnTo>
                    <a:pt x="92" y="26"/>
                  </a:lnTo>
                  <a:lnTo>
                    <a:pt x="92" y="22"/>
                  </a:lnTo>
                  <a:lnTo>
                    <a:pt x="92" y="22"/>
                  </a:lnTo>
                  <a:lnTo>
                    <a:pt x="92" y="22"/>
                  </a:lnTo>
                  <a:lnTo>
                    <a:pt x="92" y="22"/>
                  </a:lnTo>
                  <a:close/>
                  <a:moveTo>
                    <a:pt x="11" y="70"/>
                  </a:moveTo>
                  <a:lnTo>
                    <a:pt x="11" y="70"/>
                  </a:lnTo>
                  <a:lnTo>
                    <a:pt x="15" y="67"/>
                  </a:lnTo>
                  <a:lnTo>
                    <a:pt x="15" y="63"/>
                  </a:lnTo>
                  <a:lnTo>
                    <a:pt x="15" y="63"/>
                  </a:lnTo>
                  <a:lnTo>
                    <a:pt x="15" y="67"/>
                  </a:lnTo>
                  <a:lnTo>
                    <a:pt x="15" y="67"/>
                  </a:lnTo>
                  <a:lnTo>
                    <a:pt x="15" y="70"/>
                  </a:lnTo>
                  <a:lnTo>
                    <a:pt x="11" y="70"/>
                  </a:lnTo>
                  <a:lnTo>
                    <a:pt x="11" y="70"/>
                  </a:lnTo>
                  <a:close/>
                </a:path>
              </a:pathLst>
            </a:custGeom>
            <a:grpFill/>
            <a:ln>
              <a:noFill/>
            </a:ln>
          </p:spPr>
          <p:txBody>
            <a:bodyPr vert="horz" wrap="square" lIns="91440" tIns="45720" rIns="91440" bIns="45720" numCol="1" anchor="t" anchorCtr="0" compatLnSpc="1"/>
            <a:lstStyle/>
            <a:p>
              <a:endParaRPr lang="en-US"/>
            </a:p>
          </p:txBody>
        </p:sp>
        <p:sp>
          <p:nvSpPr>
            <p:cNvPr id="182" name="Freeform 184"/>
            <p:cNvSpPr/>
            <p:nvPr/>
          </p:nvSpPr>
          <p:spPr bwMode="auto">
            <a:xfrm>
              <a:off x="2592095" y="3181115"/>
              <a:ext cx="271480" cy="362830"/>
            </a:xfrm>
            <a:custGeom>
              <a:avLst/>
              <a:gdLst>
                <a:gd name="T0" fmla="*/ 193 w 211"/>
                <a:gd name="T1" fmla="*/ 167 h 282"/>
                <a:gd name="T2" fmla="*/ 182 w 211"/>
                <a:gd name="T3" fmla="*/ 167 h 282"/>
                <a:gd name="T4" fmla="*/ 182 w 211"/>
                <a:gd name="T5" fmla="*/ 148 h 282"/>
                <a:gd name="T6" fmla="*/ 167 w 211"/>
                <a:gd name="T7" fmla="*/ 152 h 282"/>
                <a:gd name="T8" fmla="*/ 148 w 211"/>
                <a:gd name="T9" fmla="*/ 141 h 282"/>
                <a:gd name="T10" fmla="*/ 126 w 211"/>
                <a:gd name="T11" fmla="*/ 126 h 282"/>
                <a:gd name="T12" fmla="*/ 122 w 211"/>
                <a:gd name="T13" fmla="*/ 115 h 282"/>
                <a:gd name="T14" fmla="*/ 126 w 211"/>
                <a:gd name="T15" fmla="*/ 104 h 282"/>
                <a:gd name="T16" fmla="*/ 133 w 211"/>
                <a:gd name="T17" fmla="*/ 97 h 282"/>
                <a:gd name="T18" fmla="*/ 137 w 211"/>
                <a:gd name="T19" fmla="*/ 82 h 282"/>
                <a:gd name="T20" fmla="*/ 148 w 211"/>
                <a:gd name="T21" fmla="*/ 71 h 282"/>
                <a:gd name="T22" fmla="*/ 170 w 211"/>
                <a:gd name="T23" fmla="*/ 63 h 282"/>
                <a:gd name="T24" fmla="*/ 178 w 211"/>
                <a:gd name="T25" fmla="*/ 63 h 282"/>
                <a:gd name="T26" fmla="*/ 185 w 211"/>
                <a:gd name="T27" fmla="*/ 63 h 282"/>
                <a:gd name="T28" fmla="*/ 174 w 211"/>
                <a:gd name="T29" fmla="*/ 59 h 282"/>
                <a:gd name="T30" fmla="*/ 182 w 211"/>
                <a:gd name="T31" fmla="*/ 37 h 282"/>
                <a:gd name="T32" fmla="*/ 174 w 211"/>
                <a:gd name="T33" fmla="*/ 33 h 282"/>
                <a:gd name="T34" fmla="*/ 156 w 211"/>
                <a:gd name="T35" fmla="*/ 33 h 282"/>
                <a:gd name="T36" fmla="*/ 141 w 211"/>
                <a:gd name="T37" fmla="*/ 37 h 282"/>
                <a:gd name="T38" fmla="*/ 137 w 211"/>
                <a:gd name="T39" fmla="*/ 33 h 282"/>
                <a:gd name="T40" fmla="*/ 130 w 211"/>
                <a:gd name="T41" fmla="*/ 22 h 282"/>
                <a:gd name="T42" fmla="*/ 115 w 211"/>
                <a:gd name="T43" fmla="*/ 11 h 282"/>
                <a:gd name="T44" fmla="*/ 108 w 211"/>
                <a:gd name="T45" fmla="*/ 4 h 282"/>
                <a:gd name="T46" fmla="*/ 96 w 211"/>
                <a:gd name="T47" fmla="*/ 0 h 282"/>
                <a:gd name="T48" fmla="*/ 100 w 211"/>
                <a:gd name="T49" fmla="*/ 15 h 282"/>
                <a:gd name="T50" fmla="*/ 82 w 211"/>
                <a:gd name="T51" fmla="*/ 37 h 282"/>
                <a:gd name="T52" fmla="*/ 41 w 211"/>
                <a:gd name="T53" fmla="*/ 71 h 282"/>
                <a:gd name="T54" fmla="*/ 30 w 211"/>
                <a:gd name="T55" fmla="*/ 67 h 282"/>
                <a:gd name="T56" fmla="*/ 15 w 211"/>
                <a:gd name="T57" fmla="*/ 67 h 282"/>
                <a:gd name="T58" fmla="*/ 19 w 211"/>
                <a:gd name="T59" fmla="*/ 56 h 282"/>
                <a:gd name="T60" fmla="*/ 8 w 211"/>
                <a:gd name="T61" fmla="*/ 59 h 282"/>
                <a:gd name="T62" fmla="*/ 0 w 211"/>
                <a:gd name="T63" fmla="*/ 71 h 282"/>
                <a:gd name="T64" fmla="*/ 0 w 211"/>
                <a:gd name="T65" fmla="*/ 78 h 282"/>
                <a:gd name="T66" fmla="*/ 4 w 211"/>
                <a:gd name="T67" fmla="*/ 89 h 282"/>
                <a:gd name="T68" fmla="*/ 4 w 211"/>
                <a:gd name="T69" fmla="*/ 97 h 282"/>
                <a:gd name="T70" fmla="*/ 26 w 211"/>
                <a:gd name="T71" fmla="*/ 104 h 282"/>
                <a:gd name="T72" fmla="*/ 33 w 211"/>
                <a:gd name="T73" fmla="*/ 119 h 282"/>
                <a:gd name="T74" fmla="*/ 45 w 211"/>
                <a:gd name="T75" fmla="*/ 134 h 282"/>
                <a:gd name="T76" fmla="*/ 52 w 211"/>
                <a:gd name="T77" fmla="*/ 148 h 282"/>
                <a:gd name="T78" fmla="*/ 59 w 211"/>
                <a:gd name="T79" fmla="*/ 163 h 282"/>
                <a:gd name="T80" fmla="*/ 63 w 211"/>
                <a:gd name="T81" fmla="*/ 171 h 282"/>
                <a:gd name="T82" fmla="*/ 74 w 211"/>
                <a:gd name="T83" fmla="*/ 186 h 282"/>
                <a:gd name="T84" fmla="*/ 85 w 211"/>
                <a:gd name="T85" fmla="*/ 200 h 282"/>
                <a:gd name="T86" fmla="*/ 85 w 211"/>
                <a:gd name="T87" fmla="*/ 212 h 282"/>
                <a:gd name="T88" fmla="*/ 89 w 211"/>
                <a:gd name="T89" fmla="*/ 215 h 282"/>
                <a:gd name="T90" fmla="*/ 96 w 211"/>
                <a:gd name="T91" fmla="*/ 223 h 282"/>
                <a:gd name="T92" fmla="*/ 108 w 211"/>
                <a:gd name="T93" fmla="*/ 230 h 282"/>
                <a:gd name="T94" fmla="*/ 119 w 211"/>
                <a:gd name="T95" fmla="*/ 237 h 282"/>
                <a:gd name="T96" fmla="*/ 126 w 211"/>
                <a:gd name="T97" fmla="*/ 241 h 282"/>
                <a:gd name="T98" fmla="*/ 133 w 211"/>
                <a:gd name="T99" fmla="*/ 249 h 282"/>
                <a:gd name="T100" fmla="*/ 148 w 211"/>
                <a:gd name="T101" fmla="*/ 256 h 282"/>
                <a:gd name="T102" fmla="*/ 159 w 211"/>
                <a:gd name="T103" fmla="*/ 260 h 282"/>
                <a:gd name="T104" fmla="*/ 170 w 211"/>
                <a:gd name="T105" fmla="*/ 267 h 282"/>
                <a:gd name="T106" fmla="*/ 178 w 211"/>
                <a:gd name="T107" fmla="*/ 275 h 282"/>
                <a:gd name="T108" fmla="*/ 189 w 211"/>
                <a:gd name="T109" fmla="*/ 282 h 282"/>
                <a:gd name="T110" fmla="*/ 200 w 211"/>
                <a:gd name="T111" fmla="*/ 278 h 282"/>
                <a:gd name="T112" fmla="*/ 204 w 211"/>
                <a:gd name="T113" fmla="*/ 267 h 282"/>
                <a:gd name="T114" fmla="*/ 200 w 211"/>
                <a:gd name="T115" fmla="*/ 263 h 282"/>
                <a:gd name="T116" fmla="*/ 211 w 211"/>
                <a:gd name="T117" fmla="*/ 249 h 282"/>
                <a:gd name="T118" fmla="*/ 207 w 211"/>
                <a:gd name="T119" fmla="*/ 230 h 282"/>
                <a:gd name="T120" fmla="*/ 207 w 211"/>
                <a:gd name="T121" fmla="*/ 212 h 282"/>
                <a:gd name="T122" fmla="*/ 211 w 211"/>
                <a:gd name="T123" fmla="*/ 189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1" h="282">
                  <a:moveTo>
                    <a:pt x="196" y="167"/>
                  </a:moveTo>
                  <a:lnTo>
                    <a:pt x="196" y="167"/>
                  </a:lnTo>
                  <a:lnTo>
                    <a:pt x="193" y="167"/>
                  </a:lnTo>
                  <a:lnTo>
                    <a:pt x="193" y="167"/>
                  </a:lnTo>
                  <a:lnTo>
                    <a:pt x="189" y="167"/>
                  </a:lnTo>
                  <a:lnTo>
                    <a:pt x="185" y="167"/>
                  </a:lnTo>
                  <a:lnTo>
                    <a:pt x="182" y="167"/>
                  </a:lnTo>
                  <a:lnTo>
                    <a:pt x="182" y="167"/>
                  </a:lnTo>
                  <a:lnTo>
                    <a:pt x="182" y="163"/>
                  </a:lnTo>
                  <a:lnTo>
                    <a:pt x="178" y="152"/>
                  </a:lnTo>
                  <a:lnTo>
                    <a:pt x="178" y="148"/>
                  </a:lnTo>
                  <a:lnTo>
                    <a:pt x="182" y="148"/>
                  </a:lnTo>
                  <a:lnTo>
                    <a:pt x="182" y="145"/>
                  </a:lnTo>
                  <a:lnTo>
                    <a:pt x="178" y="141"/>
                  </a:lnTo>
                  <a:lnTo>
                    <a:pt x="174" y="145"/>
                  </a:lnTo>
                  <a:lnTo>
                    <a:pt x="167" y="152"/>
                  </a:lnTo>
                  <a:lnTo>
                    <a:pt x="159" y="152"/>
                  </a:lnTo>
                  <a:lnTo>
                    <a:pt x="152" y="152"/>
                  </a:lnTo>
                  <a:lnTo>
                    <a:pt x="152" y="145"/>
                  </a:lnTo>
                  <a:lnTo>
                    <a:pt x="148" y="141"/>
                  </a:lnTo>
                  <a:lnTo>
                    <a:pt x="141" y="141"/>
                  </a:lnTo>
                  <a:lnTo>
                    <a:pt x="130" y="141"/>
                  </a:lnTo>
                  <a:lnTo>
                    <a:pt x="137" y="137"/>
                  </a:lnTo>
                  <a:lnTo>
                    <a:pt x="126" y="126"/>
                  </a:lnTo>
                  <a:lnTo>
                    <a:pt x="122" y="123"/>
                  </a:lnTo>
                  <a:lnTo>
                    <a:pt x="122" y="119"/>
                  </a:lnTo>
                  <a:lnTo>
                    <a:pt x="122" y="115"/>
                  </a:lnTo>
                  <a:lnTo>
                    <a:pt x="122" y="115"/>
                  </a:lnTo>
                  <a:lnTo>
                    <a:pt x="126" y="111"/>
                  </a:lnTo>
                  <a:lnTo>
                    <a:pt x="122" y="108"/>
                  </a:lnTo>
                  <a:lnTo>
                    <a:pt x="126" y="108"/>
                  </a:lnTo>
                  <a:lnTo>
                    <a:pt x="126" y="104"/>
                  </a:lnTo>
                  <a:lnTo>
                    <a:pt x="130" y="100"/>
                  </a:lnTo>
                  <a:lnTo>
                    <a:pt x="133" y="100"/>
                  </a:lnTo>
                  <a:lnTo>
                    <a:pt x="133" y="100"/>
                  </a:lnTo>
                  <a:lnTo>
                    <a:pt x="133" y="97"/>
                  </a:lnTo>
                  <a:lnTo>
                    <a:pt x="133" y="93"/>
                  </a:lnTo>
                  <a:lnTo>
                    <a:pt x="137" y="85"/>
                  </a:lnTo>
                  <a:lnTo>
                    <a:pt x="137" y="85"/>
                  </a:lnTo>
                  <a:lnTo>
                    <a:pt x="137" y="82"/>
                  </a:lnTo>
                  <a:lnTo>
                    <a:pt x="137" y="78"/>
                  </a:lnTo>
                  <a:lnTo>
                    <a:pt x="141" y="78"/>
                  </a:lnTo>
                  <a:lnTo>
                    <a:pt x="145" y="74"/>
                  </a:lnTo>
                  <a:lnTo>
                    <a:pt x="148" y="71"/>
                  </a:lnTo>
                  <a:lnTo>
                    <a:pt x="148" y="71"/>
                  </a:lnTo>
                  <a:lnTo>
                    <a:pt x="152" y="71"/>
                  </a:lnTo>
                  <a:lnTo>
                    <a:pt x="159" y="67"/>
                  </a:lnTo>
                  <a:lnTo>
                    <a:pt x="170" y="63"/>
                  </a:lnTo>
                  <a:lnTo>
                    <a:pt x="170" y="63"/>
                  </a:lnTo>
                  <a:lnTo>
                    <a:pt x="174" y="63"/>
                  </a:lnTo>
                  <a:lnTo>
                    <a:pt x="178" y="63"/>
                  </a:lnTo>
                  <a:lnTo>
                    <a:pt x="178" y="63"/>
                  </a:lnTo>
                  <a:lnTo>
                    <a:pt x="182" y="63"/>
                  </a:lnTo>
                  <a:lnTo>
                    <a:pt x="182" y="67"/>
                  </a:lnTo>
                  <a:lnTo>
                    <a:pt x="185" y="67"/>
                  </a:lnTo>
                  <a:lnTo>
                    <a:pt x="185" y="63"/>
                  </a:lnTo>
                  <a:lnTo>
                    <a:pt x="185" y="59"/>
                  </a:lnTo>
                  <a:lnTo>
                    <a:pt x="182" y="56"/>
                  </a:lnTo>
                  <a:lnTo>
                    <a:pt x="178" y="59"/>
                  </a:lnTo>
                  <a:lnTo>
                    <a:pt x="174" y="59"/>
                  </a:lnTo>
                  <a:lnTo>
                    <a:pt x="174" y="56"/>
                  </a:lnTo>
                  <a:lnTo>
                    <a:pt x="185" y="41"/>
                  </a:lnTo>
                  <a:lnTo>
                    <a:pt x="185" y="37"/>
                  </a:lnTo>
                  <a:lnTo>
                    <a:pt x="182" y="37"/>
                  </a:lnTo>
                  <a:lnTo>
                    <a:pt x="182" y="37"/>
                  </a:lnTo>
                  <a:lnTo>
                    <a:pt x="178" y="33"/>
                  </a:lnTo>
                  <a:lnTo>
                    <a:pt x="174" y="33"/>
                  </a:lnTo>
                  <a:lnTo>
                    <a:pt x="174" y="33"/>
                  </a:lnTo>
                  <a:lnTo>
                    <a:pt x="170" y="33"/>
                  </a:lnTo>
                  <a:lnTo>
                    <a:pt x="163" y="37"/>
                  </a:lnTo>
                  <a:lnTo>
                    <a:pt x="159" y="33"/>
                  </a:lnTo>
                  <a:lnTo>
                    <a:pt x="156" y="33"/>
                  </a:lnTo>
                  <a:lnTo>
                    <a:pt x="152" y="37"/>
                  </a:lnTo>
                  <a:lnTo>
                    <a:pt x="148" y="37"/>
                  </a:lnTo>
                  <a:lnTo>
                    <a:pt x="145" y="37"/>
                  </a:lnTo>
                  <a:lnTo>
                    <a:pt x="141" y="37"/>
                  </a:lnTo>
                  <a:lnTo>
                    <a:pt x="137" y="37"/>
                  </a:lnTo>
                  <a:lnTo>
                    <a:pt x="137" y="37"/>
                  </a:lnTo>
                  <a:lnTo>
                    <a:pt x="133" y="33"/>
                  </a:lnTo>
                  <a:lnTo>
                    <a:pt x="137" y="33"/>
                  </a:lnTo>
                  <a:lnTo>
                    <a:pt x="133" y="30"/>
                  </a:lnTo>
                  <a:lnTo>
                    <a:pt x="133" y="26"/>
                  </a:lnTo>
                  <a:lnTo>
                    <a:pt x="130" y="26"/>
                  </a:lnTo>
                  <a:lnTo>
                    <a:pt x="130" y="22"/>
                  </a:lnTo>
                  <a:lnTo>
                    <a:pt x="126" y="19"/>
                  </a:lnTo>
                  <a:lnTo>
                    <a:pt x="119" y="15"/>
                  </a:lnTo>
                  <a:lnTo>
                    <a:pt x="119" y="15"/>
                  </a:lnTo>
                  <a:lnTo>
                    <a:pt x="115" y="11"/>
                  </a:lnTo>
                  <a:lnTo>
                    <a:pt x="115" y="8"/>
                  </a:lnTo>
                  <a:lnTo>
                    <a:pt x="111" y="4"/>
                  </a:lnTo>
                  <a:lnTo>
                    <a:pt x="111" y="4"/>
                  </a:lnTo>
                  <a:lnTo>
                    <a:pt x="108" y="4"/>
                  </a:lnTo>
                  <a:lnTo>
                    <a:pt x="100" y="0"/>
                  </a:lnTo>
                  <a:lnTo>
                    <a:pt x="96" y="0"/>
                  </a:lnTo>
                  <a:lnTo>
                    <a:pt x="96" y="0"/>
                  </a:lnTo>
                  <a:lnTo>
                    <a:pt x="96" y="0"/>
                  </a:lnTo>
                  <a:lnTo>
                    <a:pt x="96" y="4"/>
                  </a:lnTo>
                  <a:lnTo>
                    <a:pt x="100" y="8"/>
                  </a:lnTo>
                  <a:lnTo>
                    <a:pt x="100" y="11"/>
                  </a:lnTo>
                  <a:lnTo>
                    <a:pt x="100" y="15"/>
                  </a:lnTo>
                  <a:lnTo>
                    <a:pt x="100" y="19"/>
                  </a:lnTo>
                  <a:lnTo>
                    <a:pt x="96" y="19"/>
                  </a:lnTo>
                  <a:lnTo>
                    <a:pt x="93" y="26"/>
                  </a:lnTo>
                  <a:lnTo>
                    <a:pt x="82" y="37"/>
                  </a:lnTo>
                  <a:lnTo>
                    <a:pt x="74" y="41"/>
                  </a:lnTo>
                  <a:lnTo>
                    <a:pt x="56" y="45"/>
                  </a:lnTo>
                  <a:lnTo>
                    <a:pt x="56" y="48"/>
                  </a:lnTo>
                  <a:lnTo>
                    <a:pt x="41" y="71"/>
                  </a:lnTo>
                  <a:lnTo>
                    <a:pt x="37" y="74"/>
                  </a:lnTo>
                  <a:lnTo>
                    <a:pt x="37" y="74"/>
                  </a:lnTo>
                  <a:lnTo>
                    <a:pt x="33" y="67"/>
                  </a:lnTo>
                  <a:lnTo>
                    <a:pt x="30" y="67"/>
                  </a:lnTo>
                  <a:lnTo>
                    <a:pt x="22" y="67"/>
                  </a:lnTo>
                  <a:lnTo>
                    <a:pt x="22" y="63"/>
                  </a:lnTo>
                  <a:lnTo>
                    <a:pt x="19" y="67"/>
                  </a:lnTo>
                  <a:lnTo>
                    <a:pt x="15" y="67"/>
                  </a:lnTo>
                  <a:lnTo>
                    <a:pt x="15" y="63"/>
                  </a:lnTo>
                  <a:lnTo>
                    <a:pt x="19" y="59"/>
                  </a:lnTo>
                  <a:lnTo>
                    <a:pt x="22" y="59"/>
                  </a:lnTo>
                  <a:lnTo>
                    <a:pt x="19" y="56"/>
                  </a:lnTo>
                  <a:lnTo>
                    <a:pt x="19" y="52"/>
                  </a:lnTo>
                  <a:lnTo>
                    <a:pt x="19" y="52"/>
                  </a:lnTo>
                  <a:lnTo>
                    <a:pt x="11" y="56"/>
                  </a:lnTo>
                  <a:lnTo>
                    <a:pt x="8" y="59"/>
                  </a:lnTo>
                  <a:lnTo>
                    <a:pt x="0" y="63"/>
                  </a:lnTo>
                  <a:lnTo>
                    <a:pt x="0" y="67"/>
                  </a:lnTo>
                  <a:lnTo>
                    <a:pt x="0" y="71"/>
                  </a:lnTo>
                  <a:lnTo>
                    <a:pt x="0" y="71"/>
                  </a:lnTo>
                  <a:lnTo>
                    <a:pt x="0" y="74"/>
                  </a:lnTo>
                  <a:lnTo>
                    <a:pt x="4" y="78"/>
                  </a:lnTo>
                  <a:lnTo>
                    <a:pt x="0" y="78"/>
                  </a:lnTo>
                  <a:lnTo>
                    <a:pt x="0" y="78"/>
                  </a:lnTo>
                  <a:lnTo>
                    <a:pt x="4" y="82"/>
                  </a:lnTo>
                  <a:lnTo>
                    <a:pt x="8" y="85"/>
                  </a:lnTo>
                  <a:lnTo>
                    <a:pt x="4" y="89"/>
                  </a:lnTo>
                  <a:lnTo>
                    <a:pt x="4" y="89"/>
                  </a:lnTo>
                  <a:lnTo>
                    <a:pt x="0" y="89"/>
                  </a:lnTo>
                  <a:lnTo>
                    <a:pt x="0" y="93"/>
                  </a:lnTo>
                  <a:lnTo>
                    <a:pt x="4" y="97"/>
                  </a:lnTo>
                  <a:lnTo>
                    <a:pt x="4" y="97"/>
                  </a:lnTo>
                  <a:lnTo>
                    <a:pt x="11" y="100"/>
                  </a:lnTo>
                  <a:lnTo>
                    <a:pt x="15" y="100"/>
                  </a:lnTo>
                  <a:lnTo>
                    <a:pt x="22" y="104"/>
                  </a:lnTo>
                  <a:lnTo>
                    <a:pt x="26" y="104"/>
                  </a:lnTo>
                  <a:lnTo>
                    <a:pt x="26" y="108"/>
                  </a:lnTo>
                  <a:lnTo>
                    <a:pt x="30" y="111"/>
                  </a:lnTo>
                  <a:lnTo>
                    <a:pt x="30" y="115"/>
                  </a:lnTo>
                  <a:lnTo>
                    <a:pt x="33" y="119"/>
                  </a:lnTo>
                  <a:lnTo>
                    <a:pt x="37" y="123"/>
                  </a:lnTo>
                  <a:lnTo>
                    <a:pt x="41" y="126"/>
                  </a:lnTo>
                  <a:lnTo>
                    <a:pt x="41" y="130"/>
                  </a:lnTo>
                  <a:lnTo>
                    <a:pt x="45" y="134"/>
                  </a:lnTo>
                  <a:lnTo>
                    <a:pt x="45" y="137"/>
                  </a:lnTo>
                  <a:lnTo>
                    <a:pt x="48" y="141"/>
                  </a:lnTo>
                  <a:lnTo>
                    <a:pt x="48" y="145"/>
                  </a:lnTo>
                  <a:lnTo>
                    <a:pt x="52" y="148"/>
                  </a:lnTo>
                  <a:lnTo>
                    <a:pt x="52" y="152"/>
                  </a:lnTo>
                  <a:lnTo>
                    <a:pt x="52" y="152"/>
                  </a:lnTo>
                  <a:lnTo>
                    <a:pt x="56" y="160"/>
                  </a:lnTo>
                  <a:lnTo>
                    <a:pt x="59" y="163"/>
                  </a:lnTo>
                  <a:lnTo>
                    <a:pt x="63" y="167"/>
                  </a:lnTo>
                  <a:lnTo>
                    <a:pt x="63" y="171"/>
                  </a:lnTo>
                  <a:lnTo>
                    <a:pt x="63" y="171"/>
                  </a:lnTo>
                  <a:lnTo>
                    <a:pt x="63" y="171"/>
                  </a:lnTo>
                  <a:lnTo>
                    <a:pt x="70" y="178"/>
                  </a:lnTo>
                  <a:lnTo>
                    <a:pt x="70" y="178"/>
                  </a:lnTo>
                  <a:lnTo>
                    <a:pt x="70" y="182"/>
                  </a:lnTo>
                  <a:lnTo>
                    <a:pt x="74" y="186"/>
                  </a:lnTo>
                  <a:lnTo>
                    <a:pt x="78" y="186"/>
                  </a:lnTo>
                  <a:lnTo>
                    <a:pt x="78" y="189"/>
                  </a:lnTo>
                  <a:lnTo>
                    <a:pt x="82" y="197"/>
                  </a:lnTo>
                  <a:lnTo>
                    <a:pt x="85" y="200"/>
                  </a:lnTo>
                  <a:lnTo>
                    <a:pt x="89" y="208"/>
                  </a:lnTo>
                  <a:lnTo>
                    <a:pt x="89" y="212"/>
                  </a:lnTo>
                  <a:lnTo>
                    <a:pt x="89" y="212"/>
                  </a:lnTo>
                  <a:lnTo>
                    <a:pt x="85" y="212"/>
                  </a:lnTo>
                  <a:lnTo>
                    <a:pt x="85" y="212"/>
                  </a:lnTo>
                  <a:lnTo>
                    <a:pt x="85" y="215"/>
                  </a:lnTo>
                  <a:lnTo>
                    <a:pt x="85" y="215"/>
                  </a:lnTo>
                  <a:lnTo>
                    <a:pt x="89" y="215"/>
                  </a:lnTo>
                  <a:lnTo>
                    <a:pt x="93" y="219"/>
                  </a:lnTo>
                  <a:lnTo>
                    <a:pt x="93" y="219"/>
                  </a:lnTo>
                  <a:lnTo>
                    <a:pt x="93" y="219"/>
                  </a:lnTo>
                  <a:lnTo>
                    <a:pt x="96" y="223"/>
                  </a:lnTo>
                  <a:lnTo>
                    <a:pt x="100" y="226"/>
                  </a:lnTo>
                  <a:lnTo>
                    <a:pt x="100" y="230"/>
                  </a:lnTo>
                  <a:lnTo>
                    <a:pt x="104" y="230"/>
                  </a:lnTo>
                  <a:lnTo>
                    <a:pt x="108" y="230"/>
                  </a:lnTo>
                  <a:lnTo>
                    <a:pt x="108" y="234"/>
                  </a:lnTo>
                  <a:lnTo>
                    <a:pt x="111" y="234"/>
                  </a:lnTo>
                  <a:lnTo>
                    <a:pt x="111" y="237"/>
                  </a:lnTo>
                  <a:lnTo>
                    <a:pt x="119" y="237"/>
                  </a:lnTo>
                  <a:lnTo>
                    <a:pt x="119" y="234"/>
                  </a:lnTo>
                  <a:lnTo>
                    <a:pt x="119" y="237"/>
                  </a:lnTo>
                  <a:lnTo>
                    <a:pt x="119" y="241"/>
                  </a:lnTo>
                  <a:lnTo>
                    <a:pt x="126" y="241"/>
                  </a:lnTo>
                  <a:lnTo>
                    <a:pt x="130" y="245"/>
                  </a:lnTo>
                  <a:lnTo>
                    <a:pt x="130" y="249"/>
                  </a:lnTo>
                  <a:lnTo>
                    <a:pt x="130" y="249"/>
                  </a:lnTo>
                  <a:lnTo>
                    <a:pt x="133" y="249"/>
                  </a:lnTo>
                  <a:lnTo>
                    <a:pt x="137" y="249"/>
                  </a:lnTo>
                  <a:lnTo>
                    <a:pt x="141" y="249"/>
                  </a:lnTo>
                  <a:lnTo>
                    <a:pt x="145" y="252"/>
                  </a:lnTo>
                  <a:lnTo>
                    <a:pt x="148" y="256"/>
                  </a:lnTo>
                  <a:lnTo>
                    <a:pt x="152" y="256"/>
                  </a:lnTo>
                  <a:lnTo>
                    <a:pt x="156" y="256"/>
                  </a:lnTo>
                  <a:lnTo>
                    <a:pt x="156" y="256"/>
                  </a:lnTo>
                  <a:lnTo>
                    <a:pt x="159" y="260"/>
                  </a:lnTo>
                  <a:lnTo>
                    <a:pt x="163" y="263"/>
                  </a:lnTo>
                  <a:lnTo>
                    <a:pt x="167" y="263"/>
                  </a:lnTo>
                  <a:lnTo>
                    <a:pt x="167" y="267"/>
                  </a:lnTo>
                  <a:lnTo>
                    <a:pt x="170" y="267"/>
                  </a:lnTo>
                  <a:lnTo>
                    <a:pt x="170" y="271"/>
                  </a:lnTo>
                  <a:lnTo>
                    <a:pt x="170" y="271"/>
                  </a:lnTo>
                  <a:lnTo>
                    <a:pt x="174" y="271"/>
                  </a:lnTo>
                  <a:lnTo>
                    <a:pt x="178" y="275"/>
                  </a:lnTo>
                  <a:lnTo>
                    <a:pt x="182" y="278"/>
                  </a:lnTo>
                  <a:lnTo>
                    <a:pt x="185" y="282"/>
                  </a:lnTo>
                  <a:lnTo>
                    <a:pt x="189" y="282"/>
                  </a:lnTo>
                  <a:lnTo>
                    <a:pt x="189" y="282"/>
                  </a:lnTo>
                  <a:lnTo>
                    <a:pt x="193" y="282"/>
                  </a:lnTo>
                  <a:lnTo>
                    <a:pt x="196" y="278"/>
                  </a:lnTo>
                  <a:lnTo>
                    <a:pt x="196" y="278"/>
                  </a:lnTo>
                  <a:lnTo>
                    <a:pt x="200" y="278"/>
                  </a:lnTo>
                  <a:lnTo>
                    <a:pt x="204" y="275"/>
                  </a:lnTo>
                  <a:lnTo>
                    <a:pt x="200" y="271"/>
                  </a:lnTo>
                  <a:lnTo>
                    <a:pt x="200" y="271"/>
                  </a:lnTo>
                  <a:lnTo>
                    <a:pt x="204" y="267"/>
                  </a:lnTo>
                  <a:lnTo>
                    <a:pt x="204" y="267"/>
                  </a:lnTo>
                  <a:lnTo>
                    <a:pt x="204" y="267"/>
                  </a:lnTo>
                  <a:lnTo>
                    <a:pt x="204" y="267"/>
                  </a:lnTo>
                  <a:lnTo>
                    <a:pt x="200" y="263"/>
                  </a:lnTo>
                  <a:lnTo>
                    <a:pt x="204" y="260"/>
                  </a:lnTo>
                  <a:lnTo>
                    <a:pt x="207" y="256"/>
                  </a:lnTo>
                  <a:lnTo>
                    <a:pt x="211" y="252"/>
                  </a:lnTo>
                  <a:lnTo>
                    <a:pt x="211" y="249"/>
                  </a:lnTo>
                  <a:lnTo>
                    <a:pt x="207" y="241"/>
                  </a:lnTo>
                  <a:lnTo>
                    <a:pt x="207" y="237"/>
                  </a:lnTo>
                  <a:lnTo>
                    <a:pt x="207" y="234"/>
                  </a:lnTo>
                  <a:lnTo>
                    <a:pt x="207" y="230"/>
                  </a:lnTo>
                  <a:lnTo>
                    <a:pt x="204" y="230"/>
                  </a:lnTo>
                  <a:lnTo>
                    <a:pt x="207" y="226"/>
                  </a:lnTo>
                  <a:lnTo>
                    <a:pt x="207" y="223"/>
                  </a:lnTo>
                  <a:lnTo>
                    <a:pt x="207" y="212"/>
                  </a:lnTo>
                  <a:lnTo>
                    <a:pt x="207" y="208"/>
                  </a:lnTo>
                  <a:lnTo>
                    <a:pt x="207" y="204"/>
                  </a:lnTo>
                  <a:lnTo>
                    <a:pt x="207" y="193"/>
                  </a:lnTo>
                  <a:lnTo>
                    <a:pt x="211" y="189"/>
                  </a:lnTo>
                  <a:lnTo>
                    <a:pt x="211" y="186"/>
                  </a:lnTo>
                  <a:lnTo>
                    <a:pt x="196" y="167"/>
                  </a:lnTo>
                  <a:close/>
                </a:path>
              </a:pathLst>
            </a:custGeom>
            <a:grpFill/>
            <a:ln>
              <a:noFill/>
            </a:ln>
          </p:spPr>
          <p:txBody>
            <a:bodyPr vert="horz" wrap="square" lIns="91440" tIns="45720" rIns="91440" bIns="45720" numCol="1" anchor="t" anchorCtr="0" compatLnSpc="1"/>
            <a:lstStyle/>
            <a:p>
              <a:endParaRPr lang="en-US"/>
            </a:p>
          </p:txBody>
        </p:sp>
        <p:sp>
          <p:nvSpPr>
            <p:cNvPr id="183" name="Freeform 185"/>
            <p:cNvSpPr/>
            <p:nvPr/>
          </p:nvSpPr>
          <p:spPr bwMode="auto">
            <a:xfrm>
              <a:off x="2844273" y="3367677"/>
              <a:ext cx="262473" cy="266333"/>
            </a:xfrm>
            <a:custGeom>
              <a:avLst/>
              <a:gdLst>
                <a:gd name="T0" fmla="*/ 197 w 204"/>
                <a:gd name="T1" fmla="*/ 152 h 207"/>
                <a:gd name="T2" fmla="*/ 197 w 204"/>
                <a:gd name="T3" fmla="*/ 118 h 207"/>
                <a:gd name="T4" fmla="*/ 186 w 204"/>
                <a:gd name="T5" fmla="*/ 100 h 207"/>
                <a:gd name="T6" fmla="*/ 152 w 204"/>
                <a:gd name="T7" fmla="*/ 85 h 207"/>
                <a:gd name="T8" fmla="*/ 152 w 204"/>
                <a:gd name="T9" fmla="*/ 67 h 207"/>
                <a:gd name="T10" fmla="*/ 134 w 204"/>
                <a:gd name="T11" fmla="*/ 63 h 207"/>
                <a:gd name="T12" fmla="*/ 126 w 204"/>
                <a:gd name="T13" fmla="*/ 55 h 207"/>
                <a:gd name="T14" fmla="*/ 111 w 204"/>
                <a:gd name="T15" fmla="*/ 52 h 207"/>
                <a:gd name="T16" fmla="*/ 97 w 204"/>
                <a:gd name="T17" fmla="*/ 41 h 207"/>
                <a:gd name="T18" fmla="*/ 86 w 204"/>
                <a:gd name="T19" fmla="*/ 41 h 207"/>
                <a:gd name="T20" fmla="*/ 74 w 204"/>
                <a:gd name="T21" fmla="*/ 33 h 207"/>
                <a:gd name="T22" fmla="*/ 71 w 204"/>
                <a:gd name="T23" fmla="*/ 22 h 207"/>
                <a:gd name="T24" fmla="*/ 67 w 204"/>
                <a:gd name="T25" fmla="*/ 7 h 207"/>
                <a:gd name="T26" fmla="*/ 63 w 204"/>
                <a:gd name="T27" fmla="*/ 3 h 207"/>
                <a:gd name="T28" fmla="*/ 52 w 204"/>
                <a:gd name="T29" fmla="*/ 3 h 207"/>
                <a:gd name="T30" fmla="*/ 34 w 204"/>
                <a:gd name="T31" fmla="*/ 15 h 207"/>
                <a:gd name="T32" fmla="*/ 23 w 204"/>
                <a:gd name="T33" fmla="*/ 18 h 207"/>
                <a:gd name="T34" fmla="*/ 11 w 204"/>
                <a:gd name="T35" fmla="*/ 22 h 207"/>
                <a:gd name="T36" fmla="*/ 15 w 204"/>
                <a:gd name="T37" fmla="*/ 44 h 207"/>
                <a:gd name="T38" fmla="*/ 11 w 204"/>
                <a:gd name="T39" fmla="*/ 63 h 207"/>
                <a:gd name="T40" fmla="*/ 11 w 204"/>
                <a:gd name="T41" fmla="*/ 81 h 207"/>
                <a:gd name="T42" fmla="*/ 11 w 204"/>
                <a:gd name="T43" fmla="*/ 89 h 207"/>
                <a:gd name="T44" fmla="*/ 15 w 204"/>
                <a:gd name="T45" fmla="*/ 104 h 207"/>
                <a:gd name="T46" fmla="*/ 8 w 204"/>
                <a:gd name="T47" fmla="*/ 115 h 207"/>
                <a:gd name="T48" fmla="*/ 8 w 204"/>
                <a:gd name="T49" fmla="*/ 122 h 207"/>
                <a:gd name="T50" fmla="*/ 11 w 204"/>
                <a:gd name="T51" fmla="*/ 126 h 207"/>
                <a:gd name="T52" fmla="*/ 15 w 204"/>
                <a:gd name="T53" fmla="*/ 133 h 207"/>
                <a:gd name="T54" fmla="*/ 15 w 204"/>
                <a:gd name="T55" fmla="*/ 144 h 207"/>
                <a:gd name="T56" fmla="*/ 26 w 204"/>
                <a:gd name="T57" fmla="*/ 156 h 207"/>
                <a:gd name="T58" fmla="*/ 23 w 204"/>
                <a:gd name="T59" fmla="*/ 170 h 207"/>
                <a:gd name="T60" fmla="*/ 45 w 204"/>
                <a:gd name="T61" fmla="*/ 207 h 207"/>
                <a:gd name="T62" fmla="*/ 52 w 204"/>
                <a:gd name="T63" fmla="*/ 207 h 207"/>
                <a:gd name="T64" fmla="*/ 56 w 204"/>
                <a:gd name="T65" fmla="*/ 200 h 207"/>
                <a:gd name="T66" fmla="*/ 71 w 204"/>
                <a:gd name="T67" fmla="*/ 196 h 207"/>
                <a:gd name="T68" fmla="*/ 82 w 204"/>
                <a:gd name="T69" fmla="*/ 193 h 207"/>
                <a:gd name="T70" fmla="*/ 93 w 204"/>
                <a:gd name="T71" fmla="*/ 196 h 207"/>
                <a:gd name="T72" fmla="*/ 97 w 204"/>
                <a:gd name="T73" fmla="*/ 204 h 207"/>
                <a:gd name="T74" fmla="*/ 100 w 204"/>
                <a:gd name="T75" fmla="*/ 196 h 207"/>
                <a:gd name="T76" fmla="*/ 119 w 204"/>
                <a:gd name="T77" fmla="*/ 193 h 207"/>
                <a:gd name="T78" fmla="*/ 130 w 204"/>
                <a:gd name="T79" fmla="*/ 182 h 207"/>
                <a:gd name="T80" fmla="*/ 126 w 204"/>
                <a:gd name="T81" fmla="*/ 170 h 207"/>
                <a:gd name="T82" fmla="*/ 134 w 204"/>
                <a:gd name="T83" fmla="*/ 156 h 207"/>
                <a:gd name="T84" fmla="*/ 178 w 204"/>
                <a:gd name="T85" fmla="*/ 148 h 207"/>
                <a:gd name="T86" fmla="*/ 197 w 204"/>
                <a:gd name="T87" fmla="*/ 15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207">
                  <a:moveTo>
                    <a:pt x="197" y="159"/>
                  </a:moveTo>
                  <a:lnTo>
                    <a:pt x="197" y="156"/>
                  </a:lnTo>
                  <a:lnTo>
                    <a:pt x="197" y="152"/>
                  </a:lnTo>
                  <a:lnTo>
                    <a:pt x="204" y="137"/>
                  </a:lnTo>
                  <a:lnTo>
                    <a:pt x="204" y="133"/>
                  </a:lnTo>
                  <a:lnTo>
                    <a:pt x="197" y="118"/>
                  </a:lnTo>
                  <a:lnTo>
                    <a:pt x="186" y="115"/>
                  </a:lnTo>
                  <a:lnTo>
                    <a:pt x="189" y="111"/>
                  </a:lnTo>
                  <a:lnTo>
                    <a:pt x="186" y="100"/>
                  </a:lnTo>
                  <a:lnTo>
                    <a:pt x="156" y="100"/>
                  </a:lnTo>
                  <a:lnTo>
                    <a:pt x="156" y="92"/>
                  </a:lnTo>
                  <a:lnTo>
                    <a:pt x="152" y="85"/>
                  </a:lnTo>
                  <a:lnTo>
                    <a:pt x="152" y="81"/>
                  </a:lnTo>
                  <a:lnTo>
                    <a:pt x="152" y="74"/>
                  </a:lnTo>
                  <a:lnTo>
                    <a:pt x="152" y="67"/>
                  </a:lnTo>
                  <a:lnTo>
                    <a:pt x="152" y="67"/>
                  </a:lnTo>
                  <a:lnTo>
                    <a:pt x="145" y="63"/>
                  </a:lnTo>
                  <a:lnTo>
                    <a:pt x="134" y="63"/>
                  </a:lnTo>
                  <a:lnTo>
                    <a:pt x="130" y="59"/>
                  </a:lnTo>
                  <a:lnTo>
                    <a:pt x="126" y="59"/>
                  </a:lnTo>
                  <a:lnTo>
                    <a:pt x="126" y="55"/>
                  </a:lnTo>
                  <a:lnTo>
                    <a:pt x="123" y="55"/>
                  </a:lnTo>
                  <a:lnTo>
                    <a:pt x="115" y="52"/>
                  </a:lnTo>
                  <a:lnTo>
                    <a:pt x="111" y="52"/>
                  </a:lnTo>
                  <a:lnTo>
                    <a:pt x="108" y="48"/>
                  </a:lnTo>
                  <a:lnTo>
                    <a:pt x="104" y="48"/>
                  </a:lnTo>
                  <a:lnTo>
                    <a:pt x="97" y="41"/>
                  </a:lnTo>
                  <a:lnTo>
                    <a:pt x="89" y="44"/>
                  </a:lnTo>
                  <a:lnTo>
                    <a:pt x="89" y="44"/>
                  </a:lnTo>
                  <a:lnTo>
                    <a:pt x="86" y="41"/>
                  </a:lnTo>
                  <a:lnTo>
                    <a:pt x="78" y="41"/>
                  </a:lnTo>
                  <a:lnTo>
                    <a:pt x="74" y="37"/>
                  </a:lnTo>
                  <a:lnTo>
                    <a:pt x="74" y="33"/>
                  </a:lnTo>
                  <a:lnTo>
                    <a:pt x="71" y="33"/>
                  </a:lnTo>
                  <a:lnTo>
                    <a:pt x="67" y="26"/>
                  </a:lnTo>
                  <a:lnTo>
                    <a:pt x="71" y="22"/>
                  </a:lnTo>
                  <a:lnTo>
                    <a:pt x="67" y="15"/>
                  </a:lnTo>
                  <a:lnTo>
                    <a:pt x="71" y="11"/>
                  </a:lnTo>
                  <a:lnTo>
                    <a:pt x="67" y="7"/>
                  </a:lnTo>
                  <a:lnTo>
                    <a:pt x="67" y="3"/>
                  </a:lnTo>
                  <a:lnTo>
                    <a:pt x="67" y="0"/>
                  </a:lnTo>
                  <a:lnTo>
                    <a:pt x="63" y="3"/>
                  </a:lnTo>
                  <a:lnTo>
                    <a:pt x="60" y="0"/>
                  </a:lnTo>
                  <a:lnTo>
                    <a:pt x="56" y="0"/>
                  </a:lnTo>
                  <a:lnTo>
                    <a:pt x="52" y="3"/>
                  </a:lnTo>
                  <a:lnTo>
                    <a:pt x="45" y="3"/>
                  </a:lnTo>
                  <a:lnTo>
                    <a:pt x="37" y="11"/>
                  </a:lnTo>
                  <a:lnTo>
                    <a:pt x="34" y="15"/>
                  </a:lnTo>
                  <a:lnTo>
                    <a:pt x="30" y="18"/>
                  </a:lnTo>
                  <a:lnTo>
                    <a:pt x="26" y="18"/>
                  </a:lnTo>
                  <a:lnTo>
                    <a:pt x="23" y="18"/>
                  </a:lnTo>
                  <a:lnTo>
                    <a:pt x="19" y="18"/>
                  </a:lnTo>
                  <a:lnTo>
                    <a:pt x="15" y="22"/>
                  </a:lnTo>
                  <a:lnTo>
                    <a:pt x="11" y="22"/>
                  </a:lnTo>
                  <a:lnTo>
                    <a:pt x="0" y="22"/>
                  </a:lnTo>
                  <a:lnTo>
                    <a:pt x="15" y="41"/>
                  </a:lnTo>
                  <a:lnTo>
                    <a:pt x="15" y="44"/>
                  </a:lnTo>
                  <a:lnTo>
                    <a:pt x="11" y="48"/>
                  </a:lnTo>
                  <a:lnTo>
                    <a:pt x="11" y="59"/>
                  </a:lnTo>
                  <a:lnTo>
                    <a:pt x="11" y="63"/>
                  </a:lnTo>
                  <a:lnTo>
                    <a:pt x="11" y="67"/>
                  </a:lnTo>
                  <a:lnTo>
                    <a:pt x="11" y="78"/>
                  </a:lnTo>
                  <a:lnTo>
                    <a:pt x="11" y="81"/>
                  </a:lnTo>
                  <a:lnTo>
                    <a:pt x="8" y="85"/>
                  </a:lnTo>
                  <a:lnTo>
                    <a:pt x="11" y="85"/>
                  </a:lnTo>
                  <a:lnTo>
                    <a:pt x="11" y="89"/>
                  </a:lnTo>
                  <a:lnTo>
                    <a:pt x="11" y="92"/>
                  </a:lnTo>
                  <a:lnTo>
                    <a:pt x="11" y="96"/>
                  </a:lnTo>
                  <a:lnTo>
                    <a:pt x="15" y="104"/>
                  </a:lnTo>
                  <a:lnTo>
                    <a:pt x="15" y="107"/>
                  </a:lnTo>
                  <a:lnTo>
                    <a:pt x="11" y="111"/>
                  </a:lnTo>
                  <a:lnTo>
                    <a:pt x="8" y="115"/>
                  </a:lnTo>
                  <a:lnTo>
                    <a:pt x="4" y="118"/>
                  </a:lnTo>
                  <a:lnTo>
                    <a:pt x="8" y="122"/>
                  </a:lnTo>
                  <a:lnTo>
                    <a:pt x="8" y="122"/>
                  </a:lnTo>
                  <a:lnTo>
                    <a:pt x="8" y="122"/>
                  </a:lnTo>
                  <a:lnTo>
                    <a:pt x="8" y="122"/>
                  </a:lnTo>
                  <a:lnTo>
                    <a:pt x="11" y="126"/>
                  </a:lnTo>
                  <a:lnTo>
                    <a:pt x="11" y="130"/>
                  </a:lnTo>
                  <a:lnTo>
                    <a:pt x="15" y="130"/>
                  </a:lnTo>
                  <a:lnTo>
                    <a:pt x="15" y="133"/>
                  </a:lnTo>
                  <a:lnTo>
                    <a:pt x="15" y="137"/>
                  </a:lnTo>
                  <a:lnTo>
                    <a:pt x="15" y="137"/>
                  </a:lnTo>
                  <a:lnTo>
                    <a:pt x="15" y="144"/>
                  </a:lnTo>
                  <a:lnTo>
                    <a:pt x="19" y="148"/>
                  </a:lnTo>
                  <a:lnTo>
                    <a:pt x="26" y="152"/>
                  </a:lnTo>
                  <a:lnTo>
                    <a:pt x="26" y="156"/>
                  </a:lnTo>
                  <a:lnTo>
                    <a:pt x="26" y="159"/>
                  </a:lnTo>
                  <a:lnTo>
                    <a:pt x="26" y="163"/>
                  </a:lnTo>
                  <a:lnTo>
                    <a:pt x="23" y="170"/>
                  </a:lnTo>
                  <a:lnTo>
                    <a:pt x="23" y="174"/>
                  </a:lnTo>
                  <a:lnTo>
                    <a:pt x="34" y="178"/>
                  </a:lnTo>
                  <a:lnTo>
                    <a:pt x="45" y="207"/>
                  </a:lnTo>
                  <a:lnTo>
                    <a:pt x="49" y="207"/>
                  </a:lnTo>
                  <a:lnTo>
                    <a:pt x="49" y="207"/>
                  </a:lnTo>
                  <a:lnTo>
                    <a:pt x="52" y="207"/>
                  </a:lnTo>
                  <a:lnTo>
                    <a:pt x="52" y="207"/>
                  </a:lnTo>
                  <a:lnTo>
                    <a:pt x="56" y="204"/>
                  </a:lnTo>
                  <a:lnTo>
                    <a:pt x="56" y="200"/>
                  </a:lnTo>
                  <a:lnTo>
                    <a:pt x="63" y="193"/>
                  </a:lnTo>
                  <a:lnTo>
                    <a:pt x="67" y="193"/>
                  </a:lnTo>
                  <a:lnTo>
                    <a:pt x="71" y="196"/>
                  </a:lnTo>
                  <a:lnTo>
                    <a:pt x="78" y="193"/>
                  </a:lnTo>
                  <a:lnTo>
                    <a:pt x="78" y="193"/>
                  </a:lnTo>
                  <a:lnTo>
                    <a:pt x="82" y="193"/>
                  </a:lnTo>
                  <a:lnTo>
                    <a:pt x="89" y="193"/>
                  </a:lnTo>
                  <a:lnTo>
                    <a:pt x="93" y="193"/>
                  </a:lnTo>
                  <a:lnTo>
                    <a:pt x="93" y="196"/>
                  </a:lnTo>
                  <a:lnTo>
                    <a:pt x="97" y="204"/>
                  </a:lnTo>
                  <a:lnTo>
                    <a:pt x="97" y="204"/>
                  </a:lnTo>
                  <a:lnTo>
                    <a:pt x="97" y="204"/>
                  </a:lnTo>
                  <a:lnTo>
                    <a:pt x="97" y="200"/>
                  </a:lnTo>
                  <a:lnTo>
                    <a:pt x="100" y="200"/>
                  </a:lnTo>
                  <a:lnTo>
                    <a:pt x="100" y="196"/>
                  </a:lnTo>
                  <a:lnTo>
                    <a:pt x="104" y="193"/>
                  </a:lnTo>
                  <a:lnTo>
                    <a:pt x="111" y="193"/>
                  </a:lnTo>
                  <a:lnTo>
                    <a:pt x="119" y="193"/>
                  </a:lnTo>
                  <a:lnTo>
                    <a:pt x="123" y="196"/>
                  </a:lnTo>
                  <a:lnTo>
                    <a:pt x="126" y="189"/>
                  </a:lnTo>
                  <a:lnTo>
                    <a:pt x="130" y="182"/>
                  </a:lnTo>
                  <a:lnTo>
                    <a:pt x="130" y="178"/>
                  </a:lnTo>
                  <a:lnTo>
                    <a:pt x="130" y="174"/>
                  </a:lnTo>
                  <a:lnTo>
                    <a:pt x="126" y="170"/>
                  </a:lnTo>
                  <a:lnTo>
                    <a:pt x="134" y="163"/>
                  </a:lnTo>
                  <a:lnTo>
                    <a:pt x="134" y="159"/>
                  </a:lnTo>
                  <a:lnTo>
                    <a:pt x="134" y="156"/>
                  </a:lnTo>
                  <a:lnTo>
                    <a:pt x="137" y="156"/>
                  </a:lnTo>
                  <a:lnTo>
                    <a:pt x="160" y="148"/>
                  </a:lnTo>
                  <a:lnTo>
                    <a:pt x="178" y="148"/>
                  </a:lnTo>
                  <a:lnTo>
                    <a:pt x="189" y="156"/>
                  </a:lnTo>
                  <a:lnTo>
                    <a:pt x="193" y="156"/>
                  </a:lnTo>
                  <a:lnTo>
                    <a:pt x="197" y="159"/>
                  </a:lnTo>
                  <a:close/>
                </a:path>
              </a:pathLst>
            </a:custGeom>
            <a:grpFill/>
            <a:ln>
              <a:noFill/>
            </a:ln>
          </p:spPr>
          <p:txBody>
            <a:bodyPr vert="horz" wrap="square" lIns="91440" tIns="45720" rIns="91440" bIns="45720" numCol="1" anchor="t" anchorCtr="0" compatLnSpc="1"/>
            <a:lstStyle/>
            <a:p>
              <a:endParaRPr lang="en-US"/>
            </a:p>
          </p:txBody>
        </p:sp>
        <p:sp>
          <p:nvSpPr>
            <p:cNvPr id="184" name="Freeform 186"/>
            <p:cNvSpPr/>
            <p:nvPr/>
          </p:nvSpPr>
          <p:spPr bwMode="auto">
            <a:xfrm>
              <a:off x="3002529" y="3558098"/>
              <a:ext cx="180128" cy="172409"/>
            </a:xfrm>
            <a:custGeom>
              <a:avLst/>
              <a:gdLst>
                <a:gd name="T0" fmla="*/ 3 w 140"/>
                <a:gd name="T1" fmla="*/ 41 h 134"/>
                <a:gd name="T2" fmla="*/ 7 w 140"/>
                <a:gd name="T3" fmla="*/ 30 h 134"/>
                <a:gd name="T4" fmla="*/ 3 w 140"/>
                <a:gd name="T5" fmla="*/ 22 h 134"/>
                <a:gd name="T6" fmla="*/ 11 w 140"/>
                <a:gd name="T7" fmla="*/ 11 h 134"/>
                <a:gd name="T8" fmla="*/ 14 w 140"/>
                <a:gd name="T9" fmla="*/ 8 h 134"/>
                <a:gd name="T10" fmla="*/ 55 w 140"/>
                <a:gd name="T11" fmla="*/ 0 h 134"/>
                <a:gd name="T12" fmla="*/ 70 w 140"/>
                <a:gd name="T13" fmla="*/ 8 h 134"/>
                <a:gd name="T14" fmla="*/ 74 w 140"/>
                <a:gd name="T15" fmla="*/ 15 h 134"/>
                <a:gd name="T16" fmla="*/ 77 w 140"/>
                <a:gd name="T17" fmla="*/ 22 h 134"/>
                <a:gd name="T18" fmla="*/ 77 w 140"/>
                <a:gd name="T19" fmla="*/ 37 h 134"/>
                <a:gd name="T20" fmla="*/ 77 w 140"/>
                <a:gd name="T21" fmla="*/ 41 h 134"/>
                <a:gd name="T22" fmla="*/ 85 w 140"/>
                <a:gd name="T23" fmla="*/ 45 h 134"/>
                <a:gd name="T24" fmla="*/ 96 w 140"/>
                <a:gd name="T25" fmla="*/ 45 h 134"/>
                <a:gd name="T26" fmla="*/ 107 w 140"/>
                <a:gd name="T27" fmla="*/ 45 h 134"/>
                <a:gd name="T28" fmla="*/ 114 w 140"/>
                <a:gd name="T29" fmla="*/ 48 h 134"/>
                <a:gd name="T30" fmla="*/ 122 w 140"/>
                <a:gd name="T31" fmla="*/ 67 h 134"/>
                <a:gd name="T32" fmla="*/ 125 w 140"/>
                <a:gd name="T33" fmla="*/ 74 h 134"/>
                <a:gd name="T34" fmla="*/ 137 w 140"/>
                <a:gd name="T35" fmla="*/ 71 h 134"/>
                <a:gd name="T36" fmla="*/ 140 w 140"/>
                <a:gd name="T37" fmla="*/ 74 h 134"/>
                <a:gd name="T38" fmla="*/ 140 w 140"/>
                <a:gd name="T39" fmla="*/ 93 h 134"/>
                <a:gd name="T40" fmla="*/ 137 w 140"/>
                <a:gd name="T41" fmla="*/ 93 h 134"/>
                <a:gd name="T42" fmla="*/ 137 w 140"/>
                <a:gd name="T43" fmla="*/ 97 h 134"/>
                <a:gd name="T44" fmla="*/ 137 w 140"/>
                <a:gd name="T45" fmla="*/ 100 h 134"/>
                <a:gd name="T46" fmla="*/ 137 w 140"/>
                <a:gd name="T47" fmla="*/ 104 h 134"/>
                <a:gd name="T48" fmla="*/ 133 w 140"/>
                <a:gd name="T49" fmla="*/ 111 h 134"/>
                <a:gd name="T50" fmla="*/ 129 w 140"/>
                <a:gd name="T51" fmla="*/ 119 h 134"/>
                <a:gd name="T52" fmla="*/ 122 w 140"/>
                <a:gd name="T53" fmla="*/ 126 h 134"/>
                <a:gd name="T54" fmla="*/ 114 w 140"/>
                <a:gd name="T55" fmla="*/ 130 h 134"/>
                <a:gd name="T56" fmla="*/ 111 w 140"/>
                <a:gd name="T57" fmla="*/ 134 h 134"/>
                <a:gd name="T58" fmla="*/ 107 w 140"/>
                <a:gd name="T59" fmla="*/ 134 h 134"/>
                <a:gd name="T60" fmla="*/ 96 w 140"/>
                <a:gd name="T61" fmla="*/ 130 h 134"/>
                <a:gd name="T62" fmla="*/ 74 w 140"/>
                <a:gd name="T63" fmla="*/ 130 h 134"/>
                <a:gd name="T64" fmla="*/ 74 w 140"/>
                <a:gd name="T65" fmla="*/ 126 h 134"/>
                <a:gd name="T66" fmla="*/ 81 w 140"/>
                <a:gd name="T67" fmla="*/ 115 h 134"/>
                <a:gd name="T68" fmla="*/ 81 w 140"/>
                <a:gd name="T69" fmla="*/ 111 h 134"/>
                <a:gd name="T70" fmla="*/ 85 w 140"/>
                <a:gd name="T71" fmla="*/ 104 h 134"/>
                <a:gd name="T72" fmla="*/ 85 w 140"/>
                <a:gd name="T73" fmla="*/ 97 h 134"/>
                <a:gd name="T74" fmla="*/ 77 w 140"/>
                <a:gd name="T75" fmla="*/ 89 h 134"/>
                <a:gd name="T76" fmla="*/ 59 w 140"/>
                <a:gd name="T77" fmla="*/ 85 h 134"/>
                <a:gd name="T78" fmla="*/ 48 w 140"/>
                <a:gd name="T79" fmla="*/ 82 h 134"/>
                <a:gd name="T80" fmla="*/ 33 w 140"/>
                <a:gd name="T81" fmla="*/ 74 h 134"/>
                <a:gd name="T82" fmla="*/ 25 w 140"/>
                <a:gd name="T83" fmla="*/ 67 h 134"/>
                <a:gd name="T84" fmla="*/ 11 w 140"/>
                <a:gd name="T85" fmla="*/ 59 h 134"/>
                <a:gd name="T86" fmla="*/ 3 w 140"/>
                <a:gd name="T87" fmla="*/ 52 h 134"/>
                <a:gd name="T88" fmla="*/ 0 w 140"/>
                <a:gd name="T89" fmla="*/ 4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 h="134">
                  <a:moveTo>
                    <a:pt x="0" y="48"/>
                  </a:moveTo>
                  <a:lnTo>
                    <a:pt x="3" y="41"/>
                  </a:lnTo>
                  <a:lnTo>
                    <a:pt x="7" y="34"/>
                  </a:lnTo>
                  <a:lnTo>
                    <a:pt x="7" y="30"/>
                  </a:lnTo>
                  <a:lnTo>
                    <a:pt x="7" y="26"/>
                  </a:lnTo>
                  <a:lnTo>
                    <a:pt x="3" y="22"/>
                  </a:lnTo>
                  <a:lnTo>
                    <a:pt x="11" y="15"/>
                  </a:lnTo>
                  <a:lnTo>
                    <a:pt x="11" y="11"/>
                  </a:lnTo>
                  <a:lnTo>
                    <a:pt x="11" y="8"/>
                  </a:lnTo>
                  <a:lnTo>
                    <a:pt x="14" y="8"/>
                  </a:lnTo>
                  <a:lnTo>
                    <a:pt x="37" y="0"/>
                  </a:lnTo>
                  <a:lnTo>
                    <a:pt x="55" y="0"/>
                  </a:lnTo>
                  <a:lnTo>
                    <a:pt x="66" y="8"/>
                  </a:lnTo>
                  <a:lnTo>
                    <a:pt x="70" y="8"/>
                  </a:lnTo>
                  <a:lnTo>
                    <a:pt x="74" y="11"/>
                  </a:lnTo>
                  <a:lnTo>
                    <a:pt x="74" y="15"/>
                  </a:lnTo>
                  <a:lnTo>
                    <a:pt x="77" y="19"/>
                  </a:lnTo>
                  <a:lnTo>
                    <a:pt x="77" y="22"/>
                  </a:lnTo>
                  <a:lnTo>
                    <a:pt x="81" y="26"/>
                  </a:lnTo>
                  <a:lnTo>
                    <a:pt x="77" y="37"/>
                  </a:lnTo>
                  <a:lnTo>
                    <a:pt x="81" y="41"/>
                  </a:lnTo>
                  <a:lnTo>
                    <a:pt x="77" y="41"/>
                  </a:lnTo>
                  <a:lnTo>
                    <a:pt x="81" y="45"/>
                  </a:lnTo>
                  <a:lnTo>
                    <a:pt x="85" y="45"/>
                  </a:lnTo>
                  <a:lnTo>
                    <a:pt x="88" y="48"/>
                  </a:lnTo>
                  <a:lnTo>
                    <a:pt x="96" y="45"/>
                  </a:lnTo>
                  <a:lnTo>
                    <a:pt x="100" y="48"/>
                  </a:lnTo>
                  <a:lnTo>
                    <a:pt x="107" y="45"/>
                  </a:lnTo>
                  <a:lnTo>
                    <a:pt x="111" y="48"/>
                  </a:lnTo>
                  <a:lnTo>
                    <a:pt x="114" y="48"/>
                  </a:lnTo>
                  <a:lnTo>
                    <a:pt x="114" y="52"/>
                  </a:lnTo>
                  <a:lnTo>
                    <a:pt x="122" y="67"/>
                  </a:lnTo>
                  <a:lnTo>
                    <a:pt x="122" y="74"/>
                  </a:lnTo>
                  <a:lnTo>
                    <a:pt x="125" y="74"/>
                  </a:lnTo>
                  <a:lnTo>
                    <a:pt x="133" y="71"/>
                  </a:lnTo>
                  <a:lnTo>
                    <a:pt x="137" y="71"/>
                  </a:lnTo>
                  <a:lnTo>
                    <a:pt x="140" y="74"/>
                  </a:lnTo>
                  <a:lnTo>
                    <a:pt x="140" y="74"/>
                  </a:lnTo>
                  <a:lnTo>
                    <a:pt x="140" y="78"/>
                  </a:lnTo>
                  <a:lnTo>
                    <a:pt x="140" y="93"/>
                  </a:lnTo>
                  <a:lnTo>
                    <a:pt x="140" y="93"/>
                  </a:lnTo>
                  <a:lnTo>
                    <a:pt x="137" y="93"/>
                  </a:lnTo>
                  <a:lnTo>
                    <a:pt x="137" y="97"/>
                  </a:lnTo>
                  <a:lnTo>
                    <a:pt x="137" y="97"/>
                  </a:lnTo>
                  <a:lnTo>
                    <a:pt x="137" y="100"/>
                  </a:lnTo>
                  <a:lnTo>
                    <a:pt x="137" y="100"/>
                  </a:lnTo>
                  <a:lnTo>
                    <a:pt x="137" y="104"/>
                  </a:lnTo>
                  <a:lnTo>
                    <a:pt x="137" y="104"/>
                  </a:lnTo>
                  <a:lnTo>
                    <a:pt x="137" y="111"/>
                  </a:lnTo>
                  <a:lnTo>
                    <a:pt x="133" y="111"/>
                  </a:lnTo>
                  <a:lnTo>
                    <a:pt x="133" y="115"/>
                  </a:lnTo>
                  <a:lnTo>
                    <a:pt x="129" y="119"/>
                  </a:lnTo>
                  <a:lnTo>
                    <a:pt x="122" y="123"/>
                  </a:lnTo>
                  <a:lnTo>
                    <a:pt x="122" y="126"/>
                  </a:lnTo>
                  <a:lnTo>
                    <a:pt x="118" y="130"/>
                  </a:lnTo>
                  <a:lnTo>
                    <a:pt x="114" y="130"/>
                  </a:lnTo>
                  <a:lnTo>
                    <a:pt x="114" y="130"/>
                  </a:lnTo>
                  <a:lnTo>
                    <a:pt x="111" y="134"/>
                  </a:lnTo>
                  <a:lnTo>
                    <a:pt x="107" y="134"/>
                  </a:lnTo>
                  <a:lnTo>
                    <a:pt x="107" y="134"/>
                  </a:lnTo>
                  <a:lnTo>
                    <a:pt x="103" y="134"/>
                  </a:lnTo>
                  <a:lnTo>
                    <a:pt x="96" y="130"/>
                  </a:lnTo>
                  <a:lnTo>
                    <a:pt x="85" y="130"/>
                  </a:lnTo>
                  <a:lnTo>
                    <a:pt x="74" y="130"/>
                  </a:lnTo>
                  <a:lnTo>
                    <a:pt x="70" y="130"/>
                  </a:lnTo>
                  <a:lnTo>
                    <a:pt x="74" y="126"/>
                  </a:lnTo>
                  <a:lnTo>
                    <a:pt x="77" y="123"/>
                  </a:lnTo>
                  <a:lnTo>
                    <a:pt x="81" y="115"/>
                  </a:lnTo>
                  <a:lnTo>
                    <a:pt x="77" y="111"/>
                  </a:lnTo>
                  <a:lnTo>
                    <a:pt x="81" y="111"/>
                  </a:lnTo>
                  <a:lnTo>
                    <a:pt x="85" y="108"/>
                  </a:lnTo>
                  <a:lnTo>
                    <a:pt x="85" y="104"/>
                  </a:lnTo>
                  <a:lnTo>
                    <a:pt x="88" y="100"/>
                  </a:lnTo>
                  <a:lnTo>
                    <a:pt x="85" y="97"/>
                  </a:lnTo>
                  <a:lnTo>
                    <a:pt x="81" y="97"/>
                  </a:lnTo>
                  <a:lnTo>
                    <a:pt x="77" y="89"/>
                  </a:lnTo>
                  <a:lnTo>
                    <a:pt x="66" y="89"/>
                  </a:lnTo>
                  <a:lnTo>
                    <a:pt x="59" y="85"/>
                  </a:lnTo>
                  <a:lnTo>
                    <a:pt x="51" y="82"/>
                  </a:lnTo>
                  <a:lnTo>
                    <a:pt x="48" y="82"/>
                  </a:lnTo>
                  <a:lnTo>
                    <a:pt x="44" y="78"/>
                  </a:lnTo>
                  <a:lnTo>
                    <a:pt x="33" y="74"/>
                  </a:lnTo>
                  <a:lnTo>
                    <a:pt x="29" y="71"/>
                  </a:lnTo>
                  <a:lnTo>
                    <a:pt x="25" y="67"/>
                  </a:lnTo>
                  <a:lnTo>
                    <a:pt x="22" y="67"/>
                  </a:lnTo>
                  <a:lnTo>
                    <a:pt x="11" y="59"/>
                  </a:lnTo>
                  <a:lnTo>
                    <a:pt x="7" y="52"/>
                  </a:lnTo>
                  <a:lnTo>
                    <a:pt x="3" y="52"/>
                  </a:lnTo>
                  <a:lnTo>
                    <a:pt x="0" y="48"/>
                  </a:lnTo>
                  <a:lnTo>
                    <a:pt x="0" y="48"/>
                  </a:lnTo>
                  <a:close/>
                </a:path>
              </a:pathLst>
            </a:custGeom>
            <a:grpFill/>
            <a:ln>
              <a:noFill/>
            </a:ln>
          </p:spPr>
          <p:txBody>
            <a:bodyPr vert="horz" wrap="square" lIns="91440" tIns="45720" rIns="91440" bIns="45720" numCol="1" anchor="t" anchorCtr="0" compatLnSpc="1"/>
            <a:lstStyle/>
            <a:p>
              <a:endParaRPr lang="en-US"/>
            </a:p>
          </p:txBody>
        </p:sp>
        <p:sp>
          <p:nvSpPr>
            <p:cNvPr id="185" name="Freeform 187"/>
            <p:cNvSpPr/>
            <p:nvPr/>
          </p:nvSpPr>
          <p:spPr bwMode="auto">
            <a:xfrm>
              <a:off x="3111893" y="3781972"/>
              <a:ext cx="109364" cy="110650"/>
            </a:xfrm>
            <a:custGeom>
              <a:avLst/>
              <a:gdLst>
                <a:gd name="T0" fmla="*/ 11 w 85"/>
                <a:gd name="T1" fmla="*/ 0 h 86"/>
                <a:gd name="T2" fmla="*/ 22 w 85"/>
                <a:gd name="T3" fmla="*/ 0 h 86"/>
                <a:gd name="T4" fmla="*/ 29 w 85"/>
                <a:gd name="T5" fmla="*/ 8 h 86"/>
                <a:gd name="T6" fmla="*/ 37 w 85"/>
                <a:gd name="T7" fmla="*/ 12 h 86"/>
                <a:gd name="T8" fmla="*/ 40 w 85"/>
                <a:gd name="T9" fmla="*/ 19 h 86"/>
                <a:gd name="T10" fmla="*/ 44 w 85"/>
                <a:gd name="T11" fmla="*/ 15 h 86"/>
                <a:gd name="T12" fmla="*/ 55 w 85"/>
                <a:gd name="T13" fmla="*/ 23 h 86"/>
                <a:gd name="T14" fmla="*/ 63 w 85"/>
                <a:gd name="T15" fmla="*/ 26 h 86"/>
                <a:gd name="T16" fmla="*/ 66 w 85"/>
                <a:gd name="T17" fmla="*/ 30 h 86"/>
                <a:gd name="T18" fmla="*/ 74 w 85"/>
                <a:gd name="T19" fmla="*/ 38 h 86"/>
                <a:gd name="T20" fmla="*/ 81 w 85"/>
                <a:gd name="T21" fmla="*/ 45 h 86"/>
                <a:gd name="T22" fmla="*/ 77 w 85"/>
                <a:gd name="T23" fmla="*/ 52 h 86"/>
                <a:gd name="T24" fmla="*/ 81 w 85"/>
                <a:gd name="T25" fmla="*/ 60 h 86"/>
                <a:gd name="T26" fmla="*/ 85 w 85"/>
                <a:gd name="T27" fmla="*/ 64 h 86"/>
                <a:gd name="T28" fmla="*/ 85 w 85"/>
                <a:gd name="T29" fmla="*/ 64 h 86"/>
                <a:gd name="T30" fmla="*/ 81 w 85"/>
                <a:gd name="T31" fmla="*/ 71 h 86"/>
                <a:gd name="T32" fmla="*/ 77 w 85"/>
                <a:gd name="T33" fmla="*/ 75 h 86"/>
                <a:gd name="T34" fmla="*/ 74 w 85"/>
                <a:gd name="T35" fmla="*/ 78 h 86"/>
                <a:gd name="T36" fmla="*/ 66 w 85"/>
                <a:gd name="T37" fmla="*/ 82 h 86"/>
                <a:gd name="T38" fmla="*/ 63 w 85"/>
                <a:gd name="T39" fmla="*/ 82 h 86"/>
                <a:gd name="T40" fmla="*/ 63 w 85"/>
                <a:gd name="T41" fmla="*/ 86 h 86"/>
                <a:gd name="T42" fmla="*/ 55 w 85"/>
                <a:gd name="T43" fmla="*/ 86 h 86"/>
                <a:gd name="T44" fmla="*/ 52 w 85"/>
                <a:gd name="T45" fmla="*/ 86 h 86"/>
                <a:gd name="T46" fmla="*/ 44 w 85"/>
                <a:gd name="T47" fmla="*/ 86 h 86"/>
                <a:gd name="T48" fmla="*/ 37 w 85"/>
                <a:gd name="T49" fmla="*/ 86 h 86"/>
                <a:gd name="T50" fmla="*/ 37 w 85"/>
                <a:gd name="T51" fmla="*/ 82 h 86"/>
                <a:gd name="T52" fmla="*/ 33 w 85"/>
                <a:gd name="T53" fmla="*/ 82 h 86"/>
                <a:gd name="T54" fmla="*/ 29 w 85"/>
                <a:gd name="T55" fmla="*/ 78 h 86"/>
                <a:gd name="T56" fmla="*/ 18 w 85"/>
                <a:gd name="T57" fmla="*/ 78 h 86"/>
                <a:gd name="T58" fmla="*/ 11 w 85"/>
                <a:gd name="T59" fmla="*/ 75 h 86"/>
                <a:gd name="T60" fmla="*/ 3 w 85"/>
                <a:gd name="T61" fmla="*/ 67 h 86"/>
                <a:gd name="T62" fmla="*/ 0 w 85"/>
                <a:gd name="T63" fmla="*/ 56 h 86"/>
                <a:gd name="T64" fmla="*/ 3 w 85"/>
                <a:gd name="T65" fmla="*/ 56 h 86"/>
                <a:gd name="T66" fmla="*/ 3 w 85"/>
                <a:gd name="T67" fmla="*/ 52 h 86"/>
                <a:gd name="T68" fmla="*/ 3 w 85"/>
                <a:gd name="T69" fmla="*/ 41 h 86"/>
                <a:gd name="T70" fmla="*/ 3 w 85"/>
                <a:gd name="T71" fmla="*/ 34 h 86"/>
                <a:gd name="T72" fmla="*/ 3 w 85"/>
                <a:gd name="T73" fmla="*/ 26 h 86"/>
                <a:gd name="T74" fmla="*/ 7 w 85"/>
                <a:gd name="T75" fmla="*/ 19 h 86"/>
                <a:gd name="T76" fmla="*/ 7 w 85"/>
                <a:gd name="T77" fmla="*/ 15 h 86"/>
                <a:gd name="T78" fmla="*/ 7 w 85"/>
                <a:gd name="T79" fmla="*/ 8 h 86"/>
                <a:gd name="T80" fmla="*/ 11 w 85"/>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6">
                  <a:moveTo>
                    <a:pt x="11" y="0"/>
                  </a:moveTo>
                  <a:lnTo>
                    <a:pt x="11" y="0"/>
                  </a:lnTo>
                  <a:lnTo>
                    <a:pt x="15" y="4"/>
                  </a:lnTo>
                  <a:lnTo>
                    <a:pt x="22" y="0"/>
                  </a:lnTo>
                  <a:lnTo>
                    <a:pt x="26" y="4"/>
                  </a:lnTo>
                  <a:lnTo>
                    <a:pt x="29" y="8"/>
                  </a:lnTo>
                  <a:lnTo>
                    <a:pt x="33" y="8"/>
                  </a:lnTo>
                  <a:lnTo>
                    <a:pt x="37" y="12"/>
                  </a:lnTo>
                  <a:lnTo>
                    <a:pt x="40" y="19"/>
                  </a:lnTo>
                  <a:lnTo>
                    <a:pt x="40" y="19"/>
                  </a:lnTo>
                  <a:lnTo>
                    <a:pt x="44" y="15"/>
                  </a:lnTo>
                  <a:lnTo>
                    <a:pt x="44" y="15"/>
                  </a:lnTo>
                  <a:lnTo>
                    <a:pt x="48" y="23"/>
                  </a:lnTo>
                  <a:lnTo>
                    <a:pt x="55" y="23"/>
                  </a:lnTo>
                  <a:lnTo>
                    <a:pt x="59" y="23"/>
                  </a:lnTo>
                  <a:lnTo>
                    <a:pt x="63" y="26"/>
                  </a:lnTo>
                  <a:lnTo>
                    <a:pt x="63" y="30"/>
                  </a:lnTo>
                  <a:lnTo>
                    <a:pt x="66" y="30"/>
                  </a:lnTo>
                  <a:lnTo>
                    <a:pt x="70" y="34"/>
                  </a:lnTo>
                  <a:lnTo>
                    <a:pt x="74" y="38"/>
                  </a:lnTo>
                  <a:lnTo>
                    <a:pt x="77" y="41"/>
                  </a:lnTo>
                  <a:lnTo>
                    <a:pt x="81" y="45"/>
                  </a:lnTo>
                  <a:lnTo>
                    <a:pt x="81" y="49"/>
                  </a:lnTo>
                  <a:lnTo>
                    <a:pt x="77" y="52"/>
                  </a:lnTo>
                  <a:lnTo>
                    <a:pt x="81" y="56"/>
                  </a:lnTo>
                  <a:lnTo>
                    <a:pt x="81" y="60"/>
                  </a:lnTo>
                  <a:lnTo>
                    <a:pt x="81" y="60"/>
                  </a:lnTo>
                  <a:lnTo>
                    <a:pt x="85" y="64"/>
                  </a:lnTo>
                  <a:lnTo>
                    <a:pt x="85" y="64"/>
                  </a:lnTo>
                  <a:lnTo>
                    <a:pt x="85" y="64"/>
                  </a:lnTo>
                  <a:lnTo>
                    <a:pt x="81" y="67"/>
                  </a:lnTo>
                  <a:lnTo>
                    <a:pt x="81" y="71"/>
                  </a:lnTo>
                  <a:lnTo>
                    <a:pt x="77" y="75"/>
                  </a:lnTo>
                  <a:lnTo>
                    <a:pt x="77" y="75"/>
                  </a:lnTo>
                  <a:lnTo>
                    <a:pt x="77" y="75"/>
                  </a:lnTo>
                  <a:lnTo>
                    <a:pt x="74" y="78"/>
                  </a:lnTo>
                  <a:lnTo>
                    <a:pt x="70" y="82"/>
                  </a:lnTo>
                  <a:lnTo>
                    <a:pt x="66" y="82"/>
                  </a:lnTo>
                  <a:lnTo>
                    <a:pt x="63" y="82"/>
                  </a:lnTo>
                  <a:lnTo>
                    <a:pt x="63" y="82"/>
                  </a:lnTo>
                  <a:lnTo>
                    <a:pt x="63" y="86"/>
                  </a:lnTo>
                  <a:lnTo>
                    <a:pt x="63" y="86"/>
                  </a:lnTo>
                  <a:lnTo>
                    <a:pt x="59" y="86"/>
                  </a:lnTo>
                  <a:lnTo>
                    <a:pt x="55" y="86"/>
                  </a:lnTo>
                  <a:lnTo>
                    <a:pt x="55" y="86"/>
                  </a:lnTo>
                  <a:lnTo>
                    <a:pt x="52" y="86"/>
                  </a:lnTo>
                  <a:lnTo>
                    <a:pt x="48" y="82"/>
                  </a:lnTo>
                  <a:lnTo>
                    <a:pt x="44" y="86"/>
                  </a:lnTo>
                  <a:lnTo>
                    <a:pt x="40" y="86"/>
                  </a:lnTo>
                  <a:lnTo>
                    <a:pt x="37" y="86"/>
                  </a:lnTo>
                  <a:lnTo>
                    <a:pt x="37" y="86"/>
                  </a:lnTo>
                  <a:lnTo>
                    <a:pt x="37" y="82"/>
                  </a:lnTo>
                  <a:lnTo>
                    <a:pt x="37" y="82"/>
                  </a:lnTo>
                  <a:lnTo>
                    <a:pt x="33" y="82"/>
                  </a:lnTo>
                  <a:lnTo>
                    <a:pt x="33" y="82"/>
                  </a:lnTo>
                  <a:lnTo>
                    <a:pt x="29" y="78"/>
                  </a:lnTo>
                  <a:lnTo>
                    <a:pt x="26" y="78"/>
                  </a:lnTo>
                  <a:lnTo>
                    <a:pt x="18" y="78"/>
                  </a:lnTo>
                  <a:lnTo>
                    <a:pt x="15" y="78"/>
                  </a:lnTo>
                  <a:lnTo>
                    <a:pt x="11" y="75"/>
                  </a:lnTo>
                  <a:lnTo>
                    <a:pt x="7" y="75"/>
                  </a:lnTo>
                  <a:lnTo>
                    <a:pt x="3" y="67"/>
                  </a:lnTo>
                  <a:lnTo>
                    <a:pt x="0" y="64"/>
                  </a:lnTo>
                  <a:lnTo>
                    <a:pt x="0" y="56"/>
                  </a:lnTo>
                  <a:lnTo>
                    <a:pt x="0" y="56"/>
                  </a:lnTo>
                  <a:lnTo>
                    <a:pt x="3" y="56"/>
                  </a:lnTo>
                  <a:lnTo>
                    <a:pt x="3" y="52"/>
                  </a:lnTo>
                  <a:lnTo>
                    <a:pt x="3" y="52"/>
                  </a:lnTo>
                  <a:lnTo>
                    <a:pt x="3" y="45"/>
                  </a:lnTo>
                  <a:lnTo>
                    <a:pt x="3" y="41"/>
                  </a:lnTo>
                  <a:lnTo>
                    <a:pt x="3" y="38"/>
                  </a:lnTo>
                  <a:lnTo>
                    <a:pt x="3" y="34"/>
                  </a:lnTo>
                  <a:lnTo>
                    <a:pt x="3" y="30"/>
                  </a:lnTo>
                  <a:lnTo>
                    <a:pt x="3" y="26"/>
                  </a:lnTo>
                  <a:lnTo>
                    <a:pt x="7" y="26"/>
                  </a:lnTo>
                  <a:lnTo>
                    <a:pt x="7" y="19"/>
                  </a:lnTo>
                  <a:lnTo>
                    <a:pt x="3" y="15"/>
                  </a:lnTo>
                  <a:lnTo>
                    <a:pt x="7" y="15"/>
                  </a:lnTo>
                  <a:lnTo>
                    <a:pt x="3" y="8"/>
                  </a:lnTo>
                  <a:lnTo>
                    <a:pt x="7" y="8"/>
                  </a:lnTo>
                  <a:lnTo>
                    <a:pt x="11" y="4"/>
                  </a:lnTo>
                  <a:lnTo>
                    <a:pt x="11" y="0"/>
                  </a:lnTo>
                  <a:close/>
                </a:path>
              </a:pathLst>
            </a:custGeom>
            <a:grpFill/>
            <a:ln>
              <a:noFill/>
            </a:ln>
          </p:spPr>
          <p:txBody>
            <a:bodyPr vert="horz" wrap="square" lIns="91440" tIns="45720" rIns="91440" bIns="45720" numCol="1" anchor="t" anchorCtr="0" compatLnSpc="1"/>
            <a:lstStyle/>
            <a:p>
              <a:endParaRPr lang="en-US"/>
            </a:p>
          </p:txBody>
        </p:sp>
        <p:sp>
          <p:nvSpPr>
            <p:cNvPr id="186" name="Freeform 188"/>
            <p:cNvSpPr>
              <a:spLocks noEditPoints="1"/>
            </p:cNvSpPr>
            <p:nvPr/>
          </p:nvSpPr>
          <p:spPr bwMode="auto">
            <a:xfrm>
              <a:off x="2858428" y="3615997"/>
              <a:ext cx="338384" cy="791278"/>
            </a:xfrm>
            <a:custGeom>
              <a:avLst/>
              <a:gdLst>
                <a:gd name="T0" fmla="*/ 67 w 263"/>
                <a:gd name="T1" fmla="*/ 0 h 615"/>
                <a:gd name="T2" fmla="*/ 86 w 263"/>
                <a:gd name="T3" fmla="*/ 7 h 615"/>
                <a:gd name="T4" fmla="*/ 119 w 263"/>
                <a:gd name="T5" fmla="*/ 7 h 615"/>
                <a:gd name="T6" fmla="*/ 163 w 263"/>
                <a:gd name="T7" fmla="*/ 37 h 615"/>
                <a:gd name="T8" fmla="*/ 197 w 263"/>
                <a:gd name="T9" fmla="*/ 63 h 615"/>
                <a:gd name="T10" fmla="*/ 197 w 263"/>
                <a:gd name="T11" fmla="*/ 85 h 615"/>
                <a:gd name="T12" fmla="*/ 230 w 263"/>
                <a:gd name="T13" fmla="*/ 85 h 615"/>
                <a:gd name="T14" fmla="*/ 249 w 263"/>
                <a:gd name="T15" fmla="*/ 59 h 615"/>
                <a:gd name="T16" fmla="*/ 263 w 263"/>
                <a:gd name="T17" fmla="*/ 78 h 615"/>
                <a:gd name="T18" fmla="*/ 245 w 263"/>
                <a:gd name="T19" fmla="*/ 92 h 615"/>
                <a:gd name="T20" fmla="*/ 223 w 263"/>
                <a:gd name="T21" fmla="*/ 107 h 615"/>
                <a:gd name="T22" fmla="*/ 208 w 263"/>
                <a:gd name="T23" fmla="*/ 129 h 615"/>
                <a:gd name="T24" fmla="*/ 200 w 263"/>
                <a:gd name="T25" fmla="*/ 155 h 615"/>
                <a:gd name="T26" fmla="*/ 200 w 263"/>
                <a:gd name="T27" fmla="*/ 185 h 615"/>
                <a:gd name="T28" fmla="*/ 200 w 263"/>
                <a:gd name="T29" fmla="*/ 204 h 615"/>
                <a:gd name="T30" fmla="*/ 219 w 263"/>
                <a:gd name="T31" fmla="*/ 233 h 615"/>
                <a:gd name="T32" fmla="*/ 234 w 263"/>
                <a:gd name="T33" fmla="*/ 248 h 615"/>
                <a:gd name="T34" fmla="*/ 226 w 263"/>
                <a:gd name="T35" fmla="*/ 270 h 615"/>
                <a:gd name="T36" fmla="*/ 178 w 263"/>
                <a:gd name="T37" fmla="*/ 285 h 615"/>
                <a:gd name="T38" fmla="*/ 152 w 263"/>
                <a:gd name="T39" fmla="*/ 282 h 615"/>
                <a:gd name="T40" fmla="*/ 156 w 263"/>
                <a:gd name="T41" fmla="*/ 300 h 615"/>
                <a:gd name="T42" fmla="*/ 156 w 263"/>
                <a:gd name="T43" fmla="*/ 315 h 615"/>
                <a:gd name="T44" fmla="*/ 137 w 263"/>
                <a:gd name="T45" fmla="*/ 330 h 615"/>
                <a:gd name="T46" fmla="*/ 112 w 263"/>
                <a:gd name="T47" fmla="*/ 326 h 615"/>
                <a:gd name="T48" fmla="*/ 126 w 263"/>
                <a:gd name="T49" fmla="*/ 348 h 615"/>
                <a:gd name="T50" fmla="*/ 130 w 263"/>
                <a:gd name="T51" fmla="*/ 348 h 615"/>
                <a:gd name="T52" fmla="*/ 141 w 263"/>
                <a:gd name="T53" fmla="*/ 359 h 615"/>
                <a:gd name="T54" fmla="*/ 123 w 263"/>
                <a:gd name="T55" fmla="*/ 356 h 615"/>
                <a:gd name="T56" fmla="*/ 119 w 263"/>
                <a:gd name="T57" fmla="*/ 371 h 615"/>
                <a:gd name="T58" fmla="*/ 119 w 263"/>
                <a:gd name="T59" fmla="*/ 389 h 615"/>
                <a:gd name="T60" fmla="*/ 119 w 263"/>
                <a:gd name="T61" fmla="*/ 404 h 615"/>
                <a:gd name="T62" fmla="*/ 97 w 263"/>
                <a:gd name="T63" fmla="*/ 415 h 615"/>
                <a:gd name="T64" fmla="*/ 93 w 263"/>
                <a:gd name="T65" fmla="*/ 434 h 615"/>
                <a:gd name="T66" fmla="*/ 123 w 263"/>
                <a:gd name="T67" fmla="*/ 449 h 615"/>
                <a:gd name="T68" fmla="*/ 126 w 263"/>
                <a:gd name="T69" fmla="*/ 463 h 615"/>
                <a:gd name="T70" fmla="*/ 115 w 263"/>
                <a:gd name="T71" fmla="*/ 478 h 615"/>
                <a:gd name="T72" fmla="*/ 104 w 263"/>
                <a:gd name="T73" fmla="*/ 493 h 615"/>
                <a:gd name="T74" fmla="*/ 93 w 263"/>
                <a:gd name="T75" fmla="*/ 504 h 615"/>
                <a:gd name="T76" fmla="*/ 89 w 263"/>
                <a:gd name="T77" fmla="*/ 526 h 615"/>
                <a:gd name="T78" fmla="*/ 97 w 263"/>
                <a:gd name="T79" fmla="*/ 545 h 615"/>
                <a:gd name="T80" fmla="*/ 97 w 263"/>
                <a:gd name="T81" fmla="*/ 552 h 615"/>
                <a:gd name="T82" fmla="*/ 45 w 263"/>
                <a:gd name="T83" fmla="*/ 538 h 615"/>
                <a:gd name="T84" fmla="*/ 19 w 263"/>
                <a:gd name="T85" fmla="*/ 515 h 615"/>
                <a:gd name="T86" fmla="*/ 30 w 263"/>
                <a:gd name="T87" fmla="*/ 460 h 615"/>
                <a:gd name="T88" fmla="*/ 26 w 263"/>
                <a:gd name="T89" fmla="*/ 423 h 615"/>
                <a:gd name="T90" fmla="*/ 15 w 263"/>
                <a:gd name="T91" fmla="*/ 400 h 615"/>
                <a:gd name="T92" fmla="*/ 15 w 263"/>
                <a:gd name="T93" fmla="*/ 382 h 615"/>
                <a:gd name="T94" fmla="*/ 12 w 263"/>
                <a:gd name="T95" fmla="*/ 345 h 615"/>
                <a:gd name="T96" fmla="*/ 12 w 263"/>
                <a:gd name="T97" fmla="*/ 293 h 615"/>
                <a:gd name="T98" fmla="*/ 15 w 263"/>
                <a:gd name="T99" fmla="*/ 241 h 615"/>
                <a:gd name="T100" fmla="*/ 19 w 263"/>
                <a:gd name="T101" fmla="*/ 204 h 615"/>
                <a:gd name="T102" fmla="*/ 0 w 263"/>
                <a:gd name="T103" fmla="*/ 155 h 615"/>
                <a:gd name="T104" fmla="*/ 8 w 263"/>
                <a:gd name="T105" fmla="*/ 115 h 615"/>
                <a:gd name="T106" fmla="*/ 26 w 263"/>
                <a:gd name="T107" fmla="*/ 78 h 615"/>
                <a:gd name="T108" fmla="*/ 23 w 263"/>
                <a:gd name="T109" fmla="*/ 52 h 615"/>
                <a:gd name="T110" fmla="*/ 178 w 263"/>
                <a:gd name="T111" fmla="*/ 608 h 615"/>
                <a:gd name="T112" fmla="*/ 178 w 263"/>
                <a:gd name="T113" fmla="*/ 608 h 615"/>
                <a:gd name="T114" fmla="*/ 108 w 263"/>
                <a:gd name="T115" fmla="*/ 575 h 615"/>
                <a:gd name="T116" fmla="*/ 119 w 263"/>
                <a:gd name="T117" fmla="*/ 586 h 615"/>
                <a:gd name="T118" fmla="*/ 156 w 263"/>
                <a:gd name="T119" fmla="*/ 604 h 615"/>
                <a:gd name="T120" fmla="*/ 156 w 263"/>
                <a:gd name="T121" fmla="*/ 612 h 615"/>
                <a:gd name="T122" fmla="*/ 119 w 263"/>
                <a:gd name="T123" fmla="*/ 612 h 615"/>
                <a:gd name="T124" fmla="*/ 123 w 263"/>
                <a:gd name="T125" fmla="*/ 60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615">
                  <a:moveTo>
                    <a:pt x="41" y="14"/>
                  </a:moveTo>
                  <a:lnTo>
                    <a:pt x="45" y="11"/>
                  </a:lnTo>
                  <a:lnTo>
                    <a:pt x="45" y="7"/>
                  </a:lnTo>
                  <a:lnTo>
                    <a:pt x="52" y="0"/>
                  </a:lnTo>
                  <a:lnTo>
                    <a:pt x="56" y="0"/>
                  </a:lnTo>
                  <a:lnTo>
                    <a:pt x="60" y="3"/>
                  </a:lnTo>
                  <a:lnTo>
                    <a:pt x="67" y="0"/>
                  </a:lnTo>
                  <a:lnTo>
                    <a:pt x="67" y="0"/>
                  </a:lnTo>
                  <a:lnTo>
                    <a:pt x="71" y="0"/>
                  </a:lnTo>
                  <a:lnTo>
                    <a:pt x="78" y="0"/>
                  </a:lnTo>
                  <a:lnTo>
                    <a:pt x="82" y="0"/>
                  </a:lnTo>
                  <a:lnTo>
                    <a:pt x="82" y="3"/>
                  </a:lnTo>
                  <a:lnTo>
                    <a:pt x="86" y="11"/>
                  </a:lnTo>
                  <a:lnTo>
                    <a:pt x="86" y="11"/>
                  </a:lnTo>
                  <a:lnTo>
                    <a:pt x="86" y="11"/>
                  </a:lnTo>
                  <a:lnTo>
                    <a:pt x="86" y="7"/>
                  </a:lnTo>
                  <a:lnTo>
                    <a:pt x="89" y="7"/>
                  </a:lnTo>
                  <a:lnTo>
                    <a:pt x="89" y="3"/>
                  </a:lnTo>
                  <a:lnTo>
                    <a:pt x="93" y="0"/>
                  </a:lnTo>
                  <a:lnTo>
                    <a:pt x="100" y="0"/>
                  </a:lnTo>
                  <a:lnTo>
                    <a:pt x="108" y="0"/>
                  </a:lnTo>
                  <a:lnTo>
                    <a:pt x="112" y="3"/>
                  </a:lnTo>
                  <a:lnTo>
                    <a:pt x="115" y="7"/>
                  </a:lnTo>
                  <a:lnTo>
                    <a:pt x="119" y="7"/>
                  </a:lnTo>
                  <a:lnTo>
                    <a:pt x="123" y="14"/>
                  </a:lnTo>
                  <a:lnTo>
                    <a:pt x="134" y="22"/>
                  </a:lnTo>
                  <a:lnTo>
                    <a:pt x="137" y="22"/>
                  </a:lnTo>
                  <a:lnTo>
                    <a:pt x="141" y="26"/>
                  </a:lnTo>
                  <a:lnTo>
                    <a:pt x="145" y="29"/>
                  </a:lnTo>
                  <a:lnTo>
                    <a:pt x="156" y="33"/>
                  </a:lnTo>
                  <a:lnTo>
                    <a:pt x="160" y="37"/>
                  </a:lnTo>
                  <a:lnTo>
                    <a:pt x="163" y="37"/>
                  </a:lnTo>
                  <a:lnTo>
                    <a:pt x="171" y="40"/>
                  </a:lnTo>
                  <a:lnTo>
                    <a:pt x="178" y="44"/>
                  </a:lnTo>
                  <a:lnTo>
                    <a:pt x="189" y="44"/>
                  </a:lnTo>
                  <a:lnTo>
                    <a:pt x="193" y="52"/>
                  </a:lnTo>
                  <a:lnTo>
                    <a:pt x="197" y="52"/>
                  </a:lnTo>
                  <a:lnTo>
                    <a:pt x="200" y="55"/>
                  </a:lnTo>
                  <a:lnTo>
                    <a:pt x="197" y="59"/>
                  </a:lnTo>
                  <a:lnTo>
                    <a:pt x="197" y="63"/>
                  </a:lnTo>
                  <a:lnTo>
                    <a:pt x="193" y="66"/>
                  </a:lnTo>
                  <a:lnTo>
                    <a:pt x="189" y="66"/>
                  </a:lnTo>
                  <a:lnTo>
                    <a:pt x="193" y="70"/>
                  </a:lnTo>
                  <a:lnTo>
                    <a:pt x="189" y="78"/>
                  </a:lnTo>
                  <a:lnTo>
                    <a:pt x="186" y="81"/>
                  </a:lnTo>
                  <a:lnTo>
                    <a:pt x="182" y="85"/>
                  </a:lnTo>
                  <a:lnTo>
                    <a:pt x="186" y="85"/>
                  </a:lnTo>
                  <a:lnTo>
                    <a:pt x="197" y="85"/>
                  </a:lnTo>
                  <a:lnTo>
                    <a:pt x="208" y="85"/>
                  </a:lnTo>
                  <a:lnTo>
                    <a:pt x="215" y="89"/>
                  </a:lnTo>
                  <a:lnTo>
                    <a:pt x="219" y="89"/>
                  </a:lnTo>
                  <a:lnTo>
                    <a:pt x="219" y="89"/>
                  </a:lnTo>
                  <a:lnTo>
                    <a:pt x="223" y="89"/>
                  </a:lnTo>
                  <a:lnTo>
                    <a:pt x="226" y="85"/>
                  </a:lnTo>
                  <a:lnTo>
                    <a:pt x="226" y="85"/>
                  </a:lnTo>
                  <a:lnTo>
                    <a:pt x="230" y="85"/>
                  </a:lnTo>
                  <a:lnTo>
                    <a:pt x="234" y="81"/>
                  </a:lnTo>
                  <a:lnTo>
                    <a:pt x="234" y="78"/>
                  </a:lnTo>
                  <a:lnTo>
                    <a:pt x="241" y="74"/>
                  </a:lnTo>
                  <a:lnTo>
                    <a:pt x="245" y="70"/>
                  </a:lnTo>
                  <a:lnTo>
                    <a:pt x="245" y="66"/>
                  </a:lnTo>
                  <a:lnTo>
                    <a:pt x="249" y="66"/>
                  </a:lnTo>
                  <a:lnTo>
                    <a:pt x="249" y="59"/>
                  </a:lnTo>
                  <a:lnTo>
                    <a:pt x="249" y="59"/>
                  </a:lnTo>
                  <a:lnTo>
                    <a:pt x="249" y="55"/>
                  </a:lnTo>
                  <a:lnTo>
                    <a:pt x="252" y="52"/>
                  </a:lnTo>
                  <a:lnTo>
                    <a:pt x="260" y="52"/>
                  </a:lnTo>
                  <a:lnTo>
                    <a:pt x="260" y="55"/>
                  </a:lnTo>
                  <a:lnTo>
                    <a:pt x="263" y="63"/>
                  </a:lnTo>
                  <a:lnTo>
                    <a:pt x="263" y="66"/>
                  </a:lnTo>
                  <a:lnTo>
                    <a:pt x="263" y="74"/>
                  </a:lnTo>
                  <a:lnTo>
                    <a:pt x="263" y="78"/>
                  </a:lnTo>
                  <a:lnTo>
                    <a:pt x="263" y="81"/>
                  </a:lnTo>
                  <a:lnTo>
                    <a:pt x="260" y="81"/>
                  </a:lnTo>
                  <a:lnTo>
                    <a:pt x="256" y="81"/>
                  </a:lnTo>
                  <a:lnTo>
                    <a:pt x="256" y="85"/>
                  </a:lnTo>
                  <a:lnTo>
                    <a:pt x="252" y="85"/>
                  </a:lnTo>
                  <a:lnTo>
                    <a:pt x="252" y="85"/>
                  </a:lnTo>
                  <a:lnTo>
                    <a:pt x="245" y="89"/>
                  </a:lnTo>
                  <a:lnTo>
                    <a:pt x="245" y="92"/>
                  </a:lnTo>
                  <a:lnTo>
                    <a:pt x="241" y="92"/>
                  </a:lnTo>
                  <a:lnTo>
                    <a:pt x="234" y="96"/>
                  </a:lnTo>
                  <a:lnTo>
                    <a:pt x="234" y="96"/>
                  </a:lnTo>
                  <a:lnTo>
                    <a:pt x="234" y="100"/>
                  </a:lnTo>
                  <a:lnTo>
                    <a:pt x="230" y="100"/>
                  </a:lnTo>
                  <a:lnTo>
                    <a:pt x="230" y="100"/>
                  </a:lnTo>
                  <a:lnTo>
                    <a:pt x="223" y="107"/>
                  </a:lnTo>
                  <a:lnTo>
                    <a:pt x="223" y="107"/>
                  </a:lnTo>
                  <a:lnTo>
                    <a:pt x="223" y="111"/>
                  </a:lnTo>
                  <a:lnTo>
                    <a:pt x="219" y="111"/>
                  </a:lnTo>
                  <a:lnTo>
                    <a:pt x="219" y="115"/>
                  </a:lnTo>
                  <a:lnTo>
                    <a:pt x="215" y="118"/>
                  </a:lnTo>
                  <a:lnTo>
                    <a:pt x="212" y="122"/>
                  </a:lnTo>
                  <a:lnTo>
                    <a:pt x="212" y="126"/>
                  </a:lnTo>
                  <a:lnTo>
                    <a:pt x="212" y="129"/>
                  </a:lnTo>
                  <a:lnTo>
                    <a:pt x="208" y="129"/>
                  </a:lnTo>
                  <a:lnTo>
                    <a:pt x="208" y="133"/>
                  </a:lnTo>
                  <a:lnTo>
                    <a:pt x="204" y="137"/>
                  </a:lnTo>
                  <a:lnTo>
                    <a:pt x="200" y="137"/>
                  </a:lnTo>
                  <a:lnTo>
                    <a:pt x="204" y="144"/>
                  </a:lnTo>
                  <a:lnTo>
                    <a:pt x="200" y="144"/>
                  </a:lnTo>
                  <a:lnTo>
                    <a:pt x="204" y="148"/>
                  </a:lnTo>
                  <a:lnTo>
                    <a:pt x="204" y="155"/>
                  </a:lnTo>
                  <a:lnTo>
                    <a:pt x="200" y="155"/>
                  </a:lnTo>
                  <a:lnTo>
                    <a:pt x="200" y="159"/>
                  </a:lnTo>
                  <a:lnTo>
                    <a:pt x="200" y="163"/>
                  </a:lnTo>
                  <a:lnTo>
                    <a:pt x="200" y="167"/>
                  </a:lnTo>
                  <a:lnTo>
                    <a:pt x="200" y="170"/>
                  </a:lnTo>
                  <a:lnTo>
                    <a:pt x="200" y="174"/>
                  </a:lnTo>
                  <a:lnTo>
                    <a:pt x="200" y="181"/>
                  </a:lnTo>
                  <a:lnTo>
                    <a:pt x="200" y="181"/>
                  </a:lnTo>
                  <a:lnTo>
                    <a:pt x="200" y="185"/>
                  </a:lnTo>
                  <a:lnTo>
                    <a:pt x="197" y="185"/>
                  </a:lnTo>
                  <a:lnTo>
                    <a:pt x="197" y="185"/>
                  </a:lnTo>
                  <a:lnTo>
                    <a:pt x="197" y="185"/>
                  </a:lnTo>
                  <a:lnTo>
                    <a:pt x="197" y="193"/>
                  </a:lnTo>
                  <a:lnTo>
                    <a:pt x="197" y="196"/>
                  </a:lnTo>
                  <a:lnTo>
                    <a:pt x="197" y="200"/>
                  </a:lnTo>
                  <a:lnTo>
                    <a:pt x="200" y="200"/>
                  </a:lnTo>
                  <a:lnTo>
                    <a:pt x="200" y="204"/>
                  </a:lnTo>
                  <a:lnTo>
                    <a:pt x="200" y="204"/>
                  </a:lnTo>
                  <a:lnTo>
                    <a:pt x="200" y="207"/>
                  </a:lnTo>
                  <a:lnTo>
                    <a:pt x="208" y="211"/>
                  </a:lnTo>
                  <a:lnTo>
                    <a:pt x="215" y="215"/>
                  </a:lnTo>
                  <a:lnTo>
                    <a:pt x="223" y="219"/>
                  </a:lnTo>
                  <a:lnTo>
                    <a:pt x="226" y="222"/>
                  </a:lnTo>
                  <a:lnTo>
                    <a:pt x="226" y="226"/>
                  </a:lnTo>
                  <a:lnTo>
                    <a:pt x="219" y="233"/>
                  </a:lnTo>
                  <a:lnTo>
                    <a:pt x="219" y="233"/>
                  </a:lnTo>
                  <a:lnTo>
                    <a:pt x="223" y="241"/>
                  </a:lnTo>
                  <a:lnTo>
                    <a:pt x="226" y="241"/>
                  </a:lnTo>
                  <a:lnTo>
                    <a:pt x="230" y="241"/>
                  </a:lnTo>
                  <a:lnTo>
                    <a:pt x="234" y="241"/>
                  </a:lnTo>
                  <a:lnTo>
                    <a:pt x="234" y="241"/>
                  </a:lnTo>
                  <a:lnTo>
                    <a:pt x="234" y="241"/>
                  </a:lnTo>
                  <a:lnTo>
                    <a:pt x="234" y="248"/>
                  </a:lnTo>
                  <a:lnTo>
                    <a:pt x="234" y="252"/>
                  </a:lnTo>
                  <a:lnTo>
                    <a:pt x="230" y="256"/>
                  </a:lnTo>
                  <a:lnTo>
                    <a:pt x="230" y="259"/>
                  </a:lnTo>
                  <a:lnTo>
                    <a:pt x="226" y="263"/>
                  </a:lnTo>
                  <a:lnTo>
                    <a:pt x="226" y="259"/>
                  </a:lnTo>
                  <a:lnTo>
                    <a:pt x="226" y="263"/>
                  </a:lnTo>
                  <a:lnTo>
                    <a:pt x="226" y="267"/>
                  </a:lnTo>
                  <a:lnTo>
                    <a:pt x="226" y="270"/>
                  </a:lnTo>
                  <a:lnTo>
                    <a:pt x="223" y="274"/>
                  </a:lnTo>
                  <a:lnTo>
                    <a:pt x="215" y="278"/>
                  </a:lnTo>
                  <a:lnTo>
                    <a:pt x="208" y="282"/>
                  </a:lnTo>
                  <a:lnTo>
                    <a:pt x="208" y="278"/>
                  </a:lnTo>
                  <a:lnTo>
                    <a:pt x="208" y="282"/>
                  </a:lnTo>
                  <a:lnTo>
                    <a:pt x="197" y="285"/>
                  </a:lnTo>
                  <a:lnTo>
                    <a:pt x="186" y="285"/>
                  </a:lnTo>
                  <a:lnTo>
                    <a:pt x="178" y="285"/>
                  </a:lnTo>
                  <a:lnTo>
                    <a:pt x="175" y="285"/>
                  </a:lnTo>
                  <a:lnTo>
                    <a:pt x="167" y="289"/>
                  </a:lnTo>
                  <a:lnTo>
                    <a:pt x="163" y="289"/>
                  </a:lnTo>
                  <a:lnTo>
                    <a:pt x="160" y="285"/>
                  </a:lnTo>
                  <a:lnTo>
                    <a:pt x="156" y="285"/>
                  </a:lnTo>
                  <a:lnTo>
                    <a:pt x="152" y="285"/>
                  </a:lnTo>
                  <a:lnTo>
                    <a:pt x="152" y="282"/>
                  </a:lnTo>
                  <a:lnTo>
                    <a:pt x="152" y="282"/>
                  </a:lnTo>
                  <a:lnTo>
                    <a:pt x="152" y="285"/>
                  </a:lnTo>
                  <a:lnTo>
                    <a:pt x="152" y="285"/>
                  </a:lnTo>
                  <a:lnTo>
                    <a:pt x="152" y="293"/>
                  </a:lnTo>
                  <a:lnTo>
                    <a:pt x="152" y="293"/>
                  </a:lnTo>
                  <a:lnTo>
                    <a:pt x="152" y="296"/>
                  </a:lnTo>
                  <a:lnTo>
                    <a:pt x="156" y="296"/>
                  </a:lnTo>
                  <a:lnTo>
                    <a:pt x="156" y="300"/>
                  </a:lnTo>
                  <a:lnTo>
                    <a:pt x="156" y="300"/>
                  </a:lnTo>
                  <a:lnTo>
                    <a:pt x="156" y="300"/>
                  </a:lnTo>
                  <a:lnTo>
                    <a:pt x="156" y="300"/>
                  </a:lnTo>
                  <a:lnTo>
                    <a:pt x="152" y="304"/>
                  </a:lnTo>
                  <a:lnTo>
                    <a:pt x="152" y="308"/>
                  </a:lnTo>
                  <a:lnTo>
                    <a:pt x="152" y="308"/>
                  </a:lnTo>
                  <a:lnTo>
                    <a:pt x="152" y="311"/>
                  </a:lnTo>
                  <a:lnTo>
                    <a:pt x="152" y="315"/>
                  </a:lnTo>
                  <a:lnTo>
                    <a:pt x="156" y="315"/>
                  </a:lnTo>
                  <a:lnTo>
                    <a:pt x="156" y="319"/>
                  </a:lnTo>
                  <a:lnTo>
                    <a:pt x="156" y="319"/>
                  </a:lnTo>
                  <a:lnTo>
                    <a:pt x="156" y="322"/>
                  </a:lnTo>
                  <a:lnTo>
                    <a:pt x="156" y="322"/>
                  </a:lnTo>
                  <a:lnTo>
                    <a:pt x="152" y="326"/>
                  </a:lnTo>
                  <a:lnTo>
                    <a:pt x="152" y="326"/>
                  </a:lnTo>
                  <a:lnTo>
                    <a:pt x="145" y="330"/>
                  </a:lnTo>
                  <a:lnTo>
                    <a:pt x="137" y="330"/>
                  </a:lnTo>
                  <a:lnTo>
                    <a:pt x="130" y="330"/>
                  </a:lnTo>
                  <a:lnTo>
                    <a:pt x="126" y="326"/>
                  </a:lnTo>
                  <a:lnTo>
                    <a:pt x="119" y="322"/>
                  </a:lnTo>
                  <a:lnTo>
                    <a:pt x="115" y="322"/>
                  </a:lnTo>
                  <a:lnTo>
                    <a:pt x="115" y="322"/>
                  </a:lnTo>
                  <a:lnTo>
                    <a:pt x="115" y="322"/>
                  </a:lnTo>
                  <a:lnTo>
                    <a:pt x="115" y="322"/>
                  </a:lnTo>
                  <a:lnTo>
                    <a:pt x="112" y="326"/>
                  </a:lnTo>
                  <a:lnTo>
                    <a:pt x="112" y="330"/>
                  </a:lnTo>
                  <a:lnTo>
                    <a:pt x="115" y="334"/>
                  </a:lnTo>
                  <a:lnTo>
                    <a:pt x="115" y="337"/>
                  </a:lnTo>
                  <a:lnTo>
                    <a:pt x="115" y="345"/>
                  </a:lnTo>
                  <a:lnTo>
                    <a:pt x="115" y="348"/>
                  </a:lnTo>
                  <a:lnTo>
                    <a:pt x="119" y="348"/>
                  </a:lnTo>
                  <a:lnTo>
                    <a:pt x="126" y="348"/>
                  </a:lnTo>
                  <a:lnTo>
                    <a:pt x="126" y="348"/>
                  </a:lnTo>
                  <a:lnTo>
                    <a:pt x="126" y="352"/>
                  </a:lnTo>
                  <a:lnTo>
                    <a:pt x="123" y="352"/>
                  </a:lnTo>
                  <a:lnTo>
                    <a:pt x="126" y="352"/>
                  </a:lnTo>
                  <a:lnTo>
                    <a:pt x="130" y="352"/>
                  </a:lnTo>
                  <a:lnTo>
                    <a:pt x="130" y="352"/>
                  </a:lnTo>
                  <a:lnTo>
                    <a:pt x="130" y="348"/>
                  </a:lnTo>
                  <a:lnTo>
                    <a:pt x="126" y="348"/>
                  </a:lnTo>
                  <a:lnTo>
                    <a:pt x="130" y="348"/>
                  </a:lnTo>
                  <a:lnTo>
                    <a:pt x="130" y="348"/>
                  </a:lnTo>
                  <a:lnTo>
                    <a:pt x="134" y="345"/>
                  </a:lnTo>
                  <a:lnTo>
                    <a:pt x="137" y="345"/>
                  </a:lnTo>
                  <a:lnTo>
                    <a:pt x="141" y="348"/>
                  </a:lnTo>
                  <a:lnTo>
                    <a:pt x="137" y="352"/>
                  </a:lnTo>
                  <a:lnTo>
                    <a:pt x="137" y="352"/>
                  </a:lnTo>
                  <a:lnTo>
                    <a:pt x="141" y="356"/>
                  </a:lnTo>
                  <a:lnTo>
                    <a:pt x="141" y="359"/>
                  </a:lnTo>
                  <a:lnTo>
                    <a:pt x="141" y="359"/>
                  </a:lnTo>
                  <a:lnTo>
                    <a:pt x="134" y="363"/>
                  </a:lnTo>
                  <a:lnTo>
                    <a:pt x="130" y="363"/>
                  </a:lnTo>
                  <a:lnTo>
                    <a:pt x="130" y="359"/>
                  </a:lnTo>
                  <a:lnTo>
                    <a:pt x="130" y="359"/>
                  </a:lnTo>
                  <a:lnTo>
                    <a:pt x="130" y="359"/>
                  </a:lnTo>
                  <a:lnTo>
                    <a:pt x="126" y="356"/>
                  </a:lnTo>
                  <a:lnTo>
                    <a:pt x="123" y="356"/>
                  </a:lnTo>
                  <a:lnTo>
                    <a:pt x="119" y="359"/>
                  </a:lnTo>
                  <a:lnTo>
                    <a:pt x="119" y="359"/>
                  </a:lnTo>
                  <a:lnTo>
                    <a:pt x="119" y="363"/>
                  </a:lnTo>
                  <a:lnTo>
                    <a:pt x="123" y="363"/>
                  </a:lnTo>
                  <a:lnTo>
                    <a:pt x="130" y="363"/>
                  </a:lnTo>
                  <a:lnTo>
                    <a:pt x="130" y="367"/>
                  </a:lnTo>
                  <a:lnTo>
                    <a:pt x="126" y="371"/>
                  </a:lnTo>
                  <a:lnTo>
                    <a:pt x="119" y="371"/>
                  </a:lnTo>
                  <a:lnTo>
                    <a:pt x="119" y="374"/>
                  </a:lnTo>
                  <a:lnTo>
                    <a:pt x="119" y="374"/>
                  </a:lnTo>
                  <a:lnTo>
                    <a:pt x="119" y="378"/>
                  </a:lnTo>
                  <a:lnTo>
                    <a:pt x="115" y="378"/>
                  </a:lnTo>
                  <a:lnTo>
                    <a:pt x="115" y="382"/>
                  </a:lnTo>
                  <a:lnTo>
                    <a:pt x="119" y="385"/>
                  </a:lnTo>
                  <a:lnTo>
                    <a:pt x="119" y="385"/>
                  </a:lnTo>
                  <a:lnTo>
                    <a:pt x="119" y="389"/>
                  </a:lnTo>
                  <a:lnTo>
                    <a:pt x="123" y="393"/>
                  </a:lnTo>
                  <a:lnTo>
                    <a:pt x="123" y="393"/>
                  </a:lnTo>
                  <a:lnTo>
                    <a:pt x="119" y="397"/>
                  </a:lnTo>
                  <a:lnTo>
                    <a:pt x="119" y="397"/>
                  </a:lnTo>
                  <a:lnTo>
                    <a:pt x="115" y="400"/>
                  </a:lnTo>
                  <a:lnTo>
                    <a:pt x="115" y="400"/>
                  </a:lnTo>
                  <a:lnTo>
                    <a:pt x="115" y="404"/>
                  </a:lnTo>
                  <a:lnTo>
                    <a:pt x="119" y="404"/>
                  </a:lnTo>
                  <a:lnTo>
                    <a:pt x="119" y="404"/>
                  </a:lnTo>
                  <a:lnTo>
                    <a:pt x="119" y="408"/>
                  </a:lnTo>
                  <a:lnTo>
                    <a:pt x="115" y="408"/>
                  </a:lnTo>
                  <a:lnTo>
                    <a:pt x="112" y="408"/>
                  </a:lnTo>
                  <a:lnTo>
                    <a:pt x="108" y="408"/>
                  </a:lnTo>
                  <a:lnTo>
                    <a:pt x="104" y="411"/>
                  </a:lnTo>
                  <a:lnTo>
                    <a:pt x="100" y="411"/>
                  </a:lnTo>
                  <a:lnTo>
                    <a:pt x="97" y="415"/>
                  </a:lnTo>
                  <a:lnTo>
                    <a:pt x="93" y="415"/>
                  </a:lnTo>
                  <a:lnTo>
                    <a:pt x="93" y="419"/>
                  </a:lnTo>
                  <a:lnTo>
                    <a:pt x="93" y="419"/>
                  </a:lnTo>
                  <a:lnTo>
                    <a:pt x="89" y="423"/>
                  </a:lnTo>
                  <a:lnTo>
                    <a:pt x="89" y="426"/>
                  </a:lnTo>
                  <a:lnTo>
                    <a:pt x="89" y="426"/>
                  </a:lnTo>
                  <a:lnTo>
                    <a:pt x="89" y="430"/>
                  </a:lnTo>
                  <a:lnTo>
                    <a:pt x="93" y="434"/>
                  </a:lnTo>
                  <a:lnTo>
                    <a:pt x="97" y="437"/>
                  </a:lnTo>
                  <a:lnTo>
                    <a:pt x="100" y="437"/>
                  </a:lnTo>
                  <a:lnTo>
                    <a:pt x="104" y="441"/>
                  </a:lnTo>
                  <a:lnTo>
                    <a:pt x="112" y="449"/>
                  </a:lnTo>
                  <a:lnTo>
                    <a:pt x="115" y="449"/>
                  </a:lnTo>
                  <a:lnTo>
                    <a:pt x="119" y="449"/>
                  </a:lnTo>
                  <a:lnTo>
                    <a:pt x="119" y="445"/>
                  </a:lnTo>
                  <a:lnTo>
                    <a:pt x="123" y="449"/>
                  </a:lnTo>
                  <a:lnTo>
                    <a:pt x="123" y="449"/>
                  </a:lnTo>
                  <a:lnTo>
                    <a:pt x="123" y="449"/>
                  </a:lnTo>
                  <a:lnTo>
                    <a:pt x="123" y="452"/>
                  </a:lnTo>
                  <a:lnTo>
                    <a:pt x="123" y="456"/>
                  </a:lnTo>
                  <a:lnTo>
                    <a:pt x="123" y="456"/>
                  </a:lnTo>
                  <a:lnTo>
                    <a:pt x="123" y="460"/>
                  </a:lnTo>
                  <a:lnTo>
                    <a:pt x="123" y="460"/>
                  </a:lnTo>
                  <a:lnTo>
                    <a:pt x="126" y="463"/>
                  </a:lnTo>
                  <a:lnTo>
                    <a:pt x="123" y="463"/>
                  </a:lnTo>
                  <a:lnTo>
                    <a:pt x="123" y="467"/>
                  </a:lnTo>
                  <a:lnTo>
                    <a:pt x="126" y="467"/>
                  </a:lnTo>
                  <a:lnTo>
                    <a:pt x="123" y="471"/>
                  </a:lnTo>
                  <a:lnTo>
                    <a:pt x="119" y="471"/>
                  </a:lnTo>
                  <a:lnTo>
                    <a:pt x="119" y="474"/>
                  </a:lnTo>
                  <a:lnTo>
                    <a:pt x="119" y="474"/>
                  </a:lnTo>
                  <a:lnTo>
                    <a:pt x="115" y="478"/>
                  </a:lnTo>
                  <a:lnTo>
                    <a:pt x="115" y="478"/>
                  </a:lnTo>
                  <a:lnTo>
                    <a:pt x="112" y="482"/>
                  </a:lnTo>
                  <a:lnTo>
                    <a:pt x="108" y="482"/>
                  </a:lnTo>
                  <a:lnTo>
                    <a:pt x="108" y="486"/>
                  </a:lnTo>
                  <a:lnTo>
                    <a:pt x="104" y="489"/>
                  </a:lnTo>
                  <a:lnTo>
                    <a:pt x="100" y="493"/>
                  </a:lnTo>
                  <a:lnTo>
                    <a:pt x="100" y="493"/>
                  </a:lnTo>
                  <a:lnTo>
                    <a:pt x="104" y="493"/>
                  </a:lnTo>
                  <a:lnTo>
                    <a:pt x="104" y="493"/>
                  </a:lnTo>
                  <a:lnTo>
                    <a:pt x="108" y="497"/>
                  </a:lnTo>
                  <a:lnTo>
                    <a:pt x="104" y="500"/>
                  </a:lnTo>
                  <a:lnTo>
                    <a:pt x="104" y="504"/>
                  </a:lnTo>
                  <a:lnTo>
                    <a:pt x="100" y="508"/>
                  </a:lnTo>
                  <a:lnTo>
                    <a:pt x="97" y="508"/>
                  </a:lnTo>
                  <a:lnTo>
                    <a:pt x="97" y="508"/>
                  </a:lnTo>
                  <a:lnTo>
                    <a:pt x="93" y="504"/>
                  </a:lnTo>
                  <a:lnTo>
                    <a:pt x="93" y="504"/>
                  </a:lnTo>
                  <a:lnTo>
                    <a:pt x="93" y="508"/>
                  </a:lnTo>
                  <a:lnTo>
                    <a:pt x="93" y="508"/>
                  </a:lnTo>
                  <a:lnTo>
                    <a:pt x="93" y="512"/>
                  </a:lnTo>
                  <a:lnTo>
                    <a:pt x="93" y="512"/>
                  </a:lnTo>
                  <a:lnTo>
                    <a:pt x="89" y="515"/>
                  </a:lnTo>
                  <a:lnTo>
                    <a:pt x="86" y="519"/>
                  </a:lnTo>
                  <a:lnTo>
                    <a:pt x="89" y="526"/>
                  </a:lnTo>
                  <a:lnTo>
                    <a:pt x="89" y="530"/>
                  </a:lnTo>
                  <a:lnTo>
                    <a:pt x="93" y="538"/>
                  </a:lnTo>
                  <a:lnTo>
                    <a:pt x="93" y="538"/>
                  </a:lnTo>
                  <a:lnTo>
                    <a:pt x="93" y="538"/>
                  </a:lnTo>
                  <a:lnTo>
                    <a:pt x="93" y="541"/>
                  </a:lnTo>
                  <a:lnTo>
                    <a:pt x="93" y="541"/>
                  </a:lnTo>
                  <a:lnTo>
                    <a:pt x="93" y="545"/>
                  </a:lnTo>
                  <a:lnTo>
                    <a:pt x="97" y="545"/>
                  </a:lnTo>
                  <a:lnTo>
                    <a:pt x="97" y="545"/>
                  </a:lnTo>
                  <a:lnTo>
                    <a:pt x="100" y="549"/>
                  </a:lnTo>
                  <a:lnTo>
                    <a:pt x="104" y="552"/>
                  </a:lnTo>
                  <a:lnTo>
                    <a:pt x="108" y="552"/>
                  </a:lnTo>
                  <a:lnTo>
                    <a:pt x="108" y="556"/>
                  </a:lnTo>
                  <a:lnTo>
                    <a:pt x="108" y="556"/>
                  </a:lnTo>
                  <a:lnTo>
                    <a:pt x="104" y="556"/>
                  </a:lnTo>
                  <a:lnTo>
                    <a:pt x="97" y="552"/>
                  </a:lnTo>
                  <a:lnTo>
                    <a:pt x="93" y="552"/>
                  </a:lnTo>
                  <a:lnTo>
                    <a:pt x="93" y="549"/>
                  </a:lnTo>
                  <a:lnTo>
                    <a:pt x="71" y="549"/>
                  </a:lnTo>
                  <a:lnTo>
                    <a:pt x="60" y="552"/>
                  </a:lnTo>
                  <a:lnTo>
                    <a:pt x="56" y="549"/>
                  </a:lnTo>
                  <a:lnTo>
                    <a:pt x="49" y="549"/>
                  </a:lnTo>
                  <a:lnTo>
                    <a:pt x="49" y="545"/>
                  </a:lnTo>
                  <a:lnTo>
                    <a:pt x="45" y="538"/>
                  </a:lnTo>
                  <a:lnTo>
                    <a:pt x="41" y="534"/>
                  </a:lnTo>
                  <a:lnTo>
                    <a:pt x="41" y="526"/>
                  </a:lnTo>
                  <a:lnTo>
                    <a:pt x="41" y="523"/>
                  </a:lnTo>
                  <a:lnTo>
                    <a:pt x="38" y="523"/>
                  </a:lnTo>
                  <a:lnTo>
                    <a:pt x="34" y="526"/>
                  </a:lnTo>
                  <a:lnTo>
                    <a:pt x="30" y="526"/>
                  </a:lnTo>
                  <a:lnTo>
                    <a:pt x="26" y="526"/>
                  </a:lnTo>
                  <a:lnTo>
                    <a:pt x="19" y="515"/>
                  </a:lnTo>
                  <a:lnTo>
                    <a:pt x="19" y="512"/>
                  </a:lnTo>
                  <a:lnTo>
                    <a:pt x="19" y="497"/>
                  </a:lnTo>
                  <a:lnTo>
                    <a:pt x="23" y="493"/>
                  </a:lnTo>
                  <a:lnTo>
                    <a:pt x="30" y="486"/>
                  </a:lnTo>
                  <a:lnTo>
                    <a:pt x="30" y="478"/>
                  </a:lnTo>
                  <a:lnTo>
                    <a:pt x="30" y="471"/>
                  </a:lnTo>
                  <a:lnTo>
                    <a:pt x="26" y="467"/>
                  </a:lnTo>
                  <a:lnTo>
                    <a:pt x="30" y="460"/>
                  </a:lnTo>
                  <a:lnTo>
                    <a:pt x="30" y="456"/>
                  </a:lnTo>
                  <a:lnTo>
                    <a:pt x="30" y="449"/>
                  </a:lnTo>
                  <a:lnTo>
                    <a:pt x="30" y="445"/>
                  </a:lnTo>
                  <a:lnTo>
                    <a:pt x="30" y="441"/>
                  </a:lnTo>
                  <a:lnTo>
                    <a:pt x="30" y="437"/>
                  </a:lnTo>
                  <a:lnTo>
                    <a:pt x="30" y="426"/>
                  </a:lnTo>
                  <a:lnTo>
                    <a:pt x="26" y="423"/>
                  </a:lnTo>
                  <a:lnTo>
                    <a:pt x="26" y="423"/>
                  </a:lnTo>
                  <a:lnTo>
                    <a:pt x="30" y="419"/>
                  </a:lnTo>
                  <a:lnTo>
                    <a:pt x="30" y="415"/>
                  </a:lnTo>
                  <a:lnTo>
                    <a:pt x="26" y="408"/>
                  </a:lnTo>
                  <a:lnTo>
                    <a:pt x="23" y="404"/>
                  </a:lnTo>
                  <a:lnTo>
                    <a:pt x="19" y="404"/>
                  </a:lnTo>
                  <a:lnTo>
                    <a:pt x="19" y="408"/>
                  </a:lnTo>
                  <a:lnTo>
                    <a:pt x="15" y="404"/>
                  </a:lnTo>
                  <a:lnTo>
                    <a:pt x="15" y="400"/>
                  </a:lnTo>
                  <a:lnTo>
                    <a:pt x="23" y="400"/>
                  </a:lnTo>
                  <a:lnTo>
                    <a:pt x="26" y="397"/>
                  </a:lnTo>
                  <a:lnTo>
                    <a:pt x="26" y="393"/>
                  </a:lnTo>
                  <a:lnTo>
                    <a:pt x="26" y="393"/>
                  </a:lnTo>
                  <a:lnTo>
                    <a:pt x="23" y="397"/>
                  </a:lnTo>
                  <a:lnTo>
                    <a:pt x="19" y="397"/>
                  </a:lnTo>
                  <a:lnTo>
                    <a:pt x="19" y="389"/>
                  </a:lnTo>
                  <a:lnTo>
                    <a:pt x="15" y="382"/>
                  </a:lnTo>
                  <a:lnTo>
                    <a:pt x="15" y="378"/>
                  </a:lnTo>
                  <a:lnTo>
                    <a:pt x="15" y="374"/>
                  </a:lnTo>
                  <a:lnTo>
                    <a:pt x="12" y="371"/>
                  </a:lnTo>
                  <a:lnTo>
                    <a:pt x="8" y="367"/>
                  </a:lnTo>
                  <a:lnTo>
                    <a:pt x="8" y="356"/>
                  </a:lnTo>
                  <a:lnTo>
                    <a:pt x="12" y="352"/>
                  </a:lnTo>
                  <a:lnTo>
                    <a:pt x="12" y="348"/>
                  </a:lnTo>
                  <a:lnTo>
                    <a:pt x="12" y="345"/>
                  </a:lnTo>
                  <a:lnTo>
                    <a:pt x="8" y="345"/>
                  </a:lnTo>
                  <a:lnTo>
                    <a:pt x="8" y="337"/>
                  </a:lnTo>
                  <a:lnTo>
                    <a:pt x="4" y="330"/>
                  </a:lnTo>
                  <a:lnTo>
                    <a:pt x="8" y="319"/>
                  </a:lnTo>
                  <a:lnTo>
                    <a:pt x="4" y="311"/>
                  </a:lnTo>
                  <a:lnTo>
                    <a:pt x="4" y="308"/>
                  </a:lnTo>
                  <a:lnTo>
                    <a:pt x="8" y="300"/>
                  </a:lnTo>
                  <a:lnTo>
                    <a:pt x="12" y="293"/>
                  </a:lnTo>
                  <a:lnTo>
                    <a:pt x="15" y="289"/>
                  </a:lnTo>
                  <a:lnTo>
                    <a:pt x="15" y="289"/>
                  </a:lnTo>
                  <a:lnTo>
                    <a:pt x="8" y="270"/>
                  </a:lnTo>
                  <a:lnTo>
                    <a:pt x="8" y="263"/>
                  </a:lnTo>
                  <a:lnTo>
                    <a:pt x="8" y="259"/>
                  </a:lnTo>
                  <a:lnTo>
                    <a:pt x="8" y="248"/>
                  </a:lnTo>
                  <a:lnTo>
                    <a:pt x="12" y="244"/>
                  </a:lnTo>
                  <a:lnTo>
                    <a:pt x="15" y="241"/>
                  </a:lnTo>
                  <a:lnTo>
                    <a:pt x="15" y="233"/>
                  </a:lnTo>
                  <a:lnTo>
                    <a:pt x="12" y="230"/>
                  </a:lnTo>
                  <a:lnTo>
                    <a:pt x="8" y="226"/>
                  </a:lnTo>
                  <a:lnTo>
                    <a:pt x="12" y="222"/>
                  </a:lnTo>
                  <a:lnTo>
                    <a:pt x="12" y="219"/>
                  </a:lnTo>
                  <a:lnTo>
                    <a:pt x="15" y="211"/>
                  </a:lnTo>
                  <a:lnTo>
                    <a:pt x="19" y="211"/>
                  </a:lnTo>
                  <a:lnTo>
                    <a:pt x="19" y="204"/>
                  </a:lnTo>
                  <a:lnTo>
                    <a:pt x="15" y="193"/>
                  </a:lnTo>
                  <a:lnTo>
                    <a:pt x="15" y="189"/>
                  </a:lnTo>
                  <a:lnTo>
                    <a:pt x="12" y="181"/>
                  </a:lnTo>
                  <a:lnTo>
                    <a:pt x="12" y="178"/>
                  </a:lnTo>
                  <a:lnTo>
                    <a:pt x="8" y="170"/>
                  </a:lnTo>
                  <a:lnTo>
                    <a:pt x="4" y="167"/>
                  </a:lnTo>
                  <a:lnTo>
                    <a:pt x="4" y="163"/>
                  </a:lnTo>
                  <a:lnTo>
                    <a:pt x="0" y="155"/>
                  </a:lnTo>
                  <a:lnTo>
                    <a:pt x="0" y="152"/>
                  </a:lnTo>
                  <a:lnTo>
                    <a:pt x="8" y="148"/>
                  </a:lnTo>
                  <a:lnTo>
                    <a:pt x="8" y="141"/>
                  </a:lnTo>
                  <a:lnTo>
                    <a:pt x="8" y="141"/>
                  </a:lnTo>
                  <a:lnTo>
                    <a:pt x="8" y="133"/>
                  </a:lnTo>
                  <a:lnTo>
                    <a:pt x="8" y="126"/>
                  </a:lnTo>
                  <a:lnTo>
                    <a:pt x="4" y="118"/>
                  </a:lnTo>
                  <a:lnTo>
                    <a:pt x="8" y="115"/>
                  </a:lnTo>
                  <a:lnTo>
                    <a:pt x="8" y="104"/>
                  </a:lnTo>
                  <a:lnTo>
                    <a:pt x="12" y="100"/>
                  </a:lnTo>
                  <a:lnTo>
                    <a:pt x="15" y="92"/>
                  </a:lnTo>
                  <a:lnTo>
                    <a:pt x="23" y="89"/>
                  </a:lnTo>
                  <a:lnTo>
                    <a:pt x="23" y="85"/>
                  </a:lnTo>
                  <a:lnTo>
                    <a:pt x="26" y="81"/>
                  </a:lnTo>
                  <a:lnTo>
                    <a:pt x="26" y="81"/>
                  </a:lnTo>
                  <a:lnTo>
                    <a:pt x="26" y="78"/>
                  </a:lnTo>
                  <a:lnTo>
                    <a:pt x="23" y="74"/>
                  </a:lnTo>
                  <a:lnTo>
                    <a:pt x="23" y="74"/>
                  </a:lnTo>
                  <a:lnTo>
                    <a:pt x="23" y="70"/>
                  </a:lnTo>
                  <a:lnTo>
                    <a:pt x="26" y="70"/>
                  </a:lnTo>
                  <a:lnTo>
                    <a:pt x="26" y="66"/>
                  </a:lnTo>
                  <a:lnTo>
                    <a:pt x="23" y="63"/>
                  </a:lnTo>
                  <a:lnTo>
                    <a:pt x="23" y="55"/>
                  </a:lnTo>
                  <a:lnTo>
                    <a:pt x="23" y="52"/>
                  </a:lnTo>
                  <a:lnTo>
                    <a:pt x="23" y="52"/>
                  </a:lnTo>
                  <a:lnTo>
                    <a:pt x="19" y="48"/>
                  </a:lnTo>
                  <a:lnTo>
                    <a:pt x="19" y="44"/>
                  </a:lnTo>
                  <a:lnTo>
                    <a:pt x="41" y="33"/>
                  </a:lnTo>
                  <a:lnTo>
                    <a:pt x="45" y="18"/>
                  </a:lnTo>
                  <a:lnTo>
                    <a:pt x="41" y="14"/>
                  </a:lnTo>
                  <a:lnTo>
                    <a:pt x="41" y="14"/>
                  </a:lnTo>
                  <a:close/>
                  <a:moveTo>
                    <a:pt x="178" y="608"/>
                  </a:moveTo>
                  <a:lnTo>
                    <a:pt x="178" y="608"/>
                  </a:lnTo>
                  <a:lnTo>
                    <a:pt x="182" y="608"/>
                  </a:lnTo>
                  <a:lnTo>
                    <a:pt x="186" y="608"/>
                  </a:lnTo>
                  <a:lnTo>
                    <a:pt x="189" y="604"/>
                  </a:lnTo>
                  <a:lnTo>
                    <a:pt x="186" y="604"/>
                  </a:lnTo>
                  <a:lnTo>
                    <a:pt x="182" y="604"/>
                  </a:lnTo>
                  <a:lnTo>
                    <a:pt x="178" y="608"/>
                  </a:lnTo>
                  <a:lnTo>
                    <a:pt x="178" y="608"/>
                  </a:lnTo>
                  <a:lnTo>
                    <a:pt x="178" y="608"/>
                  </a:lnTo>
                  <a:close/>
                  <a:moveTo>
                    <a:pt x="104" y="560"/>
                  </a:moveTo>
                  <a:lnTo>
                    <a:pt x="104" y="560"/>
                  </a:lnTo>
                  <a:lnTo>
                    <a:pt x="108" y="564"/>
                  </a:lnTo>
                  <a:lnTo>
                    <a:pt x="112" y="567"/>
                  </a:lnTo>
                  <a:lnTo>
                    <a:pt x="112" y="575"/>
                  </a:lnTo>
                  <a:lnTo>
                    <a:pt x="112" y="575"/>
                  </a:lnTo>
                  <a:lnTo>
                    <a:pt x="108" y="575"/>
                  </a:lnTo>
                  <a:lnTo>
                    <a:pt x="108" y="578"/>
                  </a:lnTo>
                  <a:lnTo>
                    <a:pt x="104" y="560"/>
                  </a:lnTo>
                  <a:lnTo>
                    <a:pt x="104" y="560"/>
                  </a:lnTo>
                  <a:close/>
                  <a:moveTo>
                    <a:pt x="108" y="578"/>
                  </a:moveTo>
                  <a:lnTo>
                    <a:pt x="112" y="578"/>
                  </a:lnTo>
                  <a:lnTo>
                    <a:pt x="115" y="578"/>
                  </a:lnTo>
                  <a:lnTo>
                    <a:pt x="119" y="582"/>
                  </a:lnTo>
                  <a:lnTo>
                    <a:pt x="119" y="586"/>
                  </a:lnTo>
                  <a:lnTo>
                    <a:pt x="123" y="586"/>
                  </a:lnTo>
                  <a:lnTo>
                    <a:pt x="126" y="589"/>
                  </a:lnTo>
                  <a:lnTo>
                    <a:pt x="126" y="593"/>
                  </a:lnTo>
                  <a:lnTo>
                    <a:pt x="130" y="593"/>
                  </a:lnTo>
                  <a:lnTo>
                    <a:pt x="145" y="597"/>
                  </a:lnTo>
                  <a:lnTo>
                    <a:pt x="145" y="601"/>
                  </a:lnTo>
                  <a:lnTo>
                    <a:pt x="149" y="601"/>
                  </a:lnTo>
                  <a:lnTo>
                    <a:pt x="156" y="604"/>
                  </a:lnTo>
                  <a:lnTo>
                    <a:pt x="160" y="604"/>
                  </a:lnTo>
                  <a:lnTo>
                    <a:pt x="163" y="604"/>
                  </a:lnTo>
                  <a:lnTo>
                    <a:pt x="167" y="604"/>
                  </a:lnTo>
                  <a:lnTo>
                    <a:pt x="167" y="608"/>
                  </a:lnTo>
                  <a:lnTo>
                    <a:pt x="163" y="608"/>
                  </a:lnTo>
                  <a:lnTo>
                    <a:pt x="163" y="608"/>
                  </a:lnTo>
                  <a:lnTo>
                    <a:pt x="160" y="608"/>
                  </a:lnTo>
                  <a:lnTo>
                    <a:pt x="156" y="612"/>
                  </a:lnTo>
                  <a:lnTo>
                    <a:pt x="156" y="615"/>
                  </a:lnTo>
                  <a:lnTo>
                    <a:pt x="152" y="615"/>
                  </a:lnTo>
                  <a:lnTo>
                    <a:pt x="149" y="615"/>
                  </a:lnTo>
                  <a:lnTo>
                    <a:pt x="145" y="612"/>
                  </a:lnTo>
                  <a:lnTo>
                    <a:pt x="137" y="612"/>
                  </a:lnTo>
                  <a:lnTo>
                    <a:pt x="130" y="612"/>
                  </a:lnTo>
                  <a:lnTo>
                    <a:pt x="126" y="612"/>
                  </a:lnTo>
                  <a:lnTo>
                    <a:pt x="119" y="612"/>
                  </a:lnTo>
                  <a:lnTo>
                    <a:pt x="119" y="612"/>
                  </a:lnTo>
                  <a:lnTo>
                    <a:pt x="115" y="608"/>
                  </a:lnTo>
                  <a:lnTo>
                    <a:pt x="123" y="608"/>
                  </a:lnTo>
                  <a:lnTo>
                    <a:pt x="130" y="604"/>
                  </a:lnTo>
                  <a:lnTo>
                    <a:pt x="130" y="604"/>
                  </a:lnTo>
                  <a:lnTo>
                    <a:pt x="130" y="604"/>
                  </a:lnTo>
                  <a:lnTo>
                    <a:pt x="126" y="604"/>
                  </a:lnTo>
                  <a:lnTo>
                    <a:pt x="123" y="604"/>
                  </a:lnTo>
                  <a:lnTo>
                    <a:pt x="115" y="604"/>
                  </a:lnTo>
                  <a:lnTo>
                    <a:pt x="115" y="604"/>
                  </a:lnTo>
                  <a:lnTo>
                    <a:pt x="108" y="578"/>
                  </a:lnTo>
                  <a:close/>
                </a:path>
              </a:pathLst>
            </a:custGeom>
            <a:grpFill/>
            <a:ln>
              <a:noFill/>
            </a:ln>
          </p:spPr>
          <p:txBody>
            <a:bodyPr vert="horz" wrap="square" lIns="91440" tIns="45720" rIns="91440" bIns="45720" numCol="1" anchor="t" anchorCtr="0" compatLnSpc="1"/>
            <a:lstStyle/>
            <a:p>
              <a:endParaRPr lang="en-US"/>
            </a:p>
          </p:txBody>
        </p:sp>
        <p:sp>
          <p:nvSpPr>
            <p:cNvPr id="187" name="Freeform 189"/>
            <p:cNvSpPr>
              <a:spLocks noEditPoints="1"/>
            </p:cNvSpPr>
            <p:nvPr/>
          </p:nvSpPr>
          <p:spPr bwMode="auto">
            <a:xfrm>
              <a:off x="2810821" y="3524646"/>
              <a:ext cx="234167" cy="907075"/>
            </a:xfrm>
            <a:custGeom>
              <a:avLst/>
              <a:gdLst>
                <a:gd name="T0" fmla="*/ 33 w 49"/>
                <a:gd name="T1" fmla="*/ 183 h 190"/>
                <a:gd name="T2" fmla="*/ 33 w 49"/>
                <a:gd name="T3" fmla="*/ 185 h 190"/>
                <a:gd name="T4" fmla="*/ 40 w 49"/>
                <a:gd name="T5" fmla="*/ 185 h 190"/>
                <a:gd name="T6" fmla="*/ 33 w 49"/>
                <a:gd name="T7" fmla="*/ 177 h 190"/>
                <a:gd name="T8" fmla="*/ 39 w 49"/>
                <a:gd name="T9" fmla="*/ 175 h 190"/>
                <a:gd name="T10" fmla="*/ 15 w 49"/>
                <a:gd name="T11" fmla="*/ 157 h 190"/>
                <a:gd name="T12" fmla="*/ 15 w 49"/>
                <a:gd name="T13" fmla="*/ 129 h 190"/>
                <a:gd name="T14" fmla="*/ 11 w 49"/>
                <a:gd name="T15" fmla="*/ 108 h 190"/>
                <a:gd name="T16" fmla="*/ 15 w 49"/>
                <a:gd name="T17" fmla="*/ 74 h 190"/>
                <a:gd name="T18" fmla="*/ 16 w 49"/>
                <a:gd name="T19" fmla="*/ 42 h 190"/>
                <a:gd name="T20" fmla="*/ 16 w 49"/>
                <a:gd name="T21" fmla="*/ 15 h 190"/>
                <a:gd name="T22" fmla="*/ 7 w 49"/>
                <a:gd name="T23" fmla="*/ 3 h 190"/>
                <a:gd name="T24" fmla="*/ 5 w 49"/>
                <a:gd name="T25" fmla="*/ 25 h 190"/>
                <a:gd name="T26" fmla="*/ 5 w 49"/>
                <a:gd name="T27" fmla="*/ 47 h 190"/>
                <a:gd name="T28" fmla="*/ 6 w 49"/>
                <a:gd name="T29" fmla="*/ 67 h 190"/>
                <a:gd name="T30" fmla="*/ 4 w 49"/>
                <a:gd name="T31" fmla="*/ 82 h 190"/>
                <a:gd name="T32" fmla="*/ 2 w 49"/>
                <a:gd name="T33" fmla="*/ 94 h 190"/>
                <a:gd name="T34" fmla="*/ 3 w 49"/>
                <a:gd name="T35" fmla="*/ 109 h 190"/>
                <a:gd name="T36" fmla="*/ 10 w 49"/>
                <a:gd name="T37" fmla="*/ 116 h 190"/>
                <a:gd name="T38" fmla="*/ 9 w 49"/>
                <a:gd name="T39" fmla="*/ 125 h 190"/>
                <a:gd name="T40" fmla="*/ 9 w 49"/>
                <a:gd name="T41" fmla="*/ 138 h 190"/>
                <a:gd name="T42" fmla="*/ 3 w 49"/>
                <a:gd name="T43" fmla="*/ 135 h 190"/>
                <a:gd name="T44" fmla="*/ 6 w 49"/>
                <a:gd name="T45" fmla="*/ 139 h 190"/>
                <a:gd name="T46" fmla="*/ 10 w 49"/>
                <a:gd name="T47" fmla="*/ 144 h 190"/>
                <a:gd name="T48" fmla="*/ 10 w 49"/>
                <a:gd name="T49" fmla="*/ 150 h 190"/>
                <a:gd name="T50" fmla="*/ 11 w 49"/>
                <a:gd name="T51" fmla="*/ 157 h 190"/>
                <a:gd name="T52" fmla="*/ 15 w 49"/>
                <a:gd name="T53" fmla="*/ 165 h 190"/>
                <a:gd name="T54" fmla="*/ 20 w 49"/>
                <a:gd name="T55" fmla="*/ 167 h 190"/>
                <a:gd name="T56" fmla="*/ 21 w 49"/>
                <a:gd name="T57" fmla="*/ 170 h 190"/>
                <a:gd name="T58" fmla="*/ 19 w 49"/>
                <a:gd name="T59" fmla="*/ 172 h 190"/>
                <a:gd name="T60" fmla="*/ 23 w 49"/>
                <a:gd name="T61" fmla="*/ 171 h 190"/>
                <a:gd name="T62" fmla="*/ 21 w 49"/>
                <a:gd name="T63" fmla="*/ 175 h 190"/>
                <a:gd name="T64" fmla="*/ 28 w 49"/>
                <a:gd name="T65" fmla="*/ 173 h 190"/>
                <a:gd name="T66" fmla="*/ 29 w 49"/>
                <a:gd name="T67" fmla="*/ 179 h 190"/>
                <a:gd name="T68" fmla="*/ 38 w 49"/>
                <a:gd name="T69" fmla="*/ 169 h 190"/>
                <a:gd name="T70" fmla="*/ 3 w 49"/>
                <a:gd name="T71" fmla="*/ 117 h 190"/>
                <a:gd name="T72" fmla="*/ 8 w 49"/>
                <a:gd name="T73" fmla="*/ 115 h 190"/>
                <a:gd name="T74" fmla="*/ 7 w 49"/>
                <a:gd name="T75" fmla="*/ 124 h 190"/>
                <a:gd name="T76" fmla="*/ 3 w 49"/>
                <a:gd name="T77" fmla="*/ 128 h 190"/>
                <a:gd name="T78" fmla="*/ 4 w 49"/>
                <a:gd name="T79" fmla="*/ 128 h 190"/>
                <a:gd name="T80" fmla="*/ 9 w 49"/>
                <a:gd name="T81" fmla="*/ 126 h 190"/>
                <a:gd name="T82" fmla="*/ 5 w 49"/>
                <a:gd name="T83" fmla="*/ 130 h 190"/>
                <a:gd name="T84" fmla="*/ 7 w 49"/>
                <a:gd name="T85" fmla="*/ 148 h 190"/>
                <a:gd name="T86" fmla="*/ 6 w 49"/>
                <a:gd name="T87" fmla="*/ 148 h 190"/>
                <a:gd name="T88" fmla="*/ 5 w 49"/>
                <a:gd name="T89" fmla="*/ 152 h 190"/>
                <a:gd name="T90" fmla="*/ 6 w 49"/>
                <a:gd name="T91" fmla="*/ 154 h 190"/>
                <a:gd name="T92" fmla="*/ 9 w 49"/>
                <a:gd name="T93" fmla="*/ 156 h 190"/>
                <a:gd name="T94" fmla="*/ 10 w 49"/>
                <a:gd name="T95" fmla="*/ 162 h 190"/>
                <a:gd name="T96" fmla="*/ 10 w 49"/>
                <a:gd name="T97" fmla="*/ 161 h 190"/>
                <a:gd name="T98" fmla="*/ 11 w 49"/>
                <a:gd name="T99" fmla="*/ 167 h 190"/>
                <a:gd name="T100" fmla="*/ 14 w 49"/>
                <a:gd name="T101" fmla="*/ 169 h 190"/>
                <a:gd name="T102" fmla="*/ 15 w 49"/>
                <a:gd name="T103" fmla="*/ 169 h 190"/>
                <a:gd name="T104" fmla="*/ 17 w 49"/>
                <a:gd name="T105" fmla="*/ 172 h 190"/>
                <a:gd name="T106" fmla="*/ 21 w 49"/>
                <a:gd name="T107" fmla="*/ 177 h 190"/>
                <a:gd name="T108" fmla="*/ 22 w 49"/>
                <a:gd name="T109" fmla="*/ 180 h 190"/>
                <a:gd name="T110" fmla="*/ 26 w 49"/>
                <a:gd name="T111" fmla="*/ 180 h 190"/>
                <a:gd name="T112" fmla="*/ 27 w 49"/>
                <a:gd name="T113" fmla="*/ 181 h 190"/>
                <a:gd name="T114" fmla="*/ 31 w 49"/>
                <a:gd name="T115" fmla="*/ 179 h 190"/>
                <a:gd name="T116" fmla="*/ 48 w 49"/>
                <a:gd name="T117" fmla="*/ 188 h 190"/>
                <a:gd name="T118" fmla="*/ 45 w 49"/>
                <a:gd name="T119" fmla="*/ 186 h 190"/>
                <a:gd name="T120" fmla="*/ 41 w 49"/>
                <a:gd name="T121" fmla="*/ 18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190">
                  <a:moveTo>
                    <a:pt x="42" y="184"/>
                  </a:moveTo>
                  <a:cubicBezTo>
                    <a:pt x="41" y="183"/>
                    <a:pt x="41" y="183"/>
                    <a:pt x="41" y="183"/>
                  </a:cubicBezTo>
                  <a:cubicBezTo>
                    <a:pt x="41" y="183"/>
                    <a:pt x="41" y="183"/>
                    <a:pt x="41" y="183"/>
                  </a:cubicBezTo>
                  <a:cubicBezTo>
                    <a:pt x="40" y="182"/>
                    <a:pt x="40" y="182"/>
                    <a:pt x="40" y="182"/>
                  </a:cubicBezTo>
                  <a:cubicBezTo>
                    <a:pt x="38" y="182"/>
                    <a:pt x="38" y="182"/>
                    <a:pt x="38" y="182"/>
                  </a:cubicBezTo>
                  <a:cubicBezTo>
                    <a:pt x="36" y="181"/>
                    <a:pt x="36" y="181"/>
                    <a:pt x="36" y="181"/>
                  </a:cubicBezTo>
                  <a:cubicBezTo>
                    <a:pt x="35" y="181"/>
                    <a:pt x="35" y="181"/>
                    <a:pt x="35" y="181"/>
                  </a:cubicBezTo>
                  <a:cubicBezTo>
                    <a:pt x="35" y="181"/>
                    <a:pt x="35" y="181"/>
                    <a:pt x="35" y="181"/>
                  </a:cubicBezTo>
                  <a:cubicBezTo>
                    <a:pt x="35" y="181"/>
                    <a:pt x="35" y="181"/>
                    <a:pt x="35" y="181"/>
                  </a:cubicBezTo>
                  <a:cubicBezTo>
                    <a:pt x="35" y="182"/>
                    <a:pt x="35" y="182"/>
                    <a:pt x="35" y="182"/>
                  </a:cubicBezTo>
                  <a:cubicBezTo>
                    <a:pt x="35" y="182"/>
                    <a:pt x="35" y="182"/>
                    <a:pt x="35" y="182"/>
                  </a:cubicBezTo>
                  <a:cubicBezTo>
                    <a:pt x="33" y="181"/>
                    <a:pt x="33" y="181"/>
                    <a:pt x="33" y="181"/>
                  </a:cubicBezTo>
                  <a:cubicBezTo>
                    <a:pt x="32" y="181"/>
                    <a:pt x="32" y="181"/>
                    <a:pt x="32" y="181"/>
                  </a:cubicBezTo>
                  <a:cubicBezTo>
                    <a:pt x="32" y="181"/>
                    <a:pt x="32" y="181"/>
                    <a:pt x="32" y="181"/>
                  </a:cubicBezTo>
                  <a:cubicBezTo>
                    <a:pt x="32" y="181"/>
                    <a:pt x="32" y="181"/>
                    <a:pt x="32" y="181"/>
                  </a:cubicBezTo>
                  <a:cubicBezTo>
                    <a:pt x="34" y="182"/>
                    <a:pt x="34" y="182"/>
                    <a:pt x="34" y="182"/>
                  </a:cubicBezTo>
                  <a:cubicBezTo>
                    <a:pt x="34" y="182"/>
                    <a:pt x="34" y="182"/>
                    <a:pt x="34" y="182"/>
                  </a:cubicBezTo>
                  <a:cubicBezTo>
                    <a:pt x="34" y="182"/>
                    <a:pt x="34" y="182"/>
                    <a:pt x="34" y="182"/>
                  </a:cubicBezTo>
                  <a:cubicBezTo>
                    <a:pt x="34" y="182"/>
                    <a:pt x="34" y="182"/>
                    <a:pt x="34" y="182"/>
                  </a:cubicBezTo>
                  <a:cubicBezTo>
                    <a:pt x="34" y="183"/>
                    <a:pt x="34" y="183"/>
                    <a:pt x="34" y="183"/>
                  </a:cubicBezTo>
                  <a:cubicBezTo>
                    <a:pt x="33" y="183"/>
                    <a:pt x="33" y="183"/>
                    <a:pt x="33" y="183"/>
                  </a:cubicBezTo>
                  <a:cubicBezTo>
                    <a:pt x="33" y="182"/>
                    <a:pt x="33" y="182"/>
                    <a:pt x="33" y="182"/>
                  </a:cubicBezTo>
                  <a:cubicBezTo>
                    <a:pt x="32" y="182"/>
                    <a:pt x="32" y="182"/>
                    <a:pt x="32" y="182"/>
                  </a:cubicBezTo>
                  <a:cubicBezTo>
                    <a:pt x="32" y="182"/>
                    <a:pt x="32" y="182"/>
                    <a:pt x="32" y="182"/>
                  </a:cubicBezTo>
                  <a:cubicBezTo>
                    <a:pt x="32" y="183"/>
                    <a:pt x="32" y="183"/>
                    <a:pt x="32" y="183"/>
                  </a:cubicBezTo>
                  <a:cubicBezTo>
                    <a:pt x="31" y="183"/>
                    <a:pt x="31" y="183"/>
                    <a:pt x="31" y="183"/>
                  </a:cubicBezTo>
                  <a:cubicBezTo>
                    <a:pt x="30" y="183"/>
                    <a:pt x="30" y="183"/>
                    <a:pt x="30" y="183"/>
                  </a:cubicBezTo>
                  <a:cubicBezTo>
                    <a:pt x="30" y="183"/>
                    <a:pt x="30" y="183"/>
                    <a:pt x="30" y="183"/>
                  </a:cubicBezTo>
                  <a:cubicBezTo>
                    <a:pt x="30" y="183"/>
                    <a:pt x="30" y="183"/>
                    <a:pt x="30" y="183"/>
                  </a:cubicBezTo>
                  <a:cubicBezTo>
                    <a:pt x="30" y="183"/>
                    <a:pt x="30" y="183"/>
                    <a:pt x="30" y="183"/>
                  </a:cubicBezTo>
                  <a:cubicBezTo>
                    <a:pt x="29" y="183"/>
                    <a:pt x="29" y="183"/>
                    <a:pt x="29" y="183"/>
                  </a:cubicBezTo>
                  <a:cubicBezTo>
                    <a:pt x="28" y="184"/>
                    <a:pt x="28" y="184"/>
                    <a:pt x="28" y="184"/>
                  </a:cubicBezTo>
                  <a:cubicBezTo>
                    <a:pt x="28" y="184"/>
                    <a:pt x="28" y="184"/>
                    <a:pt x="28" y="184"/>
                  </a:cubicBezTo>
                  <a:cubicBezTo>
                    <a:pt x="29" y="184"/>
                    <a:pt x="29" y="184"/>
                    <a:pt x="29" y="184"/>
                  </a:cubicBezTo>
                  <a:cubicBezTo>
                    <a:pt x="30" y="184"/>
                    <a:pt x="30" y="184"/>
                    <a:pt x="30" y="184"/>
                  </a:cubicBezTo>
                  <a:cubicBezTo>
                    <a:pt x="30" y="184"/>
                    <a:pt x="30" y="184"/>
                    <a:pt x="30" y="184"/>
                  </a:cubicBezTo>
                  <a:cubicBezTo>
                    <a:pt x="31" y="184"/>
                    <a:pt x="31" y="184"/>
                    <a:pt x="31" y="184"/>
                  </a:cubicBezTo>
                  <a:cubicBezTo>
                    <a:pt x="31" y="184"/>
                    <a:pt x="31" y="184"/>
                    <a:pt x="31" y="184"/>
                  </a:cubicBezTo>
                  <a:cubicBezTo>
                    <a:pt x="32" y="184"/>
                    <a:pt x="32" y="184"/>
                    <a:pt x="32" y="184"/>
                  </a:cubicBezTo>
                  <a:cubicBezTo>
                    <a:pt x="32" y="184"/>
                    <a:pt x="32" y="184"/>
                    <a:pt x="32" y="184"/>
                  </a:cubicBezTo>
                  <a:cubicBezTo>
                    <a:pt x="33" y="184"/>
                    <a:pt x="33" y="184"/>
                    <a:pt x="33" y="184"/>
                  </a:cubicBezTo>
                  <a:cubicBezTo>
                    <a:pt x="33" y="185"/>
                    <a:pt x="33" y="185"/>
                    <a:pt x="33" y="185"/>
                  </a:cubicBezTo>
                  <a:cubicBezTo>
                    <a:pt x="33" y="185"/>
                    <a:pt x="33" y="185"/>
                    <a:pt x="33" y="185"/>
                  </a:cubicBezTo>
                  <a:cubicBezTo>
                    <a:pt x="33" y="185"/>
                    <a:pt x="33" y="185"/>
                    <a:pt x="33" y="185"/>
                  </a:cubicBezTo>
                  <a:cubicBezTo>
                    <a:pt x="32" y="186"/>
                    <a:pt x="32" y="186"/>
                    <a:pt x="32" y="186"/>
                  </a:cubicBezTo>
                  <a:cubicBezTo>
                    <a:pt x="33" y="187"/>
                    <a:pt x="33" y="187"/>
                    <a:pt x="33" y="187"/>
                  </a:cubicBezTo>
                  <a:cubicBezTo>
                    <a:pt x="33" y="187"/>
                    <a:pt x="33" y="187"/>
                    <a:pt x="33" y="187"/>
                  </a:cubicBezTo>
                  <a:cubicBezTo>
                    <a:pt x="34" y="187"/>
                    <a:pt x="34" y="187"/>
                    <a:pt x="34" y="187"/>
                  </a:cubicBezTo>
                  <a:cubicBezTo>
                    <a:pt x="35" y="188"/>
                    <a:pt x="35" y="188"/>
                    <a:pt x="35" y="188"/>
                  </a:cubicBezTo>
                  <a:cubicBezTo>
                    <a:pt x="35" y="188"/>
                    <a:pt x="35" y="188"/>
                    <a:pt x="35" y="188"/>
                  </a:cubicBezTo>
                  <a:cubicBezTo>
                    <a:pt x="35" y="187"/>
                    <a:pt x="35" y="187"/>
                    <a:pt x="35" y="187"/>
                  </a:cubicBezTo>
                  <a:cubicBezTo>
                    <a:pt x="35" y="187"/>
                    <a:pt x="35" y="187"/>
                    <a:pt x="35" y="187"/>
                  </a:cubicBezTo>
                  <a:cubicBezTo>
                    <a:pt x="34" y="186"/>
                    <a:pt x="34" y="186"/>
                    <a:pt x="34" y="186"/>
                  </a:cubicBezTo>
                  <a:cubicBezTo>
                    <a:pt x="34" y="186"/>
                    <a:pt x="34" y="186"/>
                    <a:pt x="34" y="186"/>
                  </a:cubicBezTo>
                  <a:cubicBezTo>
                    <a:pt x="34" y="186"/>
                    <a:pt x="34" y="186"/>
                    <a:pt x="34" y="186"/>
                  </a:cubicBezTo>
                  <a:cubicBezTo>
                    <a:pt x="35" y="186"/>
                    <a:pt x="35" y="186"/>
                    <a:pt x="35" y="186"/>
                  </a:cubicBezTo>
                  <a:cubicBezTo>
                    <a:pt x="35" y="186"/>
                    <a:pt x="35" y="186"/>
                    <a:pt x="35" y="186"/>
                  </a:cubicBezTo>
                  <a:cubicBezTo>
                    <a:pt x="35" y="186"/>
                    <a:pt x="35" y="186"/>
                    <a:pt x="35" y="186"/>
                  </a:cubicBezTo>
                  <a:cubicBezTo>
                    <a:pt x="35" y="185"/>
                    <a:pt x="35" y="185"/>
                    <a:pt x="35" y="185"/>
                  </a:cubicBezTo>
                  <a:cubicBezTo>
                    <a:pt x="34" y="185"/>
                    <a:pt x="34" y="185"/>
                    <a:pt x="34" y="185"/>
                  </a:cubicBezTo>
                  <a:cubicBezTo>
                    <a:pt x="36" y="184"/>
                    <a:pt x="36" y="184"/>
                    <a:pt x="36" y="184"/>
                  </a:cubicBezTo>
                  <a:cubicBezTo>
                    <a:pt x="37" y="184"/>
                    <a:pt x="37" y="184"/>
                    <a:pt x="37" y="184"/>
                  </a:cubicBezTo>
                  <a:cubicBezTo>
                    <a:pt x="40" y="185"/>
                    <a:pt x="40" y="185"/>
                    <a:pt x="40" y="185"/>
                  </a:cubicBezTo>
                  <a:cubicBezTo>
                    <a:pt x="41" y="185"/>
                    <a:pt x="41" y="185"/>
                    <a:pt x="41" y="185"/>
                  </a:cubicBezTo>
                  <a:cubicBezTo>
                    <a:pt x="41" y="184"/>
                    <a:pt x="41" y="184"/>
                    <a:pt x="41" y="184"/>
                  </a:cubicBezTo>
                  <a:cubicBezTo>
                    <a:pt x="42" y="184"/>
                    <a:pt x="42" y="184"/>
                    <a:pt x="42" y="184"/>
                  </a:cubicBezTo>
                  <a:close/>
                  <a:moveTo>
                    <a:pt x="41" y="182"/>
                  </a:moveTo>
                  <a:cubicBezTo>
                    <a:pt x="40" y="182"/>
                    <a:pt x="40" y="182"/>
                    <a:pt x="40" y="182"/>
                  </a:cubicBezTo>
                  <a:cubicBezTo>
                    <a:pt x="38" y="181"/>
                    <a:pt x="38" y="181"/>
                    <a:pt x="38" y="181"/>
                  </a:cubicBezTo>
                  <a:cubicBezTo>
                    <a:pt x="36" y="180"/>
                    <a:pt x="36" y="180"/>
                    <a:pt x="36" y="180"/>
                  </a:cubicBezTo>
                  <a:cubicBezTo>
                    <a:pt x="36" y="180"/>
                    <a:pt x="36" y="180"/>
                    <a:pt x="36" y="180"/>
                  </a:cubicBezTo>
                  <a:cubicBezTo>
                    <a:pt x="35" y="180"/>
                    <a:pt x="35" y="180"/>
                    <a:pt x="35" y="180"/>
                  </a:cubicBezTo>
                  <a:cubicBezTo>
                    <a:pt x="34" y="179"/>
                    <a:pt x="34" y="179"/>
                    <a:pt x="34" y="179"/>
                  </a:cubicBezTo>
                  <a:cubicBezTo>
                    <a:pt x="34" y="179"/>
                    <a:pt x="34" y="179"/>
                    <a:pt x="34" y="179"/>
                  </a:cubicBezTo>
                  <a:cubicBezTo>
                    <a:pt x="34" y="178"/>
                    <a:pt x="34" y="178"/>
                    <a:pt x="34" y="178"/>
                  </a:cubicBezTo>
                  <a:cubicBezTo>
                    <a:pt x="35" y="178"/>
                    <a:pt x="35" y="178"/>
                    <a:pt x="35" y="178"/>
                  </a:cubicBezTo>
                  <a:cubicBezTo>
                    <a:pt x="35" y="177"/>
                    <a:pt x="35" y="177"/>
                    <a:pt x="35" y="177"/>
                  </a:cubicBezTo>
                  <a:cubicBezTo>
                    <a:pt x="36" y="177"/>
                    <a:pt x="36" y="177"/>
                    <a:pt x="36" y="177"/>
                  </a:cubicBezTo>
                  <a:cubicBezTo>
                    <a:pt x="37" y="176"/>
                    <a:pt x="37" y="176"/>
                    <a:pt x="37" y="176"/>
                  </a:cubicBezTo>
                  <a:cubicBezTo>
                    <a:pt x="37" y="176"/>
                    <a:pt x="37" y="176"/>
                    <a:pt x="37" y="176"/>
                  </a:cubicBezTo>
                  <a:cubicBezTo>
                    <a:pt x="36" y="176"/>
                    <a:pt x="36" y="176"/>
                    <a:pt x="36" y="176"/>
                  </a:cubicBezTo>
                  <a:cubicBezTo>
                    <a:pt x="34" y="176"/>
                    <a:pt x="34" y="176"/>
                    <a:pt x="34" y="176"/>
                  </a:cubicBezTo>
                  <a:cubicBezTo>
                    <a:pt x="34" y="177"/>
                    <a:pt x="34" y="177"/>
                    <a:pt x="34" y="177"/>
                  </a:cubicBezTo>
                  <a:cubicBezTo>
                    <a:pt x="33" y="177"/>
                    <a:pt x="33" y="177"/>
                    <a:pt x="33" y="177"/>
                  </a:cubicBezTo>
                  <a:cubicBezTo>
                    <a:pt x="32" y="176"/>
                    <a:pt x="32" y="176"/>
                    <a:pt x="32" y="176"/>
                  </a:cubicBezTo>
                  <a:cubicBezTo>
                    <a:pt x="32" y="175"/>
                    <a:pt x="32" y="175"/>
                    <a:pt x="32" y="175"/>
                  </a:cubicBezTo>
                  <a:cubicBezTo>
                    <a:pt x="32" y="174"/>
                    <a:pt x="32" y="174"/>
                    <a:pt x="32" y="174"/>
                  </a:cubicBezTo>
                  <a:cubicBezTo>
                    <a:pt x="33" y="174"/>
                    <a:pt x="33" y="174"/>
                    <a:pt x="33" y="174"/>
                  </a:cubicBezTo>
                  <a:cubicBezTo>
                    <a:pt x="33" y="173"/>
                    <a:pt x="33" y="173"/>
                    <a:pt x="33" y="173"/>
                  </a:cubicBezTo>
                  <a:cubicBezTo>
                    <a:pt x="32" y="173"/>
                    <a:pt x="32" y="173"/>
                    <a:pt x="32" y="173"/>
                  </a:cubicBezTo>
                  <a:cubicBezTo>
                    <a:pt x="32" y="173"/>
                    <a:pt x="32" y="173"/>
                    <a:pt x="32" y="173"/>
                  </a:cubicBezTo>
                  <a:cubicBezTo>
                    <a:pt x="32" y="172"/>
                    <a:pt x="32" y="172"/>
                    <a:pt x="32" y="172"/>
                  </a:cubicBezTo>
                  <a:cubicBezTo>
                    <a:pt x="33" y="172"/>
                    <a:pt x="33" y="172"/>
                    <a:pt x="33" y="172"/>
                  </a:cubicBezTo>
                  <a:cubicBezTo>
                    <a:pt x="34" y="173"/>
                    <a:pt x="34" y="173"/>
                    <a:pt x="34" y="173"/>
                  </a:cubicBezTo>
                  <a:cubicBezTo>
                    <a:pt x="34" y="173"/>
                    <a:pt x="34" y="173"/>
                    <a:pt x="34" y="173"/>
                  </a:cubicBezTo>
                  <a:cubicBezTo>
                    <a:pt x="35" y="172"/>
                    <a:pt x="35" y="172"/>
                    <a:pt x="35" y="172"/>
                  </a:cubicBezTo>
                  <a:cubicBezTo>
                    <a:pt x="35" y="171"/>
                    <a:pt x="35" y="171"/>
                    <a:pt x="35" y="171"/>
                  </a:cubicBezTo>
                  <a:cubicBezTo>
                    <a:pt x="34" y="171"/>
                    <a:pt x="34" y="171"/>
                    <a:pt x="34" y="171"/>
                  </a:cubicBezTo>
                  <a:cubicBezTo>
                    <a:pt x="35" y="170"/>
                    <a:pt x="35" y="170"/>
                    <a:pt x="35" y="170"/>
                  </a:cubicBezTo>
                  <a:cubicBezTo>
                    <a:pt x="35" y="170"/>
                    <a:pt x="35" y="170"/>
                    <a:pt x="35" y="170"/>
                  </a:cubicBezTo>
                  <a:cubicBezTo>
                    <a:pt x="36" y="171"/>
                    <a:pt x="36" y="171"/>
                    <a:pt x="36" y="171"/>
                  </a:cubicBezTo>
                  <a:cubicBezTo>
                    <a:pt x="36" y="171"/>
                    <a:pt x="36" y="171"/>
                    <a:pt x="36" y="171"/>
                  </a:cubicBezTo>
                  <a:cubicBezTo>
                    <a:pt x="38" y="170"/>
                    <a:pt x="38" y="170"/>
                    <a:pt x="38" y="170"/>
                  </a:cubicBezTo>
                  <a:cubicBezTo>
                    <a:pt x="39" y="175"/>
                    <a:pt x="39" y="175"/>
                    <a:pt x="39" y="175"/>
                  </a:cubicBezTo>
                  <a:cubicBezTo>
                    <a:pt x="39" y="175"/>
                    <a:pt x="39" y="175"/>
                    <a:pt x="39" y="175"/>
                  </a:cubicBezTo>
                  <a:cubicBezTo>
                    <a:pt x="39" y="175"/>
                    <a:pt x="39" y="175"/>
                    <a:pt x="39" y="175"/>
                  </a:cubicBezTo>
                  <a:cubicBezTo>
                    <a:pt x="41" y="182"/>
                    <a:pt x="41" y="182"/>
                    <a:pt x="41" y="182"/>
                  </a:cubicBezTo>
                  <a:close/>
                  <a:moveTo>
                    <a:pt x="38" y="169"/>
                  </a:moveTo>
                  <a:cubicBezTo>
                    <a:pt x="36" y="168"/>
                    <a:pt x="36" y="168"/>
                    <a:pt x="36" y="168"/>
                  </a:cubicBezTo>
                  <a:cubicBezTo>
                    <a:pt x="35" y="168"/>
                    <a:pt x="35" y="168"/>
                    <a:pt x="35" y="168"/>
                  </a:cubicBezTo>
                  <a:cubicBezTo>
                    <a:pt x="35" y="167"/>
                    <a:pt x="35" y="167"/>
                    <a:pt x="35" y="167"/>
                  </a:cubicBezTo>
                  <a:cubicBezTo>
                    <a:pt x="29" y="167"/>
                    <a:pt x="29" y="167"/>
                    <a:pt x="29" y="167"/>
                  </a:cubicBezTo>
                  <a:cubicBezTo>
                    <a:pt x="26" y="168"/>
                    <a:pt x="26" y="168"/>
                    <a:pt x="26" y="168"/>
                  </a:cubicBezTo>
                  <a:cubicBezTo>
                    <a:pt x="25" y="167"/>
                    <a:pt x="25" y="167"/>
                    <a:pt x="25" y="167"/>
                  </a:cubicBezTo>
                  <a:cubicBezTo>
                    <a:pt x="23" y="167"/>
                    <a:pt x="23" y="167"/>
                    <a:pt x="23" y="167"/>
                  </a:cubicBezTo>
                  <a:cubicBezTo>
                    <a:pt x="23" y="166"/>
                    <a:pt x="23" y="166"/>
                    <a:pt x="23" y="166"/>
                  </a:cubicBezTo>
                  <a:cubicBezTo>
                    <a:pt x="22" y="164"/>
                    <a:pt x="22" y="164"/>
                    <a:pt x="22" y="164"/>
                  </a:cubicBezTo>
                  <a:cubicBezTo>
                    <a:pt x="21" y="163"/>
                    <a:pt x="21" y="163"/>
                    <a:pt x="21" y="163"/>
                  </a:cubicBezTo>
                  <a:cubicBezTo>
                    <a:pt x="21" y="161"/>
                    <a:pt x="21" y="161"/>
                    <a:pt x="21" y="161"/>
                  </a:cubicBezTo>
                  <a:cubicBezTo>
                    <a:pt x="21" y="160"/>
                    <a:pt x="21" y="160"/>
                    <a:pt x="21" y="160"/>
                  </a:cubicBezTo>
                  <a:cubicBezTo>
                    <a:pt x="20" y="160"/>
                    <a:pt x="20" y="160"/>
                    <a:pt x="20" y="160"/>
                  </a:cubicBezTo>
                  <a:cubicBezTo>
                    <a:pt x="19" y="161"/>
                    <a:pt x="19" y="161"/>
                    <a:pt x="19" y="161"/>
                  </a:cubicBezTo>
                  <a:cubicBezTo>
                    <a:pt x="18" y="161"/>
                    <a:pt x="18" y="161"/>
                    <a:pt x="18" y="161"/>
                  </a:cubicBezTo>
                  <a:cubicBezTo>
                    <a:pt x="17" y="161"/>
                    <a:pt x="17" y="161"/>
                    <a:pt x="17" y="161"/>
                  </a:cubicBezTo>
                  <a:cubicBezTo>
                    <a:pt x="15" y="158"/>
                    <a:pt x="15" y="158"/>
                    <a:pt x="15" y="158"/>
                  </a:cubicBezTo>
                  <a:cubicBezTo>
                    <a:pt x="15" y="157"/>
                    <a:pt x="15" y="157"/>
                    <a:pt x="15" y="157"/>
                  </a:cubicBezTo>
                  <a:cubicBezTo>
                    <a:pt x="15" y="153"/>
                    <a:pt x="15" y="153"/>
                    <a:pt x="15" y="153"/>
                  </a:cubicBezTo>
                  <a:cubicBezTo>
                    <a:pt x="16" y="152"/>
                    <a:pt x="16" y="152"/>
                    <a:pt x="16" y="152"/>
                  </a:cubicBezTo>
                  <a:cubicBezTo>
                    <a:pt x="18" y="150"/>
                    <a:pt x="18" y="150"/>
                    <a:pt x="18" y="150"/>
                  </a:cubicBezTo>
                  <a:cubicBezTo>
                    <a:pt x="18" y="148"/>
                    <a:pt x="18" y="148"/>
                    <a:pt x="18" y="148"/>
                  </a:cubicBezTo>
                  <a:cubicBezTo>
                    <a:pt x="18" y="146"/>
                    <a:pt x="18" y="146"/>
                    <a:pt x="18" y="146"/>
                  </a:cubicBezTo>
                  <a:cubicBezTo>
                    <a:pt x="17" y="145"/>
                    <a:pt x="17" y="145"/>
                    <a:pt x="17" y="145"/>
                  </a:cubicBezTo>
                  <a:cubicBezTo>
                    <a:pt x="18" y="143"/>
                    <a:pt x="18" y="143"/>
                    <a:pt x="18" y="143"/>
                  </a:cubicBezTo>
                  <a:cubicBezTo>
                    <a:pt x="18" y="142"/>
                    <a:pt x="18" y="142"/>
                    <a:pt x="18" y="142"/>
                  </a:cubicBezTo>
                  <a:cubicBezTo>
                    <a:pt x="18" y="140"/>
                    <a:pt x="18" y="140"/>
                    <a:pt x="18" y="140"/>
                  </a:cubicBezTo>
                  <a:cubicBezTo>
                    <a:pt x="18" y="139"/>
                    <a:pt x="18" y="139"/>
                    <a:pt x="18" y="139"/>
                  </a:cubicBezTo>
                  <a:cubicBezTo>
                    <a:pt x="18" y="138"/>
                    <a:pt x="18" y="138"/>
                    <a:pt x="18" y="138"/>
                  </a:cubicBezTo>
                  <a:cubicBezTo>
                    <a:pt x="18" y="137"/>
                    <a:pt x="18" y="137"/>
                    <a:pt x="18" y="137"/>
                  </a:cubicBezTo>
                  <a:cubicBezTo>
                    <a:pt x="18" y="134"/>
                    <a:pt x="18" y="134"/>
                    <a:pt x="18" y="134"/>
                  </a:cubicBezTo>
                  <a:cubicBezTo>
                    <a:pt x="17" y="133"/>
                    <a:pt x="17" y="133"/>
                    <a:pt x="17" y="133"/>
                  </a:cubicBezTo>
                  <a:cubicBezTo>
                    <a:pt x="17" y="133"/>
                    <a:pt x="17" y="133"/>
                    <a:pt x="17" y="133"/>
                  </a:cubicBezTo>
                  <a:cubicBezTo>
                    <a:pt x="18" y="132"/>
                    <a:pt x="18" y="132"/>
                    <a:pt x="18" y="132"/>
                  </a:cubicBezTo>
                  <a:cubicBezTo>
                    <a:pt x="18" y="131"/>
                    <a:pt x="18" y="131"/>
                    <a:pt x="18" y="131"/>
                  </a:cubicBezTo>
                  <a:cubicBezTo>
                    <a:pt x="17" y="129"/>
                    <a:pt x="17" y="129"/>
                    <a:pt x="17" y="129"/>
                  </a:cubicBezTo>
                  <a:cubicBezTo>
                    <a:pt x="16" y="128"/>
                    <a:pt x="16" y="128"/>
                    <a:pt x="16" y="128"/>
                  </a:cubicBezTo>
                  <a:cubicBezTo>
                    <a:pt x="15" y="128"/>
                    <a:pt x="15" y="128"/>
                    <a:pt x="15" y="128"/>
                  </a:cubicBezTo>
                  <a:cubicBezTo>
                    <a:pt x="15" y="129"/>
                    <a:pt x="15" y="129"/>
                    <a:pt x="15" y="129"/>
                  </a:cubicBezTo>
                  <a:cubicBezTo>
                    <a:pt x="14" y="128"/>
                    <a:pt x="14" y="128"/>
                    <a:pt x="14" y="128"/>
                  </a:cubicBezTo>
                  <a:cubicBezTo>
                    <a:pt x="14" y="127"/>
                    <a:pt x="14" y="127"/>
                    <a:pt x="14" y="127"/>
                  </a:cubicBezTo>
                  <a:cubicBezTo>
                    <a:pt x="16" y="127"/>
                    <a:pt x="16" y="127"/>
                    <a:pt x="16" y="127"/>
                  </a:cubicBezTo>
                  <a:cubicBezTo>
                    <a:pt x="17" y="126"/>
                    <a:pt x="17" y="126"/>
                    <a:pt x="17" y="126"/>
                  </a:cubicBezTo>
                  <a:cubicBezTo>
                    <a:pt x="17" y="125"/>
                    <a:pt x="17" y="125"/>
                    <a:pt x="17" y="125"/>
                  </a:cubicBezTo>
                  <a:cubicBezTo>
                    <a:pt x="17" y="125"/>
                    <a:pt x="17" y="125"/>
                    <a:pt x="17" y="125"/>
                  </a:cubicBezTo>
                  <a:cubicBezTo>
                    <a:pt x="16" y="126"/>
                    <a:pt x="16" y="126"/>
                    <a:pt x="16" y="126"/>
                  </a:cubicBezTo>
                  <a:cubicBezTo>
                    <a:pt x="15" y="126"/>
                    <a:pt x="15" y="126"/>
                    <a:pt x="15" y="126"/>
                  </a:cubicBezTo>
                  <a:cubicBezTo>
                    <a:pt x="15" y="124"/>
                    <a:pt x="15" y="124"/>
                    <a:pt x="15" y="124"/>
                  </a:cubicBezTo>
                  <a:cubicBezTo>
                    <a:pt x="14" y="122"/>
                    <a:pt x="14" y="122"/>
                    <a:pt x="14" y="122"/>
                  </a:cubicBezTo>
                  <a:cubicBezTo>
                    <a:pt x="14" y="121"/>
                    <a:pt x="14" y="121"/>
                    <a:pt x="14" y="121"/>
                  </a:cubicBezTo>
                  <a:cubicBezTo>
                    <a:pt x="14" y="120"/>
                    <a:pt x="14" y="120"/>
                    <a:pt x="14" y="120"/>
                  </a:cubicBezTo>
                  <a:cubicBezTo>
                    <a:pt x="13" y="119"/>
                    <a:pt x="13" y="119"/>
                    <a:pt x="13" y="119"/>
                  </a:cubicBezTo>
                  <a:cubicBezTo>
                    <a:pt x="12" y="118"/>
                    <a:pt x="12" y="118"/>
                    <a:pt x="12" y="118"/>
                  </a:cubicBezTo>
                  <a:cubicBezTo>
                    <a:pt x="12" y="115"/>
                    <a:pt x="12" y="115"/>
                    <a:pt x="12" y="115"/>
                  </a:cubicBezTo>
                  <a:cubicBezTo>
                    <a:pt x="13" y="114"/>
                    <a:pt x="13" y="114"/>
                    <a:pt x="13" y="114"/>
                  </a:cubicBezTo>
                  <a:cubicBezTo>
                    <a:pt x="13" y="113"/>
                    <a:pt x="13" y="113"/>
                    <a:pt x="13" y="113"/>
                  </a:cubicBezTo>
                  <a:cubicBezTo>
                    <a:pt x="13" y="112"/>
                    <a:pt x="13" y="112"/>
                    <a:pt x="13" y="112"/>
                  </a:cubicBezTo>
                  <a:cubicBezTo>
                    <a:pt x="12" y="112"/>
                    <a:pt x="12" y="112"/>
                    <a:pt x="12" y="112"/>
                  </a:cubicBezTo>
                  <a:cubicBezTo>
                    <a:pt x="12" y="110"/>
                    <a:pt x="12" y="110"/>
                    <a:pt x="12" y="110"/>
                  </a:cubicBezTo>
                  <a:cubicBezTo>
                    <a:pt x="11" y="108"/>
                    <a:pt x="11" y="108"/>
                    <a:pt x="11" y="108"/>
                  </a:cubicBezTo>
                  <a:cubicBezTo>
                    <a:pt x="12" y="105"/>
                    <a:pt x="12" y="105"/>
                    <a:pt x="12" y="105"/>
                  </a:cubicBezTo>
                  <a:cubicBezTo>
                    <a:pt x="11" y="103"/>
                    <a:pt x="11" y="103"/>
                    <a:pt x="11" y="103"/>
                  </a:cubicBezTo>
                  <a:cubicBezTo>
                    <a:pt x="11" y="102"/>
                    <a:pt x="11" y="102"/>
                    <a:pt x="11" y="102"/>
                  </a:cubicBezTo>
                  <a:cubicBezTo>
                    <a:pt x="12" y="100"/>
                    <a:pt x="12" y="100"/>
                    <a:pt x="12" y="100"/>
                  </a:cubicBezTo>
                  <a:cubicBezTo>
                    <a:pt x="13" y="98"/>
                    <a:pt x="13" y="98"/>
                    <a:pt x="13" y="98"/>
                  </a:cubicBezTo>
                  <a:cubicBezTo>
                    <a:pt x="14" y="97"/>
                    <a:pt x="14" y="97"/>
                    <a:pt x="14" y="97"/>
                  </a:cubicBezTo>
                  <a:cubicBezTo>
                    <a:pt x="14" y="97"/>
                    <a:pt x="14" y="97"/>
                    <a:pt x="14" y="97"/>
                  </a:cubicBezTo>
                  <a:cubicBezTo>
                    <a:pt x="12" y="92"/>
                    <a:pt x="12" y="92"/>
                    <a:pt x="12" y="92"/>
                  </a:cubicBezTo>
                  <a:cubicBezTo>
                    <a:pt x="12" y="90"/>
                    <a:pt x="12" y="90"/>
                    <a:pt x="12" y="90"/>
                  </a:cubicBezTo>
                  <a:cubicBezTo>
                    <a:pt x="12" y="89"/>
                    <a:pt x="12" y="89"/>
                    <a:pt x="12" y="89"/>
                  </a:cubicBezTo>
                  <a:cubicBezTo>
                    <a:pt x="12" y="86"/>
                    <a:pt x="12" y="86"/>
                    <a:pt x="12" y="86"/>
                  </a:cubicBezTo>
                  <a:cubicBezTo>
                    <a:pt x="13" y="85"/>
                    <a:pt x="13" y="85"/>
                    <a:pt x="13" y="85"/>
                  </a:cubicBezTo>
                  <a:cubicBezTo>
                    <a:pt x="14" y="84"/>
                    <a:pt x="14" y="84"/>
                    <a:pt x="14" y="84"/>
                  </a:cubicBezTo>
                  <a:cubicBezTo>
                    <a:pt x="14" y="82"/>
                    <a:pt x="14" y="82"/>
                    <a:pt x="14" y="82"/>
                  </a:cubicBezTo>
                  <a:cubicBezTo>
                    <a:pt x="13" y="81"/>
                    <a:pt x="13" y="81"/>
                    <a:pt x="13" y="81"/>
                  </a:cubicBezTo>
                  <a:cubicBezTo>
                    <a:pt x="12" y="80"/>
                    <a:pt x="12" y="80"/>
                    <a:pt x="12" y="80"/>
                  </a:cubicBezTo>
                  <a:cubicBezTo>
                    <a:pt x="13" y="79"/>
                    <a:pt x="13" y="79"/>
                    <a:pt x="13" y="79"/>
                  </a:cubicBezTo>
                  <a:cubicBezTo>
                    <a:pt x="13" y="78"/>
                    <a:pt x="13" y="78"/>
                    <a:pt x="13" y="78"/>
                  </a:cubicBezTo>
                  <a:cubicBezTo>
                    <a:pt x="14" y="76"/>
                    <a:pt x="14" y="76"/>
                    <a:pt x="14" y="76"/>
                  </a:cubicBezTo>
                  <a:cubicBezTo>
                    <a:pt x="15" y="76"/>
                    <a:pt x="15" y="76"/>
                    <a:pt x="15" y="76"/>
                  </a:cubicBezTo>
                  <a:cubicBezTo>
                    <a:pt x="15" y="74"/>
                    <a:pt x="15" y="74"/>
                    <a:pt x="15" y="74"/>
                  </a:cubicBezTo>
                  <a:cubicBezTo>
                    <a:pt x="14" y="71"/>
                    <a:pt x="14" y="71"/>
                    <a:pt x="14" y="71"/>
                  </a:cubicBezTo>
                  <a:cubicBezTo>
                    <a:pt x="14" y="70"/>
                    <a:pt x="14" y="70"/>
                    <a:pt x="14" y="70"/>
                  </a:cubicBezTo>
                  <a:cubicBezTo>
                    <a:pt x="13" y="68"/>
                    <a:pt x="13" y="68"/>
                    <a:pt x="13" y="68"/>
                  </a:cubicBezTo>
                  <a:cubicBezTo>
                    <a:pt x="13" y="67"/>
                    <a:pt x="13" y="67"/>
                    <a:pt x="13" y="67"/>
                  </a:cubicBezTo>
                  <a:cubicBezTo>
                    <a:pt x="12" y="65"/>
                    <a:pt x="12" y="65"/>
                    <a:pt x="12" y="65"/>
                  </a:cubicBezTo>
                  <a:cubicBezTo>
                    <a:pt x="11" y="64"/>
                    <a:pt x="11" y="64"/>
                    <a:pt x="11" y="64"/>
                  </a:cubicBezTo>
                  <a:cubicBezTo>
                    <a:pt x="11" y="63"/>
                    <a:pt x="11" y="63"/>
                    <a:pt x="11" y="63"/>
                  </a:cubicBezTo>
                  <a:cubicBezTo>
                    <a:pt x="10" y="61"/>
                    <a:pt x="10" y="61"/>
                    <a:pt x="10" y="61"/>
                  </a:cubicBezTo>
                  <a:cubicBezTo>
                    <a:pt x="10" y="60"/>
                    <a:pt x="10" y="60"/>
                    <a:pt x="10" y="60"/>
                  </a:cubicBezTo>
                  <a:cubicBezTo>
                    <a:pt x="12" y="59"/>
                    <a:pt x="12" y="59"/>
                    <a:pt x="12" y="59"/>
                  </a:cubicBezTo>
                  <a:cubicBezTo>
                    <a:pt x="12" y="57"/>
                    <a:pt x="12" y="57"/>
                    <a:pt x="12" y="57"/>
                  </a:cubicBezTo>
                  <a:cubicBezTo>
                    <a:pt x="12" y="57"/>
                    <a:pt x="12" y="57"/>
                    <a:pt x="12" y="57"/>
                  </a:cubicBezTo>
                  <a:cubicBezTo>
                    <a:pt x="12" y="55"/>
                    <a:pt x="12" y="55"/>
                    <a:pt x="12" y="55"/>
                  </a:cubicBezTo>
                  <a:cubicBezTo>
                    <a:pt x="12" y="53"/>
                    <a:pt x="12" y="53"/>
                    <a:pt x="12" y="53"/>
                  </a:cubicBezTo>
                  <a:cubicBezTo>
                    <a:pt x="11" y="51"/>
                    <a:pt x="11" y="51"/>
                    <a:pt x="11" y="51"/>
                  </a:cubicBezTo>
                  <a:cubicBezTo>
                    <a:pt x="12" y="50"/>
                    <a:pt x="12" y="50"/>
                    <a:pt x="12" y="50"/>
                  </a:cubicBezTo>
                  <a:cubicBezTo>
                    <a:pt x="12" y="47"/>
                    <a:pt x="12" y="47"/>
                    <a:pt x="12" y="47"/>
                  </a:cubicBezTo>
                  <a:cubicBezTo>
                    <a:pt x="13" y="46"/>
                    <a:pt x="13" y="46"/>
                    <a:pt x="13" y="46"/>
                  </a:cubicBezTo>
                  <a:cubicBezTo>
                    <a:pt x="14" y="44"/>
                    <a:pt x="14" y="44"/>
                    <a:pt x="14" y="44"/>
                  </a:cubicBezTo>
                  <a:cubicBezTo>
                    <a:pt x="16" y="43"/>
                    <a:pt x="16" y="43"/>
                    <a:pt x="16" y="43"/>
                  </a:cubicBezTo>
                  <a:cubicBezTo>
                    <a:pt x="16" y="42"/>
                    <a:pt x="16" y="42"/>
                    <a:pt x="16" y="42"/>
                  </a:cubicBezTo>
                  <a:cubicBezTo>
                    <a:pt x="17" y="41"/>
                    <a:pt x="17" y="41"/>
                    <a:pt x="17" y="41"/>
                  </a:cubicBezTo>
                  <a:cubicBezTo>
                    <a:pt x="17" y="41"/>
                    <a:pt x="17" y="41"/>
                    <a:pt x="17" y="41"/>
                  </a:cubicBezTo>
                  <a:cubicBezTo>
                    <a:pt x="17" y="40"/>
                    <a:pt x="17" y="40"/>
                    <a:pt x="17" y="40"/>
                  </a:cubicBezTo>
                  <a:cubicBezTo>
                    <a:pt x="16" y="39"/>
                    <a:pt x="16" y="39"/>
                    <a:pt x="16" y="39"/>
                  </a:cubicBezTo>
                  <a:cubicBezTo>
                    <a:pt x="16" y="39"/>
                    <a:pt x="16" y="39"/>
                    <a:pt x="16" y="39"/>
                  </a:cubicBezTo>
                  <a:cubicBezTo>
                    <a:pt x="16" y="38"/>
                    <a:pt x="16" y="38"/>
                    <a:pt x="16" y="38"/>
                  </a:cubicBezTo>
                  <a:cubicBezTo>
                    <a:pt x="17" y="38"/>
                    <a:pt x="17" y="38"/>
                    <a:pt x="17" y="38"/>
                  </a:cubicBezTo>
                  <a:cubicBezTo>
                    <a:pt x="17" y="37"/>
                    <a:pt x="17" y="37"/>
                    <a:pt x="17" y="37"/>
                  </a:cubicBezTo>
                  <a:cubicBezTo>
                    <a:pt x="16" y="36"/>
                    <a:pt x="16" y="36"/>
                    <a:pt x="16" y="36"/>
                  </a:cubicBezTo>
                  <a:cubicBezTo>
                    <a:pt x="16" y="34"/>
                    <a:pt x="16" y="34"/>
                    <a:pt x="16" y="34"/>
                  </a:cubicBezTo>
                  <a:cubicBezTo>
                    <a:pt x="16" y="33"/>
                    <a:pt x="16" y="33"/>
                    <a:pt x="16" y="33"/>
                  </a:cubicBezTo>
                  <a:cubicBezTo>
                    <a:pt x="16" y="33"/>
                    <a:pt x="16" y="33"/>
                    <a:pt x="16" y="33"/>
                  </a:cubicBezTo>
                  <a:cubicBezTo>
                    <a:pt x="15" y="32"/>
                    <a:pt x="15" y="32"/>
                    <a:pt x="15" y="32"/>
                  </a:cubicBezTo>
                  <a:cubicBezTo>
                    <a:pt x="15" y="31"/>
                    <a:pt x="15" y="31"/>
                    <a:pt x="15" y="31"/>
                  </a:cubicBezTo>
                  <a:cubicBezTo>
                    <a:pt x="21" y="28"/>
                    <a:pt x="21" y="28"/>
                    <a:pt x="21" y="28"/>
                  </a:cubicBezTo>
                  <a:cubicBezTo>
                    <a:pt x="22" y="24"/>
                    <a:pt x="22" y="24"/>
                    <a:pt x="22" y="24"/>
                  </a:cubicBezTo>
                  <a:cubicBezTo>
                    <a:pt x="21" y="23"/>
                    <a:pt x="21" y="23"/>
                    <a:pt x="21" y="23"/>
                  </a:cubicBezTo>
                  <a:cubicBezTo>
                    <a:pt x="20" y="23"/>
                    <a:pt x="20" y="23"/>
                    <a:pt x="20" y="23"/>
                  </a:cubicBezTo>
                  <a:cubicBezTo>
                    <a:pt x="20" y="23"/>
                    <a:pt x="20" y="23"/>
                    <a:pt x="20" y="23"/>
                  </a:cubicBezTo>
                  <a:cubicBezTo>
                    <a:pt x="19" y="23"/>
                    <a:pt x="19" y="23"/>
                    <a:pt x="19" y="23"/>
                  </a:cubicBezTo>
                  <a:cubicBezTo>
                    <a:pt x="16" y="15"/>
                    <a:pt x="16" y="15"/>
                    <a:pt x="16" y="15"/>
                  </a:cubicBezTo>
                  <a:cubicBezTo>
                    <a:pt x="13" y="14"/>
                    <a:pt x="13" y="14"/>
                    <a:pt x="13" y="14"/>
                  </a:cubicBezTo>
                  <a:cubicBezTo>
                    <a:pt x="13" y="13"/>
                    <a:pt x="13" y="13"/>
                    <a:pt x="13" y="13"/>
                  </a:cubicBezTo>
                  <a:cubicBezTo>
                    <a:pt x="14" y="11"/>
                    <a:pt x="14" y="11"/>
                    <a:pt x="14" y="11"/>
                  </a:cubicBezTo>
                  <a:cubicBezTo>
                    <a:pt x="14" y="10"/>
                    <a:pt x="14" y="10"/>
                    <a:pt x="14" y="10"/>
                  </a:cubicBezTo>
                  <a:cubicBezTo>
                    <a:pt x="14" y="9"/>
                    <a:pt x="14" y="9"/>
                    <a:pt x="14" y="9"/>
                  </a:cubicBezTo>
                  <a:cubicBezTo>
                    <a:pt x="14" y="8"/>
                    <a:pt x="14" y="8"/>
                    <a:pt x="14" y="8"/>
                  </a:cubicBezTo>
                  <a:cubicBezTo>
                    <a:pt x="12" y="7"/>
                    <a:pt x="12" y="7"/>
                    <a:pt x="12" y="7"/>
                  </a:cubicBezTo>
                  <a:cubicBezTo>
                    <a:pt x="11" y="6"/>
                    <a:pt x="11" y="6"/>
                    <a:pt x="11" y="6"/>
                  </a:cubicBezTo>
                  <a:cubicBezTo>
                    <a:pt x="11" y="4"/>
                    <a:pt x="11" y="4"/>
                    <a:pt x="11" y="4"/>
                  </a:cubicBezTo>
                  <a:cubicBezTo>
                    <a:pt x="11" y="4"/>
                    <a:pt x="11" y="4"/>
                    <a:pt x="11" y="4"/>
                  </a:cubicBezTo>
                  <a:cubicBezTo>
                    <a:pt x="11" y="3"/>
                    <a:pt x="11" y="3"/>
                    <a:pt x="11" y="3"/>
                  </a:cubicBezTo>
                  <a:cubicBezTo>
                    <a:pt x="11" y="2"/>
                    <a:pt x="11" y="2"/>
                    <a:pt x="11" y="2"/>
                  </a:cubicBezTo>
                  <a:cubicBezTo>
                    <a:pt x="10" y="2"/>
                    <a:pt x="10" y="2"/>
                    <a:pt x="10" y="2"/>
                  </a:cubicBezTo>
                  <a:cubicBezTo>
                    <a:pt x="10" y="1"/>
                    <a:pt x="10" y="1"/>
                    <a:pt x="10" y="1"/>
                  </a:cubicBezTo>
                  <a:cubicBezTo>
                    <a:pt x="9" y="0"/>
                    <a:pt x="9" y="0"/>
                    <a:pt x="9" y="0"/>
                  </a:cubicBezTo>
                  <a:cubicBezTo>
                    <a:pt x="9" y="0"/>
                    <a:pt x="9" y="0"/>
                    <a:pt x="9" y="0"/>
                  </a:cubicBezTo>
                  <a:cubicBezTo>
                    <a:pt x="8" y="1"/>
                    <a:pt x="8" y="1"/>
                    <a:pt x="8" y="1"/>
                  </a:cubicBezTo>
                  <a:cubicBezTo>
                    <a:pt x="8" y="1"/>
                    <a:pt x="8" y="1"/>
                    <a:pt x="8" y="1"/>
                  </a:cubicBezTo>
                  <a:cubicBezTo>
                    <a:pt x="9" y="2"/>
                    <a:pt x="9" y="2"/>
                    <a:pt x="9" y="2"/>
                  </a:cubicBezTo>
                  <a:cubicBezTo>
                    <a:pt x="8" y="3"/>
                    <a:pt x="8" y="3"/>
                    <a:pt x="8" y="3"/>
                  </a:cubicBezTo>
                  <a:cubicBezTo>
                    <a:pt x="7" y="3"/>
                    <a:pt x="7" y="3"/>
                    <a:pt x="7" y="3"/>
                  </a:cubicBezTo>
                  <a:cubicBezTo>
                    <a:pt x="7" y="3"/>
                    <a:pt x="7" y="3"/>
                    <a:pt x="7" y="3"/>
                  </a:cubicBezTo>
                  <a:cubicBezTo>
                    <a:pt x="6" y="4"/>
                    <a:pt x="6" y="4"/>
                    <a:pt x="6" y="4"/>
                  </a:cubicBezTo>
                  <a:cubicBezTo>
                    <a:pt x="5" y="4"/>
                    <a:pt x="5" y="4"/>
                    <a:pt x="5" y="4"/>
                  </a:cubicBezTo>
                  <a:cubicBezTo>
                    <a:pt x="5" y="4"/>
                    <a:pt x="5" y="4"/>
                    <a:pt x="5" y="4"/>
                  </a:cubicBezTo>
                  <a:cubicBezTo>
                    <a:pt x="5" y="6"/>
                    <a:pt x="5" y="6"/>
                    <a:pt x="5" y="6"/>
                  </a:cubicBezTo>
                  <a:cubicBezTo>
                    <a:pt x="5" y="6"/>
                    <a:pt x="5" y="6"/>
                    <a:pt x="5" y="6"/>
                  </a:cubicBezTo>
                  <a:cubicBezTo>
                    <a:pt x="5" y="8"/>
                    <a:pt x="5" y="8"/>
                    <a:pt x="5" y="8"/>
                  </a:cubicBezTo>
                  <a:cubicBezTo>
                    <a:pt x="6" y="11"/>
                    <a:pt x="6" y="11"/>
                    <a:pt x="6" y="11"/>
                  </a:cubicBezTo>
                  <a:cubicBezTo>
                    <a:pt x="6" y="12"/>
                    <a:pt x="6" y="12"/>
                    <a:pt x="6" y="12"/>
                  </a:cubicBezTo>
                  <a:cubicBezTo>
                    <a:pt x="6" y="13"/>
                    <a:pt x="6" y="13"/>
                    <a:pt x="6" y="13"/>
                  </a:cubicBezTo>
                  <a:cubicBezTo>
                    <a:pt x="5" y="13"/>
                    <a:pt x="5" y="13"/>
                    <a:pt x="5" y="13"/>
                  </a:cubicBezTo>
                  <a:cubicBezTo>
                    <a:pt x="6" y="15"/>
                    <a:pt x="6" y="15"/>
                    <a:pt x="6" y="15"/>
                  </a:cubicBezTo>
                  <a:cubicBezTo>
                    <a:pt x="6" y="16"/>
                    <a:pt x="6" y="16"/>
                    <a:pt x="6" y="16"/>
                  </a:cubicBezTo>
                  <a:cubicBezTo>
                    <a:pt x="7" y="17"/>
                    <a:pt x="7" y="17"/>
                    <a:pt x="7" y="17"/>
                  </a:cubicBezTo>
                  <a:cubicBezTo>
                    <a:pt x="7" y="19"/>
                    <a:pt x="7" y="19"/>
                    <a:pt x="7" y="19"/>
                  </a:cubicBezTo>
                  <a:cubicBezTo>
                    <a:pt x="7" y="20"/>
                    <a:pt x="7" y="20"/>
                    <a:pt x="7" y="20"/>
                  </a:cubicBezTo>
                  <a:cubicBezTo>
                    <a:pt x="6" y="20"/>
                    <a:pt x="6" y="20"/>
                    <a:pt x="6" y="20"/>
                  </a:cubicBezTo>
                  <a:cubicBezTo>
                    <a:pt x="7" y="23"/>
                    <a:pt x="7" y="23"/>
                    <a:pt x="7" y="23"/>
                  </a:cubicBezTo>
                  <a:cubicBezTo>
                    <a:pt x="7" y="24"/>
                    <a:pt x="7" y="24"/>
                    <a:pt x="7" y="24"/>
                  </a:cubicBezTo>
                  <a:cubicBezTo>
                    <a:pt x="6" y="24"/>
                    <a:pt x="6" y="24"/>
                    <a:pt x="6" y="24"/>
                  </a:cubicBezTo>
                  <a:cubicBezTo>
                    <a:pt x="5" y="25"/>
                    <a:pt x="5" y="25"/>
                    <a:pt x="5" y="25"/>
                  </a:cubicBezTo>
                  <a:cubicBezTo>
                    <a:pt x="5" y="26"/>
                    <a:pt x="5" y="26"/>
                    <a:pt x="5" y="26"/>
                  </a:cubicBezTo>
                  <a:cubicBezTo>
                    <a:pt x="6" y="27"/>
                    <a:pt x="6" y="27"/>
                    <a:pt x="6" y="27"/>
                  </a:cubicBezTo>
                  <a:cubicBezTo>
                    <a:pt x="6" y="26"/>
                    <a:pt x="6" y="26"/>
                    <a:pt x="6" y="26"/>
                  </a:cubicBezTo>
                  <a:cubicBezTo>
                    <a:pt x="7" y="26"/>
                    <a:pt x="7" y="26"/>
                    <a:pt x="7" y="26"/>
                  </a:cubicBezTo>
                  <a:cubicBezTo>
                    <a:pt x="6" y="27"/>
                    <a:pt x="6" y="27"/>
                    <a:pt x="6" y="27"/>
                  </a:cubicBezTo>
                  <a:cubicBezTo>
                    <a:pt x="6" y="31"/>
                    <a:pt x="6" y="31"/>
                    <a:pt x="6" y="31"/>
                  </a:cubicBezTo>
                  <a:cubicBezTo>
                    <a:pt x="7" y="33"/>
                    <a:pt x="7" y="33"/>
                    <a:pt x="7" y="33"/>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7" y="39"/>
                    <a:pt x="7" y="39"/>
                    <a:pt x="7" y="39"/>
                  </a:cubicBezTo>
                  <a:cubicBezTo>
                    <a:pt x="7" y="41"/>
                    <a:pt x="7" y="41"/>
                    <a:pt x="7" y="41"/>
                  </a:cubicBezTo>
                  <a:cubicBezTo>
                    <a:pt x="6" y="42"/>
                    <a:pt x="6" y="42"/>
                    <a:pt x="6" y="42"/>
                  </a:cubicBezTo>
                  <a:cubicBezTo>
                    <a:pt x="6" y="43"/>
                    <a:pt x="6" y="43"/>
                    <a:pt x="6" y="43"/>
                  </a:cubicBezTo>
                  <a:cubicBezTo>
                    <a:pt x="6" y="44"/>
                    <a:pt x="6" y="44"/>
                    <a:pt x="6" y="44"/>
                  </a:cubicBezTo>
                  <a:cubicBezTo>
                    <a:pt x="6" y="44"/>
                    <a:pt x="6" y="44"/>
                    <a:pt x="6" y="44"/>
                  </a:cubicBezTo>
                  <a:cubicBezTo>
                    <a:pt x="6" y="45"/>
                    <a:pt x="6" y="45"/>
                    <a:pt x="6" y="45"/>
                  </a:cubicBezTo>
                  <a:cubicBezTo>
                    <a:pt x="5" y="46"/>
                    <a:pt x="5" y="46"/>
                    <a:pt x="5" y="46"/>
                  </a:cubicBezTo>
                  <a:cubicBezTo>
                    <a:pt x="5" y="47"/>
                    <a:pt x="5" y="47"/>
                    <a:pt x="5" y="47"/>
                  </a:cubicBezTo>
                  <a:cubicBezTo>
                    <a:pt x="5" y="48"/>
                    <a:pt x="5" y="48"/>
                    <a:pt x="5" y="48"/>
                  </a:cubicBezTo>
                  <a:cubicBezTo>
                    <a:pt x="5" y="49"/>
                    <a:pt x="5" y="49"/>
                    <a:pt x="5" y="49"/>
                  </a:cubicBezTo>
                  <a:cubicBezTo>
                    <a:pt x="4" y="50"/>
                    <a:pt x="4" y="50"/>
                    <a:pt x="4" y="50"/>
                  </a:cubicBezTo>
                  <a:cubicBezTo>
                    <a:pt x="4" y="51"/>
                    <a:pt x="4" y="51"/>
                    <a:pt x="4" y="51"/>
                  </a:cubicBezTo>
                  <a:cubicBezTo>
                    <a:pt x="5" y="52"/>
                    <a:pt x="5" y="52"/>
                    <a:pt x="5" y="52"/>
                  </a:cubicBezTo>
                  <a:cubicBezTo>
                    <a:pt x="5" y="53"/>
                    <a:pt x="5" y="53"/>
                    <a:pt x="5" y="53"/>
                  </a:cubicBezTo>
                  <a:cubicBezTo>
                    <a:pt x="6" y="54"/>
                    <a:pt x="6" y="54"/>
                    <a:pt x="6" y="54"/>
                  </a:cubicBezTo>
                  <a:cubicBezTo>
                    <a:pt x="5" y="54"/>
                    <a:pt x="5" y="54"/>
                    <a:pt x="5" y="54"/>
                  </a:cubicBezTo>
                  <a:cubicBezTo>
                    <a:pt x="5" y="55"/>
                    <a:pt x="5" y="55"/>
                    <a:pt x="5" y="55"/>
                  </a:cubicBezTo>
                  <a:cubicBezTo>
                    <a:pt x="5" y="56"/>
                    <a:pt x="5" y="56"/>
                    <a:pt x="5" y="56"/>
                  </a:cubicBezTo>
                  <a:cubicBezTo>
                    <a:pt x="5" y="57"/>
                    <a:pt x="5" y="57"/>
                    <a:pt x="5" y="57"/>
                  </a:cubicBezTo>
                  <a:cubicBezTo>
                    <a:pt x="4" y="57"/>
                    <a:pt x="4" y="57"/>
                    <a:pt x="4" y="57"/>
                  </a:cubicBezTo>
                  <a:cubicBezTo>
                    <a:pt x="4" y="58"/>
                    <a:pt x="4" y="58"/>
                    <a:pt x="4" y="58"/>
                  </a:cubicBezTo>
                  <a:cubicBezTo>
                    <a:pt x="4" y="59"/>
                    <a:pt x="4" y="59"/>
                    <a:pt x="4" y="59"/>
                  </a:cubicBezTo>
                  <a:cubicBezTo>
                    <a:pt x="4" y="60"/>
                    <a:pt x="4" y="60"/>
                    <a:pt x="4" y="60"/>
                  </a:cubicBezTo>
                  <a:cubicBezTo>
                    <a:pt x="5" y="62"/>
                    <a:pt x="5" y="62"/>
                    <a:pt x="5" y="62"/>
                  </a:cubicBezTo>
                  <a:cubicBezTo>
                    <a:pt x="5" y="63"/>
                    <a:pt x="5" y="63"/>
                    <a:pt x="5" y="63"/>
                  </a:cubicBezTo>
                  <a:cubicBezTo>
                    <a:pt x="5" y="64"/>
                    <a:pt x="5" y="64"/>
                    <a:pt x="5" y="64"/>
                  </a:cubicBezTo>
                  <a:cubicBezTo>
                    <a:pt x="5" y="64"/>
                    <a:pt x="5" y="64"/>
                    <a:pt x="5" y="64"/>
                  </a:cubicBezTo>
                  <a:cubicBezTo>
                    <a:pt x="6" y="66"/>
                    <a:pt x="6" y="66"/>
                    <a:pt x="6" y="66"/>
                  </a:cubicBezTo>
                  <a:cubicBezTo>
                    <a:pt x="6" y="67"/>
                    <a:pt x="6" y="67"/>
                    <a:pt x="6" y="67"/>
                  </a:cubicBezTo>
                  <a:cubicBezTo>
                    <a:pt x="6" y="68"/>
                    <a:pt x="6" y="68"/>
                    <a:pt x="6" y="68"/>
                  </a:cubicBezTo>
                  <a:cubicBezTo>
                    <a:pt x="6" y="68"/>
                    <a:pt x="6" y="68"/>
                    <a:pt x="6" y="68"/>
                  </a:cubicBezTo>
                  <a:cubicBezTo>
                    <a:pt x="6" y="69"/>
                    <a:pt x="6" y="69"/>
                    <a:pt x="6" y="69"/>
                  </a:cubicBezTo>
                  <a:cubicBezTo>
                    <a:pt x="6" y="70"/>
                    <a:pt x="6" y="70"/>
                    <a:pt x="6" y="70"/>
                  </a:cubicBezTo>
                  <a:cubicBezTo>
                    <a:pt x="6" y="70"/>
                    <a:pt x="6" y="70"/>
                    <a:pt x="6" y="70"/>
                  </a:cubicBezTo>
                  <a:cubicBezTo>
                    <a:pt x="6" y="71"/>
                    <a:pt x="6" y="71"/>
                    <a:pt x="6" y="71"/>
                  </a:cubicBezTo>
                  <a:cubicBezTo>
                    <a:pt x="7" y="72"/>
                    <a:pt x="7" y="72"/>
                    <a:pt x="7" y="72"/>
                  </a:cubicBezTo>
                  <a:cubicBezTo>
                    <a:pt x="7" y="73"/>
                    <a:pt x="7" y="73"/>
                    <a:pt x="7" y="73"/>
                  </a:cubicBezTo>
                  <a:cubicBezTo>
                    <a:pt x="7" y="74"/>
                    <a:pt x="7" y="74"/>
                    <a:pt x="7" y="74"/>
                  </a:cubicBezTo>
                  <a:cubicBezTo>
                    <a:pt x="6" y="74"/>
                    <a:pt x="6" y="74"/>
                    <a:pt x="6" y="74"/>
                  </a:cubicBezTo>
                  <a:cubicBezTo>
                    <a:pt x="5" y="75"/>
                    <a:pt x="5" y="75"/>
                    <a:pt x="5" y="75"/>
                  </a:cubicBezTo>
                  <a:cubicBezTo>
                    <a:pt x="5" y="75"/>
                    <a:pt x="5" y="75"/>
                    <a:pt x="5" y="75"/>
                  </a:cubicBezTo>
                  <a:cubicBezTo>
                    <a:pt x="6" y="76"/>
                    <a:pt x="6" y="76"/>
                    <a:pt x="6" y="76"/>
                  </a:cubicBezTo>
                  <a:cubicBezTo>
                    <a:pt x="5" y="77"/>
                    <a:pt x="5" y="77"/>
                    <a:pt x="5" y="77"/>
                  </a:cubicBezTo>
                  <a:cubicBezTo>
                    <a:pt x="5" y="77"/>
                    <a:pt x="5" y="77"/>
                    <a:pt x="5" y="77"/>
                  </a:cubicBezTo>
                  <a:cubicBezTo>
                    <a:pt x="5" y="78"/>
                    <a:pt x="5" y="78"/>
                    <a:pt x="5" y="78"/>
                  </a:cubicBezTo>
                  <a:cubicBezTo>
                    <a:pt x="5" y="79"/>
                    <a:pt x="5" y="79"/>
                    <a:pt x="5" y="79"/>
                  </a:cubicBezTo>
                  <a:cubicBezTo>
                    <a:pt x="4" y="80"/>
                    <a:pt x="4" y="80"/>
                    <a:pt x="4" y="80"/>
                  </a:cubicBezTo>
                  <a:cubicBezTo>
                    <a:pt x="4" y="80"/>
                    <a:pt x="4" y="80"/>
                    <a:pt x="4" y="80"/>
                  </a:cubicBezTo>
                  <a:cubicBezTo>
                    <a:pt x="4" y="81"/>
                    <a:pt x="4" y="81"/>
                    <a:pt x="4" y="81"/>
                  </a:cubicBezTo>
                  <a:cubicBezTo>
                    <a:pt x="4" y="82"/>
                    <a:pt x="4" y="82"/>
                    <a:pt x="4" y="82"/>
                  </a:cubicBezTo>
                  <a:cubicBezTo>
                    <a:pt x="4" y="82"/>
                    <a:pt x="4" y="82"/>
                    <a:pt x="4" y="82"/>
                  </a:cubicBezTo>
                  <a:cubicBezTo>
                    <a:pt x="4" y="83"/>
                    <a:pt x="4" y="83"/>
                    <a:pt x="4" y="83"/>
                  </a:cubicBezTo>
                  <a:cubicBezTo>
                    <a:pt x="4" y="83"/>
                    <a:pt x="4" y="83"/>
                    <a:pt x="4" y="83"/>
                  </a:cubicBezTo>
                  <a:cubicBezTo>
                    <a:pt x="3" y="84"/>
                    <a:pt x="3" y="84"/>
                    <a:pt x="3" y="84"/>
                  </a:cubicBezTo>
                  <a:cubicBezTo>
                    <a:pt x="3" y="85"/>
                    <a:pt x="3" y="85"/>
                    <a:pt x="3" y="85"/>
                  </a:cubicBezTo>
                  <a:cubicBezTo>
                    <a:pt x="3" y="86"/>
                    <a:pt x="3" y="86"/>
                    <a:pt x="3" y="86"/>
                  </a:cubicBezTo>
                  <a:cubicBezTo>
                    <a:pt x="3" y="86"/>
                    <a:pt x="3" y="86"/>
                    <a:pt x="3" y="86"/>
                  </a:cubicBezTo>
                  <a:cubicBezTo>
                    <a:pt x="3" y="87"/>
                    <a:pt x="3" y="87"/>
                    <a:pt x="3" y="87"/>
                  </a:cubicBezTo>
                  <a:cubicBezTo>
                    <a:pt x="2" y="87"/>
                    <a:pt x="2" y="87"/>
                    <a:pt x="2" y="87"/>
                  </a:cubicBezTo>
                  <a:cubicBezTo>
                    <a:pt x="2" y="88"/>
                    <a:pt x="2" y="88"/>
                    <a:pt x="2" y="88"/>
                  </a:cubicBezTo>
                  <a:cubicBezTo>
                    <a:pt x="3" y="89"/>
                    <a:pt x="3" y="89"/>
                    <a:pt x="3" y="89"/>
                  </a:cubicBezTo>
                  <a:cubicBezTo>
                    <a:pt x="3" y="89"/>
                    <a:pt x="3" y="89"/>
                    <a:pt x="3" y="89"/>
                  </a:cubicBezTo>
                  <a:cubicBezTo>
                    <a:pt x="2" y="90"/>
                    <a:pt x="2" y="90"/>
                    <a:pt x="2" y="90"/>
                  </a:cubicBezTo>
                  <a:cubicBezTo>
                    <a:pt x="2" y="90"/>
                    <a:pt x="2" y="90"/>
                    <a:pt x="2" y="90"/>
                  </a:cubicBezTo>
                  <a:cubicBezTo>
                    <a:pt x="1" y="90"/>
                    <a:pt x="1" y="90"/>
                    <a:pt x="1" y="90"/>
                  </a:cubicBezTo>
                  <a:cubicBezTo>
                    <a:pt x="0" y="90"/>
                    <a:pt x="0" y="90"/>
                    <a:pt x="0" y="90"/>
                  </a:cubicBezTo>
                  <a:cubicBezTo>
                    <a:pt x="0" y="90"/>
                    <a:pt x="0" y="90"/>
                    <a:pt x="0" y="90"/>
                  </a:cubicBezTo>
                  <a:cubicBezTo>
                    <a:pt x="1" y="91"/>
                    <a:pt x="1" y="91"/>
                    <a:pt x="1" y="91"/>
                  </a:cubicBezTo>
                  <a:cubicBezTo>
                    <a:pt x="1" y="92"/>
                    <a:pt x="1" y="92"/>
                    <a:pt x="1" y="92"/>
                  </a:cubicBezTo>
                  <a:cubicBezTo>
                    <a:pt x="1" y="93"/>
                    <a:pt x="1" y="93"/>
                    <a:pt x="1" y="93"/>
                  </a:cubicBezTo>
                  <a:cubicBezTo>
                    <a:pt x="2" y="94"/>
                    <a:pt x="2" y="94"/>
                    <a:pt x="2" y="94"/>
                  </a:cubicBezTo>
                  <a:cubicBezTo>
                    <a:pt x="2" y="95"/>
                    <a:pt x="2" y="95"/>
                    <a:pt x="2" y="95"/>
                  </a:cubicBezTo>
                  <a:cubicBezTo>
                    <a:pt x="2" y="96"/>
                    <a:pt x="2" y="96"/>
                    <a:pt x="2" y="96"/>
                  </a:cubicBezTo>
                  <a:cubicBezTo>
                    <a:pt x="4" y="98"/>
                    <a:pt x="4" y="98"/>
                    <a:pt x="4" y="98"/>
                  </a:cubicBezTo>
                  <a:cubicBezTo>
                    <a:pt x="4" y="99"/>
                    <a:pt x="4" y="99"/>
                    <a:pt x="4" y="99"/>
                  </a:cubicBezTo>
                  <a:cubicBezTo>
                    <a:pt x="4" y="99"/>
                    <a:pt x="4" y="99"/>
                    <a:pt x="4" y="99"/>
                  </a:cubicBezTo>
                  <a:cubicBezTo>
                    <a:pt x="4" y="100"/>
                    <a:pt x="4" y="100"/>
                    <a:pt x="4" y="100"/>
                  </a:cubicBezTo>
                  <a:cubicBezTo>
                    <a:pt x="4" y="102"/>
                    <a:pt x="4" y="102"/>
                    <a:pt x="4" y="102"/>
                  </a:cubicBezTo>
                  <a:cubicBezTo>
                    <a:pt x="4" y="102"/>
                    <a:pt x="4" y="102"/>
                    <a:pt x="4" y="102"/>
                  </a:cubicBezTo>
                  <a:cubicBezTo>
                    <a:pt x="4" y="103"/>
                    <a:pt x="4" y="103"/>
                    <a:pt x="4" y="103"/>
                  </a:cubicBezTo>
                  <a:cubicBezTo>
                    <a:pt x="4" y="103"/>
                    <a:pt x="4" y="103"/>
                    <a:pt x="4" y="103"/>
                  </a:cubicBezTo>
                  <a:cubicBezTo>
                    <a:pt x="3" y="103"/>
                    <a:pt x="3" y="103"/>
                    <a:pt x="3" y="103"/>
                  </a:cubicBezTo>
                  <a:cubicBezTo>
                    <a:pt x="3" y="103"/>
                    <a:pt x="3" y="103"/>
                    <a:pt x="3" y="103"/>
                  </a:cubicBezTo>
                  <a:cubicBezTo>
                    <a:pt x="2" y="104"/>
                    <a:pt x="2" y="104"/>
                    <a:pt x="2" y="104"/>
                  </a:cubicBezTo>
                  <a:cubicBezTo>
                    <a:pt x="3" y="105"/>
                    <a:pt x="3" y="105"/>
                    <a:pt x="3" y="105"/>
                  </a:cubicBezTo>
                  <a:cubicBezTo>
                    <a:pt x="3" y="105"/>
                    <a:pt x="3" y="105"/>
                    <a:pt x="3" y="105"/>
                  </a:cubicBezTo>
                  <a:cubicBezTo>
                    <a:pt x="3" y="107"/>
                    <a:pt x="3" y="107"/>
                    <a:pt x="3" y="107"/>
                  </a:cubicBezTo>
                  <a:cubicBezTo>
                    <a:pt x="3" y="108"/>
                    <a:pt x="3" y="108"/>
                    <a:pt x="3" y="108"/>
                  </a:cubicBezTo>
                  <a:cubicBezTo>
                    <a:pt x="3" y="108"/>
                    <a:pt x="3" y="108"/>
                    <a:pt x="3" y="108"/>
                  </a:cubicBezTo>
                  <a:cubicBezTo>
                    <a:pt x="3" y="108"/>
                    <a:pt x="3" y="108"/>
                    <a:pt x="3" y="108"/>
                  </a:cubicBezTo>
                  <a:cubicBezTo>
                    <a:pt x="3" y="109"/>
                    <a:pt x="3" y="109"/>
                    <a:pt x="3" y="109"/>
                  </a:cubicBezTo>
                  <a:cubicBezTo>
                    <a:pt x="3" y="109"/>
                    <a:pt x="3" y="109"/>
                    <a:pt x="3" y="109"/>
                  </a:cubicBezTo>
                  <a:cubicBezTo>
                    <a:pt x="3" y="110"/>
                    <a:pt x="3" y="110"/>
                    <a:pt x="3" y="110"/>
                  </a:cubicBezTo>
                  <a:cubicBezTo>
                    <a:pt x="4" y="112"/>
                    <a:pt x="4" y="112"/>
                    <a:pt x="4" y="112"/>
                  </a:cubicBezTo>
                  <a:cubicBezTo>
                    <a:pt x="5" y="112"/>
                    <a:pt x="5" y="112"/>
                    <a:pt x="5" y="112"/>
                  </a:cubicBezTo>
                  <a:cubicBezTo>
                    <a:pt x="5" y="113"/>
                    <a:pt x="5" y="113"/>
                    <a:pt x="5" y="113"/>
                  </a:cubicBezTo>
                  <a:cubicBezTo>
                    <a:pt x="6" y="113"/>
                    <a:pt x="6" y="113"/>
                    <a:pt x="6" y="113"/>
                  </a:cubicBezTo>
                  <a:cubicBezTo>
                    <a:pt x="8" y="113"/>
                    <a:pt x="8" y="113"/>
                    <a:pt x="8" y="113"/>
                  </a:cubicBezTo>
                  <a:cubicBezTo>
                    <a:pt x="8" y="112"/>
                    <a:pt x="8" y="112"/>
                    <a:pt x="8" y="112"/>
                  </a:cubicBezTo>
                  <a:cubicBezTo>
                    <a:pt x="8" y="111"/>
                    <a:pt x="8" y="111"/>
                    <a:pt x="8" y="111"/>
                  </a:cubicBezTo>
                  <a:cubicBezTo>
                    <a:pt x="9" y="111"/>
                    <a:pt x="9" y="111"/>
                    <a:pt x="9" y="111"/>
                  </a:cubicBezTo>
                  <a:cubicBezTo>
                    <a:pt x="9" y="112"/>
                    <a:pt x="9" y="112"/>
                    <a:pt x="9" y="112"/>
                  </a:cubicBezTo>
                  <a:cubicBezTo>
                    <a:pt x="10" y="112"/>
                    <a:pt x="10" y="112"/>
                    <a:pt x="10" y="112"/>
                  </a:cubicBezTo>
                  <a:cubicBezTo>
                    <a:pt x="10" y="112"/>
                    <a:pt x="10" y="112"/>
                    <a:pt x="10" y="112"/>
                  </a:cubicBezTo>
                  <a:cubicBezTo>
                    <a:pt x="10" y="112"/>
                    <a:pt x="10" y="112"/>
                    <a:pt x="10" y="112"/>
                  </a:cubicBezTo>
                  <a:cubicBezTo>
                    <a:pt x="9" y="113"/>
                    <a:pt x="9" y="113"/>
                    <a:pt x="9" y="113"/>
                  </a:cubicBezTo>
                  <a:cubicBezTo>
                    <a:pt x="9" y="114"/>
                    <a:pt x="9" y="114"/>
                    <a:pt x="9" y="114"/>
                  </a:cubicBezTo>
                  <a:cubicBezTo>
                    <a:pt x="9" y="114"/>
                    <a:pt x="9" y="114"/>
                    <a:pt x="9" y="114"/>
                  </a:cubicBezTo>
                  <a:cubicBezTo>
                    <a:pt x="10" y="114"/>
                    <a:pt x="10" y="114"/>
                    <a:pt x="10" y="114"/>
                  </a:cubicBezTo>
                  <a:cubicBezTo>
                    <a:pt x="10" y="114"/>
                    <a:pt x="10" y="114"/>
                    <a:pt x="10" y="114"/>
                  </a:cubicBezTo>
                  <a:cubicBezTo>
                    <a:pt x="10" y="116"/>
                    <a:pt x="10" y="116"/>
                    <a:pt x="10" y="116"/>
                  </a:cubicBezTo>
                  <a:cubicBezTo>
                    <a:pt x="11" y="116"/>
                    <a:pt x="11" y="116"/>
                    <a:pt x="11" y="116"/>
                  </a:cubicBezTo>
                  <a:cubicBezTo>
                    <a:pt x="10" y="116"/>
                    <a:pt x="10" y="116"/>
                    <a:pt x="10" y="116"/>
                  </a:cubicBezTo>
                  <a:cubicBezTo>
                    <a:pt x="10" y="116"/>
                    <a:pt x="10" y="116"/>
                    <a:pt x="10" y="116"/>
                  </a:cubicBezTo>
                  <a:cubicBezTo>
                    <a:pt x="10" y="115"/>
                    <a:pt x="10" y="115"/>
                    <a:pt x="10" y="115"/>
                  </a:cubicBezTo>
                  <a:cubicBezTo>
                    <a:pt x="9" y="115"/>
                    <a:pt x="9" y="115"/>
                    <a:pt x="9" y="115"/>
                  </a:cubicBezTo>
                  <a:cubicBezTo>
                    <a:pt x="9" y="116"/>
                    <a:pt x="9" y="116"/>
                    <a:pt x="9" y="116"/>
                  </a:cubicBezTo>
                  <a:cubicBezTo>
                    <a:pt x="9" y="116"/>
                    <a:pt x="9" y="116"/>
                    <a:pt x="9" y="116"/>
                  </a:cubicBezTo>
                  <a:cubicBezTo>
                    <a:pt x="10" y="117"/>
                    <a:pt x="10" y="117"/>
                    <a:pt x="10" y="117"/>
                  </a:cubicBezTo>
                  <a:cubicBezTo>
                    <a:pt x="10" y="117"/>
                    <a:pt x="10" y="117"/>
                    <a:pt x="10" y="117"/>
                  </a:cubicBezTo>
                  <a:cubicBezTo>
                    <a:pt x="9" y="117"/>
                    <a:pt x="9" y="117"/>
                    <a:pt x="9" y="117"/>
                  </a:cubicBezTo>
                  <a:cubicBezTo>
                    <a:pt x="9" y="117"/>
                    <a:pt x="9" y="117"/>
                    <a:pt x="9" y="117"/>
                  </a:cubicBezTo>
                  <a:cubicBezTo>
                    <a:pt x="9" y="118"/>
                    <a:pt x="9" y="118"/>
                    <a:pt x="9" y="118"/>
                  </a:cubicBezTo>
                  <a:cubicBezTo>
                    <a:pt x="10" y="119"/>
                    <a:pt x="10" y="119"/>
                    <a:pt x="10" y="119"/>
                  </a:cubicBezTo>
                  <a:cubicBezTo>
                    <a:pt x="9" y="120"/>
                    <a:pt x="9" y="120"/>
                    <a:pt x="9" y="120"/>
                  </a:cubicBezTo>
                  <a:cubicBezTo>
                    <a:pt x="9" y="120"/>
                    <a:pt x="9" y="120"/>
                    <a:pt x="9" y="120"/>
                  </a:cubicBezTo>
                  <a:cubicBezTo>
                    <a:pt x="9" y="121"/>
                    <a:pt x="9" y="121"/>
                    <a:pt x="9" y="121"/>
                  </a:cubicBezTo>
                  <a:cubicBezTo>
                    <a:pt x="9" y="121"/>
                    <a:pt x="9" y="121"/>
                    <a:pt x="9" y="121"/>
                  </a:cubicBezTo>
                  <a:cubicBezTo>
                    <a:pt x="9" y="122"/>
                    <a:pt x="9" y="122"/>
                    <a:pt x="9" y="122"/>
                  </a:cubicBezTo>
                  <a:cubicBezTo>
                    <a:pt x="10" y="122"/>
                    <a:pt x="10" y="122"/>
                    <a:pt x="10" y="122"/>
                  </a:cubicBezTo>
                  <a:cubicBezTo>
                    <a:pt x="9" y="123"/>
                    <a:pt x="9" y="123"/>
                    <a:pt x="9" y="123"/>
                  </a:cubicBezTo>
                  <a:cubicBezTo>
                    <a:pt x="9" y="124"/>
                    <a:pt x="9" y="124"/>
                    <a:pt x="9" y="124"/>
                  </a:cubicBezTo>
                  <a:cubicBezTo>
                    <a:pt x="9" y="124"/>
                    <a:pt x="9" y="124"/>
                    <a:pt x="9" y="124"/>
                  </a:cubicBezTo>
                  <a:cubicBezTo>
                    <a:pt x="9" y="125"/>
                    <a:pt x="9" y="125"/>
                    <a:pt x="9" y="125"/>
                  </a:cubicBezTo>
                  <a:cubicBezTo>
                    <a:pt x="9" y="125"/>
                    <a:pt x="9" y="125"/>
                    <a:pt x="9" y="125"/>
                  </a:cubicBezTo>
                  <a:cubicBezTo>
                    <a:pt x="10" y="125"/>
                    <a:pt x="10" y="125"/>
                    <a:pt x="10" y="125"/>
                  </a:cubicBezTo>
                  <a:cubicBezTo>
                    <a:pt x="11" y="126"/>
                    <a:pt x="11" y="126"/>
                    <a:pt x="11" y="126"/>
                  </a:cubicBezTo>
                  <a:cubicBezTo>
                    <a:pt x="11" y="126"/>
                    <a:pt x="11" y="126"/>
                    <a:pt x="11" y="126"/>
                  </a:cubicBezTo>
                  <a:cubicBezTo>
                    <a:pt x="11" y="127"/>
                    <a:pt x="11" y="127"/>
                    <a:pt x="11" y="127"/>
                  </a:cubicBezTo>
                  <a:cubicBezTo>
                    <a:pt x="12" y="127"/>
                    <a:pt x="12" y="127"/>
                    <a:pt x="12" y="127"/>
                  </a:cubicBezTo>
                  <a:cubicBezTo>
                    <a:pt x="12" y="128"/>
                    <a:pt x="12" y="128"/>
                    <a:pt x="12" y="128"/>
                  </a:cubicBezTo>
                  <a:cubicBezTo>
                    <a:pt x="11" y="129"/>
                    <a:pt x="11" y="129"/>
                    <a:pt x="11" y="129"/>
                  </a:cubicBezTo>
                  <a:cubicBezTo>
                    <a:pt x="10" y="130"/>
                    <a:pt x="10" y="130"/>
                    <a:pt x="10" y="130"/>
                  </a:cubicBezTo>
                  <a:cubicBezTo>
                    <a:pt x="9" y="130"/>
                    <a:pt x="9" y="130"/>
                    <a:pt x="9" y="130"/>
                  </a:cubicBezTo>
                  <a:cubicBezTo>
                    <a:pt x="9" y="131"/>
                    <a:pt x="9" y="131"/>
                    <a:pt x="9" y="131"/>
                  </a:cubicBezTo>
                  <a:cubicBezTo>
                    <a:pt x="10" y="131"/>
                    <a:pt x="10" y="131"/>
                    <a:pt x="10" y="131"/>
                  </a:cubicBezTo>
                  <a:cubicBezTo>
                    <a:pt x="9" y="132"/>
                    <a:pt x="9" y="132"/>
                    <a:pt x="9" y="132"/>
                  </a:cubicBezTo>
                  <a:cubicBezTo>
                    <a:pt x="9" y="132"/>
                    <a:pt x="9" y="132"/>
                    <a:pt x="9" y="132"/>
                  </a:cubicBezTo>
                  <a:cubicBezTo>
                    <a:pt x="10" y="133"/>
                    <a:pt x="10" y="133"/>
                    <a:pt x="10" y="133"/>
                  </a:cubicBezTo>
                  <a:cubicBezTo>
                    <a:pt x="9" y="133"/>
                    <a:pt x="9" y="133"/>
                    <a:pt x="9" y="133"/>
                  </a:cubicBezTo>
                  <a:cubicBezTo>
                    <a:pt x="9" y="135"/>
                    <a:pt x="9" y="135"/>
                    <a:pt x="9" y="135"/>
                  </a:cubicBezTo>
                  <a:cubicBezTo>
                    <a:pt x="8" y="135"/>
                    <a:pt x="8" y="135"/>
                    <a:pt x="8" y="135"/>
                  </a:cubicBezTo>
                  <a:cubicBezTo>
                    <a:pt x="9" y="136"/>
                    <a:pt x="9" y="136"/>
                    <a:pt x="9" y="136"/>
                  </a:cubicBezTo>
                  <a:cubicBezTo>
                    <a:pt x="9" y="136"/>
                    <a:pt x="9" y="136"/>
                    <a:pt x="9" y="136"/>
                  </a:cubicBezTo>
                  <a:cubicBezTo>
                    <a:pt x="9" y="138"/>
                    <a:pt x="9" y="138"/>
                    <a:pt x="9" y="138"/>
                  </a:cubicBezTo>
                  <a:cubicBezTo>
                    <a:pt x="8" y="138"/>
                    <a:pt x="8" y="138"/>
                    <a:pt x="8" y="138"/>
                  </a:cubicBezTo>
                  <a:cubicBezTo>
                    <a:pt x="8" y="139"/>
                    <a:pt x="8" y="139"/>
                    <a:pt x="8" y="139"/>
                  </a:cubicBezTo>
                  <a:cubicBezTo>
                    <a:pt x="8" y="138"/>
                    <a:pt x="8" y="138"/>
                    <a:pt x="8" y="138"/>
                  </a:cubicBezTo>
                  <a:cubicBezTo>
                    <a:pt x="8" y="138"/>
                    <a:pt x="8" y="138"/>
                    <a:pt x="8" y="138"/>
                  </a:cubicBezTo>
                  <a:cubicBezTo>
                    <a:pt x="8" y="137"/>
                    <a:pt x="8" y="137"/>
                    <a:pt x="8" y="137"/>
                  </a:cubicBezTo>
                  <a:cubicBezTo>
                    <a:pt x="8" y="136"/>
                    <a:pt x="8" y="136"/>
                    <a:pt x="8" y="136"/>
                  </a:cubicBezTo>
                  <a:cubicBezTo>
                    <a:pt x="8" y="135"/>
                    <a:pt x="8" y="135"/>
                    <a:pt x="8" y="135"/>
                  </a:cubicBezTo>
                  <a:cubicBezTo>
                    <a:pt x="8" y="135"/>
                    <a:pt x="8" y="135"/>
                    <a:pt x="8" y="135"/>
                  </a:cubicBezTo>
                  <a:cubicBezTo>
                    <a:pt x="7" y="136"/>
                    <a:pt x="7" y="136"/>
                    <a:pt x="7" y="136"/>
                  </a:cubicBezTo>
                  <a:cubicBezTo>
                    <a:pt x="6" y="136"/>
                    <a:pt x="6" y="136"/>
                    <a:pt x="6" y="136"/>
                  </a:cubicBezTo>
                  <a:cubicBezTo>
                    <a:pt x="5" y="136"/>
                    <a:pt x="5" y="136"/>
                    <a:pt x="5" y="136"/>
                  </a:cubicBezTo>
                  <a:cubicBezTo>
                    <a:pt x="5" y="136"/>
                    <a:pt x="5" y="136"/>
                    <a:pt x="5" y="136"/>
                  </a:cubicBezTo>
                  <a:cubicBezTo>
                    <a:pt x="6" y="136"/>
                    <a:pt x="6" y="136"/>
                    <a:pt x="6" y="136"/>
                  </a:cubicBezTo>
                  <a:cubicBezTo>
                    <a:pt x="7" y="135"/>
                    <a:pt x="7" y="135"/>
                    <a:pt x="7" y="135"/>
                  </a:cubicBezTo>
                  <a:cubicBezTo>
                    <a:pt x="7" y="134"/>
                    <a:pt x="7" y="134"/>
                    <a:pt x="7" y="134"/>
                  </a:cubicBezTo>
                  <a:cubicBezTo>
                    <a:pt x="6" y="134"/>
                    <a:pt x="6" y="134"/>
                    <a:pt x="6" y="134"/>
                  </a:cubicBezTo>
                  <a:cubicBezTo>
                    <a:pt x="5" y="134"/>
                    <a:pt x="5" y="134"/>
                    <a:pt x="5" y="134"/>
                  </a:cubicBezTo>
                  <a:cubicBezTo>
                    <a:pt x="4" y="134"/>
                    <a:pt x="4" y="134"/>
                    <a:pt x="4" y="134"/>
                  </a:cubicBezTo>
                  <a:cubicBezTo>
                    <a:pt x="3" y="134"/>
                    <a:pt x="3" y="134"/>
                    <a:pt x="3" y="134"/>
                  </a:cubicBezTo>
                  <a:cubicBezTo>
                    <a:pt x="3" y="134"/>
                    <a:pt x="3" y="134"/>
                    <a:pt x="3" y="134"/>
                  </a:cubicBezTo>
                  <a:cubicBezTo>
                    <a:pt x="3" y="135"/>
                    <a:pt x="3" y="135"/>
                    <a:pt x="3" y="135"/>
                  </a:cubicBezTo>
                  <a:cubicBezTo>
                    <a:pt x="3" y="136"/>
                    <a:pt x="3" y="136"/>
                    <a:pt x="3" y="136"/>
                  </a:cubicBezTo>
                  <a:cubicBezTo>
                    <a:pt x="4" y="136"/>
                    <a:pt x="4" y="136"/>
                    <a:pt x="4" y="136"/>
                  </a:cubicBezTo>
                  <a:cubicBezTo>
                    <a:pt x="4" y="136"/>
                    <a:pt x="4" y="136"/>
                    <a:pt x="4" y="136"/>
                  </a:cubicBezTo>
                  <a:cubicBezTo>
                    <a:pt x="3" y="136"/>
                    <a:pt x="3" y="136"/>
                    <a:pt x="3" y="136"/>
                  </a:cubicBezTo>
                  <a:cubicBezTo>
                    <a:pt x="3" y="137"/>
                    <a:pt x="3" y="137"/>
                    <a:pt x="3" y="137"/>
                  </a:cubicBezTo>
                  <a:cubicBezTo>
                    <a:pt x="2" y="137"/>
                    <a:pt x="2" y="137"/>
                    <a:pt x="2" y="137"/>
                  </a:cubicBezTo>
                  <a:cubicBezTo>
                    <a:pt x="2" y="138"/>
                    <a:pt x="2" y="138"/>
                    <a:pt x="2" y="138"/>
                  </a:cubicBezTo>
                  <a:cubicBezTo>
                    <a:pt x="1" y="139"/>
                    <a:pt x="1" y="139"/>
                    <a:pt x="1" y="139"/>
                  </a:cubicBezTo>
                  <a:cubicBezTo>
                    <a:pt x="1" y="139"/>
                    <a:pt x="1" y="139"/>
                    <a:pt x="1" y="139"/>
                  </a:cubicBezTo>
                  <a:cubicBezTo>
                    <a:pt x="2" y="141"/>
                    <a:pt x="2" y="141"/>
                    <a:pt x="2" y="141"/>
                  </a:cubicBezTo>
                  <a:cubicBezTo>
                    <a:pt x="3" y="141"/>
                    <a:pt x="3" y="141"/>
                    <a:pt x="3" y="141"/>
                  </a:cubicBezTo>
                  <a:cubicBezTo>
                    <a:pt x="3" y="140"/>
                    <a:pt x="3" y="140"/>
                    <a:pt x="3" y="140"/>
                  </a:cubicBezTo>
                  <a:cubicBezTo>
                    <a:pt x="3" y="140"/>
                    <a:pt x="3" y="140"/>
                    <a:pt x="3" y="140"/>
                  </a:cubicBezTo>
                  <a:cubicBezTo>
                    <a:pt x="2" y="140"/>
                    <a:pt x="2" y="140"/>
                    <a:pt x="2" y="140"/>
                  </a:cubicBezTo>
                  <a:cubicBezTo>
                    <a:pt x="2" y="139"/>
                    <a:pt x="2" y="139"/>
                    <a:pt x="2" y="139"/>
                  </a:cubicBezTo>
                  <a:cubicBezTo>
                    <a:pt x="3" y="138"/>
                    <a:pt x="3" y="138"/>
                    <a:pt x="3" y="138"/>
                  </a:cubicBezTo>
                  <a:cubicBezTo>
                    <a:pt x="4" y="138"/>
                    <a:pt x="4" y="138"/>
                    <a:pt x="4" y="138"/>
                  </a:cubicBezTo>
                  <a:cubicBezTo>
                    <a:pt x="4" y="138"/>
                    <a:pt x="4" y="138"/>
                    <a:pt x="4" y="138"/>
                  </a:cubicBezTo>
                  <a:cubicBezTo>
                    <a:pt x="4" y="139"/>
                    <a:pt x="4" y="139"/>
                    <a:pt x="4" y="139"/>
                  </a:cubicBezTo>
                  <a:cubicBezTo>
                    <a:pt x="5" y="139"/>
                    <a:pt x="5" y="139"/>
                    <a:pt x="5" y="139"/>
                  </a:cubicBezTo>
                  <a:cubicBezTo>
                    <a:pt x="6" y="139"/>
                    <a:pt x="6" y="139"/>
                    <a:pt x="6" y="139"/>
                  </a:cubicBezTo>
                  <a:cubicBezTo>
                    <a:pt x="6" y="139"/>
                    <a:pt x="6" y="139"/>
                    <a:pt x="6" y="139"/>
                  </a:cubicBezTo>
                  <a:cubicBezTo>
                    <a:pt x="7" y="139"/>
                    <a:pt x="7" y="139"/>
                    <a:pt x="7" y="139"/>
                  </a:cubicBezTo>
                  <a:cubicBezTo>
                    <a:pt x="7" y="140"/>
                    <a:pt x="7" y="140"/>
                    <a:pt x="7" y="140"/>
                  </a:cubicBezTo>
                  <a:cubicBezTo>
                    <a:pt x="8" y="140"/>
                    <a:pt x="8" y="140"/>
                    <a:pt x="8" y="140"/>
                  </a:cubicBezTo>
                  <a:cubicBezTo>
                    <a:pt x="9" y="141"/>
                    <a:pt x="9" y="141"/>
                    <a:pt x="9" y="141"/>
                  </a:cubicBezTo>
                  <a:cubicBezTo>
                    <a:pt x="8" y="141"/>
                    <a:pt x="8" y="141"/>
                    <a:pt x="8" y="141"/>
                  </a:cubicBezTo>
                  <a:cubicBezTo>
                    <a:pt x="8" y="141"/>
                    <a:pt x="8" y="141"/>
                    <a:pt x="8" y="141"/>
                  </a:cubicBezTo>
                  <a:cubicBezTo>
                    <a:pt x="8" y="142"/>
                    <a:pt x="8" y="142"/>
                    <a:pt x="8" y="142"/>
                  </a:cubicBezTo>
                  <a:cubicBezTo>
                    <a:pt x="8" y="142"/>
                    <a:pt x="8" y="142"/>
                    <a:pt x="8" y="142"/>
                  </a:cubicBezTo>
                  <a:cubicBezTo>
                    <a:pt x="8" y="142"/>
                    <a:pt x="8" y="142"/>
                    <a:pt x="8" y="142"/>
                  </a:cubicBezTo>
                  <a:cubicBezTo>
                    <a:pt x="8" y="143"/>
                    <a:pt x="8" y="143"/>
                    <a:pt x="8" y="143"/>
                  </a:cubicBezTo>
                  <a:cubicBezTo>
                    <a:pt x="9" y="143"/>
                    <a:pt x="9" y="143"/>
                    <a:pt x="9" y="143"/>
                  </a:cubicBezTo>
                  <a:cubicBezTo>
                    <a:pt x="9" y="144"/>
                    <a:pt x="9" y="144"/>
                    <a:pt x="9" y="144"/>
                  </a:cubicBezTo>
                  <a:cubicBezTo>
                    <a:pt x="8" y="143"/>
                    <a:pt x="8" y="143"/>
                    <a:pt x="8" y="143"/>
                  </a:cubicBezTo>
                  <a:cubicBezTo>
                    <a:pt x="7" y="143"/>
                    <a:pt x="7" y="143"/>
                    <a:pt x="7" y="143"/>
                  </a:cubicBezTo>
                  <a:cubicBezTo>
                    <a:pt x="7" y="143"/>
                    <a:pt x="7" y="143"/>
                    <a:pt x="7" y="143"/>
                  </a:cubicBezTo>
                  <a:cubicBezTo>
                    <a:pt x="7" y="144"/>
                    <a:pt x="7" y="144"/>
                    <a:pt x="7" y="144"/>
                  </a:cubicBezTo>
                  <a:cubicBezTo>
                    <a:pt x="8" y="144"/>
                    <a:pt x="8" y="144"/>
                    <a:pt x="8" y="144"/>
                  </a:cubicBezTo>
                  <a:cubicBezTo>
                    <a:pt x="8" y="145"/>
                    <a:pt x="8" y="145"/>
                    <a:pt x="8" y="145"/>
                  </a:cubicBezTo>
                  <a:cubicBezTo>
                    <a:pt x="9" y="145"/>
                    <a:pt x="9" y="145"/>
                    <a:pt x="9" y="145"/>
                  </a:cubicBezTo>
                  <a:cubicBezTo>
                    <a:pt x="10" y="144"/>
                    <a:pt x="10" y="144"/>
                    <a:pt x="10" y="144"/>
                  </a:cubicBezTo>
                  <a:cubicBezTo>
                    <a:pt x="11" y="145"/>
                    <a:pt x="11" y="145"/>
                    <a:pt x="11" y="145"/>
                  </a:cubicBezTo>
                  <a:cubicBezTo>
                    <a:pt x="11" y="145"/>
                    <a:pt x="11" y="145"/>
                    <a:pt x="11" y="145"/>
                  </a:cubicBezTo>
                  <a:cubicBezTo>
                    <a:pt x="12" y="144"/>
                    <a:pt x="12" y="144"/>
                    <a:pt x="12" y="144"/>
                  </a:cubicBezTo>
                  <a:cubicBezTo>
                    <a:pt x="12" y="145"/>
                    <a:pt x="12" y="145"/>
                    <a:pt x="12" y="145"/>
                  </a:cubicBezTo>
                  <a:cubicBezTo>
                    <a:pt x="12" y="145"/>
                    <a:pt x="12" y="145"/>
                    <a:pt x="12" y="145"/>
                  </a:cubicBezTo>
                  <a:cubicBezTo>
                    <a:pt x="11" y="145"/>
                    <a:pt x="11" y="145"/>
                    <a:pt x="11" y="145"/>
                  </a:cubicBezTo>
                  <a:cubicBezTo>
                    <a:pt x="11" y="145"/>
                    <a:pt x="11" y="145"/>
                    <a:pt x="11" y="145"/>
                  </a:cubicBezTo>
                  <a:cubicBezTo>
                    <a:pt x="10" y="146"/>
                    <a:pt x="10" y="146"/>
                    <a:pt x="10" y="146"/>
                  </a:cubicBezTo>
                  <a:cubicBezTo>
                    <a:pt x="10" y="145"/>
                    <a:pt x="10" y="145"/>
                    <a:pt x="10" y="145"/>
                  </a:cubicBezTo>
                  <a:cubicBezTo>
                    <a:pt x="8" y="146"/>
                    <a:pt x="8" y="146"/>
                    <a:pt x="8" y="146"/>
                  </a:cubicBezTo>
                  <a:cubicBezTo>
                    <a:pt x="8" y="146"/>
                    <a:pt x="8" y="146"/>
                    <a:pt x="8" y="146"/>
                  </a:cubicBezTo>
                  <a:cubicBezTo>
                    <a:pt x="8" y="147"/>
                    <a:pt x="8" y="147"/>
                    <a:pt x="8" y="147"/>
                  </a:cubicBezTo>
                  <a:cubicBezTo>
                    <a:pt x="9" y="147"/>
                    <a:pt x="9" y="147"/>
                    <a:pt x="9" y="147"/>
                  </a:cubicBezTo>
                  <a:cubicBezTo>
                    <a:pt x="9" y="148"/>
                    <a:pt x="9" y="148"/>
                    <a:pt x="9" y="148"/>
                  </a:cubicBezTo>
                  <a:cubicBezTo>
                    <a:pt x="10" y="148"/>
                    <a:pt x="10" y="148"/>
                    <a:pt x="10" y="148"/>
                  </a:cubicBezTo>
                  <a:cubicBezTo>
                    <a:pt x="11" y="148"/>
                    <a:pt x="11" y="148"/>
                    <a:pt x="11" y="148"/>
                  </a:cubicBezTo>
                  <a:cubicBezTo>
                    <a:pt x="11" y="148"/>
                    <a:pt x="11" y="148"/>
                    <a:pt x="11" y="148"/>
                  </a:cubicBezTo>
                  <a:cubicBezTo>
                    <a:pt x="10" y="149"/>
                    <a:pt x="10" y="149"/>
                    <a:pt x="10" y="149"/>
                  </a:cubicBezTo>
                  <a:cubicBezTo>
                    <a:pt x="10" y="149"/>
                    <a:pt x="10" y="149"/>
                    <a:pt x="10" y="149"/>
                  </a:cubicBezTo>
                  <a:cubicBezTo>
                    <a:pt x="10" y="149"/>
                    <a:pt x="10" y="149"/>
                    <a:pt x="10" y="149"/>
                  </a:cubicBezTo>
                  <a:cubicBezTo>
                    <a:pt x="10" y="150"/>
                    <a:pt x="10" y="150"/>
                    <a:pt x="10" y="150"/>
                  </a:cubicBezTo>
                  <a:cubicBezTo>
                    <a:pt x="9" y="150"/>
                    <a:pt x="9" y="150"/>
                    <a:pt x="9" y="150"/>
                  </a:cubicBezTo>
                  <a:cubicBezTo>
                    <a:pt x="9" y="150"/>
                    <a:pt x="9" y="150"/>
                    <a:pt x="9" y="150"/>
                  </a:cubicBezTo>
                  <a:cubicBezTo>
                    <a:pt x="10" y="152"/>
                    <a:pt x="10" y="152"/>
                    <a:pt x="10" y="152"/>
                  </a:cubicBezTo>
                  <a:cubicBezTo>
                    <a:pt x="10" y="153"/>
                    <a:pt x="10" y="153"/>
                    <a:pt x="10" y="153"/>
                  </a:cubicBezTo>
                  <a:cubicBezTo>
                    <a:pt x="10" y="154"/>
                    <a:pt x="10" y="154"/>
                    <a:pt x="10" y="154"/>
                  </a:cubicBezTo>
                  <a:cubicBezTo>
                    <a:pt x="11" y="155"/>
                    <a:pt x="11" y="155"/>
                    <a:pt x="11" y="155"/>
                  </a:cubicBezTo>
                  <a:cubicBezTo>
                    <a:pt x="12" y="155"/>
                    <a:pt x="12" y="155"/>
                    <a:pt x="12" y="155"/>
                  </a:cubicBezTo>
                  <a:cubicBezTo>
                    <a:pt x="12" y="154"/>
                    <a:pt x="12" y="154"/>
                    <a:pt x="12" y="154"/>
                  </a:cubicBezTo>
                  <a:cubicBezTo>
                    <a:pt x="12" y="152"/>
                    <a:pt x="12" y="152"/>
                    <a:pt x="12" y="152"/>
                  </a:cubicBezTo>
                  <a:cubicBezTo>
                    <a:pt x="13" y="152"/>
                    <a:pt x="13" y="152"/>
                    <a:pt x="13" y="152"/>
                  </a:cubicBezTo>
                  <a:cubicBezTo>
                    <a:pt x="13" y="152"/>
                    <a:pt x="13" y="152"/>
                    <a:pt x="13" y="152"/>
                  </a:cubicBezTo>
                  <a:cubicBezTo>
                    <a:pt x="12" y="152"/>
                    <a:pt x="12" y="152"/>
                    <a:pt x="12" y="152"/>
                  </a:cubicBezTo>
                  <a:cubicBezTo>
                    <a:pt x="12" y="154"/>
                    <a:pt x="12" y="154"/>
                    <a:pt x="12" y="154"/>
                  </a:cubicBezTo>
                  <a:cubicBezTo>
                    <a:pt x="12" y="154"/>
                    <a:pt x="12" y="154"/>
                    <a:pt x="12" y="154"/>
                  </a:cubicBezTo>
                  <a:cubicBezTo>
                    <a:pt x="13" y="155"/>
                    <a:pt x="13" y="155"/>
                    <a:pt x="13" y="155"/>
                  </a:cubicBezTo>
                  <a:cubicBezTo>
                    <a:pt x="13" y="154"/>
                    <a:pt x="13" y="154"/>
                    <a:pt x="13" y="154"/>
                  </a:cubicBezTo>
                  <a:cubicBezTo>
                    <a:pt x="13" y="155"/>
                    <a:pt x="13" y="155"/>
                    <a:pt x="13" y="155"/>
                  </a:cubicBezTo>
                  <a:cubicBezTo>
                    <a:pt x="12" y="155"/>
                    <a:pt x="12" y="155"/>
                    <a:pt x="12" y="155"/>
                  </a:cubicBezTo>
                  <a:cubicBezTo>
                    <a:pt x="11" y="156"/>
                    <a:pt x="11" y="156"/>
                    <a:pt x="11" y="156"/>
                  </a:cubicBezTo>
                  <a:cubicBezTo>
                    <a:pt x="11" y="156"/>
                    <a:pt x="11" y="156"/>
                    <a:pt x="11" y="156"/>
                  </a:cubicBezTo>
                  <a:cubicBezTo>
                    <a:pt x="11" y="157"/>
                    <a:pt x="11" y="157"/>
                    <a:pt x="11" y="157"/>
                  </a:cubicBezTo>
                  <a:cubicBezTo>
                    <a:pt x="11" y="157"/>
                    <a:pt x="11" y="157"/>
                    <a:pt x="11" y="157"/>
                  </a:cubicBezTo>
                  <a:cubicBezTo>
                    <a:pt x="11" y="158"/>
                    <a:pt x="11" y="158"/>
                    <a:pt x="11" y="158"/>
                  </a:cubicBezTo>
                  <a:cubicBezTo>
                    <a:pt x="10" y="158"/>
                    <a:pt x="10" y="158"/>
                    <a:pt x="10" y="158"/>
                  </a:cubicBezTo>
                  <a:cubicBezTo>
                    <a:pt x="10" y="159"/>
                    <a:pt x="10" y="159"/>
                    <a:pt x="10" y="159"/>
                  </a:cubicBezTo>
                  <a:cubicBezTo>
                    <a:pt x="12" y="160"/>
                    <a:pt x="12" y="160"/>
                    <a:pt x="12" y="160"/>
                  </a:cubicBezTo>
                  <a:cubicBezTo>
                    <a:pt x="13" y="160"/>
                    <a:pt x="13" y="160"/>
                    <a:pt x="13" y="160"/>
                  </a:cubicBezTo>
                  <a:cubicBezTo>
                    <a:pt x="14" y="160"/>
                    <a:pt x="14" y="160"/>
                    <a:pt x="14" y="160"/>
                  </a:cubicBezTo>
                  <a:cubicBezTo>
                    <a:pt x="14" y="161"/>
                    <a:pt x="14" y="161"/>
                    <a:pt x="14" y="161"/>
                  </a:cubicBezTo>
                  <a:cubicBezTo>
                    <a:pt x="13" y="161"/>
                    <a:pt x="13" y="161"/>
                    <a:pt x="13" y="161"/>
                  </a:cubicBezTo>
                  <a:cubicBezTo>
                    <a:pt x="14" y="162"/>
                    <a:pt x="14" y="162"/>
                    <a:pt x="14" y="162"/>
                  </a:cubicBezTo>
                  <a:cubicBezTo>
                    <a:pt x="14" y="162"/>
                    <a:pt x="14" y="162"/>
                    <a:pt x="14" y="162"/>
                  </a:cubicBezTo>
                  <a:cubicBezTo>
                    <a:pt x="15" y="161"/>
                    <a:pt x="15" y="161"/>
                    <a:pt x="15" y="161"/>
                  </a:cubicBezTo>
                  <a:cubicBezTo>
                    <a:pt x="15" y="162"/>
                    <a:pt x="15" y="162"/>
                    <a:pt x="15" y="162"/>
                  </a:cubicBezTo>
                  <a:cubicBezTo>
                    <a:pt x="14" y="162"/>
                    <a:pt x="14" y="162"/>
                    <a:pt x="14" y="162"/>
                  </a:cubicBezTo>
                  <a:cubicBezTo>
                    <a:pt x="14" y="163"/>
                    <a:pt x="14" y="163"/>
                    <a:pt x="14" y="163"/>
                  </a:cubicBezTo>
                  <a:cubicBezTo>
                    <a:pt x="13" y="163"/>
                    <a:pt x="13" y="163"/>
                    <a:pt x="13" y="163"/>
                  </a:cubicBezTo>
                  <a:cubicBezTo>
                    <a:pt x="14" y="163"/>
                    <a:pt x="14" y="163"/>
                    <a:pt x="14" y="163"/>
                  </a:cubicBezTo>
                  <a:cubicBezTo>
                    <a:pt x="14" y="163"/>
                    <a:pt x="14" y="163"/>
                    <a:pt x="14" y="163"/>
                  </a:cubicBezTo>
                  <a:cubicBezTo>
                    <a:pt x="14" y="164"/>
                    <a:pt x="14" y="164"/>
                    <a:pt x="14" y="164"/>
                  </a:cubicBezTo>
                  <a:cubicBezTo>
                    <a:pt x="15" y="165"/>
                    <a:pt x="15" y="165"/>
                    <a:pt x="15" y="165"/>
                  </a:cubicBezTo>
                  <a:cubicBezTo>
                    <a:pt x="15" y="165"/>
                    <a:pt x="15" y="165"/>
                    <a:pt x="15" y="165"/>
                  </a:cubicBezTo>
                  <a:cubicBezTo>
                    <a:pt x="16" y="164"/>
                    <a:pt x="16" y="164"/>
                    <a:pt x="16" y="164"/>
                  </a:cubicBezTo>
                  <a:cubicBezTo>
                    <a:pt x="16" y="165"/>
                    <a:pt x="16" y="165"/>
                    <a:pt x="16" y="165"/>
                  </a:cubicBezTo>
                  <a:cubicBezTo>
                    <a:pt x="16" y="166"/>
                    <a:pt x="16" y="166"/>
                    <a:pt x="16" y="166"/>
                  </a:cubicBezTo>
                  <a:cubicBezTo>
                    <a:pt x="16" y="166"/>
                    <a:pt x="16" y="166"/>
                    <a:pt x="16" y="166"/>
                  </a:cubicBezTo>
                  <a:cubicBezTo>
                    <a:pt x="15" y="165"/>
                    <a:pt x="15" y="165"/>
                    <a:pt x="15" y="165"/>
                  </a:cubicBezTo>
                  <a:cubicBezTo>
                    <a:pt x="15" y="166"/>
                    <a:pt x="15" y="166"/>
                    <a:pt x="15" y="166"/>
                  </a:cubicBezTo>
                  <a:cubicBezTo>
                    <a:pt x="15" y="166"/>
                    <a:pt x="15" y="166"/>
                    <a:pt x="15" y="166"/>
                  </a:cubicBezTo>
                  <a:cubicBezTo>
                    <a:pt x="16" y="167"/>
                    <a:pt x="16" y="167"/>
                    <a:pt x="16" y="167"/>
                  </a:cubicBezTo>
                  <a:cubicBezTo>
                    <a:pt x="16" y="167"/>
                    <a:pt x="16" y="167"/>
                    <a:pt x="16" y="167"/>
                  </a:cubicBezTo>
                  <a:cubicBezTo>
                    <a:pt x="16" y="168"/>
                    <a:pt x="16" y="168"/>
                    <a:pt x="16" y="168"/>
                  </a:cubicBezTo>
                  <a:cubicBezTo>
                    <a:pt x="16" y="168"/>
                    <a:pt x="16" y="168"/>
                    <a:pt x="16" y="168"/>
                  </a:cubicBezTo>
                  <a:cubicBezTo>
                    <a:pt x="17" y="169"/>
                    <a:pt x="17" y="169"/>
                    <a:pt x="17" y="169"/>
                  </a:cubicBezTo>
                  <a:cubicBezTo>
                    <a:pt x="18" y="169"/>
                    <a:pt x="18" y="169"/>
                    <a:pt x="18" y="169"/>
                  </a:cubicBezTo>
                  <a:cubicBezTo>
                    <a:pt x="17" y="168"/>
                    <a:pt x="17" y="168"/>
                    <a:pt x="17" y="168"/>
                  </a:cubicBezTo>
                  <a:cubicBezTo>
                    <a:pt x="18" y="167"/>
                    <a:pt x="18" y="167"/>
                    <a:pt x="18" y="167"/>
                  </a:cubicBezTo>
                  <a:cubicBezTo>
                    <a:pt x="17" y="167"/>
                    <a:pt x="17" y="167"/>
                    <a:pt x="17" y="167"/>
                  </a:cubicBezTo>
                  <a:cubicBezTo>
                    <a:pt x="18" y="167"/>
                    <a:pt x="18" y="167"/>
                    <a:pt x="18" y="167"/>
                  </a:cubicBezTo>
                  <a:cubicBezTo>
                    <a:pt x="18" y="168"/>
                    <a:pt x="18" y="168"/>
                    <a:pt x="18" y="168"/>
                  </a:cubicBezTo>
                  <a:cubicBezTo>
                    <a:pt x="19" y="168"/>
                    <a:pt x="19" y="168"/>
                    <a:pt x="19" y="168"/>
                  </a:cubicBezTo>
                  <a:cubicBezTo>
                    <a:pt x="19" y="168"/>
                    <a:pt x="19" y="168"/>
                    <a:pt x="19" y="168"/>
                  </a:cubicBezTo>
                  <a:cubicBezTo>
                    <a:pt x="20" y="167"/>
                    <a:pt x="20" y="167"/>
                    <a:pt x="20" y="167"/>
                  </a:cubicBezTo>
                  <a:cubicBezTo>
                    <a:pt x="20" y="167"/>
                    <a:pt x="20" y="167"/>
                    <a:pt x="20" y="167"/>
                  </a:cubicBezTo>
                  <a:cubicBezTo>
                    <a:pt x="19" y="166"/>
                    <a:pt x="19" y="166"/>
                    <a:pt x="19" y="166"/>
                  </a:cubicBezTo>
                  <a:cubicBezTo>
                    <a:pt x="18" y="166"/>
                    <a:pt x="18" y="166"/>
                    <a:pt x="18" y="166"/>
                  </a:cubicBezTo>
                  <a:cubicBezTo>
                    <a:pt x="18" y="166"/>
                    <a:pt x="18" y="166"/>
                    <a:pt x="18" y="166"/>
                  </a:cubicBezTo>
                  <a:cubicBezTo>
                    <a:pt x="19" y="166"/>
                    <a:pt x="19" y="166"/>
                    <a:pt x="19" y="166"/>
                  </a:cubicBezTo>
                  <a:cubicBezTo>
                    <a:pt x="20" y="166"/>
                    <a:pt x="20" y="166"/>
                    <a:pt x="20" y="166"/>
                  </a:cubicBezTo>
                  <a:cubicBezTo>
                    <a:pt x="20" y="167"/>
                    <a:pt x="20" y="167"/>
                    <a:pt x="20" y="167"/>
                  </a:cubicBezTo>
                  <a:cubicBezTo>
                    <a:pt x="21" y="167"/>
                    <a:pt x="21" y="167"/>
                    <a:pt x="21" y="167"/>
                  </a:cubicBezTo>
                  <a:cubicBezTo>
                    <a:pt x="21" y="166"/>
                    <a:pt x="21" y="166"/>
                    <a:pt x="21" y="166"/>
                  </a:cubicBezTo>
                  <a:cubicBezTo>
                    <a:pt x="20" y="166"/>
                    <a:pt x="20" y="166"/>
                    <a:pt x="20" y="166"/>
                  </a:cubicBezTo>
                  <a:cubicBezTo>
                    <a:pt x="19" y="166"/>
                    <a:pt x="19" y="166"/>
                    <a:pt x="19" y="166"/>
                  </a:cubicBezTo>
                  <a:cubicBezTo>
                    <a:pt x="18" y="165"/>
                    <a:pt x="18" y="165"/>
                    <a:pt x="18" y="165"/>
                  </a:cubicBezTo>
                  <a:cubicBezTo>
                    <a:pt x="19" y="165"/>
                    <a:pt x="19" y="165"/>
                    <a:pt x="19" y="165"/>
                  </a:cubicBezTo>
                  <a:cubicBezTo>
                    <a:pt x="20" y="165"/>
                    <a:pt x="20" y="165"/>
                    <a:pt x="20" y="165"/>
                  </a:cubicBezTo>
                  <a:cubicBezTo>
                    <a:pt x="22" y="166"/>
                    <a:pt x="22" y="166"/>
                    <a:pt x="22" y="166"/>
                  </a:cubicBezTo>
                  <a:cubicBezTo>
                    <a:pt x="22" y="167"/>
                    <a:pt x="22" y="167"/>
                    <a:pt x="22" y="167"/>
                  </a:cubicBezTo>
                  <a:cubicBezTo>
                    <a:pt x="21" y="168"/>
                    <a:pt x="21" y="168"/>
                    <a:pt x="21" y="168"/>
                  </a:cubicBezTo>
                  <a:cubicBezTo>
                    <a:pt x="21" y="168"/>
                    <a:pt x="21" y="168"/>
                    <a:pt x="21" y="168"/>
                  </a:cubicBezTo>
                  <a:cubicBezTo>
                    <a:pt x="22" y="169"/>
                    <a:pt x="22" y="169"/>
                    <a:pt x="22" y="169"/>
                  </a:cubicBezTo>
                  <a:cubicBezTo>
                    <a:pt x="22" y="170"/>
                    <a:pt x="22" y="170"/>
                    <a:pt x="22" y="170"/>
                  </a:cubicBezTo>
                  <a:cubicBezTo>
                    <a:pt x="21" y="170"/>
                    <a:pt x="21" y="170"/>
                    <a:pt x="21" y="170"/>
                  </a:cubicBezTo>
                  <a:cubicBezTo>
                    <a:pt x="22" y="169"/>
                    <a:pt x="22" y="169"/>
                    <a:pt x="22" y="169"/>
                  </a:cubicBezTo>
                  <a:cubicBezTo>
                    <a:pt x="21" y="168"/>
                    <a:pt x="21" y="168"/>
                    <a:pt x="21" y="168"/>
                  </a:cubicBezTo>
                  <a:cubicBezTo>
                    <a:pt x="20" y="168"/>
                    <a:pt x="20" y="168"/>
                    <a:pt x="20" y="168"/>
                  </a:cubicBezTo>
                  <a:cubicBezTo>
                    <a:pt x="20" y="168"/>
                    <a:pt x="20" y="168"/>
                    <a:pt x="20" y="168"/>
                  </a:cubicBezTo>
                  <a:cubicBezTo>
                    <a:pt x="20" y="169"/>
                    <a:pt x="20" y="169"/>
                    <a:pt x="20" y="169"/>
                  </a:cubicBezTo>
                  <a:cubicBezTo>
                    <a:pt x="20" y="169"/>
                    <a:pt x="20" y="169"/>
                    <a:pt x="20" y="169"/>
                  </a:cubicBezTo>
                  <a:cubicBezTo>
                    <a:pt x="20" y="170"/>
                    <a:pt x="20" y="170"/>
                    <a:pt x="20" y="170"/>
                  </a:cubicBezTo>
                  <a:cubicBezTo>
                    <a:pt x="20" y="170"/>
                    <a:pt x="20" y="170"/>
                    <a:pt x="20" y="170"/>
                  </a:cubicBezTo>
                  <a:cubicBezTo>
                    <a:pt x="19" y="169"/>
                    <a:pt x="19" y="169"/>
                    <a:pt x="19" y="169"/>
                  </a:cubicBezTo>
                  <a:cubicBezTo>
                    <a:pt x="19" y="169"/>
                    <a:pt x="19" y="169"/>
                    <a:pt x="19" y="169"/>
                  </a:cubicBezTo>
                  <a:cubicBezTo>
                    <a:pt x="18" y="169"/>
                    <a:pt x="18" y="169"/>
                    <a:pt x="18" y="169"/>
                  </a:cubicBezTo>
                  <a:cubicBezTo>
                    <a:pt x="17" y="169"/>
                    <a:pt x="17" y="169"/>
                    <a:pt x="17" y="169"/>
                  </a:cubicBezTo>
                  <a:cubicBezTo>
                    <a:pt x="16" y="170"/>
                    <a:pt x="16" y="170"/>
                    <a:pt x="16" y="170"/>
                  </a:cubicBezTo>
                  <a:cubicBezTo>
                    <a:pt x="17" y="170"/>
                    <a:pt x="17" y="170"/>
                    <a:pt x="17" y="170"/>
                  </a:cubicBezTo>
                  <a:cubicBezTo>
                    <a:pt x="17" y="171"/>
                    <a:pt x="17" y="171"/>
                    <a:pt x="17" y="171"/>
                  </a:cubicBezTo>
                  <a:cubicBezTo>
                    <a:pt x="18" y="172"/>
                    <a:pt x="18" y="172"/>
                    <a:pt x="18" y="172"/>
                  </a:cubicBezTo>
                  <a:cubicBezTo>
                    <a:pt x="18" y="172"/>
                    <a:pt x="18" y="172"/>
                    <a:pt x="18" y="172"/>
                  </a:cubicBezTo>
                  <a:cubicBezTo>
                    <a:pt x="18" y="173"/>
                    <a:pt x="18" y="173"/>
                    <a:pt x="18" y="173"/>
                  </a:cubicBezTo>
                  <a:cubicBezTo>
                    <a:pt x="18" y="173"/>
                    <a:pt x="18" y="173"/>
                    <a:pt x="18" y="173"/>
                  </a:cubicBezTo>
                  <a:cubicBezTo>
                    <a:pt x="18" y="173"/>
                    <a:pt x="18" y="173"/>
                    <a:pt x="18" y="173"/>
                  </a:cubicBezTo>
                  <a:cubicBezTo>
                    <a:pt x="19" y="172"/>
                    <a:pt x="19" y="172"/>
                    <a:pt x="19" y="172"/>
                  </a:cubicBezTo>
                  <a:cubicBezTo>
                    <a:pt x="19" y="173"/>
                    <a:pt x="19" y="173"/>
                    <a:pt x="19" y="173"/>
                  </a:cubicBezTo>
                  <a:cubicBezTo>
                    <a:pt x="20" y="173"/>
                    <a:pt x="20" y="173"/>
                    <a:pt x="20" y="173"/>
                  </a:cubicBezTo>
                  <a:cubicBezTo>
                    <a:pt x="20" y="173"/>
                    <a:pt x="20" y="173"/>
                    <a:pt x="20" y="173"/>
                  </a:cubicBezTo>
                  <a:cubicBezTo>
                    <a:pt x="19" y="173"/>
                    <a:pt x="19" y="173"/>
                    <a:pt x="19" y="173"/>
                  </a:cubicBezTo>
                  <a:cubicBezTo>
                    <a:pt x="18" y="174"/>
                    <a:pt x="18" y="174"/>
                    <a:pt x="18" y="174"/>
                  </a:cubicBezTo>
                  <a:cubicBezTo>
                    <a:pt x="19" y="174"/>
                    <a:pt x="19" y="174"/>
                    <a:pt x="19" y="174"/>
                  </a:cubicBezTo>
                  <a:cubicBezTo>
                    <a:pt x="20" y="174"/>
                    <a:pt x="20" y="174"/>
                    <a:pt x="20" y="174"/>
                  </a:cubicBezTo>
                  <a:cubicBezTo>
                    <a:pt x="21" y="175"/>
                    <a:pt x="21" y="175"/>
                    <a:pt x="21" y="175"/>
                  </a:cubicBezTo>
                  <a:cubicBezTo>
                    <a:pt x="21" y="175"/>
                    <a:pt x="21" y="175"/>
                    <a:pt x="21" y="175"/>
                  </a:cubicBezTo>
                  <a:cubicBezTo>
                    <a:pt x="22" y="174"/>
                    <a:pt x="22" y="174"/>
                    <a:pt x="22" y="174"/>
                  </a:cubicBezTo>
                  <a:cubicBezTo>
                    <a:pt x="21" y="173"/>
                    <a:pt x="21" y="173"/>
                    <a:pt x="21" y="173"/>
                  </a:cubicBezTo>
                  <a:cubicBezTo>
                    <a:pt x="22" y="173"/>
                    <a:pt x="22" y="173"/>
                    <a:pt x="22" y="173"/>
                  </a:cubicBezTo>
                  <a:cubicBezTo>
                    <a:pt x="21" y="172"/>
                    <a:pt x="21" y="172"/>
                    <a:pt x="21" y="172"/>
                  </a:cubicBezTo>
                  <a:cubicBezTo>
                    <a:pt x="21" y="172"/>
                    <a:pt x="21" y="172"/>
                    <a:pt x="21" y="172"/>
                  </a:cubicBezTo>
                  <a:cubicBezTo>
                    <a:pt x="20" y="172"/>
                    <a:pt x="20" y="172"/>
                    <a:pt x="20" y="172"/>
                  </a:cubicBezTo>
                  <a:cubicBezTo>
                    <a:pt x="21" y="172"/>
                    <a:pt x="21" y="172"/>
                    <a:pt x="21" y="172"/>
                  </a:cubicBezTo>
                  <a:cubicBezTo>
                    <a:pt x="21" y="172"/>
                    <a:pt x="21" y="172"/>
                    <a:pt x="21" y="172"/>
                  </a:cubicBezTo>
                  <a:cubicBezTo>
                    <a:pt x="21" y="171"/>
                    <a:pt x="21" y="171"/>
                    <a:pt x="21" y="171"/>
                  </a:cubicBezTo>
                  <a:cubicBezTo>
                    <a:pt x="21" y="171"/>
                    <a:pt x="21" y="171"/>
                    <a:pt x="21" y="171"/>
                  </a:cubicBezTo>
                  <a:cubicBezTo>
                    <a:pt x="22" y="171"/>
                    <a:pt x="22" y="171"/>
                    <a:pt x="22" y="171"/>
                  </a:cubicBezTo>
                  <a:cubicBezTo>
                    <a:pt x="23" y="171"/>
                    <a:pt x="23" y="171"/>
                    <a:pt x="23" y="171"/>
                  </a:cubicBezTo>
                  <a:cubicBezTo>
                    <a:pt x="23" y="172"/>
                    <a:pt x="23" y="172"/>
                    <a:pt x="23" y="172"/>
                  </a:cubicBezTo>
                  <a:cubicBezTo>
                    <a:pt x="23" y="172"/>
                    <a:pt x="23" y="172"/>
                    <a:pt x="23" y="172"/>
                  </a:cubicBezTo>
                  <a:cubicBezTo>
                    <a:pt x="24" y="171"/>
                    <a:pt x="24" y="171"/>
                    <a:pt x="24" y="171"/>
                  </a:cubicBezTo>
                  <a:cubicBezTo>
                    <a:pt x="25" y="171"/>
                    <a:pt x="25" y="171"/>
                    <a:pt x="25" y="171"/>
                  </a:cubicBezTo>
                  <a:cubicBezTo>
                    <a:pt x="25" y="171"/>
                    <a:pt x="25" y="171"/>
                    <a:pt x="25" y="171"/>
                  </a:cubicBezTo>
                  <a:cubicBezTo>
                    <a:pt x="26" y="171"/>
                    <a:pt x="26" y="171"/>
                    <a:pt x="26" y="171"/>
                  </a:cubicBezTo>
                  <a:cubicBezTo>
                    <a:pt x="27" y="171"/>
                    <a:pt x="27" y="171"/>
                    <a:pt x="27" y="171"/>
                  </a:cubicBezTo>
                  <a:cubicBezTo>
                    <a:pt x="27" y="172"/>
                    <a:pt x="27" y="172"/>
                    <a:pt x="27" y="172"/>
                  </a:cubicBezTo>
                  <a:cubicBezTo>
                    <a:pt x="26" y="172"/>
                    <a:pt x="26" y="172"/>
                    <a:pt x="26" y="172"/>
                  </a:cubicBezTo>
                  <a:cubicBezTo>
                    <a:pt x="26" y="172"/>
                    <a:pt x="26" y="172"/>
                    <a:pt x="26" y="172"/>
                  </a:cubicBezTo>
                  <a:cubicBezTo>
                    <a:pt x="26" y="172"/>
                    <a:pt x="26" y="172"/>
                    <a:pt x="26" y="172"/>
                  </a:cubicBezTo>
                  <a:cubicBezTo>
                    <a:pt x="25" y="172"/>
                    <a:pt x="25" y="172"/>
                    <a:pt x="25" y="172"/>
                  </a:cubicBezTo>
                  <a:cubicBezTo>
                    <a:pt x="24" y="172"/>
                    <a:pt x="24" y="172"/>
                    <a:pt x="24" y="172"/>
                  </a:cubicBezTo>
                  <a:cubicBezTo>
                    <a:pt x="23" y="173"/>
                    <a:pt x="23" y="173"/>
                    <a:pt x="23" y="173"/>
                  </a:cubicBezTo>
                  <a:cubicBezTo>
                    <a:pt x="23" y="173"/>
                    <a:pt x="23" y="173"/>
                    <a:pt x="23" y="173"/>
                  </a:cubicBezTo>
                  <a:cubicBezTo>
                    <a:pt x="22" y="173"/>
                    <a:pt x="22" y="173"/>
                    <a:pt x="22" y="173"/>
                  </a:cubicBezTo>
                  <a:cubicBezTo>
                    <a:pt x="22" y="174"/>
                    <a:pt x="22" y="174"/>
                    <a:pt x="22" y="174"/>
                  </a:cubicBezTo>
                  <a:cubicBezTo>
                    <a:pt x="22" y="174"/>
                    <a:pt x="22" y="174"/>
                    <a:pt x="22" y="174"/>
                  </a:cubicBezTo>
                  <a:cubicBezTo>
                    <a:pt x="22" y="175"/>
                    <a:pt x="22" y="175"/>
                    <a:pt x="22" y="175"/>
                  </a:cubicBezTo>
                  <a:cubicBezTo>
                    <a:pt x="21" y="175"/>
                    <a:pt x="21" y="175"/>
                    <a:pt x="21" y="175"/>
                  </a:cubicBezTo>
                  <a:cubicBezTo>
                    <a:pt x="21" y="175"/>
                    <a:pt x="21" y="175"/>
                    <a:pt x="21" y="175"/>
                  </a:cubicBezTo>
                  <a:cubicBezTo>
                    <a:pt x="22" y="175"/>
                    <a:pt x="22" y="175"/>
                    <a:pt x="22" y="175"/>
                  </a:cubicBezTo>
                  <a:cubicBezTo>
                    <a:pt x="22" y="176"/>
                    <a:pt x="22" y="176"/>
                    <a:pt x="22" y="176"/>
                  </a:cubicBezTo>
                  <a:cubicBezTo>
                    <a:pt x="22" y="176"/>
                    <a:pt x="22" y="176"/>
                    <a:pt x="22" y="176"/>
                  </a:cubicBezTo>
                  <a:cubicBezTo>
                    <a:pt x="23" y="177"/>
                    <a:pt x="23" y="177"/>
                    <a:pt x="23" y="177"/>
                  </a:cubicBezTo>
                  <a:cubicBezTo>
                    <a:pt x="24" y="177"/>
                    <a:pt x="24" y="177"/>
                    <a:pt x="24" y="177"/>
                  </a:cubicBezTo>
                  <a:cubicBezTo>
                    <a:pt x="24" y="177"/>
                    <a:pt x="24" y="177"/>
                    <a:pt x="24" y="177"/>
                  </a:cubicBezTo>
                  <a:cubicBezTo>
                    <a:pt x="24" y="177"/>
                    <a:pt x="24" y="177"/>
                    <a:pt x="24" y="177"/>
                  </a:cubicBezTo>
                  <a:cubicBezTo>
                    <a:pt x="24" y="176"/>
                    <a:pt x="24" y="176"/>
                    <a:pt x="24" y="176"/>
                  </a:cubicBezTo>
                  <a:cubicBezTo>
                    <a:pt x="25" y="176"/>
                    <a:pt x="25" y="176"/>
                    <a:pt x="25" y="176"/>
                  </a:cubicBezTo>
                  <a:cubicBezTo>
                    <a:pt x="25" y="176"/>
                    <a:pt x="25" y="176"/>
                    <a:pt x="25" y="176"/>
                  </a:cubicBezTo>
                  <a:cubicBezTo>
                    <a:pt x="25" y="175"/>
                    <a:pt x="25" y="175"/>
                    <a:pt x="25" y="175"/>
                  </a:cubicBezTo>
                  <a:cubicBezTo>
                    <a:pt x="25" y="175"/>
                    <a:pt x="25" y="175"/>
                    <a:pt x="25" y="175"/>
                  </a:cubicBezTo>
                  <a:cubicBezTo>
                    <a:pt x="26" y="174"/>
                    <a:pt x="26" y="174"/>
                    <a:pt x="26" y="174"/>
                  </a:cubicBezTo>
                  <a:cubicBezTo>
                    <a:pt x="26" y="174"/>
                    <a:pt x="26" y="174"/>
                    <a:pt x="26" y="174"/>
                  </a:cubicBezTo>
                  <a:cubicBezTo>
                    <a:pt x="27" y="173"/>
                    <a:pt x="27" y="173"/>
                    <a:pt x="27" y="173"/>
                  </a:cubicBezTo>
                  <a:cubicBezTo>
                    <a:pt x="28" y="172"/>
                    <a:pt x="28" y="172"/>
                    <a:pt x="28" y="172"/>
                  </a:cubicBezTo>
                  <a:cubicBezTo>
                    <a:pt x="28" y="173"/>
                    <a:pt x="28" y="173"/>
                    <a:pt x="28" y="173"/>
                  </a:cubicBezTo>
                  <a:cubicBezTo>
                    <a:pt x="28" y="173"/>
                    <a:pt x="28" y="173"/>
                    <a:pt x="28" y="173"/>
                  </a:cubicBezTo>
                  <a:cubicBezTo>
                    <a:pt x="29" y="173"/>
                    <a:pt x="29" y="173"/>
                    <a:pt x="29" y="173"/>
                  </a:cubicBezTo>
                  <a:cubicBezTo>
                    <a:pt x="29" y="173"/>
                    <a:pt x="29" y="173"/>
                    <a:pt x="29" y="173"/>
                  </a:cubicBezTo>
                  <a:cubicBezTo>
                    <a:pt x="28" y="173"/>
                    <a:pt x="28" y="173"/>
                    <a:pt x="28" y="173"/>
                  </a:cubicBezTo>
                  <a:cubicBezTo>
                    <a:pt x="28" y="174"/>
                    <a:pt x="28" y="174"/>
                    <a:pt x="28" y="174"/>
                  </a:cubicBezTo>
                  <a:cubicBezTo>
                    <a:pt x="28" y="175"/>
                    <a:pt x="28" y="175"/>
                    <a:pt x="28" y="175"/>
                  </a:cubicBezTo>
                  <a:cubicBezTo>
                    <a:pt x="27" y="175"/>
                    <a:pt x="27" y="175"/>
                    <a:pt x="27" y="175"/>
                  </a:cubicBezTo>
                  <a:cubicBezTo>
                    <a:pt x="27" y="176"/>
                    <a:pt x="27" y="176"/>
                    <a:pt x="27" y="176"/>
                  </a:cubicBezTo>
                  <a:cubicBezTo>
                    <a:pt x="27" y="177"/>
                    <a:pt x="27" y="177"/>
                    <a:pt x="27" y="177"/>
                  </a:cubicBezTo>
                  <a:cubicBezTo>
                    <a:pt x="27" y="177"/>
                    <a:pt x="27" y="177"/>
                    <a:pt x="27" y="177"/>
                  </a:cubicBezTo>
                  <a:cubicBezTo>
                    <a:pt x="26" y="177"/>
                    <a:pt x="26" y="177"/>
                    <a:pt x="26" y="177"/>
                  </a:cubicBezTo>
                  <a:cubicBezTo>
                    <a:pt x="26" y="177"/>
                    <a:pt x="26" y="177"/>
                    <a:pt x="26" y="177"/>
                  </a:cubicBezTo>
                  <a:cubicBezTo>
                    <a:pt x="27" y="177"/>
                    <a:pt x="27" y="177"/>
                    <a:pt x="27" y="177"/>
                  </a:cubicBezTo>
                  <a:cubicBezTo>
                    <a:pt x="27" y="176"/>
                    <a:pt x="27" y="176"/>
                    <a:pt x="27" y="176"/>
                  </a:cubicBezTo>
                  <a:cubicBezTo>
                    <a:pt x="26" y="176"/>
                    <a:pt x="26" y="176"/>
                    <a:pt x="26" y="176"/>
                  </a:cubicBezTo>
                  <a:cubicBezTo>
                    <a:pt x="26" y="176"/>
                    <a:pt x="26" y="176"/>
                    <a:pt x="26" y="176"/>
                  </a:cubicBezTo>
                  <a:cubicBezTo>
                    <a:pt x="26" y="176"/>
                    <a:pt x="26" y="176"/>
                    <a:pt x="26" y="176"/>
                  </a:cubicBezTo>
                  <a:cubicBezTo>
                    <a:pt x="25" y="176"/>
                    <a:pt x="25" y="176"/>
                    <a:pt x="25" y="176"/>
                  </a:cubicBezTo>
                  <a:cubicBezTo>
                    <a:pt x="25" y="176"/>
                    <a:pt x="25" y="176"/>
                    <a:pt x="25" y="176"/>
                  </a:cubicBezTo>
                  <a:cubicBezTo>
                    <a:pt x="25" y="177"/>
                    <a:pt x="25" y="177"/>
                    <a:pt x="25" y="177"/>
                  </a:cubicBezTo>
                  <a:cubicBezTo>
                    <a:pt x="25" y="177"/>
                    <a:pt x="25" y="177"/>
                    <a:pt x="25" y="177"/>
                  </a:cubicBezTo>
                  <a:cubicBezTo>
                    <a:pt x="27" y="179"/>
                    <a:pt x="27" y="179"/>
                    <a:pt x="27" y="179"/>
                  </a:cubicBezTo>
                  <a:cubicBezTo>
                    <a:pt x="28" y="179"/>
                    <a:pt x="28" y="179"/>
                    <a:pt x="28" y="179"/>
                  </a:cubicBezTo>
                  <a:cubicBezTo>
                    <a:pt x="29" y="179"/>
                    <a:pt x="29" y="179"/>
                    <a:pt x="29" y="179"/>
                  </a:cubicBezTo>
                  <a:cubicBezTo>
                    <a:pt x="29" y="179"/>
                    <a:pt x="29" y="179"/>
                    <a:pt x="29" y="179"/>
                  </a:cubicBezTo>
                  <a:cubicBezTo>
                    <a:pt x="30" y="180"/>
                    <a:pt x="30" y="180"/>
                    <a:pt x="30" y="180"/>
                  </a:cubicBezTo>
                  <a:cubicBezTo>
                    <a:pt x="30" y="179"/>
                    <a:pt x="30" y="179"/>
                    <a:pt x="30" y="179"/>
                  </a:cubicBezTo>
                  <a:cubicBezTo>
                    <a:pt x="31" y="178"/>
                    <a:pt x="31" y="178"/>
                    <a:pt x="31" y="178"/>
                  </a:cubicBezTo>
                  <a:cubicBezTo>
                    <a:pt x="30" y="177"/>
                    <a:pt x="30" y="177"/>
                    <a:pt x="30" y="177"/>
                  </a:cubicBezTo>
                  <a:cubicBezTo>
                    <a:pt x="30" y="176"/>
                    <a:pt x="30" y="176"/>
                    <a:pt x="30" y="176"/>
                  </a:cubicBezTo>
                  <a:cubicBezTo>
                    <a:pt x="30" y="176"/>
                    <a:pt x="30" y="176"/>
                    <a:pt x="30" y="176"/>
                  </a:cubicBezTo>
                  <a:cubicBezTo>
                    <a:pt x="30" y="175"/>
                    <a:pt x="30" y="175"/>
                    <a:pt x="30" y="175"/>
                  </a:cubicBezTo>
                  <a:cubicBezTo>
                    <a:pt x="30" y="174"/>
                    <a:pt x="30" y="174"/>
                    <a:pt x="30" y="174"/>
                  </a:cubicBezTo>
                  <a:cubicBezTo>
                    <a:pt x="30" y="173"/>
                    <a:pt x="30" y="173"/>
                    <a:pt x="30" y="173"/>
                  </a:cubicBezTo>
                  <a:cubicBezTo>
                    <a:pt x="30" y="172"/>
                    <a:pt x="30" y="172"/>
                    <a:pt x="30" y="172"/>
                  </a:cubicBezTo>
                  <a:cubicBezTo>
                    <a:pt x="31" y="172"/>
                    <a:pt x="31" y="172"/>
                    <a:pt x="31" y="172"/>
                  </a:cubicBezTo>
                  <a:cubicBezTo>
                    <a:pt x="33" y="171"/>
                    <a:pt x="33" y="171"/>
                    <a:pt x="33" y="171"/>
                  </a:cubicBezTo>
                  <a:cubicBezTo>
                    <a:pt x="33" y="170"/>
                    <a:pt x="33" y="170"/>
                    <a:pt x="33" y="170"/>
                  </a:cubicBezTo>
                  <a:cubicBezTo>
                    <a:pt x="34" y="170"/>
                    <a:pt x="34" y="170"/>
                    <a:pt x="34" y="170"/>
                  </a:cubicBezTo>
                  <a:cubicBezTo>
                    <a:pt x="34" y="170"/>
                    <a:pt x="34" y="170"/>
                    <a:pt x="34" y="170"/>
                  </a:cubicBezTo>
                  <a:cubicBezTo>
                    <a:pt x="34" y="169"/>
                    <a:pt x="34" y="169"/>
                    <a:pt x="34" y="169"/>
                  </a:cubicBezTo>
                  <a:cubicBezTo>
                    <a:pt x="35" y="169"/>
                    <a:pt x="35" y="169"/>
                    <a:pt x="35" y="169"/>
                  </a:cubicBezTo>
                  <a:cubicBezTo>
                    <a:pt x="36" y="168"/>
                    <a:pt x="36" y="168"/>
                    <a:pt x="36" y="168"/>
                  </a:cubicBezTo>
                  <a:cubicBezTo>
                    <a:pt x="37" y="169"/>
                    <a:pt x="37" y="169"/>
                    <a:pt x="37" y="169"/>
                  </a:cubicBezTo>
                  <a:cubicBezTo>
                    <a:pt x="37" y="169"/>
                    <a:pt x="37" y="169"/>
                    <a:pt x="37" y="169"/>
                  </a:cubicBezTo>
                  <a:cubicBezTo>
                    <a:pt x="38" y="169"/>
                    <a:pt x="38" y="169"/>
                    <a:pt x="38" y="169"/>
                  </a:cubicBezTo>
                  <a:close/>
                  <a:moveTo>
                    <a:pt x="46" y="190"/>
                  </a:moveTo>
                  <a:cubicBezTo>
                    <a:pt x="47" y="190"/>
                    <a:pt x="47" y="190"/>
                    <a:pt x="47" y="190"/>
                  </a:cubicBezTo>
                  <a:cubicBezTo>
                    <a:pt x="47" y="190"/>
                    <a:pt x="47" y="190"/>
                    <a:pt x="47" y="190"/>
                  </a:cubicBezTo>
                  <a:cubicBezTo>
                    <a:pt x="47" y="190"/>
                    <a:pt x="47" y="190"/>
                    <a:pt x="47" y="190"/>
                  </a:cubicBezTo>
                  <a:cubicBezTo>
                    <a:pt x="47" y="190"/>
                    <a:pt x="46" y="190"/>
                    <a:pt x="46" y="190"/>
                  </a:cubicBezTo>
                  <a:close/>
                  <a:moveTo>
                    <a:pt x="6" y="117"/>
                  </a:moveTo>
                  <a:cubicBezTo>
                    <a:pt x="5" y="117"/>
                    <a:pt x="5" y="117"/>
                    <a:pt x="5" y="117"/>
                  </a:cubicBezTo>
                  <a:cubicBezTo>
                    <a:pt x="5" y="117"/>
                    <a:pt x="5" y="117"/>
                    <a:pt x="5" y="117"/>
                  </a:cubicBezTo>
                  <a:cubicBezTo>
                    <a:pt x="5" y="117"/>
                    <a:pt x="5" y="117"/>
                    <a:pt x="5" y="117"/>
                  </a:cubicBezTo>
                  <a:cubicBezTo>
                    <a:pt x="6" y="118"/>
                    <a:pt x="6" y="118"/>
                    <a:pt x="6" y="118"/>
                  </a:cubicBezTo>
                  <a:cubicBezTo>
                    <a:pt x="6" y="119"/>
                    <a:pt x="6" y="119"/>
                    <a:pt x="6" y="119"/>
                  </a:cubicBezTo>
                  <a:cubicBezTo>
                    <a:pt x="7" y="119"/>
                    <a:pt x="7" y="119"/>
                    <a:pt x="7" y="119"/>
                  </a:cubicBezTo>
                  <a:cubicBezTo>
                    <a:pt x="6" y="120"/>
                    <a:pt x="6" y="120"/>
                    <a:pt x="6" y="120"/>
                  </a:cubicBezTo>
                  <a:cubicBezTo>
                    <a:pt x="6" y="119"/>
                    <a:pt x="6" y="119"/>
                    <a:pt x="6" y="119"/>
                  </a:cubicBezTo>
                  <a:cubicBezTo>
                    <a:pt x="5" y="120"/>
                    <a:pt x="5" y="120"/>
                    <a:pt x="5" y="120"/>
                  </a:cubicBezTo>
                  <a:cubicBezTo>
                    <a:pt x="5" y="121"/>
                    <a:pt x="5" y="121"/>
                    <a:pt x="5" y="121"/>
                  </a:cubicBezTo>
                  <a:cubicBezTo>
                    <a:pt x="5" y="121"/>
                    <a:pt x="5" y="121"/>
                    <a:pt x="5" y="121"/>
                  </a:cubicBezTo>
                  <a:cubicBezTo>
                    <a:pt x="4" y="121"/>
                    <a:pt x="4" y="121"/>
                    <a:pt x="4" y="121"/>
                  </a:cubicBezTo>
                  <a:cubicBezTo>
                    <a:pt x="3" y="121"/>
                    <a:pt x="3" y="121"/>
                    <a:pt x="3" y="121"/>
                  </a:cubicBezTo>
                  <a:cubicBezTo>
                    <a:pt x="3" y="120"/>
                    <a:pt x="3" y="120"/>
                    <a:pt x="3" y="120"/>
                  </a:cubicBezTo>
                  <a:cubicBezTo>
                    <a:pt x="3" y="117"/>
                    <a:pt x="3" y="117"/>
                    <a:pt x="3" y="117"/>
                  </a:cubicBezTo>
                  <a:cubicBezTo>
                    <a:pt x="3" y="116"/>
                    <a:pt x="3" y="116"/>
                    <a:pt x="3" y="116"/>
                  </a:cubicBezTo>
                  <a:cubicBezTo>
                    <a:pt x="2" y="116"/>
                    <a:pt x="2" y="116"/>
                    <a:pt x="2" y="116"/>
                  </a:cubicBezTo>
                  <a:cubicBezTo>
                    <a:pt x="2" y="116"/>
                    <a:pt x="2" y="116"/>
                    <a:pt x="2" y="116"/>
                  </a:cubicBezTo>
                  <a:cubicBezTo>
                    <a:pt x="2" y="115"/>
                    <a:pt x="2" y="115"/>
                    <a:pt x="2" y="115"/>
                  </a:cubicBezTo>
                  <a:cubicBezTo>
                    <a:pt x="3" y="115"/>
                    <a:pt x="3" y="115"/>
                    <a:pt x="3" y="115"/>
                  </a:cubicBezTo>
                  <a:cubicBezTo>
                    <a:pt x="3" y="114"/>
                    <a:pt x="3" y="114"/>
                    <a:pt x="3" y="114"/>
                  </a:cubicBezTo>
                  <a:cubicBezTo>
                    <a:pt x="3" y="114"/>
                    <a:pt x="3" y="114"/>
                    <a:pt x="3" y="114"/>
                  </a:cubicBezTo>
                  <a:cubicBezTo>
                    <a:pt x="3" y="113"/>
                    <a:pt x="3" y="113"/>
                    <a:pt x="3" y="113"/>
                  </a:cubicBezTo>
                  <a:cubicBezTo>
                    <a:pt x="3" y="113"/>
                    <a:pt x="3" y="113"/>
                    <a:pt x="3" y="113"/>
                  </a:cubicBezTo>
                  <a:cubicBezTo>
                    <a:pt x="4" y="113"/>
                    <a:pt x="4" y="113"/>
                    <a:pt x="4" y="113"/>
                  </a:cubicBezTo>
                  <a:cubicBezTo>
                    <a:pt x="5" y="113"/>
                    <a:pt x="5" y="113"/>
                    <a:pt x="5" y="113"/>
                  </a:cubicBezTo>
                  <a:cubicBezTo>
                    <a:pt x="6" y="114"/>
                    <a:pt x="6" y="114"/>
                    <a:pt x="6" y="114"/>
                  </a:cubicBezTo>
                  <a:cubicBezTo>
                    <a:pt x="6" y="115"/>
                    <a:pt x="6" y="115"/>
                    <a:pt x="6" y="115"/>
                  </a:cubicBezTo>
                  <a:cubicBezTo>
                    <a:pt x="6" y="116"/>
                    <a:pt x="6" y="116"/>
                    <a:pt x="6" y="116"/>
                  </a:cubicBezTo>
                  <a:cubicBezTo>
                    <a:pt x="6" y="116"/>
                    <a:pt x="6" y="116"/>
                    <a:pt x="6" y="116"/>
                  </a:cubicBezTo>
                  <a:cubicBezTo>
                    <a:pt x="5" y="116"/>
                    <a:pt x="5" y="116"/>
                    <a:pt x="5" y="116"/>
                  </a:cubicBezTo>
                  <a:cubicBezTo>
                    <a:pt x="6" y="117"/>
                    <a:pt x="6" y="117"/>
                    <a:pt x="6" y="117"/>
                  </a:cubicBezTo>
                  <a:cubicBezTo>
                    <a:pt x="6" y="117"/>
                    <a:pt x="6" y="117"/>
                    <a:pt x="6" y="117"/>
                  </a:cubicBezTo>
                  <a:cubicBezTo>
                    <a:pt x="6" y="117"/>
                    <a:pt x="6" y="117"/>
                    <a:pt x="6" y="117"/>
                  </a:cubicBezTo>
                  <a:close/>
                  <a:moveTo>
                    <a:pt x="7" y="115"/>
                  </a:moveTo>
                  <a:cubicBezTo>
                    <a:pt x="8" y="115"/>
                    <a:pt x="8" y="115"/>
                    <a:pt x="8" y="115"/>
                  </a:cubicBezTo>
                  <a:cubicBezTo>
                    <a:pt x="8" y="116"/>
                    <a:pt x="8" y="116"/>
                    <a:pt x="8" y="116"/>
                  </a:cubicBezTo>
                  <a:cubicBezTo>
                    <a:pt x="8" y="116"/>
                    <a:pt x="8" y="116"/>
                    <a:pt x="8" y="116"/>
                  </a:cubicBezTo>
                  <a:cubicBezTo>
                    <a:pt x="7" y="115"/>
                    <a:pt x="7" y="115"/>
                    <a:pt x="7" y="115"/>
                  </a:cubicBezTo>
                  <a:close/>
                  <a:moveTo>
                    <a:pt x="2" y="123"/>
                  </a:moveTo>
                  <a:cubicBezTo>
                    <a:pt x="2" y="123"/>
                    <a:pt x="2" y="123"/>
                    <a:pt x="2" y="123"/>
                  </a:cubicBezTo>
                  <a:cubicBezTo>
                    <a:pt x="3" y="123"/>
                    <a:pt x="3" y="123"/>
                    <a:pt x="3" y="123"/>
                  </a:cubicBezTo>
                  <a:cubicBezTo>
                    <a:pt x="3" y="123"/>
                    <a:pt x="3" y="123"/>
                    <a:pt x="3" y="123"/>
                  </a:cubicBezTo>
                  <a:cubicBezTo>
                    <a:pt x="2" y="123"/>
                    <a:pt x="2" y="123"/>
                    <a:pt x="2" y="123"/>
                  </a:cubicBezTo>
                  <a:cubicBezTo>
                    <a:pt x="2" y="123"/>
                    <a:pt x="2" y="123"/>
                    <a:pt x="2" y="123"/>
                  </a:cubicBezTo>
                  <a:close/>
                  <a:moveTo>
                    <a:pt x="8" y="124"/>
                  </a:moveTo>
                  <a:cubicBezTo>
                    <a:pt x="9" y="123"/>
                    <a:pt x="9" y="123"/>
                    <a:pt x="9" y="123"/>
                  </a:cubicBezTo>
                  <a:cubicBezTo>
                    <a:pt x="9" y="124"/>
                    <a:pt x="9" y="124"/>
                    <a:pt x="9" y="124"/>
                  </a:cubicBezTo>
                  <a:cubicBezTo>
                    <a:pt x="8" y="124"/>
                    <a:pt x="8" y="124"/>
                    <a:pt x="8" y="124"/>
                  </a:cubicBezTo>
                  <a:cubicBezTo>
                    <a:pt x="8" y="124"/>
                    <a:pt x="8" y="124"/>
                    <a:pt x="8" y="124"/>
                  </a:cubicBezTo>
                  <a:close/>
                  <a:moveTo>
                    <a:pt x="7" y="124"/>
                  </a:moveTo>
                  <a:cubicBezTo>
                    <a:pt x="7" y="124"/>
                    <a:pt x="7" y="124"/>
                    <a:pt x="7" y="124"/>
                  </a:cubicBezTo>
                  <a:cubicBezTo>
                    <a:pt x="7" y="125"/>
                    <a:pt x="7" y="125"/>
                    <a:pt x="7" y="125"/>
                  </a:cubicBezTo>
                  <a:cubicBezTo>
                    <a:pt x="7" y="125"/>
                    <a:pt x="7" y="125"/>
                    <a:pt x="7" y="125"/>
                  </a:cubicBezTo>
                  <a:cubicBezTo>
                    <a:pt x="7" y="124"/>
                    <a:pt x="7" y="124"/>
                    <a:pt x="7" y="124"/>
                  </a:cubicBezTo>
                  <a:cubicBezTo>
                    <a:pt x="6" y="124"/>
                    <a:pt x="6" y="124"/>
                    <a:pt x="6" y="124"/>
                  </a:cubicBezTo>
                  <a:cubicBezTo>
                    <a:pt x="7" y="124"/>
                    <a:pt x="7" y="124"/>
                    <a:pt x="7" y="124"/>
                  </a:cubicBezTo>
                  <a:close/>
                  <a:moveTo>
                    <a:pt x="5" y="123"/>
                  </a:moveTo>
                  <a:cubicBezTo>
                    <a:pt x="5" y="123"/>
                    <a:pt x="5" y="123"/>
                    <a:pt x="5" y="123"/>
                  </a:cubicBezTo>
                  <a:cubicBezTo>
                    <a:pt x="6" y="123"/>
                    <a:pt x="6" y="123"/>
                    <a:pt x="6" y="123"/>
                  </a:cubicBezTo>
                  <a:cubicBezTo>
                    <a:pt x="5" y="124"/>
                    <a:pt x="5" y="124"/>
                    <a:pt x="5" y="124"/>
                  </a:cubicBezTo>
                  <a:cubicBezTo>
                    <a:pt x="5" y="123"/>
                    <a:pt x="5" y="123"/>
                    <a:pt x="5" y="123"/>
                  </a:cubicBezTo>
                  <a:close/>
                  <a:moveTo>
                    <a:pt x="5" y="125"/>
                  </a:moveTo>
                  <a:cubicBezTo>
                    <a:pt x="5" y="125"/>
                    <a:pt x="5" y="125"/>
                    <a:pt x="5" y="125"/>
                  </a:cubicBezTo>
                  <a:cubicBezTo>
                    <a:pt x="5" y="125"/>
                    <a:pt x="5" y="125"/>
                    <a:pt x="5" y="125"/>
                  </a:cubicBezTo>
                  <a:cubicBezTo>
                    <a:pt x="5" y="125"/>
                    <a:pt x="5" y="125"/>
                    <a:pt x="5" y="125"/>
                  </a:cubicBezTo>
                  <a:cubicBezTo>
                    <a:pt x="5" y="125"/>
                    <a:pt x="5" y="125"/>
                    <a:pt x="5" y="125"/>
                  </a:cubicBezTo>
                  <a:close/>
                  <a:moveTo>
                    <a:pt x="4" y="126"/>
                  </a:moveTo>
                  <a:cubicBezTo>
                    <a:pt x="4" y="125"/>
                    <a:pt x="4" y="125"/>
                    <a:pt x="4" y="125"/>
                  </a:cubicBezTo>
                  <a:cubicBezTo>
                    <a:pt x="5" y="125"/>
                    <a:pt x="5" y="125"/>
                    <a:pt x="5" y="125"/>
                  </a:cubicBezTo>
                  <a:cubicBezTo>
                    <a:pt x="5" y="126"/>
                    <a:pt x="5" y="126"/>
                    <a:pt x="5" y="126"/>
                  </a:cubicBezTo>
                  <a:cubicBezTo>
                    <a:pt x="5" y="126"/>
                    <a:pt x="5" y="126"/>
                    <a:pt x="5" y="126"/>
                  </a:cubicBezTo>
                  <a:cubicBezTo>
                    <a:pt x="4" y="126"/>
                    <a:pt x="4" y="126"/>
                    <a:pt x="4" y="126"/>
                  </a:cubicBezTo>
                  <a:cubicBezTo>
                    <a:pt x="4" y="126"/>
                    <a:pt x="4" y="126"/>
                    <a:pt x="4" y="126"/>
                  </a:cubicBezTo>
                  <a:cubicBezTo>
                    <a:pt x="4" y="126"/>
                    <a:pt x="4" y="126"/>
                    <a:pt x="4" y="126"/>
                  </a:cubicBezTo>
                  <a:close/>
                  <a:moveTo>
                    <a:pt x="3" y="127"/>
                  </a:moveTo>
                  <a:cubicBezTo>
                    <a:pt x="3" y="128"/>
                    <a:pt x="3" y="128"/>
                    <a:pt x="3" y="128"/>
                  </a:cubicBezTo>
                  <a:cubicBezTo>
                    <a:pt x="3" y="128"/>
                    <a:pt x="3" y="128"/>
                    <a:pt x="3" y="128"/>
                  </a:cubicBezTo>
                  <a:cubicBezTo>
                    <a:pt x="3" y="128"/>
                    <a:pt x="3" y="128"/>
                    <a:pt x="3" y="128"/>
                  </a:cubicBezTo>
                  <a:cubicBezTo>
                    <a:pt x="3" y="127"/>
                    <a:pt x="3" y="127"/>
                    <a:pt x="3" y="127"/>
                  </a:cubicBezTo>
                  <a:close/>
                  <a:moveTo>
                    <a:pt x="7" y="127"/>
                  </a:moveTo>
                  <a:cubicBezTo>
                    <a:pt x="7" y="128"/>
                    <a:pt x="7" y="128"/>
                    <a:pt x="7" y="128"/>
                  </a:cubicBezTo>
                  <a:cubicBezTo>
                    <a:pt x="7" y="128"/>
                    <a:pt x="7" y="128"/>
                    <a:pt x="7" y="128"/>
                  </a:cubicBezTo>
                  <a:cubicBezTo>
                    <a:pt x="7" y="127"/>
                    <a:pt x="7" y="127"/>
                    <a:pt x="7" y="127"/>
                  </a:cubicBezTo>
                  <a:close/>
                  <a:moveTo>
                    <a:pt x="6" y="127"/>
                  </a:moveTo>
                  <a:cubicBezTo>
                    <a:pt x="7" y="126"/>
                    <a:pt x="7" y="126"/>
                    <a:pt x="7" y="126"/>
                  </a:cubicBezTo>
                  <a:cubicBezTo>
                    <a:pt x="7" y="127"/>
                    <a:pt x="7" y="127"/>
                    <a:pt x="7" y="127"/>
                  </a:cubicBezTo>
                  <a:cubicBezTo>
                    <a:pt x="6" y="127"/>
                    <a:pt x="6" y="127"/>
                    <a:pt x="6" y="127"/>
                  </a:cubicBezTo>
                  <a:close/>
                  <a:moveTo>
                    <a:pt x="4" y="133"/>
                  </a:moveTo>
                  <a:cubicBezTo>
                    <a:pt x="4" y="133"/>
                    <a:pt x="4" y="133"/>
                    <a:pt x="4" y="133"/>
                  </a:cubicBezTo>
                  <a:cubicBezTo>
                    <a:pt x="4" y="134"/>
                    <a:pt x="4" y="134"/>
                    <a:pt x="4" y="134"/>
                  </a:cubicBezTo>
                  <a:cubicBezTo>
                    <a:pt x="4" y="134"/>
                    <a:pt x="4" y="134"/>
                    <a:pt x="4" y="134"/>
                  </a:cubicBezTo>
                  <a:cubicBezTo>
                    <a:pt x="4" y="133"/>
                    <a:pt x="4" y="133"/>
                    <a:pt x="4" y="133"/>
                  </a:cubicBezTo>
                  <a:close/>
                  <a:moveTo>
                    <a:pt x="4" y="128"/>
                  </a:moveTo>
                  <a:cubicBezTo>
                    <a:pt x="4" y="127"/>
                    <a:pt x="4" y="127"/>
                    <a:pt x="4" y="127"/>
                  </a:cubicBezTo>
                  <a:cubicBezTo>
                    <a:pt x="4" y="127"/>
                    <a:pt x="4" y="127"/>
                    <a:pt x="4" y="127"/>
                  </a:cubicBezTo>
                  <a:cubicBezTo>
                    <a:pt x="5" y="127"/>
                    <a:pt x="5" y="127"/>
                    <a:pt x="5" y="127"/>
                  </a:cubicBezTo>
                  <a:cubicBezTo>
                    <a:pt x="5" y="127"/>
                    <a:pt x="5" y="127"/>
                    <a:pt x="5" y="127"/>
                  </a:cubicBezTo>
                  <a:cubicBezTo>
                    <a:pt x="4" y="128"/>
                    <a:pt x="4" y="128"/>
                    <a:pt x="4" y="128"/>
                  </a:cubicBezTo>
                  <a:cubicBezTo>
                    <a:pt x="4" y="128"/>
                    <a:pt x="4" y="128"/>
                    <a:pt x="4" y="128"/>
                  </a:cubicBezTo>
                  <a:close/>
                  <a:moveTo>
                    <a:pt x="2" y="129"/>
                  </a:moveTo>
                  <a:cubicBezTo>
                    <a:pt x="1" y="129"/>
                    <a:pt x="1" y="129"/>
                    <a:pt x="1" y="129"/>
                  </a:cubicBezTo>
                  <a:cubicBezTo>
                    <a:pt x="1" y="128"/>
                    <a:pt x="1" y="128"/>
                    <a:pt x="1" y="128"/>
                  </a:cubicBezTo>
                  <a:cubicBezTo>
                    <a:pt x="2" y="128"/>
                    <a:pt x="2" y="128"/>
                    <a:pt x="2" y="128"/>
                  </a:cubicBezTo>
                  <a:cubicBezTo>
                    <a:pt x="2" y="129"/>
                    <a:pt x="2" y="129"/>
                    <a:pt x="2" y="129"/>
                  </a:cubicBezTo>
                  <a:cubicBezTo>
                    <a:pt x="2" y="129"/>
                    <a:pt x="2" y="129"/>
                    <a:pt x="2" y="129"/>
                  </a:cubicBezTo>
                  <a:close/>
                  <a:moveTo>
                    <a:pt x="5" y="132"/>
                  </a:moveTo>
                  <a:cubicBezTo>
                    <a:pt x="6" y="132"/>
                    <a:pt x="6" y="132"/>
                    <a:pt x="6" y="132"/>
                  </a:cubicBezTo>
                  <a:cubicBezTo>
                    <a:pt x="6" y="132"/>
                    <a:pt x="6" y="132"/>
                    <a:pt x="6" y="132"/>
                  </a:cubicBezTo>
                  <a:cubicBezTo>
                    <a:pt x="5" y="132"/>
                    <a:pt x="5" y="132"/>
                    <a:pt x="5" y="132"/>
                  </a:cubicBezTo>
                  <a:close/>
                  <a:moveTo>
                    <a:pt x="6" y="133"/>
                  </a:moveTo>
                  <a:cubicBezTo>
                    <a:pt x="7" y="133"/>
                    <a:pt x="7" y="133"/>
                    <a:pt x="7" y="133"/>
                  </a:cubicBezTo>
                  <a:cubicBezTo>
                    <a:pt x="7" y="133"/>
                    <a:pt x="7" y="133"/>
                    <a:pt x="7" y="133"/>
                  </a:cubicBezTo>
                  <a:cubicBezTo>
                    <a:pt x="6" y="133"/>
                    <a:pt x="6" y="133"/>
                    <a:pt x="6" y="133"/>
                  </a:cubicBezTo>
                  <a:close/>
                  <a:moveTo>
                    <a:pt x="8" y="126"/>
                  </a:moveTo>
                  <a:cubicBezTo>
                    <a:pt x="8" y="125"/>
                    <a:pt x="8" y="125"/>
                    <a:pt x="8" y="125"/>
                  </a:cubicBezTo>
                  <a:cubicBezTo>
                    <a:pt x="9" y="126"/>
                    <a:pt x="9" y="126"/>
                    <a:pt x="9" y="126"/>
                  </a:cubicBezTo>
                  <a:cubicBezTo>
                    <a:pt x="8" y="126"/>
                    <a:pt x="8" y="126"/>
                    <a:pt x="8" y="126"/>
                  </a:cubicBezTo>
                  <a:cubicBezTo>
                    <a:pt x="8" y="126"/>
                    <a:pt x="8" y="126"/>
                    <a:pt x="8" y="126"/>
                  </a:cubicBezTo>
                  <a:close/>
                  <a:moveTo>
                    <a:pt x="9" y="126"/>
                  </a:moveTo>
                  <a:cubicBezTo>
                    <a:pt x="10" y="126"/>
                    <a:pt x="10" y="126"/>
                    <a:pt x="10" y="126"/>
                  </a:cubicBezTo>
                  <a:cubicBezTo>
                    <a:pt x="10" y="127"/>
                    <a:pt x="10" y="127"/>
                    <a:pt x="10" y="127"/>
                  </a:cubicBezTo>
                  <a:cubicBezTo>
                    <a:pt x="11" y="128"/>
                    <a:pt x="11" y="128"/>
                    <a:pt x="11" y="128"/>
                  </a:cubicBezTo>
                  <a:cubicBezTo>
                    <a:pt x="11" y="128"/>
                    <a:pt x="11" y="128"/>
                    <a:pt x="11" y="128"/>
                  </a:cubicBezTo>
                  <a:cubicBezTo>
                    <a:pt x="10" y="129"/>
                    <a:pt x="10" y="129"/>
                    <a:pt x="10" y="129"/>
                  </a:cubicBezTo>
                  <a:cubicBezTo>
                    <a:pt x="10" y="129"/>
                    <a:pt x="10" y="129"/>
                    <a:pt x="10" y="129"/>
                  </a:cubicBezTo>
                  <a:cubicBezTo>
                    <a:pt x="9" y="129"/>
                    <a:pt x="9" y="129"/>
                    <a:pt x="9" y="129"/>
                  </a:cubicBezTo>
                  <a:cubicBezTo>
                    <a:pt x="9" y="129"/>
                    <a:pt x="9" y="129"/>
                    <a:pt x="9" y="129"/>
                  </a:cubicBezTo>
                  <a:cubicBezTo>
                    <a:pt x="8" y="129"/>
                    <a:pt x="8" y="129"/>
                    <a:pt x="8" y="129"/>
                  </a:cubicBezTo>
                  <a:cubicBezTo>
                    <a:pt x="8" y="128"/>
                    <a:pt x="8" y="128"/>
                    <a:pt x="8" y="128"/>
                  </a:cubicBezTo>
                  <a:cubicBezTo>
                    <a:pt x="8" y="128"/>
                    <a:pt x="8" y="128"/>
                    <a:pt x="8" y="128"/>
                  </a:cubicBezTo>
                  <a:cubicBezTo>
                    <a:pt x="9" y="127"/>
                    <a:pt x="9" y="127"/>
                    <a:pt x="9" y="127"/>
                  </a:cubicBezTo>
                  <a:cubicBezTo>
                    <a:pt x="9" y="126"/>
                    <a:pt x="9" y="126"/>
                    <a:pt x="9" y="126"/>
                  </a:cubicBezTo>
                  <a:close/>
                  <a:moveTo>
                    <a:pt x="4" y="129"/>
                  </a:moveTo>
                  <a:cubicBezTo>
                    <a:pt x="5" y="128"/>
                    <a:pt x="5" y="128"/>
                    <a:pt x="5" y="128"/>
                  </a:cubicBezTo>
                  <a:cubicBezTo>
                    <a:pt x="7" y="128"/>
                    <a:pt x="7" y="128"/>
                    <a:pt x="7" y="128"/>
                  </a:cubicBezTo>
                  <a:cubicBezTo>
                    <a:pt x="6" y="129"/>
                    <a:pt x="6" y="129"/>
                    <a:pt x="6" y="129"/>
                  </a:cubicBezTo>
                  <a:cubicBezTo>
                    <a:pt x="5" y="129"/>
                    <a:pt x="5" y="129"/>
                    <a:pt x="5" y="129"/>
                  </a:cubicBezTo>
                  <a:cubicBezTo>
                    <a:pt x="5" y="129"/>
                    <a:pt x="5" y="129"/>
                    <a:pt x="5" y="129"/>
                  </a:cubicBezTo>
                  <a:cubicBezTo>
                    <a:pt x="5" y="129"/>
                    <a:pt x="4" y="129"/>
                    <a:pt x="4" y="129"/>
                  </a:cubicBezTo>
                  <a:close/>
                  <a:moveTo>
                    <a:pt x="5" y="130"/>
                  </a:moveTo>
                  <a:cubicBezTo>
                    <a:pt x="5" y="130"/>
                    <a:pt x="5" y="130"/>
                    <a:pt x="5" y="130"/>
                  </a:cubicBezTo>
                  <a:cubicBezTo>
                    <a:pt x="6" y="130"/>
                    <a:pt x="6" y="130"/>
                    <a:pt x="6" y="130"/>
                  </a:cubicBezTo>
                  <a:cubicBezTo>
                    <a:pt x="7" y="130"/>
                    <a:pt x="7" y="130"/>
                    <a:pt x="7" y="130"/>
                  </a:cubicBezTo>
                  <a:cubicBezTo>
                    <a:pt x="7" y="130"/>
                    <a:pt x="7" y="130"/>
                    <a:pt x="7" y="130"/>
                  </a:cubicBezTo>
                  <a:cubicBezTo>
                    <a:pt x="5" y="130"/>
                    <a:pt x="5" y="130"/>
                    <a:pt x="5" y="130"/>
                  </a:cubicBezTo>
                  <a:close/>
                  <a:moveTo>
                    <a:pt x="6" y="131"/>
                  </a:moveTo>
                  <a:cubicBezTo>
                    <a:pt x="7" y="130"/>
                    <a:pt x="7" y="130"/>
                    <a:pt x="7" y="130"/>
                  </a:cubicBezTo>
                  <a:cubicBezTo>
                    <a:pt x="8" y="130"/>
                    <a:pt x="8" y="130"/>
                    <a:pt x="8" y="130"/>
                  </a:cubicBezTo>
                  <a:cubicBezTo>
                    <a:pt x="8" y="132"/>
                    <a:pt x="8" y="132"/>
                    <a:pt x="8" y="132"/>
                  </a:cubicBezTo>
                  <a:cubicBezTo>
                    <a:pt x="7" y="132"/>
                    <a:pt x="7" y="132"/>
                    <a:pt x="7" y="132"/>
                  </a:cubicBezTo>
                  <a:cubicBezTo>
                    <a:pt x="7" y="132"/>
                    <a:pt x="7" y="132"/>
                    <a:pt x="7" y="132"/>
                  </a:cubicBezTo>
                  <a:cubicBezTo>
                    <a:pt x="6" y="131"/>
                    <a:pt x="6" y="131"/>
                    <a:pt x="6" y="131"/>
                  </a:cubicBezTo>
                  <a:cubicBezTo>
                    <a:pt x="6" y="131"/>
                    <a:pt x="6" y="131"/>
                    <a:pt x="6" y="131"/>
                  </a:cubicBezTo>
                  <a:close/>
                  <a:moveTo>
                    <a:pt x="5" y="133"/>
                  </a:moveTo>
                  <a:cubicBezTo>
                    <a:pt x="5" y="132"/>
                    <a:pt x="5" y="132"/>
                    <a:pt x="5" y="132"/>
                  </a:cubicBezTo>
                  <a:cubicBezTo>
                    <a:pt x="5" y="133"/>
                    <a:pt x="5" y="133"/>
                    <a:pt x="5" y="133"/>
                  </a:cubicBezTo>
                  <a:cubicBezTo>
                    <a:pt x="6" y="133"/>
                    <a:pt x="6" y="133"/>
                    <a:pt x="6" y="133"/>
                  </a:cubicBezTo>
                  <a:cubicBezTo>
                    <a:pt x="6" y="134"/>
                    <a:pt x="6" y="134"/>
                    <a:pt x="6" y="134"/>
                  </a:cubicBezTo>
                  <a:cubicBezTo>
                    <a:pt x="5" y="134"/>
                    <a:pt x="5" y="134"/>
                    <a:pt x="5" y="134"/>
                  </a:cubicBezTo>
                  <a:cubicBezTo>
                    <a:pt x="5" y="133"/>
                    <a:pt x="5" y="133"/>
                    <a:pt x="5" y="133"/>
                  </a:cubicBezTo>
                  <a:close/>
                  <a:moveTo>
                    <a:pt x="7" y="148"/>
                  </a:moveTo>
                  <a:cubicBezTo>
                    <a:pt x="7" y="148"/>
                    <a:pt x="7" y="148"/>
                    <a:pt x="7" y="148"/>
                  </a:cubicBezTo>
                  <a:cubicBezTo>
                    <a:pt x="7" y="148"/>
                    <a:pt x="7" y="148"/>
                    <a:pt x="7" y="148"/>
                  </a:cubicBezTo>
                  <a:cubicBezTo>
                    <a:pt x="7" y="148"/>
                    <a:pt x="7" y="148"/>
                    <a:pt x="7" y="148"/>
                  </a:cubicBezTo>
                  <a:cubicBezTo>
                    <a:pt x="6" y="147"/>
                    <a:pt x="6" y="147"/>
                    <a:pt x="6" y="147"/>
                  </a:cubicBezTo>
                  <a:cubicBezTo>
                    <a:pt x="5" y="146"/>
                    <a:pt x="5" y="146"/>
                    <a:pt x="5" y="146"/>
                  </a:cubicBezTo>
                  <a:cubicBezTo>
                    <a:pt x="5" y="145"/>
                    <a:pt x="5" y="145"/>
                    <a:pt x="5" y="145"/>
                  </a:cubicBezTo>
                  <a:cubicBezTo>
                    <a:pt x="6" y="145"/>
                    <a:pt x="6" y="145"/>
                    <a:pt x="6" y="145"/>
                  </a:cubicBezTo>
                  <a:cubicBezTo>
                    <a:pt x="7" y="145"/>
                    <a:pt x="7" y="145"/>
                    <a:pt x="7" y="145"/>
                  </a:cubicBezTo>
                  <a:cubicBezTo>
                    <a:pt x="7" y="146"/>
                    <a:pt x="7" y="146"/>
                    <a:pt x="7" y="146"/>
                  </a:cubicBezTo>
                  <a:cubicBezTo>
                    <a:pt x="8" y="147"/>
                    <a:pt x="8" y="147"/>
                    <a:pt x="8" y="147"/>
                  </a:cubicBezTo>
                  <a:cubicBezTo>
                    <a:pt x="8" y="147"/>
                    <a:pt x="8" y="147"/>
                    <a:pt x="8" y="147"/>
                  </a:cubicBezTo>
                  <a:cubicBezTo>
                    <a:pt x="8" y="148"/>
                    <a:pt x="8" y="148"/>
                    <a:pt x="8" y="148"/>
                  </a:cubicBezTo>
                  <a:cubicBezTo>
                    <a:pt x="9" y="149"/>
                    <a:pt x="9" y="149"/>
                    <a:pt x="9" y="149"/>
                  </a:cubicBezTo>
                  <a:cubicBezTo>
                    <a:pt x="8" y="149"/>
                    <a:pt x="8" y="149"/>
                    <a:pt x="8" y="149"/>
                  </a:cubicBezTo>
                  <a:cubicBezTo>
                    <a:pt x="7" y="149"/>
                    <a:pt x="7" y="149"/>
                    <a:pt x="7" y="149"/>
                  </a:cubicBezTo>
                  <a:cubicBezTo>
                    <a:pt x="7" y="148"/>
                    <a:pt x="7" y="148"/>
                    <a:pt x="7" y="148"/>
                  </a:cubicBezTo>
                  <a:close/>
                  <a:moveTo>
                    <a:pt x="4" y="147"/>
                  </a:moveTo>
                  <a:cubicBezTo>
                    <a:pt x="4" y="146"/>
                    <a:pt x="4" y="146"/>
                    <a:pt x="4" y="146"/>
                  </a:cubicBezTo>
                  <a:cubicBezTo>
                    <a:pt x="4" y="146"/>
                    <a:pt x="4" y="146"/>
                    <a:pt x="4" y="146"/>
                  </a:cubicBezTo>
                  <a:cubicBezTo>
                    <a:pt x="5" y="146"/>
                    <a:pt x="5" y="146"/>
                    <a:pt x="5" y="146"/>
                  </a:cubicBezTo>
                  <a:cubicBezTo>
                    <a:pt x="6" y="148"/>
                    <a:pt x="6" y="148"/>
                    <a:pt x="6" y="148"/>
                  </a:cubicBezTo>
                  <a:cubicBezTo>
                    <a:pt x="7" y="149"/>
                    <a:pt x="7" y="149"/>
                    <a:pt x="7" y="149"/>
                  </a:cubicBezTo>
                  <a:cubicBezTo>
                    <a:pt x="7" y="150"/>
                    <a:pt x="7" y="150"/>
                    <a:pt x="7" y="150"/>
                  </a:cubicBezTo>
                  <a:cubicBezTo>
                    <a:pt x="6" y="150"/>
                    <a:pt x="6" y="150"/>
                    <a:pt x="6" y="150"/>
                  </a:cubicBezTo>
                  <a:cubicBezTo>
                    <a:pt x="6" y="150"/>
                    <a:pt x="6" y="150"/>
                    <a:pt x="6" y="150"/>
                  </a:cubicBezTo>
                  <a:cubicBezTo>
                    <a:pt x="5" y="149"/>
                    <a:pt x="5" y="149"/>
                    <a:pt x="5" y="149"/>
                  </a:cubicBezTo>
                  <a:cubicBezTo>
                    <a:pt x="5" y="148"/>
                    <a:pt x="5" y="148"/>
                    <a:pt x="5" y="148"/>
                  </a:cubicBezTo>
                  <a:cubicBezTo>
                    <a:pt x="5" y="148"/>
                    <a:pt x="5" y="148"/>
                    <a:pt x="5" y="148"/>
                  </a:cubicBezTo>
                  <a:cubicBezTo>
                    <a:pt x="4" y="148"/>
                    <a:pt x="4" y="148"/>
                    <a:pt x="4" y="148"/>
                  </a:cubicBezTo>
                  <a:cubicBezTo>
                    <a:pt x="4" y="147"/>
                    <a:pt x="4" y="147"/>
                    <a:pt x="4" y="147"/>
                  </a:cubicBezTo>
                  <a:close/>
                  <a:moveTo>
                    <a:pt x="4" y="148"/>
                  </a:moveTo>
                  <a:cubicBezTo>
                    <a:pt x="4" y="148"/>
                    <a:pt x="4" y="148"/>
                    <a:pt x="4" y="148"/>
                  </a:cubicBezTo>
                  <a:cubicBezTo>
                    <a:pt x="5" y="149"/>
                    <a:pt x="5" y="149"/>
                    <a:pt x="5" y="149"/>
                  </a:cubicBezTo>
                  <a:cubicBezTo>
                    <a:pt x="5" y="149"/>
                    <a:pt x="5" y="149"/>
                    <a:pt x="5" y="149"/>
                  </a:cubicBezTo>
                  <a:cubicBezTo>
                    <a:pt x="5" y="150"/>
                    <a:pt x="5" y="150"/>
                    <a:pt x="5" y="150"/>
                  </a:cubicBezTo>
                  <a:cubicBezTo>
                    <a:pt x="4" y="150"/>
                    <a:pt x="4" y="150"/>
                    <a:pt x="4" y="150"/>
                  </a:cubicBezTo>
                  <a:cubicBezTo>
                    <a:pt x="4" y="150"/>
                    <a:pt x="4" y="150"/>
                    <a:pt x="4" y="150"/>
                  </a:cubicBezTo>
                  <a:cubicBezTo>
                    <a:pt x="4" y="149"/>
                    <a:pt x="4" y="149"/>
                    <a:pt x="4" y="149"/>
                  </a:cubicBezTo>
                  <a:cubicBezTo>
                    <a:pt x="4" y="148"/>
                    <a:pt x="4" y="148"/>
                    <a:pt x="4" y="148"/>
                  </a:cubicBezTo>
                  <a:close/>
                  <a:moveTo>
                    <a:pt x="5" y="153"/>
                  </a:moveTo>
                  <a:cubicBezTo>
                    <a:pt x="5" y="153"/>
                    <a:pt x="5" y="153"/>
                    <a:pt x="5" y="153"/>
                  </a:cubicBezTo>
                  <a:cubicBezTo>
                    <a:pt x="5" y="152"/>
                    <a:pt x="5" y="152"/>
                    <a:pt x="5" y="152"/>
                  </a:cubicBezTo>
                  <a:cubicBezTo>
                    <a:pt x="5" y="151"/>
                    <a:pt x="5" y="151"/>
                    <a:pt x="5" y="151"/>
                  </a:cubicBezTo>
                  <a:cubicBezTo>
                    <a:pt x="5" y="150"/>
                    <a:pt x="5" y="150"/>
                    <a:pt x="5" y="150"/>
                  </a:cubicBezTo>
                  <a:cubicBezTo>
                    <a:pt x="5" y="151"/>
                    <a:pt x="5" y="151"/>
                    <a:pt x="5" y="151"/>
                  </a:cubicBezTo>
                  <a:cubicBezTo>
                    <a:pt x="6" y="151"/>
                    <a:pt x="6" y="151"/>
                    <a:pt x="6" y="151"/>
                  </a:cubicBezTo>
                  <a:cubicBezTo>
                    <a:pt x="7" y="152"/>
                    <a:pt x="7" y="152"/>
                    <a:pt x="7" y="152"/>
                  </a:cubicBezTo>
                  <a:cubicBezTo>
                    <a:pt x="6" y="152"/>
                    <a:pt x="6" y="152"/>
                    <a:pt x="6" y="152"/>
                  </a:cubicBezTo>
                  <a:cubicBezTo>
                    <a:pt x="5" y="153"/>
                    <a:pt x="5" y="153"/>
                    <a:pt x="5" y="153"/>
                  </a:cubicBezTo>
                  <a:close/>
                  <a:moveTo>
                    <a:pt x="7" y="156"/>
                  </a:moveTo>
                  <a:cubicBezTo>
                    <a:pt x="6" y="156"/>
                    <a:pt x="6" y="156"/>
                    <a:pt x="6" y="156"/>
                  </a:cubicBezTo>
                  <a:cubicBezTo>
                    <a:pt x="6" y="156"/>
                    <a:pt x="6" y="156"/>
                    <a:pt x="6" y="156"/>
                  </a:cubicBezTo>
                  <a:cubicBezTo>
                    <a:pt x="6" y="156"/>
                    <a:pt x="6" y="156"/>
                    <a:pt x="6" y="156"/>
                  </a:cubicBezTo>
                  <a:cubicBezTo>
                    <a:pt x="5" y="155"/>
                    <a:pt x="5" y="155"/>
                    <a:pt x="5" y="155"/>
                  </a:cubicBezTo>
                  <a:cubicBezTo>
                    <a:pt x="6" y="155"/>
                    <a:pt x="6" y="155"/>
                    <a:pt x="6" y="155"/>
                  </a:cubicBezTo>
                  <a:cubicBezTo>
                    <a:pt x="7" y="155"/>
                    <a:pt x="7" y="155"/>
                    <a:pt x="7" y="155"/>
                  </a:cubicBezTo>
                  <a:cubicBezTo>
                    <a:pt x="7" y="156"/>
                    <a:pt x="7" y="156"/>
                    <a:pt x="7" y="156"/>
                  </a:cubicBezTo>
                  <a:close/>
                  <a:moveTo>
                    <a:pt x="9" y="156"/>
                  </a:moveTo>
                  <a:cubicBezTo>
                    <a:pt x="9" y="157"/>
                    <a:pt x="9" y="157"/>
                    <a:pt x="9" y="157"/>
                  </a:cubicBezTo>
                  <a:cubicBezTo>
                    <a:pt x="8" y="157"/>
                    <a:pt x="8" y="157"/>
                    <a:pt x="8" y="157"/>
                  </a:cubicBezTo>
                  <a:cubicBezTo>
                    <a:pt x="7" y="156"/>
                    <a:pt x="7" y="156"/>
                    <a:pt x="7" y="156"/>
                  </a:cubicBezTo>
                  <a:cubicBezTo>
                    <a:pt x="7" y="155"/>
                    <a:pt x="7" y="155"/>
                    <a:pt x="7" y="155"/>
                  </a:cubicBezTo>
                  <a:cubicBezTo>
                    <a:pt x="6" y="154"/>
                    <a:pt x="6" y="154"/>
                    <a:pt x="6" y="154"/>
                  </a:cubicBezTo>
                  <a:cubicBezTo>
                    <a:pt x="7" y="153"/>
                    <a:pt x="7" y="153"/>
                    <a:pt x="7" y="153"/>
                  </a:cubicBezTo>
                  <a:cubicBezTo>
                    <a:pt x="8" y="153"/>
                    <a:pt x="8" y="153"/>
                    <a:pt x="8" y="153"/>
                  </a:cubicBezTo>
                  <a:cubicBezTo>
                    <a:pt x="8" y="152"/>
                    <a:pt x="8" y="152"/>
                    <a:pt x="8" y="152"/>
                  </a:cubicBezTo>
                  <a:cubicBezTo>
                    <a:pt x="8" y="153"/>
                    <a:pt x="8" y="153"/>
                    <a:pt x="8" y="153"/>
                  </a:cubicBezTo>
                  <a:cubicBezTo>
                    <a:pt x="7" y="153"/>
                    <a:pt x="7" y="153"/>
                    <a:pt x="7" y="153"/>
                  </a:cubicBezTo>
                  <a:cubicBezTo>
                    <a:pt x="7" y="152"/>
                    <a:pt x="7" y="152"/>
                    <a:pt x="7" y="152"/>
                  </a:cubicBezTo>
                  <a:cubicBezTo>
                    <a:pt x="7" y="152"/>
                    <a:pt x="7" y="152"/>
                    <a:pt x="7" y="152"/>
                  </a:cubicBezTo>
                  <a:cubicBezTo>
                    <a:pt x="7" y="151"/>
                    <a:pt x="7" y="151"/>
                    <a:pt x="7" y="151"/>
                  </a:cubicBezTo>
                  <a:cubicBezTo>
                    <a:pt x="7" y="150"/>
                    <a:pt x="7" y="150"/>
                    <a:pt x="7" y="150"/>
                  </a:cubicBezTo>
                  <a:cubicBezTo>
                    <a:pt x="7" y="150"/>
                    <a:pt x="7" y="150"/>
                    <a:pt x="7" y="150"/>
                  </a:cubicBezTo>
                  <a:cubicBezTo>
                    <a:pt x="8" y="150"/>
                    <a:pt x="8" y="150"/>
                    <a:pt x="8" y="150"/>
                  </a:cubicBezTo>
                  <a:cubicBezTo>
                    <a:pt x="9" y="150"/>
                    <a:pt x="9" y="150"/>
                    <a:pt x="9" y="150"/>
                  </a:cubicBezTo>
                  <a:cubicBezTo>
                    <a:pt x="9" y="152"/>
                    <a:pt x="9" y="152"/>
                    <a:pt x="9" y="152"/>
                  </a:cubicBezTo>
                  <a:cubicBezTo>
                    <a:pt x="10" y="153"/>
                    <a:pt x="10" y="153"/>
                    <a:pt x="10" y="153"/>
                  </a:cubicBezTo>
                  <a:cubicBezTo>
                    <a:pt x="10" y="154"/>
                    <a:pt x="10" y="154"/>
                    <a:pt x="10" y="154"/>
                  </a:cubicBezTo>
                  <a:cubicBezTo>
                    <a:pt x="10" y="155"/>
                    <a:pt x="10" y="155"/>
                    <a:pt x="10" y="155"/>
                  </a:cubicBezTo>
                  <a:cubicBezTo>
                    <a:pt x="10" y="156"/>
                    <a:pt x="10" y="156"/>
                    <a:pt x="10" y="156"/>
                  </a:cubicBezTo>
                  <a:cubicBezTo>
                    <a:pt x="10" y="157"/>
                    <a:pt x="10" y="157"/>
                    <a:pt x="10" y="157"/>
                  </a:cubicBezTo>
                  <a:cubicBezTo>
                    <a:pt x="10" y="158"/>
                    <a:pt x="10" y="158"/>
                    <a:pt x="10" y="158"/>
                  </a:cubicBezTo>
                  <a:cubicBezTo>
                    <a:pt x="9" y="157"/>
                    <a:pt x="9" y="157"/>
                    <a:pt x="9" y="157"/>
                  </a:cubicBezTo>
                  <a:cubicBezTo>
                    <a:pt x="9" y="156"/>
                    <a:pt x="9" y="156"/>
                    <a:pt x="9" y="156"/>
                  </a:cubicBezTo>
                  <a:cubicBezTo>
                    <a:pt x="9" y="156"/>
                    <a:pt x="9" y="156"/>
                    <a:pt x="9" y="156"/>
                  </a:cubicBezTo>
                  <a:close/>
                  <a:moveTo>
                    <a:pt x="8" y="160"/>
                  </a:moveTo>
                  <a:cubicBezTo>
                    <a:pt x="8" y="159"/>
                    <a:pt x="8" y="159"/>
                    <a:pt x="8" y="159"/>
                  </a:cubicBezTo>
                  <a:cubicBezTo>
                    <a:pt x="7" y="159"/>
                    <a:pt x="7" y="159"/>
                    <a:pt x="7" y="159"/>
                  </a:cubicBezTo>
                  <a:cubicBezTo>
                    <a:pt x="8" y="158"/>
                    <a:pt x="8" y="158"/>
                    <a:pt x="8" y="158"/>
                  </a:cubicBezTo>
                  <a:cubicBezTo>
                    <a:pt x="8" y="158"/>
                    <a:pt x="8" y="158"/>
                    <a:pt x="8" y="158"/>
                  </a:cubicBezTo>
                  <a:cubicBezTo>
                    <a:pt x="8" y="158"/>
                    <a:pt x="8" y="158"/>
                    <a:pt x="8" y="158"/>
                  </a:cubicBezTo>
                  <a:cubicBezTo>
                    <a:pt x="8" y="158"/>
                    <a:pt x="8" y="158"/>
                    <a:pt x="8" y="158"/>
                  </a:cubicBezTo>
                  <a:cubicBezTo>
                    <a:pt x="9" y="158"/>
                    <a:pt x="9" y="158"/>
                    <a:pt x="9" y="158"/>
                  </a:cubicBezTo>
                  <a:cubicBezTo>
                    <a:pt x="9" y="159"/>
                    <a:pt x="9" y="159"/>
                    <a:pt x="9" y="159"/>
                  </a:cubicBezTo>
                  <a:cubicBezTo>
                    <a:pt x="9" y="159"/>
                    <a:pt x="9" y="159"/>
                    <a:pt x="9" y="159"/>
                  </a:cubicBezTo>
                  <a:cubicBezTo>
                    <a:pt x="9" y="160"/>
                    <a:pt x="9" y="160"/>
                    <a:pt x="9" y="160"/>
                  </a:cubicBezTo>
                  <a:cubicBezTo>
                    <a:pt x="8" y="160"/>
                    <a:pt x="8" y="160"/>
                    <a:pt x="8" y="160"/>
                  </a:cubicBezTo>
                  <a:close/>
                  <a:moveTo>
                    <a:pt x="8" y="161"/>
                  </a:moveTo>
                  <a:cubicBezTo>
                    <a:pt x="8" y="160"/>
                    <a:pt x="8" y="160"/>
                    <a:pt x="8" y="160"/>
                  </a:cubicBezTo>
                  <a:cubicBezTo>
                    <a:pt x="9" y="160"/>
                    <a:pt x="9" y="160"/>
                    <a:pt x="9" y="160"/>
                  </a:cubicBezTo>
                  <a:cubicBezTo>
                    <a:pt x="8" y="161"/>
                    <a:pt x="8" y="161"/>
                    <a:pt x="8" y="161"/>
                  </a:cubicBezTo>
                  <a:cubicBezTo>
                    <a:pt x="8" y="161"/>
                    <a:pt x="8" y="161"/>
                    <a:pt x="8" y="161"/>
                  </a:cubicBezTo>
                  <a:close/>
                  <a:moveTo>
                    <a:pt x="9" y="161"/>
                  </a:moveTo>
                  <a:cubicBezTo>
                    <a:pt x="10" y="161"/>
                    <a:pt x="10" y="161"/>
                    <a:pt x="10" y="161"/>
                  </a:cubicBezTo>
                  <a:cubicBezTo>
                    <a:pt x="10" y="162"/>
                    <a:pt x="10" y="162"/>
                    <a:pt x="10" y="162"/>
                  </a:cubicBezTo>
                  <a:cubicBezTo>
                    <a:pt x="9" y="162"/>
                    <a:pt x="9" y="162"/>
                    <a:pt x="9" y="162"/>
                  </a:cubicBezTo>
                  <a:cubicBezTo>
                    <a:pt x="9" y="161"/>
                    <a:pt x="9" y="161"/>
                    <a:pt x="9" y="161"/>
                  </a:cubicBezTo>
                  <a:cubicBezTo>
                    <a:pt x="9" y="161"/>
                    <a:pt x="9" y="161"/>
                    <a:pt x="9" y="161"/>
                  </a:cubicBezTo>
                  <a:close/>
                  <a:moveTo>
                    <a:pt x="10" y="160"/>
                  </a:moveTo>
                  <a:cubicBezTo>
                    <a:pt x="10" y="160"/>
                    <a:pt x="10" y="160"/>
                    <a:pt x="10" y="160"/>
                  </a:cubicBezTo>
                  <a:cubicBezTo>
                    <a:pt x="10" y="160"/>
                    <a:pt x="10" y="160"/>
                    <a:pt x="10" y="160"/>
                  </a:cubicBezTo>
                  <a:cubicBezTo>
                    <a:pt x="11" y="160"/>
                    <a:pt x="11" y="160"/>
                    <a:pt x="11" y="160"/>
                  </a:cubicBezTo>
                  <a:cubicBezTo>
                    <a:pt x="12" y="160"/>
                    <a:pt x="12" y="160"/>
                    <a:pt x="12" y="160"/>
                  </a:cubicBezTo>
                  <a:cubicBezTo>
                    <a:pt x="12" y="161"/>
                    <a:pt x="12" y="161"/>
                    <a:pt x="12" y="161"/>
                  </a:cubicBezTo>
                  <a:cubicBezTo>
                    <a:pt x="13" y="162"/>
                    <a:pt x="13" y="162"/>
                    <a:pt x="13" y="162"/>
                  </a:cubicBezTo>
                  <a:cubicBezTo>
                    <a:pt x="12" y="161"/>
                    <a:pt x="12" y="161"/>
                    <a:pt x="12" y="161"/>
                  </a:cubicBezTo>
                  <a:cubicBezTo>
                    <a:pt x="11" y="161"/>
                    <a:pt x="11" y="161"/>
                    <a:pt x="11" y="161"/>
                  </a:cubicBezTo>
                  <a:cubicBezTo>
                    <a:pt x="10" y="160"/>
                    <a:pt x="10" y="160"/>
                    <a:pt x="10" y="160"/>
                  </a:cubicBezTo>
                  <a:close/>
                  <a:moveTo>
                    <a:pt x="10" y="161"/>
                  </a:moveTo>
                  <a:cubicBezTo>
                    <a:pt x="10" y="161"/>
                    <a:pt x="10" y="161"/>
                    <a:pt x="10" y="161"/>
                  </a:cubicBezTo>
                  <a:cubicBezTo>
                    <a:pt x="11" y="162"/>
                    <a:pt x="11" y="162"/>
                    <a:pt x="11" y="162"/>
                  </a:cubicBezTo>
                  <a:cubicBezTo>
                    <a:pt x="12" y="163"/>
                    <a:pt x="12" y="163"/>
                    <a:pt x="12" y="163"/>
                  </a:cubicBezTo>
                  <a:cubicBezTo>
                    <a:pt x="12" y="164"/>
                    <a:pt x="12" y="164"/>
                    <a:pt x="12" y="164"/>
                  </a:cubicBezTo>
                  <a:cubicBezTo>
                    <a:pt x="11" y="164"/>
                    <a:pt x="11" y="164"/>
                    <a:pt x="11" y="164"/>
                  </a:cubicBezTo>
                  <a:cubicBezTo>
                    <a:pt x="10" y="162"/>
                    <a:pt x="10" y="162"/>
                    <a:pt x="10" y="162"/>
                  </a:cubicBezTo>
                  <a:cubicBezTo>
                    <a:pt x="10" y="161"/>
                    <a:pt x="10" y="161"/>
                    <a:pt x="10" y="161"/>
                  </a:cubicBezTo>
                  <a:close/>
                  <a:moveTo>
                    <a:pt x="11" y="165"/>
                  </a:moveTo>
                  <a:cubicBezTo>
                    <a:pt x="10" y="166"/>
                    <a:pt x="10" y="166"/>
                    <a:pt x="10" y="166"/>
                  </a:cubicBezTo>
                  <a:cubicBezTo>
                    <a:pt x="9" y="165"/>
                    <a:pt x="9" y="165"/>
                    <a:pt x="9" y="165"/>
                  </a:cubicBezTo>
                  <a:cubicBezTo>
                    <a:pt x="10" y="165"/>
                    <a:pt x="10" y="165"/>
                    <a:pt x="10" y="165"/>
                  </a:cubicBezTo>
                  <a:cubicBezTo>
                    <a:pt x="10" y="164"/>
                    <a:pt x="10" y="164"/>
                    <a:pt x="10" y="164"/>
                  </a:cubicBezTo>
                  <a:cubicBezTo>
                    <a:pt x="10" y="164"/>
                    <a:pt x="10" y="164"/>
                    <a:pt x="10" y="164"/>
                  </a:cubicBezTo>
                  <a:cubicBezTo>
                    <a:pt x="10" y="163"/>
                    <a:pt x="10" y="163"/>
                    <a:pt x="10" y="163"/>
                  </a:cubicBezTo>
                  <a:cubicBezTo>
                    <a:pt x="11" y="164"/>
                    <a:pt x="11" y="164"/>
                    <a:pt x="11" y="164"/>
                  </a:cubicBezTo>
                  <a:cubicBezTo>
                    <a:pt x="11" y="164"/>
                    <a:pt x="11" y="164"/>
                    <a:pt x="11" y="164"/>
                  </a:cubicBezTo>
                  <a:cubicBezTo>
                    <a:pt x="13" y="165"/>
                    <a:pt x="13" y="165"/>
                    <a:pt x="13" y="165"/>
                  </a:cubicBezTo>
                  <a:cubicBezTo>
                    <a:pt x="13" y="165"/>
                    <a:pt x="13" y="165"/>
                    <a:pt x="13" y="165"/>
                  </a:cubicBezTo>
                  <a:cubicBezTo>
                    <a:pt x="12" y="165"/>
                    <a:pt x="12" y="165"/>
                    <a:pt x="12" y="165"/>
                  </a:cubicBezTo>
                  <a:cubicBezTo>
                    <a:pt x="12" y="165"/>
                    <a:pt x="12" y="165"/>
                    <a:pt x="12" y="165"/>
                  </a:cubicBezTo>
                  <a:cubicBezTo>
                    <a:pt x="11" y="165"/>
                    <a:pt x="11" y="165"/>
                    <a:pt x="11" y="165"/>
                  </a:cubicBezTo>
                  <a:close/>
                  <a:moveTo>
                    <a:pt x="12" y="169"/>
                  </a:moveTo>
                  <a:cubicBezTo>
                    <a:pt x="11" y="169"/>
                    <a:pt x="11" y="169"/>
                    <a:pt x="11" y="169"/>
                  </a:cubicBezTo>
                  <a:cubicBezTo>
                    <a:pt x="11" y="168"/>
                    <a:pt x="11" y="168"/>
                    <a:pt x="11" y="168"/>
                  </a:cubicBezTo>
                  <a:cubicBezTo>
                    <a:pt x="11" y="168"/>
                    <a:pt x="11" y="168"/>
                    <a:pt x="11" y="168"/>
                  </a:cubicBezTo>
                  <a:cubicBezTo>
                    <a:pt x="11" y="167"/>
                    <a:pt x="11" y="167"/>
                    <a:pt x="11" y="167"/>
                  </a:cubicBezTo>
                  <a:cubicBezTo>
                    <a:pt x="11" y="167"/>
                    <a:pt x="11" y="167"/>
                    <a:pt x="11" y="167"/>
                  </a:cubicBezTo>
                  <a:cubicBezTo>
                    <a:pt x="11" y="167"/>
                    <a:pt x="11" y="167"/>
                    <a:pt x="11" y="167"/>
                  </a:cubicBezTo>
                  <a:cubicBezTo>
                    <a:pt x="11" y="167"/>
                    <a:pt x="11" y="167"/>
                    <a:pt x="11" y="167"/>
                  </a:cubicBezTo>
                  <a:cubicBezTo>
                    <a:pt x="12" y="167"/>
                    <a:pt x="12" y="167"/>
                    <a:pt x="12" y="167"/>
                  </a:cubicBezTo>
                  <a:cubicBezTo>
                    <a:pt x="12" y="167"/>
                    <a:pt x="12" y="167"/>
                    <a:pt x="12" y="167"/>
                  </a:cubicBezTo>
                  <a:cubicBezTo>
                    <a:pt x="12" y="168"/>
                    <a:pt x="12" y="168"/>
                    <a:pt x="12" y="168"/>
                  </a:cubicBezTo>
                  <a:cubicBezTo>
                    <a:pt x="11" y="168"/>
                    <a:pt x="11" y="168"/>
                    <a:pt x="11" y="168"/>
                  </a:cubicBezTo>
                  <a:cubicBezTo>
                    <a:pt x="12" y="169"/>
                    <a:pt x="12" y="169"/>
                    <a:pt x="12" y="169"/>
                  </a:cubicBezTo>
                  <a:close/>
                  <a:moveTo>
                    <a:pt x="12" y="167"/>
                  </a:moveTo>
                  <a:cubicBezTo>
                    <a:pt x="12" y="167"/>
                    <a:pt x="12" y="167"/>
                    <a:pt x="12" y="167"/>
                  </a:cubicBezTo>
                  <a:cubicBezTo>
                    <a:pt x="13" y="167"/>
                    <a:pt x="13" y="167"/>
                    <a:pt x="13" y="167"/>
                  </a:cubicBezTo>
                  <a:cubicBezTo>
                    <a:pt x="13" y="167"/>
                    <a:pt x="13" y="167"/>
                    <a:pt x="13" y="167"/>
                  </a:cubicBezTo>
                  <a:cubicBezTo>
                    <a:pt x="13" y="168"/>
                    <a:pt x="13" y="168"/>
                    <a:pt x="13" y="168"/>
                  </a:cubicBezTo>
                  <a:cubicBezTo>
                    <a:pt x="13" y="168"/>
                    <a:pt x="13" y="168"/>
                    <a:pt x="13" y="168"/>
                  </a:cubicBezTo>
                  <a:cubicBezTo>
                    <a:pt x="13" y="169"/>
                    <a:pt x="13" y="169"/>
                    <a:pt x="13" y="169"/>
                  </a:cubicBezTo>
                  <a:cubicBezTo>
                    <a:pt x="13" y="169"/>
                    <a:pt x="13" y="169"/>
                    <a:pt x="13" y="169"/>
                  </a:cubicBezTo>
                  <a:cubicBezTo>
                    <a:pt x="12" y="168"/>
                    <a:pt x="12" y="168"/>
                    <a:pt x="12" y="168"/>
                  </a:cubicBezTo>
                  <a:cubicBezTo>
                    <a:pt x="12" y="168"/>
                    <a:pt x="12" y="168"/>
                    <a:pt x="12" y="168"/>
                  </a:cubicBezTo>
                  <a:cubicBezTo>
                    <a:pt x="12" y="167"/>
                    <a:pt x="12" y="167"/>
                    <a:pt x="12" y="167"/>
                  </a:cubicBezTo>
                  <a:close/>
                  <a:moveTo>
                    <a:pt x="14" y="168"/>
                  </a:moveTo>
                  <a:cubicBezTo>
                    <a:pt x="15" y="168"/>
                    <a:pt x="15" y="168"/>
                    <a:pt x="15" y="168"/>
                  </a:cubicBezTo>
                  <a:cubicBezTo>
                    <a:pt x="15" y="169"/>
                    <a:pt x="15" y="169"/>
                    <a:pt x="15" y="169"/>
                  </a:cubicBezTo>
                  <a:cubicBezTo>
                    <a:pt x="14" y="169"/>
                    <a:pt x="14" y="169"/>
                    <a:pt x="14" y="169"/>
                  </a:cubicBezTo>
                  <a:cubicBezTo>
                    <a:pt x="14" y="168"/>
                    <a:pt x="14" y="168"/>
                    <a:pt x="14" y="168"/>
                  </a:cubicBezTo>
                  <a:cubicBezTo>
                    <a:pt x="14" y="168"/>
                    <a:pt x="14" y="168"/>
                    <a:pt x="14" y="168"/>
                  </a:cubicBezTo>
                  <a:close/>
                  <a:moveTo>
                    <a:pt x="13" y="171"/>
                  </a:moveTo>
                  <a:cubicBezTo>
                    <a:pt x="13" y="171"/>
                    <a:pt x="13" y="171"/>
                    <a:pt x="13" y="171"/>
                  </a:cubicBezTo>
                  <a:cubicBezTo>
                    <a:pt x="13" y="170"/>
                    <a:pt x="13" y="170"/>
                    <a:pt x="13" y="170"/>
                  </a:cubicBezTo>
                  <a:cubicBezTo>
                    <a:pt x="13" y="170"/>
                    <a:pt x="13" y="170"/>
                    <a:pt x="13" y="170"/>
                  </a:cubicBezTo>
                  <a:cubicBezTo>
                    <a:pt x="13" y="169"/>
                    <a:pt x="13" y="169"/>
                    <a:pt x="13" y="169"/>
                  </a:cubicBezTo>
                  <a:cubicBezTo>
                    <a:pt x="13" y="169"/>
                    <a:pt x="13" y="169"/>
                    <a:pt x="13" y="169"/>
                  </a:cubicBezTo>
                  <a:cubicBezTo>
                    <a:pt x="14" y="170"/>
                    <a:pt x="14" y="170"/>
                    <a:pt x="14" y="170"/>
                  </a:cubicBezTo>
                  <a:cubicBezTo>
                    <a:pt x="13" y="171"/>
                    <a:pt x="13" y="171"/>
                    <a:pt x="13" y="171"/>
                  </a:cubicBezTo>
                  <a:close/>
                  <a:moveTo>
                    <a:pt x="16" y="168"/>
                  </a:moveTo>
                  <a:cubicBezTo>
                    <a:pt x="15" y="168"/>
                    <a:pt x="15" y="168"/>
                    <a:pt x="15" y="168"/>
                  </a:cubicBezTo>
                  <a:cubicBezTo>
                    <a:pt x="14" y="168"/>
                    <a:pt x="14" y="168"/>
                    <a:pt x="14" y="168"/>
                  </a:cubicBezTo>
                  <a:cubicBezTo>
                    <a:pt x="14" y="166"/>
                    <a:pt x="14" y="166"/>
                    <a:pt x="14" y="166"/>
                  </a:cubicBezTo>
                  <a:cubicBezTo>
                    <a:pt x="15" y="166"/>
                    <a:pt x="15" y="166"/>
                    <a:pt x="15" y="166"/>
                  </a:cubicBezTo>
                  <a:cubicBezTo>
                    <a:pt x="15" y="167"/>
                    <a:pt x="15" y="167"/>
                    <a:pt x="15" y="167"/>
                  </a:cubicBezTo>
                  <a:cubicBezTo>
                    <a:pt x="16" y="168"/>
                    <a:pt x="16" y="168"/>
                    <a:pt x="16" y="168"/>
                  </a:cubicBezTo>
                  <a:cubicBezTo>
                    <a:pt x="16" y="168"/>
                    <a:pt x="16" y="168"/>
                    <a:pt x="16" y="168"/>
                  </a:cubicBezTo>
                  <a:cubicBezTo>
                    <a:pt x="16" y="168"/>
                    <a:pt x="16" y="168"/>
                    <a:pt x="16" y="168"/>
                  </a:cubicBezTo>
                  <a:close/>
                  <a:moveTo>
                    <a:pt x="16" y="170"/>
                  </a:moveTo>
                  <a:cubicBezTo>
                    <a:pt x="15" y="169"/>
                    <a:pt x="15" y="169"/>
                    <a:pt x="15" y="169"/>
                  </a:cubicBezTo>
                  <a:cubicBezTo>
                    <a:pt x="15" y="169"/>
                    <a:pt x="15" y="169"/>
                    <a:pt x="15" y="169"/>
                  </a:cubicBezTo>
                  <a:cubicBezTo>
                    <a:pt x="16" y="169"/>
                    <a:pt x="16" y="169"/>
                    <a:pt x="16" y="169"/>
                  </a:cubicBezTo>
                  <a:cubicBezTo>
                    <a:pt x="16" y="170"/>
                    <a:pt x="16" y="170"/>
                    <a:pt x="16" y="170"/>
                  </a:cubicBezTo>
                  <a:cubicBezTo>
                    <a:pt x="16" y="170"/>
                    <a:pt x="16" y="170"/>
                    <a:pt x="16" y="170"/>
                  </a:cubicBezTo>
                  <a:close/>
                  <a:moveTo>
                    <a:pt x="16" y="171"/>
                  </a:moveTo>
                  <a:cubicBezTo>
                    <a:pt x="15" y="170"/>
                    <a:pt x="15" y="170"/>
                    <a:pt x="15" y="170"/>
                  </a:cubicBezTo>
                  <a:cubicBezTo>
                    <a:pt x="15" y="170"/>
                    <a:pt x="15" y="170"/>
                    <a:pt x="15" y="170"/>
                  </a:cubicBezTo>
                  <a:cubicBezTo>
                    <a:pt x="15" y="169"/>
                    <a:pt x="15" y="169"/>
                    <a:pt x="15" y="169"/>
                  </a:cubicBezTo>
                  <a:cubicBezTo>
                    <a:pt x="16" y="170"/>
                    <a:pt x="16" y="170"/>
                    <a:pt x="16" y="170"/>
                  </a:cubicBezTo>
                  <a:cubicBezTo>
                    <a:pt x="16" y="171"/>
                    <a:pt x="16" y="171"/>
                    <a:pt x="16" y="171"/>
                  </a:cubicBezTo>
                  <a:cubicBezTo>
                    <a:pt x="16" y="171"/>
                    <a:pt x="16" y="171"/>
                    <a:pt x="16" y="171"/>
                  </a:cubicBezTo>
                  <a:close/>
                  <a:moveTo>
                    <a:pt x="17" y="173"/>
                  </a:moveTo>
                  <a:cubicBezTo>
                    <a:pt x="17" y="173"/>
                    <a:pt x="17" y="173"/>
                    <a:pt x="17" y="173"/>
                  </a:cubicBezTo>
                  <a:cubicBezTo>
                    <a:pt x="16" y="172"/>
                    <a:pt x="16" y="172"/>
                    <a:pt x="16" y="172"/>
                  </a:cubicBezTo>
                  <a:cubicBezTo>
                    <a:pt x="16" y="172"/>
                    <a:pt x="16" y="172"/>
                    <a:pt x="16" y="172"/>
                  </a:cubicBezTo>
                  <a:cubicBezTo>
                    <a:pt x="15" y="172"/>
                    <a:pt x="15" y="172"/>
                    <a:pt x="15" y="172"/>
                  </a:cubicBezTo>
                  <a:cubicBezTo>
                    <a:pt x="15" y="172"/>
                    <a:pt x="15" y="172"/>
                    <a:pt x="15" y="172"/>
                  </a:cubicBezTo>
                  <a:cubicBezTo>
                    <a:pt x="16" y="172"/>
                    <a:pt x="16" y="172"/>
                    <a:pt x="16" y="172"/>
                  </a:cubicBezTo>
                  <a:cubicBezTo>
                    <a:pt x="16" y="172"/>
                    <a:pt x="16" y="172"/>
                    <a:pt x="16" y="172"/>
                  </a:cubicBezTo>
                  <a:cubicBezTo>
                    <a:pt x="17" y="172"/>
                    <a:pt x="17" y="172"/>
                    <a:pt x="17" y="172"/>
                  </a:cubicBezTo>
                  <a:cubicBezTo>
                    <a:pt x="17" y="172"/>
                    <a:pt x="17" y="172"/>
                    <a:pt x="17" y="172"/>
                  </a:cubicBezTo>
                  <a:cubicBezTo>
                    <a:pt x="17" y="173"/>
                    <a:pt x="17" y="173"/>
                    <a:pt x="17" y="173"/>
                  </a:cubicBezTo>
                  <a:close/>
                  <a:moveTo>
                    <a:pt x="20" y="177"/>
                  </a:moveTo>
                  <a:cubicBezTo>
                    <a:pt x="19" y="177"/>
                    <a:pt x="19" y="177"/>
                    <a:pt x="19" y="177"/>
                  </a:cubicBezTo>
                  <a:cubicBezTo>
                    <a:pt x="18" y="177"/>
                    <a:pt x="18" y="177"/>
                    <a:pt x="18" y="177"/>
                  </a:cubicBezTo>
                  <a:cubicBezTo>
                    <a:pt x="17" y="177"/>
                    <a:pt x="17" y="177"/>
                    <a:pt x="17" y="177"/>
                  </a:cubicBezTo>
                  <a:cubicBezTo>
                    <a:pt x="17" y="176"/>
                    <a:pt x="17" y="176"/>
                    <a:pt x="17" y="176"/>
                  </a:cubicBezTo>
                  <a:cubicBezTo>
                    <a:pt x="16" y="176"/>
                    <a:pt x="16" y="176"/>
                    <a:pt x="16" y="176"/>
                  </a:cubicBezTo>
                  <a:cubicBezTo>
                    <a:pt x="15" y="176"/>
                    <a:pt x="15" y="176"/>
                    <a:pt x="15" y="176"/>
                  </a:cubicBezTo>
                  <a:cubicBezTo>
                    <a:pt x="14" y="175"/>
                    <a:pt x="14" y="175"/>
                    <a:pt x="14" y="175"/>
                  </a:cubicBezTo>
                  <a:cubicBezTo>
                    <a:pt x="14" y="174"/>
                    <a:pt x="14" y="174"/>
                    <a:pt x="14" y="174"/>
                  </a:cubicBezTo>
                  <a:cubicBezTo>
                    <a:pt x="14" y="174"/>
                    <a:pt x="14" y="174"/>
                    <a:pt x="14" y="174"/>
                  </a:cubicBezTo>
                  <a:cubicBezTo>
                    <a:pt x="15" y="174"/>
                    <a:pt x="15" y="174"/>
                    <a:pt x="15" y="174"/>
                  </a:cubicBezTo>
                  <a:cubicBezTo>
                    <a:pt x="16" y="175"/>
                    <a:pt x="16" y="175"/>
                    <a:pt x="16" y="175"/>
                  </a:cubicBezTo>
                  <a:cubicBezTo>
                    <a:pt x="16" y="175"/>
                    <a:pt x="16" y="175"/>
                    <a:pt x="16" y="175"/>
                  </a:cubicBezTo>
                  <a:cubicBezTo>
                    <a:pt x="17" y="175"/>
                    <a:pt x="17" y="175"/>
                    <a:pt x="17" y="175"/>
                  </a:cubicBezTo>
                  <a:cubicBezTo>
                    <a:pt x="18" y="175"/>
                    <a:pt x="18" y="175"/>
                    <a:pt x="18" y="175"/>
                  </a:cubicBezTo>
                  <a:cubicBezTo>
                    <a:pt x="19" y="176"/>
                    <a:pt x="19" y="176"/>
                    <a:pt x="19" y="176"/>
                  </a:cubicBezTo>
                  <a:cubicBezTo>
                    <a:pt x="20" y="176"/>
                    <a:pt x="20" y="176"/>
                    <a:pt x="20" y="176"/>
                  </a:cubicBezTo>
                  <a:cubicBezTo>
                    <a:pt x="20" y="176"/>
                    <a:pt x="20" y="176"/>
                    <a:pt x="20" y="176"/>
                  </a:cubicBezTo>
                  <a:cubicBezTo>
                    <a:pt x="21" y="177"/>
                    <a:pt x="21" y="177"/>
                    <a:pt x="21" y="177"/>
                  </a:cubicBezTo>
                  <a:cubicBezTo>
                    <a:pt x="21" y="177"/>
                    <a:pt x="21" y="177"/>
                    <a:pt x="21" y="177"/>
                  </a:cubicBezTo>
                  <a:cubicBezTo>
                    <a:pt x="22" y="177"/>
                    <a:pt x="22" y="177"/>
                    <a:pt x="22" y="177"/>
                  </a:cubicBezTo>
                  <a:cubicBezTo>
                    <a:pt x="21" y="177"/>
                    <a:pt x="21" y="177"/>
                    <a:pt x="21" y="177"/>
                  </a:cubicBezTo>
                  <a:cubicBezTo>
                    <a:pt x="21" y="177"/>
                    <a:pt x="21" y="177"/>
                    <a:pt x="21" y="177"/>
                  </a:cubicBezTo>
                  <a:cubicBezTo>
                    <a:pt x="20" y="177"/>
                    <a:pt x="20" y="177"/>
                    <a:pt x="20" y="177"/>
                  </a:cubicBezTo>
                  <a:close/>
                  <a:moveTo>
                    <a:pt x="17" y="177"/>
                  </a:moveTo>
                  <a:cubicBezTo>
                    <a:pt x="17" y="177"/>
                    <a:pt x="17" y="178"/>
                    <a:pt x="17" y="178"/>
                  </a:cubicBezTo>
                  <a:cubicBezTo>
                    <a:pt x="16" y="178"/>
                    <a:pt x="16" y="178"/>
                    <a:pt x="16" y="178"/>
                  </a:cubicBezTo>
                  <a:cubicBezTo>
                    <a:pt x="17" y="177"/>
                    <a:pt x="17" y="177"/>
                    <a:pt x="17" y="177"/>
                  </a:cubicBezTo>
                  <a:close/>
                  <a:moveTo>
                    <a:pt x="23" y="181"/>
                  </a:moveTo>
                  <a:cubicBezTo>
                    <a:pt x="23" y="181"/>
                    <a:pt x="23" y="181"/>
                    <a:pt x="23" y="181"/>
                  </a:cubicBezTo>
                  <a:cubicBezTo>
                    <a:pt x="24" y="181"/>
                    <a:pt x="24" y="181"/>
                    <a:pt x="24" y="181"/>
                  </a:cubicBezTo>
                  <a:cubicBezTo>
                    <a:pt x="23" y="181"/>
                    <a:pt x="23" y="181"/>
                    <a:pt x="23" y="181"/>
                  </a:cubicBezTo>
                  <a:cubicBezTo>
                    <a:pt x="23" y="181"/>
                    <a:pt x="23" y="181"/>
                    <a:pt x="23" y="181"/>
                  </a:cubicBezTo>
                  <a:cubicBezTo>
                    <a:pt x="23" y="181"/>
                    <a:pt x="23" y="181"/>
                    <a:pt x="23" y="181"/>
                  </a:cubicBezTo>
                  <a:close/>
                  <a:moveTo>
                    <a:pt x="25" y="181"/>
                  </a:moveTo>
                  <a:cubicBezTo>
                    <a:pt x="25" y="182"/>
                    <a:pt x="25" y="182"/>
                    <a:pt x="25" y="182"/>
                  </a:cubicBezTo>
                  <a:cubicBezTo>
                    <a:pt x="24" y="181"/>
                    <a:pt x="24" y="181"/>
                    <a:pt x="24" y="181"/>
                  </a:cubicBezTo>
                  <a:cubicBezTo>
                    <a:pt x="24" y="181"/>
                    <a:pt x="24" y="181"/>
                    <a:pt x="24" y="181"/>
                  </a:cubicBezTo>
                  <a:cubicBezTo>
                    <a:pt x="23" y="180"/>
                    <a:pt x="23" y="180"/>
                    <a:pt x="23" y="180"/>
                  </a:cubicBezTo>
                  <a:cubicBezTo>
                    <a:pt x="22" y="180"/>
                    <a:pt x="22" y="180"/>
                    <a:pt x="22" y="180"/>
                  </a:cubicBezTo>
                  <a:cubicBezTo>
                    <a:pt x="22" y="180"/>
                    <a:pt x="22" y="180"/>
                    <a:pt x="22" y="180"/>
                  </a:cubicBezTo>
                  <a:cubicBezTo>
                    <a:pt x="21" y="179"/>
                    <a:pt x="21" y="179"/>
                    <a:pt x="21" y="179"/>
                  </a:cubicBezTo>
                  <a:cubicBezTo>
                    <a:pt x="20" y="179"/>
                    <a:pt x="20" y="179"/>
                    <a:pt x="20" y="179"/>
                  </a:cubicBezTo>
                  <a:cubicBezTo>
                    <a:pt x="20" y="179"/>
                    <a:pt x="20" y="179"/>
                    <a:pt x="20" y="179"/>
                  </a:cubicBezTo>
                  <a:cubicBezTo>
                    <a:pt x="19" y="178"/>
                    <a:pt x="19" y="178"/>
                    <a:pt x="19" y="178"/>
                  </a:cubicBezTo>
                  <a:cubicBezTo>
                    <a:pt x="19" y="178"/>
                    <a:pt x="19" y="178"/>
                    <a:pt x="19" y="178"/>
                  </a:cubicBezTo>
                  <a:cubicBezTo>
                    <a:pt x="19" y="177"/>
                    <a:pt x="19" y="177"/>
                    <a:pt x="19" y="177"/>
                  </a:cubicBezTo>
                  <a:cubicBezTo>
                    <a:pt x="20" y="177"/>
                    <a:pt x="20" y="177"/>
                    <a:pt x="20" y="177"/>
                  </a:cubicBezTo>
                  <a:cubicBezTo>
                    <a:pt x="20" y="178"/>
                    <a:pt x="20" y="178"/>
                    <a:pt x="20" y="178"/>
                  </a:cubicBezTo>
                  <a:cubicBezTo>
                    <a:pt x="21" y="178"/>
                    <a:pt x="21" y="178"/>
                    <a:pt x="21" y="178"/>
                  </a:cubicBezTo>
                  <a:cubicBezTo>
                    <a:pt x="22" y="178"/>
                    <a:pt x="22" y="178"/>
                    <a:pt x="22" y="178"/>
                  </a:cubicBezTo>
                  <a:cubicBezTo>
                    <a:pt x="22" y="178"/>
                    <a:pt x="22" y="178"/>
                    <a:pt x="22" y="178"/>
                  </a:cubicBezTo>
                  <a:cubicBezTo>
                    <a:pt x="24" y="178"/>
                    <a:pt x="24" y="178"/>
                    <a:pt x="24" y="178"/>
                  </a:cubicBezTo>
                  <a:cubicBezTo>
                    <a:pt x="24" y="179"/>
                    <a:pt x="24" y="179"/>
                    <a:pt x="24" y="179"/>
                  </a:cubicBezTo>
                  <a:cubicBezTo>
                    <a:pt x="24" y="179"/>
                    <a:pt x="24" y="179"/>
                    <a:pt x="24" y="179"/>
                  </a:cubicBezTo>
                  <a:cubicBezTo>
                    <a:pt x="25" y="179"/>
                    <a:pt x="25" y="179"/>
                    <a:pt x="25" y="179"/>
                  </a:cubicBezTo>
                  <a:cubicBezTo>
                    <a:pt x="26" y="179"/>
                    <a:pt x="26" y="179"/>
                    <a:pt x="26" y="179"/>
                  </a:cubicBezTo>
                  <a:cubicBezTo>
                    <a:pt x="26" y="180"/>
                    <a:pt x="26" y="180"/>
                    <a:pt x="26" y="180"/>
                  </a:cubicBezTo>
                  <a:cubicBezTo>
                    <a:pt x="26" y="180"/>
                    <a:pt x="26" y="180"/>
                    <a:pt x="26" y="180"/>
                  </a:cubicBezTo>
                  <a:cubicBezTo>
                    <a:pt x="25" y="180"/>
                    <a:pt x="25" y="180"/>
                    <a:pt x="25" y="180"/>
                  </a:cubicBezTo>
                  <a:cubicBezTo>
                    <a:pt x="26" y="180"/>
                    <a:pt x="26" y="180"/>
                    <a:pt x="26" y="180"/>
                  </a:cubicBezTo>
                  <a:cubicBezTo>
                    <a:pt x="26" y="180"/>
                    <a:pt x="26" y="180"/>
                    <a:pt x="26" y="180"/>
                  </a:cubicBezTo>
                  <a:cubicBezTo>
                    <a:pt x="25" y="181"/>
                    <a:pt x="25" y="181"/>
                    <a:pt x="25" y="181"/>
                  </a:cubicBezTo>
                  <a:cubicBezTo>
                    <a:pt x="25" y="181"/>
                    <a:pt x="25" y="181"/>
                    <a:pt x="25" y="181"/>
                  </a:cubicBezTo>
                  <a:close/>
                  <a:moveTo>
                    <a:pt x="26" y="181"/>
                  </a:moveTo>
                  <a:cubicBezTo>
                    <a:pt x="26" y="182"/>
                    <a:pt x="26" y="182"/>
                    <a:pt x="26" y="182"/>
                  </a:cubicBezTo>
                  <a:cubicBezTo>
                    <a:pt x="26" y="182"/>
                    <a:pt x="26" y="182"/>
                    <a:pt x="26" y="182"/>
                  </a:cubicBezTo>
                  <a:cubicBezTo>
                    <a:pt x="26" y="182"/>
                    <a:pt x="26" y="182"/>
                    <a:pt x="26" y="182"/>
                  </a:cubicBezTo>
                  <a:cubicBezTo>
                    <a:pt x="27" y="181"/>
                    <a:pt x="27" y="181"/>
                    <a:pt x="27" y="181"/>
                  </a:cubicBezTo>
                  <a:cubicBezTo>
                    <a:pt x="27" y="181"/>
                    <a:pt x="27" y="181"/>
                    <a:pt x="27" y="181"/>
                  </a:cubicBezTo>
                  <a:cubicBezTo>
                    <a:pt x="27" y="181"/>
                    <a:pt x="27" y="181"/>
                    <a:pt x="27" y="181"/>
                  </a:cubicBezTo>
                  <a:cubicBezTo>
                    <a:pt x="26" y="181"/>
                    <a:pt x="26" y="181"/>
                    <a:pt x="26" y="181"/>
                  </a:cubicBezTo>
                  <a:close/>
                  <a:moveTo>
                    <a:pt x="31" y="180"/>
                  </a:moveTo>
                  <a:cubicBezTo>
                    <a:pt x="31" y="181"/>
                    <a:pt x="31" y="181"/>
                    <a:pt x="31" y="181"/>
                  </a:cubicBezTo>
                  <a:cubicBezTo>
                    <a:pt x="31" y="182"/>
                    <a:pt x="31" y="182"/>
                    <a:pt x="31" y="182"/>
                  </a:cubicBezTo>
                  <a:cubicBezTo>
                    <a:pt x="31" y="182"/>
                    <a:pt x="31" y="182"/>
                    <a:pt x="31" y="182"/>
                  </a:cubicBezTo>
                  <a:cubicBezTo>
                    <a:pt x="30" y="182"/>
                    <a:pt x="30" y="182"/>
                    <a:pt x="30" y="182"/>
                  </a:cubicBezTo>
                  <a:cubicBezTo>
                    <a:pt x="30" y="181"/>
                    <a:pt x="30" y="181"/>
                    <a:pt x="30" y="181"/>
                  </a:cubicBezTo>
                  <a:cubicBezTo>
                    <a:pt x="29" y="182"/>
                    <a:pt x="29" y="182"/>
                    <a:pt x="29" y="182"/>
                  </a:cubicBezTo>
                  <a:cubicBezTo>
                    <a:pt x="29" y="181"/>
                    <a:pt x="29" y="181"/>
                    <a:pt x="29" y="181"/>
                  </a:cubicBezTo>
                  <a:cubicBezTo>
                    <a:pt x="28" y="181"/>
                    <a:pt x="28" y="181"/>
                    <a:pt x="28" y="181"/>
                  </a:cubicBezTo>
                  <a:cubicBezTo>
                    <a:pt x="28" y="181"/>
                    <a:pt x="28" y="181"/>
                    <a:pt x="28" y="181"/>
                  </a:cubicBezTo>
                  <a:cubicBezTo>
                    <a:pt x="27" y="181"/>
                    <a:pt x="27" y="181"/>
                    <a:pt x="27" y="181"/>
                  </a:cubicBezTo>
                  <a:cubicBezTo>
                    <a:pt x="27" y="181"/>
                    <a:pt x="27" y="181"/>
                    <a:pt x="27" y="181"/>
                  </a:cubicBezTo>
                  <a:cubicBezTo>
                    <a:pt x="27" y="180"/>
                    <a:pt x="27" y="180"/>
                    <a:pt x="27" y="180"/>
                  </a:cubicBezTo>
                  <a:cubicBezTo>
                    <a:pt x="28" y="180"/>
                    <a:pt x="28" y="180"/>
                    <a:pt x="28" y="180"/>
                  </a:cubicBezTo>
                  <a:cubicBezTo>
                    <a:pt x="28" y="180"/>
                    <a:pt x="28" y="180"/>
                    <a:pt x="28" y="180"/>
                  </a:cubicBezTo>
                  <a:cubicBezTo>
                    <a:pt x="30" y="180"/>
                    <a:pt x="30" y="180"/>
                    <a:pt x="30" y="180"/>
                  </a:cubicBezTo>
                  <a:cubicBezTo>
                    <a:pt x="30" y="181"/>
                    <a:pt x="30" y="181"/>
                    <a:pt x="30" y="181"/>
                  </a:cubicBezTo>
                  <a:cubicBezTo>
                    <a:pt x="30" y="180"/>
                    <a:pt x="30" y="180"/>
                    <a:pt x="30" y="180"/>
                  </a:cubicBezTo>
                  <a:cubicBezTo>
                    <a:pt x="31" y="180"/>
                    <a:pt x="31" y="180"/>
                    <a:pt x="31" y="180"/>
                  </a:cubicBezTo>
                  <a:cubicBezTo>
                    <a:pt x="31" y="180"/>
                    <a:pt x="31" y="180"/>
                    <a:pt x="31" y="180"/>
                  </a:cubicBezTo>
                  <a:close/>
                  <a:moveTo>
                    <a:pt x="34" y="180"/>
                  </a:moveTo>
                  <a:cubicBezTo>
                    <a:pt x="33" y="180"/>
                    <a:pt x="33" y="180"/>
                    <a:pt x="33" y="180"/>
                  </a:cubicBezTo>
                  <a:cubicBezTo>
                    <a:pt x="33" y="179"/>
                    <a:pt x="33" y="179"/>
                    <a:pt x="33" y="179"/>
                  </a:cubicBezTo>
                  <a:cubicBezTo>
                    <a:pt x="33" y="179"/>
                    <a:pt x="33" y="179"/>
                    <a:pt x="33" y="179"/>
                  </a:cubicBezTo>
                  <a:cubicBezTo>
                    <a:pt x="33" y="178"/>
                    <a:pt x="33" y="178"/>
                    <a:pt x="33" y="178"/>
                  </a:cubicBezTo>
                  <a:cubicBezTo>
                    <a:pt x="32" y="178"/>
                    <a:pt x="32" y="178"/>
                    <a:pt x="32" y="178"/>
                  </a:cubicBezTo>
                  <a:cubicBezTo>
                    <a:pt x="32" y="177"/>
                    <a:pt x="32" y="177"/>
                    <a:pt x="32" y="177"/>
                  </a:cubicBezTo>
                  <a:cubicBezTo>
                    <a:pt x="32" y="176"/>
                    <a:pt x="32" y="176"/>
                    <a:pt x="32" y="176"/>
                  </a:cubicBezTo>
                  <a:cubicBezTo>
                    <a:pt x="32" y="177"/>
                    <a:pt x="32" y="177"/>
                    <a:pt x="32" y="177"/>
                  </a:cubicBezTo>
                  <a:cubicBezTo>
                    <a:pt x="31" y="178"/>
                    <a:pt x="31" y="178"/>
                    <a:pt x="31" y="178"/>
                  </a:cubicBezTo>
                  <a:cubicBezTo>
                    <a:pt x="32" y="179"/>
                    <a:pt x="32" y="179"/>
                    <a:pt x="32" y="179"/>
                  </a:cubicBezTo>
                  <a:cubicBezTo>
                    <a:pt x="31" y="179"/>
                    <a:pt x="31" y="179"/>
                    <a:pt x="31" y="179"/>
                  </a:cubicBezTo>
                  <a:cubicBezTo>
                    <a:pt x="31" y="180"/>
                    <a:pt x="31" y="180"/>
                    <a:pt x="31" y="180"/>
                  </a:cubicBezTo>
                  <a:cubicBezTo>
                    <a:pt x="32" y="180"/>
                    <a:pt x="32" y="180"/>
                    <a:pt x="32" y="180"/>
                  </a:cubicBezTo>
                  <a:cubicBezTo>
                    <a:pt x="33" y="180"/>
                    <a:pt x="33" y="180"/>
                    <a:pt x="33" y="180"/>
                  </a:cubicBezTo>
                  <a:cubicBezTo>
                    <a:pt x="33" y="181"/>
                    <a:pt x="33" y="181"/>
                    <a:pt x="33" y="181"/>
                  </a:cubicBezTo>
                  <a:cubicBezTo>
                    <a:pt x="34" y="180"/>
                    <a:pt x="34" y="180"/>
                    <a:pt x="34" y="180"/>
                  </a:cubicBezTo>
                  <a:close/>
                  <a:moveTo>
                    <a:pt x="30" y="186"/>
                  </a:moveTo>
                  <a:cubicBezTo>
                    <a:pt x="31" y="186"/>
                    <a:pt x="31" y="186"/>
                    <a:pt x="31" y="186"/>
                  </a:cubicBezTo>
                  <a:cubicBezTo>
                    <a:pt x="31" y="186"/>
                    <a:pt x="31" y="186"/>
                    <a:pt x="31" y="186"/>
                  </a:cubicBezTo>
                  <a:cubicBezTo>
                    <a:pt x="31" y="187"/>
                    <a:pt x="31" y="187"/>
                    <a:pt x="31" y="187"/>
                  </a:cubicBezTo>
                  <a:cubicBezTo>
                    <a:pt x="30" y="186"/>
                    <a:pt x="30" y="186"/>
                    <a:pt x="30" y="186"/>
                  </a:cubicBezTo>
                  <a:close/>
                  <a:moveTo>
                    <a:pt x="31" y="185"/>
                  </a:moveTo>
                  <a:cubicBezTo>
                    <a:pt x="30" y="185"/>
                    <a:pt x="30" y="185"/>
                    <a:pt x="30" y="185"/>
                  </a:cubicBezTo>
                  <a:cubicBezTo>
                    <a:pt x="31" y="185"/>
                    <a:pt x="31" y="185"/>
                    <a:pt x="31" y="185"/>
                  </a:cubicBezTo>
                  <a:cubicBezTo>
                    <a:pt x="31" y="185"/>
                    <a:pt x="31" y="185"/>
                    <a:pt x="31" y="185"/>
                  </a:cubicBezTo>
                  <a:cubicBezTo>
                    <a:pt x="31" y="185"/>
                    <a:pt x="31" y="185"/>
                    <a:pt x="31" y="185"/>
                  </a:cubicBezTo>
                  <a:cubicBezTo>
                    <a:pt x="31" y="185"/>
                    <a:pt x="31" y="185"/>
                    <a:pt x="31" y="185"/>
                  </a:cubicBezTo>
                  <a:close/>
                  <a:moveTo>
                    <a:pt x="48" y="190"/>
                  </a:moveTo>
                  <a:cubicBezTo>
                    <a:pt x="48" y="189"/>
                    <a:pt x="48" y="189"/>
                    <a:pt x="48" y="189"/>
                  </a:cubicBezTo>
                  <a:cubicBezTo>
                    <a:pt x="48" y="189"/>
                    <a:pt x="48" y="189"/>
                    <a:pt x="48" y="189"/>
                  </a:cubicBezTo>
                  <a:cubicBezTo>
                    <a:pt x="48" y="188"/>
                    <a:pt x="48" y="188"/>
                    <a:pt x="48" y="188"/>
                  </a:cubicBezTo>
                  <a:cubicBezTo>
                    <a:pt x="48" y="188"/>
                    <a:pt x="48" y="188"/>
                    <a:pt x="48" y="188"/>
                  </a:cubicBezTo>
                  <a:cubicBezTo>
                    <a:pt x="49" y="189"/>
                    <a:pt x="49" y="189"/>
                    <a:pt x="49" y="189"/>
                  </a:cubicBezTo>
                  <a:cubicBezTo>
                    <a:pt x="49" y="190"/>
                    <a:pt x="49" y="190"/>
                    <a:pt x="49" y="190"/>
                  </a:cubicBezTo>
                  <a:cubicBezTo>
                    <a:pt x="48" y="190"/>
                    <a:pt x="48" y="190"/>
                    <a:pt x="48" y="190"/>
                  </a:cubicBezTo>
                  <a:close/>
                  <a:moveTo>
                    <a:pt x="37" y="186"/>
                  </a:moveTo>
                  <a:cubicBezTo>
                    <a:pt x="38" y="185"/>
                    <a:pt x="38" y="185"/>
                    <a:pt x="38" y="185"/>
                  </a:cubicBezTo>
                  <a:cubicBezTo>
                    <a:pt x="38" y="185"/>
                    <a:pt x="38" y="185"/>
                    <a:pt x="38" y="185"/>
                  </a:cubicBezTo>
                  <a:cubicBezTo>
                    <a:pt x="39" y="185"/>
                    <a:pt x="39" y="185"/>
                    <a:pt x="39" y="185"/>
                  </a:cubicBezTo>
                  <a:cubicBezTo>
                    <a:pt x="40" y="185"/>
                    <a:pt x="40" y="185"/>
                    <a:pt x="40" y="185"/>
                  </a:cubicBezTo>
                  <a:cubicBezTo>
                    <a:pt x="42" y="185"/>
                    <a:pt x="42" y="185"/>
                    <a:pt x="42" y="185"/>
                  </a:cubicBezTo>
                  <a:cubicBezTo>
                    <a:pt x="43" y="184"/>
                    <a:pt x="43" y="184"/>
                    <a:pt x="43" y="184"/>
                  </a:cubicBezTo>
                  <a:cubicBezTo>
                    <a:pt x="45" y="185"/>
                    <a:pt x="45" y="185"/>
                    <a:pt x="45" y="185"/>
                  </a:cubicBezTo>
                  <a:cubicBezTo>
                    <a:pt x="46" y="185"/>
                    <a:pt x="46" y="185"/>
                    <a:pt x="46" y="185"/>
                  </a:cubicBezTo>
                  <a:cubicBezTo>
                    <a:pt x="47" y="184"/>
                    <a:pt x="47" y="184"/>
                    <a:pt x="47" y="184"/>
                  </a:cubicBezTo>
                  <a:cubicBezTo>
                    <a:pt x="48" y="185"/>
                    <a:pt x="48" y="185"/>
                    <a:pt x="48" y="185"/>
                  </a:cubicBezTo>
                  <a:cubicBezTo>
                    <a:pt x="48" y="185"/>
                    <a:pt x="48" y="185"/>
                    <a:pt x="48" y="185"/>
                  </a:cubicBezTo>
                  <a:cubicBezTo>
                    <a:pt x="48" y="186"/>
                    <a:pt x="48" y="186"/>
                    <a:pt x="48" y="186"/>
                  </a:cubicBezTo>
                  <a:cubicBezTo>
                    <a:pt x="48" y="186"/>
                    <a:pt x="48" y="186"/>
                    <a:pt x="48" y="186"/>
                  </a:cubicBezTo>
                  <a:cubicBezTo>
                    <a:pt x="47" y="187"/>
                    <a:pt x="47" y="187"/>
                    <a:pt x="47" y="187"/>
                  </a:cubicBezTo>
                  <a:cubicBezTo>
                    <a:pt x="47" y="186"/>
                    <a:pt x="47" y="186"/>
                    <a:pt x="47" y="186"/>
                  </a:cubicBezTo>
                  <a:cubicBezTo>
                    <a:pt x="46" y="186"/>
                    <a:pt x="46" y="186"/>
                    <a:pt x="46" y="186"/>
                  </a:cubicBezTo>
                  <a:cubicBezTo>
                    <a:pt x="45" y="186"/>
                    <a:pt x="45" y="186"/>
                    <a:pt x="45" y="186"/>
                  </a:cubicBezTo>
                  <a:cubicBezTo>
                    <a:pt x="44" y="186"/>
                    <a:pt x="44" y="186"/>
                    <a:pt x="44" y="186"/>
                  </a:cubicBezTo>
                  <a:cubicBezTo>
                    <a:pt x="44" y="186"/>
                    <a:pt x="44" y="186"/>
                    <a:pt x="44" y="186"/>
                  </a:cubicBezTo>
                  <a:cubicBezTo>
                    <a:pt x="44" y="185"/>
                    <a:pt x="44" y="185"/>
                    <a:pt x="44" y="185"/>
                  </a:cubicBezTo>
                  <a:cubicBezTo>
                    <a:pt x="43" y="185"/>
                    <a:pt x="43" y="185"/>
                    <a:pt x="43" y="185"/>
                  </a:cubicBezTo>
                  <a:cubicBezTo>
                    <a:pt x="42" y="186"/>
                    <a:pt x="42" y="186"/>
                    <a:pt x="42" y="186"/>
                  </a:cubicBezTo>
                  <a:cubicBezTo>
                    <a:pt x="42" y="186"/>
                    <a:pt x="42" y="186"/>
                    <a:pt x="42" y="186"/>
                  </a:cubicBezTo>
                  <a:cubicBezTo>
                    <a:pt x="41" y="186"/>
                    <a:pt x="41" y="186"/>
                    <a:pt x="41" y="186"/>
                  </a:cubicBezTo>
                  <a:cubicBezTo>
                    <a:pt x="42" y="187"/>
                    <a:pt x="42" y="187"/>
                    <a:pt x="42" y="187"/>
                  </a:cubicBezTo>
                  <a:cubicBezTo>
                    <a:pt x="42" y="186"/>
                    <a:pt x="42" y="186"/>
                    <a:pt x="42" y="186"/>
                  </a:cubicBezTo>
                  <a:cubicBezTo>
                    <a:pt x="43" y="187"/>
                    <a:pt x="43" y="187"/>
                    <a:pt x="43" y="187"/>
                  </a:cubicBezTo>
                  <a:cubicBezTo>
                    <a:pt x="43" y="187"/>
                    <a:pt x="43" y="187"/>
                    <a:pt x="43" y="187"/>
                  </a:cubicBezTo>
                  <a:cubicBezTo>
                    <a:pt x="43" y="187"/>
                    <a:pt x="43" y="187"/>
                    <a:pt x="43" y="187"/>
                  </a:cubicBezTo>
                  <a:cubicBezTo>
                    <a:pt x="44" y="188"/>
                    <a:pt x="44" y="188"/>
                    <a:pt x="44" y="188"/>
                  </a:cubicBezTo>
                  <a:cubicBezTo>
                    <a:pt x="45" y="188"/>
                    <a:pt x="45" y="188"/>
                    <a:pt x="45" y="188"/>
                  </a:cubicBezTo>
                  <a:cubicBezTo>
                    <a:pt x="45" y="189"/>
                    <a:pt x="45" y="189"/>
                    <a:pt x="45" y="189"/>
                  </a:cubicBezTo>
                  <a:cubicBezTo>
                    <a:pt x="44" y="189"/>
                    <a:pt x="44" y="189"/>
                    <a:pt x="44" y="189"/>
                  </a:cubicBezTo>
                  <a:cubicBezTo>
                    <a:pt x="43" y="188"/>
                    <a:pt x="43" y="188"/>
                    <a:pt x="43" y="188"/>
                  </a:cubicBezTo>
                  <a:cubicBezTo>
                    <a:pt x="43" y="188"/>
                    <a:pt x="43" y="188"/>
                    <a:pt x="43" y="188"/>
                  </a:cubicBezTo>
                  <a:cubicBezTo>
                    <a:pt x="42" y="188"/>
                    <a:pt x="42" y="188"/>
                    <a:pt x="42" y="188"/>
                  </a:cubicBezTo>
                  <a:cubicBezTo>
                    <a:pt x="41" y="188"/>
                    <a:pt x="41" y="188"/>
                    <a:pt x="41" y="188"/>
                  </a:cubicBezTo>
                  <a:cubicBezTo>
                    <a:pt x="41" y="187"/>
                    <a:pt x="41" y="187"/>
                    <a:pt x="41" y="187"/>
                  </a:cubicBezTo>
                  <a:cubicBezTo>
                    <a:pt x="40" y="187"/>
                    <a:pt x="40" y="187"/>
                    <a:pt x="40" y="187"/>
                  </a:cubicBezTo>
                  <a:cubicBezTo>
                    <a:pt x="40" y="188"/>
                    <a:pt x="40" y="188"/>
                    <a:pt x="40" y="188"/>
                  </a:cubicBezTo>
                  <a:cubicBezTo>
                    <a:pt x="41" y="188"/>
                    <a:pt x="41" y="188"/>
                    <a:pt x="41" y="188"/>
                  </a:cubicBezTo>
                  <a:cubicBezTo>
                    <a:pt x="41" y="189"/>
                    <a:pt x="41" y="189"/>
                    <a:pt x="41" y="189"/>
                  </a:cubicBezTo>
                  <a:cubicBezTo>
                    <a:pt x="40" y="189"/>
                    <a:pt x="40" y="189"/>
                    <a:pt x="40" y="189"/>
                  </a:cubicBezTo>
                  <a:cubicBezTo>
                    <a:pt x="39" y="188"/>
                    <a:pt x="39" y="188"/>
                    <a:pt x="39" y="188"/>
                  </a:cubicBezTo>
                  <a:cubicBezTo>
                    <a:pt x="39" y="188"/>
                    <a:pt x="39" y="188"/>
                    <a:pt x="39" y="188"/>
                  </a:cubicBezTo>
                  <a:cubicBezTo>
                    <a:pt x="38" y="188"/>
                    <a:pt x="38" y="188"/>
                    <a:pt x="38" y="188"/>
                  </a:cubicBezTo>
                  <a:cubicBezTo>
                    <a:pt x="38" y="188"/>
                    <a:pt x="38" y="188"/>
                    <a:pt x="38" y="188"/>
                  </a:cubicBezTo>
                  <a:cubicBezTo>
                    <a:pt x="38" y="187"/>
                    <a:pt x="38" y="187"/>
                    <a:pt x="38" y="187"/>
                  </a:cubicBezTo>
                  <a:cubicBezTo>
                    <a:pt x="37" y="188"/>
                    <a:pt x="37" y="188"/>
                    <a:pt x="37" y="188"/>
                  </a:cubicBezTo>
                  <a:cubicBezTo>
                    <a:pt x="37" y="187"/>
                    <a:pt x="37" y="187"/>
                    <a:pt x="37" y="187"/>
                  </a:cubicBezTo>
                  <a:cubicBezTo>
                    <a:pt x="37" y="187"/>
                    <a:pt x="37" y="187"/>
                    <a:pt x="37" y="187"/>
                  </a:cubicBezTo>
                  <a:cubicBezTo>
                    <a:pt x="37" y="187"/>
                    <a:pt x="37" y="187"/>
                    <a:pt x="37" y="187"/>
                  </a:cubicBezTo>
                  <a:cubicBezTo>
                    <a:pt x="39" y="186"/>
                    <a:pt x="39" y="186"/>
                    <a:pt x="39" y="186"/>
                  </a:cubicBezTo>
                  <a:cubicBezTo>
                    <a:pt x="38" y="186"/>
                    <a:pt x="38" y="186"/>
                    <a:pt x="38" y="186"/>
                  </a:cubicBezTo>
                  <a:cubicBezTo>
                    <a:pt x="38" y="186"/>
                    <a:pt x="38" y="186"/>
                    <a:pt x="38" y="186"/>
                  </a:cubicBezTo>
                  <a:lnTo>
                    <a:pt x="37" y="186"/>
                  </a:lnTo>
                  <a:close/>
                </a:path>
              </a:pathLst>
            </a:custGeom>
            <a:grpFill/>
            <a:ln>
              <a:noFill/>
            </a:ln>
          </p:spPr>
          <p:txBody>
            <a:bodyPr vert="horz" wrap="square" lIns="91440" tIns="45720" rIns="91440" bIns="45720" numCol="1" anchor="t" anchorCtr="0" compatLnSpc="1"/>
            <a:lstStyle/>
            <a:p>
              <a:endParaRPr lang="en-US"/>
            </a:p>
          </p:txBody>
        </p:sp>
        <p:sp>
          <p:nvSpPr>
            <p:cNvPr id="188" name="Rectangle 190"/>
            <p:cNvSpPr>
              <a:spLocks noChangeArrowheads="1"/>
            </p:cNvSpPr>
            <p:nvPr/>
          </p:nvSpPr>
          <p:spPr bwMode="auto">
            <a:xfrm>
              <a:off x="3002529" y="2846591"/>
              <a:ext cx="1287" cy="5147"/>
            </a:xfrm>
            <a:prstGeom prst="rect">
              <a:avLst/>
            </a:prstGeom>
            <a:grpFill/>
            <a:ln>
              <a:noFill/>
            </a:ln>
          </p:spPr>
          <p:txBody>
            <a:bodyPr vert="horz" wrap="square" lIns="91440" tIns="45720" rIns="91440" bIns="45720" numCol="1" anchor="t" anchorCtr="0" compatLnSpc="1"/>
            <a:lstStyle/>
            <a:p>
              <a:endParaRPr lang="en-US"/>
            </a:p>
          </p:txBody>
        </p:sp>
        <p:sp>
          <p:nvSpPr>
            <p:cNvPr id="189" name="Freeform 191"/>
            <p:cNvSpPr>
              <a:spLocks noEditPoints="1"/>
            </p:cNvSpPr>
            <p:nvPr/>
          </p:nvSpPr>
          <p:spPr bwMode="auto">
            <a:xfrm>
              <a:off x="3011537" y="2851738"/>
              <a:ext cx="14153" cy="14153"/>
            </a:xfrm>
            <a:custGeom>
              <a:avLst/>
              <a:gdLst>
                <a:gd name="T0" fmla="*/ 11 w 11"/>
                <a:gd name="T1" fmla="*/ 11 h 11"/>
                <a:gd name="T2" fmla="*/ 7 w 11"/>
                <a:gd name="T3" fmla="*/ 11 h 11"/>
                <a:gd name="T4" fmla="*/ 7 w 11"/>
                <a:gd name="T5" fmla="*/ 11 h 11"/>
                <a:gd name="T6" fmla="*/ 11 w 11"/>
                <a:gd name="T7" fmla="*/ 11 h 11"/>
                <a:gd name="T8" fmla="*/ 11 w 11"/>
                <a:gd name="T9" fmla="*/ 11 h 11"/>
                <a:gd name="T10" fmla="*/ 7 w 11"/>
                <a:gd name="T11" fmla="*/ 0 h 11"/>
                <a:gd name="T12" fmla="*/ 4 w 11"/>
                <a:gd name="T13" fmla="*/ 4 h 11"/>
                <a:gd name="T14" fmla="*/ 7 w 11"/>
                <a:gd name="T15" fmla="*/ 4 h 11"/>
                <a:gd name="T16" fmla="*/ 11 w 11"/>
                <a:gd name="T17" fmla="*/ 8 h 11"/>
                <a:gd name="T18" fmla="*/ 7 w 11"/>
                <a:gd name="T19" fmla="*/ 0 h 11"/>
                <a:gd name="T20" fmla="*/ 7 w 11"/>
                <a:gd name="T21" fmla="*/ 0 h 11"/>
                <a:gd name="T22" fmla="*/ 0 w 11"/>
                <a:gd name="T23" fmla="*/ 4 h 11"/>
                <a:gd name="T24" fmla="*/ 4 w 11"/>
                <a:gd name="T25" fmla="*/ 8 h 11"/>
                <a:gd name="T26" fmla="*/ 4 w 11"/>
                <a:gd name="T27" fmla="*/ 11 h 11"/>
                <a:gd name="T28" fmla="*/ 0 w 11"/>
                <a:gd name="T29" fmla="*/ 4 h 11"/>
                <a:gd name="T30" fmla="*/ 0 w 11"/>
                <a:gd name="T31" fmla="*/ 4 h 11"/>
                <a:gd name="T32" fmla="*/ 0 w 11"/>
                <a:gd name="T3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11">
                  <a:moveTo>
                    <a:pt x="11" y="11"/>
                  </a:moveTo>
                  <a:lnTo>
                    <a:pt x="7" y="11"/>
                  </a:lnTo>
                  <a:lnTo>
                    <a:pt x="7" y="11"/>
                  </a:lnTo>
                  <a:lnTo>
                    <a:pt x="11" y="11"/>
                  </a:lnTo>
                  <a:lnTo>
                    <a:pt x="11" y="11"/>
                  </a:lnTo>
                  <a:close/>
                  <a:moveTo>
                    <a:pt x="7" y="0"/>
                  </a:moveTo>
                  <a:lnTo>
                    <a:pt x="4" y="4"/>
                  </a:lnTo>
                  <a:lnTo>
                    <a:pt x="7" y="4"/>
                  </a:lnTo>
                  <a:lnTo>
                    <a:pt x="11" y="8"/>
                  </a:lnTo>
                  <a:lnTo>
                    <a:pt x="7" y="0"/>
                  </a:lnTo>
                  <a:lnTo>
                    <a:pt x="7" y="0"/>
                  </a:lnTo>
                  <a:close/>
                  <a:moveTo>
                    <a:pt x="0" y="4"/>
                  </a:moveTo>
                  <a:lnTo>
                    <a:pt x="4" y="8"/>
                  </a:lnTo>
                  <a:lnTo>
                    <a:pt x="4" y="11"/>
                  </a:lnTo>
                  <a:lnTo>
                    <a:pt x="0" y="4"/>
                  </a:lnTo>
                  <a:lnTo>
                    <a:pt x="0" y="4"/>
                  </a:lnTo>
                  <a:lnTo>
                    <a:pt x="0" y="4"/>
                  </a:lnTo>
                  <a:close/>
                </a:path>
              </a:pathLst>
            </a:custGeom>
            <a:grpFill/>
            <a:ln>
              <a:noFill/>
            </a:ln>
          </p:spPr>
          <p:txBody>
            <a:bodyPr vert="horz" wrap="square" lIns="91440" tIns="45720" rIns="91440" bIns="45720" numCol="1" anchor="t" anchorCtr="0" compatLnSpc="1"/>
            <a:lstStyle/>
            <a:p>
              <a:endParaRPr lang="en-US"/>
            </a:p>
          </p:txBody>
        </p:sp>
        <p:sp>
          <p:nvSpPr>
            <p:cNvPr id="190" name="Freeform 192"/>
            <p:cNvSpPr/>
            <p:nvPr/>
          </p:nvSpPr>
          <p:spPr bwMode="auto">
            <a:xfrm>
              <a:off x="3016684" y="2871037"/>
              <a:ext cx="3860" cy="9007"/>
            </a:xfrm>
            <a:custGeom>
              <a:avLst/>
              <a:gdLst>
                <a:gd name="T0" fmla="*/ 0 w 1"/>
                <a:gd name="T1" fmla="*/ 0 h 2"/>
                <a:gd name="T2" fmla="*/ 1 w 1"/>
                <a:gd name="T3" fmla="*/ 1 h 2"/>
                <a:gd name="T4" fmla="*/ 1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1" y="1"/>
                    <a:pt x="1" y="1"/>
                    <a:pt x="1" y="1"/>
                  </a:cubicBezTo>
                  <a:cubicBezTo>
                    <a:pt x="1" y="2"/>
                    <a:pt x="1" y="2"/>
                    <a:pt x="1" y="2"/>
                  </a:cubicBezTo>
                  <a:cubicBezTo>
                    <a:pt x="0" y="2"/>
                    <a:pt x="0" y="2"/>
                    <a:pt x="0" y="2"/>
                  </a:cubicBezTo>
                  <a:cubicBezTo>
                    <a:pt x="0" y="1"/>
                    <a:pt x="0" y="1"/>
                    <a:pt x="0" y="1"/>
                  </a:cubicBezTo>
                  <a:cubicBezTo>
                    <a:pt x="0" y="1"/>
                    <a:pt x="1" y="0"/>
                    <a:pt x="0" y="0"/>
                  </a:cubicBezTo>
                  <a:close/>
                </a:path>
              </a:pathLst>
            </a:custGeom>
            <a:grpFill/>
            <a:ln>
              <a:noFill/>
            </a:ln>
          </p:spPr>
          <p:txBody>
            <a:bodyPr vert="horz" wrap="square" lIns="91440" tIns="45720" rIns="91440" bIns="45720" numCol="1" anchor="t" anchorCtr="0" compatLnSpc="1"/>
            <a:lstStyle/>
            <a:p>
              <a:endParaRPr lang="en-US"/>
            </a:p>
          </p:txBody>
        </p:sp>
        <p:sp>
          <p:nvSpPr>
            <p:cNvPr id="191" name="Freeform 193"/>
            <p:cNvSpPr>
              <a:spLocks noEditPoints="1"/>
            </p:cNvSpPr>
            <p:nvPr/>
          </p:nvSpPr>
          <p:spPr bwMode="auto">
            <a:xfrm>
              <a:off x="3016683" y="2885191"/>
              <a:ext cx="14153" cy="28306"/>
            </a:xfrm>
            <a:custGeom>
              <a:avLst/>
              <a:gdLst>
                <a:gd name="T0" fmla="*/ 7 w 11"/>
                <a:gd name="T1" fmla="*/ 15 h 22"/>
                <a:gd name="T2" fmla="*/ 3 w 11"/>
                <a:gd name="T3" fmla="*/ 19 h 22"/>
                <a:gd name="T4" fmla="*/ 3 w 11"/>
                <a:gd name="T5" fmla="*/ 22 h 22"/>
                <a:gd name="T6" fmla="*/ 7 w 11"/>
                <a:gd name="T7" fmla="*/ 22 h 22"/>
                <a:gd name="T8" fmla="*/ 11 w 11"/>
                <a:gd name="T9" fmla="*/ 19 h 22"/>
                <a:gd name="T10" fmla="*/ 7 w 11"/>
                <a:gd name="T11" fmla="*/ 15 h 22"/>
                <a:gd name="T12" fmla="*/ 7 w 11"/>
                <a:gd name="T13" fmla="*/ 15 h 22"/>
                <a:gd name="T14" fmla="*/ 0 w 11"/>
                <a:gd name="T15" fmla="*/ 0 h 22"/>
                <a:gd name="T16" fmla="*/ 7 w 11"/>
                <a:gd name="T17" fmla="*/ 4 h 22"/>
                <a:gd name="T18" fmla="*/ 11 w 11"/>
                <a:gd name="T19" fmla="*/ 8 h 22"/>
                <a:gd name="T20" fmla="*/ 11 w 11"/>
                <a:gd name="T21" fmla="*/ 11 h 22"/>
                <a:gd name="T22" fmla="*/ 7 w 11"/>
                <a:gd name="T23" fmla="*/ 8 h 22"/>
                <a:gd name="T24" fmla="*/ 3 w 11"/>
                <a:gd name="T25" fmla="*/ 8 h 22"/>
                <a:gd name="T26" fmla="*/ 3 w 11"/>
                <a:gd name="T27" fmla="*/ 8 h 22"/>
                <a:gd name="T28" fmla="*/ 0 w 11"/>
                <a:gd name="T29" fmla="*/ 4 h 22"/>
                <a:gd name="T30" fmla="*/ 0 w 11"/>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22">
                  <a:moveTo>
                    <a:pt x="7" y="15"/>
                  </a:moveTo>
                  <a:lnTo>
                    <a:pt x="3" y="19"/>
                  </a:lnTo>
                  <a:lnTo>
                    <a:pt x="3" y="22"/>
                  </a:lnTo>
                  <a:lnTo>
                    <a:pt x="7" y="22"/>
                  </a:lnTo>
                  <a:lnTo>
                    <a:pt x="11" y="19"/>
                  </a:lnTo>
                  <a:lnTo>
                    <a:pt x="7" y="15"/>
                  </a:lnTo>
                  <a:lnTo>
                    <a:pt x="7" y="15"/>
                  </a:lnTo>
                  <a:close/>
                  <a:moveTo>
                    <a:pt x="0" y="0"/>
                  </a:moveTo>
                  <a:lnTo>
                    <a:pt x="7" y="4"/>
                  </a:lnTo>
                  <a:lnTo>
                    <a:pt x="11" y="8"/>
                  </a:lnTo>
                  <a:lnTo>
                    <a:pt x="11" y="11"/>
                  </a:lnTo>
                  <a:lnTo>
                    <a:pt x="7" y="8"/>
                  </a:lnTo>
                  <a:lnTo>
                    <a:pt x="3" y="8"/>
                  </a:lnTo>
                  <a:lnTo>
                    <a:pt x="3" y="8"/>
                  </a:lnTo>
                  <a:lnTo>
                    <a:pt x="0" y="4"/>
                  </a:lnTo>
                  <a:lnTo>
                    <a:pt x="0" y="0"/>
                  </a:lnTo>
                  <a:close/>
                </a:path>
              </a:pathLst>
            </a:custGeom>
            <a:grpFill/>
            <a:ln>
              <a:noFill/>
            </a:ln>
          </p:spPr>
          <p:txBody>
            <a:bodyPr vert="horz" wrap="square" lIns="91440" tIns="45720" rIns="91440" bIns="45720" numCol="1" anchor="t" anchorCtr="0" compatLnSpc="1"/>
            <a:lstStyle/>
            <a:p>
              <a:endParaRPr lang="en-US"/>
            </a:p>
          </p:txBody>
        </p:sp>
        <p:sp>
          <p:nvSpPr>
            <p:cNvPr id="192" name="Freeform 194"/>
            <p:cNvSpPr/>
            <p:nvPr/>
          </p:nvSpPr>
          <p:spPr bwMode="auto">
            <a:xfrm>
              <a:off x="3053994" y="2918643"/>
              <a:ext cx="5147" cy="5147"/>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4"/>
                  </a:lnTo>
                  <a:lnTo>
                    <a:pt x="4" y="0"/>
                  </a:lnTo>
                  <a:lnTo>
                    <a:pt x="4" y="0"/>
                  </a:lnTo>
                  <a:close/>
                </a:path>
              </a:pathLst>
            </a:custGeom>
            <a:grpFill/>
            <a:ln>
              <a:noFill/>
            </a:ln>
          </p:spPr>
          <p:txBody>
            <a:bodyPr vert="horz" wrap="square" lIns="91440" tIns="45720" rIns="91440" bIns="45720" numCol="1" anchor="t" anchorCtr="0" compatLnSpc="1"/>
            <a:lstStyle/>
            <a:p>
              <a:endParaRPr lang="en-US"/>
            </a:p>
          </p:txBody>
        </p:sp>
        <p:sp>
          <p:nvSpPr>
            <p:cNvPr id="193" name="Freeform 195"/>
            <p:cNvSpPr>
              <a:spLocks noEditPoints="1"/>
            </p:cNvSpPr>
            <p:nvPr/>
          </p:nvSpPr>
          <p:spPr bwMode="auto">
            <a:xfrm>
              <a:off x="3006390" y="2913497"/>
              <a:ext cx="14153" cy="29593"/>
            </a:xfrm>
            <a:custGeom>
              <a:avLst/>
              <a:gdLst>
                <a:gd name="T0" fmla="*/ 2 w 3"/>
                <a:gd name="T1" fmla="*/ 6 h 6"/>
                <a:gd name="T2" fmla="*/ 2 w 3"/>
                <a:gd name="T3" fmla="*/ 5 h 6"/>
                <a:gd name="T4" fmla="*/ 1 w 3"/>
                <a:gd name="T5" fmla="*/ 5 h 6"/>
                <a:gd name="T6" fmla="*/ 0 w 3"/>
                <a:gd name="T7" fmla="*/ 6 h 6"/>
                <a:gd name="T8" fmla="*/ 1 w 3"/>
                <a:gd name="T9" fmla="*/ 6 h 6"/>
                <a:gd name="T10" fmla="*/ 2 w 3"/>
                <a:gd name="T11" fmla="*/ 6 h 6"/>
                <a:gd name="T12" fmla="*/ 2 w 3"/>
                <a:gd name="T13" fmla="*/ 4 h 6"/>
                <a:gd name="T14" fmla="*/ 3 w 3"/>
                <a:gd name="T15" fmla="*/ 5 h 6"/>
                <a:gd name="T16" fmla="*/ 2 w 3"/>
                <a:gd name="T17" fmla="*/ 5 h 6"/>
                <a:gd name="T18" fmla="*/ 2 w 3"/>
                <a:gd name="T19" fmla="*/ 4 h 6"/>
                <a:gd name="T20" fmla="*/ 3 w 3"/>
                <a:gd name="T21" fmla="*/ 0 h 6"/>
                <a:gd name="T22" fmla="*/ 3 w 3"/>
                <a:gd name="T23" fmla="*/ 1 h 6"/>
                <a:gd name="T24" fmla="*/ 3 w 3"/>
                <a:gd name="T25" fmla="*/ 2 h 6"/>
                <a:gd name="T26" fmla="*/ 3 w 3"/>
                <a:gd name="T2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2" y="6"/>
                  </a:moveTo>
                  <a:cubicBezTo>
                    <a:pt x="2" y="5"/>
                    <a:pt x="2" y="5"/>
                    <a:pt x="2" y="5"/>
                  </a:cubicBezTo>
                  <a:cubicBezTo>
                    <a:pt x="1" y="5"/>
                    <a:pt x="1" y="5"/>
                    <a:pt x="1" y="5"/>
                  </a:cubicBezTo>
                  <a:cubicBezTo>
                    <a:pt x="0" y="6"/>
                    <a:pt x="0" y="6"/>
                    <a:pt x="0" y="6"/>
                  </a:cubicBezTo>
                  <a:cubicBezTo>
                    <a:pt x="1" y="6"/>
                    <a:pt x="1" y="6"/>
                    <a:pt x="1" y="6"/>
                  </a:cubicBezTo>
                  <a:cubicBezTo>
                    <a:pt x="2" y="6"/>
                    <a:pt x="2" y="6"/>
                    <a:pt x="2" y="6"/>
                  </a:cubicBezTo>
                  <a:close/>
                  <a:moveTo>
                    <a:pt x="2" y="4"/>
                  </a:moveTo>
                  <a:cubicBezTo>
                    <a:pt x="3" y="5"/>
                    <a:pt x="3" y="5"/>
                    <a:pt x="3" y="5"/>
                  </a:cubicBezTo>
                  <a:cubicBezTo>
                    <a:pt x="2" y="5"/>
                    <a:pt x="2" y="5"/>
                    <a:pt x="2" y="5"/>
                  </a:cubicBezTo>
                  <a:cubicBezTo>
                    <a:pt x="2" y="5"/>
                    <a:pt x="2" y="4"/>
                    <a:pt x="2" y="4"/>
                  </a:cubicBezTo>
                  <a:close/>
                  <a:moveTo>
                    <a:pt x="3" y="0"/>
                  </a:moveTo>
                  <a:cubicBezTo>
                    <a:pt x="3" y="1"/>
                    <a:pt x="3" y="1"/>
                    <a:pt x="3" y="1"/>
                  </a:cubicBezTo>
                  <a:cubicBezTo>
                    <a:pt x="3" y="2"/>
                    <a:pt x="3" y="2"/>
                    <a:pt x="3" y="2"/>
                  </a:cubicBezTo>
                  <a:lnTo>
                    <a:pt x="3" y="0"/>
                  </a:lnTo>
                  <a:close/>
                </a:path>
              </a:pathLst>
            </a:custGeom>
            <a:grpFill/>
            <a:ln>
              <a:noFill/>
            </a:ln>
          </p:spPr>
          <p:txBody>
            <a:bodyPr vert="horz" wrap="square" lIns="91440" tIns="45720" rIns="91440" bIns="45720" numCol="1" anchor="t" anchorCtr="0" compatLnSpc="1"/>
            <a:lstStyle/>
            <a:p>
              <a:endParaRPr lang="en-US"/>
            </a:p>
          </p:txBody>
        </p:sp>
        <p:sp>
          <p:nvSpPr>
            <p:cNvPr id="194" name="Freeform 196"/>
            <p:cNvSpPr>
              <a:spLocks noEditPoints="1"/>
            </p:cNvSpPr>
            <p:nvPr/>
          </p:nvSpPr>
          <p:spPr bwMode="auto">
            <a:xfrm>
              <a:off x="3002530" y="2961102"/>
              <a:ext cx="28306" cy="24446"/>
            </a:xfrm>
            <a:custGeom>
              <a:avLst/>
              <a:gdLst>
                <a:gd name="T0" fmla="*/ 18 w 22"/>
                <a:gd name="T1" fmla="*/ 0 h 19"/>
                <a:gd name="T2" fmla="*/ 22 w 22"/>
                <a:gd name="T3" fmla="*/ 0 h 19"/>
                <a:gd name="T4" fmla="*/ 22 w 22"/>
                <a:gd name="T5" fmla="*/ 0 h 19"/>
                <a:gd name="T6" fmla="*/ 18 w 22"/>
                <a:gd name="T7" fmla="*/ 0 h 19"/>
                <a:gd name="T8" fmla="*/ 18 w 22"/>
                <a:gd name="T9" fmla="*/ 0 h 19"/>
                <a:gd name="T10" fmla="*/ 18 w 22"/>
                <a:gd name="T11" fmla="*/ 4 h 19"/>
                <a:gd name="T12" fmla="*/ 11 w 22"/>
                <a:gd name="T13" fmla="*/ 4 h 19"/>
                <a:gd name="T14" fmla="*/ 11 w 22"/>
                <a:gd name="T15" fmla="*/ 4 h 19"/>
                <a:gd name="T16" fmla="*/ 7 w 22"/>
                <a:gd name="T17" fmla="*/ 4 h 19"/>
                <a:gd name="T18" fmla="*/ 3 w 22"/>
                <a:gd name="T19" fmla="*/ 8 h 19"/>
                <a:gd name="T20" fmla="*/ 7 w 22"/>
                <a:gd name="T21" fmla="*/ 8 h 19"/>
                <a:gd name="T22" fmla="*/ 7 w 22"/>
                <a:gd name="T23" fmla="*/ 12 h 19"/>
                <a:gd name="T24" fmla="*/ 3 w 22"/>
                <a:gd name="T25" fmla="*/ 15 h 19"/>
                <a:gd name="T26" fmla="*/ 0 w 22"/>
                <a:gd name="T27" fmla="*/ 15 h 19"/>
                <a:gd name="T28" fmla="*/ 7 w 22"/>
                <a:gd name="T29" fmla="*/ 19 h 19"/>
                <a:gd name="T30" fmla="*/ 14 w 22"/>
                <a:gd name="T31" fmla="*/ 15 h 19"/>
                <a:gd name="T32" fmla="*/ 18 w 22"/>
                <a:gd name="T33" fmla="*/ 15 h 19"/>
                <a:gd name="T34" fmla="*/ 18 w 22"/>
                <a:gd name="T35" fmla="*/ 12 h 19"/>
                <a:gd name="T36" fmla="*/ 14 w 22"/>
                <a:gd name="T37" fmla="*/ 8 h 19"/>
                <a:gd name="T38" fmla="*/ 18 w 22"/>
                <a:gd name="T39" fmla="*/ 4 h 19"/>
                <a:gd name="T40" fmla="*/ 18 w 22"/>
                <a:gd name="T41"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9">
                  <a:moveTo>
                    <a:pt x="18" y="0"/>
                  </a:moveTo>
                  <a:lnTo>
                    <a:pt x="22" y="0"/>
                  </a:lnTo>
                  <a:lnTo>
                    <a:pt x="22" y="0"/>
                  </a:lnTo>
                  <a:lnTo>
                    <a:pt x="18" y="0"/>
                  </a:lnTo>
                  <a:lnTo>
                    <a:pt x="18" y="0"/>
                  </a:lnTo>
                  <a:close/>
                  <a:moveTo>
                    <a:pt x="18" y="4"/>
                  </a:moveTo>
                  <a:lnTo>
                    <a:pt x="11" y="4"/>
                  </a:lnTo>
                  <a:lnTo>
                    <a:pt x="11" y="4"/>
                  </a:lnTo>
                  <a:lnTo>
                    <a:pt x="7" y="4"/>
                  </a:lnTo>
                  <a:lnTo>
                    <a:pt x="3" y="8"/>
                  </a:lnTo>
                  <a:lnTo>
                    <a:pt x="7" y="8"/>
                  </a:lnTo>
                  <a:lnTo>
                    <a:pt x="7" y="12"/>
                  </a:lnTo>
                  <a:lnTo>
                    <a:pt x="3" y="15"/>
                  </a:lnTo>
                  <a:lnTo>
                    <a:pt x="0" y="15"/>
                  </a:lnTo>
                  <a:lnTo>
                    <a:pt x="7" y="19"/>
                  </a:lnTo>
                  <a:lnTo>
                    <a:pt x="14" y="15"/>
                  </a:lnTo>
                  <a:lnTo>
                    <a:pt x="18" y="15"/>
                  </a:lnTo>
                  <a:lnTo>
                    <a:pt x="18" y="12"/>
                  </a:lnTo>
                  <a:lnTo>
                    <a:pt x="14" y="8"/>
                  </a:lnTo>
                  <a:lnTo>
                    <a:pt x="18" y="4"/>
                  </a:lnTo>
                  <a:lnTo>
                    <a:pt x="18" y="4"/>
                  </a:lnTo>
                  <a:close/>
                </a:path>
              </a:pathLst>
            </a:custGeom>
            <a:grpFill/>
            <a:ln>
              <a:noFill/>
            </a:ln>
          </p:spPr>
          <p:txBody>
            <a:bodyPr vert="horz" wrap="square" lIns="91440" tIns="45720" rIns="91440" bIns="45720" numCol="1" anchor="t" anchorCtr="0" compatLnSpc="1"/>
            <a:lstStyle/>
            <a:p>
              <a:endParaRPr lang="en-US"/>
            </a:p>
          </p:txBody>
        </p:sp>
        <p:sp>
          <p:nvSpPr>
            <p:cNvPr id="195" name="Rectangle 19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6" name="Rectangle 19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7" name="Rectangle 19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8" name="Rectangle 20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199" name="Rectangle 20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0" name="Rectangle 20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1" name="Rectangle 20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2" name="Rectangle 20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3" name="Rectangle 20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4" name="Rectangle 20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5" name="Rectangle 20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6" name="Rectangle 20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7" name="Rectangle 21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8" name="Rectangle 21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09" name="Rectangle 21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0" name="Rectangle 21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1" name="Rectangle 21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2" name="Rectangle 21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3" name="Rectangle 21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4" name="Rectangle 21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5" name="Rectangle 21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6" name="Rectangle 21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7" name="Rectangle 22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8" name="Rectangle 22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19" name="Rectangle 22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0" name="Rectangle 22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1" name="Rectangle 22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2" name="Rectangle 22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3" name="Rectangle 22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4" name="Rectangle 22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5" name="Rectangle 22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6" name="Rectangle 22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7" name="Rectangle 23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8" name="Rectangle 23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29" name="Rectangle 23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0" name="Rectangle 23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1" name="Rectangle 23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2" name="Rectangle 23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3" name="Rectangle 23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4" name="Rectangle 23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5" name="Rectangle 23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6" name="Rectangle 23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7" name="Rectangle 24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8" name="Rectangle 24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39" name="Rectangle 24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0" name="Rectangle 24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1" name="Rectangle 24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2" name="Rectangle 24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3" name="Rectangle 24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4" name="Rectangle 24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5" name="Rectangle 24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6" name="Rectangle 24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7" name="Rectangle 25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8" name="Rectangle 25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49" name="Rectangle 252"/>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0" name="Rectangle 253"/>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1" name="Rectangle 254"/>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2" name="Rectangle 255"/>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3" name="Rectangle 256"/>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4" name="Rectangle 257"/>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5" name="Rectangle 258"/>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6" name="Rectangle 259"/>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7" name="Rectangle 260"/>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8" name="Rectangle 261"/>
            <p:cNvSpPr>
              <a:spLocks noChangeArrowheads="1"/>
            </p:cNvSpPr>
            <p:nvPr/>
          </p:nvSpPr>
          <p:spPr bwMode="auto">
            <a:xfrm>
              <a:off x="6127755" y="1553527"/>
              <a:ext cx="1287" cy="1287"/>
            </a:xfrm>
            <a:prstGeom prst="rect">
              <a:avLst/>
            </a:prstGeom>
            <a:grpFill/>
            <a:ln>
              <a:noFill/>
            </a:ln>
          </p:spPr>
          <p:txBody>
            <a:bodyPr vert="horz" wrap="square" lIns="91440" tIns="45720" rIns="91440" bIns="45720" numCol="1" anchor="t" anchorCtr="0" compatLnSpc="1"/>
            <a:lstStyle/>
            <a:p>
              <a:endParaRPr lang="en-US"/>
            </a:p>
          </p:txBody>
        </p:sp>
        <p:sp>
          <p:nvSpPr>
            <p:cNvPr id="259" name="Freeform 168"/>
            <p:cNvSpPr>
              <a:spLocks noEditPoints="1"/>
            </p:cNvSpPr>
            <p:nvPr/>
          </p:nvSpPr>
          <p:spPr bwMode="auto">
            <a:xfrm>
              <a:off x="1786664" y="2036014"/>
              <a:ext cx="1196567" cy="639456"/>
            </a:xfrm>
            <a:custGeom>
              <a:avLst/>
              <a:gdLst>
                <a:gd name="T0" fmla="*/ 146 w 251"/>
                <a:gd name="T1" fmla="*/ 13 h 134"/>
                <a:gd name="T2" fmla="*/ 177 w 251"/>
                <a:gd name="T3" fmla="*/ 26 h 134"/>
                <a:gd name="T4" fmla="*/ 210 w 251"/>
                <a:gd name="T5" fmla="*/ 41 h 134"/>
                <a:gd name="T6" fmla="*/ 236 w 251"/>
                <a:gd name="T7" fmla="*/ 33 h 134"/>
                <a:gd name="T8" fmla="*/ 248 w 251"/>
                <a:gd name="T9" fmla="*/ 27 h 134"/>
                <a:gd name="T10" fmla="*/ 250 w 251"/>
                <a:gd name="T11" fmla="*/ 40 h 134"/>
                <a:gd name="T12" fmla="*/ 242 w 251"/>
                <a:gd name="T13" fmla="*/ 42 h 134"/>
                <a:gd name="T14" fmla="*/ 235 w 251"/>
                <a:gd name="T15" fmla="*/ 45 h 134"/>
                <a:gd name="T16" fmla="*/ 234 w 251"/>
                <a:gd name="T17" fmla="*/ 53 h 134"/>
                <a:gd name="T18" fmla="*/ 228 w 251"/>
                <a:gd name="T19" fmla="*/ 57 h 134"/>
                <a:gd name="T20" fmla="*/ 216 w 251"/>
                <a:gd name="T21" fmla="*/ 61 h 134"/>
                <a:gd name="T22" fmla="*/ 211 w 251"/>
                <a:gd name="T23" fmla="*/ 69 h 134"/>
                <a:gd name="T24" fmla="*/ 210 w 251"/>
                <a:gd name="T25" fmla="*/ 70 h 134"/>
                <a:gd name="T26" fmla="*/ 206 w 251"/>
                <a:gd name="T27" fmla="*/ 75 h 134"/>
                <a:gd name="T28" fmla="*/ 205 w 251"/>
                <a:gd name="T29" fmla="*/ 67 h 134"/>
                <a:gd name="T30" fmla="*/ 203 w 251"/>
                <a:gd name="T31" fmla="*/ 73 h 134"/>
                <a:gd name="T32" fmla="*/ 203 w 251"/>
                <a:gd name="T33" fmla="*/ 76 h 134"/>
                <a:gd name="T34" fmla="*/ 201 w 251"/>
                <a:gd name="T35" fmla="*/ 78 h 134"/>
                <a:gd name="T36" fmla="*/ 202 w 251"/>
                <a:gd name="T37" fmla="*/ 83 h 134"/>
                <a:gd name="T38" fmla="*/ 204 w 251"/>
                <a:gd name="T39" fmla="*/ 86 h 134"/>
                <a:gd name="T40" fmla="*/ 201 w 251"/>
                <a:gd name="T41" fmla="*/ 88 h 134"/>
                <a:gd name="T42" fmla="*/ 193 w 251"/>
                <a:gd name="T43" fmla="*/ 94 h 134"/>
                <a:gd name="T44" fmla="*/ 183 w 251"/>
                <a:gd name="T45" fmla="*/ 100 h 134"/>
                <a:gd name="T46" fmla="*/ 177 w 251"/>
                <a:gd name="T47" fmla="*/ 110 h 134"/>
                <a:gd name="T48" fmla="*/ 180 w 251"/>
                <a:gd name="T49" fmla="*/ 128 h 134"/>
                <a:gd name="T50" fmla="*/ 173 w 251"/>
                <a:gd name="T51" fmla="*/ 131 h 134"/>
                <a:gd name="T52" fmla="*/ 169 w 251"/>
                <a:gd name="T53" fmla="*/ 125 h 134"/>
                <a:gd name="T54" fmla="*/ 168 w 251"/>
                <a:gd name="T55" fmla="*/ 116 h 134"/>
                <a:gd name="T56" fmla="*/ 161 w 251"/>
                <a:gd name="T57" fmla="*/ 113 h 134"/>
                <a:gd name="T58" fmla="*/ 157 w 251"/>
                <a:gd name="T59" fmla="*/ 110 h 134"/>
                <a:gd name="T60" fmla="*/ 149 w 251"/>
                <a:gd name="T61" fmla="*/ 110 h 134"/>
                <a:gd name="T62" fmla="*/ 139 w 251"/>
                <a:gd name="T63" fmla="*/ 112 h 134"/>
                <a:gd name="T64" fmla="*/ 140 w 251"/>
                <a:gd name="T65" fmla="*/ 115 h 134"/>
                <a:gd name="T66" fmla="*/ 132 w 251"/>
                <a:gd name="T67" fmla="*/ 115 h 134"/>
                <a:gd name="T68" fmla="*/ 125 w 251"/>
                <a:gd name="T69" fmla="*/ 113 h 134"/>
                <a:gd name="T70" fmla="*/ 116 w 251"/>
                <a:gd name="T71" fmla="*/ 113 h 134"/>
                <a:gd name="T72" fmla="*/ 108 w 251"/>
                <a:gd name="T73" fmla="*/ 118 h 134"/>
                <a:gd name="T74" fmla="*/ 104 w 251"/>
                <a:gd name="T75" fmla="*/ 129 h 134"/>
                <a:gd name="T76" fmla="*/ 96 w 251"/>
                <a:gd name="T77" fmla="*/ 123 h 134"/>
                <a:gd name="T78" fmla="*/ 91 w 251"/>
                <a:gd name="T79" fmla="*/ 113 h 134"/>
                <a:gd name="T80" fmla="*/ 83 w 251"/>
                <a:gd name="T81" fmla="*/ 113 h 134"/>
                <a:gd name="T82" fmla="*/ 76 w 251"/>
                <a:gd name="T83" fmla="*/ 113 h 134"/>
                <a:gd name="T84" fmla="*/ 73 w 251"/>
                <a:gd name="T85" fmla="*/ 108 h 134"/>
                <a:gd name="T86" fmla="*/ 67 w 251"/>
                <a:gd name="T87" fmla="*/ 101 h 134"/>
                <a:gd name="T88" fmla="*/ 18 w 251"/>
                <a:gd name="T89" fmla="*/ 89 h 134"/>
                <a:gd name="T90" fmla="*/ 9 w 251"/>
                <a:gd name="T91" fmla="*/ 82 h 134"/>
                <a:gd name="T92" fmla="*/ 6 w 251"/>
                <a:gd name="T93" fmla="*/ 72 h 134"/>
                <a:gd name="T94" fmla="*/ 6 w 251"/>
                <a:gd name="T95" fmla="*/ 66 h 134"/>
                <a:gd name="T96" fmla="*/ 4 w 251"/>
                <a:gd name="T97" fmla="*/ 66 h 134"/>
                <a:gd name="T98" fmla="*/ 1 w 251"/>
                <a:gd name="T99" fmla="*/ 52 h 134"/>
                <a:gd name="T100" fmla="*/ 3 w 251"/>
                <a:gd name="T101" fmla="*/ 39 h 134"/>
                <a:gd name="T102" fmla="*/ 11 w 251"/>
                <a:gd name="T103" fmla="*/ 19 h 134"/>
                <a:gd name="T104" fmla="*/ 12 w 251"/>
                <a:gd name="T105" fmla="*/ 16 h 134"/>
                <a:gd name="T106" fmla="*/ 13 w 251"/>
                <a:gd name="T107" fmla="*/ 7 h 134"/>
                <a:gd name="T108" fmla="*/ 19 w 251"/>
                <a:gd name="T109" fmla="*/ 8 h 134"/>
                <a:gd name="T110" fmla="*/ 19 w 251"/>
                <a:gd name="T111" fmla="*/ 12 h 134"/>
                <a:gd name="T112" fmla="*/ 23 w 251"/>
                <a:gd name="T113" fmla="*/ 3 h 134"/>
                <a:gd name="T114" fmla="*/ 218 w 251"/>
                <a:gd name="T115" fmla="*/ 60 h 134"/>
                <a:gd name="T116" fmla="*/ 223 w 251"/>
                <a:gd name="T117" fmla="*/ 59 h 134"/>
                <a:gd name="T118" fmla="*/ 22 w 251"/>
                <a:gd name="T119" fmla="*/ 4 h 134"/>
                <a:gd name="T120" fmla="*/ 105 w 251"/>
                <a:gd name="T12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1" h="134">
                  <a:moveTo>
                    <a:pt x="22" y="0"/>
                  </a:moveTo>
                  <a:cubicBezTo>
                    <a:pt x="137" y="10"/>
                    <a:pt x="137" y="10"/>
                    <a:pt x="137" y="10"/>
                  </a:cubicBezTo>
                  <a:cubicBezTo>
                    <a:pt x="138" y="10"/>
                    <a:pt x="138" y="10"/>
                    <a:pt x="138" y="10"/>
                  </a:cubicBezTo>
                  <a:cubicBezTo>
                    <a:pt x="139" y="10"/>
                    <a:pt x="139" y="10"/>
                    <a:pt x="139" y="10"/>
                  </a:cubicBezTo>
                  <a:cubicBezTo>
                    <a:pt x="140" y="11"/>
                    <a:pt x="140" y="11"/>
                    <a:pt x="140" y="11"/>
                  </a:cubicBezTo>
                  <a:cubicBezTo>
                    <a:pt x="140" y="11"/>
                    <a:pt x="140" y="11"/>
                    <a:pt x="140" y="11"/>
                  </a:cubicBezTo>
                  <a:cubicBezTo>
                    <a:pt x="141" y="12"/>
                    <a:pt x="141" y="12"/>
                    <a:pt x="141" y="12"/>
                  </a:cubicBezTo>
                  <a:cubicBezTo>
                    <a:pt x="141" y="12"/>
                    <a:pt x="141" y="12"/>
                    <a:pt x="141" y="12"/>
                  </a:cubicBezTo>
                  <a:cubicBezTo>
                    <a:pt x="142" y="12"/>
                    <a:pt x="142" y="12"/>
                    <a:pt x="142" y="12"/>
                  </a:cubicBezTo>
                  <a:cubicBezTo>
                    <a:pt x="142" y="13"/>
                    <a:pt x="142" y="13"/>
                    <a:pt x="142" y="13"/>
                  </a:cubicBezTo>
                  <a:cubicBezTo>
                    <a:pt x="143" y="13"/>
                    <a:pt x="143" y="13"/>
                    <a:pt x="143" y="13"/>
                  </a:cubicBezTo>
                  <a:cubicBezTo>
                    <a:pt x="143" y="13"/>
                    <a:pt x="143" y="13"/>
                    <a:pt x="143" y="13"/>
                  </a:cubicBezTo>
                  <a:cubicBezTo>
                    <a:pt x="144" y="13"/>
                    <a:pt x="144" y="13"/>
                    <a:pt x="144" y="13"/>
                  </a:cubicBezTo>
                  <a:cubicBezTo>
                    <a:pt x="145" y="13"/>
                    <a:pt x="145" y="13"/>
                    <a:pt x="145" y="13"/>
                  </a:cubicBezTo>
                  <a:cubicBezTo>
                    <a:pt x="145" y="13"/>
                    <a:pt x="145" y="13"/>
                    <a:pt x="145" y="13"/>
                  </a:cubicBezTo>
                  <a:cubicBezTo>
                    <a:pt x="146" y="13"/>
                    <a:pt x="146" y="13"/>
                    <a:pt x="146" y="13"/>
                  </a:cubicBezTo>
                  <a:cubicBezTo>
                    <a:pt x="147" y="14"/>
                    <a:pt x="147" y="14"/>
                    <a:pt x="147" y="14"/>
                  </a:cubicBezTo>
                  <a:cubicBezTo>
                    <a:pt x="148" y="14"/>
                    <a:pt x="148" y="14"/>
                    <a:pt x="148" y="14"/>
                  </a:cubicBezTo>
                  <a:cubicBezTo>
                    <a:pt x="148" y="15"/>
                    <a:pt x="148" y="15"/>
                    <a:pt x="148" y="15"/>
                  </a:cubicBezTo>
                  <a:cubicBezTo>
                    <a:pt x="150" y="15"/>
                    <a:pt x="150" y="15"/>
                    <a:pt x="150" y="15"/>
                  </a:cubicBezTo>
                  <a:cubicBezTo>
                    <a:pt x="151" y="15"/>
                    <a:pt x="151" y="15"/>
                    <a:pt x="151" y="15"/>
                  </a:cubicBezTo>
                  <a:cubicBezTo>
                    <a:pt x="151" y="16"/>
                    <a:pt x="151" y="16"/>
                    <a:pt x="151" y="16"/>
                  </a:cubicBezTo>
                  <a:cubicBezTo>
                    <a:pt x="152" y="16"/>
                    <a:pt x="152" y="16"/>
                    <a:pt x="152" y="16"/>
                  </a:cubicBezTo>
                  <a:cubicBezTo>
                    <a:pt x="153" y="16"/>
                    <a:pt x="153" y="16"/>
                    <a:pt x="153" y="16"/>
                  </a:cubicBezTo>
                  <a:cubicBezTo>
                    <a:pt x="154" y="16"/>
                    <a:pt x="154" y="16"/>
                    <a:pt x="154" y="16"/>
                  </a:cubicBezTo>
                  <a:cubicBezTo>
                    <a:pt x="154" y="16"/>
                    <a:pt x="154" y="16"/>
                    <a:pt x="154" y="16"/>
                  </a:cubicBezTo>
                  <a:cubicBezTo>
                    <a:pt x="155" y="17"/>
                    <a:pt x="155" y="17"/>
                    <a:pt x="155" y="17"/>
                  </a:cubicBezTo>
                  <a:cubicBezTo>
                    <a:pt x="157" y="17"/>
                    <a:pt x="157" y="17"/>
                    <a:pt x="157" y="17"/>
                  </a:cubicBezTo>
                  <a:cubicBezTo>
                    <a:pt x="157" y="17"/>
                    <a:pt x="157" y="17"/>
                    <a:pt x="157" y="17"/>
                  </a:cubicBezTo>
                  <a:cubicBezTo>
                    <a:pt x="158" y="18"/>
                    <a:pt x="158" y="18"/>
                    <a:pt x="158" y="18"/>
                  </a:cubicBezTo>
                  <a:cubicBezTo>
                    <a:pt x="159" y="18"/>
                    <a:pt x="159" y="18"/>
                    <a:pt x="159" y="18"/>
                  </a:cubicBezTo>
                  <a:cubicBezTo>
                    <a:pt x="177" y="26"/>
                    <a:pt x="177" y="26"/>
                    <a:pt x="177" y="26"/>
                  </a:cubicBezTo>
                  <a:cubicBezTo>
                    <a:pt x="178" y="27"/>
                    <a:pt x="178" y="27"/>
                    <a:pt x="178" y="27"/>
                  </a:cubicBezTo>
                  <a:cubicBezTo>
                    <a:pt x="181" y="29"/>
                    <a:pt x="181" y="29"/>
                    <a:pt x="181" y="29"/>
                  </a:cubicBezTo>
                  <a:cubicBezTo>
                    <a:pt x="184" y="41"/>
                    <a:pt x="184" y="41"/>
                    <a:pt x="184" y="41"/>
                  </a:cubicBezTo>
                  <a:cubicBezTo>
                    <a:pt x="183" y="47"/>
                    <a:pt x="183" y="47"/>
                    <a:pt x="183" y="47"/>
                  </a:cubicBezTo>
                  <a:cubicBezTo>
                    <a:pt x="183" y="47"/>
                    <a:pt x="183" y="47"/>
                    <a:pt x="183" y="47"/>
                  </a:cubicBezTo>
                  <a:cubicBezTo>
                    <a:pt x="182" y="48"/>
                    <a:pt x="182" y="48"/>
                    <a:pt x="182" y="48"/>
                  </a:cubicBezTo>
                  <a:cubicBezTo>
                    <a:pt x="182" y="49"/>
                    <a:pt x="182" y="49"/>
                    <a:pt x="182" y="49"/>
                  </a:cubicBezTo>
                  <a:cubicBezTo>
                    <a:pt x="180" y="50"/>
                    <a:pt x="180" y="50"/>
                    <a:pt x="180" y="50"/>
                  </a:cubicBezTo>
                  <a:cubicBezTo>
                    <a:pt x="179" y="51"/>
                    <a:pt x="179" y="51"/>
                    <a:pt x="179" y="51"/>
                  </a:cubicBezTo>
                  <a:cubicBezTo>
                    <a:pt x="180" y="52"/>
                    <a:pt x="180" y="52"/>
                    <a:pt x="180" y="52"/>
                  </a:cubicBezTo>
                  <a:cubicBezTo>
                    <a:pt x="195" y="48"/>
                    <a:pt x="195" y="48"/>
                    <a:pt x="195" y="48"/>
                  </a:cubicBezTo>
                  <a:cubicBezTo>
                    <a:pt x="197" y="48"/>
                    <a:pt x="197" y="48"/>
                    <a:pt x="197" y="48"/>
                  </a:cubicBezTo>
                  <a:cubicBezTo>
                    <a:pt x="197" y="46"/>
                    <a:pt x="197" y="46"/>
                    <a:pt x="197" y="46"/>
                  </a:cubicBezTo>
                  <a:cubicBezTo>
                    <a:pt x="206" y="44"/>
                    <a:pt x="206" y="44"/>
                    <a:pt x="206" y="44"/>
                  </a:cubicBezTo>
                  <a:cubicBezTo>
                    <a:pt x="209" y="41"/>
                    <a:pt x="209" y="41"/>
                    <a:pt x="209" y="41"/>
                  </a:cubicBezTo>
                  <a:cubicBezTo>
                    <a:pt x="210" y="41"/>
                    <a:pt x="210" y="41"/>
                    <a:pt x="210" y="41"/>
                  </a:cubicBezTo>
                  <a:cubicBezTo>
                    <a:pt x="211" y="40"/>
                    <a:pt x="211" y="40"/>
                    <a:pt x="211" y="40"/>
                  </a:cubicBezTo>
                  <a:cubicBezTo>
                    <a:pt x="213" y="39"/>
                    <a:pt x="213" y="39"/>
                    <a:pt x="213" y="39"/>
                  </a:cubicBezTo>
                  <a:cubicBezTo>
                    <a:pt x="214" y="38"/>
                    <a:pt x="214" y="38"/>
                    <a:pt x="214" y="38"/>
                  </a:cubicBezTo>
                  <a:cubicBezTo>
                    <a:pt x="215" y="38"/>
                    <a:pt x="215" y="38"/>
                    <a:pt x="215" y="38"/>
                  </a:cubicBezTo>
                  <a:cubicBezTo>
                    <a:pt x="216" y="37"/>
                    <a:pt x="216" y="37"/>
                    <a:pt x="216" y="37"/>
                  </a:cubicBezTo>
                  <a:cubicBezTo>
                    <a:pt x="218" y="37"/>
                    <a:pt x="218" y="37"/>
                    <a:pt x="218" y="37"/>
                  </a:cubicBezTo>
                  <a:cubicBezTo>
                    <a:pt x="231" y="37"/>
                    <a:pt x="231" y="37"/>
                    <a:pt x="231" y="37"/>
                  </a:cubicBezTo>
                  <a:cubicBezTo>
                    <a:pt x="232" y="36"/>
                    <a:pt x="232" y="36"/>
                    <a:pt x="232" y="36"/>
                  </a:cubicBezTo>
                  <a:cubicBezTo>
                    <a:pt x="232" y="36"/>
                    <a:pt x="232" y="36"/>
                    <a:pt x="232" y="36"/>
                  </a:cubicBezTo>
                  <a:cubicBezTo>
                    <a:pt x="232" y="36"/>
                    <a:pt x="232" y="36"/>
                    <a:pt x="232" y="36"/>
                  </a:cubicBezTo>
                  <a:cubicBezTo>
                    <a:pt x="233" y="36"/>
                    <a:pt x="233" y="36"/>
                    <a:pt x="233" y="36"/>
                  </a:cubicBezTo>
                  <a:cubicBezTo>
                    <a:pt x="234" y="36"/>
                    <a:pt x="234" y="36"/>
                    <a:pt x="234" y="36"/>
                  </a:cubicBezTo>
                  <a:cubicBezTo>
                    <a:pt x="234" y="36"/>
                    <a:pt x="234" y="36"/>
                    <a:pt x="234" y="36"/>
                  </a:cubicBezTo>
                  <a:cubicBezTo>
                    <a:pt x="234" y="35"/>
                    <a:pt x="234" y="35"/>
                    <a:pt x="234" y="35"/>
                  </a:cubicBezTo>
                  <a:cubicBezTo>
                    <a:pt x="236" y="34"/>
                    <a:pt x="236" y="34"/>
                    <a:pt x="236" y="34"/>
                  </a:cubicBezTo>
                  <a:cubicBezTo>
                    <a:pt x="236" y="33"/>
                    <a:pt x="236" y="33"/>
                    <a:pt x="236" y="33"/>
                  </a:cubicBezTo>
                  <a:cubicBezTo>
                    <a:pt x="238" y="32"/>
                    <a:pt x="238" y="32"/>
                    <a:pt x="238" y="32"/>
                  </a:cubicBezTo>
                  <a:cubicBezTo>
                    <a:pt x="238" y="31"/>
                    <a:pt x="238" y="31"/>
                    <a:pt x="238" y="31"/>
                  </a:cubicBezTo>
                  <a:cubicBezTo>
                    <a:pt x="238" y="30"/>
                    <a:pt x="238" y="30"/>
                    <a:pt x="238" y="30"/>
                  </a:cubicBezTo>
                  <a:cubicBezTo>
                    <a:pt x="239" y="30"/>
                    <a:pt x="239" y="30"/>
                    <a:pt x="239" y="30"/>
                  </a:cubicBezTo>
                  <a:cubicBezTo>
                    <a:pt x="239" y="29"/>
                    <a:pt x="239" y="29"/>
                    <a:pt x="239" y="29"/>
                  </a:cubicBezTo>
                  <a:cubicBezTo>
                    <a:pt x="240" y="28"/>
                    <a:pt x="240" y="28"/>
                    <a:pt x="240" y="28"/>
                  </a:cubicBezTo>
                  <a:cubicBezTo>
                    <a:pt x="241" y="27"/>
                    <a:pt x="241" y="27"/>
                    <a:pt x="241" y="27"/>
                  </a:cubicBezTo>
                  <a:cubicBezTo>
                    <a:pt x="242" y="26"/>
                    <a:pt x="242" y="26"/>
                    <a:pt x="242" y="26"/>
                  </a:cubicBezTo>
                  <a:cubicBezTo>
                    <a:pt x="243" y="25"/>
                    <a:pt x="243" y="25"/>
                    <a:pt x="243" y="25"/>
                  </a:cubicBezTo>
                  <a:cubicBezTo>
                    <a:pt x="243" y="25"/>
                    <a:pt x="243" y="25"/>
                    <a:pt x="243" y="25"/>
                  </a:cubicBezTo>
                  <a:cubicBezTo>
                    <a:pt x="243" y="26"/>
                    <a:pt x="243" y="26"/>
                    <a:pt x="243" y="26"/>
                  </a:cubicBezTo>
                  <a:cubicBezTo>
                    <a:pt x="244" y="26"/>
                    <a:pt x="244" y="26"/>
                    <a:pt x="244" y="26"/>
                  </a:cubicBezTo>
                  <a:cubicBezTo>
                    <a:pt x="245" y="26"/>
                    <a:pt x="245" y="26"/>
                    <a:pt x="245" y="26"/>
                  </a:cubicBezTo>
                  <a:cubicBezTo>
                    <a:pt x="246" y="26"/>
                    <a:pt x="246" y="26"/>
                    <a:pt x="246" y="26"/>
                  </a:cubicBezTo>
                  <a:cubicBezTo>
                    <a:pt x="247" y="26"/>
                    <a:pt x="247" y="26"/>
                    <a:pt x="247" y="26"/>
                  </a:cubicBezTo>
                  <a:cubicBezTo>
                    <a:pt x="248" y="27"/>
                    <a:pt x="248" y="27"/>
                    <a:pt x="248" y="27"/>
                  </a:cubicBezTo>
                  <a:cubicBezTo>
                    <a:pt x="248" y="29"/>
                    <a:pt x="248" y="29"/>
                    <a:pt x="248" y="29"/>
                  </a:cubicBezTo>
                  <a:cubicBezTo>
                    <a:pt x="247" y="34"/>
                    <a:pt x="247" y="34"/>
                    <a:pt x="247" y="34"/>
                  </a:cubicBezTo>
                  <a:cubicBezTo>
                    <a:pt x="247" y="34"/>
                    <a:pt x="247" y="34"/>
                    <a:pt x="247" y="34"/>
                  </a:cubicBezTo>
                  <a:cubicBezTo>
                    <a:pt x="247" y="34"/>
                    <a:pt x="247" y="34"/>
                    <a:pt x="247" y="34"/>
                  </a:cubicBezTo>
                  <a:cubicBezTo>
                    <a:pt x="248" y="35"/>
                    <a:pt x="248" y="35"/>
                    <a:pt x="248" y="35"/>
                  </a:cubicBezTo>
                  <a:cubicBezTo>
                    <a:pt x="248" y="35"/>
                    <a:pt x="248" y="35"/>
                    <a:pt x="248" y="35"/>
                  </a:cubicBezTo>
                  <a:cubicBezTo>
                    <a:pt x="248" y="36"/>
                    <a:pt x="248" y="36"/>
                    <a:pt x="248" y="36"/>
                  </a:cubicBezTo>
                  <a:cubicBezTo>
                    <a:pt x="248" y="36"/>
                    <a:pt x="248" y="36"/>
                    <a:pt x="248" y="36"/>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48" y="37"/>
                    <a:pt x="248" y="37"/>
                    <a:pt x="248" y="37"/>
                  </a:cubicBezTo>
                  <a:cubicBezTo>
                    <a:pt x="250" y="38"/>
                    <a:pt x="250" y="38"/>
                    <a:pt x="250" y="38"/>
                  </a:cubicBezTo>
                  <a:cubicBezTo>
                    <a:pt x="250" y="39"/>
                    <a:pt x="250" y="39"/>
                    <a:pt x="250" y="39"/>
                  </a:cubicBezTo>
                  <a:cubicBezTo>
                    <a:pt x="250" y="40"/>
                    <a:pt x="250" y="40"/>
                    <a:pt x="250" y="40"/>
                  </a:cubicBezTo>
                  <a:cubicBezTo>
                    <a:pt x="250" y="39"/>
                    <a:pt x="250" y="39"/>
                    <a:pt x="250" y="39"/>
                  </a:cubicBezTo>
                  <a:cubicBezTo>
                    <a:pt x="251" y="40"/>
                    <a:pt x="251" y="40"/>
                    <a:pt x="251" y="40"/>
                  </a:cubicBezTo>
                  <a:cubicBezTo>
                    <a:pt x="251" y="40"/>
                    <a:pt x="251" y="40"/>
                    <a:pt x="251" y="40"/>
                  </a:cubicBezTo>
                  <a:cubicBezTo>
                    <a:pt x="250" y="40"/>
                    <a:pt x="250" y="40"/>
                    <a:pt x="250" y="40"/>
                  </a:cubicBezTo>
                  <a:cubicBezTo>
                    <a:pt x="250" y="40"/>
                    <a:pt x="250" y="40"/>
                    <a:pt x="250" y="40"/>
                  </a:cubicBezTo>
                  <a:cubicBezTo>
                    <a:pt x="249" y="41"/>
                    <a:pt x="249" y="41"/>
                    <a:pt x="249" y="41"/>
                  </a:cubicBezTo>
                  <a:cubicBezTo>
                    <a:pt x="248" y="40"/>
                    <a:pt x="248" y="40"/>
                    <a:pt x="248" y="40"/>
                  </a:cubicBezTo>
                  <a:cubicBezTo>
                    <a:pt x="247" y="41"/>
                    <a:pt x="247" y="41"/>
                    <a:pt x="247" y="41"/>
                  </a:cubicBezTo>
                  <a:cubicBezTo>
                    <a:pt x="247" y="41"/>
                    <a:pt x="247" y="41"/>
                    <a:pt x="247" y="41"/>
                  </a:cubicBezTo>
                  <a:cubicBezTo>
                    <a:pt x="246" y="41"/>
                    <a:pt x="246" y="41"/>
                    <a:pt x="246" y="41"/>
                  </a:cubicBezTo>
                  <a:cubicBezTo>
                    <a:pt x="245" y="42"/>
                    <a:pt x="245" y="42"/>
                    <a:pt x="245" y="42"/>
                  </a:cubicBezTo>
                  <a:cubicBezTo>
                    <a:pt x="245" y="42"/>
                    <a:pt x="245" y="42"/>
                    <a:pt x="245" y="42"/>
                  </a:cubicBezTo>
                  <a:cubicBezTo>
                    <a:pt x="244" y="41"/>
                    <a:pt x="244" y="41"/>
                    <a:pt x="244" y="41"/>
                  </a:cubicBezTo>
                  <a:cubicBezTo>
                    <a:pt x="243" y="41"/>
                    <a:pt x="243" y="41"/>
                    <a:pt x="243" y="41"/>
                  </a:cubicBezTo>
                  <a:cubicBezTo>
                    <a:pt x="243" y="42"/>
                    <a:pt x="243" y="42"/>
                    <a:pt x="243" y="42"/>
                  </a:cubicBezTo>
                  <a:cubicBezTo>
                    <a:pt x="242" y="42"/>
                    <a:pt x="242" y="42"/>
                    <a:pt x="242" y="42"/>
                  </a:cubicBezTo>
                  <a:cubicBezTo>
                    <a:pt x="242" y="41"/>
                    <a:pt x="242" y="41"/>
                    <a:pt x="242" y="41"/>
                  </a:cubicBezTo>
                  <a:cubicBezTo>
                    <a:pt x="242" y="40"/>
                    <a:pt x="242" y="40"/>
                    <a:pt x="242" y="40"/>
                  </a:cubicBezTo>
                  <a:cubicBezTo>
                    <a:pt x="241" y="42"/>
                    <a:pt x="241" y="42"/>
                    <a:pt x="241" y="42"/>
                  </a:cubicBezTo>
                  <a:cubicBezTo>
                    <a:pt x="240" y="43"/>
                    <a:pt x="240" y="43"/>
                    <a:pt x="240" y="43"/>
                  </a:cubicBezTo>
                  <a:cubicBezTo>
                    <a:pt x="239" y="43"/>
                    <a:pt x="239" y="43"/>
                    <a:pt x="239" y="43"/>
                  </a:cubicBezTo>
                  <a:cubicBezTo>
                    <a:pt x="239" y="43"/>
                    <a:pt x="239" y="43"/>
                    <a:pt x="239" y="43"/>
                  </a:cubicBezTo>
                  <a:cubicBezTo>
                    <a:pt x="239" y="44"/>
                    <a:pt x="239" y="44"/>
                    <a:pt x="239" y="44"/>
                  </a:cubicBezTo>
                  <a:cubicBezTo>
                    <a:pt x="238" y="44"/>
                    <a:pt x="238" y="44"/>
                    <a:pt x="238" y="44"/>
                  </a:cubicBezTo>
                  <a:cubicBezTo>
                    <a:pt x="238" y="43"/>
                    <a:pt x="238" y="43"/>
                    <a:pt x="238" y="43"/>
                  </a:cubicBezTo>
                  <a:cubicBezTo>
                    <a:pt x="237" y="44"/>
                    <a:pt x="237" y="44"/>
                    <a:pt x="237" y="44"/>
                  </a:cubicBezTo>
                  <a:cubicBezTo>
                    <a:pt x="237" y="44"/>
                    <a:pt x="237" y="44"/>
                    <a:pt x="237" y="44"/>
                  </a:cubicBezTo>
                  <a:cubicBezTo>
                    <a:pt x="236" y="44"/>
                    <a:pt x="236" y="44"/>
                    <a:pt x="236" y="44"/>
                  </a:cubicBezTo>
                  <a:cubicBezTo>
                    <a:pt x="236" y="44"/>
                    <a:pt x="236" y="44"/>
                    <a:pt x="236" y="44"/>
                  </a:cubicBezTo>
                  <a:cubicBezTo>
                    <a:pt x="236" y="44"/>
                    <a:pt x="236" y="44"/>
                    <a:pt x="236" y="44"/>
                  </a:cubicBezTo>
                  <a:cubicBezTo>
                    <a:pt x="235" y="44"/>
                    <a:pt x="235" y="44"/>
                    <a:pt x="235" y="44"/>
                  </a:cubicBezTo>
                  <a:cubicBezTo>
                    <a:pt x="235" y="45"/>
                    <a:pt x="235" y="45"/>
                    <a:pt x="235" y="45"/>
                  </a:cubicBezTo>
                  <a:cubicBezTo>
                    <a:pt x="233" y="46"/>
                    <a:pt x="233" y="46"/>
                    <a:pt x="233" y="46"/>
                  </a:cubicBezTo>
                  <a:cubicBezTo>
                    <a:pt x="233" y="48"/>
                    <a:pt x="233" y="48"/>
                    <a:pt x="233" y="48"/>
                  </a:cubicBezTo>
                  <a:cubicBezTo>
                    <a:pt x="232" y="49"/>
                    <a:pt x="232" y="49"/>
                    <a:pt x="232" y="49"/>
                  </a:cubicBezTo>
                  <a:cubicBezTo>
                    <a:pt x="232" y="49"/>
                    <a:pt x="232" y="49"/>
                    <a:pt x="232" y="49"/>
                  </a:cubicBezTo>
                  <a:cubicBezTo>
                    <a:pt x="231" y="49"/>
                    <a:pt x="231" y="49"/>
                    <a:pt x="231" y="49"/>
                  </a:cubicBezTo>
                  <a:cubicBezTo>
                    <a:pt x="231" y="50"/>
                    <a:pt x="231" y="50"/>
                    <a:pt x="231" y="50"/>
                  </a:cubicBezTo>
                  <a:cubicBezTo>
                    <a:pt x="232" y="50"/>
                    <a:pt x="232" y="50"/>
                    <a:pt x="232" y="50"/>
                  </a:cubicBezTo>
                  <a:cubicBezTo>
                    <a:pt x="232" y="51"/>
                    <a:pt x="232" y="51"/>
                    <a:pt x="232" y="51"/>
                  </a:cubicBezTo>
                  <a:cubicBezTo>
                    <a:pt x="230" y="52"/>
                    <a:pt x="230" y="52"/>
                    <a:pt x="230" y="52"/>
                  </a:cubicBezTo>
                  <a:cubicBezTo>
                    <a:pt x="230" y="52"/>
                    <a:pt x="230" y="52"/>
                    <a:pt x="230" y="52"/>
                  </a:cubicBezTo>
                  <a:cubicBezTo>
                    <a:pt x="232" y="53"/>
                    <a:pt x="232" y="53"/>
                    <a:pt x="232" y="53"/>
                  </a:cubicBezTo>
                  <a:cubicBezTo>
                    <a:pt x="232" y="54"/>
                    <a:pt x="232" y="54"/>
                    <a:pt x="232" y="54"/>
                  </a:cubicBezTo>
                  <a:cubicBezTo>
                    <a:pt x="232" y="55"/>
                    <a:pt x="232" y="55"/>
                    <a:pt x="232" y="55"/>
                  </a:cubicBezTo>
                  <a:cubicBezTo>
                    <a:pt x="233" y="55"/>
                    <a:pt x="233" y="55"/>
                    <a:pt x="233" y="55"/>
                  </a:cubicBezTo>
                  <a:cubicBezTo>
                    <a:pt x="234" y="54"/>
                    <a:pt x="234" y="54"/>
                    <a:pt x="234" y="54"/>
                  </a:cubicBezTo>
                  <a:cubicBezTo>
                    <a:pt x="234" y="53"/>
                    <a:pt x="234" y="53"/>
                    <a:pt x="234" y="53"/>
                  </a:cubicBezTo>
                  <a:cubicBezTo>
                    <a:pt x="234" y="53"/>
                    <a:pt x="234" y="53"/>
                    <a:pt x="234" y="53"/>
                  </a:cubicBezTo>
                  <a:cubicBezTo>
                    <a:pt x="235" y="54"/>
                    <a:pt x="235" y="54"/>
                    <a:pt x="235" y="54"/>
                  </a:cubicBezTo>
                  <a:cubicBezTo>
                    <a:pt x="234" y="55"/>
                    <a:pt x="234" y="55"/>
                    <a:pt x="234" y="55"/>
                  </a:cubicBezTo>
                  <a:cubicBezTo>
                    <a:pt x="232" y="56"/>
                    <a:pt x="232" y="56"/>
                    <a:pt x="232" y="56"/>
                  </a:cubicBezTo>
                  <a:cubicBezTo>
                    <a:pt x="231" y="56"/>
                    <a:pt x="231" y="56"/>
                    <a:pt x="231" y="56"/>
                  </a:cubicBezTo>
                  <a:cubicBezTo>
                    <a:pt x="231" y="55"/>
                    <a:pt x="231" y="55"/>
                    <a:pt x="231" y="55"/>
                  </a:cubicBezTo>
                  <a:cubicBezTo>
                    <a:pt x="231" y="55"/>
                    <a:pt x="231" y="55"/>
                    <a:pt x="231" y="55"/>
                  </a:cubicBezTo>
                  <a:cubicBezTo>
                    <a:pt x="230" y="56"/>
                    <a:pt x="230" y="56"/>
                    <a:pt x="230" y="56"/>
                  </a:cubicBezTo>
                  <a:cubicBezTo>
                    <a:pt x="229" y="57"/>
                    <a:pt x="229" y="57"/>
                    <a:pt x="229" y="57"/>
                  </a:cubicBezTo>
                  <a:cubicBezTo>
                    <a:pt x="229" y="57"/>
                    <a:pt x="229" y="57"/>
                    <a:pt x="229" y="57"/>
                  </a:cubicBezTo>
                  <a:cubicBezTo>
                    <a:pt x="229" y="56"/>
                    <a:pt x="229" y="56"/>
                    <a:pt x="229" y="56"/>
                  </a:cubicBezTo>
                  <a:cubicBezTo>
                    <a:pt x="229" y="55"/>
                    <a:pt x="229" y="55"/>
                    <a:pt x="229" y="55"/>
                  </a:cubicBezTo>
                  <a:cubicBezTo>
                    <a:pt x="228" y="54"/>
                    <a:pt x="228" y="54"/>
                    <a:pt x="228" y="54"/>
                  </a:cubicBezTo>
                  <a:cubicBezTo>
                    <a:pt x="228" y="55"/>
                    <a:pt x="228" y="55"/>
                    <a:pt x="228" y="55"/>
                  </a:cubicBezTo>
                  <a:cubicBezTo>
                    <a:pt x="228" y="56"/>
                    <a:pt x="228" y="56"/>
                    <a:pt x="228" y="56"/>
                  </a:cubicBezTo>
                  <a:cubicBezTo>
                    <a:pt x="228" y="57"/>
                    <a:pt x="228" y="57"/>
                    <a:pt x="228" y="57"/>
                  </a:cubicBezTo>
                  <a:cubicBezTo>
                    <a:pt x="228" y="57"/>
                    <a:pt x="228" y="57"/>
                    <a:pt x="228" y="57"/>
                  </a:cubicBezTo>
                  <a:cubicBezTo>
                    <a:pt x="226" y="57"/>
                    <a:pt x="226" y="57"/>
                    <a:pt x="226" y="57"/>
                  </a:cubicBezTo>
                  <a:cubicBezTo>
                    <a:pt x="225" y="57"/>
                    <a:pt x="225" y="57"/>
                    <a:pt x="225" y="57"/>
                  </a:cubicBezTo>
                  <a:cubicBezTo>
                    <a:pt x="224" y="57"/>
                    <a:pt x="224" y="57"/>
                    <a:pt x="224" y="57"/>
                  </a:cubicBezTo>
                  <a:cubicBezTo>
                    <a:pt x="222" y="57"/>
                    <a:pt x="222" y="57"/>
                    <a:pt x="222" y="57"/>
                  </a:cubicBezTo>
                  <a:cubicBezTo>
                    <a:pt x="222" y="57"/>
                    <a:pt x="222" y="57"/>
                    <a:pt x="222" y="57"/>
                  </a:cubicBezTo>
                  <a:cubicBezTo>
                    <a:pt x="221" y="57"/>
                    <a:pt x="221" y="57"/>
                    <a:pt x="221" y="57"/>
                  </a:cubicBezTo>
                  <a:cubicBezTo>
                    <a:pt x="220" y="58"/>
                    <a:pt x="220" y="58"/>
                    <a:pt x="220" y="58"/>
                  </a:cubicBezTo>
                  <a:cubicBezTo>
                    <a:pt x="219" y="58"/>
                    <a:pt x="219" y="58"/>
                    <a:pt x="219" y="58"/>
                  </a:cubicBezTo>
                  <a:cubicBezTo>
                    <a:pt x="218" y="59"/>
                    <a:pt x="218" y="59"/>
                    <a:pt x="218" y="59"/>
                  </a:cubicBezTo>
                  <a:cubicBezTo>
                    <a:pt x="217" y="59"/>
                    <a:pt x="217" y="59"/>
                    <a:pt x="217" y="59"/>
                  </a:cubicBezTo>
                  <a:cubicBezTo>
                    <a:pt x="216" y="59"/>
                    <a:pt x="216" y="59"/>
                    <a:pt x="216" y="59"/>
                  </a:cubicBezTo>
                  <a:cubicBezTo>
                    <a:pt x="216" y="60"/>
                    <a:pt x="216" y="60"/>
                    <a:pt x="216" y="60"/>
                  </a:cubicBezTo>
                  <a:cubicBezTo>
                    <a:pt x="215" y="61"/>
                    <a:pt x="215" y="61"/>
                    <a:pt x="215" y="61"/>
                  </a:cubicBezTo>
                  <a:cubicBezTo>
                    <a:pt x="215" y="61"/>
                    <a:pt x="215" y="61"/>
                    <a:pt x="215" y="61"/>
                  </a:cubicBezTo>
                  <a:cubicBezTo>
                    <a:pt x="216" y="61"/>
                    <a:pt x="216" y="61"/>
                    <a:pt x="216" y="61"/>
                  </a:cubicBezTo>
                  <a:cubicBezTo>
                    <a:pt x="216" y="62"/>
                    <a:pt x="216" y="62"/>
                    <a:pt x="216" y="62"/>
                  </a:cubicBezTo>
                  <a:cubicBezTo>
                    <a:pt x="215" y="63"/>
                    <a:pt x="215" y="63"/>
                    <a:pt x="215" y="63"/>
                  </a:cubicBezTo>
                  <a:cubicBezTo>
                    <a:pt x="215" y="63"/>
                    <a:pt x="215" y="63"/>
                    <a:pt x="215" y="63"/>
                  </a:cubicBezTo>
                  <a:cubicBezTo>
                    <a:pt x="215" y="64"/>
                    <a:pt x="215" y="64"/>
                    <a:pt x="215" y="64"/>
                  </a:cubicBezTo>
                  <a:cubicBezTo>
                    <a:pt x="215" y="64"/>
                    <a:pt x="215" y="64"/>
                    <a:pt x="215" y="64"/>
                  </a:cubicBezTo>
                  <a:cubicBezTo>
                    <a:pt x="215" y="64"/>
                    <a:pt x="215" y="64"/>
                    <a:pt x="215" y="64"/>
                  </a:cubicBezTo>
                  <a:cubicBezTo>
                    <a:pt x="214" y="65"/>
                    <a:pt x="214" y="65"/>
                    <a:pt x="214" y="65"/>
                  </a:cubicBezTo>
                  <a:cubicBezTo>
                    <a:pt x="214" y="65"/>
                    <a:pt x="214" y="65"/>
                    <a:pt x="214" y="65"/>
                  </a:cubicBezTo>
                  <a:cubicBezTo>
                    <a:pt x="214" y="66"/>
                    <a:pt x="214" y="66"/>
                    <a:pt x="214" y="66"/>
                  </a:cubicBezTo>
                  <a:cubicBezTo>
                    <a:pt x="213" y="67"/>
                    <a:pt x="213" y="67"/>
                    <a:pt x="213" y="67"/>
                  </a:cubicBezTo>
                  <a:cubicBezTo>
                    <a:pt x="213" y="67"/>
                    <a:pt x="213" y="67"/>
                    <a:pt x="213" y="67"/>
                  </a:cubicBezTo>
                  <a:cubicBezTo>
                    <a:pt x="212" y="68"/>
                    <a:pt x="212" y="68"/>
                    <a:pt x="212" y="68"/>
                  </a:cubicBezTo>
                  <a:cubicBezTo>
                    <a:pt x="212" y="68"/>
                    <a:pt x="212" y="68"/>
                    <a:pt x="212" y="68"/>
                  </a:cubicBezTo>
                  <a:cubicBezTo>
                    <a:pt x="212" y="68"/>
                    <a:pt x="212" y="68"/>
                    <a:pt x="212" y="68"/>
                  </a:cubicBezTo>
                  <a:cubicBezTo>
                    <a:pt x="211" y="69"/>
                    <a:pt x="211" y="69"/>
                    <a:pt x="211" y="69"/>
                  </a:cubicBezTo>
                  <a:cubicBezTo>
                    <a:pt x="211" y="69"/>
                    <a:pt x="211" y="69"/>
                    <a:pt x="211" y="69"/>
                  </a:cubicBezTo>
                  <a:cubicBezTo>
                    <a:pt x="210" y="69"/>
                    <a:pt x="210" y="69"/>
                    <a:pt x="210" y="69"/>
                  </a:cubicBezTo>
                  <a:cubicBezTo>
                    <a:pt x="211" y="68"/>
                    <a:pt x="211" y="68"/>
                    <a:pt x="211" y="68"/>
                  </a:cubicBezTo>
                  <a:cubicBezTo>
                    <a:pt x="211" y="68"/>
                    <a:pt x="211" y="68"/>
                    <a:pt x="211" y="68"/>
                  </a:cubicBezTo>
                  <a:cubicBezTo>
                    <a:pt x="210" y="68"/>
                    <a:pt x="210" y="68"/>
                    <a:pt x="210" y="68"/>
                  </a:cubicBezTo>
                  <a:cubicBezTo>
                    <a:pt x="209" y="67"/>
                    <a:pt x="209" y="67"/>
                    <a:pt x="209" y="67"/>
                  </a:cubicBezTo>
                  <a:cubicBezTo>
                    <a:pt x="208" y="66"/>
                    <a:pt x="208" y="66"/>
                    <a:pt x="208" y="66"/>
                  </a:cubicBezTo>
                  <a:cubicBezTo>
                    <a:pt x="209" y="66"/>
                    <a:pt x="209" y="66"/>
                    <a:pt x="209" y="66"/>
                  </a:cubicBezTo>
                  <a:cubicBezTo>
                    <a:pt x="210" y="64"/>
                    <a:pt x="210" y="64"/>
                    <a:pt x="210" y="64"/>
                  </a:cubicBezTo>
                  <a:cubicBezTo>
                    <a:pt x="209" y="65"/>
                    <a:pt x="209" y="65"/>
                    <a:pt x="209" y="65"/>
                  </a:cubicBezTo>
                  <a:cubicBezTo>
                    <a:pt x="208" y="65"/>
                    <a:pt x="208" y="65"/>
                    <a:pt x="208" y="65"/>
                  </a:cubicBezTo>
                  <a:cubicBezTo>
                    <a:pt x="208" y="66"/>
                    <a:pt x="208" y="66"/>
                    <a:pt x="208" y="66"/>
                  </a:cubicBezTo>
                  <a:cubicBezTo>
                    <a:pt x="208" y="67"/>
                    <a:pt x="208" y="67"/>
                    <a:pt x="208" y="67"/>
                  </a:cubicBezTo>
                  <a:cubicBezTo>
                    <a:pt x="209" y="67"/>
                    <a:pt x="209" y="67"/>
                    <a:pt x="209" y="67"/>
                  </a:cubicBezTo>
                  <a:cubicBezTo>
                    <a:pt x="209" y="68"/>
                    <a:pt x="209" y="68"/>
                    <a:pt x="209" y="68"/>
                  </a:cubicBezTo>
                  <a:cubicBezTo>
                    <a:pt x="209" y="69"/>
                    <a:pt x="209" y="69"/>
                    <a:pt x="209" y="69"/>
                  </a:cubicBezTo>
                  <a:cubicBezTo>
                    <a:pt x="210" y="70"/>
                    <a:pt x="210" y="70"/>
                    <a:pt x="210" y="70"/>
                  </a:cubicBezTo>
                  <a:cubicBezTo>
                    <a:pt x="210" y="71"/>
                    <a:pt x="210" y="71"/>
                    <a:pt x="210" y="71"/>
                  </a:cubicBezTo>
                  <a:cubicBezTo>
                    <a:pt x="209" y="73"/>
                    <a:pt x="209" y="73"/>
                    <a:pt x="209" y="73"/>
                  </a:cubicBezTo>
                  <a:cubicBezTo>
                    <a:pt x="208" y="73"/>
                    <a:pt x="208" y="73"/>
                    <a:pt x="208" y="73"/>
                  </a:cubicBezTo>
                  <a:cubicBezTo>
                    <a:pt x="207" y="75"/>
                    <a:pt x="207" y="75"/>
                    <a:pt x="207" y="75"/>
                  </a:cubicBezTo>
                  <a:cubicBezTo>
                    <a:pt x="207" y="76"/>
                    <a:pt x="207" y="76"/>
                    <a:pt x="207" y="76"/>
                  </a:cubicBezTo>
                  <a:cubicBezTo>
                    <a:pt x="207" y="76"/>
                    <a:pt x="207" y="76"/>
                    <a:pt x="207" y="76"/>
                  </a:cubicBezTo>
                  <a:cubicBezTo>
                    <a:pt x="206" y="76"/>
                    <a:pt x="206" y="76"/>
                    <a:pt x="206" y="76"/>
                  </a:cubicBezTo>
                  <a:cubicBezTo>
                    <a:pt x="206" y="76"/>
                    <a:pt x="206" y="76"/>
                    <a:pt x="206" y="76"/>
                  </a:cubicBezTo>
                  <a:cubicBezTo>
                    <a:pt x="206" y="76"/>
                    <a:pt x="206" y="76"/>
                    <a:pt x="206" y="76"/>
                  </a:cubicBezTo>
                  <a:cubicBezTo>
                    <a:pt x="205" y="77"/>
                    <a:pt x="205" y="77"/>
                    <a:pt x="205" y="77"/>
                  </a:cubicBezTo>
                  <a:cubicBezTo>
                    <a:pt x="205" y="78"/>
                    <a:pt x="205" y="78"/>
                    <a:pt x="205" y="78"/>
                  </a:cubicBezTo>
                  <a:cubicBezTo>
                    <a:pt x="205" y="78"/>
                    <a:pt x="205" y="78"/>
                    <a:pt x="205" y="78"/>
                  </a:cubicBezTo>
                  <a:cubicBezTo>
                    <a:pt x="205" y="77"/>
                    <a:pt x="205" y="77"/>
                    <a:pt x="205" y="77"/>
                  </a:cubicBezTo>
                  <a:cubicBezTo>
                    <a:pt x="205" y="76"/>
                    <a:pt x="205" y="76"/>
                    <a:pt x="205" y="76"/>
                  </a:cubicBezTo>
                  <a:cubicBezTo>
                    <a:pt x="206" y="76"/>
                    <a:pt x="206" y="76"/>
                    <a:pt x="206" y="76"/>
                  </a:cubicBezTo>
                  <a:cubicBezTo>
                    <a:pt x="206" y="75"/>
                    <a:pt x="206" y="75"/>
                    <a:pt x="206" y="75"/>
                  </a:cubicBezTo>
                  <a:cubicBezTo>
                    <a:pt x="206" y="74"/>
                    <a:pt x="206" y="74"/>
                    <a:pt x="206" y="74"/>
                  </a:cubicBezTo>
                  <a:cubicBezTo>
                    <a:pt x="206" y="74"/>
                    <a:pt x="206" y="74"/>
                    <a:pt x="206" y="74"/>
                  </a:cubicBezTo>
                  <a:cubicBezTo>
                    <a:pt x="207" y="74"/>
                    <a:pt x="207" y="74"/>
                    <a:pt x="207" y="74"/>
                  </a:cubicBezTo>
                  <a:cubicBezTo>
                    <a:pt x="206" y="74"/>
                    <a:pt x="206" y="74"/>
                    <a:pt x="206" y="74"/>
                  </a:cubicBezTo>
                  <a:cubicBezTo>
                    <a:pt x="205" y="73"/>
                    <a:pt x="205" y="73"/>
                    <a:pt x="205" y="73"/>
                  </a:cubicBezTo>
                  <a:cubicBezTo>
                    <a:pt x="206" y="73"/>
                    <a:pt x="206" y="73"/>
                    <a:pt x="206" y="73"/>
                  </a:cubicBezTo>
                  <a:cubicBezTo>
                    <a:pt x="206" y="73"/>
                    <a:pt x="206" y="73"/>
                    <a:pt x="206" y="73"/>
                  </a:cubicBezTo>
                  <a:cubicBezTo>
                    <a:pt x="205" y="73"/>
                    <a:pt x="205" y="73"/>
                    <a:pt x="205" y="73"/>
                  </a:cubicBezTo>
                  <a:cubicBezTo>
                    <a:pt x="205" y="72"/>
                    <a:pt x="205" y="72"/>
                    <a:pt x="205" y="72"/>
                  </a:cubicBezTo>
                  <a:cubicBezTo>
                    <a:pt x="205" y="73"/>
                    <a:pt x="205" y="73"/>
                    <a:pt x="205" y="73"/>
                  </a:cubicBezTo>
                  <a:cubicBezTo>
                    <a:pt x="204" y="72"/>
                    <a:pt x="204" y="72"/>
                    <a:pt x="204" y="72"/>
                  </a:cubicBezTo>
                  <a:cubicBezTo>
                    <a:pt x="204" y="71"/>
                    <a:pt x="204" y="71"/>
                    <a:pt x="204" y="71"/>
                  </a:cubicBezTo>
                  <a:cubicBezTo>
                    <a:pt x="205" y="70"/>
                    <a:pt x="205" y="70"/>
                    <a:pt x="205" y="70"/>
                  </a:cubicBezTo>
                  <a:cubicBezTo>
                    <a:pt x="205" y="69"/>
                    <a:pt x="205" y="69"/>
                    <a:pt x="205" y="69"/>
                  </a:cubicBezTo>
                  <a:cubicBezTo>
                    <a:pt x="204" y="68"/>
                    <a:pt x="204" y="68"/>
                    <a:pt x="204" y="68"/>
                  </a:cubicBezTo>
                  <a:cubicBezTo>
                    <a:pt x="205" y="67"/>
                    <a:pt x="205" y="67"/>
                    <a:pt x="205" y="67"/>
                  </a:cubicBezTo>
                  <a:cubicBezTo>
                    <a:pt x="205" y="67"/>
                    <a:pt x="205" y="67"/>
                    <a:pt x="205" y="67"/>
                  </a:cubicBezTo>
                  <a:cubicBezTo>
                    <a:pt x="205" y="67"/>
                    <a:pt x="205" y="67"/>
                    <a:pt x="205" y="67"/>
                  </a:cubicBezTo>
                  <a:cubicBezTo>
                    <a:pt x="205" y="66"/>
                    <a:pt x="205" y="66"/>
                    <a:pt x="205" y="66"/>
                  </a:cubicBezTo>
                  <a:cubicBezTo>
                    <a:pt x="205" y="66"/>
                    <a:pt x="205" y="66"/>
                    <a:pt x="205" y="66"/>
                  </a:cubicBezTo>
                  <a:cubicBezTo>
                    <a:pt x="205" y="66"/>
                    <a:pt x="205" y="66"/>
                    <a:pt x="205" y="66"/>
                  </a:cubicBezTo>
                  <a:cubicBezTo>
                    <a:pt x="205" y="67"/>
                    <a:pt x="205" y="67"/>
                    <a:pt x="205" y="67"/>
                  </a:cubicBezTo>
                  <a:cubicBezTo>
                    <a:pt x="204" y="67"/>
                    <a:pt x="204" y="67"/>
                    <a:pt x="204" y="67"/>
                  </a:cubicBezTo>
                  <a:cubicBezTo>
                    <a:pt x="203" y="68"/>
                    <a:pt x="203" y="68"/>
                    <a:pt x="203" y="68"/>
                  </a:cubicBezTo>
                  <a:cubicBezTo>
                    <a:pt x="203" y="68"/>
                    <a:pt x="203" y="68"/>
                    <a:pt x="203" y="68"/>
                  </a:cubicBezTo>
                  <a:cubicBezTo>
                    <a:pt x="204" y="68"/>
                    <a:pt x="204" y="68"/>
                    <a:pt x="204" y="68"/>
                  </a:cubicBezTo>
                  <a:cubicBezTo>
                    <a:pt x="203" y="69"/>
                    <a:pt x="203" y="69"/>
                    <a:pt x="203" y="69"/>
                  </a:cubicBezTo>
                  <a:cubicBezTo>
                    <a:pt x="203" y="70"/>
                    <a:pt x="203" y="70"/>
                    <a:pt x="203" y="70"/>
                  </a:cubicBezTo>
                  <a:cubicBezTo>
                    <a:pt x="203" y="70"/>
                    <a:pt x="203" y="70"/>
                    <a:pt x="203" y="70"/>
                  </a:cubicBezTo>
                  <a:cubicBezTo>
                    <a:pt x="203" y="71"/>
                    <a:pt x="203" y="71"/>
                    <a:pt x="203" y="71"/>
                  </a:cubicBezTo>
                  <a:cubicBezTo>
                    <a:pt x="203" y="72"/>
                    <a:pt x="203" y="72"/>
                    <a:pt x="203" y="72"/>
                  </a:cubicBezTo>
                  <a:cubicBezTo>
                    <a:pt x="203" y="73"/>
                    <a:pt x="203" y="73"/>
                    <a:pt x="203" y="73"/>
                  </a:cubicBezTo>
                  <a:cubicBezTo>
                    <a:pt x="203" y="73"/>
                    <a:pt x="203" y="73"/>
                    <a:pt x="203" y="73"/>
                  </a:cubicBezTo>
                  <a:cubicBezTo>
                    <a:pt x="202" y="72"/>
                    <a:pt x="202" y="72"/>
                    <a:pt x="202" y="72"/>
                  </a:cubicBezTo>
                  <a:cubicBezTo>
                    <a:pt x="201" y="72"/>
                    <a:pt x="201" y="72"/>
                    <a:pt x="201" y="72"/>
                  </a:cubicBezTo>
                  <a:cubicBezTo>
                    <a:pt x="201" y="71"/>
                    <a:pt x="201" y="71"/>
                    <a:pt x="201" y="71"/>
                  </a:cubicBezTo>
                  <a:cubicBezTo>
                    <a:pt x="200" y="71"/>
                    <a:pt x="200" y="71"/>
                    <a:pt x="200" y="71"/>
                  </a:cubicBezTo>
                  <a:cubicBezTo>
                    <a:pt x="200" y="71"/>
                    <a:pt x="200" y="71"/>
                    <a:pt x="200" y="71"/>
                  </a:cubicBezTo>
                  <a:cubicBezTo>
                    <a:pt x="200" y="70"/>
                    <a:pt x="200" y="70"/>
                    <a:pt x="200" y="70"/>
                  </a:cubicBezTo>
                  <a:cubicBezTo>
                    <a:pt x="200" y="70"/>
                    <a:pt x="200" y="70"/>
                    <a:pt x="200" y="70"/>
                  </a:cubicBezTo>
                  <a:cubicBezTo>
                    <a:pt x="200" y="71"/>
                    <a:pt x="200" y="71"/>
                    <a:pt x="200" y="71"/>
                  </a:cubicBezTo>
                  <a:cubicBezTo>
                    <a:pt x="200" y="71"/>
                    <a:pt x="200" y="71"/>
                    <a:pt x="200" y="71"/>
                  </a:cubicBezTo>
                  <a:cubicBezTo>
                    <a:pt x="201" y="72"/>
                    <a:pt x="201" y="72"/>
                    <a:pt x="201" y="72"/>
                  </a:cubicBezTo>
                  <a:cubicBezTo>
                    <a:pt x="202" y="73"/>
                    <a:pt x="202" y="73"/>
                    <a:pt x="202" y="73"/>
                  </a:cubicBezTo>
                  <a:cubicBezTo>
                    <a:pt x="203" y="74"/>
                    <a:pt x="203" y="74"/>
                    <a:pt x="203" y="74"/>
                  </a:cubicBezTo>
                  <a:cubicBezTo>
                    <a:pt x="203" y="74"/>
                    <a:pt x="203" y="74"/>
                    <a:pt x="203" y="74"/>
                  </a:cubicBezTo>
                  <a:cubicBezTo>
                    <a:pt x="204" y="75"/>
                    <a:pt x="204" y="75"/>
                    <a:pt x="204" y="75"/>
                  </a:cubicBezTo>
                  <a:cubicBezTo>
                    <a:pt x="203" y="76"/>
                    <a:pt x="203" y="76"/>
                    <a:pt x="203" y="76"/>
                  </a:cubicBezTo>
                  <a:cubicBezTo>
                    <a:pt x="203" y="75"/>
                    <a:pt x="203" y="75"/>
                    <a:pt x="203" y="75"/>
                  </a:cubicBezTo>
                  <a:cubicBezTo>
                    <a:pt x="202" y="75"/>
                    <a:pt x="202" y="75"/>
                    <a:pt x="202" y="75"/>
                  </a:cubicBezTo>
                  <a:cubicBezTo>
                    <a:pt x="202" y="75"/>
                    <a:pt x="202" y="75"/>
                    <a:pt x="202" y="75"/>
                  </a:cubicBezTo>
                  <a:cubicBezTo>
                    <a:pt x="202" y="76"/>
                    <a:pt x="202" y="76"/>
                    <a:pt x="202" y="76"/>
                  </a:cubicBezTo>
                  <a:cubicBezTo>
                    <a:pt x="203" y="76"/>
                    <a:pt x="203" y="76"/>
                    <a:pt x="203" y="76"/>
                  </a:cubicBezTo>
                  <a:cubicBezTo>
                    <a:pt x="204" y="77"/>
                    <a:pt x="204" y="77"/>
                    <a:pt x="204" y="77"/>
                  </a:cubicBezTo>
                  <a:cubicBezTo>
                    <a:pt x="203" y="77"/>
                    <a:pt x="203" y="77"/>
                    <a:pt x="203" y="77"/>
                  </a:cubicBezTo>
                  <a:cubicBezTo>
                    <a:pt x="203" y="77"/>
                    <a:pt x="203" y="77"/>
                    <a:pt x="203" y="77"/>
                  </a:cubicBezTo>
                  <a:cubicBezTo>
                    <a:pt x="202" y="77"/>
                    <a:pt x="202" y="77"/>
                    <a:pt x="202" y="77"/>
                  </a:cubicBezTo>
                  <a:cubicBezTo>
                    <a:pt x="203" y="78"/>
                    <a:pt x="203" y="78"/>
                    <a:pt x="203" y="78"/>
                  </a:cubicBezTo>
                  <a:cubicBezTo>
                    <a:pt x="203" y="79"/>
                    <a:pt x="203" y="79"/>
                    <a:pt x="203" y="79"/>
                  </a:cubicBezTo>
                  <a:cubicBezTo>
                    <a:pt x="203" y="78"/>
                    <a:pt x="203" y="78"/>
                    <a:pt x="203" y="78"/>
                  </a:cubicBezTo>
                  <a:cubicBezTo>
                    <a:pt x="202" y="78"/>
                    <a:pt x="202" y="78"/>
                    <a:pt x="202" y="78"/>
                  </a:cubicBezTo>
                  <a:cubicBezTo>
                    <a:pt x="201" y="78"/>
                    <a:pt x="201" y="78"/>
                    <a:pt x="201" y="78"/>
                  </a:cubicBezTo>
                  <a:cubicBezTo>
                    <a:pt x="200" y="77"/>
                    <a:pt x="200" y="77"/>
                    <a:pt x="200" y="77"/>
                  </a:cubicBezTo>
                  <a:cubicBezTo>
                    <a:pt x="201" y="78"/>
                    <a:pt x="201" y="78"/>
                    <a:pt x="201" y="78"/>
                  </a:cubicBezTo>
                  <a:cubicBezTo>
                    <a:pt x="202" y="78"/>
                    <a:pt x="202" y="78"/>
                    <a:pt x="202" y="78"/>
                  </a:cubicBezTo>
                  <a:cubicBezTo>
                    <a:pt x="202" y="78"/>
                    <a:pt x="202" y="78"/>
                    <a:pt x="202" y="78"/>
                  </a:cubicBezTo>
                  <a:cubicBezTo>
                    <a:pt x="202" y="79"/>
                    <a:pt x="202" y="79"/>
                    <a:pt x="202" y="79"/>
                  </a:cubicBezTo>
                  <a:cubicBezTo>
                    <a:pt x="203" y="79"/>
                    <a:pt x="203" y="79"/>
                    <a:pt x="203" y="79"/>
                  </a:cubicBezTo>
                  <a:cubicBezTo>
                    <a:pt x="204" y="79"/>
                    <a:pt x="204" y="79"/>
                    <a:pt x="204" y="79"/>
                  </a:cubicBezTo>
                  <a:cubicBezTo>
                    <a:pt x="204" y="79"/>
                    <a:pt x="204" y="79"/>
                    <a:pt x="204" y="79"/>
                  </a:cubicBezTo>
                  <a:cubicBezTo>
                    <a:pt x="205" y="80"/>
                    <a:pt x="205" y="80"/>
                    <a:pt x="205" y="80"/>
                  </a:cubicBezTo>
                  <a:cubicBezTo>
                    <a:pt x="204" y="81"/>
                    <a:pt x="204" y="81"/>
                    <a:pt x="204" y="81"/>
                  </a:cubicBezTo>
                  <a:cubicBezTo>
                    <a:pt x="204" y="81"/>
                    <a:pt x="204" y="81"/>
                    <a:pt x="204" y="81"/>
                  </a:cubicBezTo>
                  <a:cubicBezTo>
                    <a:pt x="204" y="81"/>
                    <a:pt x="204" y="81"/>
                    <a:pt x="204" y="81"/>
                  </a:cubicBezTo>
                  <a:cubicBezTo>
                    <a:pt x="204" y="81"/>
                    <a:pt x="204" y="81"/>
                    <a:pt x="204" y="81"/>
                  </a:cubicBezTo>
                  <a:cubicBezTo>
                    <a:pt x="204" y="82"/>
                    <a:pt x="204" y="82"/>
                    <a:pt x="204" y="82"/>
                  </a:cubicBezTo>
                  <a:cubicBezTo>
                    <a:pt x="204" y="83"/>
                    <a:pt x="204" y="83"/>
                    <a:pt x="204" y="83"/>
                  </a:cubicBezTo>
                  <a:cubicBezTo>
                    <a:pt x="203" y="83"/>
                    <a:pt x="203" y="83"/>
                    <a:pt x="203" y="83"/>
                  </a:cubicBezTo>
                  <a:cubicBezTo>
                    <a:pt x="203" y="83"/>
                    <a:pt x="203" y="83"/>
                    <a:pt x="203" y="83"/>
                  </a:cubicBezTo>
                  <a:cubicBezTo>
                    <a:pt x="202" y="83"/>
                    <a:pt x="202" y="83"/>
                    <a:pt x="202" y="83"/>
                  </a:cubicBezTo>
                  <a:cubicBezTo>
                    <a:pt x="202" y="84"/>
                    <a:pt x="202" y="84"/>
                    <a:pt x="202" y="84"/>
                  </a:cubicBezTo>
                  <a:cubicBezTo>
                    <a:pt x="201" y="83"/>
                    <a:pt x="201" y="83"/>
                    <a:pt x="201" y="83"/>
                  </a:cubicBezTo>
                  <a:cubicBezTo>
                    <a:pt x="201" y="83"/>
                    <a:pt x="201" y="83"/>
                    <a:pt x="201" y="83"/>
                  </a:cubicBezTo>
                  <a:cubicBezTo>
                    <a:pt x="200" y="83"/>
                    <a:pt x="200" y="83"/>
                    <a:pt x="200" y="83"/>
                  </a:cubicBezTo>
                  <a:cubicBezTo>
                    <a:pt x="200" y="84"/>
                    <a:pt x="200" y="84"/>
                    <a:pt x="200" y="84"/>
                  </a:cubicBezTo>
                  <a:cubicBezTo>
                    <a:pt x="200" y="84"/>
                    <a:pt x="200" y="84"/>
                    <a:pt x="200" y="84"/>
                  </a:cubicBezTo>
                  <a:cubicBezTo>
                    <a:pt x="201" y="84"/>
                    <a:pt x="201" y="84"/>
                    <a:pt x="201" y="84"/>
                  </a:cubicBezTo>
                  <a:cubicBezTo>
                    <a:pt x="203" y="84"/>
                    <a:pt x="203" y="84"/>
                    <a:pt x="203" y="84"/>
                  </a:cubicBezTo>
                  <a:cubicBezTo>
                    <a:pt x="203" y="84"/>
                    <a:pt x="203" y="84"/>
                    <a:pt x="203" y="84"/>
                  </a:cubicBezTo>
                  <a:cubicBezTo>
                    <a:pt x="203" y="85"/>
                    <a:pt x="203" y="85"/>
                    <a:pt x="203" y="85"/>
                  </a:cubicBezTo>
                  <a:cubicBezTo>
                    <a:pt x="204" y="85"/>
                    <a:pt x="204" y="85"/>
                    <a:pt x="204" y="85"/>
                  </a:cubicBezTo>
                  <a:cubicBezTo>
                    <a:pt x="204" y="85"/>
                    <a:pt x="204" y="85"/>
                    <a:pt x="204" y="85"/>
                  </a:cubicBezTo>
                  <a:cubicBezTo>
                    <a:pt x="204" y="84"/>
                    <a:pt x="204" y="84"/>
                    <a:pt x="204" y="84"/>
                  </a:cubicBezTo>
                  <a:cubicBezTo>
                    <a:pt x="204" y="84"/>
                    <a:pt x="204" y="84"/>
                    <a:pt x="204" y="84"/>
                  </a:cubicBezTo>
                  <a:cubicBezTo>
                    <a:pt x="205" y="85"/>
                    <a:pt x="205" y="85"/>
                    <a:pt x="205" y="85"/>
                  </a:cubicBezTo>
                  <a:cubicBezTo>
                    <a:pt x="204" y="86"/>
                    <a:pt x="204" y="86"/>
                    <a:pt x="204" y="86"/>
                  </a:cubicBezTo>
                  <a:cubicBezTo>
                    <a:pt x="204" y="86"/>
                    <a:pt x="204" y="86"/>
                    <a:pt x="204" y="86"/>
                  </a:cubicBezTo>
                  <a:cubicBezTo>
                    <a:pt x="203" y="86"/>
                    <a:pt x="203" y="86"/>
                    <a:pt x="203" y="86"/>
                  </a:cubicBezTo>
                  <a:cubicBezTo>
                    <a:pt x="203" y="87"/>
                    <a:pt x="203" y="87"/>
                    <a:pt x="203" y="87"/>
                  </a:cubicBezTo>
                  <a:cubicBezTo>
                    <a:pt x="203" y="87"/>
                    <a:pt x="203" y="87"/>
                    <a:pt x="203" y="87"/>
                  </a:cubicBezTo>
                  <a:cubicBezTo>
                    <a:pt x="202" y="87"/>
                    <a:pt x="202" y="87"/>
                    <a:pt x="202" y="87"/>
                  </a:cubicBezTo>
                  <a:cubicBezTo>
                    <a:pt x="201" y="87"/>
                    <a:pt x="201" y="87"/>
                    <a:pt x="201" y="87"/>
                  </a:cubicBezTo>
                  <a:cubicBezTo>
                    <a:pt x="201" y="86"/>
                    <a:pt x="201" y="86"/>
                    <a:pt x="201" y="86"/>
                  </a:cubicBezTo>
                  <a:cubicBezTo>
                    <a:pt x="201" y="87"/>
                    <a:pt x="201" y="87"/>
                    <a:pt x="201" y="87"/>
                  </a:cubicBezTo>
                  <a:cubicBezTo>
                    <a:pt x="200" y="87"/>
                    <a:pt x="200" y="87"/>
                    <a:pt x="200" y="87"/>
                  </a:cubicBezTo>
                  <a:cubicBezTo>
                    <a:pt x="200" y="87"/>
                    <a:pt x="200" y="87"/>
                    <a:pt x="200" y="87"/>
                  </a:cubicBezTo>
                  <a:cubicBezTo>
                    <a:pt x="199" y="87"/>
                    <a:pt x="199" y="87"/>
                    <a:pt x="199" y="87"/>
                  </a:cubicBezTo>
                  <a:cubicBezTo>
                    <a:pt x="200" y="87"/>
                    <a:pt x="200" y="87"/>
                    <a:pt x="200" y="87"/>
                  </a:cubicBezTo>
                  <a:cubicBezTo>
                    <a:pt x="201" y="87"/>
                    <a:pt x="201" y="87"/>
                    <a:pt x="201" y="87"/>
                  </a:cubicBezTo>
                  <a:cubicBezTo>
                    <a:pt x="201" y="88"/>
                    <a:pt x="201" y="88"/>
                    <a:pt x="201" y="88"/>
                  </a:cubicBezTo>
                  <a:cubicBezTo>
                    <a:pt x="200" y="88"/>
                    <a:pt x="200" y="88"/>
                    <a:pt x="200" y="88"/>
                  </a:cubicBezTo>
                  <a:cubicBezTo>
                    <a:pt x="201" y="88"/>
                    <a:pt x="201" y="88"/>
                    <a:pt x="201" y="88"/>
                  </a:cubicBezTo>
                  <a:cubicBezTo>
                    <a:pt x="199" y="89"/>
                    <a:pt x="199" y="89"/>
                    <a:pt x="199" y="89"/>
                  </a:cubicBezTo>
                  <a:cubicBezTo>
                    <a:pt x="199" y="89"/>
                    <a:pt x="199" y="89"/>
                    <a:pt x="199" y="89"/>
                  </a:cubicBezTo>
                  <a:cubicBezTo>
                    <a:pt x="199" y="89"/>
                    <a:pt x="199" y="89"/>
                    <a:pt x="199" y="89"/>
                  </a:cubicBezTo>
                  <a:cubicBezTo>
                    <a:pt x="200" y="89"/>
                    <a:pt x="200" y="89"/>
                    <a:pt x="200" y="89"/>
                  </a:cubicBezTo>
                  <a:cubicBezTo>
                    <a:pt x="201" y="89"/>
                    <a:pt x="201" y="89"/>
                    <a:pt x="201" y="89"/>
                  </a:cubicBezTo>
                  <a:cubicBezTo>
                    <a:pt x="201" y="89"/>
                    <a:pt x="201" y="89"/>
                    <a:pt x="201" y="89"/>
                  </a:cubicBezTo>
                  <a:cubicBezTo>
                    <a:pt x="202" y="89"/>
                    <a:pt x="202" y="89"/>
                    <a:pt x="202" y="89"/>
                  </a:cubicBezTo>
                  <a:cubicBezTo>
                    <a:pt x="201" y="90"/>
                    <a:pt x="201" y="90"/>
                    <a:pt x="201" y="90"/>
                  </a:cubicBezTo>
                  <a:cubicBezTo>
                    <a:pt x="200" y="90"/>
                    <a:pt x="200" y="90"/>
                    <a:pt x="200" y="90"/>
                  </a:cubicBezTo>
                  <a:cubicBezTo>
                    <a:pt x="200" y="90"/>
                    <a:pt x="200" y="90"/>
                    <a:pt x="200" y="90"/>
                  </a:cubicBezTo>
                  <a:cubicBezTo>
                    <a:pt x="200" y="90"/>
                    <a:pt x="200" y="90"/>
                    <a:pt x="200" y="90"/>
                  </a:cubicBezTo>
                  <a:cubicBezTo>
                    <a:pt x="199" y="90"/>
                    <a:pt x="199" y="90"/>
                    <a:pt x="199" y="90"/>
                  </a:cubicBezTo>
                  <a:cubicBezTo>
                    <a:pt x="198" y="90"/>
                    <a:pt x="198" y="90"/>
                    <a:pt x="198" y="90"/>
                  </a:cubicBezTo>
                  <a:cubicBezTo>
                    <a:pt x="196" y="91"/>
                    <a:pt x="196" y="91"/>
                    <a:pt x="196" y="91"/>
                  </a:cubicBezTo>
                  <a:cubicBezTo>
                    <a:pt x="194" y="93"/>
                    <a:pt x="194" y="93"/>
                    <a:pt x="194" y="93"/>
                  </a:cubicBezTo>
                  <a:cubicBezTo>
                    <a:pt x="193" y="94"/>
                    <a:pt x="193" y="94"/>
                    <a:pt x="193" y="94"/>
                  </a:cubicBezTo>
                  <a:cubicBezTo>
                    <a:pt x="193" y="94"/>
                    <a:pt x="193" y="94"/>
                    <a:pt x="193" y="94"/>
                  </a:cubicBezTo>
                  <a:cubicBezTo>
                    <a:pt x="192" y="94"/>
                    <a:pt x="192" y="94"/>
                    <a:pt x="192" y="94"/>
                  </a:cubicBezTo>
                  <a:cubicBezTo>
                    <a:pt x="191" y="94"/>
                    <a:pt x="191" y="94"/>
                    <a:pt x="191" y="94"/>
                  </a:cubicBezTo>
                  <a:cubicBezTo>
                    <a:pt x="190" y="95"/>
                    <a:pt x="190" y="95"/>
                    <a:pt x="190" y="95"/>
                  </a:cubicBezTo>
                  <a:cubicBezTo>
                    <a:pt x="188" y="97"/>
                    <a:pt x="188" y="97"/>
                    <a:pt x="188" y="97"/>
                  </a:cubicBezTo>
                  <a:cubicBezTo>
                    <a:pt x="188" y="97"/>
                    <a:pt x="188" y="97"/>
                    <a:pt x="188" y="97"/>
                  </a:cubicBezTo>
                  <a:cubicBezTo>
                    <a:pt x="188" y="98"/>
                    <a:pt x="188" y="98"/>
                    <a:pt x="188" y="98"/>
                  </a:cubicBezTo>
                  <a:cubicBezTo>
                    <a:pt x="187" y="98"/>
                    <a:pt x="187" y="98"/>
                    <a:pt x="187" y="98"/>
                  </a:cubicBezTo>
                  <a:cubicBezTo>
                    <a:pt x="187" y="98"/>
                    <a:pt x="187" y="98"/>
                    <a:pt x="187" y="98"/>
                  </a:cubicBezTo>
                  <a:cubicBezTo>
                    <a:pt x="186" y="99"/>
                    <a:pt x="186" y="99"/>
                    <a:pt x="186" y="99"/>
                  </a:cubicBezTo>
                  <a:cubicBezTo>
                    <a:pt x="186" y="99"/>
                    <a:pt x="186" y="99"/>
                    <a:pt x="186" y="99"/>
                  </a:cubicBezTo>
                  <a:cubicBezTo>
                    <a:pt x="186" y="99"/>
                    <a:pt x="186" y="99"/>
                    <a:pt x="186" y="99"/>
                  </a:cubicBezTo>
                  <a:cubicBezTo>
                    <a:pt x="185" y="99"/>
                    <a:pt x="185" y="99"/>
                    <a:pt x="185" y="99"/>
                  </a:cubicBezTo>
                  <a:cubicBezTo>
                    <a:pt x="184" y="99"/>
                    <a:pt x="184" y="99"/>
                    <a:pt x="184" y="99"/>
                  </a:cubicBezTo>
                  <a:cubicBezTo>
                    <a:pt x="184" y="100"/>
                    <a:pt x="184" y="100"/>
                    <a:pt x="184" y="100"/>
                  </a:cubicBezTo>
                  <a:cubicBezTo>
                    <a:pt x="183" y="100"/>
                    <a:pt x="183" y="100"/>
                    <a:pt x="183" y="100"/>
                  </a:cubicBezTo>
                  <a:cubicBezTo>
                    <a:pt x="182" y="100"/>
                    <a:pt x="182" y="100"/>
                    <a:pt x="182" y="100"/>
                  </a:cubicBezTo>
                  <a:cubicBezTo>
                    <a:pt x="181" y="100"/>
                    <a:pt x="181" y="100"/>
                    <a:pt x="181" y="100"/>
                  </a:cubicBezTo>
                  <a:cubicBezTo>
                    <a:pt x="181" y="101"/>
                    <a:pt x="181" y="101"/>
                    <a:pt x="181" y="101"/>
                  </a:cubicBezTo>
                  <a:cubicBezTo>
                    <a:pt x="180" y="101"/>
                    <a:pt x="180" y="101"/>
                    <a:pt x="180" y="101"/>
                  </a:cubicBezTo>
                  <a:cubicBezTo>
                    <a:pt x="180" y="101"/>
                    <a:pt x="180" y="101"/>
                    <a:pt x="180" y="101"/>
                  </a:cubicBezTo>
                  <a:cubicBezTo>
                    <a:pt x="180" y="101"/>
                    <a:pt x="180" y="101"/>
                    <a:pt x="180" y="101"/>
                  </a:cubicBezTo>
                  <a:cubicBezTo>
                    <a:pt x="180" y="102"/>
                    <a:pt x="180" y="102"/>
                    <a:pt x="180" y="102"/>
                  </a:cubicBezTo>
                  <a:cubicBezTo>
                    <a:pt x="180" y="102"/>
                    <a:pt x="180" y="102"/>
                    <a:pt x="180" y="102"/>
                  </a:cubicBezTo>
                  <a:cubicBezTo>
                    <a:pt x="179" y="103"/>
                    <a:pt x="179" y="103"/>
                    <a:pt x="179" y="103"/>
                  </a:cubicBezTo>
                  <a:cubicBezTo>
                    <a:pt x="179" y="103"/>
                    <a:pt x="179" y="103"/>
                    <a:pt x="179" y="103"/>
                  </a:cubicBezTo>
                  <a:cubicBezTo>
                    <a:pt x="178" y="103"/>
                    <a:pt x="178" y="103"/>
                    <a:pt x="178" y="103"/>
                  </a:cubicBezTo>
                  <a:cubicBezTo>
                    <a:pt x="177" y="104"/>
                    <a:pt x="177" y="104"/>
                    <a:pt x="177" y="104"/>
                  </a:cubicBezTo>
                  <a:cubicBezTo>
                    <a:pt x="177" y="105"/>
                    <a:pt x="177" y="105"/>
                    <a:pt x="177" y="105"/>
                  </a:cubicBezTo>
                  <a:cubicBezTo>
                    <a:pt x="177" y="107"/>
                    <a:pt x="177" y="107"/>
                    <a:pt x="177" y="107"/>
                  </a:cubicBezTo>
                  <a:cubicBezTo>
                    <a:pt x="176" y="109"/>
                    <a:pt x="176" y="109"/>
                    <a:pt x="176" y="109"/>
                  </a:cubicBezTo>
                  <a:cubicBezTo>
                    <a:pt x="177" y="110"/>
                    <a:pt x="177" y="110"/>
                    <a:pt x="177" y="110"/>
                  </a:cubicBezTo>
                  <a:cubicBezTo>
                    <a:pt x="176" y="112"/>
                    <a:pt x="176" y="112"/>
                    <a:pt x="176" y="112"/>
                  </a:cubicBezTo>
                  <a:cubicBezTo>
                    <a:pt x="177" y="113"/>
                    <a:pt x="177" y="113"/>
                    <a:pt x="177" y="113"/>
                  </a:cubicBezTo>
                  <a:cubicBezTo>
                    <a:pt x="177" y="115"/>
                    <a:pt x="177" y="115"/>
                    <a:pt x="177" y="115"/>
                  </a:cubicBezTo>
                  <a:cubicBezTo>
                    <a:pt x="177" y="116"/>
                    <a:pt x="177" y="116"/>
                    <a:pt x="177" y="116"/>
                  </a:cubicBezTo>
                  <a:cubicBezTo>
                    <a:pt x="178" y="118"/>
                    <a:pt x="178" y="118"/>
                    <a:pt x="178" y="118"/>
                  </a:cubicBezTo>
                  <a:cubicBezTo>
                    <a:pt x="178" y="118"/>
                    <a:pt x="178" y="118"/>
                    <a:pt x="178" y="118"/>
                  </a:cubicBezTo>
                  <a:cubicBezTo>
                    <a:pt x="179" y="119"/>
                    <a:pt x="179" y="119"/>
                    <a:pt x="179" y="119"/>
                  </a:cubicBezTo>
                  <a:cubicBezTo>
                    <a:pt x="178" y="120"/>
                    <a:pt x="178" y="120"/>
                    <a:pt x="178" y="120"/>
                  </a:cubicBezTo>
                  <a:cubicBezTo>
                    <a:pt x="178" y="121"/>
                    <a:pt x="178" y="121"/>
                    <a:pt x="178" y="121"/>
                  </a:cubicBezTo>
                  <a:cubicBezTo>
                    <a:pt x="179" y="122"/>
                    <a:pt x="179" y="122"/>
                    <a:pt x="179" y="122"/>
                  </a:cubicBezTo>
                  <a:cubicBezTo>
                    <a:pt x="179" y="124"/>
                    <a:pt x="179" y="124"/>
                    <a:pt x="179" y="124"/>
                  </a:cubicBezTo>
                  <a:cubicBezTo>
                    <a:pt x="180" y="125"/>
                    <a:pt x="180" y="125"/>
                    <a:pt x="180" y="125"/>
                  </a:cubicBezTo>
                  <a:cubicBezTo>
                    <a:pt x="180" y="126"/>
                    <a:pt x="180" y="126"/>
                    <a:pt x="180" y="126"/>
                  </a:cubicBezTo>
                  <a:cubicBezTo>
                    <a:pt x="180" y="126"/>
                    <a:pt x="180" y="126"/>
                    <a:pt x="180" y="126"/>
                  </a:cubicBezTo>
                  <a:cubicBezTo>
                    <a:pt x="180" y="127"/>
                    <a:pt x="180" y="127"/>
                    <a:pt x="180" y="127"/>
                  </a:cubicBezTo>
                  <a:cubicBezTo>
                    <a:pt x="180" y="128"/>
                    <a:pt x="180" y="128"/>
                    <a:pt x="180" y="128"/>
                  </a:cubicBezTo>
                  <a:cubicBezTo>
                    <a:pt x="180" y="128"/>
                    <a:pt x="180" y="128"/>
                    <a:pt x="180" y="128"/>
                  </a:cubicBezTo>
                  <a:cubicBezTo>
                    <a:pt x="180" y="129"/>
                    <a:pt x="180" y="129"/>
                    <a:pt x="180" y="129"/>
                  </a:cubicBezTo>
                  <a:cubicBezTo>
                    <a:pt x="179" y="131"/>
                    <a:pt x="179" y="131"/>
                    <a:pt x="179" y="131"/>
                  </a:cubicBezTo>
                  <a:cubicBezTo>
                    <a:pt x="178" y="132"/>
                    <a:pt x="178" y="132"/>
                    <a:pt x="178" y="132"/>
                  </a:cubicBezTo>
                  <a:cubicBezTo>
                    <a:pt x="178" y="132"/>
                    <a:pt x="178" y="132"/>
                    <a:pt x="178" y="132"/>
                  </a:cubicBezTo>
                  <a:cubicBezTo>
                    <a:pt x="178" y="133"/>
                    <a:pt x="178" y="133"/>
                    <a:pt x="178" y="133"/>
                  </a:cubicBezTo>
                  <a:cubicBezTo>
                    <a:pt x="177" y="133"/>
                    <a:pt x="177" y="133"/>
                    <a:pt x="177" y="133"/>
                  </a:cubicBezTo>
                  <a:cubicBezTo>
                    <a:pt x="176" y="134"/>
                    <a:pt x="176" y="134"/>
                    <a:pt x="176" y="134"/>
                  </a:cubicBezTo>
                  <a:cubicBezTo>
                    <a:pt x="175" y="134"/>
                    <a:pt x="175" y="134"/>
                    <a:pt x="175" y="134"/>
                  </a:cubicBezTo>
                  <a:cubicBezTo>
                    <a:pt x="175" y="133"/>
                    <a:pt x="175" y="133"/>
                    <a:pt x="175" y="133"/>
                  </a:cubicBezTo>
                  <a:cubicBezTo>
                    <a:pt x="174" y="133"/>
                    <a:pt x="174" y="133"/>
                    <a:pt x="174" y="133"/>
                  </a:cubicBezTo>
                  <a:cubicBezTo>
                    <a:pt x="175" y="133"/>
                    <a:pt x="175" y="133"/>
                    <a:pt x="175" y="133"/>
                  </a:cubicBezTo>
                  <a:cubicBezTo>
                    <a:pt x="173" y="132"/>
                    <a:pt x="173" y="132"/>
                    <a:pt x="173" y="132"/>
                  </a:cubicBezTo>
                  <a:cubicBezTo>
                    <a:pt x="174" y="131"/>
                    <a:pt x="174" y="131"/>
                    <a:pt x="174" y="131"/>
                  </a:cubicBezTo>
                  <a:cubicBezTo>
                    <a:pt x="173" y="131"/>
                    <a:pt x="173" y="131"/>
                    <a:pt x="173" y="131"/>
                  </a:cubicBezTo>
                  <a:cubicBezTo>
                    <a:pt x="173" y="131"/>
                    <a:pt x="173" y="131"/>
                    <a:pt x="173" y="131"/>
                  </a:cubicBezTo>
                  <a:cubicBezTo>
                    <a:pt x="172" y="130"/>
                    <a:pt x="172" y="130"/>
                    <a:pt x="172" y="130"/>
                  </a:cubicBezTo>
                  <a:cubicBezTo>
                    <a:pt x="172" y="129"/>
                    <a:pt x="172" y="129"/>
                    <a:pt x="172" y="129"/>
                  </a:cubicBezTo>
                  <a:cubicBezTo>
                    <a:pt x="172" y="128"/>
                    <a:pt x="172" y="128"/>
                    <a:pt x="172" y="128"/>
                  </a:cubicBezTo>
                  <a:cubicBezTo>
                    <a:pt x="171" y="128"/>
                    <a:pt x="171" y="128"/>
                    <a:pt x="171" y="128"/>
                  </a:cubicBezTo>
                  <a:cubicBezTo>
                    <a:pt x="171" y="127"/>
                    <a:pt x="171" y="127"/>
                    <a:pt x="171" y="127"/>
                  </a:cubicBezTo>
                  <a:cubicBezTo>
                    <a:pt x="171" y="127"/>
                    <a:pt x="171" y="127"/>
                    <a:pt x="171" y="127"/>
                  </a:cubicBezTo>
                  <a:cubicBezTo>
                    <a:pt x="171" y="126"/>
                    <a:pt x="171" y="126"/>
                    <a:pt x="171" y="126"/>
                  </a:cubicBezTo>
                  <a:cubicBezTo>
                    <a:pt x="172" y="126"/>
                    <a:pt x="172" y="126"/>
                    <a:pt x="172" y="126"/>
                  </a:cubicBezTo>
                  <a:cubicBezTo>
                    <a:pt x="171" y="126"/>
                    <a:pt x="171" y="126"/>
                    <a:pt x="171" y="126"/>
                  </a:cubicBezTo>
                  <a:cubicBezTo>
                    <a:pt x="171" y="126"/>
                    <a:pt x="171" y="126"/>
                    <a:pt x="171" y="126"/>
                  </a:cubicBezTo>
                  <a:cubicBezTo>
                    <a:pt x="171" y="126"/>
                    <a:pt x="171" y="126"/>
                    <a:pt x="171" y="126"/>
                  </a:cubicBezTo>
                  <a:cubicBezTo>
                    <a:pt x="171" y="126"/>
                    <a:pt x="171" y="126"/>
                    <a:pt x="171" y="126"/>
                  </a:cubicBezTo>
                  <a:cubicBezTo>
                    <a:pt x="170" y="126"/>
                    <a:pt x="170" y="126"/>
                    <a:pt x="170" y="126"/>
                  </a:cubicBezTo>
                  <a:cubicBezTo>
                    <a:pt x="170" y="126"/>
                    <a:pt x="170" y="126"/>
                    <a:pt x="170" y="126"/>
                  </a:cubicBezTo>
                  <a:cubicBezTo>
                    <a:pt x="170" y="125"/>
                    <a:pt x="170" y="125"/>
                    <a:pt x="170" y="125"/>
                  </a:cubicBezTo>
                  <a:cubicBezTo>
                    <a:pt x="169" y="125"/>
                    <a:pt x="169" y="125"/>
                    <a:pt x="169" y="125"/>
                  </a:cubicBezTo>
                  <a:cubicBezTo>
                    <a:pt x="169" y="124"/>
                    <a:pt x="169" y="124"/>
                    <a:pt x="169" y="124"/>
                  </a:cubicBezTo>
                  <a:cubicBezTo>
                    <a:pt x="169" y="123"/>
                    <a:pt x="169" y="123"/>
                    <a:pt x="169" y="123"/>
                  </a:cubicBezTo>
                  <a:cubicBezTo>
                    <a:pt x="170" y="122"/>
                    <a:pt x="170" y="122"/>
                    <a:pt x="170" y="122"/>
                  </a:cubicBezTo>
                  <a:cubicBezTo>
                    <a:pt x="170" y="121"/>
                    <a:pt x="170" y="121"/>
                    <a:pt x="170" y="121"/>
                  </a:cubicBezTo>
                  <a:cubicBezTo>
                    <a:pt x="169" y="121"/>
                    <a:pt x="169" y="121"/>
                    <a:pt x="169" y="121"/>
                  </a:cubicBezTo>
                  <a:cubicBezTo>
                    <a:pt x="169" y="121"/>
                    <a:pt x="169" y="121"/>
                    <a:pt x="169" y="121"/>
                  </a:cubicBezTo>
                  <a:cubicBezTo>
                    <a:pt x="169" y="122"/>
                    <a:pt x="169" y="122"/>
                    <a:pt x="169" y="122"/>
                  </a:cubicBezTo>
                  <a:cubicBezTo>
                    <a:pt x="169" y="122"/>
                    <a:pt x="169" y="122"/>
                    <a:pt x="169" y="122"/>
                  </a:cubicBezTo>
                  <a:cubicBezTo>
                    <a:pt x="169" y="122"/>
                    <a:pt x="169" y="122"/>
                    <a:pt x="169" y="122"/>
                  </a:cubicBezTo>
                  <a:cubicBezTo>
                    <a:pt x="168" y="122"/>
                    <a:pt x="168" y="122"/>
                    <a:pt x="168" y="122"/>
                  </a:cubicBezTo>
                  <a:cubicBezTo>
                    <a:pt x="168" y="121"/>
                    <a:pt x="168" y="121"/>
                    <a:pt x="168" y="121"/>
                  </a:cubicBezTo>
                  <a:cubicBezTo>
                    <a:pt x="169" y="120"/>
                    <a:pt x="169" y="120"/>
                    <a:pt x="169" y="120"/>
                  </a:cubicBezTo>
                  <a:cubicBezTo>
                    <a:pt x="169" y="118"/>
                    <a:pt x="169" y="118"/>
                    <a:pt x="169" y="118"/>
                  </a:cubicBezTo>
                  <a:cubicBezTo>
                    <a:pt x="170" y="117"/>
                    <a:pt x="170" y="117"/>
                    <a:pt x="170" y="117"/>
                  </a:cubicBezTo>
                  <a:cubicBezTo>
                    <a:pt x="169" y="116"/>
                    <a:pt x="169" y="116"/>
                    <a:pt x="169" y="116"/>
                  </a:cubicBezTo>
                  <a:cubicBezTo>
                    <a:pt x="168" y="116"/>
                    <a:pt x="168" y="116"/>
                    <a:pt x="168" y="116"/>
                  </a:cubicBezTo>
                  <a:cubicBezTo>
                    <a:pt x="168" y="115"/>
                    <a:pt x="168" y="115"/>
                    <a:pt x="168" y="115"/>
                  </a:cubicBezTo>
                  <a:cubicBezTo>
                    <a:pt x="168" y="115"/>
                    <a:pt x="168" y="115"/>
                    <a:pt x="168" y="115"/>
                  </a:cubicBezTo>
                  <a:cubicBezTo>
                    <a:pt x="168" y="115"/>
                    <a:pt x="168" y="115"/>
                    <a:pt x="168" y="115"/>
                  </a:cubicBezTo>
                  <a:cubicBezTo>
                    <a:pt x="167" y="114"/>
                    <a:pt x="167" y="114"/>
                    <a:pt x="167" y="114"/>
                  </a:cubicBezTo>
                  <a:cubicBezTo>
                    <a:pt x="167" y="114"/>
                    <a:pt x="167" y="114"/>
                    <a:pt x="167" y="114"/>
                  </a:cubicBezTo>
                  <a:cubicBezTo>
                    <a:pt x="167" y="113"/>
                    <a:pt x="167" y="113"/>
                    <a:pt x="167" y="113"/>
                  </a:cubicBezTo>
                  <a:cubicBezTo>
                    <a:pt x="166" y="113"/>
                    <a:pt x="166" y="113"/>
                    <a:pt x="166" y="113"/>
                  </a:cubicBezTo>
                  <a:cubicBezTo>
                    <a:pt x="166" y="112"/>
                    <a:pt x="166" y="112"/>
                    <a:pt x="166" y="112"/>
                  </a:cubicBezTo>
                  <a:cubicBezTo>
                    <a:pt x="165" y="111"/>
                    <a:pt x="165" y="111"/>
                    <a:pt x="165" y="111"/>
                  </a:cubicBezTo>
                  <a:cubicBezTo>
                    <a:pt x="164" y="111"/>
                    <a:pt x="164" y="111"/>
                    <a:pt x="164" y="111"/>
                  </a:cubicBezTo>
                  <a:cubicBezTo>
                    <a:pt x="163" y="111"/>
                    <a:pt x="163" y="111"/>
                    <a:pt x="163" y="111"/>
                  </a:cubicBezTo>
                  <a:cubicBezTo>
                    <a:pt x="163" y="112"/>
                    <a:pt x="163" y="112"/>
                    <a:pt x="163" y="112"/>
                  </a:cubicBezTo>
                  <a:cubicBezTo>
                    <a:pt x="163" y="112"/>
                    <a:pt x="163" y="112"/>
                    <a:pt x="163" y="112"/>
                  </a:cubicBezTo>
                  <a:cubicBezTo>
                    <a:pt x="162" y="112"/>
                    <a:pt x="162" y="112"/>
                    <a:pt x="162" y="112"/>
                  </a:cubicBezTo>
                  <a:cubicBezTo>
                    <a:pt x="162" y="112"/>
                    <a:pt x="162" y="112"/>
                    <a:pt x="162" y="112"/>
                  </a:cubicBezTo>
                  <a:cubicBezTo>
                    <a:pt x="161" y="113"/>
                    <a:pt x="161" y="113"/>
                    <a:pt x="161" y="113"/>
                  </a:cubicBezTo>
                  <a:cubicBezTo>
                    <a:pt x="160" y="113"/>
                    <a:pt x="160" y="113"/>
                    <a:pt x="160" y="113"/>
                  </a:cubicBezTo>
                  <a:cubicBezTo>
                    <a:pt x="159" y="113"/>
                    <a:pt x="159" y="113"/>
                    <a:pt x="159" y="113"/>
                  </a:cubicBezTo>
                  <a:cubicBezTo>
                    <a:pt x="159" y="113"/>
                    <a:pt x="159" y="113"/>
                    <a:pt x="159" y="113"/>
                  </a:cubicBezTo>
                  <a:cubicBezTo>
                    <a:pt x="159" y="112"/>
                    <a:pt x="159" y="112"/>
                    <a:pt x="159" y="112"/>
                  </a:cubicBezTo>
                  <a:cubicBezTo>
                    <a:pt x="159" y="113"/>
                    <a:pt x="159" y="113"/>
                    <a:pt x="159" y="113"/>
                  </a:cubicBezTo>
                  <a:cubicBezTo>
                    <a:pt x="159" y="113"/>
                    <a:pt x="159" y="113"/>
                    <a:pt x="159" y="113"/>
                  </a:cubicBezTo>
                  <a:cubicBezTo>
                    <a:pt x="159" y="112"/>
                    <a:pt x="159" y="112"/>
                    <a:pt x="159" y="112"/>
                  </a:cubicBezTo>
                  <a:cubicBezTo>
                    <a:pt x="158" y="112"/>
                    <a:pt x="158" y="112"/>
                    <a:pt x="158" y="112"/>
                  </a:cubicBezTo>
                  <a:cubicBezTo>
                    <a:pt x="157" y="111"/>
                    <a:pt x="157" y="111"/>
                    <a:pt x="157" y="111"/>
                  </a:cubicBezTo>
                  <a:cubicBezTo>
                    <a:pt x="157" y="111"/>
                    <a:pt x="157" y="111"/>
                    <a:pt x="157" y="111"/>
                  </a:cubicBezTo>
                  <a:cubicBezTo>
                    <a:pt x="158" y="111"/>
                    <a:pt x="158" y="111"/>
                    <a:pt x="158" y="111"/>
                  </a:cubicBezTo>
                  <a:cubicBezTo>
                    <a:pt x="158" y="111"/>
                    <a:pt x="158" y="111"/>
                    <a:pt x="158" y="111"/>
                  </a:cubicBezTo>
                  <a:cubicBezTo>
                    <a:pt x="157" y="110"/>
                    <a:pt x="157" y="110"/>
                    <a:pt x="157" y="110"/>
                  </a:cubicBezTo>
                  <a:cubicBezTo>
                    <a:pt x="157" y="110"/>
                    <a:pt x="157" y="110"/>
                    <a:pt x="157" y="110"/>
                  </a:cubicBezTo>
                  <a:cubicBezTo>
                    <a:pt x="157" y="110"/>
                    <a:pt x="157" y="110"/>
                    <a:pt x="157" y="110"/>
                  </a:cubicBezTo>
                  <a:cubicBezTo>
                    <a:pt x="157" y="110"/>
                    <a:pt x="157" y="110"/>
                    <a:pt x="157" y="110"/>
                  </a:cubicBezTo>
                  <a:cubicBezTo>
                    <a:pt x="157" y="111"/>
                    <a:pt x="157" y="111"/>
                    <a:pt x="157" y="111"/>
                  </a:cubicBezTo>
                  <a:cubicBezTo>
                    <a:pt x="156" y="110"/>
                    <a:pt x="156" y="110"/>
                    <a:pt x="156" y="110"/>
                  </a:cubicBezTo>
                  <a:cubicBezTo>
                    <a:pt x="156" y="110"/>
                    <a:pt x="156" y="110"/>
                    <a:pt x="156" y="110"/>
                  </a:cubicBezTo>
                  <a:cubicBezTo>
                    <a:pt x="155" y="110"/>
                    <a:pt x="155" y="110"/>
                    <a:pt x="155" y="110"/>
                  </a:cubicBezTo>
                  <a:cubicBezTo>
                    <a:pt x="153" y="110"/>
                    <a:pt x="153" y="110"/>
                    <a:pt x="153" y="110"/>
                  </a:cubicBezTo>
                  <a:cubicBezTo>
                    <a:pt x="154" y="110"/>
                    <a:pt x="154" y="110"/>
                    <a:pt x="154" y="110"/>
                  </a:cubicBezTo>
                  <a:cubicBezTo>
                    <a:pt x="155" y="110"/>
                    <a:pt x="155" y="110"/>
                    <a:pt x="155" y="110"/>
                  </a:cubicBezTo>
                  <a:cubicBezTo>
                    <a:pt x="155" y="110"/>
                    <a:pt x="155" y="110"/>
                    <a:pt x="155" y="110"/>
                  </a:cubicBezTo>
                  <a:cubicBezTo>
                    <a:pt x="155" y="109"/>
                    <a:pt x="155" y="109"/>
                    <a:pt x="155" y="109"/>
                  </a:cubicBezTo>
                  <a:cubicBezTo>
                    <a:pt x="154" y="109"/>
                    <a:pt x="154" y="109"/>
                    <a:pt x="154" y="109"/>
                  </a:cubicBezTo>
                  <a:cubicBezTo>
                    <a:pt x="153" y="110"/>
                    <a:pt x="153" y="110"/>
                    <a:pt x="153" y="110"/>
                  </a:cubicBezTo>
                  <a:cubicBezTo>
                    <a:pt x="153" y="110"/>
                    <a:pt x="153" y="110"/>
                    <a:pt x="153" y="110"/>
                  </a:cubicBezTo>
                  <a:cubicBezTo>
                    <a:pt x="151" y="110"/>
                    <a:pt x="151" y="110"/>
                    <a:pt x="151" y="110"/>
                  </a:cubicBezTo>
                  <a:cubicBezTo>
                    <a:pt x="151" y="109"/>
                    <a:pt x="151" y="109"/>
                    <a:pt x="151" y="109"/>
                  </a:cubicBezTo>
                  <a:cubicBezTo>
                    <a:pt x="150" y="110"/>
                    <a:pt x="150" y="110"/>
                    <a:pt x="150" y="110"/>
                  </a:cubicBezTo>
                  <a:cubicBezTo>
                    <a:pt x="149" y="110"/>
                    <a:pt x="149" y="110"/>
                    <a:pt x="149" y="110"/>
                  </a:cubicBezTo>
                  <a:cubicBezTo>
                    <a:pt x="148" y="110"/>
                    <a:pt x="148" y="110"/>
                    <a:pt x="148" y="110"/>
                  </a:cubicBezTo>
                  <a:cubicBezTo>
                    <a:pt x="147" y="109"/>
                    <a:pt x="147" y="109"/>
                    <a:pt x="147" y="109"/>
                  </a:cubicBezTo>
                  <a:cubicBezTo>
                    <a:pt x="147" y="109"/>
                    <a:pt x="147" y="109"/>
                    <a:pt x="147" y="109"/>
                  </a:cubicBezTo>
                  <a:cubicBezTo>
                    <a:pt x="147" y="108"/>
                    <a:pt x="147" y="108"/>
                    <a:pt x="147" y="108"/>
                  </a:cubicBezTo>
                  <a:cubicBezTo>
                    <a:pt x="147" y="108"/>
                    <a:pt x="147" y="108"/>
                    <a:pt x="147" y="108"/>
                  </a:cubicBezTo>
                  <a:cubicBezTo>
                    <a:pt x="147" y="109"/>
                    <a:pt x="147" y="109"/>
                    <a:pt x="147" y="109"/>
                  </a:cubicBezTo>
                  <a:cubicBezTo>
                    <a:pt x="146" y="110"/>
                    <a:pt x="146" y="110"/>
                    <a:pt x="146" y="110"/>
                  </a:cubicBezTo>
                  <a:cubicBezTo>
                    <a:pt x="145" y="109"/>
                    <a:pt x="145" y="109"/>
                    <a:pt x="145" y="109"/>
                  </a:cubicBezTo>
                  <a:cubicBezTo>
                    <a:pt x="145" y="110"/>
                    <a:pt x="145" y="110"/>
                    <a:pt x="145" y="110"/>
                  </a:cubicBezTo>
                  <a:cubicBezTo>
                    <a:pt x="144" y="109"/>
                    <a:pt x="144" y="109"/>
                    <a:pt x="144" y="109"/>
                  </a:cubicBezTo>
                  <a:cubicBezTo>
                    <a:pt x="141" y="110"/>
                    <a:pt x="141" y="110"/>
                    <a:pt x="141" y="110"/>
                  </a:cubicBezTo>
                  <a:cubicBezTo>
                    <a:pt x="141" y="110"/>
                    <a:pt x="141" y="110"/>
                    <a:pt x="141" y="110"/>
                  </a:cubicBezTo>
                  <a:cubicBezTo>
                    <a:pt x="139" y="111"/>
                    <a:pt x="139" y="111"/>
                    <a:pt x="139" y="111"/>
                  </a:cubicBezTo>
                  <a:cubicBezTo>
                    <a:pt x="138" y="112"/>
                    <a:pt x="138" y="112"/>
                    <a:pt x="138" y="112"/>
                  </a:cubicBezTo>
                  <a:cubicBezTo>
                    <a:pt x="138" y="112"/>
                    <a:pt x="138" y="112"/>
                    <a:pt x="138" y="112"/>
                  </a:cubicBezTo>
                  <a:cubicBezTo>
                    <a:pt x="139" y="112"/>
                    <a:pt x="139" y="112"/>
                    <a:pt x="139" y="112"/>
                  </a:cubicBezTo>
                  <a:cubicBezTo>
                    <a:pt x="139" y="112"/>
                    <a:pt x="139" y="112"/>
                    <a:pt x="139" y="112"/>
                  </a:cubicBezTo>
                  <a:cubicBezTo>
                    <a:pt x="140" y="112"/>
                    <a:pt x="140" y="112"/>
                    <a:pt x="140" y="112"/>
                  </a:cubicBezTo>
                  <a:cubicBezTo>
                    <a:pt x="140" y="112"/>
                    <a:pt x="140" y="112"/>
                    <a:pt x="140" y="112"/>
                  </a:cubicBezTo>
                  <a:cubicBezTo>
                    <a:pt x="141" y="112"/>
                    <a:pt x="141" y="112"/>
                    <a:pt x="141" y="112"/>
                  </a:cubicBezTo>
                  <a:cubicBezTo>
                    <a:pt x="140" y="113"/>
                    <a:pt x="140" y="113"/>
                    <a:pt x="140" y="113"/>
                  </a:cubicBezTo>
                  <a:cubicBezTo>
                    <a:pt x="139" y="113"/>
                    <a:pt x="139" y="113"/>
                    <a:pt x="139" y="113"/>
                  </a:cubicBezTo>
                  <a:cubicBezTo>
                    <a:pt x="139" y="114"/>
                    <a:pt x="139" y="114"/>
                    <a:pt x="139" y="114"/>
                  </a:cubicBezTo>
                  <a:cubicBezTo>
                    <a:pt x="139" y="114"/>
                    <a:pt x="139" y="114"/>
                    <a:pt x="139" y="114"/>
                  </a:cubicBezTo>
                  <a:cubicBezTo>
                    <a:pt x="141" y="115"/>
                    <a:pt x="141" y="115"/>
                    <a:pt x="141" y="115"/>
                  </a:cubicBezTo>
                  <a:cubicBezTo>
                    <a:pt x="142" y="116"/>
                    <a:pt x="142" y="116"/>
                    <a:pt x="142" y="116"/>
                  </a:cubicBezTo>
                  <a:cubicBezTo>
                    <a:pt x="142" y="116"/>
                    <a:pt x="142" y="116"/>
                    <a:pt x="142" y="116"/>
                  </a:cubicBezTo>
                  <a:cubicBezTo>
                    <a:pt x="141" y="116"/>
                    <a:pt x="141" y="116"/>
                    <a:pt x="141" y="116"/>
                  </a:cubicBezTo>
                  <a:cubicBezTo>
                    <a:pt x="141" y="116"/>
                    <a:pt x="141" y="116"/>
                    <a:pt x="141" y="116"/>
                  </a:cubicBezTo>
                  <a:cubicBezTo>
                    <a:pt x="141" y="116"/>
                    <a:pt x="141" y="116"/>
                    <a:pt x="141" y="116"/>
                  </a:cubicBezTo>
                  <a:cubicBezTo>
                    <a:pt x="140" y="115"/>
                    <a:pt x="140" y="115"/>
                    <a:pt x="140" y="115"/>
                  </a:cubicBezTo>
                  <a:cubicBezTo>
                    <a:pt x="140" y="115"/>
                    <a:pt x="140" y="115"/>
                    <a:pt x="140" y="115"/>
                  </a:cubicBezTo>
                  <a:cubicBezTo>
                    <a:pt x="139" y="115"/>
                    <a:pt x="139" y="115"/>
                    <a:pt x="139" y="115"/>
                  </a:cubicBezTo>
                  <a:cubicBezTo>
                    <a:pt x="139" y="115"/>
                    <a:pt x="139" y="115"/>
                    <a:pt x="139" y="115"/>
                  </a:cubicBezTo>
                  <a:cubicBezTo>
                    <a:pt x="138" y="114"/>
                    <a:pt x="138" y="114"/>
                    <a:pt x="138" y="114"/>
                  </a:cubicBezTo>
                  <a:cubicBezTo>
                    <a:pt x="137" y="114"/>
                    <a:pt x="137" y="114"/>
                    <a:pt x="137" y="114"/>
                  </a:cubicBezTo>
                  <a:cubicBezTo>
                    <a:pt x="138" y="115"/>
                    <a:pt x="138" y="115"/>
                    <a:pt x="138" y="115"/>
                  </a:cubicBezTo>
                  <a:cubicBezTo>
                    <a:pt x="138" y="116"/>
                    <a:pt x="138" y="116"/>
                    <a:pt x="138" y="116"/>
                  </a:cubicBezTo>
                  <a:cubicBezTo>
                    <a:pt x="137" y="116"/>
                    <a:pt x="137" y="116"/>
                    <a:pt x="137" y="116"/>
                  </a:cubicBezTo>
                  <a:cubicBezTo>
                    <a:pt x="137" y="115"/>
                    <a:pt x="137" y="115"/>
                    <a:pt x="137" y="115"/>
                  </a:cubicBezTo>
                  <a:cubicBezTo>
                    <a:pt x="136" y="115"/>
                    <a:pt x="136" y="115"/>
                    <a:pt x="136" y="115"/>
                  </a:cubicBezTo>
                  <a:cubicBezTo>
                    <a:pt x="135" y="115"/>
                    <a:pt x="135" y="115"/>
                    <a:pt x="135" y="115"/>
                  </a:cubicBezTo>
                  <a:cubicBezTo>
                    <a:pt x="135" y="116"/>
                    <a:pt x="135" y="116"/>
                    <a:pt x="135" y="116"/>
                  </a:cubicBezTo>
                  <a:cubicBezTo>
                    <a:pt x="134" y="115"/>
                    <a:pt x="134" y="115"/>
                    <a:pt x="134" y="115"/>
                  </a:cubicBezTo>
                  <a:cubicBezTo>
                    <a:pt x="133" y="115"/>
                    <a:pt x="133" y="115"/>
                    <a:pt x="133" y="115"/>
                  </a:cubicBezTo>
                  <a:cubicBezTo>
                    <a:pt x="132" y="115"/>
                    <a:pt x="132" y="115"/>
                    <a:pt x="132" y="115"/>
                  </a:cubicBezTo>
                  <a:cubicBezTo>
                    <a:pt x="132" y="115"/>
                    <a:pt x="132" y="115"/>
                    <a:pt x="132" y="115"/>
                  </a:cubicBezTo>
                  <a:cubicBezTo>
                    <a:pt x="132" y="115"/>
                    <a:pt x="132" y="115"/>
                    <a:pt x="132" y="115"/>
                  </a:cubicBezTo>
                  <a:cubicBezTo>
                    <a:pt x="133" y="114"/>
                    <a:pt x="133" y="114"/>
                    <a:pt x="133" y="114"/>
                  </a:cubicBezTo>
                  <a:cubicBezTo>
                    <a:pt x="132" y="114"/>
                    <a:pt x="132" y="114"/>
                    <a:pt x="132" y="114"/>
                  </a:cubicBezTo>
                  <a:cubicBezTo>
                    <a:pt x="132" y="114"/>
                    <a:pt x="132" y="114"/>
                    <a:pt x="132" y="114"/>
                  </a:cubicBezTo>
                  <a:cubicBezTo>
                    <a:pt x="131" y="114"/>
                    <a:pt x="131" y="114"/>
                    <a:pt x="131" y="114"/>
                  </a:cubicBezTo>
                  <a:cubicBezTo>
                    <a:pt x="131" y="113"/>
                    <a:pt x="131" y="113"/>
                    <a:pt x="131" y="113"/>
                  </a:cubicBezTo>
                  <a:cubicBezTo>
                    <a:pt x="131" y="113"/>
                    <a:pt x="131" y="113"/>
                    <a:pt x="131" y="113"/>
                  </a:cubicBezTo>
                  <a:cubicBezTo>
                    <a:pt x="130" y="113"/>
                    <a:pt x="130" y="113"/>
                    <a:pt x="130" y="113"/>
                  </a:cubicBezTo>
                  <a:cubicBezTo>
                    <a:pt x="130" y="113"/>
                    <a:pt x="130" y="113"/>
                    <a:pt x="130" y="113"/>
                  </a:cubicBezTo>
                  <a:cubicBezTo>
                    <a:pt x="130" y="112"/>
                    <a:pt x="130" y="112"/>
                    <a:pt x="130" y="112"/>
                  </a:cubicBezTo>
                  <a:cubicBezTo>
                    <a:pt x="130" y="112"/>
                    <a:pt x="130" y="112"/>
                    <a:pt x="130" y="112"/>
                  </a:cubicBezTo>
                  <a:cubicBezTo>
                    <a:pt x="129" y="112"/>
                    <a:pt x="129" y="112"/>
                    <a:pt x="129" y="112"/>
                  </a:cubicBezTo>
                  <a:cubicBezTo>
                    <a:pt x="129" y="113"/>
                    <a:pt x="129" y="113"/>
                    <a:pt x="129" y="113"/>
                  </a:cubicBezTo>
                  <a:cubicBezTo>
                    <a:pt x="129" y="113"/>
                    <a:pt x="129" y="113"/>
                    <a:pt x="129" y="113"/>
                  </a:cubicBezTo>
                  <a:cubicBezTo>
                    <a:pt x="128" y="113"/>
                    <a:pt x="128" y="113"/>
                    <a:pt x="128" y="113"/>
                  </a:cubicBezTo>
                  <a:cubicBezTo>
                    <a:pt x="126" y="113"/>
                    <a:pt x="126" y="113"/>
                    <a:pt x="126" y="113"/>
                  </a:cubicBezTo>
                  <a:cubicBezTo>
                    <a:pt x="125" y="113"/>
                    <a:pt x="125" y="113"/>
                    <a:pt x="125" y="113"/>
                  </a:cubicBezTo>
                  <a:cubicBezTo>
                    <a:pt x="123" y="112"/>
                    <a:pt x="123" y="112"/>
                    <a:pt x="123" y="112"/>
                  </a:cubicBezTo>
                  <a:cubicBezTo>
                    <a:pt x="122" y="112"/>
                    <a:pt x="122" y="112"/>
                    <a:pt x="122" y="112"/>
                  </a:cubicBezTo>
                  <a:cubicBezTo>
                    <a:pt x="121" y="113"/>
                    <a:pt x="121" y="113"/>
                    <a:pt x="121" y="113"/>
                  </a:cubicBezTo>
                  <a:cubicBezTo>
                    <a:pt x="120" y="113"/>
                    <a:pt x="120" y="113"/>
                    <a:pt x="120" y="113"/>
                  </a:cubicBezTo>
                  <a:cubicBezTo>
                    <a:pt x="119" y="113"/>
                    <a:pt x="119" y="113"/>
                    <a:pt x="119" y="113"/>
                  </a:cubicBezTo>
                  <a:cubicBezTo>
                    <a:pt x="119" y="114"/>
                    <a:pt x="119" y="114"/>
                    <a:pt x="119" y="114"/>
                  </a:cubicBezTo>
                  <a:cubicBezTo>
                    <a:pt x="118" y="114"/>
                    <a:pt x="118" y="114"/>
                    <a:pt x="118" y="114"/>
                  </a:cubicBezTo>
                  <a:cubicBezTo>
                    <a:pt x="118" y="113"/>
                    <a:pt x="118" y="113"/>
                    <a:pt x="118" y="113"/>
                  </a:cubicBezTo>
                  <a:cubicBezTo>
                    <a:pt x="118" y="113"/>
                    <a:pt x="118" y="113"/>
                    <a:pt x="118" y="113"/>
                  </a:cubicBezTo>
                  <a:cubicBezTo>
                    <a:pt x="118" y="112"/>
                    <a:pt x="118" y="112"/>
                    <a:pt x="118" y="112"/>
                  </a:cubicBezTo>
                  <a:cubicBezTo>
                    <a:pt x="118" y="111"/>
                    <a:pt x="118" y="111"/>
                    <a:pt x="118" y="111"/>
                  </a:cubicBezTo>
                  <a:cubicBezTo>
                    <a:pt x="118" y="112"/>
                    <a:pt x="118" y="112"/>
                    <a:pt x="118" y="112"/>
                  </a:cubicBezTo>
                  <a:cubicBezTo>
                    <a:pt x="117" y="113"/>
                    <a:pt x="117" y="113"/>
                    <a:pt x="117" y="113"/>
                  </a:cubicBezTo>
                  <a:cubicBezTo>
                    <a:pt x="116" y="113"/>
                    <a:pt x="116" y="113"/>
                    <a:pt x="116" y="113"/>
                  </a:cubicBezTo>
                  <a:cubicBezTo>
                    <a:pt x="116" y="112"/>
                    <a:pt x="116" y="112"/>
                    <a:pt x="116" y="112"/>
                  </a:cubicBezTo>
                  <a:cubicBezTo>
                    <a:pt x="116" y="113"/>
                    <a:pt x="116" y="113"/>
                    <a:pt x="116" y="113"/>
                  </a:cubicBezTo>
                  <a:cubicBezTo>
                    <a:pt x="116" y="114"/>
                    <a:pt x="116" y="114"/>
                    <a:pt x="116" y="114"/>
                  </a:cubicBezTo>
                  <a:cubicBezTo>
                    <a:pt x="117" y="115"/>
                    <a:pt x="117" y="115"/>
                    <a:pt x="117" y="115"/>
                  </a:cubicBezTo>
                  <a:cubicBezTo>
                    <a:pt x="116" y="115"/>
                    <a:pt x="116" y="115"/>
                    <a:pt x="116" y="115"/>
                  </a:cubicBezTo>
                  <a:cubicBezTo>
                    <a:pt x="115" y="115"/>
                    <a:pt x="115" y="115"/>
                    <a:pt x="115" y="115"/>
                  </a:cubicBezTo>
                  <a:cubicBezTo>
                    <a:pt x="114" y="116"/>
                    <a:pt x="114" y="116"/>
                    <a:pt x="114" y="116"/>
                  </a:cubicBezTo>
                  <a:cubicBezTo>
                    <a:pt x="112" y="117"/>
                    <a:pt x="112" y="117"/>
                    <a:pt x="112" y="117"/>
                  </a:cubicBezTo>
                  <a:cubicBezTo>
                    <a:pt x="112" y="117"/>
                    <a:pt x="112" y="117"/>
                    <a:pt x="112" y="117"/>
                  </a:cubicBezTo>
                  <a:cubicBezTo>
                    <a:pt x="111" y="118"/>
                    <a:pt x="111" y="118"/>
                    <a:pt x="111" y="118"/>
                  </a:cubicBezTo>
                  <a:cubicBezTo>
                    <a:pt x="110" y="118"/>
                    <a:pt x="110" y="118"/>
                    <a:pt x="110" y="118"/>
                  </a:cubicBezTo>
                  <a:cubicBezTo>
                    <a:pt x="111" y="117"/>
                    <a:pt x="111" y="117"/>
                    <a:pt x="111" y="117"/>
                  </a:cubicBezTo>
                  <a:cubicBezTo>
                    <a:pt x="110" y="117"/>
                    <a:pt x="110" y="117"/>
                    <a:pt x="110" y="117"/>
                  </a:cubicBezTo>
                  <a:cubicBezTo>
                    <a:pt x="110" y="117"/>
                    <a:pt x="110" y="117"/>
                    <a:pt x="110" y="117"/>
                  </a:cubicBezTo>
                  <a:cubicBezTo>
                    <a:pt x="109" y="117"/>
                    <a:pt x="109" y="117"/>
                    <a:pt x="109" y="117"/>
                  </a:cubicBezTo>
                  <a:cubicBezTo>
                    <a:pt x="109" y="117"/>
                    <a:pt x="109" y="117"/>
                    <a:pt x="109" y="117"/>
                  </a:cubicBezTo>
                  <a:cubicBezTo>
                    <a:pt x="109" y="118"/>
                    <a:pt x="109" y="118"/>
                    <a:pt x="109" y="118"/>
                  </a:cubicBezTo>
                  <a:cubicBezTo>
                    <a:pt x="108" y="118"/>
                    <a:pt x="108" y="118"/>
                    <a:pt x="108" y="118"/>
                  </a:cubicBezTo>
                  <a:cubicBezTo>
                    <a:pt x="108" y="118"/>
                    <a:pt x="108" y="118"/>
                    <a:pt x="108" y="118"/>
                  </a:cubicBezTo>
                  <a:cubicBezTo>
                    <a:pt x="108" y="119"/>
                    <a:pt x="108" y="119"/>
                    <a:pt x="108" y="119"/>
                  </a:cubicBezTo>
                  <a:cubicBezTo>
                    <a:pt x="107" y="119"/>
                    <a:pt x="107" y="119"/>
                    <a:pt x="107" y="119"/>
                  </a:cubicBezTo>
                  <a:cubicBezTo>
                    <a:pt x="107" y="119"/>
                    <a:pt x="107" y="119"/>
                    <a:pt x="107" y="119"/>
                  </a:cubicBezTo>
                  <a:cubicBezTo>
                    <a:pt x="106" y="120"/>
                    <a:pt x="106" y="120"/>
                    <a:pt x="106" y="120"/>
                  </a:cubicBezTo>
                  <a:cubicBezTo>
                    <a:pt x="106" y="120"/>
                    <a:pt x="106" y="120"/>
                    <a:pt x="106" y="120"/>
                  </a:cubicBezTo>
                  <a:cubicBezTo>
                    <a:pt x="105" y="121"/>
                    <a:pt x="105" y="121"/>
                    <a:pt x="105" y="121"/>
                  </a:cubicBezTo>
                  <a:cubicBezTo>
                    <a:pt x="105" y="121"/>
                    <a:pt x="105" y="121"/>
                    <a:pt x="105" y="121"/>
                  </a:cubicBezTo>
                  <a:cubicBezTo>
                    <a:pt x="105" y="123"/>
                    <a:pt x="105" y="123"/>
                    <a:pt x="105" y="123"/>
                  </a:cubicBezTo>
                  <a:cubicBezTo>
                    <a:pt x="104" y="123"/>
                    <a:pt x="104" y="123"/>
                    <a:pt x="104" y="123"/>
                  </a:cubicBezTo>
                  <a:cubicBezTo>
                    <a:pt x="104" y="124"/>
                    <a:pt x="104" y="124"/>
                    <a:pt x="104" y="124"/>
                  </a:cubicBezTo>
                  <a:cubicBezTo>
                    <a:pt x="103" y="125"/>
                    <a:pt x="103" y="125"/>
                    <a:pt x="103" y="125"/>
                  </a:cubicBezTo>
                  <a:cubicBezTo>
                    <a:pt x="104" y="126"/>
                    <a:pt x="104" y="126"/>
                    <a:pt x="104" y="126"/>
                  </a:cubicBezTo>
                  <a:cubicBezTo>
                    <a:pt x="104" y="128"/>
                    <a:pt x="104" y="128"/>
                    <a:pt x="104" y="128"/>
                  </a:cubicBezTo>
                  <a:cubicBezTo>
                    <a:pt x="104" y="128"/>
                    <a:pt x="104" y="128"/>
                    <a:pt x="104" y="128"/>
                  </a:cubicBezTo>
                  <a:cubicBezTo>
                    <a:pt x="104" y="129"/>
                    <a:pt x="104" y="129"/>
                    <a:pt x="104" y="129"/>
                  </a:cubicBezTo>
                  <a:cubicBezTo>
                    <a:pt x="103" y="130"/>
                    <a:pt x="103" y="130"/>
                    <a:pt x="103" y="130"/>
                  </a:cubicBezTo>
                  <a:cubicBezTo>
                    <a:pt x="103" y="130"/>
                    <a:pt x="103" y="130"/>
                    <a:pt x="103" y="130"/>
                  </a:cubicBezTo>
                  <a:cubicBezTo>
                    <a:pt x="103" y="130"/>
                    <a:pt x="103" y="130"/>
                    <a:pt x="103" y="130"/>
                  </a:cubicBezTo>
                  <a:cubicBezTo>
                    <a:pt x="102" y="130"/>
                    <a:pt x="102" y="130"/>
                    <a:pt x="102" y="130"/>
                  </a:cubicBezTo>
                  <a:cubicBezTo>
                    <a:pt x="101" y="129"/>
                    <a:pt x="101" y="129"/>
                    <a:pt x="101" y="129"/>
                  </a:cubicBezTo>
                  <a:cubicBezTo>
                    <a:pt x="99" y="129"/>
                    <a:pt x="99" y="129"/>
                    <a:pt x="99" y="129"/>
                  </a:cubicBezTo>
                  <a:cubicBezTo>
                    <a:pt x="99" y="128"/>
                    <a:pt x="99" y="128"/>
                    <a:pt x="99" y="128"/>
                  </a:cubicBezTo>
                  <a:cubicBezTo>
                    <a:pt x="98" y="128"/>
                    <a:pt x="98" y="128"/>
                    <a:pt x="98" y="128"/>
                  </a:cubicBezTo>
                  <a:cubicBezTo>
                    <a:pt x="98" y="128"/>
                    <a:pt x="98" y="128"/>
                    <a:pt x="98" y="128"/>
                  </a:cubicBezTo>
                  <a:cubicBezTo>
                    <a:pt x="97" y="128"/>
                    <a:pt x="97" y="128"/>
                    <a:pt x="97" y="128"/>
                  </a:cubicBezTo>
                  <a:cubicBezTo>
                    <a:pt x="97" y="128"/>
                    <a:pt x="97" y="128"/>
                    <a:pt x="97" y="128"/>
                  </a:cubicBezTo>
                  <a:cubicBezTo>
                    <a:pt x="97" y="127"/>
                    <a:pt x="97" y="127"/>
                    <a:pt x="97" y="127"/>
                  </a:cubicBezTo>
                  <a:cubicBezTo>
                    <a:pt x="97" y="126"/>
                    <a:pt x="97" y="126"/>
                    <a:pt x="97" y="126"/>
                  </a:cubicBezTo>
                  <a:cubicBezTo>
                    <a:pt x="96" y="124"/>
                    <a:pt x="96" y="124"/>
                    <a:pt x="96" y="124"/>
                  </a:cubicBezTo>
                  <a:cubicBezTo>
                    <a:pt x="96" y="124"/>
                    <a:pt x="96" y="124"/>
                    <a:pt x="96" y="124"/>
                  </a:cubicBezTo>
                  <a:cubicBezTo>
                    <a:pt x="96" y="123"/>
                    <a:pt x="96" y="123"/>
                    <a:pt x="96" y="123"/>
                  </a:cubicBezTo>
                  <a:cubicBezTo>
                    <a:pt x="96" y="123"/>
                    <a:pt x="96" y="123"/>
                    <a:pt x="96" y="123"/>
                  </a:cubicBezTo>
                  <a:cubicBezTo>
                    <a:pt x="96" y="122"/>
                    <a:pt x="96" y="122"/>
                    <a:pt x="96" y="122"/>
                  </a:cubicBezTo>
                  <a:cubicBezTo>
                    <a:pt x="95" y="121"/>
                    <a:pt x="95" y="121"/>
                    <a:pt x="95" y="121"/>
                  </a:cubicBezTo>
                  <a:cubicBezTo>
                    <a:pt x="95" y="121"/>
                    <a:pt x="95" y="121"/>
                    <a:pt x="95" y="121"/>
                  </a:cubicBezTo>
                  <a:cubicBezTo>
                    <a:pt x="95" y="120"/>
                    <a:pt x="95" y="120"/>
                    <a:pt x="95" y="120"/>
                  </a:cubicBezTo>
                  <a:cubicBezTo>
                    <a:pt x="94" y="119"/>
                    <a:pt x="94" y="119"/>
                    <a:pt x="94" y="119"/>
                  </a:cubicBezTo>
                  <a:cubicBezTo>
                    <a:pt x="94" y="119"/>
                    <a:pt x="94" y="119"/>
                    <a:pt x="94" y="119"/>
                  </a:cubicBezTo>
                  <a:cubicBezTo>
                    <a:pt x="93" y="119"/>
                    <a:pt x="93" y="119"/>
                    <a:pt x="93" y="119"/>
                  </a:cubicBezTo>
                  <a:cubicBezTo>
                    <a:pt x="93" y="117"/>
                    <a:pt x="93" y="117"/>
                    <a:pt x="93" y="117"/>
                  </a:cubicBezTo>
                  <a:cubicBezTo>
                    <a:pt x="92" y="117"/>
                    <a:pt x="92" y="117"/>
                    <a:pt x="92" y="117"/>
                  </a:cubicBezTo>
                  <a:cubicBezTo>
                    <a:pt x="92" y="116"/>
                    <a:pt x="92" y="116"/>
                    <a:pt x="92" y="116"/>
                  </a:cubicBezTo>
                  <a:cubicBezTo>
                    <a:pt x="92" y="116"/>
                    <a:pt x="92" y="116"/>
                    <a:pt x="92" y="116"/>
                  </a:cubicBezTo>
                  <a:cubicBezTo>
                    <a:pt x="92" y="115"/>
                    <a:pt x="92" y="115"/>
                    <a:pt x="92" y="115"/>
                  </a:cubicBezTo>
                  <a:cubicBezTo>
                    <a:pt x="92" y="115"/>
                    <a:pt x="92" y="115"/>
                    <a:pt x="92" y="115"/>
                  </a:cubicBezTo>
                  <a:cubicBezTo>
                    <a:pt x="91" y="114"/>
                    <a:pt x="91" y="114"/>
                    <a:pt x="91" y="114"/>
                  </a:cubicBezTo>
                  <a:cubicBezTo>
                    <a:pt x="91" y="113"/>
                    <a:pt x="91" y="113"/>
                    <a:pt x="91" y="113"/>
                  </a:cubicBezTo>
                  <a:cubicBezTo>
                    <a:pt x="90" y="112"/>
                    <a:pt x="90" y="112"/>
                    <a:pt x="90" y="112"/>
                  </a:cubicBezTo>
                  <a:cubicBezTo>
                    <a:pt x="89" y="112"/>
                    <a:pt x="89" y="112"/>
                    <a:pt x="89" y="112"/>
                  </a:cubicBezTo>
                  <a:cubicBezTo>
                    <a:pt x="89" y="111"/>
                    <a:pt x="89" y="111"/>
                    <a:pt x="89" y="111"/>
                  </a:cubicBezTo>
                  <a:cubicBezTo>
                    <a:pt x="88" y="111"/>
                    <a:pt x="88" y="111"/>
                    <a:pt x="88" y="111"/>
                  </a:cubicBezTo>
                  <a:cubicBezTo>
                    <a:pt x="88" y="111"/>
                    <a:pt x="88" y="111"/>
                    <a:pt x="88" y="111"/>
                  </a:cubicBezTo>
                  <a:cubicBezTo>
                    <a:pt x="88" y="111"/>
                    <a:pt x="88" y="111"/>
                    <a:pt x="88" y="111"/>
                  </a:cubicBezTo>
                  <a:cubicBezTo>
                    <a:pt x="87" y="111"/>
                    <a:pt x="87" y="111"/>
                    <a:pt x="87" y="111"/>
                  </a:cubicBezTo>
                  <a:cubicBezTo>
                    <a:pt x="86" y="111"/>
                    <a:pt x="86" y="111"/>
                    <a:pt x="86" y="111"/>
                  </a:cubicBezTo>
                  <a:cubicBezTo>
                    <a:pt x="85" y="111"/>
                    <a:pt x="85" y="111"/>
                    <a:pt x="85" y="111"/>
                  </a:cubicBezTo>
                  <a:cubicBezTo>
                    <a:pt x="85" y="111"/>
                    <a:pt x="85" y="111"/>
                    <a:pt x="85" y="111"/>
                  </a:cubicBezTo>
                  <a:cubicBezTo>
                    <a:pt x="85" y="111"/>
                    <a:pt x="85" y="111"/>
                    <a:pt x="85" y="111"/>
                  </a:cubicBezTo>
                  <a:cubicBezTo>
                    <a:pt x="85" y="111"/>
                    <a:pt x="85" y="111"/>
                    <a:pt x="85" y="111"/>
                  </a:cubicBezTo>
                  <a:cubicBezTo>
                    <a:pt x="84" y="111"/>
                    <a:pt x="84" y="111"/>
                    <a:pt x="84" y="111"/>
                  </a:cubicBezTo>
                  <a:cubicBezTo>
                    <a:pt x="84" y="111"/>
                    <a:pt x="84" y="111"/>
                    <a:pt x="84" y="111"/>
                  </a:cubicBezTo>
                  <a:cubicBezTo>
                    <a:pt x="83" y="112"/>
                    <a:pt x="83" y="112"/>
                    <a:pt x="83" y="112"/>
                  </a:cubicBezTo>
                  <a:cubicBezTo>
                    <a:pt x="83" y="113"/>
                    <a:pt x="83" y="113"/>
                    <a:pt x="83" y="113"/>
                  </a:cubicBezTo>
                  <a:cubicBezTo>
                    <a:pt x="82" y="113"/>
                    <a:pt x="82" y="113"/>
                    <a:pt x="82" y="113"/>
                  </a:cubicBezTo>
                  <a:cubicBezTo>
                    <a:pt x="82" y="114"/>
                    <a:pt x="82" y="114"/>
                    <a:pt x="82" y="114"/>
                  </a:cubicBezTo>
                  <a:cubicBezTo>
                    <a:pt x="82" y="114"/>
                    <a:pt x="82" y="114"/>
                    <a:pt x="82" y="114"/>
                  </a:cubicBezTo>
                  <a:cubicBezTo>
                    <a:pt x="82" y="114"/>
                    <a:pt x="82" y="114"/>
                    <a:pt x="82" y="114"/>
                  </a:cubicBezTo>
                  <a:cubicBezTo>
                    <a:pt x="81" y="114"/>
                    <a:pt x="81" y="114"/>
                    <a:pt x="81" y="114"/>
                  </a:cubicBezTo>
                  <a:cubicBezTo>
                    <a:pt x="81" y="115"/>
                    <a:pt x="81" y="115"/>
                    <a:pt x="81" y="115"/>
                  </a:cubicBezTo>
                  <a:cubicBezTo>
                    <a:pt x="81" y="115"/>
                    <a:pt x="81" y="115"/>
                    <a:pt x="81" y="115"/>
                  </a:cubicBezTo>
                  <a:cubicBezTo>
                    <a:pt x="80" y="115"/>
                    <a:pt x="80" y="115"/>
                    <a:pt x="80" y="115"/>
                  </a:cubicBezTo>
                  <a:cubicBezTo>
                    <a:pt x="80" y="115"/>
                    <a:pt x="80" y="115"/>
                    <a:pt x="80" y="115"/>
                  </a:cubicBezTo>
                  <a:cubicBezTo>
                    <a:pt x="79" y="114"/>
                    <a:pt x="79" y="114"/>
                    <a:pt x="79" y="114"/>
                  </a:cubicBezTo>
                  <a:cubicBezTo>
                    <a:pt x="78" y="114"/>
                    <a:pt x="78" y="114"/>
                    <a:pt x="78" y="114"/>
                  </a:cubicBezTo>
                  <a:cubicBezTo>
                    <a:pt x="78" y="114"/>
                    <a:pt x="78" y="114"/>
                    <a:pt x="78" y="114"/>
                  </a:cubicBezTo>
                  <a:cubicBezTo>
                    <a:pt x="77" y="113"/>
                    <a:pt x="77" y="113"/>
                    <a:pt x="77" y="113"/>
                  </a:cubicBezTo>
                  <a:cubicBezTo>
                    <a:pt x="77" y="113"/>
                    <a:pt x="77" y="113"/>
                    <a:pt x="77" y="113"/>
                  </a:cubicBezTo>
                  <a:cubicBezTo>
                    <a:pt x="77" y="113"/>
                    <a:pt x="77" y="113"/>
                    <a:pt x="77" y="113"/>
                  </a:cubicBezTo>
                  <a:cubicBezTo>
                    <a:pt x="76" y="113"/>
                    <a:pt x="76" y="113"/>
                    <a:pt x="76" y="113"/>
                  </a:cubicBezTo>
                  <a:cubicBezTo>
                    <a:pt x="76" y="112"/>
                    <a:pt x="76" y="112"/>
                    <a:pt x="76" y="112"/>
                  </a:cubicBezTo>
                  <a:cubicBezTo>
                    <a:pt x="76" y="112"/>
                    <a:pt x="76" y="112"/>
                    <a:pt x="76" y="112"/>
                  </a:cubicBezTo>
                  <a:cubicBezTo>
                    <a:pt x="76" y="112"/>
                    <a:pt x="76" y="112"/>
                    <a:pt x="76" y="112"/>
                  </a:cubicBezTo>
                  <a:cubicBezTo>
                    <a:pt x="75" y="112"/>
                    <a:pt x="75" y="112"/>
                    <a:pt x="75" y="112"/>
                  </a:cubicBezTo>
                  <a:cubicBezTo>
                    <a:pt x="75" y="112"/>
                    <a:pt x="75" y="112"/>
                    <a:pt x="75" y="112"/>
                  </a:cubicBezTo>
                  <a:cubicBezTo>
                    <a:pt x="75" y="112"/>
                    <a:pt x="75" y="112"/>
                    <a:pt x="75" y="112"/>
                  </a:cubicBezTo>
                  <a:cubicBezTo>
                    <a:pt x="75" y="111"/>
                    <a:pt x="75" y="111"/>
                    <a:pt x="75" y="111"/>
                  </a:cubicBezTo>
                  <a:cubicBezTo>
                    <a:pt x="74" y="111"/>
                    <a:pt x="74" y="111"/>
                    <a:pt x="74" y="111"/>
                  </a:cubicBezTo>
                  <a:cubicBezTo>
                    <a:pt x="73" y="110"/>
                    <a:pt x="73" y="110"/>
                    <a:pt x="73" y="110"/>
                  </a:cubicBezTo>
                  <a:cubicBezTo>
                    <a:pt x="73" y="109"/>
                    <a:pt x="73" y="109"/>
                    <a:pt x="73" y="109"/>
                  </a:cubicBezTo>
                  <a:cubicBezTo>
                    <a:pt x="74" y="109"/>
                    <a:pt x="74" y="109"/>
                    <a:pt x="74" y="109"/>
                  </a:cubicBezTo>
                  <a:cubicBezTo>
                    <a:pt x="74" y="109"/>
                    <a:pt x="74" y="109"/>
                    <a:pt x="74" y="109"/>
                  </a:cubicBezTo>
                  <a:cubicBezTo>
                    <a:pt x="74" y="108"/>
                    <a:pt x="74" y="108"/>
                    <a:pt x="74" y="108"/>
                  </a:cubicBezTo>
                  <a:cubicBezTo>
                    <a:pt x="74" y="108"/>
                    <a:pt x="74" y="108"/>
                    <a:pt x="74" y="108"/>
                  </a:cubicBezTo>
                  <a:cubicBezTo>
                    <a:pt x="74" y="108"/>
                    <a:pt x="74" y="108"/>
                    <a:pt x="74" y="108"/>
                  </a:cubicBezTo>
                  <a:cubicBezTo>
                    <a:pt x="73" y="108"/>
                    <a:pt x="73" y="108"/>
                    <a:pt x="73" y="108"/>
                  </a:cubicBezTo>
                  <a:cubicBezTo>
                    <a:pt x="73" y="107"/>
                    <a:pt x="73" y="107"/>
                    <a:pt x="73" y="107"/>
                  </a:cubicBezTo>
                  <a:cubicBezTo>
                    <a:pt x="73" y="106"/>
                    <a:pt x="73" y="106"/>
                    <a:pt x="73" y="106"/>
                  </a:cubicBezTo>
                  <a:cubicBezTo>
                    <a:pt x="72" y="106"/>
                    <a:pt x="72" y="106"/>
                    <a:pt x="72" y="106"/>
                  </a:cubicBezTo>
                  <a:cubicBezTo>
                    <a:pt x="72" y="106"/>
                    <a:pt x="72" y="106"/>
                    <a:pt x="72" y="106"/>
                  </a:cubicBezTo>
                  <a:cubicBezTo>
                    <a:pt x="71" y="105"/>
                    <a:pt x="71" y="105"/>
                    <a:pt x="71" y="105"/>
                  </a:cubicBezTo>
                  <a:cubicBezTo>
                    <a:pt x="72" y="105"/>
                    <a:pt x="72" y="105"/>
                    <a:pt x="72" y="105"/>
                  </a:cubicBezTo>
                  <a:cubicBezTo>
                    <a:pt x="72" y="105"/>
                    <a:pt x="72" y="105"/>
                    <a:pt x="72" y="105"/>
                  </a:cubicBezTo>
                  <a:cubicBezTo>
                    <a:pt x="71" y="104"/>
                    <a:pt x="71" y="104"/>
                    <a:pt x="71" y="104"/>
                  </a:cubicBezTo>
                  <a:cubicBezTo>
                    <a:pt x="70" y="104"/>
                    <a:pt x="70" y="104"/>
                    <a:pt x="70" y="104"/>
                  </a:cubicBezTo>
                  <a:cubicBezTo>
                    <a:pt x="70" y="104"/>
                    <a:pt x="70" y="104"/>
                    <a:pt x="70" y="104"/>
                  </a:cubicBezTo>
                  <a:cubicBezTo>
                    <a:pt x="70" y="103"/>
                    <a:pt x="70" y="103"/>
                    <a:pt x="70" y="103"/>
                  </a:cubicBezTo>
                  <a:cubicBezTo>
                    <a:pt x="70" y="103"/>
                    <a:pt x="70" y="103"/>
                    <a:pt x="70" y="103"/>
                  </a:cubicBezTo>
                  <a:cubicBezTo>
                    <a:pt x="69" y="103"/>
                    <a:pt x="69" y="103"/>
                    <a:pt x="69" y="103"/>
                  </a:cubicBezTo>
                  <a:cubicBezTo>
                    <a:pt x="69" y="102"/>
                    <a:pt x="69" y="102"/>
                    <a:pt x="69" y="102"/>
                  </a:cubicBezTo>
                  <a:cubicBezTo>
                    <a:pt x="68" y="101"/>
                    <a:pt x="68" y="101"/>
                    <a:pt x="68" y="101"/>
                  </a:cubicBezTo>
                  <a:cubicBezTo>
                    <a:pt x="67" y="101"/>
                    <a:pt x="67" y="101"/>
                    <a:pt x="67" y="101"/>
                  </a:cubicBezTo>
                  <a:cubicBezTo>
                    <a:pt x="60" y="101"/>
                    <a:pt x="60" y="101"/>
                    <a:pt x="60" y="101"/>
                  </a:cubicBezTo>
                  <a:cubicBezTo>
                    <a:pt x="60" y="102"/>
                    <a:pt x="60" y="102"/>
                    <a:pt x="60" y="102"/>
                  </a:cubicBezTo>
                  <a:cubicBezTo>
                    <a:pt x="48" y="102"/>
                    <a:pt x="48" y="102"/>
                    <a:pt x="48" y="102"/>
                  </a:cubicBezTo>
                  <a:cubicBezTo>
                    <a:pt x="32" y="96"/>
                    <a:pt x="32" y="96"/>
                    <a:pt x="32" y="96"/>
                  </a:cubicBezTo>
                  <a:cubicBezTo>
                    <a:pt x="33" y="95"/>
                    <a:pt x="33" y="95"/>
                    <a:pt x="33" y="95"/>
                  </a:cubicBezTo>
                  <a:cubicBezTo>
                    <a:pt x="32" y="95"/>
                    <a:pt x="32" y="95"/>
                    <a:pt x="32" y="95"/>
                  </a:cubicBezTo>
                  <a:cubicBezTo>
                    <a:pt x="22" y="95"/>
                    <a:pt x="22" y="95"/>
                    <a:pt x="22" y="95"/>
                  </a:cubicBezTo>
                  <a:cubicBezTo>
                    <a:pt x="22" y="94"/>
                    <a:pt x="22" y="94"/>
                    <a:pt x="22" y="94"/>
                  </a:cubicBezTo>
                  <a:cubicBezTo>
                    <a:pt x="22" y="93"/>
                    <a:pt x="22" y="93"/>
                    <a:pt x="22" y="93"/>
                  </a:cubicBezTo>
                  <a:cubicBezTo>
                    <a:pt x="22" y="92"/>
                    <a:pt x="22" y="92"/>
                    <a:pt x="22" y="92"/>
                  </a:cubicBezTo>
                  <a:cubicBezTo>
                    <a:pt x="20" y="90"/>
                    <a:pt x="20" y="90"/>
                    <a:pt x="20" y="90"/>
                  </a:cubicBezTo>
                  <a:cubicBezTo>
                    <a:pt x="19" y="89"/>
                    <a:pt x="19" y="89"/>
                    <a:pt x="19" y="89"/>
                  </a:cubicBezTo>
                  <a:cubicBezTo>
                    <a:pt x="19" y="89"/>
                    <a:pt x="19" y="89"/>
                    <a:pt x="19" y="89"/>
                  </a:cubicBezTo>
                  <a:cubicBezTo>
                    <a:pt x="18" y="89"/>
                    <a:pt x="18" y="89"/>
                    <a:pt x="18" y="89"/>
                  </a:cubicBezTo>
                  <a:cubicBezTo>
                    <a:pt x="18" y="89"/>
                    <a:pt x="18" y="89"/>
                    <a:pt x="18" y="89"/>
                  </a:cubicBezTo>
                  <a:cubicBezTo>
                    <a:pt x="18" y="89"/>
                    <a:pt x="18" y="89"/>
                    <a:pt x="18" y="89"/>
                  </a:cubicBezTo>
                  <a:cubicBezTo>
                    <a:pt x="18" y="88"/>
                    <a:pt x="18" y="88"/>
                    <a:pt x="18" y="88"/>
                  </a:cubicBezTo>
                  <a:cubicBezTo>
                    <a:pt x="17" y="88"/>
                    <a:pt x="17" y="88"/>
                    <a:pt x="17" y="88"/>
                  </a:cubicBezTo>
                  <a:cubicBezTo>
                    <a:pt x="16" y="88"/>
                    <a:pt x="16" y="88"/>
                    <a:pt x="16" y="88"/>
                  </a:cubicBezTo>
                  <a:cubicBezTo>
                    <a:pt x="15" y="87"/>
                    <a:pt x="15" y="87"/>
                    <a:pt x="15" y="87"/>
                  </a:cubicBezTo>
                  <a:cubicBezTo>
                    <a:pt x="15" y="86"/>
                    <a:pt x="15" y="86"/>
                    <a:pt x="15" y="86"/>
                  </a:cubicBezTo>
                  <a:cubicBezTo>
                    <a:pt x="14" y="86"/>
                    <a:pt x="14" y="86"/>
                    <a:pt x="14" y="86"/>
                  </a:cubicBezTo>
                  <a:cubicBezTo>
                    <a:pt x="13" y="86"/>
                    <a:pt x="13" y="86"/>
                    <a:pt x="13" y="86"/>
                  </a:cubicBezTo>
                  <a:cubicBezTo>
                    <a:pt x="12" y="86"/>
                    <a:pt x="12" y="86"/>
                    <a:pt x="12" y="86"/>
                  </a:cubicBezTo>
                  <a:cubicBezTo>
                    <a:pt x="12" y="85"/>
                    <a:pt x="12" y="85"/>
                    <a:pt x="12" y="85"/>
                  </a:cubicBezTo>
                  <a:cubicBezTo>
                    <a:pt x="11" y="85"/>
                    <a:pt x="11" y="85"/>
                    <a:pt x="11" y="85"/>
                  </a:cubicBezTo>
                  <a:cubicBezTo>
                    <a:pt x="9" y="85"/>
                    <a:pt x="9" y="85"/>
                    <a:pt x="9" y="85"/>
                  </a:cubicBezTo>
                  <a:cubicBezTo>
                    <a:pt x="9" y="85"/>
                    <a:pt x="9" y="85"/>
                    <a:pt x="9" y="85"/>
                  </a:cubicBezTo>
                  <a:cubicBezTo>
                    <a:pt x="9" y="84"/>
                    <a:pt x="9" y="84"/>
                    <a:pt x="9" y="84"/>
                  </a:cubicBezTo>
                  <a:cubicBezTo>
                    <a:pt x="9" y="84"/>
                    <a:pt x="9" y="84"/>
                    <a:pt x="9" y="84"/>
                  </a:cubicBezTo>
                  <a:cubicBezTo>
                    <a:pt x="9" y="83"/>
                    <a:pt x="9" y="83"/>
                    <a:pt x="9" y="83"/>
                  </a:cubicBezTo>
                  <a:cubicBezTo>
                    <a:pt x="9" y="82"/>
                    <a:pt x="9" y="82"/>
                    <a:pt x="9" y="82"/>
                  </a:cubicBezTo>
                  <a:cubicBezTo>
                    <a:pt x="9" y="81"/>
                    <a:pt x="9" y="81"/>
                    <a:pt x="9" y="81"/>
                  </a:cubicBezTo>
                  <a:cubicBezTo>
                    <a:pt x="8" y="81"/>
                    <a:pt x="8" y="81"/>
                    <a:pt x="8" y="81"/>
                  </a:cubicBezTo>
                  <a:cubicBezTo>
                    <a:pt x="8" y="80"/>
                    <a:pt x="8" y="80"/>
                    <a:pt x="8" y="80"/>
                  </a:cubicBezTo>
                  <a:cubicBezTo>
                    <a:pt x="8" y="80"/>
                    <a:pt x="8" y="80"/>
                    <a:pt x="8" y="80"/>
                  </a:cubicBezTo>
                  <a:cubicBezTo>
                    <a:pt x="8" y="80"/>
                    <a:pt x="8" y="80"/>
                    <a:pt x="8" y="80"/>
                  </a:cubicBezTo>
                  <a:cubicBezTo>
                    <a:pt x="7" y="79"/>
                    <a:pt x="7" y="79"/>
                    <a:pt x="7" y="79"/>
                  </a:cubicBezTo>
                  <a:cubicBezTo>
                    <a:pt x="6" y="77"/>
                    <a:pt x="6" y="77"/>
                    <a:pt x="6" y="77"/>
                  </a:cubicBezTo>
                  <a:cubicBezTo>
                    <a:pt x="6" y="76"/>
                    <a:pt x="6" y="76"/>
                    <a:pt x="6" y="76"/>
                  </a:cubicBezTo>
                  <a:cubicBezTo>
                    <a:pt x="6" y="75"/>
                    <a:pt x="6" y="75"/>
                    <a:pt x="6" y="75"/>
                  </a:cubicBezTo>
                  <a:cubicBezTo>
                    <a:pt x="5" y="75"/>
                    <a:pt x="5" y="75"/>
                    <a:pt x="5" y="75"/>
                  </a:cubicBezTo>
                  <a:cubicBezTo>
                    <a:pt x="5" y="74"/>
                    <a:pt x="5" y="74"/>
                    <a:pt x="5" y="74"/>
                  </a:cubicBezTo>
                  <a:cubicBezTo>
                    <a:pt x="5" y="73"/>
                    <a:pt x="5" y="73"/>
                    <a:pt x="5" y="73"/>
                  </a:cubicBezTo>
                  <a:cubicBezTo>
                    <a:pt x="5" y="73"/>
                    <a:pt x="5" y="73"/>
                    <a:pt x="5" y="73"/>
                  </a:cubicBezTo>
                  <a:cubicBezTo>
                    <a:pt x="6" y="73"/>
                    <a:pt x="6" y="73"/>
                    <a:pt x="6" y="73"/>
                  </a:cubicBezTo>
                  <a:cubicBezTo>
                    <a:pt x="6" y="73"/>
                    <a:pt x="6" y="73"/>
                    <a:pt x="6" y="73"/>
                  </a:cubicBezTo>
                  <a:cubicBezTo>
                    <a:pt x="6" y="72"/>
                    <a:pt x="6" y="72"/>
                    <a:pt x="6" y="72"/>
                  </a:cubicBezTo>
                  <a:cubicBezTo>
                    <a:pt x="6" y="71"/>
                    <a:pt x="6" y="71"/>
                    <a:pt x="6" y="71"/>
                  </a:cubicBezTo>
                  <a:cubicBezTo>
                    <a:pt x="5" y="71"/>
                    <a:pt x="5" y="71"/>
                    <a:pt x="5" y="71"/>
                  </a:cubicBezTo>
                  <a:cubicBezTo>
                    <a:pt x="5" y="70"/>
                    <a:pt x="5" y="70"/>
                    <a:pt x="5" y="70"/>
                  </a:cubicBezTo>
                  <a:cubicBezTo>
                    <a:pt x="4" y="70"/>
                    <a:pt x="4" y="70"/>
                    <a:pt x="4" y="70"/>
                  </a:cubicBezTo>
                  <a:cubicBezTo>
                    <a:pt x="4" y="69"/>
                    <a:pt x="4" y="69"/>
                    <a:pt x="4" y="69"/>
                  </a:cubicBezTo>
                  <a:cubicBezTo>
                    <a:pt x="5" y="69"/>
                    <a:pt x="5" y="69"/>
                    <a:pt x="5" y="69"/>
                  </a:cubicBezTo>
                  <a:cubicBezTo>
                    <a:pt x="4" y="68"/>
                    <a:pt x="4" y="68"/>
                    <a:pt x="4" y="68"/>
                  </a:cubicBezTo>
                  <a:cubicBezTo>
                    <a:pt x="5" y="68"/>
                    <a:pt x="5" y="68"/>
                    <a:pt x="5" y="68"/>
                  </a:cubicBezTo>
                  <a:cubicBezTo>
                    <a:pt x="5" y="68"/>
                    <a:pt x="5" y="68"/>
                    <a:pt x="5" y="68"/>
                  </a:cubicBezTo>
                  <a:cubicBezTo>
                    <a:pt x="5" y="67"/>
                    <a:pt x="5" y="67"/>
                    <a:pt x="5" y="67"/>
                  </a:cubicBezTo>
                  <a:cubicBezTo>
                    <a:pt x="6" y="67"/>
                    <a:pt x="6" y="67"/>
                    <a:pt x="6" y="67"/>
                  </a:cubicBezTo>
                  <a:cubicBezTo>
                    <a:pt x="6" y="68"/>
                    <a:pt x="6" y="68"/>
                    <a:pt x="6" y="68"/>
                  </a:cubicBezTo>
                  <a:cubicBezTo>
                    <a:pt x="7" y="68"/>
                    <a:pt x="7" y="68"/>
                    <a:pt x="7" y="68"/>
                  </a:cubicBezTo>
                  <a:cubicBezTo>
                    <a:pt x="6" y="68"/>
                    <a:pt x="6" y="68"/>
                    <a:pt x="6" y="68"/>
                  </a:cubicBezTo>
                  <a:cubicBezTo>
                    <a:pt x="6" y="67"/>
                    <a:pt x="6" y="67"/>
                    <a:pt x="6" y="67"/>
                  </a:cubicBezTo>
                  <a:cubicBezTo>
                    <a:pt x="6" y="66"/>
                    <a:pt x="6" y="66"/>
                    <a:pt x="6" y="66"/>
                  </a:cubicBezTo>
                  <a:cubicBezTo>
                    <a:pt x="6" y="66"/>
                    <a:pt x="6" y="66"/>
                    <a:pt x="6" y="66"/>
                  </a:cubicBezTo>
                  <a:cubicBezTo>
                    <a:pt x="6" y="66"/>
                    <a:pt x="6" y="66"/>
                    <a:pt x="6" y="66"/>
                  </a:cubicBezTo>
                  <a:cubicBezTo>
                    <a:pt x="6" y="66"/>
                    <a:pt x="6" y="66"/>
                    <a:pt x="6" y="66"/>
                  </a:cubicBezTo>
                  <a:cubicBezTo>
                    <a:pt x="6" y="66"/>
                    <a:pt x="6" y="66"/>
                    <a:pt x="6" y="66"/>
                  </a:cubicBezTo>
                  <a:cubicBezTo>
                    <a:pt x="7" y="66"/>
                    <a:pt x="7" y="66"/>
                    <a:pt x="7" y="66"/>
                  </a:cubicBezTo>
                  <a:cubicBezTo>
                    <a:pt x="8" y="66"/>
                    <a:pt x="8" y="66"/>
                    <a:pt x="8" y="66"/>
                  </a:cubicBezTo>
                  <a:cubicBezTo>
                    <a:pt x="7" y="65"/>
                    <a:pt x="7" y="65"/>
                    <a:pt x="7" y="65"/>
                  </a:cubicBezTo>
                  <a:cubicBezTo>
                    <a:pt x="7" y="65"/>
                    <a:pt x="7" y="65"/>
                    <a:pt x="7" y="65"/>
                  </a:cubicBezTo>
                  <a:cubicBezTo>
                    <a:pt x="6" y="65"/>
                    <a:pt x="6" y="65"/>
                    <a:pt x="6" y="65"/>
                  </a:cubicBezTo>
                  <a:cubicBezTo>
                    <a:pt x="6" y="65"/>
                    <a:pt x="6" y="65"/>
                    <a:pt x="6" y="65"/>
                  </a:cubicBezTo>
                  <a:cubicBezTo>
                    <a:pt x="6" y="65"/>
                    <a:pt x="6" y="65"/>
                    <a:pt x="6" y="65"/>
                  </a:cubicBezTo>
                  <a:cubicBezTo>
                    <a:pt x="5" y="65"/>
                    <a:pt x="5" y="65"/>
                    <a:pt x="5" y="65"/>
                  </a:cubicBezTo>
                  <a:cubicBezTo>
                    <a:pt x="5" y="66"/>
                    <a:pt x="5" y="66"/>
                    <a:pt x="5" y="66"/>
                  </a:cubicBezTo>
                  <a:cubicBezTo>
                    <a:pt x="5" y="66"/>
                    <a:pt x="5" y="66"/>
                    <a:pt x="5" y="66"/>
                  </a:cubicBezTo>
                  <a:cubicBezTo>
                    <a:pt x="5" y="66"/>
                    <a:pt x="5" y="66"/>
                    <a:pt x="5" y="66"/>
                  </a:cubicBezTo>
                  <a:cubicBezTo>
                    <a:pt x="4" y="66"/>
                    <a:pt x="4" y="66"/>
                    <a:pt x="4" y="66"/>
                  </a:cubicBezTo>
                  <a:cubicBezTo>
                    <a:pt x="4" y="66"/>
                    <a:pt x="4" y="66"/>
                    <a:pt x="4" y="66"/>
                  </a:cubicBezTo>
                  <a:cubicBezTo>
                    <a:pt x="3" y="65"/>
                    <a:pt x="3" y="65"/>
                    <a:pt x="3" y="65"/>
                  </a:cubicBezTo>
                  <a:cubicBezTo>
                    <a:pt x="3" y="64"/>
                    <a:pt x="3" y="64"/>
                    <a:pt x="3" y="64"/>
                  </a:cubicBezTo>
                  <a:cubicBezTo>
                    <a:pt x="3" y="64"/>
                    <a:pt x="3" y="64"/>
                    <a:pt x="3" y="64"/>
                  </a:cubicBezTo>
                  <a:cubicBezTo>
                    <a:pt x="3" y="63"/>
                    <a:pt x="3" y="63"/>
                    <a:pt x="3" y="63"/>
                  </a:cubicBezTo>
                  <a:cubicBezTo>
                    <a:pt x="1" y="61"/>
                    <a:pt x="1" y="61"/>
                    <a:pt x="1" y="61"/>
                  </a:cubicBezTo>
                  <a:cubicBezTo>
                    <a:pt x="1" y="60"/>
                    <a:pt x="1" y="60"/>
                    <a:pt x="1" y="60"/>
                  </a:cubicBezTo>
                  <a:cubicBezTo>
                    <a:pt x="1" y="60"/>
                    <a:pt x="1" y="60"/>
                    <a:pt x="1" y="60"/>
                  </a:cubicBezTo>
                  <a:cubicBezTo>
                    <a:pt x="2" y="59"/>
                    <a:pt x="2" y="59"/>
                    <a:pt x="2" y="59"/>
                  </a:cubicBezTo>
                  <a:cubicBezTo>
                    <a:pt x="1" y="58"/>
                    <a:pt x="1" y="58"/>
                    <a:pt x="1" y="58"/>
                  </a:cubicBezTo>
                  <a:cubicBezTo>
                    <a:pt x="1" y="58"/>
                    <a:pt x="1" y="58"/>
                    <a:pt x="1" y="58"/>
                  </a:cubicBezTo>
                  <a:cubicBezTo>
                    <a:pt x="1" y="57"/>
                    <a:pt x="1" y="57"/>
                    <a:pt x="1" y="57"/>
                  </a:cubicBezTo>
                  <a:cubicBezTo>
                    <a:pt x="2" y="56"/>
                    <a:pt x="2" y="56"/>
                    <a:pt x="2" y="56"/>
                  </a:cubicBezTo>
                  <a:cubicBezTo>
                    <a:pt x="2" y="56"/>
                    <a:pt x="2" y="56"/>
                    <a:pt x="2" y="56"/>
                  </a:cubicBezTo>
                  <a:cubicBezTo>
                    <a:pt x="2" y="54"/>
                    <a:pt x="2" y="54"/>
                    <a:pt x="2" y="54"/>
                  </a:cubicBezTo>
                  <a:cubicBezTo>
                    <a:pt x="1" y="52"/>
                    <a:pt x="1" y="52"/>
                    <a:pt x="1" y="52"/>
                  </a:cubicBezTo>
                  <a:cubicBezTo>
                    <a:pt x="0" y="51"/>
                    <a:pt x="0" y="51"/>
                    <a:pt x="0" y="51"/>
                  </a:cubicBezTo>
                  <a:cubicBezTo>
                    <a:pt x="0" y="51"/>
                    <a:pt x="0" y="51"/>
                    <a:pt x="0" y="51"/>
                  </a:cubicBezTo>
                  <a:cubicBezTo>
                    <a:pt x="1" y="50"/>
                    <a:pt x="1" y="50"/>
                    <a:pt x="1" y="50"/>
                  </a:cubicBezTo>
                  <a:cubicBezTo>
                    <a:pt x="2" y="49"/>
                    <a:pt x="2" y="49"/>
                    <a:pt x="2" y="49"/>
                  </a:cubicBezTo>
                  <a:cubicBezTo>
                    <a:pt x="2" y="48"/>
                    <a:pt x="2" y="48"/>
                    <a:pt x="2" y="48"/>
                  </a:cubicBezTo>
                  <a:cubicBezTo>
                    <a:pt x="2" y="48"/>
                    <a:pt x="2" y="48"/>
                    <a:pt x="2" y="48"/>
                  </a:cubicBezTo>
                  <a:cubicBezTo>
                    <a:pt x="2" y="47"/>
                    <a:pt x="2" y="47"/>
                    <a:pt x="2" y="47"/>
                  </a:cubicBezTo>
                  <a:cubicBezTo>
                    <a:pt x="3" y="47"/>
                    <a:pt x="3" y="47"/>
                    <a:pt x="3" y="47"/>
                  </a:cubicBezTo>
                  <a:cubicBezTo>
                    <a:pt x="3" y="46"/>
                    <a:pt x="3" y="46"/>
                    <a:pt x="3" y="46"/>
                  </a:cubicBezTo>
                  <a:cubicBezTo>
                    <a:pt x="3" y="44"/>
                    <a:pt x="3" y="44"/>
                    <a:pt x="3" y="44"/>
                  </a:cubicBezTo>
                  <a:cubicBezTo>
                    <a:pt x="3" y="43"/>
                    <a:pt x="3" y="43"/>
                    <a:pt x="3" y="43"/>
                  </a:cubicBezTo>
                  <a:cubicBezTo>
                    <a:pt x="3" y="43"/>
                    <a:pt x="3" y="43"/>
                    <a:pt x="3" y="43"/>
                  </a:cubicBezTo>
                  <a:cubicBezTo>
                    <a:pt x="3" y="42"/>
                    <a:pt x="3" y="42"/>
                    <a:pt x="3" y="42"/>
                  </a:cubicBezTo>
                  <a:cubicBezTo>
                    <a:pt x="3" y="41"/>
                    <a:pt x="3" y="41"/>
                    <a:pt x="3" y="41"/>
                  </a:cubicBezTo>
                  <a:cubicBezTo>
                    <a:pt x="3" y="40"/>
                    <a:pt x="3" y="40"/>
                    <a:pt x="3" y="40"/>
                  </a:cubicBezTo>
                  <a:cubicBezTo>
                    <a:pt x="3" y="39"/>
                    <a:pt x="3" y="39"/>
                    <a:pt x="3" y="39"/>
                  </a:cubicBezTo>
                  <a:cubicBezTo>
                    <a:pt x="3" y="37"/>
                    <a:pt x="3" y="37"/>
                    <a:pt x="3" y="37"/>
                  </a:cubicBezTo>
                  <a:cubicBezTo>
                    <a:pt x="3" y="36"/>
                    <a:pt x="3" y="36"/>
                    <a:pt x="3" y="36"/>
                  </a:cubicBezTo>
                  <a:cubicBezTo>
                    <a:pt x="5" y="35"/>
                    <a:pt x="5" y="35"/>
                    <a:pt x="5" y="35"/>
                  </a:cubicBezTo>
                  <a:cubicBezTo>
                    <a:pt x="5" y="34"/>
                    <a:pt x="5" y="34"/>
                    <a:pt x="5" y="34"/>
                  </a:cubicBezTo>
                  <a:cubicBezTo>
                    <a:pt x="5" y="34"/>
                    <a:pt x="5" y="34"/>
                    <a:pt x="5" y="34"/>
                  </a:cubicBezTo>
                  <a:cubicBezTo>
                    <a:pt x="6" y="32"/>
                    <a:pt x="6" y="32"/>
                    <a:pt x="6" y="32"/>
                  </a:cubicBezTo>
                  <a:cubicBezTo>
                    <a:pt x="7" y="32"/>
                    <a:pt x="7" y="32"/>
                    <a:pt x="7" y="32"/>
                  </a:cubicBezTo>
                  <a:cubicBezTo>
                    <a:pt x="7" y="31"/>
                    <a:pt x="7" y="31"/>
                    <a:pt x="7" y="31"/>
                  </a:cubicBezTo>
                  <a:cubicBezTo>
                    <a:pt x="7" y="28"/>
                    <a:pt x="7" y="28"/>
                    <a:pt x="7" y="28"/>
                  </a:cubicBezTo>
                  <a:cubicBezTo>
                    <a:pt x="9" y="27"/>
                    <a:pt x="9" y="27"/>
                    <a:pt x="9" y="27"/>
                  </a:cubicBezTo>
                  <a:cubicBezTo>
                    <a:pt x="9" y="25"/>
                    <a:pt x="9" y="25"/>
                    <a:pt x="9" y="25"/>
                  </a:cubicBezTo>
                  <a:cubicBezTo>
                    <a:pt x="10" y="22"/>
                    <a:pt x="10" y="22"/>
                    <a:pt x="10" y="22"/>
                  </a:cubicBezTo>
                  <a:cubicBezTo>
                    <a:pt x="10" y="21"/>
                    <a:pt x="10" y="21"/>
                    <a:pt x="10" y="21"/>
                  </a:cubicBezTo>
                  <a:cubicBezTo>
                    <a:pt x="11" y="20"/>
                    <a:pt x="11" y="20"/>
                    <a:pt x="11" y="20"/>
                  </a:cubicBezTo>
                  <a:cubicBezTo>
                    <a:pt x="11" y="20"/>
                    <a:pt x="11" y="20"/>
                    <a:pt x="11" y="20"/>
                  </a:cubicBezTo>
                  <a:cubicBezTo>
                    <a:pt x="11" y="19"/>
                    <a:pt x="11" y="19"/>
                    <a:pt x="11" y="19"/>
                  </a:cubicBezTo>
                  <a:cubicBezTo>
                    <a:pt x="12" y="18"/>
                    <a:pt x="12" y="18"/>
                    <a:pt x="12" y="18"/>
                  </a:cubicBezTo>
                  <a:cubicBezTo>
                    <a:pt x="12" y="17"/>
                    <a:pt x="12" y="17"/>
                    <a:pt x="12" y="17"/>
                  </a:cubicBezTo>
                  <a:cubicBezTo>
                    <a:pt x="12" y="17"/>
                    <a:pt x="12" y="17"/>
                    <a:pt x="12" y="17"/>
                  </a:cubicBezTo>
                  <a:cubicBezTo>
                    <a:pt x="13" y="18"/>
                    <a:pt x="13" y="18"/>
                    <a:pt x="13" y="18"/>
                  </a:cubicBezTo>
                  <a:cubicBezTo>
                    <a:pt x="14" y="18"/>
                    <a:pt x="14" y="18"/>
                    <a:pt x="14" y="18"/>
                  </a:cubicBezTo>
                  <a:cubicBezTo>
                    <a:pt x="15" y="18"/>
                    <a:pt x="15" y="18"/>
                    <a:pt x="15" y="18"/>
                  </a:cubicBezTo>
                  <a:cubicBezTo>
                    <a:pt x="15" y="18"/>
                    <a:pt x="15" y="18"/>
                    <a:pt x="15" y="18"/>
                  </a:cubicBezTo>
                  <a:cubicBezTo>
                    <a:pt x="16" y="18"/>
                    <a:pt x="16" y="18"/>
                    <a:pt x="16" y="18"/>
                  </a:cubicBezTo>
                  <a:cubicBezTo>
                    <a:pt x="17" y="19"/>
                    <a:pt x="17" y="19"/>
                    <a:pt x="17" y="19"/>
                  </a:cubicBezTo>
                  <a:cubicBezTo>
                    <a:pt x="16" y="18"/>
                    <a:pt x="16" y="18"/>
                    <a:pt x="16" y="18"/>
                  </a:cubicBezTo>
                  <a:cubicBezTo>
                    <a:pt x="16" y="18"/>
                    <a:pt x="16" y="18"/>
                    <a:pt x="16" y="18"/>
                  </a:cubicBezTo>
                  <a:cubicBezTo>
                    <a:pt x="15" y="18"/>
                    <a:pt x="15" y="18"/>
                    <a:pt x="15" y="18"/>
                  </a:cubicBezTo>
                  <a:cubicBezTo>
                    <a:pt x="14" y="17"/>
                    <a:pt x="14" y="17"/>
                    <a:pt x="14" y="17"/>
                  </a:cubicBezTo>
                  <a:cubicBezTo>
                    <a:pt x="13" y="17"/>
                    <a:pt x="13" y="17"/>
                    <a:pt x="13" y="17"/>
                  </a:cubicBezTo>
                  <a:cubicBezTo>
                    <a:pt x="12" y="17"/>
                    <a:pt x="12" y="17"/>
                    <a:pt x="12" y="17"/>
                  </a:cubicBezTo>
                  <a:cubicBezTo>
                    <a:pt x="12" y="16"/>
                    <a:pt x="12" y="16"/>
                    <a:pt x="12" y="16"/>
                  </a:cubicBezTo>
                  <a:cubicBezTo>
                    <a:pt x="12" y="16"/>
                    <a:pt x="12" y="16"/>
                    <a:pt x="12" y="16"/>
                  </a:cubicBezTo>
                  <a:cubicBezTo>
                    <a:pt x="12" y="16"/>
                    <a:pt x="12" y="16"/>
                    <a:pt x="12" y="16"/>
                  </a:cubicBezTo>
                  <a:cubicBezTo>
                    <a:pt x="13" y="16"/>
                    <a:pt x="13" y="16"/>
                    <a:pt x="13" y="16"/>
                  </a:cubicBezTo>
                  <a:cubicBezTo>
                    <a:pt x="13" y="15"/>
                    <a:pt x="13" y="15"/>
                    <a:pt x="13" y="15"/>
                  </a:cubicBezTo>
                  <a:cubicBezTo>
                    <a:pt x="13" y="14"/>
                    <a:pt x="13" y="14"/>
                    <a:pt x="13" y="14"/>
                  </a:cubicBezTo>
                  <a:cubicBezTo>
                    <a:pt x="13" y="14"/>
                    <a:pt x="13" y="14"/>
                    <a:pt x="13" y="14"/>
                  </a:cubicBezTo>
                  <a:cubicBezTo>
                    <a:pt x="12" y="14"/>
                    <a:pt x="12" y="14"/>
                    <a:pt x="12" y="14"/>
                  </a:cubicBezTo>
                  <a:cubicBezTo>
                    <a:pt x="12" y="13"/>
                    <a:pt x="12" y="13"/>
                    <a:pt x="12" y="13"/>
                  </a:cubicBezTo>
                  <a:cubicBezTo>
                    <a:pt x="13" y="13"/>
                    <a:pt x="13" y="13"/>
                    <a:pt x="13" y="13"/>
                  </a:cubicBezTo>
                  <a:cubicBezTo>
                    <a:pt x="13" y="12"/>
                    <a:pt x="13" y="12"/>
                    <a:pt x="13" y="12"/>
                  </a:cubicBezTo>
                  <a:cubicBezTo>
                    <a:pt x="13" y="12"/>
                    <a:pt x="13" y="12"/>
                    <a:pt x="13" y="12"/>
                  </a:cubicBezTo>
                  <a:cubicBezTo>
                    <a:pt x="13" y="12"/>
                    <a:pt x="13" y="12"/>
                    <a:pt x="13" y="12"/>
                  </a:cubicBezTo>
                  <a:cubicBezTo>
                    <a:pt x="13" y="12"/>
                    <a:pt x="13" y="12"/>
                    <a:pt x="13" y="12"/>
                  </a:cubicBezTo>
                  <a:cubicBezTo>
                    <a:pt x="13" y="11"/>
                    <a:pt x="13" y="11"/>
                    <a:pt x="13" y="11"/>
                  </a:cubicBezTo>
                  <a:cubicBezTo>
                    <a:pt x="12" y="9"/>
                    <a:pt x="12" y="9"/>
                    <a:pt x="12" y="9"/>
                  </a:cubicBezTo>
                  <a:cubicBezTo>
                    <a:pt x="13" y="7"/>
                    <a:pt x="13" y="7"/>
                    <a:pt x="13" y="7"/>
                  </a:cubicBezTo>
                  <a:cubicBezTo>
                    <a:pt x="12" y="6"/>
                    <a:pt x="12" y="6"/>
                    <a:pt x="12" y="6"/>
                  </a:cubicBezTo>
                  <a:cubicBezTo>
                    <a:pt x="12" y="5"/>
                    <a:pt x="12" y="5"/>
                    <a:pt x="12" y="5"/>
                  </a:cubicBezTo>
                  <a:cubicBezTo>
                    <a:pt x="13" y="4"/>
                    <a:pt x="13" y="4"/>
                    <a:pt x="13" y="4"/>
                  </a:cubicBezTo>
                  <a:cubicBezTo>
                    <a:pt x="13" y="3"/>
                    <a:pt x="13" y="3"/>
                    <a:pt x="13" y="3"/>
                  </a:cubicBezTo>
                  <a:cubicBezTo>
                    <a:pt x="14" y="3"/>
                    <a:pt x="14" y="3"/>
                    <a:pt x="14" y="3"/>
                  </a:cubicBezTo>
                  <a:cubicBezTo>
                    <a:pt x="16" y="5"/>
                    <a:pt x="16" y="5"/>
                    <a:pt x="16" y="5"/>
                  </a:cubicBezTo>
                  <a:cubicBezTo>
                    <a:pt x="17" y="5"/>
                    <a:pt x="17" y="5"/>
                    <a:pt x="17" y="5"/>
                  </a:cubicBezTo>
                  <a:cubicBezTo>
                    <a:pt x="19" y="5"/>
                    <a:pt x="19" y="5"/>
                    <a:pt x="19" y="5"/>
                  </a:cubicBezTo>
                  <a:cubicBezTo>
                    <a:pt x="19" y="6"/>
                    <a:pt x="19" y="6"/>
                    <a:pt x="19" y="6"/>
                  </a:cubicBezTo>
                  <a:cubicBezTo>
                    <a:pt x="20" y="6"/>
                    <a:pt x="20" y="6"/>
                    <a:pt x="20" y="6"/>
                  </a:cubicBezTo>
                  <a:cubicBezTo>
                    <a:pt x="20" y="6"/>
                    <a:pt x="20" y="6"/>
                    <a:pt x="20" y="6"/>
                  </a:cubicBezTo>
                  <a:cubicBezTo>
                    <a:pt x="21" y="6"/>
                    <a:pt x="21" y="6"/>
                    <a:pt x="21" y="6"/>
                  </a:cubicBezTo>
                  <a:cubicBezTo>
                    <a:pt x="21" y="7"/>
                    <a:pt x="21" y="7"/>
                    <a:pt x="21" y="7"/>
                  </a:cubicBezTo>
                  <a:cubicBezTo>
                    <a:pt x="21" y="7"/>
                    <a:pt x="21" y="7"/>
                    <a:pt x="21" y="7"/>
                  </a:cubicBezTo>
                  <a:cubicBezTo>
                    <a:pt x="20" y="7"/>
                    <a:pt x="20" y="7"/>
                    <a:pt x="20" y="7"/>
                  </a:cubicBezTo>
                  <a:cubicBezTo>
                    <a:pt x="19" y="8"/>
                    <a:pt x="19" y="8"/>
                    <a:pt x="19" y="8"/>
                  </a:cubicBezTo>
                  <a:cubicBezTo>
                    <a:pt x="19" y="9"/>
                    <a:pt x="19" y="9"/>
                    <a:pt x="19" y="9"/>
                  </a:cubicBezTo>
                  <a:cubicBezTo>
                    <a:pt x="20" y="9"/>
                    <a:pt x="20" y="9"/>
                    <a:pt x="20" y="9"/>
                  </a:cubicBezTo>
                  <a:cubicBezTo>
                    <a:pt x="20" y="8"/>
                    <a:pt x="20" y="8"/>
                    <a:pt x="20" y="8"/>
                  </a:cubicBezTo>
                  <a:cubicBezTo>
                    <a:pt x="21" y="7"/>
                    <a:pt x="21" y="7"/>
                    <a:pt x="21" y="7"/>
                  </a:cubicBezTo>
                  <a:cubicBezTo>
                    <a:pt x="21" y="7"/>
                    <a:pt x="21" y="7"/>
                    <a:pt x="21" y="7"/>
                  </a:cubicBezTo>
                  <a:cubicBezTo>
                    <a:pt x="21" y="8"/>
                    <a:pt x="21" y="8"/>
                    <a:pt x="21" y="8"/>
                  </a:cubicBezTo>
                  <a:cubicBezTo>
                    <a:pt x="21" y="8"/>
                    <a:pt x="21" y="8"/>
                    <a:pt x="21" y="8"/>
                  </a:cubicBezTo>
                  <a:cubicBezTo>
                    <a:pt x="20" y="9"/>
                    <a:pt x="20" y="9"/>
                    <a:pt x="20" y="9"/>
                  </a:cubicBezTo>
                  <a:cubicBezTo>
                    <a:pt x="20" y="10"/>
                    <a:pt x="20" y="10"/>
                    <a:pt x="20" y="10"/>
                  </a:cubicBezTo>
                  <a:cubicBezTo>
                    <a:pt x="20" y="11"/>
                    <a:pt x="20" y="11"/>
                    <a:pt x="20" y="11"/>
                  </a:cubicBezTo>
                  <a:cubicBezTo>
                    <a:pt x="20" y="10"/>
                    <a:pt x="20" y="10"/>
                    <a:pt x="20" y="10"/>
                  </a:cubicBezTo>
                  <a:cubicBezTo>
                    <a:pt x="19" y="11"/>
                    <a:pt x="19" y="11"/>
                    <a:pt x="19" y="11"/>
                  </a:cubicBezTo>
                  <a:cubicBezTo>
                    <a:pt x="19" y="10"/>
                    <a:pt x="19" y="10"/>
                    <a:pt x="19" y="10"/>
                  </a:cubicBezTo>
                  <a:cubicBezTo>
                    <a:pt x="18" y="11"/>
                    <a:pt x="18" y="11"/>
                    <a:pt x="18" y="11"/>
                  </a:cubicBezTo>
                  <a:cubicBezTo>
                    <a:pt x="19" y="11"/>
                    <a:pt x="19" y="11"/>
                    <a:pt x="19" y="11"/>
                  </a:cubicBezTo>
                  <a:cubicBezTo>
                    <a:pt x="19" y="12"/>
                    <a:pt x="19" y="12"/>
                    <a:pt x="19" y="12"/>
                  </a:cubicBezTo>
                  <a:cubicBezTo>
                    <a:pt x="20" y="11"/>
                    <a:pt x="20" y="11"/>
                    <a:pt x="20" y="11"/>
                  </a:cubicBezTo>
                  <a:cubicBezTo>
                    <a:pt x="21" y="10"/>
                    <a:pt x="21" y="10"/>
                    <a:pt x="21" y="10"/>
                  </a:cubicBezTo>
                  <a:cubicBezTo>
                    <a:pt x="21" y="10"/>
                    <a:pt x="21" y="10"/>
                    <a:pt x="21" y="10"/>
                  </a:cubicBezTo>
                  <a:cubicBezTo>
                    <a:pt x="21" y="9"/>
                    <a:pt x="21" y="9"/>
                    <a:pt x="21" y="9"/>
                  </a:cubicBezTo>
                  <a:cubicBezTo>
                    <a:pt x="22" y="9"/>
                    <a:pt x="22" y="9"/>
                    <a:pt x="22" y="9"/>
                  </a:cubicBezTo>
                  <a:cubicBezTo>
                    <a:pt x="22" y="8"/>
                    <a:pt x="22" y="8"/>
                    <a:pt x="22" y="8"/>
                  </a:cubicBezTo>
                  <a:cubicBezTo>
                    <a:pt x="23" y="7"/>
                    <a:pt x="23" y="7"/>
                    <a:pt x="23" y="7"/>
                  </a:cubicBezTo>
                  <a:cubicBezTo>
                    <a:pt x="23" y="6"/>
                    <a:pt x="23" y="6"/>
                    <a:pt x="23" y="6"/>
                  </a:cubicBezTo>
                  <a:cubicBezTo>
                    <a:pt x="23" y="6"/>
                    <a:pt x="23" y="6"/>
                    <a:pt x="23" y="6"/>
                  </a:cubicBezTo>
                  <a:cubicBezTo>
                    <a:pt x="23" y="5"/>
                    <a:pt x="23" y="5"/>
                    <a:pt x="23" y="5"/>
                  </a:cubicBezTo>
                  <a:cubicBezTo>
                    <a:pt x="23" y="5"/>
                    <a:pt x="23" y="5"/>
                    <a:pt x="23" y="5"/>
                  </a:cubicBezTo>
                  <a:cubicBezTo>
                    <a:pt x="23" y="4"/>
                    <a:pt x="23" y="4"/>
                    <a:pt x="23" y="4"/>
                  </a:cubicBezTo>
                  <a:cubicBezTo>
                    <a:pt x="23" y="4"/>
                    <a:pt x="23" y="4"/>
                    <a:pt x="23" y="4"/>
                  </a:cubicBezTo>
                  <a:cubicBezTo>
                    <a:pt x="23" y="4"/>
                    <a:pt x="23" y="4"/>
                    <a:pt x="23" y="4"/>
                  </a:cubicBezTo>
                  <a:cubicBezTo>
                    <a:pt x="23" y="3"/>
                    <a:pt x="23" y="3"/>
                    <a:pt x="23" y="3"/>
                  </a:cubicBezTo>
                  <a:cubicBezTo>
                    <a:pt x="23" y="3"/>
                    <a:pt x="23" y="3"/>
                    <a:pt x="23" y="3"/>
                  </a:cubicBezTo>
                  <a:cubicBezTo>
                    <a:pt x="23" y="2"/>
                    <a:pt x="23" y="2"/>
                    <a:pt x="23" y="2"/>
                  </a:cubicBezTo>
                  <a:cubicBezTo>
                    <a:pt x="22" y="1"/>
                    <a:pt x="22" y="1"/>
                    <a:pt x="22" y="1"/>
                  </a:cubicBezTo>
                  <a:cubicBezTo>
                    <a:pt x="22" y="0"/>
                    <a:pt x="22" y="0"/>
                    <a:pt x="22" y="0"/>
                  </a:cubicBezTo>
                  <a:close/>
                  <a:moveTo>
                    <a:pt x="231" y="57"/>
                  </a:moveTo>
                  <a:cubicBezTo>
                    <a:pt x="231" y="57"/>
                    <a:pt x="231" y="57"/>
                    <a:pt x="231" y="57"/>
                  </a:cubicBezTo>
                  <a:cubicBezTo>
                    <a:pt x="231" y="57"/>
                    <a:pt x="231" y="57"/>
                    <a:pt x="231" y="57"/>
                  </a:cubicBezTo>
                  <a:cubicBezTo>
                    <a:pt x="232" y="57"/>
                    <a:pt x="232" y="57"/>
                    <a:pt x="232" y="57"/>
                  </a:cubicBezTo>
                  <a:cubicBezTo>
                    <a:pt x="232" y="57"/>
                    <a:pt x="232" y="57"/>
                    <a:pt x="232" y="57"/>
                  </a:cubicBezTo>
                  <a:cubicBezTo>
                    <a:pt x="232" y="56"/>
                    <a:pt x="232" y="56"/>
                    <a:pt x="232" y="56"/>
                  </a:cubicBezTo>
                  <a:cubicBezTo>
                    <a:pt x="231" y="57"/>
                    <a:pt x="231" y="57"/>
                    <a:pt x="231" y="57"/>
                  </a:cubicBezTo>
                  <a:cubicBezTo>
                    <a:pt x="231" y="57"/>
                    <a:pt x="231" y="57"/>
                    <a:pt x="231" y="57"/>
                  </a:cubicBezTo>
                  <a:cubicBezTo>
                    <a:pt x="231" y="57"/>
                    <a:pt x="231" y="57"/>
                    <a:pt x="231" y="57"/>
                  </a:cubicBezTo>
                  <a:close/>
                  <a:moveTo>
                    <a:pt x="217" y="60"/>
                  </a:moveTo>
                  <a:cubicBezTo>
                    <a:pt x="217" y="61"/>
                    <a:pt x="217" y="61"/>
                    <a:pt x="217" y="61"/>
                  </a:cubicBezTo>
                  <a:cubicBezTo>
                    <a:pt x="217" y="60"/>
                    <a:pt x="217" y="60"/>
                    <a:pt x="217" y="60"/>
                  </a:cubicBezTo>
                  <a:cubicBezTo>
                    <a:pt x="218" y="60"/>
                    <a:pt x="218" y="60"/>
                    <a:pt x="218" y="60"/>
                  </a:cubicBezTo>
                  <a:cubicBezTo>
                    <a:pt x="219" y="60"/>
                    <a:pt x="219" y="60"/>
                    <a:pt x="219" y="60"/>
                  </a:cubicBezTo>
                  <a:cubicBezTo>
                    <a:pt x="220" y="60"/>
                    <a:pt x="220" y="60"/>
                    <a:pt x="220" y="60"/>
                  </a:cubicBezTo>
                  <a:cubicBezTo>
                    <a:pt x="221" y="60"/>
                    <a:pt x="221" y="60"/>
                    <a:pt x="221" y="60"/>
                  </a:cubicBezTo>
                  <a:cubicBezTo>
                    <a:pt x="222" y="59"/>
                    <a:pt x="222" y="59"/>
                    <a:pt x="222" y="59"/>
                  </a:cubicBezTo>
                  <a:cubicBezTo>
                    <a:pt x="223" y="59"/>
                    <a:pt x="223" y="59"/>
                    <a:pt x="223" y="59"/>
                  </a:cubicBezTo>
                  <a:cubicBezTo>
                    <a:pt x="223" y="59"/>
                    <a:pt x="223" y="59"/>
                    <a:pt x="223" y="59"/>
                  </a:cubicBezTo>
                  <a:cubicBezTo>
                    <a:pt x="224" y="59"/>
                    <a:pt x="224" y="59"/>
                    <a:pt x="224" y="59"/>
                  </a:cubicBezTo>
                  <a:cubicBezTo>
                    <a:pt x="225" y="59"/>
                    <a:pt x="225" y="59"/>
                    <a:pt x="225" y="59"/>
                  </a:cubicBezTo>
                  <a:cubicBezTo>
                    <a:pt x="225" y="59"/>
                    <a:pt x="225" y="59"/>
                    <a:pt x="225" y="59"/>
                  </a:cubicBezTo>
                  <a:cubicBezTo>
                    <a:pt x="225" y="59"/>
                    <a:pt x="225" y="59"/>
                    <a:pt x="225" y="59"/>
                  </a:cubicBezTo>
                  <a:cubicBezTo>
                    <a:pt x="224" y="59"/>
                    <a:pt x="224" y="59"/>
                    <a:pt x="224" y="59"/>
                  </a:cubicBezTo>
                  <a:cubicBezTo>
                    <a:pt x="223" y="59"/>
                    <a:pt x="223" y="59"/>
                    <a:pt x="223" y="59"/>
                  </a:cubicBezTo>
                  <a:cubicBezTo>
                    <a:pt x="224" y="58"/>
                    <a:pt x="224" y="58"/>
                    <a:pt x="224" y="58"/>
                  </a:cubicBezTo>
                  <a:cubicBezTo>
                    <a:pt x="224" y="58"/>
                    <a:pt x="224" y="58"/>
                    <a:pt x="224" y="58"/>
                  </a:cubicBezTo>
                  <a:cubicBezTo>
                    <a:pt x="224" y="58"/>
                    <a:pt x="224" y="58"/>
                    <a:pt x="224" y="58"/>
                  </a:cubicBezTo>
                  <a:cubicBezTo>
                    <a:pt x="223" y="59"/>
                    <a:pt x="223" y="59"/>
                    <a:pt x="223" y="59"/>
                  </a:cubicBezTo>
                  <a:cubicBezTo>
                    <a:pt x="221" y="59"/>
                    <a:pt x="221" y="59"/>
                    <a:pt x="221" y="59"/>
                  </a:cubicBezTo>
                  <a:cubicBezTo>
                    <a:pt x="220" y="59"/>
                    <a:pt x="220" y="59"/>
                    <a:pt x="220" y="59"/>
                  </a:cubicBezTo>
                  <a:cubicBezTo>
                    <a:pt x="219" y="59"/>
                    <a:pt x="219" y="59"/>
                    <a:pt x="219" y="59"/>
                  </a:cubicBezTo>
                  <a:cubicBezTo>
                    <a:pt x="218" y="59"/>
                    <a:pt x="218" y="59"/>
                    <a:pt x="218" y="59"/>
                  </a:cubicBezTo>
                  <a:cubicBezTo>
                    <a:pt x="217" y="59"/>
                    <a:pt x="217" y="59"/>
                    <a:pt x="217" y="59"/>
                  </a:cubicBezTo>
                  <a:cubicBezTo>
                    <a:pt x="216" y="60"/>
                    <a:pt x="216" y="60"/>
                    <a:pt x="216" y="60"/>
                  </a:cubicBezTo>
                  <a:cubicBezTo>
                    <a:pt x="217" y="60"/>
                    <a:pt x="217" y="60"/>
                    <a:pt x="217" y="60"/>
                  </a:cubicBezTo>
                  <a:cubicBezTo>
                    <a:pt x="217" y="60"/>
                    <a:pt x="217" y="60"/>
                    <a:pt x="217" y="60"/>
                  </a:cubicBezTo>
                  <a:close/>
                  <a:moveTo>
                    <a:pt x="22" y="4"/>
                  </a:moveTo>
                  <a:cubicBezTo>
                    <a:pt x="21" y="5"/>
                    <a:pt x="21" y="5"/>
                    <a:pt x="21" y="5"/>
                  </a:cubicBezTo>
                  <a:cubicBezTo>
                    <a:pt x="21" y="6"/>
                    <a:pt x="21" y="6"/>
                    <a:pt x="21" y="6"/>
                  </a:cubicBezTo>
                  <a:cubicBezTo>
                    <a:pt x="22" y="7"/>
                    <a:pt x="22" y="7"/>
                    <a:pt x="22" y="7"/>
                  </a:cubicBezTo>
                  <a:cubicBezTo>
                    <a:pt x="22" y="7"/>
                    <a:pt x="22" y="7"/>
                    <a:pt x="22" y="7"/>
                  </a:cubicBezTo>
                  <a:cubicBezTo>
                    <a:pt x="22" y="5"/>
                    <a:pt x="22" y="5"/>
                    <a:pt x="22" y="5"/>
                  </a:cubicBezTo>
                  <a:cubicBezTo>
                    <a:pt x="22" y="5"/>
                    <a:pt x="22" y="5"/>
                    <a:pt x="22" y="5"/>
                  </a:cubicBezTo>
                  <a:cubicBezTo>
                    <a:pt x="22" y="4"/>
                    <a:pt x="22" y="4"/>
                    <a:pt x="22" y="4"/>
                  </a:cubicBezTo>
                  <a:cubicBezTo>
                    <a:pt x="22" y="4"/>
                    <a:pt x="22" y="4"/>
                    <a:pt x="22" y="4"/>
                  </a:cubicBezTo>
                  <a:close/>
                  <a:moveTo>
                    <a:pt x="106" y="121"/>
                  </a:moveTo>
                  <a:cubicBezTo>
                    <a:pt x="107" y="121"/>
                    <a:pt x="107" y="121"/>
                    <a:pt x="107" y="121"/>
                  </a:cubicBezTo>
                  <a:cubicBezTo>
                    <a:pt x="108" y="120"/>
                    <a:pt x="108" y="120"/>
                    <a:pt x="108" y="120"/>
                  </a:cubicBezTo>
                  <a:cubicBezTo>
                    <a:pt x="108" y="119"/>
                    <a:pt x="108" y="119"/>
                    <a:pt x="108" y="119"/>
                  </a:cubicBezTo>
                  <a:cubicBezTo>
                    <a:pt x="107" y="119"/>
                    <a:pt x="107" y="119"/>
                    <a:pt x="107" y="119"/>
                  </a:cubicBezTo>
                  <a:cubicBezTo>
                    <a:pt x="106" y="121"/>
                    <a:pt x="106" y="121"/>
                    <a:pt x="106" y="121"/>
                  </a:cubicBezTo>
                  <a:close/>
                  <a:moveTo>
                    <a:pt x="105" y="123"/>
                  </a:moveTo>
                  <a:cubicBezTo>
                    <a:pt x="106" y="123"/>
                    <a:pt x="106" y="123"/>
                    <a:pt x="106" y="123"/>
                  </a:cubicBezTo>
                  <a:cubicBezTo>
                    <a:pt x="106" y="122"/>
                    <a:pt x="106" y="122"/>
                    <a:pt x="106" y="122"/>
                  </a:cubicBezTo>
                  <a:cubicBezTo>
                    <a:pt x="106" y="121"/>
                    <a:pt x="106" y="121"/>
                    <a:pt x="106" y="121"/>
                  </a:cubicBezTo>
                  <a:cubicBezTo>
                    <a:pt x="105" y="123"/>
                    <a:pt x="105" y="123"/>
                    <a:pt x="105" y="123"/>
                  </a:cubicBezTo>
                  <a:close/>
                  <a:moveTo>
                    <a:pt x="105" y="128"/>
                  </a:moveTo>
                  <a:cubicBezTo>
                    <a:pt x="104" y="127"/>
                    <a:pt x="104" y="127"/>
                    <a:pt x="104" y="127"/>
                  </a:cubicBezTo>
                  <a:cubicBezTo>
                    <a:pt x="105" y="125"/>
                    <a:pt x="105" y="125"/>
                    <a:pt x="105" y="125"/>
                  </a:cubicBezTo>
                  <a:cubicBezTo>
                    <a:pt x="105" y="123"/>
                    <a:pt x="105" y="123"/>
                    <a:pt x="105" y="123"/>
                  </a:cubicBezTo>
                  <a:cubicBezTo>
                    <a:pt x="104" y="125"/>
                    <a:pt x="104" y="125"/>
                    <a:pt x="104" y="125"/>
                  </a:cubicBezTo>
                  <a:cubicBezTo>
                    <a:pt x="104" y="127"/>
                    <a:pt x="104" y="127"/>
                    <a:pt x="104" y="127"/>
                  </a:cubicBezTo>
                  <a:cubicBezTo>
                    <a:pt x="104" y="127"/>
                    <a:pt x="105" y="128"/>
                    <a:pt x="105" y="128"/>
                  </a:cubicBezTo>
                  <a:close/>
                </a:path>
              </a:pathLst>
            </a:custGeom>
            <a:grpFill/>
            <a:ln>
              <a:noFill/>
            </a:ln>
          </p:spPr>
          <p:txBody>
            <a:bodyPr vert="horz" wrap="square" lIns="91440" tIns="45720" rIns="91440" bIns="45720" numCol="1" anchor="t" anchorCtr="0" compatLnSpc="1"/>
            <a:lstStyle/>
            <a:p>
              <a:endParaRPr lang="en-US"/>
            </a:p>
          </p:txBody>
        </p:sp>
      </p:grpSp>
      <p:graphicFrame>
        <p:nvGraphicFramePr>
          <p:cNvPr id="260" name="Chart 259"/>
          <p:cNvGraphicFramePr/>
          <p:nvPr/>
        </p:nvGraphicFramePr>
        <p:xfrm>
          <a:off x="1744672" y="3804106"/>
          <a:ext cx="990600" cy="947531"/>
        </p:xfrm>
        <a:graphic>
          <a:graphicData uri="http://schemas.openxmlformats.org/drawingml/2006/chart">
            <c:chart xmlns:c="http://schemas.openxmlformats.org/drawingml/2006/chart" xmlns:r="http://schemas.openxmlformats.org/officeDocument/2006/relationships" r:id="rId2"/>
          </a:graphicData>
        </a:graphic>
      </p:graphicFrame>
      <p:sp>
        <p:nvSpPr>
          <p:cNvPr id="261" name="Text Box 10"/>
          <p:cNvSpPr txBox="1">
            <a:spLocks noChangeArrowheads="1"/>
          </p:cNvSpPr>
          <p:nvPr/>
        </p:nvSpPr>
        <p:spPr bwMode="auto">
          <a:xfrm>
            <a:off x="1921419"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55%</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2" name="Text Box 10"/>
          <p:cNvSpPr txBox="1">
            <a:spLocks noChangeArrowheads="1"/>
          </p:cNvSpPr>
          <p:nvPr/>
        </p:nvSpPr>
        <p:spPr bwMode="auto">
          <a:xfrm>
            <a:off x="1651865"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El Capito</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66" name="Chart 265"/>
          <p:cNvGraphicFramePr/>
          <p:nvPr/>
        </p:nvGraphicFramePr>
        <p:xfrm>
          <a:off x="550007" y="3804106"/>
          <a:ext cx="990600" cy="947531"/>
        </p:xfrm>
        <a:graphic>
          <a:graphicData uri="http://schemas.openxmlformats.org/drawingml/2006/chart">
            <c:chart xmlns:c="http://schemas.openxmlformats.org/drawingml/2006/chart" xmlns:r="http://schemas.openxmlformats.org/officeDocument/2006/relationships" r:id="rId3"/>
          </a:graphicData>
        </a:graphic>
      </p:graphicFrame>
      <p:sp>
        <p:nvSpPr>
          <p:cNvPr id="267" name="Text Box 10"/>
          <p:cNvSpPr txBox="1">
            <a:spLocks noChangeArrowheads="1"/>
          </p:cNvSpPr>
          <p:nvPr/>
        </p:nvSpPr>
        <p:spPr bwMode="auto">
          <a:xfrm>
            <a:off x="726754"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35%</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8" name="Text Box 10"/>
          <p:cNvSpPr txBox="1">
            <a:spLocks noChangeArrowheads="1"/>
          </p:cNvSpPr>
          <p:nvPr/>
        </p:nvSpPr>
        <p:spPr bwMode="auto">
          <a:xfrm>
            <a:off x="457200" y="4642306"/>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San Fransisco</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71" name="Chart 270"/>
          <p:cNvGraphicFramePr/>
          <p:nvPr/>
        </p:nvGraphicFramePr>
        <p:xfrm>
          <a:off x="3255500" y="3804106"/>
          <a:ext cx="990600" cy="947531"/>
        </p:xfrm>
        <a:graphic>
          <a:graphicData uri="http://schemas.openxmlformats.org/drawingml/2006/chart">
            <c:chart xmlns:c="http://schemas.openxmlformats.org/drawingml/2006/chart" xmlns:r="http://schemas.openxmlformats.org/officeDocument/2006/relationships" r:id="rId4"/>
          </a:graphicData>
        </a:graphic>
      </p:graphicFrame>
      <p:sp>
        <p:nvSpPr>
          <p:cNvPr id="272" name="Text Box 10"/>
          <p:cNvSpPr txBox="1">
            <a:spLocks noChangeArrowheads="1"/>
          </p:cNvSpPr>
          <p:nvPr/>
        </p:nvSpPr>
        <p:spPr bwMode="auto">
          <a:xfrm>
            <a:off x="34322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89%</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3" name="Text Box 10"/>
          <p:cNvSpPr txBox="1">
            <a:spLocks noChangeArrowheads="1"/>
          </p:cNvSpPr>
          <p:nvPr/>
        </p:nvSpPr>
        <p:spPr bwMode="auto">
          <a:xfrm>
            <a:off x="31626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Casablanca</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75" name="Chart 274"/>
          <p:cNvGraphicFramePr/>
          <p:nvPr/>
        </p:nvGraphicFramePr>
        <p:xfrm>
          <a:off x="4517686" y="3804106"/>
          <a:ext cx="990600" cy="947531"/>
        </p:xfrm>
        <a:graphic>
          <a:graphicData uri="http://schemas.openxmlformats.org/drawingml/2006/chart">
            <c:chart xmlns:c="http://schemas.openxmlformats.org/drawingml/2006/chart" xmlns:r="http://schemas.openxmlformats.org/officeDocument/2006/relationships" r:id="rId5"/>
          </a:graphicData>
        </a:graphic>
      </p:graphicFrame>
      <p:sp>
        <p:nvSpPr>
          <p:cNvPr id="276" name="Text Box 10"/>
          <p:cNvSpPr txBox="1">
            <a:spLocks noChangeArrowheads="1"/>
          </p:cNvSpPr>
          <p:nvPr/>
        </p:nvSpPr>
        <p:spPr bwMode="auto">
          <a:xfrm>
            <a:off x="46944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42%</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7" name="Text Box 10"/>
          <p:cNvSpPr txBox="1">
            <a:spLocks noChangeArrowheads="1"/>
          </p:cNvSpPr>
          <p:nvPr/>
        </p:nvSpPr>
        <p:spPr bwMode="auto">
          <a:xfrm>
            <a:off x="44248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Mecca</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95" name="Chart 294"/>
          <p:cNvGraphicFramePr/>
          <p:nvPr/>
        </p:nvGraphicFramePr>
        <p:xfrm>
          <a:off x="6074900" y="3804106"/>
          <a:ext cx="990600" cy="947531"/>
        </p:xfrm>
        <a:graphic>
          <a:graphicData uri="http://schemas.openxmlformats.org/drawingml/2006/chart">
            <c:chart xmlns:c="http://schemas.openxmlformats.org/drawingml/2006/chart" xmlns:r="http://schemas.openxmlformats.org/officeDocument/2006/relationships" r:id="rId6"/>
          </a:graphicData>
        </a:graphic>
      </p:graphicFrame>
      <p:sp>
        <p:nvSpPr>
          <p:cNvPr id="296" name="Text Box 10"/>
          <p:cNvSpPr txBox="1">
            <a:spLocks noChangeArrowheads="1"/>
          </p:cNvSpPr>
          <p:nvPr/>
        </p:nvSpPr>
        <p:spPr bwMode="auto">
          <a:xfrm>
            <a:off x="6251647"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94%</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97" name="Text Box 10"/>
          <p:cNvSpPr txBox="1">
            <a:spLocks noChangeArrowheads="1"/>
          </p:cNvSpPr>
          <p:nvPr/>
        </p:nvSpPr>
        <p:spPr bwMode="auto">
          <a:xfrm>
            <a:off x="5982093"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Jakarta</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aphicFrame>
        <p:nvGraphicFramePr>
          <p:cNvPr id="299" name="Chart 298"/>
          <p:cNvGraphicFramePr/>
          <p:nvPr/>
        </p:nvGraphicFramePr>
        <p:xfrm>
          <a:off x="7337086" y="3804106"/>
          <a:ext cx="990600" cy="947531"/>
        </p:xfrm>
        <a:graphic>
          <a:graphicData uri="http://schemas.openxmlformats.org/drawingml/2006/chart">
            <c:chart xmlns:c="http://schemas.openxmlformats.org/drawingml/2006/chart" xmlns:r="http://schemas.openxmlformats.org/officeDocument/2006/relationships" r:id="rId7"/>
          </a:graphicData>
        </a:graphic>
      </p:graphicFrame>
      <p:sp>
        <p:nvSpPr>
          <p:cNvPr id="300" name="Text Box 10"/>
          <p:cNvSpPr txBox="1">
            <a:spLocks noChangeArrowheads="1"/>
          </p:cNvSpPr>
          <p:nvPr/>
        </p:nvSpPr>
        <p:spPr bwMode="auto">
          <a:xfrm>
            <a:off x="7513833" y="4131677"/>
            <a:ext cx="637107" cy="292388"/>
          </a:xfrm>
          <a:prstGeom prst="rect">
            <a:avLst/>
          </a:prstGeom>
          <a:noFill/>
          <a:ln w="9525">
            <a:noFill/>
            <a:miter lim="800000"/>
          </a:ln>
        </p:spPr>
        <p:txBody>
          <a:bodyPr wrap="square" lIns="45720" tIns="22860" rIns="45720" bIns="22860">
            <a:spAutoFit/>
          </a:bodyPr>
          <a:lstStyle/>
          <a:p>
            <a:pPr algn="ctr" defTabSz="1087755"/>
            <a:r>
              <a:rPr lang="en-US" sz="16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21%</a:t>
            </a:r>
            <a:endParaRPr lang="en-US" sz="12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1" name="Text Box 10"/>
          <p:cNvSpPr txBox="1">
            <a:spLocks noChangeArrowheads="1"/>
          </p:cNvSpPr>
          <p:nvPr/>
        </p:nvSpPr>
        <p:spPr bwMode="auto">
          <a:xfrm>
            <a:off x="7244279" y="4642306"/>
            <a:ext cx="1176214"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Sydney</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3" name="Oval 302"/>
          <p:cNvSpPr/>
          <p:nvPr/>
        </p:nvSpPr>
        <p:spPr>
          <a:xfrm>
            <a:off x="2207785" y="177697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Oval 303"/>
          <p:cNvSpPr/>
          <p:nvPr/>
        </p:nvSpPr>
        <p:spPr>
          <a:xfrm>
            <a:off x="2979346" y="258450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Oval 304"/>
          <p:cNvSpPr/>
          <p:nvPr/>
        </p:nvSpPr>
        <p:spPr>
          <a:xfrm>
            <a:off x="4318744" y="2297913"/>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Oval 305"/>
          <p:cNvSpPr/>
          <p:nvPr/>
        </p:nvSpPr>
        <p:spPr>
          <a:xfrm>
            <a:off x="5444563" y="2160816"/>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Oval 306"/>
          <p:cNvSpPr/>
          <p:nvPr/>
        </p:nvSpPr>
        <p:spPr>
          <a:xfrm>
            <a:off x="6735951" y="2706560"/>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p:cNvSpPr/>
          <p:nvPr/>
        </p:nvSpPr>
        <p:spPr>
          <a:xfrm>
            <a:off x="7513833" y="3209528"/>
            <a:ext cx="88517" cy="88517"/>
          </a:xfrm>
          <a:prstGeom prst="ellipse">
            <a:avLst/>
          </a:prstGeom>
          <a:noFill/>
          <a:ln>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69" name="Straight Arrow Connector 568"/>
          <p:cNvCxnSpPr/>
          <p:nvPr/>
        </p:nvCxnSpPr>
        <p:spPr>
          <a:xfrm>
            <a:off x="1045307" y="1821237"/>
            <a:ext cx="0" cy="198286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a:stCxn id="303" idx="2"/>
          </p:cNvCxnSpPr>
          <p:nvPr/>
        </p:nvCxnSpPr>
        <p:spPr>
          <a:xfrm flipH="1" flipV="1">
            <a:off x="1045307" y="1814096"/>
            <a:ext cx="1162478" cy="7141"/>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74" name="Straight Arrow Connector 573"/>
          <p:cNvCxnSpPr/>
          <p:nvPr/>
        </p:nvCxnSpPr>
        <p:spPr>
          <a:xfrm>
            <a:off x="2220748" y="2624617"/>
            <a:ext cx="0" cy="117948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a:stCxn id="304" idx="2"/>
          </p:cNvCxnSpPr>
          <p:nvPr/>
        </p:nvCxnSpPr>
        <p:spPr>
          <a:xfrm flipH="1">
            <a:off x="2220749" y="2628767"/>
            <a:ext cx="75859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86" name="Straight Arrow Connector 585"/>
          <p:cNvCxnSpPr/>
          <p:nvPr/>
        </p:nvCxnSpPr>
        <p:spPr>
          <a:xfrm>
            <a:off x="3745540" y="2328209"/>
            <a:ext cx="0" cy="1467040"/>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a:stCxn id="305" idx="2"/>
          </p:cNvCxnSpPr>
          <p:nvPr/>
        </p:nvCxnSpPr>
        <p:spPr>
          <a:xfrm flipH="1" flipV="1">
            <a:off x="3745540" y="2330748"/>
            <a:ext cx="573204" cy="11424"/>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7" name="Straight Arrow Connector 596"/>
          <p:cNvCxnSpPr/>
          <p:nvPr/>
        </p:nvCxnSpPr>
        <p:spPr>
          <a:xfrm>
            <a:off x="5007758" y="2194740"/>
            <a:ext cx="2" cy="1600509"/>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a:stCxn id="306" idx="2"/>
          </p:cNvCxnSpPr>
          <p:nvPr/>
        </p:nvCxnSpPr>
        <p:spPr>
          <a:xfrm flipH="1" flipV="1">
            <a:off x="5007760" y="2203172"/>
            <a:ext cx="436803" cy="1903"/>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5" name="Straight Arrow Connector 604"/>
          <p:cNvCxnSpPr/>
          <p:nvPr/>
        </p:nvCxnSpPr>
        <p:spPr>
          <a:xfrm>
            <a:off x="6556324" y="2749655"/>
            <a:ext cx="0" cy="1045594"/>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flipH="1">
            <a:off x="6556324" y="2750818"/>
            <a:ext cx="168827"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09" name="Straight Arrow Connector 608"/>
          <p:cNvCxnSpPr/>
          <p:nvPr/>
        </p:nvCxnSpPr>
        <p:spPr>
          <a:xfrm>
            <a:off x="7832386" y="3237587"/>
            <a:ext cx="0" cy="557662"/>
          </a:xfrm>
          <a:prstGeom prst="straightConnector1">
            <a:avLst/>
          </a:prstGeom>
          <a:ln w="635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0" name="Straight Connector 609"/>
          <p:cNvCxnSpPr/>
          <p:nvPr/>
        </p:nvCxnSpPr>
        <p:spPr>
          <a:xfrm flipH="1">
            <a:off x="7602351" y="3237587"/>
            <a:ext cx="230035" cy="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50" fill="hold"/>
                                        <p:tgtEl>
                                          <p:spTgt spid="3"/>
                                        </p:tgtEl>
                                        <p:attrNameLst>
                                          <p:attrName>ppt_x</p:attrName>
                                        </p:attrNameLst>
                                      </p:cBhvr>
                                      <p:tavLst>
                                        <p:tav tm="0">
                                          <p:val>
                                            <p:strVal val="#ppt_x"/>
                                          </p:val>
                                        </p:tav>
                                        <p:tav tm="100000">
                                          <p:val>
                                            <p:strVal val="#ppt_x"/>
                                          </p:val>
                                        </p:tav>
                                      </p:tavLst>
                                    </p:anim>
                                    <p:anim calcmode="lin" valueType="num">
                                      <p:cBhvr additive="base">
                                        <p:cTn id="8" dur="25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3"/>
                                        </p:tgtEl>
                                        <p:attrNameLst>
                                          <p:attrName>style.visibility</p:attrName>
                                        </p:attrNameLst>
                                      </p:cBhvr>
                                      <p:to>
                                        <p:strVal val="visible"/>
                                      </p:to>
                                    </p:set>
                                    <p:anim calcmode="lin" valueType="num">
                                      <p:cBhvr additive="base">
                                        <p:cTn id="12" dur="250" fill="hold"/>
                                        <p:tgtEl>
                                          <p:spTgt spid="303"/>
                                        </p:tgtEl>
                                        <p:attrNameLst>
                                          <p:attrName>ppt_x</p:attrName>
                                        </p:attrNameLst>
                                      </p:cBhvr>
                                      <p:tavLst>
                                        <p:tav tm="0">
                                          <p:val>
                                            <p:strVal val="#ppt_x"/>
                                          </p:val>
                                        </p:tav>
                                        <p:tav tm="100000">
                                          <p:val>
                                            <p:strVal val="#ppt_x"/>
                                          </p:val>
                                        </p:tav>
                                      </p:tavLst>
                                    </p:anim>
                                    <p:anim calcmode="lin" valueType="num">
                                      <p:cBhvr additive="base">
                                        <p:cTn id="13" dur="250" fill="hold"/>
                                        <p:tgtEl>
                                          <p:spTgt spid="30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572"/>
                                        </p:tgtEl>
                                        <p:attrNameLst>
                                          <p:attrName>style.visibility</p:attrName>
                                        </p:attrNameLst>
                                      </p:cBhvr>
                                      <p:to>
                                        <p:strVal val="visible"/>
                                      </p:to>
                                    </p:set>
                                    <p:anim calcmode="lin" valueType="num">
                                      <p:cBhvr additive="base">
                                        <p:cTn id="17" dur="250" fill="hold"/>
                                        <p:tgtEl>
                                          <p:spTgt spid="572"/>
                                        </p:tgtEl>
                                        <p:attrNameLst>
                                          <p:attrName>ppt_x</p:attrName>
                                        </p:attrNameLst>
                                      </p:cBhvr>
                                      <p:tavLst>
                                        <p:tav tm="0">
                                          <p:val>
                                            <p:strVal val="#ppt_x"/>
                                          </p:val>
                                        </p:tav>
                                        <p:tav tm="100000">
                                          <p:val>
                                            <p:strVal val="#ppt_x"/>
                                          </p:val>
                                        </p:tav>
                                      </p:tavLst>
                                    </p:anim>
                                    <p:anim calcmode="lin" valueType="num">
                                      <p:cBhvr additive="base">
                                        <p:cTn id="18" dur="250" fill="hold"/>
                                        <p:tgtEl>
                                          <p:spTgt spid="57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69"/>
                                        </p:tgtEl>
                                        <p:attrNameLst>
                                          <p:attrName>style.visibility</p:attrName>
                                        </p:attrNameLst>
                                      </p:cBhvr>
                                      <p:to>
                                        <p:strVal val="visible"/>
                                      </p:to>
                                    </p:set>
                                    <p:anim calcmode="lin" valueType="num">
                                      <p:cBhvr additive="base">
                                        <p:cTn id="22" dur="250" fill="hold"/>
                                        <p:tgtEl>
                                          <p:spTgt spid="569"/>
                                        </p:tgtEl>
                                        <p:attrNameLst>
                                          <p:attrName>ppt_x</p:attrName>
                                        </p:attrNameLst>
                                      </p:cBhvr>
                                      <p:tavLst>
                                        <p:tav tm="0">
                                          <p:val>
                                            <p:strVal val="#ppt_x"/>
                                          </p:val>
                                        </p:tav>
                                        <p:tav tm="100000">
                                          <p:val>
                                            <p:strVal val="#ppt_x"/>
                                          </p:val>
                                        </p:tav>
                                      </p:tavLst>
                                    </p:anim>
                                    <p:anim calcmode="lin" valueType="num">
                                      <p:cBhvr additive="base">
                                        <p:cTn id="23" dur="250" fill="hold"/>
                                        <p:tgtEl>
                                          <p:spTgt spid="56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66"/>
                                        </p:tgtEl>
                                        <p:attrNameLst>
                                          <p:attrName>style.visibility</p:attrName>
                                        </p:attrNameLst>
                                      </p:cBhvr>
                                      <p:to>
                                        <p:strVal val="visible"/>
                                      </p:to>
                                    </p:set>
                                    <p:anim calcmode="lin" valueType="num">
                                      <p:cBhvr additive="base">
                                        <p:cTn id="27" dur="250" fill="hold"/>
                                        <p:tgtEl>
                                          <p:spTgt spid="266"/>
                                        </p:tgtEl>
                                        <p:attrNameLst>
                                          <p:attrName>ppt_x</p:attrName>
                                        </p:attrNameLst>
                                      </p:cBhvr>
                                      <p:tavLst>
                                        <p:tav tm="0">
                                          <p:val>
                                            <p:strVal val="#ppt_x"/>
                                          </p:val>
                                        </p:tav>
                                        <p:tav tm="100000">
                                          <p:val>
                                            <p:strVal val="#ppt_x"/>
                                          </p:val>
                                        </p:tav>
                                      </p:tavLst>
                                    </p:anim>
                                    <p:anim calcmode="lin" valueType="num">
                                      <p:cBhvr additive="base">
                                        <p:cTn id="28" dur="250" fill="hold"/>
                                        <p:tgtEl>
                                          <p:spTgt spid="26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67"/>
                                        </p:tgtEl>
                                        <p:attrNameLst>
                                          <p:attrName>style.visibility</p:attrName>
                                        </p:attrNameLst>
                                      </p:cBhvr>
                                      <p:to>
                                        <p:strVal val="visible"/>
                                      </p:to>
                                    </p:set>
                                    <p:anim calcmode="lin" valueType="num">
                                      <p:cBhvr additive="base">
                                        <p:cTn id="32" dur="250" fill="hold"/>
                                        <p:tgtEl>
                                          <p:spTgt spid="267"/>
                                        </p:tgtEl>
                                        <p:attrNameLst>
                                          <p:attrName>ppt_x</p:attrName>
                                        </p:attrNameLst>
                                      </p:cBhvr>
                                      <p:tavLst>
                                        <p:tav tm="0">
                                          <p:val>
                                            <p:strVal val="#ppt_x"/>
                                          </p:val>
                                        </p:tav>
                                        <p:tav tm="100000">
                                          <p:val>
                                            <p:strVal val="#ppt_x"/>
                                          </p:val>
                                        </p:tav>
                                      </p:tavLst>
                                    </p:anim>
                                    <p:anim calcmode="lin" valueType="num">
                                      <p:cBhvr additive="base">
                                        <p:cTn id="33" dur="250" fill="hold"/>
                                        <p:tgtEl>
                                          <p:spTgt spid="26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8"/>
                                        </p:tgtEl>
                                        <p:attrNameLst>
                                          <p:attrName>style.visibility</p:attrName>
                                        </p:attrNameLst>
                                      </p:cBhvr>
                                      <p:to>
                                        <p:strVal val="visible"/>
                                      </p:to>
                                    </p:set>
                                    <p:anim calcmode="lin" valueType="num">
                                      <p:cBhvr additive="base">
                                        <p:cTn id="37" dur="250" fill="hold"/>
                                        <p:tgtEl>
                                          <p:spTgt spid="268"/>
                                        </p:tgtEl>
                                        <p:attrNameLst>
                                          <p:attrName>ppt_x</p:attrName>
                                        </p:attrNameLst>
                                      </p:cBhvr>
                                      <p:tavLst>
                                        <p:tav tm="0">
                                          <p:val>
                                            <p:strVal val="#ppt_x"/>
                                          </p:val>
                                        </p:tav>
                                        <p:tav tm="100000">
                                          <p:val>
                                            <p:strVal val="#ppt_x"/>
                                          </p:val>
                                        </p:tav>
                                      </p:tavLst>
                                    </p:anim>
                                    <p:anim calcmode="lin" valueType="num">
                                      <p:cBhvr additive="base">
                                        <p:cTn id="38" dur="250" fill="hold"/>
                                        <p:tgtEl>
                                          <p:spTgt spid="26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04"/>
                                        </p:tgtEl>
                                        <p:attrNameLst>
                                          <p:attrName>style.visibility</p:attrName>
                                        </p:attrNameLst>
                                      </p:cBhvr>
                                      <p:to>
                                        <p:strVal val="visible"/>
                                      </p:to>
                                    </p:set>
                                    <p:anim calcmode="lin" valueType="num">
                                      <p:cBhvr additive="base">
                                        <p:cTn id="42" dur="250" fill="hold"/>
                                        <p:tgtEl>
                                          <p:spTgt spid="304"/>
                                        </p:tgtEl>
                                        <p:attrNameLst>
                                          <p:attrName>ppt_x</p:attrName>
                                        </p:attrNameLst>
                                      </p:cBhvr>
                                      <p:tavLst>
                                        <p:tav tm="0">
                                          <p:val>
                                            <p:strVal val="#ppt_x"/>
                                          </p:val>
                                        </p:tav>
                                        <p:tav tm="100000">
                                          <p:val>
                                            <p:strVal val="#ppt_x"/>
                                          </p:val>
                                        </p:tav>
                                      </p:tavLst>
                                    </p:anim>
                                    <p:anim calcmode="lin" valueType="num">
                                      <p:cBhvr additive="base">
                                        <p:cTn id="43" dur="250" fill="hold"/>
                                        <p:tgtEl>
                                          <p:spTgt spid="30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577"/>
                                        </p:tgtEl>
                                        <p:attrNameLst>
                                          <p:attrName>style.visibility</p:attrName>
                                        </p:attrNameLst>
                                      </p:cBhvr>
                                      <p:to>
                                        <p:strVal val="visible"/>
                                      </p:to>
                                    </p:set>
                                    <p:anim calcmode="lin" valueType="num">
                                      <p:cBhvr additive="base">
                                        <p:cTn id="47" dur="250" fill="hold"/>
                                        <p:tgtEl>
                                          <p:spTgt spid="577"/>
                                        </p:tgtEl>
                                        <p:attrNameLst>
                                          <p:attrName>ppt_x</p:attrName>
                                        </p:attrNameLst>
                                      </p:cBhvr>
                                      <p:tavLst>
                                        <p:tav tm="0">
                                          <p:val>
                                            <p:strVal val="#ppt_x"/>
                                          </p:val>
                                        </p:tav>
                                        <p:tav tm="100000">
                                          <p:val>
                                            <p:strVal val="#ppt_x"/>
                                          </p:val>
                                        </p:tav>
                                      </p:tavLst>
                                    </p:anim>
                                    <p:anim calcmode="lin" valueType="num">
                                      <p:cBhvr additive="base">
                                        <p:cTn id="48" dur="250" fill="hold"/>
                                        <p:tgtEl>
                                          <p:spTgt spid="57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574"/>
                                        </p:tgtEl>
                                        <p:attrNameLst>
                                          <p:attrName>style.visibility</p:attrName>
                                        </p:attrNameLst>
                                      </p:cBhvr>
                                      <p:to>
                                        <p:strVal val="visible"/>
                                      </p:to>
                                    </p:set>
                                    <p:anim calcmode="lin" valueType="num">
                                      <p:cBhvr additive="base">
                                        <p:cTn id="52" dur="250" fill="hold"/>
                                        <p:tgtEl>
                                          <p:spTgt spid="574"/>
                                        </p:tgtEl>
                                        <p:attrNameLst>
                                          <p:attrName>ppt_x</p:attrName>
                                        </p:attrNameLst>
                                      </p:cBhvr>
                                      <p:tavLst>
                                        <p:tav tm="0">
                                          <p:val>
                                            <p:strVal val="#ppt_x"/>
                                          </p:val>
                                        </p:tav>
                                        <p:tav tm="100000">
                                          <p:val>
                                            <p:strVal val="#ppt_x"/>
                                          </p:val>
                                        </p:tav>
                                      </p:tavLst>
                                    </p:anim>
                                    <p:anim calcmode="lin" valueType="num">
                                      <p:cBhvr additive="base">
                                        <p:cTn id="53" dur="250" fill="hold"/>
                                        <p:tgtEl>
                                          <p:spTgt spid="57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60"/>
                                        </p:tgtEl>
                                        <p:attrNameLst>
                                          <p:attrName>style.visibility</p:attrName>
                                        </p:attrNameLst>
                                      </p:cBhvr>
                                      <p:to>
                                        <p:strVal val="visible"/>
                                      </p:to>
                                    </p:set>
                                    <p:anim calcmode="lin" valueType="num">
                                      <p:cBhvr additive="base">
                                        <p:cTn id="57" dur="250" fill="hold"/>
                                        <p:tgtEl>
                                          <p:spTgt spid="260"/>
                                        </p:tgtEl>
                                        <p:attrNameLst>
                                          <p:attrName>ppt_x</p:attrName>
                                        </p:attrNameLst>
                                      </p:cBhvr>
                                      <p:tavLst>
                                        <p:tav tm="0">
                                          <p:val>
                                            <p:strVal val="#ppt_x"/>
                                          </p:val>
                                        </p:tav>
                                        <p:tav tm="100000">
                                          <p:val>
                                            <p:strVal val="#ppt_x"/>
                                          </p:val>
                                        </p:tav>
                                      </p:tavLst>
                                    </p:anim>
                                    <p:anim calcmode="lin" valueType="num">
                                      <p:cBhvr additive="base">
                                        <p:cTn id="58" dur="250" fill="hold"/>
                                        <p:tgtEl>
                                          <p:spTgt spid="26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61"/>
                                        </p:tgtEl>
                                        <p:attrNameLst>
                                          <p:attrName>style.visibility</p:attrName>
                                        </p:attrNameLst>
                                      </p:cBhvr>
                                      <p:to>
                                        <p:strVal val="visible"/>
                                      </p:to>
                                    </p:set>
                                    <p:anim calcmode="lin" valueType="num">
                                      <p:cBhvr additive="base">
                                        <p:cTn id="62" dur="250" fill="hold"/>
                                        <p:tgtEl>
                                          <p:spTgt spid="261"/>
                                        </p:tgtEl>
                                        <p:attrNameLst>
                                          <p:attrName>ppt_x</p:attrName>
                                        </p:attrNameLst>
                                      </p:cBhvr>
                                      <p:tavLst>
                                        <p:tav tm="0">
                                          <p:val>
                                            <p:strVal val="#ppt_x"/>
                                          </p:val>
                                        </p:tav>
                                        <p:tav tm="100000">
                                          <p:val>
                                            <p:strVal val="#ppt_x"/>
                                          </p:val>
                                        </p:tav>
                                      </p:tavLst>
                                    </p:anim>
                                    <p:anim calcmode="lin" valueType="num">
                                      <p:cBhvr additive="base">
                                        <p:cTn id="63" dur="250" fill="hold"/>
                                        <p:tgtEl>
                                          <p:spTgt spid="26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62"/>
                                        </p:tgtEl>
                                        <p:attrNameLst>
                                          <p:attrName>style.visibility</p:attrName>
                                        </p:attrNameLst>
                                      </p:cBhvr>
                                      <p:to>
                                        <p:strVal val="visible"/>
                                      </p:to>
                                    </p:set>
                                    <p:anim calcmode="lin" valueType="num">
                                      <p:cBhvr additive="base">
                                        <p:cTn id="67" dur="250" fill="hold"/>
                                        <p:tgtEl>
                                          <p:spTgt spid="262"/>
                                        </p:tgtEl>
                                        <p:attrNameLst>
                                          <p:attrName>ppt_x</p:attrName>
                                        </p:attrNameLst>
                                      </p:cBhvr>
                                      <p:tavLst>
                                        <p:tav tm="0">
                                          <p:val>
                                            <p:strVal val="#ppt_x"/>
                                          </p:val>
                                        </p:tav>
                                        <p:tav tm="100000">
                                          <p:val>
                                            <p:strVal val="#ppt_x"/>
                                          </p:val>
                                        </p:tav>
                                      </p:tavLst>
                                    </p:anim>
                                    <p:anim calcmode="lin" valueType="num">
                                      <p:cBhvr additive="base">
                                        <p:cTn id="68" dur="250" fill="hold"/>
                                        <p:tgtEl>
                                          <p:spTgt spid="26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305"/>
                                        </p:tgtEl>
                                        <p:attrNameLst>
                                          <p:attrName>style.visibility</p:attrName>
                                        </p:attrNameLst>
                                      </p:cBhvr>
                                      <p:to>
                                        <p:strVal val="visible"/>
                                      </p:to>
                                    </p:set>
                                    <p:anim calcmode="lin" valueType="num">
                                      <p:cBhvr additive="base">
                                        <p:cTn id="72" dur="250" fill="hold"/>
                                        <p:tgtEl>
                                          <p:spTgt spid="305"/>
                                        </p:tgtEl>
                                        <p:attrNameLst>
                                          <p:attrName>ppt_x</p:attrName>
                                        </p:attrNameLst>
                                      </p:cBhvr>
                                      <p:tavLst>
                                        <p:tav tm="0">
                                          <p:val>
                                            <p:strVal val="#ppt_x"/>
                                          </p:val>
                                        </p:tav>
                                        <p:tav tm="100000">
                                          <p:val>
                                            <p:strVal val="#ppt_x"/>
                                          </p:val>
                                        </p:tav>
                                      </p:tavLst>
                                    </p:anim>
                                    <p:anim calcmode="lin" valueType="num">
                                      <p:cBhvr additive="base">
                                        <p:cTn id="73" dur="250" fill="hold"/>
                                        <p:tgtEl>
                                          <p:spTgt spid="30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87"/>
                                        </p:tgtEl>
                                        <p:attrNameLst>
                                          <p:attrName>style.visibility</p:attrName>
                                        </p:attrNameLst>
                                      </p:cBhvr>
                                      <p:to>
                                        <p:strVal val="visible"/>
                                      </p:to>
                                    </p:set>
                                    <p:anim calcmode="lin" valueType="num">
                                      <p:cBhvr additive="base">
                                        <p:cTn id="77" dur="250" fill="hold"/>
                                        <p:tgtEl>
                                          <p:spTgt spid="587"/>
                                        </p:tgtEl>
                                        <p:attrNameLst>
                                          <p:attrName>ppt_x</p:attrName>
                                        </p:attrNameLst>
                                      </p:cBhvr>
                                      <p:tavLst>
                                        <p:tav tm="0">
                                          <p:val>
                                            <p:strVal val="#ppt_x"/>
                                          </p:val>
                                        </p:tav>
                                        <p:tav tm="100000">
                                          <p:val>
                                            <p:strVal val="#ppt_x"/>
                                          </p:val>
                                        </p:tav>
                                      </p:tavLst>
                                    </p:anim>
                                    <p:anim calcmode="lin" valueType="num">
                                      <p:cBhvr additive="base">
                                        <p:cTn id="78" dur="250" fill="hold"/>
                                        <p:tgtEl>
                                          <p:spTgt spid="58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586"/>
                                        </p:tgtEl>
                                        <p:attrNameLst>
                                          <p:attrName>style.visibility</p:attrName>
                                        </p:attrNameLst>
                                      </p:cBhvr>
                                      <p:to>
                                        <p:strVal val="visible"/>
                                      </p:to>
                                    </p:set>
                                    <p:anim calcmode="lin" valueType="num">
                                      <p:cBhvr additive="base">
                                        <p:cTn id="82" dur="250" fill="hold"/>
                                        <p:tgtEl>
                                          <p:spTgt spid="586"/>
                                        </p:tgtEl>
                                        <p:attrNameLst>
                                          <p:attrName>ppt_x</p:attrName>
                                        </p:attrNameLst>
                                      </p:cBhvr>
                                      <p:tavLst>
                                        <p:tav tm="0">
                                          <p:val>
                                            <p:strVal val="#ppt_x"/>
                                          </p:val>
                                        </p:tav>
                                        <p:tav tm="100000">
                                          <p:val>
                                            <p:strVal val="#ppt_x"/>
                                          </p:val>
                                        </p:tav>
                                      </p:tavLst>
                                    </p:anim>
                                    <p:anim calcmode="lin" valueType="num">
                                      <p:cBhvr additive="base">
                                        <p:cTn id="83" dur="250" fill="hold"/>
                                        <p:tgtEl>
                                          <p:spTgt spid="586"/>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71"/>
                                        </p:tgtEl>
                                        <p:attrNameLst>
                                          <p:attrName>style.visibility</p:attrName>
                                        </p:attrNameLst>
                                      </p:cBhvr>
                                      <p:to>
                                        <p:strVal val="visible"/>
                                      </p:to>
                                    </p:set>
                                    <p:anim calcmode="lin" valueType="num">
                                      <p:cBhvr additive="base">
                                        <p:cTn id="87" dur="250" fill="hold"/>
                                        <p:tgtEl>
                                          <p:spTgt spid="271"/>
                                        </p:tgtEl>
                                        <p:attrNameLst>
                                          <p:attrName>ppt_x</p:attrName>
                                        </p:attrNameLst>
                                      </p:cBhvr>
                                      <p:tavLst>
                                        <p:tav tm="0">
                                          <p:val>
                                            <p:strVal val="#ppt_x"/>
                                          </p:val>
                                        </p:tav>
                                        <p:tav tm="100000">
                                          <p:val>
                                            <p:strVal val="#ppt_x"/>
                                          </p:val>
                                        </p:tav>
                                      </p:tavLst>
                                    </p:anim>
                                    <p:anim calcmode="lin" valueType="num">
                                      <p:cBhvr additive="base">
                                        <p:cTn id="88" dur="250" fill="hold"/>
                                        <p:tgtEl>
                                          <p:spTgt spid="27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72"/>
                                        </p:tgtEl>
                                        <p:attrNameLst>
                                          <p:attrName>style.visibility</p:attrName>
                                        </p:attrNameLst>
                                      </p:cBhvr>
                                      <p:to>
                                        <p:strVal val="visible"/>
                                      </p:to>
                                    </p:set>
                                    <p:anim calcmode="lin" valueType="num">
                                      <p:cBhvr additive="base">
                                        <p:cTn id="92" dur="250" fill="hold"/>
                                        <p:tgtEl>
                                          <p:spTgt spid="272"/>
                                        </p:tgtEl>
                                        <p:attrNameLst>
                                          <p:attrName>ppt_x</p:attrName>
                                        </p:attrNameLst>
                                      </p:cBhvr>
                                      <p:tavLst>
                                        <p:tav tm="0">
                                          <p:val>
                                            <p:strVal val="#ppt_x"/>
                                          </p:val>
                                        </p:tav>
                                        <p:tav tm="100000">
                                          <p:val>
                                            <p:strVal val="#ppt_x"/>
                                          </p:val>
                                        </p:tav>
                                      </p:tavLst>
                                    </p:anim>
                                    <p:anim calcmode="lin" valueType="num">
                                      <p:cBhvr additive="base">
                                        <p:cTn id="93" dur="250" fill="hold"/>
                                        <p:tgtEl>
                                          <p:spTgt spid="27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73"/>
                                        </p:tgtEl>
                                        <p:attrNameLst>
                                          <p:attrName>style.visibility</p:attrName>
                                        </p:attrNameLst>
                                      </p:cBhvr>
                                      <p:to>
                                        <p:strVal val="visible"/>
                                      </p:to>
                                    </p:set>
                                    <p:anim calcmode="lin" valueType="num">
                                      <p:cBhvr additive="base">
                                        <p:cTn id="97" dur="250" fill="hold"/>
                                        <p:tgtEl>
                                          <p:spTgt spid="273"/>
                                        </p:tgtEl>
                                        <p:attrNameLst>
                                          <p:attrName>ppt_x</p:attrName>
                                        </p:attrNameLst>
                                      </p:cBhvr>
                                      <p:tavLst>
                                        <p:tav tm="0">
                                          <p:val>
                                            <p:strVal val="#ppt_x"/>
                                          </p:val>
                                        </p:tav>
                                        <p:tav tm="100000">
                                          <p:val>
                                            <p:strVal val="#ppt_x"/>
                                          </p:val>
                                        </p:tav>
                                      </p:tavLst>
                                    </p:anim>
                                    <p:anim calcmode="lin" valueType="num">
                                      <p:cBhvr additive="base">
                                        <p:cTn id="98" dur="250" fill="hold"/>
                                        <p:tgtEl>
                                          <p:spTgt spid="27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06"/>
                                        </p:tgtEl>
                                        <p:attrNameLst>
                                          <p:attrName>style.visibility</p:attrName>
                                        </p:attrNameLst>
                                      </p:cBhvr>
                                      <p:to>
                                        <p:strVal val="visible"/>
                                      </p:to>
                                    </p:set>
                                    <p:anim calcmode="lin" valueType="num">
                                      <p:cBhvr additive="base">
                                        <p:cTn id="102" dur="250" fill="hold"/>
                                        <p:tgtEl>
                                          <p:spTgt spid="306"/>
                                        </p:tgtEl>
                                        <p:attrNameLst>
                                          <p:attrName>ppt_x</p:attrName>
                                        </p:attrNameLst>
                                      </p:cBhvr>
                                      <p:tavLst>
                                        <p:tav tm="0">
                                          <p:val>
                                            <p:strVal val="#ppt_x"/>
                                          </p:val>
                                        </p:tav>
                                        <p:tav tm="100000">
                                          <p:val>
                                            <p:strVal val="#ppt_x"/>
                                          </p:val>
                                        </p:tav>
                                      </p:tavLst>
                                    </p:anim>
                                    <p:anim calcmode="lin" valueType="num">
                                      <p:cBhvr additive="base">
                                        <p:cTn id="103" dur="250" fill="hold"/>
                                        <p:tgtEl>
                                          <p:spTgt spid="30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98"/>
                                        </p:tgtEl>
                                        <p:attrNameLst>
                                          <p:attrName>style.visibility</p:attrName>
                                        </p:attrNameLst>
                                      </p:cBhvr>
                                      <p:to>
                                        <p:strVal val="visible"/>
                                      </p:to>
                                    </p:set>
                                    <p:anim calcmode="lin" valueType="num">
                                      <p:cBhvr additive="base">
                                        <p:cTn id="107" dur="250" fill="hold"/>
                                        <p:tgtEl>
                                          <p:spTgt spid="598"/>
                                        </p:tgtEl>
                                        <p:attrNameLst>
                                          <p:attrName>ppt_x</p:attrName>
                                        </p:attrNameLst>
                                      </p:cBhvr>
                                      <p:tavLst>
                                        <p:tav tm="0">
                                          <p:val>
                                            <p:strVal val="#ppt_x"/>
                                          </p:val>
                                        </p:tav>
                                        <p:tav tm="100000">
                                          <p:val>
                                            <p:strVal val="#ppt_x"/>
                                          </p:val>
                                        </p:tav>
                                      </p:tavLst>
                                    </p:anim>
                                    <p:anim calcmode="lin" valueType="num">
                                      <p:cBhvr additive="base">
                                        <p:cTn id="108" dur="250" fill="hold"/>
                                        <p:tgtEl>
                                          <p:spTgt spid="59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597"/>
                                        </p:tgtEl>
                                        <p:attrNameLst>
                                          <p:attrName>style.visibility</p:attrName>
                                        </p:attrNameLst>
                                      </p:cBhvr>
                                      <p:to>
                                        <p:strVal val="visible"/>
                                      </p:to>
                                    </p:set>
                                    <p:anim calcmode="lin" valueType="num">
                                      <p:cBhvr additive="base">
                                        <p:cTn id="112" dur="250" fill="hold"/>
                                        <p:tgtEl>
                                          <p:spTgt spid="597"/>
                                        </p:tgtEl>
                                        <p:attrNameLst>
                                          <p:attrName>ppt_x</p:attrName>
                                        </p:attrNameLst>
                                      </p:cBhvr>
                                      <p:tavLst>
                                        <p:tav tm="0">
                                          <p:val>
                                            <p:strVal val="#ppt_x"/>
                                          </p:val>
                                        </p:tav>
                                        <p:tav tm="100000">
                                          <p:val>
                                            <p:strVal val="#ppt_x"/>
                                          </p:val>
                                        </p:tav>
                                      </p:tavLst>
                                    </p:anim>
                                    <p:anim calcmode="lin" valueType="num">
                                      <p:cBhvr additive="base">
                                        <p:cTn id="113" dur="250" fill="hold"/>
                                        <p:tgtEl>
                                          <p:spTgt spid="59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75"/>
                                        </p:tgtEl>
                                        <p:attrNameLst>
                                          <p:attrName>style.visibility</p:attrName>
                                        </p:attrNameLst>
                                      </p:cBhvr>
                                      <p:to>
                                        <p:strVal val="visible"/>
                                      </p:to>
                                    </p:set>
                                    <p:anim calcmode="lin" valueType="num">
                                      <p:cBhvr additive="base">
                                        <p:cTn id="117" dur="250" fill="hold"/>
                                        <p:tgtEl>
                                          <p:spTgt spid="275"/>
                                        </p:tgtEl>
                                        <p:attrNameLst>
                                          <p:attrName>ppt_x</p:attrName>
                                        </p:attrNameLst>
                                      </p:cBhvr>
                                      <p:tavLst>
                                        <p:tav tm="0">
                                          <p:val>
                                            <p:strVal val="#ppt_x"/>
                                          </p:val>
                                        </p:tav>
                                        <p:tav tm="100000">
                                          <p:val>
                                            <p:strVal val="#ppt_x"/>
                                          </p:val>
                                        </p:tav>
                                      </p:tavLst>
                                    </p:anim>
                                    <p:anim calcmode="lin" valueType="num">
                                      <p:cBhvr additive="base">
                                        <p:cTn id="118" dur="250" fill="hold"/>
                                        <p:tgtEl>
                                          <p:spTgt spid="27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76"/>
                                        </p:tgtEl>
                                        <p:attrNameLst>
                                          <p:attrName>style.visibility</p:attrName>
                                        </p:attrNameLst>
                                      </p:cBhvr>
                                      <p:to>
                                        <p:strVal val="visible"/>
                                      </p:to>
                                    </p:set>
                                    <p:anim calcmode="lin" valueType="num">
                                      <p:cBhvr additive="base">
                                        <p:cTn id="122" dur="250" fill="hold"/>
                                        <p:tgtEl>
                                          <p:spTgt spid="276"/>
                                        </p:tgtEl>
                                        <p:attrNameLst>
                                          <p:attrName>ppt_x</p:attrName>
                                        </p:attrNameLst>
                                      </p:cBhvr>
                                      <p:tavLst>
                                        <p:tav tm="0">
                                          <p:val>
                                            <p:strVal val="#ppt_x"/>
                                          </p:val>
                                        </p:tav>
                                        <p:tav tm="100000">
                                          <p:val>
                                            <p:strVal val="#ppt_x"/>
                                          </p:val>
                                        </p:tav>
                                      </p:tavLst>
                                    </p:anim>
                                    <p:anim calcmode="lin" valueType="num">
                                      <p:cBhvr additive="base">
                                        <p:cTn id="123" dur="250" fill="hold"/>
                                        <p:tgtEl>
                                          <p:spTgt spid="27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77"/>
                                        </p:tgtEl>
                                        <p:attrNameLst>
                                          <p:attrName>style.visibility</p:attrName>
                                        </p:attrNameLst>
                                      </p:cBhvr>
                                      <p:to>
                                        <p:strVal val="visible"/>
                                      </p:to>
                                    </p:set>
                                    <p:anim calcmode="lin" valueType="num">
                                      <p:cBhvr additive="base">
                                        <p:cTn id="127" dur="250" fill="hold"/>
                                        <p:tgtEl>
                                          <p:spTgt spid="277"/>
                                        </p:tgtEl>
                                        <p:attrNameLst>
                                          <p:attrName>ppt_x</p:attrName>
                                        </p:attrNameLst>
                                      </p:cBhvr>
                                      <p:tavLst>
                                        <p:tav tm="0">
                                          <p:val>
                                            <p:strVal val="#ppt_x"/>
                                          </p:val>
                                        </p:tav>
                                        <p:tav tm="100000">
                                          <p:val>
                                            <p:strVal val="#ppt_x"/>
                                          </p:val>
                                        </p:tav>
                                      </p:tavLst>
                                    </p:anim>
                                    <p:anim calcmode="lin" valueType="num">
                                      <p:cBhvr additive="base">
                                        <p:cTn id="128" dur="250" fill="hold"/>
                                        <p:tgtEl>
                                          <p:spTgt spid="27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07"/>
                                        </p:tgtEl>
                                        <p:attrNameLst>
                                          <p:attrName>style.visibility</p:attrName>
                                        </p:attrNameLst>
                                      </p:cBhvr>
                                      <p:to>
                                        <p:strVal val="visible"/>
                                      </p:to>
                                    </p:set>
                                    <p:anim calcmode="lin" valueType="num">
                                      <p:cBhvr additive="base">
                                        <p:cTn id="132" dur="250" fill="hold"/>
                                        <p:tgtEl>
                                          <p:spTgt spid="307"/>
                                        </p:tgtEl>
                                        <p:attrNameLst>
                                          <p:attrName>ppt_x</p:attrName>
                                        </p:attrNameLst>
                                      </p:cBhvr>
                                      <p:tavLst>
                                        <p:tav tm="0">
                                          <p:val>
                                            <p:strVal val="#ppt_x"/>
                                          </p:val>
                                        </p:tav>
                                        <p:tav tm="100000">
                                          <p:val>
                                            <p:strVal val="#ppt_x"/>
                                          </p:val>
                                        </p:tav>
                                      </p:tavLst>
                                    </p:anim>
                                    <p:anim calcmode="lin" valueType="num">
                                      <p:cBhvr additive="base">
                                        <p:cTn id="133" dur="250" fill="hold"/>
                                        <p:tgtEl>
                                          <p:spTgt spid="30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606"/>
                                        </p:tgtEl>
                                        <p:attrNameLst>
                                          <p:attrName>style.visibility</p:attrName>
                                        </p:attrNameLst>
                                      </p:cBhvr>
                                      <p:to>
                                        <p:strVal val="visible"/>
                                      </p:to>
                                    </p:set>
                                    <p:anim calcmode="lin" valueType="num">
                                      <p:cBhvr additive="base">
                                        <p:cTn id="137" dur="250" fill="hold"/>
                                        <p:tgtEl>
                                          <p:spTgt spid="606"/>
                                        </p:tgtEl>
                                        <p:attrNameLst>
                                          <p:attrName>ppt_x</p:attrName>
                                        </p:attrNameLst>
                                      </p:cBhvr>
                                      <p:tavLst>
                                        <p:tav tm="0">
                                          <p:val>
                                            <p:strVal val="#ppt_x"/>
                                          </p:val>
                                        </p:tav>
                                        <p:tav tm="100000">
                                          <p:val>
                                            <p:strVal val="#ppt_x"/>
                                          </p:val>
                                        </p:tav>
                                      </p:tavLst>
                                    </p:anim>
                                    <p:anim calcmode="lin" valueType="num">
                                      <p:cBhvr additive="base">
                                        <p:cTn id="138" dur="250" fill="hold"/>
                                        <p:tgtEl>
                                          <p:spTgt spid="60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605"/>
                                        </p:tgtEl>
                                        <p:attrNameLst>
                                          <p:attrName>style.visibility</p:attrName>
                                        </p:attrNameLst>
                                      </p:cBhvr>
                                      <p:to>
                                        <p:strVal val="visible"/>
                                      </p:to>
                                    </p:set>
                                    <p:anim calcmode="lin" valueType="num">
                                      <p:cBhvr additive="base">
                                        <p:cTn id="142" dur="250" fill="hold"/>
                                        <p:tgtEl>
                                          <p:spTgt spid="605"/>
                                        </p:tgtEl>
                                        <p:attrNameLst>
                                          <p:attrName>ppt_x</p:attrName>
                                        </p:attrNameLst>
                                      </p:cBhvr>
                                      <p:tavLst>
                                        <p:tav tm="0">
                                          <p:val>
                                            <p:strVal val="#ppt_x"/>
                                          </p:val>
                                        </p:tav>
                                        <p:tav tm="100000">
                                          <p:val>
                                            <p:strVal val="#ppt_x"/>
                                          </p:val>
                                        </p:tav>
                                      </p:tavLst>
                                    </p:anim>
                                    <p:anim calcmode="lin" valueType="num">
                                      <p:cBhvr additive="base">
                                        <p:cTn id="143" dur="250" fill="hold"/>
                                        <p:tgtEl>
                                          <p:spTgt spid="60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95"/>
                                        </p:tgtEl>
                                        <p:attrNameLst>
                                          <p:attrName>style.visibility</p:attrName>
                                        </p:attrNameLst>
                                      </p:cBhvr>
                                      <p:to>
                                        <p:strVal val="visible"/>
                                      </p:to>
                                    </p:set>
                                    <p:anim calcmode="lin" valueType="num">
                                      <p:cBhvr additive="base">
                                        <p:cTn id="147" dur="250" fill="hold"/>
                                        <p:tgtEl>
                                          <p:spTgt spid="295"/>
                                        </p:tgtEl>
                                        <p:attrNameLst>
                                          <p:attrName>ppt_x</p:attrName>
                                        </p:attrNameLst>
                                      </p:cBhvr>
                                      <p:tavLst>
                                        <p:tav tm="0">
                                          <p:val>
                                            <p:strVal val="#ppt_x"/>
                                          </p:val>
                                        </p:tav>
                                        <p:tav tm="100000">
                                          <p:val>
                                            <p:strVal val="#ppt_x"/>
                                          </p:val>
                                        </p:tav>
                                      </p:tavLst>
                                    </p:anim>
                                    <p:anim calcmode="lin" valueType="num">
                                      <p:cBhvr additive="base">
                                        <p:cTn id="148" dur="250" fill="hold"/>
                                        <p:tgtEl>
                                          <p:spTgt spid="29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96"/>
                                        </p:tgtEl>
                                        <p:attrNameLst>
                                          <p:attrName>style.visibility</p:attrName>
                                        </p:attrNameLst>
                                      </p:cBhvr>
                                      <p:to>
                                        <p:strVal val="visible"/>
                                      </p:to>
                                    </p:set>
                                    <p:anim calcmode="lin" valueType="num">
                                      <p:cBhvr additive="base">
                                        <p:cTn id="152" dur="250" fill="hold"/>
                                        <p:tgtEl>
                                          <p:spTgt spid="296"/>
                                        </p:tgtEl>
                                        <p:attrNameLst>
                                          <p:attrName>ppt_x</p:attrName>
                                        </p:attrNameLst>
                                      </p:cBhvr>
                                      <p:tavLst>
                                        <p:tav tm="0">
                                          <p:val>
                                            <p:strVal val="#ppt_x"/>
                                          </p:val>
                                        </p:tav>
                                        <p:tav tm="100000">
                                          <p:val>
                                            <p:strVal val="#ppt_x"/>
                                          </p:val>
                                        </p:tav>
                                      </p:tavLst>
                                    </p:anim>
                                    <p:anim calcmode="lin" valueType="num">
                                      <p:cBhvr additive="base">
                                        <p:cTn id="153" dur="250" fill="hold"/>
                                        <p:tgtEl>
                                          <p:spTgt spid="29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97"/>
                                        </p:tgtEl>
                                        <p:attrNameLst>
                                          <p:attrName>style.visibility</p:attrName>
                                        </p:attrNameLst>
                                      </p:cBhvr>
                                      <p:to>
                                        <p:strVal val="visible"/>
                                      </p:to>
                                    </p:set>
                                    <p:anim calcmode="lin" valueType="num">
                                      <p:cBhvr additive="base">
                                        <p:cTn id="157" dur="250" fill="hold"/>
                                        <p:tgtEl>
                                          <p:spTgt spid="297"/>
                                        </p:tgtEl>
                                        <p:attrNameLst>
                                          <p:attrName>ppt_x</p:attrName>
                                        </p:attrNameLst>
                                      </p:cBhvr>
                                      <p:tavLst>
                                        <p:tav tm="0">
                                          <p:val>
                                            <p:strVal val="#ppt_x"/>
                                          </p:val>
                                        </p:tav>
                                        <p:tav tm="100000">
                                          <p:val>
                                            <p:strVal val="#ppt_x"/>
                                          </p:val>
                                        </p:tav>
                                      </p:tavLst>
                                    </p:anim>
                                    <p:anim calcmode="lin" valueType="num">
                                      <p:cBhvr additive="base">
                                        <p:cTn id="158" dur="250" fill="hold"/>
                                        <p:tgtEl>
                                          <p:spTgt spid="29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08"/>
                                        </p:tgtEl>
                                        <p:attrNameLst>
                                          <p:attrName>style.visibility</p:attrName>
                                        </p:attrNameLst>
                                      </p:cBhvr>
                                      <p:to>
                                        <p:strVal val="visible"/>
                                      </p:to>
                                    </p:set>
                                    <p:anim calcmode="lin" valueType="num">
                                      <p:cBhvr additive="base">
                                        <p:cTn id="162" dur="250" fill="hold"/>
                                        <p:tgtEl>
                                          <p:spTgt spid="308"/>
                                        </p:tgtEl>
                                        <p:attrNameLst>
                                          <p:attrName>ppt_x</p:attrName>
                                        </p:attrNameLst>
                                      </p:cBhvr>
                                      <p:tavLst>
                                        <p:tav tm="0">
                                          <p:val>
                                            <p:strVal val="#ppt_x"/>
                                          </p:val>
                                        </p:tav>
                                        <p:tav tm="100000">
                                          <p:val>
                                            <p:strVal val="#ppt_x"/>
                                          </p:val>
                                        </p:tav>
                                      </p:tavLst>
                                    </p:anim>
                                    <p:anim calcmode="lin" valueType="num">
                                      <p:cBhvr additive="base">
                                        <p:cTn id="163" dur="250" fill="hold"/>
                                        <p:tgtEl>
                                          <p:spTgt spid="30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10"/>
                                        </p:tgtEl>
                                        <p:attrNameLst>
                                          <p:attrName>style.visibility</p:attrName>
                                        </p:attrNameLst>
                                      </p:cBhvr>
                                      <p:to>
                                        <p:strVal val="visible"/>
                                      </p:to>
                                    </p:set>
                                    <p:anim calcmode="lin" valueType="num">
                                      <p:cBhvr additive="base">
                                        <p:cTn id="167" dur="250" fill="hold"/>
                                        <p:tgtEl>
                                          <p:spTgt spid="610"/>
                                        </p:tgtEl>
                                        <p:attrNameLst>
                                          <p:attrName>ppt_x</p:attrName>
                                        </p:attrNameLst>
                                      </p:cBhvr>
                                      <p:tavLst>
                                        <p:tav tm="0">
                                          <p:val>
                                            <p:strVal val="#ppt_x"/>
                                          </p:val>
                                        </p:tav>
                                        <p:tav tm="100000">
                                          <p:val>
                                            <p:strVal val="#ppt_x"/>
                                          </p:val>
                                        </p:tav>
                                      </p:tavLst>
                                    </p:anim>
                                    <p:anim calcmode="lin" valueType="num">
                                      <p:cBhvr additive="base">
                                        <p:cTn id="168" dur="250" fill="hold"/>
                                        <p:tgtEl>
                                          <p:spTgt spid="61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09"/>
                                        </p:tgtEl>
                                        <p:attrNameLst>
                                          <p:attrName>style.visibility</p:attrName>
                                        </p:attrNameLst>
                                      </p:cBhvr>
                                      <p:to>
                                        <p:strVal val="visible"/>
                                      </p:to>
                                    </p:set>
                                    <p:anim calcmode="lin" valueType="num">
                                      <p:cBhvr additive="base">
                                        <p:cTn id="172" dur="250" fill="hold"/>
                                        <p:tgtEl>
                                          <p:spTgt spid="609"/>
                                        </p:tgtEl>
                                        <p:attrNameLst>
                                          <p:attrName>ppt_x</p:attrName>
                                        </p:attrNameLst>
                                      </p:cBhvr>
                                      <p:tavLst>
                                        <p:tav tm="0">
                                          <p:val>
                                            <p:strVal val="#ppt_x"/>
                                          </p:val>
                                        </p:tav>
                                        <p:tav tm="100000">
                                          <p:val>
                                            <p:strVal val="#ppt_x"/>
                                          </p:val>
                                        </p:tav>
                                      </p:tavLst>
                                    </p:anim>
                                    <p:anim calcmode="lin" valueType="num">
                                      <p:cBhvr additive="base">
                                        <p:cTn id="173" dur="250" fill="hold"/>
                                        <p:tgtEl>
                                          <p:spTgt spid="60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99"/>
                                        </p:tgtEl>
                                        <p:attrNameLst>
                                          <p:attrName>style.visibility</p:attrName>
                                        </p:attrNameLst>
                                      </p:cBhvr>
                                      <p:to>
                                        <p:strVal val="visible"/>
                                      </p:to>
                                    </p:set>
                                    <p:anim calcmode="lin" valueType="num">
                                      <p:cBhvr additive="base">
                                        <p:cTn id="177" dur="250" fill="hold"/>
                                        <p:tgtEl>
                                          <p:spTgt spid="299"/>
                                        </p:tgtEl>
                                        <p:attrNameLst>
                                          <p:attrName>ppt_x</p:attrName>
                                        </p:attrNameLst>
                                      </p:cBhvr>
                                      <p:tavLst>
                                        <p:tav tm="0">
                                          <p:val>
                                            <p:strVal val="#ppt_x"/>
                                          </p:val>
                                        </p:tav>
                                        <p:tav tm="100000">
                                          <p:val>
                                            <p:strVal val="#ppt_x"/>
                                          </p:val>
                                        </p:tav>
                                      </p:tavLst>
                                    </p:anim>
                                    <p:anim calcmode="lin" valueType="num">
                                      <p:cBhvr additive="base">
                                        <p:cTn id="178" dur="250" fill="hold"/>
                                        <p:tgtEl>
                                          <p:spTgt spid="29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300"/>
                                        </p:tgtEl>
                                        <p:attrNameLst>
                                          <p:attrName>style.visibility</p:attrName>
                                        </p:attrNameLst>
                                      </p:cBhvr>
                                      <p:to>
                                        <p:strVal val="visible"/>
                                      </p:to>
                                    </p:set>
                                    <p:anim calcmode="lin" valueType="num">
                                      <p:cBhvr additive="base">
                                        <p:cTn id="182" dur="250" fill="hold"/>
                                        <p:tgtEl>
                                          <p:spTgt spid="300"/>
                                        </p:tgtEl>
                                        <p:attrNameLst>
                                          <p:attrName>ppt_x</p:attrName>
                                        </p:attrNameLst>
                                      </p:cBhvr>
                                      <p:tavLst>
                                        <p:tav tm="0">
                                          <p:val>
                                            <p:strVal val="#ppt_x"/>
                                          </p:val>
                                        </p:tav>
                                        <p:tav tm="100000">
                                          <p:val>
                                            <p:strVal val="#ppt_x"/>
                                          </p:val>
                                        </p:tav>
                                      </p:tavLst>
                                    </p:anim>
                                    <p:anim calcmode="lin" valueType="num">
                                      <p:cBhvr additive="base">
                                        <p:cTn id="183" dur="250" fill="hold"/>
                                        <p:tgtEl>
                                          <p:spTgt spid="30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1"/>
                                        </p:tgtEl>
                                        <p:attrNameLst>
                                          <p:attrName>style.visibility</p:attrName>
                                        </p:attrNameLst>
                                      </p:cBhvr>
                                      <p:to>
                                        <p:strVal val="visible"/>
                                      </p:to>
                                    </p:set>
                                    <p:anim calcmode="lin" valueType="num">
                                      <p:cBhvr additive="base">
                                        <p:cTn id="187" dur="250" fill="hold"/>
                                        <p:tgtEl>
                                          <p:spTgt spid="301"/>
                                        </p:tgtEl>
                                        <p:attrNameLst>
                                          <p:attrName>ppt_x</p:attrName>
                                        </p:attrNameLst>
                                      </p:cBhvr>
                                      <p:tavLst>
                                        <p:tav tm="0">
                                          <p:val>
                                            <p:strVal val="#ppt_x"/>
                                          </p:val>
                                        </p:tav>
                                        <p:tav tm="100000">
                                          <p:val>
                                            <p:strVal val="#ppt_x"/>
                                          </p:val>
                                        </p:tav>
                                      </p:tavLst>
                                    </p:anim>
                                    <p:anim calcmode="lin" valueType="num">
                                      <p:cBhvr additive="base">
                                        <p:cTn id="188" dur="250" fill="hold"/>
                                        <p:tgtEl>
                                          <p:spTgt spid="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60" grpId="0">
        <p:bldAsOne/>
      </p:bldGraphic>
      <p:bldP spid="261" grpId="0"/>
      <p:bldP spid="262" grpId="0"/>
      <p:bldGraphic spid="266" grpId="0">
        <p:bldAsOne/>
      </p:bldGraphic>
      <p:bldP spid="267" grpId="0"/>
      <p:bldP spid="268" grpId="0"/>
      <p:bldGraphic spid="271" grpId="0">
        <p:bldAsOne/>
      </p:bldGraphic>
      <p:bldP spid="272" grpId="0"/>
      <p:bldP spid="273" grpId="0"/>
      <p:bldGraphic spid="275" grpId="0">
        <p:bldAsOne/>
      </p:bldGraphic>
      <p:bldP spid="276" grpId="0"/>
      <p:bldP spid="277" grpId="0"/>
      <p:bldGraphic spid="295" grpId="0">
        <p:bldAsOne/>
      </p:bldGraphic>
      <p:bldP spid="296" grpId="0"/>
      <p:bldP spid="297" grpId="0"/>
      <p:bldGraphic spid="299" grpId="0">
        <p:bldAsOne/>
      </p:bldGraphic>
      <p:bldP spid="300" grpId="0"/>
      <p:bldP spid="301" grpId="0"/>
      <p:bldP spid="303" grpId="0" animBg="1"/>
      <p:bldP spid="304" grpId="0" animBg="1"/>
      <p:bldP spid="305" grpId="0" animBg="1"/>
      <p:bldP spid="306" grpId="0" animBg="1"/>
      <p:bldP spid="307" grpId="0" animBg="1"/>
      <p:bldP spid="308"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Timeline</a:t>
            </a:r>
          </a:p>
        </p:txBody>
      </p:sp>
      <p:cxnSp>
        <p:nvCxnSpPr>
          <p:cNvPr id="4" name="Straight Connector 3"/>
          <p:cNvCxnSpPr/>
          <p:nvPr/>
        </p:nvCxnSpPr>
        <p:spPr>
          <a:xfrm>
            <a:off x="-9147" y="3087901"/>
            <a:ext cx="9153147"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7418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a:off x="2189612"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a:off x="3718830"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Oval 7"/>
          <p:cNvSpPr/>
          <p:nvPr/>
        </p:nvSpPr>
        <p:spPr>
          <a:xfrm>
            <a:off x="52402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9" name="Oval 8"/>
          <p:cNvSpPr/>
          <p:nvPr/>
        </p:nvSpPr>
        <p:spPr>
          <a:xfrm>
            <a:off x="6688021" y="2864063"/>
            <a:ext cx="454591" cy="45720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1" name="Text Box 10"/>
          <p:cNvSpPr txBox="1">
            <a:spLocks noChangeArrowheads="1"/>
          </p:cNvSpPr>
          <p:nvPr/>
        </p:nvSpPr>
        <p:spPr bwMode="auto">
          <a:xfrm>
            <a:off x="3810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2011</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5" name="Group 14"/>
          <p:cNvGrpSpPr/>
          <p:nvPr/>
        </p:nvGrpSpPr>
        <p:grpSpPr>
          <a:xfrm flipV="1">
            <a:off x="969107" y="1563901"/>
            <a:ext cx="1524000" cy="1181100"/>
            <a:chOff x="1066800" y="781050"/>
            <a:chExt cx="1524000" cy="1181100"/>
          </a:xfrm>
        </p:grpSpPr>
        <p:sp>
          <p:nvSpPr>
            <p:cNvPr id="12" name="Rounded Rectangle 11"/>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ight Triangle 12"/>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p:cNvGrpSpPr/>
          <p:nvPr/>
        </p:nvGrpSpPr>
        <p:grpSpPr>
          <a:xfrm>
            <a:off x="2342012" y="3600450"/>
            <a:ext cx="1524000" cy="1181100"/>
            <a:chOff x="1066800" y="781050"/>
            <a:chExt cx="1524000" cy="1181100"/>
          </a:xfrm>
        </p:grpSpPr>
        <p:sp>
          <p:nvSpPr>
            <p:cNvPr id="17" name="Rounded Rectangle 16"/>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7"/>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 name="Group 18"/>
          <p:cNvGrpSpPr/>
          <p:nvPr/>
        </p:nvGrpSpPr>
        <p:grpSpPr>
          <a:xfrm>
            <a:off x="5467516" y="3600450"/>
            <a:ext cx="1524000" cy="1181100"/>
            <a:chOff x="1066800" y="781050"/>
            <a:chExt cx="1524000" cy="1181100"/>
          </a:xfrm>
        </p:grpSpPr>
        <p:sp>
          <p:nvSpPr>
            <p:cNvPr id="20" name="Rounded Rectangle 19"/>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ight Triangle 20"/>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p:cNvGrpSpPr/>
          <p:nvPr/>
        </p:nvGrpSpPr>
        <p:grpSpPr>
          <a:xfrm flipV="1">
            <a:off x="3943516" y="1563901"/>
            <a:ext cx="1524000" cy="1181100"/>
            <a:chOff x="1066800" y="781050"/>
            <a:chExt cx="1524000" cy="1181100"/>
          </a:xfrm>
        </p:grpSpPr>
        <p:sp>
          <p:nvSpPr>
            <p:cNvPr id="23" name="Rounded Rectangle 22"/>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ight Triangle 23"/>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p:cNvGrpSpPr/>
          <p:nvPr/>
        </p:nvGrpSpPr>
        <p:grpSpPr>
          <a:xfrm flipV="1">
            <a:off x="6915316" y="1563901"/>
            <a:ext cx="1524000" cy="1181100"/>
            <a:chOff x="1066800" y="781050"/>
            <a:chExt cx="1524000" cy="1181100"/>
          </a:xfrm>
        </p:grpSpPr>
        <p:sp>
          <p:nvSpPr>
            <p:cNvPr id="26" name="Rounded Rectangle 25"/>
            <p:cNvSpPr/>
            <p:nvPr/>
          </p:nvSpPr>
          <p:spPr>
            <a:xfrm>
              <a:off x="1066800" y="1123950"/>
              <a:ext cx="1524000" cy="838200"/>
            </a:xfrm>
            <a:prstGeom prst="roundRect">
              <a:avLst>
                <a:gd name="adj" fmla="val 10985"/>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ight Triangle 26"/>
            <p:cNvSpPr/>
            <p:nvPr/>
          </p:nvSpPr>
          <p:spPr>
            <a:xfrm>
              <a:off x="1066800" y="781050"/>
              <a:ext cx="228600" cy="419100"/>
            </a:xfrm>
            <a:prstGeom prst="rtTriangle">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29" name="Text Box 10"/>
          <p:cNvSpPr txBox="1">
            <a:spLocks noChangeArrowheads="1"/>
          </p:cNvSpPr>
          <p:nvPr/>
        </p:nvSpPr>
        <p:spPr bwMode="auto">
          <a:xfrm>
            <a:off x="998251"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Building</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9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 Box 10"/>
          <p:cNvSpPr txBox="1">
            <a:spLocks noChangeArrowheads="1"/>
          </p:cNvSpPr>
          <p:nvPr/>
        </p:nvSpPr>
        <p:spPr bwMode="auto">
          <a:xfrm>
            <a:off x="2371156"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Move On</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9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ext Box 10"/>
          <p:cNvSpPr txBox="1">
            <a:spLocks noChangeArrowheads="1"/>
          </p:cNvSpPr>
          <p:nvPr/>
        </p:nvSpPr>
        <p:spPr bwMode="auto">
          <a:xfrm>
            <a:off x="5496660" y="4039284"/>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Growth</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9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 Box 10"/>
          <p:cNvSpPr txBox="1">
            <a:spLocks noChangeArrowheads="1"/>
          </p:cNvSpPr>
          <p:nvPr/>
        </p:nvSpPr>
        <p:spPr bwMode="auto">
          <a:xfrm>
            <a:off x="3972660"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Reinforcement</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9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3" name="Text Box 10"/>
          <p:cNvSpPr txBox="1">
            <a:spLocks noChangeArrowheads="1"/>
          </p:cNvSpPr>
          <p:nvPr/>
        </p:nvSpPr>
        <p:spPr bwMode="auto">
          <a:xfrm>
            <a:off x="6953416" y="1668460"/>
            <a:ext cx="1465712" cy="64633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Factory</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90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a:t>
            </a:r>
            <a:endParaRPr lang="en-US" sz="9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 Box 10"/>
          <p:cNvSpPr txBox="1">
            <a:spLocks noChangeArrowheads="1"/>
          </p:cNvSpPr>
          <p:nvPr/>
        </p:nvSpPr>
        <p:spPr bwMode="auto">
          <a:xfrm>
            <a:off x="1828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2012</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Box 10"/>
          <p:cNvSpPr txBox="1">
            <a:spLocks noChangeArrowheads="1"/>
          </p:cNvSpPr>
          <p:nvPr/>
        </p:nvSpPr>
        <p:spPr bwMode="auto">
          <a:xfrm>
            <a:off x="33554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2013</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Box 10"/>
          <p:cNvSpPr txBox="1">
            <a:spLocks noChangeArrowheads="1"/>
          </p:cNvSpPr>
          <p:nvPr/>
        </p:nvSpPr>
        <p:spPr bwMode="auto">
          <a:xfrm>
            <a:off x="4876800"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2014</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ext Box 10"/>
          <p:cNvSpPr txBox="1">
            <a:spLocks noChangeArrowheads="1"/>
          </p:cNvSpPr>
          <p:nvPr/>
        </p:nvSpPr>
        <p:spPr bwMode="auto">
          <a:xfrm>
            <a:off x="6327209" y="3359363"/>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2015</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38" name="Group 37"/>
          <p:cNvGrpSpPr/>
          <p:nvPr/>
        </p:nvGrpSpPr>
        <p:grpSpPr>
          <a:xfrm>
            <a:off x="835688" y="2984096"/>
            <a:ext cx="266839" cy="217134"/>
            <a:chOff x="1550139" y="1314466"/>
            <a:chExt cx="509139" cy="414300"/>
          </a:xfrm>
          <a:solidFill>
            <a:schemeClr val="bg1"/>
          </a:solidFill>
        </p:grpSpPr>
        <p:sp>
          <p:nvSpPr>
            <p:cNvPr id="39"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2" name="Group 41"/>
          <p:cNvGrpSpPr/>
          <p:nvPr/>
        </p:nvGrpSpPr>
        <p:grpSpPr>
          <a:xfrm>
            <a:off x="3788891" y="2947080"/>
            <a:ext cx="314468" cy="309477"/>
            <a:chOff x="1587575" y="2265358"/>
            <a:chExt cx="314468" cy="309477"/>
          </a:xfrm>
          <a:solidFill>
            <a:schemeClr val="bg1"/>
          </a:solidFill>
        </p:grpSpPr>
        <p:sp>
          <p:nvSpPr>
            <p:cNvPr id="43"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Freeform 64"/>
          <p:cNvSpPr>
            <a:spLocks noEditPoints="1"/>
          </p:cNvSpPr>
          <p:nvPr/>
        </p:nvSpPr>
        <p:spPr bwMode="auto">
          <a:xfrm>
            <a:off x="6791481" y="2998446"/>
            <a:ext cx="247671" cy="236477"/>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6" name="Freeform 105"/>
          <p:cNvSpPr>
            <a:spLocks noEditPoints="1"/>
          </p:cNvSpPr>
          <p:nvPr/>
        </p:nvSpPr>
        <p:spPr bwMode="auto">
          <a:xfrm>
            <a:off x="5356454" y="3009115"/>
            <a:ext cx="222124" cy="195919"/>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7" name="Group 46"/>
          <p:cNvGrpSpPr/>
          <p:nvPr/>
        </p:nvGrpSpPr>
        <p:grpSpPr>
          <a:xfrm>
            <a:off x="2304286" y="2950404"/>
            <a:ext cx="225243" cy="284519"/>
            <a:chOff x="3526798" y="4057329"/>
            <a:chExt cx="284519" cy="359394"/>
          </a:xfrm>
          <a:solidFill>
            <a:schemeClr val="bg1"/>
          </a:solidFill>
        </p:grpSpPr>
        <p:sp>
          <p:nvSpPr>
            <p:cNvPr id="48"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additive="base">
                                        <p:cTn id="12" dur="250" fill="hold"/>
                                        <p:tgtEl>
                                          <p:spTgt spid="28"/>
                                        </p:tgtEl>
                                        <p:attrNameLst>
                                          <p:attrName>ppt_x</p:attrName>
                                        </p:attrNameLst>
                                      </p:cBhvr>
                                      <p:tavLst>
                                        <p:tav tm="0">
                                          <p:val>
                                            <p:strVal val="#ppt_x"/>
                                          </p:val>
                                        </p:tav>
                                        <p:tav tm="100000">
                                          <p:val>
                                            <p:strVal val="#ppt_x"/>
                                          </p:val>
                                        </p:tav>
                                      </p:tavLst>
                                    </p:anim>
                                    <p:anim calcmode="lin" valueType="num">
                                      <p:cBhvr additive="base">
                                        <p:cTn id="13" dur="250" fill="hold"/>
                                        <p:tgtEl>
                                          <p:spTgt spid="28"/>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additive="base">
                                        <p:cTn id="27" dur="250" fill="hold"/>
                                        <p:tgtEl>
                                          <p:spTgt spid="38"/>
                                        </p:tgtEl>
                                        <p:attrNameLst>
                                          <p:attrName>ppt_x</p:attrName>
                                        </p:attrNameLst>
                                      </p:cBhvr>
                                      <p:tavLst>
                                        <p:tav tm="0">
                                          <p:val>
                                            <p:strVal val="#ppt_x"/>
                                          </p:val>
                                        </p:tav>
                                        <p:tav tm="100000">
                                          <p:val>
                                            <p:strVal val="#ppt_x"/>
                                          </p:val>
                                        </p:tav>
                                      </p:tavLst>
                                    </p:anim>
                                    <p:anim calcmode="lin" valueType="num">
                                      <p:cBhvr additive="base">
                                        <p:cTn id="28" dur="250" fill="hold"/>
                                        <p:tgtEl>
                                          <p:spTgt spid="3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250" fill="hold"/>
                                        <p:tgtEl>
                                          <p:spTgt spid="15"/>
                                        </p:tgtEl>
                                        <p:attrNameLst>
                                          <p:attrName>ppt_x</p:attrName>
                                        </p:attrNameLst>
                                      </p:cBhvr>
                                      <p:tavLst>
                                        <p:tav tm="0">
                                          <p:val>
                                            <p:strVal val="#ppt_x"/>
                                          </p:val>
                                        </p:tav>
                                        <p:tav tm="100000">
                                          <p:val>
                                            <p:strVal val="#ppt_x"/>
                                          </p:val>
                                        </p:tav>
                                      </p:tavLst>
                                    </p:anim>
                                    <p:anim calcmode="lin" valueType="num">
                                      <p:cBhvr additive="base">
                                        <p:cTn id="38" dur="250" fill="hold"/>
                                        <p:tgtEl>
                                          <p:spTgt spid="15"/>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additive="base">
                                        <p:cTn id="42" dur="250" fill="hold"/>
                                        <p:tgtEl>
                                          <p:spTgt spid="29"/>
                                        </p:tgtEl>
                                        <p:attrNameLst>
                                          <p:attrName>ppt_x</p:attrName>
                                        </p:attrNameLst>
                                      </p:cBhvr>
                                      <p:tavLst>
                                        <p:tav tm="0">
                                          <p:val>
                                            <p:strVal val="#ppt_x"/>
                                          </p:val>
                                        </p:tav>
                                        <p:tav tm="100000">
                                          <p:val>
                                            <p:strVal val="#ppt_x"/>
                                          </p:val>
                                        </p:tav>
                                      </p:tavLst>
                                    </p:anim>
                                    <p:anim calcmode="lin" valueType="num">
                                      <p:cBhvr additive="base">
                                        <p:cTn id="43" dur="250" fill="hold"/>
                                        <p:tgtEl>
                                          <p:spTgt spid="2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7"/>
                                        </p:tgtEl>
                                        <p:attrNameLst>
                                          <p:attrName>style.visibility</p:attrName>
                                        </p:attrNameLst>
                                      </p:cBhvr>
                                      <p:to>
                                        <p:strVal val="visible"/>
                                      </p:to>
                                    </p:set>
                                    <p:anim calcmode="lin" valueType="num">
                                      <p:cBhvr additive="base">
                                        <p:cTn id="52" dur="250" fill="hold"/>
                                        <p:tgtEl>
                                          <p:spTgt spid="47"/>
                                        </p:tgtEl>
                                        <p:attrNameLst>
                                          <p:attrName>ppt_x</p:attrName>
                                        </p:attrNameLst>
                                      </p:cBhvr>
                                      <p:tavLst>
                                        <p:tav tm="0">
                                          <p:val>
                                            <p:strVal val="#ppt_x"/>
                                          </p:val>
                                        </p:tav>
                                        <p:tav tm="100000">
                                          <p:val>
                                            <p:strVal val="#ppt_x"/>
                                          </p:val>
                                        </p:tav>
                                      </p:tavLst>
                                    </p:anim>
                                    <p:anim calcmode="lin" valueType="num">
                                      <p:cBhvr additive="base">
                                        <p:cTn id="53" dur="250" fill="hold"/>
                                        <p:tgtEl>
                                          <p:spTgt spid="4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5"/>
                                        </p:tgtEl>
                                        <p:attrNameLst>
                                          <p:attrName>style.visibility</p:attrName>
                                        </p:attrNameLst>
                                      </p:cBhvr>
                                      <p:to>
                                        <p:strVal val="visible"/>
                                      </p:to>
                                    </p:set>
                                    <p:anim calcmode="lin" valueType="num">
                                      <p:cBhvr additive="base">
                                        <p:cTn id="82" dur="250" fill="hold"/>
                                        <p:tgtEl>
                                          <p:spTgt spid="35"/>
                                        </p:tgtEl>
                                        <p:attrNameLst>
                                          <p:attrName>ppt_x</p:attrName>
                                        </p:attrNameLst>
                                      </p:cBhvr>
                                      <p:tavLst>
                                        <p:tav tm="0">
                                          <p:val>
                                            <p:strVal val="#ppt_x"/>
                                          </p:val>
                                        </p:tav>
                                        <p:tav tm="100000">
                                          <p:val>
                                            <p:strVal val="#ppt_x"/>
                                          </p:val>
                                        </p:tav>
                                      </p:tavLst>
                                    </p:anim>
                                    <p:anim calcmode="lin" valueType="num">
                                      <p:cBhvr additive="base">
                                        <p:cTn id="83" dur="250" fill="hold"/>
                                        <p:tgtEl>
                                          <p:spTgt spid="3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additive="base">
                                        <p:cTn id="87" dur="250" fill="hold"/>
                                        <p:tgtEl>
                                          <p:spTgt spid="22"/>
                                        </p:tgtEl>
                                        <p:attrNameLst>
                                          <p:attrName>ppt_x</p:attrName>
                                        </p:attrNameLst>
                                      </p:cBhvr>
                                      <p:tavLst>
                                        <p:tav tm="0">
                                          <p:val>
                                            <p:strVal val="#ppt_x"/>
                                          </p:val>
                                        </p:tav>
                                        <p:tav tm="100000">
                                          <p:val>
                                            <p:strVal val="#ppt_x"/>
                                          </p:val>
                                        </p:tav>
                                      </p:tavLst>
                                    </p:anim>
                                    <p:anim calcmode="lin" valueType="num">
                                      <p:cBhvr additive="base">
                                        <p:cTn id="88" dur="250" fill="hold"/>
                                        <p:tgtEl>
                                          <p:spTgt spid="22"/>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250" fill="hold"/>
                                        <p:tgtEl>
                                          <p:spTgt spid="8"/>
                                        </p:tgtEl>
                                        <p:attrNameLst>
                                          <p:attrName>ppt_x</p:attrName>
                                        </p:attrNameLst>
                                      </p:cBhvr>
                                      <p:tavLst>
                                        <p:tav tm="0">
                                          <p:val>
                                            <p:strVal val="#ppt_x"/>
                                          </p:val>
                                        </p:tav>
                                        <p:tav tm="100000">
                                          <p:val>
                                            <p:strVal val="#ppt_x"/>
                                          </p:val>
                                        </p:tav>
                                      </p:tavLst>
                                    </p:anim>
                                    <p:anim calcmode="lin" valueType="num">
                                      <p:cBhvr additive="base">
                                        <p:cTn id="98" dur="250" fill="hold"/>
                                        <p:tgtEl>
                                          <p:spTgt spid="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6"/>
                                        </p:tgtEl>
                                        <p:attrNameLst>
                                          <p:attrName>style.visibility</p:attrName>
                                        </p:attrNameLst>
                                      </p:cBhvr>
                                      <p:to>
                                        <p:strVal val="visible"/>
                                      </p:to>
                                    </p:set>
                                    <p:anim calcmode="lin" valueType="num">
                                      <p:cBhvr additive="base">
                                        <p:cTn id="102" dur="250" fill="hold"/>
                                        <p:tgtEl>
                                          <p:spTgt spid="46"/>
                                        </p:tgtEl>
                                        <p:attrNameLst>
                                          <p:attrName>ppt_x</p:attrName>
                                        </p:attrNameLst>
                                      </p:cBhvr>
                                      <p:tavLst>
                                        <p:tav tm="0">
                                          <p:val>
                                            <p:strVal val="#ppt_x"/>
                                          </p:val>
                                        </p:tav>
                                        <p:tav tm="100000">
                                          <p:val>
                                            <p:strVal val="#ppt_x"/>
                                          </p:val>
                                        </p:tav>
                                      </p:tavLst>
                                    </p:anim>
                                    <p:anim calcmode="lin" valueType="num">
                                      <p:cBhvr additive="base">
                                        <p:cTn id="103" dur="250" fill="hold"/>
                                        <p:tgtEl>
                                          <p:spTgt spid="4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250" fill="hold"/>
                                        <p:tgtEl>
                                          <p:spTgt spid="36"/>
                                        </p:tgtEl>
                                        <p:attrNameLst>
                                          <p:attrName>ppt_x</p:attrName>
                                        </p:attrNameLst>
                                      </p:cBhvr>
                                      <p:tavLst>
                                        <p:tav tm="0">
                                          <p:val>
                                            <p:strVal val="#ppt_x"/>
                                          </p:val>
                                        </p:tav>
                                        <p:tav tm="100000">
                                          <p:val>
                                            <p:strVal val="#ppt_x"/>
                                          </p:val>
                                        </p:tav>
                                      </p:tavLst>
                                    </p:anim>
                                    <p:anim calcmode="lin" valueType="num">
                                      <p:cBhvr additive="base">
                                        <p:cTn id="108" dur="250" fill="hold"/>
                                        <p:tgtEl>
                                          <p:spTgt spid="3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9"/>
                                        </p:tgtEl>
                                        <p:attrNameLst>
                                          <p:attrName>style.visibility</p:attrName>
                                        </p:attrNameLst>
                                      </p:cBhvr>
                                      <p:to>
                                        <p:strVal val="visible"/>
                                      </p:to>
                                    </p:set>
                                    <p:anim calcmode="lin" valueType="num">
                                      <p:cBhvr additive="base">
                                        <p:cTn id="112" dur="250" fill="hold"/>
                                        <p:tgtEl>
                                          <p:spTgt spid="19"/>
                                        </p:tgtEl>
                                        <p:attrNameLst>
                                          <p:attrName>ppt_x</p:attrName>
                                        </p:attrNameLst>
                                      </p:cBhvr>
                                      <p:tavLst>
                                        <p:tav tm="0">
                                          <p:val>
                                            <p:strVal val="#ppt_x"/>
                                          </p:val>
                                        </p:tav>
                                        <p:tav tm="100000">
                                          <p:val>
                                            <p:strVal val="#ppt_x"/>
                                          </p:val>
                                        </p:tav>
                                      </p:tavLst>
                                    </p:anim>
                                    <p:anim calcmode="lin" valueType="num">
                                      <p:cBhvr additive="base">
                                        <p:cTn id="113" dur="250" fill="hold"/>
                                        <p:tgtEl>
                                          <p:spTgt spid="1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45"/>
                                        </p:tgtEl>
                                        <p:attrNameLst>
                                          <p:attrName>style.visibility</p:attrName>
                                        </p:attrNameLst>
                                      </p:cBhvr>
                                      <p:to>
                                        <p:strVal val="visible"/>
                                      </p:to>
                                    </p:set>
                                    <p:anim calcmode="lin" valueType="num">
                                      <p:cBhvr additive="base">
                                        <p:cTn id="127" dur="250" fill="hold"/>
                                        <p:tgtEl>
                                          <p:spTgt spid="45"/>
                                        </p:tgtEl>
                                        <p:attrNameLst>
                                          <p:attrName>ppt_x</p:attrName>
                                        </p:attrNameLst>
                                      </p:cBhvr>
                                      <p:tavLst>
                                        <p:tav tm="0">
                                          <p:val>
                                            <p:strVal val="#ppt_x"/>
                                          </p:val>
                                        </p:tav>
                                        <p:tav tm="100000">
                                          <p:val>
                                            <p:strVal val="#ppt_x"/>
                                          </p:val>
                                        </p:tav>
                                      </p:tavLst>
                                    </p:anim>
                                    <p:anim calcmode="lin" valueType="num">
                                      <p:cBhvr additive="base">
                                        <p:cTn id="128" dur="250" fill="hold"/>
                                        <p:tgtEl>
                                          <p:spTgt spid="4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7"/>
                                        </p:tgtEl>
                                        <p:attrNameLst>
                                          <p:attrName>style.visibility</p:attrName>
                                        </p:attrNameLst>
                                      </p:cBhvr>
                                      <p:to>
                                        <p:strVal val="visible"/>
                                      </p:to>
                                    </p:set>
                                    <p:anim calcmode="lin" valueType="num">
                                      <p:cBhvr additive="base">
                                        <p:cTn id="132" dur="250" fill="hold"/>
                                        <p:tgtEl>
                                          <p:spTgt spid="37"/>
                                        </p:tgtEl>
                                        <p:attrNameLst>
                                          <p:attrName>ppt_x</p:attrName>
                                        </p:attrNameLst>
                                      </p:cBhvr>
                                      <p:tavLst>
                                        <p:tav tm="0">
                                          <p:val>
                                            <p:strVal val="#ppt_x"/>
                                          </p:val>
                                        </p:tav>
                                        <p:tav tm="100000">
                                          <p:val>
                                            <p:strVal val="#ppt_x"/>
                                          </p:val>
                                        </p:tav>
                                      </p:tavLst>
                                    </p:anim>
                                    <p:anim calcmode="lin" valueType="num">
                                      <p:cBhvr additive="base">
                                        <p:cTn id="133" dur="250" fill="hold"/>
                                        <p:tgtEl>
                                          <p:spTgt spid="3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5"/>
                                        </p:tgtEl>
                                        <p:attrNameLst>
                                          <p:attrName>style.visibility</p:attrName>
                                        </p:attrNameLst>
                                      </p:cBhvr>
                                      <p:to>
                                        <p:strVal val="visible"/>
                                      </p:to>
                                    </p:set>
                                    <p:anim calcmode="lin" valueType="num">
                                      <p:cBhvr additive="base">
                                        <p:cTn id="137" dur="250" fill="hold"/>
                                        <p:tgtEl>
                                          <p:spTgt spid="25"/>
                                        </p:tgtEl>
                                        <p:attrNameLst>
                                          <p:attrName>ppt_x</p:attrName>
                                        </p:attrNameLst>
                                      </p:cBhvr>
                                      <p:tavLst>
                                        <p:tav tm="0">
                                          <p:val>
                                            <p:strVal val="#ppt_x"/>
                                          </p:val>
                                        </p:tav>
                                        <p:tav tm="100000">
                                          <p:val>
                                            <p:strVal val="#ppt_x"/>
                                          </p:val>
                                        </p:tav>
                                      </p:tavLst>
                                    </p:anim>
                                    <p:anim calcmode="lin" valueType="num">
                                      <p:cBhvr additive="base">
                                        <p:cTn id="138" dur="250" fill="hold"/>
                                        <p:tgtEl>
                                          <p:spTgt spid="2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3"/>
                                        </p:tgtEl>
                                        <p:attrNameLst>
                                          <p:attrName>style.visibility</p:attrName>
                                        </p:attrNameLst>
                                      </p:cBhvr>
                                      <p:to>
                                        <p:strVal val="visible"/>
                                      </p:to>
                                    </p:set>
                                    <p:anim calcmode="lin" valueType="num">
                                      <p:cBhvr additive="base">
                                        <p:cTn id="142" dur="250" fill="hold"/>
                                        <p:tgtEl>
                                          <p:spTgt spid="33"/>
                                        </p:tgtEl>
                                        <p:attrNameLst>
                                          <p:attrName>ppt_x</p:attrName>
                                        </p:attrNameLst>
                                      </p:cBhvr>
                                      <p:tavLst>
                                        <p:tav tm="0">
                                          <p:val>
                                            <p:strVal val="#ppt_x"/>
                                          </p:val>
                                        </p:tav>
                                        <p:tav tm="100000">
                                          <p:val>
                                            <p:strVal val="#ppt_x"/>
                                          </p:val>
                                        </p:tav>
                                      </p:tavLst>
                                    </p:anim>
                                    <p:anim calcmode="lin" valueType="num">
                                      <p:cBhvr additive="base">
                                        <p:cTn id="143" dur="25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8" grpId="0" animBg="1"/>
      <p:bldP spid="9" grpId="0" animBg="1"/>
      <p:bldP spid="11" grpId="0"/>
      <p:bldP spid="28" grpId="0"/>
      <p:bldP spid="29" grpId="0"/>
      <p:bldP spid="30" grpId="0"/>
      <p:bldP spid="31" grpId="0"/>
      <p:bldP spid="32" grpId="0"/>
      <p:bldP spid="33" grpId="0"/>
      <p:bldP spid="34" grpId="0"/>
      <p:bldP spid="35" grpId="0"/>
      <p:bldP spid="36" grpId="0"/>
      <p:bldP spid="37" grpId="0"/>
      <p:bldP spid="45" grpId="0" animBg="1"/>
      <p:bldP spid="4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p:cNvSpPr/>
          <p:nvPr/>
        </p:nvSpPr>
        <p:spPr>
          <a:xfrm>
            <a:off x="457200" y="2876550"/>
            <a:ext cx="3810000" cy="685800"/>
          </a:xfrm>
          <a:prstGeom prst="rect">
            <a:avLst/>
          </a:prstGeom>
          <a:solidFill>
            <a:srgbClr val="45C1A4"/>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Dual Strategies</a:t>
            </a:r>
          </a:p>
        </p:txBody>
      </p:sp>
      <p:cxnSp>
        <p:nvCxnSpPr>
          <p:cNvPr id="3" name="Straight Connector 2"/>
          <p:cNvCxnSpPr/>
          <p:nvPr/>
        </p:nvCxnSpPr>
        <p:spPr>
          <a:xfrm>
            <a:off x="4575895"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 name="Text Box 10"/>
          <p:cNvSpPr txBox="1">
            <a:spLocks noChangeArrowheads="1"/>
          </p:cNvSpPr>
          <p:nvPr/>
        </p:nvSpPr>
        <p:spPr bwMode="auto">
          <a:xfrm>
            <a:off x="3810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Backup System</a:t>
            </a: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pic>
        <p:nvPicPr>
          <p:cNvPr id="5" name="Picture 4"/>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914400" y="1009650"/>
            <a:ext cx="2841842" cy="1714500"/>
          </a:xfrm>
          <a:prstGeom prst="rect">
            <a:avLst/>
          </a:prstGeom>
        </p:spPr>
      </p:pic>
      <p:sp>
        <p:nvSpPr>
          <p:cNvPr id="6" name="Text Box 10"/>
          <p:cNvSpPr txBox="1">
            <a:spLocks noChangeArrowheads="1"/>
          </p:cNvSpPr>
          <p:nvPr/>
        </p:nvSpPr>
        <p:spPr bwMode="auto">
          <a:xfrm>
            <a:off x="24384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Dual Power</a:t>
            </a: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pic>
        <p:nvPicPr>
          <p:cNvPr id="7" name="Picture 6"/>
          <p:cNvPicPr>
            <a:picLocks noChangeAspect="1"/>
          </p:cNvPicPr>
          <p:nvPr/>
        </p:nvPicPr>
        <p:blipFill rotWithShape="1">
          <a:blip r:embed="rId3" cstate="print">
            <a:extLst>
              <a:ext uri="{28A0092B-C50C-407E-A947-70E740481C1C}">
                <a14:useLocalDpi xmlns:a14="http://schemas.microsoft.com/office/drawing/2010/main" val="0"/>
              </a:ext>
            </a:extLst>
          </a:blip>
          <a:srcRect l="22134" t="10550" r="21733" b="13050"/>
          <a:stretch>
            <a:fillRect/>
          </a:stretch>
        </p:blipFill>
        <p:spPr>
          <a:xfrm>
            <a:off x="5856428" y="992726"/>
            <a:ext cx="1992172" cy="1807624"/>
          </a:xfrm>
          <a:prstGeom prst="rect">
            <a:avLst/>
          </a:prstGeom>
        </p:spPr>
      </p:pic>
      <p:grpSp>
        <p:nvGrpSpPr>
          <p:cNvPr id="8" name="Group 7"/>
          <p:cNvGrpSpPr/>
          <p:nvPr/>
        </p:nvGrpSpPr>
        <p:grpSpPr>
          <a:xfrm flipH="1">
            <a:off x="1371600" y="2990856"/>
            <a:ext cx="177564" cy="461933"/>
            <a:chOff x="7858105" y="406909"/>
            <a:chExt cx="211138" cy="549275"/>
          </a:xfrm>
          <a:solidFill>
            <a:schemeClr val="bg1"/>
          </a:solidFill>
        </p:grpSpPr>
        <p:sp>
          <p:nvSpPr>
            <p:cNvPr id="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1" name="Group 10"/>
          <p:cNvGrpSpPr/>
          <p:nvPr/>
        </p:nvGrpSpPr>
        <p:grpSpPr>
          <a:xfrm flipH="1">
            <a:off x="2825459" y="2990856"/>
            <a:ext cx="177564" cy="461933"/>
            <a:chOff x="7858105" y="406909"/>
            <a:chExt cx="211138" cy="549275"/>
          </a:xfrm>
          <a:solidFill>
            <a:schemeClr val="accent5">
              <a:lumMod val="60000"/>
              <a:lumOff val="40000"/>
            </a:schemeClr>
          </a:solidFill>
        </p:grpSpPr>
        <p:sp>
          <p:nvSpPr>
            <p:cNvPr id="1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4" name="Group 13"/>
          <p:cNvGrpSpPr/>
          <p:nvPr/>
        </p:nvGrpSpPr>
        <p:grpSpPr>
          <a:xfrm flipH="1">
            <a:off x="1956615" y="2990856"/>
            <a:ext cx="177564" cy="461933"/>
            <a:chOff x="7858105" y="406909"/>
            <a:chExt cx="211138" cy="549275"/>
          </a:xfrm>
          <a:solidFill>
            <a:schemeClr val="bg1"/>
          </a:solidFill>
        </p:grpSpPr>
        <p:sp>
          <p:nvSpPr>
            <p:cNvPr id="1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17" name="Group 16"/>
          <p:cNvGrpSpPr/>
          <p:nvPr/>
        </p:nvGrpSpPr>
        <p:grpSpPr>
          <a:xfrm flipH="1">
            <a:off x="2530045" y="2990856"/>
            <a:ext cx="177564" cy="461933"/>
            <a:chOff x="7858105" y="406909"/>
            <a:chExt cx="211138" cy="549275"/>
          </a:xfrm>
          <a:solidFill>
            <a:schemeClr val="bg1"/>
          </a:solidFill>
        </p:grpSpPr>
        <p:sp>
          <p:nvSpPr>
            <p:cNvPr id="1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1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0" name="Group 19"/>
          <p:cNvGrpSpPr/>
          <p:nvPr/>
        </p:nvGrpSpPr>
        <p:grpSpPr>
          <a:xfrm flipH="1">
            <a:off x="2241875" y="2990856"/>
            <a:ext cx="177564" cy="461933"/>
            <a:chOff x="7858105" y="406909"/>
            <a:chExt cx="211138" cy="549275"/>
          </a:xfrm>
          <a:solidFill>
            <a:schemeClr val="bg1"/>
          </a:solidFill>
        </p:grpSpPr>
        <p:sp>
          <p:nvSpPr>
            <p:cNvPr id="2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3" name="Group 22"/>
          <p:cNvGrpSpPr/>
          <p:nvPr/>
        </p:nvGrpSpPr>
        <p:grpSpPr>
          <a:xfrm flipH="1">
            <a:off x="1667017" y="2990856"/>
            <a:ext cx="177564" cy="461933"/>
            <a:chOff x="7858105" y="406909"/>
            <a:chExt cx="211138" cy="549275"/>
          </a:xfrm>
          <a:solidFill>
            <a:schemeClr val="bg1"/>
          </a:solidFill>
        </p:grpSpPr>
        <p:sp>
          <p:nvSpPr>
            <p:cNvPr id="2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6" name="Group 25"/>
          <p:cNvGrpSpPr/>
          <p:nvPr/>
        </p:nvGrpSpPr>
        <p:grpSpPr>
          <a:xfrm flipH="1">
            <a:off x="3112726" y="2992203"/>
            <a:ext cx="177564" cy="461933"/>
            <a:chOff x="7858105" y="406909"/>
            <a:chExt cx="211138" cy="549275"/>
          </a:xfrm>
          <a:solidFill>
            <a:schemeClr val="accent5">
              <a:lumMod val="60000"/>
              <a:lumOff val="40000"/>
            </a:schemeClr>
          </a:solidFill>
        </p:grpSpPr>
        <p:sp>
          <p:nvSpPr>
            <p:cNvPr id="2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2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29" name="Group 28"/>
          <p:cNvGrpSpPr/>
          <p:nvPr/>
        </p:nvGrpSpPr>
        <p:grpSpPr>
          <a:xfrm flipH="1">
            <a:off x="3697738" y="2992203"/>
            <a:ext cx="177564" cy="461933"/>
            <a:chOff x="7858105" y="406909"/>
            <a:chExt cx="211138" cy="549275"/>
          </a:xfrm>
          <a:solidFill>
            <a:schemeClr val="accent5">
              <a:lumMod val="60000"/>
              <a:lumOff val="40000"/>
            </a:schemeClr>
          </a:solidFill>
        </p:grpSpPr>
        <p:sp>
          <p:nvSpPr>
            <p:cNvPr id="3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2" name="Group 31"/>
          <p:cNvGrpSpPr/>
          <p:nvPr/>
        </p:nvGrpSpPr>
        <p:grpSpPr>
          <a:xfrm flipH="1">
            <a:off x="3982998" y="2992203"/>
            <a:ext cx="177564" cy="461933"/>
            <a:chOff x="7858105" y="406909"/>
            <a:chExt cx="211138" cy="549275"/>
          </a:xfrm>
          <a:solidFill>
            <a:schemeClr val="accent5">
              <a:lumMod val="60000"/>
              <a:lumOff val="40000"/>
            </a:schemeClr>
          </a:solidFill>
        </p:grpSpPr>
        <p:sp>
          <p:nvSpPr>
            <p:cNvPr id="3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35" name="Group 34"/>
          <p:cNvGrpSpPr/>
          <p:nvPr/>
        </p:nvGrpSpPr>
        <p:grpSpPr>
          <a:xfrm flipH="1">
            <a:off x="3408140" y="2992203"/>
            <a:ext cx="177564" cy="461933"/>
            <a:chOff x="7858105" y="406909"/>
            <a:chExt cx="211138" cy="549275"/>
          </a:xfrm>
          <a:solidFill>
            <a:schemeClr val="accent5">
              <a:lumMod val="60000"/>
              <a:lumOff val="40000"/>
            </a:schemeClr>
          </a:solidFill>
        </p:grpSpPr>
        <p:sp>
          <p:nvSpPr>
            <p:cNvPr id="3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3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40" name="Text Box 10"/>
          <p:cNvSpPr txBox="1">
            <a:spLocks noChangeArrowheads="1"/>
          </p:cNvSpPr>
          <p:nvPr/>
        </p:nvSpPr>
        <p:spPr bwMode="auto">
          <a:xfrm>
            <a:off x="5334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50%</a:t>
            </a:r>
            <a:endPar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Rectangle 40"/>
          <p:cNvSpPr/>
          <p:nvPr/>
        </p:nvSpPr>
        <p:spPr>
          <a:xfrm>
            <a:off x="4953000" y="2876550"/>
            <a:ext cx="3810000" cy="685800"/>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48768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Power Plan</a:t>
            </a: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43" name="Text Box 10"/>
          <p:cNvSpPr txBox="1">
            <a:spLocks noChangeArrowheads="1"/>
          </p:cNvSpPr>
          <p:nvPr/>
        </p:nvSpPr>
        <p:spPr bwMode="auto">
          <a:xfrm>
            <a:off x="6934200" y="3712026"/>
            <a:ext cx="1828800" cy="1069524"/>
          </a:xfrm>
          <a:prstGeom prst="rect">
            <a:avLst/>
          </a:prstGeom>
          <a:noFill/>
          <a:ln w="9525">
            <a:noFill/>
            <a:miter lim="800000"/>
          </a:ln>
        </p:spPr>
        <p:txBody>
          <a:bodyPr wrap="square" lIns="45720" tIns="22860" rIns="45720" bIns="22860">
            <a:spAutoFit/>
          </a:bodyPr>
          <a:lstStyle/>
          <a:p>
            <a:pPr defTabSz="1087755"/>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Low Cost</a:t>
            </a:r>
          </a:p>
          <a:p>
            <a:pPr defTabSz="1087755"/>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grpSp>
        <p:nvGrpSpPr>
          <p:cNvPr id="44" name="Group 43"/>
          <p:cNvGrpSpPr/>
          <p:nvPr/>
        </p:nvGrpSpPr>
        <p:grpSpPr>
          <a:xfrm flipH="1">
            <a:off x="5867400" y="2990856"/>
            <a:ext cx="177564" cy="461933"/>
            <a:chOff x="7858105" y="406909"/>
            <a:chExt cx="211138" cy="549275"/>
          </a:xfrm>
          <a:solidFill>
            <a:schemeClr val="bg1"/>
          </a:solidFill>
        </p:grpSpPr>
        <p:sp>
          <p:nvSpPr>
            <p:cNvPr id="45"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6"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47" name="Group 46"/>
          <p:cNvGrpSpPr/>
          <p:nvPr/>
        </p:nvGrpSpPr>
        <p:grpSpPr>
          <a:xfrm flipH="1">
            <a:off x="7321259" y="2990856"/>
            <a:ext cx="177564" cy="461933"/>
            <a:chOff x="7858105" y="406909"/>
            <a:chExt cx="211138" cy="549275"/>
          </a:xfrm>
          <a:solidFill>
            <a:schemeClr val="bg1"/>
          </a:solidFill>
        </p:grpSpPr>
        <p:sp>
          <p:nvSpPr>
            <p:cNvPr id="48"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49"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0" name="Group 49"/>
          <p:cNvGrpSpPr/>
          <p:nvPr/>
        </p:nvGrpSpPr>
        <p:grpSpPr>
          <a:xfrm flipH="1">
            <a:off x="6452415" y="2990856"/>
            <a:ext cx="177564" cy="461933"/>
            <a:chOff x="7858105" y="406909"/>
            <a:chExt cx="211138" cy="549275"/>
          </a:xfrm>
          <a:solidFill>
            <a:schemeClr val="bg1"/>
          </a:solidFill>
        </p:grpSpPr>
        <p:sp>
          <p:nvSpPr>
            <p:cNvPr id="51"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2"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3" name="Group 52"/>
          <p:cNvGrpSpPr/>
          <p:nvPr/>
        </p:nvGrpSpPr>
        <p:grpSpPr>
          <a:xfrm flipH="1">
            <a:off x="7025845" y="2990856"/>
            <a:ext cx="177564" cy="461933"/>
            <a:chOff x="7858105" y="406909"/>
            <a:chExt cx="211138" cy="549275"/>
          </a:xfrm>
          <a:solidFill>
            <a:schemeClr val="bg1"/>
          </a:solidFill>
        </p:grpSpPr>
        <p:sp>
          <p:nvSpPr>
            <p:cNvPr id="54"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5"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6" name="Group 55"/>
          <p:cNvGrpSpPr/>
          <p:nvPr/>
        </p:nvGrpSpPr>
        <p:grpSpPr>
          <a:xfrm flipH="1">
            <a:off x="6737675" y="2990856"/>
            <a:ext cx="177564" cy="461933"/>
            <a:chOff x="7858105" y="406909"/>
            <a:chExt cx="211138" cy="549275"/>
          </a:xfrm>
          <a:solidFill>
            <a:schemeClr val="bg1"/>
          </a:solidFill>
        </p:grpSpPr>
        <p:sp>
          <p:nvSpPr>
            <p:cNvPr id="57"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58"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59" name="Group 58"/>
          <p:cNvGrpSpPr/>
          <p:nvPr/>
        </p:nvGrpSpPr>
        <p:grpSpPr>
          <a:xfrm flipH="1">
            <a:off x="6162817" y="2990856"/>
            <a:ext cx="177564" cy="461933"/>
            <a:chOff x="7858105" y="406909"/>
            <a:chExt cx="211138" cy="549275"/>
          </a:xfrm>
          <a:solidFill>
            <a:schemeClr val="bg1"/>
          </a:solidFill>
        </p:grpSpPr>
        <p:sp>
          <p:nvSpPr>
            <p:cNvPr id="60"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1"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2" name="Group 61"/>
          <p:cNvGrpSpPr/>
          <p:nvPr/>
        </p:nvGrpSpPr>
        <p:grpSpPr>
          <a:xfrm flipH="1">
            <a:off x="7608526" y="2992203"/>
            <a:ext cx="177564" cy="461933"/>
            <a:chOff x="7858105" y="406909"/>
            <a:chExt cx="211138" cy="549275"/>
          </a:xfrm>
          <a:solidFill>
            <a:schemeClr val="bg1"/>
          </a:solidFill>
        </p:grpSpPr>
        <p:sp>
          <p:nvSpPr>
            <p:cNvPr id="63"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4"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5" name="Group 64"/>
          <p:cNvGrpSpPr/>
          <p:nvPr/>
        </p:nvGrpSpPr>
        <p:grpSpPr>
          <a:xfrm flipH="1">
            <a:off x="8193538" y="2992203"/>
            <a:ext cx="177564" cy="461933"/>
            <a:chOff x="7858105" y="406909"/>
            <a:chExt cx="211138" cy="549275"/>
          </a:xfrm>
          <a:solidFill>
            <a:schemeClr val="tx2">
              <a:lumMod val="60000"/>
              <a:lumOff val="40000"/>
            </a:schemeClr>
          </a:solidFill>
        </p:grpSpPr>
        <p:sp>
          <p:nvSpPr>
            <p:cNvPr id="66"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67"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68" name="Group 67"/>
          <p:cNvGrpSpPr/>
          <p:nvPr/>
        </p:nvGrpSpPr>
        <p:grpSpPr>
          <a:xfrm flipH="1">
            <a:off x="8478798" y="2992203"/>
            <a:ext cx="177564" cy="461933"/>
            <a:chOff x="7858105" y="406909"/>
            <a:chExt cx="211138" cy="549275"/>
          </a:xfrm>
          <a:solidFill>
            <a:schemeClr val="tx2">
              <a:lumMod val="60000"/>
              <a:lumOff val="40000"/>
            </a:schemeClr>
          </a:solidFill>
        </p:grpSpPr>
        <p:sp>
          <p:nvSpPr>
            <p:cNvPr id="69"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0"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grpSp>
        <p:nvGrpSpPr>
          <p:cNvPr id="71" name="Group 70"/>
          <p:cNvGrpSpPr/>
          <p:nvPr/>
        </p:nvGrpSpPr>
        <p:grpSpPr>
          <a:xfrm flipH="1">
            <a:off x="7903940" y="2992203"/>
            <a:ext cx="177564" cy="461933"/>
            <a:chOff x="7858105" y="406909"/>
            <a:chExt cx="211138" cy="549275"/>
          </a:xfrm>
          <a:solidFill>
            <a:schemeClr val="bg1"/>
          </a:solidFill>
        </p:grpSpPr>
        <p:sp>
          <p:nvSpPr>
            <p:cNvPr id="72" name="Oval 76"/>
            <p:cNvSpPr>
              <a:spLocks noChangeArrowheads="1"/>
            </p:cNvSpPr>
            <p:nvPr/>
          </p:nvSpPr>
          <p:spPr bwMode="auto">
            <a:xfrm>
              <a:off x="7918430" y="406909"/>
              <a:ext cx="92075" cy="92075"/>
            </a:xfrm>
            <a:prstGeom prst="ellipse">
              <a:avLst/>
            </a:prstGeom>
            <a:grpFill/>
            <a:ln w="9525">
              <a:noFill/>
              <a:round/>
            </a:ln>
          </p:spPr>
          <p:txBody>
            <a:bodyPr vert="horz" wrap="square" lIns="91440" tIns="45720" rIns="91440" bIns="45720" numCol="1" anchor="t" anchorCtr="0" compatLnSpc="1"/>
            <a:lstStyle/>
            <a:p>
              <a:endParaRPr lang="en-US"/>
            </a:p>
          </p:txBody>
        </p:sp>
        <p:sp>
          <p:nvSpPr>
            <p:cNvPr id="73" name="Freeform 77"/>
            <p:cNvSpPr/>
            <p:nvPr/>
          </p:nvSpPr>
          <p:spPr bwMode="auto">
            <a:xfrm>
              <a:off x="7858105" y="508509"/>
              <a:ext cx="211138" cy="447675"/>
            </a:xfrm>
            <a:custGeom>
              <a:avLst/>
              <a:gdLst>
                <a:gd name="T0" fmla="*/ 83 w 106"/>
                <a:gd name="T1" fmla="*/ 0 h 224"/>
                <a:gd name="T2" fmla="*/ 24 w 106"/>
                <a:gd name="T3" fmla="*/ 0 h 224"/>
                <a:gd name="T4" fmla="*/ 0 w 106"/>
                <a:gd name="T5" fmla="*/ 23 h 224"/>
                <a:gd name="T6" fmla="*/ 0 w 106"/>
                <a:gd name="T7" fmla="*/ 99 h 224"/>
                <a:gd name="T8" fmla="*/ 10 w 106"/>
                <a:gd name="T9" fmla="*/ 109 h 224"/>
                <a:gd name="T10" fmla="*/ 21 w 106"/>
                <a:gd name="T11" fmla="*/ 99 h 224"/>
                <a:gd name="T12" fmla="*/ 21 w 106"/>
                <a:gd name="T13" fmla="*/ 35 h 224"/>
                <a:gd name="T14" fmla="*/ 24 w 106"/>
                <a:gd name="T15" fmla="*/ 35 h 224"/>
                <a:gd name="T16" fmla="*/ 24 w 106"/>
                <a:gd name="T17" fmla="*/ 211 h 224"/>
                <a:gd name="T18" fmla="*/ 38 w 106"/>
                <a:gd name="T19" fmla="*/ 224 h 224"/>
                <a:gd name="T20" fmla="*/ 51 w 106"/>
                <a:gd name="T21" fmla="*/ 211 h 224"/>
                <a:gd name="T22" fmla="*/ 51 w 106"/>
                <a:gd name="T23" fmla="*/ 108 h 224"/>
                <a:gd name="T24" fmla="*/ 55 w 106"/>
                <a:gd name="T25" fmla="*/ 108 h 224"/>
                <a:gd name="T26" fmla="*/ 55 w 106"/>
                <a:gd name="T27" fmla="*/ 211 h 224"/>
                <a:gd name="T28" fmla="*/ 69 w 106"/>
                <a:gd name="T29" fmla="*/ 224 h 224"/>
                <a:gd name="T30" fmla="*/ 82 w 106"/>
                <a:gd name="T31" fmla="*/ 211 h 224"/>
                <a:gd name="T32" fmla="*/ 82 w 106"/>
                <a:gd name="T33" fmla="*/ 35 h 224"/>
                <a:gd name="T34" fmla="*/ 86 w 106"/>
                <a:gd name="T35" fmla="*/ 35 h 224"/>
                <a:gd name="T36" fmla="*/ 86 w 106"/>
                <a:gd name="T37" fmla="*/ 99 h 224"/>
                <a:gd name="T38" fmla="*/ 96 w 106"/>
                <a:gd name="T39" fmla="*/ 109 h 224"/>
                <a:gd name="T40" fmla="*/ 106 w 106"/>
                <a:gd name="T41" fmla="*/ 99 h 224"/>
                <a:gd name="T42" fmla="*/ 106 w 106"/>
                <a:gd name="T43" fmla="*/ 23 h 224"/>
                <a:gd name="T44" fmla="*/ 83 w 106"/>
                <a:gd name="T4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6" h="224">
                  <a:moveTo>
                    <a:pt x="83" y="0"/>
                  </a:moveTo>
                  <a:cubicBezTo>
                    <a:pt x="24" y="0"/>
                    <a:pt x="24" y="0"/>
                    <a:pt x="24" y="0"/>
                  </a:cubicBezTo>
                  <a:cubicBezTo>
                    <a:pt x="11" y="0"/>
                    <a:pt x="0" y="10"/>
                    <a:pt x="0" y="23"/>
                  </a:cubicBezTo>
                  <a:cubicBezTo>
                    <a:pt x="0" y="99"/>
                    <a:pt x="0" y="99"/>
                    <a:pt x="0" y="99"/>
                  </a:cubicBezTo>
                  <a:cubicBezTo>
                    <a:pt x="0" y="104"/>
                    <a:pt x="5" y="109"/>
                    <a:pt x="10" y="109"/>
                  </a:cubicBezTo>
                  <a:cubicBezTo>
                    <a:pt x="16" y="109"/>
                    <a:pt x="21" y="104"/>
                    <a:pt x="21" y="99"/>
                  </a:cubicBezTo>
                  <a:cubicBezTo>
                    <a:pt x="21" y="35"/>
                    <a:pt x="21" y="35"/>
                    <a:pt x="21" y="35"/>
                  </a:cubicBezTo>
                  <a:cubicBezTo>
                    <a:pt x="24" y="35"/>
                    <a:pt x="24" y="35"/>
                    <a:pt x="24" y="35"/>
                  </a:cubicBezTo>
                  <a:cubicBezTo>
                    <a:pt x="24" y="211"/>
                    <a:pt x="24" y="211"/>
                    <a:pt x="24" y="211"/>
                  </a:cubicBezTo>
                  <a:cubicBezTo>
                    <a:pt x="24" y="218"/>
                    <a:pt x="30" y="224"/>
                    <a:pt x="38" y="224"/>
                  </a:cubicBezTo>
                  <a:cubicBezTo>
                    <a:pt x="45" y="224"/>
                    <a:pt x="51" y="218"/>
                    <a:pt x="51" y="211"/>
                  </a:cubicBezTo>
                  <a:cubicBezTo>
                    <a:pt x="51" y="108"/>
                    <a:pt x="51" y="108"/>
                    <a:pt x="51" y="108"/>
                  </a:cubicBezTo>
                  <a:cubicBezTo>
                    <a:pt x="55" y="108"/>
                    <a:pt x="55" y="108"/>
                    <a:pt x="55" y="108"/>
                  </a:cubicBezTo>
                  <a:cubicBezTo>
                    <a:pt x="55" y="211"/>
                    <a:pt x="55" y="211"/>
                    <a:pt x="55" y="211"/>
                  </a:cubicBezTo>
                  <a:cubicBezTo>
                    <a:pt x="55" y="218"/>
                    <a:pt x="61" y="224"/>
                    <a:pt x="69" y="224"/>
                  </a:cubicBezTo>
                  <a:cubicBezTo>
                    <a:pt x="76" y="224"/>
                    <a:pt x="82" y="218"/>
                    <a:pt x="82" y="211"/>
                  </a:cubicBezTo>
                  <a:cubicBezTo>
                    <a:pt x="82" y="35"/>
                    <a:pt x="82" y="35"/>
                    <a:pt x="82" y="35"/>
                  </a:cubicBezTo>
                  <a:cubicBezTo>
                    <a:pt x="86" y="35"/>
                    <a:pt x="86" y="35"/>
                    <a:pt x="86" y="35"/>
                  </a:cubicBezTo>
                  <a:cubicBezTo>
                    <a:pt x="86" y="99"/>
                    <a:pt x="86" y="99"/>
                    <a:pt x="86" y="99"/>
                  </a:cubicBezTo>
                  <a:cubicBezTo>
                    <a:pt x="86" y="104"/>
                    <a:pt x="91" y="109"/>
                    <a:pt x="96" y="109"/>
                  </a:cubicBezTo>
                  <a:cubicBezTo>
                    <a:pt x="102" y="109"/>
                    <a:pt x="106" y="104"/>
                    <a:pt x="106" y="99"/>
                  </a:cubicBezTo>
                  <a:cubicBezTo>
                    <a:pt x="106" y="23"/>
                    <a:pt x="106" y="23"/>
                    <a:pt x="106" y="23"/>
                  </a:cubicBezTo>
                  <a:cubicBezTo>
                    <a:pt x="106" y="10"/>
                    <a:pt x="96" y="0"/>
                    <a:pt x="83" y="0"/>
                  </a:cubicBezTo>
                  <a:close/>
                </a:path>
              </a:pathLst>
            </a:custGeom>
            <a:grpFill/>
            <a:ln w="9525">
              <a:noFill/>
              <a:round/>
            </a:ln>
          </p:spPr>
          <p:txBody>
            <a:bodyPr vert="horz" wrap="square" lIns="91440" tIns="45720" rIns="91440" bIns="45720" numCol="1" anchor="t" anchorCtr="0" compatLnSpc="1"/>
            <a:lstStyle/>
            <a:p>
              <a:endParaRPr lang="en-US"/>
            </a:p>
          </p:txBody>
        </p:sp>
      </p:grpSp>
      <p:sp>
        <p:nvSpPr>
          <p:cNvPr id="74" name="Text Box 10"/>
          <p:cNvSpPr txBox="1">
            <a:spLocks noChangeArrowheads="1"/>
          </p:cNvSpPr>
          <p:nvPr/>
        </p:nvSpPr>
        <p:spPr bwMode="auto">
          <a:xfrm>
            <a:off x="5029200" y="3028950"/>
            <a:ext cx="762000" cy="415498"/>
          </a:xfrm>
          <a:prstGeom prst="rect">
            <a:avLst/>
          </a:prstGeom>
          <a:noFill/>
          <a:ln w="9525">
            <a:noFill/>
            <a:miter lim="800000"/>
          </a:ln>
        </p:spPr>
        <p:txBody>
          <a:bodyPr wrap="square" lIns="45720" tIns="22860" rIns="45720" bIns="22860">
            <a:spAutoFit/>
          </a:bodyPr>
          <a:lstStyle/>
          <a:p>
            <a:pPr algn="ctr" defTabSz="1087755"/>
            <a:r>
              <a:rPr lang="en-US" sz="2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80%</a:t>
            </a:r>
            <a:endParaRPr lang="en-US" sz="16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5" name="Rectangle 74"/>
          <p:cNvSpPr/>
          <p:nvPr/>
        </p:nvSpPr>
        <p:spPr>
          <a:xfrm>
            <a:off x="1321277" y="1222164"/>
            <a:ext cx="1975104" cy="1225296"/>
          </a:xfrm>
          <a:prstGeom prst="rect">
            <a:avLst/>
          </a:prstGeom>
          <a:blipFill>
            <a:blip r:embed="rId4"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p:cNvSpPr/>
          <p:nvPr/>
        </p:nvSpPr>
        <p:spPr>
          <a:xfrm>
            <a:off x="5984422" y="1194054"/>
            <a:ext cx="1719072" cy="1072896"/>
          </a:xfrm>
          <a:prstGeom prst="rect">
            <a:avLst/>
          </a:prstGeom>
          <a:blipFill>
            <a:blip r:embed="rId5"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250" fill="hold"/>
                                        <p:tgtEl>
                                          <p:spTgt spid="5"/>
                                        </p:tgtEl>
                                        <p:attrNameLst>
                                          <p:attrName>ppt_x</p:attrName>
                                        </p:attrNameLst>
                                      </p:cBhvr>
                                      <p:tavLst>
                                        <p:tav tm="0">
                                          <p:val>
                                            <p:strVal val="#ppt_x"/>
                                          </p:val>
                                        </p:tav>
                                        <p:tav tm="100000">
                                          <p:val>
                                            <p:strVal val="#ppt_x"/>
                                          </p:val>
                                        </p:tav>
                                      </p:tavLst>
                                    </p:anim>
                                    <p:anim calcmode="lin" valueType="num">
                                      <p:cBhvr additive="base">
                                        <p:cTn id="13" dur="250" fill="hold"/>
                                        <p:tgtEl>
                                          <p:spTgt spid="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5"/>
                                        </p:tgtEl>
                                        <p:attrNameLst>
                                          <p:attrName>style.visibility</p:attrName>
                                        </p:attrNameLst>
                                      </p:cBhvr>
                                      <p:to>
                                        <p:strVal val="visible"/>
                                      </p:to>
                                    </p:set>
                                    <p:anim calcmode="lin" valueType="num">
                                      <p:cBhvr additive="base">
                                        <p:cTn id="17" dur="250" fill="hold"/>
                                        <p:tgtEl>
                                          <p:spTgt spid="75"/>
                                        </p:tgtEl>
                                        <p:attrNameLst>
                                          <p:attrName>ppt_x</p:attrName>
                                        </p:attrNameLst>
                                      </p:cBhvr>
                                      <p:tavLst>
                                        <p:tav tm="0">
                                          <p:val>
                                            <p:strVal val="#ppt_x"/>
                                          </p:val>
                                        </p:tav>
                                        <p:tav tm="100000">
                                          <p:val>
                                            <p:strVal val="#ppt_x"/>
                                          </p:val>
                                        </p:tav>
                                      </p:tavLst>
                                    </p:anim>
                                    <p:anim calcmode="lin" valueType="num">
                                      <p:cBhvr additive="base">
                                        <p:cTn id="18" dur="250" fill="hold"/>
                                        <p:tgtEl>
                                          <p:spTgt spid="7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250" fill="hold"/>
                                        <p:tgtEl>
                                          <p:spTgt spid="39"/>
                                        </p:tgtEl>
                                        <p:attrNameLst>
                                          <p:attrName>ppt_x</p:attrName>
                                        </p:attrNameLst>
                                      </p:cBhvr>
                                      <p:tavLst>
                                        <p:tav tm="0">
                                          <p:val>
                                            <p:strVal val="#ppt_x"/>
                                          </p:val>
                                        </p:tav>
                                        <p:tav tm="100000">
                                          <p:val>
                                            <p:strVal val="#ppt_x"/>
                                          </p:val>
                                        </p:tav>
                                      </p:tavLst>
                                    </p:anim>
                                    <p:anim calcmode="lin" valueType="num">
                                      <p:cBhvr additive="base">
                                        <p:cTn id="23" dur="250" fill="hold"/>
                                        <p:tgtEl>
                                          <p:spTgt spid="3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250" fill="hold"/>
                                        <p:tgtEl>
                                          <p:spTgt spid="40"/>
                                        </p:tgtEl>
                                        <p:attrNameLst>
                                          <p:attrName>ppt_x</p:attrName>
                                        </p:attrNameLst>
                                      </p:cBhvr>
                                      <p:tavLst>
                                        <p:tav tm="0">
                                          <p:val>
                                            <p:strVal val="#ppt_x"/>
                                          </p:val>
                                        </p:tav>
                                        <p:tav tm="100000">
                                          <p:val>
                                            <p:strVal val="#ppt_x"/>
                                          </p:val>
                                        </p:tav>
                                      </p:tavLst>
                                    </p:anim>
                                    <p:anim calcmode="lin" valueType="num">
                                      <p:cBhvr additive="base">
                                        <p:cTn id="28" dur="250" fill="hold"/>
                                        <p:tgtEl>
                                          <p:spTgt spid="40"/>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250" fill="hold"/>
                                        <p:tgtEl>
                                          <p:spTgt spid="8"/>
                                        </p:tgtEl>
                                        <p:attrNameLst>
                                          <p:attrName>ppt_x</p:attrName>
                                        </p:attrNameLst>
                                      </p:cBhvr>
                                      <p:tavLst>
                                        <p:tav tm="0">
                                          <p:val>
                                            <p:strVal val="#ppt_x"/>
                                          </p:val>
                                        </p:tav>
                                        <p:tav tm="100000">
                                          <p:val>
                                            <p:strVal val="#ppt_x"/>
                                          </p:val>
                                        </p:tav>
                                      </p:tavLst>
                                    </p:anim>
                                    <p:anim calcmode="lin" valueType="num">
                                      <p:cBhvr additive="base">
                                        <p:cTn id="33" dur="250" fill="hold"/>
                                        <p:tgtEl>
                                          <p:spTgt spid="8"/>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250" fill="hold"/>
                                        <p:tgtEl>
                                          <p:spTgt spid="23"/>
                                        </p:tgtEl>
                                        <p:attrNameLst>
                                          <p:attrName>ppt_x</p:attrName>
                                        </p:attrNameLst>
                                      </p:cBhvr>
                                      <p:tavLst>
                                        <p:tav tm="0">
                                          <p:val>
                                            <p:strVal val="#ppt_x"/>
                                          </p:val>
                                        </p:tav>
                                        <p:tav tm="100000">
                                          <p:val>
                                            <p:strVal val="#ppt_x"/>
                                          </p:val>
                                        </p:tav>
                                      </p:tavLst>
                                    </p:anim>
                                    <p:anim calcmode="lin" valueType="num">
                                      <p:cBhvr additive="base">
                                        <p:cTn id="38" dur="250" fill="hold"/>
                                        <p:tgtEl>
                                          <p:spTgt spid="2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additive="base">
                                        <p:cTn id="52" dur="250" fill="hold"/>
                                        <p:tgtEl>
                                          <p:spTgt spid="17"/>
                                        </p:tgtEl>
                                        <p:attrNameLst>
                                          <p:attrName>ppt_x</p:attrName>
                                        </p:attrNameLst>
                                      </p:cBhvr>
                                      <p:tavLst>
                                        <p:tav tm="0">
                                          <p:val>
                                            <p:strVal val="#ppt_x"/>
                                          </p:val>
                                        </p:tav>
                                        <p:tav tm="100000">
                                          <p:val>
                                            <p:strVal val="#ppt_x"/>
                                          </p:val>
                                        </p:tav>
                                      </p:tavLst>
                                    </p:anim>
                                    <p:anim calcmode="lin" valueType="num">
                                      <p:cBhvr additive="base">
                                        <p:cTn id="53" dur="250" fill="hold"/>
                                        <p:tgtEl>
                                          <p:spTgt spid="1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250" fill="hold"/>
                                        <p:tgtEl>
                                          <p:spTgt spid="26"/>
                                        </p:tgtEl>
                                        <p:attrNameLst>
                                          <p:attrName>ppt_x</p:attrName>
                                        </p:attrNameLst>
                                      </p:cBhvr>
                                      <p:tavLst>
                                        <p:tav tm="0">
                                          <p:val>
                                            <p:strVal val="#ppt_x"/>
                                          </p:val>
                                        </p:tav>
                                        <p:tav tm="100000">
                                          <p:val>
                                            <p:strVal val="#ppt_x"/>
                                          </p:val>
                                        </p:tav>
                                      </p:tavLst>
                                    </p:anim>
                                    <p:anim calcmode="lin" valueType="num">
                                      <p:cBhvr additive="base">
                                        <p:cTn id="63" dur="25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250" fill="hold"/>
                                        <p:tgtEl>
                                          <p:spTgt spid="35"/>
                                        </p:tgtEl>
                                        <p:attrNameLst>
                                          <p:attrName>ppt_x</p:attrName>
                                        </p:attrNameLst>
                                      </p:cBhvr>
                                      <p:tavLst>
                                        <p:tav tm="0">
                                          <p:val>
                                            <p:strVal val="#ppt_x"/>
                                          </p:val>
                                        </p:tav>
                                        <p:tav tm="100000">
                                          <p:val>
                                            <p:strVal val="#ppt_x"/>
                                          </p:val>
                                        </p:tav>
                                      </p:tavLst>
                                    </p:anim>
                                    <p:anim calcmode="lin" valueType="num">
                                      <p:cBhvr additive="base">
                                        <p:cTn id="68" dur="25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9"/>
                                        </p:tgtEl>
                                        <p:attrNameLst>
                                          <p:attrName>style.visibility</p:attrName>
                                        </p:attrNameLst>
                                      </p:cBhvr>
                                      <p:to>
                                        <p:strVal val="visible"/>
                                      </p:to>
                                    </p:set>
                                    <p:anim calcmode="lin" valueType="num">
                                      <p:cBhvr additive="base">
                                        <p:cTn id="72" dur="250" fill="hold"/>
                                        <p:tgtEl>
                                          <p:spTgt spid="29"/>
                                        </p:tgtEl>
                                        <p:attrNameLst>
                                          <p:attrName>ppt_x</p:attrName>
                                        </p:attrNameLst>
                                      </p:cBhvr>
                                      <p:tavLst>
                                        <p:tav tm="0">
                                          <p:val>
                                            <p:strVal val="#ppt_x"/>
                                          </p:val>
                                        </p:tav>
                                        <p:tav tm="100000">
                                          <p:val>
                                            <p:strVal val="#ppt_x"/>
                                          </p:val>
                                        </p:tav>
                                      </p:tavLst>
                                    </p:anim>
                                    <p:anim calcmode="lin" valueType="num">
                                      <p:cBhvr additive="base">
                                        <p:cTn id="73" dur="250" fill="hold"/>
                                        <p:tgtEl>
                                          <p:spTgt spid="2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250" fill="hold"/>
                                        <p:tgtEl>
                                          <p:spTgt spid="32"/>
                                        </p:tgtEl>
                                        <p:attrNameLst>
                                          <p:attrName>ppt_x</p:attrName>
                                        </p:attrNameLst>
                                      </p:cBhvr>
                                      <p:tavLst>
                                        <p:tav tm="0">
                                          <p:val>
                                            <p:strVal val="#ppt_x"/>
                                          </p:val>
                                        </p:tav>
                                        <p:tav tm="100000">
                                          <p:val>
                                            <p:strVal val="#ppt_x"/>
                                          </p:val>
                                        </p:tav>
                                      </p:tavLst>
                                    </p:anim>
                                    <p:anim calcmode="lin" valueType="num">
                                      <p:cBhvr additive="base">
                                        <p:cTn id="78" dur="250" fill="hold"/>
                                        <p:tgtEl>
                                          <p:spTgt spid="3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
                                        </p:tgtEl>
                                        <p:attrNameLst>
                                          <p:attrName>style.visibility</p:attrName>
                                        </p:attrNameLst>
                                      </p:cBhvr>
                                      <p:to>
                                        <p:strVal val="visible"/>
                                      </p:to>
                                    </p:set>
                                    <p:anim calcmode="lin" valueType="num">
                                      <p:cBhvr additive="base">
                                        <p:cTn id="82" dur="250" fill="hold"/>
                                        <p:tgtEl>
                                          <p:spTgt spid="4"/>
                                        </p:tgtEl>
                                        <p:attrNameLst>
                                          <p:attrName>ppt_x</p:attrName>
                                        </p:attrNameLst>
                                      </p:cBhvr>
                                      <p:tavLst>
                                        <p:tav tm="0">
                                          <p:val>
                                            <p:strVal val="#ppt_x"/>
                                          </p:val>
                                        </p:tav>
                                        <p:tav tm="100000">
                                          <p:val>
                                            <p:strVal val="#ppt_x"/>
                                          </p:val>
                                        </p:tav>
                                      </p:tavLst>
                                    </p:anim>
                                    <p:anim calcmode="lin" valueType="num">
                                      <p:cBhvr additive="base">
                                        <p:cTn id="83" dur="250" fill="hold"/>
                                        <p:tgtEl>
                                          <p:spTgt spid="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
                                        </p:tgtEl>
                                        <p:attrNameLst>
                                          <p:attrName>style.visibility</p:attrName>
                                        </p:attrNameLst>
                                      </p:cBhvr>
                                      <p:to>
                                        <p:strVal val="visible"/>
                                      </p:to>
                                    </p:set>
                                    <p:anim calcmode="lin" valueType="num">
                                      <p:cBhvr additive="base">
                                        <p:cTn id="87" dur="250" fill="hold"/>
                                        <p:tgtEl>
                                          <p:spTgt spid="6"/>
                                        </p:tgtEl>
                                        <p:attrNameLst>
                                          <p:attrName>ppt_x</p:attrName>
                                        </p:attrNameLst>
                                      </p:cBhvr>
                                      <p:tavLst>
                                        <p:tav tm="0">
                                          <p:val>
                                            <p:strVal val="#ppt_x"/>
                                          </p:val>
                                        </p:tav>
                                        <p:tav tm="100000">
                                          <p:val>
                                            <p:strVal val="#ppt_x"/>
                                          </p:val>
                                        </p:tav>
                                      </p:tavLst>
                                    </p:anim>
                                    <p:anim calcmode="lin" valueType="num">
                                      <p:cBhvr additive="base">
                                        <p:cTn id="88" dur="250" fill="hold"/>
                                        <p:tgtEl>
                                          <p:spTgt spid="6"/>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
                                        </p:tgtEl>
                                        <p:attrNameLst>
                                          <p:attrName>style.visibility</p:attrName>
                                        </p:attrNameLst>
                                      </p:cBhvr>
                                      <p:to>
                                        <p:strVal val="visible"/>
                                      </p:to>
                                    </p:set>
                                    <p:anim calcmode="lin" valueType="num">
                                      <p:cBhvr additive="base">
                                        <p:cTn id="92" dur="250" fill="hold"/>
                                        <p:tgtEl>
                                          <p:spTgt spid="3"/>
                                        </p:tgtEl>
                                        <p:attrNameLst>
                                          <p:attrName>ppt_x</p:attrName>
                                        </p:attrNameLst>
                                      </p:cBhvr>
                                      <p:tavLst>
                                        <p:tav tm="0">
                                          <p:val>
                                            <p:strVal val="#ppt_x"/>
                                          </p:val>
                                        </p:tav>
                                        <p:tav tm="100000">
                                          <p:val>
                                            <p:strVal val="#ppt_x"/>
                                          </p:val>
                                        </p:tav>
                                      </p:tavLst>
                                    </p:anim>
                                    <p:anim calcmode="lin" valueType="num">
                                      <p:cBhvr additive="base">
                                        <p:cTn id="93" dur="250" fill="hold"/>
                                        <p:tgtEl>
                                          <p:spTgt spid="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250" fill="hold"/>
                                        <p:tgtEl>
                                          <p:spTgt spid="7"/>
                                        </p:tgtEl>
                                        <p:attrNameLst>
                                          <p:attrName>ppt_x</p:attrName>
                                        </p:attrNameLst>
                                      </p:cBhvr>
                                      <p:tavLst>
                                        <p:tav tm="0">
                                          <p:val>
                                            <p:strVal val="#ppt_x"/>
                                          </p:val>
                                        </p:tav>
                                        <p:tav tm="100000">
                                          <p:val>
                                            <p:strVal val="#ppt_x"/>
                                          </p:val>
                                        </p:tav>
                                      </p:tavLst>
                                    </p:anim>
                                    <p:anim calcmode="lin" valueType="num">
                                      <p:cBhvr additive="base">
                                        <p:cTn id="98" dur="25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76"/>
                                        </p:tgtEl>
                                        <p:attrNameLst>
                                          <p:attrName>style.visibility</p:attrName>
                                        </p:attrNameLst>
                                      </p:cBhvr>
                                      <p:to>
                                        <p:strVal val="visible"/>
                                      </p:to>
                                    </p:set>
                                    <p:anim calcmode="lin" valueType="num">
                                      <p:cBhvr additive="base">
                                        <p:cTn id="102" dur="250" fill="hold"/>
                                        <p:tgtEl>
                                          <p:spTgt spid="76"/>
                                        </p:tgtEl>
                                        <p:attrNameLst>
                                          <p:attrName>ppt_x</p:attrName>
                                        </p:attrNameLst>
                                      </p:cBhvr>
                                      <p:tavLst>
                                        <p:tav tm="0">
                                          <p:val>
                                            <p:strVal val="#ppt_x"/>
                                          </p:val>
                                        </p:tav>
                                        <p:tav tm="100000">
                                          <p:val>
                                            <p:strVal val="#ppt_x"/>
                                          </p:val>
                                        </p:tav>
                                      </p:tavLst>
                                    </p:anim>
                                    <p:anim calcmode="lin" valueType="num">
                                      <p:cBhvr additive="base">
                                        <p:cTn id="103" dur="250" fill="hold"/>
                                        <p:tgtEl>
                                          <p:spTgt spid="7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1"/>
                                        </p:tgtEl>
                                        <p:attrNameLst>
                                          <p:attrName>style.visibility</p:attrName>
                                        </p:attrNameLst>
                                      </p:cBhvr>
                                      <p:to>
                                        <p:strVal val="visible"/>
                                      </p:to>
                                    </p:set>
                                    <p:anim calcmode="lin" valueType="num">
                                      <p:cBhvr additive="base">
                                        <p:cTn id="107" dur="250" fill="hold"/>
                                        <p:tgtEl>
                                          <p:spTgt spid="41"/>
                                        </p:tgtEl>
                                        <p:attrNameLst>
                                          <p:attrName>ppt_x</p:attrName>
                                        </p:attrNameLst>
                                      </p:cBhvr>
                                      <p:tavLst>
                                        <p:tav tm="0">
                                          <p:val>
                                            <p:strVal val="#ppt_x"/>
                                          </p:val>
                                        </p:tav>
                                        <p:tav tm="100000">
                                          <p:val>
                                            <p:strVal val="#ppt_x"/>
                                          </p:val>
                                        </p:tav>
                                      </p:tavLst>
                                    </p:anim>
                                    <p:anim calcmode="lin" valueType="num">
                                      <p:cBhvr additive="base">
                                        <p:cTn id="108" dur="250" fill="hold"/>
                                        <p:tgtEl>
                                          <p:spTgt spid="41"/>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4"/>
                                        </p:tgtEl>
                                        <p:attrNameLst>
                                          <p:attrName>style.visibility</p:attrName>
                                        </p:attrNameLst>
                                      </p:cBhvr>
                                      <p:to>
                                        <p:strVal val="visible"/>
                                      </p:to>
                                    </p:set>
                                    <p:anim calcmode="lin" valueType="num">
                                      <p:cBhvr additive="base">
                                        <p:cTn id="112" dur="250" fill="hold"/>
                                        <p:tgtEl>
                                          <p:spTgt spid="74"/>
                                        </p:tgtEl>
                                        <p:attrNameLst>
                                          <p:attrName>ppt_x</p:attrName>
                                        </p:attrNameLst>
                                      </p:cBhvr>
                                      <p:tavLst>
                                        <p:tav tm="0">
                                          <p:val>
                                            <p:strVal val="#ppt_x"/>
                                          </p:val>
                                        </p:tav>
                                        <p:tav tm="100000">
                                          <p:val>
                                            <p:strVal val="#ppt_x"/>
                                          </p:val>
                                        </p:tav>
                                      </p:tavLst>
                                    </p:anim>
                                    <p:anim calcmode="lin" valueType="num">
                                      <p:cBhvr additive="base">
                                        <p:cTn id="113" dur="250" fill="hold"/>
                                        <p:tgtEl>
                                          <p:spTgt spid="7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250" fill="hold"/>
                                        <p:tgtEl>
                                          <p:spTgt spid="44"/>
                                        </p:tgtEl>
                                        <p:attrNameLst>
                                          <p:attrName>ppt_x</p:attrName>
                                        </p:attrNameLst>
                                      </p:cBhvr>
                                      <p:tavLst>
                                        <p:tav tm="0">
                                          <p:val>
                                            <p:strVal val="#ppt_x"/>
                                          </p:val>
                                        </p:tav>
                                        <p:tav tm="100000">
                                          <p:val>
                                            <p:strVal val="#ppt_x"/>
                                          </p:val>
                                        </p:tav>
                                      </p:tavLst>
                                    </p:anim>
                                    <p:anim calcmode="lin" valueType="num">
                                      <p:cBhvr additive="base">
                                        <p:cTn id="118" dur="250" fill="hold"/>
                                        <p:tgtEl>
                                          <p:spTgt spid="4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250" fill="hold"/>
                                        <p:tgtEl>
                                          <p:spTgt spid="50"/>
                                        </p:tgtEl>
                                        <p:attrNameLst>
                                          <p:attrName>ppt_x</p:attrName>
                                        </p:attrNameLst>
                                      </p:cBhvr>
                                      <p:tavLst>
                                        <p:tav tm="0">
                                          <p:val>
                                            <p:strVal val="#ppt_x"/>
                                          </p:val>
                                        </p:tav>
                                        <p:tav tm="100000">
                                          <p:val>
                                            <p:strVal val="#ppt_x"/>
                                          </p:val>
                                        </p:tav>
                                      </p:tavLst>
                                    </p:anim>
                                    <p:anim calcmode="lin" valueType="num">
                                      <p:cBhvr additive="base">
                                        <p:cTn id="128" dur="250" fill="hold"/>
                                        <p:tgtEl>
                                          <p:spTgt spid="5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6"/>
                                        </p:tgtEl>
                                        <p:attrNameLst>
                                          <p:attrName>style.visibility</p:attrName>
                                        </p:attrNameLst>
                                      </p:cBhvr>
                                      <p:to>
                                        <p:strVal val="visible"/>
                                      </p:to>
                                    </p:set>
                                    <p:anim calcmode="lin" valueType="num">
                                      <p:cBhvr additive="base">
                                        <p:cTn id="132" dur="250" fill="hold"/>
                                        <p:tgtEl>
                                          <p:spTgt spid="56"/>
                                        </p:tgtEl>
                                        <p:attrNameLst>
                                          <p:attrName>ppt_x</p:attrName>
                                        </p:attrNameLst>
                                      </p:cBhvr>
                                      <p:tavLst>
                                        <p:tav tm="0">
                                          <p:val>
                                            <p:strVal val="#ppt_x"/>
                                          </p:val>
                                        </p:tav>
                                        <p:tav tm="100000">
                                          <p:val>
                                            <p:strVal val="#ppt_x"/>
                                          </p:val>
                                        </p:tav>
                                      </p:tavLst>
                                    </p:anim>
                                    <p:anim calcmode="lin" valueType="num">
                                      <p:cBhvr additive="base">
                                        <p:cTn id="133" dur="250" fill="hold"/>
                                        <p:tgtEl>
                                          <p:spTgt spid="5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3"/>
                                        </p:tgtEl>
                                        <p:attrNameLst>
                                          <p:attrName>style.visibility</p:attrName>
                                        </p:attrNameLst>
                                      </p:cBhvr>
                                      <p:to>
                                        <p:strVal val="visible"/>
                                      </p:to>
                                    </p:set>
                                    <p:anim calcmode="lin" valueType="num">
                                      <p:cBhvr additive="base">
                                        <p:cTn id="137" dur="250" fill="hold"/>
                                        <p:tgtEl>
                                          <p:spTgt spid="53"/>
                                        </p:tgtEl>
                                        <p:attrNameLst>
                                          <p:attrName>ppt_x</p:attrName>
                                        </p:attrNameLst>
                                      </p:cBhvr>
                                      <p:tavLst>
                                        <p:tav tm="0">
                                          <p:val>
                                            <p:strVal val="#ppt_x"/>
                                          </p:val>
                                        </p:tav>
                                        <p:tav tm="100000">
                                          <p:val>
                                            <p:strVal val="#ppt_x"/>
                                          </p:val>
                                        </p:tav>
                                      </p:tavLst>
                                    </p:anim>
                                    <p:anim calcmode="lin" valueType="num">
                                      <p:cBhvr additive="base">
                                        <p:cTn id="138" dur="250" fill="hold"/>
                                        <p:tgtEl>
                                          <p:spTgt spid="53"/>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62"/>
                                        </p:tgtEl>
                                        <p:attrNameLst>
                                          <p:attrName>style.visibility</p:attrName>
                                        </p:attrNameLst>
                                      </p:cBhvr>
                                      <p:to>
                                        <p:strVal val="visible"/>
                                      </p:to>
                                    </p:set>
                                    <p:anim calcmode="lin" valueType="num">
                                      <p:cBhvr additive="base">
                                        <p:cTn id="147" dur="250" fill="hold"/>
                                        <p:tgtEl>
                                          <p:spTgt spid="62"/>
                                        </p:tgtEl>
                                        <p:attrNameLst>
                                          <p:attrName>ppt_x</p:attrName>
                                        </p:attrNameLst>
                                      </p:cBhvr>
                                      <p:tavLst>
                                        <p:tav tm="0">
                                          <p:val>
                                            <p:strVal val="#ppt_x"/>
                                          </p:val>
                                        </p:tav>
                                        <p:tav tm="100000">
                                          <p:val>
                                            <p:strVal val="#ppt_x"/>
                                          </p:val>
                                        </p:tav>
                                      </p:tavLst>
                                    </p:anim>
                                    <p:anim calcmode="lin" valueType="num">
                                      <p:cBhvr additive="base">
                                        <p:cTn id="148" dur="250" fill="hold"/>
                                        <p:tgtEl>
                                          <p:spTgt spid="6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1"/>
                                        </p:tgtEl>
                                        <p:attrNameLst>
                                          <p:attrName>style.visibility</p:attrName>
                                        </p:attrNameLst>
                                      </p:cBhvr>
                                      <p:to>
                                        <p:strVal val="visible"/>
                                      </p:to>
                                    </p:set>
                                    <p:anim calcmode="lin" valueType="num">
                                      <p:cBhvr additive="base">
                                        <p:cTn id="152" dur="250" fill="hold"/>
                                        <p:tgtEl>
                                          <p:spTgt spid="71"/>
                                        </p:tgtEl>
                                        <p:attrNameLst>
                                          <p:attrName>ppt_x</p:attrName>
                                        </p:attrNameLst>
                                      </p:cBhvr>
                                      <p:tavLst>
                                        <p:tav tm="0">
                                          <p:val>
                                            <p:strVal val="#ppt_x"/>
                                          </p:val>
                                        </p:tav>
                                        <p:tav tm="100000">
                                          <p:val>
                                            <p:strVal val="#ppt_x"/>
                                          </p:val>
                                        </p:tav>
                                      </p:tavLst>
                                    </p:anim>
                                    <p:anim calcmode="lin" valueType="num">
                                      <p:cBhvr additive="base">
                                        <p:cTn id="153" dur="250" fill="hold"/>
                                        <p:tgtEl>
                                          <p:spTgt spid="7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65"/>
                                        </p:tgtEl>
                                        <p:attrNameLst>
                                          <p:attrName>style.visibility</p:attrName>
                                        </p:attrNameLst>
                                      </p:cBhvr>
                                      <p:to>
                                        <p:strVal val="visible"/>
                                      </p:to>
                                    </p:set>
                                    <p:anim calcmode="lin" valueType="num">
                                      <p:cBhvr additive="base">
                                        <p:cTn id="157" dur="250" fill="hold"/>
                                        <p:tgtEl>
                                          <p:spTgt spid="65"/>
                                        </p:tgtEl>
                                        <p:attrNameLst>
                                          <p:attrName>ppt_x</p:attrName>
                                        </p:attrNameLst>
                                      </p:cBhvr>
                                      <p:tavLst>
                                        <p:tav tm="0">
                                          <p:val>
                                            <p:strVal val="#ppt_x"/>
                                          </p:val>
                                        </p:tav>
                                        <p:tav tm="100000">
                                          <p:val>
                                            <p:strVal val="#ppt_x"/>
                                          </p:val>
                                        </p:tav>
                                      </p:tavLst>
                                    </p:anim>
                                    <p:anim calcmode="lin" valueType="num">
                                      <p:cBhvr additive="base">
                                        <p:cTn id="158" dur="250" fill="hold"/>
                                        <p:tgtEl>
                                          <p:spTgt spid="65"/>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8"/>
                                        </p:tgtEl>
                                        <p:attrNameLst>
                                          <p:attrName>style.visibility</p:attrName>
                                        </p:attrNameLst>
                                      </p:cBhvr>
                                      <p:to>
                                        <p:strVal val="visible"/>
                                      </p:to>
                                    </p:set>
                                    <p:anim calcmode="lin" valueType="num">
                                      <p:cBhvr additive="base">
                                        <p:cTn id="162" dur="250" fill="hold"/>
                                        <p:tgtEl>
                                          <p:spTgt spid="68"/>
                                        </p:tgtEl>
                                        <p:attrNameLst>
                                          <p:attrName>ppt_x</p:attrName>
                                        </p:attrNameLst>
                                      </p:cBhvr>
                                      <p:tavLst>
                                        <p:tav tm="0">
                                          <p:val>
                                            <p:strVal val="#ppt_x"/>
                                          </p:val>
                                        </p:tav>
                                        <p:tav tm="100000">
                                          <p:val>
                                            <p:strVal val="#ppt_x"/>
                                          </p:val>
                                        </p:tav>
                                      </p:tavLst>
                                    </p:anim>
                                    <p:anim calcmode="lin" valueType="num">
                                      <p:cBhvr additive="base">
                                        <p:cTn id="163" dur="250" fill="hold"/>
                                        <p:tgtEl>
                                          <p:spTgt spid="6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2"/>
                                        </p:tgtEl>
                                        <p:attrNameLst>
                                          <p:attrName>style.visibility</p:attrName>
                                        </p:attrNameLst>
                                      </p:cBhvr>
                                      <p:to>
                                        <p:strVal val="visible"/>
                                      </p:to>
                                    </p:set>
                                    <p:anim calcmode="lin" valueType="num">
                                      <p:cBhvr additive="base">
                                        <p:cTn id="167" dur="250" fill="hold"/>
                                        <p:tgtEl>
                                          <p:spTgt spid="42"/>
                                        </p:tgtEl>
                                        <p:attrNameLst>
                                          <p:attrName>ppt_x</p:attrName>
                                        </p:attrNameLst>
                                      </p:cBhvr>
                                      <p:tavLst>
                                        <p:tav tm="0">
                                          <p:val>
                                            <p:strVal val="#ppt_x"/>
                                          </p:val>
                                        </p:tav>
                                        <p:tav tm="100000">
                                          <p:val>
                                            <p:strVal val="#ppt_x"/>
                                          </p:val>
                                        </p:tav>
                                      </p:tavLst>
                                    </p:anim>
                                    <p:anim calcmode="lin" valueType="num">
                                      <p:cBhvr additive="base">
                                        <p:cTn id="168" dur="250" fill="hold"/>
                                        <p:tgtEl>
                                          <p:spTgt spid="42"/>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43"/>
                                        </p:tgtEl>
                                        <p:attrNameLst>
                                          <p:attrName>style.visibility</p:attrName>
                                        </p:attrNameLst>
                                      </p:cBhvr>
                                      <p:to>
                                        <p:strVal val="visible"/>
                                      </p:to>
                                    </p:set>
                                    <p:anim calcmode="lin" valueType="num">
                                      <p:cBhvr additive="base">
                                        <p:cTn id="172" dur="250" fill="hold"/>
                                        <p:tgtEl>
                                          <p:spTgt spid="43"/>
                                        </p:tgtEl>
                                        <p:attrNameLst>
                                          <p:attrName>ppt_x</p:attrName>
                                        </p:attrNameLst>
                                      </p:cBhvr>
                                      <p:tavLst>
                                        <p:tav tm="0">
                                          <p:val>
                                            <p:strVal val="#ppt_x"/>
                                          </p:val>
                                        </p:tav>
                                        <p:tav tm="100000">
                                          <p:val>
                                            <p:strVal val="#ppt_x"/>
                                          </p:val>
                                        </p:tav>
                                      </p:tavLst>
                                    </p:anim>
                                    <p:anim calcmode="lin" valueType="num">
                                      <p:cBhvr additive="base">
                                        <p:cTn id="17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 grpId="0"/>
      <p:bldP spid="4" grpId="0"/>
      <p:bldP spid="6" grpId="0"/>
      <p:bldP spid="40" grpId="0"/>
      <p:bldP spid="41" grpId="0" animBg="1"/>
      <p:bldP spid="42" grpId="0"/>
      <p:bldP spid="43" grpId="0"/>
      <p:bldP spid="74" grpId="0"/>
      <p:bldP spid="75" grpId="0" animBg="1"/>
      <p:bldP spid="7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Portfolio</a:t>
            </a:r>
          </a:p>
        </p:txBody>
      </p:sp>
      <p:sp>
        <p:nvSpPr>
          <p:cNvPr id="3" name="Rectangle 2"/>
          <p:cNvSpPr/>
          <p:nvPr/>
        </p:nvSpPr>
        <p:spPr>
          <a:xfrm>
            <a:off x="-9146" y="1047750"/>
            <a:ext cx="1877574" cy="1600200"/>
          </a:xfrm>
          <a:prstGeom prst="rect">
            <a:avLst/>
          </a:prstGeom>
          <a:blipFill>
            <a:blip r:embed="rId2"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9146" y="2644140"/>
            <a:ext cx="1877574"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1868427"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1868427" y="2647950"/>
            <a:ext cx="1792227" cy="1600200"/>
          </a:xfrm>
          <a:prstGeom prst="rect">
            <a:avLst/>
          </a:prstGeom>
          <a:blipFill>
            <a:blip r:embed="rId3"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660654" y="1047750"/>
            <a:ext cx="1792227" cy="1600200"/>
          </a:xfrm>
          <a:prstGeom prst="rect">
            <a:avLst/>
          </a:prstGeom>
          <a:blipFill>
            <a:blip r:embed="rId4"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660654" y="264414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452881" y="1047750"/>
            <a:ext cx="1792227"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52881" y="2647950"/>
            <a:ext cx="1792227" cy="1600200"/>
          </a:xfrm>
          <a:prstGeom prst="rect">
            <a:avLst/>
          </a:prstGeom>
          <a:blipFill>
            <a:blip r:embed="rId5"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7245108" y="1043940"/>
            <a:ext cx="1915829" cy="1600200"/>
          </a:xfrm>
          <a:prstGeom prst="rect">
            <a:avLst/>
          </a:prstGeom>
          <a:blipFill>
            <a:blip r:embed="rId6"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245108" y="2640330"/>
            <a:ext cx="1915829" cy="1600200"/>
          </a:xfrm>
          <a:prstGeom prst="rect">
            <a:avLst/>
          </a:prstGeom>
          <a:solidFill>
            <a:schemeClr val="bg1">
              <a:lumMod val="50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7"/>
          <p:cNvSpPr txBox="1">
            <a:spLocks noChangeArrowheads="1"/>
          </p:cNvSpPr>
          <p:nvPr/>
        </p:nvSpPr>
        <p:spPr bwMode="auto">
          <a:xfrm>
            <a:off x="553817" y="4400550"/>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16" name="Text Box 10"/>
          <p:cNvSpPr txBox="1">
            <a:spLocks noChangeArrowheads="1"/>
          </p:cNvSpPr>
          <p:nvPr/>
        </p:nvSpPr>
        <p:spPr bwMode="auto">
          <a:xfrm>
            <a:off x="3810000"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III</a:t>
            </a:r>
          </a:p>
          <a:p>
            <a:pP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17" name="Text Box 10"/>
          <p:cNvSpPr txBox="1">
            <a:spLocks noChangeArrowheads="1"/>
          </p:cNvSpPr>
          <p:nvPr/>
        </p:nvSpPr>
        <p:spPr bwMode="auto">
          <a:xfrm>
            <a:off x="5586994"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IV</a:t>
            </a:r>
          </a:p>
          <a:p>
            <a:pP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18" name="Text Box 10"/>
          <p:cNvSpPr txBox="1">
            <a:spLocks noChangeArrowheads="1"/>
          </p:cNvSpPr>
          <p:nvPr/>
        </p:nvSpPr>
        <p:spPr bwMode="auto">
          <a:xfrm>
            <a:off x="2002540" y="1166894"/>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II</a:t>
            </a:r>
          </a:p>
          <a:p>
            <a:pP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19" name="Text Box 10"/>
          <p:cNvSpPr txBox="1">
            <a:spLocks noChangeArrowheads="1"/>
          </p:cNvSpPr>
          <p:nvPr/>
        </p:nvSpPr>
        <p:spPr bwMode="auto">
          <a:xfrm>
            <a:off x="7441022"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V</a:t>
            </a:r>
          </a:p>
          <a:p>
            <a:pP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
        <p:nvSpPr>
          <p:cNvPr id="20" name="Text Box 10"/>
          <p:cNvSpPr txBox="1">
            <a:spLocks noChangeArrowheads="1"/>
          </p:cNvSpPr>
          <p:nvPr/>
        </p:nvSpPr>
        <p:spPr bwMode="auto">
          <a:xfrm>
            <a:off x="167641" y="2753759"/>
            <a:ext cx="1524000" cy="1361911"/>
          </a:xfrm>
          <a:prstGeom prst="rect">
            <a:avLst/>
          </a:prstGeom>
          <a:noFill/>
          <a:ln w="9525">
            <a:noFill/>
            <a:miter lim="800000"/>
          </a:ln>
        </p:spPr>
        <p:txBody>
          <a:bodyPr wrap="square" lIns="45720" tIns="22860" rIns="45720" bIns="22860">
            <a:spAutoFit/>
          </a:bodyPr>
          <a:lstStyle/>
          <a:p>
            <a:pP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I</a:t>
            </a:r>
          </a:p>
          <a:p>
            <a:pP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Bullam eu tempor purus. Nunc a leo magna, sit amet.</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250" fill="hold"/>
                                        <p:tgtEl>
                                          <p:spTgt spid="4"/>
                                        </p:tgtEl>
                                        <p:attrNameLst>
                                          <p:attrName>ppt_x</p:attrName>
                                        </p:attrNameLst>
                                      </p:cBhvr>
                                      <p:tavLst>
                                        <p:tav tm="0">
                                          <p:val>
                                            <p:strVal val="#ppt_x"/>
                                          </p:val>
                                        </p:tav>
                                        <p:tav tm="100000">
                                          <p:val>
                                            <p:strVal val="#ppt_x"/>
                                          </p:val>
                                        </p:tav>
                                      </p:tavLst>
                                    </p:anim>
                                    <p:anim calcmode="lin" valueType="num">
                                      <p:cBhvr additive="base">
                                        <p:cTn id="18" dur="25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250" fill="hold"/>
                                        <p:tgtEl>
                                          <p:spTgt spid="20"/>
                                        </p:tgtEl>
                                        <p:attrNameLst>
                                          <p:attrName>ppt_x</p:attrName>
                                        </p:attrNameLst>
                                      </p:cBhvr>
                                      <p:tavLst>
                                        <p:tav tm="0">
                                          <p:val>
                                            <p:strVal val="#ppt_x"/>
                                          </p:val>
                                        </p:tav>
                                        <p:tav tm="100000">
                                          <p:val>
                                            <p:strVal val="#ppt_x"/>
                                          </p:val>
                                        </p:tav>
                                      </p:tavLst>
                                    </p:anim>
                                    <p:anim calcmode="lin" valueType="num">
                                      <p:cBhvr additive="base">
                                        <p:cTn id="23" dur="25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250" fill="hold"/>
                                        <p:tgtEl>
                                          <p:spTgt spid="18"/>
                                        </p:tgtEl>
                                        <p:attrNameLst>
                                          <p:attrName>ppt_x</p:attrName>
                                        </p:attrNameLst>
                                      </p:cBhvr>
                                      <p:tavLst>
                                        <p:tav tm="0">
                                          <p:val>
                                            <p:strVal val="#ppt_x"/>
                                          </p:val>
                                        </p:tav>
                                        <p:tav tm="100000">
                                          <p:val>
                                            <p:strVal val="#ppt_x"/>
                                          </p:val>
                                        </p:tav>
                                      </p:tavLst>
                                    </p:anim>
                                    <p:anim calcmode="lin" valueType="num">
                                      <p:cBhvr additive="base">
                                        <p:cTn id="38" dur="250" fill="hold"/>
                                        <p:tgtEl>
                                          <p:spTgt spid="1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250" fill="hold"/>
                                        <p:tgtEl>
                                          <p:spTgt spid="8"/>
                                        </p:tgtEl>
                                        <p:attrNameLst>
                                          <p:attrName>ppt_x</p:attrName>
                                        </p:attrNameLst>
                                      </p:cBhvr>
                                      <p:tavLst>
                                        <p:tav tm="0">
                                          <p:val>
                                            <p:strVal val="#ppt_x"/>
                                          </p:val>
                                        </p:tav>
                                        <p:tav tm="100000">
                                          <p:val>
                                            <p:strVal val="#ppt_x"/>
                                          </p:val>
                                        </p:tav>
                                      </p:tavLst>
                                    </p:anim>
                                    <p:anim calcmode="lin" valueType="num">
                                      <p:cBhvr additive="base">
                                        <p:cTn id="48" dur="250" fill="hold"/>
                                        <p:tgtEl>
                                          <p:spTgt spid="8"/>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 calcmode="lin" valueType="num">
                                      <p:cBhvr additive="base">
                                        <p:cTn id="52" dur="250" fill="hold"/>
                                        <p:tgtEl>
                                          <p:spTgt spid="16"/>
                                        </p:tgtEl>
                                        <p:attrNameLst>
                                          <p:attrName>ppt_x</p:attrName>
                                        </p:attrNameLst>
                                      </p:cBhvr>
                                      <p:tavLst>
                                        <p:tav tm="0">
                                          <p:val>
                                            <p:strVal val="#ppt_x"/>
                                          </p:val>
                                        </p:tav>
                                        <p:tav tm="100000">
                                          <p:val>
                                            <p:strVal val="#ppt_x"/>
                                          </p:val>
                                        </p:tav>
                                      </p:tavLst>
                                    </p:anim>
                                    <p:anim calcmode="lin" valueType="num">
                                      <p:cBhvr additive="base">
                                        <p:cTn id="53" dur="250" fill="hold"/>
                                        <p:tgtEl>
                                          <p:spTgt spid="1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250" fill="hold"/>
                                        <p:tgtEl>
                                          <p:spTgt spid="10"/>
                                        </p:tgtEl>
                                        <p:attrNameLst>
                                          <p:attrName>ppt_x</p:attrName>
                                        </p:attrNameLst>
                                      </p:cBhvr>
                                      <p:tavLst>
                                        <p:tav tm="0">
                                          <p:val>
                                            <p:strVal val="#ppt_x"/>
                                          </p:val>
                                        </p:tav>
                                        <p:tav tm="100000">
                                          <p:val>
                                            <p:strVal val="#ppt_x"/>
                                          </p:val>
                                        </p:tav>
                                      </p:tavLst>
                                    </p:anim>
                                    <p:anim calcmode="lin" valueType="num">
                                      <p:cBhvr additive="base">
                                        <p:cTn id="58" dur="250" fill="hold"/>
                                        <p:tgtEl>
                                          <p:spTgt spid="1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9"/>
                                        </p:tgtEl>
                                        <p:attrNameLst>
                                          <p:attrName>style.visibility</p:attrName>
                                        </p:attrNameLst>
                                      </p:cBhvr>
                                      <p:to>
                                        <p:strVal val="visible"/>
                                      </p:to>
                                    </p:set>
                                    <p:anim calcmode="lin" valueType="num">
                                      <p:cBhvr additive="base">
                                        <p:cTn id="62" dur="250" fill="hold"/>
                                        <p:tgtEl>
                                          <p:spTgt spid="9"/>
                                        </p:tgtEl>
                                        <p:attrNameLst>
                                          <p:attrName>ppt_x</p:attrName>
                                        </p:attrNameLst>
                                      </p:cBhvr>
                                      <p:tavLst>
                                        <p:tav tm="0">
                                          <p:val>
                                            <p:strVal val="#ppt_x"/>
                                          </p:val>
                                        </p:tav>
                                        <p:tav tm="100000">
                                          <p:val>
                                            <p:strVal val="#ppt_x"/>
                                          </p:val>
                                        </p:tav>
                                      </p:tavLst>
                                    </p:anim>
                                    <p:anim calcmode="lin" valueType="num">
                                      <p:cBhvr additive="base">
                                        <p:cTn id="63" dur="250" fill="hold"/>
                                        <p:tgtEl>
                                          <p:spTgt spid="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1"/>
                                        </p:tgtEl>
                                        <p:attrNameLst>
                                          <p:attrName>style.visibility</p:attrName>
                                        </p:attrNameLst>
                                      </p:cBhvr>
                                      <p:to>
                                        <p:strVal val="visible"/>
                                      </p:to>
                                    </p:set>
                                    <p:anim calcmode="lin" valueType="num">
                                      <p:cBhvr additive="base">
                                        <p:cTn id="72" dur="250" fill="hold"/>
                                        <p:tgtEl>
                                          <p:spTgt spid="11"/>
                                        </p:tgtEl>
                                        <p:attrNameLst>
                                          <p:attrName>ppt_x</p:attrName>
                                        </p:attrNameLst>
                                      </p:cBhvr>
                                      <p:tavLst>
                                        <p:tav tm="0">
                                          <p:val>
                                            <p:strVal val="#ppt_x"/>
                                          </p:val>
                                        </p:tav>
                                        <p:tav tm="100000">
                                          <p:val>
                                            <p:strVal val="#ppt_x"/>
                                          </p:val>
                                        </p:tav>
                                      </p:tavLst>
                                    </p:anim>
                                    <p:anim calcmode="lin" valueType="num">
                                      <p:cBhvr additive="base">
                                        <p:cTn id="73" dur="250" fill="hold"/>
                                        <p:tgtEl>
                                          <p:spTgt spid="1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9"/>
                                        </p:tgtEl>
                                        <p:attrNameLst>
                                          <p:attrName>style.visibility</p:attrName>
                                        </p:attrNameLst>
                                      </p:cBhvr>
                                      <p:to>
                                        <p:strVal val="visible"/>
                                      </p:to>
                                    </p:set>
                                    <p:anim calcmode="lin" valueType="num">
                                      <p:cBhvr additive="base">
                                        <p:cTn id="82" dur="250" fill="hold"/>
                                        <p:tgtEl>
                                          <p:spTgt spid="19"/>
                                        </p:tgtEl>
                                        <p:attrNameLst>
                                          <p:attrName>ppt_x</p:attrName>
                                        </p:attrNameLst>
                                      </p:cBhvr>
                                      <p:tavLst>
                                        <p:tav tm="0">
                                          <p:val>
                                            <p:strVal val="#ppt_x"/>
                                          </p:val>
                                        </p:tav>
                                        <p:tav tm="100000">
                                          <p:val>
                                            <p:strVal val="#ppt_x"/>
                                          </p:val>
                                        </p:tav>
                                      </p:tavLst>
                                    </p:anim>
                                    <p:anim calcmode="lin" valueType="num">
                                      <p:cBhvr additive="base">
                                        <p:cTn id="83" dur="250" fill="hold"/>
                                        <p:tgtEl>
                                          <p:spTgt spid="1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250" fill="hold"/>
                                        <p:tgtEl>
                                          <p:spTgt spid="15"/>
                                        </p:tgtEl>
                                        <p:attrNameLst>
                                          <p:attrName>ppt_x</p:attrName>
                                        </p:attrNameLst>
                                      </p:cBhvr>
                                      <p:tavLst>
                                        <p:tav tm="0">
                                          <p:val>
                                            <p:strVal val="#ppt_x"/>
                                          </p:val>
                                        </p:tav>
                                        <p:tav tm="100000">
                                          <p:val>
                                            <p:strVal val="#ppt_x"/>
                                          </p:val>
                                        </p:tav>
                                      </p:tavLst>
                                    </p:anim>
                                    <p:anim calcmode="lin" valueType="num">
                                      <p:cBhvr additive="base">
                                        <p:cTn id="8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5" grpId="0"/>
      <p:bldP spid="16" grpId="0"/>
      <p:bldP spid="17" grpId="0"/>
      <p:bldP spid="18" grpId="0"/>
      <p:bldP spid="19" grpId="0"/>
      <p:bldP spid="2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Backup Plan</a:t>
            </a:r>
          </a:p>
        </p:txBody>
      </p:sp>
      <p:sp>
        <p:nvSpPr>
          <p:cNvPr id="3" name="Oval 2"/>
          <p:cNvSpPr/>
          <p:nvPr/>
        </p:nvSpPr>
        <p:spPr>
          <a:xfrm rot="18199285">
            <a:off x="549225" y="1952326"/>
            <a:ext cx="2427428" cy="2441359"/>
          </a:xfrm>
          <a:prstGeom prst="ellipse">
            <a:avLst/>
          </a:prstGeom>
          <a:solidFill>
            <a:srgbClr val="0E7FB7"/>
          </a:solidFill>
          <a:ln w="53975" cmpd="dbl">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Oval 3"/>
          <p:cNvSpPr/>
          <p:nvPr/>
        </p:nvSpPr>
        <p:spPr>
          <a:xfrm rot="18199285">
            <a:off x="2198680" y="1648504"/>
            <a:ext cx="838200" cy="84301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 name="Oval 4"/>
          <p:cNvSpPr/>
          <p:nvPr/>
        </p:nvSpPr>
        <p:spPr>
          <a:xfrm rot="18199285">
            <a:off x="2686736" y="2559574"/>
            <a:ext cx="762000" cy="76637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Oval 5"/>
          <p:cNvSpPr/>
          <p:nvPr/>
        </p:nvSpPr>
        <p:spPr>
          <a:xfrm rot="18199285">
            <a:off x="2539744" y="3535421"/>
            <a:ext cx="684830" cy="688760"/>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Oval 6"/>
          <p:cNvSpPr/>
          <p:nvPr/>
        </p:nvSpPr>
        <p:spPr>
          <a:xfrm rot="18199285">
            <a:off x="1934039" y="4067345"/>
            <a:ext cx="572233" cy="575517"/>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3799368" y="3996720"/>
            <a:ext cx="4876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purus</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 Nunc a leo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temporullam eu tempor purus. Nunc a leo magnaconsequat risus. Nullam eu tempor purus. Nunc a leo magna.</a:t>
            </a:r>
          </a:p>
        </p:txBody>
      </p:sp>
      <p:sp>
        <p:nvSpPr>
          <p:cNvPr id="10" name="Freeform 63"/>
          <p:cNvSpPr>
            <a:spLocks noEditPoints="1"/>
          </p:cNvSpPr>
          <p:nvPr/>
        </p:nvSpPr>
        <p:spPr bwMode="auto">
          <a:xfrm>
            <a:off x="2898023" y="2735098"/>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1" name="Freeform 64"/>
          <p:cNvSpPr>
            <a:spLocks noEditPoints="1"/>
          </p:cNvSpPr>
          <p:nvPr/>
        </p:nvSpPr>
        <p:spPr bwMode="auto">
          <a:xfrm>
            <a:off x="2396904" y="1866293"/>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2064049" y="4242700"/>
            <a:ext cx="308042" cy="228600"/>
            <a:chOff x="5129089" y="3156352"/>
            <a:chExt cx="474198" cy="351905"/>
          </a:xfrm>
          <a:solidFill>
            <a:schemeClr val="bg1"/>
          </a:solidFill>
        </p:grpSpPr>
        <p:sp>
          <p:nvSpPr>
            <p:cNvPr id="1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1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15" name="Group 14"/>
          <p:cNvGrpSpPr/>
          <p:nvPr/>
        </p:nvGrpSpPr>
        <p:grpSpPr>
          <a:xfrm>
            <a:off x="2692153" y="3665491"/>
            <a:ext cx="380012" cy="428620"/>
            <a:chOff x="5513440" y="1766202"/>
            <a:chExt cx="429274" cy="484183"/>
          </a:xfrm>
          <a:solidFill>
            <a:schemeClr val="bg1"/>
          </a:solidFill>
        </p:grpSpPr>
        <p:sp>
          <p:nvSpPr>
            <p:cNvPr id="1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9" name="Rounded Rectangle 18"/>
          <p:cNvSpPr/>
          <p:nvPr/>
        </p:nvSpPr>
        <p:spPr>
          <a:xfrm>
            <a:off x="38100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39192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Improvisation</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a:t>
            </a:r>
          </a:p>
        </p:txBody>
      </p:sp>
      <p:sp>
        <p:nvSpPr>
          <p:cNvPr id="23" name="Rectangle 22"/>
          <p:cNvSpPr/>
          <p:nvPr/>
        </p:nvSpPr>
        <p:spPr>
          <a:xfrm>
            <a:off x="42094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anose="020B0606030504020204" pitchFamily="34" charset="0"/>
                <a:ea typeface="Open Sans" panose="020B0606030504020204" pitchFamily="34" charset="0"/>
                <a:cs typeface="Open Sans" panose="020B0606030504020204" pitchFamily="34" charset="0"/>
              </a:rPr>
              <a:t>56%</a:t>
            </a:r>
            <a:endParaRPr lang="en-US" sz="2000" b="1">
              <a:latin typeface="Open Sans" panose="020B0606030504020204" pitchFamily="34" charset="0"/>
              <a:ea typeface="Open Sans" panose="020B0606030504020204" pitchFamily="34" charset="0"/>
              <a:cs typeface="Open Sans" panose="020B0606030504020204" pitchFamily="34" charset="0"/>
            </a:endParaRPr>
          </a:p>
        </p:txBody>
      </p:sp>
      <p:sp>
        <p:nvSpPr>
          <p:cNvPr id="24" name="Rounded Rectangle 23"/>
          <p:cNvSpPr/>
          <p:nvPr/>
        </p:nvSpPr>
        <p:spPr>
          <a:xfrm>
            <a:off x="5486400"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5595620"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Tweaking</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a:t>
            </a:r>
          </a:p>
        </p:txBody>
      </p:sp>
      <p:sp>
        <p:nvSpPr>
          <p:cNvPr id="26" name="Rectangle 25"/>
          <p:cNvSpPr/>
          <p:nvPr/>
        </p:nvSpPr>
        <p:spPr>
          <a:xfrm>
            <a:off x="5885814"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anose="020B0606030504020204" pitchFamily="34" charset="0"/>
                <a:ea typeface="Open Sans" panose="020B0606030504020204" pitchFamily="34" charset="0"/>
                <a:cs typeface="Open Sans" panose="020B0606030504020204" pitchFamily="34" charset="0"/>
              </a:rPr>
              <a:t>30%</a:t>
            </a:r>
            <a:endParaRPr lang="en-US" sz="2000" b="1">
              <a:latin typeface="Open Sans" panose="020B0606030504020204" pitchFamily="34" charset="0"/>
              <a:ea typeface="Open Sans" panose="020B0606030504020204" pitchFamily="34" charset="0"/>
              <a:cs typeface="Open Sans" panose="020B0606030504020204" pitchFamily="34" charset="0"/>
            </a:endParaRPr>
          </a:p>
        </p:txBody>
      </p:sp>
      <p:sp>
        <p:nvSpPr>
          <p:cNvPr id="27" name="Rounded Rectangle 26"/>
          <p:cNvSpPr/>
          <p:nvPr/>
        </p:nvSpPr>
        <p:spPr>
          <a:xfrm>
            <a:off x="7152168" y="1504950"/>
            <a:ext cx="1524000" cy="2370545"/>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7261388" y="2346045"/>
            <a:ext cx="1338580" cy="1384995"/>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Research</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a:t>
            </a:r>
          </a:p>
        </p:txBody>
      </p:sp>
      <p:sp>
        <p:nvSpPr>
          <p:cNvPr id="29" name="Rectangle 28"/>
          <p:cNvSpPr/>
          <p:nvPr/>
        </p:nvSpPr>
        <p:spPr>
          <a:xfrm>
            <a:off x="7551582" y="1660245"/>
            <a:ext cx="725172" cy="725172"/>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smtClean="0">
                <a:latin typeface="Open Sans" panose="020B0606030504020204" pitchFamily="34" charset="0"/>
                <a:ea typeface="Open Sans" panose="020B0606030504020204" pitchFamily="34" charset="0"/>
                <a:cs typeface="Open Sans" panose="020B0606030504020204" pitchFamily="34" charset="0"/>
              </a:rPr>
              <a:t>80%</a:t>
            </a:r>
            <a:endParaRPr lang="en-US" sz="2000" b="1">
              <a:latin typeface="Open Sans" panose="020B0606030504020204" pitchFamily="34" charset="0"/>
              <a:ea typeface="Open Sans" panose="020B0606030504020204" pitchFamily="34" charset="0"/>
              <a:cs typeface="Open Sans" panose="020B0606030504020204" pitchFamily="34" charset="0"/>
            </a:endParaRPr>
          </a:p>
        </p:txBody>
      </p:sp>
      <p:sp>
        <p:nvSpPr>
          <p:cNvPr id="31" name="Text Box 7"/>
          <p:cNvSpPr txBox="1">
            <a:spLocks noChangeArrowheads="1"/>
          </p:cNvSpPr>
          <p:nvPr/>
        </p:nvSpPr>
        <p:spPr bwMode="auto">
          <a:xfrm>
            <a:off x="553817" y="926128"/>
            <a:ext cx="8044156"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2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2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32" name="Text Box 10"/>
          <p:cNvSpPr txBox="1">
            <a:spLocks noChangeArrowheads="1"/>
          </p:cNvSpPr>
          <p:nvPr/>
        </p:nvSpPr>
        <p:spPr bwMode="auto">
          <a:xfrm>
            <a:off x="973958" y="3028950"/>
            <a:ext cx="1616842" cy="907941"/>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Portfolio II</a:t>
            </a:r>
          </a:p>
          <a:p>
            <a:pPr algn="ctr" defTabSz="1087755"/>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eu tempor purus. Nunc a leo magna, sit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amet. </a:t>
            </a:r>
          </a:p>
        </p:txBody>
      </p:sp>
      <p:grpSp>
        <p:nvGrpSpPr>
          <p:cNvPr id="33" name="Group 32"/>
          <p:cNvGrpSpPr/>
          <p:nvPr/>
        </p:nvGrpSpPr>
        <p:grpSpPr>
          <a:xfrm>
            <a:off x="1488320" y="2355957"/>
            <a:ext cx="588119" cy="608754"/>
            <a:chOff x="1163293" y="4009909"/>
            <a:chExt cx="426779" cy="441753"/>
          </a:xfrm>
          <a:solidFill>
            <a:schemeClr val="bg1"/>
          </a:solidFill>
        </p:grpSpPr>
        <p:sp>
          <p:nvSpPr>
            <p:cNvPr id="34"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250" fill="hold"/>
                                        <p:tgtEl>
                                          <p:spTgt spid="31"/>
                                        </p:tgtEl>
                                        <p:attrNameLst>
                                          <p:attrName>ppt_x</p:attrName>
                                        </p:attrNameLst>
                                      </p:cBhvr>
                                      <p:tavLst>
                                        <p:tav tm="0">
                                          <p:val>
                                            <p:strVal val="#ppt_x"/>
                                          </p:val>
                                        </p:tav>
                                        <p:tav tm="100000">
                                          <p:val>
                                            <p:strVal val="#ppt_x"/>
                                          </p:val>
                                        </p:tav>
                                      </p:tavLst>
                                    </p:anim>
                                    <p:anim calcmode="lin" valueType="num">
                                      <p:cBhvr additive="base">
                                        <p:cTn id="13" dur="25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250" fill="hold"/>
                                        <p:tgtEl>
                                          <p:spTgt spid="33"/>
                                        </p:tgtEl>
                                        <p:attrNameLst>
                                          <p:attrName>ppt_x</p:attrName>
                                        </p:attrNameLst>
                                      </p:cBhvr>
                                      <p:tavLst>
                                        <p:tav tm="0">
                                          <p:val>
                                            <p:strVal val="#ppt_x"/>
                                          </p:val>
                                        </p:tav>
                                        <p:tav tm="100000">
                                          <p:val>
                                            <p:strVal val="#ppt_x"/>
                                          </p:val>
                                        </p:tav>
                                      </p:tavLst>
                                    </p:anim>
                                    <p:anim calcmode="lin" valueType="num">
                                      <p:cBhvr additive="base">
                                        <p:cTn id="23" dur="250" fill="hold"/>
                                        <p:tgtEl>
                                          <p:spTgt spid="3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250" fill="hold"/>
                                        <p:tgtEl>
                                          <p:spTgt spid="32"/>
                                        </p:tgtEl>
                                        <p:attrNameLst>
                                          <p:attrName>ppt_x</p:attrName>
                                        </p:attrNameLst>
                                      </p:cBhvr>
                                      <p:tavLst>
                                        <p:tav tm="0">
                                          <p:val>
                                            <p:strVal val="#ppt_x"/>
                                          </p:val>
                                        </p:tav>
                                        <p:tav tm="100000">
                                          <p:val>
                                            <p:strVal val="#ppt_x"/>
                                          </p:val>
                                        </p:tav>
                                      </p:tavLst>
                                    </p:anim>
                                    <p:anim calcmode="lin" valueType="num">
                                      <p:cBhvr additive="base">
                                        <p:cTn id="28" dur="250" fill="hold"/>
                                        <p:tgtEl>
                                          <p:spTgt spid="3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additive="base">
                                        <p:cTn id="42" dur="250" fill="hold"/>
                                        <p:tgtEl>
                                          <p:spTgt spid="5"/>
                                        </p:tgtEl>
                                        <p:attrNameLst>
                                          <p:attrName>ppt_x</p:attrName>
                                        </p:attrNameLst>
                                      </p:cBhvr>
                                      <p:tavLst>
                                        <p:tav tm="0">
                                          <p:val>
                                            <p:strVal val="#ppt_x"/>
                                          </p:val>
                                        </p:tav>
                                        <p:tav tm="100000">
                                          <p:val>
                                            <p:strVal val="#ppt_x"/>
                                          </p:val>
                                        </p:tav>
                                      </p:tavLst>
                                    </p:anim>
                                    <p:anim calcmode="lin" valueType="num">
                                      <p:cBhvr additive="base">
                                        <p:cTn id="43" dur="250" fill="hold"/>
                                        <p:tgtEl>
                                          <p:spTgt spid="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additive="base">
                                        <p:cTn id="52" dur="250" fill="hold"/>
                                        <p:tgtEl>
                                          <p:spTgt spid="6"/>
                                        </p:tgtEl>
                                        <p:attrNameLst>
                                          <p:attrName>ppt_x</p:attrName>
                                        </p:attrNameLst>
                                      </p:cBhvr>
                                      <p:tavLst>
                                        <p:tav tm="0">
                                          <p:val>
                                            <p:strVal val="#ppt_x"/>
                                          </p:val>
                                        </p:tav>
                                        <p:tav tm="100000">
                                          <p:val>
                                            <p:strVal val="#ppt_x"/>
                                          </p:val>
                                        </p:tav>
                                      </p:tavLst>
                                    </p:anim>
                                    <p:anim calcmode="lin" valueType="num">
                                      <p:cBhvr additive="base">
                                        <p:cTn id="53" dur="250" fill="hold"/>
                                        <p:tgtEl>
                                          <p:spTgt spid="6"/>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2"/>
                                        </p:tgtEl>
                                        <p:attrNameLst>
                                          <p:attrName>style.visibility</p:attrName>
                                        </p:attrNameLst>
                                      </p:cBhvr>
                                      <p:to>
                                        <p:strVal val="visible"/>
                                      </p:to>
                                    </p:set>
                                    <p:anim calcmode="lin" valueType="num">
                                      <p:cBhvr additive="base">
                                        <p:cTn id="67" dur="250" fill="hold"/>
                                        <p:tgtEl>
                                          <p:spTgt spid="12"/>
                                        </p:tgtEl>
                                        <p:attrNameLst>
                                          <p:attrName>ppt_x</p:attrName>
                                        </p:attrNameLst>
                                      </p:cBhvr>
                                      <p:tavLst>
                                        <p:tav tm="0">
                                          <p:val>
                                            <p:strVal val="#ppt_x"/>
                                          </p:val>
                                        </p:tav>
                                        <p:tav tm="100000">
                                          <p:val>
                                            <p:strVal val="#ppt_x"/>
                                          </p:val>
                                        </p:tav>
                                      </p:tavLst>
                                    </p:anim>
                                    <p:anim calcmode="lin" valueType="num">
                                      <p:cBhvr additive="base">
                                        <p:cTn id="68" dur="250" fill="hold"/>
                                        <p:tgtEl>
                                          <p:spTgt spid="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250" fill="hold"/>
                                        <p:tgtEl>
                                          <p:spTgt spid="23"/>
                                        </p:tgtEl>
                                        <p:attrNameLst>
                                          <p:attrName>ppt_x</p:attrName>
                                        </p:attrNameLst>
                                      </p:cBhvr>
                                      <p:tavLst>
                                        <p:tav tm="0">
                                          <p:val>
                                            <p:strVal val="#ppt_x"/>
                                          </p:val>
                                        </p:tav>
                                        <p:tav tm="100000">
                                          <p:val>
                                            <p:strVal val="#ppt_x"/>
                                          </p:val>
                                        </p:tav>
                                      </p:tavLst>
                                    </p:anim>
                                    <p:anim calcmode="lin" valueType="num">
                                      <p:cBhvr additive="base">
                                        <p:cTn id="78" dur="250" fill="hold"/>
                                        <p:tgtEl>
                                          <p:spTgt spid="2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additive="base">
                                        <p:cTn id="92" dur="250" fill="hold"/>
                                        <p:tgtEl>
                                          <p:spTgt spid="26"/>
                                        </p:tgtEl>
                                        <p:attrNameLst>
                                          <p:attrName>ppt_x</p:attrName>
                                        </p:attrNameLst>
                                      </p:cBhvr>
                                      <p:tavLst>
                                        <p:tav tm="0">
                                          <p:val>
                                            <p:strVal val="#ppt_x"/>
                                          </p:val>
                                        </p:tav>
                                        <p:tav tm="100000">
                                          <p:val>
                                            <p:strVal val="#ppt_x"/>
                                          </p:val>
                                        </p:tav>
                                      </p:tavLst>
                                    </p:anim>
                                    <p:anim calcmode="lin" valueType="num">
                                      <p:cBhvr additive="base">
                                        <p:cTn id="93" dur="250" fill="hold"/>
                                        <p:tgtEl>
                                          <p:spTgt spid="2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p:bldP spid="10" grpId="0" animBg="1"/>
      <p:bldP spid="11" grpId="0" animBg="1"/>
      <p:bldP spid="19" grpId="0" animBg="1"/>
      <p:bldP spid="20" grpId="0"/>
      <p:bldP spid="23" grpId="0" animBg="1"/>
      <p:bldP spid="24" grpId="0" animBg="1"/>
      <p:bldP spid="25" grpId="0"/>
      <p:bldP spid="26" grpId="0" animBg="1"/>
      <p:bldP spid="27" grpId="0" animBg="1"/>
      <p:bldP spid="28" grpId="0"/>
      <p:bldP spid="29" grpId="0" animBg="1"/>
      <p:bldP spid="31" grpId="0"/>
      <p:bldP spid="32"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2" name="Rectangle 1"/>
          <p:cNvSpPr/>
          <p:nvPr/>
        </p:nvSpPr>
        <p:spPr>
          <a:xfrm>
            <a:off x="5791200" y="0"/>
            <a:ext cx="3352800" cy="5143500"/>
          </a:xfrm>
          <a:prstGeom prst="rect">
            <a:avLst/>
          </a:prstGeom>
          <a:solidFill>
            <a:srgbClr val="45C1A4">
              <a:alpha val="6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p:cNvSpPr/>
          <p:nvPr/>
        </p:nvSpPr>
        <p:spPr>
          <a:xfrm>
            <a:off x="62484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p:cNvSpPr/>
          <p:nvPr/>
        </p:nvSpPr>
        <p:spPr>
          <a:xfrm>
            <a:off x="7543800" y="7429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ounded Rectangle 4"/>
          <p:cNvSpPr/>
          <p:nvPr/>
        </p:nvSpPr>
        <p:spPr>
          <a:xfrm>
            <a:off x="6273398"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7536383" y="2038350"/>
            <a:ext cx="1143000" cy="1143000"/>
          </a:xfrm>
          <a:prstGeom prst="roundRect">
            <a:avLst>
              <a:gd name="adj" fmla="val 866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7833481" y="2376440"/>
            <a:ext cx="548803" cy="502237"/>
            <a:chOff x="6726389" y="1486674"/>
            <a:chExt cx="411805" cy="376863"/>
          </a:xfrm>
          <a:solidFill>
            <a:schemeClr val="bg1"/>
          </a:solidFill>
        </p:grpSpPr>
        <p:sp>
          <p:nvSpPr>
            <p:cNvPr id="8"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 name="Group 10"/>
          <p:cNvGrpSpPr/>
          <p:nvPr/>
        </p:nvGrpSpPr>
        <p:grpSpPr>
          <a:xfrm>
            <a:off x="6539014" y="1049085"/>
            <a:ext cx="522596" cy="566147"/>
            <a:chOff x="6941027" y="4788593"/>
            <a:chExt cx="359392" cy="389342"/>
          </a:xfrm>
          <a:solidFill>
            <a:schemeClr val="bg1"/>
          </a:solidFill>
        </p:grpSpPr>
        <p:sp>
          <p:nvSpPr>
            <p:cNvPr id="12"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7895742" y="1040152"/>
            <a:ext cx="429274" cy="584013"/>
            <a:chOff x="8248816" y="4047345"/>
            <a:chExt cx="429274" cy="584013"/>
          </a:xfrm>
          <a:solidFill>
            <a:schemeClr val="bg1"/>
          </a:solidFill>
        </p:grpSpPr>
        <p:sp>
          <p:nvSpPr>
            <p:cNvPr id="16" name="Freeform 136"/>
            <p:cNvSpPr/>
            <p:nvPr/>
          </p:nvSpPr>
          <p:spPr bwMode="auto">
            <a:xfrm>
              <a:off x="8281260" y="4049842"/>
              <a:ext cx="19966" cy="529106"/>
            </a:xfrm>
            <a:custGeom>
              <a:avLst/>
              <a:gdLst>
                <a:gd name="T0" fmla="*/ 8 w 8"/>
                <a:gd name="T1" fmla="*/ 8 h 212"/>
                <a:gd name="T2" fmla="*/ 0 w 8"/>
                <a:gd name="T3" fmla="*/ 0 h 212"/>
                <a:gd name="T4" fmla="*/ 0 w 8"/>
                <a:gd name="T5" fmla="*/ 1 h 212"/>
                <a:gd name="T6" fmla="*/ 0 w 8"/>
                <a:gd name="T7" fmla="*/ 7 h 212"/>
                <a:gd name="T8" fmla="*/ 0 w 8"/>
                <a:gd name="T9" fmla="*/ 212 h 212"/>
                <a:gd name="T10" fmla="*/ 8 w 8"/>
                <a:gd name="T11" fmla="*/ 212 h 212"/>
                <a:gd name="T12" fmla="*/ 8 w 8"/>
                <a:gd name="T13" fmla="*/ 8 h 212"/>
              </a:gdLst>
              <a:ahLst/>
              <a:cxnLst>
                <a:cxn ang="0">
                  <a:pos x="T0" y="T1"/>
                </a:cxn>
                <a:cxn ang="0">
                  <a:pos x="T2" y="T3"/>
                </a:cxn>
                <a:cxn ang="0">
                  <a:pos x="T4" y="T5"/>
                </a:cxn>
                <a:cxn ang="0">
                  <a:pos x="T6" y="T7"/>
                </a:cxn>
                <a:cxn ang="0">
                  <a:pos x="T8" y="T9"/>
                </a:cxn>
                <a:cxn ang="0">
                  <a:pos x="T10" y="T11"/>
                </a:cxn>
                <a:cxn ang="0">
                  <a:pos x="T12" y="T13"/>
                </a:cxn>
              </a:cxnLst>
              <a:rect l="0" t="0" r="r" b="b"/>
              <a:pathLst>
                <a:path w="8" h="212">
                  <a:moveTo>
                    <a:pt x="8" y="8"/>
                  </a:moveTo>
                  <a:lnTo>
                    <a:pt x="0" y="0"/>
                  </a:lnTo>
                  <a:lnTo>
                    <a:pt x="0" y="1"/>
                  </a:lnTo>
                  <a:lnTo>
                    <a:pt x="0" y="7"/>
                  </a:lnTo>
                  <a:lnTo>
                    <a:pt x="0" y="212"/>
                  </a:lnTo>
                  <a:lnTo>
                    <a:pt x="8" y="212"/>
                  </a:lnTo>
                  <a:lnTo>
                    <a:pt x="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37"/>
            <p:cNvSpPr/>
            <p:nvPr/>
          </p:nvSpPr>
          <p:spPr bwMode="auto">
            <a:xfrm>
              <a:off x="8283757" y="4047345"/>
              <a:ext cx="354401" cy="19966"/>
            </a:xfrm>
            <a:custGeom>
              <a:avLst/>
              <a:gdLst>
                <a:gd name="T0" fmla="*/ 135 w 142"/>
                <a:gd name="T1" fmla="*/ 8 h 8"/>
                <a:gd name="T2" fmla="*/ 142 w 142"/>
                <a:gd name="T3" fmla="*/ 0 h 8"/>
                <a:gd name="T4" fmla="*/ 0 w 142"/>
                <a:gd name="T5" fmla="*/ 0 h 8"/>
                <a:gd name="T6" fmla="*/ 8 w 142"/>
                <a:gd name="T7" fmla="*/ 8 h 8"/>
                <a:gd name="T8" fmla="*/ 135 w 142"/>
                <a:gd name="T9" fmla="*/ 8 h 8"/>
              </a:gdLst>
              <a:ahLst/>
              <a:cxnLst>
                <a:cxn ang="0">
                  <a:pos x="T0" y="T1"/>
                </a:cxn>
                <a:cxn ang="0">
                  <a:pos x="T2" y="T3"/>
                </a:cxn>
                <a:cxn ang="0">
                  <a:pos x="T4" y="T5"/>
                </a:cxn>
                <a:cxn ang="0">
                  <a:pos x="T6" y="T7"/>
                </a:cxn>
                <a:cxn ang="0">
                  <a:pos x="T8" y="T9"/>
                </a:cxn>
              </a:cxnLst>
              <a:rect l="0" t="0" r="r" b="b"/>
              <a:pathLst>
                <a:path w="142" h="8">
                  <a:moveTo>
                    <a:pt x="135" y="8"/>
                  </a:moveTo>
                  <a:lnTo>
                    <a:pt x="142" y="0"/>
                  </a:lnTo>
                  <a:lnTo>
                    <a:pt x="0" y="0"/>
                  </a:lnTo>
                  <a:lnTo>
                    <a:pt x="8" y="8"/>
                  </a:lnTo>
                  <a:lnTo>
                    <a:pt x="13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38"/>
            <p:cNvSpPr/>
            <p:nvPr/>
          </p:nvSpPr>
          <p:spPr bwMode="auto">
            <a:xfrm>
              <a:off x="8620686" y="4049842"/>
              <a:ext cx="22463" cy="529106"/>
            </a:xfrm>
            <a:custGeom>
              <a:avLst/>
              <a:gdLst>
                <a:gd name="T0" fmla="*/ 0 w 9"/>
                <a:gd name="T1" fmla="*/ 8 h 212"/>
                <a:gd name="T2" fmla="*/ 0 w 9"/>
                <a:gd name="T3" fmla="*/ 212 h 212"/>
                <a:gd name="T4" fmla="*/ 9 w 9"/>
                <a:gd name="T5" fmla="*/ 212 h 212"/>
                <a:gd name="T6" fmla="*/ 9 w 9"/>
                <a:gd name="T7" fmla="*/ 7 h 212"/>
                <a:gd name="T8" fmla="*/ 9 w 9"/>
                <a:gd name="T9" fmla="*/ 1 h 212"/>
                <a:gd name="T10" fmla="*/ 9 w 9"/>
                <a:gd name="T11" fmla="*/ 0 h 212"/>
                <a:gd name="T12" fmla="*/ 0 w 9"/>
                <a:gd name="T13" fmla="*/ 9 h 212"/>
                <a:gd name="T14" fmla="*/ 0 w 9"/>
                <a:gd name="T15" fmla="*/ 8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12">
                  <a:moveTo>
                    <a:pt x="0" y="8"/>
                  </a:moveTo>
                  <a:lnTo>
                    <a:pt x="0" y="212"/>
                  </a:lnTo>
                  <a:lnTo>
                    <a:pt x="9" y="212"/>
                  </a:lnTo>
                  <a:lnTo>
                    <a:pt x="9" y="7"/>
                  </a:lnTo>
                  <a:lnTo>
                    <a:pt x="9" y="1"/>
                  </a:lnTo>
                  <a:lnTo>
                    <a:pt x="9" y="0"/>
                  </a:lnTo>
                  <a:lnTo>
                    <a:pt x="0" y="9"/>
                  </a:lnTo>
                  <a:lnTo>
                    <a:pt x="0"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9"/>
            <p:cNvSpPr>
              <a:spLocks noChangeArrowheads="1"/>
            </p:cNvSpPr>
            <p:nvPr/>
          </p:nvSpPr>
          <p:spPr bwMode="auto">
            <a:xfrm>
              <a:off x="8248816" y="4596417"/>
              <a:ext cx="429274" cy="3494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0"/>
            <p:cNvSpPr>
              <a:spLocks noEditPoints="1"/>
            </p:cNvSpPr>
            <p:nvPr/>
          </p:nvSpPr>
          <p:spPr bwMode="auto">
            <a:xfrm>
              <a:off x="8323689" y="4089774"/>
              <a:ext cx="159730" cy="476695"/>
            </a:xfrm>
            <a:custGeom>
              <a:avLst/>
              <a:gdLst>
                <a:gd name="T0" fmla="*/ 0 w 48"/>
                <a:gd name="T1" fmla="*/ 0 h 143"/>
                <a:gd name="T2" fmla="*/ 0 w 48"/>
                <a:gd name="T3" fmla="*/ 143 h 143"/>
                <a:gd name="T4" fmla="*/ 48 w 48"/>
                <a:gd name="T5" fmla="*/ 134 h 143"/>
                <a:gd name="T6" fmla="*/ 48 w 48"/>
                <a:gd name="T7" fmla="*/ 9 h 143"/>
                <a:gd name="T8" fmla="*/ 0 w 48"/>
                <a:gd name="T9" fmla="*/ 0 h 143"/>
                <a:gd name="T10" fmla="*/ 6 w 48"/>
                <a:gd name="T11" fmla="*/ 12 h 143"/>
                <a:gd name="T12" fmla="*/ 42 w 48"/>
                <a:gd name="T13" fmla="*/ 19 h 143"/>
                <a:gd name="T14" fmla="*/ 42 w 48"/>
                <a:gd name="T15" fmla="*/ 65 h 143"/>
                <a:gd name="T16" fmla="*/ 6 w 48"/>
                <a:gd name="T17" fmla="*/ 62 h 143"/>
                <a:gd name="T18" fmla="*/ 6 w 48"/>
                <a:gd name="T19" fmla="*/ 12 h 143"/>
                <a:gd name="T20" fmla="*/ 42 w 48"/>
                <a:gd name="T21" fmla="*/ 127 h 143"/>
                <a:gd name="T22" fmla="*/ 6 w 48"/>
                <a:gd name="T23" fmla="*/ 132 h 143"/>
                <a:gd name="T24" fmla="*/ 6 w 48"/>
                <a:gd name="T25" fmla="*/ 72 h 143"/>
                <a:gd name="T26" fmla="*/ 42 w 48"/>
                <a:gd name="T27" fmla="*/ 74 h 143"/>
                <a:gd name="T28" fmla="*/ 42 w 48"/>
                <a:gd name="T29" fmla="*/ 127 h 143"/>
                <a:gd name="T30" fmla="*/ 44 w 48"/>
                <a:gd name="T31" fmla="*/ 69 h 143"/>
                <a:gd name="T32" fmla="*/ 43 w 48"/>
                <a:gd name="T33" fmla="*/ 71 h 143"/>
                <a:gd name="T34" fmla="*/ 36 w 48"/>
                <a:gd name="T35" fmla="*/ 70 h 143"/>
                <a:gd name="T36" fmla="*/ 35 w 48"/>
                <a:gd name="T37" fmla="*/ 69 h 143"/>
                <a:gd name="T38" fmla="*/ 35 w 48"/>
                <a:gd name="T39" fmla="*/ 69 h 143"/>
                <a:gd name="T40" fmla="*/ 36 w 48"/>
                <a:gd name="T41" fmla="*/ 68 h 143"/>
                <a:gd name="T42" fmla="*/ 43 w 48"/>
                <a:gd name="T43" fmla="*/ 68 h 143"/>
                <a:gd name="T44" fmla="*/ 44 w 48"/>
                <a:gd name="T45" fmla="*/ 69 h 143"/>
                <a:gd name="T46" fmla="*/ 45 w 48"/>
                <a:gd name="T47" fmla="*/ 70 h 143"/>
                <a:gd name="T48" fmla="*/ 43 w 48"/>
                <a:gd name="T49" fmla="*/ 72 h 143"/>
                <a:gd name="T50" fmla="*/ 40 w 48"/>
                <a:gd name="T51" fmla="*/ 70 h 143"/>
                <a:gd name="T52" fmla="*/ 43 w 48"/>
                <a:gd name="T53" fmla="*/ 67 h 143"/>
                <a:gd name="T54" fmla="*/ 45 w 48"/>
                <a:gd name="T5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143">
                  <a:moveTo>
                    <a:pt x="0" y="0"/>
                  </a:moveTo>
                  <a:cubicBezTo>
                    <a:pt x="0" y="143"/>
                    <a:pt x="0" y="143"/>
                    <a:pt x="0" y="143"/>
                  </a:cubicBezTo>
                  <a:cubicBezTo>
                    <a:pt x="48" y="134"/>
                    <a:pt x="48" y="134"/>
                    <a:pt x="48" y="134"/>
                  </a:cubicBezTo>
                  <a:cubicBezTo>
                    <a:pt x="48" y="9"/>
                    <a:pt x="48" y="9"/>
                    <a:pt x="48" y="9"/>
                  </a:cubicBezTo>
                  <a:lnTo>
                    <a:pt x="0" y="0"/>
                  </a:lnTo>
                  <a:close/>
                  <a:moveTo>
                    <a:pt x="6" y="12"/>
                  </a:moveTo>
                  <a:cubicBezTo>
                    <a:pt x="42" y="19"/>
                    <a:pt x="42" y="19"/>
                    <a:pt x="42" y="19"/>
                  </a:cubicBezTo>
                  <a:cubicBezTo>
                    <a:pt x="42" y="65"/>
                    <a:pt x="42" y="65"/>
                    <a:pt x="42" y="65"/>
                  </a:cubicBezTo>
                  <a:cubicBezTo>
                    <a:pt x="6" y="62"/>
                    <a:pt x="6" y="62"/>
                    <a:pt x="6" y="62"/>
                  </a:cubicBezTo>
                  <a:lnTo>
                    <a:pt x="6" y="12"/>
                  </a:lnTo>
                  <a:close/>
                  <a:moveTo>
                    <a:pt x="42" y="127"/>
                  </a:moveTo>
                  <a:cubicBezTo>
                    <a:pt x="6" y="132"/>
                    <a:pt x="6" y="132"/>
                    <a:pt x="6" y="132"/>
                  </a:cubicBezTo>
                  <a:cubicBezTo>
                    <a:pt x="6" y="72"/>
                    <a:pt x="6" y="72"/>
                    <a:pt x="6" y="72"/>
                  </a:cubicBezTo>
                  <a:cubicBezTo>
                    <a:pt x="42" y="74"/>
                    <a:pt x="42" y="74"/>
                    <a:pt x="42" y="74"/>
                  </a:cubicBezTo>
                  <a:lnTo>
                    <a:pt x="42" y="127"/>
                  </a:lnTo>
                  <a:close/>
                  <a:moveTo>
                    <a:pt x="44" y="69"/>
                  </a:moveTo>
                  <a:cubicBezTo>
                    <a:pt x="44" y="70"/>
                    <a:pt x="44" y="71"/>
                    <a:pt x="43" y="71"/>
                  </a:cubicBezTo>
                  <a:cubicBezTo>
                    <a:pt x="36" y="70"/>
                    <a:pt x="36" y="70"/>
                    <a:pt x="36" y="70"/>
                  </a:cubicBezTo>
                  <a:cubicBezTo>
                    <a:pt x="35" y="70"/>
                    <a:pt x="35" y="70"/>
                    <a:pt x="35" y="69"/>
                  </a:cubicBezTo>
                  <a:cubicBezTo>
                    <a:pt x="35" y="69"/>
                    <a:pt x="35" y="69"/>
                    <a:pt x="35" y="69"/>
                  </a:cubicBezTo>
                  <a:cubicBezTo>
                    <a:pt x="35" y="68"/>
                    <a:pt x="35" y="68"/>
                    <a:pt x="36" y="68"/>
                  </a:cubicBezTo>
                  <a:cubicBezTo>
                    <a:pt x="43" y="68"/>
                    <a:pt x="43" y="68"/>
                    <a:pt x="43" y="68"/>
                  </a:cubicBezTo>
                  <a:cubicBezTo>
                    <a:pt x="44" y="68"/>
                    <a:pt x="44" y="69"/>
                    <a:pt x="44" y="69"/>
                  </a:cubicBezTo>
                  <a:close/>
                  <a:moveTo>
                    <a:pt x="45" y="70"/>
                  </a:moveTo>
                  <a:cubicBezTo>
                    <a:pt x="45" y="71"/>
                    <a:pt x="44" y="72"/>
                    <a:pt x="43" y="72"/>
                  </a:cubicBezTo>
                  <a:cubicBezTo>
                    <a:pt x="41" y="72"/>
                    <a:pt x="40" y="71"/>
                    <a:pt x="40" y="70"/>
                  </a:cubicBezTo>
                  <a:cubicBezTo>
                    <a:pt x="40" y="68"/>
                    <a:pt x="41" y="67"/>
                    <a:pt x="43" y="67"/>
                  </a:cubicBezTo>
                  <a:cubicBezTo>
                    <a:pt x="44" y="67"/>
                    <a:pt x="45" y="68"/>
                    <a:pt x="45"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6605263" y="2313132"/>
            <a:ext cx="557537" cy="628852"/>
            <a:chOff x="5513440" y="1766202"/>
            <a:chExt cx="429274" cy="484183"/>
          </a:xfrm>
          <a:solidFill>
            <a:schemeClr val="bg1"/>
          </a:solidFill>
        </p:grpSpPr>
        <p:sp>
          <p:nvSpPr>
            <p:cNvPr id="22"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6248400" y="3497327"/>
            <a:ext cx="2430983" cy="1208023"/>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Go Ahead</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Nullam eu tempor purus.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250" fill="hold"/>
                                        <p:tgtEl>
                                          <p:spTgt spid="11"/>
                                        </p:tgtEl>
                                        <p:attrNameLst>
                                          <p:attrName>ppt_x</p:attrName>
                                        </p:attrNameLst>
                                      </p:cBhvr>
                                      <p:tavLst>
                                        <p:tav tm="0">
                                          <p:val>
                                            <p:strVal val="#ppt_x"/>
                                          </p:val>
                                        </p:tav>
                                        <p:tav tm="100000">
                                          <p:val>
                                            <p:strVal val="#ppt_x"/>
                                          </p:val>
                                        </p:tav>
                                      </p:tavLst>
                                    </p:anim>
                                    <p:anim calcmode="lin" valueType="num">
                                      <p:cBhvr additive="base">
                                        <p:cTn id="18" dur="250" fill="hold"/>
                                        <p:tgtEl>
                                          <p:spTgt spid="1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250" fill="hold"/>
                                        <p:tgtEl>
                                          <p:spTgt spid="21"/>
                                        </p:tgtEl>
                                        <p:attrNameLst>
                                          <p:attrName>ppt_x</p:attrName>
                                        </p:attrNameLst>
                                      </p:cBhvr>
                                      <p:tavLst>
                                        <p:tav tm="0">
                                          <p:val>
                                            <p:strVal val="#ppt_x"/>
                                          </p:val>
                                        </p:tav>
                                        <p:tav tm="100000">
                                          <p:val>
                                            <p:strVal val="#ppt_x"/>
                                          </p:val>
                                        </p:tav>
                                      </p:tavLst>
                                    </p:anim>
                                    <p:anim calcmode="lin" valueType="num">
                                      <p:cBhvr additive="base">
                                        <p:cTn id="38" dur="250" fill="hold"/>
                                        <p:tgtEl>
                                          <p:spTgt spid="2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6"/>
                                        </p:tgtEl>
                                        <p:attrNameLst>
                                          <p:attrName>style.visibility</p:attrName>
                                        </p:attrNameLst>
                                      </p:cBhvr>
                                      <p:to>
                                        <p:strVal val="visible"/>
                                      </p:to>
                                    </p:set>
                                    <p:anim calcmode="lin" valueType="num">
                                      <p:cBhvr additive="base">
                                        <p:cTn id="42" dur="250" fill="hold"/>
                                        <p:tgtEl>
                                          <p:spTgt spid="6"/>
                                        </p:tgtEl>
                                        <p:attrNameLst>
                                          <p:attrName>ppt_x</p:attrName>
                                        </p:attrNameLst>
                                      </p:cBhvr>
                                      <p:tavLst>
                                        <p:tav tm="0">
                                          <p:val>
                                            <p:strVal val="#ppt_x"/>
                                          </p:val>
                                        </p:tav>
                                        <p:tav tm="100000">
                                          <p:val>
                                            <p:strVal val="#ppt_x"/>
                                          </p:val>
                                        </p:tav>
                                      </p:tavLst>
                                    </p:anim>
                                    <p:anim calcmode="lin" valueType="num">
                                      <p:cBhvr additive="base">
                                        <p:cTn id="43" dur="250" fill="hold"/>
                                        <p:tgtEl>
                                          <p:spTgt spid="6"/>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250" fill="hold"/>
                                        <p:tgtEl>
                                          <p:spTgt spid="25"/>
                                        </p:tgtEl>
                                        <p:attrNameLst>
                                          <p:attrName>ppt_x</p:attrName>
                                        </p:attrNameLst>
                                      </p:cBhvr>
                                      <p:tavLst>
                                        <p:tav tm="0">
                                          <p:val>
                                            <p:strVal val="#ppt_x"/>
                                          </p:val>
                                        </p:tav>
                                        <p:tav tm="100000">
                                          <p:val>
                                            <p:strVal val="#ppt_x"/>
                                          </p:val>
                                        </p:tav>
                                      </p:tavLst>
                                    </p:anim>
                                    <p:anim calcmode="lin" valueType="num">
                                      <p:cBhvr additive="base">
                                        <p:cTn id="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Detailed Product</a:t>
            </a:r>
          </a:p>
        </p:txBody>
      </p:sp>
      <p:sp>
        <p:nvSpPr>
          <p:cNvPr id="3" name="Rectangle 2"/>
          <p:cNvSpPr/>
          <p:nvPr/>
        </p:nvSpPr>
        <p:spPr>
          <a:xfrm>
            <a:off x="4800600" y="1035788"/>
            <a:ext cx="3849628" cy="3669562"/>
          </a:xfrm>
          <a:prstGeom prst="rect">
            <a:avLst/>
          </a:prstGeom>
          <a:blipFill>
            <a:blip r:embed="rId2"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529505" y="1035788"/>
            <a:ext cx="3966295" cy="1307362"/>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685800" y="1189732"/>
            <a:ext cx="3581400" cy="107721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Description</a:t>
            </a:r>
          </a:p>
          <a:p>
            <a:pPr defTabSz="1087755"/>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tempor purus  sit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6" name="Oval 5"/>
          <p:cNvSpPr/>
          <p:nvPr/>
        </p:nvSpPr>
        <p:spPr>
          <a:xfrm>
            <a:off x="518824" y="2571750"/>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1219201" y="2419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Technique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2" name="Oval 11"/>
          <p:cNvSpPr/>
          <p:nvPr/>
        </p:nvSpPr>
        <p:spPr>
          <a:xfrm>
            <a:off x="535856" y="3375322"/>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3" name="Text Box 10"/>
          <p:cNvSpPr txBox="1">
            <a:spLocks noChangeArrowheads="1"/>
          </p:cNvSpPr>
          <p:nvPr/>
        </p:nvSpPr>
        <p:spPr bwMode="auto">
          <a:xfrm>
            <a:off x="1236233" y="3181350"/>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Type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4" name="Oval 13"/>
          <p:cNvSpPr/>
          <p:nvPr/>
        </p:nvSpPr>
        <p:spPr>
          <a:xfrm>
            <a:off x="535856" y="4160658"/>
            <a:ext cx="541585" cy="54469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1236233" y="3966686"/>
            <a:ext cx="3276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Sign in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6" name="Freeform 34"/>
          <p:cNvSpPr/>
          <p:nvPr/>
        </p:nvSpPr>
        <p:spPr bwMode="auto">
          <a:xfrm>
            <a:off x="646052" y="4291041"/>
            <a:ext cx="321193" cy="283927"/>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7" name="Group 16"/>
          <p:cNvGrpSpPr/>
          <p:nvPr/>
        </p:nvGrpSpPr>
        <p:grpSpPr>
          <a:xfrm>
            <a:off x="632382" y="2689357"/>
            <a:ext cx="314468" cy="309477"/>
            <a:chOff x="1587575" y="2265358"/>
            <a:chExt cx="314468" cy="309477"/>
          </a:xfrm>
          <a:solidFill>
            <a:schemeClr val="bg1"/>
          </a:solidFill>
        </p:grpSpPr>
        <p:sp>
          <p:nvSpPr>
            <p:cNvPr id="18"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667377" y="3508210"/>
            <a:ext cx="278543" cy="316964"/>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250" fill="hold"/>
                                        <p:tgtEl>
                                          <p:spTgt spid="6"/>
                                        </p:tgtEl>
                                        <p:attrNameLst>
                                          <p:attrName>ppt_x</p:attrName>
                                        </p:attrNameLst>
                                      </p:cBhvr>
                                      <p:tavLst>
                                        <p:tav tm="0">
                                          <p:val>
                                            <p:strVal val="#ppt_x"/>
                                          </p:val>
                                        </p:tav>
                                        <p:tav tm="100000">
                                          <p:val>
                                            <p:strVal val="#ppt_x"/>
                                          </p:val>
                                        </p:tav>
                                      </p:tavLst>
                                    </p:anim>
                                    <p:anim calcmode="lin" valueType="num">
                                      <p:cBhvr additive="base">
                                        <p:cTn id="28" dur="250" fill="hold"/>
                                        <p:tgtEl>
                                          <p:spTgt spid="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250" fill="hold"/>
                                        <p:tgtEl>
                                          <p:spTgt spid="17"/>
                                        </p:tgtEl>
                                        <p:attrNameLst>
                                          <p:attrName>ppt_x</p:attrName>
                                        </p:attrNameLst>
                                      </p:cBhvr>
                                      <p:tavLst>
                                        <p:tav tm="0">
                                          <p:val>
                                            <p:strVal val="#ppt_x"/>
                                          </p:val>
                                        </p:tav>
                                        <p:tav tm="100000">
                                          <p:val>
                                            <p:strVal val="#ppt_x"/>
                                          </p:val>
                                        </p:tav>
                                      </p:tavLst>
                                    </p:anim>
                                    <p:anim calcmode="lin" valueType="num">
                                      <p:cBhvr additive="base">
                                        <p:cTn id="33" dur="250" fill="hold"/>
                                        <p:tgtEl>
                                          <p:spTgt spid="1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250" fill="hold"/>
                                        <p:tgtEl>
                                          <p:spTgt spid="7"/>
                                        </p:tgtEl>
                                        <p:attrNameLst>
                                          <p:attrName>ppt_x</p:attrName>
                                        </p:attrNameLst>
                                      </p:cBhvr>
                                      <p:tavLst>
                                        <p:tav tm="0">
                                          <p:val>
                                            <p:strVal val="#ppt_x"/>
                                          </p:val>
                                        </p:tav>
                                        <p:tav tm="100000">
                                          <p:val>
                                            <p:strVal val="#ppt_x"/>
                                          </p:val>
                                        </p:tav>
                                      </p:tavLst>
                                    </p:anim>
                                    <p:anim calcmode="lin" valueType="num">
                                      <p:cBhvr additive="base">
                                        <p:cTn id="38" dur="25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250" fill="hold"/>
                                        <p:tgtEl>
                                          <p:spTgt spid="20"/>
                                        </p:tgtEl>
                                        <p:attrNameLst>
                                          <p:attrName>ppt_x</p:attrName>
                                        </p:attrNameLst>
                                      </p:cBhvr>
                                      <p:tavLst>
                                        <p:tav tm="0">
                                          <p:val>
                                            <p:strVal val="#ppt_x"/>
                                          </p:val>
                                        </p:tav>
                                        <p:tav tm="100000">
                                          <p:val>
                                            <p:strVal val="#ppt_x"/>
                                          </p:val>
                                        </p:tav>
                                      </p:tavLst>
                                    </p:anim>
                                    <p:anim calcmode="lin" valueType="num">
                                      <p:cBhvr additive="base">
                                        <p:cTn id="48" dur="250" fill="hold"/>
                                        <p:tgtEl>
                                          <p:spTgt spid="2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additive="base">
                                        <p:cTn id="57" dur="250" fill="hold"/>
                                        <p:tgtEl>
                                          <p:spTgt spid="14"/>
                                        </p:tgtEl>
                                        <p:attrNameLst>
                                          <p:attrName>ppt_x</p:attrName>
                                        </p:attrNameLst>
                                      </p:cBhvr>
                                      <p:tavLst>
                                        <p:tav tm="0">
                                          <p:val>
                                            <p:strVal val="#ppt_x"/>
                                          </p:val>
                                        </p:tav>
                                        <p:tav tm="100000">
                                          <p:val>
                                            <p:strVal val="#ppt_x"/>
                                          </p:val>
                                        </p:tav>
                                      </p:tavLst>
                                    </p:anim>
                                    <p:anim calcmode="lin" valueType="num">
                                      <p:cBhvr additive="base">
                                        <p:cTn id="58" dur="250" fill="hold"/>
                                        <p:tgtEl>
                                          <p:spTgt spid="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p:bldP spid="6" grpId="0" animBg="1"/>
      <p:bldP spid="7" grpId="0"/>
      <p:bldP spid="12" grpId="0" animBg="1"/>
      <p:bldP spid="13" grpId="0"/>
      <p:bldP spid="14" grpId="0" animBg="1"/>
      <p:bldP spid="15" grpId="0"/>
      <p:bldP spid="1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Detailed Branding</a:t>
            </a: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95600" y="1428750"/>
            <a:ext cx="1676095" cy="2971800"/>
          </a:xfrm>
          <a:prstGeom prst="rect">
            <a:avLst/>
          </a:prstGeom>
        </p:spPr>
      </p:pic>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48505" y="1428750"/>
            <a:ext cx="1676095" cy="2971800"/>
          </a:xfrm>
          <a:prstGeom prst="rect">
            <a:avLst/>
          </a:prstGeom>
        </p:spPr>
      </p:pic>
      <p:sp>
        <p:nvSpPr>
          <p:cNvPr id="26" name="Rectangle 25"/>
          <p:cNvSpPr/>
          <p:nvPr/>
        </p:nvSpPr>
        <p:spPr>
          <a:xfrm>
            <a:off x="3124200" y="1956052"/>
            <a:ext cx="1243584" cy="1905003"/>
          </a:xfrm>
          <a:prstGeom prst="rect">
            <a:avLst/>
          </a:prstGeom>
          <a:blipFill>
            <a:blip r:embed="rId3"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4883868" y="1956052"/>
            <a:ext cx="1243584" cy="1905003"/>
          </a:xfrm>
          <a:prstGeom prst="rect">
            <a:avLst/>
          </a:prstGeom>
          <a:blipFill>
            <a:blip r:embed="rId4"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5"/>
          <p:cNvSpPr/>
          <p:nvPr/>
        </p:nvSpPr>
        <p:spPr bwMode="auto">
          <a:xfrm>
            <a:off x="638174" y="2371364"/>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4" name="Freeform 6"/>
          <p:cNvSpPr/>
          <p:nvPr/>
        </p:nvSpPr>
        <p:spPr bwMode="auto">
          <a:xfrm>
            <a:off x="850710" y="36385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Text Box 10"/>
          <p:cNvSpPr txBox="1">
            <a:spLocks noChangeArrowheads="1"/>
          </p:cNvSpPr>
          <p:nvPr/>
        </p:nvSpPr>
        <p:spPr bwMode="auto">
          <a:xfrm>
            <a:off x="838200" y="3586371"/>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Printed</a:t>
            </a:r>
          </a:p>
          <a:p>
            <a:pPr algn="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45" name="Freeform 6"/>
          <p:cNvSpPr/>
          <p:nvPr/>
        </p:nvSpPr>
        <p:spPr bwMode="auto">
          <a:xfrm flipV="1">
            <a:off x="778776" y="1047750"/>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6" name="Text Box 10"/>
          <p:cNvSpPr txBox="1">
            <a:spLocks noChangeArrowheads="1"/>
          </p:cNvSpPr>
          <p:nvPr/>
        </p:nvSpPr>
        <p:spPr bwMode="auto">
          <a:xfrm>
            <a:off x="656921" y="2371364"/>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Brand</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47" name="Text Box 10"/>
          <p:cNvSpPr txBox="1">
            <a:spLocks noChangeArrowheads="1"/>
          </p:cNvSpPr>
          <p:nvPr/>
        </p:nvSpPr>
        <p:spPr bwMode="auto">
          <a:xfrm>
            <a:off x="774510" y="971550"/>
            <a:ext cx="1705279"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Action</a:t>
            </a:r>
          </a:p>
          <a:p>
            <a:pPr algn="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48" name="Freeform 5"/>
          <p:cNvSpPr/>
          <p:nvPr/>
        </p:nvSpPr>
        <p:spPr bwMode="auto">
          <a:xfrm flipH="1">
            <a:off x="6629095" y="2505716"/>
            <a:ext cx="1981505" cy="1074378"/>
          </a:xfrm>
          <a:custGeom>
            <a:avLst/>
            <a:gdLst>
              <a:gd name="T0" fmla="*/ 30 w 885"/>
              <a:gd name="T1" fmla="*/ 0 h 480"/>
              <a:gd name="T2" fmla="*/ 762 w 885"/>
              <a:gd name="T3" fmla="*/ 0 h 480"/>
              <a:gd name="T4" fmla="*/ 792 w 885"/>
              <a:gd name="T5" fmla="*/ 31 h 480"/>
              <a:gd name="T6" fmla="*/ 792 w 885"/>
              <a:gd name="T7" fmla="*/ 170 h 480"/>
              <a:gd name="T8" fmla="*/ 885 w 885"/>
              <a:gd name="T9" fmla="*/ 230 h 480"/>
              <a:gd name="T10" fmla="*/ 792 w 885"/>
              <a:gd name="T11" fmla="*/ 281 h 480"/>
              <a:gd name="T12" fmla="*/ 792 w 885"/>
              <a:gd name="T13" fmla="*/ 450 h 480"/>
              <a:gd name="T14" fmla="*/ 762 w 885"/>
              <a:gd name="T15" fmla="*/ 480 h 480"/>
              <a:gd name="T16" fmla="*/ 30 w 885"/>
              <a:gd name="T17" fmla="*/ 480 h 480"/>
              <a:gd name="T18" fmla="*/ 0 w 885"/>
              <a:gd name="T19" fmla="*/ 450 h 480"/>
              <a:gd name="T20" fmla="*/ 0 w 885"/>
              <a:gd name="T21" fmla="*/ 31 h 480"/>
              <a:gd name="T22" fmla="*/ 30 w 885"/>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5" h="480">
                <a:moveTo>
                  <a:pt x="30" y="0"/>
                </a:moveTo>
                <a:cubicBezTo>
                  <a:pt x="762" y="0"/>
                  <a:pt x="762" y="0"/>
                  <a:pt x="762" y="0"/>
                </a:cubicBezTo>
                <a:cubicBezTo>
                  <a:pt x="779" y="0"/>
                  <a:pt x="792" y="14"/>
                  <a:pt x="792" y="31"/>
                </a:cubicBezTo>
                <a:cubicBezTo>
                  <a:pt x="792" y="170"/>
                  <a:pt x="792" y="170"/>
                  <a:pt x="792" y="170"/>
                </a:cubicBezTo>
                <a:cubicBezTo>
                  <a:pt x="885" y="230"/>
                  <a:pt x="885" y="230"/>
                  <a:pt x="885" y="230"/>
                </a:cubicBezTo>
                <a:cubicBezTo>
                  <a:pt x="792" y="281"/>
                  <a:pt x="792" y="281"/>
                  <a:pt x="792" y="281"/>
                </a:cubicBezTo>
                <a:cubicBezTo>
                  <a:pt x="792" y="450"/>
                  <a:pt x="792" y="450"/>
                  <a:pt x="792" y="450"/>
                </a:cubicBezTo>
                <a:cubicBezTo>
                  <a:pt x="792" y="467"/>
                  <a:pt x="779" y="480"/>
                  <a:pt x="762" y="480"/>
                </a:cubicBezTo>
                <a:cubicBezTo>
                  <a:pt x="30" y="480"/>
                  <a:pt x="30" y="480"/>
                  <a:pt x="30" y="480"/>
                </a:cubicBezTo>
                <a:cubicBezTo>
                  <a:pt x="13" y="480"/>
                  <a:pt x="0" y="467"/>
                  <a:pt x="0" y="450"/>
                </a:cubicBezTo>
                <a:cubicBezTo>
                  <a:pt x="0" y="31"/>
                  <a:pt x="0" y="31"/>
                  <a:pt x="0" y="31"/>
                </a:cubicBezTo>
                <a:cubicBezTo>
                  <a:pt x="0" y="14"/>
                  <a:pt x="13" y="0"/>
                  <a:pt x="30"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49" name="Freeform 6"/>
          <p:cNvSpPr/>
          <p:nvPr/>
        </p:nvSpPr>
        <p:spPr bwMode="auto">
          <a:xfrm flipH="1">
            <a:off x="6400800" y="37729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6705600" y="3720723"/>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Octopus</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51" name="Freeform 6"/>
          <p:cNvSpPr/>
          <p:nvPr/>
        </p:nvSpPr>
        <p:spPr bwMode="auto">
          <a:xfrm flipH="1" flipV="1">
            <a:off x="6400800" y="1182102"/>
            <a:ext cx="2035365" cy="1075323"/>
          </a:xfrm>
          <a:custGeom>
            <a:avLst/>
            <a:gdLst>
              <a:gd name="T0" fmla="*/ 30 w 909"/>
              <a:gd name="T1" fmla="*/ 0 h 480"/>
              <a:gd name="T2" fmla="*/ 732 w 909"/>
              <a:gd name="T3" fmla="*/ 0 h 480"/>
              <a:gd name="T4" fmla="*/ 762 w 909"/>
              <a:gd name="T5" fmla="*/ 0 h 480"/>
              <a:gd name="T6" fmla="*/ 767 w 909"/>
              <a:gd name="T7" fmla="*/ 0 h 480"/>
              <a:gd name="T8" fmla="*/ 909 w 909"/>
              <a:gd name="T9" fmla="*/ 2 h 480"/>
              <a:gd name="T10" fmla="*/ 792 w 909"/>
              <a:gd name="T11" fmla="*/ 117 h 480"/>
              <a:gd name="T12" fmla="*/ 792 w 909"/>
              <a:gd name="T13" fmla="*/ 450 h 480"/>
              <a:gd name="T14" fmla="*/ 762 w 909"/>
              <a:gd name="T15" fmla="*/ 480 h 480"/>
              <a:gd name="T16" fmla="*/ 30 w 909"/>
              <a:gd name="T17" fmla="*/ 480 h 480"/>
              <a:gd name="T18" fmla="*/ 0 w 909"/>
              <a:gd name="T19" fmla="*/ 450 h 480"/>
              <a:gd name="T20" fmla="*/ 0 w 909"/>
              <a:gd name="T21" fmla="*/ 30 h 480"/>
              <a:gd name="T22" fmla="*/ 30 w 909"/>
              <a:gd name="T23"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9" h="480">
                <a:moveTo>
                  <a:pt x="30" y="0"/>
                </a:moveTo>
                <a:cubicBezTo>
                  <a:pt x="732" y="0"/>
                  <a:pt x="732" y="0"/>
                  <a:pt x="732" y="0"/>
                </a:cubicBezTo>
                <a:cubicBezTo>
                  <a:pt x="762" y="0"/>
                  <a:pt x="762" y="0"/>
                  <a:pt x="762" y="0"/>
                </a:cubicBezTo>
                <a:cubicBezTo>
                  <a:pt x="764" y="0"/>
                  <a:pt x="765" y="0"/>
                  <a:pt x="767" y="0"/>
                </a:cubicBezTo>
                <a:cubicBezTo>
                  <a:pt x="909" y="2"/>
                  <a:pt x="909" y="2"/>
                  <a:pt x="909" y="2"/>
                </a:cubicBezTo>
                <a:cubicBezTo>
                  <a:pt x="792" y="117"/>
                  <a:pt x="792" y="117"/>
                  <a:pt x="792" y="117"/>
                </a:cubicBezTo>
                <a:cubicBezTo>
                  <a:pt x="792" y="450"/>
                  <a:pt x="792" y="450"/>
                  <a:pt x="792" y="450"/>
                </a:cubicBezTo>
                <a:cubicBezTo>
                  <a:pt x="792" y="466"/>
                  <a:pt x="779" y="480"/>
                  <a:pt x="762" y="480"/>
                </a:cubicBezTo>
                <a:cubicBezTo>
                  <a:pt x="30" y="480"/>
                  <a:pt x="30" y="480"/>
                  <a:pt x="30" y="480"/>
                </a:cubicBezTo>
                <a:cubicBezTo>
                  <a:pt x="13" y="480"/>
                  <a:pt x="0" y="466"/>
                  <a:pt x="0" y="450"/>
                </a:cubicBezTo>
                <a:cubicBezTo>
                  <a:pt x="0" y="30"/>
                  <a:pt x="0" y="30"/>
                  <a:pt x="0" y="30"/>
                </a:cubicBezTo>
                <a:cubicBezTo>
                  <a:pt x="0" y="14"/>
                  <a:pt x="13" y="0"/>
                  <a:pt x="30"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Text Box 10"/>
          <p:cNvSpPr txBox="1">
            <a:spLocks noChangeArrowheads="1"/>
          </p:cNvSpPr>
          <p:nvPr/>
        </p:nvSpPr>
        <p:spPr bwMode="auto">
          <a:xfrm>
            <a:off x="6905321" y="2505716"/>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Omega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53" name="Text Box 10"/>
          <p:cNvSpPr txBox="1">
            <a:spLocks noChangeArrowheads="1"/>
          </p:cNvSpPr>
          <p:nvPr/>
        </p:nvSpPr>
        <p:spPr bwMode="auto">
          <a:xfrm>
            <a:off x="6713844" y="1105902"/>
            <a:ext cx="17052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Well Design</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additive="base">
                                        <p:cTn id="17" dur="250" fill="hold"/>
                                        <p:tgtEl>
                                          <p:spTgt spid="26"/>
                                        </p:tgtEl>
                                        <p:attrNameLst>
                                          <p:attrName>ppt_x</p:attrName>
                                        </p:attrNameLst>
                                      </p:cBhvr>
                                      <p:tavLst>
                                        <p:tav tm="0">
                                          <p:val>
                                            <p:strVal val="#ppt_x"/>
                                          </p:val>
                                        </p:tav>
                                        <p:tav tm="100000">
                                          <p:val>
                                            <p:strVal val="#ppt_x"/>
                                          </p:val>
                                        </p:tav>
                                      </p:tavLst>
                                    </p:anim>
                                    <p:anim calcmode="lin" valueType="num">
                                      <p:cBhvr additive="base">
                                        <p:cTn id="18" dur="250" fill="hold"/>
                                        <p:tgtEl>
                                          <p:spTgt spid="2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additive="base">
                                        <p:cTn id="22" dur="250" fill="hold"/>
                                        <p:tgtEl>
                                          <p:spTgt spid="45"/>
                                        </p:tgtEl>
                                        <p:attrNameLst>
                                          <p:attrName>ppt_x</p:attrName>
                                        </p:attrNameLst>
                                      </p:cBhvr>
                                      <p:tavLst>
                                        <p:tav tm="0">
                                          <p:val>
                                            <p:strVal val="#ppt_x"/>
                                          </p:val>
                                        </p:tav>
                                        <p:tav tm="100000">
                                          <p:val>
                                            <p:strVal val="#ppt_x"/>
                                          </p:val>
                                        </p:tav>
                                      </p:tavLst>
                                    </p:anim>
                                    <p:anim calcmode="lin" valueType="num">
                                      <p:cBhvr additive="base">
                                        <p:cTn id="23" dur="250" fill="hold"/>
                                        <p:tgtEl>
                                          <p:spTgt spid="4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250" fill="hold"/>
                                        <p:tgtEl>
                                          <p:spTgt spid="47"/>
                                        </p:tgtEl>
                                        <p:attrNameLst>
                                          <p:attrName>ppt_x</p:attrName>
                                        </p:attrNameLst>
                                      </p:cBhvr>
                                      <p:tavLst>
                                        <p:tav tm="0">
                                          <p:val>
                                            <p:strVal val="#ppt_x"/>
                                          </p:val>
                                        </p:tav>
                                        <p:tav tm="100000">
                                          <p:val>
                                            <p:strVal val="#ppt_x"/>
                                          </p:val>
                                        </p:tav>
                                      </p:tavLst>
                                    </p:anim>
                                    <p:anim calcmode="lin" valueType="num">
                                      <p:cBhvr additive="base">
                                        <p:cTn id="28" dur="250" fill="hold"/>
                                        <p:tgtEl>
                                          <p:spTgt spid="4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 calcmode="lin" valueType="num">
                                      <p:cBhvr additive="base">
                                        <p:cTn id="32" dur="250" fill="hold"/>
                                        <p:tgtEl>
                                          <p:spTgt spid="43"/>
                                        </p:tgtEl>
                                        <p:attrNameLst>
                                          <p:attrName>ppt_x</p:attrName>
                                        </p:attrNameLst>
                                      </p:cBhvr>
                                      <p:tavLst>
                                        <p:tav tm="0">
                                          <p:val>
                                            <p:strVal val="#ppt_x"/>
                                          </p:val>
                                        </p:tav>
                                        <p:tav tm="100000">
                                          <p:val>
                                            <p:strVal val="#ppt_x"/>
                                          </p:val>
                                        </p:tav>
                                      </p:tavLst>
                                    </p:anim>
                                    <p:anim calcmode="lin" valueType="num">
                                      <p:cBhvr additive="base">
                                        <p:cTn id="33" dur="250" fill="hold"/>
                                        <p:tgtEl>
                                          <p:spTgt spid="4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250" fill="hold"/>
                                        <p:tgtEl>
                                          <p:spTgt spid="46"/>
                                        </p:tgtEl>
                                        <p:attrNameLst>
                                          <p:attrName>ppt_x</p:attrName>
                                        </p:attrNameLst>
                                      </p:cBhvr>
                                      <p:tavLst>
                                        <p:tav tm="0">
                                          <p:val>
                                            <p:strVal val="#ppt_x"/>
                                          </p:val>
                                        </p:tav>
                                        <p:tav tm="100000">
                                          <p:val>
                                            <p:strVal val="#ppt_x"/>
                                          </p:val>
                                        </p:tav>
                                      </p:tavLst>
                                    </p:anim>
                                    <p:anim calcmode="lin" valueType="num">
                                      <p:cBhvr additive="base">
                                        <p:cTn id="38" dur="250" fill="hold"/>
                                        <p:tgtEl>
                                          <p:spTgt spid="4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4"/>
                                        </p:tgtEl>
                                        <p:attrNameLst>
                                          <p:attrName>style.visibility</p:attrName>
                                        </p:attrNameLst>
                                      </p:cBhvr>
                                      <p:to>
                                        <p:strVal val="visible"/>
                                      </p:to>
                                    </p:set>
                                    <p:anim calcmode="lin" valueType="num">
                                      <p:cBhvr additive="base">
                                        <p:cTn id="42" dur="250" fill="hold"/>
                                        <p:tgtEl>
                                          <p:spTgt spid="44"/>
                                        </p:tgtEl>
                                        <p:attrNameLst>
                                          <p:attrName>ppt_x</p:attrName>
                                        </p:attrNameLst>
                                      </p:cBhvr>
                                      <p:tavLst>
                                        <p:tav tm="0">
                                          <p:val>
                                            <p:strVal val="#ppt_x"/>
                                          </p:val>
                                        </p:tav>
                                        <p:tav tm="100000">
                                          <p:val>
                                            <p:strVal val="#ppt_x"/>
                                          </p:val>
                                        </p:tav>
                                      </p:tavLst>
                                    </p:anim>
                                    <p:anim calcmode="lin" valueType="num">
                                      <p:cBhvr additive="base">
                                        <p:cTn id="43" dur="250" fill="hold"/>
                                        <p:tgtEl>
                                          <p:spTgt spid="4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250" fill="hold"/>
                                        <p:tgtEl>
                                          <p:spTgt spid="22"/>
                                        </p:tgtEl>
                                        <p:attrNameLst>
                                          <p:attrName>ppt_x</p:attrName>
                                        </p:attrNameLst>
                                      </p:cBhvr>
                                      <p:tavLst>
                                        <p:tav tm="0">
                                          <p:val>
                                            <p:strVal val="#ppt_x"/>
                                          </p:val>
                                        </p:tav>
                                        <p:tav tm="100000">
                                          <p:val>
                                            <p:strVal val="#ppt_x"/>
                                          </p:val>
                                        </p:tav>
                                      </p:tavLst>
                                    </p:anim>
                                    <p:anim calcmode="lin" valueType="num">
                                      <p:cBhvr additive="base">
                                        <p:cTn id="48" dur="250" fill="hold"/>
                                        <p:tgtEl>
                                          <p:spTgt spid="2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additive="base">
                                        <p:cTn id="52" dur="250" fill="hold"/>
                                        <p:tgtEl>
                                          <p:spTgt spid="7"/>
                                        </p:tgtEl>
                                        <p:attrNameLst>
                                          <p:attrName>ppt_x</p:attrName>
                                        </p:attrNameLst>
                                      </p:cBhvr>
                                      <p:tavLst>
                                        <p:tav tm="0">
                                          <p:val>
                                            <p:strVal val="#ppt_x"/>
                                          </p:val>
                                        </p:tav>
                                        <p:tav tm="100000">
                                          <p:val>
                                            <p:strVal val="#ppt_x"/>
                                          </p:val>
                                        </p:tav>
                                      </p:tavLst>
                                    </p:anim>
                                    <p:anim calcmode="lin" valueType="num">
                                      <p:cBhvr additive="base">
                                        <p:cTn id="53" dur="250" fill="hold"/>
                                        <p:tgtEl>
                                          <p:spTgt spid="7"/>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250" fill="hold"/>
                                        <p:tgtEl>
                                          <p:spTgt spid="28"/>
                                        </p:tgtEl>
                                        <p:attrNameLst>
                                          <p:attrName>ppt_x</p:attrName>
                                        </p:attrNameLst>
                                      </p:cBhvr>
                                      <p:tavLst>
                                        <p:tav tm="0">
                                          <p:val>
                                            <p:strVal val="#ppt_x"/>
                                          </p:val>
                                        </p:tav>
                                        <p:tav tm="100000">
                                          <p:val>
                                            <p:strVal val="#ppt_x"/>
                                          </p:val>
                                        </p:tav>
                                      </p:tavLst>
                                    </p:anim>
                                    <p:anim calcmode="lin" valueType="num">
                                      <p:cBhvr additive="base">
                                        <p:cTn id="58" dur="250" fill="hold"/>
                                        <p:tgtEl>
                                          <p:spTgt spid="28"/>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additive="base">
                                        <p:cTn id="62" dur="250" fill="hold"/>
                                        <p:tgtEl>
                                          <p:spTgt spid="51"/>
                                        </p:tgtEl>
                                        <p:attrNameLst>
                                          <p:attrName>ppt_x</p:attrName>
                                        </p:attrNameLst>
                                      </p:cBhvr>
                                      <p:tavLst>
                                        <p:tav tm="0">
                                          <p:val>
                                            <p:strVal val="#ppt_x"/>
                                          </p:val>
                                        </p:tav>
                                        <p:tav tm="100000">
                                          <p:val>
                                            <p:strVal val="#ppt_x"/>
                                          </p:val>
                                        </p:tav>
                                      </p:tavLst>
                                    </p:anim>
                                    <p:anim calcmode="lin" valueType="num">
                                      <p:cBhvr additive="base">
                                        <p:cTn id="63" dur="250" fill="hold"/>
                                        <p:tgtEl>
                                          <p:spTgt spid="5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53"/>
                                        </p:tgtEl>
                                        <p:attrNameLst>
                                          <p:attrName>style.visibility</p:attrName>
                                        </p:attrNameLst>
                                      </p:cBhvr>
                                      <p:to>
                                        <p:strVal val="visible"/>
                                      </p:to>
                                    </p:set>
                                    <p:anim calcmode="lin" valueType="num">
                                      <p:cBhvr additive="base">
                                        <p:cTn id="67" dur="250" fill="hold"/>
                                        <p:tgtEl>
                                          <p:spTgt spid="53"/>
                                        </p:tgtEl>
                                        <p:attrNameLst>
                                          <p:attrName>ppt_x</p:attrName>
                                        </p:attrNameLst>
                                      </p:cBhvr>
                                      <p:tavLst>
                                        <p:tav tm="0">
                                          <p:val>
                                            <p:strVal val="#ppt_x"/>
                                          </p:val>
                                        </p:tav>
                                        <p:tav tm="100000">
                                          <p:val>
                                            <p:strVal val="#ppt_x"/>
                                          </p:val>
                                        </p:tav>
                                      </p:tavLst>
                                    </p:anim>
                                    <p:anim calcmode="lin" valueType="num">
                                      <p:cBhvr additive="base">
                                        <p:cTn id="68" dur="250" fill="hold"/>
                                        <p:tgtEl>
                                          <p:spTgt spid="53"/>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additive="base">
                                        <p:cTn id="72" dur="250" fill="hold"/>
                                        <p:tgtEl>
                                          <p:spTgt spid="48"/>
                                        </p:tgtEl>
                                        <p:attrNameLst>
                                          <p:attrName>ppt_x</p:attrName>
                                        </p:attrNameLst>
                                      </p:cBhvr>
                                      <p:tavLst>
                                        <p:tav tm="0">
                                          <p:val>
                                            <p:strVal val="#ppt_x"/>
                                          </p:val>
                                        </p:tav>
                                        <p:tav tm="100000">
                                          <p:val>
                                            <p:strVal val="#ppt_x"/>
                                          </p:val>
                                        </p:tav>
                                      </p:tavLst>
                                    </p:anim>
                                    <p:anim calcmode="lin" valueType="num">
                                      <p:cBhvr additive="base">
                                        <p:cTn id="73" dur="250" fill="hold"/>
                                        <p:tgtEl>
                                          <p:spTgt spid="4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additive="base">
                                        <p:cTn id="77" dur="250" fill="hold"/>
                                        <p:tgtEl>
                                          <p:spTgt spid="52"/>
                                        </p:tgtEl>
                                        <p:attrNameLst>
                                          <p:attrName>ppt_x</p:attrName>
                                        </p:attrNameLst>
                                      </p:cBhvr>
                                      <p:tavLst>
                                        <p:tav tm="0">
                                          <p:val>
                                            <p:strVal val="#ppt_x"/>
                                          </p:val>
                                        </p:tav>
                                        <p:tav tm="100000">
                                          <p:val>
                                            <p:strVal val="#ppt_x"/>
                                          </p:val>
                                        </p:tav>
                                      </p:tavLst>
                                    </p:anim>
                                    <p:anim calcmode="lin" valueType="num">
                                      <p:cBhvr additive="base">
                                        <p:cTn id="78" dur="250" fill="hold"/>
                                        <p:tgtEl>
                                          <p:spTgt spid="5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49"/>
                                        </p:tgtEl>
                                        <p:attrNameLst>
                                          <p:attrName>style.visibility</p:attrName>
                                        </p:attrNameLst>
                                      </p:cBhvr>
                                      <p:to>
                                        <p:strVal val="visible"/>
                                      </p:to>
                                    </p:set>
                                    <p:anim calcmode="lin" valueType="num">
                                      <p:cBhvr additive="base">
                                        <p:cTn id="82" dur="250" fill="hold"/>
                                        <p:tgtEl>
                                          <p:spTgt spid="49"/>
                                        </p:tgtEl>
                                        <p:attrNameLst>
                                          <p:attrName>ppt_x</p:attrName>
                                        </p:attrNameLst>
                                      </p:cBhvr>
                                      <p:tavLst>
                                        <p:tav tm="0">
                                          <p:val>
                                            <p:strVal val="#ppt_x"/>
                                          </p:val>
                                        </p:tav>
                                        <p:tav tm="100000">
                                          <p:val>
                                            <p:strVal val="#ppt_x"/>
                                          </p:val>
                                        </p:tav>
                                      </p:tavLst>
                                    </p:anim>
                                    <p:anim calcmode="lin" valueType="num">
                                      <p:cBhvr additive="base">
                                        <p:cTn id="83" dur="250" fill="hold"/>
                                        <p:tgtEl>
                                          <p:spTgt spid="4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additive="base">
                                        <p:cTn id="87" dur="250" fill="hold"/>
                                        <p:tgtEl>
                                          <p:spTgt spid="50"/>
                                        </p:tgtEl>
                                        <p:attrNameLst>
                                          <p:attrName>ppt_x</p:attrName>
                                        </p:attrNameLst>
                                      </p:cBhvr>
                                      <p:tavLst>
                                        <p:tav tm="0">
                                          <p:val>
                                            <p:strVal val="#ppt_x"/>
                                          </p:val>
                                        </p:tav>
                                        <p:tav tm="100000">
                                          <p:val>
                                            <p:strVal val="#ppt_x"/>
                                          </p:val>
                                        </p:tav>
                                      </p:tavLst>
                                    </p:anim>
                                    <p:anim calcmode="lin" valueType="num">
                                      <p:cBhvr additive="base">
                                        <p:cTn id="88"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6" grpId="0" animBg="1"/>
      <p:bldP spid="28" grpId="0" animBg="1"/>
      <p:bldP spid="43" grpId="0" animBg="1"/>
      <p:bldP spid="44" grpId="0" animBg="1"/>
      <p:bldP spid="22" grpId="0"/>
      <p:bldP spid="45" grpId="0" animBg="1"/>
      <p:bldP spid="46" grpId="0"/>
      <p:bldP spid="47" grpId="0"/>
      <p:bldP spid="48" grpId="0" animBg="1"/>
      <p:bldP spid="49" grpId="0" animBg="1"/>
      <p:bldP spid="50" grpId="0"/>
      <p:bldP spid="51" grpId="0" animBg="1"/>
      <p:bldP spid="52" grpId="0"/>
      <p:bldP spid="5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System Structure</a:t>
            </a:r>
          </a:p>
        </p:txBody>
      </p:sp>
      <p:pic>
        <p:nvPicPr>
          <p:cNvPr id="3" name="Picture 2"/>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1864200" y="3562350"/>
            <a:ext cx="2210322" cy="1333500"/>
          </a:xfrm>
          <a:prstGeom prst="rect">
            <a:avLst/>
          </a:prstGeom>
        </p:spPr>
      </p:pic>
      <p:sp>
        <p:nvSpPr>
          <p:cNvPr id="7" name="Line 5"/>
          <p:cNvSpPr>
            <a:spLocks noChangeShapeType="1"/>
          </p:cNvSpPr>
          <p:nvPr/>
        </p:nvSpPr>
        <p:spPr bwMode="auto">
          <a:xfrm flipV="1">
            <a:off x="2865453" y="2351214"/>
            <a:ext cx="0" cy="11545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8" name="Line 6"/>
          <p:cNvSpPr>
            <a:spLocks noChangeShapeType="1"/>
          </p:cNvSpPr>
          <p:nvPr/>
        </p:nvSpPr>
        <p:spPr bwMode="auto">
          <a:xfrm>
            <a:off x="2722578" y="2391383"/>
            <a:ext cx="147638" cy="1539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9" name="Line 7"/>
          <p:cNvSpPr>
            <a:spLocks noChangeShapeType="1"/>
          </p:cNvSpPr>
          <p:nvPr/>
        </p:nvSpPr>
        <p:spPr bwMode="auto">
          <a:xfrm flipV="1">
            <a:off x="2868628" y="2780321"/>
            <a:ext cx="214313" cy="2286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0" name="Freeform 8"/>
          <p:cNvSpPr/>
          <p:nvPr/>
        </p:nvSpPr>
        <p:spPr bwMode="auto">
          <a:xfrm flipH="1">
            <a:off x="2036778" y="1757971"/>
            <a:ext cx="833438" cy="914400"/>
          </a:xfrm>
          <a:custGeom>
            <a:avLst/>
            <a:gdLst>
              <a:gd name="T0" fmla="*/ 525 w 525"/>
              <a:gd name="T1" fmla="*/ 0 h 576"/>
              <a:gd name="T2" fmla="*/ 525 w 525"/>
              <a:gd name="T3" fmla="*/ 574 h 576"/>
              <a:gd name="T4" fmla="*/ 0 w 525"/>
              <a:gd name="T5" fmla="*/ 576 h 576"/>
            </a:gdLst>
            <a:ahLst/>
            <a:cxnLst>
              <a:cxn ang="0">
                <a:pos x="T0" y="T1"/>
              </a:cxn>
              <a:cxn ang="0">
                <a:pos x="T2" y="T3"/>
              </a:cxn>
              <a:cxn ang="0">
                <a:pos x="T4" y="T5"/>
              </a:cxn>
            </a:cxnLst>
            <a:rect l="0" t="0" r="r" b="b"/>
            <a:pathLst>
              <a:path w="525" h="576">
                <a:moveTo>
                  <a:pt x="525" y="0"/>
                </a:moveTo>
                <a:lnTo>
                  <a:pt x="525" y="574"/>
                </a:lnTo>
                <a:lnTo>
                  <a:pt x="0" y="576"/>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1" name="Line 9"/>
          <p:cNvSpPr>
            <a:spLocks noChangeShapeType="1"/>
          </p:cNvSpPr>
          <p:nvPr/>
        </p:nvSpPr>
        <p:spPr bwMode="auto">
          <a:xfrm>
            <a:off x="1746265" y="1919896"/>
            <a:ext cx="290513" cy="2952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2" name="Freeform 10"/>
          <p:cNvSpPr/>
          <p:nvPr/>
        </p:nvSpPr>
        <p:spPr bwMode="auto">
          <a:xfrm flipH="1">
            <a:off x="1362091" y="2891446"/>
            <a:ext cx="1409700" cy="614362"/>
          </a:xfrm>
          <a:custGeom>
            <a:avLst/>
            <a:gdLst>
              <a:gd name="T0" fmla="*/ 0 w 888"/>
              <a:gd name="T1" fmla="*/ 387 h 387"/>
              <a:gd name="T2" fmla="*/ 0 w 888"/>
              <a:gd name="T3" fmla="*/ 0 h 387"/>
              <a:gd name="T4" fmla="*/ 888 w 888"/>
              <a:gd name="T5" fmla="*/ 0 h 387"/>
            </a:gdLst>
            <a:ahLst/>
            <a:cxnLst>
              <a:cxn ang="0">
                <a:pos x="T0" y="T1"/>
              </a:cxn>
              <a:cxn ang="0">
                <a:pos x="T2" y="T3"/>
              </a:cxn>
              <a:cxn ang="0">
                <a:pos x="T4" y="T5"/>
              </a:cxn>
            </a:cxnLst>
            <a:rect l="0" t="0" r="r" b="b"/>
            <a:pathLst>
              <a:path w="888" h="387">
                <a:moveTo>
                  <a:pt x="0" y="387"/>
                </a:moveTo>
                <a:lnTo>
                  <a:pt x="0" y="0"/>
                </a:lnTo>
                <a:lnTo>
                  <a:pt x="8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3" name="Line 11"/>
          <p:cNvSpPr>
            <a:spLocks noChangeShapeType="1"/>
          </p:cNvSpPr>
          <p:nvPr/>
        </p:nvSpPr>
        <p:spPr bwMode="auto">
          <a:xfrm>
            <a:off x="1676416" y="2577121"/>
            <a:ext cx="336550" cy="3143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4" name="Line 12"/>
          <p:cNvSpPr>
            <a:spLocks noChangeShapeType="1"/>
          </p:cNvSpPr>
          <p:nvPr/>
        </p:nvSpPr>
        <p:spPr bwMode="auto">
          <a:xfrm flipV="1">
            <a:off x="1676416" y="2891446"/>
            <a:ext cx="336550" cy="3175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5" name="Line 13"/>
          <p:cNvSpPr>
            <a:spLocks noChangeShapeType="1"/>
          </p:cNvSpPr>
          <p:nvPr/>
        </p:nvSpPr>
        <p:spPr bwMode="auto">
          <a:xfrm flipH="1">
            <a:off x="754078" y="3310546"/>
            <a:ext cx="496888"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6" name="Line 14"/>
          <p:cNvSpPr>
            <a:spLocks noChangeShapeType="1"/>
          </p:cNvSpPr>
          <p:nvPr/>
        </p:nvSpPr>
        <p:spPr bwMode="auto">
          <a:xfrm flipH="1">
            <a:off x="982678" y="3634396"/>
            <a:ext cx="307975" cy="336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7" name="Freeform 15"/>
          <p:cNvSpPr/>
          <p:nvPr/>
        </p:nvSpPr>
        <p:spPr bwMode="auto">
          <a:xfrm flipH="1">
            <a:off x="2987691" y="2585058"/>
            <a:ext cx="679450" cy="917575"/>
          </a:xfrm>
          <a:custGeom>
            <a:avLst/>
            <a:gdLst>
              <a:gd name="T0" fmla="*/ 428 w 428"/>
              <a:gd name="T1" fmla="*/ 578 h 578"/>
              <a:gd name="T2" fmla="*/ 425 w 428"/>
              <a:gd name="T3" fmla="*/ 236 h 578"/>
              <a:gd name="T4" fmla="*/ 0 w 428"/>
              <a:gd name="T5" fmla="*/ 236 h 578"/>
              <a:gd name="T6" fmla="*/ 0 w 428"/>
              <a:gd name="T7" fmla="*/ 0 h 578"/>
            </a:gdLst>
            <a:ahLst/>
            <a:cxnLst>
              <a:cxn ang="0">
                <a:pos x="T0" y="T1"/>
              </a:cxn>
              <a:cxn ang="0">
                <a:pos x="T2" y="T3"/>
              </a:cxn>
              <a:cxn ang="0">
                <a:pos x="T4" y="T5"/>
              </a:cxn>
              <a:cxn ang="0">
                <a:pos x="T6" y="T7"/>
              </a:cxn>
            </a:cxnLst>
            <a:rect l="0" t="0" r="r" b="b"/>
            <a:pathLst>
              <a:path w="428" h="578">
                <a:moveTo>
                  <a:pt x="428" y="578"/>
                </a:moveTo>
                <a:lnTo>
                  <a:pt x="425" y="236"/>
                </a:lnTo>
                <a:lnTo>
                  <a:pt x="0" y="236"/>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18" name="Line 16"/>
          <p:cNvSpPr>
            <a:spLocks noChangeShapeType="1"/>
          </p:cNvSpPr>
          <p:nvPr/>
        </p:nvSpPr>
        <p:spPr bwMode="auto">
          <a:xfrm flipV="1">
            <a:off x="3660791" y="1532546"/>
            <a:ext cx="12700" cy="5080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19" name="Line 17"/>
          <p:cNvSpPr>
            <a:spLocks noChangeShapeType="1"/>
          </p:cNvSpPr>
          <p:nvPr/>
        </p:nvSpPr>
        <p:spPr bwMode="auto">
          <a:xfrm flipH="1" flipV="1">
            <a:off x="3278203" y="1924658"/>
            <a:ext cx="219075" cy="2095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0" name="Line 18"/>
          <p:cNvSpPr>
            <a:spLocks noChangeShapeType="1"/>
          </p:cNvSpPr>
          <p:nvPr/>
        </p:nvSpPr>
        <p:spPr bwMode="auto">
          <a:xfrm flipV="1">
            <a:off x="3860815" y="1924658"/>
            <a:ext cx="211138" cy="20637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1" name="Freeform 19"/>
          <p:cNvSpPr/>
          <p:nvPr/>
        </p:nvSpPr>
        <p:spPr bwMode="auto">
          <a:xfrm flipH="1">
            <a:off x="3086116" y="3067658"/>
            <a:ext cx="927100" cy="434975"/>
          </a:xfrm>
          <a:custGeom>
            <a:avLst/>
            <a:gdLst>
              <a:gd name="T0" fmla="*/ 584 w 584"/>
              <a:gd name="T1" fmla="*/ 274 h 274"/>
              <a:gd name="T2" fmla="*/ 582 w 584"/>
              <a:gd name="T3" fmla="*/ 0 h 274"/>
              <a:gd name="T4" fmla="*/ 0 w 584"/>
              <a:gd name="T5" fmla="*/ 0 h 274"/>
            </a:gdLst>
            <a:ahLst/>
            <a:cxnLst>
              <a:cxn ang="0">
                <a:pos x="T0" y="T1"/>
              </a:cxn>
              <a:cxn ang="0">
                <a:pos x="T2" y="T3"/>
              </a:cxn>
              <a:cxn ang="0">
                <a:pos x="T4" y="T5"/>
              </a:cxn>
            </a:cxnLst>
            <a:rect l="0" t="0" r="r" b="b"/>
            <a:pathLst>
              <a:path w="584" h="274">
                <a:moveTo>
                  <a:pt x="584" y="274"/>
                </a:moveTo>
                <a:lnTo>
                  <a:pt x="582" y="0"/>
                </a:lnTo>
                <a:lnTo>
                  <a:pt x="0"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2" name="Line 20"/>
          <p:cNvSpPr>
            <a:spLocks noChangeShapeType="1"/>
          </p:cNvSpPr>
          <p:nvPr/>
        </p:nvSpPr>
        <p:spPr bwMode="auto">
          <a:xfrm flipV="1">
            <a:off x="4581093" y="3074007"/>
            <a:ext cx="613224" cy="518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3" name="Line 21"/>
          <p:cNvSpPr>
            <a:spLocks noChangeShapeType="1"/>
          </p:cNvSpPr>
          <p:nvPr/>
        </p:nvSpPr>
        <p:spPr bwMode="auto">
          <a:xfrm flipV="1">
            <a:off x="4314840" y="2458058"/>
            <a:ext cx="366713" cy="37465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4" name="Line 22"/>
          <p:cNvSpPr>
            <a:spLocks noChangeShapeType="1"/>
          </p:cNvSpPr>
          <p:nvPr/>
        </p:nvSpPr>
        <p:spPr bwMode="auto">
          <a:xfrm>
            <a:off x="4318016" y="3332771"/>
            <a:ext cx="342900" cy="3095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5" name="Line 23"/>
          <p:cNvSpPr>
            <a:spLocks noChangeShapeType="1"/>
          </p:cNvSpPr>
          <p:nvPr/>
        </p:nvSpPr>
        <p:spPr bwMode="auto">
          <a:xfrm flipV="1">
            <a:off x="5000641" y="1854808"/>
            <a:ext cx="327025" cy="33496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47" name="Group 146"/>
          <p:cNvGrpSpPr/>
          <p:nvPr/>
        </p:nvGrpSpPr>
        <p:grpSpPr>
          <a:xfrm>
            <a:off x="4071953" y="1437408"/>
            <a:ext cx="509139" cy="414300"/>
            <a:chOff x="1550139" y="1314466"/>
            <a:chExt cx="509139" cy="414300"/>
          </a:xfrm>
          <a:solidFill>
            <a:srgbClr val="45C1A4"/>
          </a:solidFill>
        </p:grpSpPr>
        <p:sp>
          <p:nvSpPr>
            <p:cNvPr id="148"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1" name="Group 150"/>
          <p:cNvGrpSpPr/>
          <p:nvPr/>
        </p:nvGrpSpPr>
        <p:grpSpPr>
          <a:xfrm>
            <a:off x="5164153" y="2913880"/>
            <a:ext cx="434268" cy="431771"/>
            <a:chOff x="2306360" y="1306978"/>
            <a:chExt cx="434268" cy="431771"/>
          </a:xfrm>
          <a:solidFill>
            <a:srgbClr val="45C1A4"/>
          </a:solidFill>
        </p:grpSpPr>
        <p:sp>
          <p:nvSpPr>
            <p:cNvPr id="152"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63" name="Group 162"/>
          <p:cNvGrpSpPr/>
          <p:nvPr/>
        </p:nvGrpSpPr>
        <p:grpSpPr>
          <a:xfrm>
            <a:off x="1833585" y="1359724"/>
            <a:ext cx="466712" cy="331938"/>
            <a:chOff x="4362884" y="1304483"/>
            <a:chExt cx="466712" cy="331938"/>
          </a:xfrm>
          <a:solidFill>
            <a:srgbClr val="45C1A4"/>
          </a:solidFill>
        </p:grpSpPr>
        <p:sp>
          <p:nvSpPr>
            <p:cNvPr id="164" name="Freeform 32"/>
            <p:cNvSpPr/>
            <p:nvPr/>
          </p:nvSpPr>
          <p:spPr bwMode="auto">
            <a:xfrm>
              <a:off x="4362884" y="1366877"/>
              <a:ext cx="466712" cy="269544"/>
            </a:xfrm>
            <a:custGeom>
              <a:avLst/>
              <a:gdLst>
                <a:gd name="T0" fmla="*/ 0 w 187"/>
                <a:gd name="T1" fmla="*/ 0 h 108"/>
                <a:gd name="T2" fmla="*/ 0 w 187"/>
                <a:gd name="T3" fmla="*/ 108 h 108"/>
                <a:gd name="T4" fmla="*/ 187 w 187"/>
                <a:gd name="T5" fmla="*/ 108 h 108"/>
                <a:gd name="T6" fmla="*/ 187 w 187"/>
                <a:gd name="T7" fmla="*/ 0 h 108"/>
                <a:gd name="T8" fmla="*/ 94 w 187"/>
                <a:gd name="T9" fmla="*/ 67 h 108"/>
                <a:gd name="T10" fmla="*/ 0 w 187"/>
                <a:gd name="T11" fmla="*/ 0 h 108"/>
              </a:gdLst>
              <a:ahLst/>
              <a:cxnLst>
                <a:cxn ang="0">
                  <a:pos x="T0" y="T1"/>
                </a:cxn>
                <a:cxn ang="0">
                  <a:pos x="T2" y="T3"/>
                </a:cxn>
                <a:cxn ang="0">
                  <a:pos x="T4" y="T5"/>
                </a:cxn>
                <a:cxn ang="0">
                  <a:pos x="T6" y="T7"/>
                </a:cxn>
                <a:cxn ang="0">
                  <a:pos x="T8" y="T9"/>
                </a:cxn>
                <a:cxn ang="0">
                  <a:pos x="T10" y="T11"/>
                </a:cxn>
              </a:cxnLst>
              <a:rect l="0" t="0" r="r" b="b"/>
              <a:pathLst>
                <a:path w="187" h="108">
                  <a:moveTo>
                    <a:pt x="0" y="0"/>
                  </a:moveTo>
                  <a:lnTo>
                    <a:pt x="0" y="108"/>
                  </a:lnTo>
                  <a:lnTo>
                    <a:pt x="187" y="108"/>
                  </a:lnTo>
                  <a:lnTo>
                    <a:pt x="187" y="0"/>
                  </a:lnTo>
                  <a:lnTo>
                    <a:pt x="94" y="67"/>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33"/>
            <p:cNvSpPr/>
            <p:nvPr/>
          </p:nvSpPr>
          <p:spPr bwMode="auto">
            <a:xfrm>
              <a:off x="4362884" y="1304483"/>
              <a:ext cx="466712" cy="192176"/>
            </a:xfrm>
            <a:custGeom>
              <a:avLst/>
              <a:gdLst>
                <a:gd name="T0" fmla="*/ 187 w 187"/>
                <a:gd name="T1" fmla="*/ 9 h 77"/>
                <a:gd name="T2" fmla="*/ 187 w 187"/>
                <a:gd name="T3" fmla="*/ 0 h 77"/>
                <a:gd name="T4" fmla="*/ 0 w 187"/>
                <a:gd name="T5" fmla="*/ 0 h 77"/>
                <a:gd name="T6" fmla="*/ 0 w 187"/>
                <a:gd name="T7" fmla="*/ 10 h 77"/>
                <a:gd name="T8" fmla="*/ 94 w 187"/>
                <a:gd name="T9" fmla="*/ 77 h 77"/>
                <a:gd name="T10" fmla="*/ 187 w 187"/>
                <a:gd name="T11" fmla="*/ 9 h 77"/>
              </a:gdLst>
              <a:ahLst/>
              <a:cxnLst>
                <a:cxn ang="0">
                  <a:pos x="T0" y="T1"/>
                </a:cxn>
                <a:cxn ang="0">
                  <a:pos x="T2" y="T3"/>
                </a:cxn>
                <a:cxn ang="0">
                  <a:pos x="T4" y="T5"/>
                </a:cxn>
                <a:cxn ang="0">
                  <a:pos x="T6" y="T7"/>
                </a:cxn>
                <a:cxn ang="0">
                  <a:pos x="T8" y="T9"/>
                </a:cxn>
                <a:cxn ang="0">
                  <a:pos x="T10" y="T11"/>
                </a:cxn>
              </a:cxnLst>
              <a:rect l="0" t="0" r="r" b="b"/>
              <a:pathLst>
                <a:path w="187" h="77">
                  <a:moveTo>
                    <a:pt x="187" y="9"/>
                  </a:moveTo>
                  <a:lnTo>
                    <a:pt x="187" y="0"/>
                  </a:lnTo>
                  <a:lnTo>
                    <a:pt x="0" y="0"/>
                  </a:lnTo>
                  <a:lnTo>
                    <a:pt x="0" y="10"/>
                  </a:lnTo>
                  <a:lnTo>
                    <a:pt x="94" y="77"/>
                  </a:lnTo>
                  <a:lnTo>
                    <a:pt x="187"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66" name="Freeform 34"/>
          <p:cNvSpPr/>
          <p:nvPr/>
        </p:nvSpPr>
        <p:spPr bwMode="auto">
          <a:xfrm>
            <a:off x="4648340" y="3634396"/>
            <a:ext cx="451737" cy="399325"/>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7" name="Freeform 45"/>
          <p:cNvSpPr>
            <a:spLocks noEditPoints="1"/>
          </p:cNvSpPr>
          <p:nvPr/>
        </p:nvSpPr>
        <p:spPr bwMode="auto">
          <a:xfrm>
            <a:off x="5410359" y="1458306"/>
            <a:ext cx="361889" cy="466712"/>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69" name="Group 168"/>
          <p:cNvGrpSpPr/>
          <p:nvPr/>
        </p:nvGrpSpPr>
        <p:grpSpPr>
          <a:xfrm>
            <a:off x="1362091" y="2215826"/>
            <a:ext cx="424283" cy="449241"/>
            <a:chOff x="3659074" y="3351023"/>
            <a:chExt cx="424283" cy="449241"/>
          </a:xfrm>
          <a:solidFill>
            <a:srgbClr val="45C1A4"/>
          </a:solidFill>
        </p:grpSpPr>
        <p:sp>
          <p:nvSpPr>
            <p:cNvPr id="17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077678" y="2873231"/>
            <a:ext cx="418558" cy="411915"/>
            <a:chOff x="1587575" y="2265358"/>
            <a:chExt cx="314468" cy="309477"/>
          </a:xfrm>
          <a:solidFill>
            <a:srgbClr val="45C1A4"/>
          </a:solidFill>
        </p:grpSpPr>
        <p:sp>
          <p:nvSpPr>
            <p:cNvPr id="176"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8" name="Freeform 63"/>
          <p:cNvSpPr>
            <a:spLocks noEditPoints="1"/>
          </p:cNvSpPr>
          <p:nvPr/>
        </p:nvSpPr>
        <p:spPr bwMode="auto">
          <a:xfrm>
            <a:off x="990915" y="2683314"/>
            <a:ext cx="339426" cy="459224"/>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91" name="Group 190"/>
          <p:cNvGrpSpPr/>
          <p:nvPr/>
        </p:nvGrpSpPr>
        <p:grpSpPr>
          <a:xfrm>
            <a:off x="3536363" y="1047750"/>
            <a:ext cx="324452" cy="406813"/>
            <a:chOff x="5106627" y="2260366"/>
            <a:chExt cx="324452" cy="406813"/>
          </a:xfrm>
          <a:solidFill>
            <a:srgbClr val="45C1A4"/>
          </a:solidFill>
        </p:grpSpPr>
        <p:sp>
          <p:nvSpPr>
            <p:cNvPr id="192"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6" name="Group 195"/>
          <p:cNvGrpSpPr/>
          <p:nvPr/>
        </p:nvGrpSpPr>
        <p:grpSpPr>
          <a:xfrm>
            <a:off x="3502670" y="2094926"/>
            <a:ext cx="352655" cy="426779"/>
            <a:chOff x="427038" y="3595610"/>
            <a:chExt cx="391838" cy="474198"/>
          </a:xfrm>
          <a:solidFill>
            <a:srgbClr val="45C1A4"/>
          </a:solidFill>
        </p:grpSpPr>
        <p:sp>
          <p:nvSpPr>
            <p:cNvPr id="197" name="Freeform 89"/>
            <p:cNvSpPr/>
            <p:nvPr/>
          </p:nvSpPr>
          <p:spPr bwMode="auto">
            <a:xfrm>
              <a:off x="486937" y="3655509"/>
              <a:ext cx="272041" cy="257066"/>
            </a:xfrm>
            <a:custGeom>
              <a:avLst/>
              <a:gdLst>
                <a:gd name="T0" fmla="*/ 57 w 82"/>
                <a:gd name="T1" fmla="*/ 67 h 78"/>
                <a:gd name="T2" fmla="*/ 57 w 82"/>
                <a:gd name="T3" fmla="*/ 78 h 78"/>
                <a:gd name="T4" fmla="*/ 82 w 82"/>
                <a:gd name="T5" fmla="*/ 40 h 78"/>
                <a:gd name="T6" fmla="*/ 41 w 82"/>
                <a:gd name="T7" fmla="*/ 0 h 78"/>
                <a:gd name="T8" fmla="*/ 0 w 82"/>
                <a:gd name="T9" fmla="*/ 40 h 78"/>
                <a:gd name="T10" fmla="*/ 25 w 82"/>
                <a:gd name="T11" fmla="*/ 78 h 78"/>
                <a:gd name="T12" fmla="*/ 25 w 82"/>
                <a:gd name="T13" fmla="*/ 67 h 78"/>
                <a:gd name="T14" fmla="*/ 10 w 82"/>
                <a:gd name="T15" fmla="*/ 40 h 78"/>
                <a:gd name="T16" fmla="*/ 41 w 82"/>
                <a:gd name="T17" fmla="*/ 10 h 78"/>
                <a:gd name="T18" fmla="*/ 72 w 82"/>
                <a:gd name="T19" fmla="*/ 40 h 78"/>
                <a:gd name="T20" fmla="*/ 57 w 82"/>
                <a:gd name="T21" fmla="*/ 6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78">
                  <a:moveTo>
                    <a:pt x="57" y="67"/>
                  </a:moveTo>
                  <a:cubicBezTo>
                    <a:pt x="57" y="78"/>
                    <a:pt x="57" y="78"/>
                    <a:pt x="57" y="78"/>
                  </a:cubicBezTo>
                  <a:cubicBezTo>
                    <a:pt x="71" y="72"/>
                    <a:pt x="82" y="57"/>
                    <a:pt x="82" y="40"/>
                  </a:cubicBezTo>
                  <a:cubicBezTo>
                    <a:pt x="82" y="18"/>
                    <a:pt x="63" y="0"/>
                    <a:pt x="41" y="0"/>
                  </a:cubicBezTo>
                  <a:cubicBezTo>
                    <a:pt x="19" y="0"/>
                    <a:pt x="0" y="18"/>
                    <a:pt x="0" y="40"/>
                  </a:cubicBezTo>
                  <a:cubicBezTo>
                    <a:pt x="0" y="57"/>
                    <a:pt x="10" y="72"/>
                    <a:pt x="25" y="78"/>
                  </a:cubicBezTo>
                  <a:cubicBezTo>
                    <a:pt x="25" y="67"/>
                    <a:pt x="25" y="67"/>
                    <a:pt x="25" y="67"/>
                  </a:cubicBezTo>
                  <a:cubicBezTo>
                    <a:pt x="16" y="61"/>
                    <a:pt x="10" y="52"/>
                    <a:pt x="10" y="40"/>
                  </a:cubicBezTo>
                  <a:cubicBezTo>
                    <a:pt x="10" y="23"/>
                    <a:pt x="24" y="10"/>
                    <a:pt x="41" y="10"/>
                  </a:cubicBezTo>
                  <a:cubicBezTo>
                    <a:pt x="58" y="10"/>
                    <a:pt x="72" y="23"/>
                    <a:pt x="72" y="40"/>
                  </a:cubicBezTo>
                  <a:cubicBezTo>
                    <a:pt x="72" y="52"/>
                    <a:pt x="66" y="62"/>
                    <a:pt x="5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90"/>
            <p:cNvSpPr/>
            <p:nvPr/>
          </p:nvSpPr>
          <p:spPr bwMode="auto">
            <a:xfrm>
              <a:off x="427038" y="3595610"/>
              <a:ext cx="391838" cy="381855"/>
            </a:xfrm>
            <a:custGeom>
              <a:avLst/>
              <a:gdLst>
                <a:gd name="T0" fmla="*/ 59 w 118"/>
                <a:gd name="T1" fmla="*/ 0 h 115"/>
                <a:gd name="T2" fmla="*/ 0 w 118"/>
                <a:gd name="T3" fmla="*/ 58 h 115"/>
                <a:gd name="T4" fmla="*/ 43 w 118"/>
                <a:gd name="T5" fmla="*/ 115 h 115"/>
                <a:gd name="T6" fmla="*/ 43 w 118"/>
                <a:gd name="T7" fmla="*/ 107 h 115"/>
                <a:gd name="T8" fmla="*/ 8 w 118"/>
                <a:gd name="T9" fmla="*/ 58 h 115"/>
                <a:gd name="T10" fmla="*/ 59 w 118"/>
                <a:gd name="T11" fmla="*/ 8 h 115"/>
                <a:gd name="T12" fmla="*/ 110 w 118"/>
                <a:gd name="T13" fmla="*/ 58 h 115"/>
                <a:gd name="T14" fmla="*/ 75 w 118"/>
                <a:gd name="T15" fmla="*/ 107 h 115"/>
                <a:gd name="T16" fmla="*/ 75 w 118"/>
                <a:gd name="T17" fmla="*/ 115 h 115"/>
                <a:gd name="T18" fmla="*/ 118 w 118"/>
                <a:gd name="T19" fmla="*/ 58 h 115"/>
                <a:gd name="T20" fmla="*/ 59 w 118"/>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15">
                  <a:moveTo>
                    <a:pt x="59" y="0"/>
                  </a:moveTo>
                  <a:cubicBezTo>
                    <a:pt x="26" y="0"/>
                    <a:pt x="0" y="26"/>
                    <a:pt x="0" y="58"/>
                  </a:cubicBezTo>
                  <a:cubicBezTo>
                    <a:pt x="0" y="85"/>
                    <a:pt x="18" y="108"/>
                    <a:pt x="43" y="115"/>
                  </a:cubicBezTo>
                  <a:cubicBezTo>
                    <a:pt x="43" y="107"/>
                    <a:pt x="43" y="107"/>
                    <a:pt x="43" y="107"/>
                  </a:cubicBezTo>
                  <a:cubicBezTo>
                    <a:pt x="23" y="100"/>
                    <a:pt x="8" y="81"/>
                    <a:pt x="8" y="58"/>
                  </a:cubicBezTo>
                  <a:cubicBezTo>
                    <a:pt x="8" y="30"/>
                    <a:pt x="31" y="8"/>
                    <a:pt x="59" y="8"/>
                  </a:cubicBezTo>
                  <a:cubicBezTo>
                    <a:pt x="87" y="8"/>
                    <a:pt x="110" y="30"/>
                    <a:pt x="110" y="58"/>
                  </a:cubicBezTo>
                  <a:cubicBezTo>
                    <a:pt x="110" y="81"/>
                    <a:pt x="95" y="100"/>
                    <a:pt x="75" y="107"/>
                  </a:cubicBezTo>
                  <a:cubicBezTo>
                    <a:pt x="75" y="115"/>
                    <a:pt x="75" y="115"/>
                    <a:pt x="75" y="115"/>
                  </a:cubicBezTo>
                  <a:cubicBezTo>
                    <a:pt x="100" y="108"/>
                    <a:pt x="118" y="86"/>
                    <a:pt x="118" y="58"/>
                  </a:cubicBezTo>
                  <a:cubicBezTo>
                    <a:pt x="118" y="26"/>
                    <a:pt x="9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91"/>
            <p:cNvSpPr/>
            <p:nvPr/>
          </p:nvSpPr>
          <p:spPr bwMode="auto">
            <a:xfrm>
              <a:off x="566802" y="3750348"/>
              <a:ext cx="119797" cy="319460"/>
            </a:xfrm>
            <a:custGeom>
              <a:avLst/>
              <a:gdLst>
                <a:gd name="T0" fmla="*/ 24 w 36"/>
                <a:gd name="T1" fmla="*/ 82 h 96"/>
                <a:gd name="T2" fmla="*/ 24 w 36"/>
                <a:gd name="T3" fmla="*/ 21 h 96"/>
                <a:gd name="T4" fmla="*/ 29 w 36"/>
                <a:gd name="T5" fmla="*/ 12 h 96"/>
                <a:gd name="T6" fmla="*/ 17 w 36"/>
                <a:gd name="T7" fmla="*/ 0 h 96"/>
                <a:gd name="T8" fmla="*/ 5 w 36"/>
                <a:gd name="T9" fmla="*/ 12 h 96"/>
                <a:gd name="T10" fmla="*/ 10 w 36"/>
                <a:gd name="T11" fmla="*/ 21 h 96"/>
                <a:gd name="T12" fmla="*/ 10 w 36"/>
                <a:gd name="T13" fmla="*/ 21 h 96"/>
                <a:gd name="T14" fmla="*/ 10 w 36"/>
                <a:gd name="T15" fmla="*/ 82 h 96"/>
                <a:gd name="T16" fmla="*/ 0 w 36"/>
                <a:gd name="T17" fmla="*/ 96 h 96"/>
                <a:gd name="T18" fmla="*/ 36 w 36"/>
                <a:gd name="T19" fmla="*/ 96 h 96"/>
                <a:gd name="T20" fmla="*/ 24 w 36"/>
                <a:gd name="T21"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96">
                  <a:moveTo>
                    <a:pt x="24" y="82"/>
                  </a:moveTo>
                  <a:cubicBezTo>
                    <a:pt x="24" y="79"/>
                    <a:pt x="24" y="22"/>
                    <a:pt x="24" y="21"/>
                  </a:cubicBezTo>
                  <a:cubicBezTo>
                    <a:pt x="27" y="19"/>
                    <a:pt x="29" y="16"/>
                    <a:pt x="29" y="12"/>
                  </a:cubicBezTo>
                  <a:cubicBezTo>
                    <a:pt x="29" y="5"/>
                    <a:pt x="24" y="0"/>
                    <a:pt x="17" y="0"/>
                  </a:cubicBezTo>
                  <a:cubicBezTo>
                    <a:pt x="10" y="0"/>
                    <a:pt x="5" y="5"/>
                    <a:pt x="5" y="12"/>
                  </a:cubicBezTo>
                  <a:cubicBezTo>
                    <a:pt x="5" y="16"/>
                    <a:pt x="7" y="19"/>
                    <a:pt x="10" y="21"/>
                  </a:cubicBezTo>
                  <a:cubicBezTo>
                    <a:pt x="10" y="21"/>
                    <a:pt x="10" y="21"/>
                    <a:pt x="10" y="21"/>
                  </a:cubicBezTo>
                  <a:cubicBezTo>
                    <a:pt x="10" y="21"/>
                    <a:pt x="10" y="78"/>
                    <a:pt x="10" y="82"/>
                  </a:cubicBezTo>
                  <a:cubicBezTo>
                    <a:pt x="10" y="92"/>
                    <a:pt x="0" y="96"/>
                    <a:pt x="0" y="96"/>
                  </a:cubicBezTo>
                  <a:cubicBezTo>
                    <a:pt x="36" y="96"/>
                    <a:pt x="36" y="96"/>
                    <a:pt x="36" y="96"/>
                  </a:cubicBezTo>
                  <a:cubicBezTo>
                    <a:pt x="36" y="96"/>
                    <a:pt x="24" y="92"/>
                    <a:pt x="24"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0" name="Group 199"/>
          <p:cNvGrpSpPr/>
          <p:nvPr/>
        </p:nvGrpSpPr>
        <p:grpSpPr>
          <a:xfrm>
            <a:off x="2646859" y="1963979"/>
            <a:ext cx="439257" cy="324452"/>
            <a:chOff x="2563427" y="3717902"/>
            <a:chExt cx="439257" cy="324452"/>
          </a:xfrm>
          <a:solidFill>
            <a:srgbClr val="45C1A4"/>
          </a:solidFill>
        </p:grpSpPr>
        <p:sp>
          <p:nvSpPr>
            <p:cNvPr id="201"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4" name="Group 203"/>
          <p:cNvGrpSpPr/>
          <p:nvPr/>
        </p:nvGrpSpPr>
        <p:grpSpPr>
          <a:xfrm>
            <a:off x="2230136" y="2219186"/>
            <a:ext cx="416796" cy="259561"/>
            <a:chOff x="2942785" y="3296116"/>
            <a:chExt cx="416796" cy="259561"/>
          </a:xfrm>
          <a:solidFill>
            <a:srgbClr val="45C1A4"/>
          </a:solidFill>
        </p:grpSpPr>
        <p:sp>
          <p:nvSpPr>
            <p:cNvPr id="205"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7"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11" name="Freeform 103"/>
          <p:cNvSpPr>
            <a:spLocks noEditPoints="1"/>
          </p:cNvSpPr>
          <p:nvPr/>
        </p:nvSpPr>
        <p:spPr bwMode="auto">
          <a:xfrm>
            <a:off x="4637193" y="2126205"/>
            <a:ext cx="376864" cy="371872"/>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8 w 113"/>
              <a:gd name="T13" fmla="*/ 97 h 112"/>
              <a:gd name="T14" fmla="*/ 92 w 113"/>
              <a:gd name="T15" fmla="*/ 97 h 112"/>
              <a:gd name="T16" fmla="*/ 91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0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8" y="97"/>
                </a:cubicBezTo>
                <a:cubicBezTo>
                  <a:pt x="81" y="96"/>
                  <a:pt x="88" y="92"/>
                  <a:pt x="92" y="97"/>
                </a:cubicBezTo>
                <a:cubicBezTo>
                  <a:pt x="97" y="102"/>
                  <a:pt x="91" y="112"/>
                  <a:pt x="91"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0" y="20"/>
                </a:cubicBezTo>
                <a:cubicBezTo>
                  <a:pt x="29" y="12"/>
                  <a:pt x="43" y="11"/>
                  <a:pt x="53" y="17"/>
                </a:cubicBezTo>
                <a:lnTo>
                  <a:pt x="17"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2" name="Freeform 104"/>
          <p:cNvSpPr>
            <a:spLocks noEditPoints="1"/>
          </p:cNvSpPr>
          <p:nvPr/>
        </p:nvSpPr>
        <p:spPr bwMode="auto">
          <a:xfrm>
            <a:off x="621985" y="3846770"/>
            <a:ext cx="399325" cy="394333"/>
          </a:xfrm>
          <a:custGeom>
            <a:avLst/>
            <a:gdLst>
              <a:gd name="T0" fmla="*/ 53 w 120"/>
              <a:gd name="T1" fmla="*/ 35 h 118"/>
              <a:gd name="T2" fmla="*/ 47 w 120"/>
              <a:gd name="T3" fmla="*/ 9 h 118"/>
              <a:gd name="T4" fmla="*/ 21 w 120"/>
              <a:gd name="T5" fmla="*/ 2 h 118"/>
              <a:gd name="T6" fmla="*/ 36 w 120"/>
              <a:gd name="T7" fmla="*/ 17 h 118"/>
              <a:gd name="T8" fmla="*/ 32 w 120"/>
              <a:gd name="T9" fmla="*/ 32 h 118"/>
              <a:gd name="T10" fmla="*/ 17 w 120"/>
              <a:gd name="T11" fmla="*/ 36 h 118"/>
              <a:gd name="T12" fmla="*/ 2 w 120"/>
              <a:gd name="T13" fmla="*/ 21 h 118"/>
              <a:gd name="T14" fmla="*/ 9 w 120"/>
              <a:gd name="T15" fmla="*/ 47 h 118"/>
              <a:gd name="T16" fmla="*/ 36 w 120"/>
              <a:gd name="T17" fmla="*/ 53 h 118"/>
              <a:gd name="T18" fmla="*/ 36 w 120"/>
              <a:gd name="T19" fmla="*/ 53 h 118"/>
              <a:gd name="T20" fmla="*/ 98 w 120"/>
              <a:gd name="T21" fmla="*/ 115 h 118"/>
              <a:gd name="T22" fmla="*/ 107 w 120"/>
              <a:gd name="T23" fmla="*/ 118 h 118"/>
              <a:gd name="T24" fmla="*/ 115 w 120"/>
              <a:gd name="T25" fmla="*/ 115 h 118"/>
              <a:gd name="T26" fmla="*/ 115 w 120"/>
              <a:gd name="T27" fmla="*/ 97 h 118"/>
              <a:gd name="T28" fmla="*/ 53 w 120"/>
              <a:gd name="T29" fmla="*/ 35 h 118"/>
              <a:gd name="T30" fmla="*/ 108 w 120"/>
              <a:gd name="T31" fmla="*/ 113 h 118"/>
              <a:gd name="T32" fmla="*/ 103 w 120"/>
              <a:gd name="T33" fmla="*/ 108 h 118"/>
              <a:gd name="T34" fmla="*/ 108 w 120"/>
              <a:gd name="T35" fmla="*/ 103 h 118"/>
              <a:gd name="T36" fmla="*/ 113 w 120"/>
              <a:gd name="T37" fmla="*/ 108 h 118"/>
              <a:gd name="T38" fmla="*/ 108 w 120"/>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18">
                <a:moveTo>
                  <a:pt x="53" y="35"/>
                </a:moveTo>
                <a:cubicBezTo>
                  <a:pt x="56" y="26"/>
                  <a:pt x="54" y="16"/>
                  <a:pt x="47" y="9"/>
                </a:cubicBezTo>
                <a:cubicBezTo>
                  <a:pt x="40"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3" y="118"/>
                  <a:pt x="107" y="118"/>
                </a:cubicBezTo>
                <a:cubicBezTo>
                  <a:pt x="110" y="118"/>
                  <a:pt x="113" y="117"/>
                  <a:pt x="115" y="115"/>
                </a:cubicBezTo>
                <a:cubicBezTo>
                  <a:pt x="120" y="110"/>
                  <a:pt x="120" y="102"/>
                  <a:pt x="115" y="97"/>
                </a:cubicBezTo>
                <a:lnTo>
                  <a:pt x="53" y="35"/>
                </a:lnTo>
                <a:close/>
                <a:moveTo>
                  <a:pt x="108" y="113"/>
                </a:moveTo>
                <a:cubicBezTo>
                  <a:pt x="105" y="113"/>
                  <a:pt x="103" y="110"/>
                  <a:pt x="103" y="108"/>
                </a:cubicBezTo>
                <a:cubicBezTo>
                  <a:pt x="103" y="105"/>
                  <a:pt x="105" y="103"/>
                  <a:pt x="108" y="103"/>
                </a:cubicBezTo>
                <a:cubicBezTo>
                  <a:pt x="110" y="103"/>
                  <a:pt x="113" y="105"/>
                  <a:pt x="113" y="108"/>
                </a:cubicBezTo>
                <a:cubicBezTo>
                  <a:pt x="113" y="110"/>
                  <a:pt x="110" y="113"/>
                  <a:pt x="108" y="11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3" name="Freeform 105"/>
          <p:cNvSpPr>
            <a:spLocks noEditPoints="1"/>
          </p:cNvSpPr>
          <p:nvPr/>
        </p:nvSpPr>
        <p:spPr bwMode="auto">
          <a:xfrm>
            <a:off x="1330341" y="3284700"/>
            <a:ext cx="346075" cy="305246"/>
          </a:xfrm>
          <a:custGeom>
            <a:avLst/>
            <a:gdLst>
              <a:gd name="T0" fmla="*/ 133 w 134"/>
              <a:gd name="T1" fmla="*/ 16 h 118"/>
              <a:gd name="T2" fmla="*/ 121 w 134"/>
              <a:gd name="T3" fmla="*/ 4 h 118"/>
              <a:gd name="T4" fmla="*/ 115 w 134"/>
              <a:gd name="T5" fmla="*/ 4 h 118"/>
              <a:gd name="T6" fmla="*/ 114 w 134"/>
              <a:gd name="T7" fmla="*/ 7 h 118"/>
              <a:gd name="T8" fmla="*/ 111 w 134"/>
              <a:gd name="T9" fmla="*/ 8 h 118"/>
              <a:gd name="T10" fmla="*/ 111 w 134"/>
              <a:gd name="T11" fmla="*/ 8 h 118"/>
              <a:gd name="T12" fmla="*/ 81 w 134"/>
              <a:gd name="T13" fmla="*/ 39 h 118"/>
              <a:gd name="T14" fmla="*/ 79 w 134"/>
              <a:gd name="T15" fmla="*/ 46 h 118"/>
              <a:gd name="T16" fmla="*/ 82 w 134"/>
              <a:gd name="T17" fmla="*/ 50 h 118"/>
              <a:gd name="T18" fmla="*/ 82 w 134"/>
              <a:gd name="T19" fmla="*/ 50 h 118"/>
              <a:gd name="T20" fmla="*/ 82 w 134"/>
              <a:gd name="T21" fmla="*/ 50 h 118"/>
              <a:gd name="T22" fmla="*/ 76 w 134"/>
              <a:gd name="T23" fmla="*/ 57 h 118"/>
              <a:gd name="T24" fmla="*/ 54 w 134"/>
              <a:gd name="T25" fmla="*/ 35 h 118"/>
              <a:gd name="T26" fmla="*/ 47 w 134"/>
              <a:gd name="T27" fmla="*/ 9 h 118"/>
              <a:gd name="T28" fmla="*/ 21 w 134"/>
              <a:gd name="T29" fmla="*/ 2 h 118"/>
              <a:gd name="T30" fmla="*/ 36 w 134"/>
              <a:gd name="T31" fmla="*/ 17 h 118"/>
              <a:gd name="T32" fmla="*/ 32 w 134"/>
              <a:gd name="T33" fmla="*/ 32 h 118"/>
              <a:gd name="T34" fmla="*/ 18 w 134"/>
              <a:gd name="T35" fmla="*/ 36 h 118"/>
              <a:gd name="T36" fmla="*/ 3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1 w 134"/>
              <a:gd name="T51" fmla="*/ 98 h 118"/>
              <a:gd name="T52" fmla="*/ 21 w 134"/>
              <a:gd name="T53" fmla="*/ 114 h 118"/>
              <a:gd name="T54" fmla="*/ 23 w 134"/>
              <a:gd name="T55" fmla="*/ 116 h 118"/>
              <a:gd name="T56" fmla="*/ 39 w 134"/>
              <a:gd name="T57" fmla="*/ 107 h 118"/>
              <a:gd name="T58" fmla="*/ 43 w 134"/>
              <a:gd name="T59" fmla="*/ 101 h 118"/>
              <a:gd name="T60" fmla="*/ 42 w 134"/>
              <a:gd name="T61" fmla="*/ 100 h 118"/>
              <a:gd name="T62" fmla="*/ 63 w 134"/>
              <a:gd name="T63" fmla="*/ 79 h 118"/>
              <a:gd name="T64" fmla="*/ 98 w 134"/>
              <a:gd name="T65" fmla="*/ 114 h 118"/>
              <a:gd name="T66" fmla="*/ 107 w 134"/>
              <a:gd name="T67" fmla="*/ 118 h 118"/>
              <a:gd name="T68" fmla="*/ 116 w 134"/>
              <a:gd name="T69" fmla="*/ 114 h 118"/>
              <a:gd name="T70" fmla="*/ 116 w 134"/>
              <a:gd name="T71" fmla="*/ 97 h 118"/>
              <a:gd name="T72" fmla="*/ 80 w 134"/>
              <a:gd name="T73" fmla="*/ 61 h 118"/>
              <a:gd name="T74" fmla="*/ 87 w 134"/>
              <a:gd name="T75" fmla="*/ 55 h 118"/>
              <a:gd name="T76" fmla="*/ 90 w 134"/>
              <a:gd name="T77" fmla="*/ 58 h 118"/>
              <a:gd name="T78" fmla="*/ 98 w 134"/>
              <a:gd name="T79" fmla="*/ 56 h 118"/>
              <a:gd name="T80" fmla="*/ 128 w 134"/>
              <a:gd name="T81" fmla="*/ 26 h 118"/>
              <a:gd name="T82" fmla="*/ 128 w 134"/>
              <a:gd name="T83" fmla="*/ 25 h 118"/>
              <a:gd name="T84" fmla="*/ 128 w 134"/>
              <a:gd name="T85" fmla="*/ 25 h 118"/>
              <a:gd name="T86" fmla="*/ 129 w 134"/>
              <a:gd name="T87" fmla="*/ 23 h 118"/>
              <a:gd name="T88" fmla="*/ 133 w 134"/>
              <a:gd name="T89" fmla="*/ 22 h 118"/>
              <a:gd name="T90" fmla="*/ 133 w 134"/>
              <a:gd name="T91" fmla="*/ 16 h 118"/>
              <a:gd name="T92" fmla="*/ 108 w 134"/>
              <a:gd name="T93" fmla="*/ 103 h 118"/>
              <a:gd name="T94" fmla="*/ 113 w 134"/>
              <a:gd name="T95" fmla="*/ 107 h 118"/>
              <a:gd name="T96" fmla="*/ 108 w 134"/>
              <a:gd name="T97" fmla="*/ 112 h 118"/>
              <a:gd name="T98" fmla="*/ 103 w 134"/>
              <a:gd name="T99" fmla="*/ 107 h 118"/>
              <a:gd name="T100" fmla="*/ 108 w 134"/>
              <a:gd name="T101" fmla="*/ 103 h 118"/>
              <a:gd name="T102" fmla="*/ 91 w 134"/>
              <a:gd name="T103" fmla="*/ 40 h 118"/>
              <a:gd name="T104" fmla="*/ 89 w 134"/>
              <a:gd name="T105" fmla="*/ 38 h 118"/>
              <a:gd name="T106" fmla="*/ 111 w 134"/>
              <a:gd name="T107" fmla="*/ 16 h 118"/>
              <a:gd name="T108" fmla="*/ 113 w 134"/>
              <a:gd name="T109" fmla="*/ 18 h 118"/>
              <a:gd name="T110" fmla="*/ 91 w 134"/>
              <a:gd name="T111" fmla="*/ 40 h 118"/>
              <a:gd name="T112" fmla="*/ 98 w 134"/>
              <a:gd name="T113" fmla="*/ 48 h 118"/>
              <a:gd name="T114" fmla="*/ 96 w 134"/>
              <a:gd name="T115" fmla="*/ 46 h 118"/>
              <a:gd name="T116" fmla="*/ 119 w 134"/>
              <a:gd name="T117" fmla="*/ 23 h 118"/>
              <a:gd name="T118" fmla="*/ 121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3" y="16"/>
                </a:moveTo>
                <a:cubicBezTo>
                  <a:pt x="121" y="4"/>
                  <a:pt x="121" y="4"/>
                  <a:pt x="121" y="4"/>
                </a:cubicBezTo>
                <a:cubicBezTo>
                  <a:pt x="119" y="2"/>
                  <a:pt x="117" y="2"/>
                  <a:pt x="115" y="4"/>
                </a:cubicBezTo>
                <a:cubicBezTo>
                  <a:pt x="114" y="5"/>
                  <a:pt x="114" y="6"/>
                  <a:pt x="114" y="7"/>
                </a:cubicBezTo>
                <a:cubicBezTo>
                  <a:pt x="113" y="7"/>
                  <a:pt x="112" y="8"/>
                  <a:pt x="111" y="8"/>
                </a:cubicBezTo>
                <a:cubicBezTo>
                  <a:pt x="111" y="8"/>
                  <a:pt x="111" y="8"/>
                  <a:pt x="111" y="8"/>
                </a:cubicBezTo>
                <a:cubicBezTo>
                  <a:pt x="81" y="39"/>
                  <a:pt x="81" y="39"/>
                  <a:pt x="81" y="39"/>
                </a:cubicBezTo>
                <a:cubicBezTo>
                  <a:pt x="81" y="41"/>
                  <a:pt x="80" y="44"/>
                  <a:pt x="79" y="46"/>
                </a:cubicBezTo>
                <a:cubicBezTo>
                  <a:pt x="82" y="50"/>
                  <a:pt x="82" y="50"/>
                  <a:pt x="82" y="50"/>
                </a:cubicBezTo>
                <a:cubicBezTo>
                  <a:pt x="82" y="50"/>
                  <a:pt x="82" y="50"/>
                  <a:pt x="82" y="50"/>
                </a:cubicBezTo>
                <a:cubicBezTo>
                  <a:pt x="82" y="50"/>
                  <a:pt x="82" y="50"/>
                  <a:pt x="82" y="50"/>
                </a:cubicBezTo>
                <a:cubicBezTo>
                  <a:pt x="76" y="57"/>
                  <a:pt x="76" y="57"/>
                  <a:pt x="76" y="57"/>
                </a:cubicBezTo>
                <a:cubicBezTo>
                  <a:pt x="54" y="35"/>
                  <a:pt x="54" y="35"/>
                  <a:pt x="54" y="35"/>
                </a:cubicBez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29"/>
                  <a:pt x="2" y="39"/>
                  <a:pt x="9" y="46"/>
                </a:cubicBezTo>
                <a:cubicBezTo>
                  <a:pt x="17" y="53"/>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1" y="98"/>
                  <a:pt x="31" y="98"/>
                  <a:pt x="31" y="98"/>
                </a:cubicBezTo>
                <a:cubicBezTo>
                  <a:pt x="21" y="114"/>
                  <a:pt x="21" y="114"/>
                  <a:pt x="21" y="114"/>
                </a:cubicBezTo>
                <a:cubicBezTo>
                  <a:pt x="23" y="116"/>
                  <a:pt x="23" y="116"/>
                  <a:pt x="23" y="116"/>
                </a:cubicBezTo>
                <a:cubicBezTo>
                  <a:pt x="39" y="107"/>
                  <a:pt x="39" y="107"/>
                  <a:pt x="39" y="107"/>
                </a:cubicBezTo>
                <a:cubicBezTo>
                  <a:pt x="43" y="101"/>
                  <a:pt x="43" y="101"/>
                  <a:pt x="43" y="101"/>
                </a:cubicBezTo>
                <a:cubicBezTo>
                  <a:pt x="42" y="100"/>
                  <a:pt x="42" y="100"/>
                  <a:pt x="42" y="100"/>
                </a:cubicBezTo>
                <a:cubicBezTo>
                  <a:pt x="63" y="79"/>
                  <a:pt x="63" y="79"/>
                  <a:pt x="63" y="79"/>
                </a:cubicBezTo>
                <a:cubicBezTo>
                  <a:pt x="98" y="114"/>
                  <a:pt x="98" y="114"/>
                  <a:pt x="98" y="114"/>
                </a:cubicBezTo>
                <a:cubicBezTo>
                  <a:pt x="100" y="117"/>
                  <a:pt x="104" y="118"/>
                  <a:pt x="107" y="118"/>
                </a:cubicBezTo>
                <a:cubicBezTo>
                  <a:pt x="110" y="118"/>
                  <a:pt x="113" y="117"/>
                  <a:pt x="116" y="114"/>
                </a:cubicBezTo>
                <a:cubicBezTo>
                  <a:pt x="121" y="109"/>
                  <a:pt x="121" y="102"/>
                  <a:pt x="116" y="97"/>
                </a:cubicBezTo>
                <a:cubicBezTo>
                  <a:pt x="80" y="61"/>
                  <a:pt x="80" y="61"/>
                  <a:pt x="80" y="61"/>
                </a:cubicBezTo>
                <a:cubicBezTo>
                  <a:pt x="87" y="55"/>
                  <a:pt x="87" y="55"/>
                  <a:pt x="87" y="55"/>
                </a:cubicBezTo>
                <a:cubicBezTo>
                  <a:pt x="90" y="58"/>
                  <a:pt x="90" y="58"/>
                  <a:pt x="90" y="58"/>
                </a:cubicBezTo>
                <a:cubicBezTo>
                  <a:pt x="92" y="56"/>
                  <a:pt x="95" y="56"/>
                  <a:pt x="98" y="56"/>
                </a:cubicBezTo>
                <a:cubicBezTo>
                  <a:pt x="128" y="26"/>
                  <a:pt x="128" y="26"/>
                  <a:pt x="128" y="26"/>
                </a:cubicBezTo>
                <a:cubicBezTo>
                  <a:pt x="128" y="25"/>
                  <a:pt x="128" y="25"/>
                  <a:pt x="128" y="25"/>
                </a:cubicBezTo>
                <a:cubicBezTo>
                  <a:pt x="128" y="25"/>
                  <a:pt x="128" y="25"/>
                  <a:pt x="128" y="25"/>
                </a:cubicBezTo>
                <a:cubicBezTo>
                  <a:pt x="129" y="24"/>
                  <a:pt x="129" y="24"/>
                  <a:pt x="129" y="23"/>
                </a:cubicBezTo>
                <a:cubicBezTo>
                  <a:pt x="130" y="23"/>
                  <a:pt x="132" y="23"/>
                  <a:pt x="133" y="22"/>
                </a:cubicBezTo>
                <a:cubicBezTo>
                  <a:pt x="134" y="20"/>
                  <a:pt x="134" y="17"/>
                  <a:pt x="133" y="16"/>
                </a:cubicBezTo>
                <a:close/>
                <a:moveTo>
                  <a:pt x="108" y="103"/>
                </a:moveTo>
                <a:cubicBezTo>
                  <a:pt x="111" y="103"/>
                  <a:pt x="113" y="105"/>
                  <a:pt x="113" y="107"/>
                </a:cubicBezTo>
                <a:cubicBezTo>
                  <a:pt x="113" y="110"/>
                  <a:pt x="111" y="112"/>
                  <a:pt x="108" y="112"/>
                </a:cubicBezTo>
                <a:cubicBezTo>
                  <a:pt x="105" y="112"/>
                  <a:pt x="103" y="110"/>
                  <a:pt x="103" y="107"/>
                </a:cubicBezTo>
                <a:cubicBezTo>
                  <a:pt x="103" y="105"/>
                  <a:pt x="105" y="103"/>
                  <a:pt x="108" y="103"/>
                </a:cubicBezTo>
                <a:close/>
                <a:moveTo>
                  <a:pt x="91" y="40"/>
                </a:moveTo>
                <a:cubicBezTo>
                  <a:pt x="89" y="38"/>
                  <a:pt x="89" y="38"/>
                  <a:pt x="89" y="38"/>
                </a:cubicBezTo>
                <a:cubicBezTo>
                  <a:pt x="111" y="16"/>
                  <a:pt x="111" y="16"/>
                  <a:pt x="111" y="16"/>
                </a:cubicBezTo>
                <a:cubicBezTo>
                  <a:pt x="113" y="18"/>
                  <a:pt x="113" y="18"/>
                  <a:pt x="113" y="18"/>
                </a:cubicBezTo>
                <a:lnTo>
                  <a:pt x="91" y="40"/>
                </a:lnTo>
                <a:close/>
                <a:moveTo>
                  <a:pt x="98" y="48"/>
                </a:moveTo>
                <a:cubicBezTo>
                  <a:pt x="96" y="46"/>
                  <a:pt x="96" y="46"/>
                  <a:pt x="96" y="46"/>
                </a:cubicBezTo>
                <a:cubicBezTo>
                  <a:pt x="119" y="23"/>
                  <a:pt x="119" y="23"/>
                  <a:pt x="119" y="23"/>
                </a:cubicBezTo>
                <a:cubicBezTo>
                  <a:pt x="121" y="25"/>
                  <a:pt x="121" y="25"/>
                  <a:pt x="121"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4" name="Freeform 106"/>
          <p:cNvSpPr>
            <a:spLocks noEditPoints="1"/>
          </p:cNvSpPr>
          <p:nvPr/>
        </p:nvSpPr>
        <p:spPr bwMode="auto">
          <a:xfrm>
            <a:off x="381000" y="3154008"/>
            <a:ext cx="267049" cy="359392"/>
          </a:xfrm>
          <a:custGeom>
            <a:avLst/>
            <a:gdLst>
              <a:gd name="T0" fmla="*/ 0 w 107"/>
              <a:gd name="T1" fmla="*/ 0 h 144"/>
              <a:gd name="T2" fmla="*/ 0 w 107"/>
              <a:gd name="T3" fmla="*/ 144 h 144"/>
              <a:gd name="T4" fmla="*/ 80 w 107"/>
              <a:gd name="T5" fmla="*/ 144 h 144"/>
              <a:gd name="T6" fmla="*/ 107 w 107"/>
              <a:gd name="T7" fmla="*/ 113 h 144"/>
              <a:gd name="T8" fmla="*/ 107 w 107"/>
              <a:gd name="T9" fmla="*/ 0 h 144"/>
              <a:gd name="T10" fmla="*/ 0 w 107"/>
              <a:gd name="T11" fmla="*/ 0 h 144"/>
              <a:gd name="T12" fmla="*/ 9 w 107"/>
              <a:gd name="T13" fmla="*/ 134 h 144"/>
              <a:gd name="T14" fmla="*/ 9 w 107"/>
              <a:gd name="T15" fmla="*/ 9 h 144"/>
              <a:gd name="T16" fmla="*/ 99 w 107"/>
              <a:gd name="T17" fmla="*/ 9 h 144"/>
              <a:gd name="T18" fmla="*/ 99 w 107"/>
              <a:gd name="T19" fmla="*/ 102 h 144"/>
              <a:gd name="T20" fmla="*/ 72 w 107"/>
              <a:gd name="T21" fmla="*/ 102 h 144"/>
              <a:gd name="T22" fmla="*/ 72 w 107"/>
              <a:gd name="T23" fmla="*/ 134 h 144"/>
              <a:gd name="T24" fmla="*/ 9 w 107"/>
              <a:gd name="T25" fmla="*/ 13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44">
                <a:moveTo>
                  <a:pt x="0" y="0"/>
                </a:moveTo>
                <a:lnTo>
                  <a:pt x="0" y="144"/>
                </a:lnTo>
                <a:lnTo>
                  <a:pt x="80" y="144"/>
                </a:lnTo>
                <a:lnTo>
                  <a:pt x="107" y="113"/>
                </a:lnTo>
                <a:lnTo>
                  <a:pt x="107" y="0"/>
                </a:lnTo>
                <a:lnTo>
                  <a:pt x="0" y="0"/>
                </a:lnTo>
                <a:close/>
                <a:moveTo>
                  <a:pt x="9" y="134"/>
                </a:moveTo>
                <a:lnTo>
                  <a:pt x="9" y="9"/>
                </a:lnTo>
                <a:lnTo>
                  <a:pt x="99" y="9"/>
                </a:lnTo>
                <a:lnTo>
                  <a:pt x="99" y="102"/>
                </a:lnTo>
                <a:lnTo>
                  <a:pt x="72" y="102"/>
                </a:lnTo>
                <a:lnTo>
                  <a:pt x="72" y="134"/>
                </a:lnTo>
                <a:lnTo>
                  <a:pt x="9" y="134"/>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19" name="Group 218"/>
          <p:cNvGrpSpPr/>
          <p:nvPr/>
        </p:nvGrpSpPr>
        <p:grpSpPr>
          <a:xfrm>
            <a:off x="2978938" y="1498237"/>
            <a:ext cx="279527" cy="509141"/>
            <a:chOff x="3536781" y="2689641"/>
            <a:chExt cx="279527" cy="509141"/>
          </a:xfrm>
          <a:solidFill>
            <a:srgbClr val="45C1A4"/>
          </a:solidFill>
        </p:grpSpPr>
        <p:sp>
          <p:nvSpPr>
            <p:cNvPr id="22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3064813" y="2401409"/>
            <a:ext cx="426779" cy="441753"/>
            <a:chOff x="1163293" y="4009909"/>
            <a:chExt cx="426779" cy="441753"/>
          </a:xfrm>
          <a:solidFill>
            <a:srgbClr val="45C1A4"/>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0" name="Group 229"/>
          <p:cNvGrpSpPr/>
          <p:nvPr/>
        </p:nvGrpSpPr>
        <p:grpSpPr>
          <a:xfrm>
            <a:off x="1466738" y="1607121"/>
            <a:ext cx="279527" cy="416797"/>
            <a:chOff x="4669866" y="3800264"/>
            <a:chExt cx="279527" cy="416797"/>
          </a:xfrm>
          <a:solidFill>
            <a:srgbClr val="45C1A4"/>
          </a:solidFill>
        </p:grpSpPr>
        <p:sp>
          <p:nvSpPr>
            <p:cNvPr id="231" name="Freeform 141"/>
            <p:cNvSpPr>
              <a:spLocks noEditPoints="1"/>
            </p:cNvSpPr>
            <p:nvPr/>
          </p:nvSpPr>
          <p:spPr bwMode="auto">
            <a:xfrm>
              <a:off x="4669866" y="3800264"/>
              <a:ext cx="279527" cy="316965"/>
            </a:xfrm>
            <a:custGeom>
              <a:avLst/>
              <a:gdLst>
                <a:gd name="T0" fmla="*/ 84 w 84"/>
                <a:gd name="T1" fmla="*/ 42 h 95"/>
                <a:gd name="T2" fmla="*/ 42 w 84"/>
                <a:gd name="T3" fmla="*/ 0 h 95"/>
                <a:gd name="T4" fmla="*/ 0 w 84"/>
                <a:gd name="T5" fmla="*/ 42 h 95"/>
                <a:gd name="T6" fmla="*/ 28 w 84"/>
                <a:gd name="T7" fmla="*/ 81 h 95"/>
                <a:gd name="T8" fmla="*/ 25 w 84"/>
                <a:gd name="T9" fmla="*/ 81 h 95"/>
                <a:gd name="T10" fmla="*/ 25 w 84"/>
                <a:gd name="T11" fmla="*/ 95 h 95"/>
                <a:gd name="T12" fmla="*/ 60 w 84"/>
                <a:gd name="T13" fmla="*/ 95 h 95"/>
                <a:gd name="T14" fmla="*/ 60 w 84"/>
                <a:gd name="T15" fmla="*/ 81 h 95"/>
                <a:gd name="T16" fmla="*/ 57 w 84"/>
                <a:gd name="T17" fmla="*/ 81 h 95"/>
                <a:gd name="T18" fmla="*/ 84 w 84"/>
                <a:gd name="T19" fmla="*/ 42 h 95"/>
                <a:gd name="T20" fmla="*/ 42 w 84"/>
                <a:gd name="T21" fmla="*/ 77 h 95"/>
                <a:gd name="T22" fmla="*/ 7 w 84"/>
                <a:gd name="T23" fmla="*/ 42 h 95"/>
                <a:gd name="T24" fmla="*/ 42 w 84"/>
                <a:gd name="T25" fmla="*/ 7 h 95"/>
                <a:gd name="T26" fmla="*/ 77 w 84"/>
                <a:gd name="T27" fmla="*/ 42 h 95"/>
                <a:gd name="T28" fmla="*/ 42 w 84"/>
                <a:gd name="T29" fmla="*/ 7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95">
                  <a:moveTo>
                    <a:pt x="84" y="42"/>
                  </a:moveTo>
                  <a:cubicBezTo>
                    <a:pt x="84" y="19"/>
                    <a:pt x="65" y="0"/>
                    <a:pt x="42" y="0"/>
                  </a:cubicBezTo>
                  <a:cubicBezTo>
                    <a:pt x="19" y="0"/>
                    <a:pt x="0" y="19"/>
                    <a:pt x="0" y="42"/>
                  </a:cubicBezTo>
                  <a:cubicBezTo>
                    <a:pt x="0" y="60"/>
                    <a:pt x="12" y="75"/>
                    <a:pt x="28" y="81"/>
                  </a:cubicBezTo>
                  <a:cubicBezTo>
                    <a:pt x="25" y="81"/>
                    <a:pt x="25" y="81"/>
                    <a:pt x="25" y="81"/>
                  </a:cubicBezTo>
                  <a:cubicBezTo>
                    <a:pt x="25" y="95"/>
                    <a:pt x="25" y="95"/>
                    <a:pt x="25" y="95"/>
                  </a:cubicBezTo>
                  <a:cubicBezTo>
                    <a:pt x="60" y="95"/>
                    <a:pt x="60" y="95"/>
                    <a:pt x="60" y="95"/>
                  </a:cubicBezTo>
                  <a:cubicBezTo>
                    <a:pt x="60" y="81"/>
                    <a:pt x="60" y="81"/>
                    <a:pt x="60" y="81"/>
                  </a:cubicBezTo>
                  <a:cubicBezTo>
                    <a:pt x="57" y="81"/>
                    <a:pt x="57" y="81"/>
                    <a:pt x="57" y="81"/>
                  </a:cubicBezTo>
                  <a:cubicBezTo>
                    <a:pt x="73" y="75"/>
                    <a:pt x="84" y="60"/>
                    <a:pt x="84" y="42"/>
                  </a:cubicBezTo>
                  <a:close/>
                  <a:moveTo>
                    <a:pt x="42" y="77"/>
                  </a:moveTo>
                  <a:cubicBezTo>
                    <a:pt x="23" y="77"/>
                    <a:pt x="7" y="61"/>
                    <a:pt x="7" y="42"/>
                  </a:cubicBezTo>
                  <a:cubicBezTo>
                    <a:pt x="7" y="23"/>
                    <a:pt x="23" y="7"/>
                    <a:pt x="42" y="7"/>
                  </a:cubicBezTo>
                  <a:cubicBezTo>
                    <a:pt x="62" y="7"/>
                    <a:pt x="77" y="23"/>
                    <a:pt x="77" y="42"/>
                  </a:cubicBezTo>
                  <a:cubicBezTo>
                    <a:pt x="77" y="61"/>
                    <a:pt x="62"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Rectangle 142"/>
            <p:cNvSpPr>
              <a:spLocks noChangeArrowheads="1"/>
            </p:cNvSpPr>
            <p:nvPr/>
          </p:nvSpPr>
          <p:spPr bwMode="auto">
            <a:xfrm>
              <a:off x="4752226" y="4127210"/>
              <a:ext cx="117302"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3" name="Freeform 143"/>
            <p:cNvSpPr/>
            <p:nvPr/>
          </p:nvSpPr>
          <p:spPr bwMode="auto">
            <a:xfrm>
              <a:off x="4752226" y="4179623"/>
              <a:ext cx="117302" cy="37438"/>
            </a:xfrm>
            <a:custGeom>
              <a:avLst/>
              <a:gdLst>
                <a:gd name="T0" fmla="*/ 0 w 47"/>
                <a:gd name="T1" fmla="*/ 9 h 15"/>
                <a:gd name="T2" fmla="*/ 16 w 47"/>
                <a:gd name="T3" fmla="*/ 9 h 15"/>
                <a:gd name="T4" fmla="*/ 16 w 47"/>
                <a:gd name="T5" fmla="*/ 15 h 15"/>
                <a:gd name="T6" fmla="*/ 31 w 47"/>
                <a:gd name="T7" fmla="*/ 15 h 15"/>
                <a:gd name="T8" fmla="*/ 31 w 47"/>
                <a:gd name="T9" fmla="*/ 9 h 15"/>
                <a:gd name="T10" fmla="*/ 47 w 47"/>
                <a:gd name="T11" fmla="*/ 9 h 15"/>
                <a:gd name="T12" fmla="*/ 47 w 47"/>
                <a:gd name="T13" fmla="*/ 0 h 15"/>
                <a:gd name="T14" fmla="*/ 0 w 47"/>
                <a:gd name="T15" fmla="*/ 0 h 15"/>
                <a:gd name="T16" fmla="*/ 0 w 47"/>
                <a:gd name="T17"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5">
                  <a:moveTo>
                    <a:pt x="0" y="9"/>
                  </a:moveTo>
                  <a:lnTo>
                    <a:pt x="16" y="9"/>
                  </a:lnTo>
                  <a:lnTo>
                    <a:pt x="16" y="15"/>
                  </a:lnTo>
                  <a:lnTo>
                    <a:pt x="31" y="15"/>
                  </a:lnTo>
                  <a:lnTo>
                    <a:pt x="31" y="9"/>
                  </a:lnTo>
                  <a:lnTo>
                    <a:pt x="47" y="9"/>
                  </a:lnTo>
                  <a:lnTo>
                    <a:pt x="47" y="0"/>
                  </a:lnTo>
                  <a:lnTo>
                    <a:pt x="0"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144"/>
            <p:cNvSpPr>
              <a:spLocks noEditPoints="1"/>
            </p:cNvSpPr>
            <p:nvPr/>
          </p:nvSpPr>
          <p:spPr bwMode="auto">
            <a:xfrm>
              <a:off x="4769697" y="3890112"/>
              <a:ext cx="82362" cy="162227"/>
            </a:xfrm>
            <a:custGeom>
              <a:avLst/>
              <a:gdLst>
                <a:gd name="T0" fmla="*/ 32 w 33"/>
                <a:gd name="T1" fmla="*/ 3 h 65"/>
                <a:gd name="T2" fmla="*/ 28 w 33"/>
                <a:gd name="T3" fmla="*/ 0 h 65"/>
                <a:gd name="T4" fmla="*/ 16 w 33"/>
                <a:gd name="T5" fmla="*/ 5 h 65"/>
                <a:gd name="T6" fmla="*/ 4 w 33"/>
                <a:gd name="T7" fmla="*/ 0 h 65"/>
                <a:gd name="T8" fmla="*/ 0 w 33"/>
                <a:gd name="T9" fmla="*/ 3 h 65"/>
                <a:gd name="T10" fmla="*/ 0 w 33"/>
                <a:gd name="T11" fmla="*/ 3 h 65"/>
                <a:gd name="T12" fmla="*/ 0 w 33"/>
                <a:gd name="T13" fmla="*/ 3 h 65"/>
                <a:gd name="T14" fmla="*/ 15 w 33"/>
                <a:gd name="T15" fmla="*/ 65 h 65"/>
                <a:gd name="T16" fmla="*/ 19 w 33"/>
                <a:gd name="T17" fmla="*/ 65 h 65"/>
                <a:gd name="T18" fmla="*/ 33 w 33"/>
                <a:gd name="T19" fmla="*/ 3 h 65"/>
                <a:gd name="T20" fmla="*/ 33 w 33"/>
                <a:gd name="T21" fmla="*/ 3 h 65"/>
                <a:gd name="T22" fmla="*/ 33 w 33"/>
                <a:gd name="T23" fmla="*/ 3 h 65"/>
                <a:gd name="T24" fmla="*/ 33 w 33"/>
                <a:gd name="T25" fmla="*/ 3 h 65"/>
                <a:gd name="T26" fmla="*/ 32 w 33"/>
                <a:gd name="T27" fmla="*/ 3 h 65"/>
                <a:gd name="T28" fmla="*/ 16 w 33"/>
                <a:gd name="T29" fmla="*/ 57 h 65"/>
                <a:gd name="T30" fmla="*/ 4 w 33"/>
                <a:gd name="T31" fmla="*/ 4 h 65"/>
                <a:gd name="T32" fmla="*/ 16 w 33"/>
                <a:gd name="T33" fmla="*/ 8 h 65"/>
                <a:gd name="T34" fmla="*/ 29 w 33"/>
                <a:gd name="T35" fmla="*/ 4 h 65"/>
                <a:gd name="T36" fmla="*/ 16 w 33"/>
                <a:gd name="T37" fmla="*/ 5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65">
                  <a:moveTo>
                    <a:pt x="32" y="3"/>
                  </a:moveTo>
                  <a:lnTo>
                    <a:pt x="28" y="0"/>
                  </a:lnTo>
                  <a:lnTo>
                    <a:pt x="16" y="5"/>
                  </a:lnTo>
                  <a:lnTo>
                    <a:pt x="4" y="0"/>
                  </a:lnTo>
                  <a:lnTo>
                    <a:pt x="0" y="3"/>
                  </a:lnTo>
                  <a:lnTo>
                    <a:pt x="0" y="3"/>
                  </a:lnTo>
                  <a:lnTo>
                    <a:pt x="0" y="3"/>
                  </a:lnTo>
                  <a:lnTo>
                    <a:pt x="15" y="65"/>
                  </a:lnTo>
                  <a:lnTo>
                    <a:pt x="19" y="65"/>
                  </a:lnTo>
                  <a:lnTo>
                    <a:pt x="33" y="3"/>
                  </a:lnTo>
                  <a:lnTo>
                    <a:pt x="33" y="3"/>
                  </a:lnTo>
                  <a:lnTo>
                    <a:pt x="33" y="3"/>
                  </a:lnTo>
                  <a:lnTo>
                    <a:pt x="33" y="3"/>
                  </a:lnTo>
                  <a:lnTo>
                    <a:pt x="32" y="3"/>
                  </a:lnTo>
                  <a:close/>
                  <a:moveTo>
                    <a:pt x="16" y="57"/>
                  </a:moveTo>
                  <a:lnTo>
                    <a:pt x="4" y="4"/>
                  </a:lnTo>
                  <a:lnTo>
                    <a:pt x="16" y="8"/>
                  </a:lnTo>
                  <a:lnTo>
                    <a:pt x="29" y="4"/>
                  </a:lnTo>
                  <a:lnTo>
                    <a:pt x="16"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0" name="Right Brace 239"/>
          <p:cNvSpPr/>
          <p:nvPr/>
        </p:nvSpPr>
        <p:spPr>
          <a:xfrm>
            <a:off x="61722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Text Box 10"/>
          <p:cNvSpPr txBox="1">
            <a:spLocks noChangeArrowheads="1"/>
          </p:cNvSpPr>
          <p:nvPr/>
        </p:nvSpPr>
        <p:spPr bwMode="auto">
          <a:xfrm>
            <a:off x="6400800" y="2495550"/>
            <a:ext cx="22098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a:t>
            </a:r>
            <a:endPar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42" name="Text Box 10"/>
          <p:cNvSpPr txBox="1">
            <a:spLocks noChangeArrowheads="1"/>
          </p:cNvSpPr>
          <p:nvPr/>
        </p:nvSpPr>
        <p:spPr bwMode="auto">
          <a:xfrm>
            <a:off x="6400800" y="3411944"/>
            <a:ext cx="2209800"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Progresif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p:txBody>
      </p:sp>
      <p:sp>
        <p:nvSpPr>
          <p:cNvPr id="243" name="Text Box 10"/>
          <p:cNvSpPr txBox="1">
            <a:spLocks noChangeArrowheads="1"/>
          </p:cNvSpPr>
          <p:nvPr/>
        </p:nvSpPr>
        <p:spPr bwMode="auto">
          <a:xfrm>
            <a:off x="6858000" y="8953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Enermous</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sit.</a:t>
            </a:r>
          </a:p>
        </p:txBody>
      </p:sp>
      <p:sp>
        <p:nvSpPr>
          <p:cNvPr id="244" name="Oval 243"/>
          <p:cNvSpPr/>
          <p:nvPr/>
        </p:nvSpPr>
        <p:spPr>
          <a:xfrm>
            <a:off x="6416174" y="10971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8" name="Text Box 10"/>
          <p:cNvSpPr txBox="1">
            <a:spLocks noChangeArrowheads="1"/>
          </p:cNvSpPr>
          <p:nvPr/>
        </p:nvSpPr>
        <p:spPr bwMode="auto">
          <a:xfrm>
            <a:off x="6858000" y="1581150"/>
            <a:ext cx="17526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Anonymouse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sit.</a:t>
            </a:r>
          </a:p>
        </p:txBody>
      </p:sp>
      <p:sp>
        <p:nvSpPr>
          <p:cNvPr id="249" name="Oval 248"/>
          <p:cNvSpPr/>
          <p:nvPr/>
        </p:nvSpPr>
        <p:spPr>
          <a:xfrm>
            <a:off x="6416174" y="1782971"/>
            <a:ext cx="365356" cy="367453"/>
          </a:xfrm>
          <a:prstGeom prst="ellipse">
            <a:avLst/>
          </a:prstGeom>
          <a:solidFill>
            <a:srgbClr val="45C1A4"/>
          </a:solidFill>
          <a:ln w="28575">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0" name="Rectangle 249"/>
          <p:cNvSpPr/>
          <p:nvPr/>
        </p:nvSpPr>
        <p:spPr>
          <a:xfrm>
            <a:off x="2186057" y="3725296"/>
            <a:ext cx="1550219" cy="980054"/>
          </a:xfrm>
          <a:prstGeom prst="rect">
            <a:avLst/>
          </a:prstGeom>
          <a:blipFill>
            <a:blip r:embed="rId3"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50"/>
                                        </p:tgtEl>
                                        <p:attrNameLst>
                                          <p:attrName>style.visibility</p:attrName>
                                        </p:attrNameLst>
                                      </p:cBhvr>
                                      <p:to>
                                        <p:strVal val="visible"/>
                                      </p:to>
                                    </p:set>
                                    <p:anim calcmode="lin" valueType="num">
                                      <p:cBhvr additive="base">
                                        <p:cTn id="17" dur="250" fill="hold"/>
                                        <p:tgtEl>
                                          <p:spTgt spid="250"/>
                                        </p:tgtEl>
                                        <p:attrNameLst>
                                          <p:attrName>ppt_x</p:attrName>
                                        </p:attrNameLst>
                                      </p:cBhvr>
                                      <p:tavLst>
                                        <p:tav tm="0">
                                          <p:val>
                                            <p:strVal val="#ppt_x"/>
                                          </p:val>
                                        </p:tav>
                                        <p:tav tm="100000">
                                          <p:val>
                                            <p:strVal val="#ppt_x"/>
                                          </p:val>
                                        </p:tav>
                                      </p:tavLst>
                                    </p:anim>
                                    <p:anim calcmode="lin" valueType="num">
                                      <p:cBhvr additive="base">
                                        <p:cTn id="18" dur="250" fill="hold"/>
                                        <p:tgtEl>
                                          <p:spTgt spid="25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75"/>
                                        </p:tgtEl>
                                        <p:attrNameLst>
                                          <p:attrName>style.visibility</p:attrName>
                                        </p:attrNameLst>
                                      </p:cBhvr>
                                      <p:to>
                                        <p:strVal val="visible"/>
                                      </p:to>
                                    </p:set>
                                    <p:anim calcmode="lin" valueType="num">
                                      <p:cBhvr additive="base">
                                        <p:cTn id="27" dur="250" fill="hold"/>
                                        <p:tgtEl>
                                          <p:spTgt spid="175"/>
                                        </p:tgtEl>
                                        <p:attrNameLst>
                                          <p:attrName>ppt_x</p:attrName>
                                        </p:attrNameLst>
                                      </p:cBhvr>
                                      <p:tavLst>
                                        <p:tav tm="0">
                                          <p:val>
                                            <p:strVal val="#ppt_x"/>
                                          </p:val>
                                        </p:tav>
                                        <p:tav tm="100000">
                                          <p:val>
                                            <p:strVal val="#ppt_x"/>
                                          </p:val>
                                        </p:tav>
                                      </p:tavLst>
                                    </p:anim>
                                    <p:anim calcmode="lin" valueType="num">
                                      <p:cBhvr additive="base">
                                        <p:cTn id="28" dur="250" fill="hold"/>
                                        <p:tgtEl>
                                          <p:spTgt spid="17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 calcmode="lin" valueType="num">
                                      <p:cBhvr additive="base">
                                        <p:cTn id="32" dur="250" fill="hold"/>
                                        <p:tgtEl>
                                          <p:spTgt spid="23"/>
                                        </p:tgtEl>
                                        <p:attrNameLst>
                                          <p:attrName>ppt_x</p:attrName>
                                        </p:attrNameLst>
                                      </p:cBhvr>
                                      <p:tavLst>
                                        <p:tav tm="0">
                                          <p:val>
                                            <p:strVal val="#ppt_x"/>
                                          </p:val>
                                        </p:tav>
                                        <p:tav tm="100000">
                                          <p:val>
                                            <p:strVal val="#ppt_x"/>
                                          </p:val>
                                        </p:tav>
                                      </p:tavLst>
                                    </p:anim>
                                    <p:anim calcmode="lin" valueType="num">
                                      <p:cBhvr additive="base">
                                        <p:cTn id="33" dur="250" fill="hold"/>
                                        <p:tgtEl>
                                          <p:spTgt spid="23"/>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11"/>
                                        </p:tgtEl>
                                        <p:attrNameLst>
                                          <p:attrName>style.visibility</p:attrName>
                                        </p:attrNameLst>
                                      </p:cBhvr>
                                      <p:to>
                                        <p:strVal val="visible"/>
                                      </p:to>
                                    </p:set>
                                    <p:anim calcmode="lin" valueType="num">
                                      <p:cBhvr additive="base">
                                        <p:cTn id="37" dur="250" fill="hold"/>
                                        <p:tgtEl>
                                          <p:spTgt spid="211"/>
                                        </p:tgtEl>
                                        <p:attrNameLst>
                                          <p:attrName>ppt_x</p:attrName>
                                        </p:attrNameLst>
                                      </p:cBhvr>
                                      <p:tavLst>
                                        <p:tav tm="0">
                                          <p:val>
                                            <p:strVal val="#ppt_x"/>
                                          </p:val>
                                        </p:tav>
                                        <p:tav tm="100000">
                                          <p:val>
                                            <p:strVal val="#ppt_x"/>
                                          </p:val>
                                        </p:tav>
                                      </p:tavLst>
                                    </p:anim>
                                    <p:anim calcmode="lin" valueType="num">
                                      <p:cBhvr additive="base">
                                        <p:cTn id="38" dur="250" fill="hold"/>
                                        <p:tgtEl>
                                          <p:spTgt spid="2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250" fill="hold"/>
                                        <p:tgtEl>
                                          <p:spTgt spid="25"/>
                                        </p:tgtEl>
                                        <p:attrNameLst>
                                          <p:attrName>ppt_x</p:attrName>
                                        </p:attrNameLst>
                                      </p:cBhvr>
                                      <p:tavLst>
                                        <p:tav tm="0">
                                          <p:val>
                                            <p:strVal val="#ppt_x"/>
                                          </p:val>
                                        </p:tav>
                                        <p:tav tm="100000">
                                          <p:val>
                                            <p:strVal val="#ppt_x"/>
                                          </p:val>
                                        </p:tav>
                                      </p:tavLst>
                                    </p:anim>
                                    <p:anim calcmode="lin" valueType="num">
                                      <p:cBhvr additive="base">
                                        <p:cTn id="43" dur="250" fill="hold"/>
                                        <p:tgtEl>
                                          <p:spTgt spid="2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 calcmode="lin" valueType="num">
                                      <p:cBhvr additive="base">
                                        <p:cTn id="47" dur="250" fill="hold"/>
                                        <p:tgtEl>
                                          <p:spTgt spid="167"/>
                                        </p:tgtEl>
                                        <p:attrNameLst>
                                          <p:attrName>ppt_x</p:attrName>
                                        </p:attrNameLst>
                                      </p:cBhvr>
                                      <p:tavLst>
                                        <p:tav tm="0">
                                          <p:val>
                                            <p:strVal val="#ppt_x"/>
                                          </p:val>
                                        </p:tav>
                                        <p:tav tm="100000">
                                          <p:val>
                                            <p:strVal val="#ppt_x"/>
                                          </p:val>
                                        </p:tav>
                                      </p:tavLst>
                                    </p:anim>
                                    <p:anim calcmode="lin" valueType="num">
                                      <p:cBhvr additive="base">
                                        <p:cTn id="48" dur="250" fill="hold"/>
                                        <p:tgtEl>
                                          <p:spTgt spid="16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additive="base">
                                        <p:cTn id="52" dur="250" fill="hold"/>
                                        <p:tgtEl>
                                          <p:spTgt spid="22"/>
                                        </p:tgtEl>
                                        <p:attrNameLst>
                                          <p:attrName>ppt_x</p:attrName>
                                        </p:attrNameLst>
                                      </p:cBhvr>
                                      <p:tavLst>
                                        <p:tav tm="0">
                                          <p:val>
                                            <p:strVal val="#ppt_x"/>
                                          </p:val>
                                        </p:tav>
                                        <p:tav tm="100000">
                                          <p:val>
                                            <p:strVal val="#ppt_x"/>
                                          </p:val>
                                        </p:tav>
                                      </p:tavLst>
                                    </p:anim>
                                    <p:anim calcmode="lin" valueType="num">
                                      <p:cBhvr additive="base">
                                        <p:cTn id="53" dur="250" fill="hold"/>
                                        <p:tgtEl>
                                          <p:spTgt spid="2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151"/>
                                        </p:tgtEl>
                                        <p:attrNameLst>
                                          <p:attrName>style.visibility</p:attrName>
                                        </p:attrNameLst>
                                      </p:cBhvr>
                                      <p:to>
                                        <p:strVal val="visible"/>
                                      </p:to>
                                    </p:set>
                                    <p:anim calcmode="lin" valueType="num">
                                      <p:cBhvr additive="base">
                                        <p:cTn id="57" dur="250" fill="hold"/>
                                        <p:tgtEl>
                                          <p:spTgt spid="151"/>
                                        </p:tgtEl>
                                        <p:attrNameLst>
                                          <p:attrName>ppt_x</p:attrName>
                                        </p:attrNameLst>
                                      </p:cBhvr>
                                      <p:tavLst>
                                        <p:tav tm="0">
                                          <p:val>
                                            <p:strVal val="#ppt_x"/>
                                          </p:val>
                                        </p:tav>
                                        <p:tav tm="100000">
                                          <p:val>
                                            <p:strVal val="#ppt_x"/>
                                          </p:val>
                                        </p:tav>
                                      </p:tavLst>
                                    </p:anim>
                                    <p:anim calcmode="lin" valueType="num">
                                      <p:cBhvr additive="base">
                                        <p:cTn id="58" dur="250" fill="hold"/>
                                        <p:tgtEl>
                                          <p:spTgt spid="15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4"/>
                                        </p:tgtEl>
                                        <p:attrNameLst>
                                          <p:attrName>style.visibility</p:attrName>
                                        </p:attrNameLst>
                                      </p:cBhvr>
                                      <p:to>
                                        <p:strVal val="visible"/>
                                      </p:to>
                                    </p:set>
                                    <p:anim calcmode="lin" valueType="num">
                                      <p:cBhvr additive="base">
                                        <p:cTn id="62" dur="250" fill="hold"/>
                                        <p:tgtEl>
                                          <p:spTgt spid="24"/>
                                        </p:tgtEl>
                                        <p:attrNameLst>
                                          <p:attrName>ppt_x</p:attrName>
                                        </p:attrNameLst>
                                      </p:cBhvr>
                                      <p:tavLst>
                                        <p:tav tm="0">
                                          <p:val>
                                            <p:strVal val="#ppt_x"/>
                                          </p:val>
                                        </p:tav>
                                        <p:tav tm="100000">
                                          <p:val>
                                            <p:strVal val="#ppt_x"/>
                                          </p:val>
                                        </p:tav>
                                      </p:tavLst>
                                    </p:anim>
                                    <p:anim calcmode="lin" valueType="num">
                                      <p:cBhvr additive="base">
                                        <p:cTn id="63" dur="250" fill="hold"/>
                                        <p:tgtEl>
                                          <p:spTgt spid="2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66"/>
                                        </p:tgtEl>
                                        <p:attrNameLst>
                                          <p:attrName>style.visibility</p:attrName>
                                        </p:attrNameLst>
                                      </p:cBhvr>
                                      <p:to>
                                        <p:strVal val="visible"/>
                                      </p:to>
                                    </p:set>
                                    <p:anim calcmode="lin" valueType="num">
                                      <p:cBhvr additive="base">
                                        <p:cTn id="67" dur="250" fill="hold"/>
                                        <p:tgtEl>
                                          <p:spTgt spid="166"/>
                                        </p:tgtEl>
                                        <p:attrNameLst>
                                          <p:attrName>ppt_x</p:attrName>
                                        </p:attrNameLst>
                                      </p:cBhvr>
                                      <p:tavLst>
                                        <p:tav tm="0">
                                          <p:val>
                                            <p:strVal val="#ppt_x"/>
                                          </p:val>
                                        </p:tav>
                                        <p:tav tm="100000">
                                          <p:val>
                                            <p:strVal val="#ppt_x"/>
                                          </p:val>
                                        </p:tav>
                                      </p:tavLst>
                                    </p:anim>
                                    <p:anim calcmode="lin" valueType="num">
                                      <p:cBhvr additive="base">
                                        <p:cTn id="68" dur="250" fill="hold"/>
                                        <p:tgtEl>
                                          <p:spTgt spid="16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7"/>
                                        </p:tgtEl>
                                        <p:attrNameLst>
                                          <p:attrName>style.visibility</p:attrName>
                                        </p:attrNameLst>
                                      </p:cBhvr>
                                      <p:to>
                                        <p:strVal val="visible"/>
                                      </p:to>
                                    </p:set>
                                    <p:anim calcmode="lin" valueType="num">
                                      <p:cBhvr additive="base">
                                        <p:cTn id="72" dur="250" fill="hold"/>
                                        <p:tgtEl>
                                          <p:spTgt spid="17"/>
                                        </p:tgtEl>
                                        <p:attrNameLst>
                                          <p:attrName>ppt_x</p:attrName>
                                        </p:attrNameLst>
                                      </p:cBhvr>
                                      <p:tavLst>
                                        <p:tav tm="0">
                                          <p:val>
                                            <p:strVal val="#ppt_x"/>
                                          </p:val>
                                        </p:tav>
                                        <p:tav tm="100000">
                                          <p:val>
                                            <p:strVal val="#ppt_x"/>
                                          </p:val>
                                        </p:tav>
                                      </p:tavLst>
                                    </p:anim>
                                    <p:anim calcmode="lin" valueType="num">
                                      <p:cBhvr additive="base">
                                        <p:cTn id="73" dur="250" fill="hold"/>
                                        <p:tgtEl>
                                          <p:spTgt spid="1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96"/>
                                        </p:tgtEl>
                                        <p:attrNameLst>
                                          <p:attrName>style.visibility</p:attrName>
                                        </p:attrNameLst>
                                      </p:cBhvr>
                                      <p:to>
                                        <p:strVal val="visible"/>
                                      </p:to>
                                    </p:set>
                                    <p:anim calcmode="lin" valueType="num">
                                      <p:cBhvr additive="base">
                                        <p:cTn id="77" dur="250" fill="hold"/>
                                        <p:tgtEl>
                                          <p:spTgt spid="196"/>
                                        </p:tgtEl>
                                        <p:attrNameLst>
                                          <p:attrName>ppt_x</p:attrName>
                                        </p:attrNameLst>
                                      </p:cBhvr>
                                      <p:tavLst>
                                        <p:tav tm="0">
                                          <p:val>
                                            <p:strVal val="#ppt_x"/>
                                          </p:val>
                                        </p:tav>
                                        <p:tav tm="100000">
                                          <p:val>
                                            <p:strVal val="#ppt_x"/>
                                          </p:val>
                                        </p:tav>
                                      </p:tavLst>
                                    </p:anim>
                                    <p:anim calcmode="lin" valueType="num">
                                      <p:cBhvr additive="base">
                                        <p:cTn id="78" dur="250" fill="hold"/>
                                        <p:tgtEl>
                                          <p:spTgt spid="19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91"/>
                                        </p:tgtEl>
                                        <p:attrNameLst>
                                          <p:attrName>style.visibility</p:attrName>
                                        </p:attrNameLst>
                                      </p:cBhvr>
                                      <p:to>
                                        <p:strVal val="visible"/>
                                      </p:to>
                                    </p:set>
                                    <p:anim calcmode="lin" valueType="num">
                                      <p:cBhvr additive="base">
                                        <p:cTn id="87" dur="250" fill="hold"/>
                                        <p:tgtEl>
                                          <p:spTgt spid="191"/>
                                        </p:tgtEl>
                                        <p:attrNameLst>
                                          <p:attrName>ppt_x</p:attrName>
                                        </p:attrNameLst>
                                      </p:cBhvr>
                                      <p:tavLst>
                                        <p:tav tm="0">
                                          <p:val>
                                            <p:strVal val="#ppt_x"/>
                                          </p:val>
                                        </p:tav>
                                        <p:tav tm="100000">
                                          <p:val>
                                            <p:strVal val="#ppt_x"/>
                                          </p:val>
                                        </p:tav>
                                      </p:tavLst>
                                    </p:anim>
                                    <p:anim calcmode="lin" valueType="num">
                                      <p:cBhvr additive="base">
                                        <p:cTn id="88" dur="250" fill="hold"/>
                                        <p:tgtEl>
                                          <p:spTgt spid="19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250" fill="hold"/>
                                        <p:tgtEl>
                                          <p:spTgt spid="20"/>
                                        </p:tgtEl>
                                        <p:attrNameLst>
                                          <p:attrName>ppt_x</p:attrName>
                                        </p:attrNameLst>
                                      </p:cBhvr>
                                      <p:tavLst>
                                        <p:tav tm="0">
                                          <p:val>
                                            <p:strVal val="#ppt_x"/>
                                          </p:val>
                                        </p:tav>
                                        <p:tav tm="100000">
                                          <p:val>
                                            <p:strVal val="#ppt_x"/>
                                          </p:val>
                                        </p:tav>
                                      </p:tavLst>
                                    </p:anim>
                                    <p:anim calcmode="lin" valueType="num">
                                      <p:cBhvr additive="base">
                                        <p:cTn id="93" dur="25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147"/>
                                        </p:tgtEl>
                                        <p:attrNameLst>
                                          <p:attrName>style.visibility</p:attrName>
                                        </p:attrNameLst>
                                      </p:cBhvr>
                                      <p:to>
                                        <p:strVal val="visible"/>
                                      </p:to>
                                    </p:set>
                                    <p:anim calcmode="lin" valueType="num">
                                      <p:cBhvr additive="base">
                                        <p:cTn id="97" dur="250" fill="hold"/>
                                        <p:tgtEl>
                                          <p:spTgt spid="147"/>
                                        </p:tgtEl>
                                        <p:attrNameLst>
                                          <p:attrName>ppt_x</p:attrName>
                                        </p:attrNameLst>
                                      </p:cBhvr>
                                      <p:tavLst>
                                        <p:tav tm="0">
                                          <p:val>
                                            <p:strVal val="#ppt_x"/>
                                          </p:val>
                                        </p:tav>
                                        <p:tav tm="100000">
                                          <p:val>
                                            <p:strVal val="#ppt_x"/>
                                          </p:val>
                                        </p:tav>
                                      </p:tavLst>
                                    </p:anim>
                                    <p:anim calcmode="lin" valueType="num">
                                      <p:cBhvr additive="base">
                                        <p:cTn id="98" dur="250" fill="hold"/>
                                        <p:tgtEl>
                                          <p:spTgt spid="14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9"/>
                                        </p:tgtEl>
                                        <p:attrNameLst>
                                          <p:attrName>style.visibility</p:attrName>
                                        </p:attrNameLst>
                                      </p:cBhvr>
                                      <p:to>
                                        <p:strVal val="visible"/>
                                      </p:to>
                                    </p:set>
                                    <p:anim calcmode="lin" valueType="num">
                                      <p:cBhvr additive="base">
                                        <p:cTn id="102" dur="250" fill="hold"/>
                                        <p:tgtEl>
                                          <p:spTgt spid="19"/>
                                        </p:tgtEl>
                                        <p:attrNameLst>
                                          <p:attrName>ppt_x</p:attrName>
                                        </p:attrNameLst>
                                      </p:cBhvr>
                                      <p:tavLst>
                                        <p:tav tm="0">
                                          <p:val>
                                            <p:strVal val="#ppt_x"/>
                                          </p:val>
                                        </p:tav>
                                        <p:tav tm="100000">
                                          <p:val>
                                            <p:strVal val="#ppt_x"/>
                                          </p:val>
                                        </p:tav>
                                      </p:tavLst>
                                    </p:anim>
                                    <p:anim calcmode="lin" valueType="num">
                                      <p:cBhvr additive="base">
                                        <p:cTn id="103" dur="250" fill="hold"/>
                                        <p:tgtEl>
                                          <p:spTgt spid="1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219"/>
                                        </p:tgtEl>
                                        <p:attrNameLst>
                                          <p:attrName>style.visibility</p:attrName>
                                        </p:attrNameLst>
                                      </p:cBhvr>
                                      <p:to>
                                        <p:strVal val="visible"/>
                                      </p:to>
                                    </p:set>
                                    <p:anim calcmode="lin" valueType="num">
                                      <p:cBhvr additive="base">
                                        <p:cTn id="107" dur="250" fill="hold"/>
                                        <p:tgtEl>
                                          <p:spTgt spid="219"/>
                                        </p:tgtEl>
                                        <p:attrNameLst>
                                          <p:attrName>ppt_x</p:attrName>
                                        </p:attrNameLst>
                                      </p:cBhvr>
                                      <p:tavLst>
                                        <p:tav tm="0">
                                          <p:val>
                                            <p:strVal val="#ppt_x"/>
                                          </p:val>
                                        </p:tav>
                                        <p:tav tm="100000">
                                          <p:val>
                                            <p:strVal val="#ppt_x"/>
                                          </p:val>
                                        </p:tav>
                                      </p:tavLst>
                                    </p:anim>
                                    <p:anim calcmode="lin" valueType="num">
                                      <p:cBhvr additive="base">
                                        <p:cTn id="108" dur="250" fill="hold"/>
                                        <p:tgtEl>
                                          <p:spTgt spid="21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
                                        </p:tgtEl>
                                        <p:attrNameLst>
                                          <p:attrName>style.visibility</p:attrName>
                                        </p:attrNameLst>
                                      </p:cBhvr>
                                      <p:to>
                                        <p:strVal val="visible"/>
                                      </p:to>
                                    </p:set>
                                    <p:anim calcmode="lin" valueType="num">
                                      <p:cBhvr additive="base">
                                        <p:cTn id="112" dur="250" fill="hold"/>
                                        <p:tgtEl>
                                          <p:spTgt spid="7"/>
                                        </p:tgtEl>
                                        <p:attrNameLst>
                                          <p:attrName>ppt_x</p:attrName>
                                        </p:attrNameLst>
                                      </p:cBhvr>
                                      <p:tavLst>
                                        <p:tav tm="0">
                                          <p:val>
                                            <p:strVal val="#ppt_x"/>
                                          </p:val>
                                        </p:tav>
                                        <p:tav tm="100000">
                                          <p:val>
                                            <p:strVal val="#ppt_x"/>
                                          </p:val>
                                        </p:tav>
                                      </p:tavLst>
                                    </p:anim>
                                    <p:anim calcmode="lin" valueType="num">
                                      <p:cBhvr additive="base">
                                        <p:cTn id="113" dur="250" fill="hold"/>
                                        <p:tgtEl>
                                          <p:spTgt spid="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200"/>
                                        </p:tgtEl>
                                        <p:attrNameLst>
                                          <p:attrName>style.visibility</p:attrName>
                                        </p:attrNameLst>
                                      </p:cBhvr>
                                      <p:to>
                                        <p:strVal val="visible"/>
                                      </p:to>
                                    </p:set>
                                    <p:anim calcmode="lin" valueType="num">
                                      <p:cBhvr additive="base">
                                        <p:cTn id="117" dur="250" fill="hold"/>
                                        <p:tgtEl>
                                          <p:spTgt spid="200"/>
                                        </p:tgtEl>
                                        <p:attrNameLst>
                                          <p:attrName>ppt_x</p:attrName>
                                        </p:attrNameLst>
                                      </p:cBhvr>
                                      <p:tavLst>
                                        <p:tav tm="0">
                                          <p:val>
                                            <p:strVal val="#ppt_x"/>
                                          </p:val>
                                        </p:tav>
                                        <p:tav tm="100000">
                                          <p:val>
                                            <p:strVal val="#ppt_x"/>
                                          </p:val>
                                        </p:tav>
                                      </p:tavLst>
                                    </p:anim>
                                    <p:anim calcmode="lin" valueType="num">
                                      <p:cBhvr additive="base">
                                        <p:cTn id="118" dur="250" fill="hold"/>
                                        <p:tgtEl>
                                          <p:spTgt spid="200"/>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9"/>
                                        </p:tgtEl>
                                        <p:attrNameLst>
                                          <p:attrName>style.visibility</p:attrName>
                                        </p:attrNameLst>
                                      </p:cBhvr>
                                      <p:to>
                                        <p:strVal val="visible"/>
                                      </p:to>
                                    </p:set>
                                    <p:anim calcmode="lin" valueType="num">
                                      <p:cBhvr additive="base">
                                        <p:cTn id="122" dur="250" fill="hold"/>
                                        <p:tgtEl>
                                          <p:spTgt spid="9"/>
                                        </p:tgtEl>
                                        <p:attrNameLst>
                                          <p:attrName>ppt_x</p:attrName>
                                        </p:attrNameLst>
                                      </p:cBhvr>
                                      <p:tavLst>
                                        <p:tav tm="0">
                                          <p:val>
                                            <p:strVal val="#ppt_x"/>
                                          </p:val>
                                        </p:tav>
                                        <p:tav tm="100000">
                                          <p:val>
                                            <p:strVal val="#ppt_x"/>
                                          </p:val>
                                        </p:tav>
                                      </p:tavLst>
                                    </p:anim>
                                    <p:anim calcmode="lin" valueType="num">
                                      <p:cBhvr additive="base">
                                        <p:cTn id="123" dur="250" fill="hold"/>
                                        <p:tgtEl>
                                          <p:spTgt spid="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25"/>
                                        </p:tgtEl>
                                        <p:attrNameLst>
                                          <p:attrName>style.visibility</p:attrName>
                                        </p:attrNameLst>
                                      </p:cBhvr>
                                      <p:to>
                                        <p:strVal val="visible"/>
                                      </p:to>
                                    </p:set>
                                    <p:anim calcmode="lin" valueType="num">
                                      <p:cBhvr additive="base">
                                        <p:cTn id="127" dur="250" fill="hold"/>
                                        <p:tgtEl>
                                          <p:spTgt spid="225"/>
                                        </p:tgtEl>
                                        <p:attrNameLst>
                                          <p:attrName>ppt_x</p:attrName>
                                        </p:attrNameLst>
                                      </p:cBhvr>
                                      <p:tavLst>
                                        <p:tav tm="0">
                                          <p:val>
                                            <p:strVal val="#ppt_x"/>
                                          </p:val>
                                        </p:tav>
                                        <p:tav tm="100000">
                                          <p:val>
                                            <p:strVal val="#ppt_x"/>
                                          </p:val>
                                        </p:tav>
                                      </p:tavLst>
                                    </p:anim>
                                    <p:anim calcmode="lin" valueType="num">
                                      <p:cBhvr additive="base">
                                        <p:cTn id="128" dur="250" fill="hold"/>
                                        <p:tgtEl>
                                          <p:spTgt spid="225"/>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8"/>
                                        </p:tgtEl>
                                        <p:attrNameLst>
                                          <p:attrName>style.visibility</p:attrName>
                                        </p:attrNameLst>
                                      </p:cBhvr>
                                      <p:to>
                                        <p:strVal val="visible"/>
                                      </p:to>
                                    </p:set>
                                    <p:anim calcmode="lin" valueType="num">
                                      <p:cBhvr additive="base">
                                        <p:cTn id="132" dur="250" fill="hold"/>
                                        <p:tgtEl>
                                          <p:spTgt spid="8"/>
                                        </p:tgtEl>
                                        <p:attrNameLst>
                                          <p:attrName>ppt_x</p:attrName>
                                        </p:attrNameLst>
                                      </p:cBhvr>
                                      <p:tavLst>
                                        <p:tav tm="0">
                                          <p:val>
                                            <p:strVal val="#ppt_x"/>
                                          </p:val>
                                        </p:tav>
                                        <p:tav tm="100000">
                                          <p:val>
                                            <p:strVal val="#ppt_x"/>
                                          </p:val>
                                        </p:tav>
                                      </p:tavLst>
                                    </p:anim>
                                    <p:anim calcmode="lin" valueType="num">
                                      <p:cBhvr additive="base">
                                        <p:cTn id="133" dur="250" fill="hold"/>
                                        <p:tgtEl>
                                          <p:spTgt spid="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04"/>
                                        </p:tgtEl>
                                        <p:attrNameLst>
                                          <p:attrName>style.visibility</p:attrName>
                                        </p:attrNameLst>
                                      </p:cBhvr>
                                      <p:to>
                                        <p:strVal val="visible"/>
                                      </p:to>
                                    </p:set>
                                    <p:anim calcmode="lin" valueType="num">
                                      <p:cBhvr additive="base">
                                        <p:cTn id="137" dur="250" fill="hold"/>
                                        <p:tgtEl>
                                          <p:spTgt spid="204"/>
                                        </p:tgtEl>
                                        <p:attrNameLst>
                                          <p:attrName>ppt_x</p:attrName>
                                        </p:attrNameLst>
                                      </p:cBhvr>
                                      <p:tavLst>
                                        <p:tav tm="0">
                                          <p:val>
                                            <p:strVal val="#ppt_x"/>
                                          </p:val>
                                        </p:tav>
                                        <p:tav tm="100000">
                                          <p:val>
                                            <p:strVal val="#ppt_x"/>
                                          </p:val>
                                        </p:tav>
                                      </p:tavLst>
                                    </p:anim>
                                    <p:anim calcmode="lin" valueType="num">
                                      <p:cBhvr additive="base">
                                        <p:cTn id="138" dur="250" fill="hold"/>
                                        <p:tgtEl>
                                          <p:spTgt spid="20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10"/>
                                        </p:tgtEl>
                                        <p:attrNameLst>
                                          <p:attrName>style.visibility</p:attrName>
                                        </p:attrNameLst>
                                      </p:cBhvr>
                                      <p:to>
                                        <p:strVal val="visible"/>
                                      </p:to>
                                    </p:set>
                                    <p:anim calcmode="lin" valueType="num">
                                      <p:cBhvr additive="base">
                                        <p:cTn id="142" dur="250" fill="hold"/>
                                        <p:tgtEl>
                                          <p:spTgt spid="10"/>
                                        </p:tgtEl>
                                        <p:attrNameLst>
                                          <p:attrName>ppt_x</p:attrName>
                                        </p:attrNameLst>
                                      </p:cBhvr>
                                      <p:tavLst>
                                        <p:tav tm="0">
                                          <p:val>
                                            <p:strVal val="#ppt_x"/>
                                          </p:val>
                                        </p:tav>
                                        <p:tav tm="100000">
                                          <p:val>
                                            <p:strVal val="#ppt_x"/>
                                          </p:val>
                                        </p:tav>
                                      </p:tavLst>
                                    </p:anim>
                                    <p:anim calcmode="lin" valueType="num">
                                      <p:cBhvr additive="base">
                                        <p:cTn id="143" dur="250" fill="hold"/>
                                        <p:tgtEl>
                                          <p:spTgt spid="1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163"/>
                                        </p:tgtEl>
                                        <p:attrNameLst>
                                          <p:attrName>style.visibility</p:attrName>
                                        </p:attrNameLst>
                                      </p:cBhvr>
                                      <p:to>
                                        <p:strVal val="visible"/>
                                      </p:to>
                                    </p:set>
                                    <p:anim calcmode="lin" valueType="num">
                                      <p:cBhvr additive="base">
                                        <p:cTn id="147" dur="250" fill="hold"/>
                                        <p:tgtEl>
                                          <p:spTgt spid="163"/>
                                        </p:tgtEl>
                                        <p:attrNameLst>
                                          <p:attrName>ppt_x</p:attrName>
                                        </p:attrNameLst>
                                      </p:cBhvr>
                                      <p:tavLst>
                                        <p:tav tm="0">
                                          <p:val>
                                            <p:strVal val="#ppt_x"/>
                                          </p:val>
                                        </p:tav>
                                        <p:tav tm="100000">
                                          <p:val>
                                            <p:strVal val="#ppt_x"/>
                                          </p:val>
                                        </p:tav>
                                      </p:tavLst>
                                    </p:anim>
                                    <p:anim calcmode="lin" valueType="num">
                                      <p:cBhvr additive="base">
                                        <p:cTn id="148" dur="250" fill="hold"/>
                                        <p:tgtEl>
                                          <p:spTgt spid="1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11"/>
                                        </p:tgtEl>
                                        <p:attrNameLst>
                                          <p:attrName>style.visibility</p:attrName>
                                        </p:attrNameLst>
                                      </p:cBhvr>
                                      <p:to>
                                        <p:strVal val="visible"/>
                                      </p:to>
                                    </p:set>
                                    <p:anim calcmode="lin" valueType="num">
                                      <p:cBhvr additive="base">
                                        <p:cTn id="152" dur="250" fill="hold"/>
                                        <p:tgtEl>
                                          <p:spTgt spid="11"/>
                                        </p:tgtEl>
                                        <p:attrNameLst>
                                          <p:attrName>ppt_x</p:attrName>
                                        </p:attrNameLst>
                                      </p:cBhvr>
                                      <p:tavLst>
                                        <p:tav tm="0">
                                          <p:val>
                                            <p:strVal val="#ppt_x"/>
                                          </p:val>
                                        </p:tav>
                                        <p:tav tm="100000">
                                          <p:val>
                                            <p:strVal val="#ppt_x"/>
                                          </p:val>
                                        </p:tav>
                                      </p:tavLst>
                                    </p:anim>
                                    <p:anim calcmode="lin" valueType="num">
                                      <p:cBhvr additive="base">
                                        <p:cTn id="153" dur="250" fill="hold"/>
                                        <p:tgtEl>
                                          <p:spTgt spid="11"/>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230"/>
                                        </p:tgtEl>
                                        <p:attrNameLst>
                                          <p:attrName>style.visibility</p:attrName>
                                        </p:attrNameLst>
                                      </p:cBhvr>
                                      <p:to>
                                        <p:strVal val="visible"/>
                                      </p:to>
                                    </p:set>
                                    <p:anim calcmode="lin" valueType="num">
                                      <p:cBhvr additive="base">
                                        <p:cTn id="157" dur="250" fill="hold"/>
                                        <p:tgtEl>
                                          <p:spTgt spid="230"/>
                                        </p:tgtEl>
                                        <p:attrNameLst>
                                          <p:attrName>ppt_x</p:attrName>
                                        </p:attrNameLst>
                                      </p:cBhvr>
                                      <p:tavLst>
                                        <p:tav tm="0">
                                          <p:val>
                                            <p:strVal val="#ppt_x"/>
                                          </p:val>
                                        </p:tav>
                                        <p:tav tm="100000">
                                          <p:val>
                                            <p:strVal val="#ppt_x"/>
                                          </p:val>
                                        </p:tav>
                                      </p:tavLst>
                                    </p:anim>
                                    <p:anim calcmode="lin" valueType="num">
                                      <p:cBhvr additive="base">
                                        <p:cTn id="158" dur="250" fill="hold"/>
                                        <p:tgtEl>
                                          <p:spTgt spid="230"/>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12"/>
                                        </p:tgtEl>
                                        <p:attrNameLst>
                                          <p:attrName>style.visibility</p:attrName>
                                        </p:attrNameLst>
                                      </p:cBhvr>
                                      <p:to>
                                        <p:strVal val="visible"/>
                                      </p:to>
                                    </p:set>
                                    <p:anim calcmode="lin" valueType="num">
                                      <p:cBhvr additive="base">
                                        <p:cTn id="162" dur="250" fill="hold"/>
                                        <p:tgtEl>
                                          <p:spTgt spid="12"/>
                                        </p:tgtEl>
                                        <p:attrNameLst>
                                          <p:attrName>ppt_x</p:attrName>
                                        </p:attrNameLst>
                                      </p:cBhvr>
                                      <p:tavLst>
                                        <p:tav tm="0">
                                          <p:val>
                                            <p:strVal val="#ppt_x"/>
                                          </p:val>
                                        </p:tav>
                                        <p:tav tm="100000">
                                          <p:val>
                                            <p:strVal val="#ppt_x"/>
                                          </p:val>
                                        </p:tav>
                                      </p:tavLst>
                                    </p:anim>
                                    <p:anim calcmode="lin" valueType="num">
                                      <p:cBhvr additive="base">
                                        <p:cTn id="163" dur="250" fill="hold"/>
                                        <p:tgtEl>
                                          <p:spTgt spid="12"/>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178"/>
                                        </p:tgtEl>
                                        <p:attrNameLst>
                                          <p:attrName>style.visibility</p:attrName>
                                        </p:attrNameLst>
                                      </p:cBhvr>
                                      <p:to>
                                        <p:strVal val="visible"/>
                                      </p:to>
                                    </p:set>
                                    <p:anim calcmode="lin" valueType="num">
                                      <p:cBhvr additive="base">
                                        <p:cTn id="167" dur="250" fill="hold"/>
                                        <p:tgtEl>
                                          <p:spTgt spid="178"/>
                                        </p:tgtEl>
                                        <p:attrNameLst>
                                          <p:attrName>ppt_x</p:attrName>
                                        </p:attrNameLst>
                                      </p:cBhvr>
                                      <p:tavLst>
                                        <p:tav tm="0">
                                          <p:val>
                                            <p:strVal val="#ppt_x"/>
                                          </p:val>
                                        </p:tav>
                                        <p:tav tm="100000">
                                          <p:val>
                                            <p:strVal val="#ppt_x"/>
                                          </p:val>
                                        </p:tav>
                                      </p:tavLst>
                                    </p:anim>
                                    <p:anim calcmode="lin" valueType="num">
                                      <p:cBhvr additive="base">
                                        <p:cTn id="168" dur="250" fill="hold"/>
                                        <p:tgtEl>
                                          <p:spTgt spid="17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13"/>
                                        </p:tgtEl>
                                        <p:attrNameLst>
                                          <p:attrName>style.visibility</p:attrName>
                                        </p:attrNameLst>
                                      </p:cBhvr>
                                      <p:to>
                                        <p:strVal val="visible"/>
                                      </p:to>
                                    </p:set>
                                    <p:anim calcmode="lin" valueType="num">
                                      <p:cBhvr additive="base">
                                        <p:cTn id="172" dur="250" fill="hold"/>
                                        <p:tgtEl>
                                          <p:spTgt spid="13"/>
                                        </p:tgtEl>
                                        <p:attrNameLst>
                                          <p:attrName>ppt_x</p:attrName>
                                        </p:attrNameLst>
                                      </p:cBhvr>
                                      <p:tavLst>
                                        <p:tav tm="0">
                                          <p:val>
                                            <p:strVal val="#ppt_x"/>
                                          </p:val>
                                        </p:tav>
                                        <p:tav tm="100000">
                                          <p:val>
                                            <p:strVal val="#ppt_x"/>
                                          </p:val>
                                        </p:tav>
                                      </p:tavLst>
                                    </p:anim>
                                    <p:anim calcmode="lin" valueType="num">
                                      <p:cBhvr additive="base">
                                        <p:cTn id="173" dur="250" fill="hold"/>
                                        <p:tgtEl>
                                          <p:spTgt spid="13"/>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169"/>
                                        </p:tgtEl>
                                        <p:attrNameLst>
                                          <p:attrName>style.visibility</p:attrName>
                                        </p:attrNameLst>
                                      </p:cBhvr>
                                      <p:to>
                                        <p:strVal val="visible"/>
                                      </p:to>
                                    </p:set>
                                    <p:anim calcmode="lin" valueType="num">
                                      <p:cBhvr additive="base">
                                        <p:cTn id="177" dur="250" fill="hold"/>
                                        <p:tgtEl>
                                          <p:spTgt spid="169"/>
                                        </p:tgtEl>
                                        <p:attrNameLst>
                                          <p:attrName>ppt_x</p:attrName>
                                        </p:attrNameLst>
                                      </p:cBhvr>
                                      <p:tavLst>
                                        <p:tav tm="0">
                                          <p:val>
                                            <p:strVal val="#ppt_x"/>
                                          </p:val>
                                        </p:tav>
                                        <p:tav tm="100000">
                                          <p:val>
                                            <p:strVal val="#ppt_x"/>
                                          </p:val>
                                        </p:tav>
                                      </p:tavLst>
                                    </p:anim>
                                    <p:anim calcmode="lin" valueType="num">
                                      <p:cBhvr additive="base">
                                        <p:cTn id="178" dur="250" fill="hold"/>
                                        <p:tgtEl>
                                          <p:spTgt spid="16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14"/>
                                        </p:tgtEl>
                                        <p:attrNameLst>
                                          <p:attrName>style.visibility</p:attrName>
                                        </p:attrNameLst>
                                      </p:cBhvr>
                                      <p:to>
                                        <p:strVal val="visible"/>
                                      </p:to>
                                    </p:set>
                                    <p:anim calcmode="lin" valueType="num">
                                      <p:cBhvr additive="base">
                                        <p:cTn id="182" dur="250" fill="hold"/>
                                        <p:tgtEl>
                                          <p:spTgt spid="14"/>
                                        </p:tgtEl>
                                        <p:attrNameLst>
                                          <p:attrName>ppt_x</p:attrName>
                                        </p:attrNameLst>
                                      </p:cBhvr>
                                      <p:tavLst>
                                        <p:tav tm="0">
                                          <p:val>
                                            <p:strVal val="#ppt_x"/>
                                          </p:val>
                                        </p:tav>
                                        <p:tav tm="100000">
                                          <p:val>
                                            <p:strVal val="#ppt_x"/>
                                          </p:val>
                                        </p:tav>
                                      </p:tavLst>
                                    </p:anim>
                                    <p:anim calcmode="lin" valueType="num">
                                      <p:cBhvr additive="base">
                                        <p:cTn id="183" dur="250" fill="hold"/>
                                        <p:tgtEl>
                                          <p:spTgt spid="14"/>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213"/>
                                        </p:tgtEl>
                                        <p:attrNameLst>
                                          <p:attrName>style.visibility</p:attrName>
                                        </p:attrNameLst>
                                      </p:cBhvr>
                                      <p:to>
                                        <p:strVal val="visible"/>
                                      </p:to>
                                    </p:set>
                                    <p:anim calcmode="lin" valueType="num">
                                      <p:cBhvr additive="base">
                                        <p:cTn id="187" dur="250" fill="hold"/>
                                        <p:tgtEl>
                                          <p:spTgt spid="213"/>
                                        </p:tgtEl>
                                        <p:attrNameLst>
                                          <p:attrName>ppt_x</p:attrName>
                                        </p:attrNameLst>
                                      </p:cBhvr>
                                      <p:tavLst>
                                        <p:tav tm="0">
                                          <p:val>
                                            <p:strVal val="#ppt_x"/>
                                          </p:val>
                                        </p:tav>
                                        <p:tav tm="100000">
                                          <p:val>
                                            <p:strVal val="#ppt_x"/>
                                          </p:val>
                                        </p:tav>
                                      </p:tavLst>
                                    </p:anim>
                                    <p:anim calcmode="lin" valueType="num">
                                      <p:cBhvr additive="base">
                                        <p:cTn id="188" dur="250" fill="hold"/>
                                        <p:tgtEl>
                                          <p:spTgt spid="213"/>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15"/>
                                        </p:tgtEl>
                                        <p:attrNameLst>
                                          <p:attrName>style.visibility</p:attrName>
                                        </p:attrNameLst>
                                      </p:cBhvr>
                                      <p:to>
                                        <p:strVal val="visible"/>
                                      </p:to>
                                    </p:set>
                                    <p:anim calcmode="lin" valueType="num">
                                      <p:cBhvr additive="base">
                                        <p:cTn id="192" dur="250" fill="hold"/>
                                        <p:tgtEl>
                                          <p:spTgt spid="15"/>
                                        </p:tgtEl>
                                        <p:attrNameLst>
                                          <p:attrName>ppt_x</p:attrName>
                                        </p:attrNameLst>
                                      </p:cBhvr>
                                      <p:tavLst>
                                        <p:tav tm="0">
                                          <p:val>
                                            <p:strVal val="#ppt_x"/>
                                          </p:val>
                                        </p:tav>
                                        <p:tav tm="100000">
                                          <p:val>
                                            <p:strVal val="#ppt_x"/>
                                          </p:val>
                                        </p:tav>
                                      </p:tavLst>
                                    </p:anim>
                                    <p:anim calcmode="lin" valueType="num">
                                      <p:cBhvr additive="base">
                                        <p:cTn id="193" dur="250" fill="hold"/>
                                        <p:tgtEl>
                                          <p:spTgt spid="15"/>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214"/>
                                        </p:tgtEl>
                                        <p:attrNameLst>
                                          <p:attrName>style.visibility</p:attrName>
                                        </p:attrNameLst>
                                      </p:cBhvr>
                                      <p:to>
                                        <p:strVal val="visible"/>
                                      </p:to>
                                    </p:set>
                                    <p:anim calcmode="lin" valueType="num">
                                      <p:cBhvr additive="base">
                                        <p:cTn id="197" dur="250" fill="hold"/>
                                        <p:tgtEl>
                                          <p:spTgt spid="214"/>
                                        </p:tgtEl>
                                        <p:attrNameLst>
                                          <p:attrName>ppt_x</p:attrName>
                                        </p:attrNameLst>
                                      </p:cBhvr>
                                      <p:tavLst>
                                        <p:tav tm="0">
                                          <p:val>
                                            <p:strVal val="#ppt_x"/>
                                          </p:val>
                                        </p:tav>
                                        <p:tav tm="100000">
                                          <p:val>
                                            <p:strVal val="#ppt_x"/>
                                          </p:val>
                                        </p:tav>
                                      </p:tavLst>
                                    </p:anim>
                                    <p:anim calcmode="lin" valueType="num">
                                      <p:cBhvr additive="base">
                                        <p:cTn id="198" dur="250" fill="hold"/>
                                        <p:tgtEl>
                                          <p:spTgt spid="214"/>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16"/>
                                        </p:tgtEl>
                                        <p:attrNameLst>
                                          <p:attrName>style.visibility</p:attrName>
                                        </p:attrNameLst>
                                      </p:cBhvr>
                                      <p:to>
                                        <p:strVal val="visible"/>
                                      </p:to>
                                    </p:set>
                                    <p:anim calcmode="lin" valueType="num">
                                      <p:cBhvr additive="base">
                                        <p:cTn id="202" dur="250" fill="hold"/>
                                        <p:tgtEl>
                                          <p:spTgt spid="16"/>
                                        </p:tgtEl>
                                        <p:attrNameLst>
                                          <p:attrName>ppt_x</p:attrName>
                                        </p:attrNameLst>
                                      </p:cBhvr>
                                      <p:tavLst>
                                        <p:tav tm="0">
                                          <p:val>
                                            <p:strVal val="#ppt_x"/>
                                          </p:val>
                                        </p:tav>
                                        <p:tav tm="100000">
                                          <p:val>
                                            <p:strVal val="#ppt_x"/>
                                          </p:val>
                                        </p:tav>
                                      </p:tavLst>
                                    </p:anim>
                                    <p:anim calcmode="lin" valueType="num">
                                      <p:cBhvr additive="base">
                                        <p:cTn id="203" dur="250" fill="hold"/>
                                        <p:tgtEl>
                                          <p:spTgt spid="1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212"/>
                                        </p:tgtEl>
                                        <p:attrNameLst>
                                          <p:attrName>style.visibility</p:attrName>
                                        </p:attrNameLst>
                                      </p:cBhvr>
                                      <p:to>
                                        <p:strVal val="visible"/>
                                      </p:to>
                                    </p:set>
                                    <p:anim calcmode="lin" valueType="num">
                                      <p:cBhvr additive="base">
                                        <p:cTn id="207" dur="250" fill="hold"/>
                                        <p:tgtEl>
                                          <p:spTgt spid="212"/>
                                        </p:tgtEl>
                                        <p:attrNameLst>
                                          <p:attrName>ppt_x</p:attrName>
                                        </p:attrNameLst>
                                      </p:cBhvr>
                                      <p:tavLst>
                                        <p:tav tm="0">
                                          <p:val>
                                            <p:strVal val="#ppt_x"/>
                                          </p:val>
                                        </p:tav>
                                        <p:tav tm="100000">
                                          <p:val>
                                            <p:strVal val="#ppt_x"/>
                                          </p:val>
                                        </p:tav>
                                      </p:tavLst>
                                    </p:anim>
                                    <p:anim calcmode="lin" valueType="num">
                                      <p:cBhvr additive="base">
                                        <p:cTn id="208" dur="250" fill="hold"/>
                                        <p:tgtEl>
                                          <p:spTgt spid="21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240"/>
                                        </p:tgtEl>
                                        <p:attrNameLst>
                                          <p:attrName>style.visibility</p:attrName>
                                        </p:attrNameLst>
                                      </p:cBhvr>
                                      <p:to>
                                        <p:strVal val="visible"/>
                                      </p:to>
                                    </p:set>
                                    <p:anim calcmode="lin" valueType="num">
                                      <p:cBhvr additive="base">
                                        <p:cTn id="212" dur="250" fill="hold"/>
                                        <p:tgtEl>
                                          <p:spTgt spid="240"/>
                                        </p:tgtEl>
                                        <p:attrNameLst>
                                          <p:attrName>ppt_x</p:attrName>
                                        </p:attrNameLst>
                                      </p:cBhvr>
                                      <p:tavLst>
                                        <p:tav tm="0">
                                          <p:val>
                                            <p:strVal val="#ppt_x"/>
                                          </p:val>
                                        </p:tav>
                                        <p:tav tm="100000">
                                          <p:val>
                                            <p:strVal val="#ppt_x"/>
                                          </p:val>
                                        </p:tav>
                                      </p:tavLst>
                                    </p:anim>
                                    <p:anim calcmode="lin" valueType="num">
                                      <p:cBhvr additive="base">
                                        <p:cTn id="213" dur="250" fill="hold"/>
                                        <p:tgtEl>
                                          <p:spTgt spid="24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244"/>
                                        </p:tgtEl>
                                        <p:attrNameLst>
                                          <p:attrName>style.visibility</p:attrName>
                                        </p:attrNameLst>
                                      </p:cBhvr>
                                      <p:to>
                                        <p:strVal val="visible"/>
                                      </p:to>
                                    </p:set>
                                    <p:anim calcmode="lin" valueType="num">
                                      <p:cBhvr additive="base">
                                        <p:cTn id="217" dur="250" fill="hold"/>
                                        <p:tgtEl>
                                          <p:spTgt spid="244"/>
                                        </p:tgtEl>
                                        <p:attrNameLst>
                                          <p:attrName>ppt_x</p:attrName>
                                        </p:attrNameLst>
                                      </p:cBhvr>
                                      <p:tavLst>
                                        <p:tav tm="0">
                                          <p:val>
                                            <p:strVal val="#ppt_x"/>
                                          </p:val>
                                        </p:tav>
                                        <p:tav tm="100000">
                                          <p:val>
                                            <p:strVal val="#ppt_x"/>
                                          </p:val>
                                        </p:tav>
                                      </p:tavLst>
                                    </p:anim>
                                    <p:anim calcmode="lin" valueType="num">
                                      <p:cBhvr additive="base">
                                        <p:cTn id="218" dur="250" fill="hold"/>
                                        <p:tgtEl>
                                          <p:spTgt spid="24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243"/>
                                        </p:tgtEl>
                                        <p:attrNameLst>
                                          <p:attrName>style.visibility</p:attrName>
                                        </p:attrNameLst>
                                      </p:cBhvr>
                                      <p:to>
                                        <p:strVal val="visible"/>
                                      </p:to>
                                    </p:set>
                                    <p:anim calcmode="lin" valueType="num">
                                      <p:cBhvr additive="base">
                                        <p:cTn id="222" dur="250" fill="hold"/>
                                        <p:tgtEl>
                                          <p:spTgt spid="243"/>
                                        </p:tgtEl>
                                        <p:attrNameLst>
                                          <p:attrName>ppt_x</p:attrName>
                                        </p:attrNameLst>
                                      </p:cBhvr>
                                      <p:tavLst>
                                        <p:tav tm="0">
                                          <p:val>
                                            <p:strVal val="#ppt_x"/>
                                          </p:val>
                                        </p:tav>
                                        <p:tav tm="100000">
                                          <p:val>
                                            <p:strVal val="#ppt_x"/>
                                          </p:val>
                                        </p:tav>
                                      </p:tavLst>
                                    </p:anim>
                                    <p:anim calcmode="lin" valueType="num">
                                      <p:cBhvr additive="base">
                                        <p:cTn id="223" dur="250" fill="hold"/>
                                        <p:tgtEl>
                                          <p:spTgt spid="243"/>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249"/>
                                        </p:tgtEl>
                                        <p:attrNameLst>
                                          <p:attrName>style.visibility</p:attrName>
                                        </p:attrNameLst>
                                      </p:cBhvr>
                                      <p:to>
                                        <p:strVal val="visible"/>
                                      </p:to>
                                    </p:set>
                                    <p:anim calcmode="lin" valueType="num">
                                      <p:cBhvr additive="base">
                                        <p:cTn id="227" dur="250" fill="hold"/>
                                        <p:tgtEl>
                                          <p:spTgt spid="249"/>
                                        </p:tgtEl>
                                        <p:attrNameLst>
                                          <p:attrName>ppt_x</p:attrName>
                                        </p:attrNameLst>
                                      </p:cBhvr>
                                      <p:tavLst>
                                        <p:tav tm="0">
                                          <p:val>
                                            <p:strVal val="#ppt_x"/>
                                          </p:val>
                                        </p:tav>
                                        <p:tav tm="100000">
                                          <p:val>
                                            <p:strVal val="#ppt_x"/>
                                          </p:val>
                                        </p:tav>
                                      </p:tavLst>
                                    </p:anim>
                                    <p:anim calcmode="lin" valueType="num">
                                      <p:cBhvr additive="base">
                                        <p:cTn id="228" dur="250" fill="hold"/>
                                        <p:tgtEl>
                                          <p:spTgt spid="249"/>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248"/>
                                        </p:tgtEl>
                                        <p:attrNameLst>
                                          <p:attrName>style.visibility</p:attrName>
                                        </p:attrNameLst>
                                      </p:cBhvr>
                                      <p:to>
                                        <p:strVal val="visible"/>
                                      </p:to>
                                    </p:set>
                                    <p:anim calcmode="lin" valueType="num">
                                      <p:cBhvr additive="base">
                                        <p:cTn id="232" dur="250" fill="hold"/>
                                        <p:tgtEl>
                                          <p:spTgt spid="248"/>
                                        </p:tgtEl>
                                        <p:attrNameLst>
                                          <p:attrName>ppt_x</p:attrName>
                                        </p:attrNameLst>
                                      </p:cBhvr>
                                      <p:tavLst>
                                        <p:tav tm="0">
                                          <p:val>
                                            <p:strVal val="#ppt_x"/>
                                          </p:val>
                                        </p:tav>
                                        <p:tav tm="100000">
                                          <p:val>
                                            <p:strVal val="#ppt_x"/>
                                          </p:val>
                                        </p:tav>
                                      </p:tavLst>
                                    </p:anim>
                                    <p:anim calcmode="lin" valueType="num">
                                      <p:cBhvr additive="base">
                                        <p:cTn id="233" dur="250" fill="hold"/>
                                        <p:tgtEl>
                                          <p:spTgt spid="248"/>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241"/>
                                        </p:tgtEl>
                                        <p:attrNameLst>
                                          <p:attrName>style.visibility</p:attrName>
                                        </p:attrNameLst>
                                      </p:cBhvr>
                                      <p:to>
                                        <p:strVal val="visible"/>
                                      </p:to>
                                    </p:set>
                                    <p:anim calcmode="lin" valueType="num">
                                      <p:cBhvr additive="base">
                                        <p:cTn id="237" dur="250" fill="hold"/>
                                        <p:tgtEl>
                                          <p:spTgt spid="241"/>
                                        </p:tgtEl>
                                        <p:attrNameLst>
                                          <p:attrName>ppt_x</p:attrName>
                                        </p:attrNameLst>
                                      </p:cBhvr>
                                      <p:tavLst>
                                        <p:tav tm="0">
                                          <p:val>
                                            <p:strVal val="#ppt_x"/>
                                          </p:val>
                                        </p:tav>
                                        <p:tav tm="100000">
                                          <p:val>
                                            <p:strVal val="#ppt_x"/>
                                          </p:val>
                                        </p:tav>
                                      </p:tavLst>
                                    </p:anim>
                                    <p:anim calcmode="lin" valueType="num">
                                      <p:cBhvr additive="base">
                                        <p:cTn id="238" dur="250" fill="hold"/>
                                        <p:tgtEl>
                                          <p:spTgt spid="24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242"/>
                                        </p:tgtEl>
                                        <p:attrNameLst>
                                          <p:attrName>style.visibility</p:attrName>
                                        </p:attrNameLst>
                                      </p:cBhvr>
                                      <p:to>
                                        <p:strVal val="visible"/>
                                      </p:to>
                                    </p:set>
                                    <p:anim calcmode="lin" valueType="num">
                                      <p:cBhvr additive="base">
                                        <p:cTn id="242" dur="250" fill="hold"/>
                                        <p:tgtEl>
                                          <p:spTgt spid="242"/>
                                        </p:tgtEl>
                                        <p:attrNameLst>
                                          <p:attrName>ppt_x</p:attrName>
                                        </p:attrNameLst>
                                      </p:cBhvr>
                                      <p:tavLst>
                                        <p:tav tm="0">
                                          <p:val>
                                            <p:strVal val="#ppt_x"/>
                                          </p:val>
                                        </p:tav>
                                        <p:tav tm="100000">
                                          <p:val>
                                            <p:strVal val="#ppt_x"/>
                                          </p:val>
                                        </p:tav>
                                      </p:tavLst>
                                    </p:anim>
                                    <p:anim calcmode="lin" valueType="num">
                                      <p:cBhvr additive="base">
                                        <p:cTn id="243" dur="250" fill="hold"/>
                                        <p:tgtEl>
                                          <p:spTgt spid="2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166" grpId="0" animBg="1"/>
      <p:bldP spid="167" grpId="0" animBg="1"/>
      <p:bldP spid="178" grpId="0" animBg="1"/>
      <p:bldP spid="211" grpId="0" animBg="1"/>
      <p:bldP spid="212" grpId="0" animBg="1"/>
      <p:bldP spid="213" grpId="0" animBg="1"/>
      <p:bldP spid="214" grpId="0" animBg="1"/>
      <p:bldP spid="240" grpId="0" animBg="1"/>
      <p:bldP spid="241" grpId="0"/>
      <p:bldP spid="242" grpId="0"/>
      <p:bldP spid="243" grpId="0"/>
      <p:bldP spid="244" grpId="0" animBg="1"/>
      <p:bldP spid="248" grpId="0"/>
      <p:bldP spid="249" grpId="0" animBg="1"/>
      <p:bldP spid="250"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Strategy</a:t>
            </a:r>
          </a:p>
        </p:txBody>
      </p:sp>
      <p:sp>
        <p:nvSpPr>
          <p:cNvPr id="6" name="Freeform 5"/>
          <p:cNvSpPr/>
          <p:nvPr/>
        </p:nvSpPr>
        <p:spPr bwMode="auto">
          <a:xfrm>
            <a:off x="3760209" y="1444625"/>
            <a:ext cx="1322388" cy="779463"/>
          </a:xfrm>
          <a:custGeom>
            <a:avLst/>
            <a:gdLst>
              <a:gd name="T0" fmla="*/ 350 w 798"/>
              <a:gd name="T1" fmla="*/ 381 h 470"/>
              <a:gd name="T2" fmla="*/ 398 w 798"/>
              <a:gd name="T3" fmla="*/ 470 h 470"/>
              <a:gd name="T4" fmla="*/ 445 w 798"/>
              <a:gd name="T5" fmla="*/ 381 h 470"/>
              <a:gd name="T6" fmla="*/ 631 w 798"/>
              <a:gd name="T7" fmla="*/ 439 h 470"/>
              <a:gd name="T8" fmla="*/ 798 w 798"/>
              <a:gd name="T9" fmla="*/ 139 h 470"/>
              <a:gd name="T10" fmla="*/ 0 w 798"/>
              <a:gd name="T11" fmla="*/ 137 h 470"/>
              <a:gd name="T12" fmla="*/ 166 w 798"/>
              <a:gd name="T13" fmla="*/ 438 h 470"/>
              <a:gd name="T14" fmla="*/ 350 w 798"/>
              <a:gd name="T15" fmla="*/ 381 h 4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70">
                <a:moveTo>
                  <a:pt x="350" y="381"/>
                </a:moveTo>
                <a:cubicBezTo>
                  <a:pt x="398" y="470"/>
                  <a:pt x="398" y="470"/>
                  <a:pt x="398" y="470"/>
                </a:cubicBezTo>
                <a:cubicBezTo>
                  <a:pt x="445" y="381"/>
                  <a:pt x="445" y="381"/>
                  <a:pt x="445" y="381"/>
                </a:cubicBezTo>
                <a:cubicBezTo>
                  <a:pt x="512" y="388"/>
                  <a:pt x="575" y="408"/>
                  <a:pt x="631" y="439"/>
                </a:cubicBezTo>
                <a:cubicBezTo>
                  <a:pt x="798" y="139"/>
                  <a:pt x="798" y="139"/>
                  <a:pt x="798" y="139"/>
                </a:cubicBezTo>
                <a:cubicBezTo>
                  <a:pt x="550" y="1"/>
                  <a:pt x="249" y="0"/>
                  <a:pt x="0" y="137"/>
                </a:cubicBezTo>
                <a:cubicBezTo>
                  <a:pt x="166" y="438"/>
                  <a:pt x="166" y="438"/>
                  <a:pt x="166" y="438"/>
                </a:cubicBezTo>
                <a:cubicBezTo>
                  <a:pt x="222" y="407"/>
                  <a:pt x="284" y="387"/>
                  <a:pt x="350" y="38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3745922" y="3514725"/>
            <a:ext cx="1322388" cy="776288"/>
          </a:xfrm>
          <a:custGeom>
            <a:avLst/>
            <a:gdLst>
              <a:gd name="T0" fmla="*/ 359 w 798"/>
              <a:gd name="T1" fmla="*/ 87 h 468"/>
              <a:gd name="T2" fmla="*/ 406 w 798"/>
              <a:gd name="T3" fmla="*/ 0 h 468"/>
              <a:gd name="T4" fmla="*/ 451 w 798"/>
              <a:gd name="T5" fmla="*/ 87 h 468"/>
              <a:gd name="T6" fmla="*/ 634 w 798"/>
              <a:gd name="T7" fmla="*/ 31 h 468"/>
              <a:gd name="T8" fmla="*/ 798 w 798"/>
              <a:gd name="T9" fmla="*/ 333 h 468"/>
              <a:gd name="T10" fmla="*/ 0 w 798"/>
              <a:gd name="T11" fmla="*/ 325 h 468"/>
              <a:gd name="T12" fmla="*/ 169 w 798"/>
              <a:gd name="T13" fmla="*/ 26 h 468"/>
              <a:gd name="T14" fmla="*/ 359 w 798"/>
              <a:gd name="T15" fmla="*/ 87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8" h="468">
                <a:moveTo>
                  <a:pt x="359" y="87"/>
                </a:moveTo>
                <a:cubicBezTo>
                  <a:pt x="406" y="0"/>
                  <a:pt x="406" y="0"/>
                  <a:pt x="406" y="0"/>
                </a:cubicBezTo>
                <a:cubicBezTo>
                  <a:pt x="451" y="87"/>
                  <a:pt x="451" y="87"/>
                  <a:pt x="451" y="87"/>
                </a:cubicBezTo>
                <a:cubicBezTo>
                  <a:pt x="517" y="80"/>
                  <a:pt x="579" y="61"/>
                  <a:pt x="634" y="31"/>
                </a:cubicBezTo>
                <a:cubicBezTo>
                  <a:pt x="798" y="333"/>
                  <a:pt x="798" y="333"/>
                  <a:pt x="798" y="333"/>
                </a:cubicBezTo>
                <a:cubicBezTo>
                  <a:pt x="548" y="468"/>
                  <a:pt x="246" y="465"/>
                  <a:pt x="0" y="325"/>
                </a:cubicBezTo>
                <a:cubicBezTo>
                  <a:pt x="169" y="26"/>
                  <a:pt x="169" y="26"/>
                  <a:pt x="169" y="26"/>
                </a:cubicBezTo>
                <a:cubicBezTo>
                  <a:pt x="226" y="59"/>
                  <a:pt x="291" y="80"/>
                  <a:pt x="359" y="8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3053772" y="2874963"/>
            <a:ext cx="949325" cy="1155700"/>
          </a:xfrm>
          <a:custGeom>
            <a:avLst/>
            <a:gdLst>
              <a:gd name="T0" fmla="*/ 389 w 573"/>
              <a:gd name="T1" fmla="*/ 198 h 697"/>
              <a:gd name="T2" fmla="*/ 487 w 573"/>
              <a:gd name="T3" fmla="*/ 194 h 697"/>
              <a:gd name="T4" fmla="*/ 436 w 573"/>
              <a:gd name="T5" fmla="*/ 277 h 697"/>
              <a:gd name="T6" fmla="*/ 573 w 573"/>
              <a:gd name="T7" fmla="*/ 404 h 697"/>
              <a:gd name="T8" fmla="*/ 394 w 573"/>
              <a:gd name="T9" fmla="*/ 697 h 697"/>
              <a:gd name="T10" fmla="*/ 0 w 573"/>
              <a:gd name="T11" fmla="*/ 3 h 697"/>
              <a:gd name="T12" fmla="*/ 344 w 573"/>
              <a:gd name="T13" fmla="*/ 0 h 697"/>
              <a:gd name="T14" fmla="*/ 389 w 573"/>
              <a:gd name="T15" fmla="*/ 198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3" h="697">
                <a:moveTo>
                  <a:pt x="389" y="198"/>
                </a:moveTo>
                <a:cubicBezTo>
                  <a:pt x="487" y="194"/>
                  <a:pt x="487" y="194"/>
                  <a:pt x="487" y="194"/>
                </a:cubicBezTo>
                <a:cubicBezTo>
                  <a:pt x="436" y="277"/>
                  <a:pt x="436" y="277"/>
                  <a:pt x="436" y="277"/>
                </a:cubicBezTo>
                <a:cubicBezTo>
                  <a:pt x="473" y="328"/>
                  <a:pt x="520" y="371"/>
                  <a:pt x="573" y="404"/>
                </a:cubicBezTo>
                <a:cubicBezTo>
                  <a:pt x="394" y="697"/>
                  <a:pt x="394" y="697"/>
                  <a:pt x="394" y="697"/>
                </a:cubicBezTo>
                <a:cubicBezTo>
                  <a:pt x="152" y="549"/>
                  <a:pt x="3" y="287"/>
                  <a:pt x="0" y="3"/>
                </a:cubicBezTo>
                <a:cubicBezTo>
                  <a:pt x="344" y="0"/>
                  <a:pt x="344" y="0"/>
                  <a:pt x="344" y="0"/>
                </a:cubicBezTo>
                <a:cubicBezTo>
                  <a:pt x="345" y="71"/>
                  <a:pt x="361" y="138"/>
                  <a:pt x="389" y="1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3055359" y="1695450"/>
            <a:ext cx="955675" cy="1155700"/>
          </a:xfrm>
          <a:custGeom>
            <a:avLst/>
            <a:gdLst>
              <a:gd name="T0" fmla="*/ 422 w 577"/>
              <a:gd name="T1" fmla="*/ 443 h 697"/>
              <a:gd name="T2" fmla="*/ 477 w 577"/>
              <a:gd name="T3" fmla="*/ 524 h 697"/>
              <a:gd name="T4" fmla="*/ 379 w 577"/>
              <a:gd name="T5" fmla="*/ 524 h 697"/>
              <a:gd name="T6" fmla="*/ 343 w 577"/>
              <a:gd name="T7" fmla="*/ 697 h 697"/>
              <a:gd name="T8" fmla="*/ 0 w 577"/>
              <a:gd name="T9" fmla="*/ 689 h 697"/>
              <a:gd name="T10" fmla="*/ 402 w 577"/>
              <a:gd name="T11" fmla="*/ 0 h 697"/>
              <a:gd name="T12" fmla="*/ 577 w 577"/>
              <a:gd name="T13" fmla="*/ 295 h 697"/>
              <a:gd name="T14" fmla="*/ 422 w 577"/>
              <a:gd name="T15" fmla="*/ 44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422" y="443"/>
                </a:moveTo>
                <a:cubicBezTo>
                  <a:pt x="477" y="524"/>
                  <a:pt x="477" y="524"/>
                  <a:pt x="477" y="524"/>
                </a:cubicBezTo>
                <a:cubicBezTo>
                  <a:pt x="379" y="524"/>
                  <a:pt x="379" y="524"/>
                  <a:pt x="379" y="524"/>
                </a:cubicBezTo>
                <a:cubicBezTo>
                  <a:pt x="357" y="578"/>
                  <a:pt x="344" y="636"/>
                  <a:pt x="343" y="697"/>
                </a:cubicBezTo>
                <a:cubicBezTo>
                  <a:pt x="0" y="689"/>
                  <a:pt x="0" y="689"/>
                  <a:pt x="0" y="689"/>
                </a:cubicBezTo>
                <a:cubicBezTo>
                  <a:pt x="6" y="406"/>
                  <a:pt x="158" y="145"/>
                  <a:pt x="402" y="0"/>
                </a:cubicBezTo>
                <a:cubicBezTo>
                  <a:pt x="577" y="295"/>
                  <a:pt x="577" y="295"/>
                  <a:pt x="577" y="295"/>
                </a:cubicBezTo>
                <a:cubicBezTo>
                  <a:pt x="515" y="332"/>
                  <a:pt x="462" y="383"/>
                  <a:pt x="422" y="443"/>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825422" y="2884488"/>
            <a:ext cx="955675" cy="1155700"/>
          </a:xfrm>
          <a:custGeom>
            <a:avLst/>
            <a:gdLst>
              <a:gd name="T0" fmla="*/ 155 w 577"/>
              <a:gd name="T1" fmla="*/ 253 h 697"/>
              <a:gd name="T2" fmla="*/ 100 w 577"/>
              <a:gd name="T3" fmla="*/ 172 h 697"/>
              <a:gd name="T4" fmla="*/ 198 w 577"/>
              <a:gd name="T5" fmla="*/ 172 h 697"/>
              <a:gd name="T6" fmla="*/ 234 w 577"/>
              <a:gd name="T7" fmla="*/ 0 h 697"/>
              <a:gd name="T8" fmla="*/ 577 w 577"/>
              <a:gd name="T9" fmla="*/ 7 h 697"/>
              <a:gd name="T10" fmla="*/ 175 w 577"/>
              <a:gd name="T11" fmla="*/ 697 h 697"/>
              <a:gd name="T12" fmla="*/ 0 w 577"/>
              <a:gd name="T13" fmla="*/ 401 h 697"/>
              <a:gd name="T14" fmla="*/ 155 w 577"/>
              <a:gd name="T15" fmla="*/ 25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97">
                <a:moveTo>
                  <a:pt x="155" y="253"/>
                </a:moveTo>
                <a:cubicBezTo>
                  <a:pt x="100" y="172"/>
                  <a:pt x="100" y="172"/>
                  <a:pt x="100" y="172"/>
                </a:cubicBezTo>
                <a:cubicBezTo>
                  <a:pt x="198" y="172"/>
                  <a:pt x="198" y="172"/>
                  <a:pt x="198" y="172"/>
                </a:cubicBezTo>
                <a:cubicBezTo>
                  <a:pt x="220" y="119"/>
                  <a:pt x="233" y="61"/>
                  <a:pt x="234" y="0"/>
                </a:cubicBezTo>
                <a:cubicBezTo>
                  <a:pt x="577" y="7"/>
                  <a:pt x="577" y="7"/>
                  <a:pt x="577" y="7"/>
                </a:cubicBezTo>
                <a:cubicBezTo>
                  <a:pt x="571" y="291"/>
                  <a:pt x="419" y="551"/>
                  <a:pt x="175" y="697"/>
                </a:cubicBezTo>
                <a:cubicBezTo>
                  <a:pt x="0" y="401"/>
                  <a:pt x="0" y="401"/>
                  <a:pt x="0" y="401"/>
                </a:cubicBezTo>
                <a:cubicBezTo>
                  <a:pt x="62" y="364"/>
                  <a:pt x="115" y="314"/>
                  <a:pt x="155" y="253"/>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830184" y="1701800"/>
            <a:ext cx="950913" cy="1155700"/>
          </a:xfrm>
          <a:custGeom>
            <a:avLst/>
            <a:gdLst>
              <a:gd name="T0" fmla="*/ 0 w 574"/>
              <a:gd name="T1" fmla="*/ 293 h 697"/>
              <a:gd name="T2" fmla="*/ 178 w 574"/>
              <a:gd name="T3" fmla="*/ 0 h 697"/>
              <a:gd name="T4" fmla="*/ 574 w 574"/>
              <a:gd name="T5" fmla="*/ 692 h 697"/>
              <a:gd name="T6" fmla="*/ 231 w 574"/>
              <a:gd name="T7" fmla="*/ 697 h 697"/>
              <a:gd name="T8" fmla="*/ 190 w 574"/>
              <a:gd name="T9" fmla="*/ 508 h 697"/>
              <a:gd name="T10" fmla="*/ 91 w 574"/>
              <a:gd name="T11" fmla="*/ 511 h 697"/>
              <a:gd name="T12" fmla="*/ 144 w 574"/>
              <a:gd name="T13" fmla="*/ 428 h 697"/>
              <a:gd name="T14" fmla="*/ 0 w 574"/>
              <a:gd name="T15" fmla="*/ 293 h 6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 h="697">
                <a:moveTo>
                  <a:pt x="0" y="293"/>
                </a:moveTo>
                <a:cubicBezTo>
                  <a:pt x="178" y="0"/>
                  <a:pt x="178" y="0"/>
                  <a:pt x="178" y="0"/>
                </a:cubicBezTo>
                <a:cubicBezTo>
                  <a:pt x="421" y="147"/>
                  <a:pt x="571" y="409"/>
                  <a:pt x="574" y="692"/>
                </a:cubicBezTo>
                <a:cubicBezTo>
                  <a:pt x="231" y="697"/>
                  <a:pt x="231" y="697"/>
                  <a:pt x="231" y="697"/>
                </a:cubicBezTo>
                <a:cubicBezTo>
                  <a:pt x="230" y="630"/>
                  <a:pt x="215" y="566"/>
                  <a:pt x="190" y="508"/>
                </a:cubicBezTo>
                <a:cubicBezTo>
                  <a:pt x="91" y="511"/>
                  <a:pt x="91" y="511"/>
                  <a:pt x="91" y="511"/>
                </a:cubicBezTo>
                <a:cubicBezTo>
                  <a:pt x="144" y="428"/>
                  <a:pt x="144" y="428"/>
                  <a:pt x="144" y="428"/>
                </a:cubicBezTo>
                <a:cubicBezTo>
                  <a:pt x="106" y="374"/>
                  <a:pt x="57" y="328"/>
                  <a:pt x="0" y="29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293621" y="3192138"/>
            <a:ext cx="457788" cy="372514"/>
            <a:chOff x="1550139" y="1314466"/>
            <a:chExt cx="509139" cy="414300"/>
          </a:xfrm>
          <a:solidFill>
            <a:schemeClr val="bg1"/>
          </a:solidFill>
        </p:grpSpPr>
        <p:sp>
          <p:nvSpPr>
            <p:cNvPr id="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 name="Group 16"/>
          <p:cNvGrpSpPr/>
          <p:nvPr/>
        </p:nvGrpSpPr>
        <p:grpSpPr>
          <a:xfrm>
            <a:off x="4222983" y="2536399"/>
            <a:ext cx="420252" cy="356898"/>
            <a:chOff x="2950272" y="1314466"/>
            <a:chExt cx="496661" cy="421788"/>
          </a:xfrm>
          <a:solidFill>
            <a:srgbClr val="45C1A4"/>
          </a:solidFill>
        </p:grpSpPr>
        <p:sp>
          <p:nvSpPr>
            <p:cNvPr id="18"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34"/>
          <p:cNvSpPr/>
          <p:nvPr/>
        </p:nvSpPr>
        <p:spPr bwMode="auto">
          <a:xfrm>
            <a:off x="5139746" y="2184572"/>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5" name="Freeform 55"/>
          <p:cNvSpPr>
            <a:spLocks noEditPoints="1"/>
          </p:cNvSpPr>
          <p:nvPr/>
        </p:nvSpPr>
        <p:spPr bwMode="auto">
          <a:xfrm>
            <a:off x="4219275" y="3731419"/>
            <a:ext cx="394394" cy="412739"/>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6" name="Group 25"/>
          <p:cNvGrpSpPr/>
          <p:nvPr/>
        </p:nvGrpSpPr>
        <p:grpSpPr>
          <a:xfrm>
            <a:off x="3315565" y="2185106"/>
            <a:ext cx="314468" cy="309477"/>
            <a:chOff x="1587575" y="2265358"/>
            <a:chExt cx="314468" cy="309477"/>
          </a:xfrm>
          <a:solidFill>
            <a:schemeClr val="bg1"/>
          </a:solidFill>
        </p:grpSpPr>
        <p:sp>
          <p:nvSpPr>
            <p:cNvPr id="2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5202815" y="3227721"/>
            <a:ext cx="268718" cy="336931"/>
            <a:chOff x="5106627" y="2260366"/>
            <a:chExt cx="324452" cy="406813"/>
          </a:xfrm>
          <a:solidFill>
            <a:schemeClr val="bg1"/>
          </a:solidFill>
        </p:grpSpPr>
        <p:sp>
          <p:nvSpPr>
            <p:cNvPr id="30"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4229561" y="1583798"/>
            <a:ext cx="373822" cy="421638"/>
            <a:chOff x="5513440" y="1766202"/>
            <a:chExt cx="429274" cy="484183"/>
          </a:xfrm>
          <a:solidFill>
            <a:schemeClr val="bg1"/>
          </a:solidFill>
        </p:grpSpPr>
        <p:sp>
          <p:nvSpPr>
            <p:cNvPr id="35"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8" name="Text Box 10"/>
          <p:cNvSpPr txBox="1">
            <a:spLocks noChangeArrowheads="1"/>
          </p:cNvSpPr>
          <p:nvPr/>
        </p:nvSpPr>
        <p:spPr bwMode="auto">
          <a:xfrm>
            <a:off x="3833296" y="29736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More Sales</a:t>
            </a:r>
            <a:endParaRPr lang="en-US" sz="8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Text Box 10"/>
          <p:cNvSpPr txBox="1">
            <a:spLocks noChangeArrowheads="1"/>
          </p:cNvSpPr>
          <p:nvPr/>
        </p:nvSpPr>
        <p:spPr bwMode="auto">
          <a:xfrm>
            <a:off x="5812693" y="3430801"/>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Data</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3850099" y="12001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Display</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Text Box 10"/>
          <p:cNvSpPr txBox="1">
            <a:spLocks noChangeArrowheads="1"/>
          </p:cNvSpPr>
          <p:nvPr/>
        </p:nvSpPr>
        <p:spPr bwMode="auto">
          <a:xfrm>
            <a:off x="5812693" y="2014435"/>
            <a:ext cx="588107" cy="207749"/>
          </a:xfrm>
          <a:prstGeom prst="rect">
            <a:avLst/>
          </a:prstGeom>
          <a:noFill/>
          <a:ln w="9525">
            <a:noFill/>
            <a:miter lim="800000"/>
          </a:ln>
        </p:spPr>
        <p:txBody>
          <a:bodyPr wrap="square" lIns="45720" tIns="22860" rIns="45720" bIns="22860">
            <a:spAutoFit/>
          </a:bodyPr>
          <a:lstStyle/>
          <a:p>
            <a:pP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Review</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2" name="Text Box 10"/>
          <p:cNvSpPr txBox="1">
            <a:spLocks noChangeArrowheads="1"/>
          </p:cNvSpPr>
          <p:nvPr/>
        </p:nvSpPr>
        <p:spPr bwMode="auto">
          <a:xfrm>
            <a:off x="3788784" y="4345201"/>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Top Market</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Text Box 10"/>
          <p:cNvSpPr txBox="1">
            <a:spLocks noChangeArrowheads="1"/>
          </p:cNvSpPr>
          <p:nvPr/>
        </p:nvSpPr>
        <p:spPr bwMode="auto">
          <a:xfrm>
            <a:off x="2215572" y="2014435"/>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Revision</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4" name="Text Box 10"/>
          <p:cNvSpPr txBox="1">
            <a:spLocks noChangeArrowheads="1"/>
          </p:cNvSpPr>
          <p:nvPr/>
        </p:nvSpPr>
        <p:spPr bwMode="auto">
          <a:xfrm>
            <a:off x="2215572" y="3430801"/>
            <a:ext cx="871414" cy="207749"/>
          </a:xfrm>
          <a:prstGeom prst="rect">
            <a:avLst/>
          </a:prstGeom>
          <a:noFill/>
          <a:ln w="9525">
            <a:noFill/>
            <a:miter lim="800000"/>
          </a:ln>
        </p:spPr>
        <p:txBody>
          <a:bodyPr wrap="square" lIns="45720" tIns="22860" rIns="45720" bIns="22860">
            <a:spAutoFit/>
          </a:bodyPr>
          <a:lstStyle/>
          <a:p>
            <a:pPr algn="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5" name="Text Box 10"/>
          <p:cNvSpPr txBox="1">
            <a:spLocks noChangeArrowheads="1"/>
          </p:cNvSpPr>
          <p:nvPr/>
        </p:nvSpPr>
        <p:spPr bwMode="auto">
          <a:xfrm>
            <a:off x="6629400" y="1805645"/>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Marketing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leo magna, sit amet.</a:t>
            </a:r>
          </a:p>
        </p:txBody>
      </p:sp>
      <p:sp>
        <p:nvSpPr>
          <p:cNvPr id="46" name="Text Box 10"/>
          <p:cNvSpPr txBox="1">
            <a:spLocks noChangeArrowheads="1"/>
          </p:cNvSpPr>
          <p:nvPr/>
        </p:nvSpPr>
        <p:spPr bwMode="auto">
          <a:xfrm>
            <a:off x="6629400" y="9715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12%</a:t>
            </a:r>
            <a:endParaRPr lang="en-US" sz="40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7" name="Text Box 10"/>
          <p:cNvSpPr txBox="1">
            <a:spLocks noChangeArrowheads="1"/>
          </p:cNvSpPr>
          <p:nvPr/>
        </p:nvSpPr>
        <p:spPr bwMode="auto">
          <a:xfrm>
            <a:off x="6629400" y="3517418"/>
            <a:ext cx="213360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Marketshare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leo magna, sit amet.</a:t>
            </a:r>
          </a:p>
        </p:txBody>
      </p:sp>
      <p:sp>
        <p:nvSpPr>
          <p:cNvPr id="48" name="Text Box 10"/>
          <p:cNvSpPr txBox="1">
            <a:spLocks noChangeArrowheads="1"/>
          </p:cNvSpPr>
          <p:nvPr/>
        </p:nvSpPr>
        <p:spPr bwMode="auto">
          <a:xfrm>
            <a:off x="6629400" y="2686913"/>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15%</a:t>
            </a:r>
            <a:endParaRPr lang="en-US" sz="40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3" name="Text Box 10"/>
          <p:cNvSpPr txBox="1">
            <a:spLocks noChangeArrowheads="1"/>
          </p:cNvSpPr>
          <p:nvPr/>
        </p:nvSpPr>
        <p:spPr bwMode="auto">
          <a:xfrm>
            <a:off x="451428" y="1082677"/>
            <a:ext cx="1682172" cy="1423467"/>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Progresif </a:t>
            </a:r>
          </a:p>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Rate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a:t>
            </a:r>
          </a:p>
        </p:txBody>
      </p:sp>
      <p:sp>
        <p:nvSpPr>
          <p:cNvPr id="54" name="Right Brace 53"/>
          <p:cNvSpPr/>
          <p:nvPr/>
        </p:nvSpPr>
        <p:spPr>
          <a:xfrm>
            <a:off x="6400800" y="1123950"/>
            <a:ext cx="152400" cy="35814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5" name="Rounded Rectangle 54"/>
          <p:cNvSpPr/>
          <p:nvPr/>
        </p:nvSpPr>
        <p:spPr>
          <a:xfrm>
            <a:off x="451427" y="2766703"/>
            <a:ext cx="1691697" cy="1862447"/>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 Box 10"/>
          <p:cNvSpPr txBox="1">
            <a:spLocks noChangeArrowheads="1"/>
          </p:cNvSpPr>
          <p:nvPr/>
        </p:nvSpPr>
        <p:spPr bwMode="auto">
          <a:xfrm>
            <a:off x="560648" y="2800350"/>
            <a:ext cx="1496752"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Improvisation</a:t>
            </a:r>
            <a:endParaRPr lang="en-US" sz="1200" b="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Nunc a leo magna, sit amet consequat.</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250" fill="hold"/>
                                        <p:tgtEl>
                                          <p:spTgt spid="17"/>
                                        </p:tgtEl>
                                        <p:attrNameLst>
                                          <p:attrName>ppt_x</p:attrName>
                                        </p:attrNameLst>
                                      </p:cBhvr>
                                      <p:tavLst>
                                        <p:tav tm="0">
                                          <p:val>
                                            <p:strVal val="#ppt_x"/>
                                          </p:val>
                                        </p:tav>
                                        <p:tav tm="100000">
                                          <p:val>
                                            <p:strVal val="#ppt_x"/>
                                          </p:val>
                                        </p:tav>
                                      </p:tavLst>
                                    </p:anim>
                                    <p:anim calcmode="lin" valueType="num">
                                      <p:cBhvr additive="base">
                                        <p:cTn id="13" dur="250" fill="hold"/>
                                        <p:tgtEl>
                                          <p:spTgt spid="1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 calcmode="lin" valueType="num">
                                      <p:cBhvr additive="base">
                                        <p:cTn id="27" dur="250" fill="hold"/>
                                        <p:tgtEl>
                                          <p:spTgt spid="34"/>
                                        </p:tgtEl>
                                        <p:attrNameLst>
                                          <p:attrName>ppt_x</p:attrName>
                                        </p:attrNameLst>
                                      </p:cBhvr>
                                      <p:tavLst>
                                        <p:tav tm="0">
                                          <p:val>
                                            <p:strVal val="#ppt_x"/>
                                          </p:val>
                                        </p:tav>
                                        <p:tav tm="100000">
                                          <p:val>
                                            <p:strVal val="#ppt_x"/>
                                          </p:val>
                                        </p:tav>
                                      </p:tavLst>
                                    </p:anim>
                                    <p:anim calcmode="lin" valueType="num">
                                      <p:cBhvr additive="base">
                                        <p:cTn id="28" dur="250" fill="hold"/>
                                        <p:tgtEl>
                                          <p:spTgt spid="3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250" fill="hold"/>
                                        <p:tgtEl>
                                          <p:spTgt spid="24"/>
                                        </p:tgtEl>
                                        <p:attrNameLst>
                                          <p:attrName>ppt_x</p:attrName>
                                        </p:attrNameLst>
                                      </p:cBhvr>
                                      <p:tavLst>
                                        <p:tav tm="0">
                                          <p:val>
                                            <p:strVal val="#ppt_x"/>
                                          </p:val>
                                        </p:tav>
                                        <p:tav tm="100000">
                                          <p:val>
                                            <p:strVal val="#ppt_x"/>
                                          </p:val>
                                        </p:tav>
                                      </p:tavLst>
                                    </p:anim>
                                    <p:anim calcmode="lin" valueType="num">
                                      <p:cBhvr additive="base">
                                        <p:cTn id="43" dur="250" fill="hold"/>
                                        <p:tgtEl>
                                          <p:spTgt spid="2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250" fill="hold"/>
                                        <p:tgtEl>
                                          <p:spTgt spid="41"/>
                                        </p:tgtEl>
                                        <p:attrNameLst>
                                          <p:attrName>ppt_x</p:attrName>
                                        </p:attrNameLst>
                                      </p:cBhvr>
                                      <p:tavLst>
                                        <p:tav tm="0">
                                          <p:val>
                                            <p:strVal val="#ppt_x"/>
                                          </p:val>
                                        </p:tav>
                                        <p:tav tm="100000">
                                          <p:val>
                                            <p:strVal val="#ppt_x"/>
                                          </p:val>
                                        </p:tav>
                                      </p:tavLst>
                                    </p:anim>
                                    <p:anim calcmode="lin" valueType="num">
                                      <p:cBhvr additive="base">
                                        <p:cTn id="48" dur="250" fill="hold"/>
                                        <p:tgtEl>
                                          <p:spTgt spid="41"/>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50" fill="hold"/>
                                        <p:tgtEl>
                                          <p:spTgt spid="10"/>
                                        </p:tgtEl>
                                        <p:attrNameLst>
                                          <p:attrName>ppt_x</p:attrName>
                                        </p:attrNameLst>
                                      </p:cBhvr>
                                      <p:tavLst>
                                        <p:tav tm="0">
                                          <p:val>
                                            <p:strVal val="#ppt_x"/>
                                          </p:val>
                                        </p:tav>
                                        <p:tav tm="100000">
                                          <p:val>
                                            <p:strVal val="#ppt_x"/>
                                          </p:val>
                                        </p:tav>
                                      </p:tavLst>
                                    </p:anim>
                                    <p:anim calcmode="lin" valueType="num">
                                      <p:cBhvr additive="base">
                                        <p:cTn id="53" dur="250" fill="hold"/>
                                        <p:tgtEl>
                                          <p:spTgt spid="1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9"/>
                                        </p:tgtEl>
                                        <p:attrNameLst>
                                          <p:attrName>style.visibility</p:attrName>
                                        </p:attrNameLst>
                                      </p:cBhvr>
                                      <p:to>
                                        <p:strVal val="visible"/>
                                      </p:to>
                                    </p:set>
                                    <p:anim calcmode="lin" valueType="num">
                                      <p:cBhvr additive="base">
                                        <p:cTn id="62" dur="250" fill="hold"/>
                                        <p:tgtEl>
                                          <p:spTgt spid="39"/>
                                        </p:tgtEl>
                                        <p:attrNameLst>
                                          <p:attrName>ppt_x</p:attrName>
                                        </p:attrNameLst>
                                      </p:cBhvr>
                                      <p:tavLst>
                                        <p:tav tm="0">
                                          <p:val>
                                            <p:strVal val="#ppt_x"/>
                                          </p:val>
                                        </p:tav>
                                        <p:tav tm="100000">
                                          <p:val>
                                            <p:strVal val="#ppt_x"/>
                                          </p:val>
                                        </p:tav>
                                      </p:tavLst>
                                    </p:anim>
                                    <p:anim calcmode="lin" valueType="num">
                                      <p:cBhvr additive="base">
                                        <p:cTn id="63" dur="250" fill="hold"/>
                                        <p:tgtEl>
                                          <p:spTgt spid="3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anim calcmode="lin" valueType="num">
                                      <p:cBhvr additive="base">
                                        <p:cTn id="67" dur="250" fill="hold"/>
                                        <p:tgtEl>
                                          <p:spTgt spid="7"/>
                                        </p:tgtEl>
                                        <p:attrNameLst>
                                          <p:attrName>ppt_x</p:attrName>
                                        </p:attrNameLst>
                                      </p:cBhvr>
                                      <p:tavLst>
                                        <p:tav tm="0">
                                          <p:val>
                                            <p:strVal val="#ppt_x"/>
                                          </p:val>
                                        </p:tav>
                                        <p:tav tm="100000">
                                          <p:val>
                                            <p:strVal val="#ppt_x"/>
                                          </p:val>
                                        </p:tav>
                                      </p:tavLst>
                                    </p:anim>
                                    <p:anim calcmode="lin" valueType="num">
                                      <p:cBhvr additive="base">
                                        <p:cTn id="68" dur="250" fill="hold"/>
                                        <p:tgtEl>
                                          <p:spTgt spid="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 calcmode="lin" valueType="num">
                                      <p:cBhvr additive="base">
                                        <p:cTn id="72" dur="250" fill="hold"/>
                                        <p:tgtEl>
                                          <p:spTgt spid="25"/>
                                        </p:tgtEl>
                                        <p:attrNameLst>
                                          <p:attrName>ppt_x</p:attrName>
                                        </p:attrNameLst>
                                      </p:cBhvr>
                                      <p:tavLst>
                                        <p:tav tm="0">
                                          <p:val>
                                            <p:strVal val="#ppt_x"/>
                                          </p:val>
                                        </p:tav>
                                        <p:tav tm="100000">
                                          <p:val>
                                            <p:strVal val="#ppt_x"/>
                                          </p:val>
                                        </p:tav>
                                      </p:tavLst>
                                    </p:anim>
                                    <p:anim calcmode="lin" valueType="num">
                                      <p:cBhvr additive="base">
                                        <p:cTn id="73" dur="250" fill="hold"/>
                                        <p:tgtEl>
                                          <p:spTgt spid="2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250" fill="hold"/>
                                        <p:tgtEl>
                                          <p:spTgt spid="42"/>
                                        </p:tgtEl>
                                        <p:attrNameLst>
                                          <p:attrName>ppt_x</p:attrName>
                                        </p:attrNameLst>
                                      </p:cBhvr>
                                      <p:tavLst>
                                        <p:tav tm="0">
                                          <p:val>
                                            <p:strVal val="#ppt_x"/>
                                          </p:val>
                                        </p:tav>
                                        <p:tav tm="100000">
                                          <p:val>
                                            <p:strVal val="#ppt_x"/>
                                          </p:val>
                                        </p:tav>
                                      </p:tavLst>
                                    </p:anim>
                                    <p:anim calcmode="lin" valueType="num">
                                      <p:cBhvr additive="base">
                                        <p:cTn id="78" dur="250" fill="hold"/>
                                        <p:tgtEl>
                                          <p:spTgt spid="4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250" fill="hold"/>
                                        <p:tgtEl>
                                          <p:spTgt spid="8"/>
                                        </p:tgtEl>
                                        <p:attrNameLst>
                                          <p:attrName>ppt_x</p:attrName>
                                        </p:attrNameLst>
                                      </p:cBhvr>
                                      <p:tavLst>
                                        <p:tav tm="0">
                                          <p:val>
                                            <p:strVal val="#ppt_x"/>
                                          </p:val>
                                        </p:tav>
                                        <p:tav tm="100000">
                                          <p:val>
                                            <p:strVal val="#ppt_x"/>
                                          </p:val>
                                        </p:tav>
                                      </p:tavLst>
                                    </p:anim>
                                    <p:anim calcmode="lin" valueType="num">
                                      <p:cBhvr additive="base">
                                        <p:cTn id="83" dur="250" fill="hold"/>
                                        <p:tgtEl>
                                          <p:spTgt spid="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additive="base">
                                        <p:cTn id="87" dur="250" fill="hold"/>
                                        <p:tgtEl>
                                          <p:spTgt spid="13"/>
                                        </p:tgtEl>
                                        <p:attrNameLst>
                                          <p:attrName>ppt_x</p:attrName>
                                        </p:attrNameLst>
                                      </p:cBhvr>
                                      <p:tavLst>
                                        <p:tav tm="0">
                                          <p:val>
                                            <p:strVal val="#ppt_x"/>
                                          </p:val>
                                        </p:tav>
                                        <p:tav tm="100000">
                                          <p:val>
                                            <p:strVal val="#ppt_x"/>
                                          </p:val>
                                        </p:tav>
                                      </p:tavLst>
                                    </p:anim>
                                    <p:anim calcmode="lin" valueType="num">
                                      <p:cBhvr additive="base">
                                        <p:cTn id="88" dur="250" fill="hold"/>
                                        <p:tgtEl>
                                          <p:spTgt spid="1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4"/>
                                        </p:tgtEl>
                                        <p:attrNameLst>
                                          <p:attrName>style.visibility</p:attrName>
                                        </p:attrNameLst>
                                      </p:cBhvr>
                                      <p:to>
                                        <p:strVal val="visible"/>
                                      </p:to>
                                    </p:set>
                                    <p:anim calcmode="lin" valueType="num">
                                      <p:cBhvr additive="base">
                                        <p:cTn id="92" dur="250" fill="hold"/>
                                        <p:tgtEl>
                                          <p:spTgt spid="44"/>
                                        </p:tgtEl>
                                        <p:attrNameLst>
                                          <p:attrName>ppt_x</p:attrName>
                                        </p:attrNameLst>
                                      </p:cBhvr>
                                      <p:tavLst>
                                        <p:tav tm="0">
                                          <p:val>
                                            <p:strVal val="#ppt_x"/>
                                          </p:val>
                                        </p:tav>
                                        <p:tav tm="100000">
                                          <p:val>
                                            <p:strVal val="#ppt_x"/>
                                          </p:val>
                                        </p:tav>
                                      </p:tavLst>
                                    </p:anim>
                                    <p:anim calcmode="lin" valueType="num">
                                      <p:cBhvr additive="base">
                                        <p:cTn id="93" dur="250" fill="hold"/>
                                        <p:tgtEl>
                                          <p:spTgt spid="44"/>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6"/>
                                        </p:tgtEl>
                                        <p:attrNameLst>
                                          <p:attrName>style.visibility</p:attrName>
                                        </p:attrNameLst>
                                      </p:cBhvr>
                                      <p:to>
                                        <p:strVal val="visible"/>
                                      </p:to>
                                    </p:set>
                                    <p:anim calcmode="lin" valueType="num">
                                      <p:cBhvr additive="base">
                                        <p:cTn id="102" dur="250" fill="hold"/>
                                        <p:tgtEl>
                                          <p:spTgt spid="26"/>
                                        </p:tgtEl>
                                        <p:attrNameLst>
                                          <p:attrName>ppt_x</p:attrName>
                                        </p:attrNameLst>
                                      </p:cBhvr>
                                      <p:tavLst>
                                        <p:tav tm="0">
                                          <p:val>
                                            <p:strVal val="#ppt_x"/>
                                          </p:val>
                                        </p:tav>
                                        <p:tav tm="100000">
                                          <p:val>
                                            <p:strVal val="#ppt_x"/>
                                          </p:val>
                                        </p:tav>
                                      </p:tavLst>
                                    </p:anim>
                                    <p:anim calcmode="lin" valueType="num">
                                      <p:cBhvr additive="base">
                                        <p:cTn id="103" dur="250" fill="hold"/>
                                        <p:tgtEl>
                                          <p:spTgt spid="2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250" fill="hold"/>
                                        <p:tgtEl>
                                          <p:spTgt spid="43"/>
                                        </p:tgtEl>
                                        <p:attrNameLst>
                                          <p:attrName>ppt_x</p:attrName>
                                        </p:attrNameLst>
                                      </p:cBhvr>
                                      <p:tavLst>
                                        <p:tav tm="0">
                                          <p:val>
                                            <p:strVal val="#ppt_x"/>
                                          </p:val>
                                        </p:tav>
                                        <p:tav tm="100000">
                                          <p:val>
                                            <p:strVal val="#ppt_x"/>
                                          </p:val>
                                        </p:tav>
                                      </p:tavLst>
                                    </p:anim>
                                    <p:anim calcmode="lin" valueType="num">
                                      <p:cBhvr additive="base">
                                        <p:cTn id="108" dur="250" fill="hold"/>
                                        <p:tgtEl>
                                          <p:spTgt spid="4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53"/>
                                        </p:tgtEl>
                                        <p:attrNameLst>
                                          <p:attrName>style.visibility</p:attrName>
                                        </p:attrNameLst>
                                      </p:cBhvr>
                                      <p:to>
                                        <p:strVal val="visible"/>
                                      </p:to>
                                    </p:set>
                                    <p:anim calcmode="lin" valueType="num">
                                      <p:cBhvr additive="base">
                                        <p:cTn id="112" dur="250" fill="hold"/>
                                        <p:tgtEl>
                                          <p:spTgt spid="53"/>
                                        </p:tgtEl>
                                        <p:attrNameLst>
                                          <p:attrName>ppt_x</p:attrName>
                                        </p:attrNameLst>
                                      </p:cBhvr>
                                      <p:tavLst>
                                        <p:tav tm="0">
                                          <p:val>
                                            <p:strVal val="#ppt_x"/>
                                          </p:val>
                                        </p:tav>
                                        <p:tav tm="100000">
                                          <p:val>
                                            <p:strVal val="#ppt_x"/>
                                          </p:val>
                                        </p:tav>
                                      </p:tavLst>
                                    </p:anim>
                                    <p:anim calcmode="lin" valueType="num">
                                      <p:cBhvr additive="base">
                                        <p:cTn id="113" dur="250" fill="hold"/>
                                        <p:tgtEl>
                                          <p:spTgt spid="5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55"/>
                                        </p:tgtEl>
                                        <p:attrNameLst>
                                          <p:attrName>style.visibility</p:attrName>
                                        </p:attrNameLst>
                                      </p:cBhvr>
                                      <p:to>
                                        <p:strVal val="visible"/>
                                      </p:to>
                                    </p:set>
                                    <p:anim calcmode="lin" valueType="num">
                                      <p:cBhvr additive="base">
                                        <p:cTn id="117" dur="250" fill="hold"/>
                                        <p:tgtEl>
                                          <p:spTgt spid="55"/>
                                        </p:tgtEl>
                                        <p:attrNameLst>
                                          <p:attrName>ppt_x</p:attrName>
                                        </p:attrNameLst>
                                      </p:cBhvr>
                                      <p:tavLst>
                                        <p:tav tm="0">
                                          <p:val>
                                            <p:strVal val="#ppt_x"/>
                                          </p:val>
                                        </p:tav>
                                        <p:tav tm="100000">
                                          <p:val>
                                            <p:strVal val="#ppt_x"/>
                                          </p:val>
                                        </p:tav>
                                      </p:tavLst>
                                    </p:anim>
                                    <p:anim calcmode="lin" valueType="num">
                                      <p:cBhvr additive="base">
                                        <p:cTn id="118" dur="250" fill="hold"/>
                                        <p:tgtEl>
                                          <p:spTgt spid="55"/>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250" fill="hold"/>
                                        <p:tgtEl>
                                          <p:spTgt spid="56"/>
                                        </p:tgtEl>
                                        <p:attrNameLst>
                                          <p:attrName>ppt_x</p:attrName>
                                        </p:attrNameLst>
                                      </p:cBhvr>
                                      <p:tavLst>
                                        <p:tav tm="0">
                                          <p:val>
                                            <p:strVal val="#ppt_x"/>
                                          </p:val>
                                        </p:tav>
                                        <p:tav tm="100000">
                                          <p:val>
                                            <p:strVal val="#ppt_x"/>
                                          </p:val>
                                        </p:tav>
                                      </p:tavLst>
                                    </p:anim>
                                    <p:anim calcmode="lin" valueType="num">
                                      <p:cBhvr additive="base">
                                        <p:cTn id="123" dur="250" fill="hold"/>
                                        <p:tgtEl>
                                          <p:spTgt spid="5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54"/>
                                        </p:tgtEl>
                                        <p:attrNameLst>
                                          <p:attrName>style.visibility</p:attrName>
                                        </p:attrNameLst>
                                      </p:cBhvr>
                                      <p:to>
                                        <p:strVal val="visible"/>
                                      </p:to>
                                    </p:set>
                                    <p:anim calcmode="lin" valueType="num">
                                      <p:cBhvr additive="base">
                                        <p:cTn id="127" dur="250" fill="hold"/>
                                        <p:tgtEl>
                                          <p:spTgt spid="54"/>
                                        </p:tgtEl>
                                        <p:attrNameLst>
                                          <p:attrName>ppt_x</p:attrName>
                                        </p:attrNameLst>
                                      </p:cBhvr>
                                      <p:tavLst>
                                        <p:tav tm="0">
                                          <p:val>
                                            <p:strVal val="#ppt_x"/>
                                          </p:val>
                                        </p:tav>
                                        <p:tav tm="100000">
                                          <p:val>
                                            <p:strVal val="#ppt_x"/>
                                          </p:val>
                                        </p:tav>
                                      </p:tavLst>
                                    </p:anim>
                                    <p:anim calcmode="lin" valueType="num">
                                      <p:cBhvr additive="base">
                                        <p:cTn id="128" dur="250" fill="hold"/>
                                        <p:tgtEl>
                                          <p:spTgt spid="5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6"/>
                                        </p:tgtEl>
                                        <p:attrNameLst>
                                          <p:attrName>style.visibility</p:attrName>
                                        </p:attrNameLst>
                                      </p:cBhvr>
                                      <p:to>
                                        <p:strVal val="visible"/>
                                      </p:to>
                                    </p:set>
                                    <p:anim calcmode="lin" valueType="num">
                                      <p:cBhvr additive="base">
                                        <p:cTn id="132" dur="250" fill="hold"/>
                                        <p:tgtEl>
                                          <p:spTgt spid="46"/>
                                        </p:tgtEl>
                                        <p:attrNameLst>
                                          <p:attrName>ppt_x</p:attrName>
                                        </p:attrNameLst>
                                      </p:cBhvr>
                                      <p:tavLst>
                                        <p:tav tm="0">
                                          <p:val>
                                            <p:strVal val="#ppt_x"/>
                                          </p:val>
                                        </p:tav>
                                        <p:tav tm="100000">
                                          <p:val>
                                            <p:strVal val="#ppt_x"/>
                                          </p:val>
                                        </p:tav>
                                      </p:tavLst>
                                    </p:anim>
                                    <p:anim calcmode="lin" valueType="num">
                                      <p:cBhvr additive="base">
                                        <p:cTn id="133" dur="250" fill="hold"/>
                                        <p:tgtEl>
                                          <p:spTgt spid="46"/>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5"/>
                                        </p:tgtEl>
                                        <p:attrNameLst>
                                          <p:attrName>style.visibility</p:attrName>
                                        </p:attrNameLst>
                                      </p:cBhvr>
                                      <p:to>
                                        <p:strVal val="visible"/>
                                      </p:to>
                                    </p:set>
                                    <p:anim calcmode="lin" valueType="num">
                                      <p:cBhvr additive="base">
                                        <p:cTn id="137" dur="250" fill="hold"/>
                                        <p:tgtEl>
                                          <p:spTgt spid="45"/>
                                        </p:tgtEl>
                                        <p:attrNameLst>
                                          <p:attrName>ppt_x</p:attrName>
                                        </p:attrNameLst>
                                      </p:cBhvr>
                                      <p:tavLst>
                                        <p:tav tm="0">
                                          <p:val>
                                            <p:strVal val="#ppt_x"/>
                                          </p:val>
                                        </p:tav>
                                        <p:tav tm="100000">
                                          <p:val>
                                            <p:strVal val="#ppt_x"/>
                                          </p:val>
                                        </p:tav>
                                      </p:tavLst>
                                    </p:anim>
                                    <p:anim calcmode="lin" valueType="num">
                                      <p:cBhvr additive="base">
                                        <p:cTn id="138" dur="250" fill="hold"/>
                                        <p:tgtEl>
                                          <p:spTgt spid="4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8"/>
                                        </p:tgtEl>
                                        <p:attrNameLst>
                                          <p:attrName>style.visibility</p:attrName>
                                        </p:attrNameLst>
                                      </p:cBhvr>
                                      <p:to>
                                        <p:strVal val="visible"/>
                                      </p:to>
                                    </p:set>
                                    <p:anim calcmode="lin" valueType="num">
                                      <p:cBhvr additive="base">
                                        <p:cTn id="142" dur="250" fill="hold"/>
                                        <p:tgtEl>
                                          <p:spTgt spid="48"/>
                                        </p:tgtEl>
                                        <p:attrNameLst>
                                          <p:attrName>ppt_x</p:attrName>
                                        </p:attrNameLst>
                                      </p:cBhvr>
                                      <p:tavLst>
                                        <p:tav tm="0">
                                          <p:val>
                                            <p:strVal val="#ppt_x"/>
                                          </p:val>
                                        </p:tav>
                                        <p:tav tm="100000">
                                          <p:val>
                                            <p:strVal val="#ppt_x"/>
                                          </p:val>
                                        </p:tav>
                                      </p:tavLst>
                                    </p:anim>
                                    <p:anim calcmode="lin" valueType="num">
                                      <p:cBhvr additive="base">
                                        <p:cTn id="143" dur="250" fill="hold"/>
                                        <p:tgtEl>
                                          <p:spTgt spid="4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7"/>
                                        </p:tgtEl>
                                        <p:attrNameLst>
                                          <p:attrName>style.visibility</p:attrName>
                                        </p:attrNameLst>
                                      </p:cBhvr>
                                      <p:to>
                                        <p:strVal val="visible"/>
                                      </p:to>
                                    </p:set>
                                    <p:anim calcmode="lin" valueType="num">
                                      <p:cBhvr additive="base">
                                        <p:cTn id="147" dur="250" fill="hold"/>
                                        <p:tgtEl>
                                          <p:spTgt spid="47"/>
                                        </p:tgtEl>
                                        <p:attrNameLst>
                                          <p:attrName>ppt_x</p:attrName>
                                        </p:attrNameLst>
                                      </p:cBhvr>
                                      <p:tavLst>
                                        <p:tav tm="0">
                                          <p:val>
                                            <p:strVal val="#ppt_x"/>
                                          </p:val>
                                        </p:tav>
                                        <p:tav tm="100000">
                                          <p:val>
                                            <p:strVal val="#ppt_x"/>
                                          </p:val>
                                        </p:tav>
                                      </p:tavLst>
                                    </p:anim>
                                    <p:anim calcmode="lin" valueType="num">
                                      <p:cBhvr additive="base">
                                        <p:cTn id="148" dur="25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24" grpId="0" animBg="1"/>
      <p:bldP spid="25" grpId="0" animBg="1"/>
      <p:bldP spid="38" grpId="0"/>
      <p:bldP spid="39" grpId="0"/>
      <p:bldP spid="40" grpId="0"/>
      <p:bldP spid="41" grpId="0"/>
      <p:bldP spid="42" grpId="0"/>
      <p:bldP spid="43" grpId="0"/>
      <p:bldP spid="44" grpId="0"/>
      <p:bldP spid="45" grpId="0"/>
      <p:bldP spid="46" grpId="0"/>
      <p:bldP spid="47" grpId="0"/>
      <p:bldP spid="48" grpId="0"/>
      <p:bldP spid="53" grpId="0"/>
      <p:bldP spid="54" grpId="0" animBg="1"/>
      <p:bldP spid="55" grpId="0" animBg="1"/>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Business Model</a:t>
            </a: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3180489" y="1216323"/>
            <a:ext cx="2722124" cy="3368387"/>
          </a:xfrm>
          <a:prstGeom prst="rect">
            <a:avLst/>
          </a:prstGeom>
        </p:spPr>
      </p:pic>
      <p:sp>
        <p:nvSpPr>
          <p:cNvPr id="5" name="Rectangle 4"/>
          <p:cNvSpPr/>
          <p:nvPr/>
        </p:nvSpPr>
        <p:spPr>
          <a:xfrm>
            <a:off x="3616364" y="1635111"/>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580551" y="1635111"/>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616364" y="2472688"/>
            <a:ext cx="964188"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4580551" y="2472688"/>
            <a:ext cx="920360"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616364" y="3310264"/>
            <a:ext cx="964188" cy="837577"/>
          </a:xfrm>
          <a:prstGeom prst="rect">
            <a:avLst/>
          </a:prstGeom>
          <a:solidFill>
            <a:srgbClr val="0E7FB7"/>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80551" y="3310264"/>
            <a:ext cx="920360" cy="837577"/>
          </a:xfrm>
          <a:prstGeom prst="rect">
            <a:avLst/>
          </a:prstGeom>
          <a:solidFill>
            <a:srgbClr val="4BACC6"/>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p:cNvSpPr/>
          <p:nvPr/>
        </p:nvSpPr>
        <p:spPr>
          <a:xfrm>
            <a:off x="867640"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p:cNvSpPr txBox="1">
            <a:spLocks noChangeArrowheads="1"/>
          </p:cNvSpPr>
          <p:nvPr/>
        </p:nvSpPr>
        <p:spPr bwMode="auto">
          <a:xfrm>
            <a:off x="908626" y="97155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Ethique</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17" name="Rounded Rectangle 16"/>
          <p:cNvSpPr/>
          <p:nvPr/>
        </p:nvSpPr>
        <p:spPr>
          <a:xfrm>
            <a:off x="533400" y="2361340"/>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p:cNvSpPr/>
          <p:nvPr/>
        </p:nvSpPr>
        <p:spPr>
          <a:xfrm>
            <a:off x="867640"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p:cNvSpPr txBox="1">
            <a:spLocks noChangeArrowheads="1"/>
          </p:cNvSpPr>
          <p:nvPr/>
        </p:nvSpPr>
        <p:spPr bwMode="auto">
          <a:xfrm>
            <a:off x="574386" y="2332576"/>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Product Love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20" name="Text Box 10"/>
          <p:cNvSpPr txBox="1">
            <a:spLocks noChangeArrowheads="1"/>
          </p:cNvSpPr>
          <p:nvPr/>
        </p:nvSpPr>
        <p:spPr bwMode="auto">
          <a:xfrm>
            <a:off x="908626" y="3670310"/>
            <a:ext cx="1752600"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Ingredients</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21" name="Rounded Rectangle 20"/>
          <p:cNvSpPr/>
          <p:nvPr/>
        </p:nvSpPr>
        <p:spPr>
          <a:xfrm>
            <a:off x="6395027" y="989695"/>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6436013" y="9715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Improvisation</a:t>
            </a:r>
          </a:p>
          <a:p>
            <a:pPr algn="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23" name="Rounded Rectangle 22"/>
          <p:cNvSpPr/>
          <p:nvPr/>
        </p:nvSpPr>
        <p:spPr>
          <a:xfrm>
            <a:off x="6471227" y="3729052"/>
            <a:ext cx="1834573" cy="10602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p:cNvSpPr txBox="1">
            <a:spLocks noChangeArrowheads="1"/>
          </p:cNvSpPr>
          <p:nvPr/>
        </p:nvSpPr>
        <p:spPr bwMode="auto">
          <a:xfrm>
            <a:off x="6512213" y="367031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Goodwill</a:t>
            </a:r>
          </a:p>
          <a:p>
            <a:pPr algn="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sp>
        <p:nvSpPr>
          <p:cNvPr id="26" name="Rounded Rectangle 25"/>
          <p:cNvSpPr/>
          <p:nvPr/>
        </p:nvSpPr>
        <p:spPr>
          <a:xfrm>
            <a:off x="6699827" y="2361295"/>
            <a:ext cx="1834573" cy="1060271"/>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6740813" y="2343150"/>
            <a:ext cx="1752600"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Talkative</a:t>
            </a:r>
          </a:p>
          <a:p>
            <a:pPr algn="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sit.</a:t>
            </a:r>
          </a:p>
        </p:txBody>
      </p:sp>
      <p:cxnSp>
        <p:nvCxnSpPr>
          <p:cNvPr id="29" name="Straight Arrow Connector 28"/>
          <p:cNvCxnSpPr>
            <a:endCxn id="14" idx="3"/>
          </p:cNvCxnSpPr>
          <p:nvPr/>
        </p:nvCxnSpPr>
        <p:spPr>
          <a:xfrm flipH="1" flipV="1">
            <a:off x="2702213" y="1519831"/>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a:endCxn id="18" idx="3"/>
          </p:cNvCxnSpPr>
          <p:nvPr/>
        </p:nvCxnSpPr>
        <p:spPr>
          <a:xfrm flipH="1">
            <a:off x="2702213" y="3867150"/>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a:endCxn id="17" idx="3"/>
          </p:cNvCxnSpPr>
          <p:nvPr/>
        </p:nvCxnSpPr>
        <p:spPr>
          <a:xfrm flipH="1">
            <a:off x="2367973" y="2891430"/>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V="1">
            <a:off x="5369213" y="1502464"/>
            <a:ext cx="1031587" cy="36611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5369213" y="3849783"/>
            <a:ext cx="1107787" cy="3920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a:off x="5263573" y="2874063"/>
            <a:ext cx="1442027" cy="4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250" fill="hold"/>
                                        <p:tgtEl>
                                          <p:spTgt spid="4"/>
                                        </p:tgtEl>
                                        <p:attrNameLst>
                                          <p:attrName>ppt_x</p:attrName>
                                        </p:attrNameLst>
                                      </p:cBhvr>
                                      <p:tavLst>
                                        <p:tav tm="0">
                                          <p:val>
                                            <p:strVal val="#ppt_x"/>
                                          </p:val>
                                        </p:tav>
                                        <p:tav tm="100000">
                                          <p:val>
                                            <p:strVal val="#ppt_x"/>
                                          </p:val>
                                        </p:tav>
                                      </p:tavLst>
                                    </p:anim>
                                    <p:anim calcmode="lin" valueType="num">
                                      <p:cBhvr additive="base">
                                        <p:cTn id="13" dur="25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250" fill="hold"/>
                                        <p:tgtEl>
                                          <p:spTgt spid="14"/>
                                        </p:tgtEl>
                                        <p:attrNameLst>
                                          <p:attrName>ppt_x</p:attrName>
                                        </p:attrNameLst>
                                      </p:cBhvr>
                                      <p:tavLst>
                                        <p:tav tm="0">
                                          <p:val>
                                            <p:strVal val="#ppt_x"/>
                                          </p:val>
                                        </p:tav>
                                        <p:tav tm="100000">
                                          <p:val>
                                            <p:strVal val="#ppt_x"/>
                                          </p:val>
                                        </p:tav>
                                      </p:tavLst>
                                    </p:anim>
                                    <p:anim calcmode="lin" valueType="num">
                                      <p:cBhvr additive="base">
                                        <p:cTn id="28" dur="250" fill="hold"/>
                                        <p:tgtEl>
                                          <p:spTgt spid="1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250" fill="hold"/>
                                        <p:tgtEl>
                                          <p:spTgt spid="15"/>
                                        </p:tgtEl>
                                        <p:attrNameLst>
                                          <p:attrName>ppt_x</p:attrName>
                                        </p:attrNameLst>
                                      </p:cBhvr>
                                      <p:tavLst>
                                        <p:tav tm="0">
                                          <p:val>
                                            <p:strVal val="#ppt_x"/>
                                          </p:val>
                                        </p:tav>
                                        <p:tav tm="100000">
                                          <p:val>
                                            <p:strVal val="#ppt_x"/>
                                          </p:val>
                                        </p:tav>
                                      </p:tavLst>
                                    </p:anim>
                                    <p:anim calcmode="lin" valueType="num">
                                      <p:cBhvr additive="base">
                                        <p:cTn id="33" dur="250" fill="hold"/>
                                        <p:tgtEl>
                                          <p:spTgt spid="1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250" fill="hold"/>
                                        <p:tgtEl>
                                          <p:spTgt spid="9"/>
                                        </p:tgtEl>
                                        <p:attrNameLst>
                                          <p:attrName>ppt_x</p:attrName>
                                        </p:attrNameLst>
                                      </p:cBhvr>
                                      <p:tavLst>
                                        <p:tav tm="0">
                                          <p:val>
                                            <p:strVal val="#ppt_x"/>
                                          </p:val>
                                        </p:tav>
                                        <p:tav tm="100000">
                                          <p:val>
                                            <p:strVal val="#ppt_x"/>
                                          </p:val>
                                        </p:tav>
                                      </p:tavLst>
                                    </p:anim>
                                    <p:anim calcmode="lin" valueType="num">
                                      <p:cBhvr additive="base">
                                        <p:cTn id="38" dur="25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250" fill="hold"/>
                                        <p:tgtEl>
                                          <p:spTgt spid="33"/>
                                        </p:tgtEl>
                                        <p:attrNameLst>
                                          <p:attrName>ppt_x</p:attrName>
                                        </p:attrNameLst>
                                      </p:cBhvr>
                                      <p:tavLst>
                                        <p:tav tm="0">
                                          <p:val>
                                            <p:strVal val="#ppt_x"/>
                                          </p:val>
                                        </p:tav>
                                        <p:tav tm="100000">
                                          <p:val>
                                            <p:strVal val="#ppt_x"/>
                                          </p:val>
                                        </p:tav>
                                      </p:tavLst>
                                    </p:anim>
                                    <p:anim calcmode="lin" valueType="num">
                                      <p:cBhvr additive="base">
                                        <p:cTn id="43" dur="250" fill="hold"/>
                                        <p:tgtEl>
                                          <p:spTgt spid="3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250" fill="hold"/>
                                        <p:tgtEl>
                                          <p:spTgt spid="17"/>
                                        </p:tgtEl>
                                        <p:attrNameLst>
                                          <p:attrName>ppt_x</p:attrName>
                                        </p:attrNameLst>
                                      </p:cBhvr>
                                      <p:tavLst>
                                        <p:tav tm="0">
                                          <p:val>
                                            <p:strVal val="#ppt_x"/>
                                          </p:val>
                                        </p:tav>
                                        <p:tav tm="100000">
                                          <p:val>
                                            <p:strVal val="#ppt_x"/>
                                          </p:val>
                                        </p:tav>
                                      </p:tavLst>
                                    </p:anim>
                                    <p:anim calcmode="lin" valueType="num">
                                      <p:cBhvr additive="base">
                                        <p:cTn id="48" dur="250" fill="hold"/>
                                        <p:tgtEl>
                                          <p:spTgt spid="1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additive="base">
                                        <p:cTn id="52" dur="250" fill="hold"/>
                                        <p:tgtEl>
                                          <p:spTgt spid="19"/>
                                        </p:tgtEl>
                                        <p:attrNameLst>
                                          <p:attrName>ppt_x</p:attrName>
                                        </p:attrNameLst>
                                      </p:cBhvr>
                                      <p:tavLst>
                                        <p:tav tm="0">
                                          <p:val>
                                            <p:strVal val="#ppt_x"/>
                                          </p:val>
                                        </p:tav>
                                        <p:tav tm="100000">
                                          <p:val>
                                            <p:strVal val="#ppt_x"/>
                                          </p:val>
                                        </p:tav>
                                      </p:tavLst>
                                    </p:anim>
                                    <p:anim calcmode="lin" valueType="num">
                                      <p:cBhvr additive="base">
                                        <p:cTn id="53" dur="250" fill="hold"/>
                                        <p:tgtEl>
                                          <p:spTgt spid="1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additive="base">
                                        <p:cTn id="62" dur="250" fill="hold"/>
                                        <p:tgtEl>
                                          <p:spTgt spid="31"/>
                                        </p:tgtEl>
                                        <p:attrNameLst>
                                          <p:attrName>ppt_x</p:attrName>
                                        </p:attrNameLst>
                                      </p:cBhvr>
                                      <p:tavLst>
                                        <p:tav tm="0">
                                          <p:val>
                                            <p:strVal val="#ppt_x"/>
                                          </p:val>
                                        </p:tav>
                                        <p:tav tm="100000">
                                          <p:val>
                                            <p:strVal val="#ppt_x"/>
                                          </p:val>
                                        </p:tav>
                                      </p:tavLst>
                                    </p:anim>
                                    <p:anim calcmode="lin" valueType="num">
                                      <p:cBhvr additive="base">
                                        <p:cTn id="63" dur="250" fill="hold"/>
                                        <p:tgtEl>
                                          <p:spTgt spid="31"/>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additive="base">
                                        <p:cTn id="67" dur="250" fill="hold"/>
                                        <p:tgtEl>
                                          <p:spTgt spid="18"/>
                                        </p:tgtEl>
                                        <p:attrNameLst>
                                          <p:attrName>ppt_x</p:attrName>
                                        </p:attrNameLst>
                                      </p:cBhvr>
                                      <p:tavLst>
                                        <p:tav tm="0">
                                          <p:val>
                                            <p:strVal val="#ppt_x"/>
                                          </p:val>
                                        </p:tav>
                                        <p:tav tm="100000">
                                          <p:val>
                                            <p:strVal val="#ppt_x"/>
                                          </p:val>
                                        </p:tav>
                                      </p:tavLst>
                                    </p:anim>
                                    <p:anim calcmode="lin" valueType="num">
                                      <p:cBhvr additive="base">
                                        <p:cTn id="68" dur="250" fill="hold"/>
                                        <p:tgtEl>
                                          <p:spTgt spid="1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250" fill="hold"/>
                                        <p:tgtEl>
                                          <p:spTgt spid="20"/>
                                        </p:tgtEl>
                                        <p:attrNameLst>
                                          <p:attrName>ppt_x</p:attrName>
                                        </p:attrNameLst>
                                      </p:cBhvr>
                                      <p:tavLst>
                                        <p:tav tm="0">
                                          <p:val>
                                            <p:strVal val="#ppt_x"/>
                                          </p:val>
                                        </p:tav>
                                        <p:tav tm="100000">
                                          <p:val>
                                            <p:strVal val="#ppt_x"/>
                                          </p:val>
                                        </p:tav>
                                      </p:tavLst>
                                    </p:anim>
                                    <p:anim calcmode="lin" valueType="num">
                                      <p:cBhvr additive="base">
                                        <p:cTn id="73" dur="250" fill="hold"/>
                                        <p:tgtEl>
                                          <p:spTgt spid="20"/>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250" fill="hold"/>
                                        <p:tgtEl>
                                          <p:spTgt spid="6"/>
                                        </p:tgtEl>
                                        <p:attrNameLst>
                                          <p:attrName>ppt_x</p:attrName>
                                        </p:attrNameLst>
                                      </p:cBhvr>
                                      <p:tavLst>
                                        <p:tav tm="0">
                                          <p:val>
                                            <p:strVal val="#ppt_x"/>
                                          </p:val>
                                        </p:tav>
                                        <p:tav tm="100000">
                                          <p:val>
                                            <p:strVal val="#ppt_x"/>
                                          </p:val>
                                        </p:tav>
                                      </p:tavLst>
                                    </p:anim>
                                    <p:anim calcmode="lin" valueType="num">
                                      <p:cBhvr additive="base">
                                        <p:cTn id="78" dur="250" fill="hold"/>
                                        <p:tgtEl>
                                          <p:spTgt spid="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additive="base">
                                        <p:cTn id="82" dur="250" fill="hold"/>
                                        <p:tgtEl>
                                          <p:spTgt spid="34"/>
                                        </p:tgtEl>
                                        <p:attrNameLst>
                                          <p:attrName>ppt_x</p:attrName>
                                        </p:attrNameLst>
                                      </p:cBhvr>
                                      <p:tavLst>
                                        <p:tav tm="0">
                                          <p:val>
                                            <p:strVal val="#ppt_x"/>
                                          </p:val>
                                        </p:tav>
                                        <p:tav tm="100000">
                                          <p:val>
                                            <p:strVal val="#ppt_x"/>
                                          </p:val>
                                        </p:tav>
                                      </p:tavLst>
                                    </p:anim>
                                    <p:anim calcmode="lin" valueType="num">
                                      <p:cBhvr additive="base">
                                        <p:cTn id="83" dur="250" fill="hold"/>
                                        <p:tgtEl>
                                          <p:spTgt spid="34"/>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0"/>
                                        </p:tgtEl>
                                        <p:attrNameLst>
                                          <p:attrName>style.visibility</p:attrName>
                                        </p:attrNameLst>
                                      </p:cBhvr>
                                      <p:to>
                                        <p:strVal val="visible"/>
                                      </p:to>
                                    </p:set>
                                    <p:anim calcmode="lin" valueType="num">
                                      <p:cBhvr additive="base">
                                        <p:cTn id="97" dur="250" fill="hold"/>
                                        <p:tgtEl>
                                          <p:spTgt spid="10"/>
                                        </p:tgtEl>
                                        <p:attrNameLst>
                                          <p:attrName>ppt_x</p:attrName>
                                        </p:attrNameLst>
                                      </p:cBhvr>
                                      <p:tavLst>
                                        <p:tav tm="0">
                                          <p:val>
                                            <p:strVal val="#ppt_x"/>
                                          </p:val>
                                        </p:tav>
                                        <p:tav tm="100000">
                                          <p:val>
                                            <p:strVal val="#ppt_x"/>
                                          </p:val>
                                        </p:tav>
                                      </p:tavLst>
                                    </p:anim>
                                    <p:anim calcmode="lin" valueType="num">
                                      <p:cBhvr additive="base">
                                        <p:cTn id="98" dur="250" fill="hold"/>
                                        <p:tgtEl>
                                          <p:spTgt spid="10"/>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6"/>
                                        </p:tgtEl>
                                        <p:attrNameLst>
                                          <p:attrName>style.visibility</p:attrName>
                                        </p:attrNameLst>
                                      </p:cBhvr>
                                      <p:to>
                                        <p:strVal val="visible"/>
                                      </p:to>
                                    </p:set>
                                    <p:anim calcmode="lin" valueType="num">
                                      <p:cBhvr additive="base">
                                        <p:cTn id="102" dur="250" fill="hold"/>
                                        <p:tgtEl>
                                          <p:spTgt spid="36"/>
                                        </p:tgtEl>
                                        <p:attrNameLst>
                                          <p:attrName>ppt_x</p:attrName>
                                        </p:attrNameLst>
                                      </p:cBhvr>
                                      <p:tavLst>
                                        <p:tav tm="0">
                                          <p:val>
                                            <p:strVal val="#ppt_x"/>
                                          </p:val>
                                        </p:tav>
                                        <p:tav tm="100000">
                                          <p:val>
                                            <p:strVal val="#ppt_x"/>
                                          </p:val>
                                        </p:tav>
                                      </p:tavLst>
                                    </p:anim>
                                    <p:anim calcmode="lin" valueType="num">
                                      <p:cBhvr additive="base">
                                        <p:cTn id="103" dur="250" fill="hold"/>
                                        <p:tgtEl>
                                          <p:spTgt spid="36"/>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 calcmode="lin" valueType="num">
                                      <p:cBhvr additive="base">
                                        <p:cTn id="107" dur="250" fill="hold"/>
                                        <p:tgtEl>
                                          <p:spTgt spid="26"/>
                                        </p:tgtEl>
                                        <p:attrNameLst>
                                          <p:attrName>ppt_x</p:attrName>
                                        </p:attrNameLst>
                                      </p:cBhvr>
                                      <p:tavLst>
                                        <p:tav tm="0">
                                          <p:val>
                                            <p:strVal val="#ppt_x"/>
                                          </p:val>
                                        </p:tav>
                                        <p:tav tm="100000">
                                          <p:val>
                                            <p:strVal val="#ppt_x"/>
                                          </p:val>
                                        </p:tav>
                                      </p:tavLst>
                                    </p:anim>
                                    <p:anim calcmode="lin" valueType="num">
                                      <p:cBhvr additive="base">
                                        <p:cTn id="108" dur="250" fill="hold"/>
                                        <p:tgtEl>
                                          <p:spTgt spid="2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7"/>
                                        </p:tgtEl>
                                        <p:attrNameLst>
                                          <p:attrName>style.visibility</p:attrName>
                                        </p:attrNameLst>
                                      </p:cBhvr>
                                      <p:to>
                                        <p:strVal val="visible"/>
                                      </p:to>
                                    </p:set>
                                    <p:anim calcmode="lin" valueType="num">
                                      <p:cBhvr additive="base">
                                        <p:cTn id="112" dur="250" fill="hold"/>
                                        <p:tgtEl>
                                          <p:spTgt spid="27"/>
                                        </p:tgtEl>
                                        <p:attrNameLst>
                                          <p:attrName>ppt_x</p:attrName>
                                        </p:attrNameLst>
                                      </p:cBhvr>
                                      <p:tavLst>
                                        <p:tav tm="0">
                                          <p:val>
                                            <p:strVal val="#ppt_x"/>
                                          </p:val>
                                        </p:tav>
                                        <p:tav tm="100000">
                                          <p:val>
                                            <p:strVal val="#ppt_x"/>
                                          </p:val>
                                        </p:tav>
                                      </p:tavLst>
                                    </p:anim>
                                    <p:anim calcmode="lin" valueType="num">
                                      <p:cBhvr additive="base">
                                        <p:cTn id="113" dur="250" fill="hold"/>
                                        <p:tgtEl>
                                          <p:spTgt spid="27"/>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3"/>
                                        </p:tgtEl>
                                        <p:attrNameLst>
                                          <p:attrName>style.visibility</p:attrName>
                                        </p:attrNameLst>
                                      </p:cBhvr>
                                      <p:to>
                                        <p:strVal val="visible"/>
                                      </p:to>
                                    </p:set>
                                    <p:anim calcmode="lin" valueType="num">
                                      <p:cBhvr additive="base">
                                        <p:cTn id="117" dur="250" fill="hold"/>
                                        <p:tgtEl>
                                          <p:spTgt spid="13"/>
                                        </p:tgtEl>
                                        <p:attrNameLst>
                                          <p:attrName>ppt_x</p:attrName>
                                        </p:attrNameLst>
                                      </p:cBhvr>
                                      <p:tavLst>
                                        <p:tav tm="0">
                                          <p:val>
                                            <p:strVal val="#ppt_x"/>
                                          </p:val>
                                        </p:tav>
                                        <p:tav tm="100000">
                                          <p:val>
                                            <p:strVal val="#ppt_x"/>
                                          </p:val>
                                        </p:tav>
                                      </p:tavLst>
                                    </p:anim>
                                    <p:anim calcmode="lin" valueType="num">
                                      <p:cBhvr additive="base">
                                        <p:cTn id="118" dur="250" fill="hold"/>
                                        <p:tgtEl>
                                          <p:spTgt spid="1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35"/>
                                        </p:tgtEl>
                                        <p:attrNameLst>
                                          <p:attrName>style.visibility</p:attrName>
                                        </p:attrNameLst>
                                      </p:cBhvr>
                                      <p:to>
                                        <p:strVal val="visible"/>
                                      </p:to>
                                    </p:set>
                                    <p:anim calcmode="lin" valueType="num">
                                      <p:cBhvr additive="base">
                                        <p:cTn id="122" dur="250" fill="hold"/>
                                        <p:tgtEl>
                                          <p:spTgt spid="35"/>
                                        </p:tgtEl>
                                        <p:attrNameLst>
                                          <p:attrName>ppt_x</p:attrName>
                                        </p:attrNameLst>
                                      </p:cBhvr>
                                      <p:tavLst>
                                        <p:tav tm="0">
                                          <p:val>
                                            <p:strVal val="#ppt_x"/>
                                          </p:val>
                                        </p:tav>
                                        <p:tav tm="100000">
                                          <p:val>
                                            <p:strVal val="#ppt_x"/>
                                          </p:val>
                                        </p:tav>
                                      </p:tavLst>
                                    </p:anim>
                                    <p:anim calcmode="lin" valueType="num">
                                      <p:cBhvr additive="base">
                                        <p:cTn id="123" dur="250" fill="hold"/>
                                        <p:tgtEl>
                                          <p:spTgt spid="3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5"/>
                                        </p:tgtEl>
                                        <p:attrNameLst>
                                          <p:attrName>style.visibility</p:attrName>
                                        </p:attrNameLst>
                                      </p:cBhvr>
                                      <p:to>
                                        <p:strVal val="visible"/>
                                      </p:to>
                                    </p:set>
                                    <p:anim calcmode="lin" valueType="num">
                                      <p:cBhvr additive="base">
                                        <p:cTn id="132" dur="250" fill="hold"/>
                                        <p:tgtEl>
                                          <p:spTgt spid="25"/>
                                        </p:tgtEl>
                                        <p:attrNameLst>
                                          <p:attrName>ppt_x</p:attrName>
                                        </p:attrNameLst>
                                      </p:cBhvr>
                                      <p:tavLst>
                                        <p:tav tm="0">
                                          <p:val>
                                            <p:strVal val="#ppt_x"/>
                                          </p:val>
                                        </p:tav>
                                        <p:tav tm="100000">
                                          <p:val>
                                            <p:strVal val="#ppt_x"/>
                                          </p:val>
                                        </p:tav>
                                      </p:tavLst>
                                    </p:anim>
                                    <p:anim calcmode="lin" valueType="num">
                                      <p:cBhvr additive="base">
                                        <p:cTn id="13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9" grpId="0" animBg="1"/>
      <p:bldP spid="10" grpId="0" animBg="1"/>
      <p:bldP spid="12" grpId="0" animBg="1"/>
      <p:bldP spid="13" grpId="0" animBg="1"/>
      <p:bldP spid="14" grpId="0" animBg="1"/>
      <p:bldP spid="15" grpId="0"/>
      <p:bldP spid="17" grpId="0" animBg="1"/>
      <p:bldP spid="18" grpId="0" animBg="1"/>
      <p:bldP spid="19" grpId="0"/>
      <p:bldP spid="20" grpId="0"/>
      <p:bldP spid="21" grpId="0" animBg="1"/>
      <p:bldP spid="22" grpId="0"/>
      <p:bldP spid="23" grpId="0" animBg="1"/>
      <p:bldP spid="25" grpId="0"/>
      <p:bldP spid="26" grpId="0" animBg="1"/>
      <p:bldP spid="27"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Performance</a:t>
            </a:r>
          </a:p>
        </p:txBody>
      </p:sp>
      <p:sp>
        <p:nvSpPr>
          <p:cNvPr id="6" name="Freeform 5"/>
          <p:cNvSpPr>
            <a:spLocks noEditPoints="1"/>
          </p:cNvSpPr>
          <p:nvPr/>
        </p:nvSpPr>
        <p:spPr bwMode="auto">
          <a:xfrm>
            <a:off x="1930400" y="2871063"/>
            <a:ext cx="417513" cy="1263650"/>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2382838" y="2390051"/>
            <a:ext cx="317500" cy="963613"/>
          </a:xfrm>
          <a:custGeom>
            <a:avLst/>
            <a:gdLst>
              <a:gd name="T0" fmla="*/ 90 w 128"/>
              <a:gd name="T1" fmla="*/ 32 h 388"/>
              <a:gd name="T2" fmla="*/ 82 w 128"/>
              <a:gd name="T3" fmla="*/ 56 h 388"/>
              <a:gd name="T4" fmla="*/ 63 w 128"/>
              <a:gd name="T5" fmla="*/ 66 h 388"/>
              <a:gd name="T6" fmla="*/ 45 w 128"/>
              <a:gd name="T7" fmla="*/ 56 h 388"/>
              <a:gd name="T8" fmla="*/ 37 w 128"/>
              <a:gd name="T9" fmla="*/ 32 h 388"/>
              <a:gd name="T10" fmla="*/ 45 w 128"/>
              <a:gd name="T11" fmla="*/ 9 h 388"/>
              <a:gd name="T12" fmla="*/ 63 w 128"/>
              <a:gd name="T13" fmla="*/ 0 h 388"/>
              <a:gd name="T14" fmla="*/ 82 w 128"/>
              <a:gd name="T15" fmla="*/ 9 h 388"/>
              <a:gd name="T16" fmla="*/ 90 w 128"/>
              <a:gd name="T17" fmla="*/ 32 h 388"/>
              <a:gd name="T18" fmla="*/ 128 w 128"/>
              <a:gd name="T19" fmla="*/ 222 h 388"/>
              <a:gd name="T20" fmla="*/ 116 w 128"/>
              <a:gd name="T21" fmla="*/ 238 h 388"/>
              <a:gd name="T22" fmla="*/ 103 w 128"/>
              <a:gd name="T23" fmla="*/ 222 h 388"/>
              <a:gd name="T24" fmla="*/ 103 w 128"/>
              <a:gd name="T25" fmla="*/ 115 h 388"/>
              <a:gd name="T26" fmla="*/ 97 w 128"/>
              <a:gd name="T27" fmla="*/ 115 h 388"/>
              <a:gd name="T28" fmla="*/ 97 w 128"/>
              <a:gd name="T29" fmla="*/ 372 h 388"/>
              <a:gd name="T30" fmla="*/ 82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7" y="49"/>
                  <a:pt x="82" y="56"/>
                </a:cubicBezTo>
                <a:cubicBezTo>
                  <a:pt x="77" y="63"/>
                  <a:pt x="71" y="66"/>
                  <a:pt x="63" y="66"/>
                </a:cubicBezTo>
                <a:cubicBezTo>
                  <a:pt x="56" y="66"/>
                  <a:pt x="50" y="63"/>
                  <a:pt x="45" y="56"/>
                </a:cubicBezTo>
                <a:cubicBezTo>
                  <a:pt x="40" y="49"/>
                  <a:pt x="37" y="41"/>
                  <a:pt x="37" y="32"/>
                </a:cubicBezTo>
                <a:cubicBezTo>
                  <a:pt x="37" y="23"/>
                  <a:pt x="40" y="16"/>
                  <a:pt x="45" y="9"/>
                </a:cubicBezTo>
                <a:cubicBezTo>
                  <a:pt x="50" y="3"/>
                  <a:pt x="56" y="0"/>
                  <a:pt x="63" y="0"/>
                </a:cubicBezTo>
                <a:cubicBezTo>
                  <a:pt x="71" y="0"/>
                  <a:pt x="77" y="3"/>
                  <a:pt x="82" y="9"/>
                </a:cubicBezTo>
                <a:cubicBezTo>
                  <a:pt x="87" y="16"/>
                  <a:pt x="90" y="23"/>
                  <a:pt x="90" y="32"/>
                </a:cubicBezTo>
                <a:close/>
                <a:moveTo>
                  <a:pt x="128" y="222"/>
                </a:moveTo>
                <a:cubicBezTo>
                  <a:pt x="128" y="232"/>
                  <a:pt x="124" y="238"/>
                  <a:pt x="116" y="238"/>
                </a:cubicBezTo>
                <a:cubicBezTo>
                  <a:pt x="107" y="238"/>
                  <a:pt x="103" y="232"/>
                  <a:pt x="103" y="222"/>
                </a:cubicBezTo>
                <a:cubicBezTo>
                  <a:pt x="103" y="115"/>
                  <a:pt x="103" y="115"/>
                  <a:pt x="103" y="115"/>
                </a:cubicBezTo>
                <a:cubicBezTo>
                  <a:pt x="97" y="115"/>
                  <a:pt x="97" y="115"/>
                  <a:pt x="97" y="115"/>
                </a:cubicBezTo>
                <a:cubicBezTo>
                  <a:pt x="97" y="372"/>
                  <a:pt x="97" y="372"/>
                  <a:pt x="97" y="372"/>
                </a:cubicBezTo>
                <a:cubicBezTo>
                  <a:pt x="97" y="383"/>
                  <a:pt x="92" y="388"/>
                  <a:pt x="82" y="388"/>
                </a:cubicBezTo>
                <a:cubicBezTo>
                  <a:pt x="72"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1560513" y="2390051"/>
            <a:ext cx="317500" cy="963613"/>
          </a:xfrm>
          <a:custGeom>
            <a:avLst/>
            <a:gdLst>
              <a:gd name="T0" fmla="*/ 90 w 128"/>
              <a:gd name="T1" fmla="*/ 32 h 388"/>
              <a:gd name="T2" fmla="*/ 82 w 128"/>
              <a:gd name="T3" fmla="*/ 56 h 388"/>
              <a:gd name="T4" fmla="*/ 64 w 128"/>
              <a:gd name="T5" fmla="*/ 66 h 388"/>
              <a:gd name="T6" fmla="*/ 45 w 128"/>
              <a:gd name="T7" fmla="*/ 56 h 388"/>
              <a:gd name="T8" fmla="*/ 37 w 128"/>
              <a:gd name="T9" fmla="*/ 32 h 388"/>
              <a:gd name="T10" fmla="*/ 45 w 128"/>
              <a:gd name="T11" fmla="*/ 9 h 388"/>
              <a:gd name="T12" fmla="*/ 64 w 128"/>
              <a:gd name="T13" fmla="*/ 0 h 388"/>
              <a:gd name="T14" fmla="*/ 82 w 128"/>
              <a:gd name="T15" fmla="*/ 9 h 388"/>
              <a:gd name="T16" fmla="*/ 90 w 128"/>
              <a:gd name="T17" fmla="*/ 32 h 388"/>
              <a:gd name="T18" fmla="*/ 128 w 128"/>
              <a:gd name="T19" fmla="*/ 222 h 388"/>
              <a:gd name="T20" fmla="*/ 116 w 128"/>
              <a:gd name="T21" fmla="*/ 238 h 388"/>
              <a:gd name="T22" fmla="*/ 104 w 128"/>
              <a:gd name="T23" fmla="*/ 222 h 388"/>
              <a:gd name="T24" fmla="*/ 104 w 128"/>
              <a:gd name="T25" fmla="*/ 115 h 388"/>
              <a:gd name="T26" fmla="*/ 98 w 128"/>
              <a:gd name="T27" fmla="*/ 115 h 388"/>
              <a:gd name="T28" fmla="*/ 98 w 128"/>
              <a:gd name="T29" fmla="*/ 372 h 388"/>
              <a:gd name="T30" fmla="*/ 83 w 128"/>
              <a:gd name="T31" fmla="*/ 388 h 388"/>
              <a:gd name="T32" fmla="*/ 68 w 128"/>
              <a:gd name="T33" fmla="*/ 372 h 388"/>
              <a:gd name="T34" fmla="*/ 68 w 128"/>
              <a:gd name="T35" fmla="*/ 220 h 388"/>
              <a:gd name="T36" fmla="*/ 60 w 128"/>
              <a:gd name="T37" fmla="*/ 220 h 388"/>
              <a:gd name="T38" fmla="*/ 60 w 128"/>
              <a:gd name="T39" fmla="*/ 372 h 388"/>
              <a:gd name="T40" fmla="*/ 45 w 128"/>
              <a:gd name="T41" fmla="*/ 388 h 388"/>
              <a:gd name="T42" fmla="*/ 30 w 128"/>
              <a:gd name="T43" fmla="*/ 372 h 388"/>
              <a:gd name="T44" fmla="*/ 30 w 128"/>
              <a:gd name="T45" fmla="*/ 115 h 388"/>
              <a:gd name="T46" fmla="*/ 24 w 128"/>
              <a:gd name="T47" fmla="*/ 115 h 388"/>
              <a:gd name="T48" fmla="*/ 24 w 128"/>
              <a:gd name="T49" fmla="*/ 222 h 388"/>
              <a:gd name="T50" fmla="*/ 12 w 128"/>
              <a:gd name="T51" fmla="*/ 238 h 388"/>
              <a:gd name="T52" fmla="*/ 0 w 128"/>
              <a:gd name="T53" fmla="*/ 222 h 388"/>
              <a:gd name="T54" fmla="*/ 0 w 128"/>
              <a:gd name="T55" fmla="*/ 99 h 388"/>
              <a:gd name="T56" fmla="*/ 33 w 128"/>
              <a:gd name="T57" fmla="*/ 70 h 388"/>
              <a:gd name="T58" fmla="*/ 95 w 128"/>
              <a:gd name="T59" fmla="*/ 70 h 388"/>
              <a:gd name="T60" fmla="*/ 128 w 128"/>
              <a:gd name="T61" fmla="*/ 99 h 388"/>
              <a:gd name="T62" fmla="*/ 128 w 128"/>
              <a:gd name="T63" fmla="*/ 22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388">
                <a:moveTo>
                  <a:pt x="90" y="32"/>
                </a:moveTo>
                <a:cubicBezTo>
                  <a:pt x="90" y="41"/>
                  <a:pt x="88" y="49"/>
                  <a:pt x="82" y="56"/>
                </a:cubicBezTo>
                <a:cubicBezTo>
                  <a:pt x="77" y="63"/>
                  <a:pt x="71" y="66"/>
                  <a:pt x="64" y="66"/>
                </a:cubicBezTo>
                <a:cubicBezTo>
                  <a:pt x="57" y="66"/>
                  <a:pt x="50" y="63"/>
                  <a:pt x="45" y="56"/>
                </a:cubicBezTo>
                <a:cubicBezTo>
                  <a:pt x="40" y="49"/>
                  <a:pt x="37" y="41"/>
                  <a:pt x="37" y="32"/>
                </a:cubicBezTo>
                <a:cubicBezTo>
                  <a:pt x="37" y="23"/>
                  <a:pt x="40" y="16"/>
                  <a:pt x="45" y="9"/>
                </a:cubicBezTo>
                <a:cubicBezTo>
                  <a:pt x="50" y="3"/>
                  <a:pt x="56" y="0"/>
                  <a:pt x="64" y="0"/>
                </a:cubicBezTo>
                <a:cubicBezTo>
                  <a:pt x="71" y="0"/>
                  <a:pt x="77" y="3"/>
                  <a:pt x="82" y="9"/>
                </a:cubicBezTo>
                <a:cubicBezTo>
                  <a:pt x="88" y="16"/>
                  <a:pt x="90" y="23"/>
                  <a:pt x="90" y="32"/>
                </a:cubicBezTo>
                <a:close/>
                <a:moveTo>
                  <a:pt x="128" y="222"/>
                </a:moveTo>
                <a:cubicBezTo>
                  <a:pt x="128" y="232"/>
                  <a:pt x="124" y="238"/>
                  <a:pt x="116" y="238"/>
                </a:cubicBezTo>
                <a:cubicBezTo>
                  <a:pt x="108" y="238"/>
                  <a:pt x="104" y="232"/>
                  <a:pt x="104" y="222"/>
                </a:cubicBezTo>
                <a:cubicBezTo>
                  <a:pt x="104" y="115"/>
                  <a:pt x="104" y="115"/>
                  <a:pt x="104" y="115"/>
                </a:cubicBezTo>
                <a:cubicBezTo>
                  <a:pt x="98" y="115"/>
                  <a:pt x="98" y="115"/>
                  <a:pt x="98" y="115"/>
                </a:cubicBezTo>
                <a:cubicBezTo>
                  <a:pt x="98" y="372"/>
                  <a:pt x="98" y="372"/>
                  <a:pt x="98" y="372"/>
                </a:cubicBezTo>
                <a:cubicBezTo>
                  <a:pt x="98" y="383"/>
                  <a:pt x="93" y="388"/>
                  <a:pt x="83" y="388"/>
                </a:cubicBezTo>
                <a:cubicBezTo>
                  <a:pt x="73" y="388"/>
                  <a:pt x="68" y="383"/>
                  <a:pt x="68" y="372"/>
                </a:cubicBezTo>
                <a:cubicBezTo>
                  <a:pt x="68" y="220"/>
                  <a:pt x="68" y="220"/>
                  <a:pt x="68" y="220"/>
                </a:cubicBezTo>
                <a:cubicBezTo>
                  <a:pt x="60" y="220"/>
                  <a:pt x="60" y="220"/>
                  <a:pt x="60" y="220"/>
                </a:cubicBezTo>
                <a:cubicBezTo>
                  <a:pt x="60" y="372"/>
                  <a:pt x="60" y="372"/>
                  <a:pt x="60" y="372"/>
                </a:cubicBezTo>
                <a:cubicBezTo>
                  <a:pt x="60" y="383"/>
                  <a:pt x="55" y="388"/>
                  <a:pt x="45" y="388"/>
                </a:cubicBezTo>
                <a:cubicBezTo>
                  <a:pt x="35" y="388"/>
                  <a:pt x="30" y="383"/>
                  <a:pt x="30" y="372"/>
                </a:cubicBezTo>
                <a:cubicBezTo>
                  <a:pt x="30" y="115"/>
                  <a:pt x="30" y="115"/>
                  <a:pt x="30" y="115"/>
                </a:cubicBezTo>
                <a:cubicBezTo>
                  <a:pt x="24" y="115"/>
                  <a:pt x="24" y="115"/>
                  <a:pt x="24" y="115"/>
                </a:cubicBezTo>
                <a:cubicBezTo>
                  <a:pt x="24" y="222"/>
                  <a:pt x="24" y="222"/>
                  <a:pt x="24" y="222"/>
                </a:cubicBezTo>
                <a:cubicBezTo>
                  <a:pt x="24" y="232"/>
                  <a:pt x="20" y="238"/>
                  <a:pt x="12" y="238"/>
                </a:cubicBezTo>
                <a:cubicBezTo>
                  <a:pt x="4" y="238"/>
                  <a:pt x="0" y="232"/>
                  <a:pt x="0" y="222"/>
                </a:cubicBezTo>
                <a:cubicBezTo>
                  <a:pt x="0" y="99"/>
                  <a:pt x="0" y="99"/>
                  <a:pt x="0" y="99"/>
                </a:cubicBezTo>
                <a:cubicBezTo>
                  <a:pt x="0" y="79"/>
                  <a:pt x="11" y="70"/>
                  <a:pt x="33" y="70"/>
                </a:cubicBezTo>
                <a:cubicBezTo>
                  <a:pt x="95" y="70"/>
                  <a:pt x="95" y="70"/>
                  <a:pt x="95" y="70"/>
                </a:cubicBezTo>
                <a:cubicBezTo>
                  <a:pt x="117" y="70"/>
                  <a:pt x="128" y="79"/>
                  <a:pt x="128" y="99"/>
                </a:cubicBezTo>
                <a:lnTo>
                  <a:pt x="128" y="22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2027238"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4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79 w 98"/>
              <a:gd name="T23" fmla="*/ 169 h 297"/>
              <a:gd name="T24" fmla="*/ 79 w 98"/>
              <a:gd name="T25" fmla="*/ 88 h 297"/>
              <a:gd name="T26" fmla="*/ 75 w 98"/>
              <a:gd name="T27" fmla="*/ 88 h 297"/>
              <a:gd name="T28" fmla="*/ 75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3 w 98"/>
              <a:gd name="T43" fmla="*/ 284 h 297"/>
              <a:gd name="T44" fmla="*/ 23 w 98"/>
              <a:gd name="T45" fmla="*/ 88 h 297"/>
              <a:gd name="T46" fmla="*/ 19 w 98"/>
              <a:gd name="T47" fmla="*/ 88 h 297"/>
              <a:gd name="T48" fmla="*/ 19 w 98"/>
              <a:gd name="T49" fmla="*/ 169 h 297"/>
              <a:gd name="T50" fmla="*/ 9 w 98"/>
              <a:gd name="T51" fmla="*/ 182 h 297"/>
              <a:gd name="T52" fmla="*/ 0 w 98"/>
              <a:gd name="T53" fmla="*/ 169 h 297"/>
              <a:gd name="T54" fmla="*/ 0 w 98"/>
              <a:gd name="T55" fmla="*/ 76 h 297"/>
              <a:gd name="T56" fmla="*/ 25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9" y="51"/>
                </a:cubicBezTo>
                <a:cubicBezTo>
                  <a:pt x="43" y="51"/>
                  <a:pt x="39" y="48"/>
                  <a:pt x="35" y="43"/>
                </a:cubicBezTo>
                <a:cubicBezTo>
                  <a:pt x="31" y="37"/>
                  <a:pt x="29" y="31"/>
                  <a:pt x="29" y="24"/>
                </a:cubicBezTo>
                <a:cubicBezTo>
                  <a:pt x="29" y="18"/>
                  <a:pt x="31" y="12"/>
                  <a:pt x="34" y="7"/>
                </a:cubicBezTo>
                <a:cubicBezTo>
                  <a:pt x="38" y="3"/>
                  <a:pt x="43" y="0"/>
                  <a:pt x="49" y="0"/>
                </a:cubicBezTo>
                <a:cubicBezTo>
                  <a:pt x="54" y="0"/>
                  <a:pt x="59" y="3"/>
                  <a:pt x="63" y="7"/>
                </a:cubicBezTo>
                <a:cubicBezTo>
                  <a:pt x="67" y="12"/>
                  <a:pt x="69" y="18"/>
                  <a:pt x="69" y="24"/>
                </a:cubicBezTo>
                <a:close/>
                <a:moveTo>
                  <a:pt x="98" y="169"/>
                </a:moveTo>
                <a:cubicBezTo>
                  <a:pt x="98" y="178"/>
                  <a:pt x="95" y="182"/>
                  <a:pt x="89" y="182"/>
                </a:cubicBezTo>
                <a:cubicBezTo>
                  <a:pt x="82" y="182"/>
                  <a:pt x="79" y="178"/>
                  <a:pt x="79" y="169"/>
                </a:cubicBezTo>
                <a:cubicBezTo>
                  <a:pt x="79" y="88"/>
                  <a:pt x="79" y="88"/>
                  <a:pt x="79" y="88"/>
                </a:cubicBezTo>
                <a:cubicBezTo>
                  <a:pt x="75" y="88"/>
                  <a:pt x="75" y="88"/>
                  <a:pt x="75" y="88"/>
                </a:cubicBezTo>
                <a:cubicBezTo>
                  <a:pt x="75" y="284"/>
                  <a:pt x="75" y="284"/>
                  <a:pt x="75" y="284"/>
                </a:cubicBezTo>
                <a:cubicBezTo>
                  <a:pt x="75" y="292"/>
                  <a:pt x="71" y="297"/>
                  <a:pt x="63"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2" y="297"/>
                  <a:pt x="35" y="297"/>
                </a:cubicBezTo>
                <a:cubicBezTo>
                  <a:pt x="27" y="297"/>
                  <a:pt x="23" y="292"/>
                  <a:pt x="23" y="284"/>
                </a:cubicBezTo>
                <a:cubicBezTo>
                  <a:pt x="23" y="88"/>
                  <a:pt x="23" y="88"/>
                  <a:pt x="23" y="88"/>
                </a:cubicBezTo>
                <a:cubicBezTo>
                  <a:pt x="19" y="88"/>
                  <a:pt x="19" y="88"/>
                  <a:pt x="19" y="88"/>
                </a:cubicBezTo>
                <a:cubicBezTo>
                  <a:pt x="19" y="169"/>
                  <a:pt x="19" y="169"/>
                  <a:pt x="19" y="169"/>
                </a:cubicBezTo>
                <a:cubicBezTo>
                  <a:pt x="19" y="178"/>
                  <a:pt x="16" y="182"/>
                  <a:pt x="9" y="182"/>
                </a:cubicBezTo>
                <a:cubicBezTo>
                  <a:pt x="3" y="182"/>
                  <a:pt x="0" y="178"/>
                  <a:pt x="0" y="169"/>
                </a:cubicBezTo>
                <a:cubicBezTo>
                  <a:pt x="0" y="76"/>
                  <a:pt x="0" y="76"/>
                  <a:pt x="0" y="76"/>
                </a:cubicBezTo>
                <a:cubicBezTo>
                  <a:pt x="0" y="61"/>
                  <a:pt x="9" y="53"/>
                  <a:pt x="25"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2752725" y="2082076"/>
            <a:ext cx="242888" cy="738188"/>
          </a:xfrm>
          <a:custGeom>
            <a:avLst/>
            <a:gdLst>
              <a:gd name="T0" fmla="*/ 69 w 98"/>
              <a:gd name="T1" fmla="*/ 24 h 297"/>
              <a:gd name="T2" fmla="*/ 63 w 98"/>
              <a:gd name="T3" fmla="*/ 43 h 297"/>
              <a:gd name="T4" fmla="*/ 49 w 98"/>
              <a:gd name="T5" fmla="*/ 51 h 297"/>
              <a:gd name="T6" fmla="*/ 35 w 98"/>
              <a:gd name="T7" fmla="*/ 43 h 297"/>
              <a:gd name="T8" fmla="*/ 29 w 98"/>
              <a:gd name="T9" fmla="*/ 24 h 297"/>
              <a:gd name="T10" fmla="*/ 35 w 98"/>
              <a:gd name="T11" fmla="*/ 7 h 297"/>
              <a:gd name="T12" fmla="*/ 49 w 98"/>
              <a:gd name="T13" fmla="*/ 0 h 297"/>
              <a:gd name="T14" fmla="*/ 63 w 98"/>
              <a:gd name="T15" fmla="*/ 7 h 297"/>
              <a:gd name="T16" fmla="*/ 69 w 98"/>
              <a:gd name="T17" fmla="*/ 24 h 297"/>
              <a:gd name="T18" fmla="*/ 98 w 98"/>
              <a:gd name="T19" fmla="*/ 169 h 297"/>
              <a:gd name="T20" fmla="*/ 89 w 98"/>
              <a:gd name="T21" fmla="*/ 182 h 297"/>
              <a:gd name="T22" fmla="*/ 80 w 98"/>
              <a:gd name="T23" fmla="*/ 169 h 297"/>
              <a:gd name="T24" fmla="*/ 80 w 98"/>
              <a:gd name="T25" fmla="*/ 88 h 297"/>
              <a:gd name="T26" fmla="*/ 75 w 98"/>
              <a:gd name="T27" fmla="*/ 88 h 297"/>
              <a:gd name="T28" fmla="*/ 75 w 98"/>
              <a:gd name="T29" fmla="*/ 284 h 297"/>
              <a:gd name="T30" fmla="*/ 64 w 98"/>
              <a:gd name="T31" fmla="*/ 297 h 297"/>
              <a:gd name="T32" fmla="*/ 52 w 98"/>
              <a:gd name="T33" fmla="*/ 284 h 297"/>
              <a:gd name="T34" fmla="*/ 52 w 98"/>
              <a:gd name="T35" fmla="*/ 168 h 297"/>
              <a:gd name="T36" fmla="*/ 46 w 98"/>
              <a:gd name="T37" fmla="*/ 168 h 297"/>
              <a:gd name="T38" fmla="*/ 46 w 98"/>
              <a:gd name="T39" fmla="*/ 284 h 297"/>
              <a:gd name="T40" fmla="*/ 35 w 98"/>
              <a:gd name="T41" fmla="*/ 297 h 297"/>
              <a:gd name="T42" fmla="*/ 24 w 98"/>
              <a:gd name="T43" fmla="*/ 284 h 297"/>
              <a:gd name="T44" fmla="*/ 24 w 98"/>
              <a:gd name="T45" fmla="*/ 88 h 297"/>
              <a:gd name="T46" fmla="*/ 19 w 98"/>
              <a:gd name="T47" fmla="*/ 88 h 297"/>
              <a:gd name="T48" fmla="*/ 19 w 98"/>
              <a:gd name="T49" fmla="*/ 169 h 297"/>
              <a:gd name="T50" fmla="*/ 10 w 98"/>
              <a:gd name="T51" fmla="*/ 182 h 297"/>
              <a:gd name="T52" fmla="*/ 0 w 98"/>
              <a:gd name="T53" fmla="*/ 169 h 297"/>
              <a:gd name="T54" fmla="*/ 0 w 98"/>
              <a:gd name="T55" fmla="*/ 76 h 297"/>
              <a:gd name="T56" fmla="*/ 26 w 98"/>
              <a:gd name="T57" fmla="*/ 53 h 297"/>
              <a:gd name="T58" fmla="*/ 73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5" y="51"/>
                  <a:pt x="49" y="51"/>
                </a:cubicBezTo>
                <a:cubicBezTo>
                  <a:pt x="44" y="51"/>
                  <a:pt x="39" y="48"/>
                  <a:pt x="35" y="43"/>
                </a:cubicBezTo>
                <a:cubicBezTo>
                  <a:pt x="31" y="37"/>
                  <a:pt x="29" y="31"/>
                  <a:pt x="29" y="24"/>
                </a:cubicBezTo>
                <a:cubicBezTo>
                  <a:pt x="29" y="18"/>
                  <a:pt x="31" y="12"/>
                  <a:pt x="35" y="7"/>
                </a:cubicBezTo>
                <a:cubicBezTo>
                  <a:pt x="39" y="3"/>
                  <a:pt x="44" y="0"/>
                  <a:pt x="49" y="0"/>
                </a:cubicBezTo>
                <a:cubicBezTo>
                  <a:pt x="55" y="0"/>
                  <a:pt x="59" y="3"/>
                  <a:pt x="63" y="7"/>
                </a:cubicBezTo>
                <a:cubicBezTo>
                  <a:pt x="67" y="12"/>
                  <a:pt x="69" y="18"/>
                  <a:pt x="69" y="24"/>
                </a:cubicBezTo>
                <a:close/>
                <a:moveTo>
                  <a:pt x="98" y="169"/>
                </a:moveTo>
                <a:cubicBezTo>
                  <a:pt x="98" y="178"/>
                  <a:pt x="95" y="182"/>
                  <a:pt x="89" y="182"/>
                </a:cubicBezTo>
                <a:cubicBezTo>
                  <a:pt x="83" y="182"/>
                  <a:pt x="80" y="178"/>
                  <a:pt x="80" y="169"/>
                </a:cubicBezTo>
                <a:cubicBezTo>
                  <a:pt x="80" y="88"/>
                  <a:pt x="80" y="88"/>
                  <a:pt x="80" y="88"/>
                </a:cubicBezTo>
                <a:cubicBezTo>
                  <a:pt x="75" y="88"/>
                  <a:pt x="75" y="88"/>
                  <a:pt x="75" y="88"/>
                </a:cubicBezTo>
                <a:cubicBezTo>
                  <a:pt x="75" y="284"/>
                  <a:pt x="75" y="284"/>
                  <a:pt x="75" y="284"/>
                </a:cubicBezTo>
                <a:cubicBezTo>
                  <a:pt x="75" y="292"/>
                  <a:pt x="71" y="297"/>
                  <a:pt x="64" y="297"/>
                </a:cubicBezTo>
                <a:cubicBezTo>
                  <a:pt x="56" y="297"/>
                  <a:pt x="52" y="292"/>
                  <a:pt x="52" y="284"/>
                </a:cubicBezTo>
                <a:cubicBezTo>
                  <a:pt x="52" y="168"/>
                  <a:pt x="52" y="168"/>
                  <a:pt x="52" y="168"/>
                </a:cubicBezTo>
                <a:cubicBezTo>
                  <a:pt x="46" y="168"/>
                  <a:pt x="46" y="168"/>
                  <a:pt x="46" y="168"/>
                </a:cubicBezTo>
                <a:cubicBezTo>
                  <a:pt x="46" y="284"/>
                  <a:pt x="46" y="284"/>
                  <a:pt x="46" y="284"/>
                </a:cubicBezTo>
                <a:cubicBezTo>
                  <a:pt x="46" y="292"/>
                  <a:pt x="43" y="297"/>
                  <a:pt x="35" y="297"/>
                </a:cubicBezTo>
                <a:cubicBezTo>
                  <a:pt x="27" y="297"/>
                  <a:pt x="24" y="292"/>
                  <a:pt x="24" y="284"/>
                </a:cubicBezTo>
                <a:cubicBezTo>
                  <a:pt x="24" y="88"/>
                  <a:pt x="24" y="88"/>
                  <a:pt x="24" y="88"/>
                </a:cubicBezTo>
                <a:cubicBezTo>
                  <a:pt x="19" y="88"/>
                  <a:pt x="19" y="88"/>
                  <a:pt x="19" y="88"/>
                </a:cubicBezTo>
                <a:cubicBezTo>
                  <a:pt x="19" y="169"/>
                  <a:pt x="19" y="169"/>
                  <a:pt x="19" y="169"/>
                </a:cubicBezTo>
                <a:cubicBezTo>
                  <a:pt x="19" y="178"/>
                  <a:pt x="16" y="182"/>
                  <a:pt x="10" y="182"/>
                </a:cubicBezTo>
                <a:cubicBezTo>
                  <a:pt x="3" y="182"/>
                  <a:pt x="0" y="178"/>
                  <a:pt x="0" y="169"/>
                </a:cubicBezTo>
                <a:cubicBezTo>
                  <a:pt x="0" y="76"/>
                  <a:pt x="0" y="76"/>
                  <a:pt x="0" y="76"/>
                </a:cubicBezTo>
                <a:cubicBezTo>
                  <a:pt x="0" y="61"/>
                  <a:pt x="9" y="53"/>
                  <a:pt x="26" y="53"/>
                </a:cubicBezTo>
                <a:cubicBezTo>
                  <a:pt x="73" y="53"/>
                  <a:pt x="73" y="53"/>
                  <a:pt x="73" y="53"/>
                </a:cubicBezTo>
                <a:cubicBezTo>
                  <a:pt x="90"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10"/>
          <p:cNvSpPr>
            <a:spLocks noEditPoints="1"/>
          </p:cNvSpPr>
          <p:nvPr/>
        </p:nvSpPr>
        <p:spPr bwMode="auto">
          <a:xfrm>
            <a:off x="1312863" y="2082076"/>
            <a:ext cx="242888" cy="738188"/>
          </a:xfrm>
          <a:custGeom>
            <a:avLst/>
            <a:gdLst>
              <a:gd name="T0" fmla="*/ 69 w 98"/>
              <a:gd name="T1" fmla="*/ 24 h 297"/>
              <a:gd name="T2" fmla="*/ 63 w 98"/>
              <a:gd name="T3" fmla="*/ 43 h 297"/>
              <a:gd name="T4" fmla="*/ 48 w 98"/>
              <a:gd name="T5" fmla="*/ 51 h 297"/>
              <a:gd name="T6" fmla="*/ 34 w 98"/>
              <a:gd name="T7" fmla="*/ 43 h 297"/>
              <a:gd name="T8" fmla="*/ 28 w 98"/>
              <a:gd name="T9" fmla="*/ 24 h 297"/>
              <a:gd name="T10" fmla="*/ 34 w 98"/>
              <a:gd name="T11" fmla="*/ 7 h 297"/>
              <a:gd name="T12" fmla="*/ 48 w 98"/>
              <a:gd name="T13" fmla="*/ 0 h 297"/>
              <a:gd name="T14" fmla="*/ 63 w 98"/>
              <a:gd name="T15" fmla="*/ 7 h 297"/>
              <a:gd name="T16" fmla="*/ 69 w 98"/>
              <a:gd name="T17" fmla="*/ 24 h 297"/>
              <a:gd name="T18" fmla="*/ 98 w 98"/>
              <a:gd name="T19" fmla="*/ 169 h 297"/>
              <a:gd name="T20" fmla="*/ 88 w 98"/>
              <a:gd name="T21" fmla="*/ 182 h 297"/>
              <a:gd name="T22" fmla="*/ 79 w 98"/>
              <a:gd name="T23" fmla="*/ 169 h 297"/>
              <a:gd name="T24" fmla="*/ 79 w 98"/>
              <a:gd name="T25" fmla="*/ 88 h 297"/>
              <a:gd name="T26" fmla="*/ 74 w 98"/>
              <a:gd name="T27" fmla="*/ 88 h 297"/>
              <a:gd name="T28" fmla="*/ 74 w 98"/>
              <a:gd name="T29" fmla="*/ 284 h 297"/>
              <a:gd name="T30" fmla="*/ 63 w 98"/>
              <a:gd name="T31" fmla="*/ 297 h 297"/>
              <a:gd name="T32" fmla="*/ 52 w 98"/>
              <a:gd name="T33" fmla="*/ 284 h 297"/>
              <a:gd name="T34" fmla="*/ 52 w 98"/>
              <a:gd name="T35" fmla="*/ 168 h 297"/>
              <a:gd name="T36" fmla="*/ 46 w 98"/>
              <a:gd name="T37" fmla="*/ 168 h 297"/>
              <a:gd name="T38" fmla="*/ 46 w 98"/>
              <a:gd name="T39" fmla="*/ 284 h 297"/>
              <a:gd name="T40" fmla="*/ 34 w 98"/>
              <a:gd name="T41" fmla="*/ 297 h 297"/>
              <a:gd name="T42" fmla="*/ 23 w 98"/>
              <a:gd name="T43" fmla="*/ 284 h 297"/>
              <a:gd name="T44" fmla="*/ 23 w 98"/>
              <a:gd name="T45" fmla="*/ 88 h 297"/>
              <a:gd name="T46" fmla="*/ 18 w 98"/>
              <a:gd name="T47" fmla="*/ 88 h 297"/>
              <a:gd name="T48" fmla="*/ 18 w 98"/>
              <a:gd name="T49" fmla="*/ 169 h 297"/>
              <a:gd name="T50" fmla="*/ 9 w 98"/>
              <a:gd name="T51" fmla="*/ 182 h 297"/>
              <a:gd name="T52" fmla="*/ 0 w 98"/>
              <a:gd name="T53" fmla="*/ 169 h 297"/>
              <a:gd name="T54" fmla="*/ 0 w 98"/>
              <a:gd name="T55" fmla="*/ 76 h 297"/>
              <a:gd name="T56" fmla="*/ 25 w 98"/>
              <a:gd name="T57" fmla="*/ 53 h 297"/>
              <a:gd name="T58" fmla="*/ 72 w 98"/>
              <a:gd name="T59" fmla="*/ 53 h 297"/>
              <a:gd name="T60" fmla="*/ 98 w 98"/>
              <a:gd name="T61" fmla="*/ 76 h 297"/>
              <a:gd name="T62" fmla="*/ 98 w 98"/>
              <a:gd name="T63" fmla="*/ 16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297">
                <a:moveTo>
                  <a:pt x="69" y="24"/>
                </a:moveTo>
                <a:cubicBezTo>
                  <a:pt x="69" y="31"/>
                  <a:pt x="67" y="37"/>
                  <a:pt x="63" y="43"/>
                </a:cubicBezTo>
                <a:cubicBezTo>
                  <a:pt x="59" y="48"/>
                  <a:pt x="54" y="51"/>
                  <a:pt x="48" y="51"/>
                </a:cubicBezTo>
                <a:cubicBezTo>
                  <a:pt x="43" y="51"/>
                  <a:pt x="38" y="48"/>
                  <a:pt x="34" y="43"/>
                </a:cubicBezTo>
                <a:cubicBezTo>
                  <a:pt x="30" y="37"/>
                  <a:pt x="28" y="31"/>
                  <a:pt x="28" y="24"/>
                </a:cubicBezTo>
                <a:cubicBezTo>
                  <a:pt x="28" y="18"/>
                  <a:pt x="30" y="12"/>
                  <a:pt x="34" y="7"/>
                </a:cubicBezTo>
                <a:cubicBezTo>
                  <a:pt x="38" y="3"/>
                  <a:pt x="43" y="0"/>
                  <a:pt x="48" y="0"/>
                </a:cubicBezTo>
                <a:cubicBezTo>
                  <a:pt x="54" y="0"/>
                  <a:pt x="59" y="3"/>
                  <a:pt x="63" y="7"/>
                </a:cubicBezTo>
                <a:cubicBezTo>
                  <a:pt x="67" y="12"/>
                  <a:pt x="69" y="18"/>
                  <a:pt x="69" y="24"/>
                </a:cubicBezTo>
                <a:close/>
                <a:moveTo>
                  <a:pt x="98" y="169"/>
                </a:moveTo>
                <a:cubicBezTo>
                  <a:pt x="98" y="178"/>
                  <a:pt x="95" y="182"/>
                  <a:pt x="88" y="182"/>
                </a:cubicBezTo>
                <a:cubicBezTo>
                  <a:pt x="82" y="182"/>
                  <a:pt x="79" y="178"/>
                  <a:pt x="79" y="169"/>
                </a:cubicBezTo>
                <a:cubicBezTo>
                  <a:pt x="79" y="88"/>
                  <a:pt x="79" y="88"/>
                  <a:pt x="79" y="88"/>
                </a:cubicBezTo>
                <a:cubicBezTo>
                  <a:pt x="74" y="88"/>
                  <a:pt x="74" y="88"/>
                  <a:pt x="74" y="88"/>
                </a:cubicBezTo>
                <a:cubicBezTo>
                  <a:pt x="74" y="284"/>
                  <a:pt x="74" y="284"/>
                  <a:pt x="74" y="284"/>
                </a:cubicBezTo>
                <a:cubicBezTo>
                  <a:pt x="74" y="292"/>
                  <a:pt x="71" y="297"/>
                  <a:pt x="63" y="297"/>
                </a:cubicBezTo>
                <a:cubicBezTo>
                  <a:pt x="55" y="297"/>
                  <a:pt x="52" y="292"/>
                  <a:pt x="52" y="284"/>
                </a:cubicBezTo>
                <a:cubicBezTo>
                  <a:pt x="52" y="168"/>
                  <a:pt x="52" y="168"/>
                  <a:pt x="52" y="168"/>
                </a:cubicBezTo>
                <a:cubicBezTo>
                  <a:pt x="46" y="168"/>
                  <a:pt x="46" y="168"/>
                  <a:pt x="46" y="168"/>
                </a:cubicBezTo>
                <a:cubicBezTo>
                  <a:pt x="46" y="284"/>
                  <a:pt x="46" y="284"/>
                  <a:pt x="46" y="284"/>
                </a:cubicBezTo>
                <a:cubicBezTo>
                  <a:pt x="46" y="292"/>
                  <a:pt x="42" y="297"/>
                  <a:pt x="34" y="297"/>
                </a:cubicBezTo>
                <a:cubicBezTo>
                  <a:pt x="27" y="297"/>
                  <a:pt x="23" y="292"/>
                  <a:pt x="23" y="284"/>
                </a:cubicBezTo>
                <a:cubicBezTo>
                  <a:pt x="23" y="88"/>
                  <a:pt x="23" y="88"/>
                  <a:pt x="23" y="88"/>
                </a:cubicBezTo>
                <a:cubicBezTo>
                  <a:pt x="18" y="88"/>
                  <a:pt x="18" y="88"/>
                  <a:pt x="18" y="88"/>
                </a:cubicBezTo>
                <a:cubicBezTo>
                  <a:pt x="18" y="169"/>
                  <a:pt x="18" y="169"/>
                  <a:pt x="18" y="169"/>
                </a:cubicBezTo>
                <a:cubicBezTo>
                  <a:pt x="18" y="178"/>
                  <a:pt x="15" y="182"/>
                  <a:pt x="9" y="182"/>
                </a:cubicBezTo>
                <a:cubicBezTo>
                  <a:pt x="3" y="182"/>
                  <a:pt x="0" y="178"/>
                  <a:pt x="0" y="169"/>
                </a:cubicBezTo>
                <a:cubicBezTo>
                  <a:pt x="0" y="76"/>
                  <a:pt x="0" y="76"/>
                  <a:pt x="0" y="76"/>
                </a:cubicBezTo>
                <a:cubicBezTo>
                  <a:pt x="0" y="61"/>
                  <a:pt x="8" y="53"/>
                  <a:pt x="25" y="53"/>
                </a:cubicBezTo>
                <a:cubicBezTo>
                  <a:pt x="72" y="53"/>
                  <a:pt x="72" y="53"/>
                  <a:pt x="72" y="53"/>
                </a:cubicBezTo>
                <a:cubicBezTo>
                  <a:pt x="89" y="53"/>
                  <a:pt x="98" y="61"/>
                  <a:pt x="98" y="76"/>
                </a:cubicBezTo>
                <a:lnTo>
                  <a:pt x="98" y="169"/>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1"/>
          <p:cNvSpPr>
            <a:spLocks noEditPoints="1"/>
          </p:cNvSpPr>
          <p:nvPr/>
        </p:nvSpPr>
        <p:spPr bwMode="auto">
          <a:xfrm>
            <a:off x="1781175"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2"/>
          <p:cNvSpPr>
            <a:spLocks noEditPoints="1"/>
          </p:cNvSpPr>
          <p:nvPr/>
        </p:nvSpPr>
        <p:spPr bwMode="auto">
          <a:xfrm>
            <a:off x="23955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0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2" y="152"/>
                  <a:pt x="7" y="152"/>
                </a:cubicBezTo>
                <a:cubicBezTo>
                  <a:pt x="2" y="152"/>
                  <a:pt x="0" y="149"/>
                  <a:pt x="0" y="142"/>
                </a:cubicBezTo>
                <a:cubicBezTo>
                  <a:pt x="0" y="64"/>
                  <a:pt x="0" y="64"/>
                  <a:pt x="0" y="64"/>
                </a:cubicBezTo>
                <a:cubicBezTo>
                  <a:pt x="0" y="51"/>
                  <a:pt x="7" y="45"/>
                  <a:pt x="21" y="45"/>
                </a:cubicBezTo>
                <a:cubicBezTo>
                  <a:pt x="60" y="45"/>
                  <a:pt x="60" y="45"/>
                  <a:pt x="60"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4" name="Freeform 13"/>
          <p:cNvSpPr>
            <a:spLocks noEditPoints="1"/>
          </p:cNvSpPr>
          <p:nvPr/>
        </p:nvSpPr>
        <p:spPr bwMode="auto">
          <a:xfrm>
            <a:off x="1055688" y="1761401"/>
            <a:ext cx="204788" cy="617538"/>
          </a:xfrm>
          <a:custGeom>
            <a:avLst/>
            <a:gdLst>
              <a:gd name="T0" fmla="*/ 58 w 82"/>
              <a:gd name="T1" fmla="*/ 20 h 249"/>
              <a:gd name="T2" fmla="*/ 53 w 82"/>
              <a:gd name="T3" fmla="*/ 36 h 249"/>
              <a:gd name="T4" fmla="*/ 41 w 82"/>
              <a:gd name="T5" fmla="*/ 42 h 249"/>
              <a:gd name="T6" fmla="*/ 29 w 82"/>
              <a:gd name="T7" fmla="*/ 36 h 249"/>
              <a:gd name="T8" fmla="*/ 24 w 82"/>
              <a:gd name="T9" fmla="*/ 20 h 249"/>
              <a:gd name="T10" fmla="*/ 29 w 82"/>
              <a:gd name="T11" fmla="*/ 6 h 249"/>
              <a:gd name="T12" fmla="*/ 41 w 82"/>
              <a:gd name="T13" fmla="*/ 0 h 249"/>
              <a:gd name="T14" fmla="*/ 53 w 82"/>
              <a:gd name="T15" fmla="*/ 6 h 249"/>
              <a:gd name="T16" fmla="*/ 58 w 82"/>
              <a:gd name="T17" fmla="*/ 20 h 249"/>
              <a:gd name="T18" fmla="*/ 82 w 82"/>
              <a:gd name="T19" fmla="*/ 142 h 249"/>
              <a:gd name="T20" fmla="*/ 75 w 82"/>
              <a:gd name="T21" fmla="*/ 152 h 249"/>
              <a:gd name="T22" fmla="*/ 67 w 82"/>
              <a:gd name="T23" fmla="*/ 142 h 249"/>
              <a:gd name="T24" fmla="*/ 67 w 82"/>
              <a:gd name="T25" fmla="*/ 74 h 249"/>
              <a:gd name="T26" fmla="*/ 63 w 82"/>
              <a:gd name="T27" fmla="*/ 74 h 249"/>
              <a:gd name="T28" fmla="*/ 63 w 82"/>
              <a:gd name="T29" fmla="*/ 239 h 249"/>
              <a:gd name="T30" fmla="*/ 53 w 82"/>
              <a:gd name="T31" fmla="*/ 249 h 249"/>
              <a:gd name="T32" fmla="*/ 44 w 82"/>
              <a:gd name="T33" fmla="*/ 239 h 249"/>
              <a:gd name="T34" fmla="*/ 44 w 82"/>
              <a:gd name="T35" fmla="*/ 141 h 249"/>
              <a:gd name="T36" fmla="*/ 39 w 82"/>
              <a:gd name="T37" fmla="*/ 141 h 249"/>
              <a:gd name="T38" fmla="*/ 39 w 82"/>
              <a:gd name="T39" fmla="*/ 239 h 249"/>
              <a:gd name="T40" fmla="*/ 29 w 82"/>
              <a:gd name="T41" fmla="*/ 249 h 249"/>
              <a:gd name="T42" fmla="*/ 20 w 82"/>
              <a:gd name="T43" fmla="*/ 239 h 249"/>
              <a:gd name="T44" fmla="*/ 20 w 82"/>
              <a:gd name="T45" fmla="*/ 74 h 249"/>
              <a:gd name="T46" fmla="*/ 16 w 82"/>
              <a:gd name="T47" fmla="*/ 74 h 249"/>
              <a:gd name="T48" fmla="*/ 16 w 82"/>
              <a:gd name="T49" fmla="*/ 142 h 249"/>
              <a:gd name="T50" fmla="*/ 8 w 82"/>
              <a:gd name="T51" fmla="*/ 152 h 249"/>
              <a:gd name="T52" fmla="*/ 0 w 82"/>
              <a:gd name="T53" fmla="*/ 142 h 249"/>
              <a:gd name="T54" fmla="*/ 0 w 82"/>
              <a:gd name="T55" fmla="*/ 64 h 249"/>
              <a:gd name="T56" fmla="*/ 22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8" y="20"/>
                </a:moveTo>
                <a:cubicBezTo>
                  <a:pt x="58" y="26"/>
                  <a:pt x="56" y="31"/>
                  <a:pt x="53" y="36"/>
                </a:cubicBezTo>
                <a:cubicBezTo>
                  <a:pt x="50" y="40"/>
                  <a:pt x="46" y="42"/>
                  <a:pt x="41" y="42"/>
                </a:cubicBezTo>
                <a:cubicBezTo>
                  <a:pt x="36" y="42"/>
                  <a:pt x="32" y="40"/>
                  <a:pt x="29" y="36"/>
                </a:cubicBezTo>
                <a:cubicBezTo>
                  <a:pt x="26" y="31"/>
                  <a:pt x="24" y="26"/>
                  <a:pt x="24" y="20"/>
                </a:cubicBezTo>
                <a:cubicBezTo>
                  <a:pt x="24" y="15"/>
                  <a:pt x="26" y="10"/>
                  <a:pt x="29" y="6"/>
                </a:cubicBezTo>
                <a:cubicBezTo>
                  <a:pt x="32" y="2"/>
                  <a:pt x="36" y="0"/>
                  <a:pt x="41" y="0"/>
                </a:cubicBezTo>
                <a:cubicBezTo>
                  <a:pt x="46" y="0"/>
                  <a:pt x="50" y="2"/>
                  <a:pt x="53" y="6"/>
                </a:cubicBezTo>
                <a:cubicBezTo>
                  <a:pt x="56" y="10"/>
                  <a:pt x="58" y="15"/>
                  <a:pt x="58" y="20"/>
                </a:cubicBezTo>
                <a:close/>
                <a:moveTo>
                  <a:pt x="82" y="142"/>
                </a:moveTo>
                <a:cubicBezTo>
                  <a:pt x="82" y="149"/>
                  <a:pt x="80" y="152"/>
                  <a:pt x="75" y="152"/>
                </a:cubicBezTo>
                <a:cubicBezTo>
                  <a:pt x="69" y="152"/>
                  <a:pt x="67" y="149"/>
                  <a:pt x="67" y="142"/>
                </a:cubicBezTo>
                <a:cubicBezTo>
                  <a:pt x="67" y="74"/>
                  <a:pt x="67" y="74"/>
                  <a:pt x="67" y="74"/>
                </a:cubicBezTo>
                <a:cubicBezTo>
                  <a:pt x="63" y="74"/>
                  <a:pt x="63" y="74"/>
                  <a:pt x="63" y="74"/>
                </a:cubicBezTo>
                <a:cubicBezTo>
                  <a:pt x="63" y="239"/>
                  <a:pt x="63" y="239"/>
                  <a:pt x="63" y="239"/>
                </a:cubicBezTo>
                <a:cubicBezTo>
                  <a:pt x="63" y="245"/>
                  <a:pt x="60" y="249"/>
                  <a:pt x="53" y="249"/>
                </a:cubicBezTo>
                <a:cubicBezTo>
                  <a:pt x="47" y="249"/>
                  <a:pt x="44" y="245"/>
                  <a:pt x="44" y="239"/>
                </a:cubicBezTo>
                <a:cubicBezTo>
                  <a:pt x="44" y="141"/>
                  <a:pt x="44" y="141"/>
                  <a:pt x="44" y="141"/>
                </a:cubicBezTo>
                <a:cubicBezTo>
                  <a:pt x="39" y="141"/>
                  <a:pt x="39" y="141"/>
                  <a:pt x="39" y="141"/>
                </a:cubicBezTo>
                <a:cubicBezTo>
                  <a:pt x="39" y="239"/>
                  <a:pt x="39" y="239"/>
                  <a:pt x="39" y="239"/>
                </a:cubicBezTo>
                <a:cubicBezTo>
                  <a:pt x="39" y="245"/>
                  <a:pt x="36" y="249"/>
                  <a:pt x="29" y="249"/>
                </a:cubicBezTo>
                <a:cubicBezTo>
                  <a:pt x="23" y="249"/>
                  <a:pt x="20" y="245"/>
                  <a:pt x="20" y="239"/>
                </a:cubicBezTo>
                <a:cubicBezTo>
                  <a:pt x="20" y="74"/>
                  <a:pt x="20" y="74"/>
                  <a:pt x="20" y="74"/>
                </a:cubicBezTo>
                <a:cubicBezTo>
                  <a:pt x="16" y="74"/>
                  <a:pt x="16" y="74"/>
                  <a:pt x="16" y="74"/>
                </a:cubicBezTo>
                <a:cubicBezTo>
                  <a:pt x="16" y="142"/>
                  <a:pt x="16" y="142"/>
                  <a:pt x="16" y="142"/>
                </a:cubicBezTo>
                <a:cubicBezTo>
                  <a:pt x="16" y="149"/>
                  <a:pt x="13" y="152"/>
                  <a:pt x="8" y="152"/>
                </a:cubicBezTo>
                <a:cubicBezTo>
                  <a:pt x="3" y="152"/>
                  <a:pt x="0" y="149"/>
                  <a:pt x="0" y="142"/>
                </a:cubicBezTo>
                <a:cubicBezTo>
                  <a:pt x="0" y="64"/>
                  <a:pt x="0" y="64"/>
                  <a:pt x="0" y="64"/>
                </a:cubicBezTo>
                <a:cubicBezTo>
                  <a:pt x="0" y="51"/>
                  <a:pt x="7" y="45"/>
                  <a:pt x="22" y="45"/>
                </a:cubicBezTo>
                <a:cubicBezTo>
                  <a:pt x="61" y="45"/>
                  <a:pt x="61" y="45"/>
                  <a:pt x="61" y="45"/>
                </a:cubicBezTo>
                <a:cubicBezTo>
                  <a:pt x="75" y="45"/>
                  <a:pt x="82" y="51"/>
                  <a:pt x="82" y="64"/>
                </a:cubicBezTo>
                <a:lnTo>
                  <a:pt x="82" y="142"/>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5" name="Freeform 14"/>
          <p:cNvSpPr>
            <a:spLocks noEditPoints="1"/>
          </p:cNvSpPr>
          <p:nvPr/>
        </p:nvSpPr>
        <p:spPr bwMode="auto">
          <a:xfrm>
            <a:off x="3017838" y="1761401"/>
            <a:ext cx="203200" cy="617538"/>
          </a:xfrm>
          <a:custGeom>
            <a:avLst/>
            <a:gdLst>
              <a:gd name="T0" fmla="*/ 57 w 82"/>
              <a:gd name="T1" fmla="*/ 20 h 249"/>
              <a:gd name="T2" fmla="*/ 52 w 82"/>
              <a:gd name="T3" fmla="*/ 36 h 249"/>
              <a:gd name="T4" fmla="*/ 40 w 82"/>
              <a:gd name="T5" fmla="*/ 42 h 249"/>
              <a:gd name="T6" fmla="*/ 29 w 82"/>
              <a:gd name="T7" fmla="*/ 36 h 249"/>
              <a:gd name="T8" fmla="*/ 24 w 82"/>
              <a:gd name="T9" fmla="*/ 20 h 249"/>
              <a:gd name="T10" fmla="*/ 28 w 82"/>
              <a:gd name="T11" fmla="*/ 6 h 249"/>
              <a:gd name="T12" fmla="*/ 40 w 82"/>
              <a:gd name="T13" fmla="*/ 0 h 249"/>
              <a:gd name="T14" fmla="*/ 52 w 82"/>
              <a:gd name="T15" fmla="*/ 6 h 249"/>
              <a:gd name="T16" fmla="*/ 57 w 82"/>
              <a:gd name="T17" fmla="*/ 20 h 249"/>
              <a:gd name="T18" fmla="*/ 82 w 82"/>
              <a:gd name="T19" fmla="*/ 142 h 249"/>
              <a:gd name="T20" fmla="*/ 74 w 82"/>
              <a:gd name="T21" fmla="*/ 152 h 249"/>
              <a:gd name="T22" fmla="*/ 66 w 82"/>
              <a:gd name="T23" fmla="*/ 142 h 249"/>
              <a:gd name="T24" fmla="*/ 66 w 82"/>
              <a:gd name="T25" fmla="*/ 74 h 249"/>
              <a:gd name="T26" fmla="*/ 62 w 82"/>
              <a:gd name="T27" fmla="*/ 74 h 249"/>
              <a:gd name="T28" fmla="*/ 62 w 82"/>
              <a:gd name="T29" fmla="*/ 239 h 249"/>
              <a:gd name="T30" fmla="*/ 53 w 82"/>
              <a:gd name="T31" fmla="*/ 249 h 249"/>
              <a:gd name="T32" fmla="*/ 43 w 82"/>
              <a:gd name="T33" fmla="*/ 239 h 249"/>
              <a:gd name="T34" fmla="*/ 43 w 82"/>
              <a:gd name="T35" fmla="*/ 141 h 249"/>
              <a:gd name="T36" fmla="*/ 38 w 82"/>
              <a:gd name="T37" fmla="*/ 141 h 249"/>
              <a:gd name="T38" fmla="*/ 38 w 82"/>
              <a:gd name="T39" fmla="*/ 239 h 249"/>
              <a:gd name="T40" fmla="*/ 29 w 82"/>
              <a:gd name="T41" fmla="*/ 249 h 249"/>
              <a:gd name="T42" fmla="*/ 19 w 82"/>
              <a:gd name="T43" fmla="*/ 239 h 249"/>
              <a:gd name="T44" fmla="*/ 19 w 82"/>
              <a:gd name="T45" fmla="*/ 74 h 249"/>
              <a:gd name="T46" fmla="*/ 15 w 82"/>
              <a:gd name="T47" fmla="*/ 74 h 249"/>
              <a:gd name="T48" fmla="*/ 15 w 82"/>
              <a:gd name="T49" fmla="*/ 142 h 249"/>
              <a:gd name="T50" fmla="*/ 7 w 82"/>
              <a:gd name="T51" fmla="*/ 152 h 249"/>
              <a:gd name="T52" fmla="*/ 0 w 82"/>
              <a:gd name="T53" fmla="*/ 142 h 249"/>
              <a:gd name="T54" fmla="*/ 0 w 82"/>
              <a:gd name="T55" fmla="*/ 64 h 249"/>
              <a:gd name="T56" fmla="*/ 21 w 82"/>
              <a:gd name="T57" fmla="*/ 45 h 249"/>
              <a:gd name="T58" fmla="*/ 61 w 82"/>
              <a:gd name="T59" fmla="*/ 45 h 249"/>
              <a:gd name="T60" fmla="*/ 82 w 82"/>
              <a:gd name="T61" fmla="*/ 64 h 249"/>
              <a:gd name="T62" fmla="*/ 82 w 82"/>
              <a:gd name="T63" fmla="*/ 14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249">
                <a:moveTo>
                  <a:pt x="57" y="20"/>
                </a:moveTo>
                <a:cubicBezTo>
                  <a:pt x="57" y="26"/>
                  <a:pt x="56" y="31"/>
                  <a:pt x="52" y="36"/>
                </a:cubicBezTo>
                <a:cubicBezTo>
                  <a:pt x="49" y="40"/>
                  <a:pt x="45" y="42"/>
                  <a:pt x="40" y="42"/>
                </a:cubicBezTo>
                <a:cubicBezTo>
                  <a:pt x="36" y="42"/>
                  <a:pt x="32" y="40"/>
                  <a:pt x="29" y="36"/>
                </a:cubicBezTo>
                <a:cubicBezTo>
                  <a:pt x="25" y="31"/>
                  <a:pt x="24" y="26"/>
                  <a:pt x="24" y="20"/>
                </a:cubicBezTo>
                <a:cubicBezTo>
                  <a:pt x="24" y="15"/>
                  <a:pt x="25" y="10"/>
                  <a:pt x="28" y="6"/>
                </a:cubicBezTo>
                <a:cubicBezTo>
                  <a:pt x="32" y="2"/>
                  <a:pt x="36" y="0"/>
                  <a:pt x="40" y="0"/>
                </a:cubicBezTo>
                <a:cubicBezTo>
                  <a:pt x="45" y="0"/>
                  <a:pt x="49" y="2"/>
                  <a:pt x="52" y="6"/>
                </a:cubicBezTo>
                <a:cubicBezTo>
                  <a:pt x="56" y="10"/>
                  <a:pt x="57" y="15"/>
                  <a:pt x="57" y="20"/>
                </a:cubicBezTo>
                <a:close/>
                <a:moveTo>
                  <a:pt x="82" y="142"/>
                </a:moveTo>
                <a:cubicBezTo>
                  <a:pt x="82" y="149"/>
                  <a:pt x="79" y="152"/>
                  <a:pt x="74" y="152"/>
                </a:cubicBezTo>
                <a:cubicBezTo>
                  <a:pt x="69" y="152"/>
                  <a:pt x="66" y="149"/>
                  <a:pt x="66" y="142"/>
                </a:cubicBezTo>
                <a:cubicBezTo>
                  <a:pt x="66" y="74"/>
                  <a:pt x="66" y="74"/>
                  <a:pt x="66" y="74"/>
                </a:cubicBezTo>
                <a:cubicBezTo>
                  <a:pt x="62" y="74"/>
                  <a:pt x="62" y="74"/>
                  <a:pt x="62" y="74"/>
                </a:cubicBezTo>
                <a:cubicBezTo>
                  <a:pt x="62" y="239"/>
                  <a:pt x="62" y="239"/>
                  <a:pt x="62" y="239"/>
                </a:cubicBezTo>
                <a:cubicBezTo>
                  <a:pt x="62" y="245"/>
                  <a:pt x="59" y="249"/>
                  <a:pt x="53" y="249"/>
                </a:cubicBezTo>
                <a:cubicBezTo>
                  <a:pt x="46" y="249"/>
                  <a:pt x="43" y="245"/>
                  <a:pt x="43" y="239"/>
                </a:cubicBezTo>
                <a:cubicBezTo>
                  <a:pt x="43" y="141"/>
                  <a:pt x="43" y="141"/>
                  <a:pt x="43" y="141"/>
                </a:cubicBezTo>
                <a:cubicBezTo>
                  <a:pt x="38" y="141"/>
                  <a:pt x="38" y="141"/>
                  <a:pt x="38" y="141"/>
                </a:cubicBezTo>
                <a:cubicBezTo>
                  <a:pt x="38" y="239"/>
                  <a:pt x="38" y="239"/>
                  <a:pt x="38" y="239"/>
                </a:cubicBezTo>
                <a:cubicBezTo>
                  <a:pt x="38" y="245"/>
                  <a:pt x="35" y="249"/>
                  <a:pt x="29" y="249"/>
                </a:cubicBezTo>
                <a:cubicBezTo>
                  <a:pt x="22" y="249"/>
                  <a:pt x="19" y="245"/>
                  <a:pt x="19" y="239"/>
                </a:cubicBezTo>
                <a:cubicBezTo>
                  <a:pt x="19" y="74"/>
                  <a:pt x="19" y="74"/>
                  <a:pt x="19" y="74"/>
                </a:cubicBezTo>
                <a:cubicBezTo>
                  <a:pt x="15" y="74"/>
                  <a:pt x="15" y="74"/>
                  <a:pt x="15" y="74"/>
                </a:cubicBezTo>
                <a:cubicBezTo>
                  <a:pt x="15" y="142"/>
                  <a:pt x="15" y="142"/>
                  <a:pt x="15" y="142"/>
                </a:cubicBezTo>
                <a:cubicBezTo>
                  <a:pt x="15" y="149"/>
                  <a:pt x="13" y="152"/>
                  <a:pt x="7" y="152"/>
                </a:cubicBezTo>
                <a:cubicBezTo>
                  <a:pt x="2" y="152"/>
                  <a:pt x="0" y="149"/>
                  <a:pt x="0" y="142"/>
                </a:cubicBezTo>
                <a:cubicBezTo>
                  <a:pt x="0" y="64"/>
                  <a:pt x="0" y="64"/>
                  <a:pt x="0" y="64"/>
                </a:cubicBezTo>
                <a:cubicBezTo>
                  <a:pt x="0" y="51"/>
                  <a:pt x="7" y="45"/>
                  <a:pt x="21" y="45"/>
                </a:cubicBezTo>
                <a:cubicBezTo>
                  <a:pt x="61" y="45"/>
                  <a:pt x="61" y="45"/>
                  <a:pt x="61" y="45"/>
                </a:cubicBezTo>
                <a:cubicBezTo>
                  <a:pt x="75" y="45"/>
                  <a:pt x="82" y="51"/>
                  <a:pt x="82" y="64"/>
                </a:cubicBezTo>
                <a:lnTo>
                  <a:pt x="82" y="14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a:spLocks noEditPoints="1"/>
          </p:cNvSpPr>
          <p:nvPr/>
        </p:nvSpPr>
        <p:spPr bwMode="auto">
          <a:xfrm>
            <a:off x="2065338" y="1497876"/>
            <a:ext cx="165100"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7" name="Freeform 16"/>
          <p:cNvSpPr>
            <a:spLocks noEditPoints="1"/>
          </p:cNvSpPr>
          <p:nvPr/>
        </p:nvSpPr>
        <p:spPr bwMode="auto">
          <a:xfrm>
            <a:off x="2674938"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8" name="Freeform 17"/>
          <p:cNvSpPr>
            <a:spLocks noEditPoints="1"/>
          </p:cNvSpPr>
          <p:nvPr/>
        </p:nvSpPr>
        <p:spPr bwMode="auto">
          <a:xfrm>
            <a:off x="327660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4" y="121"/>
                  <a:pt x="54" y="116"/>
                </a:cubicBezTo>
                <a:cubicBezTo>
                  <a:pt x="54" y="60"/>
                  <a:pt x="54" y="60"/>
                  <a:pt x="54" y="60"/>
                </a:cubicBezTo>
                <a:cubicBezTo>
                  <a:pt x="51" y="60"/>
                  <a:pt x="51" y="60"/>
                  <a:pt x="51" y="60"/>
                </a:cubicBezTo>
                <a:cubicBezTo>
                  <a:pt x="51" y="194"/>
                  <a:pt x="51" y="194"/>
                  <a:pt x="51" y="194"/>
                </a:cubicBezTo>
                <a:cubicBezTo>
                  <a:pt x="51" y="200"/>
                  <a:pt x="49" y="203"/>
                  <a:pt x="43"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19" name="Freeform 18"/>
          <p:cNvSpPr>
            <a:spLocks noEditPoints="1"/>
          </p:cNvSpPr>
          <p:nvPr/>
        </p:nvSpPr>
        <p:spPr bwMode="auto">
          <a:xfrm>
            <a:off x="1446213" y="1497876"/>
            <a:ext cx="166688" cy="503238"/>
          </a:xfrm>
          <a:custGeom>
            <a:avLst/>
            <a:gdLst>
              <a:gd name="T0" fmla="*/ 47 w 67"/>
              <a:gd name="T1" fmla="*/ 17 h 203"/>
              <a:gd name="T2" fmla="*/ 43 w 67"/>
              <a:gd name="T3" fmla="*/ 29 h 203"/>
              <a:gd name="T4" fmla="*/ 33 w 67"/>
              <a:gd name="T5" fmla="*/ 35 h 203"/>
              <a:gd name="T6" fmla="*/ 24 w 67"/>
              <a:gd name="T7" fmla="*/ 29 h 203"/>
              <a:gd name="T8" fmla="*/ 20 w 67"/>
              <a:gd name="T9" fmla="*/ 17 h 203"/>
              <a:gd name="T10" fmla="*/ 24 w 67"/>
              <a:gd name="T11" fmla="*/ 5 h 203"/>
              <a:gd name="T12" fmla="*/ 33 w 67"/>
              <a:gd name="T13" fmla="*/ 0 h 203"/>
              <a:gd name="T14" fmla="*/ 43 w 67"/>
              <a:gd name="T15" fmla="*/ 5 h 203"/>
              <a:gd name="T16" fmla="*/ 47 w 67"/>
              <a:gd name="T17" fmla="*/ 17 h 203"/>
              <a:gd name="T18" fmla="*/ 67 w 67"/>
              <a:gd name="T19" fmla="*/ 116 h 203"/>
              <a:gd name="T20" fmla="*/ 60 w 67"/>
              <a:gd name="T21" fmla="*/ 124 h 203"/>
              <a:gd name="T22" fmla="*/ 54 w 67"/>
              <a:gd name="T23" fmla="*/ 116 h 203"/>
              <a:gd name="T24" fmla="*/ 54 w 67"/>
              <a:gd name="T25" fmla="*/ 60 h 203"/>
              <a:gd name="T26" fmla="*/ 51 w 67"/>
              <a:gd name="T27" fmla="*/ 60 h 203"/>
              <a:gd name="T28" fmla="*/ 51 w 67"/>
              <a:gd name="T29" fmla="*/ 194 h 203"/>
              <a:gd name="T30" fmla="*/ 43 w 67"/>
              <a:gd name="T31" fmla="*/ 203 h 203"/>
              <a:gd name="T32" fmla="*/ 36 w 67"/>
              <a:gd name="T33" fmla="*/ 194 h 203"/>
              <a:gd name="T34" fmla="*/ 36 w 67"/>
              <a:gd name="T35" fmla="*/ 115 h 203"/>
              <a:gd name="T36" fmla="*/ 31 w 67"/>
              <a:gd name="T37" fmla="*/ 115 h 203"/>
              <a:gd name="T38" fmla="*/ 31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6 w 67"/>
              <a:gd name="T51" fmla="*/ 124 h 203"/>
              <a:gd name="T52" fmla="*/ 0 w 67"/>
              <a:gd name="T53" fmla="*/ 116 h 203"/>
              <a:gd name="T54" fmla="*/ 0 w 67"/>
              <a:gd name="T55" fmla="*/ 52 h 203"/>
              <a:gd name="T56" fmla="*/ 17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0" y="33"/>
                  <a:pt x="37" y="35"/>
                  <a:pt x="33" y="35"/>
                </a:cubicBezTo>
                <a:cubicBezTo>
                  <a:pt x="30" y="35"/>
                  <a:pt x="26" y="33"/>
                  <a:pt x="24" y="29"/>
                </a:cubicBezTo>
                <a:cubicBezTo>
                  <a:pt x="21" y="26"/>
                  <a:pt x="20" y="21"/>
                  <a:pt x="20" y="17"/>
                </a:cubicBezTo>
                <a:cubicBezTo>
                  <a:pt x="20" y="12"/>
                  <a:pt x="21" y="8"/>
                  <a:pt x="24" y="5"/>
                </a:cubicBezTo>
                <a:cubicBezTo>
                  <a:pt x="26" y="2"/>
                  <a:pt x="29" y="0"/>
                  <a:pt x="33" y="0"/>
                </a:cubicBezTo>
                <a:cubicBezTo>
                  <a:pt x="37" y="0"/>
                  <a:pt x="40" y="2"/>
                  <a:pt x="43" y="5"/>
                </a:cubicBezTo>
                <a:cubicBezTo>
                  <a:pt x="46" y="8"/>
                  <a:pt x="47" y="12"/>
                  <a:pt x="47" y="17"/>
                </a:cubicBezTo>
                <a:close/>
                <a:moveTo>
                  <a:pt x="67" y="116"/>
                </a:moveTo>
                <a:cubicBezTo>
                  <a:pt x="67" y="121"/>
                  <a:pt x="65" y="124"/>
                  <a:pt x="60" y="124"/>
                </a:cubicBezTo>
                <a:cubicBezTo>
                  <a:pt x="56" y="124"/>
                  <a:pt x="54" y="121"/>
                  <a:pt x="54" y="116"/>
                </a:cubicBezTo>
                <a:cubicBezTo>
                  <a:pt x="54" y="60"/>
                  <a:pt x="54" y="60"/>
                  <a:pt x="54" y="60"/>
                </a:cubicBezTo>
                <a:cubicBezTo>
                  <a:pt x="51" y="60"/>
                  <a:pt x="51" y="60"/>
                  <a:pt x="51" y="60"/>
                </a:cubicBezTo>
                <a:cubicBezTo>
                  <a:pt x="51" y="194"/>
                  <a:pt x="51" y="194"/>
                  <a:pt x="51" y="194"/>
                </a:cubicBezTo>
                <a:cubicBezTo>
                  <a:pt x="51" y="200"/>
                  <a:pt x="48" y="203"/>
                  <a:pt x="43" y="203"/>
                </a:cubicBezTo>
                <a:cubicBezTo>
                  <a:pt x="38" y="203"/>
                  <a:pt x="36" y="200"/>
                  <a:pt x="36" y="194"/>
                </a:cubicBezTo>
                <a:cubicBezTo>
                  <a:pt x="36" y="115"/>
                  <a:pt x="36" y="115"/>
                  <a:pt x="36" y="115"/>
                </a:cubicBezTo>
                <a:cubicBezTo>
                  <a:pt x="31" y="115"/>
                  <a:pt x="31" y="115"/>
                  <a:pt x="31" y="115"/>
                </a:cubicBezTo>
                <a:cubicBezTo>
                  <a:pt x="31" y="194"/>
                  <a:pt x="31" y="194"/>
                  <a:pt x="31" y="194"/>
                </a:cubicBezTo>
                <a:cubicBezTo>
                  <a:pt x="31" y="200"/>
                  <a:pt x="29" y="203"/>
                  <a:pt x="24" y="203"/>
                </a:cubicBezTo>
                <a:cubicBezTo>
                  <a:pt x="18" y="203"/>
                  <a:pt x="16" y="200"/>
                  <a:pt x="16" y="194"/>
                </a:cubicBezTo>
                <a:cubicBezTo>
                  <a:pt x="16" y="60"/>
                  <a:pt x="16" y="60"/>
                  <a:pt x="16" y="60"/>
                </a:cubicBezTo>
                <a:cubicBezTo>
                  <a:pt x="13" y="60"/>
                  <a:pt x="13" y="60"/>
                  <a:pt x="13" y="60"/>
                </a:cubicBezTo>
                <a:cubicBezTo>
                  <a:pt x="13" y="116"/>
                  <a:pt x="13" y="116"/>
                  <a:pt x="13" y="116"/>
                </a:cubicBezTo>
                <a:cubicBezTo>
                  <a:pt x="13" y="121"/>
                  <a:pt x="11" y="124"/>
                  <a:pt x="6" y="124"/>
                </a:cubicBezTo>
                <a:cubicBezTo>
                  <a:pt x="2" y="124"/>
                  <a:pt x="0" y="121"/>
                  <a:pt x="0" y="116"/>
                </a:cubicBezTo>
                <a:cubicBezTo>
                  <a:pt x="0" y="52"/>
                  <a:pt x="0" y="52"/>
                  <a:pt x="0" y="52"/>
                </a:cubicBezTo>
                <a:cubicBezTo>
                  <a:pt x="0" y="42"/>
                  <a:pt x="6" y="36"/>
                  <a:pt x="17"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844550" y="1497876"/>
            <a:ext cx="166688" cy="503238"/>
          </a:xfrm>
          <a:custGeom>
            <a:avLst/>
            <a:gdLst>
              <a:gd name="T0" fmla="*/ 47 w 67"/>
              <a:gd name="T1" fmla="*/ 17 h 203"/>
              <a:gd name="T2" fmla="*/ 43 w 67"/>
              <a:gd name="T3" fmla="*/ 29 h 203"/>
              <a:gd name="T4" fmla="*/ 34 w 67"/>
              <a:gd name="T5" fmla="*/ 35 h 203"/>
              <a:gd name="T6" fmla="*/ 24 w 67"/>
              <a:gd name="T7" fmla="*/ 29 h 203"/>
              <a:gd name="T8" fmla="*/ 20 w 67"/>
              <a:gd name="T9" fmla="*/ 17 h 203"/>
              <a:gd name="T10" fmla="*/ 24 w 67"/>
              <a:gd name="T11" fmla="*/ 5 h 203"/>
              <a:gd name="T12" fmla="*/ 34 w 67"/>
              <a:gd name="T13" fmla="*/ 0 h 203"/>
              <a:gd name="T14" fmla="*/ 43 w 67"/>
              <a:gd name="T15" fmla="*/ 5 h 203"/>
              <a:gd name="T16" fmla="*/ 47 w 67"/>
              <a:gd name="T17" fmla="*/ 17 h 203"/>
              <a:gd name="T18" fmla="*/ 67 w 67"/>
              <a:gd name="T19" fmla="*/ 116 h 203"/>
              <a:gd name="T20" fmla="*/ 61 w 67"/>
              <a:gd name="T21" fmla="*/ 124 h 203"/>
              <a:gd name="T22" fmla="*/ 55 w 67"/>
              <a:gd name="T23" fmla="*/ 116 h 203"/>
              <a:gd name="T24" fmla="*/ 55 w 67"/>
              <a:gd name="T25" fmla="*/ 60 h 203"/>
              <a:gd name="T26" fmla="*/ 51 w 67"/>
              <a:gd name="T27" fmla="*/ 60 h 203"/>
              <a:gd name="T28" fmla="*/ 51 w 67"/>
              <a:gd name="T29" fmla="*/ 194 h 203"/>
              <a:gd name="T30" fmla="*/ 44 w 67"/>
              <a:gd name="T31" fmla="*/ 203 h 203"/>
              <a:gd name="T32" fmla="*/ 36 w 67"/>
              <a:gd name="T33" fmla="*/ 194 h 203"/>
              <a:gd name="T34" fmla="*/ 36 w 67"/>
              <a:gd name="T35" fmla="*/ 115 h 203"/>
              <a:gd name="T36" fmla="*/ 32 w 67"/>
              <a:gd name="T37" fmla="*/ 115 h 203"/>
              <a:gd name="T38" fmla="*/ 32 w 67"/>
              <a:gd name="T39" fmla="*/ 194 h 203"/>
              <a:gd name="T40" fmla="*/ 24 w 67"/>
              <a:gd name="T41" fmla="*/ 203 h 203"/>
              <a:gd name="T42" fmla="*/ 16 w 67"/>
              <a:gd name="T43" fmla="*/ 194 h 203"/>
              <a:gd name="T44" fmla="*/ 16 w 67"/>
              <a:gd name="T45" fmla="*/ 60 h 203"/>
              <a:gd name="T46" fmla="*/ 13 w 67"/>
              <a:gd name="T47" fmla="*/ 60 h 203"/>
              <a:gd name="T48" fmla="*/ 13 w 67"/>
              <a:gd name="T49" fmla="*/ 116 h 203"/>
              <a:gd name="T50" fmla="*/ 7 w 67"/>
              <a:gd name="T51" fmla="*/ 124 h 203"/>
              <a:gd name="T52" fmla="*/ 0 w 67"/>
              <a:gd name="T53" fmla="*/ 116 h 203"/>
              <a:gd name="T54" fmla="*/ 0 w 67"/>
              <a:gd name="T55" fmla="*/ 52 h 203"/>
              <a:gd name="T56" fmla="*/ 18 w 67"/>
              <a:gd name="T57" fmla="*/ 36 h 203"/>
              <a:gd name="T58" fmla="*/ 50 w 67"/>
              <a:gd name="T59" fmla="*/ 36 h 203"/>
              <a:gd name="T60" fmla="*/ 67 w 67"/>
              <a:gd name="T61" fmla="*/ 52 h 203"/>
              <a:gd name="T62" fmla="*/ 67 w 67"/>
              <a:gd name="T63" fmla="*/ 11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203">
                <a:moveTo>
                  <a:pt x="47" y="17"/>
                </a:moveTo>
                <a:cubicBezTo>
                  <a:pt x="47" y="21"/>
                  <a:pt x="46" y="26"/>
                  <a:pt x="43" y="29"/>
                </a:cubicBezTo>
                <a:cubicBezTo>
                  <a:pt x="41" y="33"/>
                  <a:pt x="37" y="35"/>
                  <a:pt x="34" y="35"/>
                </a:cubicBezTo>
                <a:cubicBezTo>
                  <a:pt x="30" y="35"/>
                  <a:pt x="27" y="33"/>
                  <a:pt x="24" y="29"/>
                </a:cubicBezTo>
                <a:cubicBezTo>
                  <a:pt x="21" y="26"/>
                  <a:pt x="20" y="21"/>
                  <a:pt x="20" y="17"/>
                </a:cubicBezTo>
                <a:cubicBezTo>
                  <a:pt x="20" y="12"/>
                  <a:pt x="21" y="8"/>
                  <a:pt x="24" y="5"/>
                </a:cubicBezTo>
                <a:cubicBezTo>
                  <a:pt x="26" y="2"/>
                  <a:pt x="30" y="0"/>
                  <a:pt x="34" y="0"/>
                </a:cubicBezTo>
                <a:cubicBezTo>
                  <a:pt x="37" y="0"/>
                  <a:pt x="41" y="2"/>
                  <a:pt x="43" y="5"/>
                </a:cubicBezTo>
                <a:cubicBezTo>
                  <a:pt x="46" y="8"/>
                  <a:pt x="47" y="12"/>
                  <a:pt x="47" y="17"/>
                </a:cubicBezTo>
                <a:close/>
                <a:moveTo>
                  <a:pt x="67" y="116"/>
                </a:moveTo>
                <a:cubicBezTo>
                  <a:pt x="67" y="121"/>
                  <a:pt x="65" y="124"/>
                  <a:pt x="61" y="124"/>
                </a:cubicBezTo>
                <a:cubicBezTo>
                  <a:pt x="57" y="124"/>
                  <a:pt x="55" y="121"/>
                  <a:pt x="55" y="116"/>
                </a:cubicBezTo>
                <a:cubicBezTo>
                  <a:pt x="55" y="60"/>
                  <a:pt x="55" y="60"/>
                  <a:pt x="55" y="60"/>
                </a:cubicBezTo>
                <a:cubicBezTo>
                  <a:pt x="51" y="60"/>
                  <a:pt x="51" y="60"/>
                  <a:pt x="51" y="60"/>
                </a:cubicBezTo>
                <a:cubicBezTo>
                  <a:pt x="51" y="194"/>
                  <a:pt x="51" y="194"/>
                  <a:pt x="51" y="194"/>
                </a:cubicBezTo>
                <a:cubicBezTo>
                  <a:pt x="51" y="200"/>
                  <a:pt x="49" y="203"/>
                  <a:pt x="44" y="203"/>
                </a:cubicBezTo>
                <a:cubicBezTo>
                  <a:pt x="38" y="203"/>
                  <a:pt x="36" y="200"/>
                  <a:pt x="36" y="194"/>
                </a:cubicBezTo>
                <a:cubicBezTo>
                  <a:pt x="36" y="115"/>
                  <a:pt x="36" y="115"/>
                  <a:pt x="36" y="115"/>
                </a:cubicBezTo>
                <a:cubicBezTo>
                  <a:pt x="32" y="115"/>
                  <a:pt x="32" y="115"/>
                  <a:pt x="32" y="115"/>
                </a:cubicBezTo>
                <a:cubicBezTo>
                  <a:pt x="32" y="194"/>
                  <a:pt x="32" y="194"/>
                  <a:pt x="32" y="194"/>
                </a:cubicBezTo>
                <a:cubicBezTo>
                  <a:pt x="32" y="200"/>
                  <a:pt x="29" y="203"/>
                  <a:pt x="24" y="203"/>
                </a:cubicBezTo>
                <a:cubicBezTo>
                  <a:pt x="19" y="203"/>
                  <a:pt x="16" y="200"/>
                  <a:pt x="16" y="194"/>
                </a:cubicBezTo>
                <a:cubicBezTo>
                  <a:pt x="16" y="60"/>
                  <a:pt x="16" y="60"/>
                  <a:pt x="16" y="60"/>
                </a:cubicBezTo>
                <a:cubicBezTo>
                  <a:pt x="13" y="60"/>
                  <a:pt x="13" y="60"/>
                  <a:pt x="13" y="60"/>
                </a:cubicBezTo>
                <a:cubicBezTo>
                  <a:pt x="13" y="116"/>
                  <a:pt x="13" y="116"/>
                  <a:pt x="13" y="116"/>
                </a:cubicBezTo>
                <a:cubicBezTo>
                  <a:pt x="13" y="121"/>
                  <a:pt x="11" y="124"/>
                  <a:pt x="7" y="124"/>
                </a:cubicBezTo>
                <a:cubicBezTo>
                  <a:pt x="2" y="124"/>
                  <a:pt x="0" y="121"/>
                  <a:pt x="0" y="116"/>
                </a:cubicBezTo>
                <a:cubicBezTo>
                  <a:pt x="0" y="52"/>
                  <a:pt x="0" y="52"/>
                  <a:pt x="0" y="52"/>
                </a:cubicBezTo>
                <a:cubicBezTo>
                  <a:pt x="0" y="42"/>
                  <a:pt x="6" y="36"/>
                  <a:pt x="18" y="36"/>
                </a:cubicBezTo>
                <a:cubicBezTo>
                  <a:pt x="50" y="36"/>
                  <a:pt x="50" y="36"/>
                  <a:pt x="50" y="36"/>
                </a:cubicBezTo>
                <a:cubicBezTo>
                  <a:pt x="61" y="36"/>
                  <a:pt x="67" y="42"/>
                  <a:pt x="67" y="52"/>
                </a:cubicBezTo>
                <a:lnTo>
                  <a:pt x="67" y="116"/>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609600" y="1267688"/>
            <a:ext cx="153988" cy="469900"/>
          </a:xfrm>
          <a:custGeom>
            <a:avLst/>
            <a:gdLst>
              <a:gd name="T0" fmla="*/ 44 w 62"/>
              <a:gd name="T1" fmla="*/ 15 h 189"/>
              <a:gd name="T2" fmla="*/ 40 w 62"/>
              <a:gd name="T3" fmla="*/ 27 h 189"/>
              <a:gd name="T4" fmla="*/ 31 w 62"/>
              <a:gd name="T5" fmla="*/ 32 h 189"/>
              <a:gd name="T6" fmla="*/ 22 w 62"/>
              <a:gd name="T7" fmla="*/ 27 h 189"/>
              <a:gd name="T8" fmla="*/ 18 w 62"/>
              <a:gd name="T9" fmla="*/ 15 h 189"/>
              <a:gd name="T10" fmla="*/ 22 w 62"/>
              <a:gd name="T11" fmla="*/ 4 h 189"/>
              <a:gd name="T12" fmla="*/ 31 w 62"/>
              <a:gd name="T13" fmla="*/ 0 h 189"/>
              <a:gd name="T14" fmla="*/ 40 w 62"/>
              <a:gd name="T15" fmla="*/ 4 h 189"/>
              <a:gd name="T16" fmla="*/ 44 w 62"/>
              <a:gd name="T17" fmla="*/ 15 h 189"/>
              <a:gd name="T18" fmla="*/ 62 w 62"/>
              <a:gd name="T19" fmla="*/ 108 h 189"/>
              <a:gd name="T20" fmla="*/ 56 w 62"/>
              <a:gd name="T21" fmla="*/ 116 h 189"/>
              <a:gd name="T22" fmla="*/ 51 w 62"/>
              <a:gd name="T23" fmla="*/ 108 h 189"/>
              <a:gd name="T24" fmla="*/ 51 w 62"/>
              <a:gd name="T25" fmla="*/ 56 h 189"/>
              <a:gd name="T26" fmla="*/ 48 w 62"/>
              <a:gd name="T27" fmla="*/ 56 h 189"/>
              <a:gd name="T28" fmla="*/ 48 w 62"/>
              <a:gd name="T29" fmla="*/ 181 h 189"/>
              <a:gd name="T30" fmla="*/ 40 w 62"/>
              <a:gd name="T31" fmla="*/ 189 h 189"/>
              <a:gd name="T32" fmla="*/ 33 w 62"/>
              <a:gd name="T33" fmla="*/ 181 h 189"/>
              <a:gd name="T34" fmla="*/ 33 w 62"/>
              <a:gd name="T35" fmla="*/ 107 h 189"/>
              <a:gd name="T36" fmla="*/ 29 w 62"/>
              <a:gd name="T37" fmla="*/ 107 h 189"/>
              <a:gd name="T38" fmla="*/ 29 w 62"/>
              <a:gd name="T39" fmla="*/ 181 h 189"/>
              <a:gd name="T40" fmla="*/ 22 w 62"/>
              <a:gd name="T41" fmla="*/ 189 h 189"/>
              <a:gd name="T42" fmla="*/ 15 w 62"/>
              <a:gd name="T43" fmla="*/ 181 h 189"/>
              <a:gd name="T44" fmla="*/ 15 w 62"/>
              <a:gd name="T45" fmla="*/ 56 h 189"/>
              <a:gd name="T46" fmla="*/ 12 w 62"/>
              <a:gd name="T47" fmla="*/ 56 h 189"/>
              <a:gd name="T48" fmla="*/ 12 w 62"/>
              <a:gd name="T49" fmla="*/ 108 h 189"/>
              <a:gd name="T50" fmla="*/ 6 w 62"/>
              <a:gd name="T51" fmla="*/ 116 h 189"/>
              <a:gd name="T52" fmla="*/ 0 w 62"/>
              <a:gd name="T53" fmla="*/ 108 h 189"/>
              <a:gd name="T54" fmla="*/ 0 w 62"/>
              <a:gd name="T55" fmla="*/ 48 h 189"/>
              <a:gd name="T56" fmla="*/ 16 w 62"/>
              <a:gd name="T57" fmla="*/ 33 h 189"/>
              <a:gd name="T58" fmla="*/ 46 w 62"/>
              <a:gd name="T59" fmla="*/ 33 h 189"/>
              <a:gd name="T60" fmla="*/ 62 w 62"/>
              <a:gd name="T61" fmla="*/ 48 h 189"/>
              <a:gd name="T62" fmla="*/ 62 w 62"/>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89">
                <a:moveTo>
                  <a:pt x="44" y="15"/>
                </a:moveTo>
                <a:cubicBezTo>
                  <a:pt x="44" y="19"/>
                  <a:pt x="43" y="23"/>
                  <a:pt x="40" y="27"/>
                </a:cubicBezTo>
                <a:cubicBezTo>
                  <a:pt x="37" y="30"/>
                  <a:pt x="35" y="32"/>
                  <a:pt x="31" y="32"/>
                </a:cubicBezTo>
                <a:cubicBezTo>
                  <a:pt x="27" y="32"/>
                  <a:pt x="24" y="30"/>
                  <a:pt x="22" y="27"/>
                </a:cubicBezTo>
                <a:cubicBezTo>
                  <a:pt x="19" y="23"/>
                  <a:pt x="18" y="19"/>
                  <a:pt x="18" y="15"/>
                </a:cubicBezTo>
                <a:cubicBezTo>
                  <a:pt x="18" y="11"/>
                  <a:pt x="19" y="7"/>
                  <a:pt x="22" y="4"/>
                </a:cubicBezTo>
                <a:cubicBezTo>
                  <a:pt x="24" y="1"/>
                  <a:pt x="27" y="0"/>
                  <a:pt x="31" y="0"/>
                </a:cubicBezTo>
                <a:cubicBezTo>
                  <a:pt x="35" y="0"/>
                  <a:pt x="37" y="1"/>
                  <a:pt x="40" y="4"/>
                </a:cubicBezTo>
                <a:cubicBezTo>
                  <a:pt x="43" y="7"/>
                  <a:pt x="44" y="11"/>
                  <a:pt x="44" y="15"/>
                </a:cubicBezTo>
                <a:close/>
                <a:moveTo>
                  <a:pt x="62" y="108"/>
                </a:moveTo>
                <a:cubicBezTo>
                  <a:pt x="62" y="113"/>
                  <a:pt x="60" y="116"/>
                  <a:pt x="56" y="116"/>
                </a:cubicBezTo>
                <a:cubicBezTo>
                  <a:pt x="52" y="116"/>
                  <a:pt x="51" y="113"/>
                  <a:pt x="51" y="108"/>
                </a:cubicBezTo>
                <a:cubicBezTo>
                  <a:pt x="51" y="56"/>
                  <a:pt x="51" y="56"/>
                  <a:pt x="51" y="56"/>
                </a:cubicBezTo>
                <a:cubicBezTo>
                  <a:pt x="48" y="56"/>
                  <a:pt x="48" y="56"/>
                  <a:pt x="48" y="56"/>
                </a:cubicBezTo>
                <a:cubicBezTo>
                  <a:pt x="48" y="181"/>
                  <a:pt x="48" y="181"/>
                  <a:pt x="48" y="181"/>
                </a:cubicBezTo>
                <a:cubicBezTo>
                  <a:pt x="48" y="186"/>
                  <a:pt x="45" y="189"/>
                  <a:pt x="40" y="189"/>
                </a:cubicBezTo>
                <a:cubicBezTo>
                  <a:pt x="35" y="189"/>
                  <a:pt x="33" y="186"/>
                  <a:pt x="33" y="181"/>
                </a:cubicBezTo>
                <a:cubicBezTo>
                  <a:pt x="33" y="107"/>
                  <a:pt x="33" y="107"/>
                  <a:pt x="33" y="107"/>
                </a:cubicBezTo>
                <a:cubicBezTo>
                  <a:pt x="29" y="107"/>
                  <a:pt x="29" y="107"/>
                  <a:pt x="29" y="107"/>
                </a:cubicBezTo>
                <a:cubicBezTo>
                  <a:pt x="29" y="181"/>
                  <a:pt x="29" y="181"/>
                  <a:pt x="29" y="181"/>
                </a:cubicBezTo>
                <a:cubicBezTo>
                  <a:pt x="29"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5" y="33"/>
                  <a:pt x="16" y="33"/>
                </a:cubicBezTo>
                <a:cubicBezTo>
                  <a:pt x="46" y="33"/>
                  <a:pt x="46" y="33"/>
                  <a:pt x="46" y="33"/>
                </a:cubicBezTo>
                <a:cubicBezTo>
                  <a:pt x="57" y="33"/>
                  <a:pt x="62" y="38"/>
                  <a:pt x="62" y="48"/>
                </a:cubicBezTo>
                <a:lnTo>
                  <a:pt x="62"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195388" y="1267688"/>
            <a:ext cx="157163" cy="469900"/>
          </a:xfrm>
          <a:custGeom>
            <a:avLst/>
            <a:gdLst>
              <a:gd name="T0" fmla="*/ 45 w 63"/>
              <a:gd name="T1" fmla="*/ 15 h 189"/>
              <a:gd name="T2" fmla="*/ 41 w 63"/>
              <a:gd name="T3" fmla="*/ 27 h 189"/>
              <a:gd name="T4" fmla="*/ 32 w 63"/>
              <a:gd name="T5" fmla="*/ 32 h 189"/>
              <a:gd name="T6" fmla="*/ 23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3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3"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3"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3" name="Freeform 22"/>
          <p:cNvSpPr>
            <a:spLocks noEditPoints="1"/>
          </p:cNvSpPr>
          <p:nvPr/>
        </p:nvSpPr>
        <p:spPr bwMode="auto">
          <a:xfrm>
            <a:off x="1790700" y="1267688"/>
            <a:ext cx="157163" cy="469900"/>
          </a:xfrm>
          <a:custGeom>
            <a:avLst/>
            <a:gdLst>
              <a:gd name="T0" fmla="*/ 44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4" name="Freeform 23"/>
          <p:cNvSpPr>
            <a:spLocks noEditPoints="1"/>
          </p:cNvSpPr>
          <p:nvPr/>
        </p:nvSpPr>
        <p:spPr bwMode="auto">
          <a:xfrm>
            <a:off x="2360613" y="1267688"/>
            <a:ext cx="155575" cy="469900"/>
          </a:xfrm>
          <a:custGeom>
            <a:avLst/>
            <a:gdLst>
              <a:gd name="T0" fmla="*/ 44 w 63"/>
              <a:gd name="T1" fmla="*/ 15 h 189"/>
              <a:gd name="T2" fmla="*/ 41 w 63"/>
              <a:gd name="T3" fmla="*/ 27 h 189"/>
              <a:gd name="T4" fmla="*/ 31 w 63"/>
              <a:gd name="T5" fmla="*/ 32 h 189"/>
              <a:gd name="T6" fmla="*/ 22 w 63"/>
              <a:gd name="T7" fmla="*/ 27 h 189"/>
              <a:gd name="T8" fmla="*/ 19 w 63"/>
              <a:gd name="T9" fmla="*/ 15 h 189"/>
              <a:gd name="T10" fmla="*/ 22 w 63"/>
              <a:gd name="T11" fmla="*/ 4 h 189"/>
              <a:gd name="T12" fmla="*/ 31 w 63"/>
              <a:gd name="T13" fmla="*/ 0 h 189"/>
              <a:gd name="T14" fmla="*/ 41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1" y="27"/>
                </a:cubicBezTo>
                <a:cubicBezTo>
                  <a:pt x="38" y="30"/>
                  <a:pt x="35" y="32"/>
                  <a:pt x="31" y="32"/>
                </a:cubicBezTo>
                <a:cubicBezTo>
                  <a:pt x="28" y="32"/>
                  <a:pt x="25" y="30"/>
                  <a:pt x="22" y="27"/>
                </a:cubicBezTo>
                <a:cubicBezTo>
                  <a:pt x="20" y="23"/>
                  <a:pt x="19" y="19"/>
                  <a:pt x="19" y="15"/>
                </a:cubicBezTo>
                <a:cubicBezTo>
                  <a:pt x="19" y="11"/>
                  <a:pt x="20" y="7"/>
                  <a:pt x="22" y="4"/>
                </a:cubicBezTo>
                <a:cubicBezTo>
                  <a:pt x="25" y="1"/>
                  <a:pt x="28" y="0"/>
                  <a:pt x="31" y="0"/>
                </a:cubicBezTo>
                <a:cubicBezTo>
                  <a:pt x="35" y="0"/>
                  <a:pt x="38" y="1"/>
                  <a:pt x="41"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7"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5" name="Freeform 24"/>
          <p:cNvSpPr>
            <a:spLocks noEditPoints="1"/>
          </p:cNvSpPr>
          <p:nvPr/>
        </p:nvSpPr>
        <p:spPr bwMode="auto">
          <a:xfrm>
            <a:off x="2947988" y="1267688"/>
            <a:ext cx="157163" cy="469900"/>
          </a:xfrm>
          <a:custGeom>
            <a:avLst/>
            <a:gdLst>
              <a:gd name="T0" fmla="*/ 44 w 63"/>
              <a:gd name="T1" fmla="*/ 15 h 189"/>
              <a:gd name="T2" fmla="*/ 40 w 63"/>
              <a:gd name="T3" fmla="*/ 27 h 189"/>
              <a:gd name="T4" fmla="*/ 31 w 63"/>
              <a:gd name="T5" fmla="*/ 32 h 189"/>
              <a:gd name="T6" fmla="*/ 22 w 63"/>
              <a:gd name="T7" fmla="*/ 27 h 189"/>
              <a:gd name="T8" fmla="*/ 18 w 63"/>
              <a:gd name="T9" fmla="*/ 15 h 189"/>
              <a:gd name="T10" fmla="*/ 22 w 63"/>
              <a:gd name="T11" fmla="*/ 4 h 189"/>
              <a:gd name="T12" fmla="*/ 31 w 63"/>
              <a:gd name="T13" fmla="*/ 0 h 189"/>
              <a:gd name="T14" fmla="*/ 40 w 63"/>
              <a:gd name="T15" fmla="*/ 4 h 189"/>
              <a:gd name="T16" fmla="*/ 44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3 w 63"/>
              <a:gd name="T33" fmla="*/ 181 h 189"/>
              <a:gd name="T34" fmla="*/ 33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6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4" y="15"/>
                </a:moveTo>
                <a:cubicBezTo>
                  <a:pt x="44" y="19"/>
                  <a:pt x="43" y="23"/>
                  <a:pt x="40" y="27"/>
                </a:cubicBezTo>
                <a:cubicBezTo>
                  <a:pt x="38" y="30"/>
                  <a:pt x="35" y="32"/>
                  <a:pt x="31" y="32"/>
                </a:cubicBezTo>
                <a:cubicBezTo>
                  <a:pt x="28" y="32"/>
                  <a:pt x="25" y="30"/>
                  <a:pt x="22" y="27"/>
                </a:cubicBezTo>
                <a:cubicBezTo>
                  <a:pt x="20" y="23"/>
                  <a:pt x="18" y="19"/>
                  <a:pt x="18" y="15"/>
                </a:cubicBezTo>
                <a:cubicBezTo>
                  <a:pt x="18" y="11"/>
                  <a:pt x="20" y="7"/>
                  <a:pt x="22" y="4"/>
                </a:cubicBezTo>
                <a:cubicBezTo>
                  <a:pt x="25" y="1"/>
                  <a:pt x="28" y="0"/>
                  <a:pt x="31" y="0"/>
                </a:cubicBezTo>
                <a:cubicBezTo>
                  <a:pt x="35" y="0"/>
                  <a:pt x="38" y="1"/>
                  <a:pt x="40" y="4"/>
                </a:cubicBezTo>
                <a:cubicBezTo>
                  <a:pt x="43" y="7"/>
                  <a:pt x="44" y="11"/>
                  <a:pt x="44"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3" y="186"/>
                  <a:pt x="33" y="181"/>
                </a:cubicBezTo>
                <a:cubicBezTo>
                  <a:pt x="33" y="107"/>
                  <a:pt x="33" y="107"/>
                  <a:pt x="33" y="107"/>
                </a:cubicBezTo>
                <a:cubicBezTo>
                  <a:pt x="30" y="107"/>
                  <a:pt x="30" y="107"/>
                  <a:pt x="30" y="107"/>
                </a:cubicBezTo>
                <a:cubicBezTo>
                  <a:pt x="30" y="181"/>
                  <a:pt x="30" y="181"/>
                  <a:pt x="30" y="181"/>
                </a:cubicBezTo>
                <a:cubicBezTo>
                  <a:pt x="30" y="186"/>
                  <a:pt x="27" y="189"/>
                  <a:pt x="22" y="189"/>
                </a:cubicBezTo>
                <a:cubicBezTo>
                  <a:pt x="17"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6" y="33"/>
                </a:cubicBezTo>
                <a:cubicBezTo>
                  <a:pt x="47" y="33"/>
                  <a:pt x="47" y="33"/>
                  <a:pt x="47" y="33"/>
                </a:cubicBezTo>
                <a:cubicBezTo>
                  <a:pt x="57"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6" name="Freeform 25"/>
          <p:cNvSpPr>
            <a:spLocks noEditPoints="1"/>
          </p:cNvSpPr>
          <p:nvPr/>
        </p:nvSpPr>
        <p:spPr bwMode="auto">
          <a:xfrm>
            <a:off x="3532188" y="1267688"/>
            <a:ext cx="157163" cy="469900"/>
          </a:xfrm>
          <a:custGeom>
            <a:avLst/>
            <a:gdLst>
              <a:gd name="T0" fmla="*/ 45 w 63"/>
              <a:gd name="T1" fmla="*/ 15 h 189"/>
              <a:gd name="T2" fmla="*/ 41 w 63"/>
              <a:gd name="T3" fmla="*/ 27 h 189"/>
              <a:gd name="T4" fmla="*/ 32 w 63"/>
              <a:gd name="T5" fmla="*/ 32 h 189"/>
              <a:gd name="T6" fmla="*/ 22 w 63"/>
              <a:gd name="T7" fmla="*/ 27 h 189"/>
              <a:gd name="T8" fmla="*/ 19 w 63"/>
              <a:gd name="T9" fmla="*/ 15 h 189"/>
              <a:gd name="T10" fmla="*/ 22 w 63"/>
              <a:gd name="T11" fmla="*/ 4 h 189"/>
              <a:gd name="T12" fmla="*/ 32 w 63"/>
              <a:gd name="T13" fmla="*/ 0 h 189"/>
              <a:gd name="T14" fmla="*/ 41 w 63"/>
              <a:gd name="T15" fmla="*/ 4 h 189"/>
              <a:gd name="T16" fmla="*/ 45 w 63"/>
              <a:gd name="T17" fmla="*/ 15 h 189"/>
              <a:gd name="T18" fmla="*/ 63 w 63"/>
              <a:gd name="T19" fmla="*/ 108 h 189"/>
              <a:gd name="T20" fmla="*/ 57 w 63"/>
              <a:gd name="T21" fmla="*/ 116 h 189"/>
              <a:gd name="T22" fmla="*/ 51 w 63"/>
              <a:gd name="T23" fmla="*/ 108 h 189"/>
              <a:gd name="T24" fmla="*/ 51 w 63"/>
              <a:gd name="T25" fmla="*/ 56 h 189"/>
              <a:gd name="T26" fmla="*/ 48 w 63"/>
              <a:gd name="T27" fmla="*/ 56 h 189"/>
              <a:gd name="T28" fmla="*/ 48 w 63"/>
              <a:gd name="T29" fmla="*/ 181 h 189"/>
              <a:gd name="T30" fmla="*/ 41 w 63"/>
              <a:gd name="T31" fmla="*/ 189 h 189"/>
              <a:gd name="T32" fmla="*/ 34 w 63"/>
              <a:gd name="T33" fmla="*/ 181 h 189"/>
              <a:gd name="T34" fmla="*/ 34 w 63"/>
              <a:gd name="T35" fmla="*/ 107 h 189"/>
              <a:gd name="T36" fmla="*/ 30 w 63"/>
              <a:gd name="T37" fmla="*/ 107 h 189"/>
              <a:gd name="T38" fmla="*/ 30 w 63"/>
              <a:gd name="T39" fmla="*/ 181 h 189"/>
              <a:gd name="T40" fmla="*/ 22 w 63"/>
              <a:gd name="T41" fmla="*/ 189 h 189"/>
              <a:gd name="T42" fmla="*/ 15 w 63"/>
              <a:gd name="T43" fmla="*/ 181 h 189"/>
              <a:gd name="T44" fmla="*/ 15 w 63"/>
              <a:gd name="T45" fmla="*/ 56 h 189"/>
              <a:gd name="T46" fmla="*/ 12 w 63"/>
              <a:gd name="T47" fmla="*/ 56 h 189"/>
              <a:gd name="T48" fmla="*/ 12 w 63"/>
              <a:gd name="T49" fmla="*/ 108 h 189"/>
              <a:gd name="T50" fmla="*/ 6 w 63"/>
              <a:gd name="T51" fmla="*/ 116 h 189"/>
              <a:gd name="T52" fmla="*/ 0 w 63"/>
              <a:gd name="T53" fmla="*/ 108 h 189"/>
              <a:gd name="T54" fmla="*/ 0 w 63"/>
              <a:gd name="T55" fmla="*/ 48 h 189"/>
              <a:gd name="T56" fmla="*/ 17 w 63"/>
              <a:gd name="T57" fmla="*/ 33 h 189"/>
              <a:gd name="T58" fmla="*/ 47 w 63"/>
              <a:gd name="T59" fmla="*/ 33 h 189"/>
              <a:gd name="T60" fmla="*/ 63 w 63"/>
              <a:gd name="T61" fmla="*/ 48 h 189"/>
              <a:gd name="T62" fmla="*/ 63 w 63"/>
              <a:gd name="T63" fmla="*/ 10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189">
                <a:moveTo>
                  <a:pt x="45" y="15"/>
                </a:moveTo>
                <a:cubicBezTo>
                  <a:pt x="45" y="19"/>
                  <a:pt x="43" y="23"/>
                  <a:pt x="41" y="27"/>
                </a:cubicBezTo>
                <a:cubicBezTo>
                  <a:pt x="38" y="30"/>
                  <a:pt x="35" y="32"/>
                  <a:pt x="32" y="32"/>
                </a:cubicBezTo>
                <a:cubicBezTo>
                  <a:pt x="28" y="32"/>
                  <a:pt x="25" y="30"/>
                  <a:pt x="22" y="27"/>
                </a:cubicBezTo>
                <a:cubicBezTo>
                  <a:pt x="20" y="23"/>
                  <a:pt x="19" y="19"/>
                  <a:pt x="19" y="15"/>
                </a:cubicBezTo>
                <a:cubicBezTo>
                  <a:pt x="19" y="11"/>
                  <a:pt x="20" y="7"/>
                  <a:pt x="22" y="4"/>
                </a:cubicBezTo>
                <a:cubicBezTo>
                  <a:pt x="25" y="1"/>
                  <a:pt x="28" y="0"/>
                  <a:pt x="32" y="0"/>
                </a:cubicBezTo>
                <a:cubicBezTo>
                  <a:pt x="35" y="0"/>
                  <a:pt x="38" y="1"/>
                  <a:pt x="41" y="4"/>
                </a:cubicBezTo>
                <a:cubicBezTo>
                  <a:pt x="43" y="7"/>
                  <a:pt x="45" y="11"/>
                  <a:pt x="45" y="15"/>
                </a:cubicBezTo>
                <a:close/>
                <a:moveTo>
                  <a:pt x="63" y="108"/>
                </a:moveTo>
                <a:cubicBezTo>
                  <a:pt x="63" y="113"/>
                  <a:pt x="61" y="116"/>
                  <a:pt x="57" y="116"/>
                </a:cubicBezTo>
                <a:cubicBezTo>
                  <a:pt x="53" y="116"/>
                  <a:pt x="51" y="113"/>
                  <a:pt x="51" y="108"/>
                </a:cubicBezTo>
                <a:cubicBezTo>
                  <a:pt x="51" y="56"/>
                  <a:pt x="51" y="56"/>
                  <a:pt x="51" y="56"/>
                </a:cubicBezTo>
                <a:cubicBezTo>
                  <a:pt x="48" y="56"/>
                  <a:pt x="48" y="56"/>
                  <a:pt x="48" y="56"/>
                </a:cubicBezTo>
                <a:cubicBezTo>
                  <a:pt x="48" y="181"/>
                  <a:pt x="48" y="181"/>
                  <a:pt x="48" y="181"/>
                </a:cubicBezTo>
                <a:cubicBezTo>
                  <a:pt x="48" y="186"/>
                  <a:pt x="46" y="189"/>
                  <a:pt x="41" y="189"/>
                </a:cubicBezTo>
                <a:cubicBezTo>
                  <a:pt x="36" y="189"/>
                  <a:pt x="34" y="186"/>
                  <a:pt x="34" y="181"/>
                </a:cubicBezTo>
                <a:cubicBezTo>
                  <a:pt x="34" y="107"/>
                  <a:pt x="34" y="107"/>
                  <a:pt x="34" y="107"/>
                </a:cubicBezTo>
                <a:cubicBezTo>
                  <a:pt x="30" y="107"/>
                  <a:pt x="30" y="107"/>
                  <a:pt x="30" y="107"/>
                </a:cubicBezTo>
                <a:cubicBezTo>
                  <a:pt x="30" y="181"/>
                  <a:pt x="30" y="181"/>
                  <a:pt x="30" y="181"/>
                </a:cubicBezTo>
                <a:cubicBezTo>
                  <a:pt x="30" y="186"/>
                  <a:pt x="27" y="189"/>
                  <a:pt x="22" y="189"/>
                </a:cubicBezTo>
                <a:cubicBezTo>
                  <a:pt x="18" y="189"/>
                  <a:pt x="15" y="186"/>
                  <a:pt x="15" y="181"/>
                </a:cubicBezTo>
                <a:cubicBezTo>
                  <a:pt x="15" y="56"/>
                  <a:pt x="15" y="56"/>
                  <a:pt x="15" y="56"/>
                </a:cubicBezTo>
                <a:cubicBezTo>
                  <a:pt x="12" y="56"/>
                  <a:pt x="12" y="56"/>
                  <a:pt x="12" y="56"/>
                </a:cubicBezTo>
                <a:cubicBezTo>
                  <a:pt x="12" y="108"/>
                  <a:pt x="12" y="108"/>
                  <a:pt x="12" y="108"/>
                </a:cubicBezTo>
                <a:cubicBezTo>
                  <a:pt x="12" y="113"/>
                  <a:pt x="10" y="116"/>
                  <a:pt x="6" y="116"/>
                </a:cubicBezTo>
                <a:cubicBezTo>
                  <a:pt x="2" y="116"/>
                  <a:pt x="0" y="113"/>
                  <a:pt x="0" y="108"/>
                </a:cubicBezTo>
                <a:cubicBezTo>
                  <a:pt x="0" y="48"/>
                  <a:pt x="0" y="48"/>
                  <a:pt x="0" y="48"/>
                </a:cubicBezTo>
                <a:cubicBezTo>
                  <a:pt x="0" y="38"/>
                  <a:pt x="6" y="33"/>
                  <a:pt x="17" y="33"/>
                </a:cubicBezTo>
                <a:cubicBezTo>
                  <a:pt x="47" y="33"/>
                  <a:pt x="47" y="33"/>
                  <a:pt x="47" y="33"/>
                </a:cubicBezTo>
                <a:cubicBezTo>
                  <a:pt x="58" y="33"/>
                  <a:pt x="63" y="38"/>
                  <a:pt x="63" y="48"/>
                </a:cubicBezTo>
                <a:lnTo>
                  <a:pt x="63" y="108"/>
                </a:lnTo>
                <a:close/>
              </a:path>
            </a:pathLst>
          </a:custGeom>
          <a:solidFill>
            <a:schemeClr val="bg1">
              <a:lumMod val="75000"/>
            </a:schemeClr>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4102893" y="1924913"/>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Marketing </a:t>
            </a:r>
          </a:p>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sp>
        <p:nvSpPr>
          <p:cNvPr id="29" name="Text Box 10"/>
          <p:cNvSpPr txBox="1">
            <a:spLocks noChangeArrowheads="1"/>
          </p:cNvSpPr>
          <p:nvPr/>
        </p:nvSpPr>
        <p:spPr bwMode="auto">
          <a:xfrm>
            <a:off x="4026693" y="1123950"/>
            <a:ext cx="1828800" cy="877163"/>
          </a:xfrm>
          <a:prstGeom prst="rect">
            <a:avLst/>
          </a:prstGeom>
          <a:noFill/>
          <a:ln w="9525">
            <a:noFill/>
            <a:miter lim="800000"/>
          </a:ln>
        </p:spPr>
        <p:txBody>
          <a:bodyPr wrap="square" lIns="45720" tIns="22860" rIns="45720" bIns="22860">
            <a:spAutoFit/>
          </a:bodyPr>
          <a:lstStyle/>
          <a:p>
            <a:pPr defTabSz="1087755"/>
            <a:r>
              <a:rPr lang="en-US" sz="5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69%</a:t>
            </a:r>
            <a:endParaRPr lang="en-US" sz="40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Right Brace 31"/>
          <p:cNvSpPr/>
          <p:nvPr/>
        </p:nvSpPr>
        <p:spPr>
          <a:xfrm>
            <a:off x="6160293" y="1267687"/>
            <a:ext cx="152400" cy="3324225"/>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3" name="Text Box 10"/>
          <p:cNvSpPr txBox="1">
            <a:spLocks noChangeArrowheads="1"/>
          </p:cNvSpPr>
          <p:nvPr/>
        </p:nvSpPr>
        <p:spPr bwMode="auto">
          <a:xfrm>
            <a:off x="4102893" y="3742298"/>
            <a:ext cx="1905000" cy="784830"/>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a:t>
            </a:r>
            <a:endPar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34" name="Straight Connector 33"/>
          <p:cNvCxnSpPr/>
          <p:nvPr/>
        </p:nvCxnSpPr>
        <p:spPr>
          <a:xfrm>
            <a:off x="4179093" y="3622417"/>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6541293" y="1265305"/>
            <a:ext cx="1981200" cy="1035637"/>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6693693" y="1206673"/>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Fair Value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a:t>
            </a:r>
          </a:p>
        </p:txBody>
      </p:sp>
      <p:sp>
        <p:nvSpPr>
          <p:cNvPr id="46" name="Rounded Rectangle 45"/>
          <p:cNvSpPr/>
          <p:nvPr/>
        </p:nvSpPr>
        <p:spPr>
          <a:xfrm>
            <a:off x="6541293" y="2413276"/>
            <a:ext cx="1981200" cy="1035637"/>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p:cNvSpPr txBox="1">
            <a:spLocks noChangeArrowheads="1"/>
          </p:cNvSpPr>
          <p:nvPr/>
        </p:nvSpPr>
        <p:spPr bwMode="auto">
          <a:xfrm>
            <a:off x="6693693" y="2354644"/>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Growth</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a:t>
            </a:r>
          </a:p>
        </p:txBody>
      </p:sp>
      <p:sp>
        <p:nvSpPr>
          <p:cNvPr id="48" name="Rounded Rectangle 47"/>
          <p:cNvSpPr/>
          <p:nvPr/>
        </p:nvSpPr>
        <p:spPr>
          <a:xfrm>
            <a:off x="6541293" y="3563623"/>
            <a:ext cx="1981200" cy="1035637"/>
          </a:xfrm>
          <a:prstGeom prst="roundRect">
            <a:avLst>
              <a:gd name="adj" fmla="val 5186"/>
            </a:avLst>
          </a:prstGeom>
          <a:solidFill>
            <a:srgbClr val="45C1A4"/>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10"/>
          <p:cNvSpPr txBox="1">
            <a:spLocks noChangeArrowheads="1"/>
          </p:cNvSpPr>
          <p:nvPr/>
        </p:nvSpPr>
        <p:spPr bwMode="auto">
          <a:xfrm>
            <a:off x="6693693" y="3504991"/>
            <a:ext cx="1719579"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Improvisation</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250" fill="hold"/>
                                        <p:tgtEl>
                                          <p:spTgt spid="8"/>
                                        </p:tgtEl>
                                        <p:attrNameLst>
                                          <p:attrName>ppt_x</p:attrName>
                                        </p:attrNameLst>
                                      </p:cBhvr>
                                      <p:tavLst>
                                        <p:tav tm="0">
                                          <p:val>
                                            <p:strVal val="#ppt_x"/>
                                          </p:val>
                                        </p:tav>
                                        <p:tav tm="100000">
                                          <p:val>
                                            <p:strVal val="#ppt_x"/>
                                          </p:val>
                                        </p:tav>
                                      </p:tavLst>
                                    </p:anim>
                                    <p:anim calcmode="lin" valueType="num">
                                      <p:cBhvr additive="base">
                                        <p:cTn id="18" dur="250" fill="hold"/>
                                        <p:tgtEl>
                                          <p:spTgt spid="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250" fill="hold"/>
                                        <p:tgtEl>
                                          <p:spTgt spid="7"/>
                                        </p:tgtEl>
                                        <p:attrNameLst>
                                          <p:attrName>ppt_x</p:attrName>
                                        </p:attrNameLst>
                                      </p:cBhvr>
                                      <p:tavLst>
                                        <p:tav tm="0">
                                          <p:val>
                                            <p:strVal val="#ppt_x"/>
                                          </p:val>
                                        </p:tav>
                                        <p:tav tm="100000">
                                          <p:val>
                                            <p:strVal val="#ppt_x"/>
                                          </p:val>
                                        </p:tav>
                                      </p:tavLst>
                                    </p:anim>
                                    <p:anim calcmode="lin" valueType="num">
                                      <p:cBhvr additive="base">
                                        <p:cTn id="23" dur="250" fill="hold"/>
                                        <p:tgtEl>
                                          <p:spTgt spid="7"/>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250" fill="hold"/>
                                        <p:tgtEl>
                                          <p:spTgt spid="10"/>
                                        </p:tgtEl>
                                        <p:attrNameLst>
                                          <p:attrName>ppt_x</p:attrName>
                                        </p:attrNameLst>
                                      </p:cBhvr>
                                      <p:tavLst>
                                        <p:tav tm="0">
                                          <p:val>
                                            <p:strVal val="#ppt_x"/>
                                          </p:val>
                                        </p:tav>
                                        <p:tav tm="100000">
                                          <p:val>
                                            <p:strVal val="#ppt_x"/>
                                          </p:val>
                                        </p:tav>
                                      </p:tavLst>
                                    </p:anim>
                                    <p:anim calcmode="lin" valueType="num">
                                      <p:cBhvr additive="base">
                                        <p:cTn id="38" dur="250" fill="hold"/>
                                        <p:tgtEl>
                                          <p:spTgt spid="10"/>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additive="base">
                                        <p:cTn id="47" dur="250" fill="hold"/>
                                        <p:tgtEl>
                                          <p:spTgt spid="12"/>
                                        </p:tgtEl>
                                        <p:attrNameLst>
                                          <p:attrName>ppt_x</p:attrName>
                                        </p:attrNameLst>
                                      </p:cBhvr>
                                      <p:tavLst>
                                        <p:tav tm="0">
                                          <p:val>
                                            <p:strVal val="#ppt_x"/>
                                          </p:val>
                                        </p:tav>
                                        <p:tav tm="100000">
                                          <p:val>
                                            <p:strVal val="#ppt_x"/>
                                          </p:val>
                                        </p:tav>
                                      </p:tavLst>
                                    </p:anim>
                                    <p:anim calcmode="lin" valueType="num">
                                      <p:cBhvr additive="base">
                                        <p:cTn id="48" dur="250" fill="hold"/>
                                        <p:tgtEl>
                                          <p:spTgt spid="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additive="base">
                                        <p:cTn id="62" dur="250" fill="hold"/>
                                        <p:tgtEl>
                                          <p:spTgt spid="20"/>
                                        </p:tgtEl>
                                        <p:attrNameLst>
                                          <p:attrName>ppt_x</p:attrName>
                                        </p:attrNameLst>
                                      </p:cBhvr>
                                      <p:tavLst>
                                        <p:tav tm="0">
                                          <p:val>
                                            <p:strVal val="#ppt_x"/>
                                          </p:val>
                                        </p:tav>
                                        <p:tav tm="100000">
                                          <p:val>
                                            <p:strVal val="#ppt_x"/>
                                          </p:val>
                                        </p:tav>
                                      </p:tavLst>
                                    </p:anim>
                                    <p:anim calcmode="lin" valueType="num">
                                      <p:cBhvr additive="base">
                                        <p:cTn id="63" dur="250" fill="hold"/>
                                        <p:tgtEl>
                                          <p:spTgt spid="2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9"/>
                                        </p:tgtEl>
                                        <p:attrNameLst>
                                          <p:attrName>style.visibility</p:attrName>
                                        </p:attrNameLst>
                                      </p:cBhvr>
                                      <p:to>
                                        <p:strVal val="visible"/>
                                      </p:to>
                                    </p:set>
                                    <p:anim calcmode="lin" valueType="num">
                                      <p:cBhvr additive="base">
                                        <p:cTn id="67" dur="250" fill="hold"/>
                                        <p:tgtEl>
                                          <p:spTgt spid="19"/>
                                        </p:tgtEl>
                                        <p:attrNameLst>
                                          <p:attrName>ppt_x</p:attrName>
                                        </p:attrNameLst>
                                      </p:cBhvr>
                                      <p:tavLst>
                                        <p:tav tm="0">
                                          <p:val>
                                            <p:strVal val="#ppt_x"/>
                                          </p:val>
                                        </p:tav>
                                        <p:tav tm="100000">
                                          <p:val>
                                            <p:strVal val="#ppt_x"/>
                                          </p:val>
                                        </p:tav>
                                      </p:tavLst>
                                    </p:anim>
                                    <p:anim calcmode="lin" valueType="num">
                                      <p:cBhvr additive="base">
                                        <p:cTn id="68" dur="250" fill="hold"/>
                                        <p:tgtEl>
                                          <p:spTgt spid="1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250" fill="hold"/>
                                        <p:tgtEl>
                                          <p:spTgt spid="16"/>
                                        </p:tgtEl>
                                        <p:attrNameLst>
                                          <p:attrName>ppt_x</p:attrName>
                                        </p:attrNameLst>
                                      </p:cBhvr>
                                      <p:tavLst>
                                        <p:tav tm="0">
                                          <p:val>
                                            <p:strVal val="#ppt_x"/>
                                          </p:val>
                                        </p:tav>
                                        <p:tav tm="100000">
                                          <p:val>
                                            <p:strVal val="#ppt_x"/>
                                          </p:val>
                                        </p:tav>
                                      </p:tavLst>
                                    </p:anim>
                                    <p:anim calcmode="lin" valueType="num">
                                      <p:cBhvr additive="base">
                                        <p:cTn id="73" dur="25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250" fill="hold"/>
                                        <p:tgtEl>
                                          <p:spTgt spid="17"/>
                                        </p:tgtEl>
                                        <p:attrNameLst>
                                          <p:attrName>ppt_x</p:attrName>
                                        </p:attrNameLst>
                                      </p:cBhvr>
                                      <p:tavLst>
                                        <p:tav tm="0">
                                          <p:val>
                                            <p:strVal val="#ppt_x"/>
                                          </p:val>
                                        </p:tav>
                                        <p:tav tm="100000">
                                          <p:val>
                                            <p:strVal val="#ppt_x"/>
                                          </p:val>
                                        </p:tav>
                                      </p:tavLst>
                                    </p:anim>
                                    <p:anim calcmode="lin" valueType="num">
                                      <p:cBhvr additive="base">
                                        <p:cTn id="78" dur="25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250" fill="hold"/>
                                        <p:tgtEl>
                                          <p:spTgt spid="18"/>
                                        </p:tgtEl>
                                        <p:attrNameLst>
                                          <p:attrName>ppt_x</p:attrName>
                                        </p:attrNameLst>
                                      </p:cBhvr>
                                      <p:tavLst>
                                        <p:tav tm="0">
                                          <p:val>
                                            <p:strVal val="#ppt_x"/>
                                          </p:val>
                                        </p:tav>
                                        <p:tav tm="100000">
                                          <p:val>
                                            <p:strVal val="#ppt_x"/>
                                          </p:val>
                                        </p:tav>
                                      </p:tavLst>
                                    </p:anim>
                                    <p:anim calcmode="lin" valueType="num">
                                      <p:cBhvr additive="base">
                                        <p:cTn id="83" dur="25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 calcmode="lin" valueType="num">
                                      <p:cBhvr additive="base">
                                        <p:cTn id="117" dur="250" fill="hold"/>
                                        <p:tgtEl>
                                          <p:spTgt spid="29"/>
                                        </p:tgtEl>
                                        <p:attrNameLst>
                                          <p:attrName>ppt_x</p:attrName>
                                        </p:attrNameLst>
                                      </p:cBhvr>
                                      <p:tavLst>
                                        <p:tav tm="0">
                                          <p:val>
                                            <p:strVal val="#ppt_x"/>
                                          </p:val>
                                        </p:tav>
                                        <p:tav tm="100000">
                                          <p:val>
                                            <p:strVal val="#ppt_x"/>
                                          </p:val>
                                        </p:tav>
                                      </p:tavLst>
                                    </p:anim>
                                    <p:anim calcmode="lin" valueType="num">
                                      <p:cBhvr additive="base">
                                        <p:cTn id="118" dur="250" fill="hold"/>
                                        <p:tgtEl>
                                          <p:spTgt spid="29"/>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additive="base">
                                        <p:cTn id="122" dur="250" fill="hold"/>
                                        <p:tgtEl>
                                          <p:spTgt spid="28"/>
                                        </p:tgtEl>
                                        <p:attrNameLst>
                                          <p:attrName>ppt_x</p:attrName>
                                        </p:attrNameLst>
                                      </p:cBhvr>
                                      <p:tavLst>
                                        <p:tav tm="0">
                                          <p:val>
                                            <p:strVal val="#ppt_x"/>
                                          </p:val>
                                        </p:tav>
                                        <p:tav tm="100000">
                                          <p:val>
                                            <p:strVal val="#ppt_x"/>
                                          </p:val>
                                        </p:tav>
                                      </p:tavLst>
                                    </p:anim>
                                    <p:anim calcmode="lin" valueType="num">
                                      <p:cBhvr additive="base">
                                        <p:cTn id="123" dur="250" fill="hold"/>
                                        <p:tgtEl>
                                          <p:spTgt spid="28"/>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3"/>
                                        </p:tgtEl>
                                        <p:attrNameLst>
                                          <p:attrName>style.visibility</p:attrName>
                                        </p:attrNameLst>
                                      </p:cBhvr>
                                      <p:to>
                                        <p:strVal val="visible"/>
                                      </p:to>
                                    </p:set>
                                    <p:anim calcmode="lin" valueType="num">
                                      <p:cBhvr additive="base">
                                        <p:cTn id="132" dur="250" fill="hold"/>
                                        <p:tgtEl>
                                          <p:spTgt spid="33"/>
                                        </p:tgtEl>
                                        <p:attrNameLst>
                                          <p:attrName>ppt_x</p:attrName>
                                        </p:attrNameLst>
                                      </p:cBhvr>
                                      <p:tavLst>
                                        <p:tav tm="0">
                                          <p:val>
                                            <p:strVal val="#ppt_x"/>
                                          </p:val>
                                        </p:tav>
                                        <p:tav tm="100000">
                                          <p:val>
                                            <p:strVal val="#ppt_x"/>
                                          </p:val>
                                        </p:tav>
                                      </p:tavLst>
                                    </p:anim>
                                    <p:anim calcmode="lin" valueType="num">
                                      <p:cBhvr additive="base">
                                        <p:cTn id="133" dur="250" fill="hold"/>
                                        <p:tgtEl>
                                          <p:spTgt spid="3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250" fill="hold"/>
                                        <p:tgtEl>
                                          <p:spTgt spid="38"/>
                                        </p:tgtEl>
                                        <p:attrNameLst>
                                          <p:attrName>ppt_x</p:attrName>
                                        </p:attrNameLst>
                                      </p:cBhvr>
                                      <p:tavLst>
                                        <p:tav tm="0">
                                          <p:val>
                                            <p:strVal val="#ppt_x"/>
                                          </p:val>
                                        </p:tav>
                                        <p:tav tm="100000">
                                          <p:val>
                                            <p:strVal val="#ppt_x"/>
                                          </p:val>
                                        </p:tav>
                                      </p:tavLst>
                                    </p:anim>
                                    <p:anim calcmode="lin" valueType="num">
                                      <p:cBhvr additive="base">
                                        <p:cTn id="143" dur="250" fill="hold"/>
                                        <p:tgtEl>
                                          <p:spTgt spid="38"/>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39"/>
                                        </p:tgtEl>
                                        <p:attrNameLst>
                                          <p:attrName>style.visibility</p:attrName>
                                        </p:attrNameLst>
                                      </p:cBhvr>
                                      <p:to>
                                        <p:strVal val="visible"/>
                                      </p:to>
                                    </p:set>
                                    <p:anim calcmode="lin" valueType="num">
                                      <p:cBhvr additive="base">
                                        <p:cTn id="147" dur="250" fill="hold"/>
                                        <p:tgtEl>
                                          <p:spTgt spid="39"/>
                                        </p:tgtEl>
                                        <p:attrNameLst>
                                          <p:attrName>ppt_x</p:attrName>
                                        </p:attrNameLst>
                                      </p:cBhvr>
                                      <p:tavLst>
                                        <p:tav tm="0">
                                          <p:val>
                                            <p:strVal val="#ppt_x"/>
                                          </p:val>
                                        </p:tav>
                                        <p:tav tm="100000">
                                          <p:val>
                                            <p:strVal val="#ppt_x"/>
                                          </p:val>
                                        </p:tav>
                                      </p:tavLst>
                                    </p:anim>
                                    <p:anim calcmode="lin" valueType="num">
                                      <p:cBhvr additive="base">
                                        <p:cTn id="148" dur="250" fill="hold"/>
                                        <p:tgtEl>
                                          <p:spTgt spid="39"/>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46"/>
                                        </p:tgtEl>
                                        <p:attrNameLst>
                                          <p:attrName>style.visibility</p:attrName>
                                        </p:attrNameLst>
                                      </p:cBhvr>
                                      <p:to>
                                        <p:strVal val="visible"/>
                                      </p:to>
                                    </p:set>
                                    <p:anim calcmode="lin" valueType="num">
                                      <p:cBhvr additive="base">
                                        <p:cTn id="152" dur="250" fill="hold"/>
                                        <p:tgtEl>
                                          <p:spTgt spid="46"/>
                                        </p:tgtEl>
                                        <p:attrNameLst>
                                          <p:attrName>ppt_x</p:attrName>
                                        </p:attrNameLst>
                                      </p:cBhvr>
                                      <p:tavLst>
                                        <p:tav tm="0">
                                          <p:val>
                                            <p:strVal val="#ppt_x"/>
                                          </p:val>
                                        </p:tav>
                                        <p:tav tm="100000">
                                          <p:val>
                                            <p:strVal val="#ppt_x"/>
                                          </p:val>
                                        </p:tav>
                                      </p:tavLst>
                                    </p:anim>
                                    <p:anim calcmode="lin" valueType="num">
                                      <p:cBhvr additive="base">
                                        <p:cTn id="153" dur="250" fill="hold"/>
                                        <p:tgtEl>
                                          <p:spTgt spid="4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47"/>
                                        </p:tgtEl>
                                        <p:attrNameLst>
                                          <p:attrName>style.visibility</p:attrName>
                                        </p:attrNameLst>
                                      </p:cBhvr>
                                      <p:to>
                                        <p:strVal val="visible"/>
                                      </p:to>
                                    </p:set>
                                    <p:anim calcmode="lin" valueType="num">
                                      <p:cBhvr additive="base">
                                        <p:cTn id="157" dur="250" fill="hold"/>
                                        <p:tgtEl>
                                          <p:spTgt spid="47"/>
                                        </p:tgtEl>
                                        <p:attrNameLst>
                                          <p:attrName>ppt_x</p:attrName>
                                        </p:attrNameLst>
                                      </p:cBhvr>
                                      <p:tavLst>
                                        <p:tav tm="0">
                                          <p:val>
                                            <p:strVal val="#ppt_x"/>
                                          </p:val>
                                        </p:tav>
                                        <p:tav tm="100000">
                                          <p:val>
                                            <p:strVal val="#ppt_x"/>
                                          </p:val>
                                        </p:tav>
                                      </p:tavLst>
                                    </p:anim>
                                    <p:anim calcmode="lin" valueType="num">
                                      <p:cBhvr additive="base">
                                        <p:cTn id="158" dur="250" fill="hold"/>
                                        <p:tgtEl>
                                          <p:spTgt spid="47"/>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48"/>
                                        </p:tgtEl>
                                        <p:attrNameLst>
                                          <p:attrName>style.visibility</p:attrName>
                                        </p:attrNameLst>
                                      </p:cBhvr>
                                      <p:to>
                                        <p:strVal val="visible"/>
                                      </p:to>
                                    </p:set>
                                    <p:anim calcmode="lin" valueType="num">
                                      <p:cBhvr additive="base">
                                        <p:cTn id="162" dur="250" fill="hold"/>
                                        <p:tgtEl>
                                          <p:spTgt spid="48"/>
                                        </p:tgtEl>
                                        <p:attrNameLst>
                                          <p:attrName>ppt_x</p:attrName>
                                        </p:attrNameLst>
                                      </p:cBhvr>
                                      <p:tavLst>
                                        <p:tav tm="0">
                                          <p:val>
                                            <p:strVal val="#ppt_x"/>
                                          </p:val>
                                        </p:tav>
                                        <p:tav tm="100000">
                                          <p:val>
                                            <p:strVal val="#ppt_x"/>
                                          </p:val>
                                        </p:tav>
                                      </p:tavLst>
                                    </p:anim>
                                    <p:anim calcmode="lin" valueType="num">
                                      <p:cBhvr additive="base">
                                        <p:cTn id="163" dur="250" fill="hold"/>
                                        <p:tgtEl>
                                          <p:spTgt spid="4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49"/>
                                        </p:tgtEl>
                                        <p:attrNameLst>
                                          <p:attrName>style.visibility</p:attrName>
                                        </p:attrNameLst>
                                      </p:cBhvr>
                                      <p:to>
                                        <p:strVal val="visible"/>
                                      </p:to>
                                    </p:set>
                                    <p:anim calcmode="lin" valueType="num">
                                      <p:cBhvr additive="base">
                                        <p:cTn id="167" dur="250" fill="hold"/>
                                        <p:tgtEl>
                                          <p:spTgt spid="49"/>
                                        </p:tgtEl>
                                        <p:attrNameLst>
                                          <p:attrName>ppt_x</p:attrName>
                                        </p:attrNameLst>
                                      </p:cBhvr>
                                      <p:tavLst>
                                        <p:tav tm="0">
                                          <p:val>
                                            <p:strVal val="#ppt_x"/>
                                          </p:val>
                                        </p:tav>
                                        <p:tav tm="100000">
                                          <p:val>
                                            <p:strVal val="#ppt_x"/>
                                          </p:val>
                                        </p:tav>
                                      </p:tavLst>
                                    </p:anim>
                                    <p:anim calcmode="lin" valueType="num">
                                      <p:cBhvr additive="base">
                                        <p:cTn id="168" dur="25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p:bldP spid="29" grpId="0"/>
      <p:bldP spid="32" grpId="0" animBg="1"/>
      <p:bldP spid="33" grpId="0"/>
      <p:bldP spid="38" grpId="0" animBg="1"/>
      <p:bldP spid="39" grpId="0"/>
      <p:bldP spid="46" grpId="0" animBg="1"/>
      <p:bldP spid="47" grpId="0"/>
      <p:bldP spid="48" grpId="0" animBg="1"/>
      <p:bldP spid="4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Competitor Performance</a:t>
            </a:r>
          </a:p>
        </p:txBody>
      </p:sp>
      <p:sp>
        <p:nvSpPr>
          <p:cNvPr id="3" name="Freeform 2"/>
          <p:cNvSpPr/>
          <p:nvPr/>
        </p:nvSpPr>
        <p:spPr bwMode="auto">
          <a:xfrm>
            <a:off x="469108" y="1123951"/>
            <a:ext cx="1682057" cy="9906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4" name="Freeform 3"/>
          <p:cNvSpPr/>
          <p:nvPr/>
        </p:nvSpPr>
        <p:spPr bwMode="auto">
          <a:xfrm>
            <a:off x="2151165" y="1463989"/>
            <a:ext cx="1104665" cy="65056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5" name="Freeform 4"/>
          <p:cNvSpPr/>
          <p:nvPr/>
        </p:nvSpPr>
        <p:spPr bwMode="auto">
          <a:xfrm>
            <a:off x="3255830" y="1619249"/>
            <a:ext cx="841030" cy="495301"/>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096860" y="1352550"/>
            <a:ext cx="1553847" cy="762000"/>
          </a:xfrm>
          <a:custGeom>
            <a:avLst/>
            <a:gdLst>
              <a:gd name="T0" fmla="*/ 541 w 1081"/>
              <a:gd name="T1" fmla="*/ 0 h 536"/>
              <a:gd name="T2" fmla="*/ 1081 w 1081"/>
              <a:gd name="T3" fmla="*/ 536 h 536"/>
              <a:gd name="T4" fmla="*/ 0 w 1081"/>
              <a:gd name="T5" fmla="*/ 536 h 536"/>
              <a:gd name="T6" fmla="*/ 541 w 1081"/>
              <a:gd name="T7" fmla="*/ 0 h 536"/>
            </a:gdLst>
            <a:ahLst/>
            <a:cxnLst>
              <a:cxn ang="0">
                <a:pos x="T0" y="T1"/>
              </a:cxn>
              <a:cxn ang="0">
                <a:pos x="T2" y="T3"/>
              </a:cxn>
              <a:cxn ang="0">
                <a:pos x="T4" y="T5"/>
              </a:cxn>
              <a:cxn ang="0">
                <a:pos x="T6" y="T7"/>
              </a:cxn>
            </a:cxnLst>
            <a:rect l="0" t="0" r="r" b="b"/>
            <a:pathLst>
              <a:path w="1081" h="536">
                <a:moveTo>
                  <a:pt x="541" y="0"/>
                </a:moveTo>
                <a:cubicBezTo>
                  <a:pt x="838" y="0"/>
                  <a:pt x="1079" y="240"/>
                  <a:pt x="1081" y="536"/>
                </a:cubicBezTo>
                <a:cubicBezTo>
                  <a:pt x="0" y="536"/>
                  <a:pt x="0" y="536"/>
                  <a:pt x="0" y="536"/>
                </a:cubicBezTo>
                <a:cubicBezTo>
                  <a:pt x="3" y="240"/>
                  <a:pt x="244" y="0"/>
                  <a:pt x="54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Right Brace 7"/>
          <p:cNvSpPr/>
          <p:nvPr/>
        </p:nvSpPr>
        <p:spPr>
          <a:xfrm>
            <a:off x="5867400" y="1047751"/>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Text Box 10"/>
          <p:cNvSpPr txBox="1">
            <a:spLocks noChangeArrowheads="1"/>
          </p:cNvSpPr>
          <p:nvPr/>
        </p:nvSpPr>
        <p:spPr bwMode="auto">
          <a:xfrm>
            <a:off x="722029"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Factory</a:t>
            </a:r>
            <a:endParaRPr lang="en-US" sz="800" b="1" smtClean="0">
              <a:solidFill>
                <a:srgbClr val="B9D51F"/>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2" name="Text Box 10"/>
          <p:cNvSpPr txBox="1">
            <a:spLocks noChangeArrowheads="1"/>
          </p:cNvSpPr>
          <p:nvPr/>
        </p:nvSpPr>
        <p:spPr bwMode="auto">
          <a:xfrm>
            <a:off x="2115390"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Environment</a:t>
            </a:r>
            <a:endParaRPr lang="en-US" sz="8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3" name="Text Box 10"/>
          <p:cNvSpPr txBox="1">
            <a:spLocks noChangeArrowheads="1"/>
          </p:cNvSpPr>
          <p:nvPr/>
        </p:nvSpPr>
        <p:spPr bwMode="auto">
          <a:xfrm>
            <a:off x="3194285" y="2231550"/>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Shop</a:t>
            </a:r>
            <a:endParaRPr lang="en-US" sz="800" b="1" smtClean="0">
              <a:solidFill>
                <a:srgbClr val="0E7FB7"/>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10"/>
          <p:cNvSpPr txBox="1">
            <a:spLocks noChangeArrowheads="1"/>
          </p:cNvSpPr>
          <p:nvPr/>
        </p:nvSpPr>
        <p:spPr bwMode="auto">
          <a:xfrm>
            <a:off x="4285676" y="2231550"/>
            <a:ext cx="1176214"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a:t>
            </a:r>
            <a:endParaRPr lang="en-US" sz="8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15" name="Straight Connector 14"/>
          <p:cNvCxnSpPr/>
          <p:nvPr/>
        </p:nvCxnSpPr>
        <p:spPr>
          <a:xfrm>
            <a:off x="469108" y="2571750"/>
            <a:ext cx="5181599"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7" name="Text Box 10"/>
          <p:cNvSpPr txBox="1">
            <a:spLocks noChangeArrowheads="1"/>
          </p:cNvSpPr>
          <p:nvPr/>
        </p:nvSpPr>
        <p:spPr bwMode="auto">
          <a:xfrm>
            <a:off x="469107" y="3344183"/>
            <a:ext cx="51815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Strategy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Nullam eu tempor purus. Nunc a leo magna, sit amet consequat risus. Nullam eu tempor purus. Nunc a leo magna, sit amet consequat risus. Nullam eu tempor purus. Nullam eu tempor purus. </a:t>
            </a:r>
          </a:p>
        </p:txBody>
      </p:sp>
      <p:sp>
        <p:nvSpPr>
          <p:cNvPr id="18" name="Text Box 10"/>
          <p:cNvSpPr txBox="1">
            <a:spLocks noChangeArrowheads="1"/>
          </p:cNvSpPr>
          <p:nvPr/>
        </p:nvSpPr>
        <p:spPr bwMode="auto">
          <a:xfrm>
            <a:off x="469107" y="2809786"/>
            <a:ext cx="5181600" cy="600164"/>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 Nunc a leo magna, sit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amet. Nullam eu tempor purus. Nunc a leo magna, sit amet consequat risus. </a:t>
            </a:r>
          </a:p>
        </p:txBody>
      </p:sp>
      <p:sp>
        <p:nvSpPr>
          <p:cNvPr id="19" name="Rounded Rectangle 18"/>
          <p:cNvSpPr/>
          <p:nvPr/>
        </p:nvSpPr>
        <p:spPr>
          <a:xfrm>
            <a:off x="6324601" y="1047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p:cNvSpPr/>
          <p:nvPr/>
        </p:nvSpPr>
        <p:spPr>
          <a:xfrm>
            <a:off x="7467601" y="1044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ounded Rectangle 20"/>
          <p:cNvSpPr/>
          <p:nvPr/>
        </p:nvSpPr>
        <p:spPr>
          <a:xfrm>
            <a:off x="6324600" y="2190751"/>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ounded Rectangle 21"/>
          <p:cNvSpPr/>
          <p:nvPr/>
        </p:nvSpPr>
        <p:spPr>
          <a:xfrm>
            <a:off x="7467600" y="2187890"/>
            <a:ext cx="1066799" cy="1066799"/>
          </a:xfrm>
          <a:prstGeom prst="roundRect">
            <a:avLst>
              <a:gd name="adj" fmla="val 10417"/>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p:cNvSpPr txBox="1">
            <a:spLocks noChangeArrowheads="1"/>
          </p:cNvSpPr>
          <p:nvPr/>
        </p:nvSpPr>
        <p:spPr bwMode="auto">
          <a:xfrm>
            <a:off x="6248400" y="3333750"/>
            <a:ext cx="2209799" cy="1284967"/>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Competitor Spot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a:t>
            </a:r>
          </a:p>
        </p:txBody>
      </p:sp>
      <p:sp>
        <p:nvSpPr>
          <p:cNvPr id="24" name="Text Box 10"/>
          <p:cNvSpPr txBox="1">
            <a:spLocks noChangeArrowheads="1"/>
          </p:cNvSpPr>
          <p:nvPr/>
        </p:nvSpPr>
        <p:spPr bwMode="auto">
          <a:xfrm>
            <a:off x="106155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35%</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Text Box 10"/>
          <p:cNvSpPr txBox="1">
            <a:spLocks noChangeArrowheads="1"/>
          </p:cNvSpPr>
          <p:nvPr/>
        </p:nvSpPr>
        <p:spPr bwMode="auto">
          <a:xfrm>
            <a:off x="2454911"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3427759"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15%</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Text Box 10"/>
          <p:cNvSpPr txBox="1">
            <a:spLocks noChangeArrowheads="1"/>
          </p:cNvSpPr>
          <p:nvPr/>
        </p:nvSpPr>
        <p:spPr bwMode="auto">
          <a:xfrm>
            <a:off x="4625197" y="1776740"/>
            <a:ext cx="497171"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8" name="Group 27"/>
          <p:cNvGrpSpPr/>
          <p:nvPr/>
        </p:nvGrpSpPr>
        <p:grpSpPr>
          <a:xfrm>
            <a:off x="6637122" y="1253095"/>
            <a:ext cx="441754" cy="421788"/>
            <a:chOff x="4417791" y="3086470"/>
            <a:chExt cx="441754" cy="421788"/>
          </a:xfrm>
          <a:solidFill>
            <a:schemeClr val="bg1"/>
          </a:solidFill>
        </p:grpSpPr>
        <p:sp>
          <p:nvSpPr>
            <p:cNvPr id="29"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1" name="Group 30"/>
          <p:cNvGrpSpPr/>
          <p:nvPr/>
        </p:nvGrpSpPr>
        <p:grpSpPr>
          <a:xfrm>
            <a:off x="6657088" y="2399698"/>
            <a:ext cx="439257" cy="324452"/>
            <a:chOff x="2563427" y="3717902"/>
            <a:chExt cx="439257" cy="324452"/>
          </a:xfrm>
          <a:solidFill>
            <a:schemeClr val="bg1"/>
          </a:solidFill>
        </p:grpSpPr>
        <p:sp>
          <p:nvSpPr>
            <p:cNvPr id="32"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5" name="Group 34"/>
          <p:cNvGrpSpPr/>
          <p:nvPr/>
        </p:nvGrpSpPr>
        <p:grpSpPr>
          <a:xfrm>
            <a:off x="7828790" y="2389714"/>
            <a:ext cx="284519" cy="359394"/>
            <a:chOff x="3526798" y="4057329"/>
            <a:chExt cx="284519" cy="359394"/>
          </a:xfrm>
          <a:solidFill>
            <a:schemeClr val="bg1"/>
          </a:solidFill>
        </p:grpSpPr>
        <p:sp>
          <p:nvSpPr>
            <p:cNvPr id="36" name="Freeform 107"/>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08"/>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09"/>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9" name="Group 38"/>
          <p:cNvGrpSpPr/>
          <p:nvPr/>
        </p:nvGrpSpPr>
        <p:grpSpPr>
          <a:xfrm>
            <a:off x="7861235" y="1209418"/>
            <a:ext cx="279527" cy="509141"/>
            <a:chOff x="3536781" y="2689641"/>
            <a:chExt cx="279527" cy="509141"/>
          </a:xfrm>
          <a:solidFill>
            <a:schemeClr val="bg1"/>
          </a:solidFill>
        </p:grpSpPr>
        <p:sp>
          <p:nvSpPr>
            <p:cNvPr id="40"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5" name="Text Box 10"/>
          <p:cNvSpPr txBox="1">
            <a:spLocks noChangeArrowheads="1"/>
          </p:cNvSpPr>
          <p:nvPr/>
        </p:nvSpPr>
        <p:spPr bwMode="auto">
          <a:xfrm>
            <a:off x="6324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Technology</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Text Box 10"/>
          <p:cNvSpPr txBox="1">
            <a:spLocks noChangeArrowheads="1"/>
          </p:cNvSpPr>
          <p:nvPr/>
        </p:nvSpPr>
        <p:spPr bwMode="auto">
          <a:xfrm>
            <a:off x="7467601" y="1763024"/>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Idea</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7" name="Text Box 10"/>
          <p:cNvSpPr txBox="1">
            <a:spLocks noChangeArrowheads="1"/>
          </p:cNvSpPr>
          <p:nvPr/>
        </p:nvSpPr>
        <p:spPr bwMode="auto">
          <a:xfrm>
            <a:off x="6328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Signal</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Text Box 10"/>
          <p:cNvSpPr txBox="1">
            <a:spLocks noChangeArrowheads="1"/>
          </p:cNvSpPr>
          <p:nvPr/>
        </p:nvSpPr>
        <p:spPr bwMode="auto">
          <a:xfrm>
            <a:off x="7471343" y="2897401"/>
            <a:ext cx="1066798"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Data</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250" fill="hold"/>
                                        <p:tgtEl>
                                          <p:spTgt spid="26"/>
                                        </p:tgtEl>
                                        <p:attrNameLst>
                                          <p:attrName>ppt_x</p:attrName>
                                        </p:attrNameLst>
                                      </p:cBhvr>
                                      <p:tavLst>
                                        <p:tav tm="0">
                                          <p:val>
                                            <p:strVal val="#ppt_x"/>
                                          </p:val>
                                        </p:tav>
                                        <p:tav tm="100000">
                                          <p:val>
                                            <p:strVal val="#ppt_x"/>
                                          </p:val>
                                        </p:tav>
                                      </p:tavLst>
                                    </p:anim>
                                    <p:anim calcmode="lin" valueType="num">
                                      <p:cBhvr additive="base">
                                        <p:cTn id="38" dur="250" fill="hold"/>
                                        <p:tgtEl>
                                          <p:spTgt spid="2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250" fill="hold"/>
                                        <p:tgtEl>
                                          <p:spTgt spid="27"/>
                                        </p:tgtEl>
                                        <p:attrNameLst>
                                          <p:attrName>ppt_x</p:attrName>
                                        </p:attrNameLst>
                                      </p:cBhvr>
                                      <p:tavLst>
                                        <p:tav tm="0">
                                          <p:val>
                                            <p:strVal val="#ppt_x"/>
                                          </p:val>
                                        </p:tav>
                                        <p:tav tm="100000">
                                          <p:val>
                                            <p:strVal val="#ppt_x"/>
                                          </p:val>
                                        </p:tav>
                                      </p:tavLst>
                                    </p:anim>
                                    <p:anim calcmode="lin" valueType="num">
                                      <p:cBhvr additive="base">
                                        <p:cTn id="48" dur="250" fill="hold"/>
                                        <p:tgtEl>
                                          <p:spTgt spid="2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additive="base">
                                        <p:cTn id="57" dur="250" fill="hold"/>
                                        <p:tgtEl>
                                          <p:spTgt spid="12"/>
                                        </p:tgtEl>
                                        <p:attrNameLst>
                                          <p:attrName>ppt_x</p:attrName>
                                        </p:attrNameLst>
                                      </p:cBhvr>
                                      <p:tavLst>
                                        <p:tav tm="0">
                                          <p:val>
                                            <p:strVal val="#ppt_x"/>
                                          </p:val>
                                        </p:tav>
                                        <p:tav tm="100000">
                                          <p:val>
                                            <p:strVal val="#ppt_x"/>
                                          </p:val>
                                        </p:tav>
                                      </p:tavLst>
                                    </p:anim>
                                    <p:anim calcmode="lin" valueType="num">
                                      <p:cBhvr additive="base">
                                        <p:cTn id="58" dur="250" fill="hold"/>
                                        <p:tgtEl>
                                          <p:spTgt spid="1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250" fill="hold"/>
                                        <p:tgtEl>
                                          <p:spTgt spid="13"/>
                                        </p:tgtEl>
                                        <p:attrNameLst>
                                          <p:attrName>ppt_x</p:attrName>
                                        </p:attrNameLst>
                                      </p:cBhvr>
                                      <p:tavLst>
                                        <p:tav tm="0">
                                          <p:val>
                                            <p:strVal val="#ppt_x"/>
                                          </p:val>
                                        </p:tav>
                                        <p:tav tm="100000">
                                          <p:val>
                                            <p:strVal val="#ppt_x"/>
                                          </p:val>
                                        </p:tav>
                                      </p:tavLst>
                                    </p:anim>
                                    <p:anim calcmode="lin" valueType="num">
                                      <p:cBhvr additive="base">
                                        <p:cTn id="63" dur="250" fill="hold"/>
                                        <p:tgtEl>
                                          <p:spTgt spid="13"/>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250" fill="hold"/>
                                        <p:tgtEl>
                                          <p:spTgt spid="14"/>
                                        </p:tgtEl>
                                        <p:attrNameLst>
                                          <p:attrName>ppt_x</p:attrName>
                                        </p:attrNameLst>
                                      </p:cBhvr>
                                      <p:tavLst>
                                        <p:tav tm="0">
                                          <p:val>
                                            <p:strVal val="#ppt_x"/>
                                          </p:val>
                                        </p:tav>
                                        <p:tav tm="100000">
                                          <p:val>
                                            <p:strVal val="#ppt_x"/>
                                          </p:val>
                                        </p:tav>
                                      </p:tavLst>
                                    </p:anim>
                                    <p:anim calcmode="lin" valueType="num">
                                      <p:cBhvr additive="base">
                                        <p:cTn id="68" dur="250" fill="hold"/>
                                        <p:tgtEl>
                                          <p:spTgt spid="1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250" fill="hold"/>
                                        <p:tgtEl>
                                          <p:spTgt spid="15"/>
                                        </p:tgtEl>
                                        <p:attrNameLst>
                                          <p:attrName>ppt_x</p:attrName>
                                        </p:attrNameLst>
                                      </p:cBhvr>
                                      <p:tavLst>
                                        <p:tav tm="0">
                                          <p:val>
                                            <p:strVal val="#ppt_x"/>
                                          </p:val>
                                        </p:tav>
                                        <p:tav tm="100000">
                                          <p:val>
                                            <p:strVal val="#ppt_x"/>
                                          </p:val>
                                        </p:tav>
                                      </p:tavLst>
                                    </p:anim>
                                    <p:anim calcmode="lin" valueType="num">
                                      <p:cBhvr additive="base">
                                        <p:cTn id="73" dur="250" fill="hold"/>
                                        <p:tgtEl>
                                          <p:spTgt spid="1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250" fill="hold"/>
                                        <p:tgtEl>
                                          <p:spTgt spid="18"/>
                                        </p:tgtEl>
                                        <p:attrNameLst>
                                          <p:attrName>ppt_x</p:attrName>
                                        </p:attrNameLst>
                                      </p:cBhvr>
                                      <p:tavLst>
                                        <p:tav tm="0">
                                          <p:val>
                                            <p:strVal val="#ppt_x"/>
                                          </p:val>
                                        </p:tav>
                                        <p:tav tm="100000">
                                          <p:val>
                                            <p:strVal val="#ppt_x"/>
                                          </p:val>
                                        </p:tav>
                                      </p:tavLst>
                                    </p:anim>
                                    <p:anim calcmode="lin" valueType="num">
                                      <p:cBhvr additive="base">
                                        <p:cTn id="78" dur="250" fill="hold"/>
                                        <p:tgtEl>
                                          <p:spTgt spid="1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7"/>
                                        </p:tgtEl>
                                        <p:attrNameLst>
                                          <p:attrName>style.visibility</p:attrName>
                                        </p:attrNameLst>
                                      </p:cBhvr>
                                      <p:to>
                                        <p:strVal val="visible"/>
                                      </p:to>
                                    </p:set>
                                    <p:anim calcmode="lin" valueType="num">
                                      <p:cBhvr additive="base">
                                        <p:cTn id="82" dur="250" fill="hold"/>
                                        <p:tgtEl>
                                          <p:spTgt spid="17"/>
                                        </p:tgtEl>
                                        <p:attrNameLst>
                                          <p:attrName>ppt_x</p:attrName>
                                        </p:attrNameLst>
                                      </p:cBhvr>
                                      <p:tavLst>
                                        <p:tav tm="0">
                                          <p:val>
                                            <p:strVal val="#ppt_x"/>
                                          </p:val>
                                        </p:tav>
                                        <p:tav tm="100000">
                                          <p:val>
                                            <p:strVal val="#ppt_x"/>
                                          </p:val>
                                        </p:tav>
                                      </p:tavLst>
                                    </p:anim>
                                    <p:anim calcmode="lin" valueType="num">
                                      <p:cBhvr additive="base">
                                        <p:cTn id="83" dur="250" fill="hold"/>
                                        <p:tgtEl>
                                          <p:spTgt spid="1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9"/>
                                        </p:tgtEl>
                                        <p:attrNameLst>
                                          <p:attrName>style.visibility</p:attrName>
                                        </p:attrNameLst>
                                      </p:cBhvr>
                                      <p:to>
                                        <p:strVal val="visible"/>
                                      </p:to>
                                    </p:set>
                                    <p:anim calcmode="lin" valueType="num">
                                      <p:cBhvr additive="base">
                                        <p:cTn id="92" dur="250" fill="hold"/>
                                        <p:tgtEl>
                                          <p:spTgt spid="19"/>
                                        </p:tgtEl>
                                        <p:attrNameLst>
                                          <p:attrName>ppt_x</p:attrName>
                                        </p:attrNameLst>
                                      </p:cBhvr>
                                      <p:tavLst>
                                        <p:tav tm="0">
                                          <p:val>
                                            <p:strVal val="#ppt_x"/>
                                          </p:val>
                                        </p:tav>
                                        <p:tav tm="100000">
                                          <p:val>
                                            <p:strVal val="#ppt_x"/>
                                          </p:val>
                                        </p:tav>
                                      </p:tavLst>
                                    </p:anim>
                                    <p:anim calcmode="lin" valueType="num">
                                      <p:cBhvr additive="base">
                                        <p:cTn id="93" dur="250" fill="hold"/>
                                        <p:tgtEl>
                                          <p:spTgt spid="19"/>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250" fill="hold"/>
                                        <p:tgtEl>
                                          <p:spTgt spid="28"/>
                                        </p:tgtEl>
                                        <p:attrNameLst>
                                          <p:attrName>ppt_x</p:attrName>
                                        </p:attrNameLst>
                                      </p:cBhvr>
                                      <p:tavLst>
                                        <p:tav tm="0">
                                          <p:val>
                                            <p:strVal val="#ppt_x"/>
                                          </p:val>
                                        </p:tav>
                                        <p:tav tm="100000">
                                          <p:val>
                                            <p:strVal val="#ppt_x"/>
                                          </p:val>
                                        </p:tav>
                                      </p:tavLst>
                                    </p:anim>
                                    <p:anim calcmode="lin" valueType="num">
                                      <p:cBhvr additive="base">
                                        <p:cTn id="98" dur="250" fill="hold"/>
                                        <p:tgtEl>
                                          <p:spTgt spid="28"/>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5"/>
                                        </p:tgtEl>
                                        <p:attrNameLst>
                                          <p:attrName>style.visibility</p:attrName>
                                        </p:attrNameLst>
                                      </p:cBhvr>
                                      <p:to>
                                        <p:strVal val="visible"/>
                                      </p:to>
                                    </p:set>
                                    <p:anim calcmode="lin" valueType="num">
                                      <p:cBhvr additive="base">
                                        <p:cTn id="102" dur="250" fill="hold"/>
                                        <p:tgtEl>
                                          <p:spTgt spid="45"/>
                                        </p:tgtEl>
                                        <p:attrNameLst>
                                          <p:attrName>ppt_x</p:attrName>
                                        </p:attrNameLst>
                                      </p:cBhvr>
                                      <p:tavLst>
                                        <p:tav tm="0">
                                          <p:val>
                                            <p:strVal val="#ppt_x"/>
                                          </p:val>
                                        </p:tav>
                                        <p:tav tm="100000">
                                          <p:val>
                                            <p:strVal val="#ppt_x"/>
                                          </p:val>
                                        </p:tav>
                                      </p:tavLst>
                                    </p:anim>
                                    <p:anim calcmode="lin" valueType="num">
                                      <p:cBhvr additive="base">
                                        <p:cTn id="103" dur="250" fill="hold"/>
                                        <p:tgtEl>
                                          <p:spTgt spid="45"/>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additive="base">
                                        <p:cTn id="107" dur="250" fill="hold"/>
                                        <p:tgtEl>
                                          <p:spTgt spid="20"/>
                                        </p:tgtEl>
                                        <p:attrNameLst>
                                          <p:attrName>ppt_x</p:attrName>
                                        </p:attrNameLst>
                                      </p:cBhvr>
                                      <p:tavLst>
                                        <p:tav tm="0">
                                          <p:val>
                                            <p:strVal val="#ppt_x"/>
                                          </p:val>
                                        </p:tav>
                                        <p:tav tm="100000">
                                          <p:val>
                                            <p:strVal val="#ppt_x"/>
                                          </p:val>
                                        </p:tav>
                                      </p:tavLst>
                                    </p:anim>
                                    <p:anim calcmode="lin" valueType="num">
                                      <p:cBhvr additive="base">
                                        <p:cTn id="108" dur="250" fill="hold"/>
                                        <p:tgtEl>
                                          <p:spTgt spid="2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39"/>
                                        </p:tgtEl>
                                        <p:attrNameLst>
                                          <p:attrName>style.visibility</p:attrName>
                                        </p:attrNameLst>
                                      </p:cBhvr>
                                      <p:to>
                                        <p:strVal val="visible"/>
                                      </p:to>
                                    </p:set>
                                    <p:anim calcmode="lin" valueType="num">
                                      <p:cBhvr additive="base">
                                        <p:cTn id="112" dur="250" fill="hold"/>
                                        <p:tgtEl>
                                          <p:spTgt spid="39"/>
                                        </p:tgtEl>
                                        <p:attrNameLst>
                                          <p:attrName>ppt_x</p:attrName>
                                        </p:attrNameLst>
                                      </p:cBhvr>
                                      <p:tavLst>
                                        <p:tav tm="0">
                                          <p:val>
                                            <p:strVal val="#ppt_x"/>
                                          </p:val>
                                        </p:tav>
                                        <p:tav tm="100000">
                                          <p:val>
                                            <p:strVal val="#ppt_x"/>
                                          </p:val>
                                        </p:tav>
                                      </p:tavLst>
                                    </p:anim>
                                    <p:anim calcmode="lin" valueType="num">
                                      <p:cBhvr additive="base">
                                        <p:cTn id="113" dur="250" fill="hold"/>
                                        <p:tgtEl>
                                          <p:spTgt spid="39"/>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46"/>
                                        </p:tgtEl>
                                        <p:attrNameLst>
                                          <p:attrName>style.visibility</p:attrName>
                                        </p:attrNameLst>
                                      </p:cBhvr>
                                      <p:to>
                                        <p:strVal val="visible"/>
                                      </p:to>
                                    </p:set>
                                    <p:anim calcmode="lin" valueType="num">
                                      <p:cBhvr additive="base">
                                        <p:cTn id="117" dur="250" fill="hold"/>
                                        <p:tgtEl>
                                          <p:spTgt spid="46"/>
                                        </p:tgtEl>
                                        <p:attrNameLst>
                                          <p:attrName>ppt_x</p:attrName>
                                        </p:attrNameLst>
                                      </p:cBhvr>
                                      <p:tavLst>
                                        <p:tav tm="0">
                                          <p:val>
                                            <p:strVal val="#ppt_x"/>
                                          </p:val>
                                        </p:tav>
                                        <p:tav tm="100000">
                                          <p:val>
                                            <p:strVal val="#ppt_x"/>
                                          </p:val>
                                        </p:tav>
                                      </p:tavLst>
                                    </p:anim>
                                    <p:anim calcmode="lin" valueType="num">
                                      <p:cBhvr additive="base">
                                        <p:cTn id="118" dur="250" fill="hold"/>
                                        <p:tgtEl>
                                          <p:spTgt spid="4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1"/>
                                        </p:tgtEl>
                                        <p:attrNameLst>
                                          <p:attrName>style.visibility</p:attrName>
                                        </p:attrNameLst>
                                      </p:cBhvr>
                                      <p:to>
                                        <p:strVal val="visible"/>
                                      </p:to>
                                    </p:set>
                                    <p:anim calcmode="lin" valueType="num">
                                      <p:cBhvr additive="base">
                                        <p:cTn id="122" dur="250" fill="hold"/>
                                        <p:tgtEl>
                                          <p:spTgt spid="21"/>
                                        </p:tgtEl>
                                        <p:attrNameLst>
                                          <p:attrName>ppt_x</p:attrName>
                                        </p:attrNameLst>
                                      </p:cBhvr>
                                      <p:tavLst>
                                        <p:tav tm="0">
                                          <p:val>
                                            <p:strVal val="#ppt_x"/>
                                          </p:val>
                                        </p:tav>
                                        <p:tav tm="100000">
                                          <p:val>
                                            <p:strVal val="#ppt_x"/>
                                          </p:val>
                                        </p:tav>
                                      </p:tavLst>
                                    </p:anim>
                                    <p:anim calcmode="lin" valueType="num">
                                      <p:cBhvr additive="base">
                                        <p:cTn id="123" dur="250" fill="hold"/>
                                        <p:tgtEl>
                                          <p:spTgt spid="2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31"/>
                                        </p:tgtEl>
                                        <p:attrNameLst>
                                          <p:attrName>style.visibility</p:attrName>
                                        </p:attrNameLst>
                                      </p:cBhvr>
                                      <p:to>
                                        <p:strVal val="visible"/>
                                      </p:to>
                                    </p:set>
                                    <p:anim calcmode="lin" valueType="num">
                                      <p:cBhvr additive="base">
                                        <p:cTn id="127" dur="250" fill="hold"/>
                                        <p:tgtEl>
                                          <p:spTgt spid="31"/>
                                        </p:tgtEl>
                                        <p:attrNameLst>
                                          <p:attrName>ppt_x</p:attrName>
                                        </p:attrNameLst>
                                      </p:cBhvr>
                                      <p:tavLst>
                                        <p:tav tm="0">
                                          <p:val>
                                            <p:strVal val="#ppt_x"/>
                                          </p:val>
                                        </p:tav>
                                        <p:tav tm="100000">
                                          <p:val>
                                            <p:strVal val="#ppt_x"/>
                                          </p:val>
                                        </p:tav>
                                      </p:tavLst>
                                    </p:anim>
                                    <p:anim calcmode="lin" valueType="num">
                                      <p:cBhvr additive="base">
                                        <p:cTn id="128" dur="250" fill="hold"/>
                                        <p:tgtEl>
                                          <p:spTgt spid="31"/>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7"/>
                                        </p:tgtEl>
                                        <p:attrNameLst>
                                          <p:attrName>style.visibility</p:attrName>
                                        </p:attrNameLst>
                                      </p:cBhvr>
                                      <p:to>
                                        <p:strVal val="visible"/>
                                      </p:to>
                                    </p:set>
                                    <p:anim calcmode="lin" valueType="num">
                                      <p:cBhvr additive="base">
                                        <p:cTn id="132" dur="250" fill="hold"/>
                                        <p:tgtEl>
                                          <p:spTgt spid="47"/>
                                        </p:tgtEl>
                                        <p:attrNameLst>
                                          <p:attrName>ppt_x</p:attrName>
                                        </p:attrNameLst>
                                      </p:cBhvr>
                                      <p:tavLst>
                                        <p:tav tm="0">
                                          <p:val>
                                            <p:strVal val="#ppt_x"/>
                                          </p:val>
                                        </p:tav>
                                        <p:tav tm="100000">
                                          <p:val>
                                            <p:strVal val="#ppt_x"/>
                                          </p:val>
                                        </p:tav>
                                      </p:tavLst>
                                    </p:anim>
                                    <p:anim calcmode="lin" valueType="num">
                                      <p:cBhvr additive="base">
                                        <p:cTn id="133" dur="250" fill="hold"/>
                                        <p:tgtEl>
                                          <p:spTgt spid="47"/>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2"/>
                                        </p:tgtEl>
                                        <p:attrNameLst>
                                          <p:attrName>style.visibility</p:attrName>
                                        </p:attrNameLst>
                                      </p:cBhvr>
                                      <p:to>
                                        <p:strVal val="visible"/>
                                      </p:to>
                                    </p:set>
                                    <p:anim calcmode="lin" valueType="num">
                                      <p:cBhvr additive="base">
                                        <p:cTn id="137" dur="250" fill="hold"/>
                                        <p:tgtEl>
                                          <p:spTgt spid="22"/>
                                        </p:tgtEl>
                                        <p:attrNameLst>
                                          <p:attrName>ppt_x</p:attrName>
                                        </p:attrNameLst>
                                      </p:cBhvr>
                                      <p:tavLst>
                                        <p:tav tm="0">
                                          <p:val>
                                            <p:strVal val="#ppt_x"/>
                                          </p:val>
                                        </p:tav>
                                        <p:tav tm="100000">
                                          <p:val>
                                            <p:strVal val="#ppt_x"/>
                                          </p:val>
                                        </p:tav>
                                      </p:tavLst>
                                    </p:anim>
                                    <p:anim calcmode="lin" valueType="num">
                                      <p:cBhvr additive="base">
                                        <p:cTn id="138" dur="250" fill="hold"/>
                                        <p:tgtEl>
                                          <p:spTgt spid="2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35"/>
                                        </p:tgtEl>
                                        <p:attrNameLst>
                                          <p:attrName>style.visibility</p:attrName>
                                        </p:attrNameLst>
                                      </p:cBhvr>
                                      <p:to>
                                        <p:strVal val="visible"/>
                                      </p:to>
                                    </p:set>
                                    <p:anim calcmode="lin" valueType="num">
                                      <p:cBhvr additive="base">
                                        <p:cTn id="142" dur="250" fill="hold"/>
                                        <p:tgtEl>
                                          <p:spTgt spid="35"/>
                                        </p:tgtEl>
                                        <p:attrNameLst>
                                          <p:attrName>ppt_x</p:attrName>
                                        </p:attrNameLst>
                                      </p:cBhvr>
                                      <p:tavLst>
                                        <p:tav tm="0">
                                          <p:val>
                                            <p:strVal val="#ppt_x"/>
                                          </p:val>
                                        </p:tav>
                                        <p:tav tm="100000">
                                          <p:val>
                                            <p:strVal val="#ppt_x"/>
                                          </p:val>
                                        </p:tav>
                                      </p:tavLst>
                                    </p:anim>
                                    <p:anim calcmode="lin" valueType="num">
                                      <p:cBhvr additive="base">
                                        <p:cTn id="143" dur="250" fill="hold"/>
                                        <p:tgtEl>
                                          <p:spTgt spid="35"/>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7" grpId="0" animBg="1"/>
      <p:bldP spid="8" grpId="0" animBg="1"/>
      <p:bldP spid="11" grpId="0"/>
      <p:bldP spid="12" grpId="0"/>
      <p:bldP spid="13" grpId="0"/>
      <p:bldP spid="14" grpId="0"/>
      <p:bldP spid="17" grpId="0"/>
      <p:bldP spid="18" grpId="0"/>
      <p:bldP spid="19" grpId="0" animBg="1"/>
      <p:bldP spid="20" grpId="0" animBg="1"/>
      <p:bldP spid="21" grpId="0" animBg="1"/>
      <p:bldP spid="22" grpId="0" animBg="1"/>
      <p:bldP spid="23" grpId="0"/>
      <p:bldP spid="24" grpId="0"/>
      <p:bldP spid="25" grpId="0"/>
      <p:bldP spid="26" grpId="0"/>
      <p:bldP spid="27" grpId="0"/>
      <p:bldP spid="45" grpId="0"/>
      <p:bldP spid="46" grpId="0"/>
      <p:bldP spid="47" grpId="0"/>
      <p:bldP spid="48"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Customer Philosophy</a:t>
            </a:r>
          </a:p>
        </p:txBody>
      </p:sp>
      <p:sp>
        <p:nvSpPr>
          <p:cNvPr id="6" name="Freeform 5"/>
          <p:cNvSpPr/>
          <p:nvPr/>
        </p:nvSpPr>
        <p:spPr bwMode="auto">
          <a:xfrm>
            <a:off x="7216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10484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8" name="Freeform 7"/>
          <p:cNvSpPr>
            <a:spLocks noEditPoints="1"/>
          </p:cNvSpPr>
          <p:nvPr/>
        </p:nvSpPr>
        <p:spPr bwMode="auto">
          <a:xfrm>
            <a:off x="7216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a:spLocks noEditPoints="1"/>
          </p:cNvSpPr>
          <p:nvPr/>
        </p:nvSpPr>
        <p:spPr bwMode="auto">
          <a:xfrm>
            <a:off x="4572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9"/>
          <p:cNvSpPr>
            <a:spLocks noEditPoints="1"/>
          </p:cNvSpPr>
          <p:nvPr/>
        </p:nvSpPr>
        <p:spPr bwMode="auto">
          <a:xfrm>
            <a:off x="4572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72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7766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 name="Text Box 10"/>
          <p:cNvSpPr txBox="1">
            <a:spLocks noChangeArrowheads="1"/>
          </p:cNvSpPr>
          <p:nvPr/>
        </p:nvSpPr>
        <p:spPr bwMode="auto">
          <a:xfrm>
            <a:off x="4836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80%</a:t>
            </a:r>
            <a:endParaRPr lang="en-US" sz="2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10"/>
          <p:cNvSpPr txBox="1">
            <a:spLocks noChangeArrowheads="1"/>
          </p:cNvSpPr>
          <p:nvPr/>
        </p:nvSpPr>
        <p:spPr bwMode="auto">
          <a:xfrm>
            <a:off x="4836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Teenager</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8" name="Freeform 17"/>
          <p:cNvSpPr/>
          <p:nvPr/>
        </p:nvSpPr>
        <p:spPr bwMode="auto">
          <a:xfrm>
            <a:off x="198529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8"/>
          <p:cNvSpPr/>
          <p:nvPr/>
        </p:nvSpPr>
        <p:spPr bwMode="auto">
          <a:xfrm>
            <a:off x="231213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9"/>
          <p:cNvSpPr>
            <a:spLocks noEditPoints="1"/>
          </p:cNvSpPr>
          <p:nvPr/>
        </p:nvSpPr>
        <p:spPr bwMode="auto">
          <a:xfrm>
            <a:off x="198529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20"/>
          <p:cNvSpPr>
            <a:spLocks noEditPoints="1"/>
          </p:cNvSpPr>
          <p:nvPr/>
        </p:nvSpPr>
        <p:spPr bwMode="auto">
          <a:xfrm>
            <a:off x="172085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2" name="Freeform 21"/>
          <p:cNvSpPr>
            <a:spLocks noEditPoints="1"/>
          </p:cNvSpPr>
          <p:nvPr/>
        </p:nvSpPr>
        <p:spPr bwMode="auto">
          <a:xfrm>
            <a:off x="172085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3" name="Freeform 22"/>
          <p:cNvSpPr/>
          <p:nvPr/>
        </p:nvSpPr>
        <p:spPr bwMode="auto">
          <a:xfrm>
            <a:off x="172085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4" name="Freeform 23"/>
          <p:cNvSpPr/>
          <p:nvPr/>
        </p:nvSpPr>
        <p:spPr bwMode="auto">
          <a:xfrm>
            <a:off x="204026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174727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60%</a:t>
            </a:r>
            <a:endParaRPr lang="en-US" sz="2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174727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Children</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Freeform 27"/>
          <p:cNvSpPr/>
          <p:nvPr/>
        </p:nvSpPr>
        <p:spPr bwMode="auto">
          <a:xfrm>
            <a:off x="3236242"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8"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28"/>
          <p:cNvSpPr/>
          <p:nvPr/>
        </p:nvSpPr>
        <p:spPr bwMode="auto">
          <a:xfrm>
            <a:off x="3563080" y="3379535"/>
            <a:ext cx="258499" cy="619508"/>
          </a:xfrm>
          <a:custGeom>
            <a:avLst/>
            <a:gdLst>
              <a:gd name="T0" fmla="*/ 107 w 107"/>
              <a:gd name="T1" fmla="*/ 0 h 257"/>
              <a:gd name="T2" fmla="*/ 107 w 107"/>
              <a:gd name="T3" fmla="*/ 208 h 257"/>
              <a:gd name="T4" fmla="*/ 53 w 107"/>
              <a:gd name="T5" fmla="*/ 257 h 257"/>
              <a:gd name="T6" fmla="*/ 0 w 107"/>
              <a:gd name="T7" fmla="*/ 208 h 257"/>
              <a:gd name="T8" fmla="*/ 0 w 107"/>
              <a:gd name="T9" fmla="*/ 0 h 257"/>
              <a:gd name="T10" fmla="*/ 107 w 107"/>
              <a:gd name="T11" fmla="*/ 0 h 257"/>
            </a:gdLst>
            <a:ahLst/>
            <a:cxnLst>
              <a:cxn ang="0">
                <a:pos x="T0" y="T1"/>
              </a:cxn>
              <a:cxn ang="0">
                <a:pos x="T2" y="T3"/>
              </a:cxn>
              <a:cxn ang="0">
                <a:pos x="T4" y="T5"/>
              </a:cxn>
              <a:cxn ang="0">
                <a:pos x="T6" y="T7"/>
              </a:cxn>
              <a:cxn ang="0">
                <a:pos x="T8" y="T9"/>
              </a:cxn>
              <a:cxn ang="0">
                <a:pos x="T10" y="T11"/>
              </a:cxn>
            </a:cxnLst>
            <a:rect l="0" t="0" r="r" b="b"/>
            <a:pathLst>
              <a:path w="107" h="257">
                <a:moveTo>
                  <a:pt x="107" y="0"/>
                </a:moveTo>
                <a:cubicBezTo>
                  <a:pt x="107" y="208"/>
                  <a:pt x="107" y="208"/>
                  <a:pt x="107" y="208"/>
                </a:cubicBezTo>
                <a:cubicBezTo>
                  <a:pt x="107" y="241"/>
                  <a:pt x="89" y="257"/>
                  <a:pt x="53" y="257"/>
                </a:cubicBezTo>
                <a:cubicBezTo>
                  <a:pt x="17" y="257"/>
                  <a:pt x="0" y="241"/>
                  <a:pt x="0" y="208"/>
                </a:cubicBezTo>
                <a:cubicBezTo>
                  <a:pt x="0" y="0"/>
                  <a:pt x="0" y="0"/>
                  <a:pt x="0" y="0"/>
                </a:cubicBezTo>
                <a:lnTo>
                  <a:pt x="10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29"/>
          <p:cNvSpPr>
            <a:spLocks noEditPoints="1"/>
          </p:cNvSpPr>
          <p:nvPr/>
        </p:nvSpPr>
        <p:spPr bwMode="auto">
          <a:xfrm>
            <a:off x="3236242" y="2875908"/>
            <a:ext cx="585338" cy="503629"/>
          </a:xfrm>
          <a:custGeom>
            <a:avLst/>
            <a:gdLst>
              <a:gd name="T0" fmla="*/ 394 w 394"/>
              <a:gd name="T1" fmla="*/ 0 h 339"/>
              <a:gd name="T2" fmla="*/ 394 w 394"/>
              <a:gd name="T3" fmla="*/ 339 h 339"/>
              <a:gd name="T4" fmla="*/ 220 w 394"/>
              <a:gd name="T5" fmla="*/ 339 h 339"/>
              <a:gd name="T6" fmla="*/ 220 w 394"/>
              <a:gd name="T7" fmla="*/ 0 h 339"/>
              <a:gd name="T8" fmla="*/ 394 w 394"/>
              <a:gd name="T9" fmla="*/ 0 h 339"/>
              <a:gd name="T10" fmla="*/ 174 w 394"/>
              <a:gd name="T11" fmla="*/ 0 h 339"/>
              <a:gd name="T12" fmla="*/ 174 w 394"/>
              <a:gd name="T13" fmla="*/ 339 h 339"/>
              <a:gd name="T14" fmla="*/ 0 w 394"/>
              <a:gd name="T15" fmla="*/ 339 h 339"/>
              <a:gd name="T16" fmla="*/ 0 w 394"/>
              <a:gd name="T17" fmla="*/ 0 h 339"/>
              <a:gd name="T18" fmla="*/ 174 w 394"/>
              <a:gd name="T1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4" h="339">
                <a:moveTo>
                  <a:pt x="394" y="0"/>
                </a:moveTo>
                <a:lnTo>
                  <a:pt x="394" y="339"/>
                </a:lnTo>
                <a:lnTo>
                  <a:pt x="220" y="339"/>
                </a:lnTo>
                <a:lnTo>
                  <a:pt x="220" y="0"/>
                </a:lnTo>
                <a:lnTo>
                  <a:pt x="394" y="0"/>
                </a:lnTo>
                <a:close/>
                <a:moveTo>
                  <a:pt x="174" y="0"/>
                </a:moveTo>
                <a:lnTo>
                  <a:pt x="174" y="339"/>
                </a:lnTo>
                <a:lnTo>
                  <a:pt x="0" y="339"/>
                </a:lnTo>
                <a:lnTo>
                  <a:pt x="0" y="0"/>
                </a:lnTo>
                <a:lnTo>
                  <a:pt x="174"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1" name="Freeform 30"/>
          <p:cNvSpPr>
            <a:spLocks noEditPoints="1"/>
          </p:cNvSpPr>
          <p:nvPr/>
        </p:nvSpPr>
        <p:spPr bwMode="auto">
          <a:xfrm>
            <a:off x="2971800" y="2358909"/>
            <a:ext cx="1111250" cy="516999"/>
          </a:xfrm>
          <a:custGeom>
            <a:avLst/>
            <a:gdLst>
              <a:gd name="T0" fmla="*/ 459 w 459"/>
              <a:gd name="T1" fmla="*/ 166 h 214"/>
              <a:gd name="T2" fmla="*/ 431 w 459"/>
              <a:gd name="T3" fmla="*/ 214 h 214"/>
              <a:gd name="T4" fmla="*/ 400 w 459"/>
              <a:gd name="T5" fmla="*/ 214 h 214"/>
              <a:gd name="T6" fmla="*/ 372 w 459"/>
              <a:gd name="T7" fmla="*/ 166 h 214"/>
              <a:gd name="T8" fmla="*/ 372 w 459"/>
              <a:gd name="T9" fmla="*/ 0 h 214"/>
              <a:gd name="T10" fmla="*/ 459 w 459"/>
              <a:gd name="T11" fmla="*/ 0 h 214"/>
              <a:gd name="T12" fmla="*/ 459 w 459"/>
              <a:gd name="T13" fmla="*/ 166 h 214"/>
              <a:gd name="T14" fmla="*/ 351 w 459"/>
              <a:gd name="T15" fmla="*/ 0 h 214"/>
              <a:gd name="T16" fmla="*/ 351 w 459"/>
              <a:gd name="T17" fmla="*/ 214 h 214"/>
              <a:gd name="T18" fmla="*/ 244 w 459"/>
              <a:gd name="T19" fmla="*/ 214 h 214"/>
              <a:gd name="T20" fmla="*/ 244 w 459"/>
              <a:gd name="T21" fmla="*/ 161 h 214"/>
              <a:gd name="T22" fmla="*/ 215 w 459"/>
              <a:gd name="T23" fmla="*/ 161 h 214"/>
              <a:gd name="T24" fmla="*/ 215 w 459"/>
              <a:gd name="T25" fmla="*/ 214 h 214"/>
              <a:gd name="T26" fmla="*/ 109 w 459"/>
              <a:gd name="T27" fmla="*/ 214 h 214"/>
              <a:gd name="T28" fmla="*/ 109 w 459"/>
              <a:gd name="T29" fmla="*/ 0 h 214"/>
              <a:gd name="T30" fmla="*/ 351 w 459"/>
              <a:gd name="T31" fmla="*/ 0 h 214"/>
              <a:gd name="T32" fmla="*/ 87 w 459"/>
              <a:gd name="T33" fmla="*/ 0 h 214"/>
              <a:gd name="T34" fmla="*/ 87 w 459"/>
              <a:gd name="T35" fmla="*/ 166 h 214"/>
              <a:gd name="T36" fmla="*/ 59 w 459"/>
              <a:gd name="T37" fmla="*/ 214 h 214"/>
              <a:gd name="T38" fmla="*/ 28 w 459"/>
              <a:gd name="T39" fmla="*/ 214 h 214"/>
              <a:gd name="T40" fmla="*/ 0 w 459"/>
              <a:gd name="T41" fmla="*/ 166 h 214"/>
              <a:gd name="T42" fmla="*/ 0 w 459"/>
              <a:gd name="T43" fmla="*/ 0 h 214"/>
              <a:gd name="T44" fmla="*/ 87 w 459"/>
              <a:gd name="T4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9" h="214">
                <a:moveTo>
                  <a:pt x="459" y="166"/>
                </a:moveTo>
                <a:cubicBezTo>
                  <a:pt x="459" y="193"/>
                  <a:pt x="450" y="208"/>
                  <a:pt x="431" y="214"/>
                </a:cubicBezTo>
                <a:cubicBezTo>
                  <a:pt x="400" y="214"/>
                  <a:pt x="400" y="214"/>
                  <a:pt x="400" y="214"/>
                </a:cubicBezTo>
                <a:cubicBezTo>
                  <a:pt x="381" y="208"/>
                  <a:pt x="372" y="193"/>
                  <a:pt x="372" y="166"/>
                </a:cubicBezTo>
                <a:cubicBezTo>
                  <a:pt x="372" y="0"/>
                  <a:pt x="372" y="0"/>
                  <a:pt x="372" y="0"/>
                </a:cubicBezTo>
                <a:cubicBezTo>
                  <a:pt x="459" y="0"/>
                  <a:pt x="459" y="0"/>
                  <a:pt x="459" y="0"/>
                </a:cubicBezTo>
                <a:lnTo>
                  <a:pt x="459" y="166"/>
                </a:lnTo>
                <a:close/>
                <a:moveTo>
                  <a:pt x="351" y="0"/>
                </a:moveTo>
                <a:cubicBezTo>
                  <a:pt x="351" y="214"/>
                  <a:pt x="351" y="214"/>
                  <a:pt x="351" y="214"/>
                </a:cubicBezTo>
                <a:cubicBezTo>
                  <a:pt x="244" y="214"/>
                  <a:pt x="244" y="214"/>
                  <a:pt x="244" y="214"/>
                </a:cubicBezTo>
                <a:cubicBezTo>
                  <a:pt x="244" y="161"/>
                  <a:pt x="244" y="161"/>
                  <a:pt x="244" y="161"/>
                </a:cubicBezTo>
                <a:cubicBezTo>
                  <a:pt x="215" y="161"/>
                  <a:pt x="215" y="161"/>
                  <a:pt x="215" y="161"/>
                </a:cubicBezTo>
                <a:cubicBezTo>
                  <a:pt x="215" y="214"/>
                  <a:pt x="215" y="214"/>
                  <a:pt x="215" y="214"/>
                </a:cubicBezTo>
                <a:cubicBezTo>
                  <a:pt x="109" y="214"/>
                  <a:pt x="109" y="214"/>
                  <a:pt x="109" y="214"/>
                </a:cubicBezTo>
                <a:cubicBezTo>
                  <a:pt x="109" y="0"/>
                  <a:pt x="109" y="0"/>
                  <a:pt x="109" y="0"/>
                </a:cubicBezTo>
                <a:lnTo>
                  <a:pt x="351" y="0"/>
                </a:lnTo>
                <a:close/>
                <a:moveTo>
                  <a:pt x="87" y="0"/>
                </a:moveTo>
                <a:cubicBezTo>
                  <a:pt x="87" y="166"/>
                  <a:pt x="87" y="166"/>
                  <a:pt x="87" y="166"/>
                </a:cubicBezTo>
                <a:cubicBezTo>
                  <a:pt x="87" y="193"/>
                  <a:pt x="78" y="208"/>
                  <a:pt x="59" y="214"/>
                </a:cubicBezTo>
                <a:cubicBezTo>
                  <a:pt x="28" y="214"/>
                  <a:pt x="28" y="214"/>
                  <a:pt x="28" y="214"/>
                </a:cubicBezTo>
                <a:cubicBezTo>
                  <a:pt x="9" y="208"/>
                  <a:pt x="0" y="193"/>
                  <a:pt x="0" y="166"/>
                </a:cubicBezTo>
                <a:cubicBezTo>
                  <a:pt x="0" y="0"/>
                  <a:pt x="0" y="0"/>
                  <a:pt x="0" y="0"/>
                </a:cubicBezTo>
                <a:lnTo>
                  <a:pt x="87"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2" name="Freeform 31"/>
          <p:cNvSpPr>
            <a:spLocks noEditPoints="1"/>
          </p:cNvSpPr>
          <p:nvPr/>
        </p:nvSpPr>
        <p:spPr bwMode="auto">
          <a:xfrm>
            <a:off x="2971800" y="2008301"/>
            <a:ext cx="1111250" cy="350608"/>
          </a:xfrm>
          <a:custGeom>
            <a:avLst/>
            <a:gdLst>
              <a:gd name="T0" fmla="*/ 606 w 748"/>
              <a:gd name="T1" fmla="*/ 236 h 236"/>
              <a:gd name="T2" fmla="*/ 606 w 748"/>
              <a:gd name="T3" fmla="*/ 0 h 236"/>
              <a:gd name="T4" fmla="*/ 748 w 748"/>
              <a:gd name="T5" fmla="*/ 0 h 236"/>
              <a:gd name="T6" fmla="*/ 748 w 748"/>
              <a:gd name="T7" fmla="*/ 236 h 236"/>
              <a:gd name="T8" fmla="*/ 606 w 748"/>
              <a:gd name="T9" fmla="*/ 236 h 236"/>
              <a:gd name="T10" fmla="*/ 572 w 748"/>
              <a:gd name="T11" fmla="*/ 0 h 236"/>
              <a:gd name="T12" fmla="*/ 572 w 748"/>
              <a:gd name="T13" fmla="*/ 236 h 236"/>
              <a:gd name="T14" fmla="*/ 178 w 748"/>
              <a:gd name="T15" fmla="*/ 236 h 236"/>
              <a:gd name="T16" fmla="*/ 178 w 748"/>
              <a:gd name="T17" fmla="*/ 0 h 236"/>
              <a:gd name="T18" fmla="*/ 572 w 748"/>
              <a:gd name="T19" fmla="*/ 0 h 236"/>
              <a:gd name="T20" fmla="*/ 142 w 748"/>
              <a:gd name="T21" fmla="*/ 0 h 236"/>
              <a:gd name="T22" fmla="*/ 142 w 748"/>
              <a:gd name="T23" fmla="*/ 236 h 236"/>
              <a:gd name="T24" fmla="*/ 0 w 748"/>
              <a:gd name="T25" fmla="*/ 236 h 236"/>
              <a:gd name="T26" fmla="*/ 0 w 748"/>
              <a:gd name="T27" fmla="*/ 0 h 236"/>
              <a:gd name="T28" fmla="*/ 142 w 748"/>
              <a:gd name="T29"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8" h="236">
                <a:moveTo>
                  <a:pt x="606" y="236"/>
                </a:moveTo>
                <a:lnTo>
                  <a:pt x="606" y="0"/>
                </a:lnTo>
                <a:lnTo>
                  <a:pt x="748" y="0"/>
                </a:lnTo>
                <a:lnTo>
                  <a:pt x="748" y="236"/>
                </a:lnTo>
                <a:lnTo>
                  <a:pt x="606" y="236"/>
                </a:lnTo>
                <a:close/>
                <a:moveTo>
                  <a:pt x="572" y="0"/>
                </a:moveTo>
                <a:lnTo>
                  <a:pt x="572" y="236"/>
                </a:lnTo>
                <a:lnTo>
                  <a:pt x="178" y="236"/>
                </a:lnTo>
                <a:lnTo>
                  <a:pt x="178" y="0"/>
                </a:lnTo>
                <a:lnTo>
                  <a:pt x="572" y="0"/>
                </a:lnTo>
                <a:close/>
                <a:moveTo>
                  <a:pt x="142" y="0"/>
                </a:moveTo>
                <a:lnTo>
                  <a:pt x="142" y="236"/>
                </a:lnTo>
                <a:lnTo>
                  <a:pt x="0" y="236"/>
                </a:lnTo>
                <a:lnTo>
                  <a:pt x="0" y="0"/>
                </a:lnTo>
                <a:lnTo>
                  <a:pt x="142"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3" name="Freeform 32"/>
          <p:cNvSpPr/>
          <p:nvPr/>
        </p:nvSpPr>
        <p:spPr bwMode="auto">
          <a:xfrm>
            <a:off x="2971800" y="1625009"/>
            <a:ext cx="1111250" cy="383292"/>
          </a:xfrm>
          <a:custGeom>
            <a:avLst/>
            <a:gdLst>
              <a:gd name="T0" fmla="*/ 372 w 459"/>
              <a:gd name="T1" fmla="*/ 159 h 159"/>
              <a:gd name="T2" fmla="*/ 372 w 459"/>
              <a:gd name="T3" fmla="*/ 140 h 159"/>
              <a:gd name="T4" fmla="*/ 351 w 459"/>
              <a:gd name="T5" fmla="*/ 140 h 159"/>
              <a:gd name="T6" fmla="*/ 351 w 459"/>
              <a:gd name="T7" fmla="*/ 159 h 159"/>
              <a:gd name="T8" fmla="*/ 109 w 459"/>
              <a:gd name="T9" fmla="*/ 159 h 159"/>
              <a:gd name="T10" fmla="*/ 109 w 459"/>
              <a:gd name="T11" fmla="*/ 140 h 159"/>
              <a:gd name="T12" fmla="*/ 87 w 459"/>
              <a:gd name="T13" fmla="*/ 140 h 159"/>
              <a:gd name="T14" fmla="*/ 87 w 459"/>
              <a:gd name="T15" fmla="*/ 159 h 159"/>
              <a:gd name="T16" fmla="*/ 0 w 459"/>
              <a:gd name="T17" fmla="*/ 159 h 159"/>
              <a:gd name="T18" fmla="*/ 0 w 459"/>
              <a:gd name="T19" fmla="*/ 92 h 159"/>
              <a:gd name="T20" fmla="*/ 119 w 459"/>
              <a:gd name="T21" fmla="*/ 0 h 159"/>
              <a:gd name="T22" fmla="*/ 341 w 459"/>
              <a:gd name="T23" fmla="*/ 0 h 159"/>
              <a:gd name="T24" fmla="*/ 459 w 459"/>
              <a:gd name="T25" fmla="*/ 92 h 159"/>
              <a:gd name="T26" fmla="*/ 459 w 459"/>
              <a:gd name="T27" fmla="*/ 159 h 159"/>
              <a:gd name="T28" fmla="*/ 372 w 459"/>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9" h="159">
                <a:moveTo>
                  <a:pt x="372" y="159"/>
                </a:moveTo>
                <a:cubicBezTo>
                  <a:pt x="372" y="140"/>
                  <a:pt x="372" y="140"/>
                  <a:pt x="372" y="140"/>
                </a:cubicBezTo>
                <a:cubicBezTo>
                  <a:pt x="351" y="140"/>
                  <a:pt x="351" y="140"/>
                  <a:pt x="351" y="140"/>
                </a:cubicBezTo>
                <a:cubicBezTo>
                  <a:pt x="351" y="159"/>
                  <a:pt x="351" y="159"/>
                  <a:pt x="351" y="159"/>
                </a:cubicBezTo>
                <a:cubicBezTo>
                  <a:pt x="109" y="159"/>
                  <a:pt x="109" y="159"/>
                  <a:pt x="109" y="159"/>
                </a:cubicBezTo>
                <a:cubicBezTo>
                  <a:pt x="109" y="140"/>
                  <a:pt x="109" y="140"/>
                  <a:pt x="109" y="140"/>
                </a:cubicBezTo>
                <a:cubicBezTo>
                  <a:pt x="87" y="140"/>
                  <a:pt x="87" y="140"/>
                  <a:pt x="87" y="140"/>
                </a:cubicBezTo>
                <a:cubicBezTo>
                  <a:pt x="87" y="159"/>
                  <a:pt x="87" y="159"/>
                  <a:pt x="87" y="159"/>
                </a:cubicBezTo>
                <a:cubicBezTo>
                  <a:pt x="0" y="159"/>
                  <a:pt x="0" y="159"/>
                  <a:pt x="0" y="159"/>
                </a:cubicBezTo>
                <a:cubicBezTo>
                  <a:pt x="0" y="92"/>
                  <a:pt x="0" y="92"/>
                  <a:pt x="0" y="92"/>
                </a:cubicBezTo>
                <a:cubicBezTo>
                  <a:pt x="0" y="31"/>
                  <a:pt x="40" y="0"/>
                  <a:pt x="119" y="0"/>
                </a:cubicBezTo>
                <a:cubicBezTo>
                  <a:pt x="341" y="0"/>
                  <a:pt x="341" y="0"/>
                  <a:pt x="341" y="0"/>
                </a:cubicBezTo>
                <a:cubicBezTo>
                  <a:pt x="420" y="0"/>
                  <a:pt x="459" y="31"/>
                  <a:pt x="459" y="92"/>
                </a:cubicBezTo>
                <a:cubicBezTo>
                  <a:pt x="459" y="159"/>
                  <a:pt x="459" y="159"/>
                  <a:pt x="459" y="159"/>
                </a:cubicBezTo>
                <a:lnTo>
                  <a:pt x="372" y="159"/>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4" name="Freeform 33"/>
          <p:cNvSpPr/>
          <p:nvPr/>
        </p:nvSpPr>
        <p:spPr bwMode="auto">
          <a:xfrm>
            <a:off x="3291211" y="1109495"/>
            <a:ext cx="457574" cy="491744"/>
          </a:xfrm>
          <a:custGeom>
            <a:avLst/>
            <a:gdLst>
              <a:gd name="T0" fmla="*/ 189 w 189"/>
              <a:gd name="T1" fmla="*/ 98 h 204"/>
              <a:gd name="T2" fmla="*/ 161 w 189"/>
              <a:gd name="T3" fmla="*/ 171 h 204"/>
              <a:gd name="T4" fmla="*/ 95 w 189"/>
              <a:gd name="T5" fmla="*/ 204 h 204"/>
              <a:gd name="T6" fmla="*/ 28 w 189"/>
              <a:gd name="T7" fmla="*/ 171 h 204"/>
              <a:gd name="T8" fmla="*/ 0 w 189"/>
              <a:gd name="T9" fmla="*/ 98 h 204"/>
              <a:gd name="T10" fmla="*/ 28 w 189"/>
              <a:gd name="T11" fmla="*/ 28 h 204"/>
              <a:gd name="T12" fmla="*/ 95 w 189"/>
              <a:gd name="T13" fmla="*/ 0 h 204"/>
              <a:gd name="T14" fmla="*/ 161 w 189"/>
              <a:gd name="T15" fmla="*/ 28 h 204"/>
              <a:gd name="T16" fmla="*/ 189 w 189"/>
              <a:gd name="T17" fmla="*/ 9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204">
                <a:moveTo>
                  <a:pt x="189" y="98"/>
                </a:moveTo>
                <a:cubicBezTo>
                  <a:pt x="189" y="125"/>
                  <a:pt x="180" y="150"/>
                  <a:pt x="161" y="171"/>
                </a:cubicBezTo>
                <a:cubicBezTo>
                  <a:pt x="143" y="193"/>
                  <a:pt x="121" y="204"/>
                  <a:pt x="95" y="204"/>
                </a:cubicBezTo>
                <a:cubicBezTo>
                  <a:pt x="69" y="204"/>
                  <a:pt x="47" y="193"/>
                  <a:pt x="28" y="171"/>
                </a:cubicBezTo>
                <a:cubicBezTo>
                  <a:pt x="9" y="150"/>
                  <a:pt x="0" y="125"/>
                  <a:pt x="0" y="98"/>
                </a:cubicBezTo>
                <a:cubicBezTo>
                  <a:pt x="0" y="71"/>
                  <a:pt x="9" y="48"/>
                  <a:pt x="28" y="28"/>
                </a:cubicBezTo>
                <a:cubicBezTo>
                  <a:pt x="46" y="9"/>
                  <a:pt x="68" y="0"/>
                  <a:pt x="95" y="0"/>
                </a:cubicBezTo>
                <a:cubicBezTo>
                  <a:pt x="121" y="0"/>
                  <a:pt x="143" y="9"/>
                  <a:pt x="161" y="28"/>
                </a:cubicBezTo>
                <a:cubicBezTo>
                  <a:pt x="180" y="48"/>
                  <a:pt x="189" y="71"/>
                  <a:pt x="189" y="9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Text Box 10"/>
          <p:cNvSpPr txBox="1">
            <a:spLocks noChangeArrowheads="1"/>
          </p:cNvSpPr>
          <p:nvPr/>
        </p:nvSpPr>
        <p:spPr bwMode="auto">
          <a:xfrm>
            <a:off x="2998228" y="4081295"/>
            <a:ext cx="1008622" cy="538609"/>
          </a:xfrm>
          <a:prstGeom prst="rect">
            <a:avLst/>
          </a:prstGeom>
          <a:noFill/>
          <a:ln w="9525">
            <a:noFill/>
            <a:miter lim="800000"/>
          </a:ln>
        </p:spPr>
        <p:txBody>
          <a:bodyPr wrap="square" lIns="45720" tIns="22860" rIns="45720" bIns="22860">
            <a:spAutoFit/>
          </a:bodyPr>
          <a:lstStyle/>
          <a:p>
            <a:pPr algn="ctr" defTabSz="1087755"/>
            <a:r>
              <a:rPr lang="en-US" sz="3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a:t>
            </a:r>
            <a:endParaRPr lang="en-US" sz="2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Box 10"/>
          <p:cNvSpPr txBox="1">
            <a:spLocks noChangeArrowheads="1"/>
          </p:cNvSpPr>
          <p:nvPr/>
        </p:nvSpPr>
        <p:spPr bwMode="auto">
          <a:xfrm>
            <a:off x="2998228" y="45507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Elder</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Oval 36"/>
          <p:cNvSpPr/>
          <p:nvPr/>
        </p:nvSpPr>
        <p:spPr>
          <a:xfrm>
            <a:off x="4464050"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8" name="Text Box 10"/>
          <p:cNvSpPr txBox="1">
            <a:spLocks noChangeArrowheads="1"/>
          </p:cNvSpPr>
          <p:nvPr/>
        </p:nvSpPr>
        <p:spPr bwMode="auto">
          <a:xfrm>
            <a:off x="5293387"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Download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9" name="Oval 38"/>
          <p:cNvSpPr/>
          <p:nvPr/>
        </p:nvSpPr>
        <p:spPr>
          <a:xfrm>
            <a:off x="4464050"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0" name="Text Box 10"/>
          <p:cNvSpPr txBox="1">
            <a:spLocks noChangeArrowheads="1"/>
          </p:cNvSpPr>
          <p:nvPr/>
        </p:nvSpPr>
        <p:spPr bwMode="auto">
          <a:xfrm>
            <a:off x="5293386"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Presentation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sp>
        <p:nvSpPr>
          <p:cNvPr id="41" name="Oval 40"/>
          <p:cNvSpPr/>
          <p:nvPr/>
        </p:nvSpPr>
        <p:spPr>
          <a:xfrm>
            <a:off x="4464050"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2" name="Text Box 10"/>
          <p:cNvSpPr txBox="1">
            <a:spLocks noChangeArrowheads="1"/>
          </p:cNvSpPr>
          <p:nvPr/>
        </p:nvSpPr>
        <p:spPr bwMode="auto">
          <a:xfrm>
            <a:off x="5293387"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Time Schedule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grpSp>
        <p:nvGrpSpPr>
          <p:cNvPr id="43" name="Group 42"/>
          <p:cNvGrpSpPr/>
          <p:nvPr/>
        </p:nvGrpSpPr>
        <p:grpSpPr>
          <a:xfrm>
            <a:off x="4662010" y="4266598"/>
            <a:ext cx="320399" cy="309477"/>
            <a:chOff x="5099140" y="1309474"/>
            <a:chExt cx="439257" cy="424283"/>
          </a:xfrm>
          <a:solidFill>
            <a:schemeClr val="bg1"/>
          </a:solidFill>
        </p:grpSpPr>
        <p:sp>
          <p:nvSpPr>
            <p:cNvPr id="44"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3"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5"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58" name="Freeform 35"/>
          <p:cNvSpPr>
            <a:spLocks noEditPoints="1"/>
          </p:cNvSpPr>
          <p:nvPr/>
        </p:nvSpPr>
        <p:spPr bwMode="auto">
          <a:xfrm>
            <a:off x="4631972"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59" name="Group 58"/>
          <p:cNvGrpSpPr/>
          <p:nvPr/>
        </p:nvGrpSpPr>
        <p:grpSpPr>
          <a:xfrm>
            <a:off x="4665650" y="3285381"/>
            <a:ext cx="313118" cy="353169"/>
            <a:chOff x="5513440" y="1766202"/>
            <a:chExt cx="429274" cy="484183"/>
          </a:xfrm>
          <a:solidFill>
            <a:schemeClr val="bg1"/>
          </a:solidFill>
        </p:grpSpPr>
        <p:sp>
          <p:nvSpPr>
            <p:cNvPr id="6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3" name="Oval 62"/>
          <p:cNvSpPr/>
          <p:nvPr/>
        </p:nvSpPr>
        <p:spPr>
          <a:xfrm>
            <a:off x="4464050"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4" name="Text Box 10"/>
          <p:cNvSpPr txBox="1">
            <a:spLocks noChangeArrowheads="1"/>
          </p:cNvSpPr>
          <p:nvPr/>
        </p:nvSpPr>
        <p:spPr bwMode="auto">
          <a:xfrm>
            <a:off x="5293387"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cxnSp>
        <p:nvCxnSpPr>
          <p:cNvPr id="66" name="Straight Connector 65"/>
          <p:cNvCxnSpPr/>
          <p:nvPr/>
        </p:nvCxnSpPr>
        <p:spPr>
          <a:xfrm>
            <a:off x="705485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7" name="Rounded Rectangle 66"/>
          <p:cNvSpPr/>
          <p:nvPr/>
        </p:nvSpPr>
        <p:spPr>
          <a:xfrm>
            <a:off x="7202487" y="1123950"/>
            <a:ext cx="1524000" cy="175259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 Box 10"/>
          <p:cNvSpPr txBox="1">
            <a:spLocks noChangeArrowheads="1"/>
          </p:cNvSpPr>
          <p:nvPr/>
        </p:nvSpPr>
        <p:spPr bwMode="auto">
          <a:xfrm>
            <a:off x="7295197" y="1123950"/>
            <a:ext cx="133858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Republic</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Nunc a leo magna, sit amet consequat.</a:t>
            </a:r>
          </a:p>
        </p:txBody>
      </p:sp>
      <p:sp>
        <p:nvSpPr>
          <p:cNvPr id="70" name="Rounded Rectangle 69"/>
          <p:cNvSpPr/>
          <p:nvPr/>
        </p:nvSpPr>
        <p:spPr>
          <a:xfrm>
            <a:off x="7202487" y="3028951"/>
            <a:ext cx="1524000" cy="16573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p:cNvSpPr txBox="1">
            <a:spLocks noChangeArrowheads="1"/>
          </p:cNvSpPr>
          <p:nvPr/>
        </p:nvSpPr>
        <p:spPr bwMode="auto">
          <a:xfrm>
            <a:off x="7295197" y="3082573"/>
            <a:ext cx="1338580"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Customise</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Nunc a leo magna.</a:t>
            </a:r>
          </a:p>
        </p:txBody>
      </p:sp>
      <p:grpSp>
        <p:nvGrpSpPr>
          <p:cNvPr id="72" name="Group 71"/>
          <p:cNvGrpSpPr/>
          <p:nvPr/>
        </p:nvGrpSpPr>
        <p:grpSpPr>
          <a:xfrm>
            <a:off x="4649061" y="1329234"/>
            <a:ext cx="324452" cy="406813"/>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250" fill="hold"/>
                                        <p:tgtEl>
                                          <p:spTgt spid="7"/>
                                        </p:tgtEl>
                                        <p:attrNameLst>
                                          <p:attrName>ppt_x</p:attrName>
                                        </p:attrNameLst>
                                      </p:cBhvr>
                                      <p:tavLst>
                                        <p:tav tm="0">
                                          <p:val>
                                            <p:strVal val="#ppt_x"/>
                                          </p:val>
                                        </p:tav>
                                        <p:tav tm="100000">
                                          <p:val>
                                            <p:strVal val="#ppt_x"/>
                                          </p:val>
                                        </p:tav>
                                      </p:tavLst>
                                    </p:anim>
                                    <p:anim calcmode="lin" valueType="num">
                                      <p:cBhvr additive="base">
                                        <p:cTn id="13" dur="250" fill="hold"/>
                                        <p:tgtEl>
                                          <p:spTgt spid="7"/>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250" fill="hold"/>
                                        <p:tgtEl>
                                          <p:spTgt spid="6"/>
                                        </p:tgtEl>
                                        <p:attrNameLst>
                                          <p:attrName>ppt_x</p:attrName>
                                        </p:attrNameLst>
                                      </p:cBhvr>
                                      <p:tavLst>
                                        <p:tav tm="0">
                                          <p:val>
                                            <p:strVal val="#ppt_x"/>
                                          </p:val>
                                        </p:tav>
                                        <p:tav tm="100000">
                                          <p:val>
                                            <p:strVal val="#ppt_x"/>
                                          </p:val>
                                        </p:tav>
                                      </p:tavLst>
                                    </p:anim>
                                    <p:anim calcmode="lin" valueType="num">
                                      <p:cBhvr additive="base">
                                        <p:cTn id="18" dur="25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250" fill="hold"/>
                                        <p:tgtEl>
                                          <p:spTgt spid="19"/>
                                        </p:tgtEl>
                                        <p:attrNameLst>
                                          <p:attrName>ppt_x</p:attrName>
                                        </p:attrNameLst>
                                      </p:cBhvr>
                                      <p:tavLst>
                                        <p:tav tm="0">
                                          <p:val>
                                            <p:strVal val="#ppt_x"/>
                                          </p:val>
                                        </p:tav>
                                        <p:tav tm="100000">
                                          <p:val>
                                            <p:strVal val="#ppt_x"/>
                                          </p:val>
                                        </p:tav>
                                      </p:tavLst>
                                    </p:anim>
                                    <p:anim calcmode="lin" valueType="num">
                                      <p:cBhvr additive="base">
                                        <p:cTn id="58" dur="250" fill="hold"/>
                                        <p:tgtEl>
                                          <p:spTgt spid="1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additive="base">
                                        <p:cTn id="62" dur="250" fill="hold"/>
                                        <p:tgtEl>
                                          <p:spTgt spid="18"/>
                                        </p:tgtEl>
                                        <p:attrNameLst>
                                          <p:attrName>ppt_x</p:attrName>
                                        </p:attrNameLst>
                                      </p:cBhvr>
                                      <p:tavLst>
                                        <p:tav tm="0">
                                          <p:val>
                                            <p:strVal val="#ppt_x"/>
                                          </p:val>
                                        </p:tav>
                                        <p:tav tm="100000">
                                          <p:val>
                                            <p:strVal val="#ppt_x"/>
                                          </p:val>
                                        </p:tav>
                                      </p:tavLst>
                                    </p:anim>
                                    <p:anim calcmode="lin" valueType="num">
                                      <p:cBhvr additive="base">
                                        <p:cTn id="63" dur="250" fill="hold"/>
                                        <p:tgtEl>
                                          <p:spTgt spid="18"/>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250" fill="hold"/>
                                        <p:tgtEl>
                                          <p:spTgt spid="20"/>
                                        </p:tgtEl>
                                        <p:attrNameLst>
                                          <p:attrName>ppt_x</p:attrName>
                                        </p:attrNameLst>
                                      </p:cBhvr>
                                      <p:tavLst>
                                        <p:tav tm="0">
                                          <p:val>
                                            <p:strVal val="#ppt_x"/>
                                          </p:val>
                                        </p:tav>
                                        <p:tav tm="100000">
                                          <p:val>
                                            <p:strVal val="#ppt_x"/>
                                          </p:val>
                                        </p:tav>
                                      </p:tavLst>
                                    </p:anim>
                                    <p:anim calcmode="lin" valueType="num">
                                      <p:cBhvr additive="base">
                                        <p:cTn id="68" dur="250" fill="hold"/>
                                        <p:tgtEl>
                                          <p:spTgt spid="20"/>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1"/>
                                        </p:tgtEl>
                                        <p:attrNameLst>
                                          <p:attrName>style.visibility</p:attrName>
                                        </p:attrNameLst>
                                      </p:cBhvr>
                                      <p:to>
                                        <p:strVal val="visible"/>
                                      </p:to>
                                    </p:set>
                                    <p:anim calcmode="lin" valueType="num">
                                      <p:cBhvr additive="base">
                                        <p:cTn id="72" dur="250" fill="hold"/>
                                        <p:tgtEl>
                                          <p:spTgt spid="21"/>
                                        </p:tgtEl>
                                        <p:attrNameLst>
                                          <p:attrName>ppt_x</p:attrName>
                                        </p:attrNameLst>
                                      </p:cBhvr>
                                      <p:tavLst>
                                        <p:tav tm="0">
                                          <p:val>
                                            <p:strVal val="#ppt_x"/>
                                          </p:val>
                                        </p:tav>
                                        <p:tav tm="100000">
                                          <p:val>
                                            <p:strVal val="#ppt_x"/>
                                          </p:val>
                                        </p:tav>
                                      </p:tavLst>
                                    </p:anim>
                                    <p:anim calcmode="lin" valueType="num">
                                      <p:cBhvr additive="base">
                                        <p:cTn id="73" dur="250" fill="hold"/>
                                        <p:tgtEl>
                                          <p:spTgt spid="21"/>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250" fill="hold"/>
                                        <p:tgtEl>
                                          <p:spTgt spid="22"/>
                                        </p:tgtEl>
                                        <p:attrNameLst>
                                          <p:attrName>ppt_x</p:attrName>
                                        </p:attrNameLst>
                                      </p:cBhvr>
                                      <p:tavLst>
                                        <p:tav tm="0">
                                          <p:val>
                                            <p:strVal val="#ppt_x"/>
                                          </p:val>
                                        </p:tav>
                                        <p:tav tm="100000">
                                          <p:val>
                                            <p:strVal val="#ppt_x"/>
                                          </p:val>
                                        </p:tav>
                                      </p:tavLst>
                                    </p:anim>
                                    <p:anim calcmode="lin" valueType="num">
                                      <p:cBhvr additive="base">
                                        <p:cTn id="78" dur="250" fill="hold"/>
                                        <p:tgtEl>
                                          <p:spTgt spid="2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additive="base">
                                        <p:cTn id="82" dur="250" fill="hold"/>
                                        <p:tgtEl>
                                          <p:spTgt spid="23"/>
                                        </p:tgtEl>
                                        <p:attrNameLst>
                                          <p:attrName>ppt_x</p:attrName>
                                        </p:attrNameLst>
                                      </p:cBhvr>
                                      <p:tavLst>
                                        <p:tav tm="0">
                                          <p:val>
                                            <p:strVal val="#ppt_x"/>
                                          </p:val>
                                        </p:tav>
                                        <p:tav tm="100000">
                                          <p:val>
                                            <p:strVal val="#ppt_x"/>
                                          </p:val>
                                        </p:tav>
                                      </p:tavLst>
                                    </p:anim>
                                    <p:anim calcmode="lin" valueType="num">
                                      <p:cBhvr additive="base">
                                        <p:cTn id="83" dur="250" fill="hold"/>
                                        <p:tgtEl>
                                          <p:spTgt spid="2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additive="base">
                                        <p:cTn id="87" dur="250" fill="hold"/>
                                        <p:tgtEl>
                                          <p:spTgt spid="24"/>
                                        </p:tgtEl>
                                        <p:attrNameLst>
                                          <p:attrName>ppt_x</p:attrName>
                                        </p:attrNameLst>
                                      </p:cBhvr>
                                      <p:tavLst>
                                        <p:tav tm="0">
                                          <p:val>
                                            <p:strVal val="#ppt_x"/>
                                          </p:val>
                                        </p:tav>
                                        <p:tav tm="100000">
                                          <p:val>
                                            <p:strVal val="#ppt_x"/>
                                          </p:val>
                                        </p:tav>
                                      </p:tavLst>
                                    </p:anim>
                                    <p:anim calcmode="lin" valueType="num">
                                      <p:cBhvr additive="base">
                                        <p:cTn id="88" dur="250" fill="hold"/>
                                        <p:tgtEl>
                                          <p:spTgt spid="24"/>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additive="base">
                                        <p:cTn id="92" dur="250" fill="hold"/>
                                        <p:tgtEl>
                                          <p:spTgt spid="25"/>
                                        </p:tgtEl>
                                        <p:attrNameLst>
                                          <p:attrName>ppt_x</p:attrName>
                                        </p:attrNameLst>
                                      </p:cBhvr>
                                      <p:tavLst>
                                        <p:tav tm="0">
                                          <p:val>
                                            <p:strVal val="#ppt_x"/>
                                          </p:val>
                                        </p:tav>
                                        <p:tav tm="100000">
                                          <p:val>
                                            <p:strVal val="#ppt_x"/>
                                          </p:val>
                                        </p:tav>
                                      </p:tavLst>
                                    </p:anim>
                                    <p:anim calcmode="lin" valueType="num">
                                      <p:cBhvr additive="base">
                                        <p:cTn id="93" dur="250" fill="hold"/>
                                        <p:tgtEl>
                                          <p:spTgt spid="2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additive="base">
                                        <p:cTn id="97" dur="250" fill="hold"/>
                                        <p:tgtEl>
                                          <p:spTgt spid="26"/>
                                        </p:tgtEl>
                                        <p:attrNameLst>
                                          <p:attrName>ppt_x</p:attrName>
                                        </p:attrNameLst>
                                      </p:cBhvr>
                                      <p:tavLst>
                                        <p:tav tm="0">
                                          <p:val>
                                            <p:strVal val="#ppt_x"/>
                                          </p:val>
                                        </p:tav>
                                        <p:tav tm="100000">
                                          <p:val>
                                            <p:strVal val="#ppt_x"/>
                                          </p:val>
                                        </p:tav>
                                      </p:tavLst>
                                    </p:anim>
                                    <p:anim calcmode="lin" valueType="num">
                                      <p:cBhvr additive="base">
                                        <p:cTn id="98" dur="250" fill="hold"/>
                                        <p:tgtEl>
                                          <p:spTgt spid="2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9"/>
                                        </p:tgtEl>
                                        <p:attrNameLst>
                                          <p:attrName>style.visibility</p:attrName>
                                        </p:attrNameLst>
                                      </p:cBhvr>
                                      <p:to>
                                        <p:strVal val="visible"/>
                                      </p:to>
                                    </p:set>
                                    <p:anim calcmode="lin" valueType="num">
                                      <p:cBhvr additive="base">
                                        <p:cTn id="102" dur="250" fill="hold"/>
                                        <p:tgtEl>
                                          <p:spTgt spid="29"/>
                                        </p:tgtEl>
                                        <p:attrNameLst>
                                          <p:attrName>ppt_x</p:attrName>
                                        </p:attrNameLst>
                                      </p:cBhvr>
                                      <p:tavLst>
                                        <p:tav tm="0">
                                          <p:val>
                                            <p:strVal val="#ppt_x"/>
                                          </p:val>
                                        </p:tav>
                                        <p:tav tm="100000">
                                          <p:val>
                                            <p:strVal val="#ppt_x"/>
                                          </p:val>
                                        </p:tav>
                                      </p:tavLst>
                                    </p:anim>
                                    <p:anim calcmode="lin" valueType="num">
                                      <p:cBhvr additive="base">
                                        <p:cTn id="103" dur="250" fill="hold"/>
                                        <p:tgtEl>
                                          <p:spTgt spid="29"/>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 calcmode="lin" valueType="num">
                                      <p:cBhvr additive="base">
                                        <p:cTn id="107" dur="250" fill="hold"/>
                                        <p:tgtEl>
                                          <p:spTgt spid="28"/>
                                        </p:tgtEl>
                                        <p:attrNameLst>
                                          <p:attrName>ppt_x</p:attrName>
                                        </p:attrNameLst>
                                      </p:cBhvr>
                                      <p:tavLst>
                                        <p:tav tm="0">
                                          <p:val>
                                            <p:strVal val="#ppt_x"/>
                                          </p:val>
                                        </p:tav>
                                        <p:tav tm="100000">
                                          <p:val>
                                            <p:strVal val="#ppt_x"/>
                                          </p:val>
                                        </p:tav>
                                      </p:tavLst>
                                    </p:anim>
                                    <p:anim calcmode="lin" valueType="num">
                                      <p:cBhvr additive="base">
                                        <p:cTn id="108" dur="250" fill="hold"/>
                                        <p:tgtEl>
                                          <p:spTgt spid="2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250" fill="hold"/>
                                        <p:tgtEl>
                                          <p:spTgt spid="30"/>
                                        </p:tgtEl>
                                        <p:attrNameLst>
                                          <p:attrName>ppt_x</p:attrName>
                                        </p:attrNameLst>
                                      </p:cBhvr>
                                      <p:tavLst>
                                        <p:tav tm="0">
                                          <p:val>
                                            <p:strVal val="#ppt_x"/>
                                          </p:val>
                                        </p:tav>
                                        <p:tav tm="100000">
                                          <p:val>
                                            <p:strVal val="#ppt_x"/>
                                          </p:val>
                                        </p:tav>
                                      </p:tavLst>
                                    </p:anim>
                                    <p:anim calcmode="lin" valueType="num">
                                      <p:cBhvr additive="base">
                                        <p:cTn id="113" dur="250" fill="hold"/>
                                        <p:tgtEl>
                                          <p:spTgt spid="30"/>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 calcmode="lin" valueType="num">
                                      <p:cBhvr additive="base">
                                        <p:cTn id="122" dur="250" fill="hold"/>
                                        <p:tgtEl>
                                          <p:spTgt spid="32"/>
                                        </p:tgtEl>
                                        <p:attrNameLst>
                                          <p:attrName>ppt_x</p:attrName>
                                        </p:attrNameLst>
                                      </p:cBhvr>
                                      <p:tavLst>
                                        <p:tav tm="0">
                                          <p:val>
                                            <p:strVal val="#ppt_x"/>
                                          </p:val>
                                        </p:tav>
                                        <p:tav tm="100000">
                                          <p:val>
                                            <p:strVal val="#ppt_x"/>
                                          </p:val>
                                        </p:tav>
                                      </p:tavLst>
                                    </p:anim>
                                    <p:anim calcmode="lin" valueType="num">
                                      <p:cBhvr additive="base">
                                        <p:cTn id="123" dur="250" fill="hold"/>
                                        <p:tgtEl>
                                          <p:spTgt spid="32"/>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3"/>
                                        </p:tgtEl>
                                        <p:attrNameLst>
                                          <p:attrName>style.visibility</p:attrName>
                                        </p:attrNameLst>
                                      </p:cBhvr>
                                      <p:to>
                                        <p:strVal val="visible"/>
                                      </p:to>
                                    </p:set>
                                    <p:anim calcmode="lin" valueType="num">
                                      <p:cBhvr additive="base">
                                        <p:cTn id="127" dur="250" fill="hold"/>
                                        <p:tgtEl>
                                          <p:spTgt spid="33"/>
                                        </p:tgtEl>
                                        <p:attrNameLst>
                                          <p:attrName>ppt_x</p:attrName>
                                        </p:attrNameLst>
                                      </p:cBhvr>
                                      <p:tavLst>
                                        <p:tav tm="0">
                                          <p:val>
                                            <p:strVal val="#ppt_x"/>
                                          </p:val>
                                        </p:tav>
                                        <p:tav tm="100000">
                                          <p:val>
                                            <p:strVal val="#ppt_x"/>
                                          </p:val>
                                        </p:tav>
                                      </p:tavLst>
                                    </p:anim>
                                    <p:anim calcmode="lin" valueType="num">
                                      <p:cBhvr additive="base">
                                        <p:cTn id="128" dur="250" fill="hold"/>
                                        <p:tgtEl>
                                          <p:spTgt spid="3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4"/>
                                        </p:tgtEl>
                                        <p:attrNameLst>
                                          <p:attrName>style.visibility</p:attrName>
                                        </p:attrNameLst>
                                      </p:cBhvr>
                                      <p:to>
                                        <p:strVal val="visible"/>
                                      </p:to>
                                    </p:set>
                                    <p:anim calcmode="lin" valueType="num">
                                      <p:cBhvr additive="base">
                                        <p:cTn id="132" dur="250" fill="hold"/>
                                        <p:tgtEl>
                                          <p:spTgt spid="34"/>
                                        </p:tgtEl>
                                        <p:attrNameLst>
                                          <p:attrName>ppt_x</p:attrName>
                                        </p:attrNameLst>
                                      </p:cBhvr>
                                      <p:tavLst>
                                        <p:tav tm="0">
                                          <p:val>
                                            <p:strVal val="#ppt_x"/>
                                          </p:val>
                                        </p:tav>
                                        <p:tav tm="100000">
                                          <p:val>
                                            <p:strVal val="#ppt_x"/>
                                          </p:val>
                                        </p:tav>
                                      </p:tavLst>
                                    </p:anim>
                                    <p:anim calcmode="lin" valueType="num">
                                      <p:cBhvr additive="base">
                                        <p:cTn id="133" dur="250" fill="hold"/>
                                        <p:tgtEl>
                                          <p:spTgt spid="34"/>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5"/>
                                        </p:tgtEl>
                                        <p:attrNameLst>
                                          <p:attrName>style.visibility</p:attrName>
                                        </p:attrNameLst>
                                      </p:cBhvr>
                                      <p:to>
                                        <p:strVal val="visible"/>
                                      </p:to>
                                    </p:set>
                                    <p:anim calcmode="lin" valueType="num">
                                      <p:cBhvr additive="base">
                                        <p:cTn id="137" dur="250" fill="hold"/>
                                        <p:tgtEl>
                                          <p:spTgt spid="35"/>
                                        </p:tgtEl>
                                        <p:attrNameLst>
                                          <p:attrName>ppt_x</p:attrName>
                                        </p:attrNameLst>
                                      </p:cBhvr>
                                      <p:tavLst>
                                        <p:tav tm="0">
                                          <p:val>
                                            <p:strVal val="#ppt_x"/>
                                          </p:val>
                                        </p:tav>
                                        <p:tav tm="100000">
                                          <p:val>
                                            <p:strVal val="#ppt_x"/>
                                          </p:val>
                                        </p:tav>
                                      </p:tavLst>
                                    </p:anim>
                                    <p:anim calcmode="lin" valueType="num">
                                      <p:cBhvr additive="base">
                                        <p:cTn id="138" dur="250" fill="hold"/>
                                        <p:tgtEl>
                                          <p:spTgt spid="35"/>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36"/>
                                        </p:tgtEl>
                                        <p:attrNameLst>
                                          <p:attrName>style.visibility</p:attrName>
                                        </p:attrNameLst>
                                      </p:cBhvr>
                                      <p:to>
                                        <p:strVal val="visible"/>
                                      </p:to>
                                    </p:set>
                                    <p:anim calcmode="lin" valueType="num">
                                      <p:cBhvr additive="base">
                                        <p:cTn id="142" dur="250" fill="hold"/>
                                        <p:tgtEl>
                                          <p:spTgt spid="36"/>
                                        </p:tgtEl>
                                        <p:attrNameLst>
                                          <p:attrName>ppt_x</p:attrName>
                                        </p:attrNameLst>
                                      </p:cBhvr>
                                      <p:tavLst>
                                        <p:tav tm="0">
                                          <p:val>
                                            <p:strVal val="#ppt_x"/>
                                          </p:val>
                                        </p:tav>
                                        <p:tav tm="100000">
                                          <p:val>
                                            <p:strVal val="#ppt_x"/>
                                          </p:val>
                                        </p:tav>
                                      </p:tavLst>
                                    </p:anim>
                                    <p:anim calcmode="lin" valueType="num">
                                      <p:cBhvr additive="base">
                                        <p:cTn id="143" dur="250" fill="hold"/>
                                        <p:tgtEl>
                                          <p:spTgt spid="36"/>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3"/>
                                        </p:tgtEl>
                                        <p:attrNameLst>
                                          <p:attrName>style.visibility</p:attrName>
                                        </p:attrNameLst>
                                      </p:cBhvr>
                                      <p:to>
                                        <p:strVal val="visible"/>
                                      </p:to>
                                    </p:set>
                                    <p:anim calcmode="lin" valueType="num">
                                      <p:cBhvr additive="base">
                                        <p:cTn id="147" dur="250" fill="hold"/>
                                        <p:tgtEl>
                                          <p:spTgt spid="63"/>
                                        </p:tgtEl>
                                        <p:attrNameLst>
                                          <p:attrName>ppt_x</p:attrName>
                                        </p:attrNameLst>
                                      </p:cBhvr>
                                      <p:tavLst>
                                        <p:tav tm="0">
                                          <p:val>
                                            <p:strVal val="#ppt_x"/>
                                          </p:val>
                                        </p:tav>
                                        <p:tav tm="100000">
                                          <p:val>
                                            <p:strVal val="#ppt_x"/>
                                          </p:val>
                                        </p:tav>
                                      </p:tavLst>
                                    </p:anim>
                                    <p:anim calcmode="lin" valueType="num">
                                      <p:cBhvr additive="base">
                                        <p:cTn id="148" dur="250" fill="hold"/>
                                        <p:tgtEl>
                                          <p:spTgt spid="63"/>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72"/>
                                        </p:tgtEl>
                                        <p:attrNameLst>
                                          <p:attrName>style.visibility</p:attrName>
                                        </p:attrNameLst>
                                      </p:cBhvr>
                                      <p:to>
                                        <p:strVal val="visible"/>
                                      </p:to>
                                    </p:set>
                                    <p:anim calcmode="lin" valueType="num">
                                      <p:cBhvr additive="base">
                                        <p:cTn id="152" dur="250" fill="hold"/>
                                        <p:tgtEl>
                                          <p:spTgt spid="72"/>
                                        </p:tgtEl>
                                        <p:attrNameLst>
                                          <p:attrName>ppt_x</p:attrName>
                                        </p:attrNameLst>
                                      </p:cBhvr>
                                      <p:tavLst>
                                        <p:tav tm="0">
                                          <p:val>
                                            <p:strVal val="#ppt_x"/>
                                          </p:val>
                                        </p:tav>
                                        <p:tav tm="100000">
                                          <p:val>
                                            <p:strVal val="#ppt_x"/>
                                          </p:val>
                                        </p:tav>
                                      </p:tavLst>
                                    </p:anim>
                                    <p:anim calcmode="lin" valueType="num">
                                      <p:cBhvr additive="base">
                                        <p:cTn id="153" dur="250" fill="hold"/>
                                        <p:tgtEl>
                                          <p:spTgt spid="7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additive="base">
                                        <p:cTn id="157" dur="250" fill="hold"/>
                                        <p:tgtEl>
                                          <p:spTgt spid="64"/>
                                        </p:tgtEl>
                                        <p:attrNameLst>
                                          <p:attrName>ppt_x</p:attrName>
                                        </p:attrNameLst>
                                      </p:cBhvr>
                                      <p:tavLst>
                                        <p:tav tm="0">
                                          <p:val>
                                            <p:strVal val="#ppt_x"/>
                                          </p:val>
                                        </p:tav>
                                        <p:tav tm="100000">
                                          <p:val>
                                            <p:strVal val="#ppt_x"/>
                                          </p:val>
                                        </p:tav>
                                      </p:tavLst>
                                    </p:anim>
                                    <p:anim calcmode="lin" valueType="num">
                                      <p:cBhvr additive="base">
                                        <p:cTn id="158" dur="250" fill="hold"/>
                                        <p:tgtEl>
                                          <p:spTgt spid="6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37"/>
                                        </p:tgtEl>
                                        <p:attrNameLst>
                                          <p:attrName>style.visibility</p:attrName>
                                        </p:attrNameLst>
                                      </p:cBhvr>
                                      <p:to>
                                        <p:strVal val="visible"/>
                                      </p:to>
                                    </p:set>
                                    <p:anim calcmode="lin" valueType="num">
                                      <p:cBhvr additive="base">
                                        <p:cTn id="162" dur="250" fill="hold"/>
                                        <p:tgtEl>
                                          <p:spTgt spid="37"/>
                                        </p:tgtEl>
                                        <p:attrNameLst>
                                          <p:attrName>ppt_x</p:attrName>
                                        </p:attrNameLst>
                                      </p:cBhvr>
                                      <p:tavLst>
                                        <p:tav tm="0">
                                          <p:val>
                                            <p:strVal val="#ppt_x"/>
                                          </p:val>
                                        </p:tav>
                                        <p:tav tm="100000">
                                          <p:val>
                                            <p:strVal val="#ppt_x"/>
                                          </p:val>
                                        </p:tav>
                                      </p:tavLst>
                                    </p:anim>
                                    <p:anim calcmode="lin" valueType="num">
                                      <p:cBhvr additive="base">
                                        <p:cTn id="163" dur="250" fill="hold"/>
                                        <p:tgtEl>
                                          <p:spTgt spid="37"/>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58"/>
                                        </p:tgtEl>
                                        <p:attrNameLst>
                                          <p:attrName>style.visibility</p:attrName>
                                        </p:attrNameLst>
                                      </p:cBhvr>
                                      <p:to>
                                        <p:strVal val="visible"/>
                                      </p:to>
                                    </p:set>
                                    <p:anim calcmode="lin" valueType="num">
                                      <p:cBhvr additive="base">
                                        <p:cTn id="167" dur="250" fill="hold"/>
                                        <p:tgtEl>
                                          <p:spTgt spid="58"/>
                                        </p:tgtEl>
                                        <p:attrNameLst>
                                          <p:attrName>ppt_x</p:attrName>
                                        </p:attrNameLst>
                                      </p:cBhvr>
                                      <p:tavLst>
                                        <p:tav tm="0">
                                          <p:val>
                                            <p:strVal val="#ppt_x"/>
                                          </p:val>
                                        </p:tav>
                                        <p:tav tm="100000">
                                          <p:val>
                                            <p:strVal val="#ppt_x"/>
                                          </p:val>
                                        </p:tav>
                                      </p:tavLst>
                                    </p:anim>
                                    <p:anim calcmode="lin" valueType="num">
                                      <p:cBhvr additive="base">
                                        <p:cTn id="168" dur="250" fill="hold"/>
                                        <p:tgtEl>
                                          <p:spTgt spid="58"/>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38"/>
                                        </p:tgtEl>
                                        <p:attrNameLst>
                                          <p:attrName>style.visibility</p:attrName>
                                        </p:attrNameLst>
                                      </p:cBhvr>
                                      <p:to>
                                        <p:strVal val="visible"/>
                                      </p:to>
                                    </p:set>
                                    <p:anim calcmode="lin" valueType="num">
                                      <p:cBhvr additive="base">
                                        <p:cTn id="172" dur="250" fill="hold"/>
                                        <p:tgtEl>
                                          <p:spTgt spid="38"/>
                                        </p:tgtEl>
                                        <p:attrNameLst>
                                          <p:attrName>ppt_x</p:attrName>
                                        </p:attrNameLst>
                                      </p:cBhvr>
                                      <p:tavLst>
                                        <p:tav tm="0">
                                          <p:val>
                                            <p:strVal val="#ppt_x"/>
                                          </p:val>
                                        </p:tav>
                                        <p:tav tm="100000">
                                          <p:val>
                                            <p:strVal val="#ppt_x"/>
                                          </p:val>
                                        </p:tav>
                                      </p:tavLst>
                                    </p:anim>
                                    <p:anim calcmode="lin" valueType="num">
                                      <p:cBhvr additive="base">
                                        <p:cTn id="173" dur="250" fill="hold"/>
                                        <p:tgtEl>
                                          <p:spTgt spid="38"/>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39"/>
                                        </p:tgtEl>
                                        <p:attrNameLst>
                                          <p:attrName>style.visibility</p:attrName>
                                        </p:attrNameLst>
                                      </p:cBhvr>
                                      <p:to>
                                        <p:strVal val="visible"/>
                                      </p:to>
                                    </p:set>
                                    <p:anim calcmode="lin" valueType="num">
                                      <p:cBhvr additive="base">
                                        <p:cTn id="177" dur="250" fill="hold"/>
                                        <p:tgtEl>
                                          <p:spTgt spid="39"/>
                                        </p:tgtEl>
                                        <p:attrNameLst>
                                          <p:attrName>ppt_x</p:attrName>
                                        </p:attrNameLst>
                                      </p:cBhvr>
                                      <p:tavLst>
                                        <p:tav tm="0">
                                          <p:val>
                                            <p:strVal val="#ppt_x"/>
                                          </p:val>
                                        </p:tav>
                                        <p:tav tm="100000">
                                          <p:val>
                                            <p:strVal val="#ppt_x"/>
                                          </p:val>
                                        </p:tav>
                                      </p:tavLst>
                                    </p:anim>
                                    <p:anim calcmode="lin" valueType="num">
                                      <p:cBhvr additive="base">
                                        <p:cTn id="178" dur="250" fill="hold"/>
                                        <p:tgtEl>
                                          <p:spTgt spid="39"/>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59"/>
                                        </p:tgtEl>
                                        <p:attrNameLst>
                                          <p:attrName>style.visibility</p:attrName>
                                        </p:attrNameLst>
                                      </p:cBhvr>
                                      <p:to>
                                        <p:strVal val="visible"/>
                                      </p:to>
                                    </p:set>
                                    <p:anim calcmode="lin" valueType="num">
                                      <p:cBhvr additive="base">
                                        <p:cTn id="182" dur="250" fill="hold"/>
                                        <p:tgtEl>
                                          <p:spTgt spid="59"/>
                                        </p:tgtEl>
                                        <p:attrNameLst>
                                          <p:attrName>ppt_x</p:attrName>
                                        </p:attrNameLst>
                                      </p:cBhvr>
                                      <p:tavLst>
                                        <p:tav tm="0">
                                          <p:val>
                                            <p:strVal val="#ppt_x"/>
                                          </p:val>
                                        </p:tav>
                                        <p:tav tm="100000">
                                          <p:val>
                                            <p:strVal val="#ppt_x"/>
                                          </p:val>
                                        </p:tav>
                                      </p:tavLst>
                                    </p:anim>
                                    <p:anim calcmode="lin" valueType="num">
                                      <p:cBhvr additive="base">
                                        <p:cTn id="183" dur="250" fill="hold"/>
                                        <p:tgtEl>
                                          <p:spTgt spid="5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40"/>
                                        </p:tgtEl>
                                        <p:attrNameLst>
                                          <p:attrName>style.visibility</p:attrName>
                                        </p:attrNameLst>
                                      </p:cBhvr>
                                      <p:to>
                                        <p:strVal val="visible"/>
                                      </p:to>
                                    </p:set>
                                    <p:anim calcmode="lin" valueType="num">
                                      <p:cBhvr additive="base">
                                        <p:cTn id="187" dur="250" fill="hold"/>
                                        <p:tgtEl>
                                          <p:spTgt spid="40"/>
                                        </p:tgtEl>
                                        <p:attrNameLst>
                                          <p:attrName>ppt_x</p:attrName>
                                        </p:attrNameLst>
                                      </p:cBhvr>
                                      <p:tavLst>
                                        <p:tav tm="0">
                                          <p:val>
                                            <p:strVal val="#ppt_x"/>
                                          </p:val>
                                        </p:tav>
                                        <p:tav tm="100000">
                                          <p:val>
                                            <p:strVal val="#ppt_x"/>
                                          </p:val>
                                        </p:tav>
                                      </p:tavLst>
                                    </p:anim>
                                    <p:anim calcmode="lin" valueType="num">
                                      <p:cBhvr additive="base">
                                        <p:cTn id="188" dur="250" fill="hold"/>
                                        <p:tgtEl>
                                          <p:spTgt spid="4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41"/>
                                        </p:tgtEl>
                                        <p:attrNameLst>
                                          <p:attrName>style.visibility</p:attrName>
                                        </p:attrNameLst>
                                      </p:cBhvr>
                                      <p:to>
                                        <p:strVal val="visible"/>
                                      </p:to>
                                    </p:set>
                                    <p:anim calcmode="lin" valueType="num">
                                      <p:cBhvr additive="base">
                                        <p:cTn id="192" dur="250" fill="hold"/>
                                        <p:tgtEl>
                                          <p:spTgt spid="41"/>
                                        </p:tgtEl>
                                        <p:attrNameLst>
                                          <p:attrName>ppt_x</p:attrName>
                                        </p:attrNameLst>
                                      </p:cBhvr>
                                      <p:tavLst>
                                        <p:tav tm="0">
                                          <p:val>
                                            <p:strVal val="#ppt_x"/>
                                          </p:val>
                                        </p:tav>
                                        <p:tav tm="100000">
                                          <p:val>
                                            <p:strVal val="#ppt_x"/>
                                          </p:val>
                                        </p:tav>
                                      </p:tavLst>
                                    </p:anim>
                                    <p:anim calcmode="lin" valueType="num">
                                      <p:cBhvr additive="base">
                                        <p:cTn id="193" dur="250" fill="hold"/>
                                        <p:tgtEl>
                                          <p:spTgt spid="4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43"/>
                                        </p:tgtEl>
                                        <p:attrNameLst>
                                          <p:attrName>style.visibility</p:attrName>
                                        </p:attrNameLst>
                                      </p:cBhvr>
                                      <p:to>
                                        <p:strVal val="visible"/>
                                      </p:to>
                                    </p:set>
                                    <p:anim calcmode="lin" valueType="num">
                                      <p:cBhvr additive="base">
                                        <p:cTn id="197" dur="250" fill="hold"/>
                                        <p:tgtEl>
                                          <p:spTgt spid="43"/>
                                        </p:tgtEl>
                                        <p:attrNameLst>
                                          <p:attrName>ppt_x</p:attrName>
                                        </p:attrNameLst>
                                      </p:cBhvr>
                                      <p:tavLst>
                                        <p:tav tm="0">
                                          <p:val>
                                            <p:strVal val="#ppt_x"/>
                                          </p:val>
                                        </p:tav>
                                        <p:tav tm="100000">
                                          <p:val>
                                            <p:strVal val="#ppt_x"/>
                                          </p:val>
                                        </p:tav>
                                      </p:tavLst>
                                    </p:anim>
                                    <p:anim calcmode="lin" valueType="num">
                                      <p:cBhvr additive="base">
                                        <p:cTn id="198" dur="250" fill="hold"/>
                                        <p:tgtEl>
                                          <p:spTgt spid="4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42"/>
                                        </p:tgtEl>
                                        <p:attrNameLst>
                                          <p:attrName>style.visibility</p:attrName>
                                        </p:attrNameLst>
                                      </p:cBhvr>
                                      <p:to>
                                        <p:strVal val="visible"/>
                                      </p:to>
                                    </p:set>
                                    <p:anim calcmode="lin" valueType="num">
                                      <p:cBhvr additive="base">
                                        <p:cTn id="202" dur="250" fill="hold"/>
                                        <p:tgtEl>
                                          <p:spTgt spid="42"/>
                                        </p:tgtEl>
                                        <p:attrNameLst>
                                          <p:attrName>ppt_x</p:attrName>
                                        </p:attrNameLst>
                                      </p:cBhvr>
                                      <p:tavLst>
                                        <p:tav tm="0">
                                          <p:val>
                                            <p:strVal val="#ppt_x"/>
                                          </p:val>
                                        </p:tav>
                                        <p:tav tm="100000">
                                          <p:val>
                                            <p:strVal val="#ppt_x"/>
                                          </p:val>
                                        </p:tav>
                                      </p:tavLst>
                                    </p:anim>
                                    <p:anim calcmode="lin" valueType="num">
                                      <p:cBhvr additive="base">
                                        <p:cTn id="203" dur="250" fill="hold"/>
                                        <p:tgtEl>
                                          <p:spTgt spid="42"/>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66"/>
                                        </p:tgtEl>
                                        <p:attrNameLst>
                                          <p:attrName>style.visibility</p:attrName>
                                        </p:attrNameLst>
                                      </p:cBhvr>
                                      <p:to>
                                        <p:strVal val="visible"/>
                                      </p:to>
                                    </p:set>
                                    <p:anim calcmode="lin" valueType="num">
                                      <p:cBhvr additive="base">
                                        <p:cTn id="207" dur="250" fill="hold"/>
                                        <p:tgtEl>
                                          <p:spTgt spid="66"/>
                                        </p:tgtEl>
                                        <p:attrNameLst>
                                          <p:attrName>ppt_x</p:attrName>
                                        </p:attrNameLst>
                                      </p:cBhvr>
                                      <p:tavLst>
                                        <p:tav tm="0">
                                          <p:val>
                                            <p:strVal val="#ppt_x"/>
                                          </p:val>
                                        </p:tav>
                                        <p:tav tm="100000">
                                          <p:val>
                                            <p:strVal val="#ppt_x"/>
                                          </p:val>
                                        </p:tav>
                                      </p:tavLst>
                                    </p:anim>
                                    <p:anim calcmode="lin" valueType="num">
                                      <p:cBhvr additive="base">
                                        <p:cTn id="208" dur="250" fill="hold"/>
                                        <p:tgtEl>
                                          <p:spTgt spid="66"/>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67"/>
                                        </p:tgtEl>
                                        <p:attrNameLst>
                                          <p:attrName>style.visibility</p:attrName>
                                        </p:attrNameLst>
                                      </p:cBhvr>
                                      <p:to>
                                        <p:strVal val="visible"/>
                                      </p:to>
                                    </p:set>
                                    <p:anim calcmode="lin" valueType="num">
                                      <p:cBhvr additive="base">
                                        <p:cTn id="212" dur="250" fill="hold"/>
                                        <p:tgtEl>
                                          <p:spTgt spid="67"/>
                                        </p:tgtEl>
                                        <p:attrNameLst>
                                          <p:attrName>ppt_x</p:attrName>
                                        </p:attrNameLst>
                                      </p:cBhvr>
                                      <p:tavLst>
                                        <p:tav tm="0">
                                          <p:val>
                                            <p:strVal val="#ppt_x"/>
                                          </p:val>
                                        </p:tav>
                                        <p:tav tm="100000">
                                          <p:val>
                                            <p:strVal val="#ppt_x"/>
                                          </p:val>
                                        </p:tav>
                                      </p:tavLst>
                                    </p:anim>
                                    <p:anim calcmode="lin" valueType="num">
                                      <p:cBhvr additive="base">
                                        <p:cTn id="213" dur="250" fill="hold"/>
                                        <p:tgtEl>
                                          <p:spTgt spid="67"/>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68"/>
                                        </p:tgtEl>
                                        <p:attrNameLst>
                                          <p:attrName>style.visibility</p:attrName>
                                        </p:attrNameLst>
                                      </p:cBhvr>
                                      <p:to>
                                        <p:strVal val="visible"/>
                                      </p:to>
                                    </p:set>
                                    <p:anim calcmode="lin" valueType="num">
                                      <p:cBhvr additive="base">
                                        <p:cTn id="217" dur="250" fill="hold"/>
                                        <p:tgtEl>
                                          <p:spTgt spid="68"/>
                                        </p:tgtEl>
                                        <p:attrNameLst>
                                          <p:attrName>ppt_x</p:attrName>
                                        </p:attrNameLst>
                                      </p:cBhvr>
                                      <p:tavLst>
                                        <p:tav tm="0">
                                          <p:val>
                                            <p:strVal val="#ppt_x"/>
                                          </p:val>
                                        </p:tav>
                                        <p:tav tm="100000">
                                          <p:val>
                                            <p:strVal val="#ppt_x"/>
                                          </p:val>
                                        </p:tav>
                                      </p:tavLst>
                                    </p:anim>
                                    <p:anim calcmode="lin" valueType="num">
                                      <p:cBhvr additive="base">
                                        <p:cTn id="218" dur="250" fill="hold"/>
                                        <p:tgtEl>
                                          <p:spTgt spid="68"/>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0"/>
                                        </p:tgtEl>
                                        <p:attrNameLst>
                                          <p:attrName>style.visibility</p:attrName>
                                        </p:attrNameLst>
                                      </p:cBhvr>
                                      <p:to>
                                        <p:strVal val="visible"/>
                                      </p:to>
                                    </p:set>
                                    <p:anim calcmode="lin" valueType="num">
                                      <p:cBhvr additive="base">
                                        <p:cTn id="222" dur="250" fill="hold"/>
                                        <p:tgtEl>
                                          <p:spTgt spid="70"/>
                                        </p:tgtEl>
                                        <p:attrNameLst>
                                          <p:attrName>ppt_x</p:attrName>
                                        </p:attrNameLst>
                                      </p:cBhvr>
                                      <p:tavLst>
                                        <p:tav tm="0">
                                          <p:val>
                                            <p:strVal val="#ppt_x"/>
                                          </p:val>
                                        </p:tav>
                                        <p:tav tm="100000">
                                          <p:val>
                                            <p:strVal val="#ppt_x"/>
                                          </p:val>
                                        </p:tav>
                                      </p:tavLst>
                                    </p:anim>
                                    <p:anim calcmode="lin" valueType="num">
                                      <p:cBhvr additive="base">
                                        <p:cTn id="223" dur="250" fill="hold"/>
                                        <p:tgtEl>
                                          <p:spTgt spid="70"/>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
                                        </p:tgtEl>
                                        <p:attrNameLst>
                                          <p:attrName>style.visibility</p:attrName>
                                        </p:attrNameLst>
                                      </p:cBhvr>
                                      <p:to>
                                        <p:strVal val="visible"/>
                                      </p:to>
                                    </p:set>
                                    <p:anim calcmode="lin" valueType="num">
                                      <p:cBhvr additive="base">
                                        <p:cTn id="227" dur="250" fill="hold"/>
                                        <p:tgtEl>
                                          <p:spTgt spid="71"/>
                                        </p:tgtEl>
                                        <p:attrNameLst>
                                          <p:attrName>ppt_x</p:attrName>
                                        </p:attrNameLst>
                                      </p:cBhvr>
                                      <p:tavLst>
                                        <p:tav tm="0">
                                          <p:val>
                                            <p:strVal val="#ppt_x"/>
                                          </p:val>
                                        </p:tav>
                                        <p:tav tm="100000">
                                          <p:val>
                                            <p:strVal val="#ppt_x"/>
                                          </p:val>
                                        </p:tav>
                                      </p:tavLst>
                                    </p:anim>
                                    <p:anim calcmode="lin" valueType="num">
                                      <p:cBhvr additive="base">
                                        <p:cTn id="228" dur="25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p:bldP spid="14" grpId="0"/>
      <p:bldP spid="18" grpId="0" animBg="1"/>
      <p:bldP spid="19" grpId="0" animBg="1"/>
      <p:bldP spid="20" grpId="0" animBg="1"/>
      <p:bldP spid="21" grpId="0" animBg="1"/>
      <p:bldP spid="22" grpId="0" animBg="1"/>
      <p:bldP spid="23" grpId="0" animBg="1"/>
      <p:bldP spid="24" grpId="0" animBg="1"/>
      <p:bldP spid="25" grpId="0"/>
      <p:bldP spid="26" grpId="0"/>
      <p:bldP spid="28" grpId="0" animBg="1"/>
      <p:bldP spid="29" grpId="0" animBg="1"/>
      <p:bldP spid="30" grpId="0" animBg="1"/>
      <p:bldP spid="31" grpId="0" animBg="1"/>
      <p:bldP spid="32" grpId="0" animBg="1"/>
      <p:bldP spid="33" grpId="0" animBg="1"/>
      <p:bldP spid="34" grpId="0" animBg="1"/>
      <p:bldP spid="35" grpId="0"/>
      <p:bldP spid="36" grpId="0"/>
      <p:bldP spid="37" grpId="0" animBg="1"/>
      <p:bldP spid="38" grpId="0"/>
      <p:bldP spid="39" grpId="0" animBg="1"/>
      <p:bldP spid="40" grpId="0"/>
      <p:bldP spid="41" grpId="0" animBg="1"/>
      <p:bldP spid="42" grpId="0"/>
      <p:bldP spid="58" grpId="0" animBg="1"/>
      <p:bldP spid="63" grpId="0" animBg="1"/>
      <p:bldP spid="64" grpId="0"/>
      <p:bldP spid="67" grpId="0" animBg="1"/>
      <p:bldP spid="68" grpId="0"/>
      <p:bldP spid="70" grpId="0" animBg="1"/>
      <p:bldP spid="7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Portfolio Detail</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510758" y="1548116"/>
            <a:ext cx="2537241" cy="3139611"/>
          </a:xfrm>
          <a:prstGeom prst="rect">
            <a:avLst/>
          </a:prstGeom>
        </p:spPr>
      </p:pic>
      <p:sp>
        <p:nvSpPr>
          <p:cNvPr id="5" name="Rectangle 4"/>
          <p:cNvSpPr/>
          <p:nvPr/>
        </p:nvSpPr>
        <p:spPr>
          <a:xfrm>
            <a:off x="883569" y="1932760"/>
            <a:ext cx="1794693" cy="2318982"/>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352800" y="2366995"/>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Price</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a:t>
            </a:r>
          </a:p>
        </p:txBody>
      </p:sp>
      <p:sp>
        <p:nvSpPr>
          <p:cNvPr id="8" name="Oval 7"/>
          <p:cNvSpPr/>
          <p:nvPr/>
        </p:nvSpPr>
        <p:spPr>
          <a:xfrm>
            <a:off x="3738045" y="1581150"/>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Box 10"/>
          <p:cNvSpPr txBox="1">
            <a:spLocks noChangeArrowheads="1"/>
          </p:cNvSpPr>
          <p:nvPr/>
        </p:nvSpPr>
        <p:spPr bwMode="auto">
          <a:xfrm>
            <a:off x="51054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Composition</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a:t>
            </a:r>
          </a:p>
        </p:txBody>
      </p:sp>
      <p:sp>
        <p:nvSpPr>
          <p:cNvPr id="11" name="Oval 10"/>
          <p:cNvSpPr/>
          <p:nvPr/>
        </p:nvSpPr>
        <p:spPr>
          <a:xfrm>
            <a:off x="54906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0"/>
          <p:cNvSpPr txBox="1">
            <a:spLocks noChangeArrowheads="1"/>
          </p:cNvSpPr>
          <p:nvPr/>
        </p:nvSpPr>
        <p:spPr bwMode="auto">
          <a:xfrm>
            <a:off x="6858000" y="2385869"/>
            <a:ext cx="1600200"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The Lord</a:t>
            </a:r>
          </a:p>
          <a:p>
            <a:pPr algn="ct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a:t>
            </a:r>
          </a:p>
        </p:txBody>
      </p:sp>
      <p:sp>
        <p:nvSpPr>
          <p:cNvPr id="14" name="Oval 13"/>
          <p:cNvSpPr/>
          <p:nvPr/>
        </p:nvSpPr>
        <p:spPr>
          <a:xfrm>
            <a:off x="7243245" y="1600024"/>
            <a:ext cx="829711" cy="829711"/>
          </a:xfrm>
          <a:prstGeom prst="ellipse">
            <a:avLst/>
          </a:prstGeom>
          <a:noFill/>
          <a:ln w="12700">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943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p:cNvSpPr txBox="1">
            <a:spLocks noChangeArrowheads="1"/>
          </p:cNvSpPr>
          <p:nvPr/>
        </p:nvSpPr>
        <p:spPr bwMode="auto">
          <a:xfrm>
            <a:off x="6162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Conclusion</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21" name="Rectangle 20"/>
          <p:cNvSpPr/>
          <p:nvPr/>
        </p:nvSpPr>
        <p:spPr>
          <a:xfrm>
            <a:off x="3276600" y="3562350"/>
            <a:ext cx="2561189" cy="1001805"/>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10"/>
          <p:cNvSpPr txBox="1">
            <a:spLocks noChangeArrowheads="1"/>
          </p:cNvSpPr>
          <p:nvPr/>
        </p:nvSpPr>
        <p:spPr bwMode="auto">
          <a:xfrm>
            <a:off x="3495387" y="3562351"/>
            <a:ext cx="2033707"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First Impression</a:t>
            </a: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grpSp>
        <p:nvGrpSpPr>
          <p:cNvPr id="23" name="Group 22"/>
          <p:cNvGrpSpPr/>
          <p:nvPr/>
        </p:nvGrpSpPr>
        <p:grpSpPr>
          <a:xfrm>
            <a:off x="7454900" y="1790833"/>
            <a:ext cx="406400" cy="349250"/>
            <a:chOff x="4627563" y="793750"/>
            <a:chExt cx="406400" cy="349250"/>
          </a:xfrm>
          <a:solidFill>
            <a:srgbClr val="4BACC6"/>
          </a:solidFill>
        </p:grpSpPr>
        <p:sp>
          <p:nvSpPr>
            <p:cNvPr id="24" name="Freeform 94"/>
            <p:cNvSpPr/>
            <p:nvPr/>
          </p:nvSpPr>
          <p:spPr bwMode="auto">
            <a:xfrm>
              <a:off x="4741863" y="793750"/>
              <a:ext cx="292100" cy="320675"/>
            </a:xfrm>
            <a:custGeom>
              <a:avLst/>
              <a:gdLst>
                <a:gd name="T0" fmla="*/ 109 w 111"/>
                <a:gd name="T1" fmla="*/ 42 h 122"/>
                <a:gd name="T2" fmla="*/ 22 w 111"/>
                <a:gd name="T3" fmla="*/ 0 h 122"/>
                <a:gd name="T4" fmla="*/ 19 w 111"/>
                <a:gd name="T5" fmla="*/ 1 h 122"/>
                <a:gd name="T6" fmla="*/ 0 w 111"/>
                <a:gd name="T7" fmla="*/ 41 h 122"/>
                <a:gd name="T8" fmla="*/ 11 w 111"/>
                <a:gd name="T9" fmla="*/ 41 h 122"/>
                <a:gd name="T10" fmla="*/ 25 w 111"/>
                <a:gd name="T11" fmla="*/ 12 h 122"/>
                <a:gd name="T12" fmla="*/ 100 w 111"/>
                <a:gd name="T13" fmla="*/ 48 h 122"/>
                <a:gd name="T14" fmla="*/ 77 w 111"/>
                <a:gd name="T15" fmla="*/ 97 h 122"/>
                <a:gd name="T16" fmla="*/ 63 w 111"/>
                <a:gd name="T17" fmla="*/ 91 h 122"/>
                <a:gd name="T18" fmla="*/ 63 w 111"/>
                <a:gd name="T19" fmla="*/ 117 h 122"/>
                <a:gd name="T20" fmla="*/ 71 w 111"/>
                <a:gd name="T21" fmla="*/ 121 h 122"/>
                <a:gd name="T22" fmla="*/ 74 w 111"/>
                <a:gd name="T23" fmla="*/ 120 h 122"/>
                <a:gd name="T24" fmla="*/ 110 w 111"/>
                <a:gd name="T25" fmla="*/ 45 h 122"/>
                <a:gd name="T26" fmla="*/ 109 w 111"/>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1" h="122">
                  <a:moveTo>
                    <a:pt x="109" y="42"/>
                  </a:moveTo>
                  <a:cubicBezTo>
                    <a:pt x="22" y="0"/>
                    <a:pt x="22" y="0"/>
                    <a:pt x="22" y="0"/>
                  </a:cubicBezTo>
                  <a:cubicBezTo>
                    <a:pt x="21" y="0"/>
                    <a:pt x="20" y="0"/>
                    <a:pt x="19" y="1"/>
                  </a:cubicBezTo>
                  <a:cubicBezTo>
                    <a:pt x="0" y="41"/>
                    <a:pt x="0" y="41"/>
                    <a:pt x="0" y="41"/>
                  </a:cubicBezTo>
                  <a:cubicBezTo>
                    <a:pt x="11" y="41"/>
                    <a:pt x="11" y="41"/>
                    <a:pt x="11" y="41"/>
                  </a:cubicBezTo>
                  <a:cubicBezTo>
                    <a:pt x="25" y="12"/>
                    <a:pt x="25" y="12"/>
                    <a:pt x="25" y="12"/>
                  </a:cubicBezTo>
                  <a:cubicBezTo>
                    <a:pt x="100" y="48"/>
                    <a:pt x="100" y="48"/>
                    <a:pt x="100" y="48"/>
                  </a:cubicBezTo>
                  <a:cubicBezTo>
                    <a:pt x="77" y="97"/>
                    <a:pt x="77" y="97"/>
                    <a:pt x="77" y="97"/>
                  </a:cubicBezTo>
                  <a:cubicBezTo>
                    <a:pt x="63" y="91"/>
                    <a:pt x="63" y="91"/>
                    <a:pt x="63" y="91"/>
                  </a:cubicBezTo>
                  <a:cubicBezTo>
                    <a:pt x="63" y="117"/>
                    <a:pt x="63" y="117"/>
                    <a:pt x="63" y="117"/>
                  </a:cubicBezTo>
                  <a:cubicBezTo>
                    <a:pt x="71" y="121"/>
                    <a:pt x="71" y="121"/>
                    <a:pt x="71" y="121"/>
                  </a:cubicBezTo>
                  <a:cubicBezTo>
                    <a:pt x="72" y="122"/>
                    <a:pt x="74" y="121"/>
                    <a:pt x="74" y="120"/>
                  </a:cubicBezTo>
                  <a:cubicBezTo>
                    <a:pt x="110" y="45"/>
                    <a:pt x="110" y="45"/>
                    <a:pt x="110" y="45"/>
                  </a:cubicBezTo>
                  <a:cubicBezTo>
                    <a:pt x="111" y="44"/>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95"/>
            <p:cNvSpPr>
              <a:spLocks noEditPoints="1"/>
            </p:cNvSpPr>
            <p:nvPr/>
          </p:nvSpPr>
          <p:spPr bwMode="auto">
            <a:xfrm>
              <a:off x="4627563" y="914400"/>
              <a:ext cx="263525" cy="228600"/>
            </a:xfrm>
            <a:custGeom>
              <a:avLst/>
              <a:gdLst>
                <a:gd name="T0" fmla="*/ 99 w 101"/>
                <a:gd name="T1" fmla="*/ 0 h 87"/>
                <a:gd name="T2" fmla="*/ 2 w 101"/>
                <a:gd name="T3" fmla="*/ 0 h 87"/>
                <a:gd name="T4" fmla="*/ 0 w 101"/>
                <a:gd name="T5" fmla="*/ 2 h 87"/>
                <a:gd name="T6" fmla="*/ 0 w 101"/>
                <a:gd name="T7" fmla="*/ 85 h 87"/>
                <a:gd name="T8" fmla="*/ 2 w 101"/>
                <a:gd name="T9" fmla="*/ 87 h 87"/>
                <a:gd name="T10" fmla="*/ 99 w 101"/>
                <a:gd name="T11" fmla="*/ 87 h 87"/>
                <a:gd name="T12" fmla="*/ 101 w 101"/>
                <a:gd name="T13" fmla="*/ 85 h 87"/>
                <a:gd name="T14" fmla="*/ 101 w 101"/>
                <a:gd name="T15" fmla="*/ 2 h 87"/>
                <a:gd name="T16" fmla="*/ 99 w 101"/>
                <a:gd name="T17" fmla="*/ 0 h 87"/>
                <a:gd name="T18" fmla="*/ 94 w 101"/>
                <a:gd name="T19" fmla="*/ 64 h 87"/>
                <a:gd name="T20" fmla="*/ 10 w 101"/>
                <a:gd name="T21" fmla="*/ 64 h 87"/>
                <a:gd name="T22" fmla="*/ 10 w 101"/>
                <a:gd name="T23" fmla="*/ 9 h 87"/>
                <a:gd name="T24" fmla="*/ 94 w 101"/>
                <a:gd name="T25" fmla="*/ 9 h 87"/>
                <a:gd name="T26" fmla="*/ 94 w 101"/>
                <a:gd name="T27"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7">
                  <a:moveTo>
                    <a:pt x="99" y="0"/>
                  </a:moveTo>
                  <a:cubicBezTo>
                    <a:pt x="2" y="0"/>
                    <a:pt x="2" y="0"/>
                    <a:pt x="2" y="0"/>
                  </a:cubicBezTo>
                  <a:cubicBezTo>
                    <a:pt x="1" y="0"/>
                    <a:pt x="0" y="1"/>
                    <a:pt x="0" y="2"/>
                  </a:cubicBezTo>
                  <a:cubicBezTo>
                    <a:pt x="0" y="85"/>
                    <a:pt x="0" y="85"/>
                    <a:pt x="0" y="85"/>
                  </a:cubicBezTo>
                  <a:cubicBezTo>
                    <a:pt x="0" y="86"/>
                    <a:pt x="1" y="87"/>
                    <a:pt x="2" y="87"/>
                  </a:cubicBezTo>
                  <a:cubicBezTo>
                    <a:pt x="99" y="87"/>
                    <a:pt x="99" y="87"/>
                    <a:pt x="99" y="87"/>
                  </a:cubicBezTo>
                  <a:cubicBezTo>
                    <a:pt x="100" y="87"/>
                    <a:pt x="101" y="86"/>
                    <a:pt x="101" y="85"/>
                  </a:cubicBezTo>
                  <a:cubicBezTo>
                    <a:pt x="101" y="2"/>
                    <a:pt x="101" y="2"/>
                    <a:pt x="101" y="2"/>
                  </a:cubicBezTo>
                  <a:cubicBezTo>
                    <a:pt x="101" y="1"/>
                    <a:pt x="100" y="0"/>
                    <a:pt x="99" y="0"/>
                  </a:cubicBezTo>
                  <a:close/>
                  <a:moveTo>
                    <a:pt x="94" y="64"/>
                  </a:moveTo>
                  <a:cubicBezTo>
                    <a:pt x="10" y="64"/>
                    <a:pt x="10" y="64"/>
                    <a:pt x="10" y="64"/>
                  </a:cubicBezTo>
                  <a:cubicBezTo>
                    <a:pt x="10" y="9"/>
                    <a:pt x="10" y="9"/>
                    <a:pt x="10" y="9"/>
                  </a:cubicBezTo>
                  <a:cubicBezTo>
                    <a:pt x="94" y="9"/>
                    <a:pt x="94" y="9"/>
                    <a:pt x="94" y="9"/>
                  </a:cubicBezTo>
                  <a:lnTo>
                    <a:pt x="94"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5746668" y="1856047"/>
            <a:ext cx="317664" cy="317664"/>
            <a:chOff x="2522538" y="2613025"/>
            <a:chExt cx="288925" cy="288925"/>
          </a:xfrm>
          <a:solidFill>
            <a:srgbClr val="4BACC6"/>
          </a:solidFill>
        </p:grpSpPr>
        <p:sp>
          <p:nvSpPr>
            <p:cNvPr id="27" name="Freeform 104"/>
            <p:cNvSpPr>
              <a:spLocks noEditPoints="1"/>
            </p:cNvSpPr>
            <p:nvPr/>
          </p:nvSpPr>
          <p:spPr bwMode="auto">
            <a:xfrm>
              <a:off x="2679700" y="2613025"/>
              <a:ext cx="131763" cy="128588"/>
            </a:xfrm>
            <a:custGeom>
              <a:avLst/>
              <a:gdLst>
                <a:gd name="T0" fmla="*/ 0 w 83"/>
                <a:gd name="T1" fmla="*/ 0 h 81"/>
                <a:gd name="T2" fmla="*/ 0 w 83"/>
                <a:gd name="T3" fmla="*/ 81 h 81"/>
                <a:gd name="T4" fmla="*/ 83 w 83"/>
                <a:gd name="T5" fmla="*/ 81 h 81"/>
                <a:gd name="T6" fmla="*/ 83 w 83"/>
                <a:gd name="T7" fmla="*/ 0 h 81"/>
                <a:gd name="T8" fmla="*/ 0 w 83"/>
                <a:gd name="T9" fmla="*/ 0 h 81"/>
                <a:gd name="T10" fmla="*/ 75 w 83"/>
                <a:gd name="T11" fmla="*/ 50 h 81"/>
                <a:gd name="T12" fmla="*/ 52 w 83"/>
                <a:gd name="T13" fmla="*/ 50 h 81"/>
                <a:gd name="T14" fmla="*/ 52 w 83"/>
                <a:gd name="T15" fmla="*/ 73 h 81"/>
                <a:gd name="T16" fmla="*/ 32 w 83"/>
                <a:gd name="T17" fmla="*/ 73 h 81"/>
                <a:gd name="T18" fmla="*/ 32 w 83"/>
                <a:gd name="T19" fmla="*/ 50 h 81"/>
                <a:gd name="T20" fmla="*/ 9 w 83"/>
                <a:gd name="T21" fmla="*/ 50 h 81"/>
                <a:gd name="T22" fmla="*/ 9 w 83"/>
                <a:gd name="T23" fmla="*/ 30 h 81"/>
                <a:gd name="T24" fmla="*/ 32 w 83"/>
                <a:gd name="T25" fmla="*/ 30 h 81"/>
                <a:gd name="T26" fmla="*/ 32 w 83"/>
                <a:gd name="T27" fmla="*/ 7 h 81"/>
                <a:gd name="T28" fmla="*/ 52 w 83"/>
                <a:gd name="T29" fmla="*/ 7 h 81"/>
                <a:gd name="T30" fmla="*/ 52 w 83"/>
                <a:gd name="T31" fmla="*/ 30 h 81"/>
                <a:gd name="T32" fmla="*/ 75 w 83"/>
                <a:gd name="T33" fmla="*/ 30 h 81"/>
                <a:gd name="T34" fmla="*/ 75 w 83"/>
                <a:gd name="T35" fmla="*/ 5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3" h="81">
                  <a:moveTo>
                    <a:pt x="0" y="0"/>
                  </a:moveTo>
                  <a:lnTo>
                    <a:pt x="0" y="81"/>
                  </a:lnTo>
                  <a:lnTo>
                    <a:pt x="83" y="81"/>
                  </a:lnTo>
                  <a:lnTo>
                    <a:pt x="83" y="0"/>
                  </a:lnTo>
                  <a:lnTo>
                    <a:pt x="0" y="0"/>
                  </a:lnTo>
                  <a:close/>
                  <a:moveTo>
                    <a:pt x="75" y="50"/>
                  </a:moveTo>
                  <a:lnTo>
                    <a:pt x="52" y="50"/>
                  </a:lnTo>
                  <a:lnTo>
                    <a:pt x="52" y="73"/>
                  </a:lnTo>
                  <a:lnTo>
                    <a:pt x="32" y="73"/>
                  </a:lnTo>
                  <a:lnTo>
                    <a:pt x="32" y="50"/>
                  </a:lnTo>
                  <a:lnTo>
                    <a:pt x="9" y="50"/>
                  </a:lnTo>
                  <a:lnTo>
                    <a:pt x="9" y="30"/>
                  </a:lnTo>
                  <a:lnTo>
                    <a:pt x="32" y="30"/>
                  </a:lnTo>
                  <a:lnTo>
                    <a:pt x="32" y="7"/>
                  </a:lnTo>
                  <a:lnTo>
                    <a:pt x="52" y="7"/>
                  </a:lnTo>
                  <a:lnTo>
                    <a:pt x="52" y="30"/>
                  </a:lnTo>
                  <a:lnTo>
                    <a:pt x="75" y="30"/>
                  </a:lnTo>
                  <a:lnTo>
                    <a:pt x="75"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05"/>
            <p:cNvSpPr>
              <a:spLocks noEditPoints="1"/>
            </p:cNvSpPr>
            <p:nvPr/>
          </p:nvSpPr>
          <p:spPr bwMode="auto">
            <a:xfrm>
              <a:off x="2522538" y="2613025"/>
              <a:ext cx="131763" cy="128588"/>
            </a:xfrm>
            <a:custGeom>
              <a:avLst/>
              <a:gdLst>
                <a:gd name="T0" fmla="*/ 0 w 83"/>
                <a:gd name="T1" fmla="*/ 81 h 81"/>
                <a:gd name="T2" fmla="*/ 83 w 83"/>
                <a:gd name="T3" fmla="*/ 81 h 81"/>
                <a:gd name="T4" fmla="*/ 83 w 83"/>
                <a:gd name="T5" fmla="*/ 0 h 81"/>
                <a:gd name="T6" fmla="*/ 0 w 83"/>
                <a:gd name="T7" fmla="*/ 0 h 81"/>
                <a:gd name="T8" fmla="*/ 0 w 83"/>
                <a:gd name="T9" fmla="*/ 81 h 81"/>
                <a:gd name="T10" fmla="*/ 19 w 83"/>
                <a:gd name="T11" fmla="*/ 30 h 81"/>
                <a:gd name="T12" fmla="*/ 70 w 83"/>
                <a:gd name="T13" fmla="*/ 30 h 81"/>
                <a:gd name="T14" fmla="*/ 70 w 83"/>
                <a:gd name="T15" fmla="*/ 50 h 81"/>
                <a:gd name="T16" fmla="*/ 19 w 83"/>
                <a:gd name="T17" fmla="*/ 50 h 81"/>
                <a:gd name="T18" fmla="*/ 19 w 83"/>
                <a:gd name="T19"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1">
                  <a:moveTo>
                    <a:pt x="0" y="81"/>
                  </a:moveTo>
                  <a:lnTo>
                    <a:pt x="83" y="81"/>
                  </a:lnTo>
                  <a:lnTo>
                    <a:pt x="83" y="0"/>
                  </a:lnTo>
                  <a:lnTo>
                    <a:pt x="0" y="0"/>
                  </a:lnTo>
                  <a:lnTo>
                    <a:pt x="0" y="81"/>
                  </a:lnTo>
                  <a:close/>
                  <a:moveTo>
                    <a:pt x="19" y="30"/>
                  </a:moveTo>
                  <a:lnTo>
                    <a:pt x="70" y="30"/>
                  </a:lnTo>
                  <a:lnTo>
                    <a:pt x="70" y="50"/>
                  </a:lnTo>
                  <a:lnTo>
                    <a:pt x="19" y="50"/>
                  </a:lnTo>
                  <a:lnTo>
                    <a:pt x="19"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06"/>
            <p:cNvSpPr>
              <a:spLocks noEditPoints="1"/>
            </p:cNvSpPr>
            <p:nvPr/>
          </p:nvSpPr>
          <p:spPr bwMode="auto">
            <a:xfrm>
              <a:off x="2679700" y="2765425"/>
              <a:ext cx="131763" cy="136525"/>
            </a:xfrm>
            <a:custGeom>
              <a:avLst/>
              <a:gdLst>
                <a:gd name="T0" fmla="*/ 0 w 83"/>
                <a:gd name="T1" fmla="*/ 86 h 86"/>
                <a:gd name="T2" fmla="*/ 83 w 83"/>
                <a:gd name="T3" fmla="*/ 86 h 86"/>
                <a:gd name="T4" fmla="*/ 83 w 83"/>
                <a:gd name="T5" fmla="*/ 0 h 86"/>
                <a:gd name="T6" fmla="*/ 0 w 83"/>
                <a:gd name="T7" fmla="*/ 0 h 86"/>
                <a:gd name="T8" fmla="*/ 0 w 83"/>
                <a:gd name="T9" fmla="*/ 86 h 86"/>
                <a:gd name="T10" fmla="*/ 17 w 83"/>
                <a:gd name="T11" fmla="*/ 18 h 86"/>
                <a:gd name="T12" fmla="*/ 66 w 83"/>
                <a:gd name="T13" fmla="*/ 18 h 86"/>
                <a:gd name="T14" fmla="*/ 66 w 83"/>
                <a:gd name="T15" fmla="*/ 38 h 86"/>
                <a:gd name="T16" fmla="*/ 17 w 83"/>
                <a:gd name="T17" fmla="*/ 38 h 86"/>
                <a:gd name="T18" fmla="*/ 17 w 83"/>
                <a:gd name="T19" fmla="*/ 18 h 86"/>
                <a:gd name="T20" fmla="*/ 17 w 83"/>
                <a:gd name="T21" fmla="*/ 51 h 86"/>
                <a:gd name="T22" fmla="*/ 66 w 83"/>
                <a:gd name="T23" fmla="*/ 51 h 86"/>
                <a:gd name="T24" fmla="*/ 66 w 83"/>
                <a:gd name="T25" fmla="*/ 71 h 86"/>
                <a:gd name="T26" fmla="*/ 17 w 83"/>
                <a:gd name="T27" fmla="*/ 71 h 86"/>
                <a:gd name="T28" fmla="*/ 17 w 83"/>
                <a:gd name="T29" fmla="*/ 5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86">
                  <a:moveTo>
                    <a:pt x="0" y="86"/>
                  </a:moveTo>
                  <a:lnTo>
                    <a:pt x="83" y="86"/>
                  </a:lnTo>
                  <a:lnTo>
                    <a:pt x="83" y="0"/>
                  </a:lnTo>
                  <a:lnTo>
                    <a:pt x="0" y="0"/>
                  </a:lnTo>
                  <a:lnTo>
                    <a:pt x="0" y="86"/>
                  </a:lnTo>
                  <a:close/>
                  <a:moveTo>
                    <a:pt x="17" y="18"/>
                  </a:moveTo>
                  <a:lnTo>
                    <a:pt x="66" y="18"/>
                  </a:lnTo>
                  <a:lnTo>
                    <a:pt x="66" y="38"/>
                  </a:lnTo>
                  <a:lnTo>
                    <a:pt x="17" y="38"/>
                  </a:lnTo>
                  <a:lnTo>
                    <a:pt x="17" y="18"/>
                  </a:lnTo>
                  <a:close/>
                  <a:moveTo>
                    <a:pt x="17" y="51"/>
                  </a:moveTo>
                  <a:lnTo>
                    <a:pt x="66" y="51"/>
                  </a:lnTo>
                  <a:lnTo>
                    <a:pt x="66" y="71"/>
                  </a:lnTo>
                  <a:lnTo>
                    <a:pt x="17" y="71"/>
                  </a:lnTo>
                  <a:lnTo>
                    <a:pt x="17" y="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07"/>
            <p:cNvSpPr>
              <a:spLocks noEditPoints="1"/>
            </p:cNvSpPr>
            <p:nvPr/>
          </p:nvSpPr>
          <p:spPr bwMode="auto">
            <a:xfrm>
              <a:off x="2522538" y="2765425"/>
              <a:ext cx="131763" cy="136525"/>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3957638" y="1828933"/>
            <a:ext cx="390525" cy="333376"/>
            <a:chOff x="3440113" y="1050925"/>
            <a:chExt cx="390525" cy="333376"/>
          </a:xfrm>
          <a:solidFill>
            <a:srgbClr val="4BACC6"/>
          </a:solidFill>
        </p:grpSpPr>
        <p:sp>
          <p:nvSpPr>
            <p:cNvPr id="32" name="Freeform 8"/>
            <p:cNvSpPr/>
            <p:nvPr/>
          </p:nvSpPr>
          <p:spPr bwMode="auto">
            <a:xfrm>
              <a:off x="3563938" y="1244600"/>
              <a:ext cx="69850" cy="71438"/>
            </a:xfrm>
            <a:custGeom>
              <a:avLst/>
              <a:gdLst>
                <a:gd name="T0" fmla="*/ 44 w 44"/>
                <a:gd name="T1" fmla="*/ 25 h 45"/>
                <a:gd name="T2" fmla="*/ 19 w 44"/>
                <a:gd name="T3" fmla="*/ 0 h 45"/>
                <a:gd name="T4" fmla="*/ 19 w 44"/>
                <a:gd name="T5" fmla="*/ 0 h 45"/>
                <a:gd name="T6" fmla="*/ 0 w 44"/>
                <a:gd name="T7" fmla="*/ 45 h 45"/>
                <a:gd name="T8" fmla="*/ 44 w 44"/>
                <a:gd name="T9" fmla="*/ 25 h 45"/>
              </a:gdLst>
              <a:ahLst/>
              <a:cxnLst>
                <a:cxn ang="0">
                  <a:pos x="T0" y="T1"/>
                </a:cxn>
                <a:cxn ang="0">
                  <a:pos x="T2" y="T3"/>
                </a:cxn>
                <a:cxn ang="0">
                  <a:pos x="T4" y="T5"/>
                </a:cxn>
                <a:cxn ang="0">
                  <a:pos x="T6" y="T7"/>
                </a:cxn>
                <a:cxn ang="0">
                  <a:pos x="T8" y="T9"/>
                </a:cxn>
              </a:cxnLst>
              <a:rect l="0" t="0" r="r" b="b"/>
              <a:pathLst>
                <a:path w="44" h="45">
                  <a:moveTo>
                    <a:pt x="44" y="25"/>
                  </a:moveTo>
                  <a:lnTo>
                    <a:pt x="19" y="0"/>
                  </a:lnTo>
                  <a:lnTo>
                    <a:pt x="19" y="0"/>
                  </a:lnTo>
                  <a:lnTo>
                    <a:pt x="0" y="45"/>
                  </a:lnTo>
                  <a:lnTo>
                    <a:pt x="44"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Rectangle 9"/>
            <p:cNvSpPr>
              <a:spLocks noChangeArrowheads="1"/>
            </p:cNvSpPr>
            <p:nvPr/>
          </p:nvSpPr>
          <p:spPr bwMode="auto">
            <a:xfrm>
              <a:off x="3633788" y="1284288"/>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Freeform 10"/>
            <p:cNvSpPr/>
            <p:nvPr/>
          </p:nvSpPr>
          <p:spPr bwMode="auto">
            <a:xfrm>
              <a:off x="3605213" y="1074738"/>
              <a:ext cx="176213" cy="176213"/>
            </a:xfrm>
            <a:custGeom>
              <a:avLst/>
              <a:gdLst>
                <a:gd name="T0" fmla="*/ 101 w 111"/>
                <a:gd name="T1" fmla="*/ 0 h 111"/>
                <a:gd name="T2" fmla="*/ 0 w 111"/>
                <a:gd name="T3" fmla="*/ 101 h 111"/>
                <a:gd name="T4" fmla="*/ 10 w 111"/>
                <a:gd name="T5" fmla="*/ 111 h 111"/>
                <a:gd name="T6" fmla="*/ 111 w 111"/>
                <a:gd name="T7" fmla="*/ 10 h 111"/>
                <a:gd name="T8" fmla="*/ 101 w 111"/>
                <a:gd name="T9" fmla="*/ 0 h 111"/>
              </a:gdLst>
              <a:ahLst/>
              <a:cxnLst>
                <a:cxn ang="0">
                  <a:pos x="T0" y="T1"/>
                </a:cxn>
                <a:cxn ang="0">
                  <a:pos x="T2" y="T3"/>
                </a:cxn>
                <a:cxn ang="0">
                  <a:pos x="T4" y="T5"/>
                </a:cxn>
                <a:cxn ang="0">
                  <a:pos x="T6" y="T7"/>
                </a:cxn>
                <a:cxn ang="0">
                  <a:pos x="T8" y="T9"/>
                </a:cxn>
              </a:cxnLst>
              <a:rect l="0" t="0" r="r" b="b"/>
              <a:pathLst>
                <a:path w="111" h="111">
                  <a:moveTo>
                    <a:pt x="101" y="0"/>
                  </a:moveTo>
                  <a:lnTo>
                    <a:pt x="0" y="101"/>
                  </a:lnTo>
                  <a:lnTo>
                    <a:pt x="10" y="111"/>
                  </a:lnTo>
                  <a:lnTo>
                    <a:pt x="111" y="10"/>
                  </a:ln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Freeform 11"/>
            <p:cNvSpPr/>
            <p:nvPr/>
          </p:nvSpPr>
          <p:spPr bwMode="auto">
            <a:xfrm>
              <a:off x="3629025" y="1098550"/>
              <a:ext cx="177800" cy="177800"/>
            </a:xfrm>
            <a:custGeom>
              <a:avLst/>
              <a:gdLst>
                <a:gd name="T0" fmla="*/ 0 w 112"/>
                <a:gd name="T1" fmla="*/ 102 h 112"/>
                <a:gd name="T2" fmla="*/ 10 w 112"/>
                <a:gd name="T3" fmla="*/ 112 h 112"/>
                <a:gd name="T4" fmla="*/ 112 w 112"/>
                <a:gd name="T5" fmla="*/ 12 h 112"/>
                <a:gd name="T6" fmla="*/ 102 w 112"/>
                <a:gd name="T7" fmla="*/ 0 h 112"/>
                <a:gd name="T8" fmla="*/ 0 w 112"/>
                <a:gd name="T9" fmla="*/ 102 h 112"/>
              </a:gdLst>
              <a:ahLst/>
              <a:cxnLst>
                <a:cxn ang="0">
                  <a:pos x="T0" y="T1"/>
                </a:cxn>
                <a:cxn ang="0">
                  <a:pos x="T2" y="T3"/>
                </a:cxn>
                <a:cxn ang="0">
                  <a:pos x="T4" y="T5"/>
                </a:cxn>
                <a:cxn ang="0">
                  <a:pos x="T6" y="T7"/>
                </a:cxn>
                <a:cxn ang="0">
                  <a:pos x="T8" y="T9"/>
                </a:cxn>
              </a:cxnLst>
              <a:rect l="0" t="0" r="r" b="b"/>
              <a:pathLst>
                <a:path w="112" h="112">
                  <a:moveTo>
                    <a:pt x="0" y="102"/>
                  </a:moveTo>
                  <a:lnTo>
                    <a:pt x="10" y="112"/>
                  </a:lnTo>
                  <a:lnTo>
                    <a:pt x="112" y="12"/>
                  </a:lnTo>
                  <a:lnTo>
                    <a:pt x="102" y="0"/>
                  </a:lnTo>
                  <a:lnTo>
                    <a:pt x="0" y="10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775075" y="1050925"/>
              <a:ext cx="55563" cy="52388"/>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4"/>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
            <p:cNvSpPr/>
            <p:nvPr/>
          </p:nvSpPr>
          <p:spPr bwMode="auto">
            <a:xfrm>
              <a:off x="3440113" y="1058863"/>
              <a:ext cx="327025" cy="325438"/>
            </a:xfrm>
            <a:custGeom>
              <a:avLst/>
              <a:gdLst>
                <a:gd name="T0" fmla="*/ 182 w 206"/>
                <a:gd name="T1" fmla="*/ 180 h 205"/>
                <a:gd name="T2" fmla="*/ 25 w 206"/>
                <a:gd name="T3" fmla="*/ 180 h 205"/>
                <a:gd name="T4" fmla="*/ 25 w 206"/>
                <a:gd name="T5" fmla="*/ 25 h 205"/>
                <a:gd name="T6" fmla="*/ 172 w 206"/>
                <a:gd name="T7" fmla="*/ 25 h 205"/>
                <a:gd name="T8" fmla="*/ 198 w 206"/>
                <a:gd name="T9" fmla="*/ 0 h 205"/>
                <a:gd name="T10" fmla="*/ 0 w 206"/>
                <a:gd name="T11" fmla="*/ 0 h 205"/>
                <a:gd name="T12" fmla="*/ 0 w 206"/>
                <a:gd name="T13" fmla="*/ 205 h 205"/>
                <a:gd name="T14" fmla="*/ 206 w 206"/>
                <a:gd name="T15" fmla="*/ 205 h 205"/>
                <a:gd name="T16" fmla="*/ 206 w 206"/>
                <a:gd name="T17" fmla="*/ 76 h 205"/>
                <a:gd name="T18" fmla="*/ 182 w 206"/>
                <a:gd name="T19" fmla="*/ 101 h 205"/>
                <a:gd name="T20" fmla="*/ 182 w 206"/>
                <a:gd name="T21" fmla="*/ 18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05">
                  <a:moveTo>
                    <a:pt x="182" y="180"/>
                  </a:moveTo>
                  <a:lnTo>
                    <a:pt x="25" y="180"/>
                  </a:lnTo>
                  <a:lnTo>
                    <a:pt x="25" y="25"/>
                  </a:lnTo>
                  <a:lnTo>
                    <a:pt x="172" y="25"/>
                  </a:lnTo>
                  <a:lnTo>
                    <a:pt x="198" y="0"/>
                  </a:lnTo>
                  <a:lnTo>
                    <a:pt x="0" y="0"/>
                  </a:lnTo>
                  <a:lnTo>
                    <a:pt x="0" y="205"/>
                  </a:lnTo>
                  <a:lnTo>
                    <a:pt x="206" y="205"/>
                  </a:lnTo>
                  <a:lnTo>
                    <a:pt x="206" y="76"/>
                  </a:lnTo>
                  <a:lnTo>
                    <a:pt x="182" y="101"/>
                  </a:lnTo>
                  <a:lnTo>
                    <a:pt x="182" y="1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 calcmode="lin" valueType="num">
                                      <p:cBhvr additive="base">
                                        <p:cTn id="46" dur="250" fill="hold"/>
                                        <p:tgtEl>
                                          <p:spTgt spid="5"/>
                                        </p:tgtEl>
                                        <p:attrNameLst>
                                          <p:attrName>ppt_x</p:attrName>
                                        </p:attrNameLst>
                                      </p:cBhvr>
                                      <p:tavLst>
                                        <p:tav tm="0">
                                          <p:val>
                                            <p:strVal val="#ppt_x"/>
                                          </p:val>
                                        </p:tav>
                                        <p:tav tm="100000">
                                          <p:val>
                                            <p:strVal val="#ppt_x"/>
                                          </p:val>
                                        </p:tav>
                                      </p:tavLst>
                                    </p:anim>
                                    <p:anim calcmode="lin" valueType="num">
                                      <p:cBhvr additive="base">
                                        <p:cTn id="47" dur="250" fill="hold"/>
                                        <p:tgtEl>
                                          <p:spTgt spid="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250" fill="hold"/>
                                        <p:tgtEl>
                                          <p:spTgt spid="8"/>
                                        </p:tgtEl>
                                        <p:attrNameLst>
                                          <p:attrName>ppt_x</p:attrName>
                                        </p:attrNameLst>
                                      </p:cBhvr>
                                      <p:tavLst>
                                        <p:tav tm="0">
                                          <p:val>
                                            <p:strVal val="#ppt_x"/>
                                          </p:val>
                                        </p:tav>
                                        <p:tav tm="100000">
                                          <p:val>
                                            <p:strVal val="#ppt_x"/>
                                          </p:val>
                                        </p:tav>
                                      </p:tavLst>
                                    </p:anim>
                                    <p:anim calcmode="lin" valueType="num">
                                      <p:cBhvr additive="base">
                                        <p:cTn id="52" dur="250" fill="hold"/>
                                        <p:tgtEl>
                                          <p:spTgt spid="8"/>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250" fill="hold"/>
                                        <p:tgtEl>
                                          <p:spTgt spid="31"/>
                                        </p:tgtEl>
                                        <p:attrNameLst>
                                          <p:attrName>ppt_x</p:attrName>
                                        </p:attrNameLst>
                                      </p:cBhvr>
                                      <p:tavLst>
                                        <p:tav tm="0">
                                          <p:val>
                                            <p:strVal val="#ppt_x"/>
                                          </p:val>
                                        </p:tav>
                                        <p:tav tm="100000">
                                          <p:val>
                                            <p:strVal val="#ppt_x"/>
                                          </p:val>
                                        </p:tav>
                                      </p:tavLst>
                                    </p:anim>
                                    <p:anim calcmode="lin" valueType="num">
                                      <p:cBhvr additive="base">
                                        <p:cTn id="57" dur="250" fill="hold"/>
                                        <p:tgtEl>
                                          <p:spTgt spid="31"/>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additive="base">
                                        <p:cTn id="61" dur="250" fill="hold"/>
                                        <p:tgtEl>
                                          <p:spTgt spid="7"/>
                                        </p:tgtEl>
                                        <p:attrNameLst>
                                          <p:attrName>ppt_x</p:attrName>
                                        </p:attrNameLst>
                                      </p:cBhvr>
                                      <p:tavLst>
                                        <p:tav tm="0">
                                          <p:val>
                                            <p:strVal val="#ppt_x"/>
                                          </p:val>
                                        </p:tav>
                                        <p:tav tm="100000">
                                          <p:val>
                                            <p:strVal val="#ppt_x"/>
                                          </p:val>
                                        </p:tav>
                                      </p:tavLst>
                                    </p:anim>
                                    <p:anim calcmode="lin" valueType="num">
                                      <p:cBhvr additive="base">
                                        <p:cTn id="62" dur="250" fill="hold"/>
                                        <p:tgtEl>
                                          <p:spTgt spid="7"/>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1"/>
                                        </p:tgtEl>
                                        <p:attrNameLst>
                                          <p:attrName>style.visibility</p:attrName>
                                        </p:attrNameLst>
                                      </p:cBhvr>
                                      <p:to>
                                        <p:strVal val="visible"/>
                                      </p:to>
                                    </p:set>
                                    <p:anim calcmode="lin" valueType="num">
                                      <p:cBhvr additive="base">
                                        <p:cTn id="66" dur="250" fill="hold"/>
                                        <p:tgtEl>
                                          <p:spTgt spid="11"/>
                                        </p:tgtEl>
                                        <p:attrNameLst>
                                          <p:attrName>ppt_x</p:attrName>
                                        </p:attrNameLst>
                                      </p:cBhvr>
                                      <p:tavLst>
                                        <p:tav tm="0">
                                          <p:val>
                                            <p:strVal val="#ppt_x"/>
                                          </p:val>
                                        </p:tav>
                                        <p:tav tm="100000">
                                          <p:val>
                                            <p:strVal val="#ppt_x"/>
                                          </p:val>
                                        </p:tav>
                                      </p:tavLst>
                                    </p:anim>
                                    <p:anim calcmode="lin" valueType="num">
                                      <p:cBhvr additive="base">
                                        <p:cTn id="67" dur="250" fill="hold"/>
                                        <p:tgtEl>
                                          <p:spTgt spid="11"/>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250" fill="hold"/>
                                        <p:tgtEl>
                                          <p:spTgt spid="26"/>
                                        </p:tgtEl>
                                        <p:attrNameLst>
                                          <p:attrName>ppt_x</p:attrName>
                                        </p:attrNameLst>
                                      </p:cBhvr>
                                      <p:tavLst>
                                        <p:tav tm="0">
                                          <p:val>
                                            <p:strVal val="#ppt_x"/>
                                          </p:val>
                                        </p:tav>
                                        <p:tav tm="100000">
                                          <p:val>
                                            <p:strVal val="#ppt_x"/>
                                          </p:val>
                                        </p:tav>
                                      </p:tavLst>
                                    </p:anim>
                                    <p:anim calcmode="lin" valueType="num">
                                      <p:cBhvr additive="base">
                                        <p:cTn id="72" dur="250" fill="hold"/>
                                        <p:tgtEl>
                                          <p:spTgt spid="26"/>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additive="base">
                                        <p:cTn id="81" dur="250" fill="hold"/>
                                        <p:tgtEl>
                                          <p:spTgt spid="14"/>
                                        </p:tgtEl>
                                        <p:attrNameLst>
                                          <p:attrName>ppt_x</p:attrName>
                                        </p:attrNameLst>
                                      </p:cBhvr>
                                      <p:tavLst>
                                        <p:tav tm="0">
                                          <p:val>
                                            <p:strVal val="#ppt_x"/>
                                          </p:val>
                                        </p:tav>
                                        <p:tav tm="100000">
                                          <p:val>
                                            <p:strVal val="#ppt_x"/>
                                          </p:val>
                                        </p:tav>
                                      </p:tavLst>
                                    </p:anim>
                                    <p:anim calcmode="lin" valueType="num">
                                      <p:cBhvr additive="base">
                                        <p:cTn id="82" dur="250" fill="hold"/>
                                        <p:tgtEl>
                                          <p:spTgt spid="1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250" fill="hold"/>
                                        <p:tgtEl>
                                          <p:spTgt spid="23"/>
                                        </p:tgtEl>
                                        <p:attrNameLst>
                                          <p:attrName>ppt_x</p:attrName>
                                        </p:attrNameLst>
                                      </p:cBhvr>
                                      <p:tavLst>
                                        <p:tav tm="0">
                                          <p:val>
                                            <p:strVal val="#ppt_x"/>
                                          </p:val>
                                        </p:tav>
                                        <p:tav tm="100000">
                                          <p:val>
                                            <p:strVal val="#ppt_x"/>
                                          </p:val>
                                        </p:tav>
                                      </p:tavLst>
                                    </p:anim>
                                    <p:anim calcmode="lin" valueType="num">
                                      <p:cBhvr additive="base">
                                        <p:cTn id="87" dur="250" fill="hold"/>
                                        <p:tgtEl>
                                          <p:spTgt spid="2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3"/>
                                        </p:tgtEl>
                                        <p:attrNameLst>
                                          <p:attrName>style.visibility</p:attrName>
                                        </p:attrNameLst>
                                      </p:cBhvr>
                                      <p:to>
                                        <p:strVal val="visible"/>
                                      </p:to>
                                    </p:set>
                                    <p:anim calcmode="lin" valueType="num">
                                      <p:cBhvr additive="base">
                                        <p:cTn id="91" dur="250" fill="hold"/>
                                        <p:tgtEl>
                                          <p:spTgt spid="13"/>
                                        </p:tgtEl>
                                        <p:attrNameLst>
                                          <p:attrName>ppt_x</p:attrName>
                                        </p:attrNameLst>
                                      </p:cBhvr>
                                      <p:tavLst>
                                        <p:tav tm="0">
                                          <p:val>
                                            <p:strVal val="#ppt_x"/>
                                          </p:val>
                                        </p:tav>
                                        <p:tav tm="100000">
                                          <p:val>
                                            <p:strVal val="#ppt_x"/>
                                          </p:val>
                                        </p:tav>
                                      </p:tavLst>
                                    </p:anim>
                                    <p:anim calcmode="lin" valueType="num">
                                      <p:cBhvr additive="base">
                                        <p:cTn id="92" dur="250" fill="hold"/>
                                        <p:tgtEl>
                                          <p:spTgt spid="13"/>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250" fill="hold"/>
                                        <p:tgtEl>
                                          <p:spTgt spid="21"/>
                                        </p:tgtEl>
                                        <p:attrNameLst>
                                          <p:attrName>ppt_x</p:attrName>
                                        </p:attrNameLst>
                                      </p:cBhvr>
                                      <p:tavLst>
                                        <p:tav tm="0">
                                          <p:val>
                                            <p:strVal val="#ppt_x"/>
                                          </p:val>
                                        </p:tav>
                                        <p:tav tm="100000">
                                          <p:val>
                                            <p:strVal val="#ppt_x"/>
                                          </p:val>
                                        </p:tav>
                                      </p:tavLst>
                                    </p:anim>
                                    <p:anim calcmode="lin" valueType="num">
                                      <p:cBhvr additive="base">
                                        <p:cTn id="97" dur="250" fill="hold"/>
                                        <p:tgtEl>
                                          <p:spTgt spid="2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22"/>
                                        </p:tgtEl>
                                        <p:attrNameLst>
                                          <p:attrName>style.visibility</p:attrName>
                                        </p:attrNameLst>
                                      </p:cBhvr>
                                      <p:to>
                                        <p:strVal val="visible"/>
                                      </p:to>
                                    </p:set>
                                    <p:anim calcmode="lin" valueType="num">
                                      <p:cBhvr additive="base">
                                        <p:cTn id="101" dur="250" fill="hold"/>
                                        <p:tgtEl>
                                          <p:spTgt spid="22"/>
                                        </p:tgtEl>
                                        <p:attrNameLst>
                                          <p:attrName>ppt_x</p:attrName>
                                        </p:attrNameLst>
                                      </p:cBhvr>
                                      <p:tavLst>
                                        <p:tav tm="0">
                                          <p:val>
                                            <p:strVal val="#ppt_x"/>
                                          </p:val>
                                        </p:tav>
                                        <p:tav tm="100000">
                                          <p:val>
                                            <p:strVal val="#ppt_x"/>
                                          </p:val>
                                        </p:tav>
                                      </p:tavLst>
                                    </p:anim>
                                    <p:anim calcmode="lin" valueType="num">
                                      <p:cBhvr additive="base">
                                        <p:cTn id="102" dur="250" fill="hold"/>
                                        <p:tgtEl>
                                          <p:spTgt spid="2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 calcmode="lin" valueType="num">
                                      <p:cBhvr additive="base">
                                        <p:cTn id="106" dur="250" fill="hold"/>
                                        <p:tgtEl>
                                          <p:spTgt spid="19"/>
                                        </p:tgtEl>
                                        <p:attrNameLst>
                                          <p:attrName>ppt_x</p:attrName>
                                        </p:attrNameLst>
                                      </p:cBhvr>
                                      <p:tavLst>
                                        <p:tav tm="0">
                                          <p:val>
                                            <p:strVal val="#ppt_x"/>
                                          </p:val>
                                        </p:tav>
                                        <p:tav tm="100000">
                                          <p:val>
                                            <p:strVal val="#ppt_x"/>
                                          </p:val>
                                        </p:tav>
                                      </p:tavLst>
                                    </p:anim>
                                    <p:anim calcmode="lin" valueType="num">
                                      <p:cBhvr additive="base">
                                        <p:cTn id="107" dur="250" fill="hold"/>
                                        <p:tgtEl>
                                          <p:spTgt spid="19"/>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250" fill="hold"/>
                                        <p:tgtEl>
                                          <p:spTgt spid="20"/>
                                        </p:tgtEl>
                                        <p:attrNameLst>
                                          <p:attrName>ppt_x</p:attrName>
                                        </p:attrNameLst>
                                      </p:cBhvr>
                                      <p:tavLst>
                                        <p:tav tm="0">
                                          <p:val>
                                            <p:strVal val="#ppt_x"/>
                                          </p:val>
                                        </p:tav>
                                        <p:tav tm="100000">
                                          <p:val>
                                            <p:strVal val="#ppt_x"/>
                                          </p:val>
                                        </p:tav>
                                      </p:tavLst>
                                    </p:anim>
                                    <p:anim calcmode="lin" valueType="num">
                                      <p:cBhvr additive="base">
                                        <p:cTn id="112" dur="2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7" grpId="0"/>
      <p:bldP spid="8" grpId="0" animBg="1"/>
      <p:bldP spid="10" grpId="0"/>
      <p:bldP spid="11" grpId="0" animBg="1"/>
      <p:bldP spid="13" grpId="0"/>
      <p:bldP spid="14" grpId="0" animBg="1"/>
      <p:bldP spid="19" grpId="0" animBg="1"/>
      <p:bldP spid="20" grpId="0"/>
      <p:bldP spid="21" grpId="0" animBg="1"/>
      <p:bldP spid="22"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8000" b="-18000"/>
          </a:stretch>
        </a:blipFill>
        <a:effectLst/>
      </p:bgPr>
    </p:bg>
    <p:spTree>
      <p:nvGrpSpPr>
        <p:cNvPr id="1" name=""/>
        <p:cNvGrpSpPr/>
        <p:nvPr/>
      </p:nvGrpSpPr>
      <p:grpSpPr>
        <a:xfrm>
          <a:off x="0" y="0"/>
          <a:ext cx="0" cy="0"/>
          <a:chOff x="0" y="0"/>
          <a:chExt cx="0" cy="0"/>
        </a:xfrm>
      </p:grpSpPr>
      <p:sp>
        <p:nvSpPr>
          <p:cNvPr id="2" name="Rectangle 1"/>
          <p:cNvSpPr/>
          <p:nvPr/>
        </p:nvSpPr>
        <p:spPr>
          <a:xfrm>
            <a:off x="2286000" y="1885950"/>
            <a:ext cx="4648200" cy="325755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28657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25908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Connectivity</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consequat risus loamis. </a:t>
            </a:r>
            <a:endPar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 name="Freeform 35"/>
          <p:cNvSpPr>
            <a:spLocks noEditPoints="1"/>
          </p:cNvSpPr>
          <p:nvPr/>
        </p:nvSpPr>
        <p:spPr bwMode="auto">
          <a:xfrm>
            <a:off x="30336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 name="Oval 5"/>
          <p:cNvSpPr/>
          <p:nvPr/>
        </p:nvSpPr>
        <p:spPr>
          <a:xfrm>
            <a:off x="4276135"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 name="Text Box 10"/>
          <p:cNvSpPr txBox="1">
            <a:spLocks noChangeArrowheads="1"/>
          </p:cNvSpPr>
          <p:nvPr/>
        </p:nvSpPr>
        <p:spPr bwMode="auto">
          <a:xfrm>
            <a:off x="4001177"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Connectivity</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consequat risus loamis. </a:t>
            </a:r>
            <a:endPar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 name="Freeform 35"/>
          <p:cNvSpPr>
            <a:spLocks noEditPoints="1"/>
          </p:cNvSpPr>
          <p:nvPr/>
        </p:nvSpPr>
        <p:spPr bwMode="auto">
          <a:xfrm>
            <a:off x="4444057"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 name="Oval 8"/>
          <p:cNvSpPr/>
          <p:nvPr/>
        </p:nvSpPr>
        <p:spPr>
          <a:xfrm>
            <a:off x="5685158" y="3087836"/>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0" name="Text Box 10"/>
          <p:cNvSpPr txBox="1">
            <a:spLocks noChangeArrowheads="1"/>
          </p:cNvSpPr>
          <p:nvPr/>
        </p:nvSpPr>
        <p:spPr bwMode="auto">
          <a:xfrm>
            <a:off x="5410200" y="3884464"/>
            <a:ext cx="1266235"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Connectivity</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consequat risus loamis. </a:t>
            </a:r>
            <a:endPar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Freeform 35"/>
          <p:cNvSpPr>
            <a:spLocks noEditPoints="1"/>
          </p:cNvSpPr>
          <p:nvPr/>
        </p:nvSpPr>
        <p:spPr bwMode="auto">
          <a:xfrm>
            <a:off x="5853080" y="3319708"/>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2590800" y="1885950"/>
            <a:ext cx="4085635" cy="961802"/>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Competitor Strategy</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p>
        </p:txBody>
      </p:sp>
      <p:cxnSp>
        <p:nvCxnSpPr>
          <p:cNvPr id="13" name="Straight Connector 12"/>
          <p:cNvCxnSpPr/>
          <p:nvPr/>
        </p:nvCxnSpPr>
        <p:spPr>
          <a:xfrm>
            <a:off x="2590800" y="2952750"/>
            <a:ext cx="408563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250" fill="hold"/>
                                        <p:tgtEl>
                                          <p:spTgt spid="12"/>
                                        </p:tgtEl>
                                        <p:attrNameLst>
                                          <p:attrName>ppt_x</p:attrName>
                                        </p:attrNameLst>
                                      </p:cBhvr>
                                      <p:tavLst>
                                        <p:tav tm="0">
                                          <p:val>
                                            <p:strVal val="#ppt_x"/>
                                          </p:val>
                                        </p:tav>
                                        <p:tav tm="100000">
                                          <p:val>
                                            <p:strVal val="#ppt_x"/>
                                          </p:val>
                                        </p:tav>
                                      </p:tavLst>
                                    </p:anim>
                                    <p:anim calcmode="lin" valueType="num">
                                      <p:cBhvr additive="base">
                                        <p:cTn id="13" dur="25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250" fill="hold"/>
                                        <p:tgtEl>
                                          <p:spTgt spid="13"/>
                                        </p:tgtEl>
                                        <p:attrNameLst>
                                          <p:attrName>ppt_x</p:attrName>
                                        </p:attrNameLst>
                                      </p:cBhvr>
                                      <p:tavLst>
                                        <p:tav tm="0">
                                          <p:val>
                                            <p:strVal val="#ppt_x"/>
                                          </p:val>
                                        </p:tav>
                                        <p:tav tm="100000">
                                          <p:val>
                                            <p:strVal val="#ppt_x"/>
                                          </p:val>
                                        </p:tav>
                                      </p:tavLst>
                                    </p:anim>
                                    <p:anim calcmode="lin" valueType="num">
                                      <p:cBhvr additive="base">
                                        <p:cTn id="18" dur="250" fill="hold"/>
                                        <p:tgtEl>
                                          <p:spTgt spid="1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additive="base">
                                        <p:cTn id="22" dur="250" fill="hold"/>
                                        <p:tgtEl>
                                          <p:spTgt spid="3"/>
                                        </p:tgtEl>
                                        <p:attrNameLst>
                                          <p:attrName>ppt_x</p:attrName>
                                        </p:attrNameLst>
                                      </p:cBhvr>
                                      <p:tavLst>
                                        <p:tav tm="0">
                                          <p:val>
                                            <p:strVal val="#ppt_x"/>
                                          </p:val>
                                        </p:tav>
                                        <p:tav tm="100000">
                                          <p:val>
                                            <p:strVal val="#ppt_x"/>
                                          </p:val>
                                        </p:tav>
                                      </p:tavLst>
                                    </p:anim>
                                    <p:anim calcmode="lin" valueType="num">
                                      <p:cBhvr additive="base">
                                        <p:cTn id="23" dur="250" fill="hold"/>
                                        <p:tgtEl>
                                          <p:spTgt spid="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250" fill="hold"/>
                                        <p:tgtEl>
                                          <p:spTgt spid="8"/>
                                        </p:tgtEl>
                                        <p:attrNameLst>
                                          <p:attrName>ppt_x</p:attrName>
                                        </p:attrNameLst>
                                      </p:cBhvr>
                                      <p:tavLst>
                                        <p:tav tm="0">
                                          <p:val>
                                            <p:strVal val="#ppt_x"/>
                                          </p:val>
                                        </p:tav>
                                        <p:tav tm="100000">
                                          <p:val>
                                            <p:strVal val="#ppt_x"/>
                                          </p:val>
                                        </p:tav>
                                      </p:tavLst>
                                    </p:anim>
                                    <p:anim calcmode="lin" valueType="num">
                                      <p:cBhvr additive="base">
                                        <p:cTn id="43" dur="250" fill="hold"/>
                                        <p:tgtEl>
                                          <p:spTgt spid="8"/>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7"/>
                                        </p:tgtEl>
                                        <p:attrNameLst>
                                          <p:attrName>style.visibility</p:attrName>
                                        </p:attrNameLst>
                                      </p:cBhvr>
                                      <p:to>
                                        <p:strVal val="visible"/>
                                      </p:to>
                                    </p:set>
                                    <p:anim calcmode="lin" valueType="num">
                                      <p:cBhvr additive="base">
                                        <p:cTn id="47" dur="250" fill="hold"/>
                                        <p:tgtEl>
                                          <p:spTgt spid="7"/>
                                        </p:tgtEl>
                                        <p:attrNameLst>
                                          <p:attrName>ppt_x</p:attrName>
                                        </p:attrNameLst>
                                      </p:cBhvr>
                                      <p:tavLst>
                                        <p:tav tm="0">
                                          <p:val>
                                            <p:strVal val="#ppt_x"/>
                                          </p:val>
                                        </p:tav>
                                        <p:tav tm="100000">
                                          <p:val>
                                            <p:strVal val="#ppt_x"/>
                                          </p:val>
                                        </p:tav>
                                      </p:tavLst>
                                    </p:anim>
                                    <p:anim calcmode="lin" valueType="num">
                                      <p:cBhvr additive="base">
                                        <p:cTn id="48" dur="250" fill="hold"/>
                                        <p:tgtEl>
                                          <p:spTgt spid="7"/>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250" fill="hold"/>
                                        <p:tgtEl>
                                          <p:spTgt spid="9"/>
                                        </p:tgtEl>
                                        <p:attrNameLst>
                                          <p:attrName>ppt_x</p:attrName>
                                        </p:attrNameLst>
                                      </p:cBhvr>
                                      <p:tavLst>
                                        <p:tav tm="0">
                                          <p:val>
                                            <p:strVal val="#ppt_x"/>
                                          </p:val>
                                        </p:tav>
                                        <p:tav tm="100000">
                                          <p:val>
                                            <p:strVal val="#ppt_x"/>
                                          </p:val>
                                        </p:tav>
                                      </p:tavLst>
                                    </p:anim>
                                    <p:anim calcmode="lin" valueType="num">
                                      <p:cBhvr additive="base">
                                        <p:cTn id="53" dur="250" fill="hold"/>
                                        <p:tgtEl>
                                          <p:spTgt spid="9"/>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250" fill="hold"/>
                                        <p:tgtEl>
                                          <p:spTgt spid="11"/>
                                        </p:tgtEl>
                                        <p:attrNameLst>
                                          <p:attrName>ppt_x</p:attrName>
                                        </p:attrNameLst>
                                      </p:cBhvr>
                                      <p:tavLst>
                                        <p:tav tm="0">
                                          <p:val>
                                            <p:strVal val="#ppt_x"/>
                                          </p:val>
                                        </p:tav>
                                        <p:tav tm="100000">
                                          <p:val>
                                            <p:strVal val="#ppt_x"/>
                                          </p:val>
                                        </p:tav>
                                      </p:tavLst>
                                    </p:anim>
                                    <p:anim calcmode="lin" valueType="num">
                                      <p:cBhvr additive="base">
                                        <p:cTn id="58" dur="250" fill="hold"/>
                                        <p:tgtEl>
                                          <p:spTgt spid="11"/>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additive="base">
                                        <p:cTn id="62" dur="250" fill="hold"/>
                                        <p:tgtEl>
                                          <p:spTgt spid="10"/>
                                        </p:tgtEl>
                                        <p:attrNameLst>
                                          <p:attrName>ppt_x</p:attrName>
                                        </p:attrNameLst>
                                      </p:cBhvr>
                                      <p:tavLst>
                                        <p:tav tm="0">
                                          <p:val>
                                            <p:strVal val="#ppt_x"/>
                                          </p:val>
                                        </p:tav>
                                        <p:tav tm="100000">
                                          <p:val>
                                            <p:strVal val="#ppt_x"/>
                                          </p:val>
                                        </p:tav>
                                      </p:tavLst>
                                    </p:anim>
                                    <p:anim calcmode="lin" valueType="num">
                                      <p:cBhvr additive="base">
                                        <p:cTn id="63" dur="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animBg="1"/>
      <p:bldP spid="7" grpId="0"/>
      <p:bldP spid="8" grpId="0" animBg="1"/>
      <p:bldP spid="9" grpId="0" animBg="1"/>
      <p:bldP spid="10" grpId="0"/>
      <p:bldP spid="11" grpId="0" animBg="1"/>
      <p:bldP spid="1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Process Flowchart</a:t>
            </a:r>
          </a:p>
        </p:txBody>
      </p:sp>
      <p:sp>
        <p:nvSpPr>
          <p:cNvPr id="6" name="Oval 5"/>
          <p:cNvSpPr>
            <a:spLocks noChangeArrowheads="1"/>
          </p:cNvSpPr>
          <p:nvPr/>
        </p:nvSpPr>
        <p:spPr bwMode="auto">
          <a:xfrm>
            <a:off x="3725203" y="2313778"/>
            <a:ext cx="1086073" cy="110280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308073" y="2313778"/>
            <a:ext cx="692927" cy="70579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5816172" y="2666677"/>
            <a:ext cx="540527"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9" name="Oval 8"/>
          <p:cNvSpPr>
            <a:spLocks noChangeArrowheads="1"/>
          </p:cNvSpPr>
          <p:nvPr/>
        </p:nvSpPr>
        <p:spPr bwMode="auto">
          <a:xfrm>
            <a:off x="5706575" y="1289623"/>
            <a:ext cx="540527"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0" name="Oval 9"/>
          <p:cNvSpPr>
            <a:spLocks noChangeArrowheads="1"/>
          </p:cNvSpPr>
          <p:nvPr/>
        </p:nvSpPr>
        <p:spPr bwMode="auto">
          <a:xfrm>
            <a:off x="4225566" y="1123949"/>
            <a:ext cx="709184" cy="71791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1" name="Oval 10"/>
          <p:cNvSpPr>
            <a:spLocks noChangeArrowheads="1"/>
          </p:cNvSpPr>
          <p:nvPr/>
        </p:nvSpPr>
        <p:spPr bwMode="auto">
          <a:xfrm>
            <a:off x="2982189" y="1478723"/>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2" name="Oval 11"/>
          <p:cNvSpPr>
            <a:spLocks noChangeArrowheads="1"/>
          </p:cNvSpPr>
          <p:nvPr/>
        </p:nvSpPr>
        <p:spPr bwMode="auto">
          <a:xfrm>
            <a:off x="1685260" y="1306357"/>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3" name="Oval 12"/>
          <p:cNvSpPr>
            <a:spLocks noChangeArrowheads="1"/>
          </p:cNvSpPr>
          <p:nvPr/>
        </p:nvSpPr>
        <p:spPr bwMode="auto">
          <a:xfrm>
            <a:off x="1033969" y="3846663"/>
            <a:ext cx="765592" cy="782182"/>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4" name="Oval 13"/>
          <p:cNvSpPr>
            <a:spLocks noChangeArrowheads="1"/>
          </p:cNvSpPr>
          <p:nvPr/>
        </p:nvSpPr>
        <p:spPr bwMode="auto">
          <a:xfrm>
            <a:off x="1745474" y="2279716"/>
            <a:ext cx="788230" cy="795485"/>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5" name="Oval 14"/>
          <p:cNvSpPr>
            <a:spLocks noChangeArrowheads="1"/>
          </p:cNvSpPr>
          <p:nvPr/>
        </p:nvSpPr>
        <p:spPr bwMode="auto">
          <a:xfrm>
            <a:off x="4364463" y="4064212"/>
            <a:ext cx="543874" cy="550568"/>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6" name="Oval 15"/>
          <p:cNvSpPr>
            <a:spLocks noChangeArrowheads="1"/>
          </p:cNvSpPr>
          <p:nvPr/>
        </p:nvSpPr>
        <p:spPr bwMode="auto">
          <a:xfrm>
            <a:off x="5926775" y="3705576"/>
            <a:ext cx="808597" cy="826119"/>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a:spLocks noChangeArrowheads="1"/>
          </p:cNvSpPr>
          <p:nvPr/>
        </p:nvSpPr>
        <p:spPr bwMode="auto">
          <a:xfrm>
            <a:off x="2448356" y="3419931"/>
            <a:ext cx="543874" cy="552240"/>
          </a:xfrm>
          <a:prstGeom prst="ellipse">
            <a:avLst/>
          </a:prstGeom>
          <a:solidFill>
            <a:srgbClr val="4BACC6"/>
          </a:solidFill>
          <a:ln>
            <a:noFill/>
          </a:ln>
        </p:spPr>
        <p:txBody>
          <a:bodyPr vert="horz" wrap="square" lIns="91440" tIns="45720" rIns="91440" bIns="45720" numCol="1" anchor="t" anchorCtr="0" compatLnSpc="1"/>
          <a:lstStyle/>
          <a:p>
            <a:endParaRPr lang="en-US"/>
          </a:p>
        </p:txBody>
      </p:sp>
      <p:cxnSp>
        <p:nvCxnSpPr>
          <p:cNvPr id="22" name="Straight Connector 21"/>
          <p:cNvCxnSpPr>
            <a:stCxn id="11" idx="6"/>
            <a:endCxn id="10" idx="2"/>
          </p:cNvCxnSpPr>
          <p:nvPr/>
        </p:nvCxnSpPr>
        <p:spPr>
          <a:xfrm flipV="1">
            <a:off x="3526063" y="1482906"/>
            <a:ext cx="699503" cy="2719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1" idx="2"/>
            <a:endCxn id="12" idx="6"/>
          </p:cNvCxnSpPr>
          <p:nvPr/>
        </p:nvCxnSpPr>
        <p:spPr>
          <a:xfrm flipH="1" flipV="1">
            <a:off x="2229134" y="1582477"/>
            <a:ext cx="753055" cy="17236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12" idx="4"/>
            <a:endCxn id="14" idx="0"/>
          </p:cNvCxnSpPr>
          <p:nvPr/>
        </p:nvCxnSpPr>
        <p:spPr>
          <a:xfrm>
            <a:off x="1957197" y="1858597"/>
            <a:ext cx="182392" cy="42111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14" idx="3"/>
            <a:endCxn id="13" idx="0"/>
          </p:cNvCxnSpPr>
          <p:nvPr/>
        </p:nvCxnSpPr>
        <p:spPr>
          <a:xfrm flipH="1">
            <a:off x="1416765" y="2958705"/>
            <a:ext cx="444143" cy="88795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11" idx="5"/>
            <a:endCxn id="6" idx="1"/>
          </p:cNvCxnSpPr>
          <p:nvPr/>
        </p:nvCxnSpPr>
        <p:spPr>
          <a:xfrm>
            <a:off x="3446414" y="1950089"/>
            <a:ext cx="437841" cy="52519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6" idx="2"/>
            <a:endCxn id="14" idx="6"/>
          </p:cNvCxnSpPr>
          <p:nvPr/>
        </p:nvCxnSpPr>
        <p:spPr>
          <a:xfrm flipH="1" flipV="1">
            <a:off x="2533704" y="2677459"/>
            <a:ext cx="1191499" cy="1877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 idx="3"/>
            <a:endCxn id="17" idx="6"/>
          </p:cNvCxnSpPr>
          <p:nvPr/>
        </p:nvCxnSpPr>
        <p:spPr>
          <a:xfrm flipH="1">
            <a:off x="2992230" y="3255084"/>
            <a:ext cx="892025" cy="4409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17" idx="3"/>
            <a:endCxn id="13" idx="6"/>
          </p:cNvCxnSpPr>
          <p:nvPr/>
        </p:nvCxnSpPr>
        <p:spPr>
          <a:xfrm flipH="1">
            <a:off x="1799561" y="3891297"/>
            <a:ext cx="728444" cy="34645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17" idx="1"/>
            <a:endCxn id="14" idx="5"/>
          </p:cNvCxnSpPr>
          <p:nvPr/>
        </p:nvCxnSpPr>
        <p:spPr>
          <a:xfrm flipH="1" flipV="1">
            <a:off x="2418270" y="2958705"/>
            <a:ext cx="109735" cy="5421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6" idx="0"/>
            <a:endCxn id="10" idx="4"/>
          </p:cNvCxnSpPr>
          <p:nvPr/>
        </p:nvCxnSpPr>
        <p:spPr>
          <a:xfrm flipV="1">
            <a:off x="4268240" y="1841862"/>
            <a:ext cx="311918" cy="47191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6" idx="4"/>
            <a:endCxn id="15" idx="0"/>
          </p:cNvCxnSpPr>
          <p:nvPr/>
        </p:nvCxnSpPr>
        <p:spPr>
          <a:xfrm>
            <a:off x="4268240" y="3416586"/>
            <a:ext cx="368160" cy="64762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a:stCxn id="17" idx="5"/>
            <a:endCxn id="15" idx="2"/>
          </p:cNvCxnSpPr>
          <p:nvPr/>
        </p:nvCxnSpPr>
        <p:spPr>
          <a:xfrm>
            <a:off x="2912581" y="3891297"/>
            <a:ext cx="1451882" cy="44819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a:stCxn id="14" idx="7"/>
            <a:endCxn id="11" idx="3"/>
          </p:cNvCxnSpPr>
          <p:nvPr/>
        </p:nvCxnSpPr>
        <p:spPr>
          <a:xfrm flipV="1">
            <a:off x="2418270" y="1950089"/>
            <a:ext cx="643568" cy="44612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a:stCxn id="10" idx="6"/>
            <a:endCxn id="9" idx="2"/>
          </p:cNvCxnSpPr>
          <p:nvPr/>
        </p:nvCxnSpPr>
        <p:spPr>
          <a:xfrm>
            <a:off x="4934750" y="1482906"/>
            <a:ext cx="771825" cy="8283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a:stCxn id="9" idx="6"/>
            <a:endCxn id="7" idx="1"/>
          </p:cNvCxnSpPr>
          <p:nvPr/>
        </p:nvCxnSpPr>
        <p:spPr>
          <a:xfrm>
            <a:off x="6247102" y="1565743"/>
            <a:ext cx="1162448" cy="8513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a:stCxn id="6" idx="6"/>
            <a:endCxn id="8" idx="2"/>
          </p:cNvCxnSpPr>
          <p:nvPr/>
        </p:nvCxnSpPr>
        <p:spPr>
          <a:xfrm>
            <a:off x="4811276" y="2865182"/>
            <a:ext cx="1004896" cy="7677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stCxn id="9" idx="4"/>
            <a:endCxn id="8" idx="0"/>
          </p:cNvCxnSpPr>
          <p:nvPr/>
        </p:nvCxnSpPr>
        <p:spPr>
          <a:xfrm>
            <a:off x="5976839" y="1841863"/>
            <a:ext cx="109597" cy="82481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stCxn id="10" idx="5"/>
            <a:endCxn id="8" idx="1"/>
          </p:cNvCxnSpPr>
          <p:nvPr/>
        </p:nvCxnSpPr>
        <p:spPr>
          <a:xfrm>
            <a:off x="4830892" y="1736726"/>
            <a:ext cx="1064438" cy="10105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8" idx="6"/>
            <a:endCxn id="7" idx="2"/>
          </p:cNvCxnSpPr>
          <p:nvPr/>
        </p:nvCxnSpPr>
        <p:spPr>
          <a:xfrm flipV="1">
            <a:off x="6356699" y="2666678"/>
            <a:ext cx="951374" cy="2752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16" idx="2"/>
            <a:endCxn id="15" idx="6"/>
          </p:cNvCxnSpPr>
          <p:nvPr/>
        </p:nvCxnSpPr>
        <p:spPr>
          <a:xfrm flipH="1">
            <a:off x="4908337" y="4118636"/>
            <a:ext cx="1018438" cy="2208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a:endCxn id="16" idx="1"/>
          </p:cNvCxnSpPr>
          <p:nvPr/>
        </p:nvCxnSpPr>
        <p:spPr>
          <a:xfrm>
            <a:off x="4636400" y="3255084"/>
            <a:ext cx="1408791" cy="57147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a:stCxn id="16" idx="0"/>
            <a:endCxn id="8" idx="5"/>
          </p:cNvCxnSpPr>
          <p:nvPr/>
        </p:nvCxnSpPr>
        <p:spPr>
          <a:xfrm flipH="1" flipV="1">
            <a:off x="6277541" y="3136616"/>
            <a:ext cx="53533" cy="56896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a:stCxn id="16" idx="7"/>
            <a:endCxn id="7" idx="4"/>
          </p:cNvCxnSpPr>
          <p:nvPr/>
        </p:nvCxnSpPr>
        <p:spPr>
          <a:xfrm flipV="1">
            <a:off x="6616956" y="3019577"/>
            <a:ext cx="1037581" cy="806981"/>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stCxn id="13" idx="5"/>
            <a:endCxn id="15" idx="3"/>
          </p:cNvCxnSpPr>
          <p:nvPr/>
        </p:nvCxnSpPr>
        <p:spPr>
          <a:xfrm>
            <a:off x="1687443" y="4514297"/>
            <a:ext cx="2756669" cy="1985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stCxn id="15" idx="7"/>
            <a:endCxn id="8" idx="3"/>
          </p:cNvCxnSpPr>
          <p:nvPr/>
        </p:nvCxnSpPr>
        <p:spPr>
          <a:xfrm flipV="1">
            <a:off x="4828688" y="3136616"/>
            <a:ext cx="1066642" cy="100822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6" idx="2"/>
            <a:endCxn id="12" idx="5"/>
          </p:cNvCxnSpPr>
          <p:nvPr/>
        </p:nvCxnSpPr>
        <p:spPr>
          <a:xfrm flipH="1" flipV="1">
            <a:off x="2149485" y="1777723"/>
            <a:ext cx="1575718" cy="108745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 name="Freeform 35"/>
          <p:cNvSpPr>
            <a:spLocks noEditPoints="1"/>
          </p:cNvSpPr>
          <p:nvPr/>
        </p:nvSpPr>
        <p:spPr bwMode="auto">
          <a:xfrm>
            <a:off x="4007430" y="2701750"/>
            <a:ext cx="521619" cy="351906"/>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78" name="Group 77"/>
          <p:cNvGrpSpPr/>
          <p:nvPr/>
        </p:nvGrpSpPr>
        <p:grpSpPr>
          <a:xfrm>
            <a:off x="5943600" y="2764925"/>
            <a:ext cx="309606" cy="315716"/>
            <a:chOff x="7160655" y="2178006"/>
            <a:chExt cx="379359" cy="386846"/>
          </a:xfrm>
          <a:solidFill>
            <a:schemeClr val="bg1"/>
          </a:solidFill>
        </p:grpSpPr>
        <p:sp>
          <p:nvSpPr>
            <p:cNvPr id="7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89" name="Freeform 44"/>
          <p:cNvSpPr>
            <a:spLocks noEditPoints="1"/>
          </p:cNvSpPr>
          <p:nvPr/>
        </p:nvSpPr>
        <p:spPr bwMode="auto">
          <a:xfrm>
            <a:off x="1938678" y="2495380"/>
            <a:ext cx="401822" cy="396830"/>
          </a:xfrm>
          <a:custGeom>
            <a:avLst/>
            <a:gdLst>
              <a:gd name="T0" fmla="*/ 114 w 121"/>
              <a:gd name="T1" fmla="*/ 89 h 119"/>
              <a:gd name="T2" fmla="*/ 88 w 121"/>
              <a:gd name="T3" fmla="*/ 62 h 119"/>
              <a:gd name="T4" fmla="*/ 71 w 121"/>
              <a:gd name="T5" fmla="*/ 58 h 119"/>
              <a:gd name="T6" fmla="*/ 61 w 121"/>
              <a:gd name="T7" fmla="*/ 48 h 119"/>
              <a:gd name="T8" fmla="*/ 56 w 121"/>
              <a:gd name="T9" fmla="*/ 33 h 119"/>
              <a:gd name="T10" fmla="*/ 30 w 121"/>
              <a:gd name="T11" fmla="*/ 6 h 119"/>
              <a:gd name="T12" fmla="*/ 7 w 121"/>
              <a:gd name="T13" fmla="*/ 6 h 119"/>
              <a:gd name="T14" fmla="*/ 7 w 121"/>
              <a:gd name="T15" fmla="*/ 29 h 119"/>
              <a:gd name="T16" fmla="*/ 33 w 121"/>
              <a:gd name="T17" fmla="*/ 56 h 119"/>
              <a:gd name="T18" fmla="*/ 51 w 121"/>
              <a:gd name="T19" fmla="*/ 60 h 119"/>
              <a:gd name="T20" fmla="*/ 60 w 121"/>
              <a:gd name="T21" fmla="*/ 70 h 119"/>
              <a:gd name="T22" fmla="*/ 65 w 121"/>
              <a:gd name="T23" fmla="*/ 85 h 119"/>
              <a:gd name="T24" fmla="*/ 91 w 121"/>
              <a:gd name="T25" fmla="*/ 112 h 119"/>
              <a:gd name="T26" fmla="*/ 114 w 121"/>
              <a:gd name="T27" fmla="*/ 112 h 119"/>
              <a:gd name="T28" fmla="*/ 114 w 121"/>
              <a:gd name="T29" fmla="*/ 89 h 119"/>
              <a:gd name="T30" fmla="*/ 36 w 121"/>
              <a:gd name="T31" fmla="*/ 51 h 119"/>
              <a:gd name="T32" fmla="*/ 12 w 121"/>
              <a:gd name="T33" fmla="*/ 27 h 119"/>
              <a:gd name="T34" fmla="*/ 11 w 121"/>
              <a:gd name="T35" fmla="*/ 11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4 h 119"/>
              <a:gd name="T48" fmla="*/ 36 w 121"/>
              <a:gd name="T49" fmla="*/ 51 h 119"/>
              <a:gd name="T50" fmla="*/ 110 w 121"/>
              <a:gd name="T51" fmla="*/ 107 h 119"/>
              <a:gd name="T52" fmla="*/ 94 w 121"/>
              <a:gd name="T53" fmla="*/ 107 h 119"/>
              <a:gd name="T54" fmla="*/ 70 w 121"/>
              <a:gd name="T55" fmla="*/ 83 h 119"/>
              <a:gd name="T56" fmla="*/ 67 w 121"/>
              <a:gd name="T57" fmla="*/ 76 h 119"/>
              <a:gd name="T58" fmla="*/ 71 w 121"/>
              <a:gd name="T59" fmla="*/ 80 h 119"/>
              <a:gd name="T60" fmla="*/ 82 w 121"/>
              <a:gd name="T61" fmla="*/ 80 h 119"/>
              <a:gd name="T62" fmla="*/ 82 w 121"/>
              <a:gd name="T63" fmla="*/ 69 h 119"/>
              <a:gd name="T64" fmla="*/ 77 w 121"/>
              <a:gd name="T65" fmla="*/ 64 h 119"/>
              <a:gd name="T66" fmla="*/ 85 w 121"/>
              <a:gd name="T67" fmla="*/ 68 h 119"/>
              <a:gd name="T68" fmla="*/ 109 w 121"/>
              <a:gd name="T69" fmla="*/ 92 h 119"/>
              <a:gd name="T70" fmla="*/ 110 w 121"/>
              <a:gd name="T71" fmla="*/ 10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89"/>
                </a:moveTo>
                <a:cubicBezTo>
                  <a:pt x="88" y="62"/>
                  <a:pt x="88" y="62"/>
                  <a:pt x="88" y="62"/>
                </a:cubicBezTo>
                <a:cubicBezTo>
                  <a:pt x="83" y="58"/>
                  <a:pt x="77" y="57"/>
                  <a:pt x="71" y="58"/>
                </a:cubicBezTo>
                <a:cubicBezTo>
                  <a:pt x="61" y="48"/>
                  <a:pt x="61" y="48"/>
                  <a:pt x="61" y="48"/>
                </a:cubicBezTo>
                <a:cubicBezTo>
                  <a:pt x="62" y="43"/>
                  <a:pt x="61" y="37"/>
                  <a:pt x="56" y="33"/>
                </a:cubicBezTo>
                <a:cubicBezTo>
                  <a:pt x="30" y="6"/>
                  <a:pt x="30" y="6"/>
                  <a:pt x="30" y="6"/>
                </a:cubicBezTo>
                <a:cubicBezTo>
                  <a:pt x="23" y="0"/>
                  <a:pt x="13" y="0"/>
                  <a:pt x="7" y="6"/>
                </a:cubicBezTo>
                <a:cubicBezTo>
                  <a:pt x="0" y="13"/>
                  <a:pt x="0" y="23"/>
                  <a:pt x="7" y="29"/>
                </a:cubicBezTo>
                <a:cubicBezTo>
                  <a:pt x="33" y="56"/>
                  <a:pt x="33" y="56"/>
                  <a:pt x="33" y="56"/>
                </a:cubicBezTo>
                <a:cubicBezTo>
                  <a:pt x="38" y="61"/>
                  <a:pt x="45" y="62"/>
                  <a:pt x="51" y="60"/>
                </a:cubicBezTo>
                <a:cubicBezTo>
                  <a:pt x="60" y="70"/>
                  <a:pt x="60" y="70"/>
                  <a:pt x="60" y="70"/>
                </a:cubicBezTo>
                <a:cubicBezTo>
                  <a:pt x="59" y="75"/>
                  <a:pt x="60" y="81"/>
                  <a:pt x="65" y="85"/>
                </a:cubicBezTo>
                <a:cubicBezTo>
                  <a:pt x="91" y="112"/>
                  <a:pt x="91" y="112"/>
                  <a:pt x="91" y="112"/>
                </a:cubicBezTo>
                <a:cubicBezTo>
                  <a:pt x="98" y="119"/>
                  <a:pt x="108" y="119"/>
                  <a:pt x="114" y="112"/>
                </a:cubicBezTo>
                <a:cubicBezTo>
                  <a:pt x="121" y="106"/>
                  <a:pt x="121" y="95"/>
                  <a:pt x="114" y="89"/>
                </a:cubicBezTo>
                <a:close/>
                <a:moveTo>
                  <a:pt x="36" y="51"/>
                </a:moveTo>
                <a:cubicBezTo>
                  <a:pt x="12" y="27"/>
                  <a:pt x="12" y="27"/>
                  <a:pt x="12" y="27"/>
                </a:cubicBezTo>
                <a:cubicBezTo>
                  <a:pt x="7" y="22"/>
                  <a:pt x="7" y="15"/>
                  <a:pt x="11" y="11"/>
                </a:cubicBezTo>
                <a:cubicBezTo>
                  <a:pt x="16" y="7"/>
                  <a:pt x="23" y="7"/>
                  <a:pt x="27" y="12"/>
                </a:cubicBezTo>
                <a:cubicBezTo>
                  <a:pt x="51" y="36"/>
                  <a:pt x="51" y="36"/>
                  <a:pt x="51" y="36"/>
                </a:cubicBezTo>
                <a:cubicBezTo>
                  <a:pt x="53" y="37"/>
                  <a:pt x="54" y="40"/>
                  <a:pt x="54" y="42"/>
                </a:cubicBezTo>
                <a:cubicBezTo>
                  <a:pt x="51" y="39"/>
                  <a:pt x="46" y="39"/>
                  <a:pt x="43" y="42"/>
                </a:cubicBezTo>
                <a:cubicBezTo>
                  <a:pt x="40" y="45"/>
                  <a:pt x="40" y="50"/>
                  <a:pt x="43" y="53"/>
                </a:cubicBezTo>
                <a:cubicBezTo>
                  <a:pt x="45" y="54"/>
                  <a:pt x="45" y="54"/>
                  <a:pt x="45" y="54"/>
                </a:cubicBezTo>
                <a:cubicBezTo>
                  <a:pt x="42" y="54"/>
                  <a:pt x="38" y="53"/>
                  <a:pt x="36" y="51"/>
                </a:cubicBezTo>
                <a:close/>
                <a:moveTo>
                  <a:pt x="110" y="107"/>
                </a:moveTo>
                <a:cubicBezTo>
                  <a:pt x="105" y="111"/>
                  <a:pt x="98" y="111"/>
                  <a:pt x="94" y="107"/>
                </a:cubicBezTo>
                <a:cubicBezTo>
                  <a:pt x="70" y="83"/>
                  <a:pt x="70" y="83"/>
                  <a:pt x="70" y="83"/>
                </a:cubicBezTo>
                <a:cubicBezTo>
                  <a:pt x="68" y="81"/>
                  <a:pt x="67" y="78"/>
                  <a:pt x="67" y="76"/>
                </a:cubicBezTo>
                <a:cubicBezTo>
                  <a:pt x="71" y="80"/>
                  <a:pt x="71" y="80"/>
                  <a:pt x="71" y="80"/>
                </a:cubicBezTo>
                <a:cubicBezTo>
                  <a:pt x="74" y="83"/>
                  <a:pt x="79" y="83"/>
                  <a:pt x="82" y="80"/>
                </a:cubicBezTo>
                <a:cubicBezTo>
                  <a:pt x="85" y="77"/>
                  <a:pt x="85" y="72"/>
                  <a:pt x="82" y="69"/>
                </a:cubicBezTo>
                <a:cubicBezTo>
                  <a:pt x="77" y="64"/>
                  <a:pt x="77" y="64"/>
                  <a:pt x="77" y="64"/>
                </a:cubicBezTo>
                <a:cubicBezTo>
                  <a:pt x="80" y="64"/>
                  <a:pt x="83" y="65"/>
                  <a:pt x="85" y="68"/>
                </a:cubicBezTo>
                <a:cubicBezTo>
                  <a:pt x="109" y="92"/>
                  <a:pt x="109" y="92"/>
                  <a:pt x="109" y="92"/>
                </a:cubicBezTo>
                <a:cubicBezTo>
                  <a:pt x="114" y="96"/>
                  <a:pt x="114" y="103"/>
                  <a:pt x="110" y="10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90" name="Group 89"/>
          <p:cNvGrpSpPr/>
          <p:nvPr/>
        </p:nvGrpSpPr>
        <p:grpSpPr>
          <a:xfrm>
            <a:off x="4430497" y="1306357"/>
            <a:ext cx="411805" cy="376863"/>
            <a:chOff x="6726389" y="1486674"/>
            <a:chExt cx="411805" cy="376863"/>
          </a:xfrm>
          <a:solidFill>
            <a:schemeClr val="bg1"/>
          </a:solidFill>
        </p:grpSpPr>
        <p:sp>
          <p:nvSpPr>
            <p:cNvPr id="91"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2"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5" name="Group 94"/>
          <p:cNvGrpSpPr/>
          <p:nvPr/>
        </p:nvGrpSpPr>
        <p:grpSpPr>
          <a:xfrm>
            <a:off x="3065777" y="1608677"/>
            <a:ext cx="357577" cy="249920"/>
            <a:chOff x="7999238" y="1399322"/>
            <a:chExt cx="464215" cy="324452"/>
          </a:xfrm>
          <a:solidFill>
            <a:schemeClr val="bg1"/>
          </a:solidFill>
        </p:grpSpPr>
        <p:sp>
          <p:nvSpPr>
            <p:cNvPr id="96"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98" name="Freeform 61"/>
          <p:cNvSpPr/>
          <p:nvPr/>
        </p:nvSpPr>
        <p:spPr bwMode="auto">
          <a:xfrm>
            <a:off x="5834504" y="1431544"/>
            <a:ext cx="284669" cy="295618"/>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99" name="Freeform 62"/>
          <p:cNvSpPr>
            <a:spLocks noEditPoints="1"/>
          </p:cNvSpPr>
          <p:nvPr/>
        </p:nvSpPr>
        <p:spPr bwMode="auto">
          <a:xfrm>
            <a:off x="1237069" y="3987203"/>
            <a:ext cx="326232" cy="439508"/>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00" name="Group 99"/>
          <p:cNvGrpSpPr/>
          <p:nvPr/>
        </p:nvGrpSpPr>
        <p:grpSpPr>
          <a:xfrm>
            <a:off x="6070263" y="3898902"/>
            <a:ext cx="521619" cy="459224"/>
            <a:chOff x="6040049" y="4182118"/>
            <a:chExt cx="521619" cy="459224"/>
          </a:xfrm>
          <a:solidFill>
            <a:schemeClr val="bg1"/>
          </a:solidFill>
        </p:grpSpPr>
        <p:sp>
          <p:nvSpPr>
            <p:cNvPr id="101"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2"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4465438" y="4276701"/>
            <a:ext cx="299493" cy="162851"/>
            <a:chOff x="7682273" y="3211260"/>
            <a:chExt cx="399324" cy="217134"/>
          </a:xfrm>
          <a:solidFill>
            <a:schemeClr val="bg1"/>
          </a:solidFill>
        </p:grpSpPr>
        <p:sp>
          <p:nvSpPr>
            <p:cNvPr id="107" name="Freeform 98"/>
            <p:cNvSpPr>
              <a:spLocks noEditPoints="1"/>
            </p:cNvSpPr>
            <p:nvPr/>
          </p:nvSpPr>
          <p:spPr bwMode="auto">
            <a:xfrm>
              <a:off x="7682273" y="3211260"/>
              <a:ext cx="289511" cy="217134"/>
            </a:xfrm>
            <a:custGeom>
              <a:avLst/>
              <a:gdLst>
                <a:gd name="T0" fmla="*/ 26 w 87"/>
                <a:gd name="T1" fmla="*/ 23 h 65"/>
                <a:gd name="T2" fmla="*/ 26 w 87"/>
                <a:gd name="T3" fmla="*/ 33 h 65"/>
                <a:gd name="T4" fmla="*/ 7 w 87"/>
                <a:gd name="T5" fmla="*/ 17 h 65"/>
                <a:gd name="T6" fmla="*/ 7 w 87"/>
                <a:gd name="T7" fmla="*/ 0 h 65"/>
                <a:gd name="T8" fmla="*/ 0 w 87"/>
                <a:gd name="T9" fmla="*/ 0 h 65"/>
                <a:gd name="T10" fmla="*/ 0 w 87"/>
                <a:gd name="T11" fmla="*/ 17 h 65"/>
                <a:gd name="T12" fmla="*/ 26 w 87"/>
                <a:gd name="T13" fmla="*/ 42 h 65"/>
                <a:gd name="T14" fmla="*/ 26 w 87"/>
                <a:gd name="T15" fmla="*/ 42 h 65"/>
                <a:gd name="T16" fmla="*/ 26 w 87"/>
                <a:gd name="T17" fmla="*/ 49 h 65"/>
                <a:gd name="T18" fmla="*/ 41 w 87"/>
                <a:gd name="T19" fmla="*/ 65 h 65"/>
                <a:gd name="T20" fmla="*/ 87 w 87"/>
                <a:gd name="T21" fmla="*/ 65 h 65"/>
                <a:gd name="T22" fmla="*/ 87 w 87"/>
                <a:gd name="T23" fmla="*/ 9 h 65"/>
                <a:gd name="T24" fmla="*/ 40 w 87"/>
                <a:gd name="T25" fmla="*/ 9 h 65"/>
                <a:gd name="T26" fmla="*/ 26 w 87"/>
                <a:gd name="T27" fmla="*/ 23 h 65"/>
                <a:gd name="T28" fmla="*/ 73 w 87"/>
                <a:gd name="T29" fmla="*/ 19 h 65"/>
                <a:gd name="T30" fmla="*/ 80 w 87"/>
                <a:gd name="T31" fmla="*/ 19 h 65"/>
                <a:gd name="T32" fmla="*/ 80 w 87"/>
                <a:gd name="T33" fmla="*/ 56 h 65"/>
                <a:gd name="T34" fmla="*/ 73 w 87"/>
                <a:gd name="T35" fmla="*/ 56 h 65"/>
                <a:gd name="T36" fmla="*/ 73 w 87"/>
                <a:gd name="T37" fmla="*/ 1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65">
                  <a:moveTo>
                    <a:pt x="26" y="23"/>
                  </a:moveTo>
                  <a:cubicBezTo>
                    <a:pt x="26" y="33"/>
                    <a:pt x="26" y="33"/>
                    <a:pt x="26" y="33"/>
                  </a:cubicBezTo>
                  <a:cubicBezTo>
                    <a:pt x="6" y="33"/>
                    <a:pt x="7" y="17"/>
                    <a:pt x="7" y="17"/>
                  </a:cubicBezTo>
                  <a:cubicBezTo>
                    <a:pt x="7" y="0"/>
                    <a:pt x="7" y="0"/>
                    <a:pt x="7" y="0"/>
                  </a:cubicBezTo>
                  <a:cubicBezTo>
                    <a:pt x="0" y="0"/>
                    <a:pt x="0" y="0"/>
                    <a:pt x="0" y="0"/>
                  </a:cubicBezTo>
                  <a:cubicBezTo>
                    <a:pt x="0" y="17"/>
                    <a:pt x="0" y="17"/>
                    <a:pt x="0" y="17"/>
                  </a:cubicBezTo>
                  <a:cubicBezTo>
                    <a:pt x="0" y="43"/>
                    <a:pt x="26" y="42"/>
                    <a:pt x="26" y="42"/>
                  </a:cubicBezTo>
                  <a:cubicBezTo>
                    <a:pt x="26" y="42"/>
                    <a:pt x="26" y="42"/>
                    <a:pt x="26" y="42"/>
                  </a:cubicBezTo>
                  <a:cubicBezTo>
                    <a:pt x="26" y="49"/>
                    <a:pt x="26" y="49"/>
                    <a:pt x="26" y="49"/>
                  </a:cubicBezTo>
                  <a:cubicBezTo>
                    <a:pt x="26" y="49"/>
                    <a:pt x="25" y="65"/>
                    <a:pt x="41" y="65"/>
                  </a:cubicBezTo>
                  <a:cubicBezTo>
                    <a:pt x="60" y="65"/>
                    <a:pt x="87" y="65"/>
                    <a:pt x="87" y="65"/>
                  </a:cubicBezTo>
                  <a:cubicBezTo>
                    <a:pt x="87" y="9"/>
                    <a:pt x="87" y="9"/>
                    <a:pt x="87" y="9"/>
                  </a:cubicBezTo>
                  <a:cubicBezTo>
                    <a:pt x="87" y="9"/>
                    <a:pt x="60" y="9"/>
                    <a:pt x="40" y="9"/>
                  </a:cubicBezTo>
                  <a:cubicBezTo>
                    <a:pt x="25" y="9"/>
                    <a:pt x="26" y="23"/>
                    <a:pt x="26" y="23"/>
                  </a:cubicBezTo>
                  <a:close/>
                  <a:moveTo>
                    <a:pt x="73" y="19"/>
                  </a:moveTo>
                  <a:cubicBezTo>
                    <a:pt x="80" y="19"/>
                    <a:pt x="80" y="19"/>
                    <a:pt x="80" y="19"/>
                  </a:cubicBezTo>
                  <a:cubicBezTo>
                    <a:pt x="80" y="56"/>
                    <a:pt x="80" y="56"/>
                    <a:pt x="80" y="56"/>
                  </a:cubicBezTo>
                  <a:cubicBezTo>
                    <a:pt x="73" y="56"/>
                    <a:pt x="73" y="56"/>
                    <a:pt x="73" y="56"/>
                  </a:cubicBezTo>
                  <a:lnTo>
                    <a:pt x="73" y="19"/>
                  </a:lnTo>
                  <a:close/>
                </a:path>
              </a:pathLst>
            </a:custGeom>
            <a:grpFill/>
            <a:ln>
              <a:noFill/>
            </a:ln>
          </p:spPr>
          <p:txBody>
            <a:bodyPr vert="horz" wrap="square" lIns="91440" tIns="45720" rIns="91440" bIns="45720" numCol="1" anchor="t" anchorCtr="0" compatLnSpc="1"/>
            <a:lstStyle/>
            <a:p>
              <a:endParaRPr lang="en-US"/>
            </a:p>
          </p:txBody>
        </p:sp>
        <p:sp>
          <p:nvSpPr>
            <p:cNvPr id="108" name="Freeform 99"/>
            <p:cNvSpPr>
              <a:spLocks noEditPoints="1"/>
            </p:cNvSpPr>
            <p:nvPr/>
          </p:nvSpPr>
          <p:spPr bwMode="auto">
            <a:xfrm>
              <a:off x="7981766" y="3368493"/>
              <a:ext cx="99831" cy="32446"/>
            </a:xfrm>
            <a:custGeom>
              <a:avLst/>
              <a:gdLst>
                <a:gd name="T0" fmla="*/ 0 w 30"/>
                <a:gd name="T1" fmla="*/ 10 h 10"/>
                <a:gd name="T2" fmla="*/ 30 w 30"/>
                <a:gd name="T3" fmla="*/ 10 h 10"/>
                <a:gd name="T4" fmla="*/ 30 w 30"/>
                <a:gd name="T5" fmla="*/ 0 h 10"/>
                <a:gd name="T6" fmla="*/ 0 w 30"/>
                <a:gd name="T7" fmla="*/ 0 h 10"/>
                <a:gd name="T8" fmla="*/ 0 w 30"/>
                <a:gd name="T9" fmla="*/ 10 h 10"/>
                <a:gd name="T10" fmla="*/ 25 w 30"/>
                <a:gd name="T11" fmla="*/ 2 h 10"/>
                <a:gd name="T12" fmla="*/ 28 w 30"/>
                <a:gd name="T13" fmla="*/ 5 h 10"/>
                <a:gd name="T14" fmla="*/ 25 w 30"/>
                <a:gd name="T15" fmla="*/ 8 h 10"/>
                <a:gd name="T16" fmla="*/ 22 w 30"/>
                <a:gd name="T17" fmla="*/ 5 h 10"/>
                <a:gd name="T18" fmla="*/ 25 w 3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10"/>
                  </a:moveTo>
                  <a:cubicBezTo>
                    <a:pt x="30" y="10"/>
                    <a:pt x="30" y="10"/>
                    <a:pt x="30" y="10"/>
                  </a:cubicBezTo>
                  <a:cubicBezTo>
                    <a:pt x="30" y="0"/>
                    <a:pt x="30" y="0"/>
                    <a:pt x="30" y="0"/>
                  </a:cubicBezTo>
                  <a:cubicBezTo>
                    <a:pt x="0" y="0"/>
                    <a:pt x="0" y="0"/>
                    <a:pt x="0" y="0"/>
                  </a:cubicBezTo>
                  <a:lnTo>
                    <a:pt x="0" y="10"/>
                  </a:lnTo>
                  <a:close/>
                  <a:moveTo>
                    <a:pt x="25" y="2"/>
                  </a:moveTo>
                  <a:cubicBezTo>
                    <a:pt x="27" y="2"/>
                    <a:pt x="28" y="4"/>
                    <a:pt x="28" y="5"/>
                  </a:cubicBezTo>
                  <a:cubicBezTo>
                    <a:pt x="28" y="7"/>
                    <a:pt x="27" y="8"/>
                    <a:pt x="25" y="8"/>
                  </a:cubicBezTo>
                  <a:cubicBezTo>
                    <a:pt x="23" y="8"/>
                    <a:pt x="22" y="7"/>
                    <a:pt x="22" y="5"/>
                  </a:cubicBezTo>
                  <a:cubicBezTo>
                    <a:pt x="22" y="4"/>
                    <a:pt x="23" y="2"/>
                    <a:pt x="25" y="2"/>
                  </a:cubicBezTo>
                  <a:close/>
                </a:path>
              </a:pathLst>
            </a:custGeom>
            <a:grpFill/>
            <a:ln>
              <a:noFill/>
            </a:ln>
          </p:spPr>
          <p:txBody>
            <a:bodyPr vert="horz" wrap="square" lIns="91440" tIns="45720" rIns="91440" bIns="45720" numCol="1" anchor="t" anchorCtr="0" compatLnSpc="1"/>
            <a:lstStyle/>
            <a:p>
              <a:endParaRPr lang="en-US"/>
            </a:p>
          </p:txBody>
        </p:sp>
        <p:sp>
          <p:nvSpPr>
            <p:cNvPr id="109" name="Freeform 100"/>
            <p:cNvSpPr>
              <a:spLocks noEditPoints="1"/>
            </p:cNvSpPr>
            <p:nvPr/>
          </p:nvSpPr>
          <p:spPr bwMode="auto">
            <a:xfrm>
              <a:off x="7981766" y="3276150"/>
              <a:ext cx="99831" cy="32446"/>
            </a:xfrm>
            <a:custGeom>
              <a:avLst/>
              <a:gdLst>
                <a:gd name="T0" fmla="*/ 0 w 30"/>
                <a:gd name="T1" fmla="*/ 0 h 10"/>
                <a:gd name="T2" fmla="*/ 0 w 30"/>
                <a:gd name="T3" fmla="*/ 10 h 10"/>
                <a:gd name="T4" fmla="*/ 30 w 30"/>
                <a:gd name="T5" fmla="*/ 10 h 10"/>
                <a:gd name="T6" fmla="*/ 30 w 30"/>
                <a:gd name="T7" fmla="*/ 0 h 10"/>
                <a:gd name="T8" fmla="*/ 0 w 30"/>
                <a:gd name="T9" fmla="*/ 0 h 10"/>
                <a:gd name="T10" fmla="*/ 25 w 30"/>
                <a:gd name="T11" fmla="*/ 8 h 10"/>
                <a:gd name="T12" fmla="*/ 22 w 30"/>
                <a:gd name="T13" fmla="*/ 5 h 10"/>
                <a:gd name="T14" fmla="*/ 25 w 30"/>
                <a:gd name="T15" fmla="*/ 3 h 10"/>
                <a:gd name="T16" fmla="*/ 28 w 30"/>
                <a:gd name="T17" fmla="*/ 5 h 10"/>
                <a:gd name="T18" fmla="*/ 25 w 30"/>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0">
                  <a:moveTo>
                    <a:pt x="0" y="0"/>
                  </a:moveTo>
                  <a:cubicBezTo>
                    <a:pt x="0" y="10"/>
                    <a:pt x="0" y="10"/>
                    <a:pt x="0" y="10"/>
                  </a:cubicBezTo>
                  <a:cubicBezTo>
                    <a:pt x="30" y="10"/>
                    <a:pt x="30" y="10"/>
                    <a:pt x="30" y="10"/>
                  </a:cubicBezTo>
                  <a:cubicBezTo>
                    <a:pt x="30" y="0"/>
                    <a:pt x="30" y="0"/>
                    <a:pt x="30" y="0"/>
                  </a:cubicBezTo>
                  <a:lnTo>
                    <a:pt x="0" y="0"/>
                  </a:lnTo>
                  <a:close/>
                  <a:moveTo>
                    <a:pt x="25" y="8"/>
                  </a:moveTo>
                  <a:cubicBezTo>
                    <a:pt x="23" y="8"/>
                    <a:pt x="22" y="7"/>
                    <a:pt x="22" y="5"/>
                  </a:cubicBezTo>
                  <a:cubicBezTo>
                    <a:pt x="22" y="4"/>
                    <a:pt x="23" y="3"/>
                    <a:pt x="25" y="3"/>
                  </a:cubicBezTo>
                  <a:cubicBezTo>
                    <a:pt x="27" y="3"/>
                    <a:pt x="28" y="4"/>
                    <a:pt x="28" y="5"/>
                  </a:cubicBezTo>
                  <a:cubicBezTo>
                    <a:pt x="28" y="7"/>
                    <a:pt x="27" y="8"/>
                    <a:pt x="25" y="8"/>
                  </a:cubicBezTo>
                  <a:close/>
                </a:path>
              </a:pathLst>
            </a:custGeom>
            <a:grpFill/>
            <a:ln>
              <a:noFill/>
            </a:ln>
          </p:spPr>
          <p:txBody>
            <a:bodyPr vert="horz" wrap="square" lIns="91440" tIns="45720" rIns="91440" bIns="45720" numCol="1" anchor="t" anchorCtr="0" compatLnSpc="1"/>
            <a:lstStyle/>
            <a:p>
              <a:endParaRPr lang="en-US"/>
            </a:p>
          </p:txBody>
        </p:sp>
      </p:grpSp>
      <p:grpSp>
        <p:nvGrpSpPr>
          <p:cNvPr id="110" name="Group 109"/>
          <p:cNvGrpSpPr/>
          <p:nvPr/>
        </p:nvGrpSpPr>
        <p:grpSpPr>
          <a:xfrm>
            <a:off x="2583199" y="3572709"/>
            <a:ext cx="349263" cy="304485"/>
            <a:chOff x="7540014" y="4306907"/>
            <a:chExt cx="389342" cy="339426"/>
          </a:xfrm>
          <a:solidFill>
            <a:schemeClr val="bg1"/>
          </a:solidFill>
        </p:grpSpPr>
        <p:sp>
          <p:nvSpPr>
            <p:cNvPr id="111" name="Freeform 110"/>
            <p:cNvSpPr/>
            <p:nvPr/>
          </p:nvSpPr>
          <p:spPr bwMode="auto">
            <a:xfrm>
              <a:off x="7799575" y="4409234"/>
              <a:ext cx="102328" cy="102328"/>
            </a:xfrm>
            <a:custGeom>
              <a:avLst/>
              <a:gdLst>
                <a:gd name="T0" fmla="*/ 0 w 41"/>
                <a:gd name="T1" fmla="*/ 39 h 41"/>
                <a:gd name="T2" fmla="*/ 3 w 41"/>
                <a:gd name="T3" fmla="*/ 41 h 41"/>
                <a:gd name="T4" fmla="*/ 41 w 41"/>
                <a:gd name="T5" fmla="*/ 3 h 41"/>
                <a:gd name="T6" fmla="*/ 39 w 41"/>
                <a:gd name="T7" fmla="*/ 0 h 41"/>
                <a:gd name="T8" fmla="*/ 0 w 41"/>
                <a:gd name="T9" fmla="*/ 39 h 41"/>
              </a:gdLst>
              <a:ahLst/>
              <a:cxnLst>
                <a:cxn ang="0">
                  <a:pos x="T0" y="T1"/>
                </a:cxn>
                <a:cxn ang="0">
                  <a:pos x="T2" y="T3"/>
                </a:cxn>
                <a:cxn ang="0">
                  <a:pos x="T4" y="T5"/>
                </a:cxn>
                <a:cxn ang="0">
                  <a:pos x="T6" y="T7"/>
                </a:cxn>
                <a:cxn ang="0">
                  <a:pos x="T8" y="T9"/>
                </a:cxn>
              </a:cxnLst>
              <a:rect l="0" t="0" r="r" b="b"/>
              <a:pathLst>
                <a:path w="41" h="41">
                  <a:moveTo>
                    <a:pt x="0" y="39"/>
                  </a:moveTo>
                  <a:lnTo>
                    <a:pt x="3" y="41"/>
                  </a:lnTo>
                  <a:lnTo>
                    <a:pt x="41" y="3"/>
                  </a:lnTo>
                  <a:lnTo>
                    <a:pt x="39" y="0"/>
                  </a:lnTo>
                  <a:lnTo>
                    <a:pt x="0" y="3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11"/>
            <p:cNvSpPr/>
            <p:nvPr/>
          </p:nvSpPr>
          <p:spPr bwMode="auto">
            <a:xfrm>
              <a:off x="7777112" y="4381780"/>
              <a:ext cx="109814" cy="114806"/>
            </a:xfrm>
            <a:custGeom>
              <a:avLst/>
              <a:gdLst>
                <a:gd name="T0" fmla="*/ 37 w 44"/>
                <a:gd name="T1" fmla="*/ 0 h 46"/>
                <a:gd name="T2" fmla="*/ 0 w 44"/>
                <a:gd name="T3" fmla="*/ 39 h 46"/>
                <a:gd name="T4" fmla="*/ 6 w 44"/>
                <a:gd name="T5" fmla="*/ 46 h 46"/>
                <a:gd name="T6" fmla="*/ 44 w 44"/>
                <a:gd name="T7" fmla="*/ 8 h 46"/>
                <a:gd name="T8" fmla="*/ 37 w 44"/>
                <a:gd name="T9" fmla="*/ 0 h 46"/>
              </a:gdLst>
              <a:ahLst/>
              <a:cxnLst>
                <a:cxn ang="0">
                  <a:pos x="T0" y="T1"/>
                </a:cxn>
                <a:cxn ang="0">
                  <a:pos x="T2" y="T3"/>
                </a:cxn>
                <a:cxn ang="0">
                  <a:pos x="T4" y="T5"/>
                </a:cxn>
                <a:cxn ang="0">
                  <a:pos x="T6" y="T7"/>
                </a:cxn>
                <a:cxn ang="0">
                  <a:pos x="T8" y="T9"/>
                </a:cxn>
              </a:cxnLst>
              <a:rect l="0" t="0" r="r" b="b"/>
              <a:pathLst>
                <a:path w="44" h="46">
                  <a:moveTo>
                    <a:pt x="37" y="0"/>
                  </a:moveTo>
                  <a:lnTo>
                    <a:pt x="0" y="39"/>
                  </a:lnTo>
                  <a:lnTo>
                    <a:pt x="6" y="46"/>
                  </a:lnTo>
                  <a:lnTo>
                    <a:pt x="44" y="8"/>
                  </a:lnTo>
                  <a:lnTo>
                    <a:pt x="3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112"/>
            <p:cNvSpPr/>
            <p:nvPr/>
          </p:nvSpPr>
          <p:spPr bwMode="auto">
            <a:xfrm>
              <a:off x="7757146" y="4366805"/>
              <a:ext cx="104823" cy="104823"/>
            </a:xfrm>
            <a:custGeom>
              <a:avLst/>
              <a:gdLst>
                <a:gd name="T0" fmla="*/ 0 w 42"/>
                <a:gd name="T1" fmla="*/ 38 h 42"/>
                <a:gd name="T2" fmla="*/ 4 w 42"/>
                <a:gd name="T3" fmla="*/ 42 h 42"/>
                <a:gd name="T4" fmla="*/ 42 w 42"/>
                <a:gd name="T5" fmla="*/ 4 h 42"/>
                <a:gd name="T6" fmla="*/ 38 w 42"/>
                <a:gd name="T7" fmla="*/ 0 h 42"/>
                <a:gd name="T8" fmla="*/ 0 w 42"/>
                <a:gd name="T9" fmla="*/ 38 h 42"/>
              </a:gdLst>
              <a:ahLst/>
              <a:cxnLst>
                <a:cxn ang="0">
                  <a:pos x="T0" y="T1"/>
                </a:cxn>
                <a:cxn ang="0">
                  <a:pos x="T2" y="T3"/>
                </a:cxn>
                <a:cxn ang="0">
                  <a:pos x="T4" y="T5"/>
                </a:cxn>
                <a:cxn ang="0">
                  <a:pos x="T6" y="T7"/>
                </a:cxn>
                <a:cxn ang="0">
                  <a:pos x="T8" y="T9"/>
                </a:cxn>
              </a:cxnLst>
              <a:rect l="0" t="0" r="r" b="b"/>
              <a:pathLst>
                <a:path w="42" h="42">
                  <a:moveTo>
                    <a:pt x="0" y="38"/>
                  </a:moveTo>
                  <a:lnTo>
                    <a:pt x="4" y="42"/>
                  </a:lnTo>
                  <a:lnTo>
                    <a:pt x="42" y="4"/>
                  </a:lnTo>
                  <a:lnTo>
                    <a:pt x="38" y="0"/>
                  </a:ln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113"/>
            <p:cNvSpPr/>
            <p:nvPr/>
          </p:nvSpPr>
          <p:spPr bwMode="auto">
            <a:xfrm>
              <a:off x="7729693" y="4469133"/>
              <a:ext cx="69882" cy="69882"/>
            </a:xfrm>
            <a:custGeom>
              <a:avLst/>
              <a:gdLst>
                <a:gd name="T0" fmla="*/ 28 w 28"/>
                <a:gd name="T1" fmla="*/ 20 h 28"/>
                <a:gd name="T2" fmla="*/ 8 w 28"/>
                <a:gd name="T3" fmla="*/ 0 h 28"/>
                <a:gd name="T4" fmla="*/ 0 w 28"/>
                <a:gd name="T5" fmla="*/ 20 h 28"/>
                <a:gd name="T6" fmla="*/ 9 w 28"/>
                <a:gd name="T7" fmla="*/ 28 h 28"/>
                <a:gd name="T8" fmla="*/ 28 w 28"/>
                <a:gd name="T9" fmla="*/ 20 h 28"/>
              </a:gdLst>
              <a:ahLst/>
              <a:cxnLst>
                <a:cxn ang="0">
                  <a:pos x="T0" y="T1"/>
                </a:cxn>
                <a:cxn ang="0">
                  <a:pos x="T2" y="T3"/>
                </a:cxn>
                <a:cxn ang="0">
                  <a:pos x="T4" y="T5"/>
                </a:cxn>
                <a:cxn ang="0">
                  <a:pos x="T6" y="T7"/>
                </a:cxn>
                <a:cxn ang="0">
                  <a:pos x="T8" y="T9"/>
                </a:cxn>
              </a:cxnLst>
              <a:rect l="0" t="0" r="r" b="b"/>
              <a:pathLst>
                <a:path w="28" h="28">
                  <a:moveTo>
                    <a:pt x="28" y="20"/>
                  </a:moveTo>
                  <a:lnTo>
                    <a:pt x="8" y="0"/>
                  </a:lnTo>
                  <a:lnTo>
                    <a:pt x="0" y="20"/>
                  </a:lnTo>
                  <a:lnTo>
                    <a:pt x="9" y="28"/>
                  </a:lnTo>
                  <a:lnTo>
                    <a:pt x="28"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114"/>
            <p:cNvSpPr/>
            <p:nvPr/>
          </p:nvSpPr>
          <p:spPr bwMode="auto">
            <a:xfrm>
              <a:off x="7712222" y="4526535"/>
              <a:ext cx="34941" cy="32446"/>
            </a:xfrm>
            <a:custGeom>
              <a:avLst/>
              <a:gdLst>
                <a:gd name="T0" fmla="*/ 0 w 14"/>
                <a:gd name="T1" fmla="*/ 13 h 13"/>
                <a:gd name="T2" fmla="*/ 14 w 14"/>
                <a:gd name="T3" fmla="*/ 6 h 13"/>
                <a:gd name="T4" fmla="*/ 6 w 14"/>
                <a:gd name="T5" fmla="*/ 0 h 13"/>
                <a:gd name="T6" fmla="*/ 0 w 14"/>
                <a:gd name="T7" fmla="*/ 13 h 13"/>
              </a:gdLst>
              <a:ahLst/>
              <a:cxnLst>
                <a:cxn ang="0">
                  <a:pos x="T0" y="T1"/>
                </a:cxn>
                <a:cxn ang="0">
                  <a:pos x="T2" y="T3"/>
                </a:cxn>
                <a:cxn ang="0">
                  <a:pos x="T4" y="T5"/>
                </a:cxn>
                <a:cxn ang="0">
                  <a:pos x="T6" y="T7"/>
                </a:cxn>
              </a:cxnLst>
              <a:rect l="0" t="0" r="r" b="b"/>
              <a:pathLst>
                <a:path w="14" h="13">
                  <a:moveTo>
                    <a:pt x="0" y="13"/>
                  </a:moveTo>
                  <a:lnTo>
                    <a:pt x="14" y="6"/>
                  </a:lnTo>
                  <a:lnTo>
                    <a:pt x="6" y="0"/>
                  </a:lnTo>
                  <a:lnTo>
                    <a:pt x="0"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115"/>
            <p:cNvSpPr/>
            <p:nvPr/>
          </p:nvSpPr>
          <p:spPr bwMode="auto">
            <a:xfrm>
              <a:off x="7859474" y="4341848"/>
              <a:ext cx="69882" cy="69882"/>
            </a:xfrm>
            <a:custGeom>
              <a:avLst/>
              <a:gdLst>
                <a:gd name="T0" fmla="*/ 7 w 28"/>
                <a:gd name="T1" fmla="*/ 0 h 28"/>
                <a:gd name="T2" fmla="*/ 0 w 28"/>
                <a:gd name="T3" fmla="*/ 8 h 28"/>
                <a:gd name="T4" fmla="*/ 20 w 28"/>
                <a:gd name="T5" fmla="*/ 28 h 28"/>
                <a:gd name="T6" fmla="*/ 28 w 28"/>
                <a:gd name="T7" fmla="*/ 20 h 28"/>
                <a:gd name="T8" fmla="*/ 7 w 28"/>
                <a:gd name="T9" fmla="*/ 0 h 28"/>
              </a:gdLst>
              <a:ahLst/>
              <a:cxnLst>
                <a:cxn ang="0">
                  <a:pos x="T0" y="T1"/>
                </a:cxn>
                <a:cxn ang="0">
                  <a:pos x="T2" y="T3"/>
                </a:cxn>
                <a:cxn ang="0">
                  <a:pos x="T4" y="T5"/>
                </a:cxn>
                <a:cxn ang="0">
                  <a:pos x="T6" y="T7"/>
                </a:cxn>
                <a:cxn ang="0">
                  <a:pos x="T8" y="T9"/>
                </a:cxn>
              </a:cxnLst>
              <a:rect l="0" t="0" r="r" b="b"/>
              <a:pathLst>
                <a:path w="28" h="28">
                  <a:moveTo>
                    <a:pt x="7" y="0"/>
                  </a:moveTo>
                  <a:lnTo>
                    <a:pt x="0" y="8"/>
                  </a:lnTo>
                  <a:lnTo>
                    <a:pt x="20" y="28"/>
                  </a:lnTo>
                  <a:lnTo>
                    <a:pt x="28" y="20"/>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116"/>
            <p:cNvSpPr/>
            <p:nvPr/>
          </p:nvSpPr>
          <p:spPr bwMode="auto">
            <a:xfrm>
              <a:off x="7540014" y="4306907"/>
              <a:ext cx="279527" cy="339426"/>
            </a:xfrm>
            <a:custGeom>
              <a:avLst/>
              <a:gdLst>
                <a:gd name="T0" fmla="*/ 104 w 112"/>
                <a:gd name="T1" fmla="*/ 101 h 136"/>
                <a:gd name="T2" fmla="*/ 83 w 112"/>
                <a:gd name="T3" fmla="*/ 101 h 136"/>
                <a:gd name="T4" fmla="*/ 83 w 112"/>
                <a:gd name="T5" fmla="*/ 129 h 136"/>
                <a:gd name="T6" fmla="*/ 7 w 112"/>
                <a:gd name="T7" fmla="*/ 129 h 136"/>
                <a:gd name="T8" fmla="*/ 7 w 112"/>
                <a:gd name="T9" fmla="*/ 32 h 136"/>
                <a:gd name="T10" fmla="*/ 104 w 112"/>
                <a:gd name="T11" fmla="*/ 32 h 136"/>
                <a:gd name="T12" fmla="*/ 104 w 112"/>
                <a:gd name="T13" fmla="*/ 40 h 136"/>
                <a:gd name="T14" fmla="*/ 112 w 112"/>
                <a:gd name="T15" fmla="*/ 32 h 136"/>
                <a:gd name="T16" fmla="*/ 112 w 112"/>
                <a:gd name="T17" fmla="*/ 6 h 136"/>
                <a:gd name="T18" fmla="*/ 97 w 112"/>
                <a:gd name="T19" fmla="*/ 6 h 136"/>
                <a:gd name="T20" fmla="*/ 97 w 112"/>
                <a:gd name="T21" fmla="*/ 20 h 136"/>
                <a:gd name="T22" fmla="*/ 95 w 112"/>
                <a:gd name="T23" fmla="*/ 20 h 136"/>
                <a:gd name="T24" fmla="*/ 95 w 112"/>
                <a:gd name="T25" fmla="*/ 0 h 136"/>
                <a:gd name="T26" fmla="*/ 89 w 112"/>
                <a:gd name="T27" fmla="*/ 0 h 136"/>
                <a:gd name="T28" fmla="*/ 89 w 112"/>
                <a:gd name="T29" fmla="*/ 20 h 136"/>
                <a:gd name="T30" fmla="*/ 87 w 112"/>
                <a:gd name="T31" fmla="*/ 20 h 136"/>
                <a:gd name="T32" fmla="*/ 87 w 112"/>
                <a:gd name="T33" fmla="*/ 6 h 136"/>
                <a:gd name="T34" fmla="*/ 79 w 112"/>
                <a:gd name="T35" fmla="*/ 6 h 136"/>
                <a:gd name="T36" fmla="*/ 79 w 112"/>
                <a:gd name="T37" fmla="*/ 20 h 136"/>
                <a:gd name="T38" fmla="*/ 76 w 112"/>
                <a:gd name="T39" fmla="*/ 20 h 136"/>
                <a:gd name="T40" fmla="*/ 76 w 112"/>
                <a:gd name="T41" fmla="*/ 0 h 136"/>
                <a:gd name="T42" fmla="*/ 72 w 112"/>
                <a:gd name="T43" fmla="*/ 0 h 136"/>
                <a:gd name="T44" fmla="*/ 72 w 112"/>
                <a:gd name="T45" fmla="*/ 20 h 136"/>
                <a:gd name="T46" fmla="*/ 68 w 112"/>
                <a:gd name="T47" fmla="*/ 20 h 136"/>
                <a:gd name="T48" fmla="*/ 68 w 112"/>
                <a:gd name="T49" fmla="*/ 6 h 136"/>
                <a:gd name="T50" fmla="*/ 60 w 112"/>
                <a:gd name="T51" fmla="*/ 6 h 136"/>
                <a:gd name="T52" fmla="*/ 60 w 112"/>
                <a:gd name="T53" fmla="*/ 20 h 136"/>
                <a:gd name="T54" fmla="*/ 57 w 112"/>
                <a:gd name="T55" fmla="*/ 20 h 136"/>
                <a:gd name="T56" fmla="*/ 57 w 112"/>
                <a:gd name="T57" fmla="*/ 0 h 136"/>
                <a:gd name="T58" fmla="*/ 53 w 112"/>
                <a:gd name="T59" fmla="*/ 0 h 136"/>
                <a:gd name="T60" fmla="*/ 53 w 112"/>
                <a:gd name="T61" fmla="*/ 20 h 136"/>
                <a:gd name="T62" fmla="*/ 51 w 112"/>
                <a:gd name="T63" fmla="*/ 20 h 136"/>
                <a:gd name="T64" fmla="*/ 51 w 112"/>
                <a:gd name="T65" fmla="*/ 6 h 136"/>
                <a:gd name="T66" fmla="*/ 43 w 112"/>
                <a:gd name="T67" fmla="*/ 6 h 136"/>
                <a:gd name="T68" fmla="*/ 43 w 112"/>
                <a:gd name="T69" fmla="*/ 20 h 136"/>
                <a:gd name="T70" fmla="*/ 40 w 112"/>
                <a:gd name="T71" fmla="*/ 20 h 136"/>
                <a:gd name="T72" fmla="*/ 40 w 112"/>
                <a:gd name="T73" fmla="*/ 0 h 136"/>
                <a:gd name="T74" fmla="*/ 35 w 112"/>
                <a:gd name="T75" fmla="*/ 0 h 136"/>
                <a:gd name="T76" fmla="*/ 35 w 112"/>
                <a:gd name="T77" fmla="*/ 20 h 136"/>
                <a:gd name="T78" fmla="*/ 32 w 112"/>
                <a:gd name="T79" fmla="*/ 20 h 136"/>
                <a:gd name="T80" fmla="*/ 32 w 112"/>
                <a:gd name="T81" fmla="*/ 6 h 136"/>
                <a:gd name="T82" fmla="*/ 25 w 112"/>
                <a:gd name="T83" fmla="*/ 6 h 136"/>
                <a:gd name="T84" fmla="*/ 25 w 112"/>
                <a:gd name="T85" fmla="*/ 20 h 136"/>
                <a:gd name="T86" fmla="*/ 23 w 112"/>
                <a:gd name="T87" fmla="*/ 20 h 136"/>
                <a:gd name="T88" fmla="*/ 23 w 112"/>
                <a:gd name="T89" fmla="*/ 0 h 136"/>
                <a:gd name="T90" fmla="*/ 17 w 112"/>
                <a:gd name="T91" fmla="*/ 0 h 136"/>
                <a:gd name="T92" fmla="*/ 17 w 112"/>
                <a:gd name="T93" fmla="*/ 20 h 136"/>
                <a:gd name="T94" fmla="*/ 15 w 112"/>
                <a:gd name="T95" fmla="*/ 20 h 136"/>
                <a:gd name="T96" fmla="*/ 15 w 112"/>
                <a:gd name="T97" fmla="*/ 6 h 136"/>
                <a:gd name="T98" fmla="*/ 0 w 112"/>
                <a:gd name="T99" fmla="*/ 6 h 136"/>
                <a:gd name="T100" fmla="*/ 0 w 112"/>
                <a:gd name="T101" fmla="*/ 24 h 136"/>
                <a:gd name="T102" fmla="*/ 0 w 112"/>
                <a:gd name="T103" fmla="*/ 28 h 136"/>
                <a:gd name="T104" fmla="*/ 0 w 112"/>
                <a:gd name="T105" fmla="*/ 136 h 136"/>
                <a:gd name="T106" fmla="*/ 89 w 112"/>
                <a:gd name="T107" fmla="*/ 136 h 136"/>
                <a:gd name="T108" fmla="*/ 112 w 112"/>
                <a:gd name="T109" fmla="*/ 110 h 136"/>
                <a:gd name="T110" fmla="*/ 112 w 112"/>
                <a:gd name="T111" fmla="*/ 84 h 136"/>
                <a:gd name="T112" fmla="*/ 104 w 112"/>
                <a:gd name="T113" fmla="*/ 92 h 136"/>
                <a:gd name="T114" fmla="*/ 104 w 112"/>
                <a:gd name="T115"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2" h="136">
                  <a:moveTo>
                    <a:pt x="104" y="101"/>
                  </a:moveTo>
                  <a:lnTo>
                    <a:pt x="83" y="101"/>
                  </a:lnTo>
                  <a:lnTo>
                    <a:pt x="83" y="129"/>
                  </a:lnTo>
                  <a:lnTo>
                    <a:pt x="7" y="129"/>
                  </a:lnTo>
                  <a:lnTo>
                    <a:pt x="7" y="32"/>
                  </a:lnTo>
                  <a:lnTo>
                    <a:pt x="104" y="32"/>
                  </a:lnTo>
                  <a:lnTo>
                    <a:pt x="104" y="40"/>
                  </a:lnTo>
                  <a:lnTo>
                    <a:pt x="112" y="32"/>
                  </a:lnTo>
                  <a:lnTo>
                    <a:pt x="112" y="6"/>
                  </a:lnTo>
                  <a:lnTo>
                    <a:pt x="97" y="6"/>
                  </a:lnTo>
                  <a:lnTo>
                    <a:pt x="97" y="20"/>
                  </a:lnTo>
                  <a:lnTo>
                    <a:pt x="95" y="20"/>
                  </a:lnTo>
                  <a:lnTo>
                    <a:pt x="95" y="0"/>
                  </a:lnTo>
                  <a:lnTo>
                    <a:pt x="89" y="0"/>
                  </a:lnTo>
                  <a:lnTo>
                    <a:pt x="89" y="20"/>
                  </a:lnTo>
                  <a:lnTo>
                    <a:pt x="87" y="20"/>
                  </a:lnTo>
                  <a:lnTo>
                    <a:pt x="87" y="6"/>
                  </a:lnTo>
                  <a:lnTo>
                    <a:pt x="79" y="6"/>
                  </a:lnTo>
                  <a:lnTo>
                    <a:pt x="79" y="20"/>
                  </a:lnTo>
                  <a:lnTo>
                    <a:pt x="76" y="20"/>
                  </a:lnTo>
                  <a:lnTo>
                    <a:pt x="76" y="0"/>
                  </a:lnTo>
                  <a:lnTo>
                    <a:pt x="72" y="0"/>
                  </a:lnTo>
                  <a:lnTo>
                    <a:pt x="72" y="20"/>
                  </a:lnTo>
                  <a:lnTo>
                    <a:pt x="68" y="20"/>
                  </a:lnTo>
                  <a:lnTo>
                    <a:pt x="68" y="6"/>
                  </a:lnTo>
                  <a:lnTo>
                    <a:pt x="60" y="6"/>
                  </a:lnTo>
                  <a:lnTo>
                    <a:pt x="60" y="20"/>
                  </a:lnTo>
                  <a:lnTo>
                    <a:pt x="57" y="20"/>
                  </a:lnTo>
                  <a:lnTo>
                    <a:pt x="57" y="0"/>
                  </a:lnTo>
                  <a:lnTo>
                    <a:pt x="53" y="0"/>
                  </a:lnTo>
                  <a:lnTo>
                    <a:pt x="53" y="20"/>
                  </a:lnTo>
                  <a:lnTo>
                    <a:pt x="51" y="20"/>
                  </a:lnTo>
                  <a:lnTo>
                    <a:pt x="51" y="6"/>
                  </a:lnTo>
                  <a:lnTo>
                    <a:pt x="43" y="6"/>
                  </a:lnTo>
                  <a:lnTo>
                    <a:pt x="43" y="20"/>
                  </a:lnTo>
                  <a:lnTo>
                    <a:pt x="40" y="20"/>
                  </a:lnTo>
                  <a:lnTo>
                    <a:pt x="40" y="0"/>
                  </a:lnTo>
                  <a:lnTo>
                    <a:pt x="35" y="0"/>
                  </a:lnTo>
                  <a:lnTo>
                    <a:pt x="35" y="20"/>
                  </a:lnTo>
                  <a:lnTo>
                    <a:pt x="32" y="20"/>
                  </a:lnTo>
                  <a:lnTo>
                    <a:pt x="32" y="6"/>
                  </a:lnTo>
                  <a:lnTo>
                    <a:pt x="25" y="6"/>
                  </a:lnTo>
                  <a:lnTo>
                    <a:pt x="25" y="20"/>
                  </a:lnTo>
                  <a:lnTo>
                    <a:pt x="23" y="20"/>
                  </a:lnTo>
                  <a:lnTo>
                    <a:pt x="23" y="0"/>
                  </a:lnTo>
                  <a:lnTo>
                    <a:pt x="17" y="0"/>
                  </a:lnTo>
                  <a:lnTo>
                    <a:pt x="17" y="20"/>
                  </a:lnTo>
                  <a:lnTo>
                    <a:pt x="15" y="20"/>
                  </a:lnTo>
                  <a:lnTo>
                    <a:pt x="15" y="6"/>
                  </a:lnTo>
                  <a:lnTo>
                    <a:pt x="0" y="6"/>
                  </a:lnTo>
                  <a:lnTo>
                    <a:pt x="0" y="24"/>
                  </a:lnTo>
                  <a:lnTo>
                    <a:pt x="0" y="28"/>
                  </a:lnTo>
                  <a:lnTo>
                    <a:pt x="0" y="136"/>
                  </a:lnTo>
                  <a:lnTo>
                    <a:pt x="89" y="136"/>
                  </a:lnTo>
                  <a:lnTo>
                    <a:pt x="112" y="110"/>
                  </a:lnTo>
                  <a:lnTo>
                    <a:pt x="112" y="84"/>
                  </a:lnTo>
                  <a:lnTo>
                    <a:pt x="104" y="92"/>
                  </a:lnTo>
                  <a:lnTo>
                    <a:pt x="104" y="1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Rectangle 117"/>
            <p:cNvSpPr>
              <a:spLocks noChangeArrowheads="1"/>
            </p:cNvSpPr>
            <p:nvPr/>
          </p:nvSpPr>
          <p:spPr bwMode="auto">
            <a:xfrm>
              <a:off x="7589930" y="4421713"/>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9" name="Rectangle 118"/>
            <p:cNvSpPr>
              <a:spLocks noChangeArrowheads="1"/>
            </p:cNvSpPr>
            <p:nvPr/>
          </p:nvSpPr>
          <p:spPr bwMode="auto">
            <a:xfrm>
              <a:off x="7589930" y="4461645"/>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0" name="Rectangle 119"/>
            <p:cNvSpPr>
              <a:spLocks noChangeArrowheads="1"/>
            </p:cNvSpPr>
            <p:nvPr/>
          </p:nvSpPr>
          <p:spPr bwMode="auto">
            <a:xfrm>
              <a:off x="7589930" y="4506569"/>
              <a:ext cx="109814" cy="149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1" name="Rectangle 120"/>
            <p:cNvSpPr>
              <a:spLocks noChangeArrowheads="1"/>
            </p:cNvSpPr>
            <p:nvPr/>
          </p:nvSpPr>
          <p:spPr bwMode="auto">
            <a:xfrm>
              <a:off x="7589930" y="4548998"/>
              <a:ext cx="109814" cy="1747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7464297" y="2475280"/>
            <a:ext cx="392168" cy="389902"/>
            <a:chOff x="6559551" y="1588"/>
            <a:chExt cx="274637" cy="273050"/>
          </a:xfrm>
          <a:solidFill>
            <a:schemeClr val="bg1"/>
          </a:solidFill>
        </p:grpSpPr>
        <p:sp>
          <p:nvSpPr>
            <p:cNvPr id="123" name="Freeform 126"/>
            <p:cNvSpPr>
              <a:spLocks noEditPoints="1"/>
            </p:cNvSpPr>
            <p:nvPr/>
          </p:nvSpPr>
          <p:spPr bwMode="auto">
            <a:xfrm>
              <a:off x="6704013" y="65088"/>
              <a:ext cx="130175" cy="209550"/>
            </a:xfrm>
            <a:custGeom>
              <a:avLst/>
              <a:gdLst>
                <a:gd name="T0" fmla="*/ 0 w 82"/>
                <a:gd name="T1" fmla="*/ 34 h 132"/>
                <a:gd name="T2" fmla="*/ 0 w 82"/>
                <a:gd name="T3" fmla="*/ 132 h 132"/>
                <a:gd name="T4" fmla="*/ 82 w 82"/>
                <a:gd name="T5" fmla="*/ 99 h 132"/>
                <a:gd name="T6" fmla="*/ 82 w 82"/>
                <a:gd name="T7" fmla="*/ 0 h 132"/>
                <a:gd name="T8" fmla="*/ 0 w 82"/>
                <a:gd name="T9" fmla="*/ 34 h 132"/>
                <a:gd name="T10" fmla="*/ 76 w 82"/>
                <a:gd name="T11" fmla="*/ 10 h 132"/>
                <a:gd name="T12" fmla="*/ 76 w 82"/>
                <a:gd name="T13" fmla="*/ 94 h 132"/>
                <a:gd name="T14" fmla="*/ 5 w 82"/>
                <a:gd name="T15" fmla="*/ 66 h 132"/>
                <a:gd name="T16" fmla="*/ 5 w 82"/>
                <a:gd name="T17" fmla="*/ 38 h 132"/>
                <a:gd name="T18" fmla="*/ 76 w 82"/>
                <a:gd name="T19" fmla="*/ 10 h 132"/>
                <a:gd name="T20" fmla="*/ 5 w 82"/>
                <a:gd name="T21" fmla="*/ 70 h 132"/>
                <a:gd name="T22" fmla="*/ 73 w 82"/>
                <a:gd name="T23" fmla="*/ 96 h 132"/>
                <a:gd name="T24" fmla="*/ 5 w 82"/>
                <a:gd name="T25" fmla="*/ 124 h 132"/>
                <a:gd name="T26" fmla="*/ 5 w 82"/>
                <a:gd name="T27" fmla="*/ 7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132">
                  <a:moveTo>
                    <a:pt x="0" y="34"/>
                  </a:moveTo>
                  <a:lnTo>
                    <a:pt x="0" y="132"/>
                  </a:lnTo>
                  <a:lnTo>
                    <a:pt x="82" y="99"/>
                  </a:lnTo>
                  <a:lnTo>
                    <a:pt x="82" y="0"/>
                  </a:lnTo>
                  <a:lnTo>
                    <a:pt x="0" y="34"/>
                  </a:lnTo>
                  <a:close/>
                  <a:moveTo>
                    <a:pt x="76" y="10"/>
                  </a:moveTo>
                  <a:lnTo>
                    <a:pt x="76" y="94"/>
                  </a:lnTo>
                  <a:lnTo>
                    <a:pt x="5" y="66"/>
                  </a:lnTo>
                  <a:lnTo>
                    <a:pt x="5" y="38"/>
                  </a:lnTo>
                  <a:lnTo>
                    <a:pt x="76" y="10"/>
                  </a:lnTo>
                  <a:close/>
                  <a:moveTo>
                    <a:pt x="5" y="70"/>
                  </a:moveTo>
                  <a:lnTo>
                    <a:pt x="73" y="96"/>
                  </a:lnTo>
                  <a:lnTo>
                    <a:pt x="5" y="124"/>
                  </a:lnTo>
                  <a:lnTo>
                    <a:pt x="5" y="7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127"/>
            <p:cNvSpPr/>
            <p:nvPr/>
          </p:nvSpPr>
          <p:spPr bwMode="auto">
            <a:xfrm>
              <a:off x="6559551" y="65088"/>
              <a:ext cx="128588" cy="209550"/>
            </a:xfrm>
            <a:custGeom>
              <a:avLst/>
              <a:gdLst>
                <a:gd name="T0" fmla="*/ 0 w 81"/>
                <a:gd name="T1" fmla="*/ 99 h 132"/>
                <a:gd name="T2" fmla="*/ 81 w 81"/>
                <a:gd name="T3" fmla="*/ 132 h 132"/>
                <a:gd name="T4" fmla="*/ 81 w 81"/>
                <a:gd name="T5" fmla="*/ 34 h 132"/>
                <a:gd name="T6" fmla="*/ 0 w 81"/>
                <a:gd name="T7" fmla="*/ 0 h 132"/>
                <a:gd name="T8" fmla="*/ 0 w 81"/>
                <a:gd name="T9" fmla="*/ 99 h 132"/>
              </a:gdLst>
              <a:ahLst/>
              <a:cxnLst>
                <a:cxn ang="0">
                  <a:pos x="T0" y="T1"/>
                </a:cxn>
                <a:cxn ang="0">
                  <a:pos x="T2" y="T3"/>
                </a:cxn>
                <a:cxn ang="0">
                  <a:pos x="T4" y="T5"/>
                </a:cxn>
                <a:cxn ang="0">
                  <a:pos x="T6" y="T7"/>
                </a:cxn>
                <a:cxn ang="0">
                  <a:pos x="T8" y="T9"/>
                </a:cxn>
              </a:cxnLst>
              <a:rect l="0" t="0" r="r" b="b"/>
              <a:pathLst>
                <a:path w="81" h="132">
                  <a:moveTo>
                    <a:pt x="0" y="99"/>
                  </a:moveTo>
                  <a:lnTo>
                    <a:pt x="81" y="132"/>
                  </a:lnTo>
                  <a:lnTo>
                    <a:pt x="81" y="34"/>
                  </a:lnTo>
                  <a:lnTo>
                    <a:pt x="0" y="0"/>
                  </a:lnTo>
                  <a:lnTo>
                    <a:pt x="0"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128"/>
            <p:cNvSpPr>
              <a:spLocks noEditPoints="1"/>
            </p:cNvSpPr>
            <p:nvPr/>
          </p:nvSpPr>
          <p:spPr bwMode="auto">
            <a:xfrm>
              <a:off x="6567488" y="1588"/>
              <a:ext cx="263525" cy="104775"/>
            </a:xfrm>
            <a:custGeom>
              <a:avLst/>
              <a:gdLst>
                <a:gd name="T0" fmla="*/ 82 w 166"/>
                <a:gd name="T1" fmla="*/ 0 h 66"/>
                <a:gd name="T2" fmla="*/ 0 w 166"/>
                <a:gd name="T3" fmla="*/ 32 h 66"/>
                <a:gd name="T4" fmla="*/ 80 w 166"/>
                <a:gd name="T5" fmla="*/ 66 h 66"/>
                <a:gd name="T6" fmla="*/ 166 w 166"/>
                <a:gd name="T7" fmla="*/ 32 h 66"/>
                <a:gd name="T8" fmla="*/ 82 w 166"/>
                <a:gd name="T9" fmla="*/ 0 h 66"/>
                <a:gd name="T10" fmla="*/ 82 w 166"/>
                <a:gd name="T11" fmla="*/ 6 h 66"/>
                <a:gd name="T12" fmla="*/ 151 w 166"/>
                <a:gd name="T13" fmla="*/ 32 h 66"/>
                <a:gd name="T14" fmla="*/ 82 w 166"/>
                <a:gd name="T15" fmla="*/ 59 h 66"/>
                <a:gd name="T16" fmla="*/ 82 w 166"/>
                <a:gd name="T17" fmla="*/ 6 h 66"/>
                <a:gd name="T18" fmla="*/ 78 w 166"/>
                <a:gd name="T19" fmla="*/ 7 h 66"/>
                <a:gd name="T20" fmla="*/ 78 w 166"/>
                <a:gd name="T21" fmla="*/ 59 h 66"/>
                <a:gd name="T22" fmla="*/ 15 w 166"/>
                <a:gd name="T23" fmla="*/ 32 h 66"/>
                <a:gd name="T24" fmla="*/ 78 w 166"/>
                <a:gd name="T25" fmla="*/ 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66">
                  <a:moveTo>
                    <a:pt x="82" y="0"/>
                  </a:moveTo>
                  <a:lnTo>
                    <a:pt x="0" y="32"/>
                  </a:lnTo>
                  <a:lnTo>
                    <a:pt x="80" y="66"/>
                  </a:lnTo>
                  <a:lnTo>
                    <a:pt x="166" y="32"/>
                  </a:lnTo>
                  <a:lnTo>
                    <a:pt x="82" y="0"/>
                  </a:lnTo>
                  <a:close/>
                  <a:moveTo>
                    <a:pt x="82" y="6"/>
                  </a:moveTo>
                  <a:lnTo>
                    <a:pt x="151" y="32"/>
                  </a:lnTo>
                  <a:lnTo>
                    <a:pt x="82" y="59"/>
                  </a:lnTo>
                  <a:lnTo>
                    <a:pt x="82" y="6"/>
                  </a:lnTo>
                  <a:close/>
                  <a:moveTo>
                    <a:pt x="78" y="7"/>
                  </a:moveTo>
                  <a:lnTo>
                    <a:pt x="78" y="59"/>
                  </a:lnTo>
                  <a:lnTo>
                    <a:pt x="15" y="32"/>
                  </a:lnTo>
                  <a:lnTo>
                    <a:pt x="7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6" name="Group 135"/>
          <p:cNvGrpSpPr/>
          <p:nvPr/>
        </p:nvGrpSpPr>
        <p:grpSpPr>
          <a:xfrm>
            <a:off x="1798922" y="1425243"/>
            <a:ext cx="316551" cy="314469"/>
            <a:chOff x="6853673" y="3715407"/>
            <a:chExt cx="379359" cy="376864"/>
          </a:xfrm>
          <a:solidFill>
            <a:schemeClr val="bg1"/>
          </a:solidFill>
        </p:grpSpPr>
        <p:sp>
          <p:nvSpPr>
            <p:cNvPr id="137"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0"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1"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7"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9"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4"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250" fill="hold"/>
                                        <p:tgtEl>
                                          <p:spTgt spid="7"/>
                                        </p:tgtEl>
                                        <p:attrNameLst>
                                          <p:attrName>ppt_x</p:attrName>
                                        </p:attrNameLst>
                                      </p:cBhvr>
                                      <p:tavLst>
                                        <p:tav tm="0">
                                          <p:val>
                                            <p:strVal val="#ppt_x"/>
                                          </p:val>
                                        </p:tav>
                                        <p:tav tm="100000">
                                          <p:val>
                                            <p:strVal val="#ppt_x"/>
                                          </p:val>
                                        </p:tav>
                                      </p:tavLst>
                                    </p:anim>
                                    <p:anim calcmode="lin" valueType="num">
                                      <p:cBhvr additive="base">
                                        <p:cTn id="18" dur="25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250" fill="hold"/>
                                        <p:tgtEl>
                                          <p:spTgt spid="8"/>
                                        </p:tgtEl>
                                        <p:attrNameLst>
                                          <p:attrName>ppt_x</p:attrName>
                                        </p:attrNameLst>
                                      </p:cBhvr>
                                      <p:tavLst>
                                        <p:tav tm="0">
                                          <p:val>
                                            <p:strVal val="#ppt_x"/>
                                          </p:val>
                                        </p:tav>
                                        <p:tav tm="100000">
                                          <p:val>
                                            <p:strVal val="#ppt_x"/>
                                          </p:val>
                                        </p:tav>
                                      </p:tavLst>
                                    </p:anim>
                                    <p:anim calcmode="lin" valueType="num">
                                      <p:cBhvr additive="base">
                                        <p:cTn id="23" dur="250" fill="hold"/>
                                        <p:tgtEl>
                                          <p:spTgt spid="8"/>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250" fill="hold"/>
                                        <p:tgtEl>
                                          <p:spTgt spid="9"/>
                                        </p:tgtEl>
                                        <p:attrNameLst>
                                          <p:attrName>ppt_x</p:attrName>
                                        </p:attrNameLst>
                                      </p:cBhvr>
                                      <p:tavLst>
                                        <p:tav tm="0">
                                          <p:val>
                                            <p:strVal val="#ppt_x"/>
                                          </p:val>
                                        </p:tav>
                                        <p:tav tm="100000">
                                          <p:val>
                                            <p:strVal val="#ppt_x"/>
                                          </p:val>
                                        </p:tav>
                                      </p:tavLst>
                                    </p:anim>
                                    <p:anim calcmode="lin" valueType="num">
                                      <p:cBhvr additive="base">
                                        <p:cTn id="28" dur="250" fill="hold"/>
                                        <p:tgtEl>
                                          <p:spTgt spid="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250" fill="hold"/>
                                        <p:tgtEl>
                                          <p:spTgt spid="10"/>
                                        </p:tgtEl>
                                        <p:attrNameLst>
                                          <p:attrName>ppt_x</p:attrName>
                                        </p:attrNameLst>
                                      </p:cBhvr>
                                      <p:tavLst>
                                        <p:tav tm="0">
                                          <p:val>
                                            <p:strVal val="#ppt_x"/>
                                          </p:val>
                                        </p:tav>
                                        <p:tav tm="100000">
                                          <p:val>
                                            <p:strVal val="#ppt_x"/>
                                          </p:val>
                                        </p:tav>
                                      </p:tavLst>
                                    </p:anim>
                                    <p:anim calcmode="lin" valueType="num">
                                      <p:cBhvr additive="base">
                                        <p:cTn id="33" dur="250" fill="hold"/>
                                        <p:tgtEl>
                                          <p:spTgt spid="1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250" fill="hold"/>
                                        <p:tgtEl>
                                          <p:spTgt spid="11"/>
                                        </p:tgtEl>
                                        <p:attrNameLst>
                                          <p:attrName>ppt_x</p:attrName>
                                        </p:attrNameLst>
                                      </p:cBhvr>
                                      <p:tavLst>
                                        <p:tav tm="0">
                                          <p:val>
                                            <p:strVal val="#ppt_x"/>
                                          </p:val>
                                        </p:tav>
                                        <p:tav tm="100000">
                                          <p:val>
                                            <p:strVal val="#ppt_x"/>
                                          </p:val>
                                        </p:tav>
                                      </p:tavLst>
                                    </p:anim>
                                    <p:anim calcmode="lin" valueType="num">
                                      <p:cBhvr additive="base">
                                        <p:cTn id="38" dur="25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250" fill="hold"/>
                                        <p:tgtEl>
                                          <p:spTgt spid="12"/>
                                        </p:tgtEl>
                                        <p:attrNameLst>
                                          <p:attrName>ppt_x</p:attrName>
                                        </p:attrNameLst>
                                      </p:cBhvr>
                                      <p:tavLst>
                                        <p:tav tm="0">
                                          <p:val>
                                            <p:strVal val="#ppt_x"/>
                                          </p:val>
                                        </p:tav>
                                        <p:tav tm="100000">
                                          <p:val>
                                            <p:strVal val="#ppt_x"/>
                                          </p:val>
                                        </p:tav>
                                      </p:tavLst>
                                    </p:anim>
                                    <p:anim calcmode="lin" valueType="num">
                                      <p:cBhvr additive="base">
                                        <p:cTn id="43" dur="250" fill="hold"/>
                                        <p:tgtEl>
                                          <p:spTgt spid="1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 calcmode="lin" valueType="num">
                                      <p:cBhvr additive="base">
                                        <p:cTn id="72" dur="250" fill="hold"/>
                                        <p:tgtEl>
                                          <p:spTgt spid="22"/>
                                        </p:tgtEl>
                                        <p:attrNameLst>
                                          <p:attrName>ppt_x</p:attrName>
                                        </p:attrNameLst>
                                      </p:cBhvr>
                                      <p:tavLst>
                                        <p:tav tm="0">
                                          <p:val>
                                            <p:strVal val="#ppt_x"/>
                                          </p:val>
                                        </p:tav>
                                        <p:tav tm="100000">
                                          <p:val>
                                            <p:strVal val="#ppt_x"/>
                                          </p:val>
                                        </p:tav>
                                      </p:tavLst>
                                    </p:anim>
                                    <p:anim calcmode="lin" valueType="num">
                                      <p:cBhvr additive="base">
                                        <p:cTn id="73" dur="250" fill="hold"/>
                                        <p:tgtEl>
                                          <p:spTgt spid="2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 calcmode="lin" valueType="num">
                                      <p:cBhvr additive="base">
                                        <p:cTn id="77" dur="250" fill="hold"/>
                                        <p:tgtEl>
                                          <p:spTgt spid="26"/>
                                        </p:tgtEl>
                                        <p:attrNameLst>
                                          <p:attrName>ppt_x</p:attrName>
                                        </p:attrNameLst>
                                      </p:cBhvr>
                                      <p:tavLst>
                                        <p:tav tm="0">
                                          <p:val>
                                            <p:strVal val="#ppt_x"/>
                                          </p:val>
                                        </p:tav>
                                        <p:tav tm="100000">
                                          <p:val>
                                            <p:strVal val="#ppt_x"/>
                                          </p:val>
                                        </p:tav>
                                      </p:tavLst>
                                    </p:anim>
                                    <p:anim calcmode="lin" valueType="num">
                                      <p:cBhvr additive="base">
                                        <p:cTn id="78" dur="250" fill="hold"/>
                                        <p:tgtEl>
                                          <p:spTgt spid="2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8"/>
                                        </p:tgtEl>
                                        <p:attrNameLst>
                                          <p:attrName>style.visibility</p:attrName>
                                        </p:attrNameLst>
                                      </p:cBhvr>
                                      <p:to>
                                        <p:strVal val="visible"/>
                                      </p:to>
                                    </p:set>
                                    <p:anim calcmode="lin" valueType="num">
                                      <p:cBhvr additive="base">
                                        <p:cTn id="82" dur="250" fill="hold"/>
                                        <p:tgtEl>
                                          <p:spTgt spid="28"/>
                                        </p:tgtEl>
                                        <p:attrNameLst>
                                          <p:attrName>ppt_x</p:attrName>
                                        </p:attrNameLst>
                                      </p:cBhvr>
                                      <p:tavLst>
                                        <p:tav tm="0">
                                          <p:val>
                                            <p:strVal val="#ppt_x"/>
                                          </p:val>
                                        </p:tav>
                                        <p:tav tm="100000">
                                          <p:val>
                                            <p:strVal val="#ppt_x"/>
                                          </p:val>
                                        </p:tav>
                                      </p:tavLst>
                                    </p:anim>
                                    <p:anim calcmode="lin" valueType="num">
                                      <p:cBhvr additive="base">
                                        <p:cTn id="83" dur="250" fill="hold"/>
                                        <p:tgtEl>
                                          <p:spTgt spid="2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additive="base">
                                        <p:cTn id="87" dur="250" fill="hold"/>
                                        <p:tgtEl>
                                          <p:spTgt spid="30"/>
                                        </p:tgtEl>
                                        <p:attrNameLst>
                                          <p:attrName>ppt_x</p:attrName>
                                        </p:attrNameLst>
                                      </p:cBhvr>
                                      <p:tavLst>
                                        <p:tav tm="0">
                                          <p:val>
                                            <p:strVal val="#ppt_x"/>
                                          </p:val>
                                        </p:tav>
                                        <p:tav tm="100000">
                                          <p:val>
                                            <p:strVal val="#ppt_x"/>
                                          </p:val>
                                        </p:tav>
                                      </p:tavLst>
                                    </p:anim>
                                    <p:anim calcmode="lin" valueType="num">
                                      <p:cBhvr additive="base">
                                        <p:cTn id="88" dur="250" fill="hold"/>
                                        <p:tgtEl>
                                          <p:spTgt spid="3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250" fill="hold"/>
                                        <p:tgtEl>
                                          <p:spTgt spid="32"/>
                                        </p:tgtEl>
                                        <p:attrNameLst>
                                          <p:attrName>ppt_x</p:attrName>
                                        </p:attrNameLst>
                                      </p:cBhvr>
                                      <p:tavLst>
                                        <p:tav tm="0">
                                          <p:val>
                                            <p:strVal val="#ppt_x"/>
                                          </p:val>
                                        </p:tav>
                                        <p:tav tm="100000">
                                          <p:val>
                                            <p:strVal val="#ppt_x"/>
                                          </p:val>
                                        </p:tav>
                                      </p:tavLst>
                                    </p:anim>
                                    <p:anim calcmode="lin" valueType="num">
                                      <p:cBhvr additive="base">
                                        <p:cTn id="93" dur="25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additive="base">
                                        <p:cTn id="97" dur="250" fill="hold"/>
                                        <p:tgtEl>
                                          <p:spTgt spid="35"/>
                                        </p:tgtEl>
                                        <p:attrNameLst>
                                          <p:attrName>ppt_x</p:attrName>
                                        </p:attrNameLst>
                                      </p:cBhvr>
                                      <p:tavLst>
                                        <p:tav tm="0">
                                          <p:val>
                                            <p:strVal val="#ppt_x"/>
                                          </p:val>
                                        </p:tav>
                                        <p:tav tm="100000">
                                          <p:val>
                                            <p:strVal val="#ppt_x"/>
                                          </p:val>
                                        </p:tav>
                                      </p:tavLst>
                                    </p:anim>
                                    <p:anim calcmode="lin" valueType="num">
                                      <p:cBhvr additive="base">
                                        <p:cTn id="98" dur="250" fill="hold"/>
                                        <p:tgtEl>
                                          <p:spTgt spid="3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37"/>
                                        </p:tgtEl>
                                        <p:attrNameLst>
                                          <p:attrName>style.visibility</p:attrName>
                                        </p:attrNameLst>
                                      </p:cBhvr>
                                      <p:to>
                                        <p:strVal val="visible"/>
                                      </p:to>
                                    </p:set>
                                    <p:anim calcmode="lin" valueType="num">
                                      <p:cBhvr additive="base">
                                        <p:cTn id="102" dur="250" fill="hold"/>
                                        <p:tgtEl>
                                          <p:spTgt spid="37"/>
                                        </p:tgtEl>
                                        <p:attrNameLst>
                                          <p:attrName>ppt_x</p:attrName>
                                        </p:attrNameLst>
                                      </p:cBhvr>
                                      <p:tavLst>
                                        <p:tav tm="0">
                                          <p:val>
                                            <p:strVal val="#ppt_x"/>
                                          </p:val>
                                        </p:tav>
                                        <p:tav tm="100000">
                                          <p:val>
                                            <p:strVal val="#ppt_x"/>
                                          </p:val>
                                        </p:tav>
                                      </p:tavLst>
                                    </p:anim>
                                    <p:anim calcmode="lin" valueType="num">
                                      <p:cBhvr additive="base">
                                        <p:cTn id="103" dur="250" fill="hold"/>
                                        <p:tgtEl>
                                          <p:spTgt spid="3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250" fill="hold"/>
                                        <p:tgtEl>
                                          <p:spTgt spid="39"/>
                                        </p:tgtEl>
                                        <p:attrNameLst>
                                          <p:attrName>ppt_x</p:attrName>
                                        </p:attrNameLst>
                                      </p:cBhvr>
                                      <p:tavLst>
                                        <p:tav tm="0">
                                          <p:val>
                                            <p:strVal val="#ppt_x"/>
                                          </p:val>
                                        </p:tav>
                                        <p:tav tm="100000">
                                          <p:val>
                                            <p:strVal val="#ppt_x"/>
                                          </p:val>
                                        </p:tav>
                                      </p:tavLst>
                                    </p:anim>
                                    <p:anim calcmode="lin" valueType="num">
                                      <p:cBhvr additive="base">
                                        <p:cTn id="108" dur="250" fill="hold"/>
                                        <p:tgtEl>
                                          <p:spTgt spid="3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1"/>
                                        </p:tgtEl>
                                        <p:attrNameLst>
                                          <p:attrName>style.visibility</p:attrName>
                                        </p:attrNameLst>
                                      </p:cBhvr>
                                      <p:to>
                                        <p:strVal val="visible"/>
                                      </p:to>
                                    </p:set>
                                    <p:anim calcmode="lin" valueType="num">
                                      <p:cBhvr additive="base">
                                        <p:cTn id="112" dur="250" fill="hold"/>
                                        <p:tgtEl>
                                          <p:spTgt spid="41"/>
                                        </p:tgtEl>
                                        <p:attrNameLst>
                                          <p:attrName>ppt_x</p:attrName>
                                        </p:attrNameLst>
                                      </p:cBhvr>
                                      <p:tavLst>
                                        <p:tav tm="0">
                                          <p:val>
                                            <p:strVal val="#ppt_x"/>
                                          </p:val>
                                        </p:tav>
                                        <p:tav tm="100000">
                                          <p:val>
                                            <p:strVal val="#ppt_x"/>
                                          </p:val>
                                        </p:tav>
                                      </p:tavLst>
                                    </p:anim>
                                    <p:anim calcmode="lin" valueType="num">
                                      <p:cBhvr additive="base">
                                        <p:cTn id="113" dur="250" fill="hold"/>
                                        <p:tgtEl>
                                          <p:spTgt spid="41"/>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43"/>
                                        </p:tgtEl>
                                        <p:attrNameLst>
                                          <p:attrName>style.visibility</p:attrName>
                                        </p:attrNameLst>
                                      </p:cBhvr>
                                      <p:to>
                                        <p:strVal val="visible"/>
                                      </p:to>
                                    </p:set>
                                    <p:anim calcmode="lin" valueType="num">
                                      <p:cBhvr additive="base">
                                        <p:cTn id="117" dur="250" fill="hold"/>
                                        <p:tgtEl>
                                          <p:spTgt spid="43"/>
                                        </p:tgtEl>
                                        <p:attrNameLst>
                                          <p:attrName>ppt_x</p:attrName>
                                        </p:attrNameLst>
                                      </p:cBhvr>
                                      <p:tavLst>
                                        <p:tav tm="0">
                                          <p:val>
                                            <p:strVal val="#ppt_x"/>
                                          </p:val>
                                        </p:tav>
                                        <p:tav tm="100000">
                                          <p:val>
                                            <p:strVal val="#ppt_x"/>
                                          </p:val>
                                        </p:tav>
                                      </p:tavLst>
                                    </p:anim>
                                    <p:anim calcmode="lin" valueType="num">
                                      <p:cBhvr additive="base">
                                        <p:cTn id="118" dur="250" fill="hold"/>
                                        <p:tgtEl>
                                          <p:spTgt spid="4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5"/>
                                        </p:tgtEl>
                                        <p:attrNameLst>
                                          <p:attrName>style.visibility</p:attrName>
                                        </p:attrNameLst>
                                      </p:cBhvr>
                                      <p:to>
                                        <p:strVal val="visible"/>
                                      </p:to>
                                    </p:set>
                                    <p:anim calcmode="lin" valueType="num">
                                      <p:cBhvr additive="base">
                                        <p:cTn id="122" dur="250" fill="hold"/>
                                        <p:tgtEl>
                                          <p:spTgt spid="45"/>
                                        </p:tgtEl>
                                        <p:attrNameLst>
                                          <p:attrName>ppt_x</p:attrName>
                                        </p:attrNameLst>
                                      </p:cBhvr>
                                      <p:tavLst>
                                        <p:tav tm="0">
                                          <p:val>
                                            <p:strVal val="#ppt_x"/>
                                          </p:val>
                                        </p:tav>
                                        <p:tav tm="100000">
                                          <p:val>
                                            <p:strVal val="#ppt_x"/>
                                          </p:val>
                                        </p:tav>
                                      </p:tavLst>
                                    </p:anim>
                                    <p:anim calcmode="lin" valueType="num">
                                      <p:cBhvr additive="base">
                                        <p:cTn id="123" dur="250" fill="hold"/>
                                        <p:tgtEl>
                                          <p:spTgt spid="4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250" fill="hold"/>
                                        <p:tgtEl>
                                          <p:spTgt spid="47"/>
                                        </p:tgtEl>
                                        <p:attrNameLst>
                                          <p:attrName>ppt_x</p:attrName>
                                        </p:attrNameLst>
                                      </p:cBhvr>
                                      <p:tavLst>
                                        <p:tav tm="0">
                                          <p:val>
                                            <p:strVal val="#ppt_x"/>
                                          </p:val>
                                        </p:tav>
                                        <p:tav tm="100000">
                                          <p:val>
                                            <p:strVal val="#ppt_x"/>
                                          </p:val>
                                        </p:tav>
                                      </p:tavLst>
                                    </p:anim>
                                    <p:anim calcmode="lin" valueType="num">
                                      <p:cBhvr additive="base">
                                        <p:cTn id="128" dur="250" fill="hold"/>
                                        <p:tgtEl>
                                          <p:spTgt spid="4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additive="base">
                                        <p:cTn id="132" dur="250" fill="hold"/>
                                        <p:tgtEl>
                                          <p:spTgt spid="49"/>
                                        </p:tgtEl>
                                        <p:attrNameLst>
                                          <p:attrName>ppt_x</p:attrName>
                                        </p:attrNameLst>
                                      </p:cBhvr>
                                      <p:tavLst>
                                        <p:tav tm="0">
                                          <p:val>
                                            <p:strVal val="#ppt_x"/>
                                          </p:val>
                                        </p:tav>
                                        <p:tav tm="100000">
                                          <p:val>
                                            <p:strVal val="#ppt_x"/>
                                          </p:val>
                                        </p:tav>
                                      </p:tavLst>
                                    </p:anim>
                                    <p:anim calcmode="lin" valueType="num">
                                      <p:cBhvr additive="base">
                                        <p:cTn id="133" dur="250" fill="hold"/>
                                        <p:tgtEl>
                                          <p:spTgt spid="4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51"/>
                                        </p:tgtEl>
                                        <p:attrNameLst>
                                          <p:attrName>style.visibility</p:attrName>
                                        </p:attrNameLst>
                                      </p:cBhvr>
                                      <p:to>
                                        <p:strVal val="visible"/>
                                      </p:to>
                                    </p:set>
                                    <p:anim calcmode="lin" valueType="num">
                                      <p:cBhvr additive="base">
                                        <p:cTn id="137" dur="250" fill="hold"/>
                                        <p:tgtEl>
                                          <p:spTgt spid="51"/>
                                        </p:tgtEl>
                                        <p:attrNameLst>
                                          <p:attrName>ppt_x</p:attrName>
                                        </p:attrNameLst>
                                      </p:cBhvr>
                                      <p:tavLst>
                                        <p:tav tm="0">
                                          <p:val>
                                            <p:strVal val="#ppt_x"/>
                                          </p:val>
                                        </p:tav>
                                        <p:tav tm="100000">
                                          <p:val>
                                            <p:strVal val="#ppt_x"/>
                                          </p:val>
                                        </p:tav>
                                      </p:tavLst>
                                    </p:anim>
                                    <p:anim calcmode="lin" valueType="num">
                                      <p:cBhvr additive="base">
                                        <p:cTn id="138" dur="250" fill="hold"/>
                                        <p:tgtEl>
                                          <p:spTgt spid="51"/>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53"/>
                                        </p:tgtEl>
                                        <p:attrNameLst>
                                          <p:attrName>style.visibility</p:attrName>
                                        </p:attrNameLst>
                                      </p:cBhvr>
                                      <p:to>
                                        <p:strVal val="visible"/>
                                      </p:to>
                                    </p:set>
                                    <p:anim calcmode="lin" valueType="num">
                                      <p:cBhvr additive="base">
                                        <p:cTn id="142" dur="250" fill="hold"/>
                                        <p:tgtEl>
                                          <p:spTgt spid="53"/>
                                        </p:tgtEl>
                                        <p:attrNameLst>
                                          <p:attrName>ppt_x</p:attrName>
                                        </p:attrNameLst>
                                      </p:cBhvr>
                                      <p:tavLst>
                                        <p:tav tm="0">
                                          <p:val>
                                            <p:strVal val="#ppt_x"/>
                                          </p:val>
                                        </p:tav>
                                        <p:tav tm="100000">
                                          <p:val>
                                            <p:strVal val="#ppt_x"/>
                                          </p:val>
                                        </p:tav>
                                      </p:tavLst>
                                    </p:anim>
                                    <p:anim calcmode="lin" valueType="num">
                                      <p:cBhvr additive="base">
                                        <p:cTn id="143" dur="250" fill="hold"/>
                                        <p:tgtEl>
                                          <p:spTgt spid="53"/>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7"/>
                                        </p:tgtEl>
                                        <p:attrNameLst>
                                          <p:attrName>style.visibility</p:attrName>
                                        </p:attrNameLst>
                                      </p:cBhvr>
                                      <p:to>
                                        <p:strVal val="visible"/>
                                      </p:to>
                                    </p:set>
                                    <p:anim calcmode="lin" valueType="num">
                                      <p:cBhvr additive="base">
                                        <p:cTn id="152" dur="250" fill="hold"/>
                                        <p:tgtEl>
                                          <p:spTgt spid="57"/>
                                        </p:tgtEl>
                                        <p:attrNameLst>
                                          <p:attrName>ppt_x</p:attrName>
                                        </p:attrNameLst>
                                      </p:cBhvr>
                                      <p:tavLst>
                                        <p:tav tm="0">
                                          <p:val>
                                            <p:strVal val="#ppt_x"/>
                                          </p:val>
                                        </p:tav>
                                        <p:tav tm="100000">
                                          <p:val>
                                            <p:strVal val="#ppt_x"/>
                                          </p:val>
                                        </p:tav>
                                      </p:tavLst>
                                    </p:anim>
                                    <p:anim calcmode="lin" valueType="num">
                                      <p:cBhvr additive="base">
                                        <p:cTn id="153" dur="250" fill="hold"/>
                                        <p:tgtEl>
                                          <p:spTgt spid="57"/>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250" fill="hold"/>
                                        <p:tgtEl>
                                          <p:spTgt spid="59"/>
                                        </p:tgtEl>
                                        <p:attrNameLst>
                                          <p:attrName>ppt_x</p:attrName>
                                        </p:attrNameLst>
                                      </p:cBhvr>
                                      <p:tavLst>
                                        <p:tav tm="0">
                                          <p:val>
                                            <p:strVal val="#ppt_x"/>
                                          </p:val>
                                        </p:tav>
                                        <p:tav tm="100000">
                                          <p:val>
                                            <p:strVal val="#ppt_x"/>
                                          </p:val>
                                        </p:tav>
                                      </p:tavLst>
                                    </p:anim>
                                    <p:anim calcmode="lin" valueType="num">
                                      <p:cBhvr additive="base">
                                        <p:cTn id="158" dur="250" fill="hold"/>
                                        <p:tgtEl>
                                          <p:spTgt spid="59"/>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61"/>
                                        </p:tgtEl>
                                        <p:attrNameLst>
                                          <p:attrName>style.visibility</p:attrName>
                                        </p:attrNameLst>
                                      </p:cBhvr>
                                      <p:to>
                                        <p:strVal val="visible"/>
                                      </p:to>
                                    </p:set>
                                    <p:anim calcmode="lin" valueType="num">
                                      <p:cBhvr additive="base">
                                        <p:cTn id="162" dur="250" fill="hold"/>
                                        <p:tgtEl>
                                          <p:spTgt spid="61"/>
                                        </p:tgtEl>
                                        <p:attrNameLst>
                                          <p:attrName>ppt_x</p:attrName>
                                        </p:attrNameLst>
                                      </p:cBhvr>
                                      <p:tavLst>
                                        <p:tav tm="0">
                                          <p:val>
                                            <p:strVal val="#ppt_x"/>
                                          </p:val>
                                        </p:tav>
                                        <p:tav tm="100000">
                                          <p:val>
                                            <p:strVal val="#ppt_x"/>
                                          </p:val>
                                        </p:tav>
                                      </p:tavLst>
                                    </p:anim>
                                    <p:anim calcmode="lin" valueType="num">
                                      <p:cBhvr additive="base">
                                        <p:cTn id="163" dur="250" fill="hold"/>
                                        <p:tgtEl>
                                          <p:spTgt spid="61"/>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nodeType="afterEffect">
                                  <p:stCondLst>
                                    <p:cond delay="0"/>
                                  </p:stCondLst>
                                  <p:childTnLst>
                                    <p:set>
                                      <p:cBhvr>
                                        <p:cTn id="166" dur="1" fill="hold">
                                          <p:stCondLst>
                                            <p:cond delay="0"/>
                                          </p:stCondLst>
                                        </p:cTn>
                                        <p:tgtEl>
                                          <p:spTgt spid="63"/>
                                        </p:tgtEl>
                                        <p:attrNameLst>
                                          <p:attrName>style.visibility</p:attrName>
                                        </p:attrNameLst>
                                      </p:cBhvr>
                                      <p:to>
                                        <p:strVal val="visible"/>
                                      </p:to>
                                    </p:set>
                                    <p:anim calcmode="lin" valueType="num">
                                      <p:cBhvr additive="base">
                                        <p:cTn id="167" dur="250" fill="hold"/>
                                        <p:tgtEl>
                                          <p:spTgt spid="63"/>
                                        </p:tgtEl>
                                        <p:attrNameLst>
                                          <p:attrName>ppt_x</p:attrName>
                                        </p:attrNameLst>
                                      </p:cBhvr>
                                      <p:tavLst>
                                        <p:tav tm="0">
                                          <p:val>
                                            <p:strVal val="#ppt_x"/>
                                          </p:val>
                                        </p:tav>
                                        <p:tav tm="100000">
                                          <p:val>
                                            <p:strVal val="#ppt_x"/>
                                          </p:val>
                                        </p:tav>
                                      </p:tavLst>
                                    </p:anim>
                                    <p:anim calcmode="lin" valueType="num">
                                      <p:cBhvr additive="base">
                                        <p:cTn id="168" dur="250" fill="hold"/>
                                        <p:tgtEl>
                                          <p:spTgt spid="63"/>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65"/>
                                        </p:tgtEl>
                                        <p:attrNameLst>
                                          <p:attrName>style.visibility</p:attrName>
                                        </p:attrNameLst>
                                      </p:cBhvr>
                                      <p:to>
                                        <p:strVal val="visible"/>
                                      </p:to>
                                    </p:set>
                                    <p:anim calcmode="lin" valueType="num">
                                      <p:cBhvr additive="base">
                                        <p:cTn id="172" dur="250" fill="hold"/>
                                        <p:tgtEl>
                                          <p:spTgt spid="65"/>
                                        </p:tgtEl>
                                        <p:attrNameLst>
                                          <p:attrName>ppt_x</p:attrName>
                                        </p:attrNameLst>
                                      </p:cBhvr>
                                      <p:tavLst>
                                        <p:tav tm="0">
                                          <p:val>
                                            <p:strVal val="#ppt_x"/>
                                          </p:val>
                                        </p:tav>
                                        <p:tav tm="100000">
                                          <p:val>
                                            <p:strVal val="#ppt_x"/>
                                          </p:val>
                                        </p:tav>
                                      </p:tavLst>
                                    </p:anim>
                                    <p:anim calcmode="lin" valueType="num">
                                      <p:cBhvr additive="base">
                                        <p:cTn id="173" dur="250" fill="hold"/>
                                        <p:tgtEl>
                                          <p:spTgt spid="65"/>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7"/>
                                        </p:tgtEl>
                                        <p:attrNameLst>
                                          <p:attrName>style.visibility</p:attrName>
                                        </p:attrNameLst>
                                      </p:cBhvr>
                                      <p:to>
                                        <p:strVal val="visible"/>
                                      </p:to>
                                    </p:set>
                                    <p:anim calcmode="lin" valueType="num">
                                      <p:cBhvr additive="base">
                                        <p:cTn id="177" dur="250" fill="hold"/>
                                        <p:tgtEl>
                                          <p:spTgt spid="67"/>
                                        </p:tgtEl>
                                        <p:attrNameLst>
                                          <p:attrName>ppt_x</p:attrName>
                                        </p:attrNameLst>
                                      </p:cBhvr>
                                      <p:tavLst>
                                        <p:tav tm="0">
                                          <p:val>
                                            <p:strVal val="#ppt_x"/>
                                          </p:val>
                                        </p:tav>
                                        <p:tav tm="100000">
                                          <p:val>
                                            <p:strVal val="#ppt_x"/>
                                          </p:val>
                                        </p:tav>
                                      </p:tavLst>
                                    </p:anim>
                                    <p:anim calcmode="lin" valueType="num">
                                      <p:cBhvr additive="base">
                                        <p:cTn id="178" dur="250" fill="hold"/>
                                        <p:tgtEl>
                                          <p:spTgt spid="6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70"/>
                                        </p:tgtEl>
                                        <p:attrNameLst>
                                          <p:attrName>style.visibility</p:attrName>
                                        </p:attrNameLst>
                                      </p:cBhvr>
                                      <p:to>
                                        <p:strVal val="visible"/>
                                      </p:to>
                                    </p:set>
                                    <p:anim calcmode="lin" valueType="num">
                                      <p:cBhvr additive="base">
                                        <p:cTn id="182" dur="250" fill="hold"/>
                                        <p:tgtEl>
                                          <p:spTgt spid="70"/>
                                        </p:tgtEl>
                                        <p:attrNameLst>
                                          <p:attrName>ppt_x</p:attrName>
                                        </p:attrNameLst>
                                      </p:cBhvr>
                                      <p:tavLst>
                                        <p:tav tm="0">
                                          <p:val>
                                            <p:strVal val="#ppt_x"/>
                                          </p:val>
                                        </p:tav>
                                        <p:tav tm="100000">
                                          <p:val>
                                            <p:strVal val="#ppt_x"/>
                                          </p:val>
                                        </p:tav>
                                      </p:tavLst>
                                    </p:anim>
                                    <p:anim calcmode="lin" valueType="num">
                                      <p:cBhvr additive="base">
                                        <p:cTn id="183" dur="250" fill="hold"/>
                                        <p:tgtEl>
                                          <p:spTgt spid="70"/>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4"/>
                                        </p:tgtEl>
                                        <p:attrNameLst>
                                          <p:attrName>style.visibility</p:attrName>
                                        </p:attrNameLst>
                                      </p:cBhvr>
                                      <p:to>
                                        <p:strVal val="visible"/>
                                      </p:to>
                                    </p:set>
                                    <p:anim calcmode="lin" valueType="num">
                                      <p:cBhvr additive="base">
                                        <p:cTn id="192" dur="250" fill="hold"/>
                                        <p:tgtEl>
                                          <p:spTgt spid="74"/>
                                        </p:tgtEl>
                                        <p:attrNameLst>
                                          <p:attrName>ppt_x</p:attrName>
                                        </p:attrNameLst>
                                      </p:cBhvr>
                                      <p:tavLst>
                                        <p:tav tm="0">
                                          <p:val>
                                            <p:strVal val="#ppt_x"/>
                                          </p:val>
                                        </p:tav>
                                        <p:tav tm="100000">
                                          <p:val>
                                            <p:strVal val="#ppt_x"/>
                                          </p:val>
                                        </p:tav>
                                      </p:tavLst>
                                    </p:anim>
                                    <p:anim calcmode="lin" valueType="num">
                                      <p:cBhvr additive="base">
                                        <p:cTn id="193" dur="250" fill="hold"/>
                                        <p:tgtEl>
                                          <p:spTgt spid="74"/>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76"/>
                                        </p:tgtEl>
                                        <p:attrNameLst>
                                          <p:attrName>style.visibility</p:attrName>
                                        </p:attrNameLst>
                                      </p:cBhvr>
                                      <p:to>
                                        <p:strVal val="visible"/>
                                      </p:to>
                                    </p:set>
                                    <p:anim calcmode="lin" valueType="num">
                                      <p:cBhvr additive="base">
                                        <p:cTn id="197" dur="250" fill="hold"/>
                                        <p:tgtEl>
                                          <p:spTgt spid="76"/>
                                        </p:tgtEl>
                                        <p:attrNameLst>
                                          <p:attrName>ppt_x</p:attrName>
                                        </p:attrNameLst>
                                      </p:cBhvr>
                                      <p:tavLst>
                                        <p:tav tm="0">
                                          <p:val>
                                            <p:strVal val="#ppt_x"/>
                                          </p:val>
                                        </p:tav>
                                        <p:tav tm="100000">
                                          <p:val>
                                            <p:strVal val="#ppt_x"/>
                                          </p:val>
                                        </p:tav>
                                      </p:tavLst>
                                    </p:anim>
                                    <p:anim calcmode="lin" valueType="num">
                                      <p:cBhvr additive="base">
                                        <p:cTn id="198" dur="250" fill="hold"/>
                                        <p:tgtEl>
                                          <p:spTgt spid="76"/>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7"/>
                                        </p:tgtEl>
                                        <p:attrNameLst>
                                          <p:attrName>style.visibility</p:attrName>
                                        </p:attrNameLst>
                                      </p:cBhvr>
                                      <p:to>
                                        <p:strVal val="visible"/>
                                      </p:to>
                                    </p:set>
                                    <p:anim calcmode="lin" valueType="num">
                                      <p:cBhvr additive="base">
                                        <p:cTn id="202" dur="250" fill="hold"/>
                                        <p:tgtEl>
                                          <p:spTgt spid="77"/>
                                        </p:tgtEl>
                                        <p:attrNameLst>
                                          <p:attrName>ppt_x</p:attrName>
                                        </p:attrNameLst>
                                      </p:cBhvr>
                                      <p:tavLst>
                                        <p:tav tm="0">
                                          <p:val>
                                            <p:strVal val="#ppt_x"/>
                                          </p:val>
                                        </p:tav>
                                        <p:tav tm="100000">
                                          <p:val>
                                            <p:strVal val="#ppt_x"/>
                                          </p:val>
                                        </p:tav>
                                      </p:tavLst>
                                    </p:anim>
                                    <p:anim calcmode="lin" valueType="num">
                                      <p:cBhvr additive="base">
                                        <p:cTn id="203" dur="250" fill="hold"/>
                                        <p:tgtEl>
                                          <p:spTgt spid="7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78"/>
                                        </p:tgtEl>
                                        <p:attrNameLst>
                                          <p:attrName>style.visibility</p:attrName>
                                        </p:attrNameLst>
                                      </p:cBhvr>
                                      <p:to>
                                        <p:strVal val="visible"/>
                                      </p:to>
                                    </p:set>
                                    <p:anim calcmode="lin" valueType="num">
                                      <p:cBhvr additive="base">
                                        <p:cTn id="207" dur="250" fill="hold"/>
                                        <p:tgtEl>
                                          <p:spTgt spid="78"/>
                                        </p:tgtEl>
                                        <p:attrNameLst>
                                          <p:attrName>ppt_x</p:attrName>
                                        </p:attrNameLst>
                                      </p:cBhvr>
                                      <p:tavLst>
                                        <p:tav tm="0">
                                          <p:val>
                                            <p:strVal val="#ppt_x"/>
                                          </p:val>
                                        </p:tav>
                                        <p:tav tm="100000">
                                          <p:val>
                                            <p:strVal val="#ppt_x"/>
                                          </p:val>
                                        </p:tav>
                                      </p:tavLst>
                                    </p:anim>
                                    <p:anim calcmode="lin" valueType="num">
                                      <p:cBhvr additive="base">
                                        <p:cTn id="208" dur="250" fill="hold"/>
                                        <p:tgtEl>
                                          <p:spTgt spid="78"/>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 calcmode="lin" valueType="num">
                                      <p:cBhvr additive="base">
                                        <p:cTn id="212" dur="250" fill="hold"/>
                                        <p:tgtEl>
                                          <p:spTgt spid="89"/>
                                        </p:tgtEl>
                                        <p:attrNameLst>
                                          <p:attrName>ppt_x</p:attrName>
                                        </p:attrNameLst>
                                      </p:cBhvr>
                                      <p:tavLst>
                                        <p:tav tm="0">
                                          <p:val>
                                            <p:strVal val="#ppt_x"/>
                                          </p:val>
                                        </p:tav>
                                        <p:tav tm="100000">
                                          <p:val>
                                            <p:strVal val="#ppt_x"/>
                                          </p:val>
                                        </p:tav>
                                      </p:tavLst>
                                    </p:anim>
                                    <p:anim calcmode="lin" valueType="num">
                                      <p:cBhvr additive="base">
                                        <p:cTn id="213" dur="250" fill="hold"/>
                                        <p:tgtEl>
                                          <p:spTgt spid="89"/>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90"/>
                                        </p:tgtEl>
                                        <p:attrNameLst>
                                          <p:attrName>style.visibility</p:attrName>
                                        </p:attrNameLst>
                                      </p:cBhvr>
                                      <p:to>
                                        <p:strVal val="visible"/>
                                      </p:to>
                                    </p:set>
                                    <p:anim calcmode="lin" valueType="num">
                                      <p:cBhvr additive="base">
                                        <p:cTn id="217" dur="250" fill="hold"/>
                                        <p:tgtEl>
                                          <p:spTgt spid="90"/>
                                        </p:tgtEl>
                                        <p:attrNameLst>
                                          <p:attrName>ppt_x</p:attrName>
                                        </p:attrNameLst>
                                      </p:cBhvr>
                                      <p:tavLst>
                                        <p:tav tm="0">
                                          <p:val>
                                            <p:strVal val="#ppt_x"/>
                                          </p:val>
                                        </p:tav>
                                        <p:tav tm="100000">
                                          <p:val>
                                            <p:strVal val="#ppt_x"/>
                                          </p:val>
                                        </p:tav>
                                      </p:tavLst>
                                    </p:anim>
                                    <p:anim calcmode="lin" valueType="num">
                                      <p:cBhvr additive="base">
                                        <p:cTn id="218" dur="250" fill="hold"/>
                                        <p:tgtEl>
                                          <p:spTgt spid="90"/>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95"/>
                                        </p:tgtEl>
                                        <p:attrNameLst>
                                          <p:attrName>style.visibility</p:attrName>
                                        </p:attrNameLst>
                                      </p:cBhvr>
                                      <p:to>
                                        <p:strVal val="visible"/>
                                      </p:to>
                                    </p:set>
                                    <p:anim calcmode="lin" valueType="num">
                                      <p:cBhvr additive="base">
                                        <p:cTn id="222" dur="250" fill="hold"/>
                                        <p:tgtEl>
                                          <p:spTgt spid="95"/>
                                        </p:tgtEl>
                                        <p:attrNameLst>
                                          <p:attrName>ppt_x</p:attrName>
                                        </p:attrNameLst>
                                      </p:cBhvr>
                                      <p:tavLst>
                                        <p:tav tm="0">
                                          <p:val>
                                            <p:strVal val="#ppt_x"/>
                                          </p:val>
                                        </p:tav>
                                        <p:tav tm="100000">
                                          <p:val>
                                            <p:strVal val="#ppt_x"/>
                                          </p:val>
                                        </p:tav>
                                      </p:tavLst>
                                    </p:anim>
                                    <p:anim calcmode="lin" valueType="num">
                                      <p:cBhvr additive="base">
                                        <p:cTn id="223" dur="250" fill="hold"/>
                                        <p:tgtEl>
                                          <p:spTgt spid="9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98"/>
                                        </p:tgtEl>
                                        <p:attrNameLst>
                                          <p:attrName>style.visibility</p:attrName>
                                        </p:attrNameLst>
                                      </p:cBhvr>
                                      <p:to>
                                        <p:strVal val="visible"/>
                                      </p:to>
                                    </p:set>
                                    <p:anim calcmode="lin" valueType="num">
                                      <p:cBhvr additive="base">
                                        <p:cTn id="227" dur="250" fill="hold"/>
                                        <p:tgtEl>
                                          <p:spTgt spid="98"/>
                                        </p:tgtEl>
                                        <p:attrNameLst>
                                          <p:attrName>ppt_x</p:attrName>
                                        </p:attrNameLst>
                                      </p:cBhvr>
                                      <p:tavLst>
                                        <p:tav tm="0">
                                          <p:val>
                                            <p:strVal val="#ppt_x"/>
                                          </p:val>
                                        </p:tav>
                                        <p:tav tm="100000">
                                          <p:val>
                                            <p:strVal val="#ppt_x"/>
                                          </p:val>
                                        </p:tav>
                                      </p:tavLst>
                                    </p:anim>
                                    <p:anim calcmode="lin" valueType="num">
                                      <p:cBhvr additive="base">
                                        <p:cTn id="228" dur="250" fill="hold"/>
                                        <p:tgtEl>
                                          <p:spTgt spid="98"/>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99"/>
                                        </p:tgtEl>
                                        <p:attrNameLst>
                                          <p:attrName>style.visibility</p:attrName>
                                        </p:attrNameLst>
                                      </p:cBhvr>
                                      <p:to>
                                        <p:strVal val="visible"/>
                                      </p:to>
                                    </p:set>
                                    <p:anim calcmode="lin" valueType="num">
                                      <p:cBhvr additive="base">
                                        <p:cTn id="232" dur="250" fill="hold"/>
                                        <p:tgtEl>
                                          <p:spTgt spid="99"/>
                                        </p:tgtEl>
                                        <p:attrNameLst>
                                          <p:attrName>ppt_x</p:attrName>
                                        </p:attrNameLst>
                                      </p:cBhvr>
                                      <p:tavLst>
                                        <p:tav tm="0">
                                          <p:val>
                                            <p:strVal val="#ppt_x"/>
                                          </p:val>
                                        </p:tav>
                                        <p:tav tm="100000">
                                          <p:val>
                                            <p:strVal val="#ppt_x"/>
                                          </p:val>
                                        </p:tav>
                                      </p:tavLst>
                                    </p:anim>
                                    <p:anim calcmode="lin" valueType="num">
                                      <p:cBhvr additive="base">
                                        <p:cTn id="233" dur="250" fill="hold"/>
                                        <p:tgtEl>
                                          <p:spTgt spid="9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00"/>
                                        </p:tgtEl>
                                        <p:attrNameLst>
                                          <p:attrName>style.visibility</p:attrName>
                                        </p:attrNameLst>
                                      </p:cBhvr>
                                      <p:to>
                                        <p:strVal val="visible"/>
                                      </p:to>
                                    </p:set>
                                    <p:anim calcmode="lin" valueType="num">
                                      <p:cBhvr additive="base">
                                        <p:cTn id="237" dur="250" fill="hold"/>
                                        <p:tgtEl>
                                          <p:spTgt spid="100"/>
                                        </p:tgtEl>
                                        <p:attrNameLst>
                                          <p:attrName>ppt_x</p:attrName>
                                        </p:attrNameLst>
                                      </p:cBhvr>
                                      <p:tavLst>
                                        <p:tav tm="0">
                                          <p:val>
                                            <p:strVal val="#ppt_x"/>
                                          </p:val>
                                        </p:tav>
                                        <p:tav tm="100000">
                                          <p:val>
                                            <p:strVal val="#ppt_x"/>
                                          </p:val>
                                        </p:tav>
                                      </p:tavLst>
                                    </p:anim>
                                    <p:anim calcmode="lin" valueType="num">
                                      <p:cBhvr additive="base">
                                        <p:cTn id="238" dur="250" fill="hold"/>
                                        <p:tgtEl>
                                          <p:spTgt spid="100"/>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06"/>
                                        </p:tgtEl>
                                        <p:attrNameLst>
                                          <p:attrName>style.visibility</p:attrName>
                                        </p:attrNameLst>
                                      </p:cBhvr>
                                      <p:to>
                                        <p:strVal val="visible"/>
                                      </p:to>
                                    </p:set>
                                    <p:anim calcmode="lin" valueType="num">
                                      <p:cBhvr additive="base">
                                        <p:cTn id="242" dur="250" fill="hold"/>
                                        <p:tgtEl>
                                          <p:spTgt spid="106"/>
                                        </p:tgtEl>
                                        <p:attrNameLst>
                                          <p:attrName>ppt_x</p:attrName>
                                        </p:attrNameLst>
                                      </p:cBhvr>
                                      <p:tavLst>
                                        <p:tav tm="0">
                                          <p:val>
                                            <p:strVal val="#ppt_x"/>
                                          </p:val>
                                        </p:tav>
                                        <p:tav tm="100000">
                                          <p:val>
                                            <p:strVal val="#ppt_x"/>
                                          </p:val>
                                        </p:tav>
                                      </p:tavLst>
                                    </p:anim>
                                    <p:anim calcmode="lin" valueType="num">
                                      <p:cBhvr additive="base">
                                        <p:cTn id="243" dur="250" fill="hold"/>
                                        <p:tgtEl>
                                          <p:spTgt spid="106"/>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10"/>
                                        </p:tgtEl>
                                        <p:attrNameLst>
                                          <p:attrName>style.visibility</p:attrName>
                                        </p:attrNameLst>
                                      </p:cBhvr>
                                      <p:to>
                                        <p:strVal val="visible"/>
                                      </p:to>
                                    </p:set>
                                    <p:anim calcmode="lin" valueType="num">
                                      <p:cBhvr additive="base">
                                        <p:cTn id="247" dur="250" fill="hold"/>
                                        <p:tgtEl>
                                          <p:spTgt spid="110"/>
                                        </p:tgtEl>
                                        <p:attrNameLst>
                                          <p:attrName>ppt_x</p:attrName>
                                        </p:attrNameLst>
                                      </p:cBhvr>
                                      <p:tavLst>
                                        <p:tav tm="0">
                                          <p:val>
                                            <p:strVal val="#ppt_x"/>
                                          </p:val>
                                        </p:tav>
                                        <p:tav tm="100000">
                                          <p:val>
                                            <p:strVal val="#ppt_x"/>
                                          </p:val>
                                        </p:tav>
                                      </p:tavLst>
                                    </p:anim>
                                    <p:anim calcmode="lin" valueType="num">
                                      <p:cBhvr additive="base">
                                        <p:cTn id="248" dur="250" fill="hold"/>
                                        <p:tgtEl>
                                          <p:spTgt spid="11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nodeType="afterEffect">
                                  <p:stCondLst>
                                    <p:cond delay="0"/>
                                  </p:stCondLst>
                                  <p:childTnLst>
                                    <p:set>
                                      <p:cBhvr>
                                        <p:cTn id="251" dur="1" fill="hold">
                                          <p:stCondLst>
                                            <p:cond delay="0"/>
                                          </p:stCondLst>
                                        </p:cTn>
                                        <p:tgtEl>
                                          <p:spTgt spid="122"/>
                                        </p:tgtEl>
                                        <p:attrNameLst>
                                          <p:attrName>style.visibility</p:attrName>
                                        </p:attrNameLst>
                                      </p:cBhvr>
                                      <p:to>
                                        <p:strVal val="visible"/>
                                      </p:to>
                                    </p:set>
                                    <p:anim calcmode="lin" valueType="num">
                                      <p:cBhvr additive="base">
                                        <p:cTn id="252" dur="250" fill="hold"/>
                                        <p:tgtEl>
                                          <p:spTgt spid="122"/>
                                        </p:tgtEl>
                                        <p:attrNameLst>
                                          <p:attrName>ppt_x</p:attrName>
                                        </p:attrNameLst>
                                      </p:cBhvr>
                                      <p:tavLst>
                                        <p:tav tm="0">
                                          <p:val>
                                            <p:strVal val="#ppt_x"/>
                                          </p:val>
                                        </p:tav>
                                        <p:tav tm="100000">
                                          <p:val>
                                            <p:strVal val="#ppt_x"/>
                                          </p:val>
                                        </p:tav>
                                      </p:tavLst>
                                    </p:anim>
                                    <p:anim calcmode="lin" valueType="num">
                                      <p:cBhvr additive="base">
                                        <p:cTn id="253" dur="250" fill="hold"/>
                                        <p:tgtEl>
                                          <p:spTgt spid="122"/>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nodeType="afterEffect">
                                  <p:stCondLst>
                                    <p:cond delay="0"/>
                                  </p:stCondLst>
                                  <p:childTnLst>
                                    <p:set>
                                      <p:cBhvr>
                                        <p:cTn id="256" dur="1" fill="hold">
                                          <p:stCondLst>
                                            <p:cond delay="0"/>
                                          </p:stCondLst>
                                        </p:cTn>
                                        <p:tgtEl>
                                          <p:spTgt spid="136"/>
                                        </p:tgtEl>
                                        <p:attrNameLst>
                                          <p:attrName>style.visibility</p:attrName>
                                        </p:attrNameLst>
                                      </p:cBhvr>
                                      <p:to>
                                        <p:strVal val="visible"/>
                                      </p:to>
                                    </p:set>
                                    <p:anim calcmode="lin" valueType="num">
                                      <p:cBhvr additive="base">
                                        <p:cTn id="257" dur="250" fill="hold"/>
                                        <p:tgtEl>
                                          <p:spTgt spid="136"/>
                                        </p:tgtEl>
                                        <p:attrNameLst>
                                          <p:attrName>ppt_x</p:attrName>
                                        </p:attrNameLst>
                                      </p:cBhvr>
                                      <p:tavLst>
                                        <p:tav tm="0">
                                          <p:val>
                                            <p:strVal val="#ppt_x"/>
                                          </p:val>
                                        </p:tav>
                                        <p:tav tm="100000">
                                          <p:val>
                                            <p:strVal val="#ppt_x"/>
                                          </p:val>
                                        </p:tav>
                                      </p:tavLst>
                                    </p:anim>
                                    <p:anim calcmode="lin" valueType="num">
                                      <p:cBhvr additive="base">
                                        <p:cTn id="258" dur="250" fill="hold"/>
                                        <p:tgtEl>
                                          <p:spTgt spid="1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77" grpId="0" animBg="1"/>
      <p:bldP spid="89" grpId="0" animBg="1"/>
      <p:bldP spid="98" grpId="0" animBg="1"/>
      <p:bldP spid="9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Performance</a:t>
            </a:r>
          </a:p>
        </p:txBody>
      </p:sp>
      <p:graphicFrame>
        <p:nvGraphicFramePr>
          <p:cNvPr id="3" name="Chart 2"/>
          <p:cNvGraphicFramePr/>
          <p:nvPr/>
        </p:nvGraphicFramePr>
        <p:xfrm>
          <a:off x="304800" y="1047750"/>
          <a:ext cx="6096000" cy="2946400"/>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Group 3"/>
          <p:cNvGrpSpPr/>
          <p:nvPr/>
        </p:nvGrpSpPr>
        <p:grpSpPr>
          <a:xfrm>
            <a:off x="399434" y="1381124"/>
            <a:ext cx="473044" cy="542925"/>
            <a:chOff x="914400" y="1257300"/>
            <a:chExt cx="838200" cy="962025"/>
          </a:xfrm>
          <a:solidFill>
            <a:srgbClr val="4BACC6"/>
          </a:solidFill>
        </p:grpSpPr>
        <p:sp>
          <p:nvSpPr>
            <p:cNvPr id="5" name="Oval 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Isosceles Triangle 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 Box 10"/>
          <p:cNvSpPr txBox="1">
            <a:spLocks noChangeArrowheads="1"/>
          </p:cNvSpPr>
          <p:nvPr/>
        </p:nvSpPr>
        <p:spPr bwMode="auto">
          <a:xfrm>
            <a:off x="381000" y="1504950"/>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8" name="Group 7"/>
          <p:cNvGrpSpPr/>
          <p:nvPr/>
        </p:nvGrpSpPr>
        <p:grpSpPr>
          <a:xfrm>
            <a:off x="1295400" y="1017570"/>
            <a:ext cx="473044" cy="542925"/>
            <a:chOff x="914400" y="1257300"/>
            <a:chExt cx="838200" cy="962025"/>
          </a:xfrm>
          <a:solidFill>
            <a:srgbClr val="4BACC6"/>
          </a:solidFill>
        </p:grpSpPr>
        <p:sp>
          <p:nvSpPr>
            <p:cNvPr id="9" name="Oval 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Text Box 10"/>
          <p:cNvSpPr txBox="1">
            <a:spLocks noChangeArrowheads="1"/>
          </p:cNvSpPr>
          <p:nvPr/>
        </p:nvSpPr>
        <p:spPr bwMode="auto">
          <a:xfrm>
            <a:off x="1276966" y="114139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2" name="Group 11"/>
          <p:cNvGrpSpPr/>
          <p:nvPr/>
        </p:nvGrpSpPr>
        <p:grpSpPr>
          <a:xfrm>
            <a:off x="2209800" y="1617646"/>
            <a:ext cx="473044" cy="542925"/>
            <a:chOff x="914400" y="1257300"/>
            <a:chExt cx="838200" cy="962025"/>
          </a:xfrm>
          <a:solidFill>
            <a:srgbClr val="4BACC6"/>
          </a:solidFill>
        </p:grpSpPr>
        <p:sp>
          <p:nvSpPr>
            <p:cNvPr id="13" name="Oval 1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 name="Text Box 10"/>
          <p:cNvSpPr txBox="1">
            <a:spLocks noChangeArrowheads="1"/>
          </p:cNvSpPr>
          <p:nvPr/>
        </p:nvSpPr>
        <p:spPr bwMode="auto">
          <a:xfrm>
            <a:off x="2191366" y="1741472"/>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16" name="Group 15"/>
          <p:cNvGrpSpPr/>
          <p:nvPr/>
        </p:nvGrpSpPr>
        <p:grpSpPr>
          <a:xfrm>
            <a:off x="3124200" y="2343150"/>
            <a:ext cx="473044" cy="542925"/>
            <a:chOff x="914400" y="1257300"/>
            <a:chExt cx="838200" cy="962025"/>
          </a:xfrm>
          <a:solidFill>
            <a:srgbClr val="4BACC6"/>
          </a:solidFill>
        </p:grpSpPr>
        <p:sp>
          <p:nvSpPr>
            <p:cNvPr id="17" name="Oval 1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Text Box 10"/>
          <p:cNvSpPr txBox="1">
            <a:spLocks noChangeArrowheads="1"/>
          </p:cNvSpPr>
          <p:nvPr/>
        </p:nvSpPr>
        <p:spPr bwMode="auto">
          <a:xfrm>
            <a:off x="3105766" y="2466976"/>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0" name="Group 19"/>
          <p:cNvGrpSpPr/>
          <p:nvPr/>
        </p:nvGrpSpPr>
        <p:grpSpPr>
          <a:xfrm>
            <a:off x="3980834" y="2210367"/>
            <a:ext cx="473044" cy="542925"/>
            <a:chOff x="914400" y="1257300"/>
            <a:chExt cx="838200" cy="962025"/>
          </a:xfrm>
          <a:solidFill>
            <a:srgbClr val="4BACC6"/>
          </a:solidFill>
        </p:grpSpPr>
        <p:sp>
          <p:nvSpPr>
            <p:cNvPr id="21" name="Oval 2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 Box 10"/>
          <p:cNvSpPr txBox="1">
            <a:spLocks noChangeArrowheads="1"/>
          </p:cNvSpPr>
          <p:nvPr/>
        </p:nvSpPr>
        <p:spPr bwMode="auto">
          <a:xfrm>
            <a:off x="3962400" y="2334193"/>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4" name="Group 23"/>
          <p:cNvGrpSpPr/>
          <p:nvPr/>
        </p:nvGrpSpPr>
        <p:grpSpPr>
          <a:xfrm>
            <a:off x="4876800" y="1791268"/>
            <a:ext cx="473044" cy="542925"/>
            <a:chOff x="914400" y="1257300"/>
            <a:chExt cx="838200" cy="962025"/>
          </a:xfrm>
          <a:solidFill>
            <a:srgbClr val="4BACC6"/>
          </a:solidFill>
        </p:grpSpPr>
        <p:sp>
          <p:nvSpPr>
            <p:cNvPr id="25" name="Oval 2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 Box 10"/>
          <p:cNvSpPr txBox="1">
            <a:spLocks noChangeArrowheads="1"/>
          </p:cNvSpPr>
          <p:nvPr/>
        </p:nvSpPr>
        <p:spPr bwMode="auto">
          <a:xfrm>
            <a:off x="4858366" y="1915094"/>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28" name="Group 27"/>
          <p:cNvGrpSpPr/>
          <p:nvPr/>
        </p:nvGrpSpPr>
        <p:grpSpPr>
          <a:xfrm>
            <a:off x="5809634" y="1246739"/>
            <a:ext cx="473044" cy="542925"/>
            <a:chOff x="914400" y="1257300"/>
            <a:chExt cx="838200" cy="962025"/>
          </a:xfrm>
          <a:solidFill>
            <a:srgbClr val="4BACC6"/>
          </a:solidFill>
        </p:grpSpPr>
        <p:sp>
          <p:nvSpPr>
            <p:cNvPr id="29" name="Oval 2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Isosceles Triangle 2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 Box 10"/>
          <p:cNvSpPr txBox="1">
            <a:spLocks noChangeArrowheads="1"/>
          </p:cNvSpPr>
          <p:nvPr/>
        </p:nvSpPr>
        <p:spPr bwMode="auto">
          <a:xfrm>
            <a:off x="5791200" y="1370565"/>
            <a:ext cx="52272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55%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Oval 31"/>
          <p:cNvSpPr/>
          <p:nvPr/>
        </p:nvSpPr>
        <p:spPr>
          <a:xfrm>
            <a:off x="1454192" y="161110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564630" y="1968169"/>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368592" y="2210367"/>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3289396" y="295275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139626" y="2797290"/>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5035592" y="2389246"/>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p:cNvSpPr/>
          <p:nvPr/>
        </p:nvSpPr>
        <p:spPr>
          <a:xfrm>
            <a:off x="5974830" y="1837364"/>
            <a:ext cx="155460" cy="155460"/>
          </a:xfrm>
          <a:prstGeom prst="ellipse">
            <a:avLst/>
          </a:prstGeom>
          <a:solidFill>
            <a:schemeClr val="bg1"/>
          </a:solidFill>
          <a:ln>
            <a:solidFill>
              <a:srgbClr val="4BAC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 Box 10"/>
          <p:cNvSpPr txBox="1">
            <a:spLocks noChangeArrowheads="1"/>
          </p:cNvSpPr>
          <p:nvPr/>
        </p:nvSpPr>
        <p:spPr bwMode="auto">
          <a:xfrm>
            <a:off x="575322" y="3819748"/>
            <a:ext cx="5749278" cy="961802"/>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Competitor Strategy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Nullam eu tempor purus. </a:t>
            </a:r>
          </a:p>
        </p:txBody>
      </p:sp>
      <p:cxnSp>
        <p:nvCxnSpPr>
          <p:cNvPr id="40" name="Straight Connector 39"/>
          <p:cNvCxnSpPr/>
          <p:nvPr/>
        </p:nvCxnSpPr>
        <p:spPr>
          <a:xfrm>
            <a:off x="6553200" y="1123950"/>
            <a:ext cx="0" cy="35814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1" name="Rounded Rectangle 40"/>
          <p:cNvSpPr/>
          <p:nvPr/>
        </p:nvSpPr>
        <p:spPr>
          <a:xfrm>
            <a:off x="6693693" y="1117936"/>
            <a:ext cx="1871979" cy="1912544"/>
          </a:xfrm>
          <a:prstGeom prst="roundRect">
            <a:avLst>
              <a:gd name="adj" fmla="val 5186"/>
            </a:avLst>
          </a:prstGeom>
          <a:solidFill>
            <a:srgbClr val="4BACC6"/>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p:cNvSpPr txBox="1">
            <a:spLocks noChangeArrowheads="1"/>
          </p:cNvSpPr>
          <p:nvPr/>
        </p:nvSpPr>
        <p:spPr bwMode="auto">
          <a:xfrm>
            <a:off x="6858000" y="1168390"/>
            <a:ext cx="1600200" cy="170816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Fair Value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Nullam eu tempor purus. Nunc a leo magna, sit amet consequat risus. </a:t>
            </a:r>
          </a:p>
        </p:txBody>
      </p:sp>
      <p:sp>
        <p:nvSpPr>
          <p:cNvPr id="43" name="Text Box 10"/>
          <p:cNvSpPr txBox="1">
            <a:spLocks noChangeArrowheads="1"/>
          </p:cNvSpPr>
          <p:nvPr/>
        </p:nvSpPr>
        <p:spPr bwMode="auto">
          <a:xfrm>
            <a:off x="6705600" y="3196501"/>
            <a:ext cx="1905000" cy="1585049"/>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Marketing </a:t>
            </a:r>
          </a:p>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0-#ppt_w/2"/>
                                          </p:val>
                                        </p:tav>
                                        <p:tav tm="100000">
                                          <p:val>
                                            <p:strVal val="#ppt_x"/>
                                          </p:val>
                                        </p:tav>
                                      </p:tavLst>
                                    </p:anim>
                                    <p:anim calcmode="lin" valueType="num">
                                      <p:cBhvr additive="base">
                                        <p:cTn id="13" dur="250" fill="hold"/>
                                        <p:tgtEl>
                                          <p:spTgt spid="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250" fill="hold"/>
                                        <p:tgtEl>
                                          <p:spTgt spid="33"/>
                                        </p:tgtEl>
                                        <p:attrNameLst>
                                          <p:attrName>ppt_x</p:attrName>
                                        </p:attrNameLst>
                                      </p:cBhvr>
                                      <p:tavLst>
                                        <p:tav tm="0">
                                          <p:val>
                                            <p:strVal val="#ppt_x"/>
                                          </p:val>
                                        </p:tav>
                                        <p:tav tm="100000">
                                          <p:val>
                                            <p:strVal val="#ppt_x"/>
                                          </p:val>
                                        </p:tav>
                                      </p:tavLst>
                                    </p:anim>
                                    <p:anim calcmode="lin" valueType="num">
                                      <p:cBhvr additive="base">
                                        <p:cTn id="18" dur="250" fill="hold"/>
                                        <p:tgtEl>
                                          <p:spTgt spid="3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250" fill="hold"/>
                                        <p:tgtEl>
                                          <p:spTgt spid="7"/>
                                        </p:tgtEl>
                                        <p:attrNameLst>
                                          <p:attrName>ppt_x</p:attrName>
                                        </p:attrNameLst>
                                      </p:cBhvr>
                                      <p:tavLst>
                                        <p:tav tm="0">
                                          <p:val>
                                            <p:strVal val="#ppt_x"/>
                                          </p:val>
                                        </p:tav>
                                        <p:tav tm="100000">
                                          <p:val>
                                            <p:strVal val="#ppt_x"/>
                                          </p:val>
                                        </p:tav>
                                      </p:tavLst>
                                    </p:anim>
                                    <p:anim calcmode="lin" valueType="num">
                                      <p:cBhvr additive="base">
                                        <p:cTn id="28" dur="25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2"/>
                                        </p:tgtEl>
                                        <p:attrNameLst>
                                          <p:attrName>style.visibility</p:attrName>
                                        </p:attrNameLst>
                                      </p:cBhvr>
                                      <p:to>
                                        <p:strVal val="visible"/>
                                      </p:to>
                                    </p:set>
                                    <p:anim calcmode="lin" valueType="num">
                                      <p:cBhvr additive="base">
                                        <p:cTn id="32" dur="250" fill="hold"/>
                                        <p:tgtEl>
                                          <p:spTgt spid="32"/>
                                        </p:tgtEl>
                                        <p:attrNameLst>
                                          <p:attrName>ppt_x</p:attrName>
                                        </p:attrNameLst>
                                      </p:cBhvr>
                                      <p:tavLst>
                                        <p:tav tm="0">
                                          <p:val>
                                            <p:strVal val="#ppt_x"/>
                                          </p:val>
                                        </p:tav>
                                        <p:tav tm="100000">
                                          <p:val>
                                            <p:strVal val="#ppt_x"/>
                                          </p:val>
                                        </p:tav>
                                      </p:tavLst>
                                    </p:anim>
                                    <p:anim calcmode="lin" valueType="num">
                                      <p:cBhvr additive="base">
                                        <p:cTn id="33" dur="250" fill="hold"/>
                                        <p:tgtEl>
                                          <p:spTgt spid="3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additive="base">
                                        <p:cTn id="42" dur="250" fill="hold"/>
                                        <p:tgtEl>
                                          <p:spTgt spid="11"/>
                                        </p:tgtEl>
                                        <p:attrNameLst>
                                          <p:attrName>ppt_x</p:attrName>
                                        </p:attrNameLst>
                                      </p:cBhvr>
                                      <p:tavLst>
                                        <p:tav tm="0">
                                          <p:val>
                                            <p:strVal val="#ppt_x"/>
                                          </p:val>
                                        </p:tav>
                                        <p:tav tm="100000">
                                          <p:val>
                                            <p:strVal val="#ppt_x"/>
                                          </p:val>
                                        </p:tav>
                                      </p:tavLst>
                                    </p:anim>
                                    <p:anim calcmode="lin" valueType="num">
                                      <p:cBhvr additive="base">
                                        <p:cTn id="43" dur="250" fill="hold"/>
                                        <p:tgtEl>
                                          <p:spTgt spid="1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250" fill="hold"/>
                                        <p:tgtEl>
                                          <p:spTgt spid="34"/>
                                        </p:tgtEl>
                                        <p:attrNameLst>
                                          <p:attrName>ppt_x</p:attrName>
                                        </p:attrNameLst>
                                      </p:cBhvr>
                                      <p:tavLst>
                                        <p:tav tm="0">
                                          <p:val>
                                            <p:strVal val="#ppt_x"/>
                                          </p:val>
                                        </p:tav>
                                        <p:tav tm="100000">
                                          <p:val>
                                            <p:strVal val="#ppt_x"/>
                                          </p:val>
                                        </p:tav>
                                      </p:tavLst>
                                    </p:anim>
                                    <p:anim calcmode="lin" valueType="num">
                                      <p:cBhvr additive="base">
                                        <p:cTn id="48" dur="250" fill="hold"/>
                                        <p:tgtEl>
                                          <p:spTgt spid="3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250" fill="hold"/>
                                        <p:tgtEl>
                                          <p:spTgt spid="35"/>
                                        </p:tgtEl>
                                        <p:attrNameLst>
                                          <p:attrName>ppt_x</p:attrName>
                                        </p:attrNameLst>
                                      </p:cBhvr>
                                      <p:tavLst>
                                        <p:tav tm="0">
                                          <p:val>
                                            <p:strVal val="#ppt_x"/>
                                          </p:val>
                                        </p:tav>
                                        <p:tav tm="100000">
                                          <p:val>
                                            <p:strVal val="#ppt_x"/>
                                          </p:val>
                                        </p:tav>
                                      </p:tavLst>
                                    </p:anim>
                                    <p:anim calcmode="lin" valueType="num">
                                      <p:cBhvr additive="base">
                                        <p:cTn id="63" dur="250" fill="hold"/>
                                        <p:tgtEl>
                                          <p:spTgt spid="3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250" fill="hold"/>
                                        <p:tgtEl>
                                          <p:spTgt spid="16"/>
                                        </p:tgtEl>
                                        <p:attrNameLst>
                                          <p:attrName>ppt_x</p:attrName>
                                        </p:attrNameLst>
                                      </p:cBhvr>
                                      <p:tavLst>
                                        <p:tav tm="0">
                                          <p:val>
                                            <p:strVal val="#ppt_x"/>
                                          </p:val>
                                        </p:tav>
                                        <p:tav tm="100000">
                                          <p:val>
                                            <p:strVal val="#ppt_x"/>
                                          </p:val>
                                        </p:tav>
                                      </p:tavLst>
                                    </p:anim>
                                    <p:anim calcmode="lin" valueType="num">
                                      <p:cBhvr additive="base">
                                        <p:cTn id="68" dur="250" fill="hold"/>
                                        <p:tgtEl>
                                          <p:spTgt spid="1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 calcmode="lin" valueType="num">
                                      <p:cBhvr additive="base">
                                        <p:cTn id="72" dur="250" fill="hold"/>
                                        <p:tgtEl>
                                          <p:spTgt spid="19"/>
                                        </p:tgtEl>
                                        <p:attrNameLst>
                                          <p:attrName>ppt_x</p:attrName>
                                        </p:attrNameLst>
                                      </p:cBhvr>
                                      <p:tavLst>
                                        <p:tav tm="0">
                                          <p:val>
                                            <p:strVal val="#ppt_x"/>
                                          </p:val>
                                        </p:tav>
                                        <p:tav tm="100000">
                                          <p:val>
                                            <p:strVal val="#ppt_x"/>
                                          </p:val>
                                        </p:tav>
                                      </p:tavLst>
                                    </p:anim>
                                    <p:anim calcmode="lin" valueType="num">
                                      <p:cBhvr additive="base">
                                        <p:cTn id="73" dur="250" fill="hold"/>
                                        <p:tgtEl>
                                          <p:spTgt spid="1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6"/>
                                        </p:tgtEl>
                                        <p:attrNameLst>
                                          <p:attrName>style.visibility</p:attrName>
                                        </p:attrNameLst>
                                      </p:cBhvr>
                                      <p:to>
                                        <p:strVal val="visible"/>
                                      </p:to>
                                    </p:set>
                                    <p:anim calcmode="lin" valueType="num">
                                      <p:cBhvr additive="base">
                                        <p:cTn id="77" dur="250" fill="hold"/>
                                        <p:tgtEl>
                                          <p:spTgt spid="36"/>
                                        </p:tgtEl>
                                        <p:attrNameLst>
                                          <p:attrName>ppt_x</p:attrName>
                                        </p:attrNameLst>
                                      </p:cBhvr>
                                      <p:tavLst>
                                        <p:tav tm="0">
                                          <p:val>
                                            <p:strVal val="#ppt_x"/>
                                          </p:val>
                                        </p:tav>
                                        <p:tav tm="100000">
                                          <p:val>
                                            <p:strVal val="#ppt_x"/>
                                          </p:val>
                                        </p:tav>
                                      </p:tavLst>
                                    </p:anim>
                                    <p:anim calcmode="lin" valueType="num">
                                      <p:cBhvr additive="base">
                                        <p:cTn id="78" dur="250" fill="hold"/>
                                        <p:tgtEl>
                                          <p:spTgt spid="36"/>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 calcmode="lin" valueType="num">
                                      <p:cBhvr additive="base">
                                        <p:cTn id="87" dur="250" fill="hold"/>
                                        <p:tgtEl>
                                          <p:spTgt spid="23"/>
                                        </p:tgtEl>
                                        <p:attrNameLst>
                                          <p:attrName>ppt_x</p:attrName>
                                        </p:attrNameLst>
                                      </p:cBhvr>
                                      <p:tavLst>
                                        <p:tav tm="0">
                                          <p:val>
                                            <p:strVal val="#ppt_x"/>
                                          </p:val>
                                        </p:tav>
                                        <p:tav tm="100000">
                                          <p:val>
                                            <p:strVal val="#ppt_x"/>
                                          </p:val>
                                        </p:tav>
                                      </p:tavLst>
                                    </p:anim>
                                    <p:anim calcmode="lin" valueType="num">
                                      <p:cBhvr additive="base">
                                        <p:cTn id="88" dur="250" fill="hold"/>
                                        <p:tgtEl>
                                          <p:spTgt spid="23"/>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7"/>
                                        </p:tgtEl>
                                        <p:attrNameLst>
                                          <p:attrName>style.visibility</p:attrName>
                                        </p:attrNameLst>
                                      </p:cBhvr>
                                      <p:to>
                                        <p:strVal val="visible"/>
                                      </p:to>
                                    </p:set>
                                    <p:anim calcmode="lin" valueType="num">
                                      <p:cBhvr additive="base">
                                        <p:cTn id="92" dur="250" fill="hold"/>
                                        <p:tgtEl>
                                          <p:spTgt spid="37"/>
                                        </p:tgtEl>
                                        <p:attrNameLst>
                                          <p:attrName>ppt_x</p:attrName>
                                        </p:attrNameLst>
                                      </p:cBhvr>
                                      <p:tavLst>
                                        <p:tav tm="0">
                                          <p:val>
                                            <p:strVal val="#ppt_x"/>
                                          </p:val>
                                        </p:tav>
                                        <p:tav tm="100000">
                                          <p:val>
                                            <p:strVal val="#ppt_x"/>
                                          </p:val>
                                        </p:tav>
                                      </p:tavLst>
                                    </p:anim>
                                    <p:anim calcmode="lin" valueType="num">
                                      <p:cBhvr additive="base">
                                        <p:cTn id="93" dur="250" fill="hold"/>
                                        <p:tgtEl>
                                          <p:spTgt spid="3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4"/>
                                        </p:tgtEl>
                                        <p:attrNameLst>
                                          <p:attrName>style.visibility</p:attrName>
                                        </p:attrNameLst>
                                      </p:cBhvr>
                                      <p:to>
                                        <p:strVal val="visible"/>
                                      </p:to>
                                    </p:set>
                                    <p:anim calcmode="lin" valueType="num">
                                      <p:cBhvr additive="base">
                                        <p:cTn id="97" dur="250" fill="hold"/>
                                        <p:tgtEl>
                                          <p:spTgt spid="24"/>
                                        </p:tgtEl>
                                        <p:attrNameLst>
                                          <p:attrName>ppt_x</p:attrName>
                                        </p:attrNameLst>
                                      </p:cBhvr>
                                      <p:tavLst>
                                        <p:tav tm="0">
                                          <p:val>
                                            <p:strVal val="#ppt_x"/>
                                          </p:val>
                                        </p:tav>
                                        <p:tav tm="100000">
                                          <p:val>
                                            <p:strVal val="#ppt_x"/>
                                          </p:val>
                                        </p:tav>
                                      </p:tavLst>
                                    </p:anim>
                                    <p:anim calcmode="lin" valueType="num">
                                      <p:cBhvr additive="base">
                                        <p:cTn id="98" dur="250" fill="hold"/>
                                        <p:tgtEl>
                                          <p:spTgt spid="2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additive="base">
                                        <p:cTn id="102" dur="250" fill="hold"/>
                                        <p:tgtEl>
                                          <p:spTgt spid="27"/>
                                        </p:tgtEl>
                                        <p:attrNameLst>
                                          <p:attrName>ppt_x</p:attrName>
                                        </p:attrNameLst>
                                      </p:cBhvr>
                                      <p:tavLst>
                                        <p:tav tm="0">
                                          <p:val>
                                            <p:strVal val="#ppt_x"/>
                                          </p:val>
                                        </p:tav>
                                        <p:tav tm="100000">
                                          <p:val>
                                            <p:strVal val="#ppt_x"/>
                                          </p:val>
                                        </p:tav>
                                      </p:tavLst>
                                    </p:anim>
                                    <p:anim calcmode="lin" valueType="num">
                                      <p:cBhvr additive="base">
                                        <p:cTn id="103" dur="250" fill="hold"/>
                                        <p:tgtEl>
                                          <p:spTgt spid="2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38"/>
                                        </p:tgtEl>
                                        <p:attrNameLst>
                                          <p:attrName>style.visibility</p:attrName>
                                        </p:attrNameLst>
                                      </p:cBhvr>
                                      <p:to>
                                        <p:strVal val="visible"/>
                                      </p:to>
                                    </p:set>
                                    <p:anim calcmode="lin" valueType="num">
                                      <p:cBhvr additive="base">
                                        <p:cTn id="107" dur="250" fill="hold"/>
                                        <p:tgtEl>
                                          <p:spTgt spid="38"/>
                                        </p:tgtEl>
                                        <p:attrNameLst>
                                          <p:attrName>ppt_x</p:attrName>
                                        </p:attrNameLst>
                                      </p:cBhvr>
                                      <p:tavLst>
                                        <p:tav tm="0">
                                          <p:val>
                                            <p:strVal val="#ppt_x"/>
                                          </p:val>
                                        </p:tav>
                                        <p:tav tm="100000">
                                          <p:val>
                                            <p:strVal val="#ppt_x"/>
                                          </p:val>
                                        </p:tav>
                                      </p:tavLst>
                                    </p:anim>
                                    <p:anim calcmode="lin" valueType="num">
                                      <p:cBhvr additive="base">
                                        <p:cTn id="108" dur="250" fill="hold"/>
                                        <p:tgtEl>
                                          <p:spTgt spid="3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28"/>
                                        </p:tgtEl>
                                        <p:attrNameLst>
                                          <p:attrName>style.visibility</p:attrName>
                                        </p:attrNameLst>
                                      </p:cBhvr>
                                      <p:to>
                                        <p:strVal val="visible"/>
                                      </p:to>
                                    </p:set>
                                    <p:anim calcmode="lin" valueType="num">
                                      <p:cBhvr additive="base">
                                        <p:cTn id="112" dur="250" fill="hold"/>
                                        <p:tgtEl>
                                          <p:spTgt spid="28"/>
                                        </p:tgtEl>
                                        <p:attrNameLst>
                                          <p:attrName>ppt_x</p:attrName>
                                        </p:attrNameLst>
                                      </p:cBhvr>
                                      <p:tavLst>
                                        <p:tav tm="0">
                                          <p:val>
                                            <p:strVal val="#ppt_x"/>
                                          </p:val>
                                        </p:tav>
                                        <p:tav tm="100000">
                                          <p:val>
                                            <p:strVal val="#ppt_x"/>
                                          </p:val>
                                        </p:tav>
                                      </p:tavLst>
                                    </p:anim>
                                    <p:anim calcmode="lin" valueType="num">
                                      <p:cBhvr additive="base">
                                        <p:cTn id="113" dur="250" fill="hold"/>
                                        <p:tgtEl>
                                          <p:spTgt spid="2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1"/>
                                        </p:tgtEl>
                                        <p:attrNameLst>
                                          <p:attrName>style.visibility</p:attrName>
                                        </p:attrNameLst>
                                      </p:cBhvr>
                                      <p:to>
                                        <p:strVal val="visible"/>
                                      </p:to>
                                    </p:set>
                                    <p:anim calcmode="lin" valueType="num">
                                      <p:cBhvr additive="base">
                                        <p:cTn id="117" dur="250" fill="hold"/>
                                        <p:tgtEl>
                                          <p:spTgt spid="31"/>
                                        </p:tgtEl>
                                        <p:attrNameLst>
                                          <p:attrName>ppt_x</p:attrName>
                                        </p:attrNameLst>
                                      </p:cBhvr>
                                      <p:tavLst>
                                        <p:tav tm="0">
                                          <p:val>
                                            <p:strVal val="#ppt_x"/>
                                          </p:val>
                                        </p:tav>
                                        <p:tav tm="100000">
                                          <p:val>
                                            <p:strVal val="#ppt_x"/>
                                          </p:val>
                                        </p:tav>
                                      </p:tavLst>
                                    </p:anim>
                                    <p:anim calcmode="lin" valueType="num">
                                      <p:cBhvr additive="base">
                                        <p:cTn id="118" dur="250" fill="hold"/>
                                        <p:tgtEl>
                                          <p:spTgt spid="3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9"/>
                                        </p:tgtEl>
                                        <p:attrNameLst>
                                          <p:attrName>style.visibility</p:attrName>
                                        </p:attrNameLst>
                                      </p:cBhvr>
                                      <p:to>
                                        <p:strVal val="visible"/>
                                      </p:to>
                                    </p:set>
                                    <p:anim calcmode="lin" valueType="num">
                                      <p:cBhvr additive="base">
                                        <p:cTn id="122" dur="250" fill="hold"/>
                                        <p:tgtEl>
                                          <p:spTgt spid="39"/>
                                        </p:tgtEl>
                                        <p:attrNameLst>
                                          <p:attrName>ppt_x</p:attrName>
                                        </p:attrNameLst>
                                      </p:cBhvr>
                                      <p:tavLst>
                                        <p:tav tm="0">
                                          <p:val>
                                            <p:strVal val="#ppt_x"/>
                                          </p:val>
                                        </p:tav>
                                        <p:tav tm="100000">
                                          <p:val>
                                            <p:strVal val="#ppt_x"/>
                                          </p:val>
                                        </p:tav>
                                      </p:tavLst>
                                    </p:anim>
                                    <p:anim calcmode="lin" valueType="num">
                                      <p:cBhvr additive="base">
                                        <p:cTn id="123" dur="250" fill="hold"/>
                                        <p:tgtEl>
                                          <p:spTgt spid="3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40"/>
                                        </p:tgtEl>
                                        <p:attrNameLst>
                                          <p:attrName>style.visibility</p:attrName>
                                        </p:attrNameLst>
                                      </p:cBhvr>
                                      <p:to>
                                        <p:strVal val="visible"/>
                                      </p:to>
                                    </p:set>
                                    <p:anim calcmode="lin" valueType="num">
                                      <p:cBhvr additive="base">
                                        <p:cTn id="127" dur="250" fill="hold"/>
                                        <p:tgtEl>
                                          <p:spTgt spid="40"/>
                                        </p:tgtEl>
                                        <p:attrNameLst>
                                          <p:attrName>ppt_x</p:attrName>
                                        </p:attrNameLst>
                                      </p:cBhvr>
                                      <p:tavLst>
                                        <p:tav tm="0">
                                          <p:val>
                                            <p:strVal val="#ppt_x"/>
                                          </p:val>
                                        </p:tav>
                                        <p:tav tm="100000">
                                          <p:val>
                                            <p:strVal val="#ppt_x"/>
                                          </p:val>
                                        </p:tav>
                                      </p:tavLst>
                                    </p:anim>
                                    <p:anim calcmode="lin" valueType="num">
                                      <p:cBhvr additive="base">
                                        <p:cTn id="128" dur="250" fill="hold"/>
                                        <p:tgtEl>
                                          <p:spTgt spid="4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1"/>
                                        </p:tgtEl>
                                        <p:attrNameLst>
                                          <p:attrName>style.visibility</p:attrName>
                                        </p:attrNameLst>
                                      </p:cBhvr>
                                      <p:to>
                                        <p:strVal val="visible"/>
                                      </p:to>
                                    </p:set>
                                    <p:anim calcmode="lin" valueType="num">
                                      <p:cBhvr additive="base">
                                        <p:cTn id="132" dur="250" fill="hold"/>
                                        <p:tgtEl>
                                          <p:spTgt spid="41"/>
                                        </p:tgtEl>
                                        <p:attrNameLst>
                                          <p:attrName>ppt_x</p:attrName>
                                        </p:attrNameLst>
                                      </p:cBhvr>
                                      <p:tavLst>
                                        <p:tav tm="0">
                                          <p:val>
                                            <p:strVal val="#ppt_x"/>
                                          </p:val>
                                        </p:tav>
                                        <p:tav tm="100000">
                                          <p:val>
                                            <p:strVal val="#ppt_x"/>
                                          </p:val>
                                        </p:tav>
                                      </p:tavLst>
                                    </p:anim>
                                    <p:anim calcmode="lin" valueType="num">
                                      <p:cBhvr additive="base">
                                        <p:cTn id="133" dur="250" fill="hold"/>
                                        <p:tgtEl>
                                          <p:spTgt spid="4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42"/>
                                        </p:tgtEl>
                                        <p:attrNameLst>
                                          <p:attrName>style.visibility</p:attrName>
                                        </p:attrNameLst>
                                      </p:cBhvr>
                                      <p:to>
                                        <p:strVal val="visible"/>
                                      </p:to>
                                    </p:set>
                                    <p:anim calcmode="lin" valueType="num">
                                      <p:cBhvr additive="base">
                                        <p:cTn id="137" dur="250" fill="hold"/>
                                        <p:tgtEl>
                                          <p:spTgt spid="42"/>
                                        </p:tgtEl>
                                        <p:attrNameLst>
                                          <p:attrName>ppt_x</p:attrName>
                                        </p:attrNameLst>
                                      </p:cBhvr>
                                      <p:tavLst>
                                        <p:tav tm="0">
                                          <p:val>
                                            <p:strVal val="#ppt_x"/>
                                          </p:val>
                                        </p:tav>
                                        <p:tav tm="100000">
                                          <p:val>
                                            <p:strVal val="#ppt_x"/>
                                          </p:val>
                                        </p:tav>
                                      </p:tavLst>
                                    </p:anim>
                                    <p:anim calcmode="lin" valueType="num">
                                      <p:cBhvr additive="base">
                                        <p:cTn id="138" dur="250" fill="hold"/>
                                        <p:tgtEl>
                                          <p:spTgt spid="4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3"/>
                                        </p:tgtEl>
                                        <p:attrNameLst>
                                          <p:attrName>style.visibility</p:attrName>
                                        </p:attrNameLst>
                                      </p:cBhvr>
                                      <p:to>
                                        <p:strVal val="visible"/>
                                      </p:to>
                                    </p:set>
                                    <p:anim calcmode="lin" valueType="num">
                                      <p:cBhvr additive="base">
                                        <p:cTn id="142" dur="250" fill="hold"/>
                                        <p:tgtEl>
                                          <p:spTgt spid="43"/>
                                        </p:tgtEl>
                                        <p:attrNameLst>
                                          <p:attrName>ppt_x</p:attrName>
                                        </p:attrNameLst>
                                      </p:cBhvr>
                                      <p:tavLst>
                                        <p:tav tm="0">
                                          <p:val>
                                            <p:strVal val="#ppt_x"/>
                                          </p:val>
                                        </p:tav>
                                        <p:tav tm="100000">
                                          <p:val>
                                            <p:strVal val="#ppt_x"/>
                                          </p:val>
                                        </p:tav>
                                      </p:tavLst>
                                    </p:anim>
                                    <p:anim calcmode="lin" valueType="num">
                                      <p:cBhvr additive="base">
                                        <p:cTn id="143" dur="25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AsOne/>
      </p:bldGraphic>
      <p:bldP spid="7" grpId="0"/>
      <p:bldP spid="11" grpId="0"/>
      <p:bldP spid="15" grpId="0"/>
      <p:bldP spid="19" grpId="0"/>
      <p:bldP spid="23" grpId="0"/>
      <p:bldP spid="27" grpId="0"/>
      <p:bldP spid="31" grpId="0"/>
      <p:bldP spid="32" grpId="0" animBg="1"/>
      <p:bldP spid="33" grpId="0" animBg="1"/>
      <p:bldP spid="34" grpId="0" animBg="1"/>
      <p:bldP spid="35" grpId="0" animBg="1"/>
      <p:bldP spid="36" grpId="0" animBg="1"/>
      <p:bldP spid="37" grpId="0" animBg="1"/>
      <p:bldP spid="38" grpId="0" animBg="1"/>
      <p:bldP spid="39" grpId="0"/>
      <p:bldP spid="41" grpId="0" animBg="1"/>
      <p:bldP spid="42" grpId="0"/>
      <p:bldP spid="4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bwMode="auto">
          <a:xfrm>
            <a:off x="4763" y="368300"/>
            <a:ext cx="4575175" cy="2244725"/>
          </a:xfrm>
          <a:custGeom>
            <a:avLst/>
            <a:gdLst>
              <a:gd name="T0" fmla="*/ 0 w 2882"/>
              <a:gd name="T1" fmla="*/ 1414 h 1414"/>
              <a:gd name="T2" fmla="*/ 2882 w 2882"/>
              <a:gd name="T3" fmla="*/ 1402 h 1414"/>
              <a:gd name="T4" fmla="*/ 0 w 2882"/>
              <a:gd name="T5" fmla="*/ 0 h 1414"/>
              <a:gd name="T6" fmla="*/ 0 w 2882"/>
              <a:gd name="T7" fmla="*/ 1414 h 1414"/>
            </a:gdLst>
            <a:ahLst/>
            <a:cxnLst>
              <a:cxn ang="0">
                <a:pos x="T0" y="T1"/>
              </a:cxn>
              <a:cxn ang="0">
                <a:pos x="T2" y="T3"/>
              </a:cxn>
              <a:cxn ang="0">
                <a:pos x="T4" y="T5"/>
              </a:cxn>
              <a:cxn ang="0">
                <a:pos x="T6" y="T7"/>
              </a:cxn>
            </a:cxnLst>
            <a:rect l="0" t="0" r="r" b="b"/>
            <a:pathLst>
              <a:path w="2882" h="1414">
                <a:moveTo>
                  <a:pt x="0" y="1414"/>
                </a:moveTo>
                <a:lnTo>
                  <a:pt x="2882" y="1402"/>
                </a:lnTo>
                <a:lnTo>
                  <a:pt x="0" y="0"/>
                </a:lnTo>
                <a:lnTo>
                  <a:pt x="0" y="1414"/>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a:off x="4763" y="-19050"/>
            <a:ext cx="4575175" cy="2613025"/>
          </a:xfrm>
          <a:custGeom>
            <a:avLst/>
            <a:gdLst>
              <a:gd name="T0" fmla="*/ 1789 w 2882"/>
              <a:gd name="T1" fmla="*/ 0 h 1646"/>
              <a:gd name="T2" fmla="*/ 0 w 2882"/>
              <a:gd name="T3" fmla="*/ 0 h 1646"/>
              <a:gd name="T4" fmla="*/ 0 w 2882"/>
              <a:gd name="T5" fmla="*/ 244 h 1646"/>
              <a:gd name="T6" fmla="*/ 2882 w 2882"/>
              <a:gd name="T7" fmla="*/ 1646 h 1646"/>
              <a:gd name="T8" fmla="*/ 1789 w 2882"/>
              <a:gd name="T9" fmla="*/ 0 h 1646"/>
            </a:gdLst>
            <a:ahLst/>
            <a:cxnLst>
              <a:cxn ang="0">
                <a:pos x="T0" y="T1"/>
              </a:cxn>
              <a:cxn ang="0">
                <a:pos x="T2" y="T3"/>
              </a:cxn>
              <a:cxn ang="0">
                <a:pos x="T4" y="T5"/>
              </a:cxn>
              <a:cxn ang="0">
                <a:pos x="T6" y="T7"/>
              </a:cxn>
              <a:cxn ang="0">
                <a:pos x="T8" y="T9"/>
              </a:cxn>
            </a:cxnLst>
            <a:rect l="0" t="0" r="r" b="b"/>
            <a:pathLst>
              <a:path w="2882" h="1646">
                <a:moveTo>
                  <a:pt x="1789" y="0"/>
                </a:moveTo>
                <a:lnTo>
                  <a:pt x="0" y="0"/>
                </a:lnTo>
                <a:lnTo>
                  <a:pt x="0" y="244"/>
                </a:lnTo>
                <a:lnTo>
                  <a:pt x="2882" y="1646"/>
                </a:lnTo>
                <a:lnTo>
                  <a:pt x="1789"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a:off x="2844800" y="-19050"/>
            <a:ext cx="1735138" cy="2613025"/>
          </a:xfrm>
          <a:custGeom>
            <a:avLst/>
            <a:gdLst>
              <a:gd name="T0" fmla="*/ 1090 w 1093"/>
              <a:gd name="T1" fmla="*/ 0 h 1646"/>
              <a:gd name="T2" fmla="*/ 1093 w 1093"/>
              <a:gd name="T3" fmla="*/ 1646 h 1646"/>
              <a:gd name="T4" fmla="*/ 0 w 1093"/>
              <a:gd name="T5" fmla="*/ 0 h 1646"/>
              <a:gd name="T6" fmla="*/ 1090 w 1093"/>
              <a:gd name="T7" fmla="*/ 0 h 1646"/>
            </a:gdLst>
            <a:ahLst/>
            <a:cxnLst>
              <a:cxn ang="0">
                <a:pos x="T0" y="T1"/>
              </a:cxn>
              <a:cxn ang="0">
                <a:pos x="T2" y="T3"/>
              </a:cxn>
              <a:cxn ang="0">
                <a:pos x="T4" y="T5"/>
              </a:cxn>
              <a:cxn ang="0">
                <a:pos x="T6" y="T7"/>
              </a:cxn>
            </a:cxnLst>
            <a:rect l="0" t="0" r="r" b="b"/>
            <a:pathLst>
              <a:path w="1093" h="1646">
                <a:moveTo>
                  <a:pt x="1090" y="0"/>
                </a:moveTo>
                <a:lnTo>
                  <a:pt x="1093" y="1646"/>
                </a:lnTo>
                <a:lnTo>
                  <a:pt x="0" y="0"/>
                </a:lnTo>
                <a:lnTo>
                  <a:pt x="1090" y="0"/>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a:off x="4568825" y="368300"/>
            <a:ext cx="4579938" cy="2244725"/>
          </a:xfrm>
          <a:custGeom>
            <a:avLst/>
            <a:gdLst>
              <a:gd name="T0" fmla="*/ 2885 w 2885"/>
              <a:gd name="T1" fmla="*/ 1414 h 1414"/>
              <a:gd name="T2" fmla="*/ 0 w 2885"/>
              <a:gd name="T3" fmla="*/ 1402 h 1414"/>
              <a:gd name="T4" fmla="*/ 2885 w 2885"/>
              <a:gd name="T5" fmla="*/ 0 h 1414"/>
              <a:gd name="T6" fmla="*/ 2885 w 2885"/>
              <a:gd name="T7" fmla="*/ 1414 h 1414"/>
            </a:gdLst>
            <a:ahLst/>
            <a:cxnLst>
              <a:cxn ang="0">
                <a:pos x="T0" y="T1"/>
              </a:cxn>
              <a:cxn ang="0">
                <a:pos x="T2" y="T3"/>
              </a:cxn>
              <a:cxn ang="0">
                <a:pos x="T4" y="T5"/>
              </a:cxn>
              <a:cxn ang="0">
                <a:pos x="T6" y="T7"/>
              </a:cxn>
            </a:cxnLst>
            <a:rect l="0" t="0" r="r" b="b"/>
            <a:pathLst>
              <a:path w="2885" h="1414">
                <a:moveTo>
                  <a:pt x="2885" y="1414"/>
                </a:moveTo>
                <a:lnTo>
                  <a:pt x="0" y="1402"/>
                </a:lnTo>
                <a:lnTo>
                  <a:pt x="2885" y="0"/>
                </a:lnTo>
                <a:lnTo>
                  <a:pt x="2885" y="1414"/>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a:off x="4568825" y="-19050"/>
            <a:ext cx="4579938" cy="2613025"/>
          </a:xfrm>
          <a:custGeom>
            <a:avLst/>
            <a:gdLst>
              <a:gd name="T0" fmla="*/ 1097 w 2885"/>
              <a:gd name="T1" fmla="*/ 0 h 1646"/>
              <a:gd name="T2" fmla="*/ 2885 w 2885"/>
              <a:gd name="T3" fmla="*/ 0 h 1646"/>
              <a:gd name="T4" fmla="*/ 2885 w 2885"/>
              <a:gd name="T5" fmla="*/ 244 h 1646"/>
              <a:gd name="T6" fmla="*/ 0 w 2885"/>
              <a:gd name="T7" fmla="*/ 1646 h 1646"/>
              <a:gd name="T8" fmla="*/ 1097 w 2885"/>
              <a:gd name="T9" fmla="*/ 0 h 1646"/>
            </a:gdLst>
            <a:ahLst/>
            <a:cxnLst>
              <a:cxn ang="0">
                <a:pos x="T0" y="T1"/>
              </a:cxn>
              <a:cxn ang="0">
                <a:pos x="T2" y="T3"/>
              </a:cxn>
              <a:cxn ang="0">
                <a:pos x="T4" y="T5"/>
              </a:cxn>
              <a:cxn ang="0">
                <a:pos x="T6" y="T7"/>
              </a:cxn>
              <a:cxn ang="0">
                <a:pos x="T8" y="T9"/>
              </a:cxn>
            </a:cxnLst>
            <a:rect l="0" t="0" r="r" b="b"/>
            <a:pathLst>
              <a:path w="2885" h="1646">
                <a:moveTo>
                  <a:pt x="1097" y="0"/>
                </a:moveTo>
                <a:lnTo>
                  <a:pt x="2885" y="0"/>
                </a:lnTo>
                <a:lnTo>
                  <a:pt x="2885" y="244"/>
                </a:lnTo>
                <a:lnTo>
                  <a:pt x="0" y="1646"/>
                </a:lnTo>
                <a:lnTo>
                  <a:pt x="1097"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10"/>
          <p:cNvSpPr/>
          <p:nvPr/>
        </p:nvSpPr>
        <p:spPr bwMode="auto">
          <a:xfrm>
            <a:off x="4568825" y="-19050"/>
            <a:ext cx="1741488" cy="2613025"/>
          </a:xfrm>
          <a:custGeom>
            <a:avLst/>
            <a:gdLst>
              <a:gd name="T0" fmla="*/ 4 w 1097"/>
              <a:gd name="T1" fmla="*/ 0 h 1646"/>
              <a:gd name="T2" fmla="*/ 0 w 1097"/>
              <a:gd name="T3" fmla="*/ 1646 h 1646"/>
              <a:gd name="T4" fmla="*/ 1097 w 1097"/>
              <a:gd name="T5" fmla="*/ 0 h 1646"/>
              <a:gd name="T6" fmla="*/ 4 w 1097"/>
              <a:gd name="T7" fmla="*/ 0 h 1646"/>
            </a:gdLst>
            <a:ahLst/>
            <a:cxnLst>
              <a:cxn ang="0">
                <a:pos x="T0" y="T1"/>
              </a:cxn>
              <a:cxn ang="0">
                <a:pos x="T2" y="T3"/>
              </a:cxn>
              <a:cxn ang="0">
                <a:pos x="T4" y="T5"/>
              </a:cxn>
              <a:cxn ang="0">
                <a:pos x="T6" y="T7"/>
              </a:cxn>
            </a:cxnLst>
            <a:rect l="0" t="0" r="r" b="b"/>
            <a:pathLst>
              <a:path w="1097" h="1646">
                <a:moveTo>
                  <a:pt x="4" y="0"/>
                </a:moveTo>
                <a:lnTo>
                  <a:pt x="0" y="1646"/>
                </a:lnTo>
                <a:lnTo>
                  <a:pt x="1097" y="0"/>
                </a:lnTo>
                <a:lnTo>
                  <a:pt x="4"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2" name="Freeform 11"/>
          <p:cNvSpPr/>
          <p:nvPr/>
        </p:nvSpPr>
        <p:spPr bwMode="auto">
          <a:xfrm>
            <a:off x="4763" y="2571750"/>
            <a:ext cx="4575175" cy="2244725"/>
          </a:xfrm>
          <a:custGeom>
            <a:avLst/>
            <a:gdLst>
              <a:gd name="T0" fmla="*/ 0 w 2882"/>
              <a:gd name="T1" fmla="*/ 0 h 1414"/>
              <a:gd name="T2" fmla="*/ 2882 w 2882"/>
              <a:gd name="T3" fmla="*/ 12 h 1414"/>
              <a:gd name="T4" fmla="*/ 0 w 2882"/>
              <a:gd name="T5" fmla="*/ 1414 h 1414"/>
              <a:gd name="T6" fmla="*/ 0 w 2882"/>
              <a:gd name="T7" fmla="*/ 0 h 1414"/>
            </a:gdLst>
            <a:ahLst/>
            <a:cxnLst>
              <a:cxn ang="0">
                <a:pos x="T0" y="T1"/>
              </a:cxn>
              <a:cxn ang="0">
                <a:pos x="T2" y="T3"/>
              </a:cxn>
              <a:cxn ang="0">
                <a:pos x="T4" y="T5"/>
              </a:cxn>
              <a:cxn ang="0">
                <a:pos x="T6" y="T7"/>
              </a:cxn>
            </a:cxnLst>
            <a:rect l="0" t="0" r="r" b="b"/>
            <a:pathLst>
              <a:path w="2882" h="1414">
                <a:moveTo>
                  <a:pt x="0" y="0"/>
                </a:moveTo>
                <a:lnTo>
                  <a:pt x="2882" y="12"/>
                </a:lnTo>
                <a:lnTo>
                  <a:pt x="0" y="1414"/>
                </a:lnTo>
                <a:lnTo>
                  <a:pt x="0" y="0"/>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3" name="Freeform 12"/>
          <p:cNvSpPr/>
          <p:nvPr/>
        </p:nvSpPr>
        <p:spPr bwMode="auto">
          <a:xfrm>
            <a:off x="4763" y="2590800"/>
            <a:ext cx="4575175" cy="2613025"/>
          </a:xfrm>
          <a:custGeom>
            <a:avLst/>
            <a:gdLst>
              <a:gd name="T0" fmla="*/ 1789 w 2882"/>
              <a:gd name="T1" fmla="*/ 1646 h 1646"/>
              <a:gd name="T2" fmla="*/ 0 w 2882"/>
              <a:gd name="T3" fmla="*/ 1646 h 1646"/>
              <a:gd name="T4" fmla="*/ 0 w 2882"/>
              <a:gd name="T5" fmla="*/ 1402 h 1646"/>
              <a:gd name="T6" fmla="*/ 2882 w 2882"/>
              <a:gd name="T7" fmla="*/ 0 h 1646"/>
              <a:gd name="T8" fmla="*/ 1789 w 2882"/>
              <a:gd name="T9" fmla="*/ 1646 h 1646"/>
            </a:gdLst>
            <a:ahLst/>
            <a:cxnLst>
              <a:cxn ang="0">
                <a:pos x="T0" y="T1"/>
              </a:cxn>
              <a:cxn ang="0">
                <a:pos x="T2" y="T3"/>
              </a:cxn>
              <a:cxn ang="0">
                <a:pos x="T4" y="T5"/>
              </a:cxn>
              <a:cxn ang="0">
                <a:pos x="T6" y="T7"/>
              </a:cxn>
              <a:cxn ang="0">
                <a:pos x="T8" y="T9"/>
              </a:cxn>
            </a:cxnLst>
            <a:rect l="0" t="0" r="r" b="b"/>
            <a:pathLst>
              <a:path w="2882" h="1646">
                <a:moveTo>
                  <a:pt x="1789" y="1646"/>
                </a:moveTo>
                <a:lnTo>
                  <a:pt x="0" y="1646"/>
                </a:lnTo>
                <a:lnTo>
                  <a:pt x="0" y="1402"/>
                </a:lnTo>
                <a:lnTo>
                  <a:pt x="2882" y="0"/>
                </a:lnTo>
                <a:lnTo>
                  <a:pt x="1789" y="1646"/>
                </a:lnTo>
                <a:close/>
              </a:path>
            </a:pathLst>
          </a:custGeom>
          <a:solidFill>
            <a:srgbClr val="45C1A4">
              <a:alpha val="71000"/>
            </a:srgbClr>
          </a:solidFill>
          <a:ln>
            <a:noFill/>
          </a:ln>
        </p:spPr>
        <p:txBody>
          <a:bodyPr vert="horz" wrap="square" lIns="91440" tIns="45720" rIns="91440" bIns="45720" numCol="1" anchor="t" anchorCtr="0" compatLnSpc="1"/>
          <a:lstStyle/>
          <a:p>
            <a:endParaRPr lang="en-US"/>
          </a:p>
        </p:txBody>
      </p:sp>
      <p:sp>
        <p:nvSpPr>
          <p:cNvPr id="14" name="Freeform 13"/>
          <p:cNvSpPr/>
          <p:nvPr/>
        </p:nvSpPr>
        <p:spPr bwMode="auto">
          <a:xfrm>
            <a:off x="2844800" y="2590800"/>
            <a:ext cx="1735138" cy="2613025"/>
          </a:xfrm>
          <a:custGeom>
            <a:avLst/>
            <a:gdLst>
              <a:gd name="T0" fmla="*/ 1090 w 1093"/>
              <a:gd name="T1" fmla="*/ 1646 h 1646"/>
              <a:gd name="T2" fmla="*/ 1093 w 1093"/>
              <a:gd name="T3" fmla="*/ 0 h 1646"/>
              <a:gd name="T4" fmla="*/ 0 w 1093"/>
              <a:gd name="T5" fmla="*/ 1646 h 1646"/>
              <a:gd name="T6" fmla="*/ 1090 w 1093"/>
              <a:gd name="T7" fmla="*/ 1646 h 1646"/>
            </a:gdLst>
            <a:ahLst/>
            <a:cxnLst>
              <a:cxn ang="0">
                <a:pos x="T0" y="T1"/>
              </a:cxn>
              <a:cxn ang="0">
                <a:pos x="T2" y="T3"/>
              </a:cxn>
              <a:cxn ang="0">
                <a:pos x="T4" y="T5"/>
              </a:cxn>
              <a:cxn ang="0">
                <a:pos x="T6" y="T7"/>
              </a:cxn>
            </a:cxnLst>
            <a:rect l="0" t="0" r="r" b="b"/>
            <a:pathLst>
              <a:path w="1093" h="1646">
                <a:moveTo>
                  <a:pt x="1090" y="1646"/>
                </a:moveTo>
                <a:lnTo>
                  <a:pt x="1093" y="0"/>
                </a:lnTo>
                <a:lnTo>
                  <a:pt x="0" y="1646"/>
                </a:lnTo>
                <a:lnTo>
                  <a:pt x="1090"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a:off x="4568825" y="2571750"/>
            <a:ext cx="4579938" cy="2244725"/>
          </a:xfrm>
          <a:custGeom>
            <a:avLst/>
            <a:gdLst>
              <a:gd name="T0" fmla="*/ 2885 w 2885"/>
              <a:gd name="T1" fmla="*/ 0 h 1414"/>
              <a:gd name="T2" fmla="*/ 0 w 2885"/>
              <a:gd name="T3" fmla="*/ 12 h 1414"/>
              <a:gd name="T4" fmla="*/ 2885 w 2885"/>
              <a:gd name="T5" fmla="*/ 1414 h 1414"/>
              <a:gd name="T6" fmla="*/ 2885 w 2885"/>
              <a:gd name="T7" fmla="*/ 0 h 1414"/>
            </a:gdLst>
            <a:ahLst/>
            <a:cxnLst>
              <a:cxn ang="0">
                <a:pos x="T0" y="T1"/>
              </a:cxn>
              <a:cxn ang="0">
                <a:pos x="T2" y="T3"/>
              </a:cxn>
              <a:cxn ang="0">
                <a:pos x="T4" y="T5"/>
              </a:cxn>
              <a:cxn ang="0">
                <a:pos x="T6" y="T7"/>
              </a:cxn>
            </a:cxnLst>
            <a:rect l="0" t="0" r="r" b="b"/>
            <a:pathLst>
              <a:path w="2885" h="1414">
                <a:moveTo>
                  <a:pt x="2885" y="0"/>
                </a:moveTo>
                <a:lnTo>
                  <a:pt x="0" y="12"/>
                </a:lnTo>
                <a:lnTo>
                  <a:pt x="2885" y="1414"/>
                </a:lnTo>
                <a:lnTo>
                  <a:pt x="288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a:off x="4568825" y="2590800"/>
            <a:ext cx="4579938" cy="2613025"/>
          </a:xfrm>
          <a:custGeom>
            <a:avLst/>
            <a:gdLst>
              <a:gd name="T0" fmla="*/ 1097 w 2885"/>
              <a:gd name="T1" fmla="*/ 1646 h 1646"/>
              <a:gd name="T2" fmla="*/ 2885 w 2885"/>
              <a:gd name="T3" fmla="*/ 1646 h 1646"/>
              <a:gd name="T4" fmla="*/ 2885 w 2885"/>
              <a:gd name="T5" fmla="*/ 1402 h 1646"/>
              <a:gd name="T6" fmla="*/ 0 w 2885"/>
              <a:gd name="T7" fmla="*/ 0 h 1646"/>
              <a:gd name="T8" fmla="*/ 1097 w 2885"/>
              <a:gd name="T9" fmla="*/ 1646 h 1646"/>
            </a:gdLst>
            <a:ahLst/>
            <a:cxnLst>
              <a:cxn ang="0">
                <a:pos x="T0" y="T1"/>
              </a:cxn>
              <a:cxn ang="0">
                <a:pos x="T2" y="T3"/>
              </a:cxn>
              <a:cxn ang="0">
                <a:pos x="T4" y="T5"/>
              </a:cxn>
              <a:cxn ang="0">
                <a:pos x="T6" y="T7"/>
              </a:cxn>
              <a:cxn ang="0">
                <a:pos x="T8" y="T9"/>
              </a:cxn>
            </a:cxnLst>
            <a:rect l="0" t="0" r="r" b="b"/>
            <a:pathLst>
              <a:path w="2885" h="1646">
                <a:moveTo>
                  <a:pt x="1097" y="1646"/>
                </a:moveTo>
                <a:lnTo>
                  <a:pt x="2885" y="1646"/>
                </a:lnTo>
                <a:lnTo>
                  <a:pt x="2885" y="1402"/>
                </a:lnTo>
                <a:lnTo>
                  <a:pt x="0" y="0"/>
                </a:lnTo>
                <a:lnTo>
                  <a:pt x="1097" y="1646"/>
                </a:lnTo>
                <a:close/>
              </a:path>
            </a:pathLst>
          </a:cu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17" name="Freeform 16"/>
          <p:cNvSpPr/>
          <p:nvPr/>
        </p:nvSpPr>
        <p:spPr bwMode="auto">
          <a:xfrm>
            <a:off x="4568825" y="2590800"/>
            <a:ext cx="1741488" cy="2613025"/>
          </a:xfrm>
          <a:custGeom>
            <a:avLst/>
            <a:gdLst>
              <a:gd name="T0" fmla="*/ 4 w 1097"/>
              <a:gd name="T1" fmla="*/ 1646 h 1646"/>
              <a:gd name="T2" fmla="*/ 0 w 1097"/>
              <a:gd name="T3" fmla="*/ 0 h 1646"/>
              <a:gd name="T4" fmla="*/ 1097 w 1097"/>
              <a:gd name="T5" fmla="*/ 1646 h 1646"/>
              <a:gd name="T6" fmla="*/ 4 w 1097"/>
              <a:gd name="T7" fmla="*/ 1646 h 1646"/>
            </a:gdLst>
            <a:ahLst/>
            <a:cxnLst>
              <a:cxn ang="0">
                <a:pos x="T0" y="T1"/>
              </a:cxn>
              <a:cxn ang="0">
                <a:pos x="T2" y="T3"/>
              </a:cxn>
              <a:cxn ang="0">
                <a:pos x="T4" y="T5"/>
              </a:cxn>
              <a:cxn ang="0">
                <a:pos x="T6" y="T7"/>
              </a:cxn>
            </a:cxnLst>
            <a:rect l="0" t="0" r="r" b="b"/>
            <a:pathLst>
              <a:path w="1097" h="1646">
                <a:moveTo>
                  <a:pt x="4" y="1646"/>
                </a:moveTo>
                <a:lnTo>
                  <a:pt x="0" y="0"/>
                </a:lnTo>
                <a:lnTo>
                  <a:pt x="1097" y="1646"/>
                </a:lnTo>
                <a:lnTo>
                  <a:pt x="4" y="1646"/>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Oval 17"/>
          <p:cNvSpPr>
            <a:spLocks noChangeArrowheads="1"/>
          </p:cNvSpPr>
          <p:nvPr/>
        </p:nvSpPr>
        <p:spPr bwMode="auto">
          <a:xfrm>
            <a:off x="3420070" y="1405309"/>
            <a:ext cx="2319735" cy="2355478"/>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21" name="Freeform 35"/>
          <p:cNvSpPr>
            <a:spLocks noEditPoints="1"/>
          </p:cNvSpPr>
          <p:nvPr/>
        </p:nvSpPr>
        <p:spPr bwMode="auto">
          <a:xfrm>
            <a:off x="5562600" y="1266637"/>
            <a:ext cx="534433" cy="360550"/>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6019800" y="1964633"/>
            <a:ext cx="451359" cy="460267"/>
            <a:chOff x="7160655" y="2178006"/>
            <a:chExt cx="379359" cy="386846"/>
          </a:xfrm>
          <a:solidFill>
            <a:schemeClr val="bg1"/>
          </a:solidFill>
        </p:grpSpPr>
        <p:sp>
          <p:nvSpPr>
            <p:cNvPr id="23"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 name="Group 25"/>
          <p:cNvGrpSpPr/>
          <p:nvPr/>
        </p:nvGrpSpPr>
        <p:grpSpPr>
          <a:xfrm>
            <a:off x="3073400" y="1238491"/>
            <a:ext cx="508000" cy="464896"/>
            <a:chOff x="6726389" y="1486674"/>
            <a:chExt cx="411805" cy="376863"/>
          </a:xfrm>
          <a:solidFill>
            <a:schemeClr val="bg1"/>
          </a:solidFill>
        </p:grpSpPr>
        <p:sp>
          <p:nvSpPr>
            <p:cNvPr id="2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0" name="Group 29"/>
          <p:cNvGrpSpPr/>
          <p:nvPr/>
        </p:nvGrpSpPr>
        <p:grpSpPr>
          <a:xfrm>
            <a:off x="3913475" y="971550"/>
            <a:ext cx="506125" cy="353744"/>
            <a:chOff x="7999238" y="1399322"/>
            <a:chExt cx="464215" cy="324452"/>
          </a:xfrm>
          <a:solidFill>
            <a:schemeClr val="bg1"/>
          </a:solidFill>
        </p:grpSpPr>
        <p:sp>
          <p:nvSpPr>
            <p:cNvPr id="3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3" name="Freeform 62"/>
          <p:cNvSpPr>
            <a:spLocks noEditPoints="1"/>
          </p:cNvSpPr>
          <p:nvPr/>
        </p:nvSpPr>
        <p:spPr bwMode="auto">
          <a:xfrm>
            <a:off x="5607440" y="3324524"/>
            <a:ext cx="432579" cy="582781"/>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4" name="Freeform 63"/>
          <p:cNvSpPr>
            <a:spLocks noEditPoints="1"/>
          </p:cNvSpPr>
          <p:nvPr/>
        </p:nvSpPr>
        <p:spPr bwMode="auto">
          <a:xfrm>
            <a:off x="3118074" y="3409950"/>
            <a:ext cx="387126" cy="523759"/>
          </a:xfrm>
          <a:custGeom>
            <a:avLst/>
            <a:gdLst>
              <a:gd name="T0" fmla="*/ 92 w 102"/>
              <a:gd name="T1" fmla="*/ 0 h 138"/>
              <a:gd name="T2" fmla="*/ 10 w 102"/>
              <a:gd name="T3" fmla="*/ 0 h 138"/>
              <a:gd name="T4" fmla="*/ 0 w 102"/>
              <a:gd name="T5" fmla="*/ 10 h 138"/>
              <a:gd name="T6" fmla="*/ 0 w 102"/>
              <a:gd name="T7" fmla="*/ 129 h 138"/>
              <a:gd name="T8" fmla="*/ 10 w 102"/>
              <a:gd name="T9" fmla="*/ 138 h 138"/>
              <a:gd name="T10" fmla="*/ 92 w 102"/>
              <a:gd name="T11" fmla="*/ 138 h 138"/>
              <a:gd name="T12" fmla="*/ 102 w 102"/>
              <a:gd name="T13" fmla="*/ 129 h 138"/>
              <a:gd name="T14" fmla="*/ 102 w 102"/>
              <a:gd name="T15" fmla="*/ 10 h 138"/>
              <a:gd name="T16" fmla="*/ 92 w 102"/>
              <a:gd name="T17" fmla="*/ 0 h 138"/>
              <a:gd name="T18" fmla="*/ 51 w 102"/>
              <a:gd name="T19" fmla="*/ 135 h 138"/>
              <a:gd name="T20" fmla="*/ 45 w 102"/>
              <a:gd name="T21" fmla="*/ 129 h 138"/>
              <a:gd name="T22" fmla="*/ 51 w 102"/>
              <a:gd name="T23" fmla="*/ 124 h 138"/>
              <a:gd name="T24" fmla="*/ 57 w 102"/>
              <a:gd name="T25" fmla="*/ 129 h 138"/>
              <a:gd name="T26" fmla="*/ 51 w 102"/>
              <a:gd name="T27" fmla="*/ 135 h 138"/>
              <a:gd name="T28" fmla="*/ 92 w 102"/>
              <a:gd name="T29" fmla="*/ 119 h 138"/>
              <a:gd name="T30" fmla="*/ 10 w 102"/>
              <a:gd name="T31" fmla="*/ 119 h 138"/>
              <a:gd name="T32" fmla="*/ 10 w 102"/>
              <a:gd name="T33" fmla="*/ 11 h 138"/>
              <a:gd name="T34" fmla="*/ 92 w 102"/>
              <a:gd name="T35" fmla="*/ 11 h 138"/>
              <a:gd name="T36" fmla="*/ 92 w 102"/>
              <a:gd name="T37" fmla="*/ 1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2" h="138">
                <a:moveTo>
                  <a:pt x="92" y="0"/>
                </a:moveTo>
                <a:cubicBezTo>
                  <a:pt x="10" y="0"/>
                  <a:pt x="10" y="0"/>
                  <a:pt x="10" y="0"/>
                </a:cubicBezTo>
                <a:cubicBezTo>
                  <a:pt x="5" y="0"/>
                  <a:pt x="0" y="4"/>
                  <a:pt x="0" y="10"/>
                </a:cubicBezTo>
                <a:cubicBezTo>
                  <a:pt x="0" y="129"/>
                  <a:pt x="0" y="129"/>
                  <a:pt x="0" y="129"/>
                </a:cubicBezTo>
                <a:cubicBezTo>
                  <a:pt x="0" y="134"/>
                  <a:pt x="5" y="138"/>
                  <a:pt x="10" y="138"/>
                </a:cubicBezTo>
                <a:cubicBezTo>
                  <a:pt x="92" y="138"/>
                  <a:pt x="92" y="138"/>
                  <a:pt x="92" y="138"/>
                </a:cubicBezTo>
                <a:cubicBezTo>
                  <a:pt x="97" y="138"/>
                  <a:pt x="102" y="134"/>
                  <a:pt x="102" y="129"/>
                </a:cubicBezTo>
                <a:cubicBezTo>
                  <a:pt x="102" y="10"/>
                  <a:pt x="102" y="10"/>
                  <a:pt x="102" y="10"/>
                </a:cubicBezTo>
                <a:cubicBezTo>
                  <a:pt x="102" y="4"/>
                  <a:pt x="97" y="0"/>
                  <a:pt x="92" y="0"/>
                </a:cubicBezTo>
                <a:close/>
                <a:moveTo>
                  <a:pt x="51" y="135"/>
                </a:moveTo>
                <a:cubicBezTo>
                  <a:pt x="48" y="135"/>
                  <a:pt x="45" y="132"/>
                  <a:pt x="45" y="129"/>
                </a:cubicBezTo>
                <a:cubicBezTo>
                  <a:pt x="45" y="126"/>
                  <a:pt x="48" y="124"/>
                  <a:pt x="51" y="124"/>
                </a:cubicBezTo>
                <a:cubicBezTo>
                  <a:pt x="54" y="124"/>
                  <a:pt x="57" y="126"/>
                  <a:pt x="57" y="129"/>
                </a:cubicBezTo>
                <a:cubicBezTo>
                  <a:pt x="57" y="132"/>
                  <a:pt x="54" y="135"/>
                  <a:pt x="51" y="135"/>
                </a:cubicBezTo>
                <a:close/>
                <a:moveTo>
                  <a:pt x="92" y="119"/>
                </a:moveTo>
                <a:cubicBezTo>
                  <a:pt x="10" y="119"/>
                  <a:pt x="10" y="119"/>
                  <a:pt x="10" y="119"/>
                </a:cubicBezTo>
                <a:cubicBezTo>
                  <a:pt x="10" y="11"/>
                  <a:pt x="10" y="11"/>
                  <a:pt x="10" y="11"/>
                </a:cubicBezTo>
                <a:cubicBezTo>
                  <a:pt x="92" y="11"/>
                  <a:pt x="92" y="11"/>
                  <a:pt x="92" y="11"/>
                </a:cubicBezTo>
                <a:lnTo>
                  <a:pt x="92" y="119"/>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5" name="Group 34"/>
          <p:cNvGrpSpPr/>
          <p:nvPr/>
        </p:nvGrpSpPr>
        <p:grpSpPr>
          <a:xfrm>
            <a:off x="4249809" y="1885950"/>
            <a:ext cx="660255" cy="630413"/>
            <a:chOff x="4417791" y="3086470"/>
            <a:chExt cx="441754" cy="421788"/>
          </a:xfrm>
          <a:solidFill>
            <a:schemeClr val="bg1"/>
          </a:solidFill>
        </p:grpSpPr>
        <p:sp>
          <p:nvSpPr>
            <p:cNvPr id="36"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7"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2626531" y="2680944"/>
            <a:ext cx="473450" cy="538755"/>
            <a:chOff x="2927811" y="2108124"/>
            <a:chExt cx="361887" cy="411804"/>
          </a:xfrm>
          <a:solidFill>
            <a:schemeClr val="bg1"/>
          </a:solidFill>
        </p:grpSpPr>
        <p:sp>
          <p:nvSpPr>
            <p:cNvPr id="39"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3" name="Group 42"/>
          <p:cNvGrpSpPr/>
          <p:nvPr/>
        </p:nvGrpSpPr>
        <p:grpSpPr>
          <a:xfrm>
            <a:off x="6096000" y="2694638"/>
            <a:ext cx="325627" cy="593109"/>
            <a:chOff x="3536781" y="2689641"/>
            <a:chExt cx="279527" cy="509141"/>
          </a:xfrm>
          <a:solidFill>
            <a:schemeClr val="bg1"/>
          </a:solidFill>
        </p:grpSpPr>
        <p:sp>
          <p:nvSpPr>
            <p:cNvPr id="44"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950870" y="3831325"/>
            <a:ext cx="453553" cy="480233"/>
            <a:chOff x="3659074" y="3351023"/>
            <a:chExt cx="424283" cy="449241"/>
          </a:xfrm>
          <a:solidFill>
            <a:schemeClr val="bg1"/>
          </a:solidFill>
        </p:grpSpPr>
        <p:sp>
          <p:nvSpPr>
            <p:cNvPr id="50" name="Freeform 47"/>
            <p:cNvSpPr/>
            <p:nvPr/>
          </p:nvSpPr>
          <p:spPr bwMode="auto">
            <a:xfrm>
              <a:off x="3659074" y="3518240"/>
              <a:ext cx="199662" cy="282024"/>
            </a:xfrm>
            <a:custGeom>
              <a:avLst/>
              <a:gdLst>
                <a:gd name="T0" fmla="*/ 43 w 60"/>
                <a:gd name="T1" fmla="*/ 49 h 85"/>
                <a:gd name="T2" fmla="*/ 44 w 60"/>
                <a:gd name="T3" fmla="*/ 40 h 85"/>
                <a:gd name="T4" fmla="*/ 32 w 60"/>
                <a:gd name="T5" fmla="*/ 4 h 85"/>
                <a:gd name="T6" fmla="*/ 26 w 60"/>
                <a:gd name="T7" fmla="*/ 2 h 85"/>
                <a:gd name="T8" fmla="*/ 12 w 60"/>
                <a:gd name="T9" fmla="*/ 7 h 85"/>
                <a:gd name="T10" fmla="*/ 4 w 60"/>
                <a:gd name="T11" fmla="*/ 22 h 85"/>
                <a:gd name="T12" fmla="*/ 9 w 60"/>
                <a:gd name="T13" fmla="*/ 37 h 85"/>
                <a:gd name="T14" fmla="*/ 25 w 60"/>
                <a:gd name="T15" fmla="*/ 46 h 85"/>
                <a:gd name="T16" fmla="*/ 31 w 60"/>
                <a:gd name="T17" fmla="*/ 52 h 85"/>
                <a:gd name="T18" fmla="*/ 41 w 60"/>
                <a:gd name="T19" fmla="*/ 80 h 85"/>
                <a:gd name="T20" fmla="*/ 46 w 60"/>
                <a:gd name="T21" fmla="*/ 83 h 85"/>
                <a:gd name="T22" fmla="*/ 49 w 60"/>
                <a:gd name="T23" fmla="*/ 70 h 85"/>
                <a:gd name="T24" fmla="*/ 43 w 60"/>
                <a:gd name="T25" fmla="*/ 4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5">
                  <a:moveTo>
                    <a:pt x="43" y="49"/>
                  </a:moveTo>
                  <a:cubicBezTo>
                    <a:pt x="43" y="49"/>
                    <a:pt x="45" y="43"/>
                    <a:pt x="44" y="40"/>
                  </a:cubicBezTo>
                  <a:cubicBezTo>
                    <a:pt x="32" y="4"/>
                    <a:pt x="32" y="4"/>
                    <a:pt x="32" y="4"/>
                  </a:cubicBezTo>
                  <a:cubicBezTo>
                    <a:pt x="32" y="4"/>
                    <a:pt x="31" y="0"/>
                    <a:pt x="26" y="2"/>
                  </a:cubicBezTo>
                  <a:cubicBezTo>
                    <a:pt x="12" y="7"/>
                    <a:pt x="12" y="7"/>
                    <a:pt x="12" y="7"/>
                  </a:cubicBezTo>
                  <a:cubicBezTo>
                    <a:pt x="12" y="7"/>
                    <a:pt x="0" y="11"/>
                    <a:pt x="4" y="22"/>
                  </a:cubicBezTo>
                  <a:cubicBezTo>
                    <a:pt x="9" y="37"/>
                    <a:pt x="9" y="37"/>
                    <a:pt x="9" y="37"/>
                  </a:cubicBezTo>
                  <a:cubicBezTo>
                    <a:pt x="9" y="37"/>
                    <a:pt x="14" y="50"/>
                    <a:pt x="25" y="46"/>
                  </a:cubicBezTo>
                  <a:cubicBezTo>
                    <a:pt x="25" y="46"/>
                    <a:pt x="29" y="45"/>
                    <a:pt x="31" y="52"/>
                  </a:cubicBezTo>
                  <a:cubicBezTo>
                    <a:pt x="41" y="80"/>
                    <a:pt x="41" y="80"/>
                    <a:pt x="41" y="80"/>
                  </a:cubicBezTo>
                  <a:cubicBezTo>
                    <a:pt x="41" y="80"/>
                    <a:pt x="41" y="85"/>
                    <a:pt x="46" y="83"/>
                  </a:cubicBezTo>
                  <a:cubicBezTo>
                    <a:pt x="46" y="83"/>
                    <a:pt x="60" y="81"/>
                    <a:pt x="49" y="70"/>
                  </a:cubicBezTo>
                  <a:cubicBezTo>
                    <a:pt x="52" y="63"/>
                    <a:pt x="43" y="58"/>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48"/>
            <p:cNvSpPr/>
            <p:nvPr/>
          </p:nvSpPr>
          <p:spPr bwMode="auto">
            <a:xfrm>
              <a:off x="3768888" y="3351023"/>
              <a:ext cx="272041" cy="316965"/>
            </a:xfrm>
            <a:custGeom>
              <a:avLst/>
              <a:gdLst>
                <a:gd name="T0" fmla="*/ 70 w 82"/>
                <a:gd name="T1" fmla="*/ 58 h 95"/>
                <a:gd name="T2" fmla="*/ 73 w 82"/>
                <a:gd name="T3" fmla="*/ 45 h 95"/>
                <a:gd name="T4" fmla="*/ 62 w 82"/>
                <a:gd name="T5" fmla="*/ 36 h 95"/>
                <a:gd name="T6" fmla="*/ 52 w 82"/>
                <a:gd name="T7" fmla="*/ 4 h 95"/>
                <a:gd name="T8" fmla="*/ 48 w 82"/>
                <a:gd name="T9" fmla="*/ 6 h 95"/>
                <a:gd name="T10" fmla="*/ 4 w 82"/>
                <a:gd name="T11" fmla="*/ 47 h 95"/>
                <a:gd name="T12" fmla="*/ 2 w 82"/>
                <a:gd name="T13" fmla="*/ 52 h 95"/>
                <a:gd name="T14" fmla="*/ 12 w 82"/>
                <a:gd name="T15" fmla="*/ 83 h 95"/>
                <a:gd name="T16" fmla="*/ 17 w 82"/>
                <a:gd name="T17" fmla="*/ 85 h 95"/>
                <a:gd name="T18" fmla="*/ 78 w 82"/>
                <a:gd name="T19" fmla="*/ 92 h 95"/>
                <a:gd name="T20" fmla="*/ 81 w 82"/>
                <a:gd name="T21" fmla="*/ 91 h 95"/>
                <a:gd name="T22" fmla="*/ 70 w 82"/>
                <a:gd name="T23" fmla="*/ 5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95">
                  <a:moveTo>
                    <a:pt x="70" y="58"/>
                  </a:moveTo>
                  <a:cubicBezTo>
                    <a:pt x="73" y="55"/>
                    <a:pt x="75" y="50"/>
                    <a:pt x="73" y="45"/>
                  </a:cubicBezTo>
                  <a:cubicBezTo>
                    <a:pt x="71" y="40"/>
                    <a:pt x="67" y="37"/>
                    <a:pt x="62" y="36"/>
                  </a:cubicBezTo>
                  <a:cubicBezTo>
                    <a:pt x="52" y="4"/>
                    <a:pt x="52" y="4"/>
                    <a:pt x="52" y="4"/>
                  </a:cubicBezTo>
                  <a:cubicBezTo>
                    <a:pt x="50" y="0"/>
                    <a:pt x="48" y="6"/>
                    <a:pt x="48" y="6"/>
                  </a:cubicBezTo>
                  <a:cubicBezTo>
                    <a:pt x="40" y="38"/>
                    <a:pt x="4" y="47"/>
                    <a:pt x="4" y="47"/>
                  </a:cubicBezTo>
                  <a:cubicBezTo>
                    <a:pt x="0" y="49"/>
                    <a:pt x="2" y="52"/>
                    <a:pt x="2" y="52"/>
                  </a:cubicBezTo>
                  <a:cubicBezTo>
                    <a:pt x="12" y="83"/>
                    <a:pt x="12" y="83"/>
                    <a:pt x="12" y="83"/>
                  </a:cubicBezTo>
                  <a:cubicBezTo>
                    <a:pt x="14" y="86"/>
                    <a:pt x="17" y="85"/>
                    <a:pt x="17" y="85"/>
                  </a:cubicBezTo>
                  <a:cubicBezTo>
                    <a:pt x="56" y="72"/>
                    <a:pt x="78" y="92"/>
                    <a:pt x="78" y="92"/>
                  </a:cubicBezTo>
                  <a:cubicBezTo>
                    <a:pt x="78" y="92"/>
                    <a:pt x="82" y="95"/>
                    <a:pt x="81" y="91"/>
                  </a:cubicBezTo>
                  <a:lnTo>
                    <a:pt x="70" y="5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49"/>
            <p:cNvSpPr/>
            <p:nvPr/>
          </p:nvSpPr>
          <p:spPr bwMode="auto">
            <a:xfrm>
              <a:off x="4003491" y="3410922"/>
              <a:ext cx="44924" cy="57404"/>
            </a:xfrm>
            <a:custGeom>
              <a:avLst/>
              <a:gdLst>
                <a:gd name="T0" fmla="*/ 18 w 18"/>
                <a:gd name="T1" fmla="*/ 3 h 23"/>
                <a:gd name="T2" fmla="*/ 15 w 18"/>
                <a:gd name="T3" fmla="*/ 0 h 23"/>
                <a:gd name="T4" fmla="*/ 0 w 18"/>
                <a:gd name="T5" fmla="*/ 20 h 23"/>
                <a:gd name="T6" fmla="*/ 3 w 18"/>
                <a:gd name="T7" fmla="*/ 23 h 23"/>
                <a:gd name="T8" fmla="*/ 18 w 18"/>
                <a:gd name="T9" fmla="*/ 3 h 23"/>
              </a:gdLst>
              <a:ahLst/>
              <a:cxnLst>
                <a:cxn ang="0">
                  <a:pos x="T0" y="T1"/>
                </a:cxn>
                <a:cxn ang="0">
                  <a:pos x="T2" y="T3"/>
                </a:cxn>
                <a:cxn ang="0">
                  <a:pos x="T4" y="T5"/>
                </a:cxn>
                <a:cxn ang="0">
                  <a:pos x="T6" y="T7"/>
                </a:cxn>
                <a:cxn ang="0">
                  <a:pos x="T8" y="T9"/>
                </a:cxn>
              </a:cxnLst>
              <a:rect l="0" t="0" r="r" b="b"/>
              <a:pathLst>
                <a:path w="18" h="23">
                  <a:moveTo>
                    <a:pt x="18" y="3"/>
                  </a:moveTo>
                  <a:lnTo>
                    <a:pt x="15" y="0"/>
                  </a:lnTo>
                  <a:lnTo>
                    <a:pt x="0" y="20"/>
                  </a:lnTo>
                  <a:lnTo>
                    <a:pt x="3" y="23"/>
                  </a:lnTo>
                  <a:lnTo>
                    <a:pt x="1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Freeform 50"/>
            <p:cNvSpPr/>
            <p:nvPr/>
          </p:nvSpPr>
          <p:spPr bwMode="auto">
            <a:xfrm>
              <a:off x="4023458" y="3538206"/>
              <a:ext cx="59899" cy="37438"/>
            </a:xfrm>
            <a:custGeom>
              <a:avLst/>
              <a:gdLst>
                <a:gd name="T0" fmla="*/ 0 w 24"/>
                <a:gd name="T1" fmla="*/ 3 h 15"/>
                <a:gd name="T2" fmla="*/ 23 w 24"/>
                <a:gd name="T3" fmla="*/ 15 h 15"/>
                <a:gd name="T4" fmla="*/ 24 w 24"/>
                <a:gd name="T5" fmla="*/ 12 h 15"/>
                <a:gd name="T6" fmla="*/ 3 w 24"/>
                <a:gd name="T7" fmla="*/ 0 h 15"/>
                <a:gd name="T8" fmla="*/ 0 w 24"/>
                <a:gd name="T9" fmla="*/ 3 h 15"/>
              </a:gdLst>
              <a:ahLst/>
              <a:cxnLst>
                <a:cxn ang="0">
                  <a:pos x="T0" y="T1"/>
                </a:cxn>
                <a:cxn ang="0">
                  <a:pos x="T2" y="T3"/>
                </a:cxn>
                <a:cxn ang="0">
                  <a:pos x="T4" y="T5"/>
                </a:cxn>
                <a:cxn ang="0">
                  <a:pos x="T6" y="T7"/>
                </a:cxn>
                <a:cxn ang="0">
                  <a:pos x="T8" y="T9"/>
                </a:cxn>
              </a:cxnLst>
              <a:rect l="0" t="0" r="r" b="b"/>
              <a:pathLst>
                <a:path w="24" h="15">
                  <a:moveTo>
                    <a:pt x="0" y="3"/>
                  </a:moveTo>
                  <a:lnTo>
                    <a:pt x="23" y="15"/>
                  </a:lnTo>
                  <a:lnTo>
                    <a:pt x="24" y="12"/>
                  </a:lnTo>
                  <a:lnTo>
                    <a:pt x="3"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51"/>
            <p:cNvSpPr/>
            <p:nvPr/>
          </p:nvSpPr>
          <p:spPr bwMode="auto">
            <a:xfrm>
              <a:off x="4023458" y="3478307"/>
              <a:ext cx="59899" cy="27454"/>
            </a:xfrm>
            <a:custGeom>
              <a:avLst/>
              <a:gdLst>
                <a:gd name="T0" fmla="*/ 0 w 24"/>
                <a:gd name="T1" fmla="*/ 11 h 11"/>
                <a:gd name="T2" fmla="*/ 24 w 24"/>
                <a:gd name="T3" fmla="*/ 3 h 11"/>
                <a:gd name="T4" fmla="*/ 24 w 24"/>
                <a:gd name="T5" fmla="*/ 0 h 11"/>
                <a:gd name="T6" fmla="*/ 0 w 24"/>
                <a:gd name="T7" fmla="*/ 7 h 11"/>
                <a:gd name="T8" fmla="*/ 0 w 24"/>
                <a:gd name="T9" fmla="*/ 11 h 11"/>
              </a:gdLst>
              <a:ahLst/>
              <a:cxnLst>
                <a:cxn ang="0">
                  <a:pos x="T0" y="T1"/>
                </a:cxn>
                <a:cxn ang="0">
                  <a:pos x="T2" y="T3"/>
                </a:cxn>
                <a:cxn ang="0">
                  <a:pos x="T4" y="T5"/>
                </a:cxn>
                <a:cxn ang="0">
                  <a:pos x="T6" y="T7"/>
                </a:cxn>
                <a:cxn ang="0">
                  <a:pos x="T8" y="T9"/>
                </a:cxn>
              </a:cxnLst>
              <a:rect l="0" t="0" r="r" b="b"/>
              <a:pathLst>
                <a:path w="24" h="11">
                  <a:moveTo>
                    <a:pt x="0" y="11"/>
                  </a:moveTo>
                  <a:lnTo>
                    <a:pt x="24" y="3"/>
                  </a:lnTo>
                  <a:lnTo>
                    <a:pt x="24" y="0"/>
                  </a:lnTo>
                  <a:lnTo>
                    <a:pt x="0" y="7"/>
                  </a:lnTo>
                  <a:lnTo>
                    <a:pt x="0"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4756963" y="3867150"/>
            <a:ext cx="500837" cy="369938"/>
            <a:chOff x="2563427" y="3717902"/>
            <a:chExt cx="439257" cy="324452"/>
          </a:xfrm>
          <a:solidFill>
            <a:schemeClr val="bg1"/>
          </a:solidFill>
        </p:grpSpPr>
        <p:sp>
          <p:nvSpPr>
            <p:cNvPr id="56"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7"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9" name="Group 58"/>
          <p:cNvGrpSpPr/>
          <p:nvPr/>
        </p:nvGrpSpPr>
        <p:grpSpPr>
          <a:xfrm>
            <a:off x="2697421" y="1980867"/>
            <a:ext cx="426779" cy="441753"/>
            <a:chOff x="1163293" y="4009909"/>
            <a:chExt cx="426779" cy="441753"/>
          </a:xfrm>
          <a:solidFill>
            <a:schemeClr val="bg1"/>
          </a:solidFill>
        </p:grpSpPr>
        <p:sp>
          <p:nvSpPr>
            <p:cNvPr id="60"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8" name="Group 67"/>
          <p:cNvGrpSpPr/>
          <p:nvPr/>
        </p:nvGrpSpPr>
        <p:grpSpPr>
          <a:xfrm>
            <a:off x="4890233" y="948430"/>
            <a:ext cx="348168" cy="376864"/>
            <a:chOff x="1847137" y="4256991"/>
            <a:chExt cx="454232" cy="491670"/>
          </a:xfrm>
          <a:solidFill>
            <a:schemeClr val="bg1"/>
          </a:solidFill>
        </p:grpSpPr>
        <p:sp>
          <p:nvSpPr>
            <p:cNvPr id="6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1" name="Text Box 10"/>
          <p:cNvSpPr txBox="1">
            <a:spLocks noChangeArrowheads="1"/>
          </p:cNvSpPr>
          <p:nvPr/>
        </p:nvSpPr>
        <p:spPr bwMode="auto">
          <a:xfrm>
            <a:off x="6858000" y="27062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Idea</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72" name="Text Box 10"/>
          <p:cNvSpPr txBox="1">
            <a:spLocks noChangeArrowheads="1"/>
          </p:cNvSpPr>
          <p:nvPr/>
        </p:nvSpPr>
        <p:spPr bwMode="auto">
          <a:xfrm>
            <a:off x="6191023" y="3955180"/>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Warning</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73" name="Text Box 10"/>
          <p:cNvSpPr txBox="1">
            <a:spLocks noChangeArrowheads="1"/>
          </p:cNvSpPr>
          <p:nvPr/>
        </p:nvSpPr>
        <p:spPr bwMode="auto">
          <a:xfrm>
            <a:off x="6858794" y="1607945"/>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Research</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74" name="Text Box 10"/>
          <p:cNvSpPr txBox="1">
            <a:spLocks noChangeArrowheads="1"/>
          </p:cNvSpPr>
          <p:nvPr/>
        </p:nvSpPr>
        <p:spPr bwMode="auto">
          <a:xfrm>
            <a:off x="6096000" y="331787"/>
            <a:ext cx="1905000" cy="884858"/>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Cloud</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consequat risus.. </a:t>
            </a:r>
          </a:p>
        </p:txBody>
      </p:sp>
      <p:sp>
        <p:nvSpPr>
          <p:cNvPr id="75" name="Text Box 10"/>
          <p:cNvSpPr txBox="1">
            <a:spLocks noChangeArrowheads="1"/>
          </p:cNvSpPr>
          <p:nvPr/>
        </p:nvSpPr>
        <p:spPr bwMode="auto">
          <a:xfrm>
            <a:off x="387350" y="1598709"/>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Big Data </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76" name="Text Box 10"/>
          <p:cNvSpPr txBox="1">
            <a:spLocks noChangeArrowheads="1"/>
          </p:cNvSpPr>
          <p:nvPr/>
        </p:nvSpPr>
        <p:spPr bwMode="auto">
          <a:xfrm>
            <a:off x="4609693" y="4324350"/>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Goodwill</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sp>
        <p:nvSpPr>
          <p:cNvPr id="77" name="Text Box 10"/>
          <p:cNvSpPr txBox="1">
            <a:spLocks noChangeArrowheads="1"/>
          </p:cNvSpPr>
          <p:nvPr/>
        </p:nvSpPr>
        <p:spPr bwMode="auto">
          <a:xfrm>
            <a:off x="3200400" y="4324350"/>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Sound</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sp>
        <p:nvSpPr>
          <p:cNvPr id="78" name="Text Box 10"/>
          <p:cNvSpPr txBox="1">
            <a:spLocks noChangeArrowheads="1"/>
          </p:cNvSpPr>
          <p:nvPr/>
        </p:nvSpPr>
        <p:spPr bwMode="auto">
          <a:xfrm>
            <a:off x="4602137" y="172075"/>
            <a:ext cx="1341463" cy="723275"/>
          </a:xfrm>
          <a:prstGeom prst="rect">
            <a:avLst/>
          </a:prstGeom>
          <a:noFill/>
          <a:ln w="9525">
            <a:noFill/>
            <a:miter lim="800000"/>
          </a:ln>
        </p:spPr>
        <p:txBody>
          <a:bodyPr wrap="square" lIns="45720" tIns="22860" rIns="45720" bIns="22860">
            <a:spAutoFit/>
          </a:bodyPr>
          <a:lstStyle/>
          <a:p>
            <a:pP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Time Up</a:t>
            </a:r>
          </a:p>
          <a:p>
            <a:pP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urus. Nunc a leo.</a:t>
            </a:r>
          </a:p>
        </p:txBody>
      </p:sp>
      <p:sp>
        <p:nvSpPr>
          <p:cNvPr id="79" name="Text Box 10"/>
          <p:cNvSpPr txBox="1">
            <a:spLocks noChangeArrowheads="1"/>
          </p:cNvSpPr>
          <p:nvPr/>
        </p:nvSpPr>
        <p:spPr bwMode="auto">
          <a:xfrm>
            <a:off x="3200400" y="172075"/>
            <a:ext cx="1341463" cy="723275"/>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Service</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urus. Nunc a leo.</a:t>
            </a:r>
          </a:p>
        </p:txBody>
      </p:sp>
      <p:sp>
        <p:nvSpPr>
          <p:cNvPr id="80" name="Text Box 10"/>
          <p:cNvSpPr txBox="1">
            <a:spLocks noChangeArrowheads="1"/>
          </p:cNvSpPr>
          <p:nvPr/>
        </p:nvSpPr>
        <p:spPr bwMode="auto">
          <a:xfrm>
            <a:off x="387350" y="2737334"/>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Network</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81" name="Text Box 10"/>
          <p:cNvSpPr txBox="1">
            <a:spLocks noChangeArrowheads="1"/>
          </p:cNvSpPr>
          <p:nvPr/>
        </p:nvSpPr>
        <p:spPr bwMode="auto">
          <a:xfrm>
            <a:off x="959293" y="4009248"/>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Gadget</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82" name="Text Box 10"/>
          <p:cNvSpPr txBox="1">
            <a:spLocks noChangeArrowheads="1"/>
          </p:cNvSpPr>
          <p:nvPr/>
        </p:nvSpPr>
        <p:spPr bwMode="auto">
          <a:xfrm>
            <a:off x="1143000" y="239092"/>
            <a:ext cx="1905000" cy="884858"/>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Marketing </a:t>
            </a:r>
          </a:p>
          <a:p>
            <a:pPr algn="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p>
        </p:txBody>
      </p:sp>
      <p:sp>
        <p:nvSpPr>
          <p:cNvPr id="83" name="Text Box 10"/>
          <p:cNvSpPr txBox="1">
            <a:spLocks noChangeArrowheads="1"/>
          </p:cNvSpPr>
          <p:nvPr/>
        </p:nvSpPr>
        <p:spPr bwMode="auto">
          <a:xfrm>
            <a:off x="3921875" y="2638277"/>
            <a:ext cx="1341463" cy="723275"/>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System </a:t>
            </a:r>
          </a:p>
          <a:p>
            <a:pPr algn="ctr" defTabSz="1087755"/>
            <a:endParaRPr lang="en-US" sz="9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250" fill="hold"/>
                                        <p:tgtEl>
                                          <p:spTgt spid="18"/>
                                        </p:tgtEl>
                                        <p:attrNameLst>
                                          <p:attrName>ppt_x</p:attrName>
                                        </p:attrNameLst>
                                      </p:cBhvr>
                                      <p:tavLst>
                                        <p:tav tm="0">
                                          <p:val>
                                            <p:strVal val="#ppt_x"/>
                                          </p:val>
                                        </p:tav>
                                        <p:tav tm="100000">
                                          <p:val>
                                            <p:strVal val="#ppt_x"/>
                                          </p:val>
                                        </p:tav>
                                      </p:tavLst>
                                    </p:anim>
                                    <p:anim calcmode="lin" valueType="num">
                                      <p:cBhvr additive="base">
                                        <p:cTn id="8" dur="250" fill="hold"/>
                                        <p:tgtEl>
                                          <p:spTgt spid="1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250" fill="hold"/>
                                        <p:tgtEl>
                                          <p:spTgt spid="10"/>
                                        </p:tgtEl>
                                        <p:attrNameLst>
                                          <p:attrName>ppt_x</p:attrName>
                                        </p:attrNameLst>
                                      </p:cBhvr>
                                      <p:tavLst>
                                        <p:tav tm="0">
                                          <p:val>
                                            <p:strVal val="#ppt_x"/>
                                          </p:val>
                                        </p:tav>
                                        <p:tav tm="100000">
                                          <p:val>
                                            <p:strVal val="#ppt_x"/>
                                          </p:val>
                                        </p:tav>
                                      </p:tavLst>
                                    </p:anim>
                                    <p:anim calcmode="lin" valueType="num">
                                      <p:cBhvr additive="base">
                                        <p:cTn id="18" dur="250" fill="hold"/>
                                        <p:tgtEl>
                                          <p:spTgt spid="10"/>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additive="base">
                                        <p:cTn id="22" dur="250" fill="hold"/>
                                        <p:tgtEl>
                                          <p:spTgt spid="9"/>
                                        </p:tgtEl>
                                        <p:attrNameLst>
                                          <p:attrName>ppt_x</p:attrName>
                                        </p:attrNameLst>
                                      </p:cBhvr>
                                      <p:tavLst>
                                        <p:tav tm="0">
                                          <p:val>
                                            <p:strVal val="#ppt_x"/>
                                          </p:val>
                                        </p:tav>
                                        <p:tav tm="100000">
                                          <p:val>
                                            <p:strVal val="#ppt_x"/>
                                          </p:val>
                                        </p:tav>
                                      </p:tavLst>
                                    </p:anim>
                                    <p:anim calcmode="lin" valueType="num">
                                      <p:cBhvr additive="base">
                                        <p:cTn id="23" dur="250" fill="hold"/>
                                        <p:tgtEl>
                                          <p:spTgt spid="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250" fill="hold"/>
                                        <p:tgtEl>
                                          <p:spTgt spid="16"/>
                                        </p:tgtEl>
                                        <p:attrNameLst>
                                          <p:attrName>ppt_x</p:attrName>
                                        </p:attrNameLst>
                                      </p:cBhvr>
                                      <p:tavLst>
                                        <p:tav tm="0">
                                          <p:val>
                                            <p:strVal val="#ppt_x"/>
                                          </p:val>
                                        </p:tav>
                                        <p:tav tm="100000">
                                          <p:val>
                                            <p:strVal val="#ppt_x"/>
                                          </p:val>
                                        </p:tav>
                                      </p:tavLst>
                                    </p:anim>
                                    <p:anim calcmode="lin" valueType="num">
                                      <p:cBhvr additive="base">
                                        <p:cTn id="33" dur="250" fill="hold"/>
                                        <p:tgtEl>
                                          <p:spTgt spid="16"/>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250" fill="hold"/>
                                        <p:tgtEl>
                                          <p:spTgt spid="17"/>
                                        </p:tgtEl>
                                        <p:attrNameLst>
                                          <p:attrName>ppt_x</p:attrName>
                                        </p:attrNameLst>
                                      </p:cBhvr>
                                      <p:tavLst>
                                        <p:tav tm="0">
                                          <p:val>
                                            <p:strVal val="#ppt_x"/>
                                          </p:val>
                                        </p:tav>
                                        <p:tav tm="100000">
                                          <p:val>
                                            <p:strVal val="#ppt_x"/>
                                          </p:val>
                                        </p:tav>
                                      </p:tavLst>
                                    </p:anim>
                                    <p:anim calcmode="lin" valueType="num">
                                      <p:cBhvr additive="base">
                                        <p:cTn id="38" dur="250" fill="hold"/>
                                        <p:tgtEl>
                                          <p:spTgt spid="1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 calcmode="lin" valueType="num">
                                      <p:cBhvr additive="base">
                                        <p:cTn id="42" dur="250" fill="hold"/>
                                        <p:tgtEl>
                                          <p:spTgt spid="14"/>
                                        </p:tgtEl>
                                        <p:attrNameLst>
                                          <p:attrName>ppt_x</p:attrName>
                                        </p:attrNameLst>
                                      </p:cBhvr>
                                      <p:tavLst>
                                        <p:tav tm="0">
                                          <p:val>
                                            <p:strVal val="#ppt_x"/>
                                          </p:val>
                                        </p:tav>
                                        <p:tav tm="100000">
                                          <p:val>
                                            <p:strVal val="#ppt_x"/>
                                          </p:val>
                                        </p:tav>
                                      </p:tavLst>
                                    </p:anim>
                                    <p:anim calcmode="lin" valueType="num">
                                      <p:cBhvr additive="base">
                                        <p:cTn id="43" dur="250" fill="hold"/>
                                        <p:tgtEl>
                                          <p:spTgt spid="1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250" fill="hold"/>
                                        <p:tgtEl>
                                          <p:spTgt spid="13"/>
                                        </p:tgtEl>
                                        <p:attrNameLst>
                                          <p:attrName>ppt_x</p:attrName>
                                        </p:attrNameLst>
                                      </p:cBhvr>
                                      <p:tavLst>
                                        <p:tav tm="0">
                                          <p:val>
                                            <p:strVal val="#ppt_x"/>
                                          </p:val>
                                        </p:tav>
                                        <p:tav tm="100000">
                                          <p:val>
                                            <p:strVal val="#ppt_x"/>
                                          </p:val>
                                        </p:tav>
                                      </p:tavLst>
                                    </p:anim>
                                    <p:anim calcmode="lin" valueType="num">
                                      <p:cBhvr additive="base">
                                        <p:cTn id="48" dur="250" fill="hold"/>
                                        <p:tgtEl>
                                          <p:spTgt spid="1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250" fill="hold"/>
                                        <p:tgtEl>
                                          <p:spTgt spid="12"/>
                                        </p:tgtEl>
                                        <p:attrNameLst>
                                          <p:attrName>ppt_x</p:attrName>
                                        </p:attrNameLst>
                                      </p:cBhvr>
                                      <p:tavLst>
                                        <p:tav tm="0">
                                          <p:val>
                                            <p:strVal val="#ppt_x"/>
                                          </p:val>
                                        </p:tav>
                                        <p:tav tm="100000">
                                          <p:val>
                                            <p:strVal val="#ppt_x"/>
                                          </p:val>
                                        </p:tav>
                                      </p:tavLst>
                                    </p:anim>
                                    <p:anim calcmode="lin" valueType="num">
                                      <p:cBhvr additive="base">
                                        <p:cTn id="53" dur="25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additive="base">
                                        <p:cTn id="57" dur="250" fill="hold"/>
                                        <p:tgtEl>
                                          <p:spTgt spid="6"/>
                                        </p:tgtEl>
                                        <p:attrNameLst>
                                          <p:attrName>ppt_x</p:attrName>
                                        </p:attrNameLst>
                                      </p:cBhvr>
                                      <p:tavLst>
                                        <p:tav tm="0">
                                          <p:val>
                                            <p:strVal val="#ppt_x"/>
                                          </p:val>
                                        </p:tav>
                                        <p:tav tm="100000">
                                          <p:val>
                                            <p:strVal val="#ppt_x"/>
                                          </p:val>
                                        </p:tav>
                                      </p:tavLst>
                                    </p:anim>
                                    <p:anim calcmode="lin" valueType="num">
                                      <p:cBhvr additive="base">
                                        <p:cTn id="58" dur="250" fill="hold"/>
                                        <p:tgtEl>
                                          <p:spTgt spid="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7"/>
                                        </p:tgtEl>
                                        <p:attrNameLst>
                                          <p:attrName>style.visibility</p:attrName>
                                        </p:attrNameLst>
                                      </p:cBhvr>
                                      <p:to>
                                        <p:strVal val="visible"/>
                                      </p:to>
                                    </p:set>
                                    <p:anim calcmode="lin" valueType="num">
                                      <p:cBhvr additive="base">
                                        <p:cTn id="62" dur="250" fill="hold"/>
                                        <p:tgtEl>
                                          <p:spTgt spid="7"/>
                                        </p:tgtEl>
                                        <p:attrNameLst>
                                          <p:attrName>ppt_x</p:attrName>
                                        </p:attrNameLst>
                                      </p:cBhvr>
                                      <p:tavLst>
                                        <p:tav tm="0">
                                          <p:val>
                                            <p:strVal val="#ppt_x"/>
                                          </p:val>
                                        </p:tav>
                                        <p:tav tm="100000">
                                          <p:val>
                                            <p:strVal val="#ppt_x"/>
                                          </p:val>
                                        </p:tav>
                                      </p:tavLst>
                                    </p:anim>
                                    <p:anim calcmode="lin" valueType="num">
                                      <p:cBhvr additive="base">
                                        <p:cTn id="63" dur="250" fill="hold"/>
                                        <p:tgtEl>
                                          <p:spTgt spid="7"/>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 calcmode="lin" valueType="num">
                                      <p:cBhvr additive="base">
                                        <p:cTn id="67" dur="250" fill="hold"/>
                                        <p:tgtEl>
                                          <p:spTgt spid="8"/>
                                        </p:tgtEl>
                                        <p:attrNameLst>
                                          <p:attrName>ppt_x</p:attrName>
                                        </p:attrNameLst>
                                      </p:cBhvr>
                                      <p:tavLst>
                                        <p:tav tm="0">
                                          <p:val>
                                            <p:strVal val="#ppt_x"/>
                                          </p:val>
                                        </p:tav>
                                        <p:tav tm="100000">
                                          <p:val>
                                            <p:strVal val="#ppt_x"/>
                                          </p:val>
                                        </p:tav>
                                      </p:tavLst>
                                    </p:anim>
                                    <p:anim calcmode="lin" valueType="num">
                                      <p:cBhvr additive="base">
                                        <p:cTn id="68" dur="250" fill="hold"/>
                                        <p:tgtEl>
                                          <p:spTgt spid="8"/>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35"/>
                                        </p:tgtEl>
                                        <p:attrNameLst>
                                          <p:attrName>style.visibility</p:attrName>
                                        </p:attrNameLst>
                                      </p:cBhvr>
                                      <p:to>
                                        <p:strVal val="visible"/>
                                      </p:to>
                                    </p:set>
                                    <p:anim calcmode="lin" valueType="num">
                                      <p:cBhvr additive="base">
                                        <p:cTn id="72" dur="500" fill="hold"/>
                                        <p:tgtEl>
                                          <p:spTgt spid="35"/>
                                        </p:tgtEl>
                                        <p:attrNameLst>
                                          <p:attrName>ppt_x</p:attrName>
                                        </p:attrNameLst>
                                      </p:cBhvr>
                                      <p:tavLst>
                                        <p:tav tm="0">
                                          <p:val>
                                            <p:strVal val="#ppt_x"/>
                                          </p:val>
                                        </p:tav>
                                        <p:tav tm="100000">
                                          <p:val>
                                            <p:strVal val="#ppt_x"/>
                                          </p:val>
                                        </p:tav>
                                      </p:tavLst>
                                    </p:anim>
                                    <p:anim calcmode="lin" valueType="num">
                                      <p:cBhvr additive="base">
                                        <p:cTn id="73" dur="500" fill="hold"/>
                                        <p:tgtEl>
                                          <p:spTgt spid="35"/>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3"/>
                                        </p:tgtEl>
                                        <p:attrNameLst>
                                          <p:attrName>style.visibility</p:attrName>
                                        </p:attrNameLst>
                                      </p:cBhvr>
                                      <p:to>
                                        <p:strVal val="visible"/>
                                      </p:to>
                                    </p:set>
                                    <p:anim calcmode="lin" valueType="num">
                                      <p:cBhvr additive="base">
                                        <p:cTn id="77" dur="500" fill="hold"/>
                                        <p:tgtEl>
                                          <p:spTgt spid="83"/>
                                        </p:tgtEl>
                                        <p:attrNameLst>
                                          <p:attrName>ppt_x</p:attrName>
                                        </p:attrNameLst>
                                      </p:cBhvr>
                                      <p:tavLst>
                                        <p:tav tm="0">
                                          <p:val>
                                            <p:strVal val="#ppt_x"/>
                                          </p:val>
                                        </p:tav>
                                        <p:tav tm="100000">
                                          <p:val>
                                            <p:strVal val="#ppt_x"/>
                                          </p:val>
                                        </p:tav>
                                      </p:tavLst>
                                    </p:anim>
                                    <p:anim calcmode="lin" valueType="num">
                                      <p:cBhvr additive="base">
                                        <p:cTn id="78" dur="500" fill="hold"/>
                                        <p:tgtEl>
                                          <p:spTgt spid="83"/>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68"/>
                                        </p:tgtEl>
                                        <p:attrNameLst>
                                          <p:attrName>style.visibility</p:attrName>
                                        </p:attrNameLst>
                                      </p:cBhvr>
                                      <p:to>
                                        <p:strVal val="visible"/>
                                      </p:to>
                                    </p:set>
                                    <p:anim calcmode="lin" valueType="num">
                                      <p:cBhvr additive="base">
                                        <p:cTn id="82" dur="500" fill="hold"/>
                                        <p:tgtEl>
                                          <p:spTgt spid="68"/>
                                        </p:tgtEl>
                                        <p:attrNameLst>
                                          <p:attrName>ppt_x</p:attrName>
                                        </p:attrNameLst>
                                      </p:cBhvr>
                                      <p:tavLst>
                                        <p:tav tm="0">
                                          <p:val>
                                            <p:strVal val="#ppt_x"/>
                                          </p:val>
                                        </p:tav>
                                        <p:tav tm="100000">
                                          <p:val>
                                            <p:strVal val="#ppt_x"/>
                                          </p:val>
                                        </p:tav>
                                      </p:tavLst>
                                    </p:anim>
                                    <p:anim calcmode="lin" valueType="num">
                                      <p:cBhvr additive="base">
                                        <p:cTn id="83" dur="500" fill="hold"/>
                                        <p:tgtEl>
                                          <p:spTgt spid="68"/>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78"/>
                                        </p:tgtEl>
                                        <p:attrNameLst>
                                          <p:attrName>style.visibility</p:attrName>
                                        </p:attrNameLst>
                                      </p:cBhvr>
                                      <p:to>
                                        <p:strVal val="visible"/>
                                      </p:to>
                                    </p:set>
                                    <p:anim calcmode="lin" valueType="num">
                                      <p:cBhvr additive="base">
                                        <p:cTn id="87" dur="500" fill="hold"/>
                                        <p:tgtEl>
                                          <p:spTgt spid="78"/>
                                        </p:tgtEl>
                                        <p:attrNameLst>
                                          <p:attrName>ppt_x</p:attrName>
                                        </p:attrNameLst>
                                      </p:cBhvr>
                                      <p:tavLst>
                                        <p:tav tm="0">
                                          <p:val>
                                            <p:strVal val="#ppt_x"/>
                                          </p:val>
                                        </p:tav>
                                        <p:tav tm="100000">
                                          <p:val>
                                            <p:strVal val="#ppt_x"/>
                                          </p:val>
                                        </p:tav>
                                      </p:tavLst>
                                    </p:anim>
                                    <p:anim calcmode="lin" valueType="num">
                                      <p:cBhvr additive="base">
                                        <p:cTn id="88" dur="500" fill="hold"/>
                                        <p:tgtEl>
                                          <p:spTgt spid="7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1"/>
                                        </p:tgtEl>
                                        <p:attrNameLst>
                                          <p:attrName>style.visibility</p:attrName>
                                        </p:attrNameLst>
                                      </p:cBhvr>
                                      <p:to>
                                        <p:strVal val="visible"/>
                                      </p:to>
                                    </p:set>
                                    <p:anim calcmode="lin" valueType="num">
                                      <p:cBhvr additive="base">
                                        <p:cTn id="92" dur="500" fill="hold"/>
                                        <p:tgtEl>
                                          <p:spTgt spid="21"/>
                                        </p:tgtEl>
                                        <p:attrNameLst>
                                          <p:attrName>ppt_x</p:attrName>
                                        </p:attrNameLst>
                                      </p:cBhvr>
                                      <p:tavLst>
                                        <p:tav tm="0">
                                          <p:val>
                                            <p:strVal val="#ppt_x"/>
                                          </p:val>
                                        </p:tav>
                                        <p:tav tm="100000">
                                          <p:val>
                                            <p:strVal val="#ppt_x"/>
                                          </p:val>
                                        </p:tav>
                                      </p:tavLst>
                                    </p:anim>
                                    <p:anim calcmode="lin" valueType="num">
                                      <p:cBhvr additive="base">
                                        <p:cTn id="93" dur="500" fill="hold"/>
                                        <p:tgtEl>
                                          <p:spTgt spid="2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ppt_x"/>
                                          </p:val>
                                        </p:tav>
                                        <p:tav tm="100000">
                                          <p:val>
                                            <p:strVal val="#ppt_x"/>
                                          </p:val>
                                        </p:tav>
                                      </p:tavLst>
                                    </p:anim>
                                    <p:anim calcmode="lin" valueType="num">
                                      <p:cBhvr additive="base">
                                        <p:cTn id="98" dur="500" fill="hold"/>
                                        <p:tgtEl>
                                          <p:spTgt spid="7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22"/>
                                        </p:tgtEl>
                                        <p:attrNameLst>
                                          <p:attrName>style.visibility</p:attrName>
                                        </p:attrNameLst>
                                      </p:cBhvr>
                                      <p:to>
                                        <p:strVal val="visible"/>
                                      </p:to>
                                    </p:set>
                                    <p:anim calcmode="lin" valueType="num">
                                      <p:cBhvr additive="base">
                                        <p:cTn id="102" dur="500" fill="hold"/>
                                        <p:tgtEl>
                                          <p:spTgt spid="22"/>
                                        </p:tgtEl>
                                        <p:attrNameLst>
                                          <p:attrName>ppt_x</p:attrName>
                                        </p:attrNameLst>
                                      </p:cBhvr>
                                      <p:tavLst>
                                        <p:tav tm="0">
                                          <p:val>
                                            <p:strVal val="#ppt_x"/>
                                          </p:val>
                                        </p:tav>
                                        <p:tav tm="100000">
                                          <p:val>
                                            <p:strVal val="#ppt_x"/>
                                          </p:val>
                                        </p:tav>
                                      </p:tavLst>
                                    </p:anim>
                                    <p:anim calcmode="lin" valueType="num">
                                      <p:cBhvr additive="base">
                                        <p:cTn id="103" dur="500" fill="hold"/>
                                        <p:tgtEl>
                                          <p:spTgt spid="2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73"/>
                                        </p:tgtEl>
                                        <p:attrNameLst>
                                          <p:attrName>style.visibility</p:attrName>
                                        </p:attrNameLst>
                                      </p:cBhvr>
                                      <p:to>
                                        <p:strVal val="visible"/>
                                      </p:to>
                                    </p:set>
                                    <p:anim calcmode="lin" valueType="num">
                                      <p:cBhvr additive="base">
                                        <p:cTn id="107" dur="500" fill="hold"/>
                                        <p:tgtEl>
                                          <p:spTgt spid="73"/>
                                        </p:tgtEl>
                                        <p:attrNameLst>
                                          <p:attrName>ppt_x</p:attrName>
                                        </p:attrNameLst>
                                      </p:cBhvr>
                                      <p:tavLst>
                                        <p:tav tm="0">
                                          <p:val>
                                            <p:strVal val="#ppt_x"/>
                                          </p:val>
                                        </p:tav>
                                        <p:tav tm="100000">
                                          <p:val>
                                            <p:strVal val="#ppt_x"/>
                                          </p:val>
                                        </p:tav>
                                      </p:tavLst>
                                    </p:anim>
                                    <p:anim calcmode="lin" valueType="num">
                                      <p:cBhvr additive="base">
                                        <p:cTn id="108" dur="500" fill="hold"/>
                                        <p:tgtEl>
                                          <p:spTgt spid="73"/>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3"/>
                                        </p:tgtEl>
                                        <p:attrNameLst>
                                          <p:attrName>style.visibility</p:attrName>
                                        </p:attrNameLst>
                                      </p:cBhvr>
                                      <p:to>
                                        <p:strVal val="visible"/>
                                      </p:to>
                                    </p:set>
                                    <p:anim calcmode="lin" valueType="num">
                                      <p:cBhvr additive="base">
                                        <p:cTn id="112" dur="500" fill="hold"/>
                                        <p:tgtEl>
                                          <p:spTgt spid="43"/>
                                        </p:tgtEl>
                                        <p:attrNameLst>
                                          <p:attrName>ppt_x</p:attrName>
                                        </p:attrNameLst>
                                      </p:cBhvr>
                                      <p:tavLst>
                                        <p:tav tm="0">
                                          <p:val>
                                            <p:strVal val="#ppt_x"/>
                                          </p:val>
                                        </p:tav>
                                        <p:tav tm="100000">
                                          <p:val>
                                            <p:strVal val="#ppt_x"/>
                                          </p:val>
                                        </p:tav>
                                      </p:tavLst>
                                    </p:anim>
                                    <p:anim calcmode="lin" valueType="num">
                                      <p:cBhvr additive="base">
                                        <p:cTn id="113" dur="500" fill="hold"/>
                                        <p:tgtEl>
                                          <p:spTgt spid="43"/>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71"/>
                                        </p:tgtEl>
                                        <p:attrNameLst>
                                          <p:attrName>style.visibility</p:attrName>
                                        </p:attrNameLst>
                                      </p:cBhvr>
                                      <p:to>
                                        <p:strVal val="visible"/>
                                      </p:to>
                                    </p:set>
                                    <p:anim calcmode="lin" valueType="num">
                                      <p:cBhvr additive="base">
                                        <p:cTn id="117" dur="500" fill="hold"/>
                                        <p:tgtEl>
                                          <p:spTgt spid="71"/>
                                        </p:tgtEl>
                                        <p:attrNameLst>
                                          <p:attrName>ppt_x</p:attrName>
                                        </p:attrNameLst>
                                      </p:cBhvr>
                                      <p:tavLst>
                                        <p:tav tm="0">
                                          <p:val>
                                            <p:strVal val="#ppt_x"/>
                                          </p:val>
                                        </p:tav>
                                        <p:tav tm="100000">
                                          <p:val>
                                            <p:strVal val="#ppt_x"/>
                                          </p:val>
                                        </p:tav>
                                      </p:tavLst>
                                    </p:anim>
                                    <p:anim calcmode="lin" valueType="num">
                                      <p:cBhvr additive="base">
                                        <p:cTn id="118" dur="500" fill="hold"/>
                                        <p:tgtEl>
                                          <p:spTgt spid="71"/>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additive="base">
                                        <p:cTn id="122" dur="500" fill="hold"/>
                                        <p:tgtEl>
                                          <p:spTgt spid="33"/>
                                        </p:tgtEl>
                                        <p:attrNameLst>
                                          <p:attrName>ppt_x</p:attrName>
                                        </p:attrNameLst>
                                      </p:cBhvr>
                                      <p:tavLst>
                                        <p:tav tm="0">
                                          <p:val>
                                            <p:strVal val="#ppt_x"/>
                                          </p:val>
                                        </p:tav>
                                        <p:tav tm="100000">
                                          <p:val>
                                            <p:strVal val="#ppt_x"/>
                                          </p:val>
                                        </p:tav>
                                      </p:tavLst>
                                    </p:anim>
                                    <p:anim calcmode="lin" valueType="num">
                                      <p:cBhvr additive="base">
                                        <p:cTn id="123" dur="500" fill="hold"/>
                                        <p:tgtEl>
                                          <p:spTgt spid="33"/>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72"/>
                                        </p:tgtEl>
                                        <p:attrNameLst>
                                          <p:attrName>style.visibility</p:attrName>
                                        </p:attrNameLst>
                                      </p:cBhvr>
                                      <p:to>
                                        <p:strVal val="visible"/>
                                      </p:to>
                                    </p:set>
                                    <p:anim calcmode="lin" valueType="num">
                                      <p:cBhvr additive="base">
                                        <p:cTn id="127" dur="500" fill="hold"/>
                                        <p:tgtEl>
                                          <p:spTgt spid="72"/>
                                        </p:tgtEl>
                                        <p:attrNameLst>
                                          <p:attrName>ppt_x</p:attrName>
                                        </p:attrNameLst>
                                      </p:cBhvr>
                                      <p:tavLst>
                                        <p:tav tm="0">
                                          <p:val>
                                            <p:strVal val="#ppt_x"/>
                                          </p:val>
                                        </p:tav>
                                        <p:tav tm="100000">
                                          <p:val>
                                            <p:strVal val="#ppt_x"/>
                                          </p:val>
                                        </p:tav>
                                      </p:tavLst>
                                    </p:anim>
                                    <p:anim calcmode="lin" valueType="num">
                                      <p:cBhvr additive="base">
                                        <p:cTn id="128" dur="500" fill="hold"/>
                                        <p:tgtEl>
                                          <p:spTgt spid="72"/>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5"/>
                                        </p:tgtEl>
                                        <p:attrNameLst>
                                          <p:attrName>style.visibility</p:attrName>
                                        </p:attrNameLst>
                                      </p:cBhvr>
                                      <p:to>
                                        <p:strVal val="visible"/>
                                      </p:to>
                                    </p:set>
                                    <p:anim calcmode="lin" valueType="num">
                                      <p:cBhvr additive="base">
                                        <p:cTn id="132" dur="500" fill="hold"/>
                                        <p:tgtEl>
                                          <p:spTgt spid="55"/>
                                        </p:tgtEl>
                                        <p:attrNameLst>
                                          <p:attrName>ppt_x</p:attrName>
                                        </p:attrNameLst>
                                      </p:cBhvr>
                                      <p:tavLst>
                                        <p:tav tm="0">
                                          <p:val>
                                            <p:strVal val="#ppt_x"/>
                                          </p:val>
                                        </p:tav>
                                        <p:tav tm="100000">
                                          <p:val>
                                            <p:strVal val="#ppt_x"/>
                                          </p:val>
                                        </p:tav>
                                      </p:tavLst>
                                    </p:anim>
                                    <p:anim calcmode="lin" valueType="num">
                                      <p:cBhvr additive="base">
                                        <p:cTn id="133" dur="500" fill="hold"/>
                                        <p:tgtEl>
                                          <p:spTgt spid="5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6"/>
                                        </p:tgtEl>
                                        <p:attrNameLst>
                                          <p:attrName>style.visibility</p:attrName>
                                        </p:attrNameLst>
                                      </p:cBhvr>
                                      <p:to>
                                        <p:strVal val="visible"/>
                                      </p:to>
                                    </p:set>
                                    <p:anim calcmode="lin" valueType="num">
                                      <p:cBhvr additive="base">
                                        <p:cTn id="137" dur="500" fill="hold"/>
                                        <p:tgtEl>
                                          <p:spTgt spid="76"/>
                                        </p:tgtEl>
                                        <p:attrNameLst>
                                          <p:attrName>ppt_x</p:attrName>
                                        </p:attrNameLst>
                                      </p:cBhvr>
                                      <p:tavLst>
                                        <p:tav tm="0">
                                          <p:val>
                                            <p:strVal val="#ppt_x"/>
                                          </p:val>
                                        </p:tav>
                                        <p:tav tm="100000">
                                          <p:val>
                                            <p:strVal val="#ppt_x"/>
                                          </p:val>
                                        </p:tav>
                                      </p:tavLst>
                                    </p:anim>
                                    <p:anim calcmode="lin" valueType="num">
                                      <p:cBhvr additive="base">
                                        <p:cTn id="138" dur="500" fill="hold"/>
                                        <p:tgtEl>
                                          <p:spTgt spid="7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500" fill="hold"/>
                                        <p:tgtEl>
                                          <p:spTgt spid="49"/>
                                        </p:tgtEl>
                                        <p:attrNameLst>
                                          <p:attrName>ppt_x</p:attrName>
                                        </p:attrNameLst>
                                      </p:cBhvr>
                                      <p:tavLst>
                                        <p:tav tm="0">
                                          <p:val>
                                            <p:strVal val="#ppt_x"/>
                                          </p:val>
                                        </p:tav>
                                        <p:tav tm="100000">
                                          <p:val>
                                            <p:strVal val="#ppt_x"/>
                                          </p:val>
                                        </p:tav>
                                      </p:tavLst>
                                    </p:anim>
                                    <p:anim calcmode="lin" valueType="num">
                                      <p:cBhvr additive="base">
                                        <p:cTn id="143" dur="500" fill="hold"/>
                                        <p:tgtEl>
                                          <p:spTgt spid="49"/>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77"/>
                                        </p:tgtEl>
                                        <p:attrNameLst>
                                          <p:attrName>style.visibility</p:attrName>
                                        </p:attrNameLst>
                                      </p:cBhvr>
                                      <p:to>
                                        <p:strVal val="visible"/>
                                      </p:to>
                                    </p:set>
                                    <p:anim calcmode="lin" valueType="num">
                                      <p:cBhvr additive="base">
                                        <p:cTn id="147" dur="500" fill="hold"/>
                                        <p:tgtEl>
                                          <p:spTgt spid="77"/>
                                        </p:tgtEl>
                                        <p:attrNameLst>
                                          <p:attrName>ppt_x</p:attrName>
                                        </p:attrNameLst>
                                      </p:cBhvr>
                                      <p:tavLst>
                                        <p:tav tm="0">
                                          <p:val>
                                            <p:strVal val="#ppt_x"/>
                                          </p:val>
                                        </p:tav>
                                        <p:tav tm="100000">
                                          <p:val>
                                            <p:strVal val="#ppt_x"/>
                                          </p:val>
                                        </p:tav>
                                      </p:tavLst>
                                    </p:anim>
                                    <p:anim calcmode="lin" valueType="num">
                                      <p:cBhvr additive="base">
                                        <p:cTn id="148" dur="500" fill="hold"/>
                                        <p:tgtEl>
                                          <p:spTgt spid="7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34"/>
                                        </p:tgtEl>
                                        <p:attrNameLst>
                                          <p:attrName>style.visibility</p:attrName>
                                        </p:attrNameLst>
                                      </p:cBhvr>
                                      <p:to>
                                        <p:strVal val="visible"/>
                                      </p:to>
                                    </p:set>
                                    <p:anim calcmode="lin" valueType="num">
                                      <p:cBhvr additive="base">
                                        <p:cTn id="152" dur="500" fill="hold"/>
                                        <p:tgtEl>
                                          <p:spTgt spid="34"/>
                                        </p:tgtEl>
                                        <p:attrNameLst>
                                          <p:attrName>ppt_x</p:attrName>
                                        </p:attrNameLst>
                                      </p:cBhvr>
                                      <p:tavLst>
                                        <p:tav tm="0">
                                          <p:val>
                                            <p:strVal val="#ppt_x"/>
                                          </p:val>
                                        </p:tav>
                                        <p:tav tm="100000">
                                          <p:val>
                                            <p:strVal val="#ppt_x"/>
                                          </p:val>
                                        </p:tav>
                                      </p:tavLst>
                                    </p:anim>
                                    <p:anim calcmode="lin" valueType="num">
                                      <p:cBhvr additive="base">
                                        <p:cTn id="153" dur="500" fill="hold"/>
                                        <p:tgtEl>
                                          <p:spTgt spid="34"/>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81"/>
                                        </p:tgtEl>
                                        <p:attrNameLst>
                                          <p:attrName>style.visibility</p:attrName>
                                        </p:attrNameLst>
                                      </p:cBhvr>
                                      <p:to>
                                        <p:strVal val="visible"/>
                                      </p:to>
                                    </p:set>
                                    <p:anim calcmode="lin" valueType="num">
                                      <p:cBhvr additive="base">
                                        <p:cTn id="157" dur="500" fill="hold"/>
                                        <p:tgtEl>
                                          <p:spTgt spid="81"/>
                                        </p:tgtEl>
                                        <p:attrNameLst>
                                          <p:attrName>ppt_x</p:attrName>
                                        </p:attrNameLst>
                                      </p:cBhvr>
                                      <p:tavLst>
                                        <p:tav tm="0">
                                          <p:val>
                                            <p:strVal val="#ppt_x"/>
                                          </p:val>
                                        </p:tav>
                                        <p:tav tm="100000">
                                          <p:val>
                                            <p:strVal val="#ppt_x"/>
                                          </p:val>
                                        </p:tav>
                                      </p:tavLst>
                                    </p:anim>
                                    <p:anim calcmode="lin" valueType="num">
                                      <p:cBhvr additive="base">
                                        <p:cTn id="158" dur="500" fill="hold"/>
                                        <p:tgtEl>
                                          <p:spTgt spid="81"/>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38"/>
                                        </p:tgtEl>
                                        <p:attrNameLst>
                                          <p:attrName>style.visibility</p:attrName>
                                        </p:attrNameLst>
                                      </p:cBhvr>
                                      <p:to>
                                        <p:strVal val="visible"/>
                                      </p:to>
                                    </p:set>
                                    <p:anim calcmode="lin" valueType="num">
                                      <p:cBhvr additive="base">
                                        <p:cTn id="162" dur="500" fill="hold"/>
                                        <p:tgtEl>
                                          <p:spTgt spid="38"/>
                                        </p:tgtEl>
                                        <p:attrNameLst>
                                          <p:attrName>ppt_x</p:attrName>
                                        </p:attrNameLst>
                                      </p:cBhvr>
                                      <p:tavLst>
                                        <p:tav tm="0">
                                          <p:val>
                                            <p:strVal val="#ppt_x"/>
                                          </p:val>
                                        </p:tav>
                                        <p:tav tm="100000">
                                          <p:val>
                                            <p:strVal val="#ppt_x"/>
                                          </p:val>
                                        </p:tav>
                                      </p:tavLst>
                                    </p:anim>
                                    <p:anim calcmode="lin" valueType="num">
                                      <p:cBhvr additive="base">
                                        <p:cTn id="163" dur="500" fill="hold"/>
                                        <p:tgtEl>
                                          <p:spTgt spid="3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500" fill="hold"/>
                                        <p:tgtEl>
                                          <p:spTgt spid="80"/>
                                        </p:tgtEl>
                                        <p:attrNameLst>
                                          <p:attrName>ppt_x</p:attrName>
                                        </p:attrNameLst>
                                      </p:cBhvr>
                                      <p:tavLst>
                                        <p:tav tm="0">
                                          <p:val>
                                            <p:strVal val="#ppt_x"/>
                                          </p:val>
                                        </p:tav>
                                        <p:tav tm="100000">
                                          <p:val>
                                            <p:strVal val="#ppt_x"/>
                                          </p:val>
                                        </p:tav>
                                      </p:tavLst>
                                    </p:anim>
                                    <p:anim calcmode="lin" valueType="num">
                                      <p:cBhvr additive="base">
                                        <p:cTn id="168" dur="50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nodeType="afterEffect">
                                  <p:stCondLst>
                                    <p:cond delay="0"/>
                                  </p:stCondLst>
                                  <p:childTnLst>
                                    <p:set>
                                      <p:cBhvr>
                                        <p:cTn id="171" dur="1" fill="hold">
                                          <p:stCondLst>
                                            <p:cond delay="0"/>
                                          </p:stCondLst>
                                        </p:cTn>
                                        <p:tgtEl>
                                          <p:spTgt spid="59"/>
                                        </p:tgtEl>
                                        <p:attrNameLst>
                                          <p:attrName>style.visibility</p:attrName>
                                        </p:attrNameLst>
                                      </p:cBhvr>
                                      <p:to>
                                        <p:strVal val="visible"/>
                                      </p:to>
                                    </p:set>
                                    <p:anim calcmode="lin" valueType="num">
                                      <p:cBhvr additive="base">
                                        <p:cTn id="172" dur="500" fill="hold"/>
                                        <p:tgtEl>
                                          <p:spTgt spid="59"/>
                                        </p:tgtEl>
                                        <p:attrNameLst>
                                          <p:attrName>ppt_x</p:attrName>
                                        </p:attrNameLst>
                                      </p:cBhvr>
                                      <p:tavLst>
                                        <p:tav tm="0">
                                          <p:val>
                                            <p:strVal val="#ppt_x"/>
                                          </p:val>
                                        </p:tav>
                                        <p:tav tm="100000">
                                          <p:val>
                                            <p:strVal val="#ppt_x"/>
                                          </p:val>
                                        </p:tav>
                                      </p:tavLst>
                                    </p:anim>
                                    <p:anim calcmode="lin" valueType="num">
                                      <p:cBhvr additive="base">
                                        <p:cTn id="173" dur="500" fill="hold"/>
                                        <p:tgtEl>
                                          <p:spTgt spid="59"/>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 calcmode="lin" valueType="num">
                                      <p:cBhvr additive="base">
                                        <p:cTn id="177" dur="500" fill="hold"/>
                                        <p:tgtEl>
                                          <p:spTgt spid="75"/>
                                        </p:tgtEl>
                                        <p:attrNameLst>
                                          <p:attrName>ppt_x</p:attrName>
                                        </p:attrNameLst>
                                      </p:cBhvr>
                                      <p:tavLst>
                                        <p:tav tm="0">
                                          <p:val>
                                            <p:strVal val="#ppt_x"/>
                                          </p:val>
                                        </p:tav>
                                        <p:tav tm="100000">
                                          <p:val>
                                            <p:strVal val="#ppt_x"/>
                                          </p:val>
                                        </p:tav>
                                      </p:tavLst>
                                    </p:anim>
                                    <p:anim calcmode="lin" valueType="num">
                                      <p:cBhvr additive="base">
                                        <p:cTn id="178" dur="500" fill="hold"/>
                                        <p:tgtEl>
                                          <p:spTgt spid="75"/>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26"/>
                                        </p:tgtEl>
                                        <p:attrNameLst>
                                          <p:attrName>style.visibility</p:attrName>
                                        </p:attrNameLst>
                                      </p:cBhvr>
                                      <p:to>
                                        <p:strVal val="visible"/>
                                      </p:to>
                                    </p:set>
                                    <p:anim calcmode="lin" valueType="num">
                                      <p:cBhvr additive="base">
                                        <p:cTn id="182" dur="500" fill="hold"/>
                                        <p:tgtEl>
                                          <p:spTgt spid="26"/>
                                        </p:tgtEl>
                                        <p:attrNameLst>
                                          <p:attrName>ppt_x</p:attrName>
                                        </p:attrNameLst>
                                      </p:cBhvr>
                                      <p:tavLst>
                                        <p:tav tm="0">
                                          <p:val>
                                            <p:strVal val="#ppt_x"/>
                                          </p:val>
                                        </p:tav>
                                        <p:tav tm="100000">
                                          <p:val>
                                            <p:strVal val="#ppt_x"/>
                                          </p:val>
                                        </p:tav>
                                      </p:tavLst>
                                    </p:anim>
                                    <p:anim calcmode="lin" valueType="num">
                                      <p:cBhvr additive="base">
                                        <p:cTn id="183" dur="500" fill="hold"/>
                                        <p:tgtEl>
                                          <p:spTgt spid="2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82"/>
                                        </p:tgtEl>
                                        <p:attrNameLst>
                                          <p:attrName>style.visibility</p:attrName>
                                        </p:attrNameLst>
                                      </p:cBhvr>
                                      <p:to>
                                        <p:strVal val="visible"/>
                                      </p:to>
                                    </p:set>
                                    <p:anim calcmode="lin" valueType="num">
                                      <p:cBhvr additive="base">
                                        <p:cTn id="187" dur="500" fill="hold"/>
                                        <p:tgtEl>
                                          <p:spTgt spid="82"/>
                                        </p:tgtEl>
                                        <p:attrNameLst>
                                          <p:attrName>ppt_x</p:attrName>
                                        </p:attrNameLst>
                                      </p:cBhvr>
                                      <p:tavLst>
                                        <p:tav tm="0">
                                          <p:val>
                                            <p:strVal val="#ppt_x"/>
                                          </p:val>
                                        </p:tav>
                                        <p:tav tm="100000">
                                          <p:val>
                                            <p:strVal val="#ppt_x"/>
                                          </p:val>
                                        </p:tav>
                                      </p:tavLst>
                                    </p:anim>
                                    <p:anim calcmode="lin" valueType="num">
                                      <p:cBhvr additive="base">
                                        <p:cTn id="188" dur="500" fill="hold"/>
                                        <p:tgtEl>
                                          <p:spTgt spid="8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30"/>
                                        </p:tgtEl>
                                        <p:attrNameLst>
                                          <p:attrName>style.visibility</p:attrName>
                                        </p:attrNameLst>
                                      </p:cBhvr>
                                      <p:to>
                                        <p:strVal val="visible"/>
                                      </p:to>
                                    </p:set>
                                    <p:anim calcmode="lin" valueType="num">
                                      <p:cBhvr additive="base">
                                        <p:cTn id="192" dur="500" fill="hold"/>
                                        <p:tgtEl>
                                          <p:spTgt spid="30"/>
                                        </p:tgtEl>
                                        <p:attrNameLst>
                                          <p:attrName>ppt_x</p:attrName>
                                        </p:attrNameLst>
                                      </p:cBhvr>
                                      <p:tavLst>
                                        <p:tav tm="0">
                                          <p:val>
                                            <p:strVal val="#ppt_x"/>
                                          </p:val>
                                        </p:tav>
                                        <p:tav tm="100000">
                                          <p:val>
                                            <p:strVal val="#ppt_x"/>
                                          </p:val>
                                        </p:tav>
                                      </p:tavLst>
                                    </p:anim>
                                    <p:anim calcmode="lin" valueType="num">
                                      <p:cBhvr additive="base">
                                        <p:cTn id="193" dur="500" fill="hold"/>
                                        <p:tgtEl>
                                          <p:spTgt spid="30"/>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9"/>
                                        </p:tgtEl>
                                        <p:attrNameLst>
                                          <p:attrName>style.visibility</p:attrName>
                                        </p:attrNameLst>
                                      </p:cBhvr>
                                      <p:to>
                                        <p:strVal val="visible"/>
                                      </p:to>
                                    </p:set>
                                    <p:anim calcmode="lin" valueType="num">
                                      <p:cBhvr additive="base">
                                        <p:cTn id="197" dur="500" fill="hold"/>
                                        <p:tgtEl>
                                          <p:spTgt spid="79"/>
                                        </p:tgtEl>
                                        <p:attrNameLst>
                                          <p:attrName>ppt_x</p:attrName>
                                        </p:attrNameLst>
                                      </p:cBhvr>
                                      <p:tavLst>
                                        <p:tav tm="0">
                                          <p:val>
                                            <p:strVal val="#ppt_x"/>
                                          </p:val>
                                        </p:tav>
                                        <p:tav tm="100000">
                                          <p:val>
                                            <p:strVal val="#ppt_x"/>
                                          </p:val>
                                        </p:tav>
                                      </p:tavLst>
                                    </p:anim>
                                    <p:anim calcmode="lin" valueType="num">
                                      <p:cBhvr additive="base">
                                        <p:cTn id="19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1" grpId="0" animBg="1"/>
      <p:bldP spid="33" grpId="0" animBg="1"/>
      <p:bldP spid="34" grpId="0" animBg="1"/>
      <p:bldP spid="71" grpId="0"/>
      <p:bldP spid="72" grpId="0"/>
      <p:bldP spid="73" grpId="0"/>
      <p:bldP spid="74" grpId="0"/>
      <p:bldP spid="75" grpId="0"/>
      <p:bldP spid="76" grpId="0"/>
      <p:bldP spid="77" grpId="0"/>
      <p:bldP spid="78" grpId="0"/>
      <p:bldP spid="79" grpId="0"/>
      <p:bldP spid="80" grpId="0"/>
      <p:bldP spid="81" grpId="0"/>
      <p:bldP spid="82" grpId="0"/>
      <p:bldP spid="8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Performance</a:t>
            </a:r>
          </a:p>
        </p:txBody>
      </p:sp>
      <p:sp>
        <p:nvSpPr>
          <p:cNvPr id="3" name="Oval 2"/>
          <p:cNvSpPr>
            <a:spLocks noChangeArrowheads="1"/>
          </p:cNvSpPr>
          <p:nvPr/>
        </p:nvSpPr>
        <p:spPr bwMode="auto">
          <a:xfrm>
            <a:off x="457200" y="1265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1828800" y="1265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473164" y="2789555"/>
            <a:ext cx="1736636" cy="1763395"/>
          </a:xfrm>
          <a:prstGeom prst="ellipse">
            <a:avLst/>
          </a:prstGeom>
          <a:solidFill>
            <a:srgbClr val="45C1A4">
              <a:alpha val="85000"/>
            </a:srgbClr>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1844764" y="2789555"/>
            <a:ext cx="1736636" cy="1763395"/>
          </a:xfrm>
          <a:prstGeom prst="ellipse">
            <a:avLst/>
          </a:prstGeom>
          <a:solidFill>
            <a:srgbClr val="4BACC6">
              <a:alpha val="85000"/>
            </a:srgbClr>
          </a:solidFill>
          <a:ln>
            <a:noFill/>
          </a:ln>
        </p:spPr>
        <p:txBody>
          <a:bodyPr vert="horz" wrap="square" lIns="91440" tIns="45720" rIns="91440" bIns="45720" numCol="1" anchor="t" anchorCtr="0" compatLnSpc="1"/>
          <a:lstStyle/>
          <a:p>
            <a:endParaRPr lang="en-US"/>
          </a:p>
        </p:txBody>
      </p:sp>
      <p:graphicFrame>
        <p:nvGraphicFramePr>
          <p:cNvPr id="7" name="Chart 6"/>
          <p:cNvGraphicFramePr/>
          <p:nvPr/>
        </p:nvGraphicFramePr>
        <p:xfrm>
          <a:off x="5943600" y="1047750"/>
          <a:ext cx="2819400" cy="2286000"/>
        </p:xfrm>
        <a:graphic>
          <a:graphicData uri="http://schemas.openxmlformats.org/drawingml/2006/chart">
            <c:chart xmlns:c="http://schemas.openxmlformats.org/drawingml/2006/chart" xmlns:r="http://schemas.openxmlformats.org/officeDocument/2006/relationships" r:id="rId2"/>
          </a:graphicData>
        </a:graphic>
      </p:graphicFrame>
      <p:sp>
        <p:nvSpPr>
          <p:cNvPr id="8" name="Right Brace 7"/>
          <p:cNvSpPr/>
          <p:nvPr/>
        </p:nvSpPr>
        <p:spPr>
          <a:xfrm>
            <a:off x="57150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Text Box 10"/>
          <p:cNvSpPr txBox="1">
            <a:spLocks noChangeArrowheads="1"/>
          </p:cNvSpPr>
          <p:nvPr/>
        </p:nvSpPr>
        <p:spPr bwMode="auto">
          <a:xfrm>
            <a:off x="6048153" y="3421127"/>
            <a:ext cx="2714847" cy="1208023"/>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Marketing Growth</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sp>
        <p:nvSpPr>
          <p:cNvPr id="10" name="Text Box 10"/>
          <p:cNvSpPr txBox="1">
            <a:spLocks noChangeArrowheads="1"/>
          </p:cNvSpPr>
          <p:nvPr/>
        </p:nvSpPr>
        <p:spPr bwMode="auto">
          <a:xfrm>
            <a:off x="3733800" y="2236425"/>
            <a:ext cx="1905000" cy="2554545"/>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Marketing </a:t>
            </a:r>
          </a:p>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Review</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sp>
        <p:nvSpPr>
          <p:cNvPr id="11" name="Text Box 10"/>
          <p:cNvSpPr txBox="1">
            <a:spLocks noChangeArrowheads="1"/>
          </p:cNvSpPr>
          <p:nvPr/>
        </p:nvSpPr>
        <p:spPr bwMode="auto">
          <a:xfrm>
            <a:off x="3733800" y="1047751"/>
            <a:ext cx="190500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consequat risus,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sit amet consequat risus. Nullam eu tempor purus. </a:t>
            </a:r>
            <a:endPar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12" name="Straight Connector 11"/>
          <p:cNvCxnSpPr/>
          <p:nvPr/>
        </p:nvCxnSpPr>
        <p:spPr>
          <a:xfrm>
            <a:off x="3810000" y="2107765"/>
            <a:ext cx="1828800" cy="0"/>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3" name="Freeform 55"/>
          <p:cNvSpPr>
            <a:spLocks noEditPoints="1"/>
          </p:cNvSpPr>
          <p:nvPr/>
        </p:nvSpPr>
        <p:spPr bwMode="auto">
          <a:xfrm>
            <a:off x="2466815" y="3196506"/>
            <a:ext cx="492535" cy="51544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4" name="Group 13"/>
          <p:cNvGrpSpPr/>
          <p:nvPr/>
        </p:nvGrpSpPr>
        <p:grpSpPr>
          <a:xfrm>
            <a:off x="2438400" y="1750703"/>
            <a:ext cx="555795" cy="530675"/>
            <a:chOff x="4417791" y="3086470"/>
            <a:chExt cx="441754" cy="421788"/>
          </a:xfrm>
          <a:solidFill>
            <a:schemeClr val="bg1"/>
          </a:solidFill>
        </p:grpSpPr>
        <p:sp>
          <p:nvSpPr>
            <p:cNvPr id="15"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6"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17" name="Group 16"/>
          <p:cNvGrpSpPr/>
          <p:nvPr/>
        </p:nvGrpSpPr>
        <p:grpSpPr>
          <a:xfrm>
            <a:off x="1036235" y="3295384"/>
            <a:ext cx="563965" cy="416566"/>
            <a:chOff x="2563427" y="3717902"/>
            <a:chExt cx="439257" cy="324452"/>
          </a:xfrm>
          <a:solidFill>
            <a:schemeClr val="bg1"/>
          </a:solidFill>
        </p:grpSpPr>
        <p:sp>
          <p:nvSpPr>
            <p:cNvPr id="18"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1042701" y="1841787"/>
            <a:ext cx="633699" cy="394638"/>
            <a:chOff x="2942785" y="3296116"/>
            <a:chExt cx="416796" cy="259561"/>
          </a:xfrm>
          <a:solidFill>
            <a:schemeClr val="bg1"/>
          </a:solidFill>
        </p:grpSpPr>
        <p:sp>
          <p:nvSpPr>
            <p:cNvPr id="22"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5" name="Text Box 10"/>
          <p:cNvSpPr txBox="1">
            <a:spLocks noChangeArrowheads="1"/>
          </p:cNvSpPr>
          <p:nvPr/>
        </p:nvSpPr>
        <p:spPr bwMode="auto">
          <a:xfrm>
            <a:off x="22087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Champion</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837171" y="3864918"/>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Signal</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Text Box 10"/>
          <p:cNvSpPr txBox="1">
            <a:spLocks noChangeArrowheads="1"/>
          </p:cNvSpPr>
          <p:nvPr/>
        </p:nvSpPr>
        <p:spPr bwMode="auto">
          <a:xfrm>
            <a:off x="22087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Display</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Text Box 10"/>
          <p:cNvSpPr txBox="1">
            <a:spLocks noChangeArrowheads="1"/>
          </p:cNvSpPr>
          <p:nvPr/>
        </p:nvSpPr>
        <p:spPr bwMode="auto">
          <a:xfrm>
            <a:off x="837171" y="23431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Power</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250" fill="hold"/>
                                        <p:tgtEl>
                                          <p:spTgt spid="21"/>
                                        </p:tgtEl>
                                        <p:attrNameLst>
                                          <p:attrName>ppt_x</p:attrName>
                                        </p:attrNameLst>
                                      </p:cBhvr>
                                      <p:tavLst>
                                        <p:tav tm="0">
                                          <p:val>
                                            <p:strVal val="#ppt_x"/>
                                          </p:val>
                                        </p:tav>
                                        <p:tav tm="100000">
                                          <p:val>
                                            <p:strVal val="#ppt_x"/>
                                          </p:val>
                                        </p:tav>
                                      </p:tavLst>
                                    </p:anim>
                                    <p:anim calcmode="lin" valueType="num">
                                      <p:cBhvr additive="base">
                                        <p:cTn id="23" dur="250" fill="hold"/>
                                        <p:tgtEl>
                                          <p:spTgt spid="2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250" fill="hold"/>
                                        <p:tgtEl>
                                          <p:spTgt spid="28"/>
                                        </p:tgtEl>
                                        <p:attrNameLst>
                                          <p:attrName>ppt_x</p:attrName>
                                        </p:attrNameLst>
                                      </p:cBhvr>
                                      <p:tavLst>
                                        <p:tav tm="0">
                                          <p:val>
                                            <p:strVal val="#ppt_x"/>
                                          </p:val>
                                        </p:tav>
                                        <p:tav tm="100000">
                                          <p:val>
                                            <p:strVal val="#ppt_x"/>
                                          </p:val>
                                        </p:tav>
                                      </p:tavLst>
                                    </p:anim>
                                    <p:anim calcmode="lin" valueType="num">
                                      <p:cBhvr additive="base">
                                        <p:cTn id="28" dur="250" fill="hold"/>
                                        <p:tgtEl>
                                          <p:spTgt spid="28"/>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additive="base">
                                        <p:cTn id="37" dur="250" fill="hold"/>
                                        <p:tgtEl>
                                          <p:spTgt spid="14"/>
                                        </p:tgtEl>
                                        <p:attrNameLst>
                                          <p:attrName>ppt_x</p:attrName>
                                        </p:attrNameLst>
                                      </p:cBhvr>
                                      <p:tavLst>
                                        <p:tav tm="0">
                                          <p:val>
                                            <p:strVal val="#ppt_x"/>
                                          </p:val>
                                        </p:tav>
                                        <p:tav tm="100000">
                                          <p:val>
                                            <p:strVal val="#ppt_x"/>
                                          </p:val>
                                        </p:tav>
                                      </p:tavLst>
                                    </p:anim>
                                    <p:anim calcmode="lin" valueType="num">
                                      <p:cBhvr additive="base">
                                        <p:cTn id="38" dur="250" fill="hold"/>
                                        <p:tgtEl>
                                          <p:spTgt spid="14"/>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additive="base">
                                        <p:cTn id="42" dur="250" fill="hold"/>
                                        <p:tgtEl>
                                          <p:spTgt spid="27"/>
                                        </p:tgtEl>
                                        <p:attrNameLst>
                                          <p:attrName>ppt_x</p:attrName>
                                        </p:attrNameLst>
                                      </p:cBhvr>
                                      <p:tavLst>
                                        <p:tav tm="0">
                                          <p:val>
                                            <p:strVal val="#ppt_x"/>
                                          </p:val>
                                        </p:tav>
                                        <p:tav tm="100000">
                                          <p:val>
                                            <p:strVal val="#ppt_x"/>
                                          </p:val>
                                        </p:tav>
                                      </p:tavLst>
                                    </p:anim>
                                    <p:anim calcmode="lin" valueType="num">
                                      <p:cBhvr additive="base">
                                        <p:cTn id="43" dur="250" fill="hold"/>
                                        <p:tgtEl>
                                          <p:spTgt spid="2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250" fill="hold"/>
                                        <p:tgtEl>
                                          <p:spTgt spid="6"/>
                                        </p:tgtEl>
                                        <p:attrNameLst>
                                          <p:attrName>ppt_x</p:attrName>
                                        </p:attrNameLst>
                                      </p:cBhvr>
                                      <p:tavLst>
                                        <p:tav tm="0">
                                          <p:val>
                                            <p:strVal val="#ppt_x"/>
                                          </p:val>
                                        </p:tav>
                                        <p:tav tm="100000">
                                          <p:val>
                                            <p:strVal val="#ppt_x"/>
                                          </p:val>
                                        </p:tav>
                                      </p:tavLst>
                                    </p:anim>
                                    <p:anim calcmode="lin" valueType="num">
                                      <p:cBhvr additive="base">
                                        <p:cTn id="48" dur="250" fill="hold"/>
                                        <p:tgtEl>
                                          <p:spTgt spid="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 calcmode="lin" valueType="num">
                                      <p:cBhvr additive="base">
                                        <p:cTn id="52" dur="250" fill="hold"/>
                                        <p:tgtEl>
                                          <p:spTgt spid="13"/>
                                        </p:tgtEl>
                                        <p:attrNameLst>
                                          <p:attrName>ppt_x</p:attrName>
                                        </p:attrNameLst>
                                      </p:cBhvr>
                                      <p:tavLst>
                                        <p:tav tm="0">
                                          <p:val>
                                            <p:strVal val="#ppt_x"/>
                                          </p:val>
                                        </p:tav>
                                        <p:tav tm="100000">
                                          <p:val>
                                            <p:strVal val="#ppt_x"/>
                                          </p:val>
                                        </p:tav>
                                      </p:tavLst>
                                    </p:anim>
                                    <p:anim calcmode="lin" valueType="num">
                                      <p:cBhvr additive="base">
                                        <p:cTn id="53" dur="250" fill="hold"/>
                                        <p:tgtEl>
                                          <p:spTgt spid="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250" fill="hold"/>
                                        <p:tgtEl>
                                          <p:spTgt spid="25"/>
                                        </p:tgtEl>
                                        <p:attrNameLst>
                                          <p:attrName>ppt_x</p:attrName>
                                        </p:attrNameLst>
                                      </p:cBhvr>
                                      <p:tavLst>
                                        <p:tav tm="0">
                                          <p:val>
                                            <p:strVal val="#ppt_x"/>
                                          </p:val>
                                        </p:tav>
                                        <p:tav tm="100000">
                                          <p:val>
                                            <p:strVal val="#ppt_x"/>
                                          </p:val>
                                        </p:tav>
                                      </p:tavLst>
                                    </p:anim>
                                    <p:anim calcmode="lin" valueType="num">
                                      <p:cBhvr additive="base">
                                        <p:cTn id="58" dur="25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250" fill="hold"/>
                                        <p:tgtEl>
                                          <p:spTgt spid="5"/>
                                        </p:tgtEl>
                                        <p:attrNameLst>
                                          <p:attrName>ppt_x</p:attrName>
                                        </p:attrNameLst>
                                      </p:cBhvr>
                                      <p:tavLst>
                                        <p:tav tm="0">
                                          <p:val>
                                            <p:strVal val="#ppt_x"/>
                                          </p:val>
                                        </p:tav>
                                        <p:tav tm="100000">
                                          <p:val>
                                            <p:strVal val="#ppt_x"/>
                                          </p:val>
                                        </p:tav>
                                      </p:tavLst>
                                    </p:anim>
                                    <p:anim calcmode="lin" valueType="num">
                                      <p:cBhvr additive="base">
                                        <p:cTn id="63" dur="250" fill="hold"/>
                                        <p:tgtEl>
                                          <p:spTgt spid="5"/>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26"/>
                                        </p:tgtEl>
                                        <p:attrNameLst>
                                          <p:attrName>style.visibility</p:attrName>
                                        </p:attrNameLst>
                                      </p:cBhvr>
                                      <p:to>
                                        <p:strVal val="visible"/>
                                      </p:to>
                                    </p:set>
                                    <p:anim calcmode="lin" valueType="num">
                                      <p:cBhvr additive="base">
                                        <p:cTn id="72" dur="250" fill="hold"/>
                                        <p:tgtEl>
                                          <p:spTgt spid="26"/>
                                        </p:tgtEl>
                                        <p:attrNameLst>
                                          <p:attrName>ppt_x</p:attrName>
                                        </p:attrNameLst>
                                      </p:cBhvr>
                                      <p:tavLst>
                                        <p:tav tm="0">
                                          <p:val>
                                            <p:strVal val="#ppt_x"/>
                                          </p:val>
                                        </p:tav>
                                        <p:tav tm="100000">
                                          <p:val>
                                            <p:strVal val="#ppt_x"/>
                                          </p:val>
                                        </p:tav>
                                      </p:tavLst>
                                    </p:anim>
                                    <p:anim calcmode="lin" valueType="num">
                                      <p:cBhvr additive="base">
                                        <p:cTn id="73" dur="250" fill="hold"/>
                                        <p:tgtEl>
                                          <p:spTgt spid="26"/>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12"/>
                                        </p:tgtEl>
                                        <p:attrNameLst>
                                          <p:attrName>style.visibility</p:attrName>
                                        </p:attrNameLst>
                                      </p:cBhvr>
                                      <p:to>
                                        <p:strVal val="visible"/>
                                      </p:to>
                                    </p:set>
                                    <p:anim calcmode="lin" valueType="num">
                                      <p:cBhvr additive="base">
                                        <p:cTn id="77" dur="250" fill="hold"/>
                                        <p:tgtEl>
                                          <p:spTgt spid="12"/>
                                        </p:tgtEl>
                                        <p:attrNameLst>
                                          <p:attrName>ppt_x</p:attrName>
                                        </p:attrNameLst>
                                      </p:cBhvr>
                                      <p:tavLst>
                                        <p:tav tm="0">
                                          <p:val>
                                            <p:strVal val="#ppt_x"/>
                                          </p:val>
                                        </p:tav>
                                        <p:tav tm="100000">
                                          <p:val>
                                            <p:strVal val="#ppt_x"/>
                                          </p:val>
                                        </p:tav>
                                      </p:tavLst>
                                    </p:anim>
                                    <p:anim calcmode="lin" valueType="num">
                                      <p:cBhvr additive="base">
                                        <p:cTn id="78" dur="250" fill="hold"/>
                                        <p:tgtEl>
                                          <p:spTgt spid="12"/>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10"/>
                                        </p:tgtEl>
                                        <p:attrNameLst>
                                          <p:attrName>style.visibility</p:attrName>
                                        </p:attrNameLst>
                                      </p:cBhvr>
                                      <p:to>
                                        <p:strVal val="visible"/>
                                      </p:to>
                                    </p:set>
                                    <p:anim calcmode="lin" valueType="num">
                                      <p:cBhvr additive="base">
                                        <p:cTn id="82" dur="250" fill="hold"/>
                                        <p:tgtEl>
                                          <p:spTgt spid="10"/>
                                        </p:tgtEl>
                                        <p:attrNameLst>
                                          <p:attrName>ppt_x</p:attrName>
                                        </p:attrNameLst>
                                      </p:cBhvr>
                                      <p:tavLst>
                                        <p:tav tm="0">
                                          <p:val>
                                            <p:strVal val="#ppt_x"/>
                                          </p:val>
                                        </p:tav>
                                        <p:tav tm="100000">
                                          <p:val>
                                            <p:strVal val="#ppt_x"/>
                                          </p:val>
                                        </p:tav>
                                      </p:tavLst>
                                    </p:anim>
                                    <p:anim calcmode="lin" valueType="num">
                                      <p:cBhvr additive="base">
                                        <p:cTn id="83" dur="250" fill="hold"/>
                                        <p:tgtEl>
                                          <p:spTgt spid="1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250" fill="hold"/>
                                        <p:tgtEl>
                                          <p:spTgt spid="8"/>
                                        </p:tgtEl>
                                        <p:attrNameLst>
                                          <p:attrName>ppt_x</p:attrName>
                                        </p:attrNameLst>
                                      </p:cBhvr>
                                      <p:tavLst>
                                        <p:tav tm="0">
                                          <p:val>
                                            <p:strVal val="#ppt_x"/>
                                          </p:val>
                                        </p:tav>
                                        <p:tav tm="100000">
                                          <p:val>
                                            <p:strVal val="#ppt_x"/>
                                          </p:val>
                                        </p:tav>
                                      </p:tavLst>
                                    </p:anim>
                                    <p:anim calcmode="lin" valueType="num">
                                      <p:cBhvr additive="base">
                                        <p:cTn id="88" dur="250" fill="hold"/>
                                        <p:tgtEl>
                                          <p:spTgt spid="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8"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additive="base">
                                        <p:cTn id="92" dur="250" fill="hold"/>
                                        <p:tgtEl>
                                          <p:spTgt spid="7"/>
                                        </p:tgtEl>
                                        <p:attrNameLst>
                                          <p:attrName>ppt_x</p:attrName>
                                        </p:attrNameLst>
                                      </p:cBhvr>
                                      <p:tavLst>
                                        <p:tav tm="0">
                                          <p:val>
                                            <p:strVal val="0-#ppt_w/2"/>
                                          </p:val>
                                        </p:tav>
                                        <p:tav tm="100000">
                                          <p:val>
                                            <p:strVal val="#ppt_x"/>
                                          </p:val>
                                        </p:tav>
                                      </p:tavLst>
                                    </p:anim>
                                    <p:anim calcmode="lin" valueType="num">
                                      <p:cBhvr additive="base">
                                        <p:cTn id="93" dur="250" fill="hold"/>
                                        <p:tgtEl>
                                          <p:spTgt spid="7"/>
                                        </p:tgtEl>
                                        <p:attrNameLst>
                                          <p:attrName>ppt_y</p:attrName>
                                        </p:attrNameLst>
                                      </p:cBhvr>
                                      <p:tavLst>
                                        <p:tav tm="0">
                                          <p:val>
                                            <p:strVal val="#ppt_y"/>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9"/>
                                        </p:tgtEl>
                                        <p:attrNameLst>
                                          <p:attrName>style.visibility</p:attrName>
                                        </p:attrNameLst>
                                      </p:cBhvr>
                                      <p:to>
                                        <p:strVal val="visible"/>
                                      </p:to>
                                    </p:set>
                                    <p:anim calcmode="lin" valueType="num">
                                      <p:cBhvr additive="base">
                                        <p:cTn id="97" dur="250" fill="hold"/>
                                        <p:tgtEl>
                                          <p:spTgt spid="9"/>
                                        </p:tgtEl>
                                        <p:attrNameLst>
                                          <p:attrName>ppt_x</p:attrName>
                                        </p:attrNameLst>
                                      </p:cBhvr>
                                      <p:tavLst>
                                        <p:tav tm="0">
                                          <p:val>
                                            <p:strVal val="#ppt_x"/>
                                          </p:val>
                                        </p:tav>
                                        <p:tav tm="100000">
                                          <p:val>
                                            <p:strVal val="#ppt_x"/>
                                          </p:val>
                                        </p:tav>
                                      </p:tavLst>
                                    </p:anim>
                                    <p:anim calcmode="lin" valueType="num">
                                      <p:cBhvr additive="base">
                                        <p:cTn id="9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Graphic spid="7" grpId="0">
        <p:bldAsOne/>
      </p:bldGraphic>
      <p:bldP spid="8" grpId="0" animBg="1"/>
      <p:bldP spid="9" grpId="0"/>
      <p:bldP spid="10" grpId="0"/>
      <p:bldP spid="11" grpId="0"/>
      <p:bldP spid="13" grpId="0" animBg="1"/>
      <p:bldP spid="25" grpId="0"/>
      <p:bldP spid="26" grpId="0"/>
      <p:bldP spid="27" grpId="0"/>
      <p:bldP spid="2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457200" y="2610462"/>
            <a:ext cx="4299091" cy="1942488"/>
            <a:chOff x="457200" y="2610462"/>
            <a:chExt cx="4299091" cy="1942488"/>
          </a:xfrm>
        </p:grpSpPr>
        <p:sp>
          <p:nvSpPr>
            <p:cNvPr id="22" name="Rectangle 21"/>
            <p:cNvSpPr/>
            <p:nvPr/>
          </p:nvSpPr>
          <p:spPr>
            <a:xfrm>
              <a:off x="457200" y="2610462"/>
              <a:ext cx="3962400" cy="1942488"/>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ight Triangle 22"/>
            <p:cNvSpPr/>
            <p:nvPr/>
          </p:nvSpPr>
          <p:spPr>
            <a:xfrm flipV="1">
              <a:off x="4082909" y="2610462"/>
              <a:ext cx="673382" cy="673382"/>
            </a:xfrm>
            <a:prstGeom prst="rtTriangle">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Factory Hierarchy</a:t>
            </a:r>
          </a:p>
        </p:txBody>
      </p:sp>
      <p:cxnSp>
        <p:nvCxnSpPr>
          <p:cNvPr id="11" name="Straight Arrow Connector 10"/>
          <p:cNvCxnSpPr/>
          <p:nvPr/>
        </p:nvCxnSpPr>
        <p:spPr>
          <a:xfrm flipV="1">
            <a:off x="5867400" y="22669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877280" y="28765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7063416" y="16573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flipV="1">
            <a:off x="7086600" y="2876551"/>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7090061" y="2305663"/>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7090061" y="3486150"/>
            <a:ext cx="395618" cy="22859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3" name="Oval 2"/>
          <p:cNvSpPr>
            <a:spLocks noChangeArrowheads="1"/>
          </p:cNvSpPr>
          <p:nvPr/>
        </p:nvSpPr>
        <p:spPr bwMode="auto">
          <a:xfrm>
            <a:off x="5031952" y="22082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4" name="Oval 3"/>
          <p:cNvSpPr>
            <a:spLocks noChangeArrowheads="1"/>
          </p:cNvSpPr>
          <p:nvPr/>
        </p:nvSpPr>
        <p:spPr bwMode="auto">
          <a:xfrm>
            <a:off x="6230309" y="1612337"/>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6263018" y="2754313"/>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7459034" y="220821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7436280" y="1047750"/>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7459034" y="3387162"/>
            <a:ext cx="922966" cy="937188"/>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0" name="Text Box 10"/>
          <p:cNvSpPr txBox="1">
            <a:spLocks noChangeArrowheads="1"/>
          </p:cNvSpPr>
          <p:nvPr/>
        </p:nvSpPr>
        <p:spPr bwMode="auto">
          <a:xfrm>
            <a:off x="6096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Top Down</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Nullam eu tempor purus. Nunc a leo magna, sit amet consequat risus. </a:t>
            </a:r>
          </a:p>
        </p:txBody>
      </p:sp>
      <p:sp>
        <p:nvSpPr>
          <p:cNvPr id="25" name="Text Box 10"/>
          <p:cNvSpPr txBox="1">
            <a:spLocks noChangeArrowheads="1"/>
          </p:cNvSpPr>
          <p:nvPr/>
        </p:nvSpPr>
        <p:spPr bwMode="auto">
          <a:xfrm>
            <a:off x="2590800" y="2800350"/>
            <a:ext cx="1664493" cy="1546577"/>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Bottom Line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Nunc a leo magna. Nullam eu tempor purus. Nunc a leo magna, sit amet consequat risus. </a:t>
            </a:r>
          </a:p>
        </p:txBody>
      </p:sp>
      <p:cxnSp>
        <p:nvCxnSpPr>
          <p:cNvPr id="26" name="Straight Connector 25"/>
          <p:cNvCxnSpPr/>
          <p:nvPr/>
        </p:nvCxnSpPr>
        <p:spPr>
          <a:xfrm>
            <a:off x="2438400" y="2893530"/>
            <a:ext cx="0" cy="141529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8" name="Text Box 10"/>
          <p:cNvSpPr txBox="1">
            <a:spLocks noChangeArrowheads="1"/>
          </p:cNvSpPr>
          <p:nvPr/>
        </p:nvSpPr>
        <p:spPr bwMode="auto">
          <a:xfrm>
            <a:off x="422922" y="1295966"/>
            <a:ext cx="4333369" cy="1123384"/>
          </a:xfrm>
          <a:prstGeom prst="rect">
            <a:avLst/>
          </a:prstGeom>
          <a:noFill/>
          <a:ln w="9525">
            <a:noFill/>
            <a:miter lim="800000"/>
          </a:ln>
        </p:spPr>
        <p:txBody>
          <a:bodyPr wrap="square" lIns="45720" tIns="22860" rIns="45720" bIns="22860">
            <a:spAutoFit/>
          </a:bodyPr>
          <a:lstStyle/>
          <a:p>
            <a:pPr defTabSz="1087755">
              <a:lnSpc>
                <a:spcPct val="200000"/>
              </a:lnSpc>
            </a:pPr>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Business Concept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tempor purus. Nullam eu tempor purus. </a:t>
            </a:r>
          </a:p>
        </p:txBody>
      </p:sp>
      <p:sp>
        <p:nvSpPr>
          <p:cNvPr id="29" name="Text Box 10"/>
          <p:cNvSpPr txBox="1">
            <a:spLocks noChangeArrowheads="1"/>
          </p:cNvSpPr>
          <p:nvPr/>
        </p:nvSpPr>
        <p:spPr bwMode="auto">
          <a:xfrm>
            <a:off x="4989124" y="2721918"/>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Top Market</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 Box 10"/>
          <p:cNvSpPr txBox="1">
            <a:spLocks noChangeArrowheads="1"/>
          </p:cNvSpPr>
          <p:nvPr/>
        </p:nvSpPr>
        <p:spPr bwMode="auto">
          <a:xfrm>
            <a:off x="6230309" y="3300797"/>
            <a:ext cx="1008622" cy="207749"/>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Fairplay</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ext Box 10"/>
          <p:cNvSpPr txBox="1">
            <a:spLocks noChangeArrowheads="1"/>
          </p:cNvSpPr>
          <p:nvPr/>
        </p:nvSpPr>
        <p:spPr bwMode="auto">
          <a:xfrm>
            <a:off x="6187481" y="21907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Display</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 Box 10"/>
          <p:cNvSpPr txBox="1">
            <a:spLocks noChangeArrowheads="1"/>
          </p:cNvSpPr>
          <p:nvPr/>
        </p:nvSpPr>
        <p:spPr bwMode="auto">
          <a:xfrm>
            <a:off x="7400845" y="1581150"/>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Network</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3" name="Text Box 10"/>
          <p:cNvSpPr txBox="1">
            <a:spLocks noChangeArrowheads="1"/>
          </p:cNvSpPr>
          <p:nvPr/>
        </p:nvSpPr>
        <p:spPr bwMode="auto">
          <a:xfrm>
            <a:off x="7400845" y="2740727"/>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Defend</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 Box 10"/>
          <p:cNvSpPr txBox="1">
            <a:spLocks noChangeArrowheads="1"/>
          </p:cNvSpPr>
          <p:nvPr/>
        </p:nvSpPr>
        <p:spPr bwMode="auto">
          <a:xfrm>
            <a:off x="7400845" y="3930195"/>
            <a:ext cx="1008622" cy="215444"/>
          </a:xfrm>
          <a:prstGeom prst="rect">
            <a:avLst/>
          </a:prstGeom>
          <a:noFill/>
          <a:ln w="9525">
            <a:noFill/>
            <a:miter lim="800000"/>
          </a:ln>
        </p:spPr>
        <p:txBody>
          <a:bodyPr wrap="square" lIns="45720" tIns="22860" rIns="45720" bIns="22860">
            <a:spAutoFit/>
          </a:bodyPr>
          <a:lstStyle/>
          <a:p>
            <a:pPr algn="ctr" defTabSz="1087755"/>
            <a:r>
              <a:rPr lang="en-US" sz="105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Reimburse</a:t>
            </a:r>
            <a:endParaRPr lang="en-US" sz="8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Freeform 55"/>
          <p:cNvSpPr>
            <a:spLocks noEditPoints="1"/>
          </p:cNvSpPr>
          <p:nvPr/>
        </p:nvSpPr>
        <p:spPr bwMode="auto">
          <a:xfrm>
            <a:off x="5337186" y="2366349"/>
            <a:ext cx="292588" cy="30619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6" name="Freeform 61"/>
          <p:cNvSpPr/>
          <p:nvPr/>
        </p:nvSpPr>
        <p:spPr bwMode="auto">
          <a:xfrm>
            <a:off x="7765717" y="2393206"/>
            <a:ext cx="309599" cy="32150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37" name="Freeform 62"/>
          <p:cNvSpPr>
            <a:spLocks noEditPoints="1"/>
          </p:cNvSpPr>
          <p:nvPr/>
        </p:nvSpPr>
        <p:spPr bwMode="auto">
          <a:xfrm>
            <a:off x="6602341" y="2953832"/>
            <a:ext cx="244957" cy="330012"/>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8" name="Group 37"/>
          <p:cNvGrpSpPr/>
          <p:nvPr/>
        </p:nvGrpSpPr>
        <p:grpSpPr>
          <a:xfrm>
            <a:off x="6515492" y="1908245"/>
            <a:ext cx="323207" cy="239854"/>
            <a:chOff x="5129089" y="3156352"/>
            <a:chExt cx="474198" cy="351905"/>
          </a:xfrm>
          <a:solidFill>
            <a:schemeClr val="bg1"/>
          </a:solidFill>
        </p:grpSpPr>
        <p:sp>
          <p:nvSpPr>
            <p:cNvPr id="39"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40"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41" name="Group 40"/>
          <p:cNvGrpSpPr/>
          <p:nvPr/>
        </p:nvGrpSpPr>
        <p:grpSpPr>
          <a:xfrm>
            <a:off x="7774434" y="1290324"/>
            <a:ext cx="246658" cy="280681"/>
            <a:chOff x="2927811" y="2108124"/>
            <a:chExt cx="361887" cy="411804"/>
          </a:xfrm>
          <a:solidFill>
            <a:schemeClr val="bg1"/>
          </a:solidFill>
        </p:grpSpPr>
        <p:sp>
          <p:nvSpPr>
            <p:cNvPr id="42"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4"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6" name="Group 45"/>
          <p:cNvGrpSpPr/>
          <p:nvPr/>
        </p:nvGrpSpPr>
        <p:grpSpPr>
          <a:xfrm>
            <a:off x="7769331" y="3608348"/>
            <a:ext cx="244957" cy="265371"/>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250" fill="hold"/>
                                        <p:tgtEl>
                                          <p:spTgt spid="35"/>
                                        </p:tgtEl>
                                        <p:attrNameLst>
                                          <p:attrName>ppt_x</p:attrName>
                                        </p:attrNameLst>
                                      </p:cBhvr>
                                      <p:tavLst>
                                        <p:tav tm="0">
                                          <p:val>
                                            <p:strVal val="#ppt_x"/>
                                          </p:val>
                                        </p:tav>
                                        <p:tav tm="100000">
                                          <p:val>
                                            <p:strVal val="#ppt_x"/>
                                          </p:val>
                                        </p:tav>
                                      </p:tavLst>
                                    </p:anim>
                                    <p:anim calcmode="lin" valueType="num">
                                      <p:cBhvr additive="base">
                                        <p:cTn id="18" dur="250" fill="hold"/>
                                        <p:tgtEl>
                                          <p:spTgt spid="3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 calcmode="lin" valueType="num">
                                      <p:cBhvr additive="base">
                                        <p:cTn id="22" dur="250" fill="hold"/>
                                        <p:tgtEl>
                                          <p:spTgt spid="29"/>
                                        </p:tgtEl>
                                        <p:attrNameLst>
                                          <p:attrName>ppt_x</p:attrName>
                                        </p:attrNameLst>
                                      </p:cBhvr>
                                      <p:tavLst>
                                        <p:tav tm="0">
                                          <p:val>
                                            <p:strVal val="#ppt_x"/>
                                          </p:val>
                                        </p:tav>
                                        <p:tav tm="100000">
                                          <p:val>
                                            <p:strVal val="#ppt_x"/>
                                          </p:val>
                                        </p:tav>
                                      </p:tavLst>
                                    </p:anim>
                                    <p:anim calcmode="lin" valueType="num">
                                      <p:cBhvr additive="base">
                                        <p:cTn id="23" dur="250" fill="hold"/>
                                        <p:tgtEl>
                                          <p:spTgt spid="2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250" fill="hold"/>
                                        <p:tgtEl>
                                          <p:spTgt spid="11"/>
                                        </p:tgtEl>
                                        <p:attrNameLst>
                                          <p:attrName>ppt_x</p:attrName>
                                        </p:attrNameLst>
                                      </p:cBhvr>
                                      <p:tavLst>
                                        <p:tav tm="0">
                                          <p:val>
                                            <p:strVal val="#ppt_x"/>
                                          </p:val>
                                        </p:tav>
                                        <p:tav tm="100000">
                                          <p:val>
                                            <p:strVal val="#ppt_x"/>
                                          </p:val>
                                        </p:tav>
                                      </p:tavLst>
                                    </p:anim>
                                    <p:anim calcmode="lin" valueType="num">
                                      <p:cBhvr additive="base">
                                        <p:cTn id="28" dur="250" fill="hold"/>
                                        <p:tgtEl>
                                          <p:spTgt spid="11"/>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250" fill="hold"/>
                                        <p:tgtEl>
                                          <p:spTgt spid="4"/>
                                        </p:tgtEl>
                                        <p:attrNameLst>
                                          <p:attrName>ppt_x</p:attrName>
                                        </p:attrNameLst>
                                      </p:cBhvr>
                                      <p:tavLst>
                                        <p:tav tm="0">
                                          <p:val>
                                            <p:strVal val="#ppt_x"/>
                                          </p:val>
                                        </p:tav>
                                        <p:tav tm="100000">
                                          <p:val>
                                            <p:strVal val="#ppt_x"/>
                                          </p:val>
                                        </p:tav>
                                      </p:tavLst>
                                    </p:anim>
                                    <p:anim calcmode="lin" valueType="num">
                                      <p:cBhvr additive="base">
                                        <p:cTn id="33" dur="250" fill="hold"/>
                                        <p:tgtEl>
                                          <p:spTgt spid="4"/>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250" fill="hold"/>
                                        <p:tgtEl>
                                          <p:spTgt spid="31"/>
                                        </p:tgtEl>
                                        <p:attrNameLst>
                                          <p:attrName>ppt_x</p:attrName>
                                        </p:attrNameLst>
                                      </p:cBhvr>
                                      <p:tavLst>
                                        <p:tav tm="0">
                                          <p:val>
                                            <p:strVal val="#ppt_x"/>
                                          </p:val>
                                        </p:tav>
                                        <p:tav tm="100000">
                                          <p:val>
                                            <p:strVal val="#ppt_x"/>
                                          </p:val>
                                        </p:tav>
                                      </p:tavLst>
                                    </p:anim>
                                    <p:anim calcmode="lin" valueType="num">
                                      <p:cBhvr additive="base">
                                        <p:cTn id="43" dur="250" fill="hold"/>
                                        <p:tgtEl>
                                          <p:spTgt spid="31"/>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250" fill="hold"/>
                                        <p:tgtEl>
                                          <p:spTgt spid="14"/>
                                        </p:tgtEl>
                                        <p:attrNameLst>
                                          <p:attrName>ppt_x</p:attrName>
                                        </p:attrNameLst>
                                      </p:cBhvr>
                                      <p:tavLst>
                                        <p:tav tm="0">
                                          <p:val>
                                            <p:strVal val="#ppt_x"/>
                                          </p:val>
                                        </p:tav>
                                        <p:tav tm="100000">
                                          <p:val>
                                            <p:strVal val="#ppt_x"/>
                                          </p:val>
                                        </p:tav>
                                      </p:tavLst>
                                    </p:anim>
                                    <p:anim calcmode="lin" valueType="num">
                                      <p:cBhvr additive="base">
                                        <p:cTn id="48" dur="250" fill="hold"/>
                                        <p:tgtEl>
                                          <p:spTgt spid="14"/>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5"/>
                                        </p:tgtEl>
                                        <p:attrNameLst>
                                          <p:attrName>style.visibility</p:attrName>
                                        </p:attrNameLst>
                                      </p:cBhvr>
                                      <p:to>
                                        <p:strVal val="visible"/>
                                      </p:to>
                                    </p:set>
                                    <p:anim calcmode="lin" valueType="num">
                                      <p:cBhvr additive="base">
                                        <p:cTn id="52" dur="250" fill="hold"/>
                                        <p:tgtEl>
                                          <p:spTgt spid="5"/>
                                        </p:tgtEl>
                                        <p:attrNameLst>
                                          <p:attrName>ppt_x</p:attrName>
                                        </p:attrNameLst>
                                      </p:cBhvr>
                                      <p:tavLst>
                                        <p:tav tm="0">
                                          <p:val>
                                            <p:strVal val="#ppt_x"/>
                                          </p:val>
                                        </p:tav>
                                        <p:tav tm="100000">
                                          <p:val>
                                            <p:strVal val="#ppt_x"/>
                                          </p:val>
                                        </p:tav>
                                      </p:tavLst>
                                    </p:anim>
                                    <p:anim calcmode="lin" valueType="num">
                                      <p:cBhvr additive="base">
                                        <p:cTn id="53" dur="250" fill="hold"/>
                                        <p:tgtEl>
                                          <p:spTgt spid="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250" fill="hold"/>
                                        <p:tgtEl>
                                          <p:spTgt spid="37"/>
                                        </p:tgtEl>
                                        <p:attrNameLst>
                                          <p:attrName>ppt_x</p:attrName>
                                        </p:attrNameLst>
                                      </p:cBhvr>
                                      <p:tavLst>
                                        <p:tav tm="0">
                                          <p:val>
                                            <p:strVal val="#ppt_x"/>
                                          </p:val>
                                        </p:tav>
                                        <p:tav tm="100000">
                                          <p:val>
                                            <p:strVal val="#ppt_x"/>
                                          </p:val>
                                        </p:tav>
                                      </p:tavLst>
                                    </p:anim>
                                    <p:anim calcmode="lin" valueType="num">
                                      <p:cBhvr additive="base">
                                        <p:cTn id="58" dur="250" fill="hold"/>
                                        <p:tgtEl>
                                          <p:spTgt spid="37"/>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250" fill="hold"/>
                                        <p:tgtEl>
                                          <p:spTgt spid="30"/>
                                        </p:tgtEl>
                                        <p:attrNameLst>
                                          <p:attrName>ppt_x</p:attrName>
                                        </p:attrNameLst>
                                      </p:cBhvr>
                                      <p:tavLst>
                                        <p:tav tm="0">
                                          <p:val>
                                            <p:strVal val="#ppt_x"/>
                                          </p:val>
                                        </p:tav>
                                        <p:tav tm="100000">
                                          <p:val>
                                            <p:strVal val="#ppt_x"/>
                                          </p:val>
                                        </p:tav>
                                      </p:tavLst>
                                    </p:anim>
                                    <p:anim calcmode="lin" valueType="num">
                                      <p:cBhvr additive="base">
                                        <p:cTn id="63" dur="25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250" fill="hold"/>
                                        <p:tgtEl>
                                          <p:spTgt spid="15"/>
                                        </p:tgtEl>
                                        <p:attrNameLst>
                                          <p:attrName>ppt_x</p:attrName>
                                        </p:attrNameLst>
                                      </p:cBhvr>
                                      <p:tavLst>
                                        <p:tav tm="0">
                                          <p:val>
                                            <p:strVal val="#ppt_x"/>
                                          </p:val>
                                        </p:tav>
                                        <p:tav tm="100000">
                                          <p:val>
                                            <p:strVal val="#ppt_x"/>
                                          </p:val>
                                        </p:tav>
                                      </p:tavLst>
                                    </p:anim>
                                    <p:anim calcmode="lin" valueType="num">
                                      <p:cBhvr additive="base">
                                        <p:cTn id="68" dur="25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1"/>
                                        </p:tgtEl>
                                        <p:attrNameLst>
                                          <p:attrName>style.visibility</p:attrName>
                                        </p:attrNameLst>
                                      </p:cBhvr>
                                      <p:to>
                                        <p:strVal val="visible"/>
                                      </p:to>
                                    </p:set>
                                    <p:anim calcmode="lin" valueType="num">
                                      <p:cBhvr additive="base">
                                        <p:cTn id="77" dur="250" fill="hold"/>
                                        <p:tgtEl>
                                          <p:spTgt spid="41"/>
                                        </p:tgtEl>
                                        <p:attrNameLst>
                                          <p:attrName>ppt_x</p:attrName>
                                        </p:attrNameLst>
                                      </p:cBhvr>
                                      <p:tavLst>
                                        <p:tav tm="0">
                                          <p:val>
                                            <p:strVal val="#ppt_x"/>
                                          </p:val>
                                        </p:tav>
                                        <p:tav tm="100000">
                                          <p:val>
                                            <p:strVal val="#ppt_x"/>
                                          </p:val>
                                        </p:tav>
                                      </p:tavLst>
                                    </p:anim>
                                    <p:anim calcmode="lin" valueType="num">
                                      <p:cBhvr additive="base">
                                        <p:cTn id="78" dur="250" fill="hold"/>
                                        <p:tgtEl>
                                          <p:spTgt spid="41"/>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 calcmode="lin" valueType="num">
                                      <p:cBhvr additive="base">
                                        <p:cTn id="82" dur="250" fill="hold"/>
                                        <p:tgtEl>
                                          <p:spTgt spid="32"/>
                                        </p:tgtEl>
                                        <p:attrNameLst>
                                          <p:attrName>ppt_x</p:attrName>
                                        </p:attrNameLst>
                                      </p:cBhvr>
                                      <p:tavLst>
                                        <p:tav tm="0">
                                          <p:val>
                                            <p:strVal val="#ppt_x"/>
                                          </p:val>
                                        </p:tav>
                                        <p:tav tm="100000">
                                          <p:val>
                                            <p:strVal val="#ppt_x"/>
                                          </p:val>
                                        </p:tav>
                                      </p:tavLst>
                                    </p:anim>
                                    <p:anim calcmode="lin" valueType="num">
                                      <p:cBhvr additive="base">
                                        <p:cTn id="83" dur="250" fill="hold"/>
                                        <p:tgtEl>
                                          <p:spTgt spid="3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6"/>
                                        </p:tgtEl>
                                        <p:attrNameLst>
                                          <p:attrName>style.visibility</p:attrName>
                                        </p:attrNameLst>
                                      </p:cBhvr>
                                      <p:to>
                                        <p:strVal val="visible"/>
                                      </p:to>
                                    </p:set>
                                    <p:anim calcmode="lin" valueType="num">
                                      <p:cBhvr additive="base">
                                        <p:cTn id="92" dur="250" fill="hold"/>
                                        <p:tgtEl>
                                          <p:spTgt spid="6"/>
                                        </p:tgtEl>
                                        <p:attrNameLst>
                                          <p:attrName>ppt_x</p:attrName>
                                        </p:attrNameLst>
                                      </p:cBhvr>
                                      <p:tavLst>
                                        <p:tav tm="0">
                                          <p:val>
                                            <p:strVal val="#ppt_x"/>
                                          </p:val>
                                        </p:tav>
                                        <p:tav tm="100000">
                                          <p:val>
                                            <p:strVal val="#ppt_x"/>
                                          </p:val>
                                        </p:tav>
                                      </p:tavLst>
                                    </p:anim>
                                    <p:anim calcmode="lin" valueType="num">
                                      <p:cBhvr additive="base">
                                        <p:cTn id="93" dur="250" fill="hold"/>
                                        <p:tgtEl>
                                          <p:spTgt spid="6"/>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6"/>
                                        </p:tgtEl>
                                        <p:attrNameLst>
                                          <p:attrName>style.visibility</p:attrName>
                                        </p:attrNameLst>
                                      </p:cBhvr>
                                      <p:to>
                                        <p:strVal val="visible"/>
                                      </p:to>
                                    </p:set>
                                    <p:anim calcmode="lin" valueType="num">
                                      <p:cBhvr additive="base">
                                        <p:cTn id="97" dur="250" fill="hold"/>
                                        <p:tgtEl>
                                          <p:spTgt spid="36"/>
                                        </p:tgtEl>
                                        <p:attrNameLst>
                                          <p:attrName>ppt_x</p:attrName>
                                        </p:attrNameLst>
                                      </p:cBhvr>
                                      <p:tavLst>
                                        <p:tav tm="0">
                                          <p:val>
                                            <p:strVal val="#ppt_x"/>
                                          </p:val>
                                        </p:tav>
                                        <p:tav tm="100000">
                                          <p:val>
                                            <p:strVal val="#ppt_x"/>
                                          </p:val>
                                        </p:tav>
                                      </p:tavLst>
                                    </p:anim>
                                    <p:anim calcmode="lin" valueType="num">
                                      <p:cBhvr additive="base">
                                        <p:cTn id="98" dur="250" fill="hold"/>
                                        <p:tgtEl>
                                          <p:spTgt spid="3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additive="base">
                                        <p:cTn id="102" dur="250" fill="hold"/>
                                        <p:tgtEl>
                                          <p:spTgt spid="33"/>
                                        </p:tgtEl>
                                        <p:attrNameLst>
                                          <p:attrName>ppt_x</p:attrName>
                                        </p:attrNameLst>
                                      </p:cBhvr>
                                      <p:tavLst>
                                        <p:tav tm="0">
                                          <p:val>
                                            <p:strVal val="#ppt_x"/>
                                          </p:val>
                                        </p:tav>
                                        <p:tav tm="100000">
                                          <p:val>
                                            <p:strVal val="#ppt_x"/>
                                          </p:val>
                                        </p:tav>
                                      </p:tavLst>
                                    </p:anim>
                                    <p:anim calcmode="lin" valueType="num">
                                      <p:cBhvr additive="base">
                                        <p:cTn id="103" dur="250" fill="hold"/>
                                        <p:tgtEl>
                                          <p:spTgt spid="3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16"/>
                                        </p:tgtEl>
                                        <p:attrNameLst>
                                          <p:attrName>style.visibility</p:attrName>
                                        </p:attrNameLst>
                                      </p:cBhvr>
                                      <p:to>
                                        <p:strVal val="visible"/>
                                      </p:to>
                                    </p:set>
                                    <p:anim calcmode="lin" valueType="num">
                                      <p:cBhvr additive="base">
                                        <p:cTn id="107" dur="250" fill="hold"/>
                                        <p:tgtEl>
                                          <p:spTgt spid="16"/>
                                        </p:tgtEl>
                                        <p:attrNameLst>
                                          <p:attrName>ppt_x</p:attrName>
                                        </p:attrNameLst>
                                      </p:cBhvr>
                                      <p:tavLst>
                                        <p:tav tm="0">
                                          <p:val>
                                            <p:strVal val="#ppt_x"/>
                                          </p:val>
                                        </p:tav>
                                        <p:tav tm="100000">
                                          <p:val>
                                            <p:strVal val="#ppt_x"/>
                                          </p:val>
                                        </p:tav>
                                      </p:tavLst>
                                    </p:anim>
                                    <p:anim calcmode="lin" valueType="num">
                                      <p:cBhvr additive="base">
                                        <p:cTn id="108" dur="250" fill="hold"/>
                                        <p:tgtEl>
                                          <p:spTgt spid="1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250" fill="hold"/>
                                        <p:tgtEl>
                                          <p:spTgt spid="18"/>
                                        </p:tgtEl>
                                        <p:attrNameLst>
                                          <p:attrName>ppt_x</p:attrName>
                                        </p:attrNameLst>
                                      </p:cBhvr>
                                      <p:tavLst>
                                        <p:tav tm="0">
                                          <p:val>
                                            <p:strVal val="#ppt_x"/>
                                          </p:val>
                                        </p:tav>
                                        <p:tav tm="100000">
                                          <p:val>
                                            <p:strVal val="#ppt_x"/>
                                          </p:val>
                                        </p:tav>
                                      </p:tavLst>
                                    </p:anim>
                                    <p:anim calcmode="lin" valueType="num">
                                      <p:cBhvr additive="base">
                                        <p:cTn id="113" dur="250" fill="hold"/>
                                        <p:tgtEl>
                                          <p:spTgt spid="18"/>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8"/>
                                        </p:tgtEl>
                                        <p:attrNameLst>
                                          <p:attrName>style.visibility</p:attrName>
                                        </p:attrNameLst>
                                      </p:cBhvr>
                                      <p:to>
                                        <p:strVal val="visible"/>
                                      </p:to>
                                    </p:set>
                                    <p:anim calcmode="lin" valueType="num">
                                      <p:cBhvr additive="base">
                                        <p:cTn id="117" dur="250" fill="hold"/>
                                        <p:tgtEl>
                                          <p:spTgt spid="8"/>
                                        </p:tgtEl>
                                        <p:attrNameLst>
                                          <p:attrName>ppt_x</p:attrName>
                                        </p:attrNameLst>
                                      </p:cBhvr>
                                      <p:tavLst>
                                        <p:tav tm="0">
                                          <p:val>
                                            <p:strVal val="#ppt_x"/>
                                          </p:val>
                                        </p:tav>
                                        <p:tav tm="100000">
                                          <p:val>
                                            <p:strVal val="#ppt_x"/>
                                          </p:val>
                                        </p:tav>
                                      </p:tavLst>
                                    </p:anim>
                                    <p:anim calcmode="lin" valueType="num">
                                      <p:cBhvr additive="base">
                                        <p:cTn id="118" dur="250" fill="hold"/>
                                        <p:tgtEl>
                                          <p:spTgt spid="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nodeType="afterEffect">
                                  <p:stCondLst>
                                    <p:cond delay="0"/>
                                  </p:stCondLst>
                                  <p:childTnLst>
                                    <p:set>
                                      <p:cBhvr>
                                        <p:cTn id="121" dur="1" fill="hold">
                                          <p:stCondLst>
                                            <p:cond delay="0"/>
                                          </p:stCondLst>
                                        </p:cTn>
                                        <p:tgtEl>
                                          <p:spTgt spid="46"/>
                                        </p:tgtEl>
                                        <p:attrNameLst>
                                          <p:attrName>style.visibility</p:attrName>
                                        </p:attrNameLst>
                                      </p:cBhvr>
                                      <p:to>
                                        <p:strVal val="visible"/>
                                      </p:to>
                                    </p:set>
                                    <p:anim calcmode="lin" valueType="num">
                                      <p:cBhvr additive="base">
                                        <p:cTn id="122" dur="250" fill="hold"/>
                                        <p:tgtEl>
                                          <p:spTgt spid="46"/>
                                        </p:tgtEl>
                                        <p:attrNameLst>
                                          <p:attrName>ppt_x</p:attrName>
                                        </p:attrNameLst>
                                      </p:cBhvr>
                                      <p:tavLst>
                                        <p:tav tm="0">
                                          <p:val>
                                            <p:strVal val="#ppt_x"/>
                                          </p:val>
                                        </p:tav>
                                        <p:tav tm="100000">
                                          <p:val>
                                            <p:strVal val="#ppt_x"/>
                                          </p:val>
                                        </p:tav>
                                      </p:tavLst>
                                    </p:anim>
                                    <p:anim calcmode="lin" valueType="num">
                                      <p:cBhvr additive="base">
                                        <p:cTn id="123" dur="250" fill="hold"/>
                                        <p:tgtEl>
                                          <p:spTgt spid="46"/>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additive="base">
                                        <p:cTn id="127" dur="250" fill="hold"/>
                                        <p:tgtEl>
                                          <p:spTgt spid="34"/>
                                        </p:tgtEl>
                                        <p:attrNameLst>
                                          <p:attrName>ppt_x</p:attrName>
                                        </p:attrNameLst>
                                      </p:cBhvr>
                                      <p:tavLst>
                                        <p:tav tm="0">
                                          <p:val>
                                            <p:strVal val="#ppt_x"/>
                                          </p:val>
                                        </p:tav>
                                        <p:tav tm="100000">
                                          <p:val>
                                            <p:strVal val="#ppt_x"/>
                                          </p:val>
                                        </p:tav>
                                      </p:tavLst>
                                    </p:anim>
                                    <p:anim calcmode="lin" valueType="num">
                                      <p:cBhvr additive="base">
                                        <p:cTn id="128" dur="250" fill="hold"/>
                                        <p:tgtEl>
                                          <p:spTgt spid="34"/>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additive="base">
                                        <p:cTn id="132" dur="250" fill="hold"/>
                                        <p:tgtEl>
                                          <p:spTgt spid="28"/>
                                        </p:tgtEl>
                                        <p:attrNameLst>
                                          <p:attrName>ppt_x</p:attrName>
                                        </p:attrNameLst>
                                      </p:cBhvr>
                                      <p:tavLst>
                                        <p:tav tm="0">
                                          <p:val>
                                            <p:strVal val="#ppt_x"/>
                                          </p:val>
                                        </p:tav>
                                        <p:tav tm="100000">
                                          <p:val>
                                            <p:strVal val="#ppt_x"/>
                                          </p:val>
                                        </p:tav>
                                      </p:tavLst>
                                    </p:anim>
                                    <p:anim calcmode="lin" valueType="num">
                                      <p:cBhvr additive="base">
                                        <p:cTn id="133" dur="250" fill="hold"/>
                                        <p:tgtEl>
                                          <p:spTgt spid="2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24"/>
                                        </p:tgtEl>
                                        <p:attrNameLst>
                                          <p:attrName>style.visibility</p:attrName>
                                        </p:attrNameLst>
                                      </p:cBhvr>
                                      <p:to>
                                        <p:strVal val="visible"/>
                                      </p:to>
                                    </p:set>
                                    <p:anim calcmode="lin" valueType="num">
                                      <p:cBhvr additive="base">
                                        <p:cTn id="137" dur="250" fill="hold"/>
                                        <p:tgtEl>
                                          <p:spTgt spid="24"/>
                                        </p:tgtEl>
                                        <p:attrNameLst>
                                          <p:attrName>ppt_x</p:attrName>
                                        </p:attrNameLst>
                                      </p:cBhvr>
                                      <p:tavLst>
                                        <p:tav tm="0">
                                          <p:val>
                                            <p:strVal val="#ppt_x"/>
                                          </p:val>
                                        </p:tav>
                                        <p:tav tm="100000">
                                          <p:val>
                                            <p:strVal val="#ppt_x"/>
                                          </p:val>
                                        </p:tav>
                                      </p:tavLst>
                                    </p:anim>
                                    <p:anim calcmode="lin" valueType="num">
                                      <p:cBhvr additive="base">
                                        <p:cTn id="138" dur="250" fill="hold"/>
                                        <p:tgtEl>
                                          <p:spTgt spid="24"/>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additive="base">
                                        <p:cTn id="142" dur="250" fill="hold"/>
                                        <p:tgtEl>
                                          <p:spTgt spid="20"/>
                                        </p:tgtEl>
                                        <p:attrNameLst>
                                          <p:attrName>ppt_x</p:attrName>
                                        </p:attrNameLst>
                                      </p:cBhvr>
                                      <p:tavLst>
                                        <p:tav tm="0">
                                          <p:val>
                                            <p:strVal val="#ppt_x"/>
                                          </p:val>
                                        </p:tav>
                                        <p:tav tm="100000">
                                          <p:val>
                                            <p:strVal val="#ppt_x"/>
                                          </p:val>
                                        </p:tav>
                                      </p:tavLst>
                                    </p:anim>
                                    <p:anim calcmode="lin" valueType="num">
                                      <p:cBhvr additive="base">
                                        <p:cTn id="143" dur="250" fill="hold"/>
                                        <p:tgtEl>
                                          <p:spTgt spid="2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26"/>
                                        </p:tgtEl>
                                        <p:attrNameLst>
                                          <p:attrName>style.visibility</p:attrName>
                                        </p:attrNameLst>
                                      </p:cBhvr>
                                      <p:to>
                                        <p:strVal val="visible"/>
                                      </p:to>
                                    </p:set>
                                    <p:anim calcmode="lin" valueType="num">
                                      <p:cBhvr additive="base">
                                        <p:cTn id="147" dur="250" fill="hold"/>
                                        <p:tgtEl>
                                          <p:spTgt spid="26"/>
                                        </p:tgtEl>
                                        <p:attrNameLst>
                                          <p:attrName>ppt_x</p:attrName>
                                        </p:attrNameLst>
                                      </p:cBhvr>
                                      <p:tavLst>
                                        <p:tav tm="0">
                                          <p:val>
                                            <p:strVal val="#ppt_x"/>
                                          </p:val>
                                        </p:tav>
                                        <p:tav tm="100000">
                                          <p:val>
                                            <p:strVal val="#ppt_x"/>
                                          </p:val>
                                        </p:tav>
                                      </p:tavLst>
                                    </p:anim>
                                    <p:anim calcmode="lin" valueType="num">
                                      <p:cBhvr additive="base">
                                        <p:cTn id="148" dur="250" fill="hold"/>
                                        <p:tgtEl>
                                          <p:spTgt spid="2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5"/>
                                        </p:tgtEl>
                                        <p:attrNameLst>
                                          <p:attrName>style.visibility</p:attrName>
                                        </p:attrNameLst>
                                      </p:cBhvr>
                                      <p:to>
                                        <p:strVal val="visible"/>
                                      </p:to>
                                    </p:set>
                                    <p:anim calcmode="lin" valueType="num">
                                      <p:cBhvr additive="base">
                                        <p:cTn id="152" dur="250" fill="hold"/>
                                        <p:tgtEl>
                                          <p:spTgt spid="25"/>
                                        </p:tgtEl>
                                        <p:attrNameLst>
                                          <p:attrName>ppt_x</p:attrName>
                                        </p:attrNameLst>
                                      </p:cBhvr>
                                      <p:tavLst>
                                        <p:tav tm="0">
                                          <p:val>
                                            <p:strVal val="#ppt_x"/>
                                          </p:val>
                                        </p:tav>
                                        <p:tav tm="100000">
                                          <p:val>
                                            <p:strVal val="#ppt_x"/>
                                          </p:val>
                                        </p:tav>
                                      </p:tavLst>
                                    </p:anim>
                                    <p:anim calcmode="lin" valueType="num">
                                      <p:cBhvr additive="base">
                                        <p:cTn id="153"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20" grpId="0"/>
      <p:bldP spid="25" grpId="0"/>
      <p:bldP spid="28" grpId="0"/>
      <p:bldP spid="29" grpId="0"/>
      <p:bldP spid="30" grpId="0"/>
      <p:bldP spid="31" grpId="0"/>
      <p:bldP spid="32" grpId="0"/>
      <p:bldP spid="33" grpId="0"/>
      <p:bldP spid="34" grpId="0"/>
      <p:bldP spid="35" grpId="0" animBg="1"/>
      <p:bldP spid="36" grpId="0" animBg="1"/>
      <p:bldP spid="37"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Straight Connector 49"/>
          <p:cNvCxnSpPr/>
          <p:nvPr/>
        </p:nvCxnSpPr>
        <p:spPr>
          <a:xfrm>
            <a:off x="2260228"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260228" y="3881480"/>
            <a:ext cx="1031744"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012575" y="1534454"/>
            <a:ext cx="1832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6079375" y="2645281"/>
            <a:ext cx="7658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5771373" y="3881480"/>
            <a:ext cx="107389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Strategy Diagram</a:t>
            </a:r>
          </a:p>
        </p:txBody>
      </p:sp>
      <p:sp>
        <p:nvSpPr>
          <p:cNvPr id="4" name="Oval 3"/>
          <p:cNvSpPr>
            <a:spLocks noChangeArrowheads="1"/>
          </p:cNvSpPr>
          <p:nvPr/>
        </p:nvSpPr>
        <p:spPr bwMode="auto">
          <a:xfrm>
            <a:off x="4788829" y="1951833"/>
            <a:ext cx="1365492" cy="1386533"/>
          </a:xfrm>
          <a:prstGeom prst="ellipse">
            <a:avLst/>
          </a:prstGeom>
          <a:solidFill>
            <a:srgbClr val="0E7FB7">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5" name="Oval 4"/>
          <p:cNvSpPr>
            <a:spLocks noChangeArrowheads="1"/>
          </p:cNvSpPr>
          <p:nvPr/>
        </p:nvSpPr>
        <p:spPr bwMode="auto">
          <a:xfrm>
            <a:off x="3801944" y="1352683"/>
            <a:ext cx="1365492" cy="1386533"/>
          </a:xfrm>
          <a:prstGeom prst="ellipse">
            <a:avLst/>
          </a:prstGeom>
          <a:solidFill>
            <a:srgbClr val="45C1A4">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6" name="Oval 5"/>
          <p:cNvSpPr>
            <a:spLocks noChangeArrowheads="1"/>
          </p:cNvSpPr>
          <p:nvPr/>
        </p:nvSpPr>
        <p:spPr bwMode="auto">
          <a:xfrm>
            <a:off x="2931464" y="1951833"/>
            <a:ext cx="1365492" cy="1386533"/>
          </a:xfrm>
          <a:prstGeom prst="ellipse">
            <a:avLst/>
          </a:prstGeom>
          <a:solidFill>
            <a:srgbClr val="4BACC6">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7" name="Oval 6"/>
          <p:cNvSpPr>
            <a:spLocks noChangeArrowheads="1"/>
          </p:cNvSpPr>
          <p:nvPr/>
        </p:nvSpPr>
        <p:spPr bwMode="auto">
          <a:xfrm>
            <a:off x="4484690" y="3090217"/>
            <a:ext cx="1365492" cy="1386533"/>
          </a:xfrm>
          <a:prstGeom prst="ellipse">
            <a:avLst/>
          </a:prstGeom>
          <a:solidFill>
            <a:srgbClr val="B9D51F">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8" name="Oval 7"/>
          <p:cNvSpPr>
            <a:spLocks noChangeArrowheads="1"/>
          </p:cNvSpPr>
          <p:nvPr/>
        </p:nvSpPr>
        <p:spPr bwMode="auto">
          <a:xfrm>
            <a:off x="3239028" y="3090217"/>
            <a:ext cx="1365492" cy="1386533"/>
          </a:xfrm>
          <a:prstGeom prst="ellipse">
            <a:avLst/>
          </a:prstGeom>
          <a:solidFill>
            <a:srgbClr val="45C1A4">
              <a:alpha val="85000"/>
            </a:srgbClr>
          </a:solidFill>
          <a:ln w="76200">
            <a:solidFill>
              <a:schemeClr val="bg1"/>
            </a:solidFill>
          </a:ln>
        </p:spPr>
        <p:txBody>
          <a:bodyPr vert="horz" wrap="square" lIns="91440" tIns="45720" rIns="91440" bIns="45720" numCol="1" anchor="t" anchorCtr="0" compatLnSpc="1"/>
          <a:lstStyle/>
          <a:p>
            <a:endParaRPr lang="en-US"/>
          </a:p>
        </p:txBody>
      </p:sp>
      <p:sp>
        <p:nvSpPr>
          <p:cNvPr id="3" name="Oval 2"/>
          <p:cNvSpPr>
            <a:spLocks noChangeArrowheads="1"/>
          </p:cNvSpPr>
          <p:nvPr/>
        </p:nvSpPr>
        <p:spPr bwMode="auto">
          <a:xfrm>
            <a:off x="3842741" y="2362750"/>
            <a:ext cx="1365492" cy="1386533"/>
          </a:xfrm>
          <a:prstGeom prst="ellipse">
            <a:avLst/>
          </a:prstGeom>
          <a:solidFill>
            <a:schemeClr val="bg1"/>
          </a:solidFill>
          <a:ln w="152400">
            <a:solidFill>
              <a:schemeClr val="bg1"/>
            </a:solidFill>
          </a:ln>
        </p:spPr>
        <p:txBody>
          <a:bodyPr vert="horz" wrap="square" lIns="91440" tIns="45720" rIns="91440" bIns="45720" numCol="1" anchor="t" anchorCtr="0" compatLnSpc="1"/>
          <a:lstStyle/>
          <a:p>
            <a:endParaRPr lang="en-US"/>
          </a:p>
        </p:txBody>
      </p:sp>
      <p:grpSp>
        <p:nvGrpSpPr>
          <p:cNvPr id="17" name="Group 16"/>
          <p:cNvGrpSpPr/>
          <p:nvPr/>
        </p:nvGrpSpPr>
        <p:grpSpPr>
          <a:xfrm>
            <a:off x="4267200" y="1763401"/>
            <a:ext cx="506125" cy="353744"/>
            <a:chOff x="7999238" y="1399322"/>
            <a:chExt cx="464215" cy="324452"/>
          </a:xfrm>
          <a:solidFill>
            <a:schemeClr val="bg1"/>
          </a:solidFill>
        </p:grpSpPr>
        <p:sp>
          <p:nvSpPr>
            <p:cNvPr id="18"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 name="Group 19"/>
          <p:cNvGrpSpPr/>
          <p:nvPr/>
        </p:nvGrpSpPr>
        <p:grpSpPr>
          <a:xfrm>
            <a:off x="3606016" y="3614964"/>
            <a:ext cx="473450" cy="538755"/>
            <a:chOff x="2927811" y="2108124"/>
            <a:chExt cx="361887" cy="411804"/>
          </a:xfrm>
          <a:solidFill>
            <a:schemeClr val="bg1"/>
          </a:solidFill>
        </p:grpSpPr>
        <p:sp>
          <p:nvSpPr>
            <p:cNvPr id="21"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 name="Group 24"/>
          <p:cNvGrpSpPr/>
          <p:nvPr/>
        </p:nvGrpSpPr>
        <p:grpSpPr>
          <a:xfrm>
            <a:off x="5070876" y="3626216"/>
            <a:ext cx="270372" cy="492465"/>
            <a:chOff x="3536781" y="2689641"/>
            <a:chExt cx="279527" cy="509141"/>
          </a:xfrm>
          <a:solidFill>
            <a:schemeClr val="bg1"/>
          </a:solidFill>
        </p:grpSpPr>
        <p:sp>
          <p:nvSpPr>
            <p:cNvPr id="26"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1" name="Group 30"/>
          <p:cNvGrpSpPr/>
          <p:nvPr/>
        </p:nvGrpSpPr>
        <p:grpSpPr>
          <a:xfrm>
            <a:off x="5341248" y="2456667"/>
            <a:ext cx="348168" cy="376864"/>
            <a:chOff x="1847137" y="4256991"/>
            <a:chExt cx="454232" cy="491670"/>
          </a:xfrm>
          <a:solidFill>
            <a:schemeClr val="bg1"/>
          </a:solidFill>
        </p:grpSpPr>
        <p:sp>
          <p:nvSpPr>
            <p:cNvPr id="32"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296783" y="2405110"/>
            <a:ext cx="426779" cy="441753"/>
            <a:chOff x="1163293" y="4009909"/>
            <a:chExt cx="426779" cy="441753"/>
          </a:xfrm>
          <a:solidFill>
            <a:schemeClr val="bg1"/>
          </a:solidFill>
        </p:grpSpPr>
        <p:sp>
          <p:nvSpPr>
            <p:cNvPr id="3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58" name="Oval 57"/>
          <p:cNvSpPr>
            <a:spLocks noChangeArrowheads="1"/>
          </p:cNvSpPr>
          <p:nvPr/>
        </p:nvSpPr>
        <p:spPr bwMode="auto">
          <a:xfrm>
            <a:off x="6462322" y="2364390"/>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60" name="Text Box 10"/>
          <p:cNvSpPr txBox="1">
            <a:spLocks noChangeArrowheads="1"/>
          </p:cNvSpPr>
          <p:nvPr/>
        </p:nvSpPr>
        <p:spPr bwMode="auto">
          <a:xfrm>
            <a:off x="7183101" y="11522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Repair</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1" name="Text Box 10"/>
          <p:cNvSpPr txBox="1">
            <a:spLocks noChangeArrowheads="1"/>
          </p:cNvSpPr>
          <p:nvPr/>
        </p:nvSpPr>
        <p:spPr bwMode="auto">
          <a:xfrm>
            <a:off x="7183101" y="2281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Running Out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2" name="Text Box 10"/>
          <p:cNvSpPr txBox="1">
            <a:spLocks noChangeArrowheads="1"/>
          </p:cNvSpPr>
          <p:nvPr/>
        </p:nvSpPr>
        <p:spPr bwMode="auto">
          <a:xfrm>
            <a:off x="7183101" y="35003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Idea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5" name="Text Box 10"/>
          <p:cNvSpPr txBox="1">
            <a:spLocks noChangeArrowheads="1"/>
          </p:cNvSpPr>
          <p:nvPr/>
        </p:nvSpPr>
        <p:spPr bwMode="auto">
          <a:xfrm>
            <a:off x="304800" y="22669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Big Size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6" name="Text Box 10"/>
          <p:cNvSpPr txBox="1">
            <a:spLocks noChangeArrowheads="1"/>
          </p:cNvSpPr>
          <p:nvPr/>
        </p:nvSpPr>
        <p:spPr bwMode="auto">
          <a:xfrm>
            <a:off x="324678" y="34861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Network</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graphicFrame>
        <p:nvGraphicFramePr>
          <p:cNvPr id="67" name="Chart 66"/>
          <p:cNvGraphicFramePr/>
          <p:nvPr/>
        </p:nvGraphicFramePr>
        <p:xfrm>
          <a:off x="3682648" y="2266950"/>
          <a:ext cx="1672936" cy="1600200"/>
        </p:xfrm>
        <a:graphic>
          <a:graphicData uri="http://schemas.openxmlformats.org/drawingml/2006/chart">
            <c:chart xmlns:c="http://schemas.openxmlformats.org/drawingml/2006/chart" xmlns:r="http://schemas.openxmlformats.org/officeDocument/2006/relationships" r:id="rId2"/>
          </a:graphicData>
        </a:graphic>
      </p:graphicFrame>
      <p:grpSp>
        <p:nvGrpSpPr>
          <p:cNvPr id="13" name="Group 12"/>
          <p:cNvGrpSpPr/>
          <p:nvPr/>
        </p:nvGrpSpPr>
        <p:grpSpPr>
          <a:xfrm>
            <a:off x="4268463" y="2746020"/>
            <a:ext cx="455937" cy="435330"/>
            <a:chOff x="4417791" y="3086470"/>
            <a:chExt cx="441754" cy="421788"/>
          </a:xfrm>
          <a:solidFill>
            <a:schemeClr val="bg1">
              <a:lumMod val="75000"/>
            </a:schemeClr>
          </a:solidFill>
        </p:grpSpPr>
        <p:sp>
          <p:nvSpPr>
            <p:cNvPr id="14"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5"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16" name="Text Box 10"/>
          <p:cNvSpPr txBox="1">
            <a:spLocks noChangeArrowheads="1"/>
          </p:cNvSpPr>
          <p:nvPr/>
        </p:nvSpPr>
        <p:spPr bwMode="auto">
          <a:xfrm>
            <a:off x="4003405" y="3181350"/>
            <a:ext cx="100862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rPr>
              <a:t>Display</a:t>
            </a:r>
            <a:endParaRPr lang="en-US" sz="1000" b="1" smtClean="0">
              <a:solidFill>
                <a:schemeClr val="bg1">
                  <a:lumMod val="7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Oval 67"/>
          <p:cNvSpPr>
            <a:spLocks noChangeArrowheads="1"/>
          </p:cNvSpPr>
          <p:nvPr/>
        </p:nvSpPr>
        <p:spPr bwMode="auto">
          <a:xfrm>
            <a:off x="6462322" y="3624507"/>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69" name="Oval 68"/>
          <p:cNvSpPr>
            <a:spLocks noChangeArrowheads="1"/>
          </p:cNvSpPr>
          <p:nvPr/>
        </p:nvSpPr>
        <p:spPr bwMode="auto">
          <a:xfrm>
            <a:off x="6462322" y="12623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0" name="Oval 69"/>
          <p:cNvSpPr>
            <a:spLocks noChangeArrowheads="1"/>
          </p:cNvSpPr>
          <p:nvPr/>
        </p:nvSpPr>
        <p:spPr bwMode="auto">
          <a:xfrm>
            <a:off x="2104025" y="3624507"/>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71" name="Oval 70"/>
          <p:cNvSpPr>
            <a:spLocks noChangeArrowheads="1"/>
          </p:cNvSpPr>
          <p:nvPr/>
        </p:nvSpPr>
        <p:spPr bwMode="auto">
          <a:xfrm>
            <a:off x="2104025" y="2343150"/>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72" name="Text Box 10"/>
          <p:cNvSpPr txBox="1">
            <a:spLocks noChangeArrowheads="1"/>
          </p:cNvSpPr>
          <p:nvPr/>
        </p:nvSpPr>
        <p:spPr bwMode="auto">
          <a:xfrm>
            <a:off x="2163414" y="252347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3" name="Text Box 10"/>
          <p:cNvSpPr txBox="1">
            <a:spLocks noChangeArrowheads="1"/>
          </p:cNvSpPr>
          <p:nvPr/>
        </p:nvSpPr>
        <p:spPr bwMode="auto">
          <a:xfrm>
            <a:off x="2169715" y="379519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4" name="Text Box 10"/>
          <p:cNvSpPr txBox="1">
            <a:spLocks noChangeArrowheads="1"/>
          </p:cNvSpPr>
          <p:nvPr/>
        </p:nvSpPr>
        <p:spPr bwMode="auto">
          <a:xfrm>
            <a:off x="6521711" y="1419038"/>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5" name="Text Box 10"/>
          <p:cNvSpPr txBox="1">
            <a:spLocks noChangeArrowheads="1"/>
          </p:cNvSpPr>
          <p:nvPr/>
        </p:nvSpPr>
        <p:spPr bwMode="auto">
          <a:xfrm>
            <a:off x="6521711" y="250470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6" name="Text Box 10"/>
          <p:cNvSpPr txBox="1">
            <a:spLocks noChangeArrowheads="1"/>
          </p:cNvSpPr>
          <p:nvPr/>
        </p:nvSpPr>
        <p:spPr bwMode="auto">
          <a:xfrm>
            <a:off x="6521710" y="3771363"/>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 calcmode="lin" valueType="num">
                                      <p:cBhvr additive="base">
                                        <p:cTn id="17" dur="250" fill="hold"/>
                                        <p:tgtEl>
                                          <p:spTgt spid="67"/>
                                        </p:tgtEl>
                                        <p:attrNameLst>
                                          <p:attrName>ppt_x</p:attrName>
                                        </p:attrNameLst>
                                      </p:cBhvr>
                                      <p:tavLst>
                                        <p:tav tm="0">
                                          <p:val>
                                            <p:strVal val="#ppt_x"/>
                                          </p:val>
                                        </p:tav>
                                        <p:tav tm="100000">
                                          <p:val>
                                            <p:strVal val="#ppt_x"/>
                                          </p:val>
                                        </p:tav>
                                      </p:tavLst>
                                    </p:anim>
                                    <p:anim calcmode="lin" valueType="num">
                                      <p:cBhvr additive="base">
                                        <p:cTn id="18" dur="250" fill="hold"/>
                                        <p:tgtEl>
                                          <p:spTgt spid="6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250" fill="hold"/>
                                        <p:tgtEl>
                                          <p:spTgt spid="13"/>
                                        </p:tgtEl>
                                        <p:attrNameLst>
                                          <p:attrName>ppt_x</p:attrName>
                                        </p:attrNameLst>
                                      </p:cBhvr>
                                      <p:tavLst>
                                        <p:tav tm="0">
                                          <p:val>
                                            <p:strVal val="#ppt_x"/>
                                          </p:val>
                                        </p:tav>
                                        <p:tav tm="100000">
                                          <p:val>
                                            <p:strVal val="#ppt_x"/>
                                          </p:val>
                                        </p:tav>
                                      </p:tavLst>
                                    </p:anim>
                                    <p:anim calcmode="lin" valueType="num">
                                      <p:cBhvr additive="base">
                                        <p:cTn id="23" dur="250" fill="hold"/>
                                        <p:tgtEl>
                                          <p:spTgt spid="13"/>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250" fill="hold"/>
                                        <p:tgtEl>
                                          <p:spTgt spid="16"/>
                                        </p:tgtEl>
                                        <p:attrNameLst>
                                          <p:attrName>ppt_x</p:attrName>
                                        </p:attrNameLst>
                                      </p:cBhvr>
                                      <p:tavLst>
                                        <p:tav tm="0">
                                          <p:val>
                                            <p:strVal val="#ppt_x"/>
                                          </p:val>
                                        </p:tav>
                                        <p:tav tm="100000">
                                          <p:val>
                                            <p:strVal val="#ppt_x"/>
                                          </p:val>
                                        </p:tav>
                                      </p:tavLst>
                                    </p:anim>
                                    <p:anim calcmode="lin" valueType="num">
                                      <p:cBhvr additive="base">
                                        <p:cTn id="28" dur="25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5"/>
                                        </p:tgtEl>
                                        <p:attrNameLst>
                                          <p:attrName>style.visibility</p:attrName>
                                        </p:attrNameLst>
                                      </p:cBhvr>
                                      <p:to>
                                        <p:strVal val="visible"/>
                                      </p:to>
                                    </p:set>
                                    <p:anim calcmode="lin" valueType="num">
                                      <p:cBhvr additive="base">
                                        <p:cTn id="32" dur="250" fill="hold"/>
                                        <p:tgtEl>
                                          <p:spTgt spid="5"/>
                                        </p:tgtEl>
                                        <p:attrNameLst>
                                          <p:attrName>ppt_x</p:attrName>
                                        </p:attrNameLst>
                                      </p:cBhvr>
                                      <p:tavLst>
                                        <p:tav tm="0">
                                          <p:val>
                                            <p:strVal val="#ppt_x"/>
                                          </p:val>
                                        </p:tav>
                                        <p:tav tm="100000">
                                          <p:val>
                                            <p:strVal val="#ppt_x"/>
                                          </p:val>
                                        </p:tav>
                                      </p:tavLst>
                                    </p:anim>
                                    <p:anim calcmode="lin" valueType="num">
                                      <p:cBhvr additive="base">
                                        <p:cTn id="33" dur="250" fill="hold"/>
                                        <p:tgtEl>
                                          <p:spTgt spid="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250" fill="hold"/>
                                        <p:tgtEl>
                                          <p:spTgt spid="17"/>
                                        </p:tgtEl>
                                        <p:attrNameLst>
                                          <p:attrName>ppt_x</p:attrName>
                                        </p:attrNameLst>
                                      </p:cBhvr>
                                      <p:tavLst>
                                        <p:tav tm="0">
                                          <p:val>
                                            <p:strVal val="#ppt_x"/>
                                          </p:val>
                                        </p:tav>
                                        <p:tav tm="100000">
                                          <p:val>
                                            <p:strVal val="#ppt_x"/>
                                          </p:val>
                                        </p:tav>
                                      </p:tavLst>
                                    </p:anim>
                                    <p:anim calcmode="lin" valueType="num">
                                      <p:cBhvr additive="base">
                                        <p:cTn id="38" dur="250" fill="hold"/>
                                        <p:tgtEl>
                                          <p:spTgt spid="17"/>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 calcmode="lin" valueType="num">
                                      <p:cBhvr additive="base">
                                        <p:cTn id="42" dur="250" fill="hold"/>
                                        <p:tgtEl>
                                          <p:spTgt spid="39"/>
                                        </p:tgtEl>
                                        <p:attrNameLst>
                                          <p:attrName>ppt_x</p:attrName>
                                        </p:attrNameLst>
                                      </p:cBhvr>
                                      <p:tavLst>
                                        <p:tav tm="0">
                                          <p:val>
                                            <p:strVal val="#ppt_x"/>
                                          </p:val>
                                        </p:tav>
                                        <p:tav tm="100000">
                                          <p:val>
                                            <p:strVal val="#ppt_x"/>
                                          </p:val>
                                        </p:tav>
                                      </p:tavLst>
                                    </p:anim>
                                    <p:anim calcmode="lin" valueType="num">
                                      <p:cBhvr additive="base">
                                        <p:cTn id="43" dur="250" fill="hold"/>
                                        <p:tgtEl>
                                          <p:spTgt spid="3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250" fill="hold"/>
                                        <p:tgtEl>
                                          <p:spTgt spid="69"/>
                                        </p:tgtEl>
                                        <p:attrNameLst>
                                          <p:attrName>ppt_x</p:attrName>
                                        </p:attrNameLst>
                                      </p:cBhvr>
                                      <p:tavLst>
                                        <p:tav tm="0">
                                          <p:val>
                                            <p:strVal val="#ppt_x"/>
                                          </p:val>
                                        </p:tav>
                                        <p:tav tm="100000">
                                          <p:val>
                                            <p:strVal val="#ppt_x"/>
                                          </p:val>
                                        </p:tav>
                                      </p:tavLst>
                                    </p:anim>
                                    <p:anim calcmode="lin" valueType="num">
                                      <p:cBhvr additive="base">
                                        <p:cTn id="48" dur="250" fill="hold"/>
                                        <p:tgtEl>
                                          <p:spTgt spid="6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74"/>
                                        </p:tgtEl>
                                        <p:attrNameLst>
                                          <p:attrName>style.visibility</p:attrName>
                                        </p:attrNameLst>
                                      </p:cBhvr>
                                      <p:to>
                                        <p:strVal val="visible"/>
                                      </p:to>
                                    </p:set>
                                    <p:anim calcmode="lin" valueType="num">
                                      <p:cBhvr additive="base">
                                        <p:cTn id="52" dur="250" fill="hold"/>
                                        <p:tgtEl>
                                          <p:spTgt spid="74"/>
                                        </p:tgtEl>
                                        <p:attrNameLst>
                                          <p:attrName>ppt_x</p:attrName>
                                        </p:attrNameLst>
                                      </p:cBhvr>
                                      <p:tavLst>
                                        <p:tav tm="0">
                                          <p:val>
                                            <p:strVal val="#ppt_x"/>
                                          </p:val>
                                        </p:tav>
                                        <p:tav tm="100000">
                                          <p:val>
                                            <p:strVal val="#ppt_x"/>
                                          </p:val>
                                        </p:tav>
                                      </p:tavLst>
                                    </p:anim>
                                    <p:anim calcmode="lin" valueType="num">
                                      <p:cBhvr additive="base">
                                        <p:cTn id="53" dur="250" fill="hold"/>
                                        <p:tgtEl>
                                          <p:spTgt spid="7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60"/>
                                        </p:tgtEl>
                                        <p:attrNameLst>
                                          <p:attrName>style.visibility</p:attrName>
                                        </p:attrNameLst>
                                      </p:cBhvr>
                                      <p:to>
                                        <p:strVal val="visible"/>
                                      </p:to>
                                    </p:set>
                                    <p:anim calcmode="lin" valueType="num">
                                      <p:cBhvr additive="base">
                                        <p:cTn id="57" dur="250" fill="hold"/>
                                        <p:tgtEl>
                                          <p:spTgt spid="60"/>
                                        </p:tgtEl>
                                        <p:attrNameLst>
                                          <p:attrName>ppt_x</p:attrName>
                                        </p:attrNameLst>
                                      </p:cBhvr>
                                      <p:tavLst>
                                        <p:tav tm="0">
                                          <p:val>
                                            <p:strVal val="#ppt_x"/>
                                          </p:val>
                                        </p:tav>
                                        <p:tav tm="100000">
                                          <p:val>
                                            <p:strVal val="#ppt_x"/>
                                          </p:val>
                                        </p:tav>
                                      </p:tavLst>
                                    </p:anim>
                                    <p:anim calcmode="lin" valueType="num">
                                      <p:cBhvr additive="base">
                                        <p:cTn id="58" dur="250" fill="hold"/>
                                        <p:tgtEl>
                                          <p:spTgt spid="60"/>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250" fill="hold"/>
                                        <p:tgtEl>
                                          <p:spTgt spid="4"/>
                                        </p:tgtEl>
                                        <p:attrNameLst>
                                          <p:attrName>ppt_x</p:attrName>
                                        </p:attrNameLst>
                                      </p:cBhvr>
                                      <p:tavLst>
                                        <p:tav tm="0">
                                          <p:val>
                                            <p:strVal val="#ppt_x"/>
                                          </p:val>
                                        </p:tav>
                                        <p:tav tm="100000">
                                          <p:val>
                                            <p:strVal val="#ppt_x"/>
                                          </p:val>
                                        </p:tav>
                                      </p:tavLst>
                                    </p:anim>
                                    <p:anim calcmode="lin" valueType="num">
                                      <p:cBhvr additive="base">
                                        <p:cTn id="63" dur="25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nodeType="after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additive="base">
                                        <p:cTn id="67" dur="250" fill="hold"/>
                                        <p:tgtEl>
                                          <p:spTgt spid="31"/>
                                        </p:tgtEl>
                                        <p:attrNameLst>
                                          <p:attrName>ppt_x</p:attrName>
                                        </p:attrNameLst>
                                      </p:cBhvr>
                                      <p:tavLst>
                                        <p:tav tm="0">
                                          <p:val>
                                            <p:strVal val="#ppt_x"/>
                                          </p:val>
                                        </p:tav>
                                        <p:tav tm="100000">
                                          <p:val>
                                            <p:strVal val="#ppt_x"/>
                                          </p:val>
                                        </p:tav>
                                      </p:tavLst>
                                    </p:anim>
                                    <p:anim calcmode="lin" valueType="num">
                                      <p:cBhvr additive="base">
                                        <p:cTn id="68" dur="250" fill="hold"/>
                                        <p:tgtEl>
                                          <p:spTgt spid="31"/>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 calcmode="lin" valueType="num">
                                      <p:cBhvr additive="base">
                                        <p:cTn id="77" dur="250" fill="hold"/>
                                        <p:tgtEl>
                                          <p:spTgt spid="58"/>
                                        </p:tgtEl>
                                        <p:attrNameLst>
                                          <p:attrName>ppt_x</p:attrName>
                                        </p:attrNameLst>
                                      </p:cBhvr>
                                      <p:tavLst>
                                        <p:tav tm="0">
                                          <p:val>
                                            <p:strVal val="#ppt_x"/>
                                          </p:val>
                                        </p:tav>
                                        <p:tav tm="100000">
                                          <p:val>
                                            <p:strVal val="#ppt_x"/>
                                          </p:val>
                                        </p:tav>
                                      </p:tavLst>
                                    </p:anim>
                                    <p:anim calcmode="lin" valueType="num">
                                      <p:cBhvr additive="base">
                                        <p:cTn id="78" dur="250" fill="hold"/>
                                        <p:tgtEl>
                                          <p:spTgt spid="5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75"/>
                                        </p:tgtEl>
                                        <p:attrNameLst>
                                          <p:attrName>style.visibility</p:attrName>
                                        </p:attrNameLst>
                                      </p:cBhvr>
                                      <p:to>
                                        <p:strVal val="visible"/>
                                      </p:to>
                                    </p:set>
                                    <p:anim calcmode="lin" valueType="num">
                                      <p:cBhvr additive="base">
                                        <p:cTn id="82" dur="250" fill="hold"/>
                                        <p:tgtEl>
                                          <p:spTgt spid="75"/>
                                        </p:tgtEl>
                                        <p:attrNameLst>
                                          <p:attrName>ppt_x</p:attrName>
                                        </p:attrNameLst>
                                      </p:cBhvr>
                                      <p:tavLst>
                                        <p:tav tm="0">
                                          <p:val>
                                            <p:strVal val="#ppt_x"/>
                                          </p:val>
                                        </p:tav>
                                        <p:tav tm="100000">
                                          <p:val>
                                            <p:strVal val="#ppt_x"/>
                                          </p:val>
                                        </p:tav>
                                      </p:tavLst>
                                    </p:anim>
                                    <p:anim calcmode="lin" valueType="num">
                                      <p:cBhvr additive="base">
                                        <p:cTn id="83" dur="250" fill="hold"/>
                                        <p:tgtEl>
                                          <p:spTgt spid="75"/>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additive="base">
                                        <p:cTn id="87" dur="250" fill="hold"/>
                                        <p:tgtEl>
                                          <p:spTgt spid="61"/>
                                        </p:tgtEl>
                                        <p:attrNameLst>
                                          <p:attrName>ppt_x</p:attrName>
                                        </p:attrNameLst>
                                      </p:cBhvr>
                                      <p:tavLst>
                                        <p:tav tm="0">
                                          <p:val>
                                            <p:strVal val="#ppt_x"/>
                                          </p:val>
                                        </p:tav>
                                        <p:tav tm="100000">
                                          <p:val>
                                            <p:strVal val="#ppt_x"/>
                                          </p:val>
                                        </p:tav>
                                      </p:tavLst>
                                    </p:anim>
                                    <p:anim calcmode="lin" valueType="num">
                                      <p:cBhvr additive="base">
                                        <p:cTn id="88" dur="250" fill="hold"/>
                                        <p:tgtEl>
                                          <p:spTgt spid="6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 calcmode="lin" valueType="num">
                                      <p:cBhvr additive="base">
                                        <p:cTn id="92" dur="250" fill="hold"/>
                                        <p:tgtEl>
                                          <p:spTgt spid="7"/>
                                        </p:tgtEl>
                                        <p:attrNameLst>
                                          <p:attrName>ppt_x</p:attrName>
                                        </p:attrNameLst>
                                      </p:cBhvr>
                                      <p:tavLst>
                                        <p:tav tm="0">
                                          <p:val>
                                            <p:strVal val="#ppt_x"/>
                                          </p:val>
                                        </p:tav>
                                        <p:tav tm="100000">
                                          <p:val>
                                            <p:strVal val="#ppt_x"/>
                                          </p:val>
                                        </p:tav>
                                      </p:tavLst>
                                    </p:anim>
                                    <p:anim calcmode="lin" valueType="num">
                                      <p:cBhvr additive="base">
                                        <p:cTn id="93" dur="250" fill="hold"/>
                                        <p:tgtEl>
                                          <p:spTgt spid="7"/>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25"/>
                                        </p:tgtEl>
                                        <p:attrNameLst>
                                          <p:attrName>style.visibility</p:attrName>
                                        </p:attrNameLst>
                                      </p:cBhvr>
                                      <p:to>
                                        <p:strVal val="visible"/>
                                      </p:to>
                                    </p:set>
                                    <p:anim calcmode="lin" valueType="num">
                                      <p:cBhvr additive="base">
                                        <p:cTn id="97" dur="250" fill="hold"/>
                                        <p:tgtEl>
                                          <p:spTgt spid="25"/>
                                        </p:tgtEl>
                                        <p:attrNameLst>
                                          <p:attrName>ppt_x</p:attrName>
                                        </p:attrNameLst>
                                      </p:cBhvr>
                                      <p:tavLst>
                                        <p:tav tm="0">
                                          <p:val>
                                            <p:strVal val="#ppt_x"/>
                                          </p:val>
                                        </p:tav>
                                        <p:tav tm="100000">
                                          <p:val>
                                            <p:strVal val="#ppt_x"/>
                                          </p:val>
                                        </p:tav>
                                      </p:tavLst>
                                    </p:anim>
                                    <p:anim calcmode="lin" valueType="num">
                                      <p:cBhvr additive="base">
                                        <p:cTn id="98" dur="250" fill="hold"/>
                                        <p:tgtEl>
                                          <p:spTgt spid="25"/>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52"/>
                                        </p:tgtEl>
                                        <p:attrNameLst>
                                          <p:attrName>style.visibility</p:attrName>
                                        </p:attrNameLst>
                                      </p:cBhvr>
                                      <p:to>
                                        <p:strVal val="visible"/>
                                      </p:to>
                                    </p:set>
                                    <p:anim calcmode="lin" valueType="num">
                                      <p:cBhvr additive="base">
                                        <p:cTn id="102" dur="250" fill="hold"/>
                                        <p:tgtEl>
                                          <p:spTgt spid="52"/>
                                        </p:tgtEl>
                                        <p:attrNameLst>
                                          <p:attrName>ppt_x</p:attrName>
                                        </p:attrNameLst>
                                      </p:cBhvr>
                                      <p:tavLst>
                                        <p:tav tm="0">
                                          <p:val>
                                            <p:strVal val="#ppt_x"/>
                                          </p:val>
                                        </p:tav>
                                        <p:tav tm="100000">
                                          <p:val>
                                            <p:strVal val="#ppt_x"/>
                                          </p:val>
                                        </p:tav>
                                      </p:tavLst>
                                    </p:anim>
                                    <p:anim calcmode="lin" valueType="num">
                                      <p:cBhvr additive="base">
                                        <p:cTn id="103" dur="250" fill="hold"/>
                                        <p:tgtEl>
                                          <p:spTgt spid="52"/>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8"/>
                                        </p:tgtEl>
                                        <p:attrNameLst>
                                          <p:attrName>style.visibility</p:attrName>
                                        </p:attrNameLst>
                                      </p:cBhvr>
                                      <p:to>
                                        <p:strVal val="visible"/>
                                      </p:to>
                                    </p:set>
                                    <p:anim calcmode="lin" valueType="num">
                                      <p:cBhvr additive="base">
                                        <p:cTn id="107" dur="250" fill="hold"/>
                                        <p:tgtEl>
                                          <p:spTgt spid="68"/>
                                        </p:tgtEl>
                                        <p:attrNameLst>
                                          <p:attrName>ppt_x</p:attrName>
                                        </p:attrNameLst>
                                      </p:cBhvr>
                                      <p:tavLst>
                                        <p:tav tm="0">
                                          <p:val>
                                            <p:strVal val="#ppt_x"/>
                                          </p:val>
                                        </p:tav>
                                        <p:tav tm="100000">
                                          <p:val>
                                            <p:strVal val="#ppt_x"/>
                                          </p:val>
                                        </p:tav>
                                      </p:tavLst>
                                    </p:anim>
                                    <p:anim calcmode="lin" valueType="num">
                                      <p:cBhvr additive="base">
                                        <p:cTn id="108" dur="250" fill="hold"/>
                                        <p:tgtEl>
                                          <p:spTgt spid="68"/>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76"/>
                                        </p:tgtEl>
                                        <p:attrNameLst>
                                          <p:attrName>style.visibility</p:attrName>
                                        </p:attrNameLst>
                                      </p:cBhvr>
                                      <p:to>
                                        <p:strVal val="visible"/>
                                      </p:to>
                                    </p:set>
                                    <p:anim calcmode="lin" valueType="num">
                                      <p:cBhvr additive="base">
                                        <p:cTn id="112" dur="250" fill="hold"/>
                                        <p:tgtEl>
                                          <p:spTgt spid="76"/>
                                        </p:tgtEl>
                                        <p:attrNameLst>
                                          <p:attrName>ppt_x</p:attrName>
                                        </p:attrNameLst>
                                      </p:cBhvr>
                                      <p:tavLst>
                                        <p:tav tm="0">
                                          <p:val>
                                            <p:strVal val="#ppt_x"/>
                                          </p:val>
                                        </p:tav>
                                        <p:tav tm="100000">
                                          <p:val>
                                            <p:strVal val="#ppt_x"/>
                                          </p:val>
                                        </p:tav>
                                      </p:tavLst>
                                    </p:anim>
                                    <p:anim calcmode="lin" valueType="num">
                                      <p:cBhvr additive="base">
                                        <p:cTn id="113" dur="250" fill="hold"/>
                                        <p:tgtEl>
                                          <p:spTgt spid="7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62"/>
                                        </p:tgtEl>
                                        <p:attrNameLst>
                                          <p:attrName>style.visibility</p:attrName>
                                        </p:attrNameLst>
                                      </p:cBhvr>
                                      <p:to>
                                        <p:strVal val="visible"/>
                                      </p:to>
                                    </p:set>
                                    <p:anim calcmode="lin" valueType="num">
                                      <p:cBhvr additive="base">
                                        <p:cTn id="117" dur="250" fill="hold"/>
                                        <p:tgtEl>
                                          <p:spTgt spid="62"/>
                                        </p:tgtEl>
                                        <p:attrNameLst>
                                          <p:attrName>ppt_x</p:attrName>
                                        </p:attrNameLst>
                                      </p:cBhvr>
                                      <p:tavLst>
                                        <p:tav tm="0">
                                          <p:val>
                                            <p:strVal val="#ppt_x"/>
                                          </p:val>
                                        </p:tav>
                                        <p:tav tm="100000">
                                          <p:val>
                                            <p:strVal val="#ppt_x"/>
                                          </p:val>
                                        </p:tav>
                                      </p:tavLst>
                                    </p:anim>
                                    <p:anim calcmode="lin" valueType="num">
                                      <p:cBhvr additive="base">
                                        <p:cTn id="118" dur="250" fill="hold"/>
                                        <p:tgtEl>
                                          <p:spTgt spid="62"/>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8"/>
                                        </p:tgtEl>
                                        <p:attrNameLst>
                                          <p:attrName>style.visibility</p:attrName>
                                        </p:attrNameLst>
                                      </p:cBhvr>
                                      <p:to>
                                        <p:strVal val="visible"/>
                                      </p:to>
                                    </p:set>
                                    <p:anim calcmode="lin" valueType="num">
                                      <p:cBhvr additive="base">
                                        <p:cTn id="122" dur="250" fill="hold"/>
                                        <p:tgtEl>
                                          <p:spTgt spid="8"/>
                                        </p:tgtEl>
                                        <p:attrNameLst>
                                          <p:attrName>ppt_x</p:attrName>
                                        </p:attrNameLst>
                                      </p:cBhvr>
                                      <p:tavLst>
                                        <p:tav tm="0">
                                          <p:val>
                                            <p:strVal val="#ppt_x"/>
                                          </p:val>
                                        </p:tav>
                                        <p:tav tm="100000">
                                          <p:val>
                                            <p:strVal val="#ppt_x"/>
                                          </p:val>
                                        </p:tav>
                                      </p:tavLst>
                                    </p:anim>
                                    <p:anim calcmode="lin" valueType="num">
                                      <p:cBhvr additive="base">
                                        <p:cTn id="123" dur="250" fill="hold"/>
                                        <p:tgtEl>
                                          <p:spTgt spid="8"/>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nodeType="afterEffect">
                                  <p:stCondLst>
                                    <p:cond delay="0"/>
                                  </p:stCondLst>
                                  <p:childTnLst>
                                    <p:set>
                                      <p:cBhvr>
                                        <p:cTn id="126" dur="1" fill="hold">
                                          <p:stCondLst>
                                            <p:cond delay="0"/>
                                          </p:stCondLst>
                                        </p:cTn>
                                        <p:tgtEl>
                                          <p:spTgt spid="20"/>
                                        </p:tgtEl>
                                        <p:attrNameLst>
                                          <p:attrName>style.visibility</p:attrName>
                                        </p:attrNameLst>
                                      </p:cBhvr>
                                      <p:to>
                                        <p:strVal val="visible"/>
                                      </p:to>
                                    </p:set>
                                    <p:anim calcmode="lin" valueType="num">
                                      <p:cBhvr additive="base">
                                        <p:cTn id="127" dur="250" fill="hold"/>
                                        <p:tgtEl>
                                          <p:spTgt spid="20"/>
                                        </p:tgtEl>
                                        <p:attrNameLst>
                                          <p:attrName>ppt_x</p:attrName>
                                        </p:attrNameLst>
                                      </p:cBhvr>
                                      <p:tavLst>
                                        <p:tav tm="0">
                                          <p:val>
                                            <p:strVal val="#ppt_x"/>
                                          </p:val>
                                        </p:tav>
                                        <p:tav tm="100000">
                                          <p:val>
                                            <p:strVal val="#ppt_x"/>
                                          </p:val>
                                        </p:tav>
                                      </p:tavLst>
                                    </p:anim>
                                    <p:anim calcmode="lin" valueType="num">
                                      <p:cBhvr additive="base">
                                        <p:cTn id="128" dur="250" fill="hold"/>
                                        <p:tgtEl>
                                          <p:spTgt spid="2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nodeType="afterEffect">
                                  <p:stCondLst>
                                    <p:cond delay="0"/>
                                  </p:stCondLst>
                                  <p:childTnLst>
                                    <p:set>
                                      <p:cBhvr>
                                        <p:cTn id="131" dur="1" fill="hold">
                                          <p:stCondLst>
                                            <p:cond delay="0"/>
                                          </p:stCondLst>
                                        </p:cTn>
                                        <p:tgtEl>
                                          <p:spTgt spid="53"/>
                                        </p:tgtEl>
                                        <p:attrNameLst>
                                          <p:attrName>style.visibility</p:attrName>
                                        </p:attrNameLst>
                                      </p:cBhvr>
                                      <p:to>
                                        <p:strVal val="visible"/>
                                      </p:to>
                                    </p:set>
                                    <p:anim calcmode="lin" valueType="num">
                                      <p:cBhvr additive="base">
                                        <p:cTn id="132" dur="250" fill="hold"/>
                                        <p:tgtEl>
                                          <p:spTgt spid="53"/>
                                        </p:tgtEl>
                                        <p:attrNameLst>
                                          <p:attrName>ppt_x</p:attrName>
                                        </p:attrNameLst>
                                      </p:cBhvr>
                                      <p:tavLst>
                                        <p:tav tm="0">
                                          <p:val>
                                            <p:strVal val="#ppt_x"/>
                                          </p:val>
                                        </p:tav>
                                        <p:tav tm="100000">
                                          <p:val>
                                            <p:strVal val="#ppt_x"/>
                                          </p:val>
                                        </p:tav>
                                      </p:tavLst>
                                    </p:anim>
                                    <p:anim calcmode="lin" valueType="num">
                                      <p:cBhvr additive="base">
                                        <p:cTn id="133" dur="250" fill="hold"/>
                                        <p:tgtEl>
                                          <p:spTgt spid="53"/>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70"/>
                                        </p:tgtEl>
                                        <p:attrNameLst>
                                          <p:attrName>style.visibility</p:attrName>
                                        </p:attrNameLst>
                                      </p:cBhvr>
                                      <p:to>
                                        <p:strVal val="visible"/>
                                      </p:to>
                                    </p:set>
                                    <p:anim calcmode="lin" valueType="num">
                                      <p:cBhvr additive="base">
                                        <p:cTn id="137" dur="250" fill="hold"/>
                                        <p:tgtEl>
                                          <p:spTgt spid="70"/>
                                        </p:tgtEl>
                                        <p:attrNameLst>
                                          <p:attrName>ppt_x</p:attrName>
                                        </p:attrNameLst>
                                      </p:cBhvr>
                                      <p:tavLst>
                                        <p:tav tm="0">
                                          <p:val>
                                            <p:strVal val="#ppt_x"/>
                                          </p:val>
                                        </p:tav>
                                        <p:tav tm="100000">
                                          <p:val>
                                            <p:strVal val="#ppt_x"/>
                                          </p:val>
                                        </p:tav>
                                      </p:tavLst>
                                    </p:anim>
                                    <p:anim calcmode="lin" valueType="num">
                                      <p:cBhvr additive="base">
                                        <p:cTn id="138" dur="250" fill="hold"/>
                                        <p:tgtEl>
                                          <p:spTgt spid="7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3"/>
                                        </p:tgtEl>
                                        <p:attrNameLst>
                                          <p:attrName>style.visibility</p:attrName>
                                        </p:attrNameLst>
                                      </p:cBhvr>
                                      <p:to>
                                        <p:strVal val="visible"/>
                                      </p:to>
                                    </p:set>
                                    <p:anim calcmode="lin" valueType="num">
                                      <p:cBhvr additive="base">
                                        <p:cTn id="142" dur="250" fill="hold"/>
                                        <p:tgtEl>
                                          <p:spTgt spid="73"/>
                                        </p:tgtEl>
                                        <p:attrNameLst>
                                          <p:attrName>ppt_x</p:attrName>
                                        </p:attrNameLst>
                                      </p:cBhvr>
                                      <p:tavLst>
                                        <p:tav tm="0">
                                          <p:val>
                                            <p:strVal val="#ppt_x"/>
                                          </p:val>
                                        </p:tav>
                                        <p:tav tm="100000">
                                          <p:val>
                                            <p:strVal val="#ppt_x"/>
                                          </p:val>
                                        </p:tav>
                                      </p:tavLst>
                                    </p:anim>
                                    <p:anim calcmode="lin" valueType="num">
                                      <p:cBhvr additive="base">
                                        <p:cTn id="143" dur="250" fill="hold"/>
                                        <p:tgtEl>
                                          <p:spTgt spid="73"/>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6"/>
                                        </p:tgtEl>
                                        <p:attrNameLst>
                                          <p:attrName>style.visibility</p:attrName>
                                        </p:attrNameLst>
                                      </p:cBhvr>
                                      <p:to>
                                        <p:strVal val="visible"/>
                                      </p:to>
                                    </p:set>
                                    <p:anim calcmode="lin" valueType="num">
                                      <p:cBhvr additive="base">
                                        <p:cTn id="147" dur="250" fill="hold"/>
                                        <p:tgtEl>
                                          <p:spTgt spid="66"/>
                                        </p:tgtEl>
                                        <p:attrNameLst>
                                          <p:attrName>ppt_x</p:attrName>
                                        </p:attrNameLst>
                                      </p:cBhvr>
                                      <p:tavLst>
                                        <p:tav tm="0">
                                          <p:val>
                                            <p:strVal val="#ppt_x"/>
                                          </p:val>
                                        </p:tav>
                                        <p:tav tm="100000">
                                          <p:val>
                                            <p:strVal val="#ppt_x"/>
                                          </p:val>
                                        </p:tav>
                                      </p:tavLst>
                                    </p:anim>
                                    <p:anim calcmode="lin" valueType="num">
                                      <p:cBhvr additive="base">
                                        <p:cTn id="148" dur="250" fill="hold"/>
                                        <p:tgtEl>
                                          <p:spTgt spid="6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6"/>
                                        </p:tgtEl>
                                        <p:attrNameLst>
                                          <p:attrName>style.visibility</p:attrName>
                                        </p:attrNameLst>
                                      </p:cBhvr>
                                      <p:to>
                                        <p:strVal val="visible"/>
                                      </p:to>
                                    </p:set>
                                    <p:anim calcmode="lin" valueType="num">
                                      <p:cBhvr additive="base">
                                        <p:cTn id="152" dur="250" fill="hold"/>
                                        <p:tgtEl>
                                          <p:spTgt spid="6"/>
                                        </p:tgtEl>
                                        <p:attrNameLst>
                                          <p:attrName>ppt_x</p:attrName>
                                        </p:attrNameLst>
                                      </p:cBhvr>
                                      <p:tavLst>
                                        <p:tav tm="0">
                                          <p:val>
                                            <p:strVal val="#ppt_x"/>
                                          </p:val>
                                        </p:tav>
                                        <p:tav tm="100000">
                                          <p:val>
                                            <p:strVal val="#ppt_x"/>
                                          </p:val>
                                        </p:tav>
                                      </p:tavLst>
                                    </p:anim>
                                    <p:anim calcmode="lin" valueType="num">
                                      <p:cBhvr additive="base">
                                        <p:cTn id="153" dur="250" fill="hold"/>
                                        <p:tgtEl>
                                          <p:spTgt spid="6"/>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34"/>
                                        </p:tgtEl>
                                        <p:attrNameLst>
                                          <p:attrName>style.visibility</p:attrName>
                                        </p:attrNameLst>
                                      </p:cBhvr>
                                      <p:to>
                                        <p:strVal val="visible"/>
                                      </p:to>
                                    </p:set>
                                    <p:anim calcmode="lin" valueType="num">
                                      <p:cBhvr additive="base">
                                        <p:cTn id="157" dur="250" fill="hold"/>
                                        <p:tgtEl>
                                          <p:spTgt spid="34"/>
                                        </p:tgtEl>
                                        <p:attrNameLst>
                                          <p:attrName>ppt_x</p:attrName>
                                        </p:attrNameLst>
                                      </p:cBhvr>
                                      <p:tavLst>
                                        <p:tav tm="0">
                                          <p:val>
                                            <p:strVal val="#ppt_x"/>
                                          </p:val>
                                        </p:tav>
                                        <p:tav tm="100000">
                                          <p:val>
                                            <p:strVal val="#ppt_x"/>
                                          </p:val>
                                        </p:tav>
                                      </p:tavLst>
                                    </p:anim>
                                    <p:anim calcmode="lin" valueType="num">
                                      <p:cBhvr additive="base">
                                        <p:cTn id="158" dur="250" fill="hold"/>
                                        <p:tgtEl>
                                          <p:spTgt spid="3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nodeType="afterEffect">
                                  <p:stCondLst>
                                    <p:cond delay="0"/>
                                  </p:stCondLst>
                                  <p:childTnLst>
                                    <p:set>
                                      <p:cBhvr>
                                        <p:cTn id="161" dur="1" fill="hold">
                                          <p:stCondLst>
                                            <p:cond delay="0"/>
                                          </p:stCondLst>
                                        </p:cTn>
                                        <p:tgtEl>
                                          <p:spTgt spid="50"/>
                                        </p:tgtEl>
                                        <p:attrNameLst>
                                          <p:attrName>style.visibility</p:attrName>
                                        </p:attrNameLst>
                                      </p:cBhvr>
                                      <p:to>
                                        <p:strVal val="visible"/>
                                      </p:to>
                                    </p:set>
                                    <p:anim calcmode="lin" valueType="num">
                                      <p:cBhvr additive="base">
                                        <p:cTn id="162" dur="250" fill="hold"/>
                                        <p:tgtEl>
                                          <p:spTgt spid="50"/>
                                        </p:tgtEl>
                                        <p:attrNameLst>
                                          <p:attrName>ppt_x</p:attrName>
                                        </p:attrNameLst>
                                      </p:cBhvr>
                                      <p:tavLst>
                                        <p:tav tm="0">
                                          <p:val>
                                            <p:strVal val="#ppt_x"/>
                                          </p:val>
                                        </p:tav>
                                        <p:tav tm="100000">
                                          <p:val>
                                            <p:strVal val="#ppt_x"/>
                                          </p:val>
                                        </p:tav>
                                      </p:tavLst>
                                    </p:anim>
                                    <p:anim calcmode="lin" valueType="num">
                                      <p:cBhvr additive="base">
                                        <p:cTn id="163" dur="250" fill="hold"/>
                                        <p:tgtEl>
                                          <p:spTgt spid="50"/>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71"/>
                                        </p:tgtEl>
                                        <p:attrNameLst>
                                          <p:attrName>style.visibility</p:attrName>
                                        </p:attrNameLst>
                                      </p:cBhvr>
                                      <p:to>
                                        <p:strVal val="visible"/>
                                      </p:to>
                                    </p:set>
                                    <p:anim calcmode="lin" valueType="num">
                                      <p:cBhvr additive="base">
                                        <p:cTn id="167" dur="250" fill="hold"/>
                                        <p:tgtEl>
                                          <p:spTgt spid="71"/>
                                        </p:tgtEl>
                                        <p:attrNameLst>
                                          <p:attrName>ppt_x</p:attrName>
                                        </p:attrNameLst>
                                      </p:cBhvr>
                                      <p:tavLst>
                                        <p:tav tm="0">
                                          <p:val>
                                            <p:strVal val="#ppt_x"/>
                                          </p:val>
                                        </p:tav>
                                        <p:tav tm="100000">
                                          <p:val>
                                            <p:strVal val="#ppt_x"/>
                                          </p:val>
                                        </p:tav>
                                      </p:tavLst>
                                    </p:anim>
                                    <p:anim calcmode="lin" valueType="num">
                                      <p:cBhvr additive="base">
                                        <p:cTn id="168" dur="250" fill="hold"/>
                                        <p:tgtEl>
                                          <p:spTgt spid="7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2"/>
                                        </p:tgtEl>
                                        <p:attrNameLst>
                                          <p:attrName>style.visibility</p:attrName>
                                        </p:attrNameLst>
                                      </p:cBhvr>
                                      <p:to>
                                        <p:strVal val="visible"/>
                                      </p:to>
                                    </p:set>
                                    <p:anim calcmode="lin" valueType="num">
                                      <p:cBhvr additive="base">
                                        <p:cTn id="172" dur="250" fill="hold"/>
                                        <p:tgtEl>
                                          <p:spTgt spid="72"/>
                                        </p:tgtEl>
                                        <p:attrNameLst>
                                          <p:attrName>ppt_x</p:attrName>
                                        </p:attrNameLst>
                                      </p:cBhvr>
                                      <p:tavLst>
                                        <p:tav tm="0">
                                          <p:val>
                                            <p:strVal val="#ppt_x"/>
                                          </p:val>
                                        </p:tav>
                                        <p:tav tm="100000">
                                          <p:val>
                                            <p:strVal val="#ppt_x"/>
                                          </p:val>
                                        </p:tav>
                                      </p:tavLst>
                                    </p:anim>
                                    <p:anim calcmode="lin" valueType="num">
                                      <p:cBhvr additive="base">
                                        <p:cTn id="173" dur="250" fill="hold"/>
                                        <p:tgtEl>
                                          <p:spTgt spid="7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65"/>
                                        </p:tgtEl>
                                        <p:attrNameLst>
                                          <p:attrName>style.visibility</p:attrName>
                                        </p:attrNameLst>
                                      </p:cBhvr>
                                      <p:to>
                                        <p:strVal val="visible"/>
                                      </p:to>
                                    </p:set>
                                    <p:anim calcmode="lin" valueType="num">
                                      <p:cBhvr additive="base">
                                        <p:cTn id="177" dur="250" fill="hold"/>
                                        <p:tgtEl>
                                          <p:spTgt spid="65"/>
                                        </p:tgtEl>
                                        <p:attrNameLst>
                                          <p:attrName>ppt_x</p:attrName>
                                        </p:attrNameLst>
                                      </p:cBhvr>
                                      <p:tavLst>
                                        <p:tav tm="0">
                                          <p:val>
                                            <p:strVal val="#ppt_x"/>
                                          </p:val>
                                        </p:tav>
                                        <p:tav tm="100000">
                                          <p:val>
                                            <p:strVal val="#ppt_x"/>
                                          </p:val>
                                        </p:tav>
                                      </p:tavLst>
                                    </p:anim>
                                    <p:anim calcmode="lin" valueType="num">
                                      <p:cBhvr additive="base">
                                        <p:cTn id="178" dur="25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3" grpId="0" animBg="1"/>
      <p:bldP spid="58" grpId="0" animBg="1"/>
      <p:bldP spid="60" grpId="0"/>
      <p:bldP spid="61" grpId="0"/>
      <p:bldP spid="62" grpId="0"/>
      <p:bldP spid="65" grpId="0"/>
      <p:bldP spid="66" grpId="0"/>
      <p:bldGraphic spid="67" grpId="0">
        <p:bldAsOne/>
      </p:bldGraphic>
      <p:bldP spid="16" grpId="0"/>
      <p:bldP spid="68" grpId="0" animBg="1"/>
      <p:bldP spid="69" grpId="0" animBg="1"/>
      <p:bldP spid="70" grpId="0" animBg="1"/>
      <p:bldP spid="71" grpId="0" animBg="1"/>
      <p:bldP spid="72" grpId="0"/>
      <p:bldP spid="73" grpId="0"/>
      <p:bldP spid="74" grpId="0"/>
      <p:bldP spid="75" grpId="0"/>
      <p:bldP spid="7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Technology Flowchart</a:t>
            </a:r>
          </a:p>
        </p:txBody>
      </p:sp>
      <p:sp>
        <p:nvSpPr>
          <p:cNvPr id="6" name="Oval 7"/>
          <p:cNvSpPr>
            <a:spLocks noChangeArrowheads="1"/>
          </p:cNvSpPr>
          <p:nvPr/>
        </p:nvSpPr>
        <p:spPr bwMode="auto">
          <a:xfrm>
            <a:off x="4667565" y="2833769"/>
            <a:ext cx="460497" cy="46483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7" name="Oval 8"/>
          <p:cNvSpPr>
            <a:spLocks noChangeArrowheads="1"/>
          </p:cNvSpPr>
          <p:nvPr/>
        </p:nvSpPr>
        <p:spPr bwMode="auto">
          <a:xfrm>
            <a:off x="5031629" y="3374447"/>
            <a:ext cx="301219" cy="30663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8" name="Oval 9"/>
          <p:cNvSpPr>
            <a:spLocks noChangeArrowheads="1"/>
          </p:cNvSpPr>
          <p:nvPr/>
        </p:nvSpPr>
        <p:spPr bwMode="auto">
          <a:xfrm>
            <a:off x="4280748" y="3204334"/>
            <a:ext cx="252461" cy="25462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9" name="Oval 10"/>
          <p:cNvSpPr>
            <a:spLocks noChangeArrowheads="1"/>
          </p:cNvSpPr>
          <p:nvPr/>
        </p:nvSpPr>
        <p:spPr bwMode="auto">
          <a:xfrm>
            <a:off x="4488784" y="3512054"/>
            <a:ext cx="346727" cy="34997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0" name="Oval 11"/>
          <p:cNvSpPr>
            <a:spLocks noChangeArrowheads="1"/>
          </p:cNvSpPr>
          <p:nvPr/>
        </p:nvSpPr>
        <p:spPr bwMode="auto">
          <a:xfrm>
            <a:off x="5372937" y="2148984"/>
            <a:ext cx="265463" cy="26979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 name="Oval 12"/>
          <p:cNvSpPr>
            <a:spLocks noChangeArrowheads="1"/>
          </p:cNvSpPr>
          <p:nvPr/>
        </p:nvSpPr>
        <p:spPr bwMode="auto">
          <a:xfrm>
            <a:off x="5288423" y="2556388"/>
            <a:ext cx="403070" cy="407404"/>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 name="Oval 13"/>
          <p:cNvSpPr>
            <a:spLocks noChangeArrowheads="1"/>
          </p:cNvSpPr>
          <p:nvPr/>
        </p:nvSpPr>
        <p:spPr bwMode="auto">
          <a:xfrm>
            <a:off x="4701154" y="2088307"/>
            <a:ext cx="450745" cy="45507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 name="Oval 14"/>
          <p:cNvSpPr>
            <a:spLocks noChangeArrowheads="1"/>
          </p:cNvSpPr>
          <p:nvPr/>
        </p:nvSpPr>
        <p:spPr bwMode="auto">
          <a:xfrm>
            <a:off x="4168062" y="1996208"/>
            <a:ext cx="341310" cy="34672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 name="Oval 15"/>
          <p:cNvSpPr>
            <a:spLocks noChangeArrowheads="1"/>
          </p:cNvSpPr>
          <p:nvPr/>
        </p:nvSpPr>
        <p:spPr bwMode="auto">
          <a:xfrm>
            <a:off x="5359935" y="3214086"/>
            <a:ext cx="218871" cy="222122"/>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 name="Oval 16"/>
          <p:cNvSpPr>
            <a:spLocks noChangeArrowheads="1"/>
          </p:cNvSpPr>
          <p:nvPr/>
        </p:nvSpPr>
        <p:spPr bwMode="auto">
          <a:xfrm>
            <a:off x="5787926" y="2390610"/>
            <a:ext cx="218871" cy="21995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 name="Oval 17"/>
          <p:cNvSpPr>
            <a:spLocks noChangeArrowheads="1"/>
          </p:cNvSpPr>
          <p:nvPr/>
        </p:nvSpPr>
        <p:spPr bwMode="auto">
          <a:xfrm>
            <a:off x="5595060" y="1575801"/>
            <a:ext cx="218871" cy="22320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7" name="Oval 18"/>
          <p:cNvSpPr>
            <a:spLocks noChangeArrowheads="1"/>
          </p:cNvSpPr>
          <p:nvPr/>
        </p:nvSpPr>
        <p:spPr bwMode="auto">
          <a:xfrm>
            <a:off x="4899439" y="1200903"/>
            <a:ext cx="218871" cy="22103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8" name="Oval 19"/>
          <p:cNvSpPr>
            <a:spLocks noChangeArrowheads="1"/>
          </p:cNvSpPr>
          <p:nvPr/>
        </p:nvSpPr>
        <p:spPr bwMode="auto">
          <a:xfrm>
            <a:off x="4092215" y="2516298"/>
            <a:ext cx="403070" cy="40957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9" name="Oval 20"/>
          <p:cNvSpPr>
            <a:spLocks noChangeArrowheads="1"/>
          </p:cNvSpPr>
          <p:nvPr/>
        </p:nvSpPr>
        <p:spPr bwMode="auto">
          <a:xfrm>
            <a:off x="4301335" y="1480452"/>
            <a:ext cx="315305" cy="319639"/>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0" name="Oval 21"/>
          <p:cNvSpPr>
            <a:spLocks noChangeArrowheads="1"/>
          </p:cNvSpPr>
          <p:nvPr/>
        </p:nvSpPr>
        <p:spPr bwMode="auto">
          <a:xfrm>
            <a:off x="4697904" y="1623476"/>
            <a:ext cx="206953" cy="211287"/>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1" name="Oval 22"/>
          <p:cNvSpPr>
            <a:spLocks noChangeArrowheads="1"/>
          </p:cNvSpPr>
          <p:nvPr/>
        </p:nvSpPr>
        <p:spPr bwMode="auto">
          <a:xfrm>
            <a:off x="5144315" y="1588804"/>
            <a:ext cx="355395" cy="360813"/>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2" name="Oval 23"/>
          <p:cNvSpPr>
            <a:spLocks noChangeArrowheads="1"/>
          </p:cNvSpPr>
          <p:nvPr/>
        </p:nvSpPr>
        <p:spPr bwMode="auto">
          <a:xfrm>
            <a:off x="5841019" y="2018961"/>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3" name="Oval 24"/>
          <p:cNvSpPr>
            <a:spLocks noChangeArrowheads="1"/>
          </p:cNvSpPr>
          <p:nvPr/>
        </p:nvSpPr>
        <p:spPr bwMode="auto">
          <a:xfrm>
            <a:off x="4094382" y="1834763"/>
            <a:ext cx="178781"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4" name="Oval 25"/>
          <p:cNvSpPr>
            <a:spLocks noChangeArrowheads="1"/>
          </p:cNvSpPr>
          <p:nvPr/>
        </p:nvSpPr>
        <p:spPr bwMode="auto">
          <a:xfrm>
            <a:off x="4035872" y="1534628"/>
            <a:ext cx="180948"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5" name="Oval 26"/>
          <p:cNvSpPr>
            <a:spLocks noChangeArrowheads="1"/>
          </p:cNvSpPr>
          <p:nvPr/>
        </p:nvSpPr>
        <p:spPr bwMode="auto">
          <a:xfrm>
            <a:off x="3833254" y="1973453"/>
            <a:ext cx="179865" cy="180948"/>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6" name="Oval 27"/>
          <p:cNvSpPr>
            <a:spLocks noChangeArrowheads="1"/>
          </p:cNvSpPr>
          <p:nvPr/>
        </p:nvSpPr>
        <p:spPr bwMode="auto">
          <a:xfrm>
            <a:off x="5359935" y="1302754"/>
            <a:ext cx="178781" cy="183115"/>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27" name="Line 28"/>
          <p:cNvSpPr>
            <a:spLocks noChangeShapeType="1"/>
          </p:cNvSpPr>
          <p:nvPr/>
        </p:nvSpPr>
        <p:spPr bwMode="auto">
          <a:xfrm>
            <a:off x="4216821" y="1625643"/>
            <a:ext cx="84515" cy="1408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8" name="Line 29"/>
          <p:cNvSpPr>
            <a:spLocks noChangeShapeType="1"/>
          </p:cNvSpPr>
          <p:nvPr/>
        </p:nvSpPr>
        <p:spPr bwMode="auto">
          <a:xfrm flipH="1" flipV="1">
            <a:off x="4262328" y="1389436"/>
            <a:ext cx="99684" cy="12460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29" name="Line 30"/>
          <p:cNvSpPr>
            <a:spLocks noChangeShapeType="1"/>
          </p:cNvSpPr>
          <p:nvPr/>
        </p:nvSpPr>
        <p:spPr bwMode="auto">
          <a:xfrm flipH="1" flipV="1">
            <a:off x="4467114" y="1249661"/>
            <a:ext cx="2167" cy="2318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0" name="Line 31"/>
          <p:cNvSpPr>
            <a:spLocks noChangeShapeType="1"/>
          </p:cNvSpPr>
          <p:nvPr/>
        </p:nvSpPr>
        <p:spPr bwMode="auto">
          <a:xfrm flipH="1" flipV="1">
            <a:off x="3865760" y="2467539"/>
            <a:ext cx="247043" cy="1636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31" name="Line 32"/>
          <p:cNvSpPr>
            <a:spLocks noChangeShapeType="1"/>
          </p:cNvSpPr>
          <p:nvPr/>
        </p:nvSpPr>
        <p:spPr bwMode="auto">
          <a:xfrm flipH="1">
            <a:off x="3952441" y="2271422"/>
            <a:ext cx="228623"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8" name="Line 33"/>
          <p:cNvSpPr>
            <a:spLocks noChangeShapeType="1"/>
          </p:cNvSpPr>
          <p:nvPr/>
        </p:nvSpPr>
        <p:spPr bwMode="auto">
          <a:xfrm>
            <a:off x="3890680" y="2146817"/>
            <a:ext cx="7585" cy="1657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69" name="Line 34"/>
          <p:cNvSpPr>
            <a:spLocks noChangeShapeType="1"/>
          </p:cNvSpPr>
          <p:nvPr/>
        </p:nvSpPr>
        <p:spPr bwMode="auto">
          <a:xfrm>
            <a:off x="4008784" y="2087224"/>
            <a:ext cx="164695"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2" name="Line 35"/>
          <p:cNvSpPr>
            <a:spLocks noChangeShapeType="1"/>
          </p:cNvSpPr>
          <p:nvPr/>
        </p:nvSpPr>
        <p:spPr bwMode="auto">
          <a:xfrm>
            <a:off x="4320839" y="2341851"/>
            <a:ext cx="3251" cy="17661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3" name="Line 36"/>
          <p:cNvSpPr>
            <a:spLocks noChangeShapeType="1"/>
          </p:cNvSpPr>
          <p:nvPr/>
        </p:nvSpPr>
        <p:spPr bwMode="auto">
          <a:xfrm flipV="1">
            <a:off x="4467114" y="2439368"/>
            <a:ext cx="271964" cy="17553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4" name="Freeform 37"/>
          <p:cNvSpPr/>
          <p:nvPr/>
        </p:nvSpPr>
        <p:spPr bwMode="auto">
          <a:xfrm>
            <a:off x="4532125" y="1226908"/>
            <a:ext cx="250294" cy="398736"/>
          </a:xfrm>
          <a:custGeom>
            <a:avLst/>
            <a:gdLst>
              <a:gd name="T0" fmla="*/ 132 w 133"/>
              <a:gd name="T1" fmla="*/ 206 h 211"/>
              <a:gd name="T2" fmla="*/ 111 w 133"/>
              <a:gd name="T3" fmla="*/ 123 h 211"/>
              <a:gd name="T4" fmla="*/ 0 w 133"/>
              <a:gd name="T5" fmla="*/ 0 h 211"/>
            </a:gdLst>
            <a:ahLst/>
            <a:cxnLst>
              <a:cxn ang="0">
                <a:pos x="T0" y="T1"/>
              </a:cxn>
              <a:cxn ang="0">
                <a:pos x="T2" y="T3"/>
              </a:cxn>
              <a:cxn ang="0">
                <a:pos x="T4" y="T5"/>
              </a:cxn>
            </a:cxnLst>
            <a:rect l="0" t="0" r="r" b="b"/>
            <a:pathLst>
              <a:path w="133" h="211">
                <a:moveTo>
                  <a:pt x="132" y="206"/>
                </a:moveTo>
                <a:cubicBezTo>
                  <a:pt x="133" y="211"/>
                  <a:pt x="111" y="123"/>
                  <a:pt x="111" y="123"/>
                </a:cubicBezTo>
                <a:cubicBezTo>
                  <a:pt x="0" y="0"/>
                  <a:pt x="0" y="0"/>
                  <a:pt x="0" y="0"/>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75" name="Line 38"/>
          <p:cNvSpPr>
            <a:spLocks noChangeShapeType="1"/>
          </p:cNvSpPr>
          <p:nvPr/>
        </p:nvSpPr>
        <p:spPr bwMode="auto">
          <a:xfrm flipH="1">
            <a:off x="4741245" y="1348262"/>
            <a:ext cx="127856" cy="11051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6" name="Line 39"/>
          <p:cNvSpPr>
            <a:spLocks noChangeShapeType="1"/>
          </p:cNvSpPr>
          <p:nvPr/>
        </p:nvSpPr>
        <p:spPr bwMode="auto">
          <a:xfrm flipH="1" flipV="1">
            <a:off x="4708739" y="1218239"/>
            <a:ext cx="192867" cy="6717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7" name="Line 40"/>
          <p:cNvSpPr>
            <a:spLocks noChangeShapeType="1"/>
          </p:cNvSpPr>
          <p:nvPr/>
        </p:nvSpPr>
        <p:spPr bwMode="auto">
          <a:xfrm flipV="1">
            <a:off x="5110725" y="1225824"/>
            <a:ext cx="92100" cy="4442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8" name="Line 41"/>
          <p:cNvSpPr>
            <a:spLocks noChangeShapeType="1"/>
          </p:cNvSpPr>
          <p:nvPr/>
        </p:nvSpPr>
        <p:spPr bwMode="auto">
          <a:xfrm flipH="1" flipV="1">
            <a:off x="5306843" y="1231242"/>
            <a:ext cx="5418" cy="35972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79" name="Line 42"/>
          <p:cNvSpPr>
            <a:spLocks noChangeShapeType="1"/>
          </p:cNvSpPr>
          <p:nvPr/>
        </p:nvSpPr>
        <p:spPr bwMode="auto">
          <a:xfrm flipH="1" flipV="1">
            <a:off x="5046798" y="1529210"/>
            <a:ext cx="139775"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0" name="Line 43"/>
          <p:cNvSpPr>
            <a:spLocks noChangeShapeType="1"/>
          </p:cNvSpPr>
          <p:nvPr/>
        </p:nvSpPr>
        <p:spPr bwMode="auto">
          <a:xfrm>
            <a:off x="4902689" y="1748081"/>
            <a:ext cx="241626" cy="130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1" name="Freeform 44"/>
          <p:cNvSpPr/>
          <p:nvPr/>
        </p:nvSpPr>
        <p:spPr bwMode="auto">
          <a:xfrm>
            <a:off x="4502870" y="1840181"/>
            <a:ext cx="654447" cy="283883"/>
          </a:xfrm>
          <a:custGeom>
            <a:avLst/>
            <a:gdLst>
              <a:gd name="T0" fmla="*/ 337 w 347"/>
              <a:gd name="T1" fmla="*/ 4 h 151"/>
              <a:gd name="T2" fmla="*/ 0 w 347"/>
              <a:gd name="T3" fmla="*/ 151 h 151"/>
            </a:gdLst>
            <a:ahLst/>
            <a:cxnLst>
              <a:cxn ang="0">
                <a:pos x="T0" y="T1"/>
              </a:cxn>
              <a:cxn ang="0">
                <a:pos x="T2" y="T3"/>
              </a:cxn>
            </a:cxnLst>
            <a:rect l="0" t="0" r="r" b="b"/>
            <a:pathLst>
              <a:path w="347" h="151">
                <a:moveTo>
                  <a:pt x="337" y="4"/>
                </a:moveTo>
                <a:cubicBezTo>
                  <a:pt x="347" y="0"/>
                  <a:pt x="0" y="151"/>
                  <a:pt x="0" y="151"/>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2" name="Freeform 45"/>
          <p:cNvSpPr/>
          <p:nvPr/>
        </p:nvSpPr>
        <p:spPr bwMode="auto">
          <a:xfrm>
            <a:off x="4379349" y="1796840"/>
            <a:ext cx="48759" cy="204786"/>
          </a:xfrm>
          <a:custGeom>
            <a:avLst/>
            <a:gdLst>
              <a:gd name="T0" fmla="*/ 24 w 26"/>
              <a:gd name="T1" fmla="*/ 10 h 109"/>
              <a:gd name="T2" fmla="*/ 0 w 26"/>
              <a:gd name="T3" fmla="*/ 109 h 109"/>
            </a:gdLst>
            <a:ahLst/>
            <a:cxnLst>
              <a:cxn ang="0">
                <a:pos x="T0" y="T1"/>
              </a:cxn>
              <a:cxn ang="0">
                <a:pos x="T2" y="T3"/>
              </a:cxn>
            </a:cxnLst>
            <a:rect l="0" t="0" r="r" b="b"/>
            <a:pathLst>
              <a:path w="26" h="109">
                <a:moveTo>
                  <a:pt x="24" y="10"/>
                </a:moveTo>
                <a:cubicBezTo>
                  <a:pt x="26" y="0"/>
                  <a:pt x="0" y="109"/>
                  <a:pt x="0" y="109"/>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83" name="Line 46"/>
          <p:cNvSpPr>
            <a:spLocks noChangeShapeType="1"/>
          </p:cNvSpPr>
          <p:nvPr/>
        </p:nvSpPr>
        <p:spPr bwMode="auto">
          <a:xfrm flipH="1" flipV="1">
            <a:off x="3928604" y="1796840"/>
            <a:ext cx="171196" cy="996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4" name="Line 47"/>
          <p:cNvSpPr>
            <a:spLocks noChangeShapeType="1"/>
          </p:cNvSpPr>
          <p:nvPr/>
        </p:nvSpPr>
        <p:spPr bwMode="auto">
          <a:xfrm flipV="1">
            <a:off x="4252576" y="1758916"/>
            <a:ext cx="99684" cy="1094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5" name="Line 48"/>
          <p:cNvSpPr>
            <a:spLocks noChangeShapeType="1"/>
          </p:cNvSpPr>
          <p:nvPr/>
        </p:nvSpPr>
        <p:spPr bwMode="auto">
          <a:xfrm flipH="1" flipV="1">
            <a:off x="4235240" y="2000542"/>
            <a:ext cx="15169"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6" name="Line 49"/>
          <p:cNvSpPr>
            <a:spLocks noChangeShapeType="1"/>
          </p:cNvSpPr>
          <p:nvPr/>
        </p:nvSpPr>
        <p:spPr bwMode="auto">
          <a:xfrm flipV="1">
            <a:off x="5057633" y="1914943"/>
            <a:ext cx="16036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7" name="Line 50"/>
          <p:cNvSpPr>
            <a:spLocks noChangeShapeType="1"/>
          </p:cNvSpPr>
          <p:nvPr/>
        </p:nvSpPr>
        <p:spPr bwMode="auto">
          <a:xfrm flipV="1">
            <a:off x="5138897" y="2088307"/>
            <a:ext cx="288217" cy="15169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8" name="Line 51"/>
          <p:cNvSpPr>
            <a:spLocks noChangeShapeType="1"/>
          </p:cNvSpPr>
          <p:nvPr/>
        </p:nvSpPr>
        <p:spPr bwMode="auto">
          <a:xfrm flipV="1">
            <a:off x="5551719" y="1792506"/>
            <a:ext cx="119187" cy="36406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89" name="Line 52"/>
          <p:cNvSpPr>
            <a:spLocks noChangeShapeType="1"/>
          </p:cNvSpPr>
          <p:nvPr/>
        </p:nvSpPr>
        <p:spPr bwMode="auto">
          <a:xfrm flipH="1" flipV="1">
            <a:off x="5484540" y="1843431"/>
            <a:ext cx="369481" cy="21562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0" name="Line 53"/>
          <p:cNvSpPr>
            <a:spLocks noChangeShapeType="1"/>
          </p:cNvSpPr>
          <p:nvPr/>
        </p:nvSpPr>
        <p:spPr bwMode="auto">
          <a:xfrm flipV="1">
            <a:off x="5913615" y="1913860"/>
            <a:ext cx="21670" cy="10726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1" name="Freeform 54"/>
          <p:cNvSpPr/>
          <p:nvPr/>
        </p:nvSpPr>
        <p:spPr bwMode="auto">
          <a:xfrm>
            <a:off x="5780341" y="1766501"/>
            <a:ext cx="76930" cy="46592"/>
          </a:xfrm>
          <a:custGeom>
            <a:avLst/>
            <a:gdLst>
              <a:gd name="T0" fmla="*/ 4 w 41"/>
              <a:gd name="T1" fmla="*/ 4 h 25"/>
              <a:gd name="T2" fmla="*/ 41 w 41"/>
              <a:gd name="T3" fmla="*/ 25 h 25"/>
            </a:gdLst>
            <a:ahLst/>
            <a:cxnLst>
              <a:cxn ang="0">
                <a:pos x="T0" y="T1"/>
              </a:cxn>
              <a:cxn ang="0">
                <a:pos x="T2" y="T3"/>
              </a:cxn>
            </a:cxnLst>
            <a:rect l="0" t="0" r="r" b="b"/>
            <a:pathLst>
              <a:path w="41" h="25">
                <a:moveTo>
                  <a:pt x="4" y="4"/>
                </a:moveTo>
                <a:cubicBezTo>
                  <a:pt x="0" y="0"/>
                  <a:pt x="41" y="25"/>
                  <a:pt x="41" y="25"/>
                </a:cubicBez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192" name="Line 55"/>
          <p:cNvSpPr>
            <a:spLocks noChangeShapeType="1"/>
          </p:cNvSpPr>
          <p:nvPr/>
        </p:nvSpPr>
        <p:spPr bwMode="auto">
          <a:xfrm>
            <a:off x="5638400" y="2284424"/>
            <a:ext cx="364063" cy="2275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3" name="Line 56"/>
          <p:cNvSpPr>
            <a:spLocks noChangeShapeType="1"/>
          </p:cNvSpPr>
          <p:nvPr/>
        </p:nvSpPr>
        <p:spPr bwMode="auto">
          <a:xfrm flipH="1">
            <a:off x="5606978" y="2194492"/>
            <a:ext cx="288217" cy="39982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4" name="Line 57"/>
          <p:cNvSpPr>
            <a:spLocks noChangeShapeType="1"/>
          </p:cNvSpPr>
          <p:nvPr/>
        </p:nvSpPr>
        <p:spPr bwMode="auto">
          <a:xfrm flipH="1">
            <a:off x="5499710" y="2418781"/>
            <a:ext cx="6501" cy="13760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5" name="Line 58"/>
          <p:cNvSpPr>
            <a:spLocks noChangeShapeType="1"/>
          </p:cNvSpPr>
          <p:nvPr/>
        </p:nvSpPr>
        <p:spPr bwMode="auto">
          <a:xfrm flipV="1">
            <a:off x="5630816" y="2145734"/>
            <a:ext cx="217788" cy="9426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6" name="Line 59"/>
          <p:cNvSpPr>
            <a:spLocks noChangeShapeType="1"/>
          </p:cNvSpPr>
          <p:nvPr/>
        </p:nvSpPr>
        <p:spPr bwMode="auto">
          <a:xfrm flipH="1" flipV="1">
            <a:off x="5623231" y="2348352"/>
            <a:ext cx="179865" cy="9643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7" name="Line 60"/>
          <p:cNvSpPr>
            <a:spLocks noChangeShapeType="1"/>
          </p:cNvSpPr>
          <p:nvPr/>
        </p:nvSpPr>
        <p:spPr bwMode="auto">
          <a:xfrm flipH="1" flipV="1">
            <a:off x="5103141" y="2457788"/>
            <a:ext cx="224289" cy="17769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8" name="Line 61"/>
          <p:cNvSpPr>
            <a:spLocks noChangeShapeType="1"/>
          </p:cNvSpPr>
          <p:nvPr/>
        </p:nvSpPr>
        <p:spPr bwMode="auto">
          <a:xfrm flipH="1" flipV="1">
            <a:off x="4495285" y="2722167"/>
            <a:ext cx="794221" cy="32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199" name="Line 62"/>
          <p:cNvSpPr>
            <a:spLocks noChangeShapeType="1"/>
          </p:cNvSpPr>
          <p:nvPr/>
        </p:nvSpPr>
        <p:spPr bwMode="auto">
          <a:xfrm flipH="1">
            <a:off x="4435692" y="3795937"/>
            <a:ext cx="88849" cy="7259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0" name="Line 63"/>
          <p:cNvSpPr>
            <a:spLocks noChangeShapeType="1"/>
          </p:cNvSpPr>
          <p:nvPr/>
        </p:nvSpPr>
        <p:spPr bwMode="auto">
          <a:xfrm flipH="1">
            <a:off x="4397768" y="3709255"/>
            <a:ext cx="91016" cy="650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1" name="Line 64"/>
          <p:cNvSpPr>
            <a:spLocks noChangeShapeType="1"/>
          </p:cNvSpPr>
          <p:nvPr/>
        </p:nvSpPr>
        <p:spPr bwMode="auto">
          <a:xfrm flipH="1" flipV="1">
            <a:off x="4329507" y="3558646"/>
            <a:ext cx="165779" cy="7367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2" name="Freeform 65"/>
          <p:cNvSpPr/>
          <p:nvPr/>
        </p:nvSpPr>
        <p:spPr bwMode="auto">
          <a:xfrm>
            <a:off x="4473615" y="3132821"/>
            <a:ext cx="203702" cy="91016"/>
          </a:xfrm>
          <a:custGeom>
            <a:avLst/>
            <a:gdLst>
              <a:gd name="T0" fmla="*/ 0 w 188"/>
              <a:gd name="T1" fmla="*/ 84 h 84"/>
              <a:gd name="T2" fmla="*/ 31 w 188"/>
              <a:gd name="T3" fmla="*/ 30 h 84"/>
              <a:gd name="T4" fmla="*/ 188 w 188"/>
              <a:gd name="T5" fmla="*/ 0 h 84"/>
            </a:gdLst>
            <a:ahLst/>
            <a:cxnLst>
              <a:cxn ang="0">
                <a:pos x="T0" y="T1"/>
              </a:cxn>
              <a:cxn ang="0">
                <a:pos x="T2" y="T3"/>
              </a:cxn>
              <a:cxn ang="0">
                <a:pos x="T4" y="T5"/>
              </a:cxn>
            </a:cxnLst>
            <a:rect l="0" t="0" r="r" b="b"/>
            <a:pathLst>
              <a:path w="188" h="84">
                <a:moveTo>
                  <a:pt x="0" y="84"/>
                </a:moveTo>
                <a:lnTo>
                  <a:pt x="31" y="30"/>
                </a:lnTo>
                <a:lnTo>
                  <a:pt x="188" y="0"/>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3" name="Freeform 66"/>
          <p:cNvSpPr/>
          <p:nvPr/>
        </p:nvSpPr>
        <p:spPr bwMode="auto">
          <a:xfrm>
            <a:off x="4380432" y="2905282"/>
            <a:ext cx="215621" cy="538510"/>
          </a:xfrm>
          <a:custGeom>
            <a:avLst/>
            <a:gdLst>
              <a:gd name="T0" fmla="*/ 0 w 199"/>
              <a:gd name="T1" fmla="*/ 0 h 497"/>
              <a:gd name="T2" fmla="*/ 117 w 199"/>
              <a:gd name="T3" fmla="*/ 240 h 497"/>
              <a:gd name="T4" fmla="*/ 199 w 199"/>
              <a:gd name="T5" fmla="*/ 497 h 497"/>
            </a:gdLst>
            <a:ahLst/>
            <a:cxnLst>
              <a:cxn ang="0">
                <a:pos x="T0" y="T1"/>
              </a:cxn>
              <a:cxn ang="0">
                <a:pos x="T2" y="T3"/>
              </a:cxn>
              <a:cxn ang="0">
                <a:pos x="T4" y="T5"/>
              </a:cxn>
            </a:cxnLst>
            <a:rect l="0" t="0" r="r" b="b"/>
            <a:pathLst>
              <a:path w="199" h="497">
                <a:moveTo>
                  <a:pt x="0" y="0"/>
                </a:moveTo>
                <a:lnTo>
                  <a:pt x="117" y="240"/>
                </a:lnTo>
                <a:lnTo>
                  <a:pt x="199" y="497"/>
                </a:lnTo>
              </a:path>
            </a:pathLst>
          </a:custGeom>
          <a:noFill/>
          <a:ln w="12700" cap="flat">
            <a:solidFill>
              <a:srgbClr val="45C1A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7204" name="Line 67"/>
          <p:cNvSpPr>
            <a:spLocks noChangeShapeType="1"/>
          </p:cNvSpPr>
          <p:nvPr/>
        </p:nvSpPr>
        <p:spPr bwMode="auto">
          <a:xfrm>
            <a:off x="4214654" y="3125237"/>
            <a:ext cx="292551" cy="4009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5" name="Line 68"/>
          <p:cNvSpPr>
            <a:spLocks noChangeShapeType="1"/>
          </p:cNvSpPr>
          <p:nvPr/>
        </p:nvSpPr>
        <p:spPr bwMode="auto">
          <a:xfrm>
            <a:off x="4469281" y="2821851"/>
            <a:ext cx="228623" cy="12785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6" name="Line 69"/>
          <p:cNvSpPr>
            <a:spLocks noChangeShapeType="1"/>
          </p:cNvSpPr>
          <p:nvPr/>
        </p:nvSpPr>
        <p:spPr bwMode="auto">
          <a:xfrm flipH="1">
            <a:off x="4910274" y="2543386"/>
            <a:ext cx="17336" cy="29038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7" name="Line 70"/>
          <p:cNvSpPr>
            <a:spLocks noChangeShapeType="1"/>
          </p:cNvSpPr>
          <p:nvPr/>
        </p:nvSpPr>
        <p:spPr bwMode="auto">
          <a:xfrm flipH="1" flipV="1">
            <a:off x="5026211" y="2623566"/>
            <a:ext cx="269797" cy="8018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8" name="Line 71"/>
          <p:cNvSpPr>
            <a:spLocks noChangeShapeType="1"/>
          </p:cNvSpPr>
          <p:nvPr/>
        </p:nvSpPr>
        <p:spPr bwMode="auto">
          <a:xfrm>
            <a:off x="4550545" y="1769751"/>
            <a:ext cx="249210" cy="35864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09" name="Line 72"/>
          <p:cNvSpPr>
            <a:spLocks noChangeShapeType="1"/>
          </p:cNvSpPr>
          <p:nvPr/>
        </p:nvSpPr>
        <p:spPr bwMode="auto">
          <a:xfrm>
            <a:off x="4499619" y="2228081"/>
            <a:ext cx="206953" cy="41174"/>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0" name="Line 73"/>
          <p:cNvSpPr>
            <a:spLocks noChangeShapeType="1"/>
          </p:cNvSpPr>
          <p:nvPr/>
        </p:nvSpPr>
        <p:spPr bwMode="auto">
          <a:xfrm>
            <a:off x="4479033" y="3436207"/>
            <a:ext cx="89933" cy="10185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1" name="Line 74"/>
          <p:cNvSpPr>
            <a:spLocks noChangeShapeType="1"/>
          </p:cNvSpPr>
          <p:nvPr/>
        </p:nvSpPr>
        <p:spPr bwMode="auto">
          <a:xfrm flipH="1">
            <a:off x="4748829" y="3288848"/>
            <a:ext cx="84515" cy="24704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2" name="Line 75"/>
          <p:cNvSpPr>
            <a:spLocks noChangeShapeType="1"/>
          </p:cNvSpPr>
          <p:nvPr/>
        </p:nvSpPr>
        <p:spPr bwMode="auto">
          <a:xfrm flipV="1">
            <a:off x="4825760" y="3579232"/>
            <a:ext cx="215621" cy="5092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3" name="Line 76"/>
          <p:cNvSpPr>
            <a:spLocks noChangeShapeType="1"/>
          </p:cNvSpPr>
          <p:nvPr/>
        </p:nvSpPr>
        <p:spPr bwMode="auto">
          <a:xfrm>
            <a:off x="5014292" y="3267178"/>
            <a:ext cx="86682" cy="13110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4" name="Line 77"/>
          <p:cNvSpPr>
            <a:spLocks noChangeShapeType="1"/>
          </p:cNvSpPr>
          <p:nvPr/>
        </p:nvSpPr>
        <p:spPr bwMode="auto">
          <a:xfrm flipV="1">
            <a:off x="5332847" y="3504470"/>
            <a:ext cx="154944" cy="2383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5" name="Line 78"/>
          <p:cNvSpPr>
            <a:spLocks noChangeShapeType="1"/>
          </p:cNvSpPr>
          <p:nvPr/>
        </p:nvSpPr>
        <p:spPr bwMode="auto">
          <a:xfrm flipH="1">
            <a:off x="5084721" y="3675666"/>
            <a:ext cx="59594" cy="21128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6" name="Line 79"/>
          <p:cNvSpPr>
            <a:spLocks noChangeShapeType="1"/>
          </p:cNvSpPr>
          <p:nvPr/>
        </p:nvSpPr>
        <p:spPr bwMode="auto">
          <a:xfrm>
            <a:off x="5245082" y="3668081"/>
            <a:ext cx="130023" cy="20153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7" name="Line 80"/>
          <p:cNvSpPr>
            <a:spLocks noChangeShapeType="1"/>
          </p:cNvSpPr>
          <p:nvPr/>
        </p:nvSpPr>
        <p:spPr bwMode="auto">
          <a:xfrm>
            <a:off x="5312260" y="3606321"/>
            <a:ext cx="164695" cy="975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8" name="Line 81"/>
          <p:cNvSpPr>
            <a:spLocks noChangeShapeType="1"/>
          </p:cNvSpPr>
          <p:nvPr/>
        </p:nvSpPr>
        <p:spPr bwMode="auto">
          <a:xfrm flipH="1" flipV="1">
            <a:off x="5455285" y="2961625"/>
            <a:ext cx="14086" cy="2524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19" name="Line 82"/>
          <p:cNvSpPr>
            <a:spLocks noChangeShapeType="1"/>
          </p:cNvSpPr>
          <p:nvPr/>
        </p:nvSpPr>
        <p:spPr bwMode="auto">
          <a:xfrm>
            <a:off x="5586391" y="2938871"/>
            <a:ext cx="79097" cy="19070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0" name="Line 83"/>
          <p:cNvSpPr>
            <a:spLocks noChangeShapeType="1"/>
          </p:cNvSpPr>
          <p:nvPr/>
        </p:nvSpPr>
        <p:spPr bwMode="auto">
          <a:xfrm flipV="1">
            <a:off x="5125895" y="2938871"/>
            <a:ext cx="639278" cy="16036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1" name="Line 84"/>
          <p:cNvSpPr>
            <a:spLocks noChangeShapeType="1"/>
          </p:cNvSpPr>
          <p:nvPr/>
        </p:nvSpPr>
        <p:spPr bwMode="auto">
          <a:xfrm flipV="1">
            <a:off x="5691493" y="2669074"/>
            <a:ext cx="256795" cy="9101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2" name="Line 85"/>
          <p:cNvSpPr>
            <a:spLocks noChangeShapeType="1"/>
          </p:cNvSpPr>
          <p:nvPr/>
        </p:nvSpPr>
        <p:spPr bwMode="auto">
          <a:xfrm>
            <a:off x="5097723" y="3181580"/>
            <a:ext cx="269797" cy="10401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3" name="Line 86"/>
          <p:cNvSpPr>
            <a:spLocks noChangeShapeType="1"/>
          </p:cNvSpPr>
          <p:nvPr/>
        </p:nvSpPr>
        <p:spPr bwMode="auto">
          <a:xfrm flipV="1">
            <a:off x="5317678" y="3398284"/>
            <a:ext cx="68262" cy="6067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4" name="Line 87"/>
          <p:cNvSpPr>
            <a:spLocks noChangeShapeType="1"/>
          </p:cNvSpPr>
          <p:nvPr/>
        </p:nvSpPr>
        <p:spPr bwMode="auto">
          <a:xfrm>
            <a:off x="4963366" y="2541219"/>
            <a:ext cx="170113" cy="288217"/>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5" name="Line 88"/>
          <p:cNvSpPr>
            <a:spLocks noChangeShapeType="1"/>
          </p:cNvSpPr>
          <p:nvPr/>
        </p:nvSpPr>
        <p:spPr bwMode="auto">
          <a:xfrm flipH="1">
            <a:off x="4099800" y="2887946"/>
            <a:ext cx="76930"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6" name="Line 89"/>
          <p:cNvSpPr>
            <a:spLocks noChangeShapeType="1"/>
          </p:cNvSpPr>
          <p:nvPr/>
        </p:nvSpPr>
        <p:spPr bwMode="auto">
          <a:xfrm flipH="1">
            <a:off x="4948197" y="1421941"/>
            <a:ext cx="60677" cy="66636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7" name="Line 90"/>
          <p:cNvSpPr>
            <a:spLocks noChangeShapeType="1"/>
          </p:cNvSpPr>
          <p:nvPr/>
        </p:nvSpPr>
        <p:spPr bwMode="auto">
          <a:xfrm flipH="1" flipV="1">
            <a:off x="4081380" y="2441535"/>
            <a:ext cx="82348" cy="12243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8" name="Line 91"/>
          <p:cNvSpPr>
            <a:spLocks noChangeShapeType="1"/>
          </p:cNvSpPr>
          <p:nvPr/>
        </p:nvSpPr>
        <p:spPr bwMode="auto">
          <a:xfrm flipV="1">
            <a:off x="5100974" y="2852190"/>
            <a:ext cx="208036"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29" name="Line 92"/>
          <p:cNvSpPr>
            <a:spLocks noChangeShapeType="1"/>
          </p:cNvSpPr>
          <p:nvPr/>
        </p:nvSpPr>
        <p:spPr bwMode="auto">
          <a:xfrm flipH="1">
            <a:off x="5151899" y="2314763"/>
            <a:ext cx="224289" cy="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0" name="Line 93"/>
          <p:cNvSpPr>
            <a:spLocks noChangeShapeType="1"/>
          </p:cNvSpPr>
          <p:nvPr/>
        </p:nvSpPr>
        <p:spPr bwMode="auto">
          <a:xfrm>
            <a:off x="4435692" y="2312596"/>
            <a:ext cx="99684" cy="14194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1" name="Line 94"/>
          <p:cNvSpPr>
            <a:spLocks noChangeShapeType="1"/>
          </p:cNvSpPr>
          <p:nvPr/>
        </p:nvSpPr>
        <p:spPr bwMode="auto">
          <a:xfrm flipH="1">
            <a:off x="4248242" y="2921535"/>
            <a:ext cx="4334"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2" name="Line 95"/>
          <p:cNvSpPr>
            <a:spLocks noChangeShapeType="1"/>
          </p:cNvSpPr>
          <p:nvPr/>
        </p:nvSpPr>
        <p:spPr bwMode="auto">
          <a:xfrm>
            <a:off x="5512712" y="1458781"/>
            <a:ext cx="122438" cy="14410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3" name="Line 96"/>
          <p:cNvSpPr>
            <a:spLocks noChangeShapeType="1"/>
          </p:cNvSpPr>
          <p:nvPr/>
        </p:nvSpPr>
        <p:spPr bwMode="auto">
          <a:xfrm>
            <a:off x="5538717" y="1394853"/>
            <a:ext cx="98601" cy="1733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4" name="Line 97"/>
          <p:cNvSpPr>
            <a:spLocks noChangeShapeType="1"/>
          </p:cNvSpPr>
          <p:nvPr/>
        </p:nvSpPr>
        <p:spPr bwMode="auto">
          <a:xfrm flipH="1" flipV="1">
            <a:off x="5673073" y="1470699"/>
            <a:ext cx="31422" cy="10510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5" name="Line 98"/>
          <p:cNvSpPr>
            <a:spLocks noChangeShapeType="1"/>
          </p:cNvSpPr>
          <p:nvPr/>
        </p:nvSpPr>
        <p:spPr bwMode="auto">
          <a:xfrm flipH="1" flipV="1">
            <a:off x="5112892" y="1343928"/>
            <a:ext cx="252461" cy="83431"/>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6" name="Line 99"/>
          <p:cNvSpPr>
            <a:spLocks noChangeShapeType="1"/>
          </p:cNvSpPr>
          <p:nvPr/>
        </p:nvSpPr>
        <p:spPr bwMode="auto">
          <a:xfrm flipH="1" flipV="1">
            <a:off x="5191990" y="1457697"/>
            <a:ext cx="59594" cy="146276"/>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7" name="Line 100"/>
          <p:cNvSpPr>
            <a:spLocks noChangeShapeType="1"/>
          </p:cNvSpPr>
          <p:nvPr/>
        </p:nvSpPr>
        <p:spPr bwMode="auto">
          <a:xfrm>
            <a:off x="4830094" y="1830429"/>
            <a:ext cx="52009" cy="262212"/>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8" name="Line 101"/>
          <p:cNvSpPr>
            <a:spLocks noChangeShapeType="1"/>
          </p:cNvSpPr>
          <p:nvPr/>
        </p:nvSpPr>
        <p:spPr bwMode="auto">
          <a:xfrm flipV="1">
            <a:off x="4459529" y="1921444"/>
            <a:ext cx="111603" cy="125688"/>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39" name="Line 102"/>
          <p:cNvSpPr>
            <a:spLocks noChangeShapeType="1"/>
          </p:cNvSpPr>
          <p:nvPr/>
        </p:nvSpPr>
        <p:spPr bwMode="auto">
          <a:xfrm>
            <a:off x="5418445" y="1921444"/>
            <a:ext cx="56343" cy="69345"/>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0" name="Line 103"/>
          <p:cNvSpPr>
            <a:spLocks noChangeShapeType="1"/>
          </p:cNvSpPr>
          <p:nvPr/>
        </p:nvSpPr>
        <p:spPr bwMode="auto">
          <a:xfrm flipH="1">
            <a:off x="4703321" y="2508713"/>
            <a:ext cx="105102" cy="128939"/>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1" name="Line 104"/>
          <p:cNvSpPr>
            <a:spLocks noChangeShapeType="1"/>
          </p:cNvSpPr>
          <p:nvPr/>
        </p:nvSpPr>
        <p:spPr bwMode="auto">
          <a:xfrm>
            <a:off x="4814924" y="3769932"/>
            <a:ext cx="158194" cy="33590"/>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sp>
        <p:nvSpPr>
          <p:cNvPr id="7242" name="Line 105"/>
          <p:cNvSpPr>
            <a:spLocks noChangeShapeType="1"/>
          </p:cNvSpPr>
          <p:nvPr/>
        </p:nvSpPr>
        <p:spPr bwMode="auto">
          <a:xfrm flipH="1" flipV="1">
            <a:off x="4010951" y="2703747"/>
            <a:ext cx="81264" cy="16253"/>
          </a:xfrm>
          <a:prstGeom prst="line">
            <a:avLst/>
          </a:prstGeom>
          <a:noFill/>
          <a:ln w="12700" cap="flat">
            <a:solidFill>
              <a:srgbClr val="45C1A4"/>
            </a:solidFill>
            <a:prstDash val="solid"/>
            <a:miter lim="800000"/>
          </a:ln>
          <a:extLst>
            <a:ext uri="{909E8E84-426E-40DD-AFC4-6F175D3DCCD1}">
              <a14:hiddenFill xmlns:a14="http://schemas.microsoft.com/office/drawing/2010/main">
                <a:noFill/>
              </a14:hiddenFill>
            </a:ext>
          </a:extLst>
        </p:spPr>
        <p:txBody>
          <a:bodyPr vert="horz" wrap="square" lIns="91440" tIns="45720" rIns="91440" bIns="45720" numCol="1" anchor="t" anchorCtr="0" compatLnSpc="1"/>
          <a:lstStyle/>
          <a:p>
            <a:endParaRPr lang="en-US"/>
          </a:p>
        </p:txBody>
      </p:sp>
      <p:grpSp>
        <p:nvGrpSpPr>
          <p:cNvPr id="108" name="Group 107"/>
          <p:cNvGrpSpPr/>
          <p:nvPr/>
        </p:nvGrpSpPr>
        <p:grpSpPr>
          <a:xfrm>
            <a:off x="4533394" y="3959225"/>
            <a:ext cx="749300" cy="822325"/>
            <a:chOff x="3721102" y="3890965"/>
            <a:chExt cx="749300" cy="822325"/>
          </a:xfrm>
          <a:solidFill>
            <a:srgbClr val="45C1A4"/>
          </a:solidFill>
        </p:grpSpPr>
        <p:sp>
          <p:nvSpPr>
            <p:cNvPr id="109" name="Freeform 108"/>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0" name="Freeform 109"/>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1" name="Freeform 110"/>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2" name="Oval 17"/>
          <p:cNvSpPr>
            <a:spLocks noChangeArrowheads="1"/>
          </p:cNvSpPr>
          <p:nvPr/>
        </p:nvSpPr>
        <p:spPr bwMode="auto">
          <a:xfrm>
            <a:off x="5848604" y="179684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4" name="Oval 17"/>
          <p:cNvSpPr>
            <a:spLocks noChangeArrowheads="1"/>
          </p:cNvSpPr>
          <p:nvPr/>
        </p:nvSpPr>
        <p:spPr bwMode="auto">
          <a:xfrm>
            <a:off x="5914362" y="187037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5" name="Oval 17"/>
          <p:cNvSpPr>
            <a:spLocks noChangeArrowheads="1"/>
          </p:cNvSpPr>
          <p:nvPr/>
        </p:nvSpPr>
        <p:spPr bwMode="auto">
          <a:xfrm>
            <a:off x="5643404" y="14565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6" name="Oval 17"/>
          <p:cNvSpPr>
            <a:spLocks noChangeArrowheads="1"/>
          </p:cNvSpPr>
          <p:nvPr/>
        </p:nvSpPr>
        <p:spPr bwMode="auto">
          <a:xfrm>
            <a:off x="5600270" y="13810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7" name="Oval 17"/>
          <p:cNvSpPr>
            <a:spLocks noChangeArrowheads="1"/>
          </p:cNvSpPr>
          <p:nvPr/>
        </p:nvSpPr>
        <p:spPr bwMode="auto">
          <a:xfrm>
            <a:off x="5958709" y="227602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8" name="Oval 17"/>
          <p:cNvSpPr>
            <a:spLocks noChangeArrowheads="1"/>
          </p:cNvSpPr>
          <p:nvPr/>
        </p:nvSpPr>
        <p:spPr bwMode="auto">
          <a:xfrm>
            <a:off x="5392476" y="205719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19" name="Oval 17"/>
          <p:cNvSpPr>
            <a:spLocks noChangeArrowheads="1"/>
          </p:cNvSpPr>
          <p:nvPr/>
        </p:nvSpPr>
        <p:spPr bwMode="auto">
          <a:xfrm>
            <a:off x="5442956" y="195963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0" name="Oval 17"/>
          <p:cNvSpPr>
            <a:spLocks noChangeArrowheads="1"/>
          </p:cNvSpPr>
          <p:nvPr/>
        </p:nvSpPr>
        <p:spPr bwMode="auto">
          <a:xfrm>
            <a:off x="4996542" y="257941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1" name="Oval 17"/>
          <p:cNvSpPr>
            <a:spLocks noChangeArrowheads="1"/>
          </p:cNvSpPr>
          <p:nvPr/>
        </p:nvSpPr>
        <p:spPr bwMode="auto">
          <a:xfrm>
            <a:off x="5913615" y="26417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2" name="Oval 17"/>
          <p:cNvSpPr>
            <a:spLocks noChangeArrowheads="1"/>
          </p:cNvSpPr>
          <p:nvPr/>
        </p:nvSpPr>
        <p:spPr bwMode="auto">
          <a:xfrm>
            <a:off x="5713163" y="238221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3" name="Oval 17"/>
          <p:cNvSpPr>
            <a:spLocks noChangeArrowheads="1"/>
          </p:cNvSpPr>
          <p:nvPr/>
        </p:nvSpPr>
        <p:spPr bwMode="auto">
          <a:xfrm>
            <a:off x="5719250" y="21544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4" name="Oval 17"/>
          <p:cNvSpPr>
            <a:spLocks noChangeArrowheads="1"/>
          </p:cNvSpPr>
          <p:nvPr/>
        </p:nvSpPr>
        <p:spPr bwMode="auto">
          <a:xfrm>
            <a:off x="5627693" y="247891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5" name="Oval 17"/>
          <p:cNvSpPr>
            <a:spLocks noChangeArrowheads="1"/>
          </p:cNvSpPr>
          <p:nvPr/>
        </p:nvSpPr>
        <p:spPr bwMode="auto">
          <a:xfrm>
            <a:off x="5592929" y="19051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6" name="Oval 17"/>
          <p:cNvSpPr>
            <a:spLocks noChangeArrowheads="1"/>
          </p:cNvSpPr>
          <p:nvPr/>
        </p:nvSpPr>
        <p:spPr bwMode="auto">
          <a:xfrm>
            <a:off x="5031629" y="151404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7" name="Oval 17"/>
          <p:cNvSpPr>
            <a:spLocks noChangeArrowheads="1"/>
          </p:cNvSpPr>
          <p:nvPr/>
        </p:nvSpPr>
        <p:spPr bwMode="auto">
          <a:xfrm>
            <a:off x="5157317" y="142763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8" name="Oval 17"/>
          <p:cNvSpPr>
            <a:spLocks noChangeArrowheads="1"/>
          </p:cNvSpPr>
          <p:nvPr/>
        </p:nvSpPr>
        <p:spPr bwMode="auto">
          <a:xfrm>
            <a:off x="4933570" y="1894086"/>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29" name="Oval 17"/>
          <p:cNvSpPr>
            <a:spLocks noChangeArrowheads="1"/>
          </p:cNvSpPr>
          <p:nvPr/>
        </p:nvSpPr>
        <p:spPr bwMode="auto">
          <a:xfrm>
            <a:off x="5100018" y="199256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0" name="Oval 17"/>
          <p:cNvSpPr>
            <a:spLocks noChangeArrowheads="1"/>
          </p:cNvSpPr>
          <p:nvPr/>
        </p:nvSpPr>
        <p:spPr bwMode="auto">
          <a:xfrm>
            <a:off x="5161444" y="12000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1" name="Oval 17"/>
          <p:cNvSpPr>
            <a:spLocks noChangeArrowheads="1"/>
          </p:cNvSpPr>
          <p:nvPr/>
        </p:nvSpPr>
        <p:spPr bwMode="auto">
          <a:xfrm>
            <a:off x="5276297" y="122513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2" name="Oval 17"/>
          <p:cNvSpPr>
            <a:spLocks noChangeArrowheads="1"/>
          </p:cNvSpPr>
          <p:nvPr/>
        </p:nvSpPr>
        <p:spPr bwMode="auto">
          <a:xfrm>
            <a:off x="5283005" y="138188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3" name="Oval 17"/>
          <p:cNvSpPr>
            <a:spLocks noChangeArrowheads="1"/>
          </p:cNvSpPr>
          <p:nvPr/>
        </p:nvSpPr>
        <p:spPr bwMode="auto">
          <a:xfrm>
            <a:off x="4814924" y="1337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4" name="Oval 17"/>
          <p:cNvSpPr>
            <a:spLocks noChangeArrowheads="1"/>
          </p:cNvSpPr>
          <p:nvPr/>
        </p:nvSpPr>
        <p:spPr bwMode="auto">
          <a:xfrm>
            <a:off x="4515330" y="12206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5" name="Oval 17"/>
          <p:cNvSpPr>
            <a:spLocks noChangeArrowheads="1"/>
          </p:cNvSpPr>
          <p:nvPr/>
        </p:nvSpPr>
        <p:spPr bwMode="auto">
          <a:xfrm>
            <a:off x="4685851" y="11857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6" name="Oval 17"/>
          <p:cNvSpPr>
            <a:spLocks noChangeArrowheads="1"/>
          </p:cNvSpPr>
          <p:nvPr/>
        </p:nvSpPr>
        <p:spPr bwMode="auto">
          <a:xfrm>
            <a:off x="4821012" y="1932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7" name="Oval 17"/>
          <p:cNvSpPr>
            <a:spLocks noChangeArrowheads="1"/>
          </p:cNvSpPr>
          <p:nvPr/>
        </p:nvSpPr>
        <p:spPr bwMode="auto">
          <a:xfrm>
            <a:off x="4687738" y="198997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8" name="Oval 17"/>
          <p:cNvSpPr>
            <a:spLocks noChangeArrowheads="1"/>
          </p:cNvSpPr>
          <p:nvPr/>
        </p:nvSpPr>
        <p:spPr bwMode="auto">
          <a:xfrm>
            <a:off x="4962411" y="172397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39" name="Oval 17"/>
          <p:cNvSpPr>
            <a:spLocks noChangeArrowheads="1"/>
          </p:cNvSpPr>
          <p:nvPr/>
        </p:nvSpPr>
        <p:spPr bwMode="auto">
          <a:xfrm>
            <a:off x="4242824" y="13723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0" name="Oval 17"/>
          <p:cNvSpPr>
            <a:spLocks noChangeArrowheads="1"/>
          </p:cNvSpPr>
          <p:nvPr/>
        </p:nvSpPr>
        <p:spPr bwMode="auto">
          <a:xfrm>
            <a:off x="4434399" y="125182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1" name="Oval 17"/>
          <p:cNvSpPr>
            <a:spLocks noChangeArrowheads="1"/>
          </p:cNvSpPr>
          <p:nvPr/>
        </p:nvSpPr>
        <p:spPr bwMode="auto">
          <a:xfrm>
            <a:off x="4538420" y="189559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2" name="Oval 17"/>
          <p:cNvSpPr>
            <a:spLocks noChangeArrowheads="1"/>
          </p:cNvSpPr>
          <p:nvPr/>
        </p:nvSpPr>
        <p:spPr bwMode="auto">
          <a:xfrm>
            <a:off x="3928845" y="177788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3" name="Oval 17"/>
          <p:cNvSpPr>
            <a:spLocks noChangeArrowheads="1"/>
          </p:cNvSpPr>
          <p:nvPr/>
        </p:nvSpPr>
        <p:spPr bwMode="auto">
          <a:xfrm>
            <a:off x="3951430" y="235106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4" name="Oval 17"/>
          <p:cNvSpPr>
            <a:spLocks noChangeArrowheads="1"/>
          </p:cNvSpPr>
          <p:nvPr/>
        </p:nvSpPr>
        <p:spPr bwMode="auto">
          <a:xfrm>
            <a:off x="3866173" y="227410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5" name="Oval 17"/>
          <p:cNvSpPr>
            <a:spLocks noChangeArrowheads="1"/>
          </p:cNvSpPr>
          <p:nvPr/>
        </p:nvSpPr>
        <p:spPr bwMode="auto">
          <a:xfrm>
            <a:off x="4509372" y="241038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6" name="Oval 17"/>
          <p:cNvSpPr>
            <a:spLocks noChangeArrowheads="1"/>
          </p:cNvSpPr>
          <p:nvPr/>
        </p:nvSpPr>
        <p:spPr bwMode="auto">
          <a:xfrm>
            <a:off x="4685082" y="25924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7" name="Oval 17"/>
          <p:cNvSpPr>
            <a:spLocks noChangeArrowheads="1"/>
          </p:cNvSpPr>
          <p:nvPr/>
        </p:nvSpPr>
        <p:spPr bwMode="auto">
          <a:xfrm>
            <a:off x="5102190" y="279828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8" name="Oval 17"/>
          <p:cNvSpPr>
            <a:spLocks noChangeArrowheads="1"/>
          </p:cNvSpPr>
          <p:nvPr/>
        </p:nvSpPr>
        <p:spPr bwMode="auto">
          <a:xfrm>
            <a:off x="4060585" y="242924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49" name="Oval 17"/>
          <p:cNvSpPr>
            <a:spLocks noChangeArrowheads="1"/>
          </p:cNvSpPr>
          <p:nvPr/>
        </p:nvSpPr>
        <p:spPr bwMode="auto">
          <a:xfrm>
            <a:off x="3862095" y="244776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0" name="Oval 17"/>
          <p:cNvSpPr>
            <a:spLocks noChangeArrowheads="1"/>
          </p:cNvSpPr>
          <p:nvPr/>
        </p:nvSpPr>
        <p:spPr bwMode="auto">
          <a:xfrm>
            <a:off x="3999494" y="268343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1" name="Oval 17"/>
          <p:cNvSpPr>
            <a:spLocks noChangeArrowheads="1"/>
          </p:cNvSpPr>
          <p:nvPr/>
        </p:nvSpPr>
        <p:spPr bwMode="auto">
          <a:xfrm>
            <a:off x="4069254" y="292285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2" name="Oval 17"/>
          <p:cNvSpPr>
            <a:spLocks noChangeArrowheads="1"/>
          </p:cNvSpPr>
          <p:nvPr/>
        </p:nvSpPr>
        <p:spPr bwMode="auto">
          <a:xfrm>
            <a:off x="4512214" y="2532822"/>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3" name="Oval 17"/>
          <p:cNvSpPr>
            <a:spLocks noChangeArrowheads="1"/>
          </p:cNvSpPr>
          <p:nvPr/>
        </p:nvSpPr>
        <p:spPr bwMode="auto">
          <a:xfrm>
            <a:off x="4892395" y="2697789"/>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4" name="Oval 17"/>
          <p:cNvSpPr>
            <a:spLocks noChangeArrowheads="1"/>
          </p:cNvSpPr>
          <p:nvPr/>
        </p:nvSpPr>
        <p:spPr bwMode="auto">
          <a:xfrm>
            <a:off x="5726835" y="289389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5" name="Oval 17"/>
          <p:cNvSpPr>
            <a:spLocks noChangeArrowheads="1"/>
          </p:cNvSpPr>
          <p:nvPr/>
        </p:nvSpPr>
        <p:spPr bwMode="auto">
          <a:xfrm>
            <a:off x="5625939" y="30829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6" name="Oval 17"/>
          <p:cNvSpPr>
            <a:spLocks noChangeArrowheads="1"/>
          </p:cNvSpPr>
          <p:nvPr/>
        </p:nvSpPr>
        <p:spPr bwMode="auto">
          <a:xfrm>
            <a:off x="5421122" y="300388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7" name="Oval 17"/>
          <p:cNvSpPr>
            <a:spLocks noChangeArrowheads="1"/>
          </p:cNvSpPr>
          <p:nvPr/>
        </p:nvSpPr>
        <p:spPr bwMode="auto">
          <a:xfrm>
            <a:off x="5053427" y="383223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8" name="Oval 17"/>
          <p:cNvSpPr>
            <a:spLocks noChangeArrowheads="1"/>
          </p:cNvSpPr>
          <p:nvPr/>
        </p:nvSpPr>
        <p:spPr bwMode="auto">
          <a:xfrm>
            <a:off x="5322012" y="3807315"/>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59" name="Oval 17"/>
          <p:cNvSpPr>
            <a:spLocks noChangeArrowheads="1"/>
          </p:cNvSpPr>
          <p:nvPr/>
        </p:nvSpPr>
        <p:spPr bwMode="auto">
          <a:xfrm>
            <a:off x="5455285" y="367268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0" name="Oval 17"/>
          <p:cNvSpPr>
            <a:spLocks noChangeArrowheads="1"/>
          </p:cNvSpPr>
          <p:nvPr/>
        </p:nvSpPr>
        <p:spPr bwMode="auto">
          <a:xfrm>
            <a:off x="5445120" y="348007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1" name="Oval 17"/>
          <p:cNvSpPr>
            <a:spLocks noChangeArrowheads="1"/>
          </p:cNvSpPr>
          <p:nvPr/>
        </p:nvSpPr>
        <p:spPr bwMode="auto">
          <a:xfrm>
            <a:off x="4576421" y="338149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2" name="Oval 17"/>
          <p:cNvSpPr>
            <a:spLocks noChangeArrowheads="1"/>
          </p:cNvSpPr>
          <p:nvPr/>
        </p:nvSpPr>
        <p:spPr bwMode="auto">
          <a:xfrm>
            <a:off x="4184108" y="3110388"/>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3" name="Oval 17"/>
          <p:cNvSpPr>
            <a:spLocks noChangeArrowheads="1"/>
          </p:cNvSpPr>
          <p:nvPr/>
        </p:nvSpPr>
        <p:spPr bwMode="auto">
          <a:xfrm>
            <a:off x="4216820" y="30030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4" name="Oval 17"/>
          <p:cNvSpPr>
            <a:spLocks noChangeArrowheads="1"/>
          </p:cNvSpPr>
          <p:nvPr/>
        </p:nvSpPr>
        <p:spPr bwMode="auto">
          <a:xfrm>
            <a:off x="4770834" y="3367133"/>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5" name="Oval 17"/>
          <p:cNvSpPr>
            <a:spLocks noChangeArrowheads="1"/>
          </p:cNvSpPr>
          <p:nvPr/>
        </p:nvSpPr>
        <p:spPr bwMode="auto">
          <a:xfrm>
            <a:off x="4922940" y="377616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6" name="Oval 17"/>
          <p:cNvSpPr>
            <a:spLocks noChangeArrowheads="1"/>
          </p:cNvSpPr>
          <p:nvPr/>
        </p:nvSpPr>
        <p:spPr bwMode="auto">
          <a:xfrm>
            <a:off x="4373182" y="3681354"/>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7" name="Oval 17"/>
          <p:cNvSpPr>
            <a:spLocks noChangeArrowheads="1"/>
          </p:cNvSpPr>
          <p:nvPr/>
        </p:nvSpPr>
        <p:spPr bwMode="auto">
          <a:xfrm>
            <a:off x="4403728" y="3830881"/>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8" name="Oval 17"/>
          <p:cNvSpPr>
            <a:spLocks noChangeArrowheads="1"/>
          </p:cNvSpPr>
          <p:nvPr/>
        </p:nvSpPr>
        <p:spPr bwMode="auto">
          <a:xfrm>
            <a:off x="4301336" y="3528307"/>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sp>
        <p:nvSpPr>
          <p:cNvPr id="169" name="Oval 17"/>
          <p:cNvSpPr>
            <a:spLocks noChangeArrowheads="1"/>
          </p:cNvSpPr>
          <p:nvPr/>
        </p:nvSpPr>
        <p:spPr bwMode="auto">
          <a:xfrm>
            <a:off x="5208576" y="3205670"/>
            <a:ext cx="61091" cy="62301"/>
          </a:xfrm>
          <a:prstGeom prst="ellipse">
            <a:avLst/>
          </a:prstGeom>
          <a:solidFill>
            <a:srgbClr val="45C1A4"/>
          </a:solidFill>
          <a:ln w="12700" cap="flat">
            <a:solidFill>
              <a:srgbClr val="45C1A4"/>
            </a:solidFill>
            <a:prstDash val="solid"/>
            <a:miter lim="800000"/>
          </a:ln>
        </p:spPr>
        <p:txBody>
          <a:bodyPr vert="horz" wrap="square" lIns="91440" tIns="45720" rIns="91440" bIns="45720" numCol="1" anchor="t" anchorCtr="0" compatLnSpc="1"/>
          <a:lstStyle/>
          <a:p>
            <a:endParaRPr lang="en-US"/>
          </a:p>
        </p:txBody>
      </p:sp>
      <p:grpSp>
        <p:nvGrpSpPr>
          <p:cNvPr id="170" name="Group 169"/>
          <p:cNvGrpSpPr/>
          <p:nvPr/>
        </p:nvGrpSpPr>
        <p:grpSpPr>
          <a:xfrm>
            <a:off x="4583530" y="3606791"/>
            <a:ext cx="147483" cy="183236"/>
            <a:chOff x="2255043" y="1348583"/>
            <a:chExt cx="366713" cy="455613"/>
          </a:xfrm>
          <a:solidFill>
            <a:schemeClr val="bg1"/>
          </a:solidFill>
        </p:grpSpPr>
        <p:sp>
          <p:nvSpPr>
            <p:cNvPr id="171"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75" name="Group 174"/>
          <p:cNvGrpSpPr/>
          <p:nvPr/>
        </p:nvGrpSpPr>
        <p:grpSpPr>
          <a:xfrm>
            <a:off x="4237721" y="2081990"/>
            <a:ext cx="251063" cy="163996"/>
            <a:chOff x="3971926" y="3152776"/>
            <a:chExt cx="668337" cy="436563"/>
          </a:xfrm>
          <a:solidFill>
            <a:schemeClr val="bg1"/>
          </a:solidFill>
        </p:grpSpPr>
        <p:sp>
          <p:nvSpPr>
            <p:cNvPr id="176"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0" name="Group 179"/>
          <p:cNvGrpSpPr/>
          <p:nvPr/>
        </p:nvGrpSpPr>
        <p:grpSpPr>
          <a:xfrm>
            <a:off x="5106160" y="3452793"/>
            <a:ext cx="138985" cy="140583"/>
            <a:chOff x="2225675" y="3124201"/>
            <a:chExt cx="414338" cy="419100"/>
          </a:xfrm>
          <a:solidFill>
            <a:schemeClr val="bg1"/>
          </a:solidFill>
        </p:grpSpPr>
        <p:sp>
          <p:nvSpPr>
            <p:cNvPr id="181"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2"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5" name="Group 184"/>
          <p:cNvGrpSpPr/>
          <p:nvPr/>
        </p:nvGrpSpPr>
        <p:grpSpPr>
          <a:xfrm>
            <a:off x="5342235" y="2649771"/>
            <a:ext cx="295446" cy="220637"/>
            <a:chOff x="2986088" y="3178176"/>
            <a:chExt cx="495300" cy="369887"/>
          </a:xfrm>
          <a:solidFill>
            <a:schemeClr val="bg1"/>
          </a:solidFill>
        </p:grpSpPr>
        <p:sp>
          <p:nvSpPr>
            <p:cNvPr id="186"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9" name="Group 188"/>
          <p:cNvGrpSpPr/>
          <p:nvPr/>
        </p:nvGrpSpPr>
        <p:grpSpPr>
          <a:xfrm>
            <a:off x="4808423" y="2216701"/>
            <a:ext cx="259493" cy="209945"/>
            <a:chOff x="5838825" y="2538413"/>
            <a:chExt cx="490538" cy="396874"/>
          </a:xfrm>
          <a:solidFill>
            <a:schemeClr val="bg1"/>
          </a:solidFill>
        </p:grpSpPr>
        <p:sp>
          <p:nvSpPr>
            <p:cNvPr id="19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3" name="Group 192"/>
          <p:cNvGrpSpPr/>
          <p:nvPr/>
        </p:nvGrpSpPr>
        <p:grpSpPr>
          <a:xfrm>
            <a:off x="4772577" y="2938654"/>
            <a:ext cx="242888" cy="275432"/>
            <a:chOff x="3724276" y="2906713"/>
            <a:chExt cx="485775" cy="550863"/>
          </a:xfrm>
          <a:solidFill>
            <a:schemeClr val="bg1"/>
          </a:solidFill>
        </p:grpSpPr>
        <p:sp>
          <p:nvSpPr>
            <p:cNvPr id="19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7" name="Group 196"/>
          <p:cNvGrpSpPr/>
          <p:nvPr/>
        </p:nvGrpSpPr>
        <p:grpSpPr>
          <a:xfrm>
            <a:off x="4370132" y="1560984"/>
            <a:ext cx="166080" cy="158574"/>
            <a:chOff x="4417791" y="3086470"/>
            <a:chExt cx="441754" cy="421788"/>
          </a:xfrm>
          <a:solidFill>
            <a:schemeClr val="bg1"/>
          </a:solidFill>
        </p:grpSpPr>
        <p:sp>
          <p:nvSpPr>
            <p:cNvPr id="198"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199"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grpSp>
        <p:nvGrpSpPr>
          <p:cNvPr id="200" name="Group 199"/>
          <p:cNvGrpSpPr/>
          <p:nvPr/>
        </p:nvGrpSpPr>
        <p:grpSpPr>
          <a:xfrm>
            <a:off x="5204854" y="1711799"/>
            <a:ext cx="249169" cy="174151"/>
            <a:chOff x="7999238" y="1399322"/>
            <a:chExt cx="464215" cy="324452"/>
          </a:xfrm>
          <a:solidFill>
            <a:schemeClr val="bg1"/>
          </a:solidFill>
        </p:grpSpPr>
        <p:sp>
          <p:nvSpPr>
            <p:cNvPr id="201" name="Freeform 57"/>
            <p:cNvSpPr>
              <a:spLocks noEditPoints="1"/>
            </p:cNvSpPr>
            <p:nvPr/>
          </p:nvSpPr>
          <p:spPr bwMode="auto">
            <a:xfrm>
              <a:off x="7999238" y="1399322"/>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8"/>
            <p:cNvSpPr>
              <a:spLocks noEditPoints="1"/>
            </p:cNvSpPr>
            <p:nvPr/>
          </p:nvSpPr>
          <p:spPr bwMode="auto">
            <a:xfrm>
              <a:off x="8308715" y="1564044"/>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3" name="Group 202"/>
          <p:cNvGrpSpPr/>
          <p:nvPr/>
        </p:nvGrpSpPr>
        <p:grpSpPr>
          <a:xfrm>
            <a:off x="4194349" y="2608703"/>
            <a:ext cx="213973" cy="243487"/>
            <a:chOff x="2927811" y="2108124"/>
            <a:chExt cx="361887" cy="411804"/>
          </a:xfrm>
          <a:solidFill>
            <a:schemeClr val="bg1"/>
          </a:solidFill>
        </p:grpSpPr>
        <p:sp>
          <p:nvSpPr>
            <p:cNvPr id="204"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08" name="Group 207"/>
          <p:cNvGrpSpPr/>
          <p:nvPr/>
        </p:nvGrpSpPr>
        <p:grpSpPr>
          <a:xfrm>
            <a:off x="5431088" y="3250285"/>
            <a:ext cx="91734" cy="167088"/>
            <a:chOff x="3536781" y="2689641"/>
            <a:chExt cx="279527" cy="509141"/>
          </a:xfrm>
          <a:solidFill>
            <a:schemeClr val="bg1"/>
          </a:solidFill>
        </p:grpSpPr>
        <p:sp>
          <p:nvSpPr>
            <p:cNvPr id="209" name="Freeform 121"/>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122"/>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123"/>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124"/>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125"/>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4" name="Group 213"/>
          <p:cNvGrpSpPr/>
          <p:nvPr/>
        </p:nvGrpSpPr>
        <p:grpSpPr>
          <a:xfrm>
            <a:off x="5425232" y="2213737"/>
            <a:ext cx="155455" cy="168268"/>
            <a:chOff x="1847137" y="4256991"/>
            <a:chExt cx="454232" cy="491670"/>
          </a:xfrm>
          <a:solidFill>
            <a:schemeClr val="bg1"/>
          </a:solidFill>
        </p:grpSpPr>
        <p:sp>
          <p:nvSpPr>
            <p:cNvPr id="215"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7" name="Group 216"/>
          <p:cNvGrpSpPr/>
          <p:nvPr/>
        </p:nvGrpSpPr>
        <p:grpSpPr>
          <a:xfrm>
            <a:off x="5817754" y="2429910"/>
            <a:ext cx="154881" cy="160315"/>
            <a:chOff x="1163293" y="4009909"/>
            <a:chExt cx="426779" cy="441753"/>
          </a:xfrm>
          <a:solidFill>
            <a:schemeClr val="bg1"/>
          </a:solidFill>
        </p:grpSpPr>
        <p:sp>
          <p:nvSpPr>
            <p:cNvPr id="218"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1" name="Group 220"/>
          <p:cNvGrpSpPr/>
          <p:nvPr/>
        </p:nvGrpSpPr>
        <p:grpSpPr>
          <a:xfrm>
            <a:off x="5663502" y="1638381"/>
            <a:ext cx="102471" cy="116201"/>
            <a:chOff x="3724276" y="2906713"/>
            <a:chExt cx="485775" cy="550863"/>
          </a:xfrm>
          <a:solidFill>
            <a:schemeClr val="bg1"/>
          </a:solidFill>
        </p:grpSpPr>
        <p:sp>
          <p:nvSpPr>
            <p:cNvPr id="22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25" name="Group 224"/>
          <p:cNvGrpSpPr/>
          <p:nvPr/>
        </p:nvGrpSpPr>
        <p:grpSpPr>
          <a:xfrm>
            <a:off x="4332520" y="3261452"/>
            <a:ext cx="154881" cy="160315"/>
            <a:chOff x="1163293" y="4009909"/>
            <a:chExt cx="426779" cy="441753"/>
          </a:xfrm>
          <a:solidFill>
            <a:schemeClr val="bg1"/>
          </a:solidFill>
        </p:grpSpPr>
        <p:sp>
          <p:nvSpPr>
            <p:cNvPr id="226"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4" name="Group 233"/>
          <p:cNvGrpSpPr/>
          <p:nvPr/>
        </p:nvGrpSpPr>
        <p:grpSpPr>
          <a:xfrm>
            <a:off x="3871996" y="2022594"/>
            <a:ext cx="113658" cy="91956"/>
            <a:chOff x="5838825" y="2538413"/>
            <a:chExt cx="490538" cy="396874"/>
          </a:xfrm>
          <a:solidFill>
            <a:schemeClr val="bg1"/>
          </a:solidFill>
        </p:grpSpPr>
        <p:sp>
          <p:nvSpPr>
            <p:cNvPr id="235"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7"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8" name="Group 237"/>
          <p:cNvGrpSpPr/>
          <p:nvPr/>
        </p:nvGrpSpPr>
        <p:grpSpPr>
          <a:xfrm>
            <a:off x="4944382" y="1251828"/>
            <a:ext cx="121672" cy="131700"/>
            <a:chOff x="1847137" y="4256991"/>
            <a:chExt cx="454232" cy="491670"/>
          </a:xfrm>
          <a:solidFill>
            <a:schemeClr val="bg1"/>
          </a:solidFill>
        </p:grpSpPr>
        <p:sp>
          <p:nvSpPr>
            <p:cNvPr id="239" name="Freeform 101"/>
            <p:cNvSpPr>
              <a:spLocks noEditPoints="1"/>
            </p:cNvSpPr>
            <p:nvPr/>
          </p:nvSpPr>
          <p:spPr bwMode="auto">
            <a:xfrm>
              <a:off x="1847137" y="4256991"/>
              <a:ext cx="454232" cy="491670"/>
            </a:xfrm>
            <a:custGeom>
              <a:avLst/>
              <a:gdLst>
                <a:gd name="T0" fmla="*/ 134 w 137"/>
                <a:gd name="T1" fmla="*/ 71 h 148"/>
                <a:gd name="T2" fmla="*/ 126 w 137"/>
                <a:gd name="T3" fmla="*/ 38 h 148"/>
                <a:gd name="T4" fmla="*/ 133 w 137"/>
                <a:gd name="T5" fmla="*/ 36 h 148"/>
                <a:gd name="T6" fmla="*/ 126 w 137"/>
                <a:gd name="T7" fmla="*/ 12 h 148"/>
                <a:gd name="T8" fmla="*/ 102 w 137"/>
                <a:gd name="T9" fmla="*/ 5 h 148"/>
                <a:gd name="T10" fmla="*/ 99 w 137"/>
                <a:gd name="T11" fmla="*/ 12 h 148"/>
                <a:gd name="T12" fmla="*/ 67 w 137"/>
                <a:gd name="T13" fmla="*/ 4 h 148"/>
                <a:gd name="T14" fmla="*/ 38 w 137"/>
                <a:gd name="T15" fmla="*/ 11 h 148"/>
                <a:gd name="T16" fmla="*/ 36 w 137"/>
                <a:gd name="T17" fmla="*/ 5 h 148"/>
                <a:gd name="T18" fmla="*/ 12 w 137"/>
                <a:gd name="T19" fmla="*/ 12 h 148"/>
                <a:gd name="T20" fmla="*/ 5 w 137"/>
                <a:gd name="T21" fmla="*/ 36 h 148"/>
                <a:gd name="T22" fmla="*/ 9 w 137"/>
                <a:gd name="T23" fmla="*/ 38 h 148"/>
                <a:gd name="T24" fmla="*/ 0 w 137"/>
                <a:gd name="T25" fmla="*/ 71 h 148"/>
                <a:gd name="T26" fmla="*/ 27 w 137"/>
                <a:gd name="T27" fmla="*/ 125 h 148"/>
                <a:gd name="T28" fmla="*/ 13 w 137"/>
                <a:gd name="T29" fmla="*/ 140 h 148"/>
                <a:gd name="T30" fmla="*/ 21 w 137"/>
                <a:gd name="T31" fmla="*/ 148 h 148"/>
                <a:gd name="T32" fmla="*/ 37 w 137"/>
                <a:gd name="T33" fmla="*/ 132 h 148"/>
                <a:gd name="T34" fmla="*/ 67 w 137"/>
                <a:gd name="T35" fmla="*/ 139 h 148"/>
                <a:gd name="T36" fmla="*/ 97 w 137"/>
                <a:gd name="T37" fmla="*/ 132 h 148"/>
                <a:gd name="T38" fmla="*/ 113 w 137"/>
                <a:gd name="T39" fmla="*/ 148 h 148"/>
                <a:gd name="T40" fmla="*/ 121 w 137"/>
                <a:gd name="T41" fmla="*/ 140 h 148"/>
                <a:gd name="T42" fmla="*/ 107 w 137"/>
                <a:gd name="T43" fmla="*/ 125 h 148"/>
                <a:gd name="T44" fmla="*/ 134 w 137"/>
                <a:gd name="T45" fmla="*/ 71 h 148"/>
                <a:gd name="T46" fmla="*/ 11 w 137"/>
                <a:gd name="T47" fmla="*/ 74 h 148"/>
                <a:gd name="T48" fmla="*/ 20 w 137"/>
                <a:gd name="T49" fmla="*/ 74 h 148"/>
                <a:gd name="T50" fmla="*/ 23 w 137"/>
                <a:gd name="T51" fmla="*/ 71 h 148"/>
                <a:gd name="T52" fmla="*/ 20 w 137"/>
                <a:gd name="T53" fmla="*/ 69 h 148"/>
                <a:gd name="T54" fmla="*/ 11 w 137"/>
                <a:gd name="T55" fmla="*/ 69 h 148"/>
                <a:gd name="T56" fmla="*/ 64 w 137"/>
                <a:gd name="T57" fmla="*/ 15 h 148"/>
                <a:gd name="T58" fmla="*/ 64 w 137"/>
                <a:gd name="T59" fmla="*/ 15 h 148"/>
                <a:gd name="T60" fmla="*/ 64 w 137"/>
                <a:gd name="T61" fmla="*/ 26 h 148"/>
                <a:gd name="T62" fmla="*/ 67 w 137"/>
                <a:gd name="T63" fmla="*/ 29 h 148"/>
                <a:gd name="T64" fmla="*/ 70 w 137"/>
                <a:gd name="T65" fmla="*/ 26 h 148"/>
                <a:gd name="T66" fmla="*/ 70 w 137"/>
                <a:gd name="T67" fmla="*/ 15 h 148"/>
                <a:gd name="T68" fmla="*/ 70 w 137"/>
                <a:gd name="T69" fmla="*/ 15 h 148"/>
                <a:gd name="T70" fmla="*/ 123 w 137"/>
                <a:gd name="T71" fmla="*/ 69 h 148"/>
                <a:gd name="T72" fmla="*/ 114 w 137"/>
                <a:gd name="T73" fmla="*/ 69 h 148"/>
                <a:gd name="T74" fmla="*/ 111 w 137"/>
                <a:gd name="T75" fmla="*/ 71 h 148"/>
                <a:gd name="T76" fmla="*/ 114 w 137"/>
                <a:gd name="T77" fmla="*/ 74 h 148"/>
                <a:gd name="T78" fmla="*/ 123 w 137"/>
                <a:gd name="T79" fmla="*/ 74 h 148"/>
                <a:gd name="T80" fmla="*/ 70 w 137"/>
                <a:gd name="T81" fmla="*/ 128 h 148"/>
                <a:gd name="T82" fmla="*/ 70 w 137"/>
                <a:gd name="T83" fmla="*/ 118 h 148"/>
                <a:gd name="T84" fmla="*/ 67 w 137"/>
                <a:gd name="T85" fmla="*/ 115 h 148"/>
                <a:gd name="T86" fmla="*/ 64 w 137"/>
                <a:gd name="T87" fmla="*/ 118 h 148"/>
                <a:gd name="T88" fmla="*/ 64 w 137"/>
                <a:gd name="T89" fmla="*/ 128 h 148"/>
                <a:gd name="T90" fmla="*/ 11 w 137"/>
                <a:gd name="T91"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48">
                  <a:moveTo>
                    <a:pt x="134" y="71"/>
                  </a:moveTo>
                  <a:cubicBezTo>
                    <a:pt x="134" y="59"/>
                    <a:pt x="131" y="48"/>
                    <a:pt x="126" y="38"/>
                  </a:cubicBezTo>
                  <a:cubicBezTo>
                    <a:pt x="128" y="38"/>
                    <a:pt x="131" y="38"/>
                    <a:pt x="133" y="36"/>
                  </a:cubicBezTo>
                  <a:cubicBezTo>
                    <a:pt x="137" y="31"/>
                    <a:pt x="134" y="20"/>
                    <a:pt x="126" y="12"/>
                  </a:cubicBezTo>
                  <a:cubicBezTo>
                    <a:pt x="117" y="3"/>
                    <a:pt x="107" y="0"/>
                    <a:pt x="102" y="5"/>
                  </a:cubicBezTo>
                  <a:cubicBezTo>
                    <a:pt x="100" y="7"/>
                    <a:pt x="99" y="9"/>
                    <a:pt x="99" y="12"/>
                  </a:cubicBezTo>
                  <a:cubicBezTo>
                    <a:pt x="90" y="7"/>
                    <a:pt x="79" y="4"/>
                    <a:pt x="67" y="4"/>
                  </a:cubicBezTo>
                  <a:cubicBezTo>
                    <a:pt x="57" y="4"/>
                    <a:pt x="47" y="6"/>
                    <a:pt x="38" y="11"/>
                  </a:cubicBezTo>
                  <a:cubicBezTo>
                    <a:pt x="38" y="8"/>
                    <a:pt x="37" y="7"/>
                    <a:pt x="36" y="5"/>
                  </a:cubicBezTo>
                  <a:cubicBezTo>
                    <a:pt x="31" y="0"/>
                    <a:pt x="20" y="3"/>
                    <a:pt x="12" y="12"/>
                  </a:cubicBezTo>
                  <a:cubicBezTo>
                    <a:pt x="3" y="20"/>
                    <a:pt x="0" y="31"/>
                    <a:pt x="5" y="36"/>
                  </a:cubicBezTo>
                  <a:cubicBezTo>
                    <a:pt x="6" y="37"/>
                    <a:pt x="7" y="37"/>
                    <a:pt x="9" y="38"/>
                  </a:cubicBezTo>
                  <a:cubicBezTo>
                    <a:pt x="3" y="48"/>
                    <a:pt x="0" y="59"/>
                    <a:pt x="0" y="71"/>
                  </a:cubicBezTo>
                  <a:cubicBezTo>
                    <a:pt x="0" y="94"/>
                    <a:pt x="10" y="113"/>
                    <a:pt x="27" y="125"/>
                  </a:cubicBezTo>
                  <a:cubicBezTo>
                    <a:pt x="13" y="140"/>
                    <a:pt x="13" y="140"/>
                    <a:pt x="13" y="140"/>
                  </a:cubicBezTo>
                  <a:cubicBezTo>
                    <a:pt x="21" y="148"/>
                    <a:pt x="21" y="148"/>
                    <a:pt x="21" y="148"/>
                  </a:cubicBezTo>
                  <a:cubicBezTo>
                    <a:pt x="37" y="132"/>
                    <a:pt x="37" y="132"/>
                    <a:pt x="37" y="132"/>
                  </a:cubicBezTo>
                  <a:cubicBezTo>
                    <a:pt x="46" y="136"/>
                    <a:pt x="56" y="139"/>
                    <a:pt x="67" y="139"/>
                  </a:cubicBezTo>
                  <a:cubicBezTo>
                    <a:pt x="78" y="139"/>
                    <a:pt x="88" y="136"/>
                    <a:pt x="97" y="132"/>
                  </a:cubicBezTo>
                  <a:cubicBezTo>
                    <a:pt x="113" y="148"/>
                    <a:pt x="113" y="148"/>
                    <a:pt x="113" y="148"/>
                  </a:cubicBezTo>
                  <a:cubicBezTo>
                    <a:pt x="121" y="140"/>
                    <a:pt x="121" y="140"/>
                    <a:pt x="121" y="140"/>
                  </a:cubicBezTo>
                  <a:cubicBezTo>
                    <a:pt x="107" y="125"/>
                    <a:pt x="107" y="125"/>
                    <a:pt x="107" y="125"/>
                  </a:cubicBezTo>
                  <a:cubicBezTo>
                    <a:pt x="124" y="113"/>
                    <a:pt x="134" y="94"/>
                    <a:pt x="134" y="71"/>
                  </a:cubicBezTo>
                  <a:close/>
                  <a:moveTo>
                    <a:pt x="11" y="74"/>
                  </a:moveTo>
                  <a:cubicBezTo>
                    <a:pt x="20" y="74"/>
                    <a:pt x="20" y="74"/>
                    <a:pt x="20" y="74"/>
                  </a:cubicBezTo>
                  <a:cubicBezTo>
                    <a:pt x="22" y="74"/>
                    <a:pt x="23" y="73"/>
                    <a:pt x="23" y="71"/>
                  </a:cubicBezTo>
                  <a:cubicBezTo>
                    <a:pt x="23" y="70"/>
                    <a:pt x="22" y="69"/>
                    <a:pt x="20" y="69"/>
                  </a:cubicBezTo>
                  <a:cubicBezTo>
                    <a:pt x="11" y="69"/>
                    <a:pt x="11" y="69"/>
                    <a:pt x="11" y="69"/>
                  </a:cubicBezTo>
                  <a:cubicBezTo>
                    <a:pt x="12" y="40"/>
                    <a:pt x="35" y="17"/>
                    <a:pt x="64" y="15"/>
                  </a:cubicBezTo>
                  <a:cubicBezTo>
                    <a:pt x="64" y="15"/>
                    <a:pt x="64" y="15"/>
                    <a:pt x="64" y="15"/>
                  </a:cubicBezTo>
                  <a:cubicBezTo>
                    <a:pt x="64" y="26"/>
                    <a:pt x="64" y="26"/>
                    <a:pt x="64" y="26"/>
                  </a:cubicBezTo>
                  <a:cubicBezTo>
                    <a:pt x="64" y="27"/>
                    <a:pt x="65" y="29"/>
                    <a:pt x="67" y="29"/>
                  </a:cubicBezTo>
                  <a:cubicBezTo>
                    <a:pt x="69" y="29"/>
                    <a:pt x="70" y="27"/>
                    <a:pt x="70" y="26"/>
                  </a:cubicBezTo>
                  <a:cubicBezTo>
                    <a:pt x="70" y="15"/>
                    <a:pt x="70" y="15"/>
                    <a:pt x="70" y="15"/>
                  </a:cubicBezTo>
                  <a:cubicBezTo>
                    <a:pt x="70" y="15"/>
                    <a:pt x="70" y="15"/>
                    <a:pt x="70" y="15"/>
                  </a:cubicBezTo>
                  <a:cubicBezTo>
                    <a:pt x="99" y="17"/>
                    <a:pt x="122" y="40"/>
                    <a:pt x="123" y="69"/>
                  </a:cubicBezTo>
                  <a:cubicBezTo>
                    <a:pt x="114" y="69"/>
                    <a:pt x="114" y="69"/>
                    <a:pt x="114" y="69"/>
                  </a:cubicBezTo>
                  <a:cubicBezTo>
                    <a:pt x="112" y="69"/>
                    <a:pt x="111" y="70"/>
                    <a:pt x="111" y="71"/>
                  </a:cubicBezTo>
                  <a:cubicBezTo>
                    <a:pt x="111" y="73"/>
                    <a:pt x="112" y="74"/>
                    <a:pt x="114" y="74"/>
                  </a:cubicBezTo>
                  <a:cubicBezTo>
                    <a:pt x="123" y="74"/>
                    <a:pt x="123" y="74"/>
                    <a:pt x="123" y="74"/>
                  </a:cubicBezTo>
                  <a:cubicBezTo>
                    <a:pt x="122" y="103"/>
                    <a:pt x="99" y="126"/>
                    <a:pt x="70" y="128"/>
                  </a:cubicBezTo>
                  <a:cubicBezTo>
                    <a:pt x="70" y="118"/>
                    <a:pt x="70" y="118"/>
                    <a:pt x="70" y="118"/>
                  </a:cubicBezTo>
                  <a:cubicBezTo>
                    <a:pt x="70" y="116"/>
                    <a:pt x="69" y="115"/>
                    <a:pt x="67" y="115"/>
                  </a:cubicBezTo>
                  <a:cubicBezTo>
                    <a:pt x="65" y="115"/>
                    <a:pt x="64" y="116"/>
                    <a:pt x="64" y="118"/>
                  </a:cubicBezTo>
                  <a:cubicBezTo>
                    <a:pt x="64" y="128"/>
                    <a:pt x="64" y="128"/>
                    <a:pt x="64" y="128"/>
                  </a:cubicBezTo>
                  <a:cubicBezTo>
                    <a:pt x="35" y="126"/>
                    <a:pt x="12" y="103"/>
                    <a:pt x="11"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102"/>
            <p:cNvSpPr/>
            <p:nvPr/>
          </p:nvSpPr>
          <p:spPr bwMode="auto">
            <a:xfrm>
              <a:off x="2059279" y="4371797"/>
              <a:ext cx="142260" cy="129781"/>
            </a:xfrm>
            <a:custGeom>
              <a:avLst/>
              <a:gdLst>
                <a:gd name="T0" fmla="*/ 3 w 43"/>
                <a:gd name="T1" fmla="*/ 39 h 39"/>
                <a:gd name="T2" fmla="*/ 3 w 43"/>
                <a:gd name="T3" fmla="*/ 39 h 39"/>
                <a:gd name="T4" fmla="*/ 40 w 43"/>
                <a:gd name="T5" fmla="*/ 39 h 39"/>
                <a:gd name="T6" fmla="*/ 43 w 43"/>
                <a:gd name="T7" fmla="*/ 36 h 39"/>
                <a:gd name="T8" fmla="*/ 40 w 43"/>
                <a:gd name="T9" fmla="*/ 34 h 39"/>
                <a:gd name="T10" fmla="*/ 6 w 43"/>
                <a:gd name="T11" fmla="*/ 34 h 39"/>
                <a:gd name="T12" fmla="*/ 6 w 43"/>
                <a:gd name="T13" fmla="*/ 3 h 39"/>
                <a:gd name="T14" fmla="*/ 3 w 43"/>
                <a:gd name="T15" fmla="*/ 0 h 39"/>
                <a:gd name="T16" fmla="*/ 0 w 43"/>
                <a:gd name="T17" fmla="*/ 3 h 39"/>
                <a:gd name="T18" fmla="*/ 0 w 43"/>
                <a:gd name="T19" fmla="*/ 36 h 39"/>
                <a:gd name="T20" fmla="*/ 3 w 43"/>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9">
                  <a:moveTo>
                    <a:pt x="3" y="39"/>
                  </a:moveTo>
                  <a:cubicBezTo>
                    <a:pt x="3" y="39"/>
                    <a:pt x="3" y="39"/>
                    <a:pt x="3" y="39"/>
                  </a:cubicBezTo>
                  <a:cubicBezTo>
                    <a:pt x="40" y="39"/>
                    <a:pt x="40" y="39"/>
                    <a:pt x="40" y="39"/>
                  </a:cubicBezTo>
                  <a:cubicBezTo>
                    <a:pt x="41" y="39"/>
                    <a:pt x="43" y="38"/>
                    <a:pt x="43" y="36"/>
                  </a:cubicBezTo>
                  <a:cubicBezTo>
                    <a:pt x="43" y="35"/>
                    <a:pt x="41" y="34"/>
                    <a:pt x="40" y="34"/>
                  </a:cubicBezTo>
                  <a:cubicBezTo>
                    <a:pt x="6" y="34"/>
                    <a:pt x="6" y="34"/>
                    <a:pt x="6" y="34"/>
                  </a:cubicBezTo>
                  <a:cubicBezTo>
                    <a:pt x="6" y="3"/>
                    <a:pt x="6" y="3"/>
                    <a:pt x="6" y="3"/>
                  </a:cubicBezTo>
                  <a:cubicBezTo>
                    <a:pt x="6" y="1"/>
                    <a:pt x="5" y="0"/>
                    <a:pt x="3" y="0"/>
                  </a:cubicBezTo>
                  <a:cubicBezTo>
                    <a:pt x="1" y="0"/>
                    <a:pt x="0" y="1"/>
                    <a:pt x="0" y="3"/>
                  </a:cubicBezTo>
                  <a:cubicBezTo>
                    <a:pt x="0" y="36"/>
                    <a:pt x="0" y="36"/>
                    <a:pt x="0" y="36"/>
                  </a:cubicBezTo>
                  <a:cubicBezTo>
                    <a:pt x="0" y="38"/>
                    <a:pt x="1" y="39"/>
                    <a:pt x="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1" name="Group 240"/>
          <p:cNvGrpSpPr/>
          <p:nvPr/>
        </p:nvGrpSpPr>
        <p:grpSpPr>
          <a:xfrm>
            <a:off x="4138198" y="1880581"/>
            <a:ext cx="102471" cy="116201"/>
            <a:chOff x="3724276" y="2906713"/>
            <a:chExt cx="485775" cy="550863"/>
          </a:xfrm>
          <a:solidFill>
            <a:schemeClr val="bg1"/>
          </a:solidFill>
        </p:grpSpPr>
        <p:sp>
          <p:nvSpPr>
            <p:cNvPr id="242"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5" name="Group 244"/>
          <p:cNvGrpSpPr/>
          <p:nvPr/>
        </p:nvGrpSpPr>
        <p:grpSpPr>
          <a:xfrm>
            <a:off x="5881311" y="2063927"/>
            <a:ext cx="98197" cy="99326"/>
            <a:chOff x="2225675" y="3124201"/>
            <a:chExt cx="414338" cy="419100"/>
          </a:xfrm>
          <a:solidFill>
            <a:schemeClr val="bg1"/>
          </a:solidFill>
        </p:grpSpPr>
        <p:sp>
          <p:nvSpPr>
            <p:cNvPr id="246"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0" name="Group 249"/>
          <p:cNvGrpSpPr/>
          <p:nvPr/>
        </p:nvGrpSpPr>
        <p:grpSpPr>
          <a:xfrm>
            <a:off x="4709474" y="1678059"/>
            <a:ext cx="172629" cy="128918"/>
            <a:chOff x="2986088" y="3178176"/>
            <a:chExt cx="495300" cy="369887"/>
          </a:xfrm>
          <a:solidFill>
            <a:schemeClr val="bg1"/>
          </a:solidFill>
        </p:grpSpPr>
        <p:sp>
          <p:nvSpPr>
            <p:cNvPr id="251" name="Freeform 18"/>
            <p:cNvSpPr/>
            <p:nvPr/>
          </p:nvSpPr>
          <p:spPr bwMode="auto">
            <a:xfrm>
              <a:off x="3162300" y="3433763"/>
              <a:ext cx="142875" cy="114300"/>
            </a:xfrm>
            <a:custGeom>
              <a:avLst/>
              <a:gdLst>
                <a:gd name="T0" fmla="*/ 36 w 38"/>
                <a:gd name="T1" fmla="*/ 10 h 30"/>
                <a:gd name="T2" fmla="*/ 1 w 38"/>
                <a:gd name="T3" fmla="*/ 11 h 30"/>
                <a:gd name="T4" fmla="*/ 1 w 38"/>
                <a:gd name="T5" fmla="*/ 13 h 30"/>
                <a:gd name="T6" fmla="*/ 19 w 38"/>
                <a:gd name="T7" fmla="*/ 30 h 30"/>
                <a:gd name="T8" fmla="*/ 36 w 38"/>
                <a:gd name="T9" fmla="*/ 13 h 30"/>
                <a:gd name="T10" fmla="*/ 36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6" y="10"/>
                  </a:moveTo>
                  <a:cubicBezTo>
                    <a:pt x="26" y="1"/>
                    <a:pt x="12" y="0"/>
                    <a:pt x="1" y="11"/>
                  </a:cubicBezTo>
                  <a:cubicBezTo>
                    <a:pt x="0" y="11"/>
                    <a:pt x="0" y="12"/>
                    <a:pt x="1" y="13"/>
                  </a:cubicBezTo>
                  <a:cubicBezTo>
                    <a:pt x="19" y="30"/>
                    <a:pt x="19" y="30"/>
                    <a:pt x="19" y="30"/>
                  </a:cubicBezTo>
                  <a:cubicBezTo>
                    <a:pt x="36" y="13"/>
                    <a:pt x="36" y="13"/>
                    <a:pt x="36" y="13"/>
                  </a:cubicBezTo>
                  <a:cubicBezTo>
                    <a:pt x="38" y="11"/>
                    <a:pt x="37" y="11"/>
                    <a:pt x="3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19"/>
            <p:cNvSpPr/>
            <p:nvPr/>
          </p:nvSpPr>
          <p:spPr bwMode="auto">
            <a:xfrm>
              <a:off x="3068638" y="3305176"/>
              <a:ext cx="330200" cy="147638"/>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7 w 88"/>
                <a:gd name="T15" fmla="*/ 26 h 39"/>
                <a:gd name="T16" fmla="*/ 87 w 88"/>
                <a:gd name="T17" fmla="*/ 26 h 39"/>
                <a:gd name="T18" fmla="*/ 87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3" y="39"/>
                    <a:pt x="74" y="39"/>
                    <a:pt x="75" y="38"/>
                  </a:cubicBezTo>
                  <a:cubicBezTo>
                    <a:pt x="87" y="26"/>
                    <a:pt x="87" y="26"/>
                    <a:pt x="87" y="26"/>
                  </a:cubicBezTo>
                  <a:cubicBezTo>
                    <a:pt x="87" y="26"/>
                    <a:pt x="87" y="26"/>
                    <a:pt x="87" y="26"/>
                  </a:cubicBezTo>
                  <a:cubicBezTo>
                    <a:pt x="88" y="25"/>
                    <a:pt x="88" y="24"/>
                    <a:pt x="87"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20"/>
            <p:cNvSpPr/>
            <p:nvPr/>
          </p:nvSpPr>
          <p:spPr bwMode="auto">
            <a:xfrm>
              <a:off x="2986088" y="3178176"/>
              <a:ext cx="495300" cy="192088"/>
            </a:xfrm>
            <a:custGeom>
              <a:avLst/>
              <a:gdLst>
                <a:gd name="T0" fmla="*/ 131 w 132"/>
                <a:gd name="T1" fmla="*/ 36 h 51"/>
                <a:gd name="T2" fmla="*/ 131 w 132"/>
                <a:gd name="T3" fmla="*/ 36 h 51"/>
                <a:gd name="T4" fmla="*/ 1 w 132"/>
                <a:gd name="T5" fmla="*/ 36 h 51"/>
                <a:gd name="T6" fmla="*/ 1 w 132"/>
                <a:gd name="T7" fmla="*/ 38 h 51"/>
                <a:gd name="T8" fmla="*/ 13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6" y="0"/>
                    <a:pt x="1" y="36"/>
                  </a:cubicBezTo>
                  <a:cubicBezTo>
                    <a:pt x="0" y="37"/>
                    <a:pt x="0" y="37"/>
                    <a:pt x="1" y="38"/>
                  </a:cubicBezTo>
                  <a:cubicBezTo>
                    <a:pt x="13" y="51"/>
                    <a:pt x="13" y="51"/>
                    <a:pt x="13" y="51"/>
                  </a:cubicBezTo>
                  <a:cubicBezTo>
                    <a:pt x="14" y="51"/>
                    <a:pt x="15" y="51"/>
                    <a:pt x="16" y="51"/>
                  </a:cubicBezTo>
                  <a:cubicBezTo>
                    <a:pt x="43" y="23"/>
                    <a:pt x="88" y="23"/>
                    <a:pt x="116" y="51"/>
                  </a:cubicBezTo>
                  <a:cubicBezTo>
                    <a:pt x="117" y="51"/>
                    <a:pt x="118" y="51"/>
                    <a:pt x="118" y="51"/>
                  </a:cubicBezTo>
                  <a:cubicBezTo>
                    <a:pt x="131" y="38"/>
                    <a:pt x="131" y="38"/>
                    <a:pt x="131" y="38"/>
                  </a:cubicBezTo>
                  <a:cubicBezTo>
                    <a:pt x="131" y="38"/>
                    <a:pt x="131" y="38"/>
                    <a:pt x="131" y="38"/>
                  </a:cubicBezTo>
                  <a:cubicBezTo>
                    <a:pt x="132" y="37"/>
                    <a:pt x="132" y="37"/>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54" name="Group 253"/>
          <p:cNvGrpSpPr/>
          <p:nvPr/>
        </p:nvGrpSpPr>
        <p:grpSpPr>
          <a:xfrm>
            <a:off x="5406083" y="1352494"/>
            <a:ext cx="95880" cy="99244"/>
            <a:chOff x="1163293" y="4009909"/>
            <a:chExt cx="426779" cy="441753"/>
          </a:xfrm>
          <a:solidFill>
            <a:schemeClr val="bg1"/>
          </a:solidFill>
        </p:grpSpPr>
        <p:sp>
          <p:nvSpPr>
            <p:cNvPr id="255" name="Freeform 129"/>
            <p:cNvSpPr/>
            <p:nvPr/>
          </p:nvSpPr>
          <p:spPr bwMode="auto">
            <a:xfrm>
              <a:off x="1163293" y="4192101"/>
              <a:ext cx="426779" cy="157235"/>
            </a:xfrm>
            <a:custGeom>
              <a:avLst/>
              <a:gdLst>
                <a:gd name="T0" fmla="*/ 86 w 171"/>
                <a:gd name="T1" fmla="*/ 36 h 63"/>
                <a:gd name="T2" fmla="*/ 24 w 171"/>
                <a:gd name="T3" fmla="*/ 0 h 63"/>
                <a:gd name="T4" fmla="*/ 0 w 171"/>
                <a:gd name="T5" fmla="*/ 15 h 63"/>
                <a:gd name="T6" fmla="*/ 86 w 171"/>
                <a:gd name="T7" fmla="*/ 63 h 63"/>
                <a:gd name="T8" fmla="*/ 171 w 171"/>
                <a:gd name="T9" fmla="*/ 15 h 63"/>
                <a:gd name="T10" fmla="*/ 147 w 171"/>
                <a:gd name="T11" fmla="*/ 0 h 63"/>
                <a:gd name="T12" fmla="*/ 86 w 171"/>
                <a:gd name="T13" fmla="*/ 36 h 63"/>
              </a:gdLst>
              <a:ahLst/>
              <a:cxnLst>
                <a:cxn ang="0">
                  <a:pos x="T0" y="T1"/>
                </a:cxn>
                <a:cxn ang="0">
                  <a:pos x="T2" y="T3"/>
                </a:cxn>
                <a:cxn ang="0">
                  <a:pos x="T4" y="T5"/>
                </a:cxn>
                <a:cxn ang="0">
                  <a:pos x="T6" y="T7"/>
                </a:cxn>
                <a:cxn ang="0">
                  <a:pos x="T8" y="T9"/>
                </a:cxn>
                <a:cxn ang="0">
                  <a:pos x="T10" y="T11"/>
                </a:cxn>
                <a:cxn ang="0">
                  <a:pos x="T12" y="T13"/>
                </a:cxn>
              </a:cxnLst>
              <a:rect l="0" t="0" r="r" b="b"/>
              <a:pathLst>
                <a:path w="171" h="63">
                  <a:moveTo>
                    <a:pt x="86" y="36"/>
                  </a:moveTo>
                  <a:lnTo>
                    <a:pt x="24" y="0"/>
                  </a:lnTo>
                  <a:lnTo>
                    <a:pt x="0" y="15"/>
                  </a:lnTo>
                  <a:lnTo>
                    <a:pt x="86" y="63"/>
                  </a:lnTo>
                  <a:lnTo>
                    <a:pt x="171" y="15"/>
                  </a:lnTo>
                  <a:lnTo>
                    <a:pt x="147" y="0"/>
                  </a:lnTo>
                  <a:lnTo>
                    <a:pt x="86"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130"/>
            <p:cNvSpPr/>
            <p:nvPr/>
          </p:nvSpPr>
          <p:spPr bwMode="auto">
            <a:xfrm>
              <a:off x="1163293" y="4296924"/>
              <a:ext cx="426779" cy="154738"/>
            </a:xfrm>
            <a:custGeom>
              <a:avLst/>
              <a:gdLst>
                <a:gd name="T0" fmla="*/ 86 w 171"/>
                <a:gd name="T1" fmla="*/ 34 h 62"/>
                <a:gd name="T2" fmla="*/ 24 w 171"/>
                <a:gd name="T3" fmla="*/ 0 h 62"/>
                <a:gd name="T4" fmla="*/ 0 w 171"/>
                <a:gd name="T5" fmla="*/ 13 h 62"/>
                <a:gd name="T6" fmla="*/ 86 w 171"/>
                <a:gd name="T7" fmla="*/ 62 h 62"/>
                <a:gd name="T8" fmla="*/ 171 w 171"/>
                <a:gd name="T9" fmla="*/ 13 h 62"/>
                <a:gd name="T10" fmla="*/ 147 w 171"/>
                <a:gd name="T11" fmla="*/ 0 h 62"/>
                <a:gd name="T12" fmla="*/ 86 w 171"/>
                <a:gd name="T13" fmla="*/ 34 h 62"/>
              </a:gdLst>
              <a:ahLst/>
              <a:cxnLst>
                <a:cxn ang="0">
                  <a:pos x="T0" y="T1"/>
                </a:cxn>
                <a:cxn ang="0">
                  <a:pos x="T2" y="T3"/>
                </a:cxn>
                <a:cxn ang="0">
                  <a:pos x="T4" y="T5"/>
                </a:cxn>
                <a:cxn ang="0">
                  <a:pos x="T6" y="T7"/>
                </a:cxn>
                <a:cxn ang="0">
                  <a:pos x="T8" y="T9"/>
                </a:cxn>
                <a:cxn ang="0">
                  <a:pos x="T10" y="T11"/>
                </a:cxn>
                <a:cxn ang="0">
                  <a:pos x="T12" y="T13"/>
                </a:cxn>
              </a:cxnLst>
              <a:rect l="0" t="0" r="r" b="b"/>
              <a:pathLst>
                <a:path w="171" h="62">
                  <a:moveTo>
                    <a:pt x="86" y="34"/>
                  </a:moveTo>
                  <a:lnTo>
                    <a:pt x="24" y="0"/>
                  </a:lnTo>
                  <a:lnTo>
                    <a:pt x="0" y="13"/>
                  </a:lnTo>
                  <a:lnTo>
                    <a:pt x="86" y="62"/>
                  </a:lnTo>
                  <a:lnTo>
                    <a:pt x="171" y="13"/>
                  </a:lnTo>
                  <a:lnTo>
                    <a:pt x="147" y="0"/>
                  </a:lnTo>
                  <a:lnTo>
                    <a:pt x="86"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131"/>
            <p:cNvSpPr/>
            <p:nvPr/>
          </p:nvSpPr>
          <p:spPr bwMode="auto">
            <a:xfrm>
              <a:off x="1163293" y="4009909"/>
              <a:ext cx="426779" cy="242092"/>
            </a:xfrm>
            <a:custGeom>
              <a:avLst/>
              <a:gdLst>
                <a:gd name="T0" fmla="*/ 171 w 171"/>
                <a:gd name="T1" fmla="*/ 48 h 97"/>
                <a:gd name="T2" fmla="*/ 86 w 171"/>
                <a:gd name="T3" fmla="*/ 0 h 97"/>
                <a:gd name="T4" fmla="*/ 0 w 171"/>
                <a:gd name="T5" fmla="*/ 48 h 97"/>
                <a:gd name="T6" fmla="*/ 86 w 171"/>
                <a:gd name="T7" fmla="*/ 97 h 97"/>
                <a:gd name="T8" fmla="*/ 171 w 171"/>
                <a:gd name="T9" fmla="*/ 48 h 97"/>
              </a:gdLst>
              <a:ahLst/>
              <a:cxnLst>
                <a:cxn ang="0">
                  <a:pos x="T0" y="T1"/>
                </a:cxn>
                <a:cxn ang="0">
                  <a:pos x="T2" y="T3"/>
                </a:cxn>
                <a:cxn ang="0">
                  <a:pos x="T4" y="T5"/>
                </a:cxn>
                <a:cxn ang="0">
                  <a:pos x="T6" y="T7"/>
                </a:cxn>
                <a:cxn ang="0">
                  <a:pos x="T8" y="T9"/>
                </a:cxn>
              </a:cxnLst>
              <a:rect l="0" t="0" r="r" b="b"/>
              <a:pathLst>
                <a:path w="171" h="97">
                  <a:moveTo>
                    <a:pt x="171" y="48"/>
                  </a:moveTo>
                  <a:lnTo>
                    <a:pt x="86" y="0"/>
                  </a:lnTo>
                  <a:lnTo>
                    <a:pt x="0" y="48"/>
                  </a:lnTo>
                  <a:lnTo>
                    <a:pt x="86" y="97"/>
                  </a:lnTo>
                  <a:lnTo>
                    <a:pt x="171"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61" name="Group 260"/>
          <p:cNvGrpSpPr/>
          <p:nvPr/>
        </p:nvGrpSpPr>
        <p:grpSpPr>
          <a:xfrm>
            <a:off x="4084375" y="1583023"/>
            <a:ext cx="98197" cy="99326"/>
            <a:chOff x="2225675" y="3124201"/>
            <a:chExt cx="414338" cy="419100"/>
          </a:xfrm>
          <a:solidFill>
            <a:schemeClr val="bg1"/>
          </a:solidFill>
        </p:grpSpPr>
        <p:sp>
          <p:nvSpPr>
            <p:cNvPr id="262" name="Freeform 14"/>
            <p:cNvSpPr>
              <a:spLocks noEditPoints="1"/>
            </p:cNvSpPr>
            <p:nvPr/>
          </p:nvSpPr>
          <p:spPr bwMode="auto">
            <a:xfrm>
              <a:off x="2451100" y="3124201"/>
              <a:ext cx="188913" cy="188913"/>
            </a:xfrm>
            <a:custGeom>
              <a:avLst/>
              <a:gdLst>
                <a:gd name="T0" fmla="*/ 0 w 119"/>
                <a:gd name="T1" fmla="*/ 0 h 119"/>
                <a:gd name="T2" fmla="*/ 0 w 119"/>
                <a:gd name="T3" fmla="*/ 119 h 119"/>
                <a:gd name="T4" fmla="*/ 119 w 119"/>
                <a:gd name="T5" fmla="*/ 119 h 119"/>
                <a:gd name="T6" fmla="*/ 119 w 119"/>
                <a:gd name="T7" fmla="*/ 0 h 119"/>
                <a:gd name="T8" fmla="*/ 0 w 119"/>
                <a:gd name="T9" fmla="*/ 0 h 119"/>
                <a:gd name="T10" fmla="*/ 107 w 119"/>
                <a:gd name="T11" fmla="*/ 74 h 119"/>
                <a:gd name="T12" fmla="*/ 74 w 119"/>
                <a:gd name="T13" fmla="*/ 74 h 119"/>
                <a:gd name="T14" fmla="*/ 74 w 119"/>
                <a:gd name="T15" fmla="*/ 107 h 119"/>
                <a:gd name="T16" fmla="*/ 45 w 119"/>
                <a:gd name="T17" fmla="*/ 107 h 119"/>
                <a:gd name="T18" fmla="*/ 45 w 119"/>
                <a:gd name="T19" fmla="*/ 74 h 119"/>
                <a:gd name="T20" fmla="*/ 12 w 119"/>
                <a:gd name="T21" fmla="*/ 74 h 119"/>
                <a:gd name="T22" fmla="*/ 12 w 119"/>
                <a:gd name="T23" fmla="*/ 45 h 119"/>
                <a:gd name="T24" fmla="*/ 45 w 119"/>
                <a:gd name="T25" fmla="*/ 45 h 119"/>
                <a:gd name="T26" fmla="*/ 45 w 119"/>
                <a:gd name="T27" fmla="*/ 12 h 119"/>
                <a:gd name="T28" fmla="*/ 74 w 119"/>
                <a:gd name="T29" fmla="*/ 12 h 119"/>
                <a:gd name="T30" fmla="*/ 74 w 119"/>
                <a:gd name="T31" fmla="*/ 45 h 119"/>
                <a:gd name="T32" fmla="*/ 107 w 119"/>
                <a:gd name="T33" fmla="*/ 45 h 119"/>
                <a:gd name="T34" fmla="*/ 107 w 119"/>
                <a:gd name="T35" fmla="*/ 7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9" h="119">
                  <a:moveTo>
                    <a:pt x="0" y="0"/>
                  </a:moveTo>
                  <a:lnTo>
                    <a:pt x="0" y="119"/>
                  </a:lnTo>
                  <a:lnTo>
                    <a:pt x="119" y="119"/>
                  </a:lnTo>
                  <a:lnTo>
                    <a:pt x="119" y="0"/>
                  </a:lnTo>
                  <a:lnTo>
                    <a:pt x="0" y="0"/>
                  </a:lnTo>
                  <a:close/>
                  <a:moveTo>
                    <a:pt x="107" y="74"/>
                  </a:moveTo>
                  <a:lnTo>
                    <a:pt x="74" y="74"/>
                  </a:lnTo>
                  <a:lnTo>
                    <a:pt x="74" y="107"/>
                  </a:lnTo>
                  <a:lnTo>
                    <a:pt x="45" y="107"/>
                  </a:lnTo>
                  <a:lnTo>
                    <a:pt x="45" y="74"/>
                  </a:lnTo>
                  <a:lnTo>
                    <a:pt x="12" y="74"/>
                  </a:lnTo>
                  <a:lnTo>
                    <a:pt x="12" y="45"/>
                  </a:lnTo>
                  <a:lnTo>
                    <a:pt x="45" y="45"/>
                  </a:lnTo>
                  <a:lnTo>
                    <a:pt x="45" y="12"/>
                  </a:lnTo>
                  <a:lnTo>
                    <a:pt x="74" y="12"/>
                  </a:lnTo>
                  <a:lnTo>
                    <a:pt x="74" y="45"/>
                  </a:lnTo>
                  <a:lnTo>
                    <a:pt x="107" y="45"/>
                  </a:lnTo>
                  <a:lnTo>
                    <a:pt x="107" y="7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15"/>
            <p:cNvSpPr>
              <a:spLocks noEditPoints="1"/>
            </p:cNvSpPr>
            <p:nvPr/>
          </p:nvSpPr>
          <p:spPr bwMode="auto">
            <a:xfrm>
              <a:off x="2225675" y="3124201"/>
              <a:ext cx="188913" cy="188913"/>
            </a:xfrm>
            <a:custGeom>
              <a:avLst/>
              <a:gdLst>
                <a:gd name="T0" fmla="*/ 0 w 119"/>
                <a:gd name="T1" fmla="*/ 119 h 119"/>
                <a:gd name="T2" fmla="*/ 119 w 119"/>
                <a:gd name="T3" fmla="*/ 119 h 119"/>
                <a:gd name="T4" fmla="*/ 119 w 119"/>
                <a:gd name="T5" fmla="*/ 0 h 119"/>
                <a:gd name="T6" fmla="*/ 0 w 119"/>
                <a:gd name="T7" fmla="*/ 0 h 119"/>
                <a:gd name="T8" fmla="*/ 0 w 119"/>
                <a:gd name="T9" fmla="*/ 119 h 119"/>
                <a:gd name="T10" fmla="*/ 26 w 119"/>
                <a:gd name="T11" fmla="*/ 45 h 119"/>
                <a:gd name="T12" fmla="*/ 97 w 119"/>
                <a:gd name="T13" fmla="*/ 45 h 119"/>
                <a:gd name="T14" fmla="*/ 97 w 119"/>
                <a:gd name="T15" fmla="*/ 74 h 119"/>
                <a:gd name="T16" fmla="*/ 26 w 119"/>
                <a:gd name="T17" fmla="*/ 74 h 119"/>
                <a:gd name="T18" fmla="*/ 26 w 119"/>
                <a:gd name="T19" fmla="*/ 4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19">
                  <a:moveTo>
                    <a:pt x="0" y="119"/>
                  </a:moveTo>
                  <a:lnTo>
                    <a:pt x="119" y="119"/>
                  </a:lnTo>
                  <a:lnTo>
                    <a:pt x="119" y="0"/>
                  </a:lnTo>
                  <a:lnTo>
                    <a:pt x="0" y="0"/>
                  </a:lnTo>
                  <a:lnTo>
                    <a:pt x="0" y="119"/>
                  </a:lnTo>
                  <a:close/>
                  <a:moveTo>
                    <a:pt x="26" y="45"/>
                  </a:moveTo>
                  <a:lnTo>
                    <a:pt x="97" y="45"/>
                  </a:lnTo>
                  <a:lnTo>
                    <a:pt x="97" y="74"/>
                  </a:lnTo>
                  <a:lnTo>
                    <a:pt x="26" y="74"/>
                  </a:lnTo>
                  <a:lnTo>
                    <a:pt x="2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16"/>
            <p:cNvSpPr>
              <a:spLocks noEditPoints="1"/>
            </p:cNvSpPr>
            <p:nvPr/>
          </p:nvSpPr>
          <p:spPr bwMode="auto">
            <a:xfrm>
              <a:off x="2451100" y="3348038"/>
              <a:ext cx="188913" cy="195263"/>
            </a:xfrm>
            <a:custGeom>
              <a:avLst/>
              <a:gdLst>
                <a:gd name="T0" fmla="*/ 0 w 119"/>
                <a:gd name="T1" fmla="*/ 123 h 123"/>
                <a:gd name="T2" fmla="*/ 119 w 119"/>
                <a:gd name="T3" fmla="*/ 123 h 123"/>
                <a:gd name="T4" fmla="*/ 119 w 119"/>
                <a:gd name="T5" fmla="*/ 0 h 123"/>
                <a:gd name="T6" fmla="*/ 0 w 119"/>
                <a:gd name="T7" fmla="*/ 0 h 123"/>
                <a:gd name="T8" fmla="*/ 0 w 119"/>
                <a:gd name="T9" fmla="*/ 123 h 123"/>
                <a:gd name="T10" fmla="*/ 24 w 119"/>
                <a:gd name="T11" fmla="*/ 26 h 123"/>
                <a:gd name="T12" fmla="*/ 95 w 119"/>
                <a:gd name="T13" fmla="*/ 26 h 123"/>
                <a:gd name="T14" fmla="*/ 95 w 119"/>
                <a:gd name="T15" fmla="*/ 54 h 123"/>
                <a:gd name="T16" fmla="*/ 24 w 119"/>
                <a:gd name="T17" fmla="*/ 54 h 123"/>
                <a:gd name="T18" fmla="*/ 24 w 119"/>
                <a:gd name="T19" fmla="*/ 26 h 123"/>
                <a:gd name="T20" fmla="*/ 24 w 119"/>
                <a:gd name="T21" fmla="*/ 73 h 123"/>
                <a:gd name="T22" fmla="*/ 95 w 119"/>
                <a:gd name="T23" fmla="*/ 73 h 123"/>
                <a:gd name="T24" fmla="*/ 95 w 119"/>
                <a:gd name="T25" fmla="*/ 99 h 123"/>
                <a:gd name="T26" fmla="*/ 24 w 119"/>
                <a:gd name="T27" fmla="*/ 99 h 123"/>
                <a:gd name="T28" fmla="*/ 24 w 119"/>
                <a:gd name="T29" fmla="*/ 7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3">
                  <a:moveTo>
                    <a:pt x="0" y="123"/>
                  </a:moveTo>
                  <a:lnTo>
                    <a:pt x="119" y="123"/>
                  </a:lnTo>
                  <a:lnTo>
                    <a:pt x="119" y="0"/>
                  </a:lnTo>
                  <a:lnTo>
                    <a:pt x="0" y="0"/>
                  </a:lnTo>
                  <a:lnTo>
                    <a:pt x="0" y="123"/>
                  </a:lnTo>
                  <a:close/>
                  <a:moveTo>
                    <a:pt x="24" y="26"/>
                  </a:moveTo>
                  <a:lnTo>
                    <a:pt x="95" y="26"/>
                  </a:lnTo>
                  <a:lnTo>
                    <a:pt x="95" y="54"/>
                  </a:lnTo>
                  <a:lnTo>
                    <a:pt x="24" y="54"/>
                  </a:lnTo>
                  <a:lnTo>
                    <a:pt x="24" y="26"/>
                  </a:lnTo>
                  <a:close/>
                  <a:moveTo>
                    <a:pt x="24" y="73"/>
                  </a:moveTo>
                  <a:lnTo>
                    <a:pt x="95" y="73"/>
                  </a:lnTo>
                  <a:lnTo>
                    <a:pt x="95" y="99"/>
                  </a:lnTo>
                  <a:lnTo>
                    <a:pt x="24" y="99"/>
                  </a:lnTo>
                  <a:lnTo>
                    <a:pt x="24"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17"/>
            <p:cNvSpPr>
              <a:spLocks noEditPoints="1"/>
            </p:cNvSpPr>
            <p:nvPr/>
          </p:nvSpPr>
          <p:spPr bwMode="auto">
            <a:xfrm>
              <a:off x="2225675" y="3348038"/>
              <a:ext cx="188913" cy="195263"/>
            </a:xfrm>
            <a:custGeom>
              <a:avLst/>
              <a:gdLst>
                <a:gd name="T0" fmla="*/ 0 w 50"/>
                <a:gd name="T1" fmla="*/ 52 h 52"/>
                <a:gd name="T2" fmla="*/ 50 w 50"/>
                <a:gd name="T3" fmla="*/ 52 h 52"/>
                <a:gd name="T4" fmla="*/ 50 w 50"/>
                <a:gd name="T5" fmla="*/ 0 h 52"/>
                <a:gd name="T6" fmla="*/ 0 w 50"/>
                <a:gd name="T7" fmla="*/ 0 h 52"/>
                <a:gd name="T8" fmla="*/ 0 w 50"/>
                <a:gd name="T9" fmla="*/ 52 h 52"/>
                <a:gd name="T10" fmla="*/ 7 w 50"/>
                <a:gd name="T11" fmla="*/ 15 h 52"/>
                <a:gd name="T12" fmla="*/ 14 w 50"/>
                <a:gd name="T13" fmla="*/ 8 h 52"/>
                <a:gd name="T14" fmla="*/ 25 w 50"/>
                <a:gd name="T15" fmla="*/ 19 h 52"/>
                <a:gd name="T16" fmla="*/ 36 w 50"/>
                <a:gd name="T17" fmla="*/ 8 h 52"/>
                <a:gd name="T18" fmla="*/ 43 w 50"/>
                <a:gd name="T19" fmla="*/ 15 h 52"/>
                <a:gd name="T20" fmla="*/ 32 w 50"/>
                <a:gd name="T21" fmla="*/ 26 h 52"/>
                <a:gd name="T22" fmla="*/ 43 w 50"/>
                <a:gd name="T23" fmla="*/ 37 h 52"/>
                <a:gd name="T24" fmla="*/ 36 w 50"/>
                <a:gd name="T25" fmla="*/ 44 h 52"/>
                <a:gd name="T26" fmla="*/ 25 w 50"/>
                <a:gd name="T27" fmla="*/ 33 h 52"/>
                <a:gd name="T28" fmla="*/ 14 w 50"/>
                <a:gd name="T29" fmla="*/ 44 h 52"/>
                <a:gd name="T30" fmla="*/ 7 w 50"/>
                <a:gd name="T31" fmla="*/ 37 h 52"/>
                <a:gd name="T32" fmla="*/ 18 w 50"/>
                <a:gd name="T33" fmla="*/ 26 h 52"/>
                <a:gd name="T34" fmla="*/ 7 w 50"/>
                <a:gd name="T3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2">
                  <a:moveTo>
                    <a:pt x="0" y="52"/>
                  </a:moveTo>
                  <a:cubicBezTo>
                    <a:pt x="50" y="52"/>
                    <a:pt x="50" y="52"/>
                    <a:pt x="50" y="52"/>
                  </a:cubicBezTo>
                  <a:cubicBezTo>
                    <a:pt x="50" y="0"/>
                    <a:pt x="50" y="0"/>
                    <a:pt x="50" y="0"/>
                  </a:cubicBezTo>
                  <a:cubicBezTo>
                    <a:pt x="0" y="0"/>
                    <a:pt x="0" y="0"/>
                    <a:pt x="0" y="0"/>
                  </a:cubicBezTo>
                  <a:lnTo>
                    <a:pt x="0" y="52"/>
                  </a:lnTo>
                  <a:close/>
                  <a:moveTo>
                    <a:pt x="7" y="15"/>
                  </a:moveTo>
                  <a:cubicBezTo>
                    <a:pt x="14" y="8"/>
                    <a:pt x="14" y="8"/>
                    <a:pt x="14" y="8"/>
                  </a:cubicBezTo>
                  <a:cubicBezTo>
                    <a:pt x="14" y="8"/>
                    <a:pt x="24" y="19"/>
                    <a:pt x="25" y="19"/>
                  </a:cubicBezTo>
                  <a:cubicBezTo>
                    <a:pt x="26" y="19"/>
                    <a:pt x="36" y="8"/>
                    <a:pt x="36" y="8"/>
                  </a:cubicBezTo>
                  <a:cubicBezTo>
                    <a:pt x="43" y="15"/>
                    <a:pt x="43" y="15"/>
                    <a:pt x="43" y="15"/>
                  </a:cubicBezTo>
                  <a:cubicBezTo>
                    <a:pt x="43" y="15"/>
                    <a:pt x="32" y="25"/>
                    <a:pt x="32" y="26"/>
                  </a:cubicBezTo>
                  <a:cubicBezTo>
                    <a:pt x="32" y="27"/>
                    <a:pt x="43" y="37"/>
                    <a:pt x="43" y="37"/>
                  </a:cubicBezTo>
                  <a:cubicBezTo>
                    <a:pt x="36" y="44"/>
                    <a:pt x="36" y="44"/>
                    <a:pt x="36" y="44"/>
                  </a:cubicBezTo>
                  <a:cubicBezTo>
                    <a:pt x="36" y="44"/>
                    <a:pt x="26" y="33"/>
                    <a:pt x="25" y="33"/>
                  </a:cubicBezTo>
                  <a:cubicBezTo>
                    <a:pt x="24" y="33"/>
                    <a:pt x="14" y="44"/>
                    <a:pt x="14" y="44"/>
                  </a:cubicBezTo>
                  <a:cubicBezTo>
                    <a:pt x="7" y="37"/>
                    <a:pt x="7" y="37"/>
                    <a:pt x="7" y="37"/>
                  </a:cubicBezTo>
                  <a:cubicBezTo>
                    <a:pt x="7" y="37"/>
                    <a:pt x="18" y="27"/>
                    <a:pt x="18" y="26"/>
                  </a:cubicBezTo>
                  <a:cubicBezTo>
                    <a:pt x="18" y="25"/>
                    <a:pt x="7" y="15"/>
                    <a:pt x="7"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66" name="Oval 265"/>
          <p:cNvSpPr/>
          <p:nvPr/>
        </p:nvSpPr>
        <p:spPr>
          <a:xfrm>
            <a:off x="6309981" y="2156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7" name="Text Box 10"/>
          <p:cNvSpPr txBox="1">
            <a:spLocks noChangeArrowheads="1"/>
          </p:cNvSpPr>
          <p:nvPr/>
        </p:nvSpPr>
        <p:spPr bwMode="auto">
          <a:xfrm>
            <a:off x="7139318" y="1962150"/>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Download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68" name="Oval 267"/>
          <p:cNvSpPr/>
          <p:nvPr/>
        </p:nvSpPr>
        <p:spPr>
          <a:xfrm>
            <a:off x="6309981" y="30705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9" name="Text Box 10"/>
          <p:cNvSpPr txBox="1">
            <a:spLocks noChangeArrowheads="1"/>
          </p:cNvSpPr>
          <p:nvPr/>
        </p:nvSpPr>
        <p:spPr bwMode="auto">
          <a:xfrm>
            <a:off x="7139317" y="2876550"/>
            <a:ext cx="1609063"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Presentation</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sp>
        <p:nvSpPr>
          <p:cNvPr id="270" name="Oval 269"/>
          <p:cNvSpPr/>
          <p:nvPr/>
        </p:nvSpPr>
        <p:spPr>
          <a:xfrm>
            <a:off x="6309981" y="40611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71" name="Text Box 10"/>
          <p:cNvSpPr txBox="1">
            <a:spLocks noChangeArrowheads="1"/>
          </p:cNvSpPr>
          <p:nvPr/>
        </p:nvSpPr>
        <p:spPr bwMode="auto">
          <a:xfrm>
            <a:off x="7139318" y="3867150"/>
            <a:ext cx="1623682"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Time Schedule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grpSp>
        <p:nvGrpSpPr>
          <p:cNvPr id="272" name="Group 271"/>
          <p:cNvGrpSpPr/>
          <p:nvPr/>
        </p:nvGrpSpPr>
        <p:grpSpPr>
          <a:xfrm>
            <a:off x="6507941" y="4266598"/>
            <a:ext cx="320399" cy="309477"/>
            <a:chOff x="5099140" y="1309474"/>
            <a:chExt cx="439257" cy="424283"/>
          </a:xfrm>
          <a:solidFill>
            <a:schemeClr val="bg1"/>
          </a:solidFill>
        </p:grpSpPr>
        <p:sp>
          <p:nvSpPr>
            <p:cNvPr id="27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7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8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87" name="Freeform 35"/>
          <p:cNvSpPr>
            <a:spLocks noEditPoints="1"/>
          </p:cNvSpPr>
          <p:nvPr/>
        </p:nvSpPr>
        <p:spPr bwMode="auto">
          <a:xfrm>
            <a:off x="6477903" y="23746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88" name="Group 287"/>
          <p:cNvGrpSpPr/>
          <p:nvPr/>
        </p:nvGrpSpPr>
        <p:grpSpPr>
          <a:xfrm>
            <a:off x="6511581" y="3285381"/>
            <a:ext cx="313118" cy="353169"/>
            <a:chOff x="5513440" y="1766202"/>
            <a:chExt cx="429274" cy="484183"/>
          </a:xfrm>
          <a:solidFill>
            <a:schemeClr val="bg1"/>
          </a:solidFill>
        </p:grpSpPr>
        <p:sp>
          <p:nvSpPr>
            <p:cNvPr id="28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2" name="Oval 291"/>
          <p:cNvSpPr/>
          <p:nvPr/>
        </p:nvSpPr>
        <p:spPr>
          <a:xfrm>
            <a:off x="6309981" y="1172427"/>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3" name="Text Box 10"/>
          <p:cNvSpPr txBox="1">
            <a:spLocks noChangeArrowheads="1"/>
          </p:cNvSpPr>
          <p:nvPr/>
        </p:nvSpPr>
        <p:spPr bwMode="auto">
          <a:xfrm>
            <a:off x="7139318" y="978455"/>
            <a:ext cx="1609064"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grpSp>
        <p:nvGrpSpPr>
          <p:cNvPr id="295" name="Group 294"/>
          <p:cNvGrpSpPr/>
          <p:nvPr/>
        </p:nvGrpSpPr>
        <p:grpSpPr>
          <a:xfrm>
            <a:off x="6494992" y="1329234"/>
            <a:ext cx="324452" cy="406813"/>
            <a:chOff x="5106627" y="2260366"/>
            <a:chExt cx="324452" cy="406813"/>
          </a:xfrm>
          <a:solidFill>
            <a:schemeClr val="bg1"/>
          </a:solidFill>
        </p:grpSpPr>
        <p:sp>
          <p:nvSpPr>
            <p:cNvPr id="296"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7"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00" name="Right Brace 299"/>
          <p:cNvSpPr/>
          <p:nvPr/>
        </p:nvSpPr>
        <p:spPr>
          <a:xfrm>
            <a:off x="3352800" y="1123950"/>
            <a:ext cx="152400" cy="3544162"/>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1" name="Rounded Rectangle 300"/>
          <p:cNvSpPr/>
          <p:nvPr/>
        </p:nvSpPr>
        <p:spPr>
          <a:xfrm>
            <a:off x="403792" y="1127018"/>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2" name="Group 301"/>
          <p:cNvGrpSpPr/>
          <p:nvPr/>
        </p:nvGrpSpPr>
        <p:grpSpPr>
          <a:xfrm>
            <a:off x="628718" y="1276350"/>
            <a:ext cx="441754" cy="421788"/>
            <a:chOff x="4417791" y="3086470"/>
            <a:chExt cx="441754" cy="421788"/>
          </a:xfrm>
          <a:solidFill>
            <a:schemeClr val="bg1"/>
          </a:solidFill>
        </p:grpSpPr>
        <p:sp>
          <p:nvSpPr>
            <p:cNvPr id="303" name="Freeform 64"/>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lstStyle/>
            <a:p>
              <a:endParaRPr lang="en-US"/>
            </a:p>
          </p:txBody>
        </p:sp>
        <p:sp>
          <p:nvSpPr>
            <p:cNvPr id="304" name="Oval 65"/>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lstStyle/>
            <a:p>
              <a:endParaRPr lang="en-US"/>
            </a:p>
          </p:txBody>
        </p:sp>
      </p:grpSp>
      <p:sp>
        <p:nvSpPr>
          <p:cNvPr id="305" name="Text Box 10"/>
          <p:cNvSpPr txBox="1">
            <a:spLocks noChangeArrowheads="1"/>
          </p:cNvSpPr>
          <p:nvPr/>
        </p:nvSpPr>
        <p:spPr bwMode="auto">
          <a:xfrm>
            <a:off x="316196" y="1733550"/>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New Display</a:t>
            </a:r>
            <a:endParaRPr lang="en-US" sz="7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6" name="Text Box 10"/>
          <p:cNvSpPr txBox="1">
            <a:spLocks noChangeArrowheads="1"/>
          </p:cNvSpPr>
          <p:nvPr/>
        </p:nvSpPr>
        <p:spPr bwMode="auto">
          <a:xfrm>
            <a:off x="1450332" y="1439674"/>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Technology</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Well Prepared</a:t>
            </a:r>
            <a:endParaRPr lang="en-US" sz="105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7" name="Text Box 10"/>
          <p:cNvSpPr txBox="1">
            <a:spLocks noChangeArrowheads="1"/>
          </p:cNvSpPr>
          <p:nvPr/>
        </p:nvSpPr>
        <p:spPr bwMode="auto">
          <a:xfrm>
            <a:off x="392396" y="2117124"/>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sp>
        <p:nvSpPr>
          <p:cNvPr id="308" name="Rounded Rectangle 307"/>
          <p:cNvSpPr/>
          <p:nvPr/>
        </p:nvSpPr>
        <p:spPr>
          <a:xfrm>
            <a:off x="403792" y="3022747"/>
            <a:ext cx="891606" cy="891606"/>
          </a:xfrm>
          <a:prstGeom prst="roundRect">
            <a:avLst>
              <a:gd name="adj" fmla="val 10417"/>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p:cNvSpPr txBox="1">
            <a:spLocks noChangeArrowheads="1"/>
          </p:cNvSpPr>
          <p:nvPr/>
        </p:nvSpPr>
        <p:spPr bwMode="auto">
          <a:xfrm>
            <a:off x="316196" y="3629279"/>
            <a:ext cx="1066798" cy="207749"/>
          </a:xfrm>
          <a:prstGeom prst="rect">
            <a:avLst/>
          </a:prstGeom>
          <a:noFill/>
          <a:ln w="9525">
            <a:noFill/>
            <a:miter lim="800000"/>
          </a:ln>
        </p:spPr>
        <p:txBody>
          <a:bodyPr wrap="square" lIns="45720" tIns="22860" rIns="45720" bIns="22860">
            <a:spAutoFit/>
          </a:bodyPr>
          <a:lstStyle/>
          <a:p>
            <a:pPr algn="ctr" defTabSz="1087755"/>
            <a:r>
              <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Battery</a:t>
            </a:r>
            <a:endParaRPr lang="en-US" sz="7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3" name="Text Box 10"/>
          <p:cNvSpPr txBox="1">
            <a:spLocks noChangeArrowheads="1"/>
          </p:cNvSpPr>
          <p:nvPr/>
        </p:nvSpPr>
        <p:spPr bwMode="auto">
          <a:xfrm>
            <a:off x="1450332" y="3335403"/>
            <a:ext cx="1609064" cy="44627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Power Energy</a:t>
            </a:r>
          </a:p>
          <a:p>
            <a:pPr defTabSz="1087755"/>
            <a:r>
              <a:rPr lang="en-US" sz="1200" i="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Well Prepared</a:t>
            </a:r>
            <a:endParaRPr lang="en-US" sz="105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4" name="Text Box 10"/>
          <p:cNvSpPr txBox="1">
            <a:spLocks noChangeArrowheads="1"/>
          </p:cNvSpPr>
          <p:nvPr/>
        </p:nvSpPr>
        <p:spPr bwMode="auto">
          <a:xfrm>
            <a:off x="392396" y="4012853"/>
            <a:ext cx="2884204"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consequat risus. </a:t>
            </a:r>
          </a:p>
        </p:txBody>
      </p:sp>
      <p:grpSp>
        <p:nvGrpSpPr>
          <p:cNvPr id="320" name="Group 319"/>
          <p:cNvGrpSpPr/>
          <p:nvPr/>
        </p:nvGrpSpPr>
        <p:grpSpPr>
          <a:xfrm>
            <a:off x="609600" y="3257550"/>
            <a:ext cx="499647" cy="311157"/>
            <a:chOff x="2942785" y="3296116"/>
            <a:chExt cx="416796" cy="259561"/>
          </a:xfrm>
          <a:solidFill>
            <a:schemeClr val="bg1"/>
          </a:solidFill>
        </p:grpSpPr>
        <p:sp>
          <p:nvSpPr>
            <p:cNvPr id="321" name="Freeform 95"/>
            <p:cNvSpPr>
              <a:spLocks noEditPoints="1"/>
            </p:cNvSpPr>
            <p:nvPr/>
          </p:nvSpPr>
          <p:spPr bwMode="auto">
            <a:xfrm>
              <a:off x="2942785" y="3296116"/>
              <a:ext cx="416796" cy="259561"/>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5 h 78"/>
                <a:gd name="T16" fmla="*/ 113 w 125"/>
                <a:gd name="T17" fmla="*/ 18 h 78"/>
                <a:gd name="T18" fmla="*/ 104 w 125"/>
                <a:gd name="T19" fmla="*/ 68 h 78"/>
                <a:gd name="T20" fmla="*/ 10 w 125"/>
                <a:gd name="T21" fmla="*/ 68 h 78"/>
                <a:gd name="T22" fmla="*/ 10 w 125"/>
                <a:gd name="T23" fmla="*/ 9 h 78"/>
                <a:gd name="T24" fmla="*/ 104 w 125"/>
                <a:gd name="T25" fmla="*/ 9 h 78"/>
                <a:gd name="T26" fmla="*/ 104 w 125"/>
                <a:gd name="T27"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5"/>
                    <a:pt x="125" y="25"/>
                    <a:pt x="125" y="25"/>
                  </a:cubicBezTo>
                  <a:cubicBezTo>
                    <a:pt x="125" y="17"/>
                    <a:pt x="116" y="18"/>
                    <a:pt x="113" y="18"/>
                  </a:cubicBezTo>
                  <a:close/>
                  <a:moveTo>
                    <a:pt x="104" y="68"/>
                  </a:moveTo>
                  <a:cubicBezTo>
                    <a:pt x="10" y="68"/>
                    <a:pt x="10" y="68"/>
                    <a:pt x="10" y="68"/>
                  </a:cubicBezTo>
                  <a:cubicBezTo>
                    <a:pt x="10" y="9"/>
                    <a:pt x="10" y="9"/>
                    <a:pt x="10" y="9"/>
                  </a:cubicBezTo>
                  <a:cubicBezTo>
                    <a:pt x="104" y="9"/>
                    <a:pt x="104" y="9"/>
                    <a:pt x="104" y="9"/>
                  </a:cubicBezTo>
                  <a:lnTo>
                    <a:pt x="104" y="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2" name="Rectangle 96"/>
            <p:cNvSpPr>
              <a:spLocks noChangeArrowheads="1"/>
            </p:cNvSpPr>
            <p:nvPr/>
          </p:nvSpPr>
          <p:spPr bwMode="auto">
            <a:xfrm>
              <a:off x="3000187" y="3351023"/>
              <a:ext cx="79865"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23" name="Rectangle 97"/>
            <p:cNvSpPr>
              <a:spLocks noChangeArrowheads="1"/>
            </p:cNvSpPr>
            <p:nvPr/>
          </p:nvSpPr>
          <p:spPr bwMode="auto">
            <a:xfrm>
              <a:off x="3092532" y="3351023"/>
              <a:ext cx="77370" cy="1447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1"/>
                                        </p:tgtEl>
                                        <p:attrNameLst>
                                          <p:attrName>style.visibility</p:attrName>
                                        </p:attrNameLst>
                                      </p:cBhvr>
                                      <p:to>
                                        <p:strVal val="visible"/>
                                      </p:to>
                                    </p:set>
                                    <p:anim calcmode="lin" valueType="num">
                                      <p:cBhvr additive="base">
                                        <p:cTn id="12" dur="250" fill="hold"/>
                                        <p:tgtEl>
                                          <p:spTgt spid="301"/>
                                        </p:tgtEl>
                                        <p:attrNameLst>
                                          <p:attrName>ppt_x</p:attrName>
                                        </p:attrNameLst>
                                      </p:cBhvr>
                                      <p:tavLst>
                                        <p:tav tm="0">
                                          <p:val>
                                            <p:strVal val="#ppt_x"/>
                                          </p:val>
                                        </p:tav>
                                        <p:tav tm="100000">
                                          <p:val>
                                            <p:strVal val="#ppt_x"/>
                                          </p:val>
                                        </p:tav>
                                      </p:tavLst>
                                    </p:anim>
                                    <p:anim calcmode="lin" valueType="num">
                                      <p:cBhvr additive="base">
                                        <p:cTn id="13" dur="250" fill="hold"/>
                                        <p:tgtEl>
                                          <p:spTgt spid="30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02"/>
                                        </p:tgtEl>
                                        <p:attrNameLst>
                                          <p:attrName>style.visibility</p:attrName>
                                        </p:attrNameLst>
                                      </p:cBhvr>
                                      <p:to>
                                        <p:strVal val="visible"/>
                                      </p:to>
                                    </p:set>
                                    <p:anim calcmode="lin" valueType="num">
                                      <p:cBhvr additive="base">
                                        <p:cTn id="17" dur="250" fill="hold"/>
                                        <p:tgtEl>
                                          <p:spTgt spid="302"/>
                                        </p:tgtEl>
                                        <p:attrNameLst>
                                          <p:attrName>ppt_x</p:attrName>
                                        </p:attrNameLst>
                                      </p:cBhvr>
                                      <p:tavLst>
                                        <p:tav tm="0">
                                          <p:val>
                                            <p:strVal val="#ppt_x"/>
                                          </p:val>
                                        </p:tav>
                                        <p:tav tm="100000">
                                          <p:val>
                                            <p:strVal val="#ppt_x"/>
                                          </p:val>
                                        </p:tav>
                                      </p:tavLst>
                                    </p:anim>
                                    <p:anim calcmode="lin" valueType="num">
                                      <p:cBhvr additive="base">
                                        <p:cTn id="18" dur="250" fill="hold"/>
                                        <p:tgtEl>
                                          <p:spTgt spid="30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305"/>
                                        </p:tgtEl>
                                        <p:attrNameLst>
                                          <p:attrName>style.visibility</p:attrName>
                                        </p:attrNameLst>
                                      </p:cBhvr>
                                      <p:to>
                                        <p:strVal val="visible"/>
                                      </p:to>
                                    </p:set>
                                    <p:anim calcmode="lin" valueType="num">
                                      <p:cBhvr additive="base">
                                        <p:cTn id="22" dur="250" fill="hold"/>
                                        <p:tgtEl>
                                          <p:spTgt spid="305"/>
                                        </p:tgtEl>
                                        <p:attrNameLst>
                                          <p:attrName>ppt_x</p:attrName>
                                        </p:attrNameLst>
                                      </p:cBhvr>
                                      <p:tavLst>
                                        <p:tav tm="0">
                                          <p:val>
                                            <p:strVal val="#ppt_x"/>
                                          </p:val>
                                        </p:tav>
                                        <p:tav tm="100000">
                                          <p:val>
                                            <p:strVal val="#ppt_x"/>
                                          </p:val>
                                        </p:tav>
                                      </p:tavLst>
                                    </p:anim>
                                    <p:anim calcmode="lin" valueType="num">
                                      <p:cBhvr additive="base">
                                        <p:cTn id="23" dur="250" fill="hold"/>
                                        <p:tgtEl>
                                          <p:spTgt spid="30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306"/>
                                        </p:tgtEl>
                                        <p:attrNameLst>
                                          <p:attrName>style.visibility</p:attrName>
                                        </p:attrNameLst>
                                      </p:cBhvr>
                                      <p:to>
                                        <p:strVal val="visible"/>
                                      </p:to>
                                    </p:set>
                                    <p:anim calcmode="lin" valueType="num">
                                      <p:cBhvr additive="base">
                                        <p:cTn id="27" dur="250" fill="hold"/>
                                        <p:tgtEl>
                                          <p:spTgt spid="306"/>
                                        </p:tgtEl>
                                        <p:attrNameLst>
                                          <p:attrName>ppt_x</p:attrName>
                                        </p:attrNameLst>
                                      </p:cBhvr>
                                      <p:tavLst>
                                        <p:tav tm="0">
                                          <p:val>
                                            <p:strVal val="#ppt_x"/>
                                          </p:val>
                                        </p:tav>
                                        <p:tav tm="100000">
                                          <p:val>
                                            <p:strVal val="#ppt_x"/>
                                          </p:val>
                                        </p:tav>
                                      </p:tavLst>
                                    </p:anim>
                                    <p:anim calcmode="lin" valueType="num">
                                      <p:cBhvr additive="base">
                                        <p:cTn id="28" dur="250" fill="hold"/>
                                        <p:tgtEl>
                                          <p:spTgt spid="306"/>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7"/>
                                        </p:tgtEl>
                                        <p:attrNameLst>
                                          <p:attrName>style.visibility</p:attrName>
                                        </p:attrNameLst>
                                      </p:cBhvr>
                                      <p:to>
                                        <p:strVal val="visible"/>
                                      </p:to>
                                    </p:set>
                                    <p:anim calcmode="lin" valueType="num">
                                      <p:cBhvr additive="base">
                                        <p:cTn id="32" dur="250" fill="hold"/>
                                        <p:tgtEl>
                                          <p:spTgt spid="307"/>
                                        </p:tgtEl>
                                        <p:attrNameLst>
                                          <p:attrName>ppt_x</p:attrName>
                                        </p:attrNameLst>
                                      </p:cBhvr>
                                      <p:tavLst>
                                        <p:tav tm="0">
                                          <p:val>
                                            <p:strVal val="#ppt_x"/>
                                          </p:val>
                                        </p:tav>
                                        <p:tav tm="100000">
                                          <p:val>
                                            <p:strVal val="#ppt_x"/>
                                          </p:val>
                                        </p:tav>
                                      </p:tavLst>
                                    </p:anim>
                                    <p:anim calcmode="lin" valueType="num">
                                      <p:cBhvr additive="base">
                                        <p:cTn id="33" dur="250" fill="hold"/>
                                        <p:tgtEl>
                                          <p:spTgt spid="30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08"/>
                                        </p:tgtEl>
                                        <p:attrNameLst>
                                          <p:attrName>style.visibility</p:attrName>
                                        </p:attrNameLst>
                                      </p:cBhvr>
                                      <p:to>
                                        <p:strVal val="visible"/>
                                      </p:to>
                                    </p:set>
                                    <p:anim calcmode="lin" valueType="num">
                                      <p:cBhvr additive="base">
                                        <p:cTn id="37" dur="250" fill="hold"/>
                                        <p:tgtEl>
                                          <p:spTgt spid="308"/>
                                        </p:tgtEl>
                                        <p:attrNameLst>
                                          <p:attrName>ppt_x</p:attrName>
                                        </p:attrNameLst>
                                      </p:cBhvr>
                                      <p:tavLst>
                                        <p:tav tm="0">
                                          <p:val>
                                            <p:strVal val="#ppt_x"/>
                                          </p:val>
                                        </p:tav>
                                        <p:tav tm="100000">
                                          <p:val>
                                            <p:strVal val="#ppt_x"/>
                                          </p:val>
                                        </p:tav>
                                      </p:tavLst>
                                    </p:anim>
                                    <p:anim calcmode="lin" valueType="num">
                                      <p:cBhvr additive="base">
                                        <p:cTn id="38" dur="250" fill="hold"/>
                                        <p:tgtEl>
                                          <p:spTgt spid="30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320"/>
                                        </p:tgtEl>
                                        <p:attrNameLst>
                                          <p:attrName>style.visibility</p:attrName>
                                        </p:attrNameLst>
                                      </p:cBhvr>
                                      <p:to>
                                        <p:strVal val="visible"/>
                                      </p:to>
                                    </p:set>
                                    <p:anim calcmode="lin" valueType="num">
                                      <p:cBhvr additive="base">
                                        <p:cTn id="42" dur="250" fill="hold"/>
                                        <p:tgtEl>
                                          <p:spTgt spid="320"/>
                                        </p:tgtEl>
                                        <p:attrNameLst>
                                          <p:attrName>ppt_x</p:attrName>
                                        </p:attrNameLst>
                                      </p:cBhvr>
                                      <p:tavLst>
                                        <p:tav tm="0">
                                          <p:val>
                                            <p:strVal val="#ppt_x"/>
                                          </p:val>
                                        </p:tav>
                                        <p:tav tm="100000">
                                          <p:val>
                                            <p:strVal val="#ppt_x"/>
                                          </p:val>
                                        </p:tav>
                                      </p:tavLst>
                                    </p:anim>
                                    <p:anim calcmode="lin" valueType="num">
                                      <p:cBhvr additive="base">
                                        <p:cTn id="43" dur="250" fill="hold"/>
                                        <p:tgtEl>
                                          <p:spTgt spid="320"/>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312"/>
                                        </p:tgtEl>
                                        <p:attrNameLst>
                                          <p:attrName>style.visibility</p:attrName>
                                        </p:attrNameLst>
                                      </p:cBhvr>
                                      <p:to>
                                        <p:strVal val="visible"/>
                                      </p:to>
                                    </p:set>
                                    <p:anim calcmode="lin" valueType="num">
                                      <p:cBhvr additive="base">
                                        <p:cTn id="47" dur="250" fill="hold"/>
                                        <p:tgtEl>
                                          <p:spTgt spid="312"/>
                                        </p:tgtEl>
                                        <p:attrNameLst>
                                          <p:attrName>ppt_x</p:attrName>
                                        </p:attrNameLst>
                                      </p:cBhvr>
                                      <p:tavLst>
                                        <p:tav tm="0">
                                          <p:val>
                                            <p:strVal val="#ppt_x"/>
                                          </p:val>
                                        </p:tav>
                                        <p:tav tm="100000">
                                          <p:val>
                                            <p:strVal val="#ppt_x"/>
                                          </p:val>
                                        </p:tav>
                                      </p:tavLst>
                                    </p:anim>
                                    <p:anim calcmode="lin" valueType="num">
                                      <p:cBhvr additive="base">
                                        <p:cTn id="48" dur="250" fill="hold"/>
                                        <p:tgtEl>
                                          <p:spTgt spid="312"/>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313"/>
                                        </p:tgtEl>
                                        <p:attrNameLst>
                                          <p:attrName>style.visibility</p:attrName>
                                        </p:attrNameLst>
                                      </p:cBhvr>
                                      <p:to>
                                        <p:strVal val="visible"/>
                                      </p:to>
                                    </p:set>
                                    <p:anim calcmode="lin" valueType="num">
                                      <p:cBhvr additive="base">
                                        <p:cTn id="52" dur="250" fill="hold"/>
                                        <p:tgtEl>
                                          <p:spTgt spid="313"/>
                                        </p:tgtEl>
                                        <p:attrNameLst>
                                          <p:attrName>ppt_x</p:attrName>
                                        </p:attrNameLst>
                                      </p:cBhvr>
                                      <p:tavLst>
                                        <p:tav tm="0">
                                          <p:val>
                                            <p:strVal val="#ppt_x"/>
                                          </p:val>
                                        </p:tav>
                                        <p:tav tm="100000">
                                          <p:val>
                                            <p:strVal val="#ppt_x"/>
                                          </p:val>
                                        </p:tav>
                                      </p:tavLst>
                                    </p:anim>
                                    <p:anim calcmode="lin" valueType="num">
                                      <p:cBhvr additive="base">
                                        <p:cTn id="53" dur="250" fill="hold"/>
                                        <p:tgtEl>
                                          <p:spTgt spid="31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14"/>
                                        </p:tgtEl>
                                        <p:attrNameLst>
                                          <p:attrName>style.visibility</p:attrName>
                                        </p:attrNameLst>
                                      </p:cBhvr>
                                      <p:to>
                                        <p:strVal val="visible"/>
                                      </p:to>
                                    </p:set>
                                    <p:anim calcmode="lin" valueType="num">
                                      <p:cBhvr additive="base">
                                        <p:cTn id="57" dur="250" fill="hold"/>
                                        <p:tgtEl>
                                          <p:spTgt spid="314"/>
                                        </p:tgtEl>
                                        <p:attrNameLst>
                                          <p:attrName>ppt_x</p:attrName>
                                        </p:attrNameLst>
                                      </p:cBhvr>
                                      <p:tavLst>
                                        <p:tav tm="0">
                                          <p:val>
                                            <p:strVal val="#ppt_x"/>
                                          </p:val>
                                        </p:tav>
                                        <p:tav tm="100000">
                                          <p:val>
                                            <p:strVal val="#ppt_x"/>
                                          </p:val>
                                        </p:tav>
                                      </p:tavLst>
                                    </p:anim>
                                    <p:anim calcmode="lin" valueType="num">
                                      <p:cBhvr additive="base">
                                        <p:cTn id="58" dur="250" fill="hold"/>
                                        <p:tgtEl>
                                          <p:spTgt spid="31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0"/>
                                        </p:tgtEl>
                                        <p:attrNameLst>
                                          <p:attrName>style.visibility</p:attrName>
                                        </p:attrNameLst>
                                      </p:cBhvr>
                                      <p:to>
                                        <p:strVal val="visible"/>
                                      </p:to>
                                    </p:set>
                                    <p:anim calcmode="lin" valueType="num">
                                      <p:cBhvr additive="base">
                                        <p:cTn id="62" dur="250" fill="hold"/>
                                        <p:tgtEl>
                                          <p:spTgt spid="300"/>
                                        </p:tgtEl>
                                        <p:attrNameLst>
                                          <p:attrName>ppt_x</p:attrName>
                                        </p:attrNameLst>
                                      </p:cBhvr>
                                      <p:tavLst>
                                        <p:tav tm="0">
                                          <p:val>
                                            <p:strVal val="#ppt_x"/>
                                          </p:val>
                                        </p:tav>
                                        <p:tav tm="100000">
                                          <p:val>
                                            <p:strVal val="#ppt_x"/>
                                          </p:val>
                                        </p:tav>
                                      </p:tavLst>
                                    </p:anim>
                                    <p:anim calcmode="lin" valueType="num">
                                      <p:cBhvr additive="base">
                                        <p:cTn id="63" dur="250" fill="hold"/>
                                        <p:tgtEl>
                                          <p:spTgt spid="30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250" fill="hold"/>
                                        <p:tgtEl>
                                          <p:spTgt spid="6"/>
                                        </p:tgtEl>
                                        <p:attrNameLst>
                                          <p:attrName>ppt_x</p:attrName>
                                        </p:attrNameLst>
                                      </p:cBhvr>
                                      <p:tavLst>
                                        <p:tav tm="0">
                                          <p:val>
                                            <p:strVal val="#ppt_x"/>
                                          </p:val>
                                        </p:tav>
                                        <p:tav tm="100000">
                                          <p:val>
                                            <p:strVal val="#ppt_x"/>
                                          </p:val>
                                        </p:tav>
                                      </p:tavLst>
                                    </p:anim>
                                    <p:anim calcmode="lin" valueType="num">
                                      <p:cBhvr additive="base">
                                        <p:cTn id="68" dur="25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8"/>
                                        </p:tgtEl>
                                        <p:attrNameLst>
                                          <p:attrName>style.visibility</p:attrName>
                                        </p:attrNameLst>
                                      </p:cBhvr>
                                      <p:to>
                                        <p:strVal val="visible"/>
                                      </p:to>
                                    </p:set>
                                    <p:anim calcmode="lin" valueType="num">
                                      <p:cBhvr additive="base">
                                        <p:cTn id="77" dur="250" fill="hold"/>
                                        <p:tgtEl>
                                          <p:spTgt spid="8"/>
                                        </p:tgtEl>
                                        <p:attrNameLst>
                                          <p:attrName>ppt_x</p:attrName>
                                        </p:attrNameLst>
                                      </p:cBhvr>
                                      <p:tavLst>
                                        <p:tav tm="0">
                                          <p:val>
                                            <p:strVal val="#ppt_x"/>
                                          </p:val>
                                        </p:tav>
                                        <p:tav tm="100000">
                                          <p:val>
                                            <p:strVal val="#ppt_x"/>
                                          </p:val>
                                        </p:tav>
                                      </p:tavLst>
                                    </p:anim>
                                    <p:anim calcmode="lin" valueType="num">
                                      <p:cBhvr additive="base">
                                        <p:cTn id="78" dur="250" fill="hold"/>
                                        <p:tgtEl>
                                          <p:spTgt spid="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250" fill="hold"/>
                                        <p:tgtEl>
                                          <p:spTgt spid="9"/>
                                        </p:tgtEl>
                                        <p:attrNameLst>
                                          <p:attrName>ppt_x</p:attrName>
                                        </p:attrNameLst>
                                      </p:cBhvr>
                                      <p:tavLst>
                                        <p:tav tm="0">
                                          <p:val>
                                            <p:strVal val="#ppt_x"/>
                                          </p:val>
                                        </p:tav>
                                        <p:tav tm="100000">
                                          <p:val>
                                            <p:strVal val="#ppt_x"/>
                                          </p:val>
                                        </p:tav>
                                      </p:tavLst>
                                    </p:anim>
                                    <p:anim calcmode="lin" valueType="num">
                                      <p:cBhvr additive="base">
                                        <p:cTn id="83" dur="250" fill="hold"/>
                                        <p:tgtEl>
                                          <p:spTgt spid="9"/>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0"/>
                                        </p:tgtEl>
                                        <p:attrNameLst>
                                          <p:attrName>style.visibility</p:attrName>
                                        </p:attrNameLst>
                                      </p:cBhvr>
                                      <p:to>
                                        <p:strVal val="visible"/>
                                      </p:to>
                                    </p:set>
                                    <p:anim calcmode="lin" valueType="num">
                                      <p:cBhvr additive="base">
                                        <p:cTn id="87" dur="250" fill="hold"/>
                                        <p:tgtEl>
                                          <p:spTgt spid="10"/>
                                        </p:tgtEl>
                                        <p:attrNameLst>
                                          <p:attrName>ppt_x</p:attrName>
                                        </p:attrNameLst>
                                      </p:cBhvr>
                                      <p:tavLst>
                                        <p:tav tm="0">
                                          <p:val>
                                            <p:strVal val="#ppt_x"/>
                                          </p:val>
                                        </p:tav>
                                        <p:tav tm="100000">
                                          <p:val>
                                            <p:strVal val="#ppt_x"/>
                                          </p:val>
                                        </p:tav>
                                      </p:tavLst>
                                    </p:anim>
                                    <p:anim calcmode="lin" valueType="num">
                                      <p:cBhvr additive="base">
                                        <p:cTn id="88" dur="250" fill="hold"/>
                                        <p:tgtEl>
                                          <p:spTgt spid="10"/>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additive="base">
                                        <p:cTn id="92" dur="250" fill="hold"/>
                                        <p:tgtEl>
                                          <p:spTgt spid="11"/>
                                        </p:tgtEl>
                                        <p:attrNameLst>
                                          <p:attrName>ppt_x</p:attrName>
                                        </p:attrNameLst>
                                      </p:cBhvr>
                                      <p:tavLst>
                                        <p:tav tm="0">
                                          <p:val>
                                            <p:strVal val="#ppt_x"/>
                                          </p:val>
                                        </p:tav>
                                        <p:tav tm="100000">
                                          <p:val>
                                            <p:strVal val="#ppt_x"/>
                                          </p:val>
                                        </p:tav>
                                      </p:tavLst>
                                    </p:anim>
                                    <p:anim calcmode="lin" valueType="num">
                                      <p:cBhvr additive="base">
                                        <p:cTn id="93" dur="250" fill="hold"/>
                                        <p:tgtEl>
                                          <p:spTgt spid="11"/>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 calcmode="lin" valueType="num">
                                      <p:cBhvr additive="base">
                                        <p:cTn id="97" dur="250" fill="hold"/>
                                        <p:tgtEl>
                                          <p:spTgt spid="12"/>
                                        </p:tgtEl>
                                        <p:attrNameLst>
                                          <p:attrName>ppt_x</p:attrName>
                                        </p:attrNameLst>
                                      </p:cBhvr>
                                      <p:tavLst>
                                        <p:tav tm="0">
                                          <p:val>
                                            <p:strVal val="#ppt_x"/>
                                          </p:val>
                                        </p:tav>
                                        <p:tav tm="100000">
                                          <p:val>
                                            <p:strVal val="#ppt_x"/>
                                          </p:val>
                                        </p:tav>
                                      </p:tavLst>
                                    </p:anim>
                                    <p:anim calcmode="lin" valueType="num">
                                      <p:cBhvr additive="base">
                                        <p:cTn id="98" dur="250" fill="hold"/>
                                        <p:tgtEl>
                                          <p:spTgt spid="12"/>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 calcmode="lin" valueType="num">
                                      <p:cBhvr additive="base">
                                        <p:cTn id="102" dur="250" fill="hold"/>
                                        <p:tgtEl>
                                          <p:spTgt spid="13"/>
                                        </p:tgtEl>
                                        <p:attrNameLst>
                                          <p:attrName>ppt_x</p:attrName>
                                        </p:attrNameLst>
                                      </p:cBhvr>
                                      <p:tavLst>
                                        <p:tav tm="0">
                                          <p:val>
                                            <p:strVal val="#ppt_x"/>
                                          </p:val>
                                        </p:tav>
                                        <p:tav tm="100000">
                                          <p:val>
                                            <p:strVal val="#ppt_x"/>
                                          </p:val>
                                        </p:tav>
                                      </p:tavLst>
                                    </p:anim>
                                    <p:anim calcmode="lin" valueType="num">
                                      <p:cBhvr additive="base">
                                        <p:cTn id="103" dur="250" fill="hold"/>
                                        <p:tgtEl>
                                          <p:spTgt spid="13"/>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 calcmode="lin" valueType="num">
                                      <p:cBhvr additive="base">
                                        <p:cTn id="107" dur="250" fill="hold"/>
                                        <p:tgtEl>
                                          <p:spTgt spid="14"/>
                                        </p:tgtEl>
                                        <p:attrNameLst>
                                          <p:attrName>ppt_x</p:attrName>
                                        </p:attrNameLst>
                                      </p:cBhvr>
                                      <p:tavLst>
                                        <p:tav tm="0">
                                          <p:val>
                                            <p:strVal val="#ppt_x"/>
                                          </p:val>
                                        </p:tav>
                                        <p:tav tm="100000">
                                          <p:val>
                                            <p:strVal val="#ppt_x"/>
                                          </p:val>
                                        </p:tav>
                                      </p:tavLst>
                                    </p:anim>
                                    <p:anim calcmode="lin" valueType="num">
                                      <p:cBhvr additive="base">
                                        <p:cTn id="108" dur="250" fill="hold"/>
                                        <p:tgtEl>
                                          <p:spTgt spid="14"/>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additive="base">
                                        <p:cTn id="112" dur="250" fill="hold"/>
                                        <p:tgtEl>
                                          <p:spTgt spid="15"/>
                                        </p:tgtEl>
                                        <p:attrNameLst>
                                          <p:attrName>ppt_x</p:attrName>
                                        </p:attrNameLst>
                                      </p:cBhvr>
                                      <p:tavLst>
                                        <p:tav tm="0">
                                          <p:val>
                                            <p:strVal val="#ppt_x"/>
                                          </p:val>
                                        </p:tav>
                                        <p:tav tm="100000">
                                          <p:val>
                                            <p:strVal val="#ppt_x"/>
                                          </p:val>
                                        </p:tav>
                                      </p:tavLst>
                                    </p:anim>
                                    <p:anim calcmode="lin" valueType="num">
                                      <p:cBhvr additive="base">
                                        <p:cTn id="113" dur="250" fill="hold"/>
                                        <p:tgtEl>
                                          <p:spTgt spid="15"/>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16"/>
                                        </p:tgtEl>
                                        <p:attrNameLst>
                                          <p:attrName>style.visibility</p:attrName>
                                        </p:attrNameLst>
                                      </p:cBhvr>
                                      <p:to>
                                        <p:strVal val="visible"/>
                                      </p:to>
                                    </p:set>
                                    <p:anim calcmode="lin" valueType="num">
                                      <p:cBhvr additive="base">
                                        <p:cTn id="117" dur="250" fill="hold"/>
                                        <p:tgtEl>
                                          <p:spTgt spid="16"/>
                                        </p:tgtEl>
                                        <p:attrNameLst>
                                          <p:attrName>ppt_x</p:attrName>
                                        </p:attrNameLst>
                                      </p:cBhvr>
                                      <p:tavLst>
                                        <p:tav tm="0">
                                          <p:val>
                                            <p:strVal val="#ppt_x"/>
                                          </p:val>
                                        </p:tav>
                                        <p:tav tm="100000">
                                          <p:val>
                                            <p:strVal val="#ppt_x"/>
                                          </p:val>
                                        </p:tav>
                                      </p:tavLst>
                                    </p:anim>
                                    <p:anim calcmode="lin" valueType="num">
                                      <p:cBhvr additive="base">
                                        <p:cTn id="118" dur="250" fill="hold"/>
                                        <p:tgtEl>
                                          <p:spTgt spid="16"/>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17"/>
                                        </p:tgtEl>
                                        <p:attrNameLst>
                                          <p:attrName>style.visibility</p:attrName>
                                        </p:attrNameLst>
                                      </p:cBhvr>
                                      <p:to>
                                        <p:strVal val="visible"/>
                                      </p:to>
                                    </p:set>
                                    <p:anim calcmode="lin" valueType="num">
                                      <p:cBhvr additive="base">
                                        <p:cTn id="122" dur="250" fill="hold"/>
                                        <p:tgtEl>
                                          <p:spTgt spid="17"/>
                                        </p:tgtEl>
                                        <p:attrNameLst>
                                          <p:attrName>ppt_x</p:attrName>
                                        </p:attrNameLst>
                                      </p:cBhvr>
                                      <p:tavLst>
                                        <p:tav tm="0">
                                          <p:val>
                                            <p:strVal val="#ppt_x"/>
                                          </p:val>
                                        </p:tav>
                                        <p:tav tm="100000">
                                          <p:val>
                                            <p:strVal val="#ppt_x"/>
                                          </p:val>
                                        </p:tav>
                                      </p:tavLst>
                                    </p:anim>
                                    <p:anim calcmode="lin" valueType="num">
                                      <p:cBhvr additive="base">
                                        <p:cTn id="123" dur="250" fill="hold"/>
                                        <p:tgtEl>
                                          <p:spTgt spid="17"/>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18"/>
                                        </p:tgtEl>
                                        <p:attrNameLst>
                                          <p:attrName>style.visibility</p:attrName>
                                        </p:attrNameLst>
                                      </p:cBhvr>
                                      <p:to>
                                        <p:strVal val="visible"/>
                                      </p:to>
                                    </p:set>
                                    <p:anim calcmode="lin" valueType="num">
                                      <p:cBhvr additive="base">
                                        <p:cTn id="127" dur="250" fill="hold"/>
                                        <p:tgtEl>
                                          <p:spTgt spid="18"/>
                                        </p:tgtEl>
                                        <p:attrNameLst>
                                          <p:attrName>ppt_x</p:attrName>
                                        </p:attrNameLst>
                                      </p:cBhvr>
                                      <p:tavLst>
                                        <p:tav tm="0">
                                          <p:val>
                                            <p:strVal val="#ppt_x"/>
                                          </p:val>
                                        </p:tav>
                                        <p:tav tm="100000">
                                          <p:val>
                                            <p:strVal val="#ppt_x"/>
                                          </p:val>
                                        </p:tav>
                                      </p:tavLst>
                                    </p:anim>
                                    <p:anim calcmode="lin" valueType="num">
                                      <p:cBhvr additive="base">
                                        <p:cTn id="128" dur="250" fill="hold"/>
                                        <p:tgtEl>
                                          <p:spTgt spid="18"/>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250" fill="hold"/>
                                        <p:tgtEl>
                                          <p:spTgt spid="19"/>
                                        </p:tgtEl>
                                        <p:attrNameLst>
                                          <p:attrName>ppt_x</p:attrName>
                                        </p:attrNameLst>
                                      </p:cBhvr>
                                      <p:tavLst>
                                        <p:tav tm="0">
                                          <p:val>
                                            <p:strVal val="#ppt_x"/>
                                          </p:val>
                                        </p:tav>
                                        <p:tav tm="100000">
                                          <p:val>
                                            <p:strVal val="#ppt_x"/>
                                          </p:val>
                                        </p:tav>
                                      </p:tavLst>
                                    </p:anim>
                                    <p:anim calcmode="lin" valueType="num">
                                      <p:cBhvr additive="base">
                                        <p:cTn id="133" dur="250" fill="hold"/>
                                        <p:tgtEl>
                                          <p:spTgt spid="19"/>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20"/>
                                        </p:tgtEl>
                                        <p:attrNameLst>
                                          <p:attrName>style.visibility</p:attrName>
                                        </p:attrNameLst>
                                      </p:cBhvr>
                                      <p:to>
                                        <p:strVal val="visible"/>
                                      </p:to>
                                    </p:set>
                                    <p:anim calcmode="lin" valueType="num">
                                      <p:cBhvr additive="base">
                                        <p:cTn id="137" dur="250" fill="hold"/>
                                        <p:tgtEl>
                                          <p:spTgt spid="20"/>
                                        </p:tgtEl>
                                        <p:attrNameLst>
                                          <p:attrName>ppt_x</p:attrName>
                                        </p:attrNameLst>
                                      </p:cBhvr>
                                      <p:tavLst>
                                        <p:tav tm="0">
                                          <p:val>
                                            <p:strVal val="#ppt_x"/>
                                          </p:val>
                                        </p:tav>
                                        <p:tav tm="100000">
                                          <p:val>
                                            <p:strVal val="#ppt_x"/>
                                          </p:val>
                                        </p:tav>
                                      </p:tavLst>
                                    </p:anim>
                                    <p:anim calcmode="lin" valueType="num">
                                      <p:cBhvr additive="base">
                                        <p:cTn id="138" dur="250" fill="hold"/>
                                        <p:tgtEl>
                                          <p:spTgt spid="2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21"/>
                                        </p:tgtEl>
                                        <p:attrNameLst>
                                          <p:attrName>style.visibility</p:attrName>
                                        </p:attrNameLst>
                                      </p:cBhvr>
                                      <p:to>
                                        <p:strVal val="visible"/>
                                      </p:to>
                                    </p:set>
                                    <p:anim calcmode="lin" valueType="num">
                                      <p:cBhvr additive="base">
                                        <p:cTn id="142" dur="250" fill="hold"/>
                                        <p:tgtEl>
                                          <p:spTgt spid="21"/>
                                        </p:tgtEl>
                                        <p:attrNameLst>
                                          <p:attrName>ppt_x</p:attrName>
                                        </p:attrNameLst>
                                      </p:cBhvr>
                                      <p:tavLst>
                                        <p:tav tm="0">
                                          <p:val>
                                            <p:strVal val="#ppt_x"/>
                                          </p:val>
                                        </p:tav>
                                        <p:tav tm="100000">
                                          <p:val>
                                            <p:strVal val="#ppt_x"/>
                                          </p:val>
                                        </p:tav>
                                      </p:tavLst>
                                    </p:anim>
                                    <p:anim calcmode="lin" valueType="num">
                                      <p:cBhvr additive="base">
                                        <p:cTn id="143" dur="250" fill="hold"/>
                                        <p:tgtEl>
                                          <p:spTgt spid="21"/>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2"/>
                                        </p:tgtEl>
                                        <p:attrNameLst>
                                          <p:attrName>style.visibility</p:attrName>
                                        </p:attrNameLst>
                                      </p:cBhvr>
                                      <p:to>
                                        <p:strVal val="visible"/>
                                      </p:to>
                                    </p:set>
                                    <p:anim calcmode="lin" valueType="num">
                                      <p:cBhvr additive="base">
                                        <p:cTn id="147" dur="250" fill="hold"/>
                                        <p:tgtEl>
                                          <p:spTgt spid="22"/>
                                        </p:tgtEl>
                                        <p:attrNameLst>
                                          <p:attrName>ppt_x</p:attrName>
                                        </p:attrNameLst>
                                      </p:cBhvr>
                                      <p:tavLst>
                                        <p:tav tm="0">
                                          <p:val>
                                            <p:strVal val="#ppt_x"/>
                                          </p:val>
                                        </p:tav>
                                        <p:tav tm="100000">
                                          <p:val>
                                            <p:strVal val="#ppt_x"/>
                                          </p:val>
                                        </p:tav>
                                      </p:tavLst>
                                    </p:anim>
                                    <p:anim calcmode="lin" valueType="num">
                                      <p:cBhvr additive="base">
                                        <p:cTn id="148" dur="250" fill="hold"/>
                                        <p:tgtEl>
                                          <p:spTgt spid="22"/>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3"/>
                                        </p:tgtEl>
                                        <p:attrNameLst>
                                          <p:attrName>style.visibility</p:attrName>
                                        </p:attrNameLst>
                                      </p:cBhvr>
                                      <p:to>
                                        <p:strVal val="visible"/>
                                      </p:to>
                                    </p:set>
                                    <p:anim calcmode="lin" valueType="num">
                                      <p:cBhvr additive="base">
                                        <p:cTn id="152" dur="250" fill="hold"/>
                                        <p:tgtEl>
                                          <p:spTgt spid="23"/>
                                        </p:tgtEl>
                                        <p:attrNameLst>
                                          <p:attrName>ppt_x</p:attrName>
                                        </p:attrNameLst>
                                      </p:cBhvr>
                                      <p:tavLst>
                                        <p:tav tm="0">
                                          <p:val>
                                            <p:strVal val="#ppt_x"/>
                                          </p:val>
                                        </p:tav>
                                        <p:tav tm="100000">
                                          <p:val>
                                            <p:strVal val="#ppt_x"/>
                                          </p:val>
                                        </p:tav>
                                      </p:tavLst>
                                    </p:anim>
                                    <p:anim calcmode="lin" valueType="num">
                                      <p:cBhvr additive="base">
                                        <p:cTn id="153" dur="250" fill="hold"/>
                                        <p:tgtEl>
                                          <p:spTgt spid="23"/>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4"/>
                                        </p:tgtEl>
                                        <p:attrNameLst>
                                          <p:attrName>style.visibility</p:attrName>
                                        </p:attrNameLst>
                                      </p:cBhvr>
                                      <p:to>
                                        <p:strVal val="visible"/>
                                      </p:to>
                                    </p:set>
                                    <p:anim calcmode="lin" valueType="num">
                                      <p:cBhvr additive="base">
                                        <p:cTn id="157" dur="250" fill="hold"/>
                                        <p:tgtEl>
                                          <p:spTgt spid="24"/>
                                        </p:tgtEl>
                                        <p:attrNameLst>
                                          <p:attrName>ppt_x</p:attrName>
                                        </p:attrNameLst>
                                      </p:cBhvr>
                                      <p:tavLst>
                                        <p:tav tm="0">
                                          <p:val>
                                            <p:strVal val="#ppt_x"/>
                                          </p:val>
                                        </p:tav>
                                        <p:tav tm="100000">
                                          <p:val>
                                            <p:strVal val="#ppt_x"/>
                                          </p:val>
                                        </p:tav>
                                      </p:tavLst>
                                    </p:anim>
                                    <p:anim calcmode="lin" valueType="num">
                                      <p:cBhvr additive="base">
                                        <p:cTn id="158" dur="250" fill="hold"/>
                                        <p:tgtEl>
                                          <p:spTgt spid="24"/>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25"/>
                                        </p:tgtEl>
                                        <p:attrNameLst>
                                          <p:attrName>style.visibility</p:attrName>
                                        </p:attrNameLst>
                                      </p:cBhvr>
                                      <p:to>
                                        <p:strVal val="visible"/>
                                      </p:to>
                                    </p:set>
                                    <p:anim calcmode="lin" valueType="num">
                                      <p:cBhvr additive="base">
                                        <p:cTn id="162" dur="250" fill="hold"/>
                                        <p:tgtEl>
                                          <p:spTgt spid="25"/>
                                        </p:tgtEl>
                                        <p:attrNameLst>
                                          <p:attrName>ppt_x</p:attrName>
                                        </p:attrNameLst>
                                      </p:cBhvr>
                                      <p:tavLst>
                                        <p:tav tm="0">
                                          <p:val>
                                            <p:strVal val="#ppt_x"/>
                                          </p:val>
                                        </p:tav>
                                        <p:tav tm="100000">
                                          <p:val>
                                            <p:strVal val="#ppt_x"/>
                                          </p:val>
                                        </p:tav>
                                      </p:tavLst>
                                    </p:anim>
                                    <p:anim calcmode="lin" valueType="num">
                                      <p:cBhvr additive="base">
                                        <p:cTn id="163" dur="250" fill="hold"/>
                                        <p:tgtEl>
                                          <p:spTgt spid="25"/>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26"/>
                                        </p:tgtEl>
                                        <p:attrNameLst>
                                          <p:attrName>style.visibility</p:attrName>
                                        </p:attrNameLst>
                                      </p:cBhvr>
                                      <p:to>
                                        <p:strVal val="visible"/>
                                      </p:to>
                                    </p:set>
                                    <p:anim calcmode="lin" valueType="num">
                                      <p:cBhvr additive="base">
                                        <p:cTn id="167" dur="250" fill="hold"/>
                                        <p:tgtEl>
                                          <p:spTgt spid="26"/>
                                        </p:tgtEl>
                                        <p:attrNameLst>
                                          <p:attrName>ppt_x</p:attrName>
                                        </p:attrNameLst>
                                      </p:cBhvr>
                                      <p:tavLst>
                                        <p:tav tm="0">
                                          <p:val>
                                            <p:strVal val="#ppt_x"/>
                                          </p:val>
                                        </p:tav>
                                        <p:tav tm="100000">
                                          <p:val>
                                            <p:strVal val="#ppt_x"/>
                                          </p:val>
                                        </p:tav>
                                      </p:tavLst>
                                    </p:anim>
                                    <p:anim calcmode="lin" valueType="num">
                                      <p:cBhvr additive="base">
                                        <p:cTn id="168" dur="250" fill="hold"/>
                                        <p:tgtEl>
                                          <p:spTgt spid="26"/>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27"/>
                                        </p:tgtEl>
                                        <p:attrNameLst>
                                          <p:attrName>style.visibility</p:attrName>
                                        </p:attrNameLst>
                                      </p:cBhvr>
                                      <p:to>
                                        <p:strVal val="visible"/>
                                      </p:to>
                                    </p:set>
                                    <p:anim calcmode="lin" valueType="num">
                                      <p:cBhvr additive="base">
                                        <p:cTn id="172" dur="250" fill="hold"/>
                                        <p:tgtEl>
                                          <p:spTgt spid="27"/>
                                        </p:tgtEl>
                                        <p:attrNameLst>
                                          <p:attrName>ppt_x</p:attrName>
                                        </p:attrNameLst>
                                      </p:cBhvr>
                                      <p:tavLst>
                                        <p:tav tm="0">
                                          <p:val>
                                            <p:strVal val="#ppt_x"/>
                                          </p:val>
                                        </p:tav>
                                        <p:tav tm="100000">
                                          <p:val>
                                            <p:strVal val="#ppt_x"/>
                                          </p:val>
                                        </p:tav>
                                      </p:tavLst>
                                    </p:anim>
                                    <p:anim calcmode="lin" valueType="num">
                                      <p:cBhvr additive="base">
                                        <p:cTn id="173" dur="250" fill="hold"/>
                                        <p:tgtEl>
                                          <p:spTgt spid="27"/>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28"/>
                                        </p:tgtEl>
                                        <p:attrNameLst>
                                          <p:attrName>style.visibility</p:attrName>
                                        </p:attrNameLst>
                                      </p:cBhvr>
                                      <p:to>
                                        <p:strVal val="visible"/>
                                      </p:to>
                                    </p:set>
                                    <p:anim calcmode="lin" valueType="num">
                                      <p:cBhvr additive="base">
                                        <p:cTn id="177" dur="250" fill="hold"/>
                                        <p:tgtEl>
                                          <p:spTgt spid="28"/>
                                        </p:tgtEl>
                                        <p:attrNameLst>
                                          <p:attrName>ppt_x</p:attrName>
                                        </p:attrNameLst>
                                      </p:cBhvr>
                                      <p:tavLst>
                                        <p:tav tm="0">
                                          <p:val>
                                            <p:strVal val="#ppt_x"/>
                                          </p:val>
                                        </p:tav>
                                        <p:tav tm="100000">
                                          <p:val>
                                            <p:strVal val="#ppt_x"/>
                                          </p:val>
                                        </p:tav>
                                      </p:tavLst>
                                    </p:anim>
                                    <p:anim calcmode="lin" valueType="num">
                                      <p:cBhvr additive="base">
                                        <p:cTn id="178" dur="250" fill="hold"/>
                                        <p:tgtEl>
                                          <p:spTgt spid="28"/>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29"/>
                                        </p:tgtEl>
                                        <p:attrNameLst>
                                          <p:attrName>style.visibility</p:attrName>
                                        </p:attrNameLst>
                                      </p:cBhvr>
                                      <p:to>
                                        <p:strVal val="visible"/>
                                      </p:to>
                                    </p:set>
                                    <p:anim calcmode="lin" valueType="num">
                                      <p:cBhvr additive="base">
                                        <p:cTn id="182" dur="250" fill="hold"/>
                                        <p:tgtEl>
                                          <p:spTgt spid="29"/>
                                        </p:tgtEl>
                                        <p:attrNameLst>
                                          <p:attrName>ppt_x</p:attrName>
                                        </p:attrNameLst>
                                      </p:cBhvr>
                                      <p:tavLst>
                                        <p:tav tm="0">
                                          <p:val>
                                            <p:strVal val="#ppt_x"/>
                                          </p:val>
                                        </p:tav>
                                        <p:tav tm="100000">
                                          <p:val>
                                            <p:strVal val="#ppt_x"/>
                                          </p:val>
                                        </p:tav>
                                      </p:tavLst>
                                    </p:anim>
                                    <p:anim calcmode="lin" valueType="num">
                                      <p:cBhvr additive="base">
                                        <p:cTn id="183" dur="250" fill="hold"/>
                                        <p:tgtEl>
                                          <p:spTgt spid="29"/>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30"/>
                                        </p:tgtEl>
                                        <p:attrNameLst>
                                          <p:attrName>style.visibility</p:attrName>
                                        </p:attrNameLst>
                                      </p:cBhvr>
                                      <p:to>
                                        <p:strVal val="visible"/>
                                      </p:to>
                                    </p:set>
                                    <p:anim calcmode="lin" valueType="num">
                                      <p:cBhvr additive="base">
                                        <p:cTn id="187" dur="250" fill="hold"/>
                                        <p:tgtEl>
                                          <p:spTgt spid="30"/>
                                        </p:tgtEl>
                                        <p:attrNameLst>
                                          <p:attrName>ppt_x</p:attrName>
                                        </p:attrNameLst>
                                      </p:cBhvr>
                                      <p:tavLst>
                                        <p:tav tm="0">
                                          <p:val>
                                            <p:strVal val="#ppt_x"/>
                                          </p:val>
                                        </p:tav>
                                        <p:tav tm="100000">
                                          <p:val>
                                            <p:strVal val="#ppt_x"/>
                                          </p:val>
                                        </p:tav>
                                      </p:tavLst>
                                    </p:anim>
                                    <p:anim calcmode="lin" valueType="num">
                                      <p:cBhvr additive="base">
                                        <p:cTn id="188" dur="250" fill="hold"/>
                                        <p:tgtEl>
                                          <p:spTgt spid="30"/>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31"/>
                                        </p:tgtEl>
                                        <p:attrNameLst>
                                          <p:attrName>style.visibility</p:attrName>
                                        </p:attrNameLst>
                                      </p:cBhvr>
                                      <p:to>
                                        <p:strVal val="visible"/>
                                      </p:to>
                                    </p:set>
                                    <p:anim calcmode="lin" valueType="num">
                                      <p:cBhvr additive="base">
                                        <p:cTn id="192" dur="250" fill="hold"/>
                                        <p:tgtEl>
                                          <p:spTgt spid="31"/>
                                        </p:tgtEl>
                                        <p:attrNameLst>
                                          <p:attrName>ppt_x</p:attrName>
                                        </p:attrNameLst>
                                      </p:cBhvr>
                                      <p:tavLst>
                                        <p:tav tm="0">
                                          <p:val>
                                            <p:strVal val="#ppt_x"/>
                                          </p:val>
                                        </p:tav>
                                        <p:tav tm="100000">
                                          <p:val>
                                            <p:strVal val="#ppt_x"/>
                                          </p:val>
                                        </p:tav>
                                      </p:tavLst>
                                    </p:anim>
                                    <p:anim calcmode="lin" valueType="num">
                                      <p:cBhvr additive="base">
                                        <p:cTn id="193" dur="250" fill="hold"/>
                                        <p:tgtEl>
                                          <p:spTgt spid="31"/>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7168"/>
                                        </p:tgtEl>
                                        <p:attrNameLst>
                                          <p:attrName>style.visibility</p:attrName>
                                        </p:attrNameLst>
                                      </p:cBhvr>
                                      <p:to>
                                        <p:strVal val="visible"/>
                                      </p:to>
                                    </p:set>
                                    <p:anim calcmode="lin" valueType="num">
                                      <p:cBhvr additive="base">
                                        <p:cTn id="197" dur="250" fill="hold"/>
                                        <p:tgtEl>
                                          <p:spTgt spid="7168"/>
                                        </p:tgtEl>
                                        <p:attrNameLst>
                                          <p:attrName>ppt_x</p:attrName>
                                        </p:attrNameLst>
                                      </p:cBhvr>
                                      <p:tavLst>
                                        <p:tav tm="0">
                                          <p:val>
                                            <p:strVal val="#ppt_x"/>
                                          </p:val>
                                        </p:tav>
                                        <p:tav tm="100000">
                                          <p:val>
                                            <p:strVal val="#ppt_x"/>
                                          </p:val>
                                        </p:tav>
                                      </p:tavLst>
                                    </p:anim>
                                    <p:anim calcmode="lin" valueType="num">
                                      <p:cBhvr additive="base">
                                        <p:cTn id="198" dur="250" fill="hold"/>
                                        <p:tgtEl>
                                          <p:spTgt spid="7168"/>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169"/>
                                        </p:tgtEl>
                                        <p:attrNameLst>
                                          <p:attrName>style.visibility</p:attrName>
                                        </p:attrNameLst>
                                      </p:cBhvr>
                                      <p:to>
                                        <p:strVal val="visible"/>
                                      </p:to>
                                    </p:set>
                                    <p:anim calcmode="lin" valueType="num">
                                      <p:cBhvr additive="base">
                                        <p:cTn id="202" dur="250" fill="hold"/>
                                        <p:tgtEl>
                                          <p:spTgt spid="7169"/>
                                        </p:tgtEl>
                                        <p:attrNameLst>
                                          <p:attrName>ppt_x</p:attrName>
                                        </p:attrNameLst>
                                      </p:cBhvr>
                                      <p:tavLst>
                                        <p:tav tm="0">
                                          <p:val>
                                            <p:strVal val="#ppt_x"/>
                                          </p:val>
                                        </p:tav>
                                        <p:tav tm="100000">
                                          <p:val>
                                            <p:strVal val="#ppt_x"/>
                                          </p:val>
                                        </p:tav>
                                      </p:tavLst>
                                    </p:anim>
                                    <p:anim calcmode="lin" valueType="num">
                                      <p:cBhvr additive="base">
                                        <p:cTn id="203" dur="250" fill="hold"/>
                                        <p:tgtEl>
                                          <p:spTgt spid="7169"/>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7172"/>
                                        </p:tgtEl>
                                        <p:attrNameLst>
                                          <p:attrName>style.visibility</p:attrName>
                                        </p:attrNameLst>
                                      </p:cBhvr>
                                      <p:to>
                                        <p:strVal val="visible"/>
                                      </p:to>
                                    </p:set>
                                    <p:anim calcmode="lin" valueType="num">
                                      <p:cBhvr additive="base">
                                        <p:cTn id="207" dur="250" fill="hold"/>
                                        <p:tgtEl>
                                          <p:spTgt spid="7172"/>
                                        </p:tgtEl>
                                        <p:attrNameLst>
                                          <p:attrName>ppt_x</p:attrName>
                                        </p:attrNameLst>
                                      </p:cBhvr>
                                      <p:tavLst>
                                        <p:tav tm="0">
                                          <p:val>
                                            <p:strVal val="#ppt_x"/>
                                          </p:val>
                                        </p:tav>
                                        <p:tav tm="100000">
                                          <p:val>
                                            <p:strVal val="#ppt_x"/>
                                          </p:val>
                                        </p:tav>
                                      </p:tavLst>
                                    </p:anim>
                                    <p:anim calcmode="lin" valueType="num">
                                      <p:cBhvr additive="base">
                                        <p:cTn id="208" dur="250" fill="hold"/>
                                        <p:tgtEl>
                                          <p:spTgt spid="7172"/>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7173"/>
                                        </p:tgtEl>
                                        <p:attrNameLst>
                                          <p:attrName>style.visibility</p:attrName>
                                        </p:attrNameLst>
                                      </p:cBhvr>
                                      <p:to>
                                        <p:strVal val="visible"/>
                                      </p:to>
                                    </p:set>
                                    <p:anim calcmode="lin" valueType="num">
                                      <p:cBhvr additive="base">
                                        <p:cTn id="212" dur="250" fill="hold"/>
                                        <p:tgtEl>
                                          <p:spTgt spid="7173"/>
                                        </p:tgtEl>
                                        <p:attrNameLst>
                                          <p:attrName>ppt_x</p:attrName>
                                        </p:attrNameLst>
                                      </p:cBhvr>
                                      <p:tavLst>
                                        <p:tav tm="0">
                                          <p:val>
                                            <p:strVal val="#ppt_x"/>
                                          </p:val>
                                        </p:tav>
                                        <p:tav tm="100000">
                                          <p:val>
                                            <p:strVal val="#ppt_x"/>
                                          </p:val>
                                        </p:tav>
                                      </p:tavLst>
                                    </p:anim>
                                    <p:anim calcmode="lin" valueType="num">
                                      <p:cBhvr additive="base">
                                        <p:cTn id="213" dur="250" fill="hold"/>
                                        <p:tgtEl>
                                          <p:spTgt spid="717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7174"/>
                                        </p:tgtEl>
                                        <p:attrNameLst>
                                          <p:attrName>style.visibility</p:attrName>
                                        </p:attrNameLst>
                                      </p:cBhvr>
                                      <p:to>
                                        <p:strVal val="visible"/>
                                      </p:to>
                                    </p:set>
                                    <p:anim calcmode="lin" valueType="num">
                                      <p:cBhvr additive="base">
                                        <p:cTn id="217" dur="250" fill="hold"/>
                                        <p:tgtEl>
                                          <p:spTgt spid="7174"/>
                                        </p:tgtEl>
                                        <p:attrNameLst>
                                          <p:attrName>ppt_x</p:attrName>
                                        </p:attrNameLst>
                                      </p:cBhvr>
                                      <p:tavLst>
                                        <p:tav tm="0">
                                          <p:val>
                                            <p:strVal val="#ppt_x"/>
                                          </p:val>
                                        </p:tav>
                                        <p:tav tm="100000">
                                          <p:val>
                                            <p:strVal val="#ppt_x"/>
                                          </p:val>
                                        </p:tav>
                                      </p:tavLst>
                                    </p:anim>
                                    <p:anim calcmode="lin" valueType="num">
                                      <p:cBhvr additive="base">
                                        <p:cTn id="218" dur="250" fill="hold"/>
                                        <p:tgtEl>
                                          <p:spTgt spid="717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7175"/>
                                        </p:tgtEl>
                                        <p:attrNameLst>
                                          <p:attrName>style.visibility</p:attrName>
                                        </p:attrNameLst>
                                      </p:cBhvr>
                                      <p:to>
                                        <p:strVal val="visible"/>
                                      </p:to>
                                    </p:set>
                                    <p:anim calcmode="lin" valueType="num">
                                      <p:cBhvr additive="base">
                                        <p:cTn id="222" dur="250" fill="hold"/>
                                        <p:tgtEl>
                                          <p:spTgt spid="7175"/>
                                        </p:tgtEl>
                                        <p:attrNameLst>
                                          <p:attrName>ppt_x</p:attrName>
                                        </p:attrNameLst>
                                      </p:cBhvr>
                                      <p:tavLst>
                                        <p:tav tm="0">
                                          <p:val>
                                            <p:strVal val="#ppt_x"/>
                                          </p:val>
                                        </p:tav>
                                        <p:tav tm="100000">
                                          <p:val>
                                            <p:strVal val="#ppt_x"/>
                                          </p:val>
                                        </p:tav>
                                      </p:tavLst>
                                    </p:anim>
                                    <p:anim calcmode="lin" valueType="num">
                                      <p:cBhvr additive="base">
                                        <p:cTn id="223" dur="250" fill="hold"/>
                                        <p:tgtEl>
                                          <p:spTgt spid="7175"/>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grpId="0" nodeType="afterEffect">
                                  <p:stCondLst>
                                    <p:cond delay="0"/>
                                  </p:stCondLst>
                                  <p:childTnLst>
                                    <p:set>
                                      <p:cBhvr>
                                        <p:cTn id="226" dur="1" fill="hold">
                                          <p:stCondLst>
                                            <p:cond delay="0"/>
                                          </p:stCondLst>
                                        </p:cTn>
                                        <p:tgtEl>
                                          <p:spTgt spid="7176"/>
                                        </p:tgtEl>
                                        <p:attrNameLst>
                                          <p:attrName>style.visibility</p:attrName>
                                        </p:attrNameLst>
                                      </p:cBhvr>
                                      <p:to>
                                        <p:strVal val="visible"/>
                                      </p:to>
                                    </p:set>
                                    <p:anim calcmode="lin" valueType="num">
                                      <p:cBhvr additive="base">
                                        <p:cTn id="227" dur="250" fill="hold"/>
                                        <p:tgtEl>
                                          <p:spTgt spid="7176"/>
                                        </p:tgtEl>
                                        <p:attrNameLst>
                                          <p:attrName>ppt_x</p:attrName>
                                        </p:attrNameLst>
                                      </p:cBhvr>
                                      <p:tavLst>
                                        <p:tav tm="0">
                                          <p:val>
                                            <p:strVal val="#ppt_x"/>
                                          </p:val>
                                        </p:tav>
                                        <p:tav tm="100000">
                                          <p:val>
                                            <p:strVal val="#ppt_x"/>
                                          </p:val>
                                        </p:tav>
                                      </p:tavLst>
                                    </p:anim>
                                    <p:anim calcmode="lin" valueType="num">
                                      <p:cBhvr additive="base">
                                        <p:cTn id="228" dur="250" fill="hold"/>
                                        <p:tgtEl>
                                          <p:spTgt spid="7176"/>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7177"/>
                                        </p:tgtEl>
                                        <p:attrNameLst>
                                          <p:attrName>style.visibility</p:attrName>
                                        </p:attrNameLst>
                                      </p:cBhvr>
                                      <p:to>
                                        <p:strVal val="visible"/>
                                      </p:to>
                                    </p:set>
                                    <p:anim calcmode="lin" valueType="num">
                                      <p:cBhvr additive="base">
                                        <p:cTn id="232" dur="250" fill="hold"/>
                                        <p:tgtEl>
                                          <p:spTgt spid="7177"/>
                                        </p:tgtEl>
                                        <p:attrNameLst>
                                          <p:attrName>ppt_x</p:attrName>
                                        </p:attrNameLst>
                                      </p:cBhvr>
                                      <p:tavLst>
                                        <p:tav tm="0">
                                          <p:val>
                                            <p:strVal val="#ppt_x"/>
                                          </p:val>
                                        </p:tav>
                                        <p:tav tm="100000">
                                          <p:val>
                                            <p:strVal val="#ppt_x"/>
                                          </p:val>
                                        </p:tav>
                                      </p:tavLst>
                                    </p:anim>
                                    <p:anim calcmode="lin" valueType="num">
                                      <p:cBhvr additive="base">
                                        <p:cTn id="233" dur="250" fill="hold"/>
                                        <p:tgtEl>
                                          <p:spTgt spid="7177"/>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grpId="0" nodeType="afterEffect">
                                  <p:stCondLst>
                                    <p:cond delay="0"/>
                                  </p:stCondLst>
                                  <p:childTnLst>
                                    <p:set>
                                      <p:cBhvr>
                                        <p:cTn id="236" dur="1" fill="hold">
                                          <p:stCondLst>
                                            <p:cond delay="0"/>
                                          </p:stCondLst>
                                        </p:cTn>
                                        <p:tgtEl>
                                          <p:spTgt spid="7178"/>
                                        </p:tgtEl>
                                        <p:attrNameLst>
                                          <p:attrName>style.visibility</p:attrName>
                                        </p:attrNameLst>
                                      </p:cBhvr>
                                      <p:to>
                                        <p:strVal val="visible"/>
                                      </p:to>
                                    </p:set>
                                    <p:anim calcmode="lin" valueType="num">
                                      <p:cBhvr additive="base">
                                        <p:cTn id="237" dur="250" fill="hold"/>
                                        <p:tgtEl>
                                          <p:spTgt spid="7178"/>
                                        </p:tgtEl>
                                        <p:attrNameLst>
                                          <p:attrName>ppt_x</p:attrName>
                                        </p:attrNameLst>
                                      </p:cBhvr>
                                      <p:tavLst>
                                        <p:tav tm="0">
                                          <p:val>
                                            <p:strVal val="#ppt_x"/>
                                          </p:val>
                                        </p:tav>
                                        <p:tav tm="100000">
                                          <p:val>
                                            <p:strVal val="#ppt_x"/>
                                          </p:val>
                                        </p:tav>
                                      </p:tavLst>
                                    </p:anim>
                                    <p:anim calcmode="lin" valueType="num">
                                      <p:cBhvr additive="base">
                                        <p:cTn id="238" dur="250" fill="hold"/>
                                        <p:tgtEl>
                                          <p:spTgt spid="7178"/>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grpId="0" nodeType="afterEffect">
                                  <p:stCondLst>
                                    <p:cond delay="0"/>
                                  </p:stCondLst>
                                  <p:childTnLst>
                                    <p:set>
                                      <p:cBhvr>
                                        <p:cTn id="241" dur="1" fill="hold">
                                          <p:stCondLst>
                                            <p:cond delay="0"/>
                                          </p:stCondLst>
                                        </p:cTn>
                                        <p:tgtEl>
                                          <p:spTgt spid="7179"/>
                                        </p:tgtEl>
                                        <p:attrNameLst>
                                          <p:attrName>style.visibility</p:attrName>
                                        </p:attrNameLst>
                                      </p:cBhvr>
                                      <p:to>
                                        <p:strVal val="visible"/>
                                      </p:to>
                                    </p:set>
                                    <p:anim calcmode="lin" valueType="num">
                                      <p:cBhvr additive="base">
                                        <p:cTn id="242" dur="250" fill="hold"/>
                                        <p:tgtEl>
                                          <p:spTgt spid="7179"/>
                                        </p:tgtEl>
                                        <p:attrNameLst>
                                          <p:attrName>ppt_x</p:attrName>
                                        </p:attrNameLst>
                                      </p:cBhvr>
                                      <p:tavLst>
                                        <p:tav tm="0">
                                          <p:val>
                                            <p:strVal val="#ppt_x"/>
                                          </p:val>
                                        </p:tav>
                                        <p:tav tm="100000">
                                          <p:val>
                                            <p:strVal val="#ppt_x"/>
                                          </p:val>
                                        </p:tav>
                                      </p:tavLst>
                                    </p:anim>
                                    <p:anim calcmode="lin" valueType="num">
                                      <p:cBhvr additive="base">
                                        <p:cTn id="243" dur="250" fill="hold"/>
                                        <p:tgtEl>
                                          <p:spTgt spid="7179"/>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grpId="0" nodeType="afterEffect">
                                  <p:stCondLst>
                                    <p:cond delay="0"/>
                                  </p:stCondLst>
                                  <p:childTnLst>
                                    <p:set>
                                      <p:cBhvr>
                                        <p:cTn id="246" dur="1" fill="hold">
                                          <p:stCondLst>
                                            <p:cond delay="0"/>
                                          </p:stCondLst>
                                        </p:cTn>
                                        <p:tgtEl>
                                          <p:spTgt spid="7180"/>
                                        </p:tgtEl>
                                        <p:attrNameLst>
                                          <p:attrName>style.visibility</p:attrName>
                                        </p:attrNameLst>
                                      </p:cBhvr>
                                      <p:to>
                                        <p:strVal val="visible"/>
                                      </p:to>
                                    </p:set>
                                    <p:anim calcmode="lin" valueType="num">
                                      <p:cBhvr additive="base">
                                        <p:cTn id="247" dur="250" fill="hold"/>
                                        <p:tgtEl>
                                          <p:spTgt spid="7180"/>
                                        </p:tgtEl>
                                        <p:attrNameLst>
                                          <p:attrName>ppt_x</p:attrName>
                                        </p:attrNameLst>
                                      </p:cBhvr>
                                      <p:tavLst>
                                        <p:tav tm="0">
                                          <p:val>
                                            <p:strVal val="#ppt_x"/>
                                          </p:val>
                                        </p:tav>
                                        <p:tav tm="100000">
                                          <p:val>
                                            <p:strVal val="#ppt_x"/>
                                          </p:val>
                                        </p:tav>
                                      </p:tavLst>
                                    </p:anim>
                                    <p:anim calcmode="lin" valueType="num">
                                      <p:cBhvr additive="base">
                                        <p:cTn id="248" dur="250" fill="hold"/>
                                        <p:tgtEl>
                                          <p:spTgt spid="7180"/>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7181"/>
                                        </p:tgtEl>
                                        <p:attrNameLst>
                                          <p:attrName>style.visibility</p:attrName>
                                        </p:attrNameLst>
                                      </p:cBhvr>
                                      <p:to>
                                        <p:strVal val="visible"/>
                                      </p:to>
                                    </p:set>
                                    <p:anim calcmode="lin" valueType="num">
                                      <p:cBhvr additive="base">
                                        <p:cTn id="252" dur="250" fill="hold"/>
                                        <p:tgtEl>
                                          <p:spTgt spid="7181"/>
                                        </p:tgtEl>
                                        <p:attrNameLst>
                                          <p:attrName>ppt_x</p:attrName>
                                        </p:attrNameLst>
                                      </p:cBhvr>
                                      <p:tavLst>
                                        <p:tav tm="0">
                                          <p:val>
                                            <p:strVal val="#ppt_x"/>
                                          </p:val>
                                        </p:tav>
                                        <p:tav tm="100000">
                                          <p:val>
                                            <p:strVal val="#ppt_x"/>
                                          </p:val>
                                        </p:tav>
                                      </p:tavLst>
                                    </p:anim>
                                    <p:anim calcmode="lin" valueType="num">
                                      <p:cBhvr additive="base">
                                        <p:cTn id="253" dur="250" fill="hold"/>
                                        <p:tgtEl>
                                          <p:spTgt spid="7181"/>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7182"/>
                                        </p:tgtEl>
                                        <p:attrNameLst>
                                          <p:attrName>style.visibility</p:attrName>
                                        </p:attrNameLst>
                                      </p:cBhvr>
                                      <p:to>
                                        <p:strVal val="visible"/>
                                      </p:to>
                                    </p:set>
                                    <p:anim calcmode="lin" valueType="num">
                                      <p:cBhvr additive="base">
                                        <p:cTn id="257" dur="250" fill="hold"/>
                                        <p:tgtEl>
                                          <p:spTgt spid="7182"/>
                                        </p:tgtEl>
                                        <p:attrNameLst>
                                          <p:attrName>ppt_x</p:attrName>
                                        </p:attrNameLst>
                                      </p:cBhvr>
                                      <p:tavLst>
                                        <p:tav tm="0">
                                          <p:val>
                                            <p:strVal val="#ppt_x"/>
                                          </p:val>
                                        </p:tav>
                                        <p:tav tm="100000">
                                          <p:val>
                                            <p:strVal val="#ppt_x"/>
                                          </p:val>
                                        </p:tav>
                                      </p:tavLst>
                                    </p:anim>
                                    <p:anim calcmode="lin" valueType="num">
                                      <p:cBhvr additive="base">
                                        <p:cTn id="258" dur="250" fill="hold"/>
                                        <p:tgtEl>
                                          <p:spTgt spid="7182"/>
                                        </p:tgtEl>
                                        <p:attrNameLst>
                                          <p:attrName>ppt_y</p:attrName>
                                        </p:attrNameLst>
                                      </p:cBhvr>
                                      <p:tavLst>
                                        <p:tav tm="0">
                                          <p:val>
                                            <p:strVal val="1+#ppt_h/2"/>
                                          </p:val>
                                        </p:tav>
                                        <p:tav tm="100000">
                                          <p:val>
                                            <p:strVal val="#ppt_y"/>
                                          </p:val>
                                        </p:tav>
                                      </p:tavLst>
                                    </p:anim>
                                  </p:childTnLst>
                                </p:cTn>
                              </p:par>
                            </p:childTnLst>
                          </p:cTn>
                        </p:par>
                        <p:par>
                          <p:cTn id="259" fill="hold">
                            <p:stCondLst>
                              <p:cond delay="25500"/>
                            </p:stCondLst>
                            <p:childTnLst>
                              <p:par>
                                <p:cTn id="260" presetID="2" presetClass="entr" presetSubtype="4" fill="hold" grpId="0" nodeType="afterEffect">
                                  <p:stCondLst>
                                    <p:cond delay="0"/>
                                  </p:stCondLst>
                                  <p:childTnLst>
                                    <p:set>
                                      <p:cBhvr>
                                        <p:cTn id="261" dur="1" fill="hold">
                                          <p:stCondLst>
                                            <p:cond delay="0"/>
                                          </p:stCondLst>
                                        </p:cTn>
                                        <p:tgtEl>
                                          <p:spTgt spid="7183"/>
                                        </p:tgtEl>
                                        <p:attrNameLst>
                                          <p:attrName>style.visibility</p:attrName>
                                        </p:attrNameLst>
                                      </p:cBhvr>
                                      <p:to>
                                        <p:strVal val="visible"/>
                                      </p:to>
                                    </p:set>
                                    <p:anim calcmode="lin" valueType="num">
                                      <p:cBhvr additive="base">
                                        <p:cTn id="262" dur="250" fill="hold"/>
                                        <p:tgtEl>
                                          <p:spTgt spid="7183"/>
                                        </p:tgtEl>
                                        <p:attrNameLst>
                                          <p:attrName>ppt_x</p:attrName>
                                        </p:attrNameLst>
                                      </p:cBhvr>
                                      <p:tavLst>
                                        <p:tav tm="0">
                                          <p:val>
                                            <p:strVal val="#ppt_x"/>
                                          </p:val>
                                        </p:tav>
                                        <p:tav tm="100000">
                                          <p:val>
                                            <p:strVal val="#ppt_x"/>
                                          </p:val>
                                        </p:tav>
                                      </p:tavLst>
                                    </p:anim>
                                    <p:anim calcmode="lin" valueType="num">
                                      <p:cBhvr additive="base">
                                        <p:cTn id="263" dur="250" fill="hold"/>
                                        <p:tgtEl>
                                          <p:spTgt spid="7183"/>
                                        </p:tgtEl>
                                        <p:attrNameLst>
                                          <p:attrName>ppt_y</p:attrName>
                                        </p:attrNameLst>
                                      </p:cBhvr>
                                      <p:tavLst>
                                        <p:tav tm="0">
                                          <p:val>
                                            <p:strVal val="1+#ppt_h/2"/>
                                          </p:val>
                                        </p:tav>
                                        <p:tav tm="100000">
                                          <p:val>
                                            <p:strVal val="#ppt_y"/>
                                          </p:val>
                                        </p:tav>
                                      </p:tavLst>
                                    </p:anim>
                                  </p:childTnLst>
                                </p:cTn>
                              </p:par>
                            </p:childTnLst>
                          </p:cTn>
                        </p:par>
                        <p:par>
                          <p:cTn id="264" fill="hold">
                            <p:stCondLst>
                              <p:cond delay="26000"/>
                            </p:stCondLst>
                            <p:childTnLst>
                              <p:par>
                                <p:cTn id="265" presetID="2" presetClass="entr" presetSubtype="4" fill="hold" grpId="0" nodeType="afterEffect">
                                  <p:stCondLst>
                                    <p:cond delay="0"/>
                                  </p:stCondLst>
                                  <p:childTnLst>
                                    <p:set>
                                      <p:cBhvr>
                                        <p:cTn id="266" dur="1" fill="hold">
                                          <p:stCondLst>
                                            <p:cond delay="0"/>
                                          </p:stCondLst>
                                        </p:cTn>
                                        <p:tgtEl>
                                          <p:spTgt spid="7184"/>
                                        </p:tgtEl>
                                        <p:attrNameLst>
                                          <p:attrName>style.visibility</p:attrName>
                                        </p:attrNameLst>
                                      </p:cBhvr>
                                      <p:to>
                                        <p:strVal val="visible"/>
                                      </p:to>
                                    </p:set>
                                    <p:anim calcmode="lin" valueType="num">
                                      <p:cBhvr additive="base">
                                        <p:cTn id="267" dur="250" fill="hold"/>
                                        <p:tgtEl>
                                          <p:spTgt spid="7184"/>
                                        </p:tgtEl>
                                        <p:attrNameLst>
                                          <p:attrName>ppt_x</p:attrName>
                                        </p:attrNameLst>
                                      </p:cBhvr>
                                      <p:tavLst>
                                        <p:tav tm="0">
                                          <p:val>
                                            <p:strVal val="#ppt_x"/>
                                          </p:val>
                                        </p:tav>
                                        <p:tav tm="100000">
                                          <p:val>
                                            <p:strVal val="#ppt_x"/>
                                          </p:val>
                                        </p:tav>
                                      </p:tavLst>
                                    </p:anim>
                                    <p:anim calcmode="lin" valueType="num">
                                      <p:cBhvr additive="base">
                                        <p:cTn id="268" dur="250" fill="hold"/>
                                        <p:tgtEl>
                                          <p:spTgt spid="7184"/>
                                        </p:tgtEl>
                                        <p:attrNameLst>
                                          <p:attrName>ppt_y</p:attrName>
                                        </p:attrNameLst>
                                      </p:cBhvr>
                                      <p:tavLst>
                                        <p:tav tm="0">
                                          <p:val>
                                            <p:strVal val="1+#ppt_h/2"/>
                                          </p:val>
                                        </p:tav>
                                        <p:tav tm="100000">
                                          <p:val>
                                            <p:strVal val="#ppt_y"/>
                                          </p:val>
                                        </p:tav>
                                      </p:tavLst>
                                    </p:anim>
                                  </p:childTnLst>
                                </p:cTn>
                              </p:par>
                            </p:childTnLst>
                          </p:cTn>
                        </p:par>
                        <p:par>
                          <p:cTn id="269" fill="hold">
                            <p:stCondLst>
                              <p:cond delay="26500"/>
                            </p:stCondLst>
                            <p:childTnLst>
                              <p:par>
                                <p:cTn id="270" presetID="2" presetClass="entr" presetSubtype="4" fill="hold" grpId="0" nodeType="afterEffect">
                                  <p:stCondLst>
                                    <p:cond delay="0"/>
                                  </p:stCondLst>
                                  <p:childTnLst>
                                    <p:set>
                                      <p:cBhvr>
                                        <p:cTn id="271" dur="1" fill="hold">
                                          <p:stCondLst>
                                            <p:cond delay="0"/>
                                          </p:stCondLst>
                                        </p:cTn>
                                        <p:tgtEl>
                                          <p:spTgt spid="7185"/>
                                        </p:tgtEl>
                                        <p:attrNameLst>
                                          <p:attrName>style.visibility</p:attrName>
                                        </p:attrNameLst>
                                      </p:cBhvr>
                                      <p:to>
                                        <p:strVal val="visible"/>
                                      </p:to>
                                    </p:set>
                                    <p:anim calcmode="lin" valueType="num">
                                      <p:cBhvr additive="base">
                                        <p:cTn id="272" dur="250" fill="hold"/>
                                        <p:tgtEl>
                                          <p:spTgt spid="7185"/>
                                        </p:tgtEl>
                                        <p:attrNameLst>
                                          <p:attrName>ppt_x</p:attrName>
                                        </p:attrNameLst>
                                      </p:cBhvr>
                                      <p:tavLst>
                                        <p:tav tm="0">
                                          <p:val>
                                            <p:strVal val="#ppt_x"/>
                                          </p:val>
                                        </p:tav>
                                        <p:tav tm="100000">
                                          <p:val>
                                            <p:strVal val="#ppt_x"/>
                                          </p:val>
                                        </p:tav>
                                      </p:tavLst>
                                    </p:anim>
                                    <p:anim calcmode="lin" valueType="num">
                                      <p:cBhvr additive="base">
                                        <p:cTn id="273" dur="250" fill="hold"/>
                                        <p:tgtEl>
                                          <p:spTgt spid="7185"/>
                                        </p:tgtEl>
                                        <p:attrNameLst>
                                          <p:attrName>ppt_y</p:attrName>
                                        </p:attrNameLst>
                                      </p:cBhvr>
                                      <p:tavLst>
                                        <p:tav tm="0">
                                          <p:val>
                                            <p:strVal val="1+#ppt_h/2"/>
                                          </p:val>
                                        </p:tav>
                                        <p:tav tm="100000">
                                          <p:val>
                                            <p:strVal val="#ppt_y"/>
                                          </p:val>
                                        </p:tav>
                                      </p:tavLst>
                                    </p:anim>
                                  </p:childTnLst>
                                </p:cTn>
                              </p:par>
                            </p:childTnLst>
                          </p:cTn>
                        </p:par>
                        <p:par>
                          <p:cTn id="274" fill="hold">
                            <p:stCondLst>
                              <p:cond delay="27000"/>
                            </p:stCondLst>
                            <p:childTnLst>
                              <p:par>
                                <p:cTn id="275" presetID="2" presetClass="entr" presetSubtype="4" fill="hold" grpId="0" nodeType="afterEffect">
                                  <p:stCondLst>
                                    <p:cond delay="0"/>
                                  </p:stCondLst>
                                  <p:childTnLst>
                                    <p:set>
                                      <p:cBhvr>
                                        <p:cTn id="276" dur="1" fill="hold">
                                          <p:stCondLst>
                                            <p:cond delay="0"/>
                                          </p:stCondLst>
                                        </p:cTn>
                                        <p:tgtEl>
                                          <p:spTgt spid="7186"/>
                                        </p:tgtEl>
                                        <p:attrNameLst>
                                          <p:attrName>style.visibility</p:attrName>
                                        </p:attrNameLst>
                                      </p:cBhvr>
                                      <p:to>
                                        <p:strVal val="visible"/>
                                      </p:to>
                                    </p:set>
                                    <p:anim calcmode="lin" valueType="num">
                                      <p:cBhvr additive="base">
                                        <p:cTn id="277" dur="250" fill="hold"/>
                                        <p:tgtEl>
                                          <p:spTgt spid="7186"/>
                                        </p:tgtEl>
                                        <p:attrNameLst>
                                          <p:attrName>ppt_x</p:attrName>
                                        </p:attrNameLst>
                                      </p:cBhvr>
                                      <p:tavLst>
                                        <p:tav tm="0">
                                          <p:val>
                                            <p:strVal val="#ppt_x"/>
                                          </p:val>
                                        </p:tav>
                                        <p:tav tm="100000">
                                          <p:val>
                                            <p:strVal val="#ppt_x"/>
                                          </p:val>
                                        </p:tav>
                                      </p:tavLst>
                                    </p:anim>
                                    <p:anim calcmode="lin" valueType="num">
                                      <p:cBhvr additive="base">
                                        <p:cTn id="278" dur="250" fill="hold"/>
                                        <p:tgtEl>
                                          <p:spTgt spid="7186"/>
                                        </p:tgtEl>
                                        <p:attrNameLst>
                                          <p:attrName>ppt_y</p:attrName>
                                        </p:attrNameLst>
                                      </p:cBhvr>
                                      <p:tavLst>
                                        <p:tav tm="0">
                                          <p:val>
                                            <p:strVal val="1+#ppt_h/2"/>
                                          </p:val>
                                        </p:tav>
                                        <p:tav tm="100000">
                                          <p:val>
                                            <p:strVal val="#ppt_y"/>
                                          </p:val>
                                        </p:tav>
                                      </p:tavLst>
                                    </p:anim>
                                  </p:childTnLst>
                                </p:cTn>
                              </p:par>
                            </p:childTnLst>
                          </p:cTn>
                        </p:par>
                        <p:par>
                          <p:cTn id="279" fill="hold">
                            <p:stCondLst>
                              <p:cond delay="27500"/>
                            </p:stCondLst>
                            <p:childTnLst>
                              <p:par>
                                <p:cTn id="280" presetID="2" presetClass="entr" presetSubtype="4" fill="hold" grpId="0" nodeType="afterEffect">
                                  <p:stCondLst>
                                    <p:cond delay="0"/>
                                  </p:stCondLst>
                                  <p:childTnLst>
                                    <p:set>
                                      <p:cBhvr>
                                        <p:cTn id="281" dur="1" fill="hold">
                                          <p:stCondLst>
                                            <p:cond delay="0"/>
                                          </p:stCondLst>
                                        </p:cTn>
                                        <p:tgtEl>
                                          <p:spTgt spid="7187"/>
                                        </p:tgtEl>
                                        <p:attrNameLst>
                                          <p:attrName>style.visibility</p:attrName>
                                        </p:attrNameLst>
                                      </p:cBhvr>
                                      <p:to>
                                        <p:strVal val="visible"/>
                                      </p:to>
                                    </p:set>
                                    <p:anim calcmode="lin" valueType="num">
                                      <p:cBhvr additive="base">
                                        <p:cTn id="282" dur="250" fill="hold"/>
                                        <p:tgtEl>
                                          <p:spTgt spid="7187"/>
                                        </p:tgtEl>
                                        <p:attrNameLst>
                                          <p:attrName>ppt_x</p:attrName>
                                        </p:attrNameLst>
                                      </p:cBhvr>
                                      <p:tavLst>
                                        <p:tav tm="0">
                                          <p:val>
                                            <p:strVal val="#ppt_x"/>
                                          </p:val>
                                        </p:tav>
                                        <p:tav tm="100000">
                                          <p:val>
                                            <p:strVal val="#ppt_x"/>
                                          </p:val>
                                        </p:tav>
                                      </p:tavLst>
                                    </p:anim>
                                    <p:anim calcmode="lin" valueType="num">
                                      <p:cBhvr additive="base">
                                        <p:cTn id="283" dur="250" fill="hold"/>
                                        <p:tgtEl>
                                          <p:spTgt spid="7187"/>
                                        </p:tgtEl>
                                        <p:attrNameLst>
                                          <p:attrName>ppt_y</p:attrName>
                                        </p:attrNameLst>
                                      </p:cBhvr>
                                      <p:tavLst>
                                        <p:tav tm="0">
                                          <p:val>
                                            <p:strVal val="1+#ppt_h/2"/>
                                          </p:val>
                                        </p:tav>
                                        <p:tav tm="100000">
                                          <p:val>
                                            <p:strVal val="#ppt_y"/>
                                          </p:val>
                                        </p:tav>
                                      </p:tavLst>
                                    </p:anim>
                                  </p:childTnLst>
                                </p:cTn>
                              </p:par>
                            </p:childTnLst>
                          </p:cTn>
                        </p:par>
                        <p:par>
                          <p:cTn id="284" fill="hold">
                            <p:stCondLst>
                              <p:cond delay="28000"/>
                            </p:stCondLst>
                            <p:childTnLst>
                              <p:par>
                                <p:cTn id="285" presetID="2" presetClass="entr" presetSubtype="4" fill="hold" grpId="0" nodeType="afterEffect">
                                  <p:stCondLst>
                                    <p:cond delay="0"/>
                                  </p:stCondLst>
                                  <p:childTnLst>
                                    <p:set>
                                      <p:cBhvr>
                                        <p:cTn id="286" dur="1" fill="hold">
                                          <p:stCondLst>
                                            <p:cond delay="0"/>
                                          </p:stCondLst>
                                        </p:cTn>
                                        <p:tgtEl>
                                          <p:spTgt spid="7188"/>
                                        </p:tgtEl>
                                        <p:attrNameLst>
                                          <p:attrName>style.visibility</p:attrName>
                                        </p:attrNameLst>
                                      </p:cBhvr>
                                      <p:to>
                                        <p:strVal val="visible"/>
                                      </p:to>
                                    </p:set>
                                    <p:anim calcmode="lin" valueType="num">
                                      <p:cBhvr additive="base">
                                        <p:cTn id="287" dur="250" fill="hold"/>
                                        <p:tgtEl>
                                          <p:spTgt spid="7188"/>
                                        </p:tgtEl>
                                        <p:attrNameLst>
                                          <p:attrName>ppt_x</p:attrName>
                                        </p:attrNameLst>
                                      </p:cBhvr>
                                      <p:tavLst>
                                        <p:tav tm="0">
                                          <p:val>
                                            <p:strVal val="#ppt_x"/>
                                          </p:val>
                                        </p:tav>
                                        <p:tav tm="100000">
                                          <p:val>
                                            <p:strVal val="#ppt_x"/>
                                          </p:val>
                                        </p:tav>
                                      </p:tavLst>
                                    </p:anim>
                                    <p:anim calcmode="lin" valueType="num">
                                      <p:cBhvr additive="base">
                                        <p:cTn id="288" dur="250" fill="hold"/>
                                        <p:tgtEl>
                                          <p:spTgt spid="7188"/>
                                        </p:tgtEl>
                                        <p:attrNameLst>
                                          <p:attrName>ppt_y</p:attrName>
                                        </p:attrNameLst>
                                      </p:cBhvr>
                                      <p:tavLst>
                                        <p:tav tm="0">
                                          <p:val>
                                            <p:strVal val="1+#ppt_h/2"/>
                                          </p:val>
                                        </p:tav>
                                        <p:tav tm="100000">
                                          <p:val>
                                            <p:strVal val="#ppt_y"/>
                                          </p:val>
                                        </p:tav>
                                      </p:tavLst>
                                    </p:anim>
                                  </p:childTnLst>
                                </p:cTn>
                              </p:par>
                            </p:childTnLst>
                          </p:cTn>
                        </p:par>
                        <p:par>
                          <p:cTn id="289" fill="hold">
                            <p:stCondLst>
                              <p:cond delay="28500"/>
                            </p:stCondLst>
                            <p:childTnLst>
                              <p:par>
                                <p:cTn id="290" presetID="2" presetClass="entr" presetSubtype="4" fill="hold" grpId="0" nodeType="afterEffect">
                                  <p:stCondLst>
                                    <p:cond delay="0"/>
                                  </p:stCondLst>
                                  <p:childTnLst>
                                    <p:set>
                                      <p:cBhvr>
                                        <p:cTn id="291" dur="1" fill="hold">
                                          <p:stCondLst>
                                            <p:cond delay="0"/>
                                          </p:stCondLst>
                                        </p:cTn>
                                        <p:tgtEl>
                                          <p:spTgt spid="7189"/>
                                        </p:tgtEl>
                                        <p:attrNameLst>
                                          <p:attrName>style.visibility</p:attrName>
                                        </p:attrNameLst>
                                      </p:cBhvr>
                                      <p:to>
                                        <p:strVal val="visible"/>
                                      </p:to>
                                    </p:set>
                                    <p:anim calcmode="lin" valueType="num">
                                      <p:cBhvr additive="base">
                                        <p:cTn id="292" dur="250" fill="hold"/>
                                        <p:tgtEl>
                                          <p:spTgt spid="7189"/>
                                        </p:tgtEl>
                                        <p:attrNameLst>
                                          <p:attrName>ppt_x</p:attrName>
                                        </p:attrNameLst>
                                      </p:cBhvr>
                                      <p:tavLst>
                                        <p:tav tm="0">
                                          <p:val>
                                            <p:strVal val="#ppt_x"/>
                                          </p:val>
                                        </p:tav>
                                        <p:tav tm="100000">
                                          <p:val>
                                            <p:strVal val="#ppt_x"/>
                                          </p:val>
                                        </p:tav>
                                      </p:tavLst>
                                    </p:anim>
                                    <p:anim calcmode="lin" valueType="num">
                                      <p:cBhvr additive="base">
                                        <p:cTn id="293" dur="250" fill="hold"/>
                                        <p:tgtEl>
                                          <p:spTgt spid="7189"/>
                                        </p:tgtEl>
                                        <p:attrNameLst>
                                          <p:attrName>ppt_y</p:attrName>
                                        </p:attrNameLst>
                                      </p:cBhvr>
                                      <p:tavLst>
                                        <p:tav tm="0">
                                          <p:val>
                                            <p:strVal val="1+#ppt_h/2"/>
                                          </p:val>
                                        </p:tav>
                                        <p:tav tm="100000">
                                          <p:val>
                                            <p:strVal val="#ppt_y"/>
                                          </p:val>
                                        </p:tav>
                                      </p:tavLst>
                                    </p:anim>
                                  </p:childTnLst>
                                </p:cTn>
                              </p:par>
                            </p:childTnLst>
                          </p:cTn>
                        </p:par>
                        <p:par>
                          <p:cTn id="294" fill="hold">
                            <p:stCondLst>
                              <p:cond delay="29000"/>
                            </p:stCondLst>
                            <p:childTnLst>
                              <p:par>
                                <p:cTn id="295" presetID="2" presetClass="entr" presetSubtype="4" fill="hold" grpId="0" nodeType="afterEffect">
                                  <p:stCondLst>
                                    <p:cond delay="0"/>
                                  </p:stCondLst>
                                  <p:childTnLst>
                                    <p:set>
                                      <p:cBhvr>
                                        <p:cTn id="296" dur="1" fill="hold">
                                          <p:stCondLst>
                                            <p:cond delay="0"/>
                                          </p:stCondLst>
                                        </p:cTn>
                                        <p:tgtEl>
                                          <p:spTgt spid="7190"/>
                                        </p:tgtEl>
                                        <p:attrNameLst>
                                          <p:attrName>style.visibility</p:attrName>
                                        </p:attrNameLst>
                                      </p:cBhvr>
                                      <p:to>
                                        <p:strVal val="visible"/>
                                      </p:to>
                                    </p:set>
                                    <p:anim calcmode="lin" valueType="num">
                                      <p:cBhvr additive="base">
                                        <p:cTn id="297" dur="250" fill="hold"/>
                                        <p:tgtEl>
                                          <p:spTgt spid="7190"/>
                                        </p:tgtEl>
                                        <p:attrNameLst>
                                          <p:attrName>ppt_x</p:attrName>
                                        </p:attrNameLst>
                                      </p:cBhvr>
                                      <p:tavLst>
                                        <p:tav tm="0">
                                          <p:val>
                                            <p:strVal val="#ppt_x"/>
                                          </p:val>
                                        </p:tav>
                                        <p:tav tm="100000">
                                          <p:val>
                                            <p:strVal val="#ppt_x"/>
                                          </p:val>
                                        </p:tav>
                                      </p:tavLst>
                                    </p:anim>
                                    <p:anim calcmode="lin" valueType="num">
                                      <p:cBhvr additive="base">
                                        <p:cTn id="298" dur="250" fill="hold"/>
                                        <p:tgtEl>
                                          <p:spTgt spid="7190"/>
                                        </p:tgtEl>
                                        <p:attrNameLst>
                                          <p:attrName>ppt_y</p:attrName>
                                        </p:attrNameLst>
                                      </p:cBhvr>
                                      <p:tavLst>
                                        <p:tav tm="0">
                                          <p:val>
                                            <p:strVal val="1+#ppt_h/2"/>
                                          </p:val>
                                        </p:tav>
                                        <p:tav tm="100000">
                                          <p:val>
                                            <p:strVal val="#ppt_y"/>
                                          </p:val>
                                        </p:tav>
                                      </p:tavLst>
                                    </p:anim>
                                  </p:childTnLst>
                                </p:cTn>
                              </p:par>
                            </p:childTnLst>
                          </p:cTn>
                        </p:par>
                        <p:par>
                          <p:cTn id="299" fill="hold">
                            <p:stCondLst>
                              <p:cond delay="29500"/>
                            </p:stCondLst>
                            <p:childTnLst>
                              <p:par>
                                <p:cTn id="300" presetID="2" presetClass="entr" presetSubtype="4" fill="hold" grpId="0" nodeType="afterEffect">
                                  <p:stCondLst>
                                    <p:cond delay="0"/>
                                  </p:stCondLst>
                                  <p:childTnLst>
                                    <p:set>
                                      <p:cBhvr>
                                        <p:cTn id="301" dur="1" fill="hold">
                                          <p:stCondLst>
                                            <p:cond delay="0"/>
                                          </p:stCondLst>
                                        </p:cTn>
                                        <p:tgtEl>
                                          <p:spTgt spid="7191"/>
                                        </p:tgtEl>
                                        <p:attrNameLst>
                                          <p:attrName>style.visibility</p:attrName>
                                        </p:attrNameLst>
                                      </p:cBhvr>
                                      <p:to>
                                        <p:strVal val="visible"/>
                                      </p:to>
                                    </p:set>
                                    <p:anim calcmode="lin" valueType="num">
                                      <p:cBhvr additive="base">
                                        <p:cTn id="302" dur="250" fill="hold"/>
                                        <p:tgtEl>
                                          <p:spTgt spid="7191"/>
                                        </p:tgtEl>
                                        <p:attrNameLst>
                                          <p:attrName>ppt_x</p:attrName>
                                        </p:attrNameLst>
                                      </p:cBhvr>
                                      <p:tavLst>
                                        <p:tav tm="0">
                                          <p:val>
                                            <p:strVal val="#ppt_x"/>
                                          </p:val>
                                        </p:tav>
                                        <p:tav tm="100000">
                                          <p:val>
                                            <p:strVal val="#ppt_x"/>
                                          </p:val>
                                        </p:tav>
                                      </p:tavLst>
                                    </p:anim>
                                    <p:anim calcmode="lin" valueType="num">
                                      <p:cBhvr additive="base">
                                        <p:cTn id="303" dur="250" fill="hold"/>
                                        <p:tgtEl>
                                          <p:spTgt spid="7191"/>
                                        </p:tgtEl>
                                        <p:attrNameLst>
                                          <p:attrName>ppt_y</p:attrName>
                                        </p:attrNameLst>
                                      </p:cBhvr>
                                      <p:tavLst>
                                        <p:tav tm="0">
                                          <p:val>
                                            <p:strVal val="1+#ppt_h/2"/>
                                          </p:val>
                                        </p:tav>
                                        <p:tav tm="100000">
                                          <p:val>
                                            <p:strVal val="#ppt_y"/>
                                          </p:val>
                                        </p:tav>
                                      </p:tavLst>
                                    </p:anim>
                                  </p:childTnLst>
                                </p:cTn>
                              </p:par>
                            </p:childTnLst>
                          </p:cTn>
                        </p:par>
                        <p:par>
                          <p:cTn id="304" fill="hold">
                            <p:stCondLst>
                              <p:cond delay="30000"/>
                            </p:stCondLst>
                            <p:childTnLst>
                              <p:par>
                                <p:cTn id="305" presetID="2" presetClass="entr" presetSubtype="4" fill="hold" grpId="0" nodeType="afterEffect">
                                  <p:stCondLst>
                                    <p:cond delay="0"/>
                                  </p:stCondLst>
                                  <p:childTnLst>
                                    <p:set>
                                      <p:cBhvr>
                                        <p:cTn id="306" dur="1" fill="hold">
                                          <p:stCondLst>
                                            <p:cond delay="0"/>
                                          </p:stCondLst>
                                        </p:cTn>
                                        <p:tgtEl>
                                          <p:spTgt spid="7192"/>
                                        </p:tgtEl>
                                        <p:attrNameLst>
                                          <p:attrName>style.visibility</p:attrName>
                                        </p:attrNameLst>
                                      </p:cBhvr>
                                      <p:to>
                                        <p:strVal val="visible"/>
                                      </p:to>
                                    </p:set>
                                    <p:anim calcmode="lin" valueType="num">
                                      <p:cBhvr additive="base">
                                        <p:cTn id="307" dur="250" fill="hold"/>
                                        <p:tgtEl>
                                          <p:spTgt spid="7192"/>
                                        </p:tgtEl>
                                        <p:attrNameLst>
                                          <p:attrName>ppt_x</p:attrName>
                                        </p:attrNameLst>
                                      </p:cBhvr>
                                      <p:tavLst>
                                        <p:tav tm="0">
                                          <p:val>
                                            <p:strVal val="#ppt_x"/>
                                          </p:val>
                                        </p:tav>
                                        <p:tav tm="100000">
                                          <p:val>
                                            <p:strVal val="#ppt_x"/>
                                          </p:val>
                                        </p:tav>
                                      </p:tavLst>
                                    </p:anim>
                                    <p:anim calcmode="lin" valueType="num">
                                      <p:cBhvr additive="base">
                                        <p:cTn id="308" dur="250" fill="hold"/>
                                        <p:tgtEl>
                                          <p:spTgt spid="7192"/>
                                        </p:tgtEl>
                                        <p:attrNameLst>
                                          <p:attrName>ppt_y</p:attrName>
                                        </p:attrNameLst>
                                      </p:cBhvr>
                                      <p:tavLst>
                                        <p:tav tm="0">
                                          <p:val>
                                            <p:strVal val="1+#ppt_h/2"/>
                                          </p:val>
                                        </p:tav>
                                        <p:tav tm="100000">
                                          <p:val>
                                            <p:strVal val="#ppt_y"/>
                                          </p:val>
                                        </p:tav>
                                      </p:tavLst>
                                    </p:anim>
                                  </p:childTnLst>
                                </p:cTn>
                              </p:par>
                            </p:childTnLst>
                          </p:cTn>
                        </p:par>
                        <p:par>
                          <p:cTn id="309" fill="hold">
                            <p:stCondLst>
                              <p:cond delay="30500"/>
                            </p:stCondLst>
                            <p:childTnLst>
                              <p:par>
                                <p:cTn id="310" presetID="2" presetClass="entr" presetSubtype="4" fill="hold" grpId="0" nodeType="afterEffect">
                                  <p:stCondLst>
                                    <p:cond delay="0"/>
                                  </p:stCondLst>
                                  <p:childTnLst>
                                    <p:set>
                                      <p:cBhvr>
                                        <p:cTn id="311" dur="1" fill="hold">
                                          <p:stCondLst>
                                            <p:cond delay="0"/>
                                          </p:stCondLst>
                                        </p:cTn>
                                        <p:tgtEl>
                                          <p:spTgt spid="7193"/>
                                        </p:tgtEl>
                                        <p:attrNameLst>
                                          <p:attrName>style.visibility</p:attrName>
                                        </p:attrNameLst>
                                      </p:cBhvr>
                                      <p:to>
                                        <p:strVal val="visible"/>
                                      </p:to>
                                    </p:set>
                                    <p:anim calcmode="lin" valueType="num">
                                      <p:cBhvr additive="base">
                                        <p:cTn id="312" dur="250" fill="hold"/>
                                        <p:tgtEl>
                                          <p:spTgt spid="7193"/>
                                        </p:tgtEl>
                                        <p:attrNameLst>
                                          <p:attrName>ppt_x</p:attrName>
                                        </p:attrNameLst>
                                      </p:cBhvr>
                                      <p:tavLst>
                                        <p:tav tm="0">
                                          <p:val>
                                            <p:strVal val="#ppt_x"/>
                                          </p:val>
                                        </p:tav>
                                        <p:tav tm="100000">
                                          <p:val>
                                            <p:strVal val="#ppt_x"/>
                                          </p:val>
                                        </p:tav>
                                      </p:tavLst>
                                    </p:anim>
                                    <p:anim calcmode="lin" valueType="num">
                                      <p:cBhvr additive="base">
                                        <p:cTn id="313" dur="250" fill="hold"/>
                                        <p:tgtEl>
                                          <p:spTgt spid="7193"/>
                                        </p:tgtEl>
                                        <p:attrNameLst>
                                          <p:attrName>ppt_y</p:attrName>
                                        </p:attrNameLst>
                                      </p:cBhvr>
                                      <p:tavLst>
                                        <p:tav tm="0">
                                          <p:val>
                                            <p:strVal val="1+#ppt_h/2"/>
                                          </p:val>
                                        </p:tav>
                                        <p:tav tm="100000">
                                          <p:val>
                                            <p:strVal val="#ppt_y"/>
                                          </p:val>
                                        </p:tav>
                                      </p:tavLst>
                                    </p:anim>
                                  </p:childTnLst>
                                </p:cTn>
                              </p:par>
                            </p:childTnLst>
                          </p:cTn>
                        </p:par>
                        <p:par>
                          <p:cTn id="314" fill="hold">
                            <p:stCondLst>
                              <p:cond delay="31000"/>
                            </p:stCondLst>
                            <p:childTnLst>
                              <p:par>
                                <p:cTn id="315" presetID="2" presetClass="entr" presetSubtype="4" fill="hold" grpId="0" nodeType="afterEffect">
                                  <p:stCondLst>
                                    <p:cond delay="0"/>
                                  </p:stCondLst>
                                  <p:childTnLst>
                                    <p:set>
                                      <p:cBhvr>
                                        <p:cTn id="316" dur="1" fill="hold">
                                          <p:stCondLst>
                                            <p:cond delay="0"/>
                                          </p:stCondLst>
                                        </p:cTn>
                                        <p:tgtEl>
                                          <p:spTgt spid="7194"/>
                                        </p:tgtEl>
                                        <p:attrNameLst>
                                          <p:attrName>style.visibility</p:attrName>
                                        </p:attrNameLst>
                                      </p:cBhvr>
                                      <p:to>
                                        <p:strVal val="visible"/>
                                      </p:to>
                                    </p:set>
                                    <p:anim calcmode="lin" valueType="num">
                                      <p:cBhvr additive="base">
                                        <p:cTn id="317" dur="250" fill="hold"/>
                                        <p:tgtEl>
                                          <p:spTgt spid="7194"/>
                                        </p:tgtEl>
                                        <p:attrNameLst>
                                          <p:attrName>ppt_x</p:attrName>
                                        </p:attrNameLst>
                                      </p:cBhvr>
                                      <p:tavLst>
                                        <p:tav tm="0">
                                          <p:val>
                                            <p:strVal val="#ppt_x"/>
                                          </p:val>
                                        </p:tav>
                                        <p:tav tm="100000">
                                          <p:val>
                                            <p:strVal val="#ppt_x"/>
                                          </p:val>
                                        </p:tav>
                                      </p:tavLst>
                                    </p:anim>
                                    <p:anim calcmode="lin" valueType="num">
                                      <p:cBhvr additive="base">
                                        <p:cTn id="318" dur="250" fill="hold"/>
                                        <p:tgtEl>
                                          <p:spTgt spid="7194"/>
                                        </p:tgtEl>
                                        <p:attrNameLst>
                                          <p:attrName>ppt_y</p:attrName>
                                        </p:attrNameLst>
                                      </p:cBhvr>
                                      <p:tavLst>
                                        <p:tav tm="0">
                                          <p:val>
                                            <p:strVal val="1+#ppt_h/2"/>
                                          </p:val>
                                        </p:tav>
                                        <p:tav tm="100000">
                                          <p:val>
                                            <p:strVal val="#ppt_y"/>
                                          </p:val>
                                        </p:tav>
                                      </p:tavLst>
                                    </p:anim>
                                  </p:childTnLst>
                                </p:cTn>
                              </p:par>
                            </p:childTnLst>
                          </p:cTn>
                        </p:par>
                        <p:par>
                          <p:cTn id="319" fill="hold">
                            <p:stCondLst>
                              <p:cond delay="31500"/>
                            </p:stCondLst>
                            <p:childTnLst>
                              <p:par>
                                <p:cTn id="320" presetID="2" presetClass="entr" presetSubtype="4" fill="hold" grpId="0" nodeType="afterEffect">
                                  <p:stCondLst>
                                    <p:cond delay="0"/>
                                  </p:stCondLst>
                                  <p:childTnLst>
                                    <p:set>
                                      <p:cBhvr>
                                        <p:cTn id="321" dur="1" fill="hold">
                                          <p:stCondLst>
                                            <p:cond delay="0"/>
                                          </p:stCondLst>
                                        </p:cTn>
                                        <p:tgtEl>
                                          <p:spTgt spid="7195"/>
                                        </p:tgtEl>
                                        <p:attrNameLst>
                                          <p:attrName>style.visibility</p:attrName>
                                        </p:attrNameLst>
                                      </p:cBhvr>
                                      <p:to>
                                        <p:strVal val="visible"/>
                                      </p:to>
                                    </p:set>
                                    <p:anim calcmode="lin" valueType="num">
                                      <p:cBhvr additive="base">
                                        <p:cTn id="322" dur="250" fill="hold"/>
                                        <p:tgtEl>
                                          <p:spTgt spid="7195"/>
                                        </p:tgtEl>
                                        <p:attrNameLst>
                                          <p:attrName>ppt_x</p:attrName>
                                        </p:attrNameLst>
                                      </p:cBhvr>
                                      <p:tavLst>
                                        <p:tav tm="0">
                                          <p:val>
                                            <p:strVal val="#ppt_x"/>
                                          </p:val>
                                        </p:tav>
                                        <p:tav tm="100000">
                                          <p:val>
                                            <p:strVal val="#ppt_x"/>
                                          </p:val>
                                        </p:tav>
                                      </p:tavLst>
                                    </p:anim>
                                    <p:anim calcmode="lin" valueType="num">
                                      <p:cBhvr additive="base">
                                        <p:cTn id="323" dur="250" fill="hold"/>
                                        <p:tgtEl>
                                          <p:spTgt spid="7195"/>
                                        </p:tgtEl>
                                        <p:attrNameLst>
                                          <p:attrName>ppt_y</p:attrName>
                                        </p:attrNameLst>
                                      </p:cBhvr>
                                      <p:tavLst>
                                        <p:tav tm="0">
                                          <p:val>
                                            <p:strVal val="1+#ppt_h/2"/>
                                          </p:val>
                                        </p:tav>
                                        <p:tav tm="100000">
                                          <p:val>
                                            <p:strVal val="#ppt_y"/>
                                          </p:val>
                                        </p:tav>
                                      </p:tavLst>
                                    </p:anim>
                                  </p:childTnLst>
                                </p:cTn>
                              </p:par>
                            </p:childTnLst>
                          </p:cTn>
                        </p:par>
                        <p:par>
                          <p:cTn id="324" fill="hold">
                            <p:stCondLst>
                              <p:cond delay="32000"/>
                            </p:stCondLst>
                            <p:childTnLst>
                              <p:par>
                                <p:cTn id="325" presetID="2" presetClass="entr" presetSubtype="4" fill="hold" grpId="0" nodeType="afterEffect">
                                  <p:stCondLst>
                                    <p:cond delay="0"/>
                                  </p:stCondLst>
                                  <p:childTnLst>
                                    <p:set>
                                      <p:cBhvr>
                                        <p:cTn id="326" dur="1" fill="hold">
                                          <p:stCondLst>
                                            <p:cond delay="0"/>
                                          </p:stCondLst>
                                        </p:cTn>
                                        <p:tgtEl>
                                          <p:spTgt spid="7196"/>
                                        </p:tgtEl>
                                        <p:attrNameLst>
                                          <p:attrName>style.visibility</p:attrName>
                                        </p:attrNameLst>
                                      </p:cBhvr>
                                      <p:to>
                                        <p:strVal val="visible"/>
                                      </p:to>
                                    </p:set>
                                    <p:anim calcmode="lin" valueType="num">
                                      <p:cBhvr additive="base">
                                        <p:cTn id="327" dur="250" fill="hold"/>
                                        <p:tgtEl>
                                          <p:spTgt spid="7196"/>
                                        </p:tgtEl>
                                        <p:attrNameLst>
                                          <p:attrName>ppt_x</p:attrName>
                                        </p:attrNameLst>
                                      </p:cBhvr>
                                      <p:tavLst>
                                        <p:tav tm="0">
                                          <p:val>
                                            <p:strVal val="#ppt_x"/>
                                          </p:val>
                                        </p:tav>
                                        <p:tav tm="100000">
                                          <p:val>
                                            <p:strVal val="#ppt_x"/>
                                          </p:val>
                                        </p:tav>
                                      </p:tavLst>
                                    </p:anim>
                                    <p:anim calcmode="lin" valueType="num">
                                      <p:cBhvr additive="base">
                                        <p:cTn id="328" dur="250" fill="hold"/>
                                        <p:tgtEl>
                                          <p:spTgt spid="7196"/>
                                        </p:tgtEl>
                                        <p:attrNameLst>
                                          <p:attrName>ppt_y</p:attrName>
                                        </p:attrNameLst>
                                      </p:cBhvr>
                                      <p:tavLst>
                                        <p:tav tm="0">
                                          <p:val>
                                            <p:strVal val="1+#ppt_h/2"/>
                                          </p:val>
                                        </p:tav>
                                        <p:tav tm="100000">
                                          <p:val>
                                            <p:strVal val="#ppt_y"/>
                                          </p:val>
                                        </p:tav>
                                      </p:tavLst>
                                    </p:anim>
                                  </p:childTnLst>
                                </p:cTn>
                              </p:par>
                            </p:childTnLst>
                          </p:cTn>
                        </p:par>
                        <p:par>
                          <p:cTn id="329" fill="hold">
                            <p:stCondLst>
                              <p:cond delay="32500"/>
                            </p:stCondLst>
                            <p:childTnLst>
                              <p:par>
                                <p:cTn id="330" presetID="2" presetClass="entr" presetSubtype="4" fill="hold" grpId="0" nodeType="afterEffect">
                                  <p:stCondLst>
                                    <p:cond delay="0"/>
                                  </p:stCondLst>
                                  <p:childTnLst>
                                    <p:set>
                                      <p:cBhvr>
                                        <p:cTn id="331" dur="1" fill="hold">
                                          <p:stCondLst>
                                            <p:cond delay="0"/>
                                          </p:stCondLst>
                                        </p:cTn>
                                        <p:tgtEl>
                                          <p:spTgt spid="7197"/>
                                        </p:tgtEl>
                                        <p:attrNameLst>
                                          <p:attrName>style.visibility</p:attrName>
                                        </p:attrNameLst>
                                      </p:cBhvr>
                                      <p:to>
                                        <p:strVal val="visible"/>
                                      </p:to>
                                    </p:set>
                                    <p:anim calcmode="lin" valueType="num">
                                      <p:cBhvr additive="base">
                                        <p:cTn id="332" dur="250" fill="hold"/>
                                        <p:tgtEl>
                                          <p:spTgt spid="7197"/>
                                        </p:tgtEl>
                                        <p:attrNameLst>
                                          <p:attrName>ppt_x</p:attrName>
                                        </p:attrNameLst>
                                      </p:cBhvr>
                                      <p:tavLst>
                                        <p:tav tm="0">
                                          <p:val>
                                            <p:strVal val="#ppt_x"/>
                                          </p:val>
                                        </p:tav>
                                        <p:tav tm="100000">
                                          <p:val>
                                            <p:strVal val="#ppt_x"/>
                                          </p:val>
                                        </p:tav>
                                      </p:tavLst>
                                    </p:anim>
                                    <p:anim calcmode="lin" valueType="num">
                                      <p:cBhvr additive="base">
                                        <p:cTn id="333" dur="250" fill="hold"/>
                                        <p:tgtEl>
                                          <p:spTgt spid="7197"/>
                                        </p:tgtEl>
                                        <p:attrNameLst>
                                          <p:attrName>ppt_y</p:attrName>
                                        </p:attrNameLst>
                                      </p:cBhvr>
                                      <p:tavLst>
                                        <p:tav tm="0">
                                          <p:val>
                                            <p:strVal val="1+#ppt_h/2"/>
                                          </p:val>
                                        </p:tav>
                                        <p:tav tm="100000">
                                          <p:val>
                                            <p:strVal val="#ppt_y"/>
                                          </p:val>
                                        </p:tav>
                                      </p:tavLst>
                                    </p:anim>
                                  </p:childTnLst>
                                </p:cTn>
                              </p:par>
                            </p:childTnLst>
                          </p:cTn>
                        </p:par>
                        <p:par>
                          <p:cTn id="334" fill="hold">
                            <p:stCondLst>
                              <p:cond delay="33000"/>
                            </p:stCondLst>
                            <p:childTnLst>
                              <p:par>
                                <p:cTn id="335" presetID="2" presetClass="entr" presetSubtype="4" fill="hold" grpId="0" nodeType="afterEffect">
                                  <p:stCondLst>
                                    <p:cond delay="0"/>
                                  </p:stCondLst>
                                  <p:childTnLst>
                                    <p:set>
                                      <p:cBhvr>
                                        <p:cTn id="336" dur="1" fill="hold">
                                          <p:stCondLst>
                                            <p:cond delay="0"/>
                                          </p:stCondLst>
                                        </p:cTn>
                                        <p:tgtEl>
                                          <p:spTgt spid="7198"/>
                                        </p:tgtEl>
                                        <p:attrNameLst>
                                          <p:attrName>style.visibility</p:attrName>
                                        </p:attrNameLst>
                                      </p:cBhvr>
                                      <p:to>
                                        <p:strVal val="visible"/>
                                      </p:to>
                                    </p:set>
                                    <p:anim calcmode="lin" valueType="num">
                                      <p:cBhvr additive="base">
                                        <p:cTn id="337" dur="250" fill="hold"/>
                                        <p:tgtEl>
                                          <p:spTgt spid="7198"/>
                                        </p:tgtEl>
                                        <p:attrNameLst>
                                          <p:attrName>ppt_x</p:attrName>
                                        </p:attrNameLst>
                                      </p:cBhvr>
                                      <p:tavLst>
                                        <p:tav tm="0">
                                          <p:val>
                                            <p:strVal val="#ppt_x"/>
                                          </p:val>
                                        </p:tav>
                                        <p:tav tm="100000">
                                          <p:val>
                                            <p:strVal val="#ppt_x"/>
                                          </p:val>
                                        </p:tav>
                                      </p:tavLst>
                                    </p:anim>
                                    <p:anim calcmode="lin" valueType="num">
                                      <p:cBhvr additive="base">
                                        <p:cTn id="338" dur="250" fill="hold"/>
                                        <p:tgtEl>
                                          <p:spTgt spid="7198"/>
                                        </p:tgtEl>
                                        <p:attrNameLst>
                                          <p:attrName>ppt_y</p:attrName>
                                        </p:attrNameLst>
                                      </p:cBhvr>
                                      <p:tavLst>
                                        <p:tav tm="0">
                                          <p:val>
                                            <p:strVal val="1+#ppt_h/2"/>
                                          </p:val>
                                        </p:tav>
                                        <p:tav tm="100000">
                                          <p:val>
                                            <p:strVal val="#ppt_y"/>
                                          </p:val>
                                        </p:tav>
                                      </p:tavLst>
                                    </p:anim>
                                  </p:childTnLst>
                                </p:cTn>
                              </p:par>
                            </p:childTnLst>
                          </p:cTn>
                        </p:par>
                        <p:par>
                          <p:cTn id="339" fill="hold">
                            <p:stCondLst>
                              <p:cond delay="33500"/>
                            </p:stCondLst>
                            <p:childTnLst>
                              <p:par>
                                <p:cTn id="340" presetID="2" presetClass="entr" presetSubtype="4" fill="hold" grpId="0" nodeType="afterEffect">
                                  <p:stCondLst>
                                    <p:cond delay="0"/>
                                  </p:stCondLst>
                                  <p:childTnLst>
                                    <p:set>
                                      <p:cBhvr>
                                        <p:cTn id="341" dur="1" fill="hold">
                                          <p:stCondLst>
                                            <p:cond delay="0"/>
                                          </p:stCondLst>
                                        </p:cTn>
                                        <p:tgtEl>
                                          <p:spTgt spid="7199"/>
                                        </p:tgtEl>
                                        <p:attrNameLst>
                                          <p:attrName>style.visibility</p:attrName>
                                        </p:attrNameLst>
                                      </p:cBhvr>
                                      <p:to>
                                        <p:strVal val="visible"/>
                                      </p:to>
                                    </p:set>
                                    <p:anim calcmode="lin" valueType="num">
                                      <p:cBhvr additive="base">
                                        <p:cTn id="342" dur="250" fill="hold"/>
                                        <p:tgtEl>
                                          <p:spTgt spid="7199"/>
                                        </p:tgtEl>
                                        <p:attrNameLst>
                                          <p:attrName>ppt_x</p:attrName>
                                        </p:attrNameLst>
                                      </p:cBhvr>
                                      <p:tavLst>
                                        <p:tav tm="0">
                                          <p:val>
                                            <p:strVal val="#ppt_x"/>
                                          </p:val>
                                        </p:tav>
                                        <p:tav tm="100000">
                                          <p:val>
                                            <p:strVal val="#ppt_x"/>
                                          </p:val>
                                        </p:tav>
                                      </p:tavLst>
                                    </p:anim>
                                    <p:anim calcmode="lin" valueType="num">
                                      <p:cBhvr additive="base">
                                        <p:cTn id="343" dur="250" fill="hold"/>
                                        <p:tgtEl>
                                          <p:spTgt spid="7199"/>
                                        </p:tgtEl>
                                        <p:attrNameLst>
                                          <p:attrName>ppt_y</p:attrName>
                                        </p:attrNameLst>
                                      </p:cBhvr>
                                      <p:tavLst>
                                        <p:tav tm="0">
                                          <p:val>
                                            <p:strVal val="1+#ppt_h/2"/>
                                          </p:val>
                                        </p:tav>
                                        <p:tav tm="100000">
                                          <p:val>
                                            <p:strVal val="#ppt_y"/>
                                          </p:val>
                                        </p:tav>
                                      </p:tavLst>
                                    </p:anim>
                                  </p:childTnLst>
                                </p:cTn>
                              </p:par>
                            </p:childTnLst>
                          </p:cTn>
                        </p:par>
                        <p:par>
                          <p:cTn id="344" fill="hold">
                            <p:stCondLst>
                              <p:cond delay="34000"/>
                            </p:stCondLst>
                            <p:childTnLst>
                              <p:par>
                                <p:cTn id="345" presetID="2" presetClass="entr" presetSubtype="4" fill="hold" grpId="0" nodeType="afterEffect">
                                  <p:stCondLst>
                                    <p:cond delay="0"/>
                                  </p:stCondLst>
                                  <p:childTnLst>
                                    <p:set>
                                      <p:cBhvr>
                                        <p:cTn id="346" dur="1" fill="hold">
                                          <p:stCondLst>
                                            <p:cond delay="0"/>
                                          </p:stCondLst>
                                        </p:cTn>
                                        <p:tgtEl>
                                          <p:spTgt spid="7200"/>
                                        </p:tgtEl>
                                        <p:attrNameLst>
                                          <p:attrName>style.visibility</p:attrName>
                                        </p:attrNameLst>
                                      </p:cBhvr>
                                      <p:to>
                                        <p:strVal val="visible"/>
                                      </p:to>
                                    </p:set>
                                    <p:anim calcmode="lin" valueType="num">
                                      <p:cBhvr additive="base">
                                        <p:cTn id="347" dur="250" fill="hold"/>
                                        <p:tgtEl>
                                          <p:spTgt spid="7200"/>
                                        </p:tgtEl>
                                        <p:attrNameLst>
                                          <p:attrName>ppt_x</p:attrName>
                                        </p:attrNameLst>
                                      </p:cBhvr>
                                      <p:tavLst>
                                        <p:tav tm="0">
                                          <p:val>
                                            <p:strVal val="#ppt_x"/>
                                          </p:val>
                                        </p:tav>
                                        <p:tav tm="100000">
                                          <p:val>
                                            <p:strVal val="#ppt_x"/>
                                          </p:val>
                                        </p:tav>
                                      </p:tavLst>
                                    </p:anim>
                                    <p:anim calcmode="lin" valueType="num">
                                      <p:cBhvr additive="base">
                                        <p:cTn id="348" dur="250" fill="hold"/>
                                        <p:tgtEl>
                                          <p:spTgt spid="7200"/>
                                        </p:tgtEl>
                                        <p:attrNameLst>
                                          <p:attrName>ppt_y</p:attrName>
                                        </p:attrNameLst>
                                      </p:cBhvr>
                                      <p:tavLst>
                                        <p:tav tm="0">
                                          <p:val>
                                            <p:strVal val="1+#ppt_h/2"/>
                                          </p:val>
                                        </p:tav>
                                        <p:tav tm="100000">
                                          <p:val>
                                            <p:strVal val="#ppt_y"/>
                                          </p:val>
                                        </p:tav>
                                      </p:tavLst>
                                    </p:anim>
                                  </p:childTnLst>
                                </p:cTn>
                              </p:par>
                            </p:childTnLst>
                          </p:cTn>
                        </p:par>
                        <p:par>
                          <p:cTn id="349" fill="hold">
                            <p:stCondLst>
                              <p:cond delay="34500"/>
                            </p:stCondLst>
                            <p:childTnLst>
                              <p:par>
                                <p:cTn id="350" presetID="2" presetClass="entr" presetSubtype="4" fill="hold" grpId="0" nodeType="afterEffect">
                                  <p:stCondLst>
                                    <p:cond delay="0"/>
                                  </p:stCondLst>
                                  <p:childTnLst>
                                    <p:set>
                                      <p:cBhvr>
                                        <p:cTn id="351" dur="1" fill="hold">
                                          <p:stCondLst>
                                            <p:cond delay="0"/>
                                          </p:stCondLst>
                                        </p:cTn>
                                        <p:tgtEl>
                                          <p:spTgt spid="7201"/>
                                        </p:tgtEl>
                                        <p:attrNameLst>
                                          <p:attrName>style.visibility</p:attrName>
                                        </p:attrNameLst>
                                      </p:cBhvr>
                                      <p:to>
                                        <p:strVal val="visible"/>
                                      </p:to>
                                    </p:set>
                                    <p:anim calcmode="lin" valueType="num">
                                      <p:cBhvr additive="base">
                                        <p:cTn id="352" dur="250" fill="hold"/>
                                        <p:tgtEl>
                                          <p:spTgt spid="7201"/>
                                        </p:tgtEl>
                                        <p:attrNameLst>
                                          <p:attrName>ppt_x</p:attrName>
                                        </p:attrNameLst>
                                      </p:cBhvr>
                                      <p:tavLst>
                                        <p:tav tm="0">
                                          <p:val>
                                            <p:strVal val="#ppt_x"/>
                                          </p:val>
                                        </p:tav>
                                        <p:tav tm="100000">
                                          <p:val>
                                            <p:strVal val="#ppt_x"/>
                                          </p:val>
                                        </p:tav>
                                      </p:tavLst>
                                    </p:anim>
                                    <p:anim calcmode="lin" valueType="num">
                                      <p:cBhvr additive="base">
                                        <p:cTn id="353" dur="250" fill="hold"/>
                                        <p:tgtEl>
                                          <p:spTgt spid="7201"/>
                                        </p:tgtEl>
                                        <p:attrNameLst>
                                          <p:attrName>ppt_y</p:attrName>
                                        </p:attrNameLst>
                                      </p:cBhvr>
                                      <p:tavLst>
                                        <p:tav tm="0">
                                          <p:val>
                                            <p:strVal val="1+#ppt_h/2"/>
                                          </p:val>
                                        </p:tav>
                                        <p:tav tm="100000">
                                          <p:val>
                                            <p:strVal val="#ppt_y"/>
                                          </p:val>
                                        </p:tav>
                                      </p:tavLst>
                                    </p:anim>
                                  </p:childTnLst>
                                </p:cTn>
                              </p:par>
                            </p:childTnLst>
                          </p:cTn>
                        </p:par>
                        <p:par>
                          <p:cTn id="354" fill="hold">
                            <p:stCondLst>
                              <p:cond delay="35000"/>
                            </p:stCondLst>
                            <p:childTnLst>
                              <p:par>
                                <p:cTn id="355" presetID="2" presetClass="entr" presetSubtype="4" fill="hold" grpId="0" nodeType="afterEffect">
                                  <p:stCondLst>
                                    <p:cond delay="0"/>
                                  </p:stCondLst>
                                  <p:childTnLst>
                                    <p:set>
                                      <p:cBhvr>
                                        <p:cTn id="356" dur="1" fill="hold">
                                          <p:stCondLst>
                                            <p:cond delay="0"/>
                                          </p:stCondLst>
                                        </p:cTn>
                                        <p:tgtEl>
                                          <p:spTgt spid="7202"/>
                                        </p:tgtEl>
                                        <p:attrNameLst>
                                          <p:attrName>style.visibility</p:attrName>
                                        </p:attrNameLst>
                                      </p:cBhvr>
                                      <p:to>
                                        <p:strVal val="visible"/>
                                      </p:to>
                                    </p:set>
                                    <p:anim calcmode="lin" valueType="num">
                                      <p:cBhvr additive="base">
                                        <p:cTn id="357" dur="250" fill="hold"/>
                                        <p:tgtEl>
                                          <p:spTgt spid="7202"/>
                                        </p:tgtEl>
                                        <p:attrNameLst>
                                          <p:attrName>ppt_x</p:attrName>
                                        </p:attrNameLst>
                                      </p:cBhvr>
                                      <p:tavLst>
                                        <p:tav tm="0">
                                          <p:val>
                                            <p:strVal val="#ppt_x"/>
                                          </p:val>
                                        </p:tav>
                                        <p:tav tm="100000">
                                          <p:val>
                                            <p:strVal val="#ppt_x"/>
                                          </p:val>
                                        </p:tav>
                                      </p:tavLst>
                                    </p:anim>
                                    <p:anim calcmode="lin" valueType="num">
                                      <p:cBhvr additive="base">
                                        <p:cTn id="358" dur="250" fill="hold"/>
                                        <p:tgtEl>
                                          <p:spTgt spid="7202"/>
                                        </p:tgtEl>
                                        <p:attrNameLst>
                                          <p:attrName>ppt_y</p:attrName>
                                        </p:attrNameLst>
                                      </p:cBhvr>
                                      <p:tavLst>
                                        <p:tav tm="0">
                                          <p:val>
                                            <p:strVal val="1+#ppt_h/2"/>
                                          </p:val>
                                        </p:tav>
                                        <p:tav tm="100000">
                                          <p:val>
                                            <p:strVal val="#ppt_y"/>
                                          </p:val>
                                        </p:tav>
                                      </p:tavLst>
                                    </p:anim>
                                  </p:childTnLst>
                                </p:cTn>
                              </p:par>
                            </p:childTnLst>
                          </p:cTn>
                        </p:par>
                        <p:par>
                          <p:cTn id="359" fill="hold">
                            <p:stCondLst>
                              <p:cond delay="35500"/>
                            </p:stCondLst>
                            <p:childTnLst>
                              <p:par>
                                <p:cTn id="360" presetID="2" presetClass="entr" presetSubtype="4" fill="hold" grpId="0" nodeType="afterEffect">
                                  <p:stCondLst>
                                    <p:cond delay="0"/>
                                  </p:stCondLst>
                                  <p:childTnLst>
                                    <p:set>
                                      <p:cBhvr>
                                        <p:cTn id="361" dur="1" fill="hold">
                                          <p:stCondLst>
                                            <p:cond delay="0"/>
                                          </p:stCondLst>
                                        </p:cTn>
                                        <p:tgtEl>
                                          <p:spTgt spid="7203"/>
                                        </p:tgtEl>
                                        <p:attrNameLst>
                                          <p:attrName>style.visibility</p:attrName>
                                        </p:attrNameLst>
                                      </p:cBhvr>
                                      <p:to>
                                        <p:strVal val="visible"/>
                                      </p:to>
                                    </p:set>
                                    <p:anim calcmode="lin" valueType="num">
                                      <p:cBhvr additive="base">
                                        <p:cTn id="362" dur="250" fill="hold"/>
                                        <p:tgtEl>
                                          <p:spTgt spid="7203"/>
                                        </p:tgtEl>
                                        <p:attrNameLst>
                                          <p:attrName>ppt_x</p:attrName>
                                        </p:attrNameLst>
                                      </p:cBhvr>
                                      <p:tavLst>
                                        <p:tav tm="0">
                                          <p:val>
                                            <p:strVal val="#ppt_x"/>
                                          </p:val>
                                        </p:tav>
                                        <p:tav tm="100000">
                                          <p:val>
                                            <p:strVal val="#ppt_x"/>
                                          </p:val>
                                        </p:tav>
                                      </p:tavLst>
                                    </p:anim>
                                    <p:anim calcmode="lin" valueType="num">
                                      <p:cBhvr additive="base">
                                        <p:cTn id="363" dur="250" fill="hold"/>
                                        <p:tgtEl>
                                          <p:spTgt spid="7203"/>
                                        </p:tgtEl>
                                        <p:attrNameLst>
                                          <p:attrName>ppt_y</p:attrName>
                                        </p:attrNameLst>
                                      </p:cBhvr>
                                      <p:tavLst>
                                        <p:tav tm="0">
                                          <p:val>
                                            <p:strVal val="1+#ppt_h/2"/>
                                          </p:val>
                                        </p:tav>
                                        <p:tav tm="100000">
                                          <p:val>
                                            <p:strVal val="#ppt_y"/>
                                          </p:val>
                                        </p:tav>
                                      </p:tavLst>
                                    </p:anim>
                                  </p:childTnLst>
                                </p:cTn>
                              </p:par>
                            </p:childTnLst>
                          </p:cTn>
                        </p:par>
                        <p:par>
                          <p:cTn id="364" fill="hold">
                            <p:stCondLst>
                              <p:cond delay="36000"/>
                            </p:stCondLst>
                            <p:childTnLst>
                              <p:par>
                                <p:cTn id="365" presetID="2" presetClass="entr" presetSubtype="4" fill="hold" grpId="0" nodeType="afterEffect">
                                  <p:stCondLst>
                                    <p:cond delay="0"/>
                                  </p:stCondLst>
                                  <p:childTnLst>
                                    <p:set>
                                      <p:cBhvr>
                                        <p:cTn id="366" dur="1" fill="hold">
                                          <p:stCondLst>
                                            <p:cond delay="0"/>
                                          </p:stCondLst>
                                        </p:cTn>
                                        <p:tgtEl>
                                          <p:spTgt spid="7204"/>
                                        </p:tgtEl>
                                        <p:attrNameLst>
                                          <p:attrName>style.visibility</p:attrName>
                                        </p:attrNameLst>
                                      </p:cBhvr>
                                      <p:to>
                                        <p:strVal val="visible"/>
                                      </p:to>
                                    </p:set>
                                    <p:anim calcmode="lin" valueType="num">
                                      <p:cBhvr additive="base">
                                        <p:cTn id="367" dur="250" fill="hold"/>
                                        <p:tgtEl>
                                          <p:spTgt spid="7204"/>
                                        </p:tgtEl>
                                        <p:attrNameLst>
                                          <p:attrName>ppt_x</p:attrName>
                                        </p:attrNameLst>
                                      </p:cBhvr>
                                      <p:tavLst>
                                        <p:tav tm="0">
                                          <p:val>
                                            <p:strVal val="#ppt_x"/>
                                          </p:val>
                                        </p:tav>
                                        <p:tav tm="100000">
                                          <p:val>
                                            <p:strVal val="#ppt_x"/>
                                          </p:val>
                                        </p:tav>
                                      </p:tavLst>
                                    </p:anim>
                                    <p:anim calcmode="lin" valueType="num">
                                      <p:cBhvr additive="base">
                                        <p:cTn id="368" dur="250" fill="hold"/>
                                        <p:tgtEl>
                                          <p:spTgt spid="7204"/>
                                        </p:tgtEl>
                                        <p:attrNameLst>
                                          <p:attrName>ppt_y</p:attrName>
                                        </p:attrNameLst>
                                      </p:cBhvr>
                                      <p:tavLst>
                                        <p:tav tm="0">
                                          <p:val>
                                            <p:strVal val="1+#ppt_h/2"/>
                                          </p:val>
                                        </p:tav>
                                        <p:tav tm="100000">
                                          <p:val>
                                            <p:strVal val="#ppt_y"/>
                                          </p:val>
                                        </p:tav>
                                      </p:tavLst>
                                    </p:anim>
                                  </p:childTnLst>
                                </p:cTn>
                              </p:par>
                            </p:childTnLst>
                          </p:cTn>
                        </p:par>
                        <p:par>
                          <p:cTn id="369" fill="hold">
                            <p:stCondLst>
                              <p:cond delay="36500"/>
                            </p:stCondLst>
                            <p:childTnLst>
                              <p:par>
                                <p:cTn id="370" presetID="2" presetClass="entr" presetSubtype="4" fill="hold" grpId="0" nodeType="afterEffect">
                                  <p:stCondLst>
                                    <p:cond delay="0"/>
                                  </p:stCondLst>
                                  <p:childTnLst>
                                    <p:set>
                                      <p:cBhvr>
                                        <p:cTn id="371" dur="1" fill="hold">
                                          <p:stCondLst>
                                            <p:cond delay="0"/>
                                          </p:stCondLst>
                                        </p:cTn>
                                        <p:tgtEl>
                                          <p:spTgt spid="7205"/>
                                        </p:tgtEl>
                                        <p:attrNameLst>
                                          <p:attrName>style.visibility</p:attrName>
                                        </p:attrNameLst>
                                      </p:cBhvr>
                                      <p:to>
                                        <p:strVal val="visible"/>
                                      </p:to>
                                    </p:set>
                                    <p:anim calcmode="lin" valueType="num">
                                      <p:cBhvr additive="base">
                                        <p:cTn id="372" dur="250" fill="hold"/>
                                        <p:tgtEl>
                                          <p:spTgt spid="7205"/>
                                        </p:tgtEl>
                                        <p:attrNameLst>
                                          <p:attrName>ppt_x</p:attrName>
                                        </p:attrNameLst>
                                      </p:cBhvr>
                                      <p:tavLst>
                                        <p:tav tm="0">
                                          <p:val>
                                            <p:strVal val="#ppt_x"/>
                                          </p:val>
                                        </p:tav>
                                        <p:tav tm="100000">
                                          <p:val>
                                            <p:strVal val="#ppt_x"/>
                                          </p:val>
                                        </p:tav>
                                      </p:tavLst>
                                    </p:anim>
                                    <p:anim calcmode="lin" valueType="num">
                                      <p:cBhvr additive="base">
                                        <p:cTn id="373" dur="250" fill="hold"/>
                                        <p:tgtEl>
                                          <p:spTgt spid="7205"/>
                                        </p:tgtEl>
                                        <p:attrNameLst>
                                          <p:attrName>ppt_y</p:attrName>
                                        </p:attrNameLst>
                                      </p:cBhvr>
                                      <p:tavLst>
                                        <p:tav tm="0">
                                          <p:val>
                                            <p:strVal val="1+#ppt_h/2"/>
                                          </p:val>
                                        </p:tav>
                                        <p:tav tm="100000">
                                          <p:val>
                                            <p:strVal val="#ppt_y"/>
                                          </p:val>
                                        </p:tav>
                                      </p:tavLst>
                                    </p:anim>
                                  </p:childTnLst>
                                </p:cTn>
                              </p:par>
                            </p:childTnLst>
                          </p:cTn>
                        </p:par>
                        <p:par>
                          <p:cTn id="374" fill="hold">
                            <p:stCondLst>
                              <p:cond delay="37000"/>
                            </p:stCondLst>
                            <p:childTnLst>
                              <p:par>
                                <p:cTn id="375" presetID="2" presetClass="entr" presetSubtype="4" fill="hold" grpId="0" nodeType="afterEffect">
                                  <p:stCondLst>
                                    <p:cond delay="0"/>
                                  </p:stCondLst>
                                  <p:childTnLst>
                                    <p:set>
                                      <p:cBhvr>
                                        <p:cTn id="376" dur="1" fill="hold">
                                          <p:stCondLst>
                                            <p:cond delay="0"/>
                                          </p:stCondLst>
                                        </p:cTn>
                                        <p:tgtEl>
                                          <p:spTgt spid="7206"/>
                                        </p:tgtEl>
                                        <p:attrNameLst>
                                          <p:attrName>style.visibility</p:attrName>
                                        </p:attrNameLst>
                                      </p:cBhvr>
                                      <p:to>
                                        <p:strVal val="visible"/>
                                      </p:to>
                                    </p:set>
                                    <p:anim calcmode="lin" valueType="num">
                                      <p:cBhvr additive="base">
                                        <p:cTn id="377" dur="250" fill="hold"/>
                                        <p:tgtEl>
                                          <p:spTgt spid="7206"/>
                                        </p:tgtEl>
                                        <p:attrNameLst>
                                          <p:attrName>ppt_x</p:attrName>
                                        </p:attrNameLst>
                                      </p:cBhvr>
                                      <p:tavLst>
                                        <p:tav tm="0">
                                          <p:val>
                                            <p:strVal val="#ppt_x"/>
                                          </p:val>
                                        </p:tav>
                                        <p:tav tm="100000">
                                          <p:val>
                                            <p:strVal val="#ppt_x"/>
                                          </p:val>
                                        </p:tav>
                                      </p:tavLst>
                                    </p:anim>
                                    <p:anim calcmode="lin" valueType="num">
                                      <p:cBhvr additive="base">
                                        <p:cTn id="378" dur="250" fill="hold"/>
                                        <p:tgtEl>
                                          <p:spTgt spid="7206"/>
                                        </p:tgtEl>
                                        <p:attrNameLst>
                                          <p:attrName>ppt_y</p:attrName>
                                        </p:attrNameLst>
                                      </p:cBhvr>
                                      <p:tavLst>
                                        <p:tav tm="0">
                                          <p:val>
                                            <p:strVal val="1+#ppt_h/2"/>
                                          </p:val>
                                        </p:tav>
                                        <p:tav tm="100000">
                                          <p:val>
                                            <p:strVal val="#ppt_y"/>
                                          </p:val>
                                        </p:tav>
                                      </p:tavLst>
                                    </p:anim>
                                  </p:childTnLst>
                                </p:cTn>
                              </p:par>
                            </p:childTnLst>
                          </p:cTn>
                        </p:par>
                        <p:par>
                          <p:cTn id="379" fill="hold">
                            <p:stCondLst>
                              <p:cond delay="37500"/>
                            </p:stCondLst>
                            <p:childTnLst>
                              <p:par>
                                <p:cTn id="380" presetID="2" presetClass="entr" presetSubtype="4" fill="hold" grpId="0" nodeType="afterEffect">
                                  <p:stCondLst>
                                    <p:cond delay="0"/>
                                  </p:stCondLst>
                                  <p:childTnLst>
                                    <p:set>
                                      <p:cBhvr>
                                        <p:cTn id="381" dur="1" fill="hold">
                                          <p:stCondLst>
                                            <p:cond delay="0"/>
                                          </p:stCondLst>
                                        </p:cTn>
                                        <p:tgtEl>
                                          <p:spTgt spid="7207"/>
                                        </p:tgtEl>
                                        <p:attrNameLst>
                                          <p:attrName>style.visibility</p:attrName>
                                        </p:attrNameLst>
                                      </p:cBhvr>
                                      <p:to>
                                        <p:strVal val="visible"/>
                                      </p:to>
                                    </p:set>
                                    <p:anim calcmode="lin" valueType="num">
                                      <p:cBhvr additive="base">
                                        <p:cTn id="382" dur="250" fill="hold"/>
                                        <p:tgtEl>
                                          <p:spTgt spid="7207"/>
                                        </p:tgtEl>
                                        <p:attrNameLst>
                                          <p:attrName>ppt_x</p:attrName>
                                        </p:attrNameLst>
                                      </p:cBhvr>
                                      <p:tavLst>
                                        <p:tav tm="0">
                                          <p:val>
                                            <p:strVal val="#ppt_x"/>
                                          </p:val>
                                        </p:tav>
                                        <p:tav tm="100000">
                                          <p:val>
                                            <p:strVal val="#ppt_x"/>
                                          </p:val>
                                        </p:tav>
                                      </p:tavLst>
                                    </p:anim>
                                    <p:anim calcmode="lin" valueType="num">
                                      <p:cBhvr additive="base">
                                        <p:cTn id="383" dur="250" fill="hold"/>
                                        <p:tgtEl>
                                          <p:spTgt spid="7207"/>
                                        </p:tgtEl>
                                        <p:attrNameLst>
                                          <p:attrName>ppt_y</p:attrName>
                                        </p:attrNameLst>
                                      </p:cBhvr>
                                      <p:tavLst>
                                        <p:tav tm="0">
                                          <p:val>
                                            <p:strVal val="1+#ppt_h/2"/>
                                          </p:val>
                                        </p:tav>
                                        <p:tav tm="100000">
                                          <p:val>
                                            <p:strVal val="#ppt_y"/>
                                          </p:val>
                                        </p:tav>
                                      </p:tavLst>
                                    </p:anim>
                                  </p:childTnLst>
                                </p:cTn>
                              </p:par>
                            </p:childTnLst>
                          </p:cTn>
                        </p:par>
                        <p:par>
                          <p:cTn id="384" fill="hold">
                            <p:stCondLst>
                              <p:cond delay="38000"/>
                            </p:stCondLst>
                            <p:childTnLst>
                              <p:par>
                                <p:cTn id="385" presetID="2" presetClass="entr" presetSubtype="4" fill="hold" grpId="0" nodeType="afterEffect">
                                  <p:stCondLst>
                                    <p:cond delay="0"/>
                                  </p:stCondLst>
                                  <p:childTnLst>
                                    <p:set>
                                      <p:cBhvr>
                                        <p:cTn id="386" dur="1" fill="hold">
                                          <p:stCondLst>
                                            <p:cond delay="0"/>
                                          </p:stCondLst>
                                        </p:cTn>
                                        <p:tgtEl>
                                          <p:spTgt spid="7208"/>
                                        </p:tgtEl>
                                        <p:attrNameLst>
                                          <p:attrName>style.visibility</p:attrName>
                                        </p:attrNameLst>
                                      </p:cBhvr>
                                      <p:to>
                                        <p:strVal val="visible"/>
                                      </p:to>
                                    </p:set>
                                    <p:anim calcmode="lin" valueType="num">
                                      <p:cBhvr additive="base">
                                        <p:cTn id="387" dur="250" fill="hold"/>
                                        <p:tgtEl>
                                          <p:spTgt spid="7208"/>
                                        </p:tgtEl>
                                        <p:attrNameLst>
                                          <p:attrName>ppt_x</p:attrName>
                                        </p:attrNameLst>
                                      </p:cBhvr>
                                      <p:tavLst>
                                        <p:tav tm="0">
                                          <p:val>
                                            <p:strVal val="#ppt_x"/>
                                          </p:val>
                                        </p:tav>
                                        <p:tav tm="100000">
                                          <p:val>
                                            <p:strVal val="#ppt_x"/>
                                          </p:val>
                                        </p:tav>
                                      </p:tavLst>
                                    </p:anim>
                                    <p:anim calcmode="lin" valueType="num">
                                      <p:cBhvr additive="base">
                                        <p:cTn id="388" dur="250" fill="hold"/>
                                        <p:tgtEl>
                                          <p:spTgt spid="7208"/>
                                        </p:tgtEl>
                                        <p:attrNameLst>
                                          <p:attrName>ppt_y</p:attrName>
                                        </p:attrNameLst>
                                      </p:cBhvr>
                                      <p:tavLst>
                                        <p:tav tm="0">
                                          <p:val>
                                            <p:strVal val="1+#ppt_h/2"/>
                                          </p:val>
                                        </p:tav>
                                        <p:tav tm="100000">
                                          <p:val>
                                            <p:strVal val="#ppt_y"/>
                                          </p:val>
                                        </p:tav>
                                      </p:tavLst>
                                    </p:anim>
                                  </p:childTnLst>
                                </p:cTn>
                              </p:par>
                            </p:childTnLst>
                          </p:cTn>
                        </p:par>
                        <p:par>
                          <p:cTn id="389" fill="hold">
                            <p:stCondLst>
                              <p:cond delay="38500"/>
                            </p:stCondLst>
                            <p:childTnLst>
                              <p:par>
                                <p:cTn id="390" presetID="2" presetClass="entr" presetSubtype="4" fill="hold" grpId="0" nodeType="afterEffect">
                                  <p:stCondLst>
                                    <p:cond delay="0"/>
                                  </p:stCondLst>
                                  <p:childTnLst>
                                    <p:set>
                                      <p:cBhvr>
                                        <p:cTn id="391" dur="1" fill="hold">
                                          <p:stCondLst>
                                            <p:cond delay="0"/>
                                          </p:stCondLst>
                                        </p:cTn>
                                        <p:tgtEl>
                                          <p:spTgt spid="7209"/>
                                        </p:tgtEl>
                                        <p:attrNameLst>
                                          <p:attrName>style.visibility</p:attrName>
                                        </p:attrNameLst>
                                      </p:cBhvr>
                                      <p:to>
                                        <p:strVal val="visible"/>
                                      </p:to>
                                    </p:set>
                                    <p:anim calcmode="lin" valueType="num">
                                      <p:cBhvr additive="base">
                                        <p:cTn id="392" dur="250" fill="hold"/>
                                        <p:tgtEl>
                                          <p:spTgt spid="7209"/>
                                        </p:tgtEl>
                                        <p:attrNameLst>
                                          <p:attrName>ppt_x</p:attrName>
                                        </p:attrNameLst>
                                      </p:cBhvr>
                                      <p:tavLst>
                                        <p:tav tm="0">
                                          <p:val>
                                            <p:strVal val="#ppt_x"/>
                                          </p:val>
                                        </p:tav>
                                        <p:tav tm="100000">
                                          <p:val>
                                            <p:strVal val="#ppt_x"/>
                                          </p:val>
                                        </p:tav>
                                      </p:tavLst>
                                    </p:anim>
                                    <p:anim calcmode="lin" valueType="num">
                                      <p:cBhvr additive="base">
                                        <p:cTn id="393" dur="250" fill="hold"/>
                                        <p:tgtEl>
                                          <p:spTgt spid="7209"/>
                                        </p:tgtEl>
                                        <p:attrNameLst>
                                          <p:attrName>ppt_y</p:attrName>
                                        </p:attrNameLst>
                                      </p:cBhvr>
                                      <p:tavLst>
                                        <p:tav tm="0">
                                          <p:val>
                                            <p:strVal val="1+#ppt_h/2"/>
                                          </p:val>
                                        </p:tav>
                                        <p:tav tm="100000">
                                          <p:val>
                                            <p:strVal val="#ppt_y"/>
                                          </p:val>
                                        </p:tav>
                                      </p:tavLst>
                                    </p:anim>
                                  </p:childTnLst>
                                </p:cTn>
                              </p:par>
                            </p:childTnLst>
                          </p:cTn>
                        </p:par>
                        <p:par>
                          <p:cTn id="394" fill="hold">
                            <p:stCondLst>
                              <p:cond delay="39000"/>
                            </p:stCondLst>
                            <p:childTnLst>
                              <p:par>
                                <p:cTn id="395" presetID="2" presetClass="entr" presetSubtype="4" fill="hold" grpId="0" nodeType="afterEffect">
                                  <p:stCondLst>
                                    <p:cond delay="0"/>
                                  </p:stCondLst>
                                  <p:childTnLst>
                                    <p:set>
                                      <p:cBhvr>
                                        <p:cTn id="396" dur="1" fill="hold">
                                          <p:stCondLst>
                                            <p:cond delay="0"/>
                                          </p:stCondLst>
                                        </p:cTn>
                                        <p:tgtEl>
                                          <p:spTgt spid="7210"/>
                                        </p:tgtEl>
                                        <p:attrNameLst>
                                          <p:attrName>style.visibility</p:attrName>
                                        </p:attrNameLst>
                                      </p:cBhvr>
                                      <p:to>
                                        <p:strVal val="visible"/>
                                      </p:to>
                                    </p:set>
                                    <p:anim calcmode="lin" valueType="num">
                                      <p:cBhvr additive="base">
                                        <p:cTn id="397" dur="250" fill="hold"/>
                                        <p:tgtEl>
                                          <p:spTgt spid="7210"/>
                                        </p:tgtEl>
                                        <p:attrNameLst>
                                          <p:attrName>ppt_x</p:attrName>
                                        </p:attrNameLst>
                                      </p:cBhvr>
                                      <p:tavLst>
                                        <p:tav tm="0">
                                          <p:val>
                                            <p:strVal val="#ppt_x"/>
                                          </p:val>
                                        </p:tav>
                                        <p:tav tm="100000">
                                          <p:val>
                                            <p:strVal val="#ppt_x"/>
                                          </p:val>
                                        </p:tav>
                                      </p:tavLst>
                                    </p:anim>
                                    <p:anim calcmode="lin" valueType="num">
                                      <p:cBhvr additive="base">
                                        <p:cTn id="398" dur="250" fill="hold"/>
                                        <p:tgtEl>
                                          <p:spTgt spid="7210"/>
                                        </p:tgtEl>
                                        <p:attrNameLst>
                                          <p:attrName>ppt_y</p:attrName>
                                        </p:attrNameLst>
                                      </p:cBhvr>
                                      <p:tavLst>
                                        <p:tav tm="0">
                                          <p:val>
                                            <p:strVal val="1+#ppt_h/2"/>
                                          </p:val>
                                        </p:tav>
                                        <p:tav tm="100000">
                                          <p:val>
                                            <p:strVal val="#ppt_y"/>
                                          </p:val>
                                        </p:tav>
                                      </p:tavLst>
                                    </p:anim>
                                  </p:childTnLst>
                                </p:cTn>
                              </p:par>
                            </p:childTnLst>
                          </p:cTn>
                        </p:par>
                        <p:par>
                          <p:cTn id="399" fill="hold">
                            <p:stCondLst>
                              <p:cond delay="39500"/>
                            </p:stCondLst>
                            <p:childTnLst>
                              <p:par>
                                <p:cTn id="400" presetID="2" presetClass="entr" presetSubtype="4" fill="hold" grpId="0" nodeType="afterEffect">
                                  <p:stCondLst>
                                    <p:cond delay="0"/>
                                  </p:stCondLst>
                                  <p:childTnLst>
                                    <p:set>
                                      <p:cBhvr>
                                        <p:cTn id="401" dur="1" fill="hold">
                                          <p:stCondLst>
                                            <p:cond delay="0"/>
                                          </p:stCondLst>
                                        </p:cTn>
                                        <p:tgtEl>
                                          <p:spTgt spid="7211"/>
                                        </p:tgtEl>
                                        <p:attrNameLst>
                                          <p:attrName>style.visibility</p:attrName>
                                        </p:attrNameLst>
                                      </p:cBhvr>
                                      <p:to>
                                        <p:strVal val="visible"/>
                                      </p:to>
                                    </p:set>
                                    <p:anim calcmode="lin" valueType="num">
                                      <p:cBhvr additive="base">
                                        <p:cTn id="402" dur="250" fill="hold"/>
                                        <p:tgtEl>
                                          <p:spTgt spid="7211"/>
                                        </p:tgtEl>
                                        <p:attrNameLst>
                                          <p:attrName>ppt_x</p:attrName>
                                        </p:attrNameLst>
                                      </p:cBhvr>
                                      <p:tavLst>
                                        <p:tav tm="0">
                                          <p:val>
                                            <p:strVal val="#ppt_x"/>
                                          </p:val>
                                        </p:tav>
                                        <p:tav tm="100000">
                                          <p:val>
                                            <p:strVal val="#ppt_x"/>
                                          </p:val>
                                        </p:tav>
                                      </p:tavLst>
                                    </p:anim>
                                    <p:anim calcmode="lin" valueType="num">
                                      <p:cBhvr additive="base">
                                        <p:cTn id="403" dur="250" fill="hold"/>
                                        <p:tgtEl>
                                          <p:spTgt spid="7211"/>
                                        </p:tgtEl>
                                        <p:attrNameLst>
                                          <p:attrName>ppt_y</p:attrName>
                                        </p:attrNameLst>
                                      </p:cBhvr>
                                      <p:tavLst>
                                        <p:tav tm="0">
                                          <p:val>
                                            <p:strVal val="1+#ppt_h/2"/>
                                          </p:val>
                                        </p:tav>
                                        <p:tav tm="100000">
                                          <p:val>
                                            <p:strVal val="#ppt_y"/>
                                          </p:val>
                                        </p:tav>
                                      </p:tavLst>
                                    </p:anim>
                                  </p:childTnLst>
                                </p:cTn>
                              </p:par>
                            </p:childTnLst>
                          </p:cTn>
                        </p:par>
                        <p:par>
                          <p:cTn id="404" fill="hold">
                            <p:stCondLst>
                              <p:cond delay="40000"/>
                            </p:stCondLst>
                            <p:childTnLst>
                              <p:par>
                                <p:cTn id="405" presetID="2" presetClass="entr" presetSubtype="4" fill="hold" grpId="0" nodeType="afterEffect">
                                  <p:stCondLst>
                                    <p:cond delay="0"/>
                                  </p:stCondLst>
                                  <p:childTnLst>
                                    <p:set>
                                      <p:cBhvr>
                                        <p:cTn id="406" dur="1" fill="hold">
                                          <p:stCondLst>
                                            <p:cond delay="0"/>
                                          </p:stCondLst>
                                        </p:cTn>
                                        <p:tgtEl>
                                          <p:spTgt spid="7212"/>
                                        </p:tgtEl>
                                        <p:attrNameLst>
                                          <p:attrName>style.visibility</p:attrName>
                                        </p:attrNameLst>
                                      </p:cBhvr>
                                      <p:to>
                                        <p:strVal val="visible"/>
                                      </p:to>
                                    </p:set>
                                    <p:anim calcmode="lin" valueType="num">
                                      <p:cBhvr additive="base">
                                        <p:cTn id="407" dur="250" fill="hold"/>
                                        <p:tgtEl>
                                          <p:spTgt spid="7212"/>
                                        </p:tgtEl>
                                        <p:attrNameLst>
                                          <p:attrName>ppt_x</p:attrName>
                                        </p:attrNameLst>
                                      </p:cBhvr>
                                      <p:tavLst>
                                        <p:tav tm="0">
                                          <p:val>
                                            <p:strVal val="#ppt_x"/>
                                          </p:val>
                                        </p:tav>
                                        <p:tav tm="100000">
                                          <p:val>
                                            <p:strVal val="#ppt_x"/>
                                          </p:val>
                                        </p:tav>
                                      </p:tavLst>
                                    </p:anim>
                                    <p:anim calcmode="lin" valueType="num">
                                      <p:cBhvr additive="base">
                                        <p:cTn id="408" dur="250" fill="hold"/>
                                        <p:tgtEl>
                                          <p:spTgt spid="7212"/>
                                        </p:tgtEl>
                                        <p:attrNameLst>
                                          <p:attrName>ppt_y</p:attrName>
                                        </p:attrNameLst>
                                      </p:cBhvr>
                                      <p:tavLst>
                                        <p:tav tm="0">
                                          <p:val>
                                            <p:strVal val="1+#ppt_h/2"/>
                                          </p:val>
                                        </p:tav>
                                        <p:tav tm="100000">
                                          <p:val>
                                            <p:strVal val="#ppt_y"/>
                                          </p:val>
                                        </p:tav>
                                      </p:tavLst>
                                    </p:anim>
                                  </p:childTnLst>
                                </p:cTn>
                              </p:par>
                            </p:childTnLst>
                          </p:cTn>
                        </p:par>
                        <p:par>
                          <p:cTn id="409" fill="hold">
                            <p:stCondLst>
                              <p:cond delay="40500"/>
                            </p:stCondLst>
                            <p:childTnLst>
                              <p:par>
                                <p:cTn id="410" presetID="2" presetClass="entr" presetSubtype="4" fill="hold" grpId="0" nodeType="afterEffect">
                                  <p:stCondLst>
                                    <p:cond delay="0"/>
                                  </p:stCondLst>
                                  <p:childTnLst>
                                    <p:set>
                                      <p:cBhvr>
                                        <p:cTn id="411" dur="1" fill="hold">
                                          <p:stCondLst>
                                            <p:cond delay="0"/>
                                          </p:stCondLst>
                                        </p:cTn>
                                        <p:tgtEl>
                                          <p:spTgt spid="7213"/>
                                        </p:tgtEl>
                                        <p:attrNameLst>
                                          <p:attrName>style.visibility</p:attrName>
                                        </p:attrNameLst>
                                      </p:cBhvr>
                                      <p:to>
                                        <p:strVal val="visible"/>
                                      </p:to>
                                    </p:set>
                                    <p:anim calcmode="lin" valueType="num">
                                      <p:cBhvr additive="base">
                                        <p:cTn id="412" dur="250" fill="hold"/>
                                        <p:tgtEl>
                                          <p:spTgt spid="7213"/>
                                        </p:tgtEl>
                                        <p:attrNameLst>
                                          <p:attrName>ppt_x</p:attrName>
                                        </p:attrNameLst>
                                      </p:cBhvr>
                                      <p:tavLst>
                                        <p:tav tm="0">
                                          <p:val>
                                            <p:strVal val="#ppt_x"/>
                                          </p:val>
                                        </p:tav>
                                        <p:tav tm="100000">
                                          <p:val>
                                            <p:strVal val="#ppt_x"/>
                                          </p:val>
                                        </p:tav>
                                      </p:tavLst>
                                    </p:anim>
                                    <p:anim calcmode="lin" valueType="num">
                                      <p:cBhvr additive="base">
                                        <p:cTn id="413" dur="250" fill="hold"/>
                                        <p:tgtEl>
                                          <p:spTgt spid="7213"/>
                                        </p:tgtEl>
                                        <p:attrNameLst>
                                          <p:attrName>ppt_y</p:attrName>
                                        </p:attrNameLst>
                                      </p:cBhvr>
                                      <p:tavLst>
                                        <p:tav tm="0">
                                          <p:val>
                                            <p:strVal val="1+#ppt_h/2"/>
                                          </p:val>
                                        </p:tav>
                                        <p:tav tm="100000">
                                          <p:val>
                                            <p:strVal val="#ppt_y"/>
                                          </p:val>
                                        </p:tav>
                                      </p:tavLst>
                                    </p:anim>
                                  </p:childTnLst>
                                </p:cTn>
                              </p:par>
                            </p:childTnLst>
                          </p:cTn>
                        </p:par>
                        <p:par>
                          <p:cTn id="414" fill="hold">
                            <p:stCondLst>
                              <p:cond delay="41000"/>
                            </p:stCondLst>
                            <p:childTnLst>
                              <p:par>
                                <p:cTn id="415" presetID="2" presetClass="entr" presetSubtype="4" fill="hold" grpId="0" nodeType="afterEffect">
                                  <p:stCondLst>
                                    <p:cond delay="0"/>
                                  </p:stCondLst>
                                  <p:childTnLst>
                                    <p:set>
                                      <p:cBhvr>
                                        <p:cTn id="416" dur="1" fill="hold">
                                          <p:stCondLst>
                                            <p:cond delay="0"/>
                                          </p:stCondLst>
                                        </p:cTn>
                                        <p:tgtEl>
                                          <p:spTgt spid="7214"/>
                                        </p:tgtEl>
                                        <p:attrNameLst>
                                          <p:attrName>style.visibility</p:attrName>
                                        </p:attrNameLst>
                                      </p:cBhvr>
                                      <p:to>
                                        <p:strVal val="visible"/>
                                      </p:to>
                                    </p:set>
                                    <p:anim calcmode="lin" valueType="num">
                                      <p:cBhvr additive="base">
                                        <p:cTn id="417" dur="250" fill="hold"/>
                                        <p:tgtEl>
                                          <p:spTgt spid="7214"/>
                                        </p:tgtEl>
                                        <p:attrNameLst>
                                          <p:attrName>ppt_x</p:attrName>
                                        </p:attrNameLst>
                                      </p:cBhvr>
                                      <p:tavLst>
                                        <p:tav tm="0">
                                          <p:val>
                                            <p:strVal val="#ppt_x"/>
                                          </p:val>
                                        </p:tav>
                                        <p:tav tm="100000">
                                          <p:val>
                                            <p:strVal val="#ppt_x"/>
                                          </p:val>
                                        </p:tav>
                                      </p:tavLst>
                                    </p:anim>
                                    <p:anim calcmode="lin" valueType="num">
                                      <p:cBhvr additive="base">
                                        <p:cTn id="418" dur="250" fill="hold"/>
                                        <p:tgtEl>
                                          <p:spTgt spid="7214"/>
                                        </p:tgtEl>
                                        <p:attrNameLst>
                                          <p:attrName>ppt_y</p:attrName>
                                        </p:attrNameLst>
                                      </p:cBhvr>
                                      <p:tavLst>
                                        <p:tav tm="0">
                                          <p:val>
                                            <p:strVal val="1+#ppt_h/2"/>
                                          </p:val>
                                        </p:tav>
                                        <p:tav tm="100000">
                                          <p:val>
                                            <p:strVal val="#ppt_y"/>
                                          </p:val>
                                        </p:tav>
                                      </p:tavLst>
                                    </p:anim>
                                  </p:childTnLst>
                                </p:cTn>
                              </p:par>
                            </p:childTnLst>
                          </p:cTn>
                        </p:par>
                        <p:par>
                          <p:cTn id="419" fill="hold">
                            <p:stCondLst>
                              <p:cond delay="41500"/>
                            </p:stCondLst>
                            <p:childTnLst>
                              <p:par>
                                <p:cTn id="420" presetID="2" presetClass="entr" presetSubtype="4" fill="hold" grpId="0" nodeType="afterEffect">
                                  <p:stCondLst>
                                    <p:cond delay="0"/>
                                  </p:stCondLst>
                                  <p:childTnLst>
                                    <p:set>
                                      <p:cBhvr>
                                        <p:cTn id="421" dur="1" fill="hold">
                                          <p:stCondLst>
                                            <p:cond delay="0"/>
                                          </p:stCondLst>
                                        </p:cTn>
                                        <p:tgtEl>
                                          <p:spTgt spid="7215"/>
                                        </p:tgtEl>
                                        <p:attrNameLst>
                                          <p:attrName>style.visibility</p:attrName>
                                        </p:attrNameLst>
                                      </p:cBhvr>
                                      <p:to>
                                        <p:strVal val="visible"/>
                                      </p:to>
                                    </p:set>
                                    <p:anim calcmode="lin" valueType="num">
                                      <p:cBhvr additive="base">
                                        <p:cTn id="422" dur="250" fill="hold"/>
                                        <p:tgtEl>
                                          <p:spTgt spid="7215"/>
                                        </p:tgtEl>
                                        <p:attrNameLst>
                                          <p:attrName>ppt_x</p:attrName>
                                        </p:attrNameLst>
                                      </p:cBhvr>
                                      <p:tavLst>
                                        <p:tav tm="0">
                                          <p:val>
                                            <p:strVal val="#ppt_x"/>
                                          </p:val>
                                        </p:tav>
                                        <p:tav tm="100000">
                                          <p:val>
                                            <p:strVal val="#ppt_x"/>
                                          </p:val>
                                        </p:tav>
                                      </p:tavLst>
                                    </p:anim>
                                    <p:anim calcmode="lin" valueType="num">
                                      <p:cBhvr additive="base">
                                        <p:cTn id="423" dur="250" fill="hold"/>
                                        <p:tgtEl>
                                          <p:spTgt spid="7215"/>
                                        </p:tgtEl>
                                        <p:attrNameLst>
                                          <p:attrName>ppt_y</p:attrName>
                                        </p:attrNameLst>
                                      </p:cBhvr>
                                      <p:tavLst>
                                        <p:tav tm="0">
                                          <p:val>
                                            <p:strVal val="1+#ppt_h/2"/>
                                          </p:val>
                                        </p:tav>
                                        <p:tav tm="100000">
                                          <p:val>
                                            <p:strVal val="#ppt_y"/>
                                          </p:val>
                                        </p:tav>
                                      </p:tavLst>
                                    </p:anim>
                                  </p:childTnLst>
                                </p:cTn>
                              </p:par>
                            </p:childTnLst>
                          </p:cTn>
                        </p:par>
                        <p:par>
                          <p:cTn id="424" fill="hold">
                            <p:stCondLst>
                              <p:cond delay="42000"/>
                            </p:stCondLst>
                            <p:childTnLst>
                              <p:par>
                                <p:cTn id="425" presetID="2" presetClass="entr" presetSubtype="4" fill="hold" grpId="0" nodeType="afterEffect">
                                  <p:stCondLst>
                                    <p:cond delay="0"/>
                                  </p:stCondLst>
                                  <p:childTnLst>
                                    <p:set>
                                      <p:cBhvr>
                                        <p:cTn id="426" dur="1" fill="hold">
                                          <p:stCondLst>
                                            <p:cond delay="0"/>
                                          </p:stCondLst>
                                        </p:cTn>
                                        <p:tgtEl>
                                          <p:spTgt spid="7216"/>
                                        </p:tgtEl>
                                        <p:attrNameLst>
                                          <p:attrName>style.visibility</p:attrName>
                                        </p:attrNameLst>
                                      </p:cBhvr>
                                      <p:to>
                                        <p:strVal val="visible"/>
                                      </p:to>
                                    </p:set>
                                    <p:anim calcmode="lin" valueType="num">
                                      <p:cBhvr additive="base">
                                        <p:cTn id="427" dur="250" fill="hold"/>
                                        <p:tgtEl>
                                          <p:spTgt spid="7216"/>
                                        </p:tgtEl>
                                        <p:attrNameLst>
                                          <p:attrName>ppt_x</p:attrName>
                                        </p:attrNameLst>
                                      </p:cBhvr>
                                      <p:tavLst>
                                        <p:tav tm="0">
                                          <p:val>
                                            <p:strVal val="#ppt_x"/>
                                          </p:val>
                                        </p:tav>
                                        <p:tav tm="100000">
                                          <p:val>
                                            <p:strVal val="#ppt_x"/>
                                          </p:val>
                                        </p:tav>
                                      </p:tavLst>
                                    </p:anim>
                                    <p:anim calcmode="lin" valueType="num">
                                      <p:cBhvr additive="base">
                                        <p:cTn id="428" dur="250" fill="hold"/>
                                        <p:tgtEl>
                                          <p:spTgt spid="7216"/>
                                        </p:tgtEl>
                                        <p:attrNameLst>
                                          <p:attrName>ppt_y</p:attrName>
                                        </p:attrNameLst>
                                      </p:cBhvr>
                                      <p:tavLst>
                                        <p:tav tm="0">
                                          <p:val>
                                            <p:strVal val="1+#ppt_h/2"/>
                                          </p:val>
                                        </p:tav>
                                        <p:tav tm="100000">
                                          <p:val>
                                            <p:strVal val="#ppt_y"/>
                                          </p:val>
                                        </p:tav>
                                      </p:tavLst>
                                    </p:anim>
                                  </p:childTnLst>
                                </p:cTn>
                              </p:par>
                            </p:childTnLst>
                          </p:cTn>
                        </p:par>
                        <p:par>
                          <p:cTn id="429" fill="hold">
                            <p:stCondLst>
                              <p:cond delay="42500"/>
                            </p:stCondLst>
                            <p:childTnLst>
                              <p:par>
                                <p:cTn id="430" presetID="2" presetClass="entr" presetSubtype="4" fill="hold" grpId="0" nodeType="afterEffect">
                                  <p:stCondLst>
                                    <p:cond delay="0"/>
                                  </p:stCondLst>
                                  <p:childTnLst>
                                    <p:set>
                                      <p:cBhvr>
                                        <p:cTn id="431" dur="1" fill="hold">
                                          <p:stCondLst>
                                            <p:cond delay="0"/>
                                          </p:stCondLst>
                                        </p:cTn>
                                        <p:tgtEl>
                                          <p:spTgt spid="7217"/>
                                        </p:tgtEl>
                                        <p:attrNameLst>
                                          <p:attrName>style.visibility</p:attrName>
                                        </p:attrNameLst>
                                      </p:cBhvr>
                                      <p:to>
                                        <p:strVal val="visible"/>
                                      </p:to>
                                    </p:set>
                                    <p:anim calcmode="lin" valueType="num">
                                      <p:cBhvr additive="base">
                                        <p:cTn id="432" dur="250" fill="hold"/>
                                        <p:tgtEl>
                                          <p:spTgt spid="7217"/>
                                        </p:tgtEl>
                                        <p:attrNameLst>
                                          <p:attrName>ppt_x</p:attrName>
                                        </p:attrNameLst>
                                      </p:cBhvr>
                                      <p:tavLst>
                                        <p:tav tm="0">
                                          <p:val>
                                            <p:strVal val="#ppt_x"/>
                                          </p:val>
                                        </p:tav>
                                        <p:tav tm="100000">
                                          <p:val>
                                            <p:strVal val="#ppt_x"/>
                                          </p:val>
                                        </p:tav>
                                      </p:tavLst>
                                    </p:anim>
                                    <p:anim calcmode="lin" valueType="num">
                                      <p:cBhvr additive="base">
                                        <p:cTn id="433" dur="250" fill="hold"/>
                                        <p:tgtEl>
                                          <p:spTgt spid="7217"/>
                                        </p:tgtEl>
                                        <p:attrNameLst>
                                          <p:attrName>ppt_y</p:attrName>
                                        </p:attrNameLst>
                                      </p:cBhvr>
                                      <p:tavLst>
                                        <p:tav tm="0">
                                          <p:val>
                                            <p:strVal val="1+#ppt_h/2"/>
                                          </p:val>
                                        </p:tav>
                                        <p:tav tm="100000">
                                          <p:val>
                                            <p:strVal val="#ppt_y"/>
                                          </p:val>
                                        </p:tav>
                                      </p:tavLst>
                                    </p:anim>
                                  </p:childTnLst>
                                </p:cTn>
                              </p:par>
                            </p:childTnLst>
                          </p:cTn>
                        </p:par>
                        <p:par>
                          <p:cTn id="434" fill="hold">
                            <p:stCondLst>
                              <p:cond delay="43000"/>
                            </p:stCondLst>
                            <p:childTnLst>
                              <p:par>
                                <p:cTn id="435" presetID="2" presetClass="entr" presetSubtype="4" fill="hold" grpId="0" nodeType="afterEffect">
                                  <p:stCondLst>
                                    <p:cond delay="0"/>
                                  </p:stCondLst>
                                  <p:childTnLst>
                                    <p:set>
                                      <p:cBhvr>
                                        <p:cTn id="436" dur="1" fill="hold">
                                          <p:stCondLst>
                                            <p:cond delay="0"/>
                                          </p:stCondLst>
                                        </p:cTn>
                                        <p:tgtEl>
                                          <p:spTgt spid="7218"/>
                                        </p:tgtEl>
                                        <p:attrNameLst>
                                          <p:attrName>style.visibility</p:attrName>
                                        </p:attrNameLst>
                                      </p:cBhvr>
                                      <p:to>
                                        <p:strVal val="visible"/>
                                      </p:to>
                                    </p:set>
                                    <p:anim calcmode="lin" valueType="num">
                                      <p:cBhvr additive="base">
                                        <p:cTn id="437" dur="250" fill="hold"/>
                                        <p:tgtEl>
                                          <p:spTgt spid="7218"/>
                                        </p:tgtEl>
                                        <p:attrNameLst>
                                          <p:attrName>ppt_x</p:attrName>
                                        </p:attrNameLst>
                                      </p:cBhvr>
                                      <p:tavLst>
                                        <p:tav tm="0">
                                          <p:val>
                                            <p:strVal val="#ppt_x"/>
                                          </p:val>
                                        </p:tav>
                                        <p:tav tm="100000">
                                          <p:val>
                                            <p:strVal val="#ppt_x"/>
                                          </p:val>
                                        </p:tav>
                                      </p:tavLst>
                                    </p:anim>
                                    <p:anim calcmode="lin" valueType="num">
                                      <p:cBhvr additive="base">
                                        <p:cTn id="438" dur="250" fill="hold"/>
                                        <p:tgtEl>
                                          <p:spTgt spid="7218"/>
                                        </p:tgtEl>
                                        <p:attrNameLst>
                                          <p:attrName>ppt_y</p:attrName>
                                        </p:attrNameLst>
                                      </p:cBhvr>
                                      <p:tavLst>
                                        <p:tav tm="0">
                                          <p:val>
                                            <p:strVal val="1+#ppt_h/2"/>
                                          </p:val>
                                        </p:tav>
                                        <p:tav tm="100000">
                                          <p:val>
                                            <p:strVal val="#ppt_y"/>
                                          </p:val>
                                        </p:tav>
                                      </p:tavLst>
                                    </p:anim>
                                  </p:childTnLst>
                                </p:cTn>
                              </p:par>
                            </p:childTnLst>
                          </p:cTn>
                        </p:par>
                        <p:par>
                          <p:cTn id="439" fill="hold">
                            <p:stCondLst>
                              <p:cond delay="43500"/>
                            </p:stCondLst>
                            <p:childTnLst>
                              <p:par>
                                <p:cTn id="440" presetID="2" presetClass="entr" presetSubtype="4" fill="hold" grpId="0" nodeType="afterEffect">
                                  <p:stCondLst>
                                    <p:cond delay="0"/>
                                  </p:stCondLst>
                                  <p:childTnLst>
                                    <p:set>
                                      <p:cBhvr>
                                        <p:cTn id="441" dur="1" fill="hold">
                                          <p:stCondLst>
                                            <p:cond delay="0"/>
                                          </p:stCondLst>
                                        </p:cTn>
                                        <p:tgtEl>
                                          <p:spTgt spid="7219"/>
                                        </p:tgtEl>
                                        <p:attrNameLst>
                                          <p:attrName>style.visibility</p:attrName>
                                        </p:attrNameLst>
                                      </p:cBhvr>
                                      <p:to>
                                        <p:strVal val="visible"/>
                                      </p:to>
                                    </p:set>
                                    <p:anim calcmode="lin" valueType="num">
                                      <p:cBhvr additive="base">
                                        <p:cTn id="442" dur="250" fill="hold"/>
                                        <p:tgtEl>
                                          <p:spTgt spid="7219"/>
                                        </p:tgtEl>
                                        <p:attrNameLst>
                                          <p:attrName>ppt_x</p:attrName>
                                        </p:attrNameLst>
                                      </p:cBhvr>
                                      <p:tavLst>
                                        <p:tav tm="0">
                                          <p:val>
                                            <p:strVal val="#ppt_x"/>
                                          </p:val>
                                        </p:tav>
                                        <p:tav tm="100000">
                                          <p:val>
                                            <p:strVal val="#ppt_x"/>
                                          </p:val>
                                        </p:tav>
                                      </p:tavLst>
                                    </p:anim>
                                    <p:anim calcmode="lin" valueType="num">
                                      <p:cBhvr additive="base">
                                        <p:cTn id="443" dur="250" fill="hold"/>
                                        <p:tgtEl>
                                          <p:spTgt spid="7219"/>
                                        </p:tgtEl>
                                        <p:attrNameLst>
                                          <p:attrName>ppt_y</p:attrName>
                                        </p:attrNameLst>
                                      </p:cBhvr>
                                      <p:tavLst>
                                        <p:tav tm="0">
                                          <p:val>
                                            <p:strVal val="1+#ppt_h/2"/>
                                          </p:val>
                                        </p:tav>
                                        <p:tav tm="100000">
                                          <p:val>
                                            <p:strVal val="#ppt_y"/>
                                          </p:val>
                                        </p:tav>
                                      </p:tavLst>
                                    </p:anim>
                                  </p:childTnLst>
                                </p:cTn>
                              </p:par>
                            </p:childTnLst>
                          </p:cTn>
                        </p:par>
                        <p:par>
                          <p:cTn id="444" fill="hold">
                            <p:stCondLst>
                              <p:cond delay="44000"/>
                            </p:stCondLst>
                            <p:childTnLst>
                              <p:par>
                                <p:cTn id="445" presetID="2" presetClass="entr" presetSubtype="4" fill="hold" grpId="0" nodeType="afterEffect">
                                  <p:stCondLst>
                                    <p:cond delay="0"/>
                                  </p:stCondLst>
                                  <p:childTnLst>
                                    <p:set>
                                      <p:cBhvr>
                                        <p:cTn id="446" dur="1" fill="hold">
                                          <p:stCondLst>
                                            <p:cond delay="0"/>
                                          </p:stCondLst>
                                        </p:cTn>
                                        <p:tgtEl>
                                          <p:spTgt spid="7220"/>
                                        </p:tgtEl>
                                        <p:attrNameLst>
                                          <p:attrName>style.visibility</p:attrName>
                                        </p:attrNameLst>
                                      </p:cBhvr>
                                      <p:to>
                                        <p:strVal val="visible"/>
                                      </p:to>
                                    </p:set>
                                    <p:anim calcmode="lin" valueType="num">
                                      <p:cBhvr additive="base">
                                        <p:cTn id="447" dur="250" fill="hold"/>
                                        <p:tgtEl>
                                          <p:spTgt spid="7220"/>
                                        </p:tgtEl>
                                        <p:attrNameLst>
                                          <p:attrName>ppt_x</p:attrName>
                                        </p:attrNameLst>
                                      </p:cBhvr>
                                      <p:tavLst>
                                        <p:tav tm="0">
                                          <p:val>
                                            <p:strVal val="#ppt_x"/>
                                          </p:val>
                                        </p:tav>
                                        <p:tav tm="100000">
                                          <p:val>
                                            <p:strVal val="#ppt_x"/>
                                          </p:val>
                                        </p:tav>
                                      </p:tavLst>
                                    </p:anim>
                                    <p:anim calcmode="lin" valueType="num">
                                      <p:cBhvr additive="base">
                                        <p:cTn id="448" dur="250" fill="hold"/>
                                        <p:tgtEl>
                                          <p:spTgt spid="7220"/>
                                        </p:tgtEl>
                                        <p:attrNameLst>
                                          <p:attrName>ppt_y</p:attrName>
                                        </p:attrNameLst>
                                      </p:cBhvr>
                                      <p:tavLst>
                                        <p:tav tm="0">
                                          <p:val>
                                            <p:strVal val="1+#ppt_h/2"/>
                                          </p:val>
                                        </p:tav>
                                        <p:tav tm="100000">
                                          <p:val>
                                            <p:strVal val="#ppt_y"/>
                                          </p:val>
                                        </p:tav>
                                      </p:tavLst>
                                    </p:anim>
                                  </p:childTnLst>
                                </p:cTn>
                              </p:par>
                            </p:childTnLst>
                          </p:cTn>
                        </p:par>
                        <p:par>
                          <p:cTn id="449" fill="hold">
                            <p:stCondLst>
                              <p:cond delay="44500"/>
                            </p:stCondLst>
                            <p:childTnLst>
                              <p:par>
                                <p:cTn id="450" presetID="2" presetClass="entr" presetSubtype="4" fill="hold" grpId="0" nodeType="afterEffect">
                                  <p:stCondLst>
                                    <p:cond delay="0"/>
                                  </p:stCondLst>
                                  <p:childTnLst>
                                    <p:set>
                                      <p:cBhvr>
                                        <p:cTn id="451" dur="1" fill="hold">
                                          <p:stCondLst>
                                            <p:cond delay="0"/>
                                          </p:stCondLst>
                                        </p:cTn>
                                        <p:tgtEl>
                                          <p:spTgt spid="7221"/>
                                        </p:tgtEl>
                                        <p:attrNameLst>
                                          <p:attrName>style.visibility</p:attrName>
                                        </p:attrNameLst>
                                      </p:cBhvr>
                                      <p:to>
                                        <p:strVal val="visible"/>
                                      </p:to>
                                    </p:set>
                                    <p:anim calcmode="lin" valueType="num">
                                      <p:cBhvr additive="base">
                                        <p:cTn id="452" dur="250" fill="hold"/>
                                        <p:tgtEl>
                                          <p:spTgt spid="7221"/>
                                        </p:tgtEl>
                                        <p:attrNameLst>
                                          <p:attrName>ppt_x</p:attrName>
                                        </p:attrNameLst>
                                      </p:cBhvr>
                                      <p:tavLst>
                                        <p:tav tm="0">
                                          <p:val>
                                            <p:strVal val="#ppt_x"/>
                                          </p:val>
                                        </p:tav>
                                        <p:tav tm="100000">
                                          <p:val>
                                            <p:strVal val="#ppt_x"/>
                                          </p:val>
                                        </p:tav>
                                      </p:tavLst>
                                    </p:anim>
                                    <p:anim calcmode="lin" valueType="num">
                                      <p:cBhvr additive="base">
                                        <p:cTn id="453" dur="250" fill="hold"/>
                                        <p:tgtEl>
                                          <p:spTgt spid="7221"/>
                                        </p:tgtEl>
                                        <p:attrNameLst>
                                          <p:attrName>ppt_y</p:attrName>
                                        </p:attrNameLst>
                                      </p:cBhvr>
                                      <p:tavLst>
                                        <p:tav tm="0">
                                          <p:val>
                                            <p:strVal val="1+#ppt_h/2"/>
                                          </p:val>
                                        </p:tav>
                                        <p:tav tm="100000">
                                          <p:val>
                                            <p:strVal val="#ppt_y"/>
                                          </p:val>
                                        </p:tav>
                                      </p:tavLst>
                                    </p:anim>
                                  </p:childTnLst>
                                </p:cTn>
                              </p:par>
                            </p:childTnLst>
                          </p:cTn>
                        </p:par>
                        <p:par>
                          <p:cTn id="454" fill="hold">
                            <p:stCondLst>
                              <p:cond delay="45000"/>
                            </p:stCondLst>
                            <p:childTnLst>
                              <p:par>
                                <p:cTn id="455" presetID="2" presetClass="entr" presetSubtype="4" fill="hold" grpId="0" nodeType="afterEffect">
                                  <p:stCondLst>
                                    <p:cond delay="0"/>
                                  </p:stCondLst>
                                  <p:childTnLst>
                                    <p:set>
                                      <p:cBhvr>
                                        <p:cTn id="456" dur="1" fill="hold">
                                          <p:stCondLst>
                                            <p:cond delay="0"/>
                                          </p:stCondLst>
                                        </p:cTn>
                                        <p:tgtEl>
                                          <p:spTgt spid="7222"/>
                                        </p:tgtEl>
                                        <p:attrNameLst>
                                          <p:attrName>style.visibility</p:attrName>
                                        </p:attrNameLst>
                                      </p:cBhvr>
                                      <p:to>
                                        <p:strVal val="visible"/>
                                      </p:to>
                                    </p:set>
                                    <p:anim calcmode="lin" valueType="num">
                                      <p:cBhvr additive="base">
                                        <p:cTn id="457" dur="250" fill="hold"/>
                                        <p:tgtEl>
                                          <p:spTgt spid="7222"/>
                                        </p:tgtEl>
                                        <p:attrNameLst>
                                          <p:attrName>ppt_x</p:attrName>
                                        </p:attrNameLst>
                                      </p:cBhvr>
                                      <p:tavLst>
                                        <p:tav tm="0">
                                          <p:val>
                                            <p:strVal val="#ppt_x"/>
                                          </p:val>
                                        </p:tav>
                                        <p:tav tm="100000">
                                          <p:val>
                                            <p:strVal val="#ppt_x"/>
                                          </p:val>
                                        </p:tav>
                                      </p:tavLst>
                                    </p:anim>
                                    <p:anim calcmode="lin" valueType="num">
                                      <p:cBhvr additive="base">
                                        <p:cTn id="458" dur="250" fill="hold"/>
                                        <p:tgtEl>
                                          <p:spTgt spid="7222"/>
                                        </p:tgtEl>
                                        <p:attrNameLst>
                                          <p:attrName>ppt_y</p:attrName>
                                        </p:attrNameLst>
                                      </p:cBhvr>
                                      <p:tavLst>
                                        <p:tav tm="0">
                                          <p:val>
                                            <p:strVal val="1+#ppt_h/2"/>
                                          </p:val>
                                        </p:tav>
                                        <p:tav tm="100000">
                                          <p:val>
                                            <p:strVal val="#ppt_y"/>
                                          </p:val>
                                        </p:tav>
                                      </p:tavLst>
                                    </p:anim>
                                  </p:childTnLst>
                                </p:cTn>
                              </p:par>
                            </p:childTnLst>
                          </p:cTn>
                        </p:par>
                        <p:par>
                          <p:cTn id="459" fill="hold">
                            <p:stCondLst>
                              <p:cond delay="45500"/>
                            </p:stCondLst>
                            <p:childTnLst>
                              <p:par>
                                <p:cTn id="460" presetID="2" presetClass="entr" presetSubtype="4" fill="hold" grpId="0" nodeType="afterEffect">
                                  <p:stCondLst>
                                    <p:cond delay="0"/>
                                  </p:stCondLst>
                                  <p:childTnLst>
                                    <p:set>
                                      <p:cBhvr>
                                        <p:cTn id="461" dur="1" fill="hold">
                                          <p:stCondLst>
                                            <p:cond delay="0"/>
                                          </p:stCondLst>
                                        </p:cTn>
                                        <p:tgtEl>
                                          <p:spTgt spid="7223"/>
                                        </p:tgtEl>
                                        <p:attrNameLst>
                                          <p:attrName>style.visibility</p:attrName>
                                        </p:attrNameLst>
                                      </p:cBhvr>
                                      <p:to>
                                        <p:strVal val="visible"/>
                                      </p:to>
                                    </p:set>
                                    <p:anim calcmode="lin" valueType="num">
                                      <p:cBhvr additive="base">
                                        <p:cTn id="462" dur="250" fill="hold"/>
                                        <p:tgtEl>
                                          <p:spTgt spid="7223"/>
                                        </p:tgtEl>
                                        <p:attrNameLst>
                                          <p:attrName>ppt_x</p:attrName>
                                        </p:attrNameLst>
                                      </p:cBhvr>
                                      <p:tavLst>
                                        <p:tav tm="0">
                                          <p:val>
                                            <p:strVal val="#ppt_x"/>
                                          </p:val>
                                        </p:tav>
                                        <p:tav tm="100000">
                                          <p:val>
                                            <p:strVal val="#ppt_x"/>
                                          </p:val>
                                        </p:tav>
                                      </p:tavLst>
                                    </p:anim>
                                    <p:anim calcmode="lin" valueType="num">
                                      <p:cBhvr additive="base">
                                        <p:cTn id="463" dur="250" fill="hold"/>
                                        <p:tgtEl>
                                          <p:spTgt spid="7223"/>
                                        </p:tgtEl>
                                        <p:attrNameLst>
                                          <p:attrName>ppt_y</p:attrName>
                                        </p:attrNameLst>
                                      </p:cBhvr>
                                      <p:tavLst>
                                        <p:tav tm="0">
                                          <p:val>
                                            <p:strVal val="1+#ppt_h/2"/>
                                          </p:val>
                                        </p:tav>
                                        <p:tav tm="100000">
                                          <p:val>
                                            <p:strVal val="#ppt_y"/>
                                          </p:val>
                                        </p:tav>
                                      </p:tavLst>
                                    </p:anim>
                                  </p:childTnLst>
                                </p:cTn>
                              </p:par>
                            </p:childTnLst>
                          </p:cTn>
                        </p:par>
                        <p:par>
                          <p:cTn id="464" fill="hold">
                            <p:stCondLst>
                              <p:cond delay="46000"/>
                            </p:stCondLst>
                            <p:childTnLst>
                              <p:par>
                                <p:cTn id="465" presetID="2" presetClass="entr" presetSubtype="4" fill="hold" grpId="0" nodeType="afterEffect">
                                  <p:stCondLst>
                                    <p:cond delay="0"/>
                                  </p:stCondLst>
                                  <p:childTnLst>
                                    <p:set>
                                      <p:cBhvr>
                                        <p:cTn id="466" dur="1" fill="hold">
                                          <p:stCondLst>
                                            <p:cond delay="0"/>
                                          </p:stCondLst>
                                        </p:cTn>
                                        <p:tgtEl>
                                          <p:spTgt spid="7224"/>
                                        </p:tgtEl>
                                        <p:attrNameLst>
                                          <p:attrName>style.visibility</p:attrName>
                                        </p:attrNameLst>
                                      </p:cBhvr>
                                      <p:to>
                                        <p:strVal val="visible"/>
                                      </p:to>
                                    </p:set>
                                    <p:anim calcmode="lin" valueType="num">
                                      <p:cBhvr additive="base">
                                        <p:cTn id="467" dur="250" fill="hold"/>
                                        <p:tgtEl>
                                          <p:spTgt spid="7224"/>
                                        </p:tgtEl>
                                        <p:attrNameLst>
                                          <p:attrName>ppt_x</p:attrName>
                                        </p:attrNameLst>
                                      </p:cBhvr>
                                      <p:tavLst>
                                        <p:tav tm="0">
                                          <p:val>
                                            <p:strVal val="#ppt_x"/>
                                          </p:val>
                                        </p:tav>
                                        <p:tav tm="100000">
                                          <p:val>
                                            <p:strVal val="#ppt_x"/>
                                          </p:val>
                                        </p:tav>
                                      </p:tavLst>
                                    </p:anim>
                                    <p:anim calcmode="lin" valueType="num">
                                      <p:cBhvr additive="base">
                                        <p:cTn id="468" dur="250" fill="hold"/>
                                        <p:tgtEl>
                                          <p:spTgt spid="7224"/>
                                        </p:tgtEl>
                                        <p:attrNameLst>
                                          <p:attrName>ppt_y</p:attrName>
                                        </p:attrNameLst>
                                      </p:cBhvr>
                                      <p:tavLst>
                                        <p:tav tm="0">
                                          <p:val>
                                            <p:strVal val="1+#ppt_h/2"/>
                                          </p:val>
                                        </p:tav>
                                        <p:tav tm="100000">
                                          <p:val>
                                            <p:strVal val="#ppt_y"/>
                                          </p:val>
                                        </p:tav>
                                      </p:tavLst>
                                    </p:anim>
                                  </p:childTnLst>
                                </p:cTn>
                              </p:par>
                            </p:childTnLst>
                          </p:cTn>
                        </p:par>
                        <p:par>
                          <p:cTn id="469" fill="hold">
                            <p:stCondLst>
                              <p:cond delay="46500"/>
                            </p:stCondLst>
                            <p:childTnLst>
                              <p:par>
                                <p:cTn id="470" presetID="2" presetClass="entr" presetSubtype="4" fill="hold" grpId="0" nodeType="afterEffect">
                                  <p:stCondLst>
                                    <p:cond delay="0"/>
                                  </p:stCondLst>
                                  <p:childTnLst>
                                    <p:set>
                                      <p:cBhvr>
                                        <p:cTn id="471" dur="1" fill="hold">
                                          <p:stCondLst>
                                            <p:cond delay="0"/>
                                          </p:stCondLst>
                                        </p:cTn>
                                        <p:tgtEl>
                                          <p:spTgt spid="7225"/>
                                        </p:tgtEl>
                                        <p:attrNameLst>
                                          <p:attrName>style.visibility</p:attrName>
                                        </p:attrNameLst>
                                      </p:cBhvr>
                                      <p:to>
                                        <p:strVal val="visible"/>
                                      </p:to>
                                    </p:set>
                                    <p:anim calcmode="lin" valueType="num">
                                      <p:cBhvr additive="base">
                                        <p:cTn id="472" dur="250" fill="hold"/>
                                        <p:tgtEl>
                                          <p:spTgt spid="7225"/>
                                        </p:tgtEl>
                                        <p:attrNameLst>
                                          <p:attrName>ppt_x</p:attrName>
                                        </p:attrNameLst>
                                      </p:cBhvr>
                                      <p:tavLst>
                                        <p:tav tm="0">
                                          <p:val>
                                            <p:strVal val="#ppt_x"/>
                                          </p:val>
                                        </p:tav>
                                        <p:tav tm="100000">
                                          <p:val>
                                            <p:strVal val="#ppt_x"/>
                                          </p:val>
                                        </p:tav>
                                      </p:tavLst>
                                    </p:anim>
                                    <p:anim calcmode="lin" valueType="num">
                                      <p:cBhvr additive="base">
                                        <p:cTn id="473" dur="250" fill="hold"/>
                                        <p:tgtEl>
                                          <p:spTgt spid="7225"/>
                                        </p:tgtEl>
                                        <p:attrNameLst>
                                          <p:attrName>ppt_y</p:attrName>
                                        </p:attrNameLst>
                                      </p:cBhvr>
                                      <p:tavLst>
                                        <p:tav tm="0">
                                          <p:val>
                                            <p:strVal val="1+#ppt_h/2"/>
                                          </p:val>
                                        </p:tav>
                                        <p:tav tm="100000">
                                          <p:val>
                                            <p:strVal val="#ppt_y"/>
                                          </p:val>
                                        </p:tav>
                                      </p:tavLst>
                                    </p:anim>
                                  </p:childTnLst>
                                </p:cTn>
                              </p:par>
                            </p:childTnLst>
                          </p:cTn>
                        </p:par>
                        <p:par>
                          <p:cTn id="474" fill="hold">
                            <p:stCondLst>
                              <p:cond delay="47000"/>
                            </p:stCondLst>
                            <p:childTnLst>
                              <p:par>
                                <p:cTn id="475" presetID="2" presetClass="entr" presetSubtype="4" fill="hold" grpId="0" nodeType="afterEffect">
                                  <p:stCondLst>
                                    <p:cond delay="0"/>
                                  </p:stCondLst>
                                  <p:childTnLst>
                                    <p:set>
                                      <p:cBhvr>
                                        <p:cTn id="476" dur="1" fill="hold">
                                          <p:stCondLst>
                                            <p:cond delay="0"/>
                                          </p:stCondLst>
                                        </p:cTn>
                                        <p:tgtEl>
                                          <p:spTgt spid="7226"/>
                                        </p:tgtEl>
                                        <p:attrNameLst>
                                          <p:attrName>style.visibility</p:attrName>
                                        </p:attrNameLst>
                                      </p:cBhvr>
                                      <p:to>
                                        <p:strVal val="visible"/>
                                      </p:to>
                                    </p:set>
                                    <p:anim calcmode="lin" valueType="num">
                                      <p:cBhvr additive="base">
                                        <p:cTn id="477" dur="250" fill="hold"/>
                                        <p:tgtEl>
                                          <p:spTgt spid="7226"/>
                                        </p:tgtEl>
                                        <p:attrNameLst>
                                          <p:attrName>ppt_x</p:attrName>
                                        </p:attrNameLst>
                                      </p:cBhvr>
                                      <p:tavLst>
                                        <p:tav tm="0">
                                          <p:val>
                                            <p:strVal val="#ppt_x"/>
                                          </p:val>
                                        </p:tav>
                                        <p:tav tm="100000">
                                          <p:val>
                                            <p:strVal val="#ppt_x"/>
                                          </p:val>
                                        </p:tav>
                                      </p:tavLst>
                                    </p:anim>
                                    <p:anim calcmode="lin" valueType="num">
                                      <p:cBhvr additive="base">
                                        <p:cTn id="478" dur="250" fill="hold"/>
                                        <p:tgtEl>
                                          <p:spTgt spid="7226"/>
                                        </p:tgtEl>
                                        <p:attrNameLst>
                                          <p:attrName>ppt_y</p:attrName>
                                        </p:attrNameLst>
                                      </p:cBhvr>
                                      <p:tavLst>
                                        <p:tav tm="0">
                                          <p:val>
                                            <p:strVal val="1+#ppt_h/2"/>
                                          </p:val>
                                        </p:tav>
                                        <p:tav tm="100000">
                                          <p:val>
                                            <p:strVal val="#ppt_y"/>
                                          </p:val>
                                        </p:tav>
                                      </p:tavLst>
                                    </p:anim>
                                  </p:childTnLst>
                                </p:cTn>
                              </p:par>
                            </p:childTnLst>
                          </p:cTn>
                        </p:par>
                        <p:par>
                          <p:cTn id="479" fill="hold">
                            <p:stCondLst>
                              <p:cond delay="47500"/>
                            </p:stCondLst>
                            <p:childTnLst>
                              <p:par>
                                <p:cTn id="480" presetID="2" presetClass="entr" presetSubtype="4" fill="hold" grpId="0" nodeType="afterEffect">
                                  <p:stCondLst>
                                    <p:cond delay="0"/>
                                  </p:stCondLst>
                                  <p:childTnLst>
                                    <p:set>
                                      <p:cBhvr>
                                        <p:cTn id="481" dur="1" fill="hold">
                                          <p:stCondLst>
                                            <p:cond delay="0"/>
                                          </p:stCondLst>
                                        </p:cTn>
                                        <p:tgtEl>
                                          <p:spTgt spid="7227"/>
                                        </p:tgtEl>
                                        <p:attrNameLst>
                                          <p:attrName>style.visibility</p:attrName>
                                        </p:attrNameLst>
                                      </p:cBhvr>
                                      <p:to>
                                        <p:strVal val="visible"/>
                                      </p:to>
                                    </p:set>
                                    <p:anim calcmode="lin" valueType="num">
                                      <p:cBhvr additive="base">
                                        <p:cTn id="482" dur="250" fill="hold"/>
                                        <p:tgtEl>
                                          <p:spTgt spid="7227"/>
                                        </p:tgtEl>
                                        <p:attrNameLst>
                                          <p:attrName>ppt_x</p:attrName>
                                        </p:attrNameLst>
                                      </p:cBhvr>
                                      <p:tavLst>
                                        <p:tav tm="0">
                                          <p:val>
                                            <p:strVal val="#ppt_x"/>
                                          </p:val>
                                        </p:tav>
                                        <p:tav tm="100000">
                                          <p:val>
                                            <p:strVal val="#ppt_x"/>
                                          </p:val>
                                        </p:tav>
                                      </p:tavLst>
                                    </p:anim>
                                    <p:anim calcmode="lin" valueType="num">
                                      <p:cBhvr additive="base">
                                        <p:cTn id="483" dur="250" fill="hold"/>
                                        <p:tgtEl>
                                          <p:spTgt spid="7227"/>
                                        </p:tgtEl>
                                        <p:attrNameLst>
                                          <p:attrName>ppt_y</p:attrName>
                                        </p:attrNameLst>
                                      </p:cBhvr>
                                      <p:tavLst>
                                        <p:tav tm="0">
                                          <p:val>
                                            <p:strVal val="1+#ppt_h/2"/>
                                          </p:val>
                                        </p:tav>
                                        <p:tav tm="100000">
                                          <p:val>
                                            <p:strVal val="#ppt_y"/>
                                          </p:val>
                                        </p:tav>
                                      </p:tavLst>
                                    </p:anim>
                                  </p:childTnLst>
                                </p:cTn>
                              </p:par>
                            </p:childTnLst>
                          </p:cTn>
                        </p:par>
                        <p:par>
                          <p:cTn id="484" fill="hold">
                            <p:stCondLst>
                              <p:cond delay="48000"/>
                            </p:stCondLst>
                            <p:childTnLst>
                              <p:par>
                                <p:cTn id="485" presetID="2" presetClass="entr" presetSubtype="4" fill="hold" grpId="0" nodeType="afterEffect">
                                  <p:stCondLst>
                                    <p:cond delay="0"/>
                                  </p:stCondLst>
                                  <p:childTnLst>
                                    <p:set>
                                      <p:cBhvr>
                                        <p:cTn id="486" dur="1" fill="hold">
                                          <p:stCondLst>
                                            <p:cond delay="0"/>
                                          </p:stCondLst>
                                        </p:cTn>
                                        <p:tgtEl>
                                          <p:spTgt spid="7228"/>
                                        </p:tgtEl>
                                        <p:attrNameLst>
                                          <p:attrName>style.visibility</p:attrName>
                                        </p:attrNameLst>
                                      </p:cBhvr>
                                      <p:to>
                                        <p:strVal val="visible"/>
                                      </p:to>
                                    </p:set>
                                    <p:anim calcmode="lin" valueType="num">
                                      <p:cBhvr additive="base">
                                        <p:cTn id="487" dur="250" fill="hold"/>
                                        <p:tgtEl>
                                          <p:spTgt spid="7228"/>
                                        </p:tgtEl>
                                        <p:attrNameLst>
                                          <p:attrName>ppt_x</p:attrName>
                                        </p:attrNameLst>
                                      </p:cBhvr>
                                      <p:tavLst>
                                        <p:tav tm="0">
                                          <p:val>
                                            <p:strVal val="#ppt_x"/>
                                          </p:val>
                                        </p:tav>
                                        <p:tav tm="100000">
                                          <p:val>
                                            <p:strVal val="#ppt_x"/>
                                          </p:val>
                                        </p:tav>
                                      </p:tavLst>
                                    </p:anim>
                                    <p:anim calcmode="lin" valueType="num">
                                      <p:cBhvr additive="base">
                                        <p:cTn id="488" dur="250" fill="hold"/>
                                        <p:tgtEl>
                                          <p:spTgt spid="7228"/>
                                        </p:tgtEl>
                                        <p:attrNameLst>
                                          <p:attrName>ppt_y</p:attrName>
                                        </p:attrNameLst>
                                      </p:cBhvr>
                                      <p:tavLst>
                                        <p:tav tm="0">
                                          <p:val>
                                            <p:strVal val="1+#ppt_h/2"/>
                                          </p:val>
                                        </p:tav>
                                        <p:tav tm="100000">
                                          <p:val>
                                            <p:strVal val="#ppt_y"/>
                                          </p:val>
                                        </p:tav>
                                      </p:tavLst>
                                    </p:anim>
                                  </p:childTnLst>
                                </p:cTn>
                              </p:par>
                            </p:childTnLst>
                          </p:cTn>
                        </p:par>
                        <p:par>
                          <p:cTn id="489" fill="hold">
                            <p:stCondLst>
                              <p:cond delay="48500"/>
                            </p:stCondLst>
                            <p:childTnLst>
                              <p:par>
                                <p:cTn id="490" presetID="2" presetClass="entr" presetSubtype="4" fill="hold" grpId="0" nodeType="afterEffect">
                                  <p:stCondLst>
                                    <p:cond delay="0"/>
                                  </p:stCondLst>
                                  <p:childTnLst>
                                    <p:set>
                                      <p:cBhvr>
                                        <p:cTn id="491" dur="1" fill="hold">
                                          <p:stCondLst>
                                            <p:cond delay="0"/>
                                          </p:stCondLst>
                                        </p:cTn>
                                        <p:tgtEl>
                                          <p:spTgt spid="7229"/>
                                        </p:tgtEl>
                                        <p:attrNameLst>
                                          <p:attrName>style.visibility</p:attrName>
                                        </p:attrNameLst>
                                      </p:cBhvr>
                                      <p:to>
                                        <p:strVal val="visible"/>
                                      </p:to>
                                    </p:set>
                                    <p:anim calcmode="lin" valueType="num">
                                      <p:cBhvr additive="base">
                                        <p:cTn id="492" dur="250" fill="hold"/>
                                        <p:tgtEl>
                                          <p:spTgt spid="7229"/>
                                        </p:tgtEl>
                                        <p:attrNameLst>
                                          <p:attrName>ppt_x</p:attrName>
                                        </p:attrNameLst>
                                      </p:cBhvr>
                                      <p:tavLst>
                                        <p:tav tm="0">
                                          <p:val>
                                            <p:strVal val="#ppt_x"/>
                                          </p:val>
                                        </p:tav>
                                        <p:tav tm="100000">
                                          <p:val>
                                            <p:strVal val="#ppt_x"/>
                                          </p:val>
                                        </p:tav>
                                      </p:tavLst>
                                    </p:anim>
                                    <p:anim calcmode="lin" valueType="num">
                                      <p:cBhvr additive="base">
                                        <p:cTn id="493" dur="250" fill="hold"/>
                                        <p:tgtEl>
                                          <p:spTgt spid="7229"/>
                                        </p:tgtEl>
                                        <p:attrNameLst>
                                          <p:attrName>ppt_y</p:attrName>
                                        </p:attrNameLst>
                                      </p:cBhvr>
                                      <p:tavLst>
                                        <p:tav tm="0">
                                          <p:val>
                                            <p:strVal val="1+#ppt_h/2"/>
                                          </p:val>
                                        </p:tav>
                                        <p:tav tm="100000">
                                          <p:val>
                                            <p:strVal val="#ppt_y"/>
                                          </p:val>
                                        </p:tav>
                                      </p:tavLst>
                                    </p:anim>
                                  </p:childTnLst>
                                </p:cTn>
                              </p:par>
                            </p:childTnLst>
                          </p:cTn>
                        </p:par>
                        <p:par>
                          <p:cTn id="494" fill="hold">
                            <p:stCondLst>
                              <p:cond delay="49000"/>
                            </p:stCondLst>
                            <p:childTnLst>
                              <p:par>
                                <p:cTn id="495" presetID="2" presetClass="entr" presetSubtype="4" fill="hold" grpId="0" nodeType="afterEffect">
                                  <p:stCondLst>
                                    <p:cond delay="0"/>
                                  </p:stCondLst>
                                  <p:childTnLst>
                                    <p:set>
                                      <p:cBhvr>
                                        <p:cTn id="496" dur="1" fill="hold">
                                          <p:stCondLst>
                                            <p:cond delay="0"/>
                                          </p:stCondLst>
                                        </p:cTn>
                                        <p:tgtEl>
                                          <p:spTgt spid="7230"/>
                                        </p:tgtEl>
                                        <p:attrNameLst>
                                          <p:attrName>style.visibility</p:attrName>
                                        </p:attrNameLst>
                                      </p:cBhvr>
                                      <p:to>
                                        <p:strVal val="visible"/>
                                      </p:to>
                                    </p:set>
                                    <p:anim calcmode="lin" valueType="num">
                                      <p:cBhvr additive="base">
                                        <p:cTn id="497" dur="250" fill="hold"/>
                                        <p:tgtEl>
                                          <p:spTgt spid="7230"/>
                                        </p:tgtEl>
                                        <p:attrNameLst>
                                          <p:attrName>ppt_x</p:attrName>
                                        </p:attrNameLst>
                                      </p:cBhvr>
                                      <p:tavLst>
                                        <p:tav tm="0">
                                          <p:val>
                                            <p:strVal val="#ppt_x"/>
                                          </p:val>
                                        </p:tav>
                                        <p:tav tm="100000">
                                          <p:val>
                                            <p:strVal val="#ppt_x"/>
                                          </p:val>
                                        </p:tav>
                                      </p:tavLst>
                                    </p:anim>
                                    <p:anim calcmode="lin" valueType="num">
                                      <p:cBhvr additive="base">
                                        <p:cTn id="498" dur="250" fill="hold"/>
                                        <p:tgtEl>
                                          <p:spTgt spid="7230"/>
                                        </p:tgtEl>
                                        <p:attrNameLst>
                                          <p:attrName>ppt_y</p:attrName>
                                        </p:attrNameLst>
                                      </p:cBhvr>
                                      <p:tavLst>
                                        <p:tav tm="0">
                                          <p:val>
                                            <p:strVal val="1+#ppt_h/2"/>
                                          </p:val>
                                        </p:tav>
                                        <p:tav tm="100000">
                                          <p:val>
                                            <p:strVal val="#ppt_y"/>
                                          </p:val>
                                        </p:tav>
                                      </p:tavLst>
                                    </p:anim>
                                  </p:childTnLst>
                                </p:cTn>
                              </p:par>
                            </p:childTnLst>
                          </p:cTn>
                        </p:par>
                        <p:par>
                          <p:cTn id="499" fill="hold">
                            <p:stCondLst>
                              <p:cond delay="49500"/>
                            </p:stCondLst>
                            <p:childTnLst>
                              <p:par>
                                <p:cTn id="500" presetID="2" presetClass="entr" presetSubtype="4" fill="hold" grpId="0" nodeType="afterEffect">
                                  <p:stCondLst>
                                    <p:cond delay="0"/>
                                  </p:stCondLst>
                                  <p:childTnLst>
                                    <p:set>
                                      <p:cBhvr>
                                        <p:cTn id="501" dur="1" fill="hold">
                                          <p:stCondLst>
                                            <p:cond delay="0"/>
                                          </p:stCondLst>
                                        </p:cTn>
                                        <p:tgtEl>
                                          <p:spTgt spid="7231"/>
                                        </p:tgtEl>
                                        <p:attrNameLst>
                                          <p:attrName>style.visibility</p:attrName>
                                        </p:attrNameLst>
                                      </p:cBhvr>
                                      <p:to>
                                        <p:strVal val="visible"/>
                                      </p:to>
                                    </p:set>
                                    <p:anim calcmode="lin" valueType="num">
                                      <p:cBhvr additive="base">
                                        <p:cTn id="502" dur="250" fill="hold"/>
                                        <p:tgtEl>
                                          <p:spTgt spid="7231"/>
                                        </p:tgtEl>
                                        <p:attrNameLst>
                                          <p:attrName>ppt_x</p:attrName>
                                        </p:attrNameLst>
                                      </p:cBhvr>
                                      <p:tavLst>
                                        <p:tav tm="0">
                                          <p:val>
                                            <p:strVal val="#ppt_x"/>
                                          </p:val>
                                        </p:tav>
                                        <p:tav tm="100000">
                                          <p:val>
                                            <p:strVal val="#ppt_x"/>
                                          </p:val>
                                        </p:tav>
                                      </p:tavLst>
                                    </p:anim>
                                    <p:anim calcmode="lin" valueType="num">
                                      <p:cBhvr additive="base">
                                        <p:cTn id="503" dur="250" fill="hold"/>
                                        <p:tgtEl>
                                          <p:spTgt spid="7231"/>
                                        </p:tgtEl>
                                        <p:attrNameLst>
                                          <p:attrName>ppt_y</p:attrName>
                                        </p:attrNameLst>
                                      </p:cBhvr>
                                      <p:tavLst>
                                        <p:tav tm="0">
                                          <p:val>
                                            <p:strVal val="1+#ppt_h/2"/>
                                          </p:val>
                                        </p:tav>
                                        <p:tav tm="100000">
                                          <p:val>
                                            <p:strVal val="#ppt_y"/>
                                          </p:val>
                                        </p:tav>
                                      </p:tavLst>
                                    </p:anim>
                                  </p:childTnLst>
                                </p:cTn>
                              </p:par>
                            </p:childTnLst>
                          </p:cTn>
                        </p:par>
                        <p:par>
                          <p:cTn id="504" fill="hold">
                            <p:stCondLst>
                              <p:cond delay="50000"/>
                            </p:stCondLst>
                            <p:childTnLst>
                              <p:par>
                                <p:cTn id="505" presetID="2" presetClass="entr" presetSubtype="4" fill="hold" grpId="0" nodeType="afterEffect">
                                  <p:stCondLst>
                                    <p:cond delay="0"/>
                                  </p:stCondLst>
                                  <p:childTnLst>
                                    <p:set>
                                      <p:cBhvr>
                                        <p:cTn id="506" dur="1" fill="hold">
                                          <p:stCondLst>
                                            <p:cond delay="0"/>
                                          </p:stCondLst>
                                        </p:cTn>
                                        <p:tgtEl>
                                          <p:spTgt spid="7232"/>
                                        </p:tgtEl>
                                        <p:attrNameLst>
                                          <p:attrName>style.visibility</p:attrName>
                                        </p:attrNameLst>
                                      </p:cBhvr>
                                      <p:to>
                                        <p:strVal val="visible"/>
                                      </p:to>
                                    </p:set>
                                    <p:anim calcmode="lin" valueType="num">
                                      <p:cBhvr additive="base">
                                        <p:cTn id="507" dur="250" fill="hold"/>
                                        <p:tgtEl>
                                          <p:spTgt spid="7232"/>
                                        </p:tgtEl>
                                        <p:attrNameLst>
                                          <p:attrName>ppt_x</p:attrName>
                                        </p:attrNameLst>
                                      </p:cBhvr>
                                      <p:tavLst>
                                        <p:tav tm="0">
                                          <p:val>
                                            <p:strVal val="#ppt_x"/>
                                          </p:val>
                                        </p:tav>
                                        <p:tav tm="100000">
                                          <p:val>
                                            <p:strVal val="#ppt_x"/>
                                          </p:val>
                                        </p:tav>
                                      </p:tavLst>
                                    </p:anim>
                                    <p:anim calcmode="lin" valueType="num">
                                      <p:cBhvr additive="base">
                                        <p:cTn id="508" dur="250" fill="hold"/>
                                        <p:tgtEl>
                                          <p:spTgt spid="7232"/>
                                        </p:tgtEl>
                                        <p:attrNameLst>
                                          <p:attrName>ppt_y</p:attrName>
                                        </p:attrNameLst>
                                      </p:cBhvr>
                                      <p:tavLst>
                                        <p:tav tm="0">
                                          <p:val>
                                            <p:strVal val="1+#ppt_h/2"/>
                                          </p:val>
                                        </p:tav>
                                        <p:tav tm="100000">
                                          <p:val>
                                            <p:strVal val="#ppt_y"/>
                                          </p:val>
                                        </p:tav>
                                      </p:tavLst>
                                    </p:anim>
                                  </p:childTnLst>
                                </p:cTn>
                              </p:par>
                            </p:childTnLst>
                          </p:cTn>
                        </p:par>
                        <p:par>
                          <p:cTn id="509" fill="hold">
                            <p:stCondLst>
                              <p:cond delay="50500"/>
                            </p:stCondLst>
                            <p:childTnLst>
                              <p:par>
                                <p:cTn id="510" presetID="2" presetClass="entr" presetSubtype="4" fill="hold" grpId="0" nodeType="afterEffect">
                                  <p:stCondLst>
                                    <p:cond delay="0"/>
                                  </p:stCondLst>
                                  <p:childTnLst>
                                    <p:set>
                                      <p:cBhvr>
                                        <p:cTn id="511" dur="1" fill="hold">
                                          <p:stCondLst>
                                            <p:cond delay="0"/>
                                          </p:stCondLst>
                                        </p:cTn>
                                        <p:tgtEl>
                                          <p:spTgt spid="7233"/>
                                        </p:tgtEl>
                                        <p:attrNameLst>
                                          <p:attrName>style.visibility</p:attrName>
                                        </p:attrNameLst>
                                      </p:cBhvr>
                                      <p:to>
                                        <p:strVal val="visible"/>
                                      </p:to>
                                    </p:set>
                                    <p:anim calcmode="lin" valueType="num">
                                      <p:cBhvr additive="base">
                                        <p:cTn id="512" dur="250" fill="hold"/>
                                        <p:tgtEl>
                                          <p:spTgt spid="7233"/>
                                        </p:tgtEl>
                                        <p:attrNameLst>
                                          <p:attrName>ppt_x</p:attrName>
                                        </p:attrNameLst>
                                      </p:cBhvr>
                                      <p:tavLst>
                                        <p:tav tm="0">
                                          <p:val>
                                            <p:strVal val="#ppt_x"/>
                                          </p:val>
                                        </p:tav>
                                        <p:tav tm="100000">
                                          <p:val>
                                            <p:strVal val="#ppt_x"/>
                                          </p:val>
                                        </p:tav>
                                      </p:tavLst>
                                    </p:anim>
                                    <p:anim calcmode="lin" valueType="num">
                                      <p:cBhvr additive="base">
                                        <p:cTn id="513" dur="250" fill="hold"/>
                                        <p:tgtEl>
                                          <p:spTgt spid="7233"/>
                                        </p:tgtEl>
                                        <p:attrNameLst>
                                          <p:attrName>ppt_y</p:attrName>
                                        </p:attrNameLst>
                                      </p:cBhvr>
                                      <p:tavLst>
                                        <p:tav tm="0">
                                          <p:val>
                                            <p:strVal val="1+#ppt_h/2"/>
                                          </p:val>
                                        </p:tav>
                                        <p:tav tm="100000">
                                          <p:val>
                                            <p:strVal val="#ppt_y"/>
                                          </p:val>
                                        </p:tav>
                                      </p:tavLst>
                                    </p:anim>
                                  </p:childTnLst>
                                </p:cTn>
                              </p:par>
                            </p:childTnLst>
                          </p:cTn>
                        </p:par>
                        <p:par>
                          <p:cTn id="514" fill="hold">
                            <p:stCondLst>
                              <p:cond delay="51000"/>
                            </p:stCondLst>
                            <p:childTnLst>
                              <p:par>
                                <p:cTn id="515" presetID="2" presetClass="entr" presetSubtype="4" fill="hold" grpId="0" nodeType="afterEffect">
                                  <p:stCondLst>
                                    <p:cond delay="0"/>
                                  </p:stCondLst>
                                  <p:childTnLst>
                                    <p:set>
                                      <p:cBhvr>
                                        <p:cTn id="516" dur="1" fill="hold">
                                          <p:stCondLst>
                                            <p:cond delay="0"/>
                                          </p:stCondLst>
                                        </p:cTn>
                                        <p:tgtEl>
                                          <p:spTgt spid="7234"/>
                                        </p:tgtEl>
                                        <p:attrNameLst>
                                          <p:attrName>style.visibility</p:attrName>
                                        </p:attrNameLst>
                                      </p:cBhvr>
                                      <p:to>
                                        <p:strVal val="visible"/>
                                      </p:to>
                                    </p:set>
                                    <p:anim calcmode="lin" valueType="num">
                                      <p:cBhvr additive="base">
                                        <p:cTn id="517" dur="250" fill="hold"/>
                                        <p:tgtEl>
                                          <p:spTgt spid="7234"/>
                                        </p:tgtEl>
                                        <p:attrNameLst>
                                          <p:attrName>ppt_x</p:attrName>
                                        </p:attrNameLst>
                                      </p:cBhvr>
                                      <p:tavLst>
                                        <p:tav tm="0">
                                          <p:val>
                                            <p:strVal val="#ppt_x"/>
                                          </p:val>
                                        </p:tav>
                                        <p:tav tm="100000">
                                          <p:val>
                                            <p:strVal val="#ppt_x"/>
                                          </p:val>
                                        </p:tav>
                                      </p:tavLst>
                                    </p:anim>
                                    <p:anim calcmode="lin" valueType="num">
                                      <p:cBhvr additive="base">
                                        <p:cTn id="518" dur="250" fill="hold"/>
                                        <p:tgtEl>
                                          <p:spTgt spid="7234"/>
                                        </p:tgtEl>
                                        <p:attrNameLst>
                                          <p:attrName>ppt_y</p:attrName>
                                        </p:attrNameLst>
                                      </p:cBhvr>
                                      <p:tavLst>
                                        <p:tav tm="0">
                                          <p:val>
                                            <p:strVal val="1+#ppt_h/2"/>
                                          </p:val>
                                        </p:tav>
                                        <p:tav tm="100000">
                                          <p:val>
                                            <p:strVal val="#ppt_y"/>
                                          </p:val>
                                        </p:tav>
                                      </p:tavLst>
                                    </p:anim>
                                  </p:childTnLst>
                                </p:cTn>
                              </p:par>
                            </p:childTnLst>
                          </p:cTn>
                        </p:par>
                        <p:par>
                          <p:cTn id="519" fill="hold">
                            <p:stCondLst>
                              <p:cond delay="51500"/>
                            </p:stCondLst>
                            <p:childTnLst>
                              <p:par>
                                <p:cTn id="520" presetID="2" presetClass="entr" presetSubtype="4" fill="hold" grpId="0" nodeType="afterEffect">
                                  <p:stCondLst>
                                    <p:cond delay="0"/>
                                  </p:stCondLst>
                                  <p:childTnLst>
                                    <p:set>
                                      <p:cBhvr>
                                        <p:cTn id="521" dur="1" fill="hold">
                                          <p:stCondLst>
                                            <p:cond delay="0"/>
                                          </p:stCondLst>
                                        </p:cTn>
                                        <p:tgtEl>
                                          <p:spTgt spid="7235"/>
                                        </p:tgtEl>
                                        <p:attrNameLst>
                                          <p:attrName>style.visibility</p:attrName>
                                        </p:attrNameLst>
                                      </p:cBhvr>
                                      <p:to>
                                        <p:strVal val="visible"/>
                                      </p:to>
                                    </p:set>
                                    <p:anim calcmode="lin" valueType="num">
                                      <p:cBhvr additive="base">
                                        <p:cTn id="522" dur="250" fill="hold"/>
                                        <p:tgtEl>
                                          <p:spTgt spid="7235"/>
                                        </p:tgtEl>
                                        <p:attrNameLst>
                                          <p:attrName>ppt_x</p:attrName>
                                        </p:attrNameLst>
                                      </p:cBhvr>
                                      <p:tavLst>
                                        <p:tav tm="0">
                                          <p:val>
                                            <p:strVal val="#ppt_x"/>
                                          </p:val>
                                        </p:tav>
                                        <p:tav tm="100000">
                                          <p:val>
                                            <p:strVal val="#ppt_x"/>
                                          </p:val>
                                        </p:tav>
                                      </p:tavLst>
                                    </p:anim>
                                    <p:anim calcmode="lin" valueType="num">
                                      <p:cBhvr additive="base">
                                        <p:cTn id="523" dur="250" fill="hold"/>
                                        <p:tgtEl>
                                          <p:spTgt spid="7235"/>
                                        </p:tgtEl>
                                        <p:attrNameLst>
                                          <p:attrName>ppt_y</p:attrName>
                                        </p:attrNameLst>
                                      </p:cBhvr>
                                      <p:tavLst>
                                        <p:tav tm="0">
                                          <p:val>
                                            <p:strVal val="1+#ppt_h/2"/>
                                          </p:val>
                                        </p:tav>
                                        <p:tav tm="100000">
                                          <p:val>
                                            <p:strVal val="#ppt_y"/>
                                          </p:val>
                                        </p:tav>
                                      </p:tavLst>
                                    </p:anim>
                                  </p:childTnLst>
                                </p:cTn>
                              </p:par>
                            </p:childTnLst>
                          </p:cTn>
                        </p:par>
                        <p:par>
                          <p:cTn id="524" fill="hold">
                            <p:stCondLst>
                              <p:cond delay="52000"/>
                            </p:stCondLst>
                            <p:childTnLst>
                              <p:par>
                                <p:cTn id="525" presetID="2" presetClass="entr" presetSubtype="4" fill="hold" grpId="0" nodeType="afterEffect">
                                  <p:stCondLst>
                                    <p:cond delay="0"/>
                                  </p:stCondLst>
                                  <p:childTnLst>
                                    <p:set>
                                      <p:cBhvr>
                                        <p:cTn id="526" dur="1" fill="hold">
                                          <p:stCondLst>
                                            <p:cond delay="0"/>
                                          </p:stCondLst>
                                        </p:cTn>
                                        <p:tgtEl>
                                          <p:spTgt spid="7236"/>
                                        </p:tgtEl>
                                        <p:attrNameLst>
                                          <p:attrName>style.visibility</p:attrName>
                                        </p:attrNameLst>
                                      </p:cBhvr>
                                      <p:to>
                                        <p:strVal val="visible"/>
                                      </p:to>
                                    </p:set>
                                    <p:anim calcmode="lin" valueType="num">
                                      <p:cBhvr additive="base">
                                        <p:cTn id="527" dur="250" fill="hold"/>
                                        <p:tgtEl>
                                          <p:spTgt spid="7236"/>
                                        </p:tgtEl>
                                        <p:attrNameLst>
                                          <p:attrName>ppt_x</p:attrName>
                                        </p:attrNameLst>
                                      </p:cBhvr>
                                      <p:tavLst>
                                        <p:tav tm="0">
                                          <p:val>
                                            <p:strVal val="#ppt_x"/>
                                          </p:val>
                                        </p:tav>
                                        <p:tav tm="100000">
                                          <p:val>
                                            <p:strVal val="#ppt_x"/>
                                          </p:val>
                                        </p:tav>
                                      </p:tavLst>
                                    </p:anim>
                                    <p:anim calcmode="lin" valueType="num">
                                      <p:cBhvr additive="base">
                                        <p:cTn id="528" dur="250" fill="hold"/>
                                        <p:tgtEl>
                                          <p:spTgt spid="7236"/>
                                        </p:tgtEl>
                                        <p:attrNameLst>
                                          <p:attrName>ppt_y</p:attrName>
                                        </p:attrNameLst>
                                      </p:cBhvr>
                                      <p:tavLst>
                                        <p:tav tm="0">
                                          <p:val>
                                            <p:strVal val="1+#ppt_h/2"/>
                                          </p:val>
                                        </p:tav>
                                        <p:tav tm="100000">
                                          <p:val>
                                            <p:strVal val="#ppt_y"/>
                                          </p:val>
                                        </p:tav>
                                      </p:tavLst>
                                    </p:anim>
                                  </p:childTnLst>
                                </p:cTn>
                              </p:par>
                            </p:childTnLst>
                          </p:cTn>
                        </p:par>
                        <p:par>
                          <p:cTn id="529" fill="hold">
                            <p:stCondLst>
                              <p:cond delay="52500"/>
                            </p:stCondLst>
                            <p:childTnLst>
                              <p:par>
                                <p:cTn id="530" presetID="2" presetClass="entr" presetSubtype="4" fill="hold" grpId="0" nodeType="afterEffect">
                                  <p:stCondLst>
                                    <p:cond delay="0"/>
                                  </p:stCondLst>
                                  <p:childTnLst>
                                    <p:set>
                                      <p:cBhvr>
                                        <p:cTn id="531" dur="1" fill="hold">
                                          <p:stCondLst>
                                            <p:cond delay="0"/>
                                          </p:stCondLst>
                                        </p:cTn>
                                        <p:tgtEl>
                                          <p:spTgt spid="7237"/>
                                        </p:tgtEl>
                                        <p:attrNameLst>
                                          <p:attrName>style.visibility</p:attrName>
                                        </p:attrNameLst>
                                      </p:cBhvr>
                                      <p:to>
                                        <p:strVal val="visible"/>
                                      </p:to>
                                    </p:set>
                                    <p:anim calcmode="lin" valueType="num">
                                      <p:cBhvr additive="base">
                                        <p:cTn id="532" dur="250" fill="hold"/>
                                        <p:tgtEl>
                                          <p:spTgt spid="7237"/>
                                        </p:tgtEl>
                                        <p:attrNameLst>
                                          <p:attrName>ppt_x</p:attrName>
                                        </p:attrNameLst>
                                      </p:cBhvr>
                                      <p:tavLst>
                                        <p:tav tm="0">
                                          <p:val>
                                            <p:strVal val="#ppt_x"/>
                                          </p:val>
                                        </p:tav>
                                        <p:tav tm="100000">
                                          <p:val>
                                            <p:strVal val="#ppt_x"/>
                                          </p:val>
                                        </p:tav>
                                      </p:tavLst>
                                    </p:anim>
                                    <p:anim calcmode="lin" valueType="num">
                                      <p:cBhvr additive="base">
                                        <p:cTn id="533" dur="250" fill="hold"/>
                                        <p:tgtEl>
                                          <p:spTgt spid="7237"/>
                                        </p:tgtEl>
                                        <p:attrNameLst>
                                          <p:attrName>ppt_y</p:attrName>
                                        </p:attrNameLst>
                                      </p:cBhvr>
                                      <p:tavLst>
                                        <p:tav tm="0">
                                          <p:val>
                                            <p:strVal val="1+#ppt_h/2"/>
                                          </p:val>
                                        </p:tav>
                                        <p:tav tm="100000">
                                          <p:val>
                                            <p:strVal val="#ppt_y"/>
                                          </p:val>
                                        </p:tav>
                                      </p:tavLst>
                                    </p:anim>
                                  </p:childTnLst>
                                </p:cTn>
                              </p:par>
                            </p:childTnLst>
                          </p:cTn>
                        </p:par>
                        <p:par>
                          <p:cTn id="534" fill="hold">
                            <p:stCondLst>
                              <p:cond delay="53000"/>
                            </p:stCondLst>
                            <p:childTnLst>
                              <p:par>
                                <p:cTn id="535" presetID="2" presetClass="entr" presetSubtype="4" fill="hold" grpId="0" nodeType="afterEffect">
                                  <p:stCondLst>
                                    <p:cond delay="0"/>
                                  </p:stCondLst>
                                  <p:childTnLst>
                                    <p:set>
                                      <p:cBhvr>
                                        <p:cTn id="536" dur="1" fill="hold">
                                          <p:stCondLst>
                                            <p:cond delay="0"/>
                                          </p:stCondLst>
                                        </p:cTn>
                                        <p:tgtEl>
                                          <p:spTgt spid="7238"/>
                                        </p:tgtEl>
                                        <p:attrNameLst>
                                          <p:attrName>style.visibility</p:attrName>
                                        </p:attrNameLst>
                                      </p:cBhvr>
                                      <p:to>
                                        <p:strVal val="visible"/>
                                      </p:to>
                                    </p:set>
                                    <p:anim calcmode="lin" valueType="num">
                                      <p:cBhvr additive="base">
                                        <p:cTn id="537" dur="250" fill="hold"/>
                                        <p:tgtEl>
                                          <p:spTgt spid="7238"/>
                                        </p:tgtEl>
                                        <p:attrNameLst>
                                          <p:attrName>ppt_x</p:attrName>
                                        </p:attrNameLst>
                                      </p:cBhvr>
                                      <p:tavLst>
                                        <p:tav tm="0">
                                          <p:val>
                                            <p:strVal val="#ppt_x"/>
                                          </p:val>
                                        </p:tav>
                                        <p:tav tm="100000">
                                          <p:val>
                                            <p:strVal val="#ppt_x"/>
                                          </p:val>
                                        </p:tav>
                                      </p:tavLst>
                                    </p:anim>
                                    <p:anim calcmode="lin" valueType="num">
                                      <p:cBhvr additive="base">
                                        <p:cTn id="538" dur="250" fill="hold"/>
                                        <p:tgtEl>
                                          <p:spTgt spid="7238"/>
                                        </p:tgtEl>
                                        <p:attrNameLst>
                                          <p:attrName>ppt_y</p:attrName>
                                        </p:attrNameLst>
                                      </p:cBhvr>
                                      <p:tavLst>
                                        <p:tav tm="0">
                                          <p:val>
                                            <p:strVal val="1+#ppt_h/2"/>
                                          </p:val>
                                        </p:tav>
                                        <p:tav tm="100000">
                                          <p:val>
                                            <p:strVal val="#ppt_y"/>
                                          </p:val>
                                        </p:tav>
                                      </p:tavLst>
                                    </p:anim>
                                  </p:childTnLst>
                                </p:cTn>
                              </p:par>
                            </p:childTnLst>
                          </p:cTn>
                        </p:par>
                        <p:par>
                          <p:cTn id="539" fill="hold">
                            <p:stCondLst>
                              <p:cond delay="53500"/>
                            </p:stCondLst>
                            <p:childTnLst>
                              <p:par>
                                <p:cTn id="540" presetID="2" presetClass="entr" presetSubtype="4" fill="hold" grpId="0" nodeType="afterEffect">
                                  <p:stCondLst>
                                    <p:cond delay="0"/>
                                  </p:stCondLst>
                                  <p:childTnLst>
                                    <p:set>
                                      <p:cBhvr>
                                        <p:cTn id="541" dur="1" fill="hold">
                                          <p:stCondLst>
                                            <p:cond delay="0"/>
                                          </p:stCondLst>
                                        </p:cTn>
                                        <p:tgtEl>
                                          <p:spTgt spid="7239"/>
                                        </p:tgtEl>
                                        <p:attrNameLst>
                                          <p:attrName>style.visibility</p:attrName>
                                        </p:attrNameLst>
                                      </p:cBhvr>
                                      <p:to>
                                        <p:strVal val="visible"/>
                                      </p:to>
                                    </p:set>
                                    <p:anim calcmode="lin" valueType="num">
                                      <p:cBhvr additive="base">
                                        <p:cTn id="542" dur="250" fill="hold"/>
                                        <p:tgtEl>
                                          <p:spTgt spid="7239"/>
                                        </p:tgtEl>
                                        <p:attrNameLst>
                                          <p:attrName>ppt_x</p:attrName>
                                        </p:attrNameLst>
                                      </p:cBhvr>
                                      <p:tavLst>
                                        <p:tav tm="0">
                                          <p:val>
                                            <p:strVal val="#ppt_x"/>
                                          </p:val>
                                        </p:tav>
                                        <p:tav tm="100000">
                                          <p:val>
                                            <p:strVal val="#ppt_x"/>
                                          </p:val>
                                        </p:tav>
                                      </p:tavLst>
                                    </p:anim>
                                    <p:anim calcmode="lin" valueType="num">
                                      <p:cBhvr additive="base">
                                        <p:cTn id="543" dur="250" fill="hold"/>
                                        <p:tgtEl>
                                          <p:spTgt spid="7239"/>
                                        </p:tgtEl>
                                        <p:attrNameLst>
                                          <p:attrName>ppt_y</p:attrName>
                                        </p:attrNameLst>
                                      </p:cBhvr>
                                      <p:tavLst>
                                        <p:tav tm="0">
                                          <p:val>
                                            <p:strVal val="1+#ppt_h/2"/>
                                          </p:val>
                                        </p:tav>
                                        <p:tav tm="100000">
                                          <p:val>
                                            <p:strVal val="#ppt_y"/>
                                          </p:val>
                                        </p:tav>
                                      </p:tavLst>
                                    </p:anim>
                                  </p:childTnLst>
                                </p:cTn>
                              </p:par>
                            </p:childTnLst>
                          </p:cTn>
                        </p:par>
                        <p:par>
                          <p:cTn id="544" fill="hold">
                            <p:stCondLst>
                              <p:cond delay="54000"/>
                            </p:stCondLst>
                            <p:childTnLst>
                              <p:par>
                                <p:cTn id="545" presetID="2" presetClass="entr" presetSubtype="4" fill="hold" grpId="0" nodeType="afterEffect">
                                  <p:stCondLst>
                                    <p:cond delay="0"/>
                                  </p:stCondLst>
                                  <p:childTnLst>
                                    <p:set>
                                      <p:cBhvr>
                                        <p:cTn id="546" dur="1" fill="hold">
                                          <p:stCondLst>
                                            <p:cond delay="0"/>
                                          </p:stCondLst>
                                        </p:cTn>
                                        <p:tgtEl>
                                          <p:spTgt spid="7240"/>
                                        </p:tgtEl>
                                        <p:attrNameLst>
                                          <p:attrName>style.visibility</p:attrName>
                                        </p:attrNameLst>
                                      </p:cBhvr>
                                      <p:to>
                                        <p:strVal val="visible"/>
                                      </p:to>
                                    </p:set>
                                    <p:anim calcmode="lin" valueType="num">
                                      <p:cBhvr additive="base">
                                        <p:cTn id="547" dur="250" fill="hold"/>
                                        <p:tgtEl>
                                          <p:spTgt spid="7240"/>
                                        </p:tgtEl>
                                        <p:attrNameLst>
                                          <p:attrName>ppt_x</p:attrName>
                                        </p:attrNameLst>
                                      </p:cBhvr>
                                      <p:tavLst>
                                        <p:tav tm="0">
                                          <p:val>
                                            <p:strVal val="#ppt_x"/>
                                          </p:val>
                                        </p:tav>
                                        <p:tav tm="100000">
                                          <p:val>
                                            <p:strVal val="#ppt_x"/>
                                          </p:val>
                                        </p:tav>
                                      </p:tavLst>
                                    </p:anim>
                                    <p:anim calcmode="lin" valueType="num">
                                      <p:cBhvr additive="base">
                                        <p:cTn id="548" dur="250" fill="hold"/>
                                        <p:tgtEl>
                                          <p:spTgt spid="7240"/>
                                        </p:tgtEl>
                                        <p:attrNameLst>
                                          <p:attrName>ppt_y</p:attrName>
                                        </p:attrNameLst>
                                      </p:cBhvr>
                                      <p:tavLst>
                                        <p:tav tm="0">
                                          <p:val>
                                            <p:strVal val="1+#ppt_h/2"/>
                                          </p:val>
                                        </p:tav>
                                        <p:tav tm="100000">
                                          <p:val>
                                            <p:strVal val="#ppt_y"/>
                                          </p:val>
                                        </p:tav>
                                      </p:tavLst>
                                    </p:anim>
                                  </p:childTnLst>
                                </p:cTn>
                              </p:par>
                            </p:childTnLst>
                          </p:cTn>
                        </p:par>
                        <p:par>
                          <p:cTn id="549" fill="hold">
                            <p:stCondLst>
                              <p:cond delay="54500"/>
                            </p:stCondLst>
                            <p:childTnLst>
                              <p:par>
                                <p:cTn id="550" presetID="2" presetClass="entr" presetSubtype="4" fill="hold" grpId="0" nodeType="afterEffect">
                                  <p:stCondLst>
                                    <p:cond delay="0"/>
                                  </p:stCondLst>
                                  <p:childTnLst>
                                    <p:set>
                                      <p:cBhvr>
                                        <p:cTn id="551" dur="1" fill="hold">
                                          <p:stCondLst>
                                            <p:cond delay="0"/>
                                          </p:stCondLst>
                                        </p:cTn>
                                        <p:tgtEl>
                                          <p:spTgt spid="7241"/>
                                        </p:tgtEl>
                                        <p:attrNameLst>
                                          <p:attrName>style.visibility</p:attrName>
                                        </p:attrNameLst>
                                      </p:cBhvr>
                                      <p:to>
                                        <p:strVal val="visible"/>
                                      </p:to>
                                    </p:set>
                                    <p:anim calcmode="lin" valueType="num">
                                      <p:cBhvr additive="base">
                                        <p:cTn id="552" dur="250" fill="hold"/>
                                        <p:tgtEl>
                                          <p:spTgt spid="7241"/>
                                        </p:tgtEl>
                                        <p:attrNameLst>
                                          <p:attrName>ppt_x</p:attrName>
                                        </p:attrNameLst>
                                      </p:cBhvr>
                                      <p:tavLst>
                                        <p:tav tm="0">
                                          <p:val>
                                            <p:strVal val="#ppt_x"/>
                                          </p:val>
                                        </p:tav>
                                        <p:tav tm="100000">
                                          <p:val>
                                            <p:strVal val="#ppt_x"/>
                                          </p:val>
                                        </p:tav>
                                      </p:tavLst>
                                    </p:anim>
                                    <p:anim calcmode="lin" valueType="num">
                                      <p:cBhvr additive="base">
                                        <p:cTn id="553" dur="250" fill="hold"/>
                                        <p:tgtEl>
                                          <p:spTgt spid="7241"/>
                                        </p:tgtEl>
                                        <p:attrNameLst>
                                          <p:attrName>ppt_y</p:attrName>
                                        </p:attrNameLst>
                                      </p:cBhvr>
                                      <p:tavLst>
                                        <p:tav tm="0">
                                          <p:val>
                                            <p:strVal val="1+#ppt_h/2"/>
                                          </p:val>
                                        </p:tav>
                                        <p:tav tm="100000">
                                          <p:val>
                                            <p:strVal val="#ppt_y"/>
                                          </p:val>
                                        </p:tav>
                                      </p:tavLst>
                                    </p:anim>
                                  </p:childTnLst>
                                </p:cTn>
                              </p:par>
                            </p:childTnLst>
                          </p:cTn>
                        </p:par>
                        <p:par>
                          <p:cTn id="554" fill="hold">
                            <p:stCondLst>
                              <p:cond delay="55000"/>
                            </p:stCondLst>
                            <p:childTnLst>
                              <p:par>
                                <p:cTn id="555" presetID="2" presetClass="entr" presetSubtype="4" fill="hold" grpId="0" nodeType="afterEffect">
                                  <p:stCondLst>
                                    <p:cond delay="0"/>
                                  </p:stCondLst>
                                  <p:childTnLst>
                                    <p:set>
                                      <p:cBhvr>
                                        <p:cTn id="556" dur="1" fill="hold">
                                          <p:stCondLst>
                                            <p:cond delay="0"/>
                                          </p:stCondLst>
                                        </p:cTn>
                                        <p:tgtEl>
                                          <p:spTgt spid="7242"/>
                                        </p:tgtEl>
                                        <p:attrNameLst>
                                          <p:attrName>style.visibility</p:attrName>
                                        </p:attrNameLst>
                                      </p:cBhvr>
                                      <p:to>
                                        <p:strVal val="visible"/>
                                      </p:to>
                                    </p:set>
                                    <p:anim calcmode="lin" valueType="num">
                                      <p:cBhvr additive="base">
                                        <p:cTn id="557" dur="250" fill="hold"/>
                                        <p:tgtEl>
                                          <p:spTgt spid="7242"/>
                                        </p:tgtEl>
                                        <p:attrNameLst>
                                          <p:attrName>ppt_x</p:attrName>
                                        </p:attrNameLst>
                                      </p:cBhvr>
                                      <p:tavLst>
                                        <p:tav tm="0">
                                          <p:val>
                                            <p:strVal val="#ppt_x"/>
                                          </p:val>
                                        </p:tav>
                                        <p:tav tm="100000">
                                          <p:val>
                                            <p:strVal val="#ppt_x"/>
                                          </p:val>
                                        </p:tav>
                                      </p:tavLst>
                                    </p:anim>
                                    <p:anim calcmode="lin" valueType="num">
                                      <p:cBhvr additive="base">
                                        <p:cTn id="558" dur="250" fill="hold"/>
                                        <p:tgtEl>
                                          <p:spTgt spid="7242"/>
                                        </p:tgtEl>
                                        <p:attrNameLst>
                                          <p:attrName>ppt_y</p:attrName>
                                        </p:attrNameLst>
                                      </p:cBhvr>
                                      <p:tavLst>
                                        <p:tav tm="0">
                                          <p:val>
                                            <p:strVal val="1+#ppt_h/2"/>
                                          </p:val>
                                        </p:tav>
                                        <p:tav tm="100000">
                                          <p:val>
                                            <p:strVal val="#ppt_y"/>
                                          </p:val>
                                        </p:tav>
                                      </p:tavLst>
                                    </p:anim>
                                  </p:childTnLst>
                                </p:cTn>
                              </p:par>
                            </p:childTnLst>
                          </p:cTn>
                        </p:par>
                        <p:par>
                          <p:cTn id="559" fill="hold">
                            <p:stCondLst>
                              <p:cond delay="55500"/>
                            </p:stCondLst>
                            <p:childTnLst>
                              <p:par>
                                <p:cTn id="560" presetID="2" presetClass="entr" presetSubtype="4" fill="hold" nodeType="afterEffect">
                                  <p:stCondLst>
                                    <p:cond delay="0"/>
                                  </p:stCondLst>
                                  <p:childTnLst>
                                    <p:set>
                                      <p:cBhvr>
                                        <p:cTn id="561" dur="1" fill="hold">
                                          <p:stCondLst>
                                            <p:cond delay="0"/>
                                          </p:stCondLst>
                                        </p:cTn>
                                        <p:tgtEl>
                                          <p:spTgt spid="108"/>
                                        </p:tgtEl>
                                        <p:attrNameLst>
                                          <p:attrName>style.visibility</p:attrName>
                                        </p:attrNameLst>
                                      </p:cBhvr>
                                      <p:to>
                                        <p:strVal val="visible"/>
                                      </p:to>
                                    </p:set>
                                    <p:anim calcmode="lin" valueType="num">
                                      <p:cBhvr additive="base">
                                        <p:cTn id="562" dur="250" fill="hold"/>
                                        <p:tgtEl>
                                          <p:spTgt spid="108"/>
                                        </p:tgtEl>
                                        <p:attrNameLst>
                                          <p:attrName>ppt_x</p:attrName>
                                        </p:attrNameLst>
                                      </p:cBhvr>
                                      <p:tavLst>
                                        <p:tav tm="0">
                                          <p:val>
                                            <p:strVal val="#ppt_x"/>
                                          </p:val>
                                        </p:tav>
                                        <p:tav tm="100000">
                                          <p:val>
                                            <p:strVal val="#ppt_x"/>
                                          </p:val>
                                        </p:tav>
                                      </p:tavLst>
                                    </p:anim>
                                    <p:anim calcmode="lin" valueType="num">
                                      <p:cBhvr additive="base">
                                        <p:cTn id="563" dur="250" fill="hold"/>
                                        <p:tgtEl>
                                          <p:spTgt spid="108"/>
                                        </p:tgtEl>
                                        <p:attrNameLst>
                                          <p:attrName>ppt_y</p:attrName>
                                        </p:attrNameLst>
                                      </p:cBhvr>
                                      <p:tavLst>
                                        <p:tav tm="0">
                                          <p:val>
                                            <p:strVal val="1+#ppt_h/2"/>
                                          </p:val>
                                        </p:tav>
                                        <p:tav tm="100000">
                                          <p:val>
                                            <p:strVal val="#ppt_y"/>
                                          </p:val>
                                        </p:tav>
                                      </p:tavLst>
                                    </p:anim>
                                  </p:childTnLst>
                                </p:cTn>
                              </p:par>
                            </p:childTnLst>
                          </p:cTn>
                        </p:par>
                        <p:par>
                          <p:cTn id="564" fill="hold">
                            <p:stCondLst>
                              <p:cond delay="56000"/>
                            </p:stCondLst>
                            <p:childTnLst>
                              <p:par>
                                <p:cTn id="565" presetID="2" presetClass="entr" presetSubtype="4" fill="hold" grpId="0" nodeType="afterEffect">
                                  <p:stCondLst>
                                    <p:cond delay="0"/>
                                  </p:stCondLst>
                                  <p:childTnLst>
                                    <p:set>
                                      <p:cBhvr>
                                        <p:cTn id="566" dur="1" fill="hold">
                                          <p:stCondLst>
                                            <p:cond delay="0"/>
                                          </p:stCondLst>
                                        </p:cTn>
                                        <p:tgtEl>
                                          <p:spTgt spid="112"/>
                                        </p:tgtEl>
                                        <p:attrNameLst>
                                          <p:attrName>style.visibility</p:attrName>
                                        </p:attrNameLst>
                                      </p:cBhvr>
                                      <p:to>
                                        <p:strVal val="visible"/>
                                      </p:to>
                                    </p:set>
                                    <p:anim calcmode="lin" valueType="num">
                                      <p:cBhvr additive="base">
                                        <p:cTn id="567" dur="250" fill="hold"/>
                                        <p:tgtEl>
                                          <p:spTgt spid="112"/>
                                        </p:tgtEl>
                                        <p:attrNameLst>
                                          <p:attrName>ppt_x</p:attrName>
                                        </p:attrNameLst>
                                      </p:cBhvr>
                                      <p:tavLst>
                                        <p:tav tm="0">
                                          <p:val>
                                            <p:strVal val="#ppt_x"/>
                                          </p:val>
                                        </p:tav>
                                        <p:tav tm="100000">
                                          <p:val>
                                            <p:strVal val="#ppt_x"/>
                                          </p:val>
                                        </p:tav>
                                      </p:tavLst>
                                    </p:anim>
                                    <p:anim calcmode="lin" valueType="num">
                                      <p:cBhvr additive="base">
                                        <p:cTn id="568" dur="250" fill="hold"/>
                                        <p:tgtEl>
                                          <p:spTgt spid="112"/>
                                        </p:tgtEl>
                                        <p:attrNameLst>
                                          <p:attrName>ppt_y</p:attrName>
                                        </p:attrNameLst>
                                      </p:cBhvr>
                                      <p:tavLst>
                                        <p:tav tm="0">
                                          <p:val>
                                            <p:strVal val="1+#ppt_h/2"/>
                                          </p:val>
                                        </p:tav>
                                        <p:tav tm="100000">
                                          <p:val>
                                            <p:strVal val="#ppt_y"/>
                                          </p:val>
                                        </p:tav>
                                      </p:tavLst>
                                    </p:anim>
                                  </p:childTnLst>
                                </p:cTn>
                              </p:par>
                            </p:childTnLst>
                          </p:cTn>
                        </p:par>
                        <p:par>
                          <p:cTn id="569" fill="hold">
                            <p:stCondLst>
                              <p:cond delay="56500"/>
                            </p:stCondLst>
                            <p:childTnLst>
                              <p:par>
                                <p:cTn id="570" presetID="2" presetClass="entr" presetSubtype="4" fill="hold" grpId="0" nodeType="afterEffect">
                                  <p:stCondLst>
                                    <p:cond delay="0"/>
                                  </p:stCondLst>
                                  <p:childTnLst>
                                    <p:set>
                                      <p:cBhvr>
                                        <p:cTn id="571" dur="1" fill="hold">
                                          <p:stCondLst>
                                            <p:cond delay="0"/>
                                          </p:stCondLst>
                                        </p:cTn>
                                        <p:tgtEl>
                                          <p:spTgt spid="114"/>
                                        </p:tgtEl>
                                        <p:attrNameLst>
                                          <p:attrName>style.visibility</p:attrName>
                                        </p:attrNameLst>
                                      </p:cBhvr>
                                      <p:to>
                                        <p:strVal val="visible"/>
                                      </p:to>
                                    </p:set>
                                    <p:anim calcmode="lin" valueType="num">
                                      <p:cBhvr additive="base">
                                        <p:cTn id="572" dur="250" fill="hold"/>
                                        <p:tgtEl>
                                          <p:spTgt spid="114"/>
                                        </p:tgtEl>
                                        <p:attrNameLst>
                                          <p:attrName>ppt_x</p:attrName>
                                        </p:attrNameLst>
                                      </p:cBhvr>
                                      <p:tavLst>
                                        <p:tav tm="0">
                                          <p:val>
                                            <p:strVal val="#ppt_x"/>
                                          </p:val>
                                        </p:tav>
                                        <p:tav tm="100000">
                                          <p:val>
                                            <p:strVal val="#ppt_x"/>
                                          </p:val>
                                        </p:tav>
                                      </p:tavLst>
                                    </p:anim>
                                    <p:anim calcmode="lin" valueType="num">
                                      <p:cBhvr additive="base">
                                        <p:cTn id="573" dur="250" fill="hold"/>
                                        <p:tgtEl>
                                          <p:spTgt spid="114"/>
                                        </p:tgtEl>
                                        <p:attrNameLst>
                                          <p:attrName>ppt_y</p:attrName>
                                        </p:attrNameLst>
                                      </p:cBhvr>
                                      <p:tavLst>
                                        <p:tav tm="0">
                                          <p:val>
                                            <p:strVal val="1+#ppt_h/2"/>
                                          </p:val>
                                        </p:tav>
                                        <p:tav tm="100000">
                                          <p:val>
                                            <p:strVal val="#ppt_y"/>
                                          </p:val>
                                        </p:tav>
                                      </p:tavLst>
                                    </p:anim>
                                  </p:childTnLst>
                                </p:cTn>
                              </p:par>
                            </p:childTnLst>
                          </p:cTn>
                        </p:par>
                        <p:par>
                          <p:cTn id="574" fill="hold">
                            <p:stCondLst>
                              <p:cond delay="57000"/>
                            </p:stCondLst>
                            <p:childTnLst>
                              <p:par>
                                <p:cTn id="575" presetID="2" presetClass="entr" presetSubtype="4" fill="hold" grpId="0" nodeType="afterEffect">
                                  <p:stCondLst>
                                    <p:cond delay="0"/>
                                  </p:stCondLst>
                                  <p:childTnLst>
                                    <p:set>
                                      <p:cBhvr>
                                        <p:cTn id="576" dur="1" fill="hold">
                                          <p:stCondLst>
                                            <p:cond delay="0"/>
                                          </p:stCondLst>
                                        </p:cTn>
                                        <p:tgtEl>
                                          <p:spTgt spid="115"/>
                                        </p:tgtEl>
                                        <p:attrNameLst>
                                          <p:attrName>style.visibility</p:attrName>
                                        </p:attrNameLst>
                                      </p:cBhvr>
                                      <p:to>
                                        <p:strVal val="visible"/>
                                      </p:to>
                                    </p:set>
                                    <p:anim calcmode="lin" valueType="num">
                                      <p:cBhvr additive="base">
                                        <p:cTn id="577" dur="250" fill="hold"/>
                                        <p:tgtEl>
                                          <p:spTgt spid="115"/>
                                        </p:tgtEl>
                                        <p:attrNameLst>
                                          <p:attrName>ppt_x</p:attrName>
                                        </p:attrNameLst>
                                      </p:cBhvr>
                                      <p:tavLst>
                                        <p:tav tm="0">
                                          <p:val>
                                            <p:strVal val="#ppt_x"/>
                                          </p:val>
                                        </p:tav>
                                        <p:tav tm="100000">
                                          <p:val>
                                            <p:strVal val="#ppt_x"/>
                                          </p:val>
                                        </p:tav>
                                      </p:tavLst>
                                    </p:anim>
                                    <p:anim calcmode="lin" valueType="num">
                                      <p:cBhvr additive="base">
                                        <p:cTn id="578" dur="250" fill="hold"/>
                                        <p:tgtEl>
                                          <p:spTgt spid="115"/>
                                        </p:tgtEl>
                                        <p:attrNameLst>
                                          <p:attrName>ppt_y</p:attrName>
                                        </p:attrNameLst>
                                      </p:cBhvr>
                                      <p:tavLst>
                                        <p:tav tm="0">
                                          <p:val>
                                            <p:strVal val="1+#ppt_h/2"/>
                                          </p:val>
                                        </p:tav>
                                        <p:tav tm="100000">
                                          <p:val>
                                            <p:strVal val="#ppt_y"/>
                                          </p:val>
                                        </p:tav>
                                      </p:tavLst>
                                    </p:anim>
                                  </p:childTnLst>
                                </p:cTn>
                              </p:par>
                            </p:childTnLst>
                          </p:cTn>
                        </p:par>
                        <p:par>
                          <p:cTn id="579" fill="hold">
                            <p:stCondLst>
                              <p:cond delay="57500"/>
                            </p:stCondLst>
                            <p:childTnLst>
                              <p:par>
                                <p:cTn id="580" presetID="2" presetClass="entr" presetSubtype="4" fill="hold" grpId="0" nodeType="afterEffect">
                                  <p:stCondLst>
                                    <p:cond delay="0"/>
                                  </p:stCondLst>
                                  <p:childTnLst>
                                    <p:set>
                                      <p:cBhvr>
                                        <p:cTn id="581" dur="1" fill="hold">
                                          <p:stCondLst>
                                            <p:cond delay="0"/>
                                          </p:stCondLst>
                                        </p:cTn>
                                        <p:tgtEl>
                                          <p:spTgt spid="116"/>
                                        </p:tgtEl>
                                        <p:attrNameLst>
                                          <p:attrName>style.visibility</p:attrName>
                                        </p:attrNameLst>
                                      </p:cBhvr>
                                      <p:to>
                                        <p:strVal val="visible"/>
                                      </p:to>
                                    </p:set>
                                    <p:anim calcmode="lin" valueType="num">
                                      <p:cBhvr additive="base">
                                        <p:cTn id="582" dur="250" fill="hold"/>
                                        <p:tgtEl>
                                          <p:spTgt spid="116"/>
                                        </p:tgtEl>
                                        <p:attrNameLst>
                                          <p:attrName>ppt_x</p:attrName>
                                        </p:attrNameLst>
                                      </p:cBhvr>
                                      <p:tavLst>
                                        <p:tav tm="0">
                                          <p:val>
                                            <p:strVal val="#ppt_x"/>
                                          </p:val>
                                        </p:tav>
                                        <p:tav tm="100000">
                                          <p:val>
                                            <p:strVal val="#ppt_x"/>
                                          </p:val>
                                        </p:tav>
                                      </p:tavLst>
                                    </p:anim>
                                    <p:anim calcmode="lin" valueType="num">
                                      <p:cBhvr additive="base">
                                        <p:cTn id="583" dur="250" fill="hold"/>
                                        <p:tgtEl>
                                          <p:spTgt spid="116"/>
                                        </p:tgtEl>
                                        <p:attrNameLst>
                                          <p:attrName>ppt_y</p:attrName>
                                        </p:attrNameLst>
                                      </p:cBhvr>
                                      <p:tavLst>
                                        <p:tav tm="0">
                                          <p:val>
                                            <p:strVal val="1+#ppt_h/2"/>
                                          </p:val>
                                        </p:tav>
                                        <p:tav tm="100000">
                                          <p:val>
                                            <p:strVal val="#ppt_y"/>
                                          </p:val>
                                        </p:tav>
                                      </p:tavLst>
                                    </p:anim>
                                  </p:childTnLst>
                                </p:cTn>
                              </p:par>
                            </p:childTnLst>
                          </p:cTn>
                        </p:par>
                        <p:par>
                          <p:cTn id="584" fill="hold">
                            <p:stCondLst>
                              <p:cond delay="58000"/>
                            </p:stCondLst>
                            <p:childTnLst>
                              <p:par>
                                <p:cTn id="585" presetID="2" presetClass="entr" presetSubtype="4" fill="hold" grpId="0" nodeType="afterEffect">
                                  <p:stCondLst>
                                    <p:cond delay="0"/>
                                  </p:stCondLst>
                                  <p:childTnLst>
                                    <p:set>
                                      <p:cBhvr>
                                        <p:cTn id="586" dur="1" fill="hold">
                                          <p:stCondLst>
                                            <p:cond delay="0"/>
                                          </p:stCondLst>
                                        </p:cTn>
                                        <p:tgtEl>
                                          <p:spTgt spid="117"/>
                                        </p:tgtEl>
                                        <p:attrNameLst>
                                          <p:attrName>style.visibility</p:attrName>
                                        </p:attrNameLst>
                                      </p:cBhvr>
                                      <p:to>
                                        <p:strVal val="visible"/>
                                      </p:to>
                                    </p:set>
                                    <p:anim calcmode="lin" valueType="num">
                                      <p:cBhvr additive="base">
                                        <p:cTn id="587" dur="250" fill="hold"/>
                                        <p:tgtEl>
                                          <p:spTgt spid="117"/>
                                        </p:tgtEl>
                                        <p:attrNameLst>
                                          <p:attrName>ppt_x</p:attrName>
                                        </p:attrNameLst>
                                      </p:cBhvr>
                                      <p:tavLst>
                                        <p:tav tm="0">
                                          <p:val>
                                            <p:strVal val="#ppt_x"/>
                                          </p:val>
                                        </p:tav>
                                        <p:tav tm="100000">
                                          <p:val>
                                            <p:strVal val="#ppt_x"/>
                                          </p:val>
                                        </p:tav>
                                      </p:tavLst>
                                    </p:anim>
                                    <p:anim calcmode="lin" valueType="num">
                                      <p:cBhvr additive="base">
                                        <p:cTn id="588" dur="250" fill="hold"/>
                                        <p:tgtEl>
                                          <p:spTgt spid="117"/>
                                        </p:tgtEl>
                                        <p:attrNameLst>
                                          <p:attrName>ppt_y</p:attrName>
                                        </p:attrNameLst>
                                      </p:cBhvr>
                                      <p:tavLst>
                                        <p:tav tm="0">
                                          <p:val>
                                            <p:strVal val="1+#ppt_h/2"/>
                                          </p:val>
                                        </p:tav>
                                        <p:tav tm="100000">
                                          <p:val>
                                            <p:strVal val="#ppt_y"/>
                                          </p:val>
                                        </p:tav>
                                      </p:tavLst>
                                    </p:anim>
                                  </p:childTnLst>
                                </p:cTn>
                              </p:par>
                            </p:childTnLst>
                          </p:cTn>
                        </p:par>
                        <p:par>
                          <p:cTn id="589" fill="hold">
                            <p:stCondLst>
                              <p:cond delay="58500"/>
                            </p:stCondLst>
                            <p:childTnLst>
                              <p:par>
                                <p:cTn id="590" presetID="2" presetClass="entr" presetSubtype="4" fill="hold" grpId="0" nodeType="afterEffect">
                                  <p:stCondLst>
                                    <p:cond delay="0"/>
                                  </p:stCondLst>
                                  <p:childTnLst>
                                    <p:set>
                                      <p:cBhvr>
                                        <p:cTn id="591" dur="1" fill="hold">
                                          <p:stCondLst>
                                            <p:cond delay="0"/>
                                          </p:stCondLst>
                                        </p:cTn>
                                        <p:tgtEl>
                                          <p:spTgt spid="118"/>
                                        </p:tgtEl>
                                        <p:attrNameLst>
                                          <p:attrName>style.visibility</p:attrName>
                                        </p:attrNameLst>
                                      </p:cBhvr>
                                      <p:to>
                                        <p:strVal val="visible"/>
                                      </p:to>
                                    </p:set>
                                    <p:anim calcmode="lin" valueType="num">
                                      <p:cBhvr additive="base">
                                        <p:cTn id="592" dur="250" fill="hold"/>
                                        <p:tgtEl>
                                          <p:spTgt spid="118"/>
                                        </p:tgtEl>
                                        <p:attrNameLst>
                                          <p:attrName>ppt_x</p:attrName>
                                        </p:attrNameLst>
                                      </p:cBhvr>
                                      <p:tavLst>
                                        <p:tav tm="0">
                                          <p:val>
                                            <p:strVal val="#ppt_x"/>
                                          </p:val>
                                        </p:tav>
                                        <p:tav tm="100000">
                                          <p:val>
                                            <p:strVal val="#ppt_x"/>
                                          </p:val>
                                        </p:tav>
                                      </p:tavLst>
                                    </p:anim>
                                    <p:anim calcmode="lin" valueType="num">
                                      <p:cBhvr additive="base">
                                        <p:cTn id="593" dur="250" fill="hold"/>
                                        <p:tgtEl>
                                          <p:spTgt spid="118"/>
                                        </p:tgtEl>
                                        <p:attrNameLst>
                                          <p:attrName>ppt_y</p:attrName>
                                        </p:attrNameLst>
                                      </p:cBhvr>
                                      <p:tavLst>
                                        <p:tav tm="0">
                                          <p:val>
                                            <p:strVal val="1+#ppt_h/2"/>
                                          </p:val>
                                        </p:tav>
                                        <p:tav tm="100000">
                                          <p:val>
                                            <p:strVal val="#ppt_y"/>
                                          </p:val>
                                        </p:tav>
                                      </p:tavLst>
                                    </p:anim>
                                  </p:childTnLst>
                                </p:cTn>
                              </p:par>
                            </p:childTnLst>
                          </p:cTn>
                        </p:par>
                        <p:par>
                          <p:cTn id="594" fill="hold">
                            <p:stCondLst>
                              <p:cond delay="59000"/>
                            </p:stCondLst>
                            <p:childTnLst>
                              <p:par>
                                <p:cTn id="595" presetID="2" presetClass="entr" presetSubtype="4" fill="hold" grpId="0" nodeType="afterEffect">
                                  <p:stCondLst>
                                    <p:cond delay="0"/>
                                  </p:stCondLst>
                                  <p:childTnLst>
                                    <p:set>
                                      <p:cBhvr>
                                        <p:cTn id="596" dur="1" fill="hold">
                                          <p:stCondLst>
                                            <p:cond delay="0"/>
                                          </p:stCondLst>
                                        </p:cTn>
                                        <p:tgtEl>
                                          <p:spTgt spid="119"/>
                                        </p:tgtEl>
                                        <p:attrNameLst>
                                          <p:attrName>style.visibility</p:attrName>
                                        </p:attrNameLst>
                                      </p:cBhvr>
                                      <p:to>
                                        <p:strVal val="visible"/>
                                      </p:to>
                                    </p:set>
                                    <p:anim calcmode="lin" valueType="num">
                                      <p:cBhvr additive="base">
                                        <p:cTn id="597" dur="250" fill="hold"/>
                                        <p:tgtEl>
                                          <p:spTgt spid="119"/>
                                        </p:tgtEl>
                                        <p:attrNameLst>
                                          <p:attrName>ppt_x</p:attrName>
                                        </p:attrNameLst>
                                      </p:cBhvr>
                                      <p:tavLst>
                                        <p:tav tm="0">
                                          <p:val>
                                            <p:strVal val="#ppt_x"/>
                                          </p:val>
                                        </p:tav>
                                        <p:tav tm="100000">
                                          <p:val>
                                            <p:strVal val="#ppt_x"/>
                                          </p:val>
                                        </p:tav>
                                      </p:tavLst>
                                    </p:anim>
                                    <p:anim calcmode="lin" valueType="num">
                                      <p:cBhvr additive="base">
                                        <p:cTn id="598" dur="250" fill="hold"/>
                                        <p:tgtEl>
                                          <p:spTgt spid="119"/>
                                        </p:tgtEl>
                                        <p:attrNameLst>
                                          <p:attrName>ppt_y</p:attrName>
                                        </p:attrNameLst>
                                      </p:cBhvr>
                                      <p:tavLst>
                                        <p:tav tm="0">
                                          <p:val>
                                            <p:strVal val="1+#ppt_h/2"/>
                                          </p:val>
                                        </p:tav>
                                        <p:tav tm="100000">
                                          <p:val>
                                            <p:strVal val="#ppt_y"/>
                                          </p:val>
                                        </p:tav>
                                      </p:tavLst>
                                    </p:anim>
                                  </p:childTnLst>
                                </p:cTn>
                              </p:par>
                            </p:childTnLst>
                          </p:cTn>
                        </p:par>
                        <p:par>
                          <p:cTn id="599" fill="hold">
                            <p:stCondLst>
                              <p:cond delay="59500"/>
                            </p:stCondLst>
                            <p:childTnLst>
                              <p:par>
                                <p:cTn id="600" presetID="2" presetClass="entr" presetSubtype="4" fill="hold" grpId="0" nodeType="afterEffect">
                                  <p:stCondLst>
                                    <p:cond delay="0"/>
                                  </p:stCondLst>
                                  <p:childTnLst>
                                    <p:set>
                                      <p:cBhvr>
                                        <p:cTn id="601" dur="1" fill="hold">
                                          <p:stCondLst>
                                            <p:cond delay="0"/>
                                          </p:stCondLst>
                                        </p:cTn>
                                        <p:tgtEl>
                                          <p:spTgt spid="120"/>
                                        </p:tgtEl>
                                        <p:attrNameLst>
                                          <p:attrName>style.visibility</p:attrName>
                                        </p:attrNameLst>
                                      </p:cBhvr>
                                      <p:to>
                                        <p:strVal val="visible"/>
                                      </p:to>
                                    </p:set>
                                    <p:anim calcmode="lin" valueType="num">
                                      <p:cBhvr additive="base">
                                        <p:cTn id="602" dur="250" fill="hold"/>
                                        <p:tgtEl>
                                          <p:spTgt spid="120"/>
                                        </p:tgtEl>
                                        <p:attrNameLst>
                                          <p:attrName>ppt_x</p:attrName>
                                        </p:attrNameLst>
                                      </p:cBhvr>
                                      <p:tavLst>
                                        <p:tav tm="0">
                                          <p:val>
                                            <p:strVal val="#ppt_x"/>
                                          </p:val>
                                        </p:tav>
                                        <p:tav tm="100000">
                                          <p:val>
                                            <p:strVal val="#ppt_x"/>
                                          </p:val>
                                        </p:tav>
                                      </p:tavLst>
                                    </p:anim>
                                    <p:anim calcmode="lin" valueType="num">
                                      <p:cBhvr additive="base">
                                        <p:cTn id="603" dur="250" fill="hold"/>
                                        <p:tgtEl>
                                          <p:spTgt spid="120"/>
                                        </p:tgtEl>
                                        <p:attrNameLst>
                                          <p:attrName>ppt_y</p:attrName>
                                        </p:attrNameLst>
                                      </p:cBhvr>
                                      <p:tavLst>
                                        <p:tav tm="0">
                                          <p:val>
                                            <p:strVal val="1+#ppt_h/2"/>
                                          </p:val>
                                        </p:tav>
                                        <p:tav tm="100000">
                                          <p:val>
                                            <p:strVal val="#ppt_y"/>
                                          </p:val>
                                        </p:tav>
                                      </p:tavLst>
                                    </p:anim>
                                  </p:childTnLst>
                                </p:cTn>
                              </p:par>
                            </p:childTnLst>
                          </p:cTn>
                        </p:par>
                        <p:par>
                          <p:cTn id="604" fill="hold">
                            <p:stCondLst>
                              <p:cond delay="60000"/>
                            </p:stCondLst>
                            <p:childTnLst>
                              <p:par>
                                <p:cTn id="605" presetID="2" presetClass="entr" presetSubtype="4" fill="hold" grpId="0" nodeType="afterEffect">
                                  <p:stCondLst>
                                    <p:cond delay="0"/>
                                  </p:stCondLst>
                                  <p:childTnLst>
                                    <p:set>
                                      <p:cBhvr>
                                        <p:cTn id="606" dur="1" fill="hold">
                                          <p:stCondLst>
                                            <p:cond delay="0"/>
                                          </p:stCondLst>
                                        </p:cTn>
                                        <p:tgtEl>
                                          <p:spTgt spid="121"/>
                                        </p:tgtEl>
                                        <p:attrNameLst>
                                          <p:attrName>style.visibility</p:attrName>
                                        </p:attrNameLst>
                                      </p:cBhvr>
                                      <p:to>
                                        <p:strVal val="visible"/>
                                      </p:to>
                                    </p:set>
                                    <p:anim calcmode="lin" valueType="num">
                                      <p:cBhvr additive="base">
                                        <p:cTn id="607" dur="250" fill="hold"/>
                                        <p:tgtEl>
                                          <p:spTgt spid="121"/>
                                        </p:tgtEl>
                                        <p:attrNameLst>
                                          <p:attrName>ppt_x</p:attrName>
                                        </p:attrNameLst>
                                      </p:cBhvr>
                                      <p:tavLst>
                                        <p:tav tm="0">
                                          <p:val>
                                            <p:strVal val="#ppt_x"/>
                                          </p:val>
                                        </p:tav>
                                        <p:tav tm="100000">
                                          <p:val>
                                            <p:strVal val="#ppt_x"/>
                                          </p:val>
                                        </p:tav>
                                      </p:tavLst>
                                    </p:anim>
                                    <p:anim calcmode="lin" valueType="num">
                                      <p:cBhvr additive="base">
                                        <p:cTn id="608" dur="250" fill="hold"/>
                                        <p:tgtEl>
                                          <p:spTgt spid="121"/>
                                        </p:tgtEl>
                                        <p:attrNameLst>
                                          <p:attrName>ppt_y</p:attrName>
                                        </p:attrNameLst>
                                      </p:cBhvr>
                                      <p:tavLst>
                                        <p:tav tm="0">
                                          <p:val>
                                            <p:strVal val="1+#ppt_h/2"/>
                                          </p:val>
                                        </p:tav>
                                        <p:tav tm="100000">
                                          <p:val>
                                            <p:strVal val="#ppt_y"/>
                                          </p:val>
                                        </p:tav>
                                      </p:tavLst>
                                    </p:anim>
                                  </p:childTnLst>
                                </p:cTn>
                              </p:par>
                            </p:childTnLst>
                          </p:cTn>
                        </p:par>
                        <p:par>
                          <p:cTn id="609" fill="hold">
                            <p:stCondLst>
                              <p:cond delay="60500"/>
                            </p:stCondLst>
                            <p:childTnLst>
                              <p:par>
                                <p:cTn id="610" presetID="2" presetClass="entr" presetSubtype="4" fill="hold" grpId="0" nodeType="afterEffect">
                                  <p:stCondLst>
                                    <p:cond delay="0"/>
                                  </p:stCondLst>
                                  <p:childTnLst>
                                    <p:set>
                                      <p:cBhvr>
                                        <p:cTn id="611" dur="1" fill="hold">
                                          <p:stCondLst>
                                            <p:cond delay="0"/>
                                          </p:stCondLst>
                                        </p:cTn>
                                        <p:tgtEl>
                                          <p:spTgt spid="122"/>
                                        </p:tgtEl>
                                        <p:attrNameLst>
                                          <p:attrName>style.visibility</p:attrName>
                                        </p:attrNameLst>
                                      </p:cBhvr>
                                      <p:to>
                                        <p:strVal val="visible"/>
                                      </p:to>
                                    </p:set>
                                    <p:anim calcmode="lin" valueType="num">
                                      <p:cBhvr additive="base">
                                        <p:cTn id="612" dur="250" fill="hold"/>
                                        <p:tgtEl>
                                          <p:spTgt spid="122"/>
                                        </p:tgtEl>
                                        <p:attrNameLst>
                                          <p:attrName>ppt_x</p:attrName>
                                        </p:attrNameLst>
                                      </p:cBhvr>
                                      <p:tavLst>
                                        <p:tav tm="0">
                                          <p:val>
                                            <p:strVal val="#ppt_x"/>
                                          </p:val>
                                        </p:tav>
                                        <p:tav tm="100000">
                                          <p:val>
                                            <p:strVal val="#ppt_x"/>
                                          </p:val>
                                        </p:tav>
                                      </p:tavLst>
                                    </p:anim>
                                    <p:anim calcmode="lin" valueType="num">
                                      <p:cBhvr additive="base">
                                        <p:cTn id="613" dur="250" fill="hold"/>
                                        <p:tgtEl>
                                          <p:spTgt spid="122"/>
                                        </p:tgtEl>
                                        <p:attrNameLst>
                                          <p:attrName>ppt_y</p:attrName>
                                        </p:attrNameLst>
                                      </p:cBhvr>
                                      <p:tavLst>
                                        <p:tav tm="0">
                                          <p:val>
                                            <p:strVal val="1+#ppt_h/2"/>
                                          </p:val>
                                        </p:tav>
                                        <p:tav tm="100000">
                                          <p:val>
                                            <p:strVal val="#ppt_y"/>
                                          </p:val>
                                        </p:tav>
                                      </p:tavLst>
                                    </p:anim>
                                  </p:childTnLst>
                                </p:cTn>
                              </p:par>
                            </p:childTnLst>
                          </p:cTn>
                        </p:par>
                        <p:par>
                          <p:cTn id="614" fill="hold">
                            <p:stCondLst>
                              <p:cond delay="61000"/>
                            </p:stCondLst>
                            <p:childTnLst>
                              <p:par>
                                <p:cTn id="615" presetID="2" presetClass="entr" presetSubtype="4" fill="hold" grpId="0" nodeType="afterEffect">
                                  <p:stCondLst>
                                    <p:cond delay="0"/>
                                  </p:stCondLst>
                                  <p:childTnLst>
                                    <p:set>
                                      <p:cBhvr>
                                        <p:cTn id="616" dur="1" fill="hold">
                                          <p:stCondLst>
                                            <p:cond delay="0"/>
                                          </p:stCondLst>
                                        </p:cTn>
                                        <p:tgtEl>
                                          <p:spTgt spid="123"/>
                                        </p:tgtEl>
                                        <p:attrNameLst>
                                          <p:attrName>style.visibility</p:attrName>
                                        </p:attrNameLst>
                                      </p:cBhvr>
                                      <p:to>
                                        <p:strVal val="visible"/>
                                      </p:to>
                                    </p:set>
                                    <p:anim calcmode="lin" valueType="num">
                                      <p:cBhvr additive="base">
                                        <p:cTn id="617" dur="250" fill="hold"/>
                                        <p:tgtEl>
                                          <p:spTgt spid="123"/>
                                        </p:tgtEl>
                                        <p:attrNameLst>
                                          <p:attrName>ppt_x</p:attrName>
                                        </p:attrNameLst>
                                      </p:cBhvr>
                                      <p:tavLst>
                                        <p:tav tm="0">
                                          <p:val>
                                            <p:strVal val="#ppt_x"/>
                                          </p:val>
                                        </p:tav>
                                        <p:tav tm="100000">
                                          <p:val>
                                            <p:strVal val="#ppt_x"/>
                                          </p:val>
                                        </p:tav>
                                      </p:tavLst>
                                    </p:anim>
                                    <p:anim calcmode="lin" valueType="num">
                                      <p:cBhvr additive="base">
                                        <p:cTn id="618" dur="250" fill="hold"/>
                                        <p:tgtEl>
                                          <p:spTgt spid="123"/>
                                        </p:tgtEl>
                                        <p:attrNameLst>
                                          <p:attrName>ppt_y</p:attrName>
                                        </p:attrNameLst>
                                      </p:cBhvr>
                                      <p:tavLst>
                                        <p:tav tm="0">
                                          <p:val>
                                            <p:strVal val="1+#ppt_h/2"/>
                                          </p:val>
                                        </p:tav>
                                        <p:tav tm="100000">
                                          <p:val>
                                            <p:strVal val="#ppt_y"/>
                                          </p:val>
                                        </p:tav>
                                      </p:tavLst>
                                    </p:anim>
                                  </p:childTnLst>
                                </p:cTn>
                              </p:par>
                            </p:childTnLst>
                          </p:cTn>
                        </p:par>
                        <p:par>
                          <p:cTn id="619" fill="hold">
                            <p:stCondLst>
                              <p:cond delay="61500"/>
                            </p:stCondLst>
                            <p:childTnLst>
                              <p:par>
                                <p:cTn id="620" presetID="2" presetClass="entr" presetSubtype="4" fill="hold" grpId="0" nodeType="afterEffect">
                                  <p:stCondLst>
                                    <p:cond delay="0"/>
                                  </p:stCondLst>
                                  <p:childTnLst>
                                    <p:set>
                                      <p:cBhvr>
                                        <p:cTn id="621" dur="1" fill="hold">
                                          <p:stCondLst>
                                            <p:cond delay="0"/>
                                          </p:stCondLst>
                                        </p:cTn>
                                        <p:tgtEl>
                                          <p:spTgt spid="124"/>
                                        </p:tgtEl>
                                        <p:attrNameLst>
                                          <p:attrName>style.visibility</p:attrName>
                                        </p:attrNameLst>
                                      </p:cBhvr>
                                      <p:to>
                                        <p:strVal val="visible"/>
                                      </p:to>
                                    </p:set>
                                    <p:anim calcmode="lin" valueType="num">
                                      <p:cBhvr additive="base">
                                        <p:cTn id="622" dur="250" fill="hold"/>
                                        <p:tgtEl>
                                          <p:spTgt spid="124"/>
                                        </p:tgtEl>
                                        <p:attrNameLst>
                                          <p:attrName>ppt_x</p:attrName>
                                        </p:attrNameLst>
                                      </p:cBhvr>
                                      <p:tavLst>
                                        <p:tav tm="0">
                                          <p:val>
                                            <p:strVal val="#ppt_x"/>
                                          </p:val>
                                        </p:tav>
                                        <p:tav tm="100000">
                                          <p:val>
                                            <p:strVal val="#ppt_x"/>
                                          </p:val>
                                        </p:tav>
                                      </p:tavLst>
                                    </p:anim>
                                    <p:anim calcmode="lin" valueType="num">
                                      <p:cBhvr additive="base">
                                        <p:cTn id="623" dur="250" fill="hold"/>
                                        <p:tgtEl>
                                          <p:spTgt spid="124"/>
                                        </p:tgtEl>
                                        <p:attrNameLst>
                                          <p:attrName>ppt_y</p:attrName>
                                        </p:attrNameLst>
                                      </p:cBhvr>
                                      <p:tavLst>
                                        <p:tav tm="0">
                                          <p:val>
                                            <p:strVal val="1+#ppt_h/2"/>
                                          </p:val>
                                        </p:tav>
                                        <p:tav tm="100000">
                                          <p:val>
                                            <p:strVal val="#ppt_y"/>
                                          </p:val>
                                        </p:tav>
                                      </p:tavLst>
                                    </p:anim>
                                  </p:childTnLst>
                                </p:cTn>
                              </p:par>
                            </p:childTnLst>
                          </p:cTn>
                        </p:par>
                        <p:par>
                          <p:cTn id="624" fill="hold">
                            <p:stCondLst>
                              <p:cond delay="62000"/>
                            </p:stCondLst>
                            <p:childTnLst>
                              <p:par>
                                <p:cTn id="625" presetID="2" presetClass="entr" presetSubtype="4" fill="hold" grpId="0" nodeType="afterEffect">
                                  <p:stCondLst>
                                    <p:cond delay="0"/>
                                  </p:stCondLst>
                                  <p:childTnLst>
                                    <p:set>
                                      <p:cBhvr>
                                        <p:cTn id="626" dur="1" fill="hold">
                                          <p:stCondLst>
                                            <p:cond delay="0"/>
                                          </p:stCondLst>
                                        </p:cTn>
                                        <p:tgtEl>
                                          <p:spTgt spid="125"/>
                                        </p:tgtEl>
                                        <p:attrNameLst>
                                          <p:attrName>style.visibility</p:attrName>
                                        </p:attrNameLst>
                                      </p:cBhvr>
                                      <p:to>
                                        <p:strVal val="visible"/>
                                      </p:to>
                                    </p:set>
                                    <p:anim calcmode="lin" valueType="num">
                                      <p:cBhvr additive="base">
                                        <p:cTn id="627" dur="250" fill="hold"/>
                                        <p:tgtEl>
                                          <p:spTgt spid="125"/>
                                        </p:tgtEl>
                                        <p:attrNameLst>
                                          <p:attrName>ppt_x</p:attrName>
                                        </p:attrNameLst>
                                      </p:cBhvr>
                                      <p:tavLst>
                                        <p:tav tm="0">
                                          <p:val>
                                            <p:strVal val="#ppt_x"/>
                                          </p:val>
                                        </p:tav>
                                        <p:tav tm="100000">
                                          <p:val>
                                            <p:strVal val="#ppt_x"/>
                                          </p:val>
                                        </p:tav>
                                      </p:tavLst>
                                    </p:anim>
                                    <p:anim calcmode="lin" valueType="num">
                                      <p:cBhvr additive="base">
                                        <p:cTn id="628" dur="250" fill="hold"/>
                                        <p:tgtEl>
                                          <p:spTgt spid="125"/>
                                        </p:tgtEl>
                                        <p:attrNameLst>
                                          <p:attrName>ppt_y</p:attrName>
                                        </p:attrNameLst>
                                      </p:cBhvr>
                                      <p:tavLst>
                                        <p:tav tm="0">
                                          <p:val>
                                            <p:strVal val="1+#ppt_h/2"/>
                                          </p:val>
                                        </p:tav>
                                        <p:tav tm="100000">
                                          <p:val>
                                            <p:strVal val="#ppt_y"/>
                                          </p:val>
                                        </p:tav>
                                      </p:tavLst>
                                    </p:anim>
                                  </p:childTnLst>
                                </p:cTn>
                              </p:par>
                            </p:childTnLst>
                          </p:cTn>
                        </p:par>
                        <p:par>
                          <p:cTn id="629" fill="hold">
                            <p:stCondLst>
                              <p:cond delay="62500"/>
                            </p:stCondLst>
                            <p:childTnLst>
                              <p:par>
                                <p:cTn id="630" presetID="2" presetClass="entr" presetSubtype="4" fill="hold" grpId="0" nodeType="afterEffect">
                                  <p:stCondLst>
                                    <p:cond delay="0"/>
                                  </p:stCondLst>
                                  <p:childTnLst>
                                    <p:set>
                                      <p:cBhvr>
                                        <p:cTn id="631" dur="1" fill="hold">
                                          <p:stCondLst>
                                            <p:cond delay="0"/>
                                          </p:stCondLst>
                                        </p:cTn>
                                        <p:tgtEl>
                                          <p:spTgt spid="126"/>
                                        </p:tgtEl>
                                        <p:attrNameLst>
                                          <p:attrName>style.visibility</p:attrName>
                                        </p:attrNameLst>
                                      </p:cBhvr>
                                      <p:to>
                                        <p:strVal val="visible"/>
                                      </p:to>
                                    </p:set>
                                    <p:anim calcmode="lin" valueType="num">
                                      <p:cBhvr additive="base">
                                        <p:cTn id="632" dur="250" fill="hold"/>
                                        <p:tgtEl>
                                          <p:spTgt spid="126"/>
                                        </p:tgtEl>
                                        <p:attrNameLst>
                                          <p:attrName>ppt_x</p:attrName>
                                        </p:attrNameLst>
                                      </p:cBhvr>
                                      <p:tavLst>
                                        <p:tav tm="0">
                                          <p:val>
                                            <p:strVal val="#ppt_x"/>
                                          </p:val>
                                        </p:tav>
                                        <p:tav tm="100000">
                                          <p:val>
                                            <p:strVal val="#ppt_x"/>
                                          </p:val>
                                        </p:tav>
                                      </p:tavLst>
                                    </p:anim>
                                    <p:anim calcmode="lin" valueType="num">
                                      <p:cBhvr additive="base">
                                        <p:cTn id="633" dur="250" fill="hold"/>
                                        <p:tgtEl>
                                          <p:spTgt spid="126"/>
                                        </p:tgtEl>
                                        <p:attrNameLst>
                                          <p:attrName>ppt_y</p:attrName>
                                        </p:attrNameLst>
                                      </p:cBhvr>
                                      <p:tavLst>
                                        <p:tav tm="0">
                                          <p:val>
                                            <p:strVal val="1+#ppt_h/2"/>
                                          </p:val>
                                        </p:tav>
                                        <p:tav tm="100000">
                                          <p:val>
                                            <p:strVal val="#ppt_y"/>
                                          </p:val>
                                        </p:tav>
                                      </p:tavLst>
                                    </p:anim>
                                  </p:childTnLst>
                                </p:cTn>
                              </p:par>
                            </p:childTnLst>
                          </p:cTn>
                        </p:par>
                        <p:par>
                          <p:cTn id="634" fill="hold">
                            <p:stCondLst>
                              <p:cond delay="63000"/>
                            </p:stCondLst>
                            <p:childTnLst>
                              <p:par>
                                <p:cTn id="635" presetID="2" presetClass="entr" presetSubtype="4" fill="hold" grpId="0" nodeType="afterEffect">
                                  <p:stCondLst>
                                    <p:cond delay="0"/>
                                  </p:stCondLst>
                                  <p:childTnLst>
                                    <p:set>
                                      <p:cBhvr>
                                        <p:cTn id="636" dur="1" fill="hold">
                                          <p:stCondLst>
                                            <p:cond delay="0"/>
                                          </p:stCondLst>
                                        </p:cTn>
                                        <p:tgtEl>
                                          <p:spTgt spid="127"/>
                                        </p:tgtEl>
                                        <p:attrNameLst>
                                          <p:attrName>style.visibility</p:attrName>
                                        </p:attrNameLst>
                                      </p:cBhvr>
                                      <p:to>
                                        <p:strVal val="visible"/>
                                      </p:to>
                                    </p:set>
                                    <p:anim calcmode="lin" valueType="num">
                                      <p:cBhvr additive="base">
                                        <p:cTn id="637" dur="250" fill="hold"/>
                                        <p:tgtEl>
                                          <p:spTgt spid="127"/>
                                        </p:tgtEl>
                                        <p:attrNameLst>
                                          <p:attrName>ppt_x</p:attrName>
                                        </p:attrNameLst>
                                      </p:cBhvr>
                                      <p:tavLst>
                                        <p:tav tm="0">
                                          <p:val>
                                            <p:strVal val="#ppt_x"/>
                                          </p:val>
                                        </p:tav>
                                        <p:tav tm="100000">
                                          <p:val>
                                            <p:strVal val="#ppt_x"/>
                                          </p:val>
                                        </p:tav>
                                      </p:tavLst>
                                    </p:anim>
                                    <p:anim calcmode="lin" valueType="num">
                                      <p:cBhvr additive="base">
                                        <p:cTn id="638" dur="250" fill="hold"/>
                                        <p:tgtEl>
                                          <p:spTgt spid="127"/>
                                        </p:tgtEl>
                                        <p:attrNameLst>
                                          <p:attrName>ppt_y</p:attrName>
                                        </p:attrNameLst>
                                      </p:cBhvr>
                                      <p:tavLst>
                                        <p:tav tm="0">
                                          <p:val>
                                            <p:strVal val="1+#ppt_h/2"/>
                                          </p:val>
                                        </p:tav>
                                        <p:tav tm="100000">
                                          <p:val>
                                            <p:strVal val="#ppt_y"/>
                                          </p:val>
                                        </p:tav>
                                      </p:tavLst>
                                    </p:anim>
                                  </p:childTnLst>
                                </p:cTn>
                              </p:par>
                            </p:childTnLst>
                          </p:cTn>
                        </p:par>
                        <p:par>
                          <p:cTn id="639" fill="hold">
                            <p:stCondLst>
                              <p:cond delay="63500"/>
                            </p:stCondLst>
                            <p:childTnLst>
                              <p:par>
                                <p:cTn id="640" presetID="2" presetClass="entr" presetSubtype="4" fill="hold" grpId="0" nodeType="afterEffect">
                                  <p:stCondLst>
                                    <p:cond delay="0"/>
                                  </p:stCondLst>
                                  <p:childTnLst>
                                    <p:set>
                                      <p:cBhvr>
                                        <p:cTn id="641" dur="1" fill="hold">
                                          <p:stCondLst>
                                            <p:cond delay="0"/>
                                          </p:stCondLst>
                                        </p:cTn>
                                        <p:tgtEl>
                                          <p:spTgt spid="128"/>
                                        </p:tgtEl>
                                        <p:attrNameLst>
                                          <p:attrName>style.visibility</p:attrName>
                                        </p:attrNameLst>
                                      </p:cBhvr>
                                      <p:to>
                                        <p:strVal val="visible"/>
                                      </p:to>
                                    </p:set>
                                    <p:anim calcmode="lin" valueType="num">
                                      <p:cBhvr additive="base">
                                        <p:cTn id="642" dur="250" fill="hold"/>
                                        <p:tgtEl>
                                          <p:spTgt spid="128"/>
                                        </p:tgtEl>
                                        <p:attrNameLst>
                                          <p:attrName>ppt_x</p:attrName>
                                        </p:attrNameLst>
                                      </p:cBhvr>
                                      <p:tavLst>
                                        <p:tav tm="0">
                                          <p:val>
                                            <p:strVal val="#ppt_x"/>
                                          </p:val>
                                        </p:tav>
                                        <p:tav tm="100000">
                                          <p:val>
                                            <p:strVal val="#ppt_x"/>
                                          </p:val>
                                        </p:tav>
                                      </p:tavLst>
                                    </p:anim>
                                    <p:anim calcmode="lin" valueType="num">
                                      <p:cBhvr additive="base">
                                        <p:cTn id="643" dur="250" fill="hold"/>
                                        <p:tgtEl>
                                          <p:spTgt spid="128"/>
                                        </p:tgtEl>
                                        <p:attrNameLst>
                                          <p:attrName>ppt_y</p:attrName>
                                        </p:attrNameLst>
                                      </p:cBhvr>
                                      <p:tavLst>
                                        <p:tav tm="0">
                                          <p:val>
                                            <p:strVal val="1+#ppt_h/2"/>
                                          </p:val>
                                        </p:tav>
                                        <p:tav tm="100000">
                                          <p:val>
                                            <p:strVal val="#ppt_y"/>
                                          </p:val>
                                        </p:tav>
                                      </p:tavLst>
                                    </p:anim>
                                  </p:childTnLst>
                                </p:cTn>
                              </p:par>
                            </p:childTnLst>
                          </p:cTn>
                        </p:par>
                        <p:par>
                          <p:cTn id="644" fill="hold">
                            <p:stCondLst>
                              <p:cond delay="64000"/>
                            </p:stCondLst>
                            <p:childTnLst>
                              <p:par>
                                <p:cTn id="645" presetID="2" presetClass="entr" presetSubtype="4" fill="hold" grpId="0" nodeType="afterEffect">
                                  <p:stCondLst>
                                    <p:cond delay="0"/>
                                  </p:stCondLst>
                                  <p:childTnLst>
                                    <p:set>
                                      <p:cBhvr>
                                        <p:cTn id="646" dur="1" fill="hold">
                                          <p:stCondLst>
                                            <p:cond delay="0"/>
                                          </p:stCondLst>
                                        </p:cTn>
                                        <p:tgtEl>
                                          <p:spTgt spid="129"/>
                                        </p:tgtEl>
                                        <p:attrNameLst>
                                          <p:attrName>style.visibility</p:attrName>
                                        </p:attrNameLst>
                                      </p:cBhvr>
                                      <p:to>
                                        <p:strVal val="visible"/>
                                      </p:to>
                                    </p:set>
                                    <p:anim calcmode="lin" valueType="num">
                                      <p:cBhvr additive="base">
                                        <p:cTn id="647" dur="250" fill="hold"/>
                                        <p:tgtEl>
                                          <p:spTgt spid="129"/>
                                        </p:tgtEl>
                                        <p:attrNameLst>
                                          <p:attrName>ppt_x</p:attrName>
                                        </p:attrNameLst>
                                      </p:cBhvr>
                                      <p:tavLst>
                                        <p:tav tm="0">
                                          <p:val>
                                            <p:strVal val="#ppt_x"/>
                                          </p:val>
                                        </p:tav>
                                        <p:tav tm="100000">
                                          <p:val>
                                            <p:strVal val="#ppt_x"/>
                                          </p:val>
                                        </p:tav>
                                      </p:tavLst>
                                    </p:anim>
                                    <p:anim calcmode="lin" valueType="num">
                                      <p:cBhvr additive="base">
                                        <p:cTn id="648" dur="250" fill="hold"/>
                                        <p:tgtEl>
                                          <p:spTgt spid="129"/>
                                        </p:tgtEl>
                                        <p:attrNameLst>
                                          <p:attrName>ppt_y</p:attrName>
                                        </p:attrNameLst>
                                      </p:cBhvr>
                                      <p:tavLst>
                                        <p:tav tm="0">
                                          <p:val>
                                            <p:strVal val="1+#ppt_h/2"/>
                                          </p:val>
                                        </p:tav>
                                        <p:tav tm="100000">
                                          <p:val>
                                            <p:strVal val="#ppt_y"/>
                                          </p:val>
                                        </p:tav>
                                      </p:tavLst>
                                    </p:anim>
                                  </p:childTnLst>
                                </p:cTn>
                              </p:par>
                            </p:childTnLst>
                          </p:cTn>
                        </p:par>
                        <p:par>
                          <p:cTn id="649" fill="hold">
                            <p:stCondLst>
                              <p:cond delay="64500"/>
                            </p:stCondLst>
                            <p:childTnLst>
                              <p:par>
                                <p:cTn id="650" presetID="2" presetClass="entr" presetSubtype="4" fill="hold" grpId="0" nodeType="afterEffect">
                                  <p:stCondLst>
                                    <p:cond delay="0"/>
                                  </p:stCondLst>
                                  <p:childTnLst>
                                    <p:set>
                                      <p:cBhvr>
                                        <p:cTn id="651" dur="1" fill="hold">
                                          <p:stCondLst>
                                            <p:cond delay="0"/>
                                          </p:stCondLst>
                                        </p:cTn>
                                        <p:tgtEl>
                                          <p:spTgt spid="130"/>
                                        </p:tgtEl>
                                        <p:attrNameLst>
                                          <p:attrName>style.visibility</p:attrName>
                                        </p:attrNameLst>
                                      </p:cBhvr>
                                      <p:to>
                                        <p:strVal val="visible"/>
                                      </p:to>
                                    </p:set>
                                    <p:anim calcmode="lin" valueType="num">
                                      <p:cBhvr additive="base">
                                        <p:cTn id="652" dur="250" fill="hold"/>
                                        <p:tgtEl>
                                          <p:spTgt spid="130"/>
                                        </p:tgtEl>
                                        <p:attrNameLst>
                                          <p:attrName>ppt_x</p:attrName>
                                        </p:attrNameLst>
                                      </p:cBhvr>
                                      <p:tavLst>
                                        <p:tav tm="0">
                                          <p:val>
                                            <p:strVal val="#ppt_x"/>
                                          </p:val>
                                        </p:tav>
                                        <p:tav tm="100000">
                                          <p:val>
                                            <p:strVal val="#ppt_x"/>
                                          </p:val>
                                        </p:tav>
                                      </p:tavLst>
                                    </p:anim>
                                    <p:anim calcmode="lin" valueType="num">
                                      <p:cBhvr additive="base">
                                        <p:cTn id="653" dur="250" fill="hold"/>
                                        <p:tgtEl>
                                          <p:spTgt spid="130"/>
                                        </p:tgtEl>
                                        <p:attrNameLst>
                                          <p:attrName>ppt_y</p:attrName>
                                        </p:attrNameLst>
                                      </p:cBhvr>
                                      <p:tavLst>
                                        <p:tav tm="0">
                                          <p:val>
                                            <p:strVal val="1+#ppt_h/2"/>
                                          </p:val>
                                        </p:tav>
                                        <p:tav tm="100000">
                                          <p:val>
                                            <p:strVal val="#ppt_y"/>
                                          </p:val>
                                        </p:tav>
                                      </p:tavLst>
                                    </p:anim>
                                  </p:childTnLst>
                                </p:cTn>
                              </p:par>
                            </p:childTnLst>
                          </p:cTn>
                        </p:par>
                        <p:par>
                          <p:cTn id="654" fill="hold">
                            <p:stCondLst>
                              <p:cond delay="65000"/>
                            </p:stCondLst>
                            <p:childTnLst>
                              <p:par>
                                <p:cTn id="655" presetID="2" presetClass="entr" presetSubtype="4" fill="hold" grpId="0" nodeType="afterEffect">
                                  <p:stCondLst>
                                    <p:cond delay="0"/>
                                  </p:stCondLst>
                                  <p:childTnLst>
                                    <p:set>
                                      <p:cBhvr>
                                        <p:cTn id="656" dur="1" fill="hold">
                                          <p:stCondLst>
                                            <p:cond delay="0"/>
                                          </p:stCondLst>
                                        </p:cTn>
                                        <p:tgtEl>
                                          <p:spTgt spid="131"/>
                                        </p:tgtEl>
                                        <p:attrNameLst>
                                          <p:attrName>style.visibility</p:attrName>
                                        </p:attrNameLst>
                                      </p:cBhvr>
                                      <p:to>
                                        <p:strVal val="visible"/>
                                      </p:to>
                                    </p:set>
                                    <p:anim calcmode="lin" valueType="num">
                                      <p:cBhvr additive="base">
                                        <p:cTn id="657" dur="250" fill="hold"/>
                                        <p:tgtEl>
                                          <p:spTgt spid="131"/>
                                        </p:tgtEl>
                                        <p:attrNameLst>
                                          <p:attrName>ppt_x</p:attrName>
                                        </p:attrNameLst>
                                      </p:cBhvr>
                                      <p:tavLst>
                                        <p:tav tm="0">
                                          <p:val>
                                            <p:strVal val="#ppt_x"/>
                                          </p:val>
                                        </p:tav>
                                        <p:tav tm="100000">
                                          <p:val>
                                            <p:strVal val="#ppt_x"/>
                                          </p:val>
                                        </p:tav>
                                      </p:tavLst>
                                    </p:anim>
                                    <p:anim calcmode="lin" valueType="num">
                                      <p:cBhvr additive="base">
                                        <p:cTn id="658" dur="250" fill="hold"/>
                                        <p:tgtEl>
                                          <p:spTgt spid="131"/>
                                        </p:tgtEl>
                                        <p:attrNameLst>
                                          <p:attrName>ppt_y</p:attrName>
                                        </p:attrNameLst>
                                      </p:cBhvr>
                                      <p:tavLst>
                                        <p:tav tm="0">
                                          <p:val>
                                            <p:strVal val="1+#ppt_h/2"/>
                                          </p:val>
                                        </p:tav>
                                        <p:tav tm="100000">
                                          <p:val>
                                            <p:strVal val="#ppt_y"/>
                                          </p:val>
                                        </p:tav>
                                      </p:tavLst>
                                    </p:anim>
                                  </p:childTnLst>
                                </p:cTn>
                              </p:par>
                            </p:childTnLst>
                          </p:cTn>
                        </p:par>
                        <p:par>
                          <p:cTn id="659" fill="hold">
                            <p:stCondLst>
                              <p:cond delay="65500"/>
                            </p:stCondLst>
                            <p:childTnLst>
                              <p:par>
                                <p:cTn id="660" presetID="2" presetClass="entr" presetSubtype="4" fill="hold" grpId="0" nodeType="afterEffect">
                                  <p:stCondLst>
                                    <p:cond delay="0"/>
                                  </p:stCondLst>
                                  <p:childTnLst>
                                    <p:set>
                                      <p:cBhvr>
                                        <p:cTn id="661" dur="1" fill="hold">
                                          <p:stCondLst>
                                            <p:cond delay="0"/>
                                          </p:stCondLst>
                                        </p:cTn>
                                        <p:tgtEl>
                                          <p:spTgt spid="132"/>
                                        </p:tgtEl>
                                        <p:attrNameLst>
                                          <p:attrName>style.visibility</p:attrName>
                                        </p:attrNameLst>
                                      </p:cBhvr>
                                      <p:to>
                                        <p:strVal val="visible"/>
                                      </p:to>
                                    </p:set>
                                    <p:anim calcmode="lin" valueType="num">
                                      <p:cBhvr additive="base">
                                        <p:cTn id="662" dur="250" fill="hold"/>
                                        <p:tgtEl>
                                          <p:spTgt spid="132"/>
                                        </p:tgtEl>
                                        <p:attrNameLst>
                                          <p:attrName>ppt_x</p:attrName>
                                        </p:attrNameLst>
                                      </p:cBhvr>
                                      <p:tavLst>
                                        <p:tav tm="0">
                                          <p:val>
                                            <p:strVal val="#ppt_x"/>
                                          </p:val>
                                        </p:tav>
                                        <p:tav tm="100000">
                                          <p:val>
                                            <p:strVal val="#ppt_x"/>
                                          </p:val>
                                        </p:tav>
                                      </p:tavLst>
                                    </p:anim>
                                    <p:anim calcmode="lin" valueType="num">
                                      <p:cBhvr additive="base">
                                        <p:cTn id="663" dur="250" fill="hold"/>
                                        <p:tgtEl>
                                          <p:spTgt spid="132"/>
                                        </p:tgtEl>
                                        <p:attrNameLst>
                                          <p:attrName>ppt_y</p:attrName>
                                        </p:attrNameLst>
                                      </p:cBhvr>
                                      <p:tavLst>
                                        <p:tav tm="0">
                                          <p:val>
                                            <p:strVal val="1+#ppt_h/2"/>
                                          </p:val>
                                        </p:tav>
                                        <p:tav tm="100000">
                                          <p:val>
                                            <p:strVal val="#ppt_y"/>
                                          </p:val>
                                        </p:tav>
                                      </p:tavLst>
                                    </p:anim>
                                  </p:childTnLst>
                                </p:cTn>
                              </p:par>
                            </p:childTnLst>
                          </p:cTn>
                        </p:par>
                        <p:par>
                          <p:cTn id="664" fill="hold">
                            <p:stCondLst>
                              <p:cond delay="66000"/>
                            </p:stCondLst>
                            <p:childTnLst>
                              <p:par>
                                <p:cTn id="665" presetID="2" presetClass="entr" presetSubtype="4" fill="hold" grpId="0" nodeType="afterEffect">
                                  <p:stCondLst>
                                    <p:cond delay="0"/>
                                  </p:stCondLst>
                                  <p:childTnLst>
                                    <p:set>
                                      <p:cBhvr>
                                        <p:cTn id="666" dur="1" fill="hold">
                                          <p:stCondLst>
                                            <p:cond delay="0"/>
                                          </p:stCondLst>
                                        </p:cTn>
                                        <p:tgtEl>
                                          <p:spTgt spid="133"/>
                                        </p:tgtEl>
                                        <p:attrNameLst>
                                          <p:attrName>style.visibility</p:attrName>
                                        </p:attrNameLst>
                                      </p:cBhvr>
                                      <p:to>
                                        <p:strVal val="visible"/>
                                      </p:to>
                                    </p:set>
                                    <p:anim calcmode="lin" valueType="num">
                                      <p:cBhvr additive="base">
                                        <p:cTn id="667" dur="250" fill="hold"/>
                                        <p:tgtEl>
                                          <p:spTgt spid="133"/>
                                        </p:tgtEl>
                                        <p:attrNameLst>
                                          <p:attrName>ppt_x</p:attrName>
                                        </p:attrNameLst>
                                      </p:cBhvr>
                                      <p:tavLst>
                                        <p:tav tm="0">
                                          <p:val>
                                            <p:strVal val="#ppt_x"/>
                                          </p:val>
                                        </p:tav>
                                        <p:tav tm="100000">
                                          <p:val>
                                            <p:strVal val="#ppt_x"/>
                                          </p:val>
                                        </p:tav>
                                      </p:tavLst>
                                    </p:anim>
                                    <p:anim calcmode="lin" valueType="num">
                                      <p:cBhvr additive="base">
                                        <p:cTn id="668" dur="250" fill="hold"/>
                                        <p:tgtEl>
                                          <p:spTgt spid="133"/>
                                        </p:tgtEl>
                                        <p:attrNameLst>
                                          <p:attrName>ppt_y</p:attrName>
                                        </p:attrNameLst>
                                      </p:cBhvr>
                                      <p:tavLst>
                                        <p:tav tm="0">
                                          <p:val>
                                            <p:strVal val="1+#ppt_h/2"/>
                                          </p:val>
                                        </p:tav>
                                        <p:tav tm="100000">
                                          <p:val>
                                            <p:strVal val="#ppt_y"/>
                                          </p:val>
                                        </p:tav>
                                      </p:tavLst>
                                    </p:anim>
                                  </p:childTnLst>
                                </p:cTn>
                              </p:par>
                            </p:childTnLst>
                          </p:cTn>
                        </p:par>
                        <p:par>
                          <p:cTn id="669" fill="hold">
                            <p:stCondLst>
                              <p:cond delay="66500"/>
                            </p:stCondLst>
                            <p:childTnLst>
                              <p:par>
                                <p:cTn id="670" presetID="2" presetClass="entr" presetSubtype="4" fill="hold" grpId="0" nodeType="afterEffect">
                                  <p:stCondLst>
                                    <p:cond delay="0"/>
                                  </p:stCondLst>
                                  <p:childTnLst>
                                    <p:set>
                                      <p:cBhvr>
                                        <p:cTn id="671" dur="1" fill="hold">
                                          <p:stCondLst>
                                            <p:cond delay="0"/>
                                          </p:stCondLst>
                                        </p:cTn>
                                        <p:tgtEl>
                                          <p:spTgt spid="134"/>
                                        </p:tgtEl>
                                        <p:attrNameLst>
                                          <p:attrName>style.visibility</p:attrName>
                                        </p:attrNameLst>
                                      </p:cBhvr>
                                      <p:to>
                                        <p:strVal val="visible"/>
                                      </p:to>
                                    </p:set>
                                    <p:anim calcmode="lin" valueType="num">
                                      <p:cBhvr additive="base">
                                        <p:cTn id="672" dur="250" fill="hold"/>
                                        <p:tgtEl>
                                          <p:spTgt spid="134"/>
                                        </p:tgtEl>
                                        <p:attrNameLst>
                                          <p:attrName>ppt_x</p:attrName>
                                        </p:attrNameLst>
                                      </p:cBhvr>
                                      <p:tavLst>
                                        <p:tav tm="0">
                                          <p:val>
                                            <p:strVal val="#ppt_x"/>
                                          </p:val>
                                        </p:tav>
                                        <p:tav tm="100000">
                                          <p:val>
                                            <p:strVal val="#ppt_x"/>
                                          </p:val>
                                        </p:tav>
                                      </p:tavLst>
                                    </p:anim>
                                    <p:anim calcmode="lin" valueType="num">
                                      <p:cBhvr additive="base">
                                        <p:cTn id="673" dur="250" fill="hold"/>
                                        <p:tgtEl>
                                          <p:spTgt spid="134"/>
                                        </p:tgtEl>
                                        <p:attrNameLst>
                                          <p:attrName>ppt_y</p:attrName>
                                        </p:attrNameLst>
                                      </p:cBhvr>
                                      <p:tavLst>
                                        <p:tav tm="0">
                                          <p:val>
                                            <p:strVal val="1+#ppt_h/2"/>
                                          </p:val>
                                        </p:tav>
                                        <p:tav tm="100000">
                                          <p:val>
                                            <p:strVal val="#ppt_y"/>
                                          </p:val>
                                        </p:tav>
                                      </p:tavLst>
                                    </p:anim>
                                  </p:childTnLst>
                                </p:cTn>
                              </p:par>
                            </p:childTnLst>
                          </p:cTn>
                        </p:par>
                        <p:par>
                          <p:cTn id="674" fill="hold">
                            <p:stCondLst>
                              <p:cond delay="67000"/>
                            </p:stCondLst>
                            <p:childTnLst>
                              <p:par>
                                <p:cTn id="675" presetID="2" presetClass="entr" presetSubtype="4" fill="hold" grpId="0" nodeType="afterEffect">
                                  <p:stCondLst>
                                    <p:cond delay="0"/>
                                  </p:stCondLst>
                                  <p:childTnLst>
                                    <p:set>
                                      <p:cBhvr>
                                        <p:cTn id="676" dur="1" fill="hold">
                                          <p:stCondLst>
                                            <p:cond delay="0"/>
                                          </p:stCondLst>
                                        </p:cTn>
                                        <p:tgtEl>
                                          <p:spTgt spid="135"/>
                                        </p:tgtEl>
                                        <p:attrNameLst>
                                          <p:attrName>style.visibility</p:attrName>
                                        </p:attrNameLst>
                                      </p:cBhvr>
                                      <p:to>
                                        <p:strVal val="visible"/>
                                      </p:to>
                                    </p:set>
                                    <p:anim calcmode="lin" valueType="num">
                                      <p:cBhvr additive="base">
                                        <p:cTn id="677" dur="250" fill="hold"/>
                                        <p:tgtEl>
                                          <p:spTgt spid="135"/>
                                        </p:tgtEl>
                                        <p:attrNameLst>
                                          <p:attrName>ppt_x</p:attrName>
                                        </p:attrNameLst>
                                      </p:cBhvr>
                                      <p:tavLst>
                                        <p:tav tm="0">
                                          <p:val>
                                            <p:strVal val="#ppt_x"/>
                                          </p:val>
                                        </p:tav>
                                        <p:tav tm="100000">
                                          <p:val>
                                            <p:strVal val="#ppt_x"/>
                                          </p:val>
                                        </p:tav>
                                      </p:tavLst>
                                    </p:anim>
                                    <p:anim calcmode="lin" valueType="num">
                                      <p:cBhvr additive="base">
                                        <p:cTn id="678" dur="250" fill="hold"/>
                                        <p:tgtEl>
                                          <p:spTgt spid="135"/>
                                        </p:tgtEl>
                                        <p:attrNameLst>
                                          <p:attrName>ppt_y</p:attrName>
                                        </p:attrNameLst>
                                      </p:cBhvr>
                                      <p:tavLst>
                                        <p:tav tm="0">
                                          <p:val>
                                            <p:strVal val="1+#ppt_h/2"/>
                                          </p:val>
                                        </p:tav>
                                        <p:tav tm="100000">
                                          <p:val>
                                            <p:strVal val="#ppt_y"/>
                                          </p:val>
                                        </p:tav>
                                      </p:tavLst>
                                    </p:anim>
                                  </p:childTnLst>
                                </p:cTn>
                              </p:par>
                            </p:childTnLst>
                          </p:cTn>
                        </p:par>
                        <p:par>
                          <p:cTn id="679" fill="hold">
                            <p:stCondLst>
                              <p:cond delay="67500"/>
                            </p:stCondLst>
                            <p:childTnLst>
                              <p:par>
                                <p:cTn id="680" presetID="2" presetClass="entr" presetSubtype="4" fill="hold" grpId="0" nodeType="afterEffect">
                                  <p:stCondLst>
                                    <p:cond delay="0"/>
                                  </p:stCondLst>
                                  <p:childTnLst>
                                    <p:set>
                                      <p:cBhvr>
                                        <p:cTn id="681" dur="1" fill="hold">
                                          <p:stCondLst>
                                            <p:cond delay="0"/>
                                          </p:stCondLst>
                                        </p:cTn>
                                        <p:tgtEl>
                                          <p:spTgt spid="136"/>
                                        </p:tgtEl>
                                        <p:attrNameLst>
                                          <p:attrName>style.visibility</p:attrName>
                                        </p:attrNameLst>
                                      </p:cBhvr>
                                      <p:to>
                                        <p:strVal val="visible"/>
                                      </p:to>
                                    </p:set>
                                    <p:anim calcmode="lin" valueType="num">
                                      <p:cBhvr additive="base">
                                        <p:cTn id="682" dur="250" fill="hold"/>
                                        <p:tgtEl>
                                          <p:spTgt spid="136"/>
                                        </p:tgtEl>
                                        <p:attrNameLst>
                                          <p:attrName>ppt_x</p:attrName>
                                        </p:attrNameLst>
                                      </p:cBhvr>
                                      <p:tavLst>
                                        <p:tav tm="0">
                                          <p:val>
                                            <p:strVal val="#ppt_x"/>
                                          </p:val>
                                        </p:tav>
                                        <p:tav tm="100000">
                                          <p:val>
                                            <p:strVal val="#ppt_x"/>
                                          </p:val>
                                        </p:tav>
                                      </p:tavLst>
                                    </p:anim>
                                    <p:anim calcmode="lin" valueType="num">
                                      <p:cBhvr additive="base">
                                        <p:cTn id="683" dur="250" fill="hold"/>
                                        <p:tgtEl>
                                          <p:spTgt spid="136"/>
                                        </p:tgtEl>
                                        <p:attrNameLst>
                                          <p:attrName>ppt_y</p:attrName>
                                        </p:attrNameLst>
                                      </p:cBhvr>
                                      <p:tavLst>
                                        <p:tav tm="0">
                                          <p:val>
                                            <p:strVal val="1+#ppt_h/2"/>
                                          </p:val>
                                        </p:tav>
                                        <p:tav tm="100000">
                                          <p:val>
                                            <p:strVal val="#ppt_y"/>
                                          </p:val>
                                        </p:tav>
                                      </p:tavLst>
                                    </p:anim>
                                  </p:childTnLst>
                                </p:cTn>
                              </p:par>
                            </p:childTnLst>
                          </p:cTn>
                        </p:par>
                        <p:par>
                          <p:cTn id="684" fill="hold">
                            <p:stCondLst>
                              <p:cond delay="68000"/>
                            </p:stCondLst>
                            <p:childTnLst>
                              <p:par>
                                <p:cTn id="685" presetID="2" presetClass="entr" presetSubtype="4" fill="hold" grpId="0" nodeType="afterEffect">
                                  <p:stCondLst>
                                    <p:cond delay="0"/>
                                  </p:stCondLst>
                                  <p:childTnLst>
                                    <p:set>
                                      <p:cBhvr>
                                        <p:cTn id="686" dur="1" fill="hold">
                                          <p:stCondLst>
                                            <p:cond delay="0"/>
                                          </p:stCondLst>
                                        </p:cTn>
                                        <p:tgtEl>
                                          <p:spTgt spid="137"/>
                                        </p:tgtEl>
                                        <p:attrNameLst>
                                          <p:attrName>style.visibility</p:attrName>
                                        </p:attrNameLst>
                                      </p:cBhvr>
                                      <p:to>
                                        <p:strVal val="visible"/>
                                      </p:to>
                                    </p:set>
                                    <p:anim calcmode="lin" valueType="num">
                                      <p:cBhvr additive="base">
                                        <p:cTn id="687" dur="250" fill="hold"/>
                                        <p:tgtEl>
                                          <p:spTgt spid="137"/>
                                        </p:tgtEl>
                                        <p:attrNameLst>
                                          <p:attrName>ppt_x</p:attrName>
                                        </p:attrNameLst>
                                      </p:cBhvr>
                                      <p:tavLst>
                                        <p:tav tm="0">
                                          <p:val>
                                            <p:strVal val="#ppt_x"/>
                                          </p:val>
                                        </p:tav>
                                        <p:tav tm="100000">
                                          <p:val>
                                            <p:strVal val="#ppt_x"/>
                                          </p:val>
                                        </p:tav>
                                      </p:tavLst>
                                    </p:anim>
                                    <p:anim calcmode="lin" valueType="num">
                                      <p:cBhvr additive="base">
                                        <p:cTn id="688" dur="250" fill="hold"/>
                                        <p:tgtEl>
                                          <p:spTgt spid="137"/>
                                        </p:tgtEl>
                                        <p:attrNameLst>
                                          <p:attrName>ppt_y</p:attrName>
                                        </p:attrNameLst>
                                      </p:cBhvr>
                                      <p:tavLst>
                                        <p:tav tm="0">
                                          <p:val>
                                            <p:strVal val="1+#ppt_h/2"/>
                                          </p:val>
                                        </p:tav>
                                        <p:tav tm="100000">
                                          <p:val>
                                            <p:strVal val="#ppt_y"/>
                                          </p:val>
                                        </p:tav>
                                      </p:tavLst>
                                    </p:anim>
                                  </p:childTnLst>
                                </p:cTn>
                              </p:par>
                            </p:childTnLst>
                          </p:cTn>
                        </p:par>
                        <p:par>
                          <p:cTn id="689" fill="hold">
                            <p:stCondLst>
                              <p:cond delay="68500"/>
                            </p:stCondLst>
                            <p:childTnLst>
                              <p:par>
                                <p:cTn id="690" presetID="2" presetClass="entr" presetSubtype="4" fill="hold" grpId="0" nodeType="afterEffect">
                                  <p:stCondLst>
                                    <p:cond delay="0"/>
                                  </p:stCondLst>
                                  <p:childTnLst>
                                    <p:set>
                                      <p:cBhvr>
                                        <p:cTn id="691" dur="1" fill="hold">
                                          <p:stCondLst>
                                            <p:cond delay="0"/>
                                          </p:stCondLst>
                                        </p:cTn>
                                        <p:tgtEl>
                                          <p:spTgt spid="138"/>
                                        </p:tgtEl>
                                        <p:attrNameLst>
                                          <p:attrName>style.visibility</p:attrName>
                                        </p:attrNameLst>
                                      </p:cBhvr>
                                      <p:to>
                                        <p:strVal val="visible"/>
                                      </p:to>
                                    </p:set>
                                    <p:anim calcmode="lin" valueType="num">
                                      <p:cBhvr additive="base">
                                        <p:cTn id="692" dur="250" fill="hold"/>
                                        <p:tgtEl>
                                          <p:spTgt spid="138"/>
                                        </p:tgtEl>
                                        <p:attrNameLst>
                                          <p:attrName>ppt_x</p:attrName>
                                        </p:attrNameLst>
                                      </p:cBhvr>
                                      <p:tavLst>
                                        <p:tav tm="0">
                                          <p:val>
                                            <p:strVal val="#ppt_x"/>
                                          </p:val>
                                        </p:tav>
                                        <p:tav tm="100000">
                                          <p:val>
                                            <p:strVal val="#ppt_x"/>
                                          </p:val>
                                        </p:tav>
                                      </p:tavLst>
                                    </p:anim>
                                    <p:anim calcmode="lin" valueType="num">
                                      <p:cBhvr additive="base">
                                        <p:cTn id="693" dur="250" fill="hold"/>
                                        <p:tgtEl>
                                          <p:spTgt spid="138"/>
                                        </p:tgtEl>
                                        <p:attrNameLst>
                                          <p:attrName>ppt_y</p:attrName>
                                        </p:attrNameLst>
                                      </p:cBhvr>
                                      <p:tavLst>
                                        <p:tav tm="0">
                                          <p:val>
                                            <p:strVal val="1+#ppt_h/2"/>
                                          </p:val>
                                        </p:tav>
                                        <p:tav tm="100000">
                                          <p:val>
                                            <p:strVal val="#ppt_y"/>
                                          </p:val>
                                        </p:tav>
                                      </p:tavLst>
                                    </p:anim>
                                  </p:childTnLst>
                                </p:cTn>
                              </p:par>
                            </p:childTnLst>
                          </p:cTn>
                        </p:par>
                        <p:par>
                          <p:cTn id="694" fill="hold">
                            <p:stCondLst>
                              <p:cond delay="69000"/>
                            </p:stCondLst>
                            <p:childTnLst>
                              <p:par>
                                <p:cTn id="695" presetID="2" presetClass="entr" presetSubtype="4" fill="hold" grpId="0" nodeType="afterEffect">
                                  <p:stCondLst>
                                    <p:cond delay="0"/>
                                  </p:stCondLst>
                                  <p:childTnLst>
                                    <p:set>
                                      <p:cBhvr>
                                        <p:cTn id="696" dur="1" fill="hold">
                                          <p:stCondLst>
                                            <p:cond delay="0"/>
                                          </p:stCondLst>
                                        </p:cTn>
                                        <p:tgtEl>
                                          <p:spTgt spid="139"/>
                                        </p:tgtEl>
                                        <p:attrNameLst>
                                          <p:attrName>style.visibility</p:attrName>
                                        </p:attrNameLst>
                                      </p:cBhvr>
                                      <p:to>
                                        <p:strVal val="visible"/>
                                      </p:to>
                                    </p:set>
                                    <p:anim calcmode="lin" valueType="num">
                                      <p:cBhvr additive="base">
                                        <p:cTn id="697" dur="250" fill="hold"/>
                                        <p:tgtEl>
                                          <p:spTgt spid="139"/>
                                        </p:tgtEl>
                                        <p:attrNameLst>
                                          <p:attrName>ppt_x</p:attrName>
                                        </p:attrNameLst>
                                      </p:cBhvr>
                                      <p:tavLst>
                                        <p:tav tm="0">
                                          <p:val>
                                            <p:strVal val="#ppt_x"/>
                                          </p:val>
                                        </p:tav>
                                        <p:tav tm="100000">
                                          <p:val>
                                            <p:strVal val="#ppt_x"/>
                                          </p:val>
                                        </p:tav>
                                      </p:tavLst>
                                    </p:anim>
                                    <p:anim calcmode="lin" valueType="num">
                                      <p:cBhvr additive="base">
                                        <p:cTn id="698" dur="250" fill="hold"/>
                                        <p:tgtEl>
                                          <p:spTgt spid="139"/>
                                        </p:tgtEl>
                                        <p:attrNameLst>
                                          <p:attrName>ppt_y</p:attrName>
                                        </p:attrNameLst>
                                      </p:cBhvr>
                                      <p:tavLst>
                                        <p:tav tm="0">
                                          <p:val>
                                            <p:strVal val="1+#ppt_h/2"/>
                                          </p:val>
                                        </p:tav>
                                        <p:tav tm="100000">
                                          <p:val>
                                            <p:strVal val="#ppt_y"/>
                                          </p:val>
                                        </p:tav>
                                      </p:tavLst>
                                    </p:anim>
                                  </p:childTnLst>
                                </p:cTn>
                              </p:par>
                            </p:childTnLst>
                          </p:cTn>
                        </p:par>
                        <p:par>
                          <p:cTn id="699" fill="hold">
                            <p:stCondLst>
                              <p:cond delay="69500"/>
                            </p:stCondLst>
                            <p:childTnLst>
                              <p:par>
                                <p:cTn id="700" presetID="2" presetClass="entr" presetSubtype="4" fill="hold" grpId="0" nodeType="afterEffect">
                                  <p:stCondLst>
                                    <p:cond delay="0"/>
                                  </p:stCondLst>
                                  <p:childTnLst>
                                    <p:set>
                                      <p:cBhvr>
                                        <p:cTn id="701" dur="1" fill="hold">
                                          <p:stCondLst>
                                            <p:cond delay="0"/>
                                          </p:stCondLst>
                                        </p:cTn>
                                        <p:tgtEl>
                                          <p:spTgt spid="140"/>
                                        </p:tgtEl>
                                        <p:attrNameLst>
                                          <p:attrName>style.visibility</p:attrName>
                                        </p:attrNameLst>
                                      </p:cBhvr>
                                      <p:to>
                                        <p:strVal val="visible"/>
                                      </p:to>
                                    </p:set>
                                    <p:anim calcmode="lin" valueType="num">
                                      <p:cBhvr additive="base">
                                        <p:cTn id="702" dur="250" fill="hold"/>
                                        <p:tgtEl>
                                          <p:spTgt spid="140"/>
                                        </p:tgtEl>
                                        <p:attrNameLst>
                                          <p:attrName>ppt_x</p:attrName>
                                        </p:attrNameLst>
                                      </p:cBhvr>
                                      <p:tavLst>
                                        <p:tav tm="0">
                                          <p:val>
                                            <p:strVal val="#ppt_x"/>
                                          </p:val>
                                        </p:tav>
                                        <p:tav tm="100000">
                                          <p:val>
                                            <p:strVal val="#ppt_x"/>
                                          </p:val>
                                        </p:tav>
                                      </p:tavLst>
                                    </p:anim>
                                    <p:anim calcmode="lin" valueType="num">
                                      <p:cBhvr additive="base">
                                        <p:cTn id="703" dur="250" fill="hold"/>
                                        <p:tgtEl>
                                          <p:spTgt spid="140"/>
                                        </p:tgtEl>
                                        <p:attrNameLst>
                                          <p:attrName>ppt_y</p:attrName>
                                        </p:attrNameLst>
                                      </p:cBhvr>
                                      <p:tavLst>
                                        <p:tav tm="0">
                                          <p:val>
                                            <p:strVal val="1+#ppt_h/2"/>
                                          </p:val>
                                        </p:tav>
                                        <p:tav tm="100000">
                                          <p:val>
                                            <p:strVal val="#ppt_y"/>
                                          </p:val>
                                        </p:tav>
                                      </p:tavLst>
                                    </p:anim>
                                  </p:childTnLst>
                                </p:cTn>
                              </p:par>
                            </p:childTnLst>
                          </p:cTn>
                        </p:par>
                        <p:par>
                          <p:cTn id="704" fill="hold">
                            <p:stCondLst>
                              <p:cond delay="70000"/>
                            </p:stCondLst>
                            <p:childTnLst>
                              <p:par>
                                <p:cTn id="705" presetID="2" presetClass="entr" presetSubtype="4" fill="hold" grpId="0" nodeType="afterEffect">
                                  <p:stCondLst>
                                    <p:cond delay="0"/>
                                  </p:stCondLst>
                                  <p:childTnLst>
                                    <p:set>
                                      <p:cBhvr>
                                        <p:cTn id="706" dur="1" fill="hold">
                                          <p:stCondLst>
                                            <p:cond delay="0"/>
                                          </p:stCondLst>
                                        </p:cTn>
                                        <p:tgtEl>
                                          <p:spTgt spid="141"/>
                                        </p:tgtEl>
                                        <p:attrNameLst>
                                          <p:attrName>style.visibility</p:attrName>
                                        </p:attrNameLst>
                                      </p:cBhvr>
                                      <p:to>
                                        <p:strVal val="visible"/>
                                      </p:to>
                                    </p:set>
                                    <p:anim calcmode="lin" valueType="num">
                                      <p:cBhvr additive="base">
                                        <p:cTn id="707" dur="250" fill="hold"/>
                                        <p:tgtEl>
                                          <p:spTgt spid="141"/>
                                        </p:tgtEl>
                                        <p:attrNameLst>
                                          <p:attrName>ppt_x</p:attrName>
                                        </p:attrNameLst>
                                      </p:cBhvr>
                                      <p:tavLst>
                                        <p:tav tm="0">
                                          <p:val>
                                            <p:strVal val="#ppt_x"/>
                                          </p:val>
                                        </p:tav>
                                        <p:tav tm="100000">
                                          <p:val>
                                            <p:strVal val="#ppt_x"/>
                                          </p:val>
                                        </p:tav>
                                      </p:tavLst>
                                    </p:anim>
                                    <p:anim calcmode="lin" valueType="num">
                                      <p:cBhvr additive="base">
                                        <p:cTn id="708" dur="250" fill="hold"/>
                                        <p:tgtEl>
                                          <p:spTgt spid="141"/>
                                        </p:tgtEl>
                                        <p:attrNameLst>
                                          <p:attrName>ppt_y</p:attrName>
                                        </p:attrNameLst>
                                      </p:cBhvr>
                                      <p:tavLst>
                                        <p:tav tm="0">
                                          <p:val>
                                            <p:strVal val="1+#ppt_h/2"/>
                                          </p:val>
                                        </p:tav>
                                        <p:tav tm="100000">
                                          <p:val>
                                            <p:strVal val="#ppt_y"/>
                                          </p:val>
                                        </p:tav>
                                      </p:tavLst>
                                    </p:anim>
                                  </p:childTnLst>
                                </p:cTn>
                              </p:par>
                            </p:childTnLst>
                          </p:cTn>
                        </p:par>
                        <p:par>
                          <p:cTn id="709" fill="hold">
                            <p:stCondLst>
                              <p:cond delay="70500"/>
                            </p:stCondLst>
                            <p:childTnLst>
                              <p:par>
                                <p:cTn id="710" presetID="2" presetClass="entr" presetSubtype="4" fill="hold" grpId="0" nodeType="afterEffect">
                                  <p:stCondLst>
                                    <p:cond delay="0"/>
                                  </p:stCondLst>
                                  <p:childTnLst>
                                    <p:set>
                                      <p:cBhvr>
                                        <p:cTn id="711" dur="1" fill="hold">
                                          <p:stCondLst>
                                            <p:cond delay="0"/>
                                          </p:stCondLst>
                                        </p:cTn>
                                        <p:tgtEl>
                                          <p:spTgt spid="142"/>
                                        </p:tgtEl>
                                        <p:attrNameLst>
                                          <p:attrName>style.visibility</p:attrName>
                                        </p:attrNameLst>
                                      </p:cBhvr>
                                      <p:to>
                                        <p:strVal val="visible"/>
                                      </p:to>
                                    </p:set>
                                    <p:anim calcmode="lin" valueType="num">
                                      <p:cBhvr additive="base">
                                        <p:cTn id="712" dur="250" fill="hold"/>
                                        <p:tgtEl>
                                          <p:spTgt spid="142"/>
                                        </p:tgtEl>
                                        <p:attrNameLst>
                                          <p:attrName>ppt_x</p:attrName>
                                        </p:attrNameLst>
                                      </p:cBhvr>
                                      <p:tavLst>
                                        <p:tav tm="0">
                                          <p:val>
                                            <p:strVal val="#ppt_x"/>
                                          </p:val>
                                        </p:tav>
                                        <p:tav tm="100000">
                                          <p:val>
                                            <p:strVal val="#ppt_x"/>
                                          </p:val>
                                        </p:tav>
                                      </p:tavLst>
                                    </p:anim>
                                    <p:anim calcmode="lin" valueType="num">
                                      <p:cBhvr additive="base">
                                        <p:cTn id="713" dur="250" fill="hold"/>
                                        <p:tgtEl>
                                          <p:spTgt spid="142"/>
                                        </p:tgtEl>
                                        <p:attrNameLst>
                                          <p:attrName>ppt_y</p:attrName>
                                        </p:attrNameLst>
                                      </p:cBhvr>
                                      <p:tavLst>
                                        <p:tav tm="0">
                                          <p:val>
                                            <p:strVal val="1+#ppt_h/2"/>
                                          </p:val>
                                        </p:tav>
                                        <p:tav tm="100000">
                                          <p:val>
                                            <p:strVal val="#ppt_y"/>
                                          </p:val>
                                        </p:tav>
                                      </p:tavLst>
                                    </p:anim>
                                  </p:childTnLst>
                                </p:cTn>
                              </p:par>
                            </p:childTnLst>
                          </p:cTn>
                        </p:par>
                        <p:par>
                          <p:cTn id="714" fill="hold">
                            <p:stCondLst>
                              <p:cond delay="71000"/>
                            </p:stCondLst>
                            <p:childTnLst>
                              <p:par>
                                <p:cTn id="715" presetID="2" presetClass="entr" presetSubtype="4" fill="hold" grpId="0" nodeType="afterEffect">
                                  <p:stCondLst>
                                    <p:cond delay="0"/>
                                  </p:stCondLst>
                                  <p:childTnLst>
                                    <p:set>
                                      <p:cBhvr>
                                        <p:cTn id="716" dur="1" fill="hold">
                                          <p:stCondLst>
                                            <p:cond delay="0"/>
                                          </p:stCondLst>
                                        </p:cTn>
                                        <p:tgtEl>
                                          <p:spTgt spid="143"/>
                                        </p:tgtEl>
                                        <p:attrNameLst>
                                          <p:attrName>style.visibility</p:attrName>
                                        </p:attrNameLst>
                                      </p:cBhvr>
                                      <p:to>
                                        <p:strVal val="visible"/>
                                      </p:to>
                                    </p:set>
                                    <p:anim calcmode="lin" valueType="num">
                                      <p:cBhvr additive="base">
                                        <p:cTn id="717" dur="250" fill="hold"/>
                                        <p:tgtEl>
                                          <p:spTgt spid="143"/>
                                        </p:tgtEl>
                                        <p:attrNameLst>
                                          <p:attrName>ppt_x</p:attrName>
                                        </p:attrNameLst>
                                      </p:cBhvr>
                                      <p:tavLst>
                                        <p:tav tm="0">
                                          <p:val>
                                            <p:strVal val="#ppt_x"/>
                                          </p:val>
                                        </p:tav>
                                        <p:tav tm="100000">
                                          <p:val>
                                            <p:strVal val="#ppt_x"/>
                                          </p:val>
                                        </p:tav>
                                      </p:tavLst>
                                    </p:anim>
                                    <p:anim calcmode="lin" valueType="num">
                                      <p:cBhvr additive="base">
                                        <p:cTn id="718" dur="250" fill="hold"/>
                                        <p:tgtEl>
                                          <p:spTgt spid="143"/>
                                        </p:tgtEl>
                                        <p:attrNameLst>
                                          <p:attrName>ppt_y</p:attrName>
                                        </p:attrNameLst>
                                      </p:cBhvr>
                                      <p:tavLst>
                                        <p:tav tm="0">
                                          <p:val>
                                            <p:strVal val="1+#ppt_h/2"/>
                                          </p:val>
                                        </p:tav>
                                        <p:tav tm="100000">
                                          <p:val>
                                            <p:strVal val="#ppt_y"/>
                                          </p:val>
                                        </p:tav>
                                      </p:tavLst>
                                    </p:anim>
                                  </p:childTnLst>
                                </p:cTn>
                              </p:par>
                            </p:childTnLst>
                          </p:cTn>
                        </p:par>
                        <p:par>
                          <p:cTn id="719" fill="hold">
                            <p:stCondLst>
                              <p:cond delay="71500"/>
                            </p:stCondLst>
                            <p:childTnLst>
                              <p:par>
                                <p:cTn id="720" presetID="2" presetClass="entr" presetSubtype="4" fill="hold" grpId="0" nodeType="afterEffect">
                                  <p:stCondLst>
                                    <p:cond delay="0"/>
                                  </p:stCondLst>
                                  <p:childTnLst>
                                    <p:set>
                                      <p:cBhvr>
                                        <p:cTn id="721" dur="1" fill="hold">
                                          <p:stCondLst>
                                            <p:cond delay="0"/>
                                          </p:stCondLst>
                                        </p:cTn>
                                        <p:tgtEl>
                                          <p:spTgt spid="144"/>
                                        </p:tgtEl>
                                        <p:attrNameLst>
                                          <p:attrName>style.visibility</p:attrName>
                                        </p:attrNameLst>
                                      </p:cBhvr>
                                      <p:to>
                                        <p:strVal val="visible"/>
                                      </p:to>
                                    </p:set>
                                    <p:anim calcmode="lin" valueType="num">
                                      <p:cBhvr additive="base">
                                        <p:cTn id="722" dur="250" fill="hold"/>
                                        <p:tgtEl>
                                          <p:spTgt spid="144"/>
                                        </p:tgtEl>
                                        <p:attrNameLst>
                                          <p:attrName>ppt_x</p:attrName>
                                        </p:attrNameLst>
                                      </p:cBhvr>
                                      <p:tavLst>
                                        <p:tav tm="0">
                                          <p:val>
                                            <p:strVal val="#ppt_x"/>
                                          </p:val>
                                        </p:tav>
                                        <p:tav tm="100000">
                                          <p:val>
                                            <p:strVal val="#ppt_x"/>
                                          </p:val>
                                        </p:tav>
                                      </p:tavLst>
                                    </p:anim>
                                    <p:anim calcmode="lin" valueType="num">
                                      <p:cBhvr additive="base">
                                        <p:cTn id="723" dur="250" fill="hold"/>
                                        <p:tgtEl>
                                          <p:spTgt spid="144"/>
                                        </p:tgtEl>
                                        <p:attrNameLst>
                                          <p:attrName>ppt_y</p:attrName>
                                        </p:attrNameLst>
                                      </p:cBhvr>
                                      <p:tavLst>
                                        <p:tav tm="0">
                                          <p:val>
                                            <p:strVal val="1+#ppt_h/2"/>
                                          </p:val>
                                        </p:tav>
                                        <p:tav tm="100000">
                                          <p:val>
                                            <p:strVal val="#ppt_y"/>
                                          </p:val>
                                        </p:tav>
                                      </p:tavLst>
                                    </p:anim>
                                  </p:childTnLst>
                                </p:cTn>
                              </p:par>
                            </p:childTnLst>
                          </p:cTn>
                        </p:par>
                        <p:par>
                          <p:cTn id="724" fill="hold">
                            <p:stCondLst>
                              <p:cond delay="72000"/>
                            </p:stCondLst>
                            <p:childTnLst>
                              <p:par>
                                <p:cTn id="725" presetID="2" presetClass="entr" presetSubtype="4" fill="hold" grpId="0" nodeType="afterEffect">
                                  <p:stCondLst>
                                    <p:cond delay="0"/>
                                  </p:stCondLst>
                                  <p:childTnLst>
                                    <p:set>
                                      <p:cBhvr>
                                        <p:cTn id="726" dur="1" fill="hold">
                                          <p:stCondLst>
                                            <p:cond delay="0"/>
                                          </p:stCondLst>
                                        </p:cTn>
                                        <p:tgtEl>
                                          <p:spTgt spid="145"/>
                                        </p:tgtEl>
                                        <p:attrNameLst>
                                          <p:attrName>style.visibility</p:attrName>
                                        </p:attrNameLst>
                                      </p:cBhvr>
                                      <p:to>
                                        <p:strVal val="visible"/>
                                      </p:to>
                                    </p:set>
                                    <p:anim calcmode="lin" valueType="num">
                                      <p:cBhvr additive="base">
                                        <p:cTn id="727" dur="250" fill="hold"/>
                                        <p:tgtEl>
                                          <p:spTgt spid="145"/>
                                        </p:tgtEl>
                                        <p:attrNameLst>
                                          <p:attrName>ppt_x</p:attrName>
                                        </p:attrNameLst>
                                      </p:cBhvr>
                                      <p:tavLst>
                                        <p:tav tm="0">
                                          <p:val>
                                            <p:strVal val="#ppt_x"/>
                                          </p:val>
                                        </p:tav>
                                        <p:tav tm="100000">
                                          <p:val>
                                            <p:strVal val="#ppt_x"/>
                                          </p:val>
                                        </p:tav>
                                      </p:tavLst>
                                    </p:anim>
                                    <p:anim calcmode="lin" valueType="num">
                                      <p:cBhvr additive="base">
                                        <p:cTn id="728" dur="250" fill="hold"/>
                                        <p:tgtEl>
                                          <p:spTgt spid="145"/>
                                        </p:tgtEl>
                                        <p:attrNameLst>
                                          <p:attrName>ppt_y</p:attrName>
                                        </p:attrNameLst>
                                      </p:cBhvr>
                                      <p:tavLst>
                                        <p:tav tm="0">
                                          <p:val>
                                            <p:strVal val="1+#ppt_h/2"/>
                                          </p:val>
                                        </p:tav>
                                        <p:tav tm="100000">
                                          <p:val>
                                            <p:strVal val="#ppt_y"/>
                                          </p:val>
                                        </p:tav>
                                      </p:tavLst>
                                    </p:anim>
                                  </p:childTnLst>
                                </p:cTn>
                              </p:par>
                            </p:childTnLst>
                          </p:cTn>
                        </p:par>
                        <p:par>
                          <p:cTn id="729" fill="hold">
                            <p:stCondLst>
                              <p:cond delay="72500"/>
                            </p:stCondLst>
                            <p:childTnLst>
                              <p:par>
                                <p:cTn id="730" presetID="2" presetClass="entr" presetSubtype="4" fill="hold" grpId="0" nodeType="afterEffect">
                                  <p:stCondLst>
                                    <p:cond delay="0"/>
                                  </p:stCondLst>
                                  <p:childTnLst>
                                    <p:set>
                                      <p:cBhvr>
                                        <p:cTn id="731" dur="1" fill="hold">
                                          <p:stCondLst>
                                            <p:cond delay="0"/>
                                          </p:stCondLst>
                                        </p:cTn>
                                        <p:tgtEl>
                                          <p:spTgt spid="146"/>
                                        </p:tgtEl>
                                        <p:attrNameLst>
                                          <p:attrName>style.visibility</p:attrName>
                                        </p:attrNameLst>
                                      </p:cBhvr>
                                      <p:to>
                                        <p:strVal val="visible"/>
                                      </p:to>
                                    </p:set>
                                    <p:anim calcmode="lin" valueType="num">
                                      <p:cBhvr additive="base">
                                        <p:cTn id="732" dur="250" fill="hold"/>
                                        <p:tgtEl>
                                          <p:spTgt spid="146"/>
                                        </p:tgtEl>
                                        <p:attrNameLst>
                                          <p:attrName>ppt_x</p:attrName>
                                        </p:attrNameLst>
                                      </p:cBhvr>
                                      <p:tavLst>
                                        <p:tav tm="0">
                                          <p:val>
                                            <p:strVal val="#ppt_x"/>
                                          </p:val>
                                        </p:tav>
                                        <p:tav tm="100000">
                                          <p:val>
                                            <p:strVal val="#ppt_x"/>
                                          </p:val>
                                        </p:tav>
                                      </p:tavLst>
                                    </p:anim>
                                    <p:anim calcmode="lin" valueType="num">
                                      <p:cBhvr additive="base">
                                        <p:cTn id="733" dur="250" fill="hold"/>
                                        <p:tgtEl>
                                          <p:spTgt spid="146"/>
                                        </p:tgtEl>
                                        <p:attrNameLst>
                                          <p:attrName>ppt_y</p:attrName>
                                        </p:attrNameLst>
                                      </p:cBhvr>
                                      <p:tavLst>
                                        <p:tav tm="0">
                                          <p:val>
                                            <p:strVal val="1+#ppt_h/2"/>
                                          </p:val>
                                        </p:tav>
                                        <p:tav tm="100000">
                                          <p:val>
                                            <p:strVal val="#ppt_y"/>
                                          </p:val>
                                        </p:tav>
                                      </p:tavLst>
                                    </p:anim>
                                  </p:childTnLst>
                                </p:cTn>
                              </p:par>
                            </p:childTnLst>
                          </p:cTn>
                        </p:par>
                        <p:par>
                          <p:cTn id="734" fill="hold">
                            <p:stCondLst>
                              <p:cond delay="73000"/>
                            </p:stCondLst>
                            <p:childTnLst>
                              <p:par>
                                <p:cTn id="735" presetID="2" presetClass="entr" presetSubtype="4" fill="hold" grpId="0" nodeType="afterEffect">
                                  <p:stCondLst>
                                    <p:cond delay="0"/>
                                  </p:stCondLst>
                                  <p:childTnLst>
                                    <p:set>
                                      <p:cBhvr>
                                        <p:cTn id="736" dur="1" fill="hold">
                                          <p:stCondLst>
                                            <p:cond delay="0"/>
                                          </p:stCondLst>
                                        </p:cTn>
                                        <p:tgtEl>
                                          <p:spTgt spid="147"/>
                                        </p:tgtEl>
                                        <p:attrNameLst>
                                          <p:attrName>style.visibility</p:attrName>
                                        </p:attrNameLst>
                                      </p:cBhvr>
                                      <p:to>
                                        <p:strVal val="visible"/>
                                      </p:to>
                                    </p:set>
                                    <p:anim calcmode="lin" valueType="num">
                                      <p:cBhvr additive="base">
                                        <p:cTn id="737" dur="250" fill="hold"/>
                                        <p:tgtEl>
                                          <p:spTgt spid="147"/>
                                        </p:tgtEl>
                                        <p:attrNameLst>
                                          <p:attrName>ppt_x</p:attrName>
                                        </p:attrNameLst>
                                      </p:cBhvr>
                                      <p:tavLst>
                                        <p:tav tm="0">
                                          <p:val>
                                            <p:strVal val="#ppt_x"/>
                                          </p:val>
                                        </p:tav>
                                        <p:tav tm="100000">
                                          <p:val>
                                            <p:strVal val="#ppt_x"/>
                                          </p:val>
                                        </p:tav>
                                      </p:tavLst>
                                    </p:anim>
                                    <p:anim calcmode="lin" valueType="num">
                                      <p:cBhvr additive="base">
                                        <p:cTn id="738" dur="250" fill="hold"/>
                                        <p:tgtEl>
                                          <p:spTgt spid="147"/>
                                        </p:tgtEl>
                                        <p:attrNameLst>
                                          <p:attrName>ppt_y</p:attrName>
                                        </p:attrNameLst>
                                      </p:cBhvr>
                                      <p:tavLst>
                                        <p:tav tm="0">
                                          <p:val>
                                            <p:strVal val="1+#ppt_h/2"/>
                                          </p:val>
                                        </p:tav>
                                        <p:tav tm="100000">
                                          <p:val>
                                            <p:strVal val="#ppt_y"/>
                                          </p:val>
                                        </p:tav>
                                      </p:tavLst>
                                    </p:anim>
                                  </p:childTnLst>
                                </p:cTn>
                              </p:par>
                            </p:childTnLst>
                          </p:cTn>
                        </p:par>
                        <p:par>
                          <p:cTn id="739" fill="hold">
                            <p:stCondLst>
                              <p:cond delay="73500"/>
                            </p:stCondLst>
                            <p:childTnLst>
                              <p:par>
                                <p:cTn id="740" presetID="2" presetClass="entr" presetSubtype="4" fill="hold" grpId="0" nodeType="afterEffect">
                                  <p:stCondLst>
                                    <p:cond delay="0"/>
                                  </p:stCondLst>
                                  <p:childTnLst>
                                    <p:set>
                                      <p:cBhvr>
                                        <p:cTn id="741" dur="1" fill="hold">
                                          <p:stCondLst>
                                            <p:cond delay="0"/>
                                          </p:stCondLst>
                                        </p:cTn>
                                        <p:tgtEl>
                                          <p:spTgt spid="148"/>
                                        </p:tgtEl>
                                        <p:attrNameLst>
                                          <p:attrName>style.visibility</p:attrName>
                                        </p:attrNameLst>
                                      </p:cBhvr>
                                      <p:to>
                                        <p:strVal val="visible"/>
                                      </p:to>
                                    </p:set>
                                    <p:anim calcmode="lin" valueType="num">
                                      <p:cBhvr additive="base">
                                        <p:cTn id="742" dur="250" fill="hold"/>
                                        <p:tgtEl>
                                          <p:spTgt spid="148"/>
                                        </p:tgtEl>
                                        <p:attrNameLst>
                                          <p:attrName>ppt_x</p:attrName>
                                        </p:attrNameLst>
                                      </p:cBhvr>
                                      <p:tavLst>
                                        <p:tav tm="0">
                                          <p:val>
                                            <p:strVal val="#ppt_x"/>
                                          </p:val>
                                        </p:tav>
                                        <p:tav tm="100000">
                                          <p:val>
                                            <p:strVal val="#ppt_x"/>
                                          </p:val>
                                        </p:tav>
                                      </p:tavLst>
                                    </p:anim>
                                    <p:anim calcmode="lin" valueType="num">
                                      <p:cBhvr additive="base">
                                        <p:cTn id="743" dur="250" fill="hold"/>
                                        <p:tgtEl>
                                          <p:spTgt spid="148"/>
                                        </p:tgtEl>
                                        <p:attrNameLst>
                                          <p:attrName>ppt_y</p:attrName>
                                        </p:attrNameLst>
                                      </p:cBhvr>
                                      <p:tavLst>
                                        <p:tav tm="0">
                                          <p:val>
                                            <p:strVal val="1+#ppt_h/2"/>
                                          </p:val>
                                        </p:tav>
                                        <p:tav tm="100000">
                                          <p:val>
                                            <p:strVal val="#ppt_y"/>
                                          </p:val>
                                        </p:tav>
                                      </p:tavLst>
                                    </p:anim>
                                  </p:childTnLst>
                                </p:cTn>
                              </p:par>
                            </p:childTnLst>
                          </p:cTn>
                        </p:par>
                        <p:par>
                          <p:cTn id="744" fill="hold">
                            <p:stCondLst>
                              <p:cond delay="74000"/>
                            </p:stCondLst>
                            <p:childTnLst>
                              <p:par>
                                <p:cTn id="745" presetID="2" presetClass="entr" presetSubtype="4" fill="hold" grpId="0" nodeType="afterEffect">
                                  <p:stCondLst>
                                    <p:cond delay="0"/>
                                  </p:stCondLst>
                                  <p:childTnLst>
                                    <p:set>
                                      <p:cBhvr>
                                        <p:cTn id="746" dur="1" fill="hold">
                                          <p:stCondLst>
                                            <p:cond delay="0"/>
                                          </p:stCondLst>
                                        </p:cTn>
                                        <p:tgtEl>
                                          <p:spTgt spid="149"/>
                                        </p:tgtEl>
                                        <p:attrNameLst>
                                          <p:attrName>style.visibility</p:attrName>
                                        </p:attrNameLst>
                                      </p:cBhvr>
                                      <p:to>
                                        <p:strVal val="visible"/>
                                      </p:to>
                                    </p:set>
                                    <p:anim calcmode="lin" valueType="num">
                                      <p:cBhvr additive="base">
                                        <p:cTn id="747" dur="250" fill="hold"/>
                                        <p:tgtEl>
                                          <p:spTgt spid="149"/>
                                        </p:tgtEl>
                                        <p:attrNameLst>
                                          <p:attrName>ppt_x</p:attrName>
                                        </p:attrNameLst>
                                      </p:cBhvr>
                                      <p:tavLst>
                                        <p:tav tm="0">
                                          <p:val>
                                            <p:strVal val="#ppt_x"/>
                                          </p:val>
                                        </p:tav>
                                        <p:tav tm="100000">
                                          <p:val>
                                            <p:strVal val="#ppt_x"/>
                                          </p:val>
                                        </p:tav>
                                      </p:tavLst>
                                    </p:anim>
                                    <p:anim calcmode="lin" valueType="num">
                                      <p:cBhvr additive="base">
                                        <p:cTn id="748" dur="250" fill="hold"/>
                                        <p:tgtEl>
                                          <p:spTgt spid="149"/>
                                        </p:tgtEl>
                                        <p:attrNameLst>
                                          <p:attrName>ppt_y</p:attrName>
                                        </p:attrNameLst>
                                      </p:cBhvr>
                                      <p:tavLst>
                                        <p:tav tm="0">
                                          <p:val>
                                            <p:strVal val="1+#ppt_h/2"/>
                                          </p:val>
                                        </p:tav>
                                        <p:tav tm="100000">
                                          <p:val>
                                            <p:strVal val="#ppt_y"/>
                                          </p:val>
                                        </p:tav>
                                      </p:tavLst>
                                    </p:anim>
                                  </p:childTnLst>
                                </p:cTn>
                              </p:par>
                            </p:childTnLst>
                          </p:cTn>
                        </p:par>
                        <p:par>
                          <p:cTn id="749" fill="hold">
                            <p:stCondLst>
                              <p:cond delay="74500"/>
                            </p:stCondLst>
                            <p:childTnLst>
                              <p:par>
                                <p:cTn id="750" presetID="2" presetClass="entr" presetSubtype="4" fill="hold" grpId="0" nodeType="afterEffect">
                                  <p:stCondLst>
                                    <p:cond delay="0"/>
                                  </p:stCondLst>
                                  <p:childTnLst>
                                    <p:set>
                                      <p:cBhvr>
                                        <p:cTn id="751" dur="1" fill="hold">
                                          <p:stCondLst>
                                            <p:cond delay="0"/>
                                          </p:stCondLst>
                                        </p:cTn>
                                        <p:tgtEl>
                                          <p:spTgt spid="150"/>
                                        </p:tgtEl>
                                        <p:attrNameLst>
                                          <p:attrName>style.visibility</p:attrName>
                                        </p:attrNameLst>
                                      </p:cBhvr>
                                      <p:to>
                                        <p:strVal val="visible"/>
                                      </p:to>
                                    </p:set>
                                    <p:anim calcmode="lin" valueType="num">
                                      <p:cBhvr additive="base">
                                        <p:cTn id="752" dur="250" fill="hold"/>
                                        <p:tgtEl>
                                          <p:spTgt spid="150"/>
                                        </p:tgtEl>
                                        <p:attrNameLst>
                                          <p:attrName>ppt_x</p:attrName>
                                        </p:attrNameLst>
                                      </p:cBhvr>
                                      <p:tavLst>
                                        <p:tav tm="0">
                                          <p:val>
                                            <p:strVal val="#ppt_x"/>
                                          </p:val>
                                        </p:tav>
                                        <p:tav tm="100000">
                                          <p:val>
                                            <p:strVal val="#ppt_x"/>
                                          </p:val>
                                        </p:tav>
                                      </p:tavLst>
                                    </p:anim>
                                    <p:anim calcmode="lin" valueType="num">
                                      <p:cBhvr additive="base">
                                        <p:cTn id="753" dur="250" fill="hold"/>
                                        <p:tgtEl>
                                          <p:spTgt spid="150"/>
                                        </p:tgtEl>
                                        <p:attrNameLst>
                                          <p:attrName>ppt_y</p:attrName>
                                        </p:attrNameLst>
                                      </p:cBhvr>
                                      <p:tavLst>
                                        <p:tav tm="0">
                                          <p:val>
                                            <p:strVal val="1+#ppt_h/2"/>
                                          </p:val>
                                        </p:tav>
                                        <p:tav tm="100000">
                                          <p:val>
                                            <p:strVal val="#ppt_y"/>
                                          </p:val>
                                        </p:tav>
                                      </p:tavLst>
                                    </p:anim>
                                  </p:childTnLst>
                                </p:cTn>
                              </p:par>
                            </p:childTnLst>
                          </p:cTn>
                        </p:par>
                        <p:par>
                          <p:cTn id="754" fill="hold">
                            <p:stCondLst>
                              <p:cond delay="75000"/>
                            </p:stCondLst>
                            <p:childTnLst>
                              <p:par>
                                <p:cTn id="755" presetID="2" presetClass="entr" presetSubtype="4" fill="hold" grpId="0" nodeType="afterEffect">
                                  <p:stCondLst>
                                    <p:cond delay="0"/>
                                  </p:stCondLst>
                                  <p:childTnLst>
                                    <p:set>
                                      <p:cBhvr>
                                        <p:cTn id="756" dur="1" fill="hold">
                                          <p:stCondLst>
                                            <p:cond delay="0"/>
                                          </p:stCondLst>
                                        </p:cTn>
                                        <p:tgtEl>
                                          <p:spTgt spid="151"/>
                                        </p:tgtEl>
                                        <p:attrNameLst>
                                          <p:attrName>style.visibility</p:attrName>
                                        </p:attrNameLst>
                                      </p:cBhvr>
                                      <p:to>
                                        <p:strVal val="visible"/>
                                      </p:to>
                                    </p:set>
                                    <p:anim calcmode="lin" valueType="num">
                                      <p:cBhvr additive="base">
                                        <p:cTn id="757" dur="250" fill="hold"/>
                                        <p:tgtEl>
                                          <p:spTgt spid="151"/>
                                        </p:tgtEl>
                                        <p:attrNameLst>
                                          <p:attrName>ppt_x</p:attrName>
                                        </p:attrNameLst>
                                      </p:cBhvr>
                                      <p:tavLst>
                                        <p:tav tm="0">
                                          <p:val>
                                            <p:strVal val="#ppt_x"/>
                                          </p:val>
                                        </p:tav>
                                        <p:tav tm="100000">
                                          <p:val>
                                            <p:strVal val="#ppt_x"/>
                                          </p:val>
                                        </p:tav>
                                      </p:tavLst>
                                    </p:anim>
                                    <p:anim calcmode="lin" valueType="num">
                                      <p:cBhvr additive="base">
                                        <p:cTn id="758" dur="250" fill="hold"/>
                                        <p:tgtEl>
                                          <p:spTgt spid="151"/>
                                        </p:tgtEl>
                                        <p:attrNameLst>
                                          <p:attrName>ppt_y</p:attrName>
                                        </p:attrNameLst>
                                      </p:cBhvr>
                                      <p:tavLst>
                                        <p:tav tm="0">
                                          <p:val>
                                            <p:strVal val="1+#ppt_h/2"/>
                                          </p:val>
                                        </p:tav>
                                        <p:tav tm="100000">
                                          <p:val>
                                            <p:strVal val="#ppt_y"/>
                                          </p:val>
                                        </p:tav>
                                      </p:tavLst>
                                    </p:anim>
                                  </p:childTnLst>
                                </p:cTn>
                              </p:par>
                            </p:childTnLst>
                          </p:cTn>
                        </p:par>
                        <p:par>
                          <p:cTn id="759" fill="hold">
                            <p:stCondLst>
                              <p:cond delay="75500"/>
                            </p:stCondLst>
                            <p:childTnLst>
                              <p:par>
                                <p:cTn id="760" presetID="2" presetClass="entr" presetSubtype="4" fill="hold" grpId="0" nodeType="afterEffect">
                                  <p:stCondLst>
                                    <p:cond delay="0"/>
                                  </p:stCondLst>
                                  <p:childTnLst>
                                    <p:set>
                                      <p:cBhvr>
                                        <p:cTn id="761" dur="1" fill="hold">
                                          <p:stCondLst>
                                            <p:cond delay="0"/>
                                          </p:stCondLst>
                                        </p:cTn>
                                        <p:tgtEl>
                                          <p:spTgt spid="152"/>
                                        </p:tgtEl>
                                        <p:attrNameLst>
                                          <p:attrName>style.visibility</p:attrName>
                                        </p:attrNameLst>
                                      </p:cBhvr>
                                      <p:to>
                                        <p:strVal val="visible"/>
                                      </p:to>
                                    </p:set>
                                    <p:anim calcmode="lin" valueType="num">
                                      <p:cBhvr additive="base">
                                        <p:cTn id="762" dur="250" fill="hold"/>
                                        <p:tgtEl>
                                          <p:spTgt spid="152"/>
                                        </p:tgtEl>
                                        <p:attrNameLst>
                                          <p:attrName>ppt_x</p:attrName>
                                        </p:attrNameLst>
                                      </p:cBhvr>
                                      <p:tavLst>
                                        <p:tav tm="0">
                                          <p:val>
                                            <p:strVal val="#ppt_x"/>
                                          </p:val>
                                        </p:tav>
                                        <p:tav tm="100000">
                                          <p:val>
                                            <p:strVal val="#ppt_x"/>
                                          </p:val>
                                        </p:tav>
                                      </p:tavLst>
                                    </p:anim>
                                    <p:anim calcmode="lin" valueType="num">
                                      <p:cBhvr additive="base">
                                        <p:cTn id="763" dur="250" fill="hold"/>
                                        <p:tgtEl>
                                          <p:spTgt spid="152"/>
                                        </p:tgtEl>
                                        <p:attrNameLst>
                                          <p:attrName>ppt_y</p:attrName>
                                        </p:attrNameLst>
                                      </p:cBhvr>
                                      <p:tavLst>
                                        <p:tav tm="0">
                                          <p:val>
                                            <p:strVal val="1+#ppt_h/2"/>
                                          </p:val>
                                        </p:tav>
                                        <p:tav tm="100000">
                                          <p:val>
                                            <p:strVal val="#ppt_y"/>
                                          </p:val>
                                        </p:tav>
                                      </p:tavLst>
                                    </p:anim>
                                  </p:childTnLst>
                                </p:cTn>
                              </p:par>
                            </p:childTnLst>
                          </p:cTn>
                        </p:par>
                        <p:par>
                          <p:cTn id="764" fill="hold">
                            <p:stCondLst>
                              <p:cond delay="76000"/>
                            </p:stCondLst>
                            <p:childTnLst>
                              <p:par>
                                <p:cTn id="765" presetID="2" presetClass="entr" presetSubtype="4" fill="hold" grpId="0" nodeType="afterEffect">
                                  <p:stCondLst>
                                    <p:cond delay="0"/>
                                  </p:stCondLst>
                                  <p:childTnLst>
                                    <p:set>
                                      <p:cBhvr>
                                        <p:cTn id="766" dur="1" fill="hold">
                                          <p:stCondLst>
                                            <p:cond delay="0"/>
                                          </p:stCondLst>
                                        </p:cTn>
                                        <p:tgtEl>
                                          <p:spTgt spid="153"/>
                                        </p:tgtEl>
                                        <p:attrNameLst>
                                          <p:attrName>style.visibility</p:attrName>
                                        </p:attrNameLst>
                                      </p:cBhvr>
                                      <p:to>
                                        <p:strVal val="visible"/>
                                      </p:to>
                                    </p:set>
                                    <p:anim calcmode="lin" valueType="num">
                                      <p:cBhvr additive="base">
                                        <p:cTn id="767" dur="250" fill="hold"/>
                                        <p:tgtEl>
                                          <p:spTgt spid="153"/>
                                        </p:tgtEl>
                                        <p:attrNameLst>
                                          <p:attrName>ppt_x</p:attrName>
                                        </p:attrNameLst>
                                      </p:cBhvr>
                                      <p:tavLst>
                                        <p:tav tm="0">
                                          <p:val>
                                            <p:strVal val="#ppt_x"/>
                                          </p:val>
                                        </p:tav>
                                        <p:tav tm="100000">
                                          <p:val>
                                            <p:strVal val="#ppt_x"/>
                                          </p:val>
                                        </p:tav>
                                      </p:tavLst>
                                    </p:anim>
                                    <p:anim calcmode="lin" valueType="num">
                                      <p:cBhvr additive="base">
                                        <p:cTn id="768" dur="250" fill="hold"/>
                                        <p:tgtEl>
                                          <p:spTgt spid="153"/>
                                        </p:tgtEl>
                                        <p:attrNameLst>
                                          <p:attrName>ppt_y</p:attrName>
                                        </p:attrNameLst>
                                      </p:cBhvr>
                                      <p:tavLst>
                                        <p:tav tm="0">
                                          <p:val>
                                            <p:strVal val="1+#ppt_h/2"/>
                                          </p:val>
                                        </p:tav>
                                        <p:tav tm="100000">
                                          <p:val>
                                            <p:strVal val="#ppt_y"/>
                                          </p:val>
                                        </p:tav>
                                      </p:tavLst>
                                    </p:anim>
                                  </p:childTnLst>
                                </p:cTn>
                              </p:par>
                            </p:childTnLst>
                          </p:cTn>
                        </p:par>
                        <p:par>
                          <p:cTn id="769" fill="hold">
                            <p:stCondLst>
                              <p:cond delay="76500"/>
                            </p:stCondLst>
                            <p:childTnLst>
                              <p:par>
                                <p:cTn id="770" presetID="2" presetClass="entr" presetSubtype="4" fill="hold" grpId="0" nodeType="afterEffect">
                                  <p:stCondLst>
                                    <p:cond delay="0"/>
                                  </p:stCondLst>
                                  <p:childTnLst>
                                    <p:set>
                                      <p:cBhvr>
                                        <p:cTn id="771" dur="1" fill="hold">
                                          <p:stCondLst>
                                            <p:cond delay="0"/>
                                          </p:stCondLst>
                                        </p:cTn>
                                        <p:tgtEl>
                                          <p:spTgt spid="154"/>
                                        </p:tgtEl>
                                        <p:attrNameLst>
                                          <p:attrName>style.visibility</p:attrName>
                                        </p:attrNameLst>
                                      </p:cBhvr>
                                      <p:to>
                                        <p:strVal val="visible"/>
                                      </p:to>
                                    </p:set>
                                    <p:anim calcmode="lin" valueType="num">
                                      <p:cBhvr additive="base">
                                        <p:cTn id="772" dur="250" fill="hold"/>
                                        <p:tgtEl>
                                          <p:spTgt spid="154"/>
                                        </p:tgtEl>
                                        <p:attrNameLst>
                                          <p:attrName>ppt_x</p:attrName>
                                        </p:attrNameLst>
                                      </p:cBhvr>
                                      <p:tavLst>
                                        <p:tav tm="0">
                                          <p:val>
                                            <p:strVal val="#ppt_x"/>
                                          </p:val>
                                        </p:tav>
                                        <p:tav tm="100000">
                                          <p:val>
                                            <p:strVal val="#ppt_x"/>
                                          </p:val>
                                        </p:tav>
                                      </p:tavLst>
                                    </p:anim>
                                    <p:anim calcmode="lin" valueType="num">
                                      <p:cBhvr additive="base">
                                        <p:cTn id="773" dur="250" fill="hold"/>
                                        <p:tgtEl>
                                          <p:spTgt spid="154"/>
                                        </p:tgtEl>
                                        <p:attrNameLst>
                                          <p:attrName>ppt_y</p:attrName>
                                        </p:attrNameLst>
                                      </p:cBhvr>
                                      <p:tavLst>
                                        <p:tav tm="0">
                                          <p:val>
                                            <p:strVal val="1+#ppt_h/2"/>
                                          </p:val>
                                        </p:tav>
                                        <p:tav tm="100000">
                                          <p:val>
                                            <p:strVal val="#ppt_y"/>
                                          </p:val>
                                        </p:tav>
                                      </p:tavLst>
                                    </p:anim>
                                  </p:childTnLst>
                                </p:cTn>
                              </p:par>
                            </p:childTnLst>
                          </p:cTn>
                        </p:par>
                        <p:par>
                          <p:cTn id="774" fill="hold">
                            <p:stCondLst>
                              <p:cond delay="77000"/>
                            </p:stCondLst>
                            <p:childTnLst>
                              <p:par>
                                <p:cTn id="775" presetID="2" presetClass="entr" presetSubtype="4" fill="hold" grpId="0" nodeType="afterEffect">
                                  <p:stCondLst>
                                    <p:cond delay="0"/>
                                  </p:stCondLst>
                                  <p:childTnLst>
                                    <p:set>
                                      <p:cBhvr>
                                        <p:cTn id="776" dur="1" fill="hold">
                                          <p:stCondLst>
                                            <p:cond delay="0"/>
                                          </p:stCondLst>
                                        </p:cTn>
                                        <p:tgtEl>
                                          <p:spTgt spid="155"/>
                                        </p:tgtEl>
                                        <p:attrNameLst>
                                          <p:attrName>style.visibility</p:attrName>
                                        </p:attrNameLst>
                                      </p:cBhvr>
                                      <p:to>
                                        <p:strVal val="visible"/>
                                      </p:to>
                                    </p:set>
                                    <p:anim calcmode="lin" valueType="num">
                                      <p:cBhvr additive="base">
                                        <p:cTn id="777" dur="250" fill="hold"/>
                                        <p:tgtEl>
                                          <p:spTgt spid="155"/>
                                        </p:tgtEl>
                                        <p:attrNameLst>
                                          <p:attrName>ppt_x</p:attrName>
                                        </p:attrNameLst>
                                      </p:cBhvr>
                                      <p:tavLst>
                                        <p:tav tm="0">
                                          <p:val>
                                            <p:strVal val="#ppt_x"/>
                                          </p:val>
                                        </p:tav>
                                        <p:tav tm="100000">
                                          <p:val>
                                            <p:strVal val="#ppt_x"/>
                                          </p:val>
                                        </p:tav>
                                      </p:tavLst>
                                    </p:anim>
                                    <p:anim calcmode="lin" valueType="num">
                                      <p:cBhvr additive="base">
                                        <p:cTn id="778" dur="250" fill="hold"/>
                                        <p:tgtEl>
                                          <p:spTgt spid="155"/>
                                        </p:tgtEl>
                                        <p:attrNameLst>
                                          <p:attrName>ppt_y</p:attrName>
                                        </p:attrNameLst>
                                      </p:cBhvr>
                                      <p:tavLst>
                                        <p:tav tm="0">
                                          <p:val>
                                            <p:strVal val="1+#ppt_h/2"/>
                                          </p:val>
                                        </p:tav>
                                        <p:tav tm="100000">
                                          <p:val>
                                            <p:strVal val="#ppt_y"/>
                                          </p:val>
                                        </p:tav>
                                      </p:tavLst>
                                    </p:anim>
                                  </p:childTnLst>
                                </p:cTn>
                              </p:par>
                            </p:childTnLst>
                          </p:cTn>
                        </p:par>
                        <p:par>
                          <p:cTn id="779" fill="hold">
                            <p:stCondLst>
                              <p:cond delay="77500"/>
                            </p:stCondLst>
                            <p:childTnLst>
                              <p:par>
                                <p:cTn id="780" presetID="2" presetClass="entr" presetSubtype="4" fill="hold" grpId="0" nodeType="afterEffect">
                                  <p:stCondLst>
                                    <p:cond delay="0"/>
                                  </p:stCondLst>
                                  <p:childTnLst>
                                    <p:set>
                                      <p:cBhvr>
                                        <p:cTn id="781" dur="1" fill="hold">
                                          <p:stCondLst>
                                            <p:cond delay="0"/>
                                          </p:stCondLst>
                                        </p:cTn>
                                        <p:tgtEl>
                                          <p:spTgt spid="156"/>
                                        </p:tgtEl>
                                        <p:attrNameLst>
                                          <p:attrName>style.visibility</p:attrName>
                                        </p:attrNameLst>
                                      </p:cBhvr>
                                      <p:to>
                                        <p:strVal val="visible"/>
                                      </p:to>
                                    </p:set>
                                    <p:anim calcmode="lin" valueType="num">
                                      <p:cBhvr additive="base">
                                        <p:cTn id="782" dur="250" fill="hold"/>
                                        <p:tgtEl>
                                          <p:spTgt spid="156"/>
                                        </p:tgtEl>
                                        <p:attrNameLst>
                                          <p:attrName>ppt_x</p:attrName>
                                        </p:attrNameLst>
                                      </p:cBhvr>
                                      <p:tavLst>
                                        <p:tav tm="0">
                                          <p:val>
                                            <p:strVal val="#ppt_x"/>
                                          </p:val>
                                        </p:tav>
                                        <p:tav tm="100000">
                                          <p:val>
                                            <p:strVal val="#ppt_x"/>
                                          </p:val>
                                        </p:tav>
                                      </p:tavLst>
                                    </p:anim>
                                    <p:anim calcmode="lin" valueType="num">
                                      <p:cBhvr additive="base">
                                        <p:cTn id="783" dur="250" fill="hold"/>
                                        <p:tgtEl>
                                          <p:spTgt spid="156"/>
                                        </p:tgtEl>
                                        <p:attrNameLst>
                                          <p:attrName>ppt_y</p:attrName>
                                        </p:attrNameLst>
                                      </p:cBhvr>
                                      <p:tavLst>
                                        <p:tav tm="0">
                                          <p:val>
                                            <p:strVal val="1+#ppt_h/2"/>
                                          </p:val>
                                        </p:tav>
                                        <p:tav tm="100000">
                                          <p:val>
                                            <p:strVal val="#ppt_y"/>
                                          </p:val>
                                        </p:tav>
                                      </p:tavLst>
                                    </p:anim>
                                  </p:childTnLst>
                                </p:cTn>
                              </p:par>
                            </p:childTnLst>
                          </p:cTn>
                        </p:par>
                        <p:par>
                          <p:cTn id="784" fill="hold">
                            <p:stCondLst>
                              <p:cond delay="78000"/>
                            </p:stCondLst>
                            <p:childTnLst>
                              <p:par>
                                <p:cTn id="785" presetID="2" presetClass="entr" presetSubtype="4" fill="hold" grpId="0" nodeType="afterEffect">
                                  <p:stCondLst>
                                    <p:cond delay="0"/>
                                  </p:stCondLst>
                                  <p:childTnLst>
                                    <p:set>
                                      <p:cBhvr>
                                        <p:cTn id="786" dur="1" fill="hold">
                                          <p:stCondLst>
                                            <p:cond delay="0"/>
                                          </p:stCondLst>
                                        </p:cTn>
                                        <p:tgtEl>
                                          <p:spTgt spid="157"/>
                                        </p:tgtEl>
                                        <p:attrNameLst>
                                          <p:attrName>style.visibility</p:attrName>
                                        </p:attrNameLst>
                                      </p:cBhvr>
                                      <p:to>
                                        <p:strVal val="visible"/>
                                      </p:to>
                                    </p:set>
                                    <p:anim calcmode="lin" valueType="num">
                                      <p:cBhvr additive="base">
                                        <p:cTn id="787" dur="250" fill="hold"/>
                                        <p:tgtEl>
                                          <p:spTgt spid="157"/>
                                        </p:tgtEl>
                                        <p:attrNameLst>
                                          <p:attrName>ppt_x</p:attrName>
                                        </p:attrNameLst>
                                      </p:cBhvr>
                                      <p:tavLst>
                                        <p:tav tm="0">
                                          <p:val>
                                            <p:strVal val="#ppt_x"/>
                                          </p:val>
                                        </p:tav>
                                        <p:tav tm="100000">
                                          <p:val>
                                            <p:strVal val="#ppt_x"/>
                                          </p:val>
                                        </p:tav>
                                      </p:tavLst>
                                    </p:anim>
                                    <p:anim calcmode="lin" valueType="num">
                                      <p:cBhvr additive="base">
                                        <p:cTn id="788" dur="250" fill="hold"/>
                                        <p:tgtEl>
                                          <p:spTgt spid="157"/>
                                        </p:tgtEl>
                                        <p:attrNameLst>
                                          <p:attrName>ppt_y</p:attrName>
                                        </p:attrNameLst>
                                      </p:cBhvr>
                                      <p:tavLst>
                                        <p:tav tm="0">
                                          <p:val>
                                            <p:strVal val="1+#ppt_h/2"/>
                                          </p:val>
                                        </p:tav>
                                        <p:tav tm="100000">
                                          <p:val>
                                            <p:strVal val="#ppt_y"/>
                                          </p:val>
                                        </p:tav>
                                      </p:tavLst>
                                    </p:anim>
                                  </p:childTnLst>
                                </p:cTn>
                              </p:par>
                            </p:childTnLst>
                          </p:cTn>
                        </p:par>
                        <p:par>
                          <p:cTn id="789" fill="hold">
                            <p:stCondLst>
                              <p:cond delay="78500"/>
                            </p:stCondLst>
                            <p:childTnLst>
                              <p:par>
                                <p:cTn id="790" presetID="2" presetClass="entr" presetSubtype="4" fill="hold" grpId="0" nodeType="afterEffect">
                                  <p:stCondLst>
                                    <p:cond delay="0"/>
                                  </p:stCondLst>
                                  <p:childTnLst>
                                    <p:set>
                                      <p:cBhvr>
                                        <p:cTn id="791" dur="1" fill="hold">
                                          <p:stCondLst>
                                            <p:cond delay="0"/>
                                          </p:stCondLst>
                                        </p:cTn>
                                        <p:tgtEl>
                                          <p:spTgt spid="158"/>
                                        </p:tgtEl>
                                        <p:attrNameLst>
                                          <p:attrName>style.visibility</p:attrName>
                                        </p:attrNameLst>
                                      </p:cBhvr>
                                      <p:to>
                                        <p:strVal val="visible"/>
                                      </p:to>
                                    </p:set>
                                    <p:anim calcmode="lin" valueType="num">
                                      <p:cBhvr additive="base">
                                        <p:cTn id="792" dur="250" fill="hold"/>
                                        <p:tgtEl>
                                          <p:spTgt spid="158"/>
                                        </p:tgtEl>
                                        <p:attrNameLst>
                                          <p:attrName>ppt_x</p:attrName>
                                        </p:attrNameLst>
                                      </p:cBhvr>
                                      <p:tavLst>
                                        <p:tav tm="0">
                                          <p:val>
                                            <p:strVal val="#ppt_x"/>
                                          </p:val>
                                        </p:tav>
                                        <p:tav tm="100000">
                                          <p:val>
                                            <p:strVal val="#ppt_x"/>
                                          </p:val>
                                        </p:tav>
                                      </p:tavLst>
                                    </p:anim>
                                    <p:anim calcmode="lin" valueType="num">
                                      <p:cBhvr additive="base">
                                        <p:cTn id="793" dur="250" fill="hold"/>
                                        <p:tgtEl>
                                          <p:spTgt spid="158"/>
                                        </p:tgtEl>
                                        <p:attrNameLst>
                                          <p:attrName>ppt_y</p:attrName>
                                        </p:attrNameLst>
                                      </p:cBhvr>
                                      <p:tavLst>
                                        <p:tav tm="0">
                                          <p:val>
                                            <p:strVal val="1+#ppt_h/2"/>
                                          </p:val>
                                        </p:tav>
                                        <p:tav tm="100000">
                                          <p:val>
                                            <p:strVal val="#ppt_y"/>
                                          </p:val>
                                        </p:tav>
                                      </p:tavLst>
                                    </p:anim>
                                  </p:childTnLst>
                                </p:cTn>
                              </p:par>
                            </p:childTnLst>
                          </p:cTn>
                        </p:par>
                        <p:par>
                          <p:cTn id="794" fill="hold">
                            <p:stCondLst>
                              <p:cond delay="79000"/>
                            </p:stCondLst>
                            <p:childTnLst>
                              <p:par>
                                <p:cTn id="795" presetID="2" presetClass="entr" presetSubtype="4" fill="hold" grpId="0" nodeType="afterEffect">
                                  <p:stCondLst>
                                    <p:cond delay="0"/>
                                  </p:stCondLst>
                                  <p:childTnLst>
                                    <p:set>
                                      <p:cBhvr>
                                        <p:cTn id="796" dur="1" fill="hold">
                                          <p:stCondLst>
                                            <p:cond delay="0"/>
                                          </p:stCondLst>
                                        </p:cTn>
                                        <p:tgtEl>
                                          <p:spTgt spid="159"/>
                                        </p:tgtEl>
                                        <p:attrNameLst>
                                          <p:attrName>style.visibility</p:attrName>
                                        </p:attrNameLst>
                                      </p:cBhvr>
                                      <p:to>
                                        <p:strVal val="visible"/>
                                      </p:to>
                                    </p:set>
                                    <p:anim calcmode="lin" valueType="num">
                                      <p:cBhvr additive="base">
                                        <p:cTn id="797" dur="250" fill="hold"/>
                                        <p:tgtEl>
                                          <p:spTgt spid="159"/>
                                        </p:tgtEl>
                                        <p:attrNameLst>
                                          <p:attrName>ppt_x</p:attrName>
                                        </p:attrNameLst>
                                      </p:cBhvr>
                                      <p:tavLst>
                                        <p:tav tm="0">
                                          <p:val>
                                            <p:strVal val="#ppt_x"/>
                                          </p:val>
                                        </p:tav>
                                        <p:tav tm="100000">
                                          <p:val>
                                            <p:strVal val="#ppt_x"/>
                                          </p:val>
                                        </p:tav>
                                      </p:tavLst>
                                    </p:anim>
                                    <p:anim calcmode="lin" valueType="num">
                                      <p:cBhvr additive="base">
                                        <p:cTn id="798" dur="250" fill="hold"/>
                                        <p:tgtEl>
                                          <p:spTgt spid="159"/>
                                        </p:tgtEl>
                                        <p:attrNameLst>
                                          <p:attrName>ppt_y</p:attrName>
                                        </p:attrNameLst>
                                      </p:cBhvr>
                                      <p:tavLst>
                                        <p:tav tm="0">
                                          <p:val>
                                            <p:strVal val="1+#ppt_h/2"/>
                                          </p:val>
                                        </p:tav>
                                        <p:tav tm="100000">
                                          <p:val>
                                            <p:strVal val="#ppt_y"/>
                                          </p:val>
                                        </p:tav>
                                      </p:tavLst>
                                    </p:anim>
                                  </p:childTnLst>
                                </p:cTn>
                              </p:par>
                            </p:childTnLst>
                          </p:cTn>
                        </p:par>
                        <p:par>
                          <p:cTn id="799" fill="hold">
                            <p:stCondLst>
                              <p:cond delay="79500"/>
                            </p:stCondLst>
                            <p:childTnLst>
                              <p:par>
                                <p:cTn id="800" presetID="2" presetClass="entr" presetSubtype="4" fill="hold" grpId="0" nodeType="afterEffect">
                                  <p:stCondLst>
                                    <p:cond delay="0"/>
                                  </p:stCondLst>
                                  <p:childTnLst>
                                    <p:set>
                                      <p:cBhvr>
                                        <p:cTn id="801" dur="1" fill="hold">
                                          <p:stCondLst>
                                            <p:cond delay="0"/>
                                          </p:stCondLst>
                                        </p:cTn>
                                        <p:tgtEl>
                                          <p:spTgt spid="160"/>
                                        </p:tgtEl>
                                        <p:attrNameLst>
                                          <p:attrName>style.visibility</p:attrName>
                                        </p:attrNameLst>
                                      </p:cBhvr>
                                      <p:to>
                                        <p:strVal val="visible"/>
                                      </p:to>
                                    </p:set>
                                    <p:anim calcmode="lin" valueType="num">
                                      <p:cBhvr additive="base">
                                        <p:cTn id="802" dur="250" fill="hold"/>
                                        <p:tgtEl>
                                          <p:spTgt spid="160"/>
                                        </p:tgtEl>
                                        <p:attrNameLst>
                                          <p:attrName>ppt_x</p:attrName>
                                        </p:attrNameLst>
                                      </p:cBhvr>
                                      <p:tavLst>
                                        <p:tav tm="0">
                                          <p:val>
                                            <p:strVal val="#ppt_x"/>
                                          </p:val>
                                        </p:tav>
                                        <p:tav tm="100000">
                                          <p:val>
                                            <p:strVal val="#ppt_x"/>
                                          </p:val>
                                        </p:tav>
                                      </p:tavLst>
                                    </p:anim>
                                    <p:anim calcmode="lin" valueType="num">
                                      <p:cBhvr additive="base">
                                        <p:cTn id="803" dur="250" fill="hold"/>
                                        <p:tgtEl>
                                          <p:spTgt spid="160"/>
                                        </p:tgtEl>
                                        <p:attrNameLst>
                                          <p:attrName>ppt_y</p:attrName>
                                        </p:attrNameLst>
                                      </p:cBhvr>
                                      <p:tavLst>
                                        <p:tav tm="0">
                                          <p:val>
                                            <p:strVal val="1+#ppt_h/2"/>
                                          </p:val>
                                        </p:tav>
                                        <p:tav tm="100000">
                                          <p:val>
                                            <p:strVal val="#ppt_y"/>
                                          </p:val>
                                        </p:tav>
                                      </p:tavLst>
                                    </p:anim>
                                  </p:childTnLst>
                                </p:cTn>
                              </p:par>
                            </p:childTnLst>
                          </p:cTn>
                        </p:par>
                        <p:par>
                          <p:cTn id="804" fill="hold">
                            <p:stCondLst>
                              <p:cond delay="80000"/>
                            </p:stCondLst>
                            <p:childTnLst>
                              <p:par>
                                <p:cTn id="805" presetID="2" presetClass="entr" presetSubtype="4" fill="hold" grpId="0" nodeType="afterEffect">
                                  <p:stCondLst>
                                    <p:cond delay="0"/>
                                  </p:stCondLst>
                                  <p:childTnLst>
                                    <p:set>
                                      <p:cBhvr>
                                        <p:cTn id="806" dur="1" fill="hold">
                                          <p:stCondLst>
                                            <p:cond delay="0"/>
                                          </p:stCondLst>
                                        </p:cTn>
                                        <p:tgtEl>
                                          <p:spTgt spid="161"/>
                                        </p:tgtEl>
                                        <p:attrNameLst>
                                          <p:attrName>style.visibility</p:attrName>
                                        </p:attrNameLst>
                                      </p:cBhvr>
                                      <p:to>
                                        <p:strVal val="visible"/>
                                      </p:to>
                                    </p:set>
                                    <p:anim calcmode="lin" valueType="num">
                                      <p:cBhvr additive="base">
                                        <p:cTn id="807" dur="250" fill="hold"/>
                                        <p:tgtEl>
                                          <p:spTgt spid="161"/>
                                        </p:tgtEl>
                                        <p:attrNameLst>
                                          <p:attrName>ppt_x</p:attrName>
                                        </p:attrNameLst>
                                      </p:cBhvr>
                                      <p:tavLst>
                                        <p:tav tm="0">
                                          <p:val>
                                            <p:strVal val="#ppt_x"/>
                                          </p:val>
                                        </p:tav>
                                        <p:tav tm="100000">
                                          <p:val>
                                            <p:strVal val="#ppt_x"/>
                                          </p:val>
                                        </p:tav>
                                      </p:tavLst>
                                    </p:anim>
                                    <p:anim calcmode="lin" valueType="num">
                                      <p:cBhvr additive="base">
                                        <p:cTn id="808" dur="250" fill="hold"/>
                                        <p:tgtEl>
                                          <p:spTgt spid="161"/>
                                        </p:tgtEl>
                                        <p:attrNameLst>
                                          <p:attrName>ppt_y</p:attrName>
                                        </p:attrNameLst>
                                      </p:cBhvr>
                                      <p:tavLst>
                                        <p:tav tm="0">
                                          <p:val>
                                            <p:strVal val="1+#ppt_h/2"/>
                                          </p:val>
                                        </p:tav>
                                        <p:tav tm="100000">
                                          <p:val>
                                            <p:strVal val="#ppt_y"/>
                                          </p:val>
                                        </p:tav>
                                      </p:tavLst>
                                    </p:anim>
                                  </p:childTnLst>
                                </p:cTn>
                              </p:par>
                            </p:childTnLst>
                          </p:cTn>
                        </p:par>
                        <p:par>
                          <p:cTn id="809" fill="hold">
                            <p:stCondLst>
                              <p:cond delay="80500"/>
                            </p:stCondLst>
                            <p:childTnLst>
                              <p:par>
                                <p:cTn id="810" presetID="2" presetClass="entr" presetSubtype="4" fill="hold" grpId="0" nodeType="afterEffect">
                                  <p:stCondLst>
                                    <p:cond delay="0"/>
                                  </p:stCondLst>
                                  <p:childTnLst>
                                    <p:set>
                                      <p:cBhvr>
                                        <p:cTn id="811" dur="1" fill="hold">
                                          <p:stCondLst>
                                            <p:cond delay="0"/>
                                          </p:stCondLst>
                                        </p:cTn>
                                        <p:tgtEl>
                                          <p:spTgt spid="162"/>
                                        </p:tgtEl>
                                        <p:attrNameLst>
                                          <p:attrName>style.visibility</p:attrName>
                                        </p:attrNameLst>
                                      </p:cBhvr>
                                      <p:to>
                                        <p:strVal val="visible"/>
                                      </p:to>
                                    </p:set>
                                    <p:anim calcmode="lin" valueType="num">
                                      <p:cBhvr additive="base">
                                        <p:cTn id="812" dur="250" fill="hold"/>
                                        <p:tgtEl>
                                          <p:spTgt spid="162"/>
                                        </p:tgtEl>
                                        <p:attrNameLst>
                                          <p:attrName>ppt_x</p:attrName>
                                        </p:attrNameLst>
                                      </p:cBhvr>
                                      <p:tavLst>
                                        <p:tav tm="0">
                                          <p:val>
                                            <p:strVal val="#ppt_x"/>
                                          </p:val>
                                        </p:tav>
                                        <p:tav tm="100000">
                                          <p:val>
                                            <p:strVal val="#ppt_x"/>
                                          </p:val>
                                        </p:tav>
                                      </p:tavLst>
                                    </p:anim>
                                    <p:anim calcmode="lin" valueType="num">
                                      <p:cBhvr additive="base">
                                        <p:cTn id="813" dur="250" fill="hold"/>
                                        <p:tgtEl>
                                          <p:spTgt spid="162"/>
                                        </p:tgtEl>
                                        <p:attrNameLst>
                                          <p:attrName>ppt_y</p:attrName>
                                        </p:attrNameLst>
                                      </p:cBhvr>
                                      <p:tavLst>
                                        <p:tav tm="0">
                                          <p:val>
                                            <p:strVal val="1+#ppt_h/2"/>
                                          </p:val>
                                        </p:tav>
                                        <p:tav tm="100000">
                                          <p:val>
                                            <p:strVal val="#ppt_y"/>
                                          </p:val>
                                        </p:tav>
                                      </p:tavLst>
                                    </p:anim>
                                  </p:childTnLst>
                                </p:cTn>
                              </p:par>
                            </p:childTnLst>
                          </p:cTn>
                        </p:par>
                        <p:par>
                          <p:cTn id="814" fill="hold">
                            <p:stCondLst>
                              <p:cond delay="81000"/>
                            </p:stCondLst>
                            <p:childTnLst>
                              <p:par>
                                <p:cTn id="815" presetID="2" presetClass="entr" presetSubtype="4" fill="hold" grpId="0" nodeType="afterEffect">
                                  <p:stCondLst>
                                    <p:cond delay="0"/>
                                  </p:stCondLst>
                                  <p:childTnLst>
                                    <p:set>
                                      <p:cBhvr>
                                        <p:cTn id="816" dur="1" fill="hold">
                                          <p:stCondLst>
                                            <p:cond delay="0"/>
                                          </p:stCondLst>
                                        </p:cTn>
                                        <p:tgtEl>
                                          <p:spTgt spid="163"/>
                                        </p:tgtEl>
                                        <p:attrNameLst>
                                          <p:attrName>style.visibility</p:attrName>
                                        </p:attrNameLst>
                                      </p:cBhvr>
                                      <p:to>
                                        <p:strVal val="visible"/>
                                      </p:to>
                                    </p:set>
                                    <p:anim calcmode="lin" valueType="num">
                                      <p:cBhvr additive="base">
                                        <p:cTn id="817" dur="250" fill="hold"/>
                                        <p:tgtEl>
                                          <p:spTgt spid="163"/>
                                        </p:tgtEl>
                                        <p:attrNameLst>
                                          <p:attrName>ppt_x</p:attrName>
                                        </p:attrNameLst>
                                      </p:cBhvr>
                                      <p:tavLst>
                                        <p:tav tm="0">
                                          <p:val>
                                            <p:strVal val="#ppt_x"/>
                                          </p:val>
                                        </p:tav>
                                        <p:tav tm="100000">
                                          <p:val>
                                            <p:strVal val="#ppt_x"/>
                                          </p:val>
                                        </p:tav>
                                      </p:tavLst>
                                    </p:anim>
                                    <p:anim calcmode="lin" valueType="num">
                                      <p:cBhvr additive="base">
                                        <p:cTn id="818" dur="250" fill="hold"/>
                                        <p:tgtEl>
                                          <p:spTgt spid="163"/>
                                        </p:tgtEl>
                                        <p:attrNameLst>
                                          <p:attrName>ppt_y</p:attrName>
                                        </p:attrNameLst>
                                      </p:cBhvr>
                                      <p:tavLst>
                                        <p:tav tm="0">
                                          <p:val>
                                            <p:strVal val="1+#ppt_h/2"/>
                                          </p:val>
                                        </p:tav>
                                        <p:tav tm="100000">
                                          <p:val>
                                            <p:strVal val="#ppt_y"/>
                                          </p:val>
                                        </p:tav>
                                      </p:tavLst>
                                    </p:anim>
                                  </p:childTnLst>
                                </p:cTn>
                              </p:par>
                            </p:childTnLst>
                          </p:cTn>
                        </p:par>
                        <p:par>
                          <p:cTn id="819" fill="hold">
                            <p:stCondLst>
                              <p:cond delay="81500"/>
                            </p:stCondLst>
                            <p:childTnLst>
                              <p:par>
                                <p:cTn id="820" presetID="2" presetClass="entr" presetSubtype="4" fill="hold" grpId="0" nodeType="afterEffect">
                                  <p:stCondLst>
                                    <p:cond delay="0"/>
                                  </p:stCondLst>
                                  <p:childTnLst>
                                    <p:set>
                                      <p:cBhvr>
                                        <p:cTn id="821" dur="1" fill="hold">
                                          <p:stCondLst>
                                            <p:cond delay="0"/>
                                          </p:stCondLst>
                                        </p:cTn>
                                        <p:tgtEl>
                                          <p:spTgt spid="164"/>
                                        </p:tgtEl>
                                        <p:attrNameLst>
                                          <p:attrName>style.visibility</p:attrName>
                                        </p:attrNameLst>
                                      </p:cBhvr>
                                      <p:to>
                                        <p:strVal val="visible"/>
                                      </p:to>
                                    </p:set>
                                    <p:anim calcmode="lin" valueType="num">
                                      <p:cBhvr additive="base">
                                        <p:cTn id="822" dur="250" fill="hold"/>
                                        <p:tgtEl>
                                          <p:spTgt spid="164"/>
                                        </p:tgtEl>
                                        <p:attrNameLst>
                                          <p:attrName>ppt_x</p:attrName>
                                        </p:attrNameLst>
                                      </p:cBhvr>
                                      <p:tavLst>
                                        <p:tav tm="0">
                                          <p:val>
                                            <p:strVal val="#ppt_x"/>
                                          </p:val>
                                        </p:tav>
                                        <p:tav tm="100000">
                                          <p:val>
                                            <p:strVal val="#ppt_x"/>
                                          </p:val>
                                        </p:tav>
                                      </p:tavLst>
                                    </p:anim>
                                    <p:anim calcmode="lin" valueType="num">
                                      <p:cBhvr additive="base">
                                        <p:cTn id="823" dur="250" fill="hold"/>
                                        <p:tgtEl>
                                          <p:spTgt spid="164"/>
                                        </p:tgtEl>
                                        <p:attrNameLst>
                                          <p:attrName>ppt_y</p:attrName>
                                        </p:attrNameLst>
                                      </p:cBhvr>
                                      <p:tavLst>
                                        <p:tav tm="0">
                                          <p:val>
                                            <p:strVal val="1+#ppt_h/2"/>
                                          </p:val>
                                        </p:tav>
                                        <p:tav tm="100000">
                                          <p:val>
                                            <p:strVal val="#ppt_y"/>
                                          </p:val>
                                        </p:tav>
                                      </p:tavLst>
                                    </p:anim>
                                  </p:childTnLst>
                                </p:cTn>
                              </p:par>
                            </p:childTnLst>
                          </p:cTn>
                        </p:par>
                        <p:par>
                          <p:cTn id="824" fill="hold">
                            <p:stCondLst>
                              <p:cond delay="82000"/>
                            </p:stCondLst>
                            <p:childTnLst>
                              <p:par>
                                <p:cTn id="825" presetID="2" presetClass="entr" presetSubtype="4" fill="hold" grpId="0" nodeType="afterEffect">
                                  <p:stCondLst>
                                    <p:cond delay="0"/>
                                  </p:stCondLst>
                                  <p:childTnLst>
                                    <p:set>
                                      <p:cBhvr>
                                        <p:cTn id="826" dur="1" fill="hold">
                                          <p:stCondLst>
                                            <p:cond delay="0"/>
                                          </p:stCondLst>
                                        </p:cTn>
                                        <p:tgtEl>
                                          <p:spTgt spid="165"/>
                                        </p:tgtEl>
                                        <p:attrNameLst>
                                          <p:attrName>style.visibility</p:attrName>
                                        </p:attrNameLst>
                                      </p:cBhvr>
                                      <p:to>
                                        <p:strVal val="visible"/>
                                      </p:to>
                                    </p:set>
                                    <p:anim calcmode="lin" valueType="num">
                                      <p:cBhvr additive="base">
                                        <p:cTn id="827" dur="250" fill="hold"/>
                                        <p:tgtEl>
                                          <p:spTgt spid="165"/>
                                        </p:tgtEl>
                                        <p:attrNameLst>
                                          <p:attrName>ppt_x</p:attrName>
                                        </p:attrNameLst>
                                      </p:cBhvr>
                                      <p:tavLst>
                                        <p:tav tm="0">
                                          <p:val>
                                            <p:strVal val="#ppt_x"/>
                                          </p:val>
                                        </p:tav>
                                        <p:tav tm="100000">
                                          <p:val>
                                            <p:strVal val="#ppt_x"/>
                                          </p:val>
                                        </p:tav>
                                      </p:tavLst>
                                    </p:anim>
                                    <p:anim calcmode="lin" valueType="num">
                                      <p:cBhvr additive="base">
                                        <p:cTn id="828" dur="250" fill="hold"/>
                                        <p:tgtEl>
                                          <p:spTgt spid="165"/>
                                        </p:tgtEl>
                                        <p:attrNameLst>
                                          <p:attrName>ppt_y</p:attrName>
                                        </p:attrNameLst>
                                      </p:cBhvr>
                                      <p:tavLst>
                                        <p:tav tm="0">
                                          <p:val>
                                            <p:strVal val="1+#ppt_h/2"/>
                                          </p:val>
                                        </p:tav>
                                        <p:tav tm="100000">
                                          <p:val>
                                            <p:strVal val="#ppt_y"/>
                                          </p:val>
                                        </p:tav>
                                      </p:tavLst>
                                    </p:anim>
                                  </p:childTnLst>
                                </p:cTn>
                              </p:par>
                            </p:childTnLst>
                          </p:cTn>
                        </p:par>
                        <p:par>
                          <p:cTn id="829" fill="hold">
                            <p:stCondLst>
                              <p:cond delay="82500"/>
                            </p:stCondLst>
                            <p:childTnLst>
                              <p:par>
                                <p:cTn id="830" presetID="2" presetClass="entr" presetSubtype="4" fill="hold" grpId="0" nodeType="afterEffect">
                                  <p:stCondLst>
                                    <p:cond delay="0"/>
                                  </p:stCondLst>
                                  <p:childTnLst>
                                    <p:set>
                                      <p:cBhvr>
                                        <p:cTn id="831" dur="1" fill="hold">
                                          <p:stCondLst>
                                            <p:cond delay="0"/>
                                          </p:stCondLst>
                                        </p:cTn>
                                        <p:tgtEl>
                                          <p:spTgt spid="166"/>
                                        </p:tgtEl>
                                        <p:attrNameLst>
                                          <p:attrName>style.visibility</p:attrName>
                                        </p:attrNameLst>
                                      </p:cBhvr>
                                      <p:to>
                                        <p:strVal val="visible"/>
                                      </p:to>
                                    </p:set>
                                    <p:anim calcmode="lin" valueType="num">
                                      <p:cBhvr additive="base">
                                        <p:cTn id="832" dur="250" fill="hold"/>
                                        <p:tgtEl>
                                          <p:spTgt spid="166"/>
                                        </p:tgtEl>
                                        <p:attrNameLst>
                                          <p:attrName>ppt_x</p:attrName>
                                        </p:attrNameLst>
                                      </p:cBhvr>
                                      <p:tavLst>
                                        <p:tav tm="0">
                                          <p:val>
                                            <p:strVal val="#ppt_x"/>
                                          </p:val>
                                        </p:tav>
                                        <p:tav tm="100000">
                                          <p:val>
                                            <p:strVal val="#ppt_x"/>
                                          </p:val>
                                        </p:tav>
                                      </p:tavLst>
                                    </p:anim>
                                    <p:anim calcmode="lin" valueType="num">
                                      <p:cBhvr additive="base">
                                        <p:cTn id="833" dur="250" fill="hold"/>
                                        <p:tgtEl>
                                          <p:spTgt spid="166"/>
                                        </p:tgtEl>
                                        <p:attrNameLst>
                                          <p:attrName>ppt_y</p:attrName>
                                        </p:attrNameLst>
                                      </p:cBhvr>
                                      <p:tavLst>
                                        <p:tav tm="0">
                                          <p:val>
                                            <p:strVal val="1+#ppt_h/2"/>
                                          </p:val>
                                        </p:tav>
                                        <p:tav tm="100000">
                                          <p:val>
                                            <p:strVal val="#ppt_y"/>
                                          </p:val>
                                        </p:tav>
                                      </p:tavLst>
                                    </p:anim>
                                  </p:childTnLst>
                                </p:cTn>
                              </p:par>
                            </p:childTnLst>
                          </p:cTn>
                        </p:par>
                        <p:par>
                          <p:cTn id="834" fill="hold">
                            <p:stCondLst>
                              <p:cond delay="83000"/>
                            </p:stCondLst>
                            <p:childTnLst>
                              <p:par>
                                <p:cTn id="835" presetID="2" presetClass="entr" presetSubtype="4" fill="hold" grpId="0" nodeType="afterEffect">
                                  <p:stCondLst>
                                    <p:cond delay="0"/>
                                  </p:stCondLst>
                                  <p:childTnLst>
                                    <p:set>
                                      <p:cBhvr>
                                        <p:cTn id="836" dur="1" fill="hold">
                                          <p:stCondLst>
                                            <p:cond delay="0"/>
                                          </p:stCondLst>
                                        </p:cTn>
                                        <p:tgtEl>
                                          <p:spTgt spid="167"/>
                                        </p:tgtEl>
                                        <p:attrNameLst>
                                          <p:attrName>style.visibility</p:attrName>
                                        </p:attrNameLst>
                                      </p:cBhvr>
                                      <p:to>
                                        <p:strVal val="visible"/>
                                      </p:to>
                                    </p:set>
                                    <p:anim calcmode="lin" valueType="num">
                                      <p:cBhvr additive="base">
                                        <p:cTn id="837" dur="250" fill="hold"/>
                                        <p:tgtEl>
                                          <p:spTgt spid="167"/>
                                        </p:tgtEl>
                                        <p:attrNameLst>
                                          <p:attrName>ppt_x</p:attrName>
                                        </p:attrNameLst>
                                      </p:cBhvr>
                                      <p:tavLst>
                                        <p:tav tm="0">
                                          <p:val>
                                            <p:strVal val="#ppt_x"/>
                                          </p:val>
                                        </p:tav>
                                        <p:tav tm="100000">
                                          <p:val>
                                            <p:strVal val="#ppt_x"/>
                                          </p:val>
                                        </p:tav>
                                      </p:tavLst>
                                    </p:anim>
                                    <p:anim calcmode="lin" valueType="num">
                                      <p:cBhvr additive="base">
                                        <p:cTn id="838" dur="250" fill="hold"/>
                                        <p:tgtEl>
                                          <p:spTgt spid="167"/>
                                        </p:tgtEl>
                                        <p:attrNameLst>
                                          <p:attrName>ppt_y</p:attrName>
                                        </p:attrNameLst>
                                      </p:cBhvr>
                                      <p:tavLst>
                                        <p:tav tm="0">
                                          <p:val>
                                            <p:strVal val="1+#ppt_h/2"/>
                                          </p:val>
                                        </p:tav>
                                        <p:tav tm="100000">
                                          <p:val>
                                            <p:strVal val="#ppt_y"/>
                                          </p:val>
                                        </p:tav>
                                      </p:tavLst>
                                    </p:anim>
                                  </p:childTnLst>
                                </p:cTn>
                              </p:par>
                            </p:childTnLst>
                          </p:cTn>
                        </p:par>
                        <p:par>
                          <p:cTn id="839" fill="hold">
                            <p:stCondLst>
                              <p:cond delay="83500"/>
                            </p:stCondLst>
                            <p:childTnLst>
                              <p:par>
                                <p:cTn id="840" presetID="2" presetClass="entr" presetSubtype="4" fill="hold" grpId="0" nodeType="afterEffect">
                                  <p:stCondLst>
                                    <p:cond delay="0"/>
                                  </p:stCondLst>
                                  <p:childTnLst>
                                    <p:set>
                                      <p:cBhvr>
                                        <p:cTn id="841" dur="1" fill="hold">
                                          <p:stCondLst>
                                            <p:cond delay="0"/>
                                          </p:stCondLst>
                                        </p:cTn>
                                        <p:tgtEl>
                                          <p:spTgt spid="168"/>
                                        </p:tgtEl>
                                        <p:attrNameLst>
                                          <p:attrName>style.visibility</p:attrName>
                                        </p:attrNameLst>
                                      </p:cBhvr>
                                      <p:to>
                                        <p:strVal val="visible"/>
                                      </p:to>
                                    </p:set>
                                    <p:anim calcmode="lin" valueType="num">
                                      <p:cBhvr additive="base">
                                        <p:cTn id="842" dur="250" fill="hold"/>
                                        <p:tgtEl>
                                          <p:spTgt spid="168"/>
                                        </p:tgtEl>
                                        <p:attrNameLst>
                                          <p:attrName>ppt_x</p:attrName>
                                        </p:attrNameLst>
                                      </p:cBhvr>
                                      <p:tavLst>
                                        <p:tav tm="0">
                                          <p:val>
                                            <p:strVal val="#ppt_x"/>
                                          </p:val>
                                        </p:tav>
                                        <p:tav tm="100000">
                                          <p:val>
                                            <p:strVal val="#ppt_x"/>
                                          </p:val>
                                        </p:tav>
                                      </p:tavLst>
                                    </p:anim>
                                    <p:anim calcmode="lin" valueType="num">
                                      <p:cBhvr additive="base">
                                        <p:cTn id="843" dur="250" fill="hold"/>
                                        <p:tgtEl>
                                          <p:spTgt spid="168"/>
                                        </p:tgtEl>
                                        <p:attrNameLst>
                                          <p:attrName>ppt_y</p:attrName>
                                        </p:attrNameLst>
                                      </p:cBhvr>
                                      <p:tavLst>
                                        <p:tav tm="0">
                                          <p:val>
                                            <p:strVal val="1+#ppt_h/2"/>
                                          </p:val>
                                        </p:tav>
                                        <p:tav tm="100000">
                                          <p:val>
                                            <p:strVal val="#ppt_y"/>
                                          </p:val>
                                        </p:tav>
                                      </p:tavLst>
                                    </p:anim>
                                  </p:childTnLst>
                                </p:cTn>
                              </p:par>
                            </p:childTnLst>
                          </p:cTn>
                        </p:par>
                        <p:par>
                          <p:cTn id="844" fill="hold">
                            <p:stCondLst>
                              <p:cond delay="84000"/>
                            </p:stCondLst>
                            <p:childTnLst>
                              <p:par>
                                <p:cTn id="845" presetID="2" presetClass="entr" presetSubtype="4" fill="hold" grpId="0" nodeType="afterEffect">
                                  <p:stCondLst>
                                    <p:cond delay="0"/>
                                  </p:stCondLst>
                                  <p:childTnLst>
                                    <p:set>
                                      <p:cBhvr>
                                        <p:cTn id="846" dur="1" fill="hold">
                                          <p:stCondLst>
                                            <p:cond delay="0"/>
                                          </p:stCondLst>
                                        </p:cTn>
                                        <p:tgtEl>
                                          <p:spTgt spid="169"/>
                                        </p:tgtEl>
                                        <p:attrNameLst>
                                          <p:attrName>style.visibility</p:attrName>
                                        </p:attrNameLst>
                                      </p:cBhvr>
                                      <p:to>
                                        <p:strVal val="visible"/>
                                      </p:to>
                                    </p:set>
                                    <p:anim calcmode="lin" valueType="num">
                                      <p:cBhvr additive="base">
                                        <p:cTn id="847" dur="250" fill="hold"/>
                                        <p:tgtEl>
                                          <p:spTgt spid="169"/>
                                        </p:tgtEl>
                                        <p:attrNameLst>
                                          <p:attrName>ppt_x</p:attrName>
                                        </p:attrNameLst>
                                      </p:cBhvr>
                                      <p:tavLst>
                                        <p:tav tm="0">
                                          <p:val>
                                            <p:strVal val="#ppt_x"/>
                                          </p:val>
                                        </p:tav>
                                        <p:tav tm="100000">
                                          <p:val>
                                            <p:strVal val="#ppt_x"/>
                                          </p:val>
                                        </p:tav>
                                      </p:tavLst>
                                    </p:anim>
                                    <p:anim calcmode="lin" valueType="num">
                                      <p:cBhvr additive="base">
                                        <p:cTn id="848" dur="250" fill="hold"/>
                                        <p:tgtEl>
                                          <p:spTgt spid="169"/>
                                        </p:tgtEl>
                                        <p:attrNameLst>
                                          <p:attrName>ppt_y</p:attrName>
                                        </p:attrNameLst>
                                      </p:cBhvr>
                                      <p:tavLst>
                                        <p:tav tm="0">
                                          <p:val>
                                            <p:strVal val="1+#ppt_h/2"/>
                                          </p:val>
                                        </p:tav>
                                        <p:tav tm="100000">
                                          <p:val>
                                            <p:strVal val="#ppt_y"/>
                                          </p:val>
                                        </p:tav>
                                      </p:tavLst>
                                    </p:anim>
                                  </p:childTnLst>
                                </p:cTn>
                              </p:par>
                            </p:childTnLst>
                          </p:cTn>
                        </p:par>
                        <p:par>
                          <p:cTn id="849" fill="hold">
                            <p:stCondLst>
                              <p:cond delay="84500"/>
                            </p:stCondLst>
                            <p:childTnLst>
                              <p:par>
                                <p:cTn id="850" presetID="2" presetClass="entr" presetSubtype="4" fill="hold" nodeType="afterEffect">
                                  <p:stCondLst>
                                    <p:cond delay="0"/>
                                  </p:stCondLst>
                                  <p:childTnLst>
                                    <p:set>
                                      <p:cBhvr>
                                        <p:cTn id="851" dur="1" fill="hold">
                                          <p:stCondLst>
                                            <p:cond delay="0"/>
                                          </p:stCondLst>
                                        </p:cTn>
                                        <p:tgtEl>
                                          <p:spTgt spid="170"/>
                                        </p:tgtEl>
                                        <p:attrNameLst>
                                          <p:attrName>style.visibility</p:attrName>
                                        </p:attrNameLst>
                                      </p:cBhvr>
                                      <p:to>
                                        <p:strVal val="visible"/>
                                      </p:to>
                                    </p:set>
                                    <p:anim calcmode="lin" valueType="num">
                                      <p:cBhvr additive="base">
                                        <p:cTn id="852" dur="250" fill="hold"/>
                                        <p:tgtEl>
                                          <p:spTgt spid="170"/>
                                        </p:tgtEl>
                                        <p:attrNameLst>
                                          <p:attrName>ppt_x</p:attrName>
                                        </p:attrNameLst>
                                      </p:cBhvr>
                                      <p:tavLst>
                                        <p:tav tm="0">
                                          <p:val>
                                            <p:strVal val="#ppt_x"/>
                                          </p:val>
                                        </p:tav>
                                        <p:tav tm="100000">
                                          <p:val>
                                            <p:strVal val="#ppt_x"/>
                                          </p:val>
                                        </p:tav>
                                      </p:tavLst>
                                    </p:anim>
                                    <p:anim calcmode="lin" valueType="num">
                                      <p:cBhvr additive="base">
                                        <p:cTn id="853" dur="250" fill="hold"/>
                                        <p:tgtEl>
                                          <p:spTgt spid="170"/>
                                        </p:tgtEl>
                                        <p:attrNameLst>
                                          <p:attrName>ppt_y</p:attrName>
                                        </p:attrNameLst>
                                      </p:cBhvr>
                                      <p:tavLst>
                                        <p:tav tm="0">
                                          <p:val>
                                            <p:strVal val="1+#ppt_h/2"/>
                                          </p:val>
                                        </p:tav>
                                        <p:tav tm="100000">
                                          <p:val>
                                            <p:strVal val="#ppt_y"/>
                                          </p:val>
                                        </p:tav>
                                      </p:tavLst>
                                    </p:anim>
                                  </p:childTnLst>
                                </p:cTn>
                              </p:par>
                            </p:childTnLst>
                          </p:cTn>
                        </p:par>
                        <p:par>
                          <p:cTn id="854" fill="hold">
                            <p:stCondLst>
                              <p:cond delay="85000"/>
                            </p:stCondLst>
                            <p:childTnLst>
                              <p:par>
                                <p:cTn id="855" presetID="2" presetClass="entr" presetSubtype="4" fill="hold" nodeType="afterEffect">
                                  <p:stCondLst>
                                    <p:cond delay="0"/>
                                  </p:stCondLst>
                                  <p:childTnLst>
                                    <p:set>
                                      <p:cBhvr>
                                        <p:cTn id="856" dur="1" fill="hold">
                                          <p:stCondLst>
                                            <p:cond delay="0"/>
                                          </p:stCondLst>
                                        </p:cTn>
                                        <p:tgtEl>
                                          <p:spTgt spid="175"/>
                                        </p:tgtEl>
                                        <p:attrNameLst>
                                          <p:attrName>style.visibility</p:attrName>
                                        </p:attrNameLst>
                                      </p:cBhvr>
                                      <p:to>
                                        <p:strVal val="visible"/>
                                      </p:to>
                                    </p:set>
                                    <p:anim calcmode="lin" valueType="num">
                                      <p:cBhvr additive="base">
                                        <p:cTn id="857" dur="250" fill="hold"/>
                                        <p:tgtEl>
                                          <p:spTgt spid="175"/>
                                        </p:tgtEl>
                                        <p:attrNameLst>
                                          <p:attrName>ppt_x</p:attrName>
                                        </p:attrNameLst>
                                      </p:cBhvr>
                                      <p:tavLst>
                                        <p:tav tm="0">
                                          <p:val>
                                            <p:strVal val="#ppt_x"/>
                                          </p:val>
                                        </p:tav>
                                        <p:tav tm="100000">
                                          <p:val>
                                            <p:strVal val="#ppt_x"/>
                                          </p:val>
                                        </p:tav>
                                      </p:tavLst>
                                    </p:anim>
                                    <p:anim calcmode="lin" valueType="num">
                                      <p:cBhvr additive="base">
                                        <p:cTn id="858" dur="250" fill="hold"/>
                                        <p:tgtEl>
                                          <p:spTgt spid="175"/>
                                        </p:tgtEl>
                                        <p:attrNameLst>
                                          <p:attrName>ppt_y</p:attrName>
                                        </p:attrNameLst>
                                      </p:cBhvr>
                                      <p:tavLst>
                                        <p:tav tm="0">
                                          <p:val>
                                            <p:strVal val="1+#ppt_h/2"/>
                                          </p:val>
                                        </p:tav>
                                        <p:tav tm="100000">
                                          <p:val>
                                            <p:strVal val="#ppt_y"/>
                                          </p:val>
                                        </p:tav>
                                      </p:tavLst>
                                    </p:anim>
                                  </p:childTnLst>
                                </p:cTn>
                              </p:par>
                            </p:childTnLst>
                          </p:cTn>
                        </p:par>
                        <p:par>
                          <p:cTn id="859" fill="hold">
                            <p:stCondLst>
                              <p:cond delay="85500"/>
                            </p:stCondLst>
                            <p:childTnLst>
                              <p:par>
                                <p:cTn id="860" presetID="2" presetClass="entr" presetSubtype="4" fill="hold" nodeType="afterEffect">
                                  <p:stCondLst>
                                    <p:cond delay="0"/>
                                  </p:stCondLst>
                                  <p:childTnLst>
                                    <p:set>
                                      <p:cBhvr>
                                        <p:cTn id="861" dur="1" fill="hold">
                                          <p:stCondLst>
                                            <p:cond delay="0"/>
                                          </p:stCondLst>
                                        </p:cTn>
                                        <p:tgtEl>
                                          <p:spTgt spid="180"/>
                                        </p:tgtEl>
                                        <p:attrNameLst>
                                          <p:attrName>style.visibility</p:attrName>
                                        </p:attrNameLst>
                                      </p:cBhvr>
                                      <p:to>
                                        <p:strVal val="visible"/>
                                      </p:to>
                                    </p:set>
                                    <p:anim calcmode="lin" valueType="num">
                                      <p:cBhvr additive="base">
                                        <p:cTn id="862" dur="250" fill="hold"/>
                                        <p:tgtEl>
                                          <p:spTgt spid="180"/>
                                        </p:tgtEl>
                                        <p:attrNameLst>
                                          <p:attrName>ppt_x</p:attrName>
                                        </p:attrNameLst>
                                      </p:cBhvr>
                                      <p:tavLst>
                                        <p:tav tm="0">
                                          <p:val>
                                            <p:strVal val="#ppt_x"/>
                                          </p:val>
                                        </p:tav>
                                        <p:tav tm="100000">
                                          <p:val>
                                            <p:strVal val="#ppt_x"/>
                                          </p:val>
                                        </p:tav>
                                      </p:tavLst>
                                    </p:anim>
                                    <p:anim calcmode="lin" valueType="num">
                                      <p:cBhvr additive="base">
                                        <p:cTn id="863" dur="250" fill="hold"/>
                                        <p:tgtEl>
                                          <p:spTgt spid="180"/>
                                        </p:tgtEl>
                                        <p:attrNameLst>
                                          <p:attrName>ppt_y</p:attrName>
                                        </p:attrNameLst>
                                      </p:cBhvr>
                                      <p:tavLst>
                                        <p:tav tm="0">
                                          <p:val>
                                            <p:strVal val="1+#ppt_h/2"/>
                                          </p:val>
                                        </p:tav>
                                        <p:tav tm="100000">
                                          <p:val>
                                            <p:strVal val="#ppt_y"/>
                                          </p:val>
                                        </p:tav>
                                      </p:tavLst>
                                    </p:anim>
                                  </p:childTnLst>
                                </p:cTn>
                              </p:par>
                            </p:childTnLst>
                          </p:cTn>
                        </p:par>
                        <p:par>
                          <p:cTn id="864" fill="hold">
                            <p:stCondLst>
                              <p:cond delay="86000"/>
                            </p:stCondLst>
                            <p:childTnLst>
                              <p:par>
                                <p:cTn id="865" presetID="2" presetClass="entr" presetSubtype="4" fill="hold" nodeType="afterEffect">
                                  <p:stCondLst>
                                    <p:cond delay="0"/>
                                  </p:stCondLst>
                                  <p:childTnLst>
                                    <p:set>
                                      <p:cBhvr>
                                        <p:cTn id="866" dur="1" fill="hold">
                                          <p:stCondLst>
                                            <p:cond delay="0"/>
                                          </p:stCondLst>
                                        </p:cTn>
                                        <p:tgtEl>
                                          <p:spTgt spid="185"/>
                                        </p:tgtEl>
                                        <p:attrNameLst>
                                          <p:attrName>style.visibility</p:attrName>
                                        </p:attrNameLst>
                                      </p:cBhvr>
                                      <p:to>
                                        <p:strVal val="visible"/>
                                      </p:to>
                                    </p:set>
                                    <p:anim calcmode="lin" valueType="num">
                                      <p:cBhvr additive="base">
                                        <p:cTn id="867" dur="250" fill="hold"/>
                                        <p:tgtEl>
                                          <p:spTgt spid="185"/>
                                        </p:tgtEl>
                                        <p:attrNameLst>
                                          <p:attrName>ppt_x</p:attrName>
                                        </p:attrNameLst>
                                      </p:cBhvr>
                                      <p:tavLst>
                                        <p:tav tm="0">
                                          <p:val>
                                            <p:strVal val="#ppt_x"/>
                                          </p:val>
                                        </p:tav>
                                        <p:tav tm="100000">
                                          <p:val>
                                            <p:strVal val="#ppt_x"/>
                                          </p:val>
                                        </p:tav>
                                      </p:tavLst>
                                    </p:anim>
                                    <p:anim calcmode="lin" valueType="num">
                                      <p:cBhvr additive="base">
                                        <p:cTn id="868" dur="250" fill="hold"/>
                                        <p:tgtEl>
                                          <p:spTgt spid="185"/>
                                        </p:tgtEl>
                                        <p:attrNameLst>
                                          <p:attrName>ppt_y</p:attrName>
                                        </p:attrNameLst>
                                      </p:cBhvr>
                                      <p:tavLst>
                                        <p:tav tm="0">
                                          <p:val>
                                            <p:strVal val="1+#ppt_h/2"/>
                                          </p:val>
                                        </p:tav>
                                        <p:tav tm="100000">
                                          <p:val>
                                            <p:strVal val="#ppt_y"/>
                                          </p:val>
                                        </p:tav>
                                      </p:tavLst>
                                    </p:anim>
                                  </p:childTnLst>
                                </p:cTn>
                              </p:par>
                            </p:childTnLst>
                          </p:cTn>
                        </p:par>
                        <p:par>
                          <p:cTn id="869" fill="hold">
                            <p:stCondLst>
                              <p:cond delay="86500"/>
                            </p:stCondLst>
                            <p:childTnLst>
                              <p:par>
                                <p:cTn id="870" presetID="2" presetClass="entr" presetSubtype="4" fill="hold" nodeType="afterEffect">
                                  <p:stCondLst>
                                    <p:cond delay="0"/>
                                  </p:stCondLst>
                                  <p:childTnLst>
                                    <p:set>
                                      <p:cBhvr>
                                        <p:cTn id="871" dur="1" fill="hold">
                                          <p:stCondLst>
                                            <p:cond delay="0"/>
                                          </p:stCondLst>
                                        </p:cTn>
                                        <p:tgtEl>
                                          <p:spTgt spid="189"/>
                                        </p:tgtEl>
                                        <p:attrNameLst>
                                          <p:attrName>style.visibility</p:attrName>
                                        </p:attrNameLst>
                                      </p:cBhvr>
                                      <p:to>
                                        <p:strVal val="visible"/>
                                      </p:to>
                                    </p:set>
                                    <p:anim calcmode="lin" valueType="num">
                                      <p:cBhvr additive="base">
                                        <p:cTn id="872" dur="250" fill="hold"/>
                                        <p:tgtEl>
                                          <p:spTgt spid="189"/>
                                        </p:tgtEl>
                                        <p:attrNameLst>
                                          <p:attrName>ppt_x</p:attrName>
                                        </p:attrNameLst>
                                      </p:cBhvr>
                                      <p:tavLst>
                                        <p:tav tm="0">
                                          <p:val>
                                            <p:strVal val="#ppt_x"/>
                                          </p:val>
                                        </p:tav>
                                        <p:tav tm="100000">
                                          <p:val>
                                            <p:strVal val="#ppt_x"/>
                                          </p:val>
                                        </p:tav>
                                      </p:tavLst>
                                    </p:anim>
                                    <p:anim calcmode="lin" valueType="num">
                                      <p:cBhvr additive="base">
                                        <p:cTn id="873" dur="250" fill="hold"/>
                                        <p:tgtEl>
                                          <p:spTgt spid="189"/>
                                        </p:tgtEl>
                                        <p:attrNameLst>
                                          <p:attrName>ppt_y</p:attrName>
                                        </p:attrNameLst>
                                      </p:cBhvr>
                                      <p:tavLst>
                                        <p:tav tm="0">
                                          <p:val>
                                            <p:strVal val="1+#ppt_h/2"/>
                                          </p:val>
                                        </p:tav>
                                        <p:tav tm="100000">
                                          <p:val>
                                            <p:strVal val="#ppt_y"/>
                                          </p:val>
                                        </p:tav>
                                      </p:tavLst>
                                    </p:anim>
                                  </p:childTnLst>
                                </p:cTn>
                              </p:par>
                            </p:childTnLst>
                          </p:cTn>
                        </p:par>
                        <p:par>
                          <p:cTn id="874" fill="hold">
                            <p:stCondLst>
                              <p:cond delay="87000"/>
                            </p:stCondLst>
                            <p:childTnLst>
                              <p:par>
                                <p:cTn id="875" presetID="2" presetClass="entr" presetSubtype="4" fill="hold" nodeType="afterEffect">
                                  <p:stCondLst>
                                    <p:cond delay="0"/>
                                  </p:stCondLst>
                                  <p:childTnLst>
                                    <p:set>
                                      <p:cBhvr>
                                        <p:cTn id="876" dur="1" fill="hold">
                                          <p:stCondLst>
                                            <p:cond delay="0"/>
                                          </p:stCondLst>
                                        </p:cTn>
                                        <p:tgtEl>
                                          <p:spTgt spid="193"/>
                                        </p:tgtEl>
                                        <p:attrNameLst>
                                          <p:attrName>style.visibility</p:attrName>
                                        </p:attrNameLst>
                                      </p:cBhvr>
                                      <p:to>
                                        <p:strVal val="visible"/>
                                      </p:to>
                                    </p:set>
                                    <p:anim calcmode="lin" valueType="num">
                                      <p:cBhvr additive="base">
                                        <p:cTn id="877" dur="250" fill="hold"/>
                                        <p:tgtEl>
                                          <p:spTgt spid="193"/>
                                        </p:tgtEl>
                                        <p:attrNameLst>
                                          <p:attrName>ppt_x</p:attrName>
                                        </p:attrNameLst>
                                      </p:cBhvr>
                                      <p:tavLst>
                                        <p:tav tm="0">
                                          <p:val>
                                            <p:strVal val="#ppt_x"/>
                                          </p:val>
                                        </p:tav>
                                        <p:tav tm="100000">
                                          <p:val>
                                            <p:strVal val="#ppt_x"/>
                                          </p:val>
                                        </p:tav>
                                      </p:tavLst>
                                    </p:anim>
                                    <p:anim calcmode="lin" valueType="num">
                                      <p:cBhvr additive="base">
                                        <p:cTn id="878" dur="250" fill="hold"/>
                                        <p:tgtEl>
                                          <p:spTgt spid="193"/>
                                        </p:tgtEl>
                                        <p:attrNameLst>
                                          <p:attrName>ppt_y</p:attrName>
                                        </p:attrNameLst>
                                      </p:cBhvr>
                                      <p:tavLst>
                                        <p:tav tm="0">
                                          <p:val>
                                            <p:strVal val="1+#ppt_h/2"/>
                                          </p:val>
                                        </p:tav>
                                        <p:tav tm="100000">
                                          <p:val>
                                            <p:strVal val="#ppt_y"/>
                                          </p:val>
                                        </p:tav>
                                      </p:tavLst>
                                    </p:anim>
                                  </p:childTnLst>
                                </p:cTn>
                              </p:par>
                            </p:childTnLst>
                          </p:cTn>
                        </p:par>
                        <p:par>
                          <p:cTn id="879" fill="hold">
                            <p:stCondLst>
                              <p:cond delay="87500"/>
                            </p:stCondLst>
                            <p:childTnLst>
                              <p:par>
                                <p:cTn id="880" presetID="2" presetClass="entr" presetSubtype="4" fill="hold" nodeType="afterEffect">
                                  <p:stCondLst>
                                    <p:cond delay="0"/>
                                  </p:stCondLst>
                                  <p:childTnLst>
                                    <p:set>
                                      <p:cBhvr>
                                        <p:cTn id="881" dur="1" fill="hold">
                                          <p:stCondLst>
                                            <p:cond delay="0"/>
                                          </p:stCondLst>
                                        </p:cTn>
                                        <p:tgtEl>
                                          <p:spTgt spid="197"/>
                                        </p:tgtEl>
                                        <p:attrNameLst>
                                          <p:attrName>style.visibility</p:attrName>
                                        </p:attrNameLst>
                                      </p:cBhvr>
                                      <p:to>
                                        <p:strVal val="visible"/>
                                      </p:to>
                                    </p:set>
                                    <p:anim calcmode="lin" valueType="num">
                                      <p:cBhvr additive="base">
                                        <p:cTn id="882" dur="250" fill="hold"/>
                                        <p:tgtEl>
                                          <p:spTgt spid="197"/>
                                        </p:tgtEl>
                                        <p:attrNameLst>
                                          <p:attrName>ppt_x</p:attrName>
                                        </p:attrNameLst>
                                      </p:cBhvr>
                                      <p:tavLst>
                                        <p:tav tm="0">
                                          <p:val>
                                            <p:strVal val="#ppt_x"/>
                                          </p:val>
                                        </p:tav>
                                        <p:tav tm="100000">
                                          <p:val>
                                            <p:strVal val="#ppt_x"/>
                                          </p:val>
                                        </p:tav>
                                      </p:tavLst>
                                    </p:anim>
                                    <p:anim calcmode="lin" valueType="num">
                                      <p:cBhvr additive="base">
                                        <p:cTn id="883" dur="250" fill="hold"/>
                                        <p:tgtEl>
                                          <p:spTgt spid="197"/>
                                        </p:tgtEl>
                                        <p:attrNameLst>
                                          <p:attrName>ppt_y</p:attrName>
                                        </p:attrNameLst>
                                      </p:cBhvr>
                                      <p:tavLst>
                                        <p:tav tm="0">
                                          <p:val>
                                            <p:strVal val="1+#ppt_h/2"/>
                                          </p:val>
                                        </p:tav>
                                        <p:tav tm="100000">
                                          <p:val>
                                            <p:strVal val="#ppt_y"/>
                                          </p:val>
                                        </p:tav>
                                      </p:tavLst>
                                    </p:anim>
                                  </p:childTnLst>
                                </p:cTn>
                              </p:par>
                            </p:childTnLst>
                          </p:cTn>
                        </p:par>
                        <p:par>
                          <p:cTn id="884" fill="hold">
                            <p:stCondLst>
                              <p:cond delay="88000"/>
                            </p:stCondLst>
                            <p:childTnLst>
                              <p:par>
                                <p:cTn id="885" presetID="2" presetClass="entr" presetSubtype="4" fill="hold" nodeType="afterEffect">
                                  <p:stCondLst>
                                    <p:cond delay="0"/>
                                  </p:stCondLst>
                                  <p:childTnLst>
                                    <p:set>
                                      <p:cBhvr>
                                        <p:cTn id="886" dur="1" fill="hold">
                                          <p:stCondLst>
                                            <p:cond delay="0"/>
                                          </p:stCondLst>
                                        </p:cTn>
                                        <p:tgtEl>
                                          <p:spTgt spid="200"/>
                                        </p:tgtEl>
                                        <p:attrNameLst>
                                          <p:attrName>style.visibility</p:attrName>
                                        </p:attrNameLst>
                                      </p:cBhvr>
                                      <p:to>
                                        <p:strVal val="visible"/>
                                      </p:to>
                                    </p:set>
                                    <p:anim calcmode="lin" valueType="num">
                                      <p:cBhvr additive="base">
                                        <p:cTn id="887" dur="250" fill="hold"/>
                                        <p:tgtEl>
                                          <p:spTgt spid="200"/>
                                        </p:tgtEl>
                                        <p:attrNameLst>
                                          <p:attrName>ppt_x</p:attrName>
                                        </p:attrNameLst>
                                      </p:cBhvr>
                                      <p:tavLst>
                                        <p:tav tm="0">
                                          <p:val>
                                            <p:strVal val="#ppt_x"/>
                                          </p:val>
                                        </p:tav>
                                        <p:tav tm="100000">
                                          <p:val>
                                            <p:strVal val="#ppt_x"/>
                                          </p:val>
                                        </p:tav>
                                      </p:tavLst>
                                    </p:anim>
                                    <p:anim calcmode="lin" valueType="num">
                                      <p:cBhvr additive="base">
                                        <p:cTn id="888" dur="250" fill="hold"/>
                                        <p:tgtEl>
                                          <p:spTgt spid="200"/>
                                        </p:tgtEl>
                                        <p:attrNameLst>
                                          <p:attrName>ppt_y</p:attrName>
                                        </p:attrNameLst>
                                      </p:cBhvr>
                                      <p:tavLst>
                                        <p:tav tm="0">
                                          <p:val>
                                            <p:strVal val="1+#ppt_h/2"/>
                                          </p:val>
                                        </p:tav>
                                        <p:tav tm="100000">
                                          <p:val>
                                            <p:strVal val="#ppt_y"/>
                                          </p:val>
                                        </p:tav>
                                      </p:tavLst>
                                    </p:anim>
                                  </p:childTnLst>
                                </p:cTn>
                              </p:par>
                            </p:childTnLst>
                          </p:cTn>
                        </p:par>
                        <p:par>
                          <p:cTn id="889" fill="hold">
                            <p:stCondLst>
                              <p:cond delay="88500"/>
                            </p:stCondLst>
                            <p:childTnLst>
                              <p:par>
                                <p:cTn id="890" presetID="2" presetClass="entr" presetSubtype="4" fill="hold" nodeType="afterEffect">
                                  <p:stCondLst>
                                    <p:cond delay="0"/>
                                  </p:stCondLst>
                                  <p:childTnLst>
                                    <p:set>
                                      <p:cBhvr>
                                        <p:cTn id="891" dur="1" fill="hold">
                                          <p:stCondLst>
                                            <p:cond delay="0"/>
                                          </p:stCondLst>
                                        </p:cTn>
                                        <p:tgtEl>
                                          <p:spTgt spid="203"/>
                                        </p:tgtEl>
                                        <p:attrNameLst>
                                          <p:attrName>style.visibility</p:attrName>
                                        </p:attrNameLst>
                                      </p:cBhvr>
                                      <p:to>
                                        <p:strVal val="visible"/>
                                      </p:to>
                                    </p:set>
                                    <p:anim calcmode="lin" valueType="num">
                                      <p:cBhvr additive="base">
                                        <p:cTn id="892" dur="250" fill="hold"/>
                                        <p:tgtEl>
                                          <p:spTgt spid="203"/>
                                        </p:tgtEl>
                                        <p:attrNameLst>
                                          <p:attrName>ppt_x</p:attrName>
                                        </p:attrNameLst>
                                      </p:cBhvr>
                                      <p:tavLst>
                                        <p:tav tm="0">
                                          <p:val>
                                            <p:strVal val="#ppt_x"/>
                                          </p:val>
                                        </p:tav>
                                        <p:tav tm="100000">
                                          <p:val>
                                            <p:strVal val="#ppt_x"/>
                                          </p:val>
                                        </p:tav>
                                      </p:tavLst>
                                    </p:anim>
                                    <p:anim calcmode="lin" valueType="num">
                                      <p:cBhvr additive="base">
                                        <p:cTn id="893" dur="250" fill="hold"/>
                                        <p:tgtEl>
                                          <p:spTgt spid="203"/>
                                        </p:tgtEl>
                                        <p:attrNameLst>
                                          <p:attrName>ppt_y</p:attrName>
                                        </p:attrNameLst>
                                      </p:cBhvr>
                                      <p:tavLst>
                                        <p:tav tm="0">
                                          <p:val>
                                            <p:strVal val="1+#ppt_h/2"/>
                                          </p:val>
                                        </p:tav>
                                        <p:tav tm="100000">
                                          <p:val>
                                            <p:strVal val="#ppt_y"/>
                                          </p:val>
                                        </p:tav>
                                      </p:tavLst>
                                    </p:anim>
                                  </p:childTnLst>
                                </p:cTn>
                              </p:par>
                            </p:childTnLst>
                          </p:cTn>
                        </p:par>
                        <p:par>
                          <p:cTn id="894" fill="hold">
                            <p:stCondLst>
                              <p:cond delay="89000"/>
                            </p:stCondLst>
                            <p:childTnLst>
                              <p:par>
                                <p:cTn id="895" presetID="2" presetClass="entr" presetSubtype="4" fill="hold" nodeType="afterEffect">
                                  <p:stCondLst>
                                    <p:cond delay="0"/>
                                  </p:stCondLst>
                                  <p:childTnLst>
                                    <p:set>
                                      <p:cBhvr>
                                        <p:cTn id="896" dur="1" fill="hold">
                                          <p:stCondLst>
                                            <p:cond delay="0"/>
                                          </p:stCondLst>
                                        </p:cTn>
                                        <p:tgtEl>
                                          <p:spTgt spid="208"/>
                                        </p:tgtEl>
                                        <p:attrNameLst>
                                          <p:attrName>style.visibility</p:attrName>
                                        </p:attrNameLst>
                                      </p:cBhvr>
                                      <p:to>
                                        <p:strVal val="visible"/>
                                      </p:to>
                                    </p:set>
                                    <p:anim calcmode="lin" valueType="num">
                                      <p:cBhvr additive="base">
                                        <p:cTn id="897" dur="250" fill="hold"/>
                                        <p:tgtEl>
                                          <p:spTgt spid="208"/>
                                        </p:tgtEl>
                                        <p:attrNameLst>
                                          <p:attrName>ppt_x</p:attrName>
                                        </p:attrNameLst>
                                      </p:cBhvr>
                                      <p:tavLst>
                                        <p:tav tm="0">
                                          <p:val>
                                            <p:strVal val="#ppt_x"/>
                                          </p:val>
                                        </p:tav>
                                        <p:tav tm="100000">
                                          <p:val>
                                            <p:strVal val="#ppt_x"/>
                                          </p:val>
                                        </p:tav>
                                      </p:tavLst>
                                    </p:anim>
                                    <p:anim calcmode="lin" valueType="num">
                                      <p:cBhvr additive="base">
                                        <p:cTn id="898" dur="250" fill="hold"/>
                                        <p:tgtEl>
                                          <p:spTgt spid="208"/>
                                        </p:tgtEl>
                                        <p:attrNameLst>
                                          <p:attrName>ppt_y</p:attrName>
                                        </p:attrNameLst>
                                      </p:cBhvr>
                                      <p:tavLst>
                                        <p:tav tm="0">
                                          <p:val>
                                            <p:strVal val="1+#ppt_h/2"/>
                                          </p:val>
                                        </p:tav>
                                        <p:tav tm="100000">
                                          <p:val>
                                            <p:strVal val="#ppt_y"/>
                                          </p:val>
                                        </p:tav>
                                      </p:tavLst>
                                    </p:anim>
                                  </p:childTnLst>
                                </p:cTn>
                              </p:par>
                            </p:childTnLst>
                          </p:cTn>
                        </p:par>
                        <p:par>
                          <p:cTn id="899" fill="hold">
                            <p:stCondLst>
                              <p:cond delay="89500"/>
                            </p:stCondLst>
                            <p:childTnLst>
                              <p:par>
                                <p:cTn id="900" presetID="2" presetClass="entr" presetSubtype="4" fill="hold" nodeType="afterEffect">
                                  <p:stCondLst>
                                    <p:cond delay="0"/>
                                  </p:stCondLst>
                                  <p:childTnLst>
                                    <p:set>
                                      <p:cBhvr>
                                        <p:cTn id="901" dur="1" fill="hold">
                                          <p:stCondLst>
                                            <p:cond delay="0"/>
                                          </p:stCondLst>
                                        </p:cTn>
                                        <p:tgtEl>
                                          <p:spTgt spid="214"/>
                                        </p:tgtEl>
                                        <p:attrNameLst>
                                          <p:attrName>style.visibility</p:attrName>
                                        </p:attrNameLst>
                                      </p:cBhvr>
                                      <p:to>
                                        <p:strVal val="visible"/>
                                      </p:to>
                                    </p:set>
                                    <p:anim calcmode="lin" valueType="num">
                                      <p:cBhvr additive="base">
                                        <p:cTn id="902" dur="250" fill="hold"/>
                                        <p:tgtEl>
                                          <p:spTgt spid="214"/>
                                        </p:tgtEl>
                                        <p:attrNameLst>
                                          <p:attrName>ppt_x</p:attrName>
                                        </p:attrNameLst>
                                      </p:cBhvr>
                                      <p:tavLst>
                                        <p:tav tm="0">
                                          <p:val>
                                            <p:strVal val="#ppt_x"/>
                                          </p:val>
                                        </p:tav>
                                        <p:tav tm="100000">
                                          <p:val>
                                            <p:strVal val="#ppt_x"/>
                                          </p:val>
                                        </p:tav>
                                      </p:tavLst>
                                    </p:anim>
                                    <p:anim calcmode="lin" valueType="num">
                                      <p:cBhvr additive="base">
                                        <p:cTn id="903" dur="250" fill="hold"/>
                                        <p:tgtEl>
                                          <p:spTgt spid="214"/>
                                        </p:tgtEl>
                                        <p:attrNameLst>
                                          <p:attrName>ppt_y</p:attrName>
                                        </p:attrNameLst>
                                      </p:cBhvr>
                                      <p:tavLst>
                                        <p:tav tm="0">
                                          <p:val>
                                            <p:strVal val="1+#ppt_h/2"/>
                                          </p:val>
                                        </p:tav>
                                        <p:tav tm="100000">
                                          <p:val>
                                            <p:strVal val="#ppt_y"/>
                                          </p:val>
                                        </p:tav>
                                      </p:tavLst>
                                    </p:anim>
                                  </p:childTnLst>
                                </p:cTn>
                              </p:par>
                            </p:childTnLst>
                          </p:cTn>
                        </p:par>
                        <p:par>
                          <p:cTn id="904" fill="hold">
                            <p:stCondLst>
                              <p:cond delay="90000"/>
                            </p:stCondLst>
                            <p:childTnLst>
                              <p:par>
                                <p:cTn id="905" presetID="2" presetClass="entr" presetSubtype="4" fill="hold" nodeType="afterEffect">
                                  <p:stCondLst>
                                    <p:cond delay="0"/>
                                  </p:stCondLst>
                                  <p:childTnLst>
                                    <p:set>
                                      <p:cBhvr>
                                        <p:cTn id="906" dur="1" fill="hold">
                                          <p:stCondLst>
                                            <p:cond delay="0"/>
                                          </p:stCondLst>
                                        </p:cTn>
                                        <p:tgtEl>
                                          <p:spTgt spid="217"/>
                                        </p:tgtEl>
                                        <p:attrNameLst>
                                          <p:attrName>style.visibility</p:attrName>
                                        </p:attrNameLst>
                                      </p:cBhvr>
                                      <p:to>
                                        <p:strVal val="visible"/>
                                      </p:to>
                                    </p:set>
                                    <p:anim calcmode="lin" valueType="num">
                                      <p:cBhvr additive="base">
                                        <p:cTn id="907" dur="250" fill="hold"/>
                                        <p:tgtEl>
                                          <p:spTgt spid="217"/>
                                        </p:tgtEl>
                                        <p:attrNameLst>
                                          <p:attrName>ppt_x</p:attrName>
                                        </p:attrNameLst>
                                      </p:cBhvr>
                                      <p:tavLst>
                                        <p:tav tm="0">
                                          <p:val>
                                            <p:strVal val="#ppt_x"/>
                                          </p:val>
                                        </p:tav>
                                        <p:tav tm="100000">
                                          <p:val>
                                            <p:strVal val="#ppt_x"/>
                                          </p:val>
                                        </p:tav>
                                      </p:tavLst>
                                    </p:anim>
                                    <p:anim calcmode="lin" valueType="num">
                                      <p:cBhvr additive="base">
                                        <p:cTn id="908" dur="250" fill="hold"/>
                                        <p:tgtEl>
                                          <p:spTgt spid="217"/>
                                        </p:tgtEl>
                                        <p:attrNameLst>
                                          <p:attrName>ppt_y</p:attrName>
                                        </p:attrNameLst>
                                      </p:cBhvr>
                                      <p:tavLst>
                                        <p:tav tm="0">
                                          <p:val>
                                            <p:strVal val="1+#ppt_h/2"/>
                                          </p:val>
                                        </p:tav>
                                        <p:tav tm="100000">
                                          <p:val>
                                            <p:strVal val="#ppt_y"/>
                                          </p:val>
                                        </p:tav>
                                      </p:tavLst>
                                    </p:anim>
                                  </p:childTnLst>
                                </p:cTn>
                              </p:par>
                            </p:childTnLst>
                          </p:cTn>
                        </p:par>
                        <p:par>
                          <p:cTn id="909" fill="hold">
                            <p:stCondLst>
                              <p:cond delay="90500"/>
                            </p:stCondLst>
                            <p:childTnLst>
                              <p:par>
                                <p:cTn id="910" presetID="2" presetClass="entr" presetSubtype="4" fill="hold" nodeType="afterEffect">
                                  <p:stCondLst>
                                    <p:cond delay="0"/>
                                  </p:stCondLst>
                                  <p:childTnLst>
                                    <p:set>
                                      <p:cBhvr>
                                        <p:cTn id="911" dur="1" fill="hold">
                                          <p:stCondLst>
                                            <p:cond delay="0"/>
                                          </p:stCondLst>
                                        </p:cTn>
                                        <p:tgtEl>
                                          <p:spTgt spid="221"/>
                                        </p:tgtEl>
                                        <p:attrNameLst>
                                          <p:attrName>style.visibility</p:attrName>
                                        </p:attrNameLst>
                                      </p:cBhvr>
                                      <p:to>
                                        <p:strVal val="visible"/>
                                      </p:to>
                                    </p:set>
                                    <p:anim calcmode="lin" valueType="num">
                                      <p:cBhvr additive="base">
                                        <p:cTn id="912" dur="250" fill="hold"/>
                                        <p:tgtEl>
                                          <p:spTgt spid="221"/>
                                        </p:tgtEl>
                                        <p:attrNameLst>
                                          <p:attrName>ppt_x</p:attrName>
                                        </p:attrNameLst>
                                      </p:cBhvr>
                                      <p:tavLst>
                                        <p:tav tm="0">
                                          <p:val>
                                            <p:strVal val="#ppt_x"/>
                                          </p:val>
                                        </p:tav>
                                        <p:tav tm="100000">
                                          <p:val>
                                            <p:strVal val="#ppt_x"/>
                                          </p:val>
                                        </p:tav>
                                      </p:tavLst>
                                    </p:anim>
                                    <p:anim calcmode="lin" valueType="num">
                                      <p:cBhvr additive="base">
                                        <p:cTn id="913" dur="250" fill="hold"/>
                                        <p:tgtEl>
                                          <p:spTgt spid="221"/>
                                        </p:tgtEl>
                                        <p:attrNameLst>
                                          <p:attrName>ppt_y</p:attrName>
                                        </p:attrNameLst>
                                      </p:cBhvr>
                                      <p:tavLst>
                                        <p:tav tm="0">
                                          <p:val>
                                            <p:strVal val="1+#ppt_h/2"/>
                                          </p:val>
                                        </p:tav>
                                        <p:tav tm="100000">
                                          <p:val>
                                            <p:strVal val="#ppt_y"/>
                                          </p:val>
                                        </p:tav>
                                      </p:tavLst>
                                    </p:anim>
                                  </p:childTnLst>
                                </p:cTn>
                              </p:par>
                            </p:childTnLst>
                          </p:cTn>
                        </p:par>
                        <p:par>
                          <p:cTn id="914" fill="hold">
                            <p:stCondLst>
                              <p:cond delay="91000"/>
                            </p:stCondLst>
                            <p:childTnLst>
                              <p:par>
                                <p:cTn id="915" presetID="2" presetClass="entr" presetSubtype="4" fill="hold" nodeType="afterEffect">
                                  <p:stCondLst>
                                    <p:cond delay="0"/>
                                  </p:stCondLst>
                                  <p:childTnLst>
                                    <p:set>
                                      <p:cBhvr>
                                        <p:cTn id="916" dur="1" fill="hold">
                                          <p:stCondLst>
                                            <p:cond delay="0"/>
                                          </p:stCondLst>
                                        </p:cTn>
                                        <p:tgtEl>
                                          <p:spTgt spid="225"/>
                                        </p:tgtEl>
                                        <p:attrNameLst>
                                          <p:attrName>style.visibility</p:attrName>
                                        </p:attrNameLst>
                                      </p:cBhvr>
                                      <p:to>
                                        <p:strVal val="visible"/>
                                      </p:to>
                                    </p:set>
                                    <p:anim calcmode="lin" valueType="num">
                                      <p:cBhvr additive="base">
                                        <p:cTn id="917" dur="250" fill="hold"/>
                                        <p:tgtEl>
                                          <p:spTgt spid="225"/>
                                        </p:tgtEl>
                                        <p:attrNameLst>
                                          <p:attrName>ppt_x</p:attrName>
                                        </p:attrNameLst>
                                      </p:cBhvr>
                                      <p:tavLst>
                                        <p:tav tm="0">
                                          <p:val>
                                            <p:strVal val="#ppt_x"/>
                                          </p:val>
                                        </p:tav>
                                        <p:tav tm="100000">
                                          <p:val>
                                            <p:strVal val="#ppt_x"/>
                                          </p:val>
                                        </p:tav>
                                      </p:tavLst>
                                    </p:anim>
                                    <p:anim calcmode="lin" valueType="num">
                                      <p:cBhvr additive="base">
                                        <p:cTn id="918" dur="250" fill="hold"/>
                                        <p:tgtEl>
                                          <p:spTgt spid="225"/>
                                        </p:tgtEl>
                                        <p:attrNameLst>
                                          <p:attrName>ppt_y</p:attrName>
                                        </p:attrNameLst>
                                      </p:cBhvr>
                                      <p:tavLst>
                                        <p:tav tm="0">
                                          <p:val>
                                            <p:strVal val="1+#ppt_h/2"/>
                                          </p:val>
                                        </p:tav>
                                        <p:tav tm="100000">
                                          <p:val>
                                            <p:strVal val="#ppt_y"/>
                                          </p:val>
                                        </p:tav>
                                      </p:tavLst>
                                    </p:anim>
                                  </p:childTnLst>
                                </p:cTn>
                              </p:par>
                            </p:childTnLst>
                          </p:cTn>
                        </p:par>
                        <p:par>
                          <p:cTn id="919" fill="hold">
                            <p:stCondLst>
                              <p:cond delay="91500"/>
                            </p:stCondLst>
                            <p:childTnLst>
                              <p:par>
                                <p:cTn id="920" presetID="2" presetClass="entr" presetSubtype="4" fill="hold" nodeType="afterEffect">
                                  <p:stCondLst>
                                    <p:cond delay="0"/>
                                  </p:stCondLst>
                                  <p:childTnLst>
                                    <p:set>
                                      <p:cBhvr>
                                        <p:cTn id="921" dur="1" fill="hold">
                                          <p:stCondLst>
                                            <p:cond delay="0"/>
                                          </p:stCondLst>
                                        </p:cTn>
                                        <p:tgtEl>
                                          <p:spTgt spid="234"/>
                                        </p:tgtEl>
                                        <p:attrNameLst>
                                          <p:attrName>style.visibility</p:attrName>
                                        </p:attrNameLst>
                                      </p:cBhvr>
                                      <p:to>
                                        <p:strVal val="visible"/>
                                      </p:to>
                                    </p:set>
                                    <p:anim calcmode="lin" valueType="num">
                                      <p:cBhvr additive="base">
                                        <p:cTn id="922" dur="250" fill="hold"/>
                                        <p:tgtEl>
                                          <p:spTgt spid="234"/>
                                        </p:tgtEl>
                                        <p:attrNameLst>
                                          <p:attrName>ppt_x</p:attrName>
                                        </p:attrNameLst>
                                      </p:cBhvr>
                                      <p:tavLst>
                                        <p:tav tm="0">
                                          <p:val>
                                            <p:strVal val="#ppt_x"/>
                                          </p:val>
                                        </p:tav>
                                        <p:tav tm="100000">
                                          <p:val>
                                            <p:strVal val="#ppt_x"/>
                                          </p:val>
                                        </p:tav>
                                      </p:tavLst>
                                    </p:anim>
                                    <p:anim calcmode="lin" valueType="num">
                                      <p:cBhvr additive="base">
                                        <p:cTn id="923" dur="250" fill="hold"/>
                                        <p:tgtEl>
                                          <p:spTgt spid="234"/>
                                        </p:tgtEl>
                                        <p:attrNameLst>
                                          <p:attrName>ppt_y</p:attrName>
                                        </p:attrNameLst>
                                      </p:cBhvr>
                                      <p:tavLst>
                                        <p:tav tm="0">
                                          <p:val>
                                            <p:strVal val="1+#ppt_h/2"/>
                                          </p:val>
                                        </p:tav>
                                        <p:tav tm="100000">
                                          <p:val>
                                            <p:strVal val="#ppt_y"/>
                                          </p:val>
                                        </p:tav>
                                      </p:tavLst>
                                    </p:anim>
                                  </p:childTnLst>
                                </p:cTn>
                              </p:par>
                            </p:childTnLst>
                          </p:cTn>
                        </p:par>
                        <p:par>
                          <p:cTn id="924" fill="hold">
                            <p:stCondLst>
                              <p:cond delay="92000"/>
                            </p:stCondLst>
                            <p:childTnLst>
                              <p:par>
                                <p:cTn id="925" presetID="2" presetClass="entr" presetSubtype="4" fill="hold" nodeType="afterEffect">
                                  <p:stCondLst>
                                    <p:cond delay="0"/>
                                  </p:stCondLst>
                                  <p:childTnLst>
                                    <p:set>
                                      <p:cBhvr>
                                        <p:cTn id="926" dur="1" fill="hold">
                                          <p:stCondLst>
                                            <p:cond delay="0"/>
                                          </p:stCondLst>
                                        </p:cTn>
                                        <p:tgtEl>
                                          <p:spTgt spid="238"/>
                                        </p:tgtEl>
                                        <p:attrNameLst>
                                          <p:attrName>style.visibility</p:attrName>
                                        </p:attrNameLst>
                                      </p:cBhvr>
                                      <p:to>
                                        <p:strVal val="visible"/>
                                      </p:to>
                                    </p:set>
                                    <p:anim calcmode="lin" valueType="num">
                                      <p:cBhvr additive="base">
                                        <p:cTn id="927" dur="250" fill="hold"/>
                                        <p:tgtEl>
                                          <p:spTgt spid="238"/>
                                        </p:tgtEl>
                                        <p:attrNameLst>
                                          <p:attrName>ppt_x</p:attrName>
                                        </p:attrNameLst>
                                      </p:cBhvr>
                                      <p:tavLst>
                                        <p:tav tm="0">
                                          <p:val>
                                            <p:strVal val="#ppt_x"/>
                                          </p:val>
                                        </p:tav>
                                        <p:tav tm="100000">
                                          <p:val>
                                            <p:strVal val="#ppt_x"/>
                                          </p:val>
                                        </p:tav>
                                      </p:tavLst>
                                    </p:anim>
                                    <p:anim calcmode="lin" valueType="num">
                                      <p:cBhvr additive="base">
                                        <p:cTn id="928" dur="250" fill="hold"/>
                                        <p:tgtEl>
                                          <p:spTgt spid="238"/>
                                        </p:tgtEl>
                                        <p:attrNameLst>
                                          <p:attrName>ppt_y</p:attrName>
                                        </p:attrNameLst>
                                      </p:cBhvr>
                                      <p:tavLst>
                                        <p:tav tm="0">
                                          <p:val>
                                            <p:strVal val="1+#ppt_h/2"/>
                                          </p:val>
                                        </p:tav>
                                        <p:tav tm="100000">
                                          <p:val>
                                            <p:strVal val="#ppt_y"/>
                                          </p:val>
                                        </p:tav>
                                      </p:tavLst>
                                    </p:anim>
                                  </p:childTnLst>
                                </p:cTn>
                              </p:par>
                            </p:childTnLst>
                          </p:cTn>
                        </p:par>
                        <p:par>
                          <p:cTn id="929" fill="hold">
                            <p:stCondLst>
                              <p:cond delay="92500"/>
                            </p:stCondLst>
                            <p:childTnLst>
                              <p:par>
                                <p:cTn id="930" presetID="2" presetClass="entr" presetSubtype="4" fill="hold" nodeType="afterEffect">
                                  <p:stCondLst>
                                    <p:cond delay="0"/>
                                  </p:stCondLst>
                                  <p:childTnLst>
                                    <p:set>
                                      <p:cBhvr>
                                        <p:cTn id="931" dur="1" fill="hold">
                                          <p:stCondLst>
                                            <p:cond delay="0"/>
                                          </p:stCondLst>
                                        </p:cTn>
                                        <p:tgtEl>
                                          <p:spTgt spid="241"/>
                                        </p:tgtEl>
                                        <p:attrNameLst>
                                          <p:attrName>style.visibility</p:attrName>
                                        </p:attrNameLst>
                                      </p:cBhvr>
                                      <p:to>
                                        <p:strVal val="visible"/>
                                      </p:to>
                                    </p:set>
                                    <p:anim calcmode="lin" valueType="num">
                                      <p:cBhvr additive="base">
                                        <p:cTn id="932" dur="250" fill="hold"/>
                                        <p:tgtEl>
                                          <p:spTgt spid="241"/>
                                        </p:tgtEl>
                                        <p:attrNameLst>
                                          <p:attrName>ppt_x</p:attrName>
                                        </p:attrNameLst>
                                      </p:cBhvr>
                                      <p:tavLst>
                                        <p:tav tm="0">
                                          <p:val>
                                            <p:strVal val="#ppt_x"/>
                                          </p:val>
                                        </p:tav>
                                        <p:tav tm="100000">
                                          <p:val>
                                            <p:strVal val="#ppt_x"/>
                                          </p:val>
                                        </p:tav>
                                      </p:tavLst>
                                    </p:anim>
                                    <p:anim calcmode="lin" valueType="num">
                                      <p:cBhvr additive="base">
                                        <p:cTn id="933" dur="250" fill="hold"/>
                                        <p:tgtEl>
                                          <p:spTgt spid="241"/>
                                        </p:tgtEl>
                                        <p:attrNameLst>
                                          <p:attrName>ppt_y</p:attrName>
                                        </p:attrNameLst>
                                      </p:cBhvr>
                                      <p:tavLst>
                                        <p:tav tm="0">
                                          <p:val>
                                            <p:strVal val="1+#ppt_h/2"/>
                                          </p:val>
                                        </p:tav>
                                        <p:tav tm="100000">
                                          <p:val>
                                            <p:strVal val="#ppt_y"/>
                                          </p:val>
                                        </p:tav>
                                      </p:tavLst>
                                    </p:anim>
                                  </p:childTnLst>
                                </p:cTn>
                              </p:par>
                            </p:childTnLst>
                          </p:cTn>
                        </p:par>
                        <p:par>
                          <p:cTn id="934" fill="hold">
                            <p:stCondLst>
                              <p:cond delay="93000"/>
                            </p:stCondLst>
                            <p:childTnLst>
                              <p:par>
                                <p:cTn id="935" presetID="2" presetClass="entr" presetSubtype="4" fill="hold" nodeType="afterEffect">
                                  <p:stCondLst>
                                    <p:cond delay="0"/>
                                  </p:stCondLst>
                                  <p:childTnLst>
                                    <p:set>
                                      <p:cBhvr>
                                        <p:cTn id="936" dur="1" fill="hold">
                                          <p:stCondLst>
                                            <p:cond delay="0"/>
                                          </p:stCondLst>
                                        </p:cTn>
                                        <p:tgtEl>
                                          <p:spTgt spid="245"/>
                                        </p:tgtEl>
                                        <p:attrNameLst>
                                          <p:attrName>style.visibility</p:attrName>
                                        </p:attrNameLst>
                                      </p:cBhvr>
                                      <p:to>
                                        <p:strVal val="visible"/>
                                      </p:to>
                                    </p:set>
                                    <p:anim calcmode="lin" valueType="num">
                                      <p:cBhvr additive="base">
                                        <p:cTn id="937" dur="250" fill="hold"/>
                                        <p:tgtEl>
                                          <p:spTgt spid="245"/>
                                        </p:tgtEl>
                                        <p:attrNameLst>
                                          <p:attrName>ppt_x</p:attrName>
                                        </p:attrNameLst>
                                      </p:cBhvr>
                                      <p:tavLst>
                                        <p:tav tm="0">
                                          <p:val>
                                            <p:strVal val="#ppt_x"/>
                                          </p:val>
                                        </p:tav>
                                        <p:tav tm="100000">
                                          <p:val>
                                            <p:strVal val="#ppt_x"/>
                                          </p:val>
                                        </p:tav>
                                      </p:tavLst>
                                    </p:anim>
                                    <p:anim calcmode="lin" valueType="num">
                                      <p:cBhvr additive="base">
                                        <p:cTn id="938" dur="250" fill="hold"/>
                                        <p:tgtEl>
                                          <p:spTgt spid="245"/>
                                        </p:tgtEl>
                                        <p:attrNameLst>
                                          <p:attrName>ppt_y</p:attrName>
                                        </p:attrNameLst>
                                      </p:cBhvr>
                                      <p:tavLst>
                                        <p:tav tm="0">
                                          <p:val>
                                            <p:strVal val="1+#ppt_h/2"/>
                                          </p:val>
                                        </p:tav>
                                        <p:tav tm="100000">
                                          <p:val>
                                            <p:strVal val="#ppt_y"/>
                                          </p:val>
                                        </p:tav>
                                      </p:tavLst>
                                    </p:anim>
                                  </p:childTnLst>
                                </p:cTn>
                              </p:par>
                            </p:childTnLst>
                          </p:cTn>
                        </p:par>
                        <p:par>
                          <p:cTn id="939" fill="hold">
                            <p:stCondLst>
                              <p:cond delay="93500"/>
                            </p:stCondLst>
                            <p:childTnLst>
                              <p:par>
                                <p:cTn id="940" presetID="2" presetClass="entr" presetSubtype="4" fill="hold" nodeType="afterEffect">
                                  <p:stCondLst>
                                    <p:cond delay="0"/>
                                  </p:stCondLst>
                                  <p:childTnLst>
                                    <p:set>
                                      <p:cBhvr>
                                        <p:cTn id="941" dur="1" fill="hold">
                                          <p:stCondLst>
                                            <p:cond delay="0"/>
                                          </p:stCondLst>
                                        </p:cTn>
                                        <p:tgtEl>
                                          <p:spTgt spid="250"/>
                                        </p:tgtEl>
                                        <p:attrNameLst>
                                          <p:attrName>style.visibility</p:attrName>
                                        </p:attrNameLst>
                                      </p:cBhvr>
                                      <p:to>
                                        <p:strVal val="visible"/>
                                      </p:to>
                                    </p:set>
                                    <p:anim calcmode="lin" valueType="num">
                                      <p:cBhvr additive="base">
                                        <p:cTn id="942" dur="250" fill="hold"/>
                                        <p:tgtEl>
                                          <p:spTgt spid="250"/>
                                        </p:tgtEl>
                                        <p:attrNameLst>
                                          <p:attrName>ppt_x</p:attrName>
                                        </p:attrNameLst>
                                      </p:cBhvr>
                                      <p:tavLst>
                                        <p:tav tm="0">
                                          <p:val>
                                            <p:strVal val="#ppt_x"/>
                                          </p:val>
                                        </p:tav>
                                        <p:tav tm="100000">
                                          <p:val>
                                            <p:strVal val="#ppt_x"/>
                                          </p:val>
                                        </p:tav>
                                      </p:tavLst>
                                    </p:anim>
                                    <p:anim calcmode="lin" valueType="num">
                                      <p:cBhvr additive="base">
                                        <p:cTn id="943" dur="250" fill="hold"/>
                                        <p:tgtEl>
                                          <p:spTgt spid="250"/>
                                        </p:tgtEl>
                                        <p:attrNameLst>
                                          <p:attrName>ppt_y</p:attrName>
                                        </p:attrNameLst>
                                      </p:cBhvr>
                                      <p:tavLst>
                                        <p:tav tm="0">
                                          <p:val>
                                            <p:strVal val="1+#ppt_h/2"/>
                                          </p:val>
                                        </p:tav>
                                        <p:tav tm="100000">
                                          <p:val>
                                            <p:strVal val="#ppt_y"/>
                                          </p:val>
                                        </p:tav>
                                      </p:tavLst>
                                    </p:anim>
                                  </p:childTnLst>
                                </p:cTn>
                              </p:par>
                            </p:childTnLst>
                          </p:cTn>
                        </p:par>
                        <p:par>
                          <p:cTn id="944" fill="hold">
                            <p:stCondLst>
                              <p:cond delay="94000"/>
                            </p:stCondLst>
                            <p:childTnLst>
                              <p:par>
                                <p:cTn id="945" presetID="2" presetClass="entr" presetSubtype="4" fill="hold" nodeType="afterEffect">
                                  <p:stCondLst>
                                    <p:cond delay="0"/>
                                  </p:stCondLst>
                                  <p:childTnLst>
                                    <p:set>
                                      <p:cBhvr>
                                        <p:cTn id="946" dur="1" fill="hold">
                                          <p:stCondLst>
                                            <p:cond delay="0"/>
                                          </p:stCondLst>
                                        </p:cTn>
                                        <p:tgtEl>
                                          <p:spTgt spid="254"/>
                                        </p:tgtEl>
                                        <p:attrNameLst>
                                          <p:attrName>style.visibility</p:attrName>
                                        </p:attrNameLst>
                                      </p:cBhvr>
                                      <p:to>
                                        <p:strVal val="visible"/>
                                      </p:to>
                                    </p:set>
                                    <p:anim calcmode="lin" valueType="num">
                                      <p:cBhvr additive="base">
                                        <p:cTn id="947" dur="250" fill="hold"/>
                                        <p:tgtEl>
                                          <p:spTgt spid="254"/>
                                        </p:tgtEl>
                                        <p:attrNameLst>
                                          <p:attrName>ppt_x</p:attrName>
                                        </p:attrNameLst>
                                      </p:cBhvr>
                                      <p:tavLst>
                                        <p:tav tm="0">
                                          <p:val>
                                            <p:strVal val="#ppt_x"/>
                                          </p:val>
                                        </p:tav>
                                        <p:tav tm="100000">
                                          <p:val>
                                            <p:strVal val="#ppt_x"/>
                                          </p:val>
                                        </p:tav>
                                      </p:tavLst>
                                    </p:anim>
                                    <p:anim calcmode="lin" valueType="num">
                                      <p:cBhvr additive="base">
                                        <p:cTn id="948" dur="250" fill="hold"/>
                                        <p:tgtEl>
                                          <p:spTgt spid="254"/>
                                        </p:tgtEl>
                                        <p:attrNameLst>
                                          <p:attrName>ppt_y</p:attrName>
                                        </p:attrNameLst>
                                      </p:cBhvr>
                                      <p:tavLst>
                                        <p:tav tm="0">
                                          <p:val>
                                            <p:strVal val="1+#ppt_h/2"/>
                                          </p:val>
                                        </p:tav>
                                        <p:tav tm="100000">
                                          <p:val>
                                            <p:strVal val="#ppt_y"/>
                                          </p:val>
                                        </p:tav>
                                      </p:tavLst>
                                    </p:anim>
                                  </p:childTnLst>
                                </p:cTn>
                              </p:par>
                            </p:childTnLst>
                          </p:cTn>
                        </p:par>
                        <p:par>
                          <p:cTn id="949" fill="hold">
                            <p:stCondLst>
                              <p:cond delay="94500"/>
                            </p:stCondLst>
                            <p:childTnLst>
                              <p:par>
                                <p:cTn id="950" presetID="2" presetClass="entr" presetSubtype="4" fill="hold" nodeType="afterEffect">
                                  <p:stCondLst>
                                    <p:cond delay="0"/>
                                  </p:stCondLst>
                                  <p:childTnLst>
                                    <p:set>
                                      <p:cBhvr>
                                        <p:cTn id="951" dur="1" fill="hold">
                                          <p:stCondLst>
                                            <p:cond delay="0"/>
                                          </p:stCondLst>
                                        </p:cTn>
                                        <p:tgtEl>
                                          <p:spTgt spid="261"/>
                                        </p:tgtEl>
                                        <p:attrNameLst>
                                          <p:attrName>style.visibility</p:attrName>
                                        </p:attrNameLst>
                                      </p:cBhvr>
                                      <p:to>
                                        <p:strVal val="visible"/>
                                      </p:to>
                                    </p:set>
                                    <p:anim calcmode="lin" valueType="num">
                                      <p:cBhvr additive="base">
                                        <p:cTn id="952" dur="250" fill="hold"/>
                                        <p:tgtEl>
                                          <p:spTgt spid="261"/>
                                        </p:tgtEl>
                                        <p:attrNameLst>
                                          <p:attrName>ppt_x</p:attrName>
                                        </p:attrNameLst>
                                      </p:cBhvr>
                                      <p:tavLst>
                                        <p:tav tm="0">
                                          <p:val>
                                            <p:strVal val="#ppt_x"/>
                                          </p:val>
                                        </p:tav>
                                        <p:tav tm="100000">
                                          <p:val>
                                            <p:strVal val="#ppt_x"/>
                                          </p:val>
                                        </p:tav>
                                      </p:tavLst>
                                    </p:anim>
                                    <p:anim calcmode="lin" valueType="num">
                                      <p:cBhvr additive="base">
                                        <p:cTn id="953" dur="250" fill="hold"/>
                                        <p:tgtEl>
                                          <p:spTgt spid="261"/>
                                        </p:tgtEl>
                                        <p:attrNameLst>
                                          <p:attrName>ppt_y</p:attrName>
                                        </p:attrNameLst>
                                      </p:cBhvr>
                                      <p:tavLst>
                                        <p:tav tm="0">
                                          <p:val>
                                            <p:strVal val="1+#ppt_h/2"/>
                                          </p:val>
                                        </p:tav>
                                        <p:tav tm="100000">
                                          <p:val>
                                            <p:strVal val="#ppt_y"/>
                                          </p:val>
                                        </p:tav>
                                      </p:tavLst>
                                    </p:anim>
                                  </p:childTnLst>
                                </p:cTn>
                              </p:par>
                            </p:childTnLst>
                          </p:cTn>
                        </p:par>
                        <p:par>
                          <p:cTn id="954" fill="hold">
                            <p:stCondLst>
                              <p:cond delay="95000"/>
                            </p:stCondLst>
                            <p:childTnLst>
                              <p:par>
                                <p:cTn id="955" presetID="2" presetClass="entr" presetSubtype="4" fill="hold" grpId="0" nodeType="afterEffect">
                                  <p:stCondLst>
                                    <p:cond delay="0"/>
                                  </p:stCondLst>
                                  <p:childTnLst>
                                    <p:set>
                                      <p:cBhvr>
                                        <p:cTn id="956" dur="1" fill="hold">
                                          <p:stCondLst>
                                            <p:cond delay="0"/>
                                          </p:stCondLst>
                                        </p:cTn>
                                        <p:tgtEl>
                                          <p:spTgt spid="292"/>
                                        </p:tgtEl>
                                        <p:attrNameLst>
                                          <p:attrName>style.visibility</p:attrName>
                                        </p:attrNameLst>
                                      </p:cBhvr>
                                      <p:to>
                                        <p:strVal val="visible"/>
                                      </p:to>
                                    </p:set>
                                    <p:anim calcmode="lin" valueType="num">
                                      <p:cBhvr additive="base">
                                        <p:cTn id="957" dur="250" fill="hold"/>
                                        <p:tgtEl>
                                          <p:spTgt spid="292"/>
                                        </p:tgtEl>
                                        <p:attrNameLst>
                                          <p:attrName>ppt_x</p:attrName>
                                        </p:attrNameLst>
                                      </p:cBhvr>
                                      <p:tavLst>
                                        <p:tav tm="0">
                                          <p:val>
                                            <p:strVal val="#ppt_x"/>
                                          </p:val>
                                        </p:tav>
                                        <p:tav tm="100000">
                                          <p:val>
                                            <p:strVal val="#ppt_x"/>
                                          </p:val>
                                        </p:tav>
                                      </p:tavLst>
                                    </p:anim>
                                    <p:anim calcmode="lin" valueType="num">
                                      <p:cBhvr additive="base">
                                        <p:cTn id="958" dur="250" fill="hold"/>
                                        <p:tgtEl>
                                          <p:spTgt spid="292"/>
                                        </p:tgtEl>
                                        <p:attrNameLst>
                                          <p:attrName>ppt_y</p:attrName>
                                        </p:attrNameLst>
                                      </p:cBhvr>
                                      <p:tavLst>
                                        <p:tav tm="0">
                                          <p:val>
                                            <p:strVal val="1+#ppt_h/2"/>
                                          </p:val>
                                        </p:tav>
                                        <p:tav tm="100000">
                                          <p:val>
                                            <p:strVal val="#ppt_y"/>
                                          </p:val>
                                        </p:tav>
                                      </p:tavLst>
                                    </p:anim>
                                  </p:childTnLst>
                                </p:cTn>
                              </p:par>
                            </p:childTnLst>
                          </p:cTn>
                        </p:par>
                        <p:par>
                          <p:cTn id="959" fill="hold">
                            <p:stCondLst>
                              <p:cond delay="95500"/>
                            </p:stCondLst>
                            <p:childTnLst>
                              <p:par>
                                <p:cTn id="960" presetID="2" presetClass="entr" presetSubtype="4" fill="hold" nodeType="afterEffect">
                                  <p:stCondLst>
                                    <p:cond delay="0"/>
                                  </p:stCondLst>
                                  <p:childTnLst>
                                    <p:set>
                                      <p:cBhvr>
                                        <p:cTn id="961" dur="1" fill="hold">
                                          <p:stCondLst>
                                            <p:cond delay="0"/>
                                          </p:stCondLst>
                                        </p:cTn>
                                        <p:tgtEl>
                                          <p:spTgt spid="295"/>
                                        </p:tgtEl>
                                        <p:attrNameLst>
                                          <p:attrName>style.visibility</p:attrName>
                                        </p:attrNameLst>
                                      </p:cBhvr>
                                      <p:to>
                                        <p:strVal val="visible"/>
                                      </p:to>
                                    </p:set>
                                    <p:anim calcmode="lin" valueType="num">
                                      <p:cBhvr additive="base">
                                        <p:cTn id="962" dur="250" fill="hold"/>
                                        <p:tgtEl>
                                          <p:spTgt spid="295"/>
                                        </p:tgtEl>
                                        <p:attrNameLst>
                                          <p:attrName>ppt_x</p:attrName>
                                        </p:attrNameLst>
                                      </p:cBhvr>
                                      <p:tavLst>
                                        <p:tav tm="0">
                                          <p:val>
                                            <p:strVal val="#ppt_x"/>
                                          </p:val>
                                        </p:tav>
                                        <p:tav tm="100000">
                                          <p:val>
                                            <p:strVal val="#ppt_x"/>
                                          </p:val>
                                        </p:tav>
                                      </p:tavLst>
                                    </p:anim>
                                    <p:anim calcmode="lin" valueType="num">
                                      <p:cBhvr additive="base">
                                        <p:cTn id="963" dur="250" fill="hold"/>
                                        <p:tgtEl>
                                          <p:spTgt spid="295"/>
                                        </p:tgtEl>
                                        <p:attrNameLst>
                                          <p:attrName>ppt_y</p:attrName>
                                        </p:attrNameLst>
                                      </p:cBhvr>
                                      <p:tavLst>
                                        <p:tav tm="0">
                                          <p:val>
                                            <p:strVal val="1+#ppt_h/2"/>
                                          </p:val>
                                        </p:tav>
                                        <p:tav tm="100000">
                                          <p:val>
                                            <p:strVal val="#ppt_y"/>
                                          </p:val>
                                        </p:tav>
                                      </p:tavLst>
                                    </p:anim>
                                  </p:childTnLst>
                                </p:cTn>
                              </p:par>
                            </p:childTnLst>
                          </p:cTn>
                        </p:par>
                        <p:par>
                          <p:cTn id="964" fill="hold">
                            <p:stCondLst>
                              <p:cond delay="96000"/>
                            </p:stCondLst>
                            <p:childTnLst>
                              <p:par>
                                <p:cTn id="965" presetID="2" presetClass="entr" presetSubtype="4" fill="hold" grpId="0" nodeType="afterEffect">
                                  <p:stCondLst>
                                    <p:cond delay="0"/>
                                  </p:stCondLst>
                                  <p:childTnLst>
                                    <p:set>
                                      <p:cBhvr>
                                        <p:cTn id="966" dur="1" fill="hold">
                                          <p:stCondLst>
                                            <p:cond delay="0"/>
                                          </p:stCondLst>
                                        </p:cTn>
                                        <p:tgtEl>
                                          <p:spTgt spid="293"/>
                                        </p:tgtEl>
                                        <p:attrNameLst>
                                          <p:attrName>style.visibility</p:attrName>
                                        </p:attrNameLst>
                                      </p:cBhvr>
                                      <p:to>
                                        <p:strVal val="visible"/>
                                      </p:to>
                                    </p:set>
                                    <p:anim calcmode="lin" valueType="num">
                                      <p:cBhvr additive="base">
                                        <p:cTn id="967" dur="250" fill="hold"/>
                                        <p:tgtEl>
                                          <p:spTgt spid="293"/>
                                        </p:tgtEl>
                                        <p:attrNameLst>
                                          <p:attrName>ppt_x</p:attrName>
                                        </p:attrNameLst>
                                      </p:cBhvr>
                                      <p:tavLst>
                                        <p:tav tm="0">
                                          <p:val>
                                            <p:strVal val="#ppt_x"/>
                                          </p:val>
                                        </p:tav>
                                        <p:tav tm="100000">
                                          <p:val>
                                            <p:strVal val="#ppt_x"/>
                                          </p:val>
                                        </p:tav>
                                      </p:tavLst>
                                    </p:anim>
                                    <p:anim calcmode="lin" valueType="num">
                                      <p:cBhvr additive="base">
                                        <p:cTn id="968" dur="250" fill="hold"/>
                                        <p:tgtEl>
                                          <p:spTgt spid="293"/>
                                        </p:tgtEl>
                                        <p:attrNameLst>
                                          <p:attrName>ppt_y</p:attrName>
                                        </p:attrNameLst>
                                      </p:cBhvr>
                                      <p:tavLst>
                                        <p:tav tm="0">
                                          <p:val>
                                            <p:strVal val="1+#ppt_h/2"/>
                                          </p:val>
                                        </p:tav>
                                        <p:tav tm="100000">
                                          <p:val>
                                            <p:strVal val="#ppt_y"/>
                                          </p:val>
                                        </p:tav>
                                      </p:tavLst>
                                    </p:anim>
                                  </p:childTnLst>
                                </p:cTn>
                              </p:par>
                            </p:childTnLst>
                          </p:cTn>
                        </p:par>
                        <p:par>
                          <p:cTn id="969" fill="hold">
                            <p:stCondLst>
                              <p:cond delay="96500"/>
                            </p:stCondLst>
                            <p:childTnLst>
                              <p:par>
                                <p:cTn id="970" presetID="2" presetClass="entr" presetSubtype="4" fill="hold" grpId="0" nodeType="afterEffect">
                                  <p:stCondLst>
                                    <p:cond delay="0"/>
                                  </p:stCondLst>
                                  <p:childTnLst>
                                    <p:set>
                                      <p:cBhvr>
                                        <p:cTn id="971" dur="1" fill="hold">
                                          <p:stCondLst>
                                            <p:cond delay="0"/>
                                          </p:stCondLst>
                                        </p:cTn>
                                        <p:tgtEl>
                                          <p:spTgt spid="266"/>
                                        </p:tgtEl>
                                        <p:attrNameLst>
                                          <p:attrName>style.visibility</p:attrName>
                                        </p:attrNameLst>
                                      </p:cBhvr>
                                      <p:to>
                                        <p:strVal val="visible"/>
                                      </p:to>
                                    </p:set>
                                    <p:anim calcmode="lin" valueType="num">
                                      <p:cBhvr additive="base">
                                        <p:cTn id="972" dur="250" fill="hold"/>
                                        <p:tgtEl>
                                          <p:spTgt spid="266"/>
                                        </p:tgtEl>
                                        <p:attrNameLst>
                                          <p:attrName>ppt_x</p:attrName>
                                        </p:attrNameLst>
                                      </p:cBhvr>
                                      <p:tavLst>
                                        <p:tav tm="0">
                                          <p:val>
                                            <p:strVal val="#ppt_x"/>
                                          </p:val>
                                        </p:tav>
                                        <p:tav tm="100000">
                                          <p:val>
                                            <p:strVal val="#ppt_x"/>
                                          </p:val>
                                        </p:tav>
                                      </p:tavLst>
                                    </p:anim>
                                    <p:anim calcmode="lin" valueType="num">
                                      <p:cBhvr additive="base">
                                        <p:cTn id="973" dur="250" fill="hold"/>
                                        <p:tgtEl>
                                          <p:spTgt spid="266"/>
                                        </p:tgtEl>
                                        <p:attrNameLst>
                                          <p:attrName>ppt_y</p:attrName>
                                        </p:attrNameLst>
                                      </p:cBhvr>
                                      <p:tavLst>
                                        <p:tav tm="0">
                                          <p:val>
                                            <p:strVal val="1+#ppt_h/2"/>
                                          </p:val>
                                        </p:tav>
                                        <p:tav tm="100000">
                                          <p:val>
                                            <p:strVal val="#ppt_y"/>
                                          </p:val>
                                        </p:tav>
                                      </p:tavLst>
                                    </p:anim>
                                  </p:childTnLst>
                                </p:cTn>
                              </p:par>
                            </p:childTnLst>
                          </p:cTn>
                        </p:par>
                        <p:par>
                          <p:cTn id="974" fill="hold">
                            <p:stCondLst>
                              <p:cond delay="97000"/>
                            </p:stCondLst>
                            <p:childTnLst>
                              <p:par>
                                <p:cTn id="975" presetID="2" presetClass="entr" presetSubtype="4" fill="hold" grpId="0" nodeType="afterEffect">
                                  <p:stCondLst>
                                    <p:cond delay="0"/>
                                  </p:stCondLst>
                                  <p:childTnLst>
                                    <p:set>
                                      <p:cBhvr>
                                        <p:cTn id="976" dur="1" fill="hold">
                                          <p:stCondLst>
                                            <p:cond delay="0"/>
                                          </p:stCondLst>
                                        </p:cTn>
                                        <p:tgtEl>
                                          <p:spTgt spid="287"/>
                                        </p:tgtEl>
                                        <p:attrNameLst>
                                          <p:attrName>style.visibility</p:attrName>
                                        </p:attrNameLst>
                                      </p:cBhvr>
                                      <p:to>
                                        <p:strVal val="visible"/>
                                      </p:to>
                                    </p:set>
                                    <p:anim calcmode="lin" valueType="num">
                                      <p:cBhvr additive="base">
                                        <p:cTn id="977" dur="250" fill="hold"/>
                                        <p:tgtEl>
                                          <p:spTgt spid="287"/>
                                        </p:tgtEl>
                                        <p:attrNameLst>
                                          <p:attrName>ppt_x</p:attrName>
                                        </p:attrNameLst>
                                      </p:cBhvr>
                                      <p:tavLst>
                                        <p:tav tm="0">
                                          <p:val>
                                            <p:strVal val="#ppt_x"/>
                                          </p:val>
                                        </p:tav>
                                        <p:tav tm="100000">
                                          <p:val>
                                            <p:strVal val="#ppt_x"/>
                                          </p:val>
                                        </p:tav>
                                      </p:tavLst>
                                    </p:anim>
                                    <p:anim calcmode="lin" valueType="num">
                                      <p:cBhvr additive="base">
                                        <p:cTn id="978" dur="250" fill="hold"/>
                                        <p:tgtEl>
                                          <p:spTgt spid="287"/>
                                        </p:tgtEl>
                                        <p:attrNameLst>
                                          <p:attrName>ppt_y</p:attrName>
                                        </p:attrNameLst>
                                      </p:cBhvr>
                                      <p:tavLst>
                                        <p:tav tm="0">
                                          <p:val>
                                            <p:strVal val="1+#ppt_h/2"/>
                                          </p:val>
                                        </p:tav>
                                        <p:tav tm="100000">
                                          <p:val>
                                            <p:strVal val="#ppt_y"/>
                                          </p:val>
                                        </p:tav>
                                      </p:tavLst>
                                    </p:anim>
                                  </p:childTnLst>
                                </p:cTn>
                              </p:par>
                            </p:childTnLst>
                          </p:cTn>
                        </p:par>
                        <p:par>
                          <p:cTn id="979" fill="hold">
                            <p:stCondLst>
                              <p:cond delay="97500"/>
                            </p:stCondLst>
                            <p:childTnLst>
                              <p:par>
                                <p:cTn id="980" presetID="2" presetClass="entr" presetSubtype="4" fill="hold" grpId="0" nodeType="afterEffect">
                                  <p:stCondLst>
                                    <p:cond delay="0"/>
                                  </p:stCondLst>
                                  <p:childTnLst>
                                    <p:set>
                                      <p:cBhvr>
                                        <p:cTn id="981" dur="1" fill="hold">
                                          <p:stCondLst>
                                            <p:cond delay="0"/>
                                          </p:stCondLst>
                                        </p:cTn>
                                        <p:tgtEl>
                                          <p:spTgt spid="267"/>
                                        </p:tgtEl>
                                        <p:attrNameLst>
                                          <p:attrName>style.visibility</p:attrName>
                                        </p:attrNameLst>
                                      </p:cBhvr>
                                      <p:to>
                                        <p:strVal val="visible"/>
                                      </p:to>
                                    </p:set>
                                    <p:anim calcmode="lin" valueType="num">
                                      <p:cBhvr additive="base">
                                        <p:cTn id="982" dur="250" fill="hold"/>
                                        <p:tgtEl>
                                          <p:spTgt spid="267"/>
                                        </p:tgtEl>
                                        <p:attrNameLst>
                                          <p:attrName>ppt_x</p:attrName>
                                        </p:attrNameLst>
                                      </p:cBhvr>
                                      <p:tavLst>
                                        <p:tav tm="0">
                                          <p:val>
                                            <p:strVal val="#ppt_x"/>
                                          </p:val>
                                        </p:tav>
                                        <p:tav tm="100000">
                                          <p:val>
                                            <p:strVal val="#ppt_x"/>
                                          </p:val>
                                        </p:tav>
                                      </p:tavLst>
                                    </p:anim>
                                    <p:anim calcmode="lin" valueType="num">
                                      <p:cBhvr additive="base">
                                        <p:cTn id="983" dur="250" fill="hold"/>
                                        <p:tgtEl>
                                          <p:spTgt spid="267"/>
                                        </p:tgtEl>
                                        <p:attrNameLst>
                                          <p:attrName>ppt_y</p:attrName>
                                        </p:attrNameLst>
                                      </p:cBhvr>
                                      <p:tavLst>
                                        <p:tav tm="0">
                                          <p:val>
                                            <p:strVal val="1+#ppt_h/2"/>
                                          </p:val>
                                        </p:tav>
                                        <p:tav tm="100000">
                                          <p:val>
                                            <p:strVal val="#ppt_y"/>
                                          </p:val>
                                        </p:tav>
                                      </p:tavLst>
                                    </p:anim>
                                  </p:childTnLst>
                                </p:cTn>
                              </p:par>
                            </p:childTnLst>
                          </p:cTn>
                        </p:par>
                        <p:par>
                          <p:cTn id="984" fill="hold">
                            <p:stCondLst>
                              <p:cond delay="98000"/>
                            </p:stCondLst>
                            <p:childTnLst>
                              <p:par>
                                <p:cTn id="985" presetID="2" presetClass="entr" presetSubtype="4" fill="hold" grpId="0" nodeType="afterEffect">
                                  <p:stCondLst>
                                    <p:cond delay="0"/>
                                  </p:stCondLst>
                                  <p:childTnLst>
                                    <p:set>
                                      <p:cBhvr>
                                        <p:cTn id="986" dur="1" fill="hold">
                                          <p:stCondLst>
                                            <p:cond delay="0"/>
                                          </p:stCondLst>
                                        </p:cTn>
                                        <p:tgtEl>
                                          <p:spTgt spid="268"/>
                                        </p:tgtEl>
                                        <p:attrNameLst>
                                          <p:attrName>style.visibility</p:attrName>
                                        </p:attrNameLst>
                                      </p:cBhvr>
                                      <p:to>
                                        <p:strVal val="visible"/>
                                      </p:to>
                                    </p:set>
                                    <p:anim calcmode="lin" valueType="num">
                                      <p:cBhvr additive="base">
                                        <p:cTn id="987" dur="250" fill="hold"/>
                                        <p:tgtEl>
                                          <p:spTgt spid="268"/>
                                        </p:tgtEl>
                                        <p:attrNameLst>
                                          <p:attrName>ppt_x</p:attrName>
                                        </p:attrNameLst>
                                      </p:cBhvr>
                                      <p:tavLst>
                                        <p:tav tm="0">
                                          <p:val>
                                            <p:strVal val="#ppt_x"/>
                                          </p:val>
                                        </p:tav>
                                        <p:tav tm="100000">
                                          <p:val>
                                            <p:strVal val="#ppt_x"/>
                                          </p:val>
                                        </p:tav>
                                      </p:tavLst>
                                    </p:anim>
                                    <p:anim calcmode="lin" valueType="num">
                                      <p:cBhvr additive="base">
                                        <p:cTn id="988" dur="250" fill="hold"/>
                                        <p:tgtEl>
                                          <p:spTgt spid="268"/>
                                        </p:tgtEl>
                                        <p:attrNameLst>
                                          <p:attrName>ppt_y</p:attrName>
                                        </p:attrNameLst>
                                      </p:cBhvr>
                                      <p:tavLst>
                                        <p:tav tm="0">
                                          <p:val>
                                            <p:strVal val="1+#ppt_h/2"/>
                                          </p:val>
                                        </p:tav>
                                        <p:tav tm="100000">
                                          <p:val>
                                            <p:strVal val="#ppt_y"/>
                                          </p:val>
                                        </p:tav>
                                      </p:tavLst>
                                    </p:anim>
                                  </p:childTnLst>
                                </p:cTn>
                              </p:par>
                            </p:childTnLst>
                          </p:cTn>
                        </p:par>
                        <p:par>
                          <p:cTn id="989" fill="hold">
                            <p:stCondLst>
                              <p:cond delay="98500"/>
                            </p:stCondLst>
                            <p:childTnLst>
                              <p:par>
                                <p:cTn id="990" presetID="2" presetClass="entr" presetSubtype="4" fill="hold" nodeType="afterEffect">
                                  <p:stCondLst>
                                    <p:cond delay="0"/>
                                  </p:stCondLst>
                                  <p:childTnLst>
                                    <p:set>
                                      <p:cBhvr>
                                        <p:cTn id="991" dur="1" fill="hold">
                                          <p:stCondLst>
                                            <p:cond delay="0"/>
                                          </p:stCondLst>
                                        </p:cTn>
                                        <p:tgtEl>
                                          <p:spTgt spid="288"/>
                                        </p:tgtEl>
                                        <p:attrNameLst>
                                          <p:attrName>style.visibility</p:attrName>
                                        </p:attrNameLst>
                                      </p:cBhvr>
                                      <p:to>
                                        <p:strVal val="visible"/>
                                      </p:to>
                                    </p:set>
                                    <p:anim calcmode="lin" valueType="num">
                                      <p:cBhvr additive="base">
                                        <p:cTn id="992" dur="250" fill="hold"/>
                                        <p:tgtEl>
                                          <p:spTgt spid="288"/>
                                        </p:tgtEl>
                                        <p:attrNameLst>
                                          <p:attrName>ppt_x</p:attrName>
                                        </p:attrNameLst>
                                      </p:cBhvr>
                                      <p:tavLst>
                                        <p:tav tm="0">
                                          <p:val>
                                            <p:strVal val="#ppt_x"/>
                                          </p:val>
                                        </p:tav>
                                        <p:tav tm="100000">
                                          <p:val>
                                            <p:strVal val="#ppt_x"/>
                                          </p:val>
                                        </p:tav>
                                      </p:tavLst>
                                    </p:anim>
                                    <p:anim calcmode="lin" valueType="num">
                                      <p:cBhvr additive="base">
                                        <p:cTn id="993" dur="250" fill="hold"/>
                                        <p:tgtEl>
                                          <p:spTgt spid="288"/>
                                        </p:tgtEl>
                                        <p:attrNameLst>
                                          <p:attrName>ppt_y</p:attrName>
                                        </p:attrNameLst>
                                      </p:cBhvr>
                                      <p:tavLst>
                                        <p:tav tm="0">
                                          <p:val>
                                            <p:strVal val="1+#ppt_h/2"/>
                                          </p:val>
                                        </p:tav>
                                        <p:tav tm="100000">
                                          <p:val>
                                            <p:strVal val="#ppt_y"/>
                                          </p:val>
                                        </p:tav>
                                      </p:tavLst>
                                    </p:anim>
                                  </p:childTnLst>
                                </p:cTn>
                              </p:par>
                            </p:childTnLst>
                          </p:cTn>
                        </p:par>
                        <p:par>
                          <p:cTn id="994" fill="hold">
                            <p:stCondLst>
                              <p:cond delay="99000"/>
                            </p:stCondLst>
                            <p:childTnLst>
                              <p:par>
                                <p:cTn id="995" presetID="2" presetClass="entr" presetSubtype="4" fill="hold" grpId="0" nodeType="afterEffect">
                                  <p:stCondLst>
                                    <p:cond delay="0"/>
                                  </p:stCondLst>
                                  <p:childTnLst>
                                    <p:set>
                                      <p:cBhvr>
                                        <p:cTn id="996" dur="1" fill="hold">
                                          <p:stCondLst>
                                            <p:cond delay="0"/>
                                          </p:stCondLst>
                                        </p:cTn>
                                        <p:tgtEl>
                                          <p:spTgt spid="269"/>
                                        </p:tgtEl>
                                        <p:attrNameLst>
                                          <p:attrName>style.visibility</p:attrName>
                                        </p:attrNameLst>
                                      </p:cBhvr>
                                      <p:to>
                                        <p:strVal val="visible"/>
                                      </p:to>
                                    </p:set>
                                    <p:anim calcmode="lin" valueType="num">
                                      <p:cBhvr additive="base">
                                        <p:cTn id="997" dur="250" fill="hold"/>
                                        <p:tgtEl>
                                          <p:spTgt spid="269"/>
                                        </p:tgtEl>
                                        <p:attrNameLst>
                                          <p:attrName>ppt_x</p:attrName>
                                        </p:attrNameLst>
                                      </p:cBhvr>
                                      <p:tavLst>
                                        <p:tav tm="0">
                                          <p:val>
                                            <p:strVal val="#ppt_x"/>
                                          </p:val>
                                        </p:tav>
                                        <p:tav tm="100000">
                                          <p:val>
                                            <p:strVal val="#ppt_x"/>
                                          </p:val>
                                        </p:tav>
                                      </p:tavLst>
                                    </p:anim>
                                    <p:anim calcmode="lin" valueType="num">
                                      <p:cBhvr additive="base">
                                        <p:cTn id="998" dur="250" fill="hold"/>
                                        <p:tgtEl>
                                          <p:spTgt spid="269"/>
                                        </p:tgtEl>
                                        <p:attrNameLst>
                                          <p:attrName>ppt_y</p:attrName>
                                        </p:attrNameLst>
                                      </p:cBhvr>
                                      <p:tavLst>
                                        <p:tav tm="0">
                                          <p:val>
                                            <p:strVal val="1+#ppt_h/2"/>
                                          </p:val>
                                        </p:tav>
                                        <p:tav tm="100000">
                                          <p:val>
                                            <p:strVal val="#ppt_y"/>
                                          </p:val>
                                        </p:tav>
                                      </p:tavLst>
                                    </p:anim>
                                  </p:childTnLst>
                                </p:cTn>
                              </p:par>
                            </p:childTnLst>
                          </p:cTn>
                        </p:par>
                        <p:par>
                          <p:cTn id="999" fill="hold">
                            <p:stCondLst>
                              <p:cond delay="99500"/>
                            </p:stCondLst>
                            <p:childTnLst>
                              <p:par>
                                <p:cTn id="1000" presetID="2" presetClass="entr" presetSubtype="4" fill="hold" grpId="0" nodeType="afterEffect">
                                  <p:stCondLst>
                                    <p:cond delay="0"/>
                                  </p:stCondLst>
                                  <p:childTnLst>
                                    <p:set>
                                      <p:cBhvr>
                                        <p:cTn id="1001" dur="1" fill="hold">
                                          <p:stCondLst>
                                            <p:cond delay="0"/>
                                          </p:stCondLst>
                                        </p:cTn>
                                        <p:tgtEl>
                                          <p:spTgt spid="270"/>
                                        </p:tgtEl>
                                        <p:attrNameLst>
                                          <p:attrName>style.visibility</p:attrName>
                                        </p:attrNameLst>
                                      </p:cBhvr>
                                      <p:to>
                                        <p:strVal val="visible"/>
                                      </p:to>
                                    </p:set>
                                    <p:anim calcmode="lin" valueType="num">
                                      <p:cBhvr additive="base">
                                        <p:cTn id="1002" dur="250" fill="hold"/>
                                        <p:tgtEl>
                                          <p:spTgt spid="270"/>
                                        </p:tgtEl>
                                        <p:attrNameLst>
                                          <p:attrName>ppt_x</p:attrName>
                                        </p:attrNameLst>
                                      </p:cBhvr>
                                      <p:tavLst>
                                        <p:tav tm="0">
                                          <p:val>
                                            <p:strVal val="#ppt_x"/>
                                          </p:val>
                                        </p:tav>
                                        <p:tav tm="100000">
                                          <p:val>
                                            <p:strVal val="#ppt_x"/>
                                          </p:val>
                                        </p:tav>
                                      </p:tavLst>
                                    </p:anim>
                                    <p:anim calcmode="lin" valueType="num">
                                      <p:cBhvr additive="base">
                                        <p:cTn id="1003" dur="250" fill="hold"/>
                                        <p:tgtEl>
                                          <p:spTgt spid="270"/>
                                        </p:tgtEl>
                                        <p:attrNameLst>
                                          <p:attrName>ppt_y</p:attrName>
                                        </p:attrNameLst>
                                      </p:cBhvr>
                                      <p:tavLst>
                                        <p:tav tm="0">
                                          <p:val>
                                            <p:strVal val="1+#ppt_h/2"/>
                                          </p:val>
                                        </p:tav>
                                        <p:tav tm="100000">
                                          <p:val>
                                            <p:strVal val="#ppt_y"/>
                                          </p:val>
                                        </p:tav>
                                      </p:tavLst>
                                    </p:anim>
                                  </p:childTnLst>
                                </p:cTn>
                              </p:par>
                            </p:childTnLst>
                          </p:cTn>
                        </p:par>
                        <p:par>
                          <p:cTn id="1004" fill="hold">
                            <p:stCondLst>
                              <p:cond delay="100000"/>
                            </p:stCondLst>
                            <p:childTnLst>
                              <p:par>
                                <p:cTn id="1005" presetID="2" presetClass="entr" presetSubtype="4" fill="hold" nodeType="afterEffect">
                                  <p:stCondLst>
                                    <p:cond delay="0"/>
                                  </p:stCondLst>
                                  <p:childTnLst>
                                    <p:set>
                                      <p:cBhvr>
                                        <p:cTn id="1006" dur="1" fill="hold">
                                          <p:stCondLst>
                                            <p:cond delay="0"/>
                                          </p:stCondLst>
                                        </p:cTn>
                                        <p:tgtEl>
                                          <p:spTgt spid="272"/>
                                        </p:tgtEl>
                                        <p:attrNameLst>
                                          <p:attrName>style.visibility</p:attrName>
                                        </p:attrNameLst>
                                      </p:cBhvr>
                                      <p:to>
                                        <p:strVal val="visible"/>
                                      </p:to>
                                    </p:set>
                                    <p:anim calcmode="lin" valueType="num">
                                      <p:cBhvr additive="base">
                                        <p:cTn id="1007" dur="250" fill="hold"/>
                                        <p:tgtEl>
                                          <p:spTgt spid="272"/>
                                        </p:tgtEl>
                                        <p:attrNameLst>
                                          <p:attrName>ppt_x</p:attrName>
                                        </p:attrNameLst>
                                      </p:cBhvr>
                                      <p:tavLst>
                                        <p:tav tm="0">
                                          <p:val>
                                            <p:strVal val="#ppt_x"/>
                                          </p:val>
                                        </p:tav>
                                        <p:tav tm="100000">
                                          <p:val>
                                            <p:strVal val="#ppt_x"/>
                                          </p:val>
                                        </p:tav>
                                      </p:tavLst>
                                    </p:anim>
                                    <p:anim calcmode="lin" valueType="num">
                                      <p:cBhvr additive="base">
                                        <p:cTn id="1008" dur="250" fill="hold"/>
                                        <p:tgtEl>
                                          <p:spTgt spid="272"/>
                                        </p:tgtEl>
                                        <p:attrNameLst>
                                          <p:attrName>ppt_y</p:attrName>
                                        </p:attrNameLst>
                                      </p:cBhvr>
                                      <p:tavLst>
                                        <p:tav tm="0">
                                          <p:val>
                                            <p:strVal val="1+#ppt_h/2"/>
                                          </p:val>
                                        </p:tav>
                                        <p:tav tm="100000">
                                          <p:val>
                                            <p:strVal val="#ppt_y"/>
                                          </p:val>
                                        </p:tav>
                                      </p:tavLst>
                                    </p:anim>
                                  </p:childTnLst>
                                </p:cTn>
                              </p:par>
                            </p:childTnLst>
                          </p:cTn>
                        </p:par>
                        <p:par>
                          <p:cTn id="1009" fill="hold">
                            <p:stCondLst>
                              <p:cond delay="100500"/>
                            </p:stCondLst>
                            <p:childTnLst>
                              <p:par>
                                <p:cTn id="1010" presetID="2" presetClass="entr" presetSubtype="4" fill="hold" grpId="0" nodeType="afterEffect">
                                  <p:stCondLst>
                                    <p:cond delay="0"/>
                                  </p:stCondLst>
                                  <p:childTnLst>
                                    <p:set>
                                      <p:cBhvr>
                                        <p:cTn id="1011" dur="1" fill="hold">
                                          <p:stCondLst>
                                            <p:cond delay="0"/>
                                          </p:stCondLst>
                                        </p:cTn>
                                        <p:tgtEl>
                                          <p:spTgt spid="271"/>
                                        </p:tgtEl>
                                        <p:attrNameLst>
                                          <p:attrName>style.visibility</p:attrName>
                                        </p:attrNameLst>
                                      </p:cBhvr>
                                      <p:to>
                                        <p:strVal val="visible"/>
                                      </p:to>
                                    </p:set>
                                    <p:anim calcmode="lin" valueType="num">
                                      <p:cBhvr additive="base">
                                        <p:cTn id="1012" dur="250" fill="hold"/>
                                        <p:tgtEl>
                                          <p:spTgt spid="271"/>
                                        </p:tgtEl>
                                        <p:attrNameLst>
                                          <p:attrName>ppt_x</p:attrName>
                                        </p:attrNameLst>
                                      </p:cBhvr>
                                      <p:tavLst>
                                        <p:tav tm="0">
                                          <p:val>
                                            <p:strVal val="#ppt_x"/>
                                          </p:val>
                                        </p:tav>
                                        <p:tav tm="100000">
                                          <p:val>
                                            <p:strVal val="#ppt_x"/>
                                          </p:val>
                                        </p:tav>
                                      </p:tavLst>
                                    </p:anim>
                                    <p:anim calcmode="lin" valueType="num">
                                      <p:cBhvr additive="base">
                                        <p:cTn id="1013" dur="250" fill="hold"/>
                                        <p:tgtEl>
                                          <p:spTgt spid="2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168" grpId="0" animBg="1"/>
      <p:bldP spid="7169" grpId="0" animBg="1"/>
      <p:bldP spid="7172" grpId="0" animBg="1"/>
      <p:bldP spid="7173" grpId="0" animBg="1"/>
      <p:bldP spid="7174" grpId="0" animBg="1"/>
      <p:bldP spid="7175" grpId="0" animBg="1"/>
      <p:bldP spid="7176" grpId="0" animBg="1"/>
      <p:bldP spid="7177" grpId="0" animBg="1"/>
      <p:bldP spid="7178" grpId="0" animBg="1"/>
      <p:bldP spid="7179" grpId="0" animBg="1"/>
      <p:bldP spid="7180" grpId="0" animBg="1"/>
      <p:bldP spid="7181" grpId="0" animBg="1"/>
      <p:bldP spid="7182" grpId="0" animBg="1"/>
      <p:bldP spid="7183" grpId="0" animBg="1"/>
      <p:bldP spid="7184" grpId="0" animBg="1"/>
      <p:bldP spid="7185" grpId="0" animBg="1"/>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0" grpId="0" animBg="1"/>
      <p:bldP spid="7201" grpId="0" animBg="1"/>
      <p:bldP spid="7202" grpId="0" animBg="1"/>
      <p:bldP spid="7203" grpId="0" animBg="1"/>
      <p:bldP spid="7204" grpId="0" animBg="1"/>
      <p:bldP spid="7205" grpId="0" animBg="1"/>
      <p:bldP spid="7206" grpId="0" animBg="1"/>
      <p:bldP spid="7207" grpId="0" animBg="1"/>
      <p:bldP spid="7208" grpId="0" animBg="1"/>
      <p:bldP spid="7209" grpId="0" animBg="1"/>
      <p:bldP spid="7210" grpId="0" animBg="1"/>
      <p:bldP spid="7211" grpId="0" animBg="1"/>
      <p:bldP spid="7212" grpId="0" animBg="1"/>
      <p:bldP spid="7213" grpId="0" animBg="1"/>
      <p:bldP spid="7214" grpId="0" animBg="1"/>
      <p:bldP spid="7215" grpId="0" animBg="1"/>
      <p:bldP spid="7216" grpId="0" animBg="1"/>
      <p:bldP spid="7217" grpId="0" animBg="1"/>
      <p:bldP spid="7218" grpId="0" animBg="1"/>
      <p:bldP spid="7219" grpId="0" animBg="1"/>
      <p:bldP spid="7220" grpId="0" animBg="1"/>
      <p:bldP spid="7221" grpId="0" animBg="1"/>
      <p:bldP spid="7222" grpId="0" animBg="1"/>
      <p:bldP spid="7223" grpId="0" animBg="1"/>
      <p:bldP spid="7224" grpId="0" animBg="1"/>
      <p:bldP spid="7225" grpId="0" animBg="1"/>
      <p:bldP spid="7226" grpId="0" animBg="1"/>
      <p:bldP spid="7227" grpId="0" animBg="1"/>
      <p:bldP spid="7228" grpId="0" animBg="1"/>
      <p:bldP spid="7229" grpId="0" animBg="1"/>
      <p:bldP spid="7230" grpId="0" animBg="1"/>
      <p:bldP spid="7231" grpId="0" animBg="1"/>
      <p:bldP spid="7232" grpId="0" animBg="1"/>
      <p:bldP spid="7233" grpId="0" animBg="1"/>
      <p:bldP spid="7234" grpId="0" animBg="1"/>
      <p:bldP spid="7235" grpId="0" animBg="1"/>
      <p:bldP spid="7236" grpId="0" animBg="1"/>
      <p:bldP spid="7237" grpId="0" animBg="1"/>
      <p:bldP spid="7238" grpId="0" animBg="1"/>
      <p:bldP spid="7239" grpId="0" animBg="1"/>
      <p:bldP spid="7240" grpId="0" animBg="1"/>
      <p:bldP spid="7241" grpId="0" animBg="1"/>
      <p:bldP spid="7242" grpId="0" animBg="1"/>
      <p:bldP spid="112"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167" grpId="0" animBg="1"/>
      <p:bldP spid="168" grpId="0" animBg="1"/>
      <p:bldP spid="169" grpId="0" animBg="1"/>
      <p:bldP spid="266" grpId="0" animBg="1"/>
      <p:bldP spid="267" grpId="0"/>
      <p:bldP spid="268" grpId="0" animBg="1"/>
      <p:bldP spid="269" grpId="0"/>
      <p:bldP spid="270" grpId="0" animBg="1"/>
      <p:bldP spid="271" grpId="0"/>
      <p:bldP spid="287" grpId="0" animBg="1"/>
      <p:bldP spid="292" grpId="0" animBg="1"/>
      <p:bldP spid="293" grpId="0"/>
      <p:bldP spid="300" grpId="0" animBg="1"/>
      <p:bldP spid="301" grpId="0" animBg="1"/>
      <p:bldP spid="305" grpId="0"/>
      <p:bldP spid="306" grpId="0"/>
      <p:bldP spid="307" grpId="0"/>
      <p:bldP spid="308" grpId="0" animBg="1"/>
      <p:bldP spid="312" grpId="0"/>
      <p:bldP spid="313" grpId="0"/>
      <p:bldP spid="31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8000" b="-18000"/>
          </a:stretch>
        </a:blipFill>
        <a:effectLst/>
      </p:bgPr>
    </p:bg>
    <p:spTree>
      <p:nvGrpSpPr>
        <p:cNvPr id="1" name=""/>
        <p:cNvGrpSpPr/>
        <p:nvPr/>
      </p:nvGrpSpPr>
      <p:grpSpPr>
        <a:xfrm>
          <a:off x="0" y="0"/>
          <a:ext cx="0" cy="0"/>
          <a:chOff x="0" y="0"/>
          <a:chExt cx="0" cy="0"/>
        </a:xfrm>
      </p:grpSpPr>
      <p:sp>
        <p:nvSpPr>
          <p:cNvPr id="2" name="Rectangle 1"/>
          <p:cNvSpPr/>
          <p:nvPr/>
        </p:nvSpPr>
        <p:spPr>
          <a:xfrm>
            <a:off x="0" y="0"/>
            <a:ext cx="3352800" cy="5143500"/>
          </a:xfrm>
          <a:prstGeom prst="rect">
            <a:avLst/>
          </a:prstGeom>
          <a:solidFill>
            <a:srgbClr val="45C1A4">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454413" y="555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 name="Text Box 10"/>
          <p:cNvSpPr txBox="1">
            <a:spLocks noChangeArrowheads="1"/>
          </p:cNvSpPr>
          <p:nvPr/>
        </p:nvSpPr>
        <p:spPr bwMode="auto">
          <a:xfrm>
            <a:off x="1283749" y="361950"/>
            <a:ext cx="18084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Connectivity</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 name="Oval 4"/>
          <p:cNvSpPr/>
          <p:nvPr/>
        </p:nvSpPr>
        <p:spPr>
          <a:xfrm>
            <a:off x="454413" y="1698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 name="Text Box 10"/>
          <p:cNvSpPr txBox="1">
            <a:spLocks noChangeArrowheads="1"/>
          </p:cNvSpPr>
          <p:nvPr/>
        </p:nvSpPr>
        <p:spPr bwMode="auto">
          <a:xfrm>
            <a:off x="1283749" y="1504950"/>
            <a:ext cx="1808498"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Presentation</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sp>
        <p:nvSpPr>
          <p:cNvPr id="7" name="Oval 6"/>
          <p:cNvSpPr/>
          <p:nvPr/>
        </p:nvSpPr>
        <p:spPr>
          <a:xfrm>
            <a:off x="454413" y="2841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 name="Text Box 10"/>
          <p:cNvSpPr txBox="1">
            <a:spLocks noChangeArrowheads="1"/>
          </p:cNvSpPr>
          <p:nvPr/>
        </p:nvSpPr>
        <p:spPr bwMode="auto">
          <a:xfrm>
            <a:off x="1283749" y="2647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Time Schedule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grpSp>
        <p:nvGrpSpPr>
          <p:cNvPr id="9" name="Group 8"/>
          <p:cNvGrpSpPr/>
          <p:nvPr/>
        </p:nvGrpSpPr>
        <p:grpSpPr>
          <a:xfrm>
            <a:off x="652373" y="3047398"/>
            <a:ext cx="320399" cy="309477"/>
            <a:chOff x="5099140" y="1309474"/>
            <a:chExt cx="439257" cy="424283"/>
          </a:xfrm>
          <a:solidFill>
            <a:schemeClr val="bg1"/>
          </a:solidFill>
        </p:grpSpPr>
        <p:sp>
          <p:nvSpPr>
            <p:cNvPr id="10"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1"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4" name="Freeform 35"/>
          <p:cNvSpPr>
            <a:spLocks noEditPoints="1"/>
          </p:cNvSpPr>
          <p:nvPr/>
        </p:nvSpPr>
        <p:spPr bwMode="auto">
          <a:xfrm>
            <a:off x="622335" y="774462"/>
            <a:ext cx="380474" cy="2566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5" name="Group 24"/>
          <p:cNvGrpSpPr/>
          <p:nvPr/>
        </p:nvGrpSpPr>
        <p:grpSpPr>
          <a:xfrm>
            <a:off x="656013" y="1913781"/>
            <a:ext cx="313118" cy="353169"/>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9" name="Oval 28"/>
          <p:cNvSpPr/>
          <p:nvPr/>
        </p:nvSpPr>
        <p:spPr>
          <a:xfrm>
            <a:off x="469935" y="3984922"/>
            <a:ext cx="716318" cy="72042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Text Box 10"/>
          <p:cNvSpPr txBox="1">
            <a:spLocks noChangeArrowheads="1"/>
          </p:cNvSpPr>
          <p:nvPr/>
        </p:nvSpPr>
        <p:spPr bwMode="auto">
          <a:xfrm>
            <a:off x="1299271" y="3790950"/>
            <a:ext cx="182492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Ultimate</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p>
        </p:txBody>
      </p:sp>
      <p:grpSp>
        <p:nvGrpSpPr>
          <p:cNvPr id="46" name="Group 45"/>
          <p:cNvGrpSpPr/>
          <p:nvPr/>
        </p:nvGrpSpPr>
        <p:grpSpPr>
          <a:xfrm>
            <a:off x="663767" y="4196999"/>
            <a:ext cx="326833" cy="354070"/>
            <a:chOff x="6941027" y="4788593"/>
            <a:chExt cx="359392" cy="389342"/>
          </a:xfrm>
          <a:solidFill>
            <a:schemeClr val="bg1"/>
          </a:solidFill>
        </p:grpSpPr>
        <p:sp>
          <p:nvSpPr>
            <p:cNvPr id="47"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9"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250" fill="hold"/>
                                        <p:tgtEl>
                                          <p:spTgt spid="3"/>
                                        </p:tgtEl>
                                        <p:attrNameLst>
                                          <p:attrName>ppt_x</p:attrName>
                                        </p:attrNameLst>
                                      </p:cBhvr>
                                      <p:tavLst>
                                        <p:tav tm="0">
                                          <p:val>
                                            <p:strVal val="#ppt_x"/>
                                          </p:val>
                                        </p:tav>
                                        <p:tav tm="100000">
                                          <p:val>
                                            <p:strVal val="#ppt_x"/>
                                          </p:val>
                                        </p:tav>
                                      </p:tavLst>
                                    </p:anim>
                                    <p:anim calcmode="lin" valueType="num">
                                      <p:cBhvr additive="base">
                                        <p:cTn id="13" dur="25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250" fill="hold"/>
                                        <p:tgtEl>
                                          <p:spTgt spid="24"/>
                                        </p:tgtEl>
                                        <p:attrNameLst>
                                          <p:attrName>ppt_x</p:attrName>
                                        </p:attrNameLst>
                                      </p:cBhvr>
                                      <p:tavLst>
                                        <p:tav tm="0">
                                          <p:val>
                                            <p:strVal val="#ppt_x"/>
                                          </p:val>
                                        </p:tav>
                                        <p:tav tm="100000">
                                          <p:val>
                                            <p:strVal val="#ppt_x"/>
                                          </p:val>
                                        </p:tav>
                                      </p:tavLst>
                                    </p:anim>
                                    <p:anim calcmode="lin" valueType="num">
                                      <p:cBhvr additive="base">
                                        <p:cTn id="18" dur="250" fill="hold"/>
                                        <p:tgtEl>
                                          <p:spTgt spid="2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additive="base">
                                        <p:cTn id="32" dur="250" fill="hold"/>
                                        <p:tgtEl>
                                          <p:spTgt spid="25"/>
                                        </p:tgtEl>
                                        <p:attrNameLst>
                                          <p:attrName>ppt_x</p:attrName>
                                        </p:attrNameLst>
                                      </p:cBhvr>
                                      <p:tavLst>
                                        <p:tav tm="0">
                                          <p:val>
                                            <p:strVal val="#ppt_x"/>
                                          </p:val>
                                        </p:tav>
                                        <p:tav tm="100000">
                                          <p:val>
                                            <p:strVal val="#ppt_x"/>
                                          </p:val>
                                        </p:tav>
                                      </p:tavLst>
                                    </p:anim>
                                    <p:anim calcmode="lin" valueType="num">
                                      <p:cBhvr additive="base">
                                        <p:cTn id="33" dur="250" fill="hold"/>
                                        <p:tgtEl>
                                          <p:spTgt spid="2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250" fill="hold"/>
                                        <p:tgtEl>
                                          <p:spTgt spid="6"/>
                                        </p:tgtEl>
                                        <p:attrNameLst>
                                          <p:attrName>ppt_x</p:attrName>
                                        </p:attrNameLst>
                                      </p:cBhvr>
                                      <p:tavLst>
                                        <p:tav tm="0">
                                          <p:val>
                                            <p:strVal val="#ppt_x"/>
                                          </p:val>
                                        </p:tav>
                                        <p:tav tm="100000">
                                          <p:val>
                                            <p:strVal val="#ppt_x"/>
                                          </p:val>
                                        </p:tav>
                                      </p:tavLst>
                                    </p:anim>
                                    <p:anim calcmode="lin" valueType="num">
                                      <p:cBhvr additive="base">
                                        <p:cTn id="38" dur="250" fill="hold"/>
                                        <p:tgtEl>
                                          <p:spTgt spid="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 calcmode="lin" valueType="num">
                                      <p:cBhvr additive="base">
                                        <p:cTn id="42" dur="250" fill="hold"/>
                                        <p:tgtEl>
                                          <p:spTgt spid="7"/>
                                        </p:tgtEl>
                                        <p:attrNameLst>
                                          <p:attrName>ppt_x</p:attrName>
                                        </p:attrNameLst>
                                      </p:cBhvr>
                                      <p:tavLst>
                                        <p:tav tm="0">
                                          <p:val>
                                            <p:strVal val="#ppt_x"/>
                                          </p:val>
                                        </p:tav>
                                        <p:tav tm="100000">
                                          <p:val>
                                            <p:strVal val="#ppt_x"/>
                                          </p:val>
                                        </p:tav>
                                      </p:tavLst>
                                    </p:anim>
                                    <p:anim calcmode="lin" valueType="num">
                                      <p:cBhvr additive="base">
                                        <p:cTn id="43" dur="250" fill="hold"/>
                                        <p:tgtEl>
                                          <p:spTgt spid="7"/>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250" fill="hold"/>
                                        <p:tgtEl>
                                          <p:spTgt spid="8"/>
                                        </p:tgtEl>
                                        <p:attrNameLst>
                                          <p:attrName>ppt_x</p:attrName>
                                        </p:attrNameLst>
                                      </p:cBhvr>
                                      <p:tavLst>
                                        <p:tav tm="0">
                                          <p:val>
                                            <p:strVal val="#ppt_x"/>
                                          </p:val>
                                        </p:tav>
                                        <p:tav tm="100000">
                                          <p:val>
                                            <p:strVal val="#ppt_x"/>
                                          </p:val>
                                        </p:tav>
                                      </p:tavLst>
                                    </p:anim>
                                    <p:anim calcmode="lin" valueType="num">
                                      <p:cBhvr additive="base">
                                        <p:cTn id="53" dur="250" fill="hold"/>
                                        <p:tgtEl>
                                          <p:spTgt spid="8"/>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250" fill="hold"/>
                                        <p:tgtEl>
                                          <p:spTgt spid="29"/>
                                        </p:tgtEl>
                                        <p:attrNameLst>
                                          <p:attrName>ppt_x</p:attrName>
                                        </p:attrNameLst>
                                      </p:cBhvr>
                                      <p:tavLst>
                                        <p:tav tm="0">
                                          <p:val>
                                            <p:strVal val="#ppt_x"/>
                                          </p:val>
                                        </p:tav>
                                        <p:tav tm="100000">
                                          <p:val>
                                            <p:strVal val="#ppt_x"/>
                                          </p:val>
                                        </p:tav>
                                      </p:tavLst>
                                    </p:anim>
                                    <p:anim calcmode="lin" valueType="num">
                                      <p:cBhvr additive="base">
                                        <p:cTn id="58" dur="25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 calcmode="lin" valueType="num">
                                      <p:cBhvr additive="base">
                                        <p:cTn id="62" dur="250" fill="hold"/>
                                        <p:tgtEl>
                                          <p:spTgt spid="46"/>
                                        </p:tgtEl>
                                        <p:attrNameLst>
                                          <p:attrName>ppt_x</p:attrName>
                                        </p:attrNameLst>
                                      </p:cBhvr>
                                      <p:tavLst>
                                        <p:tav tm="0">
                                          <p:val>
                                            <p:strVal val="#ppt_x"/>
                                          </p:val>
                                        </p:tav>
                                        <p:tav tm="100000">
                                          <p:val>
                                            <p:strVal val="#ppt_x"/>
                                          </p:val>
                                        </p:tav>
                                      </p:tavLst>
                                    </p:anim>
                                    <p:anim calcmode="lin" valueType="num">
                                      <p:cBhvr additive="base">
                                        <p:cTn id="63" dur="250" fill="hold"/>
                                        <p:tgtEl>
                                          <p:spTgt spid="4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250" fill="hold"/>
                                        <p:tgtEl>
                                          <p:spTgt spid="30"/>
                                        </p:tgtEl>
                                        <p:attrNameLst>
                                          <p:attrName>ppt_x</p:attrName>
                                        </p:attrNameLst>
                                      </p:cBhvr>
                                      <p:tavLst>
                                        <p:tav tm="0">
                                          <p:val>
                                            <p:strVal val="#ppt_x"/>
                                          </p:val>
                                        </p:tav>
                                        <p:tav tm="100000">
                                          <p:val>
                                            <p:strVal val="#ppt_x"/>
                                          </p:val>
                                        </p:tav>
                                      </p:tavLst>
                                    </p:anim>
                                    <p:anim calcmode="lin" valueType="num">
                                      <p:cBhvr additive="base">
                                        <p:cTn id="68"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p:bldP spid="5" grpId="0" animBg="1"/>
      <p:bldP spid="6" grpId="0"/>
      <p:bldP spid="7" grpId="0" animBg="1"/>
      <p:bldP spid="8" grpId="0"/>
      <p:bldP spid="24" grpId="0" animBg="1"/>
      <p:bldP spid="29" grpId="0" animBg="1"/>
      <p:bldP spid="3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Marketing Strategies</a:t>
            </a:r>
          </a:p>
        </p:txBody>
      </p:sp>
      <p:grpSp>
        <p:nvGrpSpPr>
          <p:cNvPr id="91" name="Group 90"/>
          <p:cNvGrpSpPr/>
          <p:nvPr/>
        </p:nvGrpSpPr>
        <p:grpSpPr>
          <a:xfrm>
            <a:off x="523346" y="1744096"/>
            <a:ext cx="478365" cy="1883847"/>
            <a:chOff x="523346" y="1744096"/>
            <a:chExt cx="478365" cy="1883847"/>
          </a:xfrm>
        </p:grpSpPr>
        <p:sp>
          <p:nvSpPr>
            <p:cNvPr id="15" name="Rectangle 11"/>
            <p:cNvSpPr>
              <a:spLocks noChangeArrowheads="1"/>
            </p:cNvSpPr>
            <p:nvPr/>
          </p:nvSpPr>
          <p:spPr bwMode="auto">
            <a:xfrm>
              <a:off x="636103" y="2097175"/>
              <a:ext cx="250572" cy="963564"/>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16" name="Freeform 12"/>
            <p:cNvSpPr/>
            <p:nvPr/>
          </p:nvSpPr>
          <p:spPr bwMode="auto">
            <a:xfrm>
              <a:off x="6361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Freeform 13"/>
            <p:cNvSpPr/>
            <p:nvPr/>
          </p:nvSpPr>
          <p:spPr bwMode="auto">
            <a:xfrm>
              <a:off x="5233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2" name="Group 91"/>
          <p:cNvGrpSpPr/>
          <p:nvPr/>
        </p:nvGrpSpPr>
        <p:grpSpPr>
          <a:xfrm>
            <a:off x="1177829" y="2114779"/>
            <a:ext cx="478365" cy="1513164"/>
            <a:chOff x="1177829" y="2114779"/>
            <a:chExt cx="478365" cy="1513164"/>
          </a:xfrm>
        </p:grpSpPr>
        <p:sp>
          <p:nvSpPr>
            <p:cNvPr id="21" name="Rectangle 11"/>
            <p:cNvSpPr>
              <a:spLocks noChangeArrowheads="1"/>
            </p:cNvSpPr>
            <p:nvPr/>
          </p:nvSpPr>
          <p:spPr bwMode="auto">
            <a:xfrm>
              <a:off x="1290586" y="2408743"/>
              <a:ext cx="250572" cy="6519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2" name="Freeform 12"/>
            <p:cNvSpPr/>
            <p:nvPr/>
          </p:nvSpPr>
          <p:spPr bwMode="auto">
            <a:xfrm>
              <a:off x="1290586" y="2114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13"/>
            <p:cNvSpPr/>
            <p:nvPr/>
          </p:nvSpPr>
          <p:spPr bwMode="auto">
            <a:xfrm>
              <a:off x="1177829"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3" name="Group 92"/>
          <p:cNvGrpSpPr/>
          <p:nvPr/>
        </p:nvGrpSpPr>
        <p:grpSpPr>
          <a:xfrm>
            <a:off x="1818746" y="2495779"/>
            <a:ext cx="478365" cy="1132164"/>
            <a:chOff x="1818746" y="2495779"/>
            <a:chExt cx="478365" cy="1132164"/>
          </a:xfrm>
        </p:grpSpPr>
        <p:sp>
          <p:nvSpPr>
            <p:cNvPr id="24" name="Rectangle 11"/>
            <p:cNvSpPr>
              <a:spLocks noChangeArrowheads="1"/>
            </p:cNvSpPr>
            <p:nvPr/>
          </p:nvSpPr>
          <p:spPr bwMode="auto">
            <a:xfrm>
              <a:off x="1931503" y="2734741"/>
              <a:ext cx="250572" cy="32599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25" name="Freeform 12"/>
            <p:cNvSpPr/>
            <p:nvPr/>
          </p:nvSpPr>
          <p:spPr bwMode="auto">
            <a:xfrm>
              <a:off x="1931503" y="24957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18187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4" name="Group 93"/>
          <p:cNvGrpSpPr/>
          <p:nvPr/>
        </p:nvGrpSpPr>
        <p:grpSpPr>
          <a:xfrm>
            <a:off x="2504546" y="1744096"/>
            <a:ext cx="478365" cy="1883847"/>
            <a:chOff x="2504546" y="1744096"/>
            <a:chExt cx="478365" cy="1883847"/>
          </a:xfrm>
        </p:grpSpPr>
        <p:sp>
          <p:nvSpPr>
            <p:cNvPr id="27" name="Rectangle 11"/>
            <p:cNvSpPr>
              <a:spLocks noChangeArrowheads="1"/>
            </p:cNvSpPr>
            <p:nvPr/>
          </p:nvSpPr>
          <p:spPr bwMode="auto">
            <a:xfrm>
              <a:off x="2617303" y="2097175"/>
              <a:ext cx="250572" cy="963564"/>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28" name="Freeform 12"/>
            <p:cNvSpPr/>
            <p:nvPr/>
          </p:nvSpPr>
          <p:spPr bwMode="auto">
            <a:xfrm>
              <a:off x="2617303" y="1744096"/>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13"/>
            <p:cNvSpPr/>
            <p:nvPr/>
          </p:nvSpPr>
          <p:spPr bwMode="auto">
            <a:xfrm>
              <a:off x="2504546"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95" name="Group 94"/>
          <p:cNvGrpSpPr/>
          <p:nvPr/>
        </p:nvGrpSpPr>
        <p:grpSpPr>
          <a:xfrm>
            <a:off x="3212518" y="1962379"/>
            <a:ext cx="478365" cy="1665564"/>
            <a:chOff x="3212518" y="1962379"/>
            <a:chExt cx="478365" cy="1665564"/>
          </a:xfrm>
        </p:grpSpPr>
        <p:sp>
          <p:nvSpPr>
            <p:cNvPr id="30" name="Rectangle 11"/>
            <p:cNvSpPr>
              <a:spLocks noChangeArrowheads="1"/>
            </p:cNvSpPr>
            <p:nvPr/>
          </p:nvSpPr>
          <p:spPr bwMode="auto">
            <a:xfrm>
              <a:off x="3325275" y="2299861"/>
              <a:ext cx="250572" cy="760878"/>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1" name="Freeform 12"/>
            <p:cNvSpPr/>
            <p:nvPr/>
          </p:nvSpPr>
          <p:spPr bwMode="auto">
            <a:xfrm>
              <a:off x="3325275" y="19623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3"/>
            <p:cNvSpPr/>
            <p:nvPr/>
          </p:nvSpPr>
          <p:spPr bwMode="auto">
            <a:xfrm>
              <a:off x="3212518"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grpSp>
        <p:nvGrpSpPr>
          <p:cNvPr id="96" name="Group 95"/>
          <p:cNvGrpSpPr/>
          <p:nvPr/>
        </p:nvGrpSpPr>
        <p:grpSpPr>
          <a:xfrm>
            <a:off x="3918667" y="2190979"/>
            <a:ext cx="478365" cy="1436964"/>
            <a:chOff x="3918667" y="2190979"/>
            <a:chExt cx="478365" cy="1436964"/>
          </a:xfrm>
        </p:grpSpPr>
        <p:sp>
          <p:nvSpPr>
            <p:cNvPr id="33" name="Rectangle 11"/>
            <p:cNvSpPr>
              <a:spLocks noChangeArrowheads="1"/>
            </p:cNvSpPr>
            <p:nvPr/>
          </p:nvSpPr>
          <p:spPr bwMode="auto">
            <a:xfrm>
              <a:off x="4031424" y="2484943"/>
              <a:ext cx="250572" cy="575796"/>
            </a:xfrm>
            <a:prstGeom prst="rect">
              <a:avLst/>
            </a:prstGeom>
            <a:solidFill>
              <a:srgbClr val="4BACC6"/>
            </a:solidFill>
            <a:ln>
              <a:noFill/>
            </a:ln>
          </p:spPr>
          <p:txBody>
            <a:bodyPr vert="horz" wrap="square" lIns="91440" tIns="45720" rIns="91440" bIns="45720" numCol="1" anchor="t" anchorCtr="0" compatLnSpc="1"/>
            <a:lstStyle/>
            <a:p>
              <a:endParaRPr lang="en-US"/>
            </a:p>
          </p:txBody>
        </p:sp>
        <p:sp>
          <p:nvSpPr>
            <p:cNvPr id="34" name="Freeform 12"/>
            <p:cNvSpPr/>
            <p:nvPr/>
          </p:nvSpPr>
          <p:spPr bwMode="auto">
            <a:xfrm>
              <a:off x="4031424" y="2190979"/>
              <a:ext cx="250572" cy="370164"/>
            </a:xfrm>
            <a:custGeom>
              <a:avLst/>
              <a:gdLst>
                <a:gd name="T0" fmla="*/ 0 w 242"/>
                <a:gd name="T1" fmla="*/ 150 h 360"/>
                <a:gd name="T2" fmla="*/ 242 w 242"/>
                <a:gd name="T3" fmla="*/ 150 h 360"/>
                <a:gd name="T4" fmla="*/ 242 w 242"/>
                <a:gd name="T5" fmla="*/ 360 h 360"/>
                <a:gd name="T6" fmla="*/ 0 w 242"/>
                <a:gd name="T7" fmla="*/ 360 h 360"/>
                <a:gd name="T8" fmla="*/ 0 w 242"/>
                <a:gd name="T9" fmla="*/ 150 h 360"/>
              </a:gdLst>
              <a:ahLst/>
              <a:cxnLst>
                <a:cxn ang="0">
                  <a:pos x="T0" y="T1"/>
                </a:cxn>
                <a:cxn ang="0">
                  <a:pos x="T2" y="T3"/>
                </a:cxn>
                <a:cxn ang="0">
                  <a:pos x="T4" y="T5"/>
                </a:cxn>
                <a:cxn ang="0">
                  <a:pos x="T6" y="T7"/>
                </a:cxn>
                <a:cxn ang="0">
                  <a:pos x="T8" y="T9"/>
                </a:cxn>
              </a:cxnLst>
              <a:rect l="0" t="0" r="r" b="b"/>
              <a:pathLst>
                <a:path w="242" h="360">
                  <a:moveTo>
                    <a:pt x="0" y="150"/>
                  </a:moveTo>
                  <a:cubicBezTo>
                    <a:pt x="12" y="3"/>
                    <a:pt x="239" y="0"/>
                    <a:pt x="242" y="150"/>
                  </a:cubicBezTo>
                  <a:cubicBezTo>
                    <a:pt x="242" y="360"/>
                    <a:pt x="242" y="360"/>
                    <a:pt x="242" y="360"/>
                  </a:cubicBezTo>
                  <a:cubicBezTo>
                    <a:pt x="0" y="360"/>
                    <a:pt x="0" y="360"/>
                    <a:pt x="0" y="360"/>
                  </a:cubicBezTo>
                  <a:lnTo>
                    <a:pt x="0" y="15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3"/>
            <p:cNvSpPr/>
            <p:nvPr/>
          </p:nvSpPr>
          <p:spPr bwMode="auto">
            <a:xfrm>
              <a:off x="3918667" y="3052766"/>
              <a:ext cx="478365" cy="575177"/>
            </a:xfrm>
            <a:custGeom>
              <a:avLst/>
              <a:gdLst>
                <a:gd name="T0" fmla="*/ 351 w 462"/>
                <a:gd name="T1" fmla="*/ 0 h 558"/>
                <a:gd name="T2" fmla="*/ 232 w 462"/>
                <a:gd name="T3" fmla="*/ 0 h 558"/>
                <a:gd name="T4" fmla="*/ 230 w 462"/>
                <a:gd name="T5" fmla="*/ 0 h 558"/>
                <a:gd name="T6" fmla="*/ 111 w 462"/>
                <a:gd name="T7" fmla="*/ 0 h 558"/>
                <a:gd name="T8" fmla="*/ 0 w 462"/>
                <a:gd name="T9" fmla="*/ 558 h 558"/>
                <a:gd name="T10" fmla="*/ 230 w 462"/>
                <a:gd name="T11" fmla="*/ 558 h 558"/>
                <a:gd name="T12" fmla="*/ 232 w 462"/>
                <a:gd name="T13" fmla="*/ 558 h 558"/>
                <a:gd name="T14" fmla="*/ 462 w 462"/>
                <a:gd name="T15" fmla="*/ 558 h 558"/>
                <a:gd name="T16" fmla="*/ 351 w 462"/>
                <a:gd name="T17"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2" h="558">
                  <a:moveTo>
                    <a:pt x="351" y="0"/>
                  </a:moveTo>
                  <a:cubicBezTo>
                    <a:pt x="232" y="0"/>
                    <a:pt x="232" y="0"/>
                    <a:pt x="232" y="0"/>
                  </a:cubicBezTo>
                  <a:cubicBezTo>
                    <a:pt x="230" y="0"/>
                    <a:pt x="230" y="0"/>
                    <a:pt x="230" y="0"/>
                  </a:cubicBezTo>
                  <a:cubicBezTo>
                    <a:pt x="111" y="0"/>
                    <a:pt x="111" y="0"/>
                    <a:pt x="111" y="0"/>
                  </a:cubicBezTo>
                  <a:cubicBezTo>
                    <a:pt x="95" y="298"/>
                    <a:pt x="55" y="470"/>
                    <a:pt x="0" y="558"/>
                  </a:cubicBezTo>
                  <a:cubicBezTo>
                    <a:pt x="230" y="558"/>
                    <a:pt x="230" y="558"/>
                    <a:pt x="230" y="558"/>
                  </a:cubicBezTo>
                  <a:cubicBezTo>
                    <a:pt x="232" y="558"/>
                    <a:pt x="232" y="558"/>
                    <a:pt x="232" y="558"/>
                  </a:cubicBezTo>
                  <a:cubicBezTo>
                    <a:pt x="462" y="558"/>
                    <a:pt x="462" y="558"/>
                    <a:pt x="462" y="558"/>
                  </a:cubicBezTo>
                  <a:cubicBezTo>
                    <a:pt x="405" y="470"/>
                    <a:pt x="367" y="298"/>
                    <a:pt x="351" y="0"/>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38" name="Group 37"/>
          <p:cNvGrpSpPr/>
          <p:nvPr/>
        </p:nvGrpSpPr>
        <p:grpSpPr>
          <a:xfrm>
            <a:off x="499245" y="1123950"/>
            <a:ext cx="513596" cy="589468"/>
            <a:chOff x="914400" y="1257300"/>
            <a:chExt cx="838200" cy="962025"/>
          </a:xfrm>
          <a:solidFill>
            <a:srgbClr val="45C1A4"/>
          </a:solidFill>
        </p:grpSpPr>
        <p:sp>
          <p:nvSpPr>
            <p:cNvPr id="39" name="Oval 3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Isosceles Triangle 3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 Box 10"/>
          <p:cNvSpPr txBox="1">
            <a:spLocks noChangeArrowheads="1"/>
          </p:cNvSpPr>
          <p:nvPr/>
        </p:nvSpPr>
        <p:spPr bwMode="auto">
          <a:xfrm>
            <a:off x="419628" y="1265743"/>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90%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2" name="Group 41"/>
          <p:cNvGrpSpPr/>
          <p:nvPr/>
        </p:nvGrpSpPr>
        <p:grpSpPr>
          <a:xfrm>
            <a:off x="1160213" y="1449362"/>
            <a:ext cx="513596" cy="589468"/>
            <a:chOff x="914400" y="1257300"/>
            <a:chExt cx="838200" cy="962025"/>
          </a:xfrm>
          <a:solidFill>
            <a:srgbClr val="4BACC6"/>
          </a:solidFill>
        </p:grpSpPr>
        <p:sp>
          <p:nvSpPr>
            <p:cNvPr id="43" name="Oval 42"/>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p:cNvSpPr txBox="1">
            <a:spLocks noChangeArrowheads="1"/>
          </p:cNvSpPr>
          <p:nvPr/>
        </p:nvSpPr>
        <p:spPr bwMode="auto">
          <a:xfrm>
            <a:off x="1080596" y="159115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46" name="Group 45"/>
          <p:cNvGrpSpPr/>
          <p:nvPr/>
        </p:nvGrpSpPr>
        <p:grpSpPr>
          <a:xfrm>
            <a:off x="1799991" y="1837882"/>
            <a:ext cx="513596" cy="589468"/>
            <a:chOff x="914400" y="1257300"/>
            <a:chExt cx="838200" cy="962025"/>
          </a:xfrm>
          <a:solidFill>
            <a:srgbClr val="45C1A4"/>
          </a:solidFill>
        </p:grpSpPr>
        <p:sp>
          <p:nvSpPr>
            <p:cNvPr id="47" name="Oval 46"/>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 Box 10"/>
          <p:cNvSpPr txBox="1">
            <a:spLocks noChangeArrowheads="1"/>
          </p:cNvSpPr>
          <p:nvPr/>
        </p:nvSpPr>
        <p:spPr bwMode="auto">
          <a:xfrm>
            <a:off x="1720374" y="1979675"/>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50" name="Group 49"/>
          <p:cNvGrpSpPr/>
          <p:nvPr/>
        </p:nvGrpSpPr>
        <p:grpSpPr>
          <a:xfrm>
            <a:off x="2515583" y="1134849"/>
            <a:ext cx="513596" cy="589468"/>
            <a:chOff x="914400" y="1257300"/>
            <a:chExt cx="838200" cy="962025"/>
          </a:xfrm>
          <a:solidFill>
            <a:srgbClr val="4BACC6"/>
          </a:solidFill>
        </p:grpSpPr>
        <p:sp>
          <p:nvSpPr>
            <p:cNvPr id="51" name="Oval 50"/>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Isosceles Triangle 51"/>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10"/>
          <p:cNvSpPr txBox="1">
            <a:spLocks noChangeArrowheads="1"/>
          </p:cNvSpPr>
          <p:nvPr/>
        </p:nvSpPr>
        <p:spPr bwMode="auto">
          <a:xfrm>
            <a:off x="2435966" y="1276642"/>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90%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54" name="Group 53"/>
          <p:cNvGrpSpPr/>
          <p:nvPr/>
        </p:nvGrpSpPr>
        <p:grpSpPr>
          <a:xfrm>
            <a:off x="3193763" y="1320917"/>
            <a:ext cx="513596" cy="589468"/>
            <a:chOff x="914400" y="1257300"/>
            <a:chExt cx="838200" cy="962025"/>
          </a:xfrm>
          <a:solidFill>
            <a:srgbClr val="45C1A4"/>
          </a:solidFill>
        </p:grpSpPr>
        <p:sp>
          <p:nvSpPr>
            <p:cNvPr id="55" name="Oval 54"/>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Isosceles Triangle 55"/>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 Box 10"/>
          <p:cNvSpPr txBox="1">
            <a:spLocks noChangeArrowheads="1"/>
          </p:cNvSpPr>
          <p:nvPr/>
        </p:nvSpPr>
        <p:spPr bwMode="auto">
          <a:xfrm>
            <a:off x="3114146" y="1462710"/>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58" name="Group 57"/>
          <p:cNvGrpSpPr/>
          <p:nvPr/>
        </p:nvGrpSpPr>
        <p:grpSpPr>
          <a:xfrm>
            <a:off x="3897237" y="1572281"/>
            <a:ext cx="513596" cy="589468"/>
            <a:chOff x="914400" y="1257300"/>
            <a:chExt cx="838200" cy="962025"/>
          </a:xfrm>
          <a:solidFill>
            <a:srgbClr val="4BACC6"/>
          </a:solidFill>
        </p:grpSpPr>
        <p:sp>
          <p:nvSpPr>
            <p:cNvPr id="59" name="Oval 58"/>
            <p:cNvSpPr/>
            <p:nvPr/>
          </p:nvSpPr>
          <p:spPr>
            <a:xfrm>
              <a:off x="914400" y="1257300"/>
              <a:ext cx="838200" cy="8382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Isosceles Triangle 59"/>
            <p:cNvSpPr/>
            <p:nvPr/>
          </p:nvSpPr>
          <p:spPr>
            <a:xfrm flipV="1">
              <a:off x="1189863" y="1971675"/>
              <a:ext cx="287274" cy="2476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1" name="Text Box 10"/>
          <p:cNvSpPr txBox="1">
            <a:spLocks noChangeArrowheads="1"/>
          </p:cNvSpPr>
          <p:nvPr/>
        </p:nvSpPr>
        <p:spPr bwMode="auto">
          <a:xfrm>
            <a:off x="3817620" y="1714074"/>
            <a:ext cx="678180" cy="261610"/>
          </a:xfrm>
          <a:prstGeom prst="rect">
            <a:avLst/>
          </a:prstGeom>
          <a:noFill/>
          <a:ln w="9525">
            <a:noFill/>
            <a:miter lim="800000"/>
          </a:ln>
        </p:spPr>
        <p:txBody>
          <a:bodyPr wrap="square" lIns="45720" tIns="22860" rIns="45720" bIns="22860">
            <a:spAutoFit/>
          </a:bodyPr>
          <a:lstStyle/>
          <a:p>
            <a:pPr algn="ct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2" name="Text Box 10"/>
          <p:cNvSpPr txBox="1">
            <a:spLocks noChangeArrowheads="1"/>
          </p:cNvSpPr>
          <p:nvPr/>
        </p:nvSpPr>
        <p:spPr bwMode="auto">
          <a:xfrm>
            <a:off x="52334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2010</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Text Box 10"/>
          <p:cNvSpPr txBox="1">
            <a:spLocks noChangeArrowheads="1"/>
          </p:cNvSpPr>
          <p:nvPr/>
        </p:nvSpPr>
        <p:spPr bwMode="auto">
          <a:xfrm>
            <a:off x="115723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2011</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4" name="Text Box 10"/>
          <p:cNvSpPr txBox="1">
            <a:spLocks noChangeArrowheads="1"/>
          </p:cNvSpPr>
          <p:nvPr/>
        </p:nvSpPr>
        <p:spPr bwMode="auto">
          <a:xfrm>
            <a:off x="1807616"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2012</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 Box 10"/>
          <p:cNvSpPr txBox="1">
            <a:spLocks noChangeArrowheads="1"/>
          </p:cNvSpPr>
          <p:nvPr/>
        </p:nvSpPr>
        <p:spPr bwMode="auto">
          <a:xfrm>
            <a:off x="2515583"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2013</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6" name="Text Box 10"/>
          <p:cNvSpPr txBox="1">
            <a:spLocks noChangeArrowheads="1"/>
          </p:cNvSpPr>
          <p:nvPr/>
        </p:nvSpPr>
        <p:spPr bwMode="auto">
          <a:xfrm>
            <a:off x="3217864"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2014</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7" name="Text Box 10"/>
          <p:cNvSpPr txBox="1">
            <a:spLocks noChangeArrowheads="1"/>
          </p:cNvSpPr>
          <p:nvPr/>
        </p:nvSpPr>
        <p:spPr bwMode="auto">
          <a:xfrm>
            <a:off x="3925677" y="3667095"/>
            <a:ext cx="489495"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2015</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8" name="Text Box 10"/>
          <p:cNvSpPr txBox="1">
            <a:spLocks noChangeArrowheads="1"/>
          </p:cNvSpPr>
          <p:nvPr/>
        </p:nvSpPr>
        <p:spPr bwMode="auto">
          <a:xfrm>
            <a:off x="461628" y="3943350"/>
            <a:ext cx="4034172"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Special Area</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Nullam eu tempor purus. </a:t>
            </a:r>
          </a:p>
        </p:txBody>
      </p:sp>
      <p:sp>
        <p:nvSpPr>
          <p:cNvPr id="69" name="Right Brace 68"/>
          <p:cNvSpPr/>
          <p:nvPr/>
        </p:nvSpPr>
        <p:spPr>
          <a:xfrm>
            <a:off x="4724400" y="1123950"/>
            <a:ext cx="22860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2" name="Freeform 6"/>
          <p:cNvSpPr/>
          <p:nvPr/>
        </p:nvSpPr>
        <p:spPr bwMode="auto">
          <a:xfrm>
            <a:off x="5257800" y="1457885"/>
            <a:ext cx="685800" cy="1266265"/>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3" name="Freeform 6"/>
          <p:cNvSpPr/>
          <p:nvPr/>
        </p:nvSpPr>
        <p:spPr bwMode="auto">
          <a:xfrm>
            <a:off x="5943600" y="1758641"/>
            <a:ext cx="685800" cy="965509"/>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6629400" y="2038830"/>
            <a:ext cx="685800" cy="685320"/>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5" name="Freeform 6"/>
          <p:cNvSpPr/>
          <p:nvPr/>
        </p:nvSpPr>
        <p:spPr bwMode="auto">
          <a:xfrm>
            <a:off x="7315200" y="1123950"/>
            <a:ext cx="685800" cy="1600201"/>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76" name="Freeform 6"/>
          <p:cNvSpPr/>
          <p:nvPr/>
        </p:nvSpPr>
        <p:spPr bwMode="auto">
          <a:xfrm>
            <a:off x="8001000" y="1320917"/>
            <a:ext cx="685800" cy="1403233"/>
          </a:xfrm>
          <a:custGeom>
            <a:avLst/>
            <a:gdLst>
              <a:gd name="T0" fmla="*/ 0 w 545"/>
              <a:gd name="T1" fmla="*/ 944 h 944"/>
              <a:gd name="T2" fmla="*/ 545 w 545"/>
              <a:gd name="T3" fmla="*/ 944 h 944"/>
              <a:gd name="T4" fmla="*/ 545 w 545"/>
              <a:gd name="T5" fmla="*/ 0 h 944"/>
              <a:gd name="T6" fmla="*/ 0 w 545"/>
              <a:gd name="T7" fmla="*/ 944 h 944"/>
            </a:gdLst>
            <a:ahLst/>
            <a:cxnLst>
              <a:cxn ang="0">
                <a:pos x="T0" y="T1"/>
              </a:cxn>
              <a:cxn ang="0">
                <a:pos x="T2" y="T3"/>
              </a:cxn>
              <a:cxn ang="0">
                <a:pos x="T4" y="T5"/>
              </a:cxn>
              <a:cxn ang="0">
                <a:pos x="T6" y="T7"/>
              </a:cxn>
            </a:cxnLst>
            <a:rect l="0" t="0" r="r" b="b"/>
            <a:pathLst>
              <a:path w="545" h="944">
                <a:moveTo>
                  <a:pt x="0" y="944"/>
                </a:moveTo>
                <a:lnTo>
                  <a:pt x="545" y="944"/>
                </a:lnTo>
                <a:lnTo>
                  <a:pt x="545" y="0"/>
                </a:lnTo>
                <a:lnTo>
                  <a:pt x="0" y="944"/>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8" name="Text Box 10"/>
          <p:cNvSpPr txBox="1">
            <a:spLocks noChangeArrowheads="1"/>
          </p:cNvSpPr>
          <p:nvPr/>
        </p:nvSpPr>
        <p:spPr bwMode="auto">
          <a:xfrm>
            <a:off x="52578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2011</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0" name="Text Box 10"/>
          <p:cNvSpPr txBox="1">
            <a:spLocks noChangeArrowheads="1"/>
          </p:cNvSpPr>
          <p:nvPr/>
        </p:nvSpPr>
        <p:spPr bwMode="auto">
          <a:xfrm>
            <a:off x="59436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2012</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1" name="Text Box 10"/>
          <p:cNvSpPr txBox="1">
            <a:spLocks noChangeArrowheads="1"/>
          </p:cNvSpPr>
          <p:nvPr/>
        </p:nvSpPr>
        <p:spPr bwMode="auto">
          <a:xfrm>
            <a:off x="66294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2013</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2" name="Text Box 10"/>
          <p:cNvSpPr txBox="1">
            <a:spLocks noChangeArrowheads="1"/>
          </p:cNvSpPr>
          <p:nvPr/>
        </p:nvSpPr>
        <p:spPr bwMode="auto">
          <a:xfrm>
            <a:off x="73152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2014</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3" name="Text Box 10"/>
          <p:cNvSpPr txBox="1">
            <a:spLocks noChangeArrowheads="1"/>
          </p:cNvSpPr>
          <p:nvPr/>
        </p:nvSpPr>
        <p:spPr bwMode="auto">
          <a:xfrm>
            <a:off x="8001000" y="2752695"/>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2015</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4" name="Text Box 10"/>
          <p:cNvSpPr txBox="1">
            <a:spLocks noChangeArrowheads="1"/>
          </p:cNvSpPr>
          <p:nvPr/>
        </p:nvSpPr>
        <p:spPr bwMode="auto">
          <a:xfrm>
            <a:off x="51816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Customization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Nullam eu tempor purus. </a:t>
            </a:r>
          </a:p>
        </p:txBody>
      </p:sp>
      <p:sp>
        <p:nvSpPr>
          <p:cNvPr id="85" name="Text Box 10"/>
          <p:cNvSpPr txBox="1">
            <a:spLocks noChangeArrowheads="1"/>
          </p:cNvSpPr>
          <p:nvPr/>
        </p:nvSpPr>
        <p:spPr bwMode="auto">
          <a:xfrm>
            <a:off x="7010400" y="3164979"/>
            <a:ext cx="1676400" cy="1692771"/>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Branding</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Nullam eu tempor purus. </a:t>
            </a:r>
          </a:p>
        </p:txBody>
      </p:sp>
      <p:sp>
        <p:nvSpPr>
          <p:cNvPr id="86" name="Text Box 10"/>
          <p:cNvSpPr txBox="1">
            <a:spLocks noChangeArrowheads="1"/>
          </p:cNvSpPr>
          <p:nvPr/>
        </p:nvSpPr>
        <p:spPr bwMode="auto">
          <a:xfrm>
            <a:off x="54178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68%</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7" name="Text Box 10"/>
          <p:cNvSpPr txBox="1">
            <a:spLocks noChangeArrowheads="1"/>
          </p:cNvSpPr>
          <p:nvPr/>
        </p:nvSpPr>
        <p:spPr bwMode="auto">
          <a:xfrm>
            <a:off x="67894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39%</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8" name="Text Box 10"/>
          <p:cNvSpPr txBox="1">
            <a:spLocks noChangeArrowheads="1"/>
          </p:cNvSpPr>
          <p:nvPr/>
        </p:nvSpPr>
        <p:spPr bwMode="auto">
          <a:xfrm>
            <a:off x="61036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49%</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9" name="Text Box 10"/>
          <p:cNvSpPr txBox="1">
            <a:spLocks noChangeArrowheads="1"/>
          </p:cNvSpPr>
          <p:nvPr/>
        </p:nvSpPr>
        <p:spPr bwMode="auto">
          <a:xfrm>
            <a:off x="74752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92%</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90" name="Text Box 10"/>
          <p:cNvSpPr txBox="1">
            <a:spLocks noChangeArrowheads="1"/>
          </p:cNvSpPr>
          <p:nvPr/>
        </p:nvSpPr>
        <p:spPr bwMode="auto">
          <a:xfrm>
            <a:off x="8161020" y="2462540"/>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85%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91"/>
                                        </p:tgtEl>
                                        <p:attrNameLst>
                                          <p:attrName>style.visibility</p:attrName>
                                        </p:attrNameLst>
                                      </p:cBhvr>
                                      <p:to>
                                        <p:strVal val="visible"/>
                                      </p:to>
                                    </p:set>
                                    <p:anim calcmode="lin" valueType="num">
                                      <p:cBhvr additive="base">
                                        <p:cTn id="12" dur="250" fill="hold"/>
                                        <p:tgtEl>
                                          <p:spTgt spid="91"/>
                                        </p:tgtEl>
                                        <p:attrNameLst>
                                          <p:attrName>ppt_x</p:attrName>
                                        </p:attrNameLst>
                                      </p:cBhvr>
                                      <p:tavLst>
                                        <p:tav tm="0">
                                          <p:val>
                                            <p:strVal val="#ppt_x"/>
                                          </p:val>
                                        </p:tav>
                                        <p:tav tm="100000">
                                          <p:val>
                                            <p:strVal val="#ppt_x"/>
                                          </p:val>
                                        </p:tav>
                                      </p:tavLst>
                                    </p:anim>
                                    <p:anim calcmode="lin" valueType="num">
                                      <p:cBhvr additive="base">
                                        <p:cTn id="13" dur="250" fill="hold"/>
                                        <p:tgtEl>
                                          <p:spTgt spid="9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250" fill="hold"/>
                                        <p:tgtEl>
                                          <p:spTgt spid="38"/>
                                        </p:tgtEl>
                                        <p:attrNameLst>
                                          <p:attrName>ppt_x</p:attrName>
                                        </p:attrNameLst>
                                      </p:cBhvr>
                                      <p:tavLst>
                                        <p:tav tm="0">
                                          <p:val>
                                            <p:strVal val="#ppt_x"/>
                                          </p:val>
                                        </p:tav>
                                        <p:tav tm="100000">
                                          <p:val>
                                            <p:strVal val="#ppt_x"/>
                                          </p:val>
                                        </p:tav>
                                      </p:tavLst>
                                    </p:anim>
                                    <p:anim calcmode="lin" valueType="num">
                                      <p:cBhvr additive="base">
                                        <p:cTn id="18" dur="250" fill="hold"/>
                                        <p:tgtEl>
                                          <p:spTgt spid="3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1"/>
                                        </p:tgtEl>
                                        <p:attrNameLst>
                                          <p:attrName>style.visibility</p:attrName>
                                        </p:attrNameLst>
                                      </p:cBhvr>
                                      <p:to>
                                        <p:strVal val="visible"/>
                                      </p:to>
                                    </p:set>
                                    <p:anim calcmode="lin" valueType="num">
                                      <p:cBhvr additive="base">
                                        <p:cTn id="22" dur="250" fill="hold"/>
                                        <p:tgtEl>
                                          <p:spTgt spid="41"/>
                                        </p:tgtEl>
                                        <p:attrNameLst>
                                          <p:attrName>ppt_x</p:attrName>
                                        </p:attrNameLst>
                                      </p:cBhvr>
                                      <p:tavLst>
                                        <p:tav tm="0">
                                          <p:val>
                                            <p:strVal val="#ppt_x"/>
                                          </p:val>
                                        </p:tav>
                                        <p:tav tm="100000">
                                          <p:val>
                                            <p:strVal val="#ppt_x"/>
                                          </p:val>
                                        </p:tav>
                                      </p:tavLst>
                                    </p:anim>
                                    <p:anim calcmode="lin" valueType="num">
                                      <p:cBhvr additive="base">
                                        <p:cTn id="23" dur="250" fill="hold"/>
                                        <p:tgtEl>
                                          <p:spTgt spid="41"/>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 calcmode="lin" valueType="num">
                                      <p:cBhvr additive="base">
                                        <p:cTn id="27" dur="250" fill="hold"/>
                                        <p:tgtEl>
                                          <p:spTgt spid="62"/>
                                        </p:tgtEl>
                                        <p:attrNameLst>
                                          <p:attrName>ppt_x</p:attrName>
                                        </p:attrNameLst>
                                      </p:cBhvr>
                                      <p:tavLst>
                                        <p:tav tm="0">
                                          <p:val>
                                            <p:strVal val="#ppt_x"/>
                                          </p:val>
                                        </p:tav>
                                        <p:tav tm="100000">
                                          <p:val>
                                            <p:strVal val="#ppt_x"/>
                                          </p:val>
                                        </p:tav>
                                      </p:tavLst>
                                    </p:anim>
                                    <p:anim calcmode="lin" valueType="num">
                                      <p:cBhvr additive="base">
                                        <p:cTn id="28" dur="250" fill="hold"/>
                                        <p:tgtEl>
                                          <p:spTgt spid="6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250" fill="hold"/>
                                        <p:tgtEl>
                                          <p:spTgt spid="92"/>
                                        </p:tgtEl>
                                        <p:attrNameLst>
                                          <p:attrName>ppt_x</p:attrName>
                                        </p:attrNameLst>
                                      </p:cBhvr>
                                      <p:tavLst>
                                        <p:tav tm="0">
                                          <p:val>
                                            <p:strVal val="#ppt_x"/>
                                          </p:val>
                                        </p:tav>
                                        <p:tav tm="100000">
                                          <p:val>
                                            <p:strVal val="#ppt_x"/>
                                          </p:val>
                                        </p:tav>
                                      </p:tavLst>
                                    </p:anim>
                                    <p:anim calcmode="lin" valueType="num">
                                      <p:cBhvr additive="base">
                                        <p:cTn id="33" dur="250" fill="hold"/>
                                        <p:tgtEl>
                                          <p:spTgt spid="92"/>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nodeType="after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250" fill="hold"/>
                                        <p:tgtEl>
                                          <p:spTgt spid="42"/>
                                        </p:tgtEl>
                                        <p:attrNameLst>
                                          <p:attrName>ppt_x</p:attrName>
                                        </p:attrNameLst>
                                      </p:cBhvr>
                                      <p:tavLst>
                                        <p:tav tm="0">
                                          <p:val>
                                            <p:strVal val="#ppt_x"/>
                                          </p:val>
                                        </p:tav>
                                        <p:tav tm="100000">
                                          <p:val>
                                            <p:strVal val="#ppt_x"/>
                                          </p:val>
                                        </p:tav>
                                      </p:tavLst>
                                    </p:anim>
                                    <p:anim calcmode="lin" valueType="num">
                                      <p:cBhvr additive="base">
                                        <p:cTn id="38" dur="250" fill="hold"/>
                                        <p:tgtEl>
                                          <p:spTgt spid="42"/>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250" fill="hold"/>
                                        <p:tgtEl>
                                          <p:spTgt spid="45"/>
                                        </p:tgtEl>
                                        <p:attrNameLst>
                                          <p:attrName>ppt_x</p:attrName>
                                        </p:attrNameLst>
                                      </p:cBhvr>
                                      <p:tavLst>
                                        <p:tav tm="0">
                                          <p:val>
                                            <p:strVal val="#ppt_x"/>
                                          </p:val>
                                        </p:tav>
                                        <p:tav tm="100000">
                                          <p:val>
                                            <p:strVal val="#ppt_x"/>
                                          </p:val>
                                        </p:tav>
                                      </p:tavLst>
                                    </p:anim>
                                    <p:anim calcmode="lin" valueType="num">
                                      <p:cBhvr additive="base">
                                        <p:cTn id="43" dur="250" fill="hold"/>
                                        <p:tgtEl>
                                          <p:spTgt spid="4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250" fill="hold"/>
                                        <p:tgtEl>
                                          <p:spTgt spid="63"/>
                                        </p:tgtEl>
                                        <p:attrNameLst>
                                          <p:attrName>ppt_x</p:attrName>
                                        </p:attrNameLst>
                                      </p:cBhvr>
                                      <p:tavLst>
                                        <p:tav tm="0">
                                          <p:val>
                                            <p:strVal val="#ppt_x"/>
                                          </p:val>
                                        </p:tav>
                                        <p:tav tm="100000">
                                          <p:val>
                                            <p:strVal val="#ppt_x"/>
                                          </p:val>
                                        </p:tav>
                                      </p:tavLst>
                                    </p:anim>
                                    <p:anim calcmode="lin" valueType="num">
                                      <p:cBhvr additive="base">
                                        <p:cTn id="48" dur="250" fill="hold"/>
                                        <p:tgtEl>
                                          <p:spTgt spid="6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93"/>
                                        </p:tgtEl>
                                        <p:attrNameLst>
                                          <p:attrName>style.visibility</p:attrName>
                                        </p:attrNameLst>
                                      </p:cBhvr>
                                      <p:to>
                                        <p:strVal val="visible"/>
                                      </p:to>
                                    </p:set>
                                    <p:anim calcmode="lin" valueType="num">
                                      <p:cBhvr additive="base">
                                        <p:cTn id="52" dur="250" fill="hold"/>
                                        <p:tgtEl>
                                          <p:spTgt spid="93"/>
                                        </p:tgtEl>
                                        <p:attrNameLst>
                                          <p:attrName>ppt_x</p:attrName>
                                        </p:attrNameLst>
                                      </p:cBhvr>
                                      <p:tavLst>
                                        <p:tav tm="0">
                                          <p:val>
                                            <p:strVal val="#ppt_x"/>
                                          </p:val>
                                        </p:tav>
                                        <p:tav tm="100000">
                                          <p:val>
                                            <p:strVal val="#ppt_x"/>
                                          </p:val>
                                        </p:tav>
                                      </p:tavLst>
                                    </p:anim>
                                    <p:anim calcmode="lin" valueType="num">
                                      <p:cBhvr additive="base">
                                        <p:cTn id="53" dur="250" fill="hold"/>
                                        <p:tgtEl>
                                          <p:spTgt spid="93"/>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additive="base">
                                        <p:cTn id="57" dur="250" fill="hold"/>
                                        <p:tgtEl>
                                          <p:spTgt spid="46"/>
                                        </p:tgtEl>
                                        <p:attrNameLst>
                                          <p:attrName>ppt_x</p:attrName>
                                        </p:attrNameLst>
                                      </p:cBhvr>
                                      <p:tavLst>
                                        <p:tav tm="0">
                                          <p:val>
                                            <p:strVal val="#ppt_x"/>
                                          </p:val>
                                        </p:tav>
                                        <p:tav tm="100000">
                                          <p:val>
                                            <p:strVal val="#ppt_x"/>
                                          </p:val>
                                        </p:tav>
                                      </p:tavLst>
                                    </p:anim>
                                    <p:anim calcmode="lin" valueType="num">
                                      <p:cBhvr additive="base">
                                        <p:cTn id="58" dur="250" fill="hold"/>
                                        <p:tgtEl>
                                          <p:spTgt spid="46"/>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250" fill="hold"/>
                                        <p:tgtEl>
                                          <p:spTgt spid="49"/>
                                        </p:tgtEl>
                                        <p:attrNameLst>
                                          <p:attrName>ppt_x</p:attrName>
                                        </p:attrNameLst>
                                      </p:cBhvr>
                                      <p:tavLst>
                                        <p:tav tm="0">
                                          <p:val>
                                            <p:strVal val="#ppt_x"/>
                                          </p:val>
                                        </p:tav>
                                        <p:tav tm="100000">
                                          <p:val>
                                            <p:strVal val="#ppt_x"/>
                                          </p:val>
                                        </p:tav>
                                      </p:tavLst>
                                    </p:anim>
                                    <p:anim calcmode="lin" valueType="num">
                                      <p:cBhvr additive="base">
                                        <p:cTn id="63" dur="250" fill="hold"/>
                                        <p:tgtEl>
                                          <p:spTgt spid="49"/>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 calcmode="lin" valueType="num">
                                      <p:cBhvr additive="base">
                                        <p:cTn id="67" dur="250" fill="hold"/>
                                        <p:tgtEl>
                                          <p:spTgt spid="64"/>
                                        </p:tgtEl>
                                        <p:attrNameLst>
                                          <p:attrName>ppt_x</p:attrName>
                                        </p:attrNameLst>
                                      </p:cBhvr>
                                      <p:tavLst>
                                        <p:tav tm="0">
                                          <p:val>
                                            <p:strVal val="#ppt_x"/>
                                          </p:val>
                                        </p:tav>
                                        <p:tav tm="100000">
                                          <p:val>
                                            <p:strVal val="#ppt_x"/>
                                          </p:val>
                                        </p:tav>
                                      </p:tavLst>
                                    </p:anim>
                                    <p:anim calcmode="lin" valueType="num">
                                      <p:cBhvr additive="base">
                                        <p:cTn id="68" dur="250" fill="hold"/>
                                        <p:tgtEl>
                                          <p:spTgt spid="64"/>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4"/>
                                        </p:tgtEl>
                                        <p:attrNameLst>
                                          <p:attrName>style.visibility</p:attrName>
                                        </p:attrNameLst>
                                      </p:cBhvr>
                                      <p:to>
                                        <p:strVal val="visible"/>
                                      </p:to>
                                    </p:set>
                                    <p:anim calcmode="lin" valueType="num">
                                      <p:cBhvr additive="base">
                                        <p:cTn id="72" dur="250" fill="hold"/>
                                        <p:tgtEl>
                                          <p:spTgt spid="94"/>
                                        </p:tgtEl>
                                        <p:attrNameLst>
                                          <p:attrName>ppt_x</p:attrName>
                                        </p:attrNameLst>
                                      </p:cBhvr>
                                      <p:tavLst>
                                        <p:tav tm="0">
                                          <p:val>
                                            <p:strVal val="#ppt_x"/>
                                          </p:val>
                                        </p:tav>
                                        <p:tav tm="100000">
                                          <p:val>
                                            <p:strVal val="#ppt_x"/>
                                          </p:val>
                                        </p:tav>
                                      </p:tavLst>
                                    </p:anim>
                                    <p:anim calcmode="lin" valueType="num">
                                      <p:cBhvr additive="base">
                                        <p:cTn id="73" dur="250" fill="hold"/>
                                        <p:tgtEl>
                                          <p:spTgt spid="94"/>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additive="base">
                                        <p:cTn id="77" dur="250" fill="hold"/>
                                        <p:tgtEl>
                                          <p:spTgt spid="50"/>
                                        </p:tgtEl>
                                        <p:attrNameLst>
                                          <p:attrName>ppt_x</p:attrName>
                                        </p:attrNameLst>
                                      </p:cBhvr>
                                      <p:tavLst>
                                        <p:tav tm="0">
                                          <p:val>
                                            <p:strVal val="#ppt_x"/>
                                          </p:val>
                                        </p:tav>
                                        <p:tav tm="100000">
                                          <p:val>
                                            <p:strVal val="#ppt_x"/>
                                          </p:val>
                                        </p:tav>
                                      </p:tavLst>
                                    </p:anim>
                                    <p:anim calcmode="lin" valueType="num">
                                      <p:cBhvr additive="base">
                                        <p:cTn id="78" dur="250" fill="hold"/>
                                        <p:tgtEl>
                                          <p:spTgt spid="50"/>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3"/>
                                        </p:tgtEl>
                                        <p:attrNameLst>
                                          <p:attrName>style.visibility</p:attrName>
                                        </p:attrNameLst>
                                      </p:cBhvr>
                                      <p:to>
                                        <p:strVal val="visible"/>
                                      </p:to>
                                    </p:set>
                                    <p:anim calcmode="lin" valueType="num">
                                      <p:cBhvr additive="base">
                                        <p:cTn id="82" dur="250" fill="hold"/>
                                        <p:tgtEl>
                                          <p:spTgt spid="53"/>
                                        </p:tgtEl>
                                        <p:attrNameLst>
                                          <p:attrName>ppt_x</p:attrName>
                                        </p:attrNameLst>
                                      </p:cBhvr>
                                      <p:tavLst>
                                        <p:tav tm="0">
                                          <p:val>
                                            <p:strVal val="#ppt_x"/>
                                          </p:val>
                                        </p:tav>
                                        <p:tav tm="100000">
                                          <p:val>
                                            <p:strVal val="#ppt_x"/>
                                          </p:val>
                                        </p:tav>
                                      </p:tavLst>
                                    </p:anim>
                                    <p:anim calcmode="lin" valueType="num">
                                      <p:cBhvr additive="base">
                                        <p:cTn id="83" dur="250" fill="hold"/>
                                        <p:tgtEl>
                                          <p:spTgt spid="53"/>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additive="base">
                                        <p:cTn id="87" dur="250" fill="hold"/>
                                        <p:tgtEl>
                                          <p:spTgt spid="65"/>
                                        </p:tgtEl>
                                        <p:attrNameLst>
                                          <p:attrName>ppt_x</p:attrName>
                                        </p:attrNameLst>
                                      </p:cBhvr>
                                      <p:tavLst>
                                        <p:tav tm="0">
                                          <p:val>
                                            <p:strVal val="#ppt_x"/>
                                          </p:val>
                                        </p:tav>
                                        <p:tav tm="100000">
                                          <p:val>
                                            <p:strVal val="#ppt_x"/>
                                          </p:val>
                                        </p:tav>
                                      </p:tavLst>
                                    </p:anim>
                                    <p:anim calcmode="lin" valueType="num">
                                      <p:cBhvr additive="base">
                                        <p:cTn id="88" dur="250" fill="hold"/>
                                        <p:tgtEl>
                                          <p:spTgt spid="65"/>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nodeType="afterEffect">
                                  <p:stCondLst>
                                    <p:cond delay="0"/>
                                  </p:stCondLst>
                                  <p:childTnLst>
                                    <p:set>
                                      <p:cBhvr>
                                        <p:cTn id="91" dur="1" fill="hold">
                                          <p:stCondLst>
                                            <p:cond delay="0"/>
                                          </p:stCondLst>
                                        </p:cTn>
                                        <p:tgtEl>
                                          <p:spTgt spid="95"/>
                                        </p:tgtEl>
                                        <p:attrNameLst>
                                          <p:attrName>style.visibility</p:attrName>
                                        </p:attrNameLst>
                                      </p:cBhvr>
                                      <p:to>
                                        <p:strVal val="visible"/>
                                      </p:to>
                                    </p:set>
                                    <p:anim calcmode="lin" valueType="num">
                                      <p:cBhvr additive="base">
                                        <p:cTn id="92" dur="250" fill="hold"/>
                                        <p:tgtEl>
                                          <p:spTgt spid="95"/>
                                        </p:tgtEl>
                                        <p:attrNameLst>
                                          <p:attrName>ppt_x</p:attrName>
                                        </p:attrNameLst>
                                      </p:cBhvr>
                                      <p:tavLst>
                                        <p:tav tm="0">
                                          <p:val>
                                            <p:strVal val="#ppt_x"/>
                                          </p:val>
                                        </p:tav>
                                        <p:tav tm="100000">
                                          <p:val>
                                            <p:strVal val="#ppt_x"/>
                                          </p:val>
                                        </p:tav>
                                      </p:tavLst>
                                    </p:anim>
                                    <p:anim calcmode="lin" valueType="num">
                                      <p:cBhvr additive="base">
                                        <p:cTn id="93" dur="250" fill="hold"/>
                                        <p:tgtEl>
                                          <p:spTgt spid="95"/>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nodeType="afterEffect">
                                  <p:stCondLst>
                                    <p:cond delay="0"/>
                                  </p:stCondLst>
                                  <p:childTnLst>
                                    <p:set>
                                      <p:cBhvr>
                                        <p:cTn id="96" dur="1" fill="hold">
                                          <p:stCondLst>
                                            <p:cond delay="0"/>
                                          </p:stCondLst>
                                        </p:cTn>
                                        <p:tgtEl>
                                          <p:spTgt spid="54"/>
                                        </p:tgtEl>
                                        <p:attrNameLst>
                                          <p:attrName>style.visibility</p:attrName>
                                        </p:attrNameLst>
                                      </p:cBhvr>
                                      <p:to>
                                        <p:strVal val="visible"/>
                                      </p:to>
                                    </p:set>
                                    <p:anim calcmode="lin" valueType="num">
                                      <p:cBhvr additive="base">
                                        <p:cTn id="97" dur="250" fill="hold"/>
                                        <p:tgtEl>
                                          <p:spTgt spid="54"/>
                                        </p:tgtEl>
                                        <p:attrNameLst>
                                          <p:attrName>ppt_x</p:attrName>
                                        </p:attrNameLst>
                                      </p:cBhvr>
                                      <p:tavLst>
                                        <p:tav tm="0">
                                          <p:val>
                                            <p:strVal val="#ppt_x"/>
                                          </p:val>
                                        </p:tav>
                                        <p:tav tm="100000">
                                          <p:val>
                                            <p:strVal val="#ppt_x"/>
                                          </p:val>
                                        </p:tav>
                                      </p:tavLst>
                                    </p:anim>
                                    <p:anim calcmode="lin" valueType="num">
                                      <p:cBhvr additive="base">
                                        <p:cTn id="98" dur="250" fill="hold"/>
                                        <p:tgtEl>
                                          <p:spTgt spid="54"/>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7"/>
                                        </p:tgtEl>
                                        <p:attrNameLst>
                                          <p:attrName>style.visibility</p:attrName>
                                        </p:attrNameLst>
                                      </p:cBhvr>
                                      <p:to>
                                        <p:strVal val="visible"/>
                                      </p:to>
                                    </p:set>
                                    <p:anim calcmode="lin" valueType="num">
                                      <p:cBhvr additive="base">
                                        <p:cTn id="102" dur="250" fill="hold"/>
                                        <p:tgtEl>
                                          <p:spTgt spid="57"/>
                                        </p:tgtEl>
                                        <p:attrNameLst>
                                          <p:attrName>ppt_x</p:attrName>
                                        </p:attrNameLst>
                                      </p:cBhvr>
                                      <p:tavLst>
                                        <p:tav tm="0">
                                          <p:val>
                                            <p:strVal val="#ppt_x"/>
                                          </p:val>
                                        </p:tav>
                                        <p:tav tm="100000">
                                          <p:val>
                                            <p:strVal val="#ppt_x"/>
                                          </p:val>
                                        </p:tav>
                                      </p:tavLst>
                                    </p:anim>
                                    <p:anim calcmode="lin" valueType="num">
                                      <p:cBhvr additive="base">
                                        <p:cTn id="103" dur="250" fill="hold"/>
                                        <p:tgtEl>
                                          <p:spTgt spid="57"/>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66"/>
                                        </p:tgtEl>
                                        <p:attrNameLst>
                                          <p:attrName>style.visibility</p:attrName>
                                        </p:attrNameLst>
                                      </p:cBhvr>
                                      <p:to>
                                        <p:strVal val="visible"/>
                                      </p:to>
                                    </p:set>
                                    <p:anim calcmode="lin" valueType="num">
                                      <p:cBhvr additive="base">
                                        <p:cTn id="107" dur="250" fill="hold"/>
                                        <p:tgtEl>
                                          <p:spTgt spid="66"/>
                                        </p:tgtEl>
                                        <p:attrNameLst>
                                          <p:attrName>ppt_x</p:attrName>
                                        </p:attrNameLst>
                                      </p:cBhvr>
                                      <p:tavLst>
                                        <p:tav tm="0">
                                          <p:val>
                                            <p:strVal val="#ppt_x"/>
                                          </p:val>
                                        </p:tav>
                                        <p:tav tm="100000">
                                          <p:val>
                                            <p:strVal val="#ppt_x"/>
                                          </p:val>
                                        </p:tav>
                                      </p:tavLst>
                                    </p:anim>
                                    <p:anim calcmode="lin" valueType="num">
                                      <p:cBhvr additive="base">
                                        <p:cTn id="108" dur="250" fill="hold"/>
                                        <p:tgtEl>
                                          <p:spTgt spid="66"/>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96"/>
                                        </p:tgtEl>
                                        <p:attrNameLst>
                                          <p:attrName>style.visibility</p:attrName>
                                        </p:attrNameLst>
                                      </p:cBhvr>
                                      <p:to>
                                        <p:strVal val="visible"/>
                                      </p:to>
                                    </p:set>
                                    <p:anim calcmode="lin" valueType="num">
                                      <p:cBhvr additive="base">
                                        <p:cTn id="112" dur="250" fill="hold"/>
                                        <p:tgtEl>
                                          <p:spTgt spid="96"/>
                                        </p:tgtEl>
                                        <p:attrNameLst>
                                          <p:attrName>ppt_x</p:attrName>
                                        </p:attrNameLst>
                                      </p:cBhvr>
                                      <p:tavLst>
                                        <p:tav tm="0">
                                          <p:val>
                                            <p:strVal val="#ppt_x"/>
                                          </p:val>
                                        </p:tav>
                                        <p:tav tm="100000">
                                          <p:val>
                                            <p:strVal val="#ppt_x"/>
                                          </p:val>
                                        </p:tav>
                                      </p:tavLst>
                                    </p:anim>
                                    <p:anim calcmode="lin" valueType="num">
                                      <p:cBhvr additive="base">
                                        <p:cTn id="113" dur="250" fill="hold"/>
                                        <p:tgtEl>
                                          <p:spTgt spid="9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nodeType="afterEffect">
                                  <p:stCondLst>
                                    <p:cond delay="0"/>
                                  </p:stCondLst>
                                  <p:childTnLst>
                                    <p:set>
                                      <p:cBhvr>
                                        <p:cTn id="116" dur="1" fill="hold">
                                          <p:stCondLst>
                                            <p:cond delay="0"/>
                                          </p:stCondLst>
                                        </p:cTn>
                                        <p:tgtEl>
                                          <p:spTgt spid="58"/>
                                        </p:tgtEl>
                                        <p:attrNameLst>
                                          <p:attrName>style.visibility</p:attrName>
                                        </p:attrNameLst>
                                      </p:cBhvr>
                                      <p:to>
                                        <p:strVal val="visible"/>
                                      </p:to>
                                    </p:set>
                                    <p:anim calcmode="lin" valueType="num">
                                      <p:cBhvr additive="base">
                                        <p:cTn id="117" dur="250" fill="hold"/>
                                        <p:tgtEl>
                                          <p:spTgt spid="58"/>
                                        </p:tgtEl>
                                        <p:attrNameLst>
                                          <p:attrName>ppt_x</p:attrName>
                                        </p:attrNameLst>
                                      </p:cBhvr>
                                      <p:tavLst>
                                        <p:tav tm="0">
                                          <p:val>
                                            <p:strVal val="#ppt_x"/>
                                          </p:val>
                                        </p:tav>
                                        <p:tav tm="100000">
                                          <p:val>
                                            <p:strVal val="#ppt_x"/>
                                          </p:val>
                                        </p:tav>
                                      </p:tavLst>
                                    </p:anim>
                                    <p:anim calcmode="lin" valueType="num">
                                      <p:cBhvr additive="base">
                                        <p:cTn id="118" dur="250" fill="hold"/>
                                        <p:tgtEl>
                                          <p:spTgt spid="5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61"/>
                                        </p:tgtEl>
                                        <p:attrNameLst>
                                          <p:attrName>style.visibility</p:attrName>
                                        </p:attrNameLst>
                                      </p:cBhvr>
                                      <p:to>
                                        <p:strVal val="visible"/>
                                      </p:to>
                                    </p:set>
                                    <p:anim calcmode="lin" valueType="num">
                                      <p:cBhvr additive="base">
                                        <p:cTn id="122" dur="250" fill="hold"/>
                                        <p:tgtEl>
                                          <p:spTgt spid="61"/>
                                        </p:tgtEl>
                                        <p:attrNameLst>
                                          <p:attrName>ppt_x</p:attrName>
                                        </p:attrNameLst>
                                      </p:cBhvr>
                                      <p:tavLst>
                                        <p:tav tm="0">
                                          <p:val>
                                            <p:strVal val="#ppt_x"/>
                                          </p:val>
                                        </p:tav>
                                        <p:tav tm="100000">
                                          <p:val>
                                            <p:strVal val="#ppt_x"/>
                                          </p:val>
                                        </p:tav>
                                      </p:tavLst>
                                    </p:anim>
                                    <p:anim calcmode="lin" valueType="num">
                                      <p:cBhvr additive="base">
                                        <p:cTn id="123" dur="250" fill="hold"/>
                                        <p:tgtEl>
                                          <p:spTgt spid="61"/>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67"/>
                                        </p:tgtEl>
                                        <p:attrNameLst>
                                          <p:attrName>style.visibility</p:attrName>
                                        </p:attrNameLst>
                                      </p:cBhvr>
                                      <p:to>
                                        <p:strVal val="visible"/>
                                      </p:to>
                                    </p:set>
                                    <p:anim calcmode="lin" valueType="num">
                                      <p:cBhvr additive="base">
                                        <p:cTn id="127" dur="250" fill="hold"/>
                                        <p:tgtEl>
                                          <p:spTgt spid="67"/>
                                        </p:tgtEl>
                                        <p:attrNameLst>
                                          <p:attrName>ppt_x</p:attrName>
                                        </p:attrNameLst>
                                      </p:cBhvr>
                                      <p:tavLst>
                                        <p:tav tm="0">
                                          <p:val>
                                            <p:strVal val="#ppt_x"/>
                                          </p:val>
                                        </p:tav>
                                        <p:tav tm="100000">
                                          <p:val>
                                            <p:strVal val="#ppt_x"/>
                                          </p:val>
                                        </p:tav>
                                      </p:tavLst>
                                    </p:anim>
                                    <p:anim calcmode="lin" valueType="num">
                                      <p:cBhvr additive="base">
                                        <p:cTn id="128" dur="250" fill="hold"/>
                                        <p:tgtEl>
                                          <p:spTgt spid="67"/>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68"/>
                                        </p:tgtEl>
                                        <p:attrNameLst>
                                          <p:attrName>style.visibility</p:attrName>
                                        </p:attrNameLst>
                                      </p:cBhvr>
                                      <p:to>
                                        <p:strVal val="visible"/>
                                      </p:to>
                                    </p:set>
                                    <p:anim calcmode="lin" valueType="num">
                                      <p:cBhvr additive="base">
                                        <p:cTn id="132" dur="250" fill="hold"/>
                                        <p:tgtEl>
                                          <p:spTgt spid="68"/>
                                        </p:tgtEl>
                                        <p:attrNameLst>
                                          <p:attrName>ppt_x</p:attrName>
                                        </p:attrNameLst>
                                      </p:cBhvr>
                                      <p:tavLst>
                                        <p:tav tm="0">
                                          <p:val>
                                            <p:strVal val="#ppt_x"/>
                                          </p:val>
                                        </p:tav>
                                        <p:tav tm="100000">
                                          <p:val>
                                            <p:strVal val="#ppt_x"/>
                                          </p:val>
                                        </p:tav>
                                      </p:tavLst>
                                    </p:anim>
                                    <p:anim calcmode="lin" valueType="num">
                                      <p:cBhvr additive="base">
                                        <p:cTn id="133" dur="250" fill="hold"/>
                                        <p:tgtEl>
                                          <p:spTgt spid="68"/>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69"/>
                                        </p:tgtEl>
                                        <p:attrNameLst>
                                          <p:attrName>style.visibility</p:attrName>
                                        </p:attrNameLst>
                                      </p:cBhvr>
                                      <p:to>
                                        <p:strVal val="visible"/>
                                      </p:to>
                                    </p:set>
                                    <p:anim calcmode="lin" valueType="num">
                                      <p:cBhvr additive="base">
                                        <p:cTn id="137" dur="250" fill="hold"/>
                                        <p:tgtEl>
                                          <p:spTgt spid="69"/>
                                        </p:tgtEl>
                                        <p:attrNameLst>
                                          <p:attrName>ppt_x</p:attrName>
                                        </p:attrNameLst>
                                      </p:cBhvr>
                                      <p:tavLst>
                                        <p:tav tm="0">
                                          <p:val>
                                            <p:strVal val="#ppt_x"/>
                                          </p:val>
                                        </p:tav>
                                        <p:tav tm="100000">
                                          <p:val>
                                            <p:strVal val="#ppt_x"/>
                                          </p:val>
                                        </p:tav>
                                      </p:tavLst>
                                    </p:anim>
                                    <p:anim calcmode="lin" valueType="num">
                                      <p:cBhvr additive="base">
                                        <p:cTn id="138" dur="250" fill="hold"/>
                                        <p:tgtEl>
                                          <p:spTgt spid="69"/>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72"/>
                                        </p:tgtEl>
                                        <p:attrNameLst>
                                          <p:attrName>style.visibility</p:attrName>
                                        </p:attrNameLst>
                                      </p:cBhvr>
                                      <p:to>
                                        <p:strVal val="visible"/>
                                      </p:to>
                                    </p:set>
                                    <p:anim calcmode="lin" valueType="num">
                                      <p:cBhvr additive="base">
                                        <p:cTn id="142" dur="250" fill="hold"/>
                                        <p:tgtEl>
                                          <p:spTgt spid="72"/>
                                        </p:tgtEl>
                                        <p:attrNameLst>
                                          <p:attrName>ppt_x</p:attrName>
                                        </p:attrNameLst>
                                      </p:cBhvr>
                                      <p:tavLst>
                                        <p:tav tm="0">
                                          <p:val>
                                            <p:strVal val="#ppt_x"/>
                                          </p:val>
                                        </p:tav>
                                        <p:tav tm="100000">
                                          <p:val>
                                            <p:strVal val="#ppt_x"/>
                                          </p:val>
                                        </p:tav>
                                      </p:tavLst>
                                    </p:anim>
                                    <p:anim calcmode="lin" valueType="num">
                                      <p:cBhvr additive="base">
                                        <p:cTn id="143" dur="250" fill="hold"/>
                                        <p:tgtEl>
                                          <p:spTgt spid="72"/>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86"/>
                                        </p:tgtEl>
                                        <p:attrNameLst>
                                          <p:attrName>style.visibility</p:attrName>
                                        </p:attrNameLst>
                                      </p:cBhvr>
                                      <p:to>
                                        <p:strVal val="visible"/>
                                      </p:to>
                                    </p:set>
                                    <p:anim calcmode="lin" valueType="num">
                                      <p:cBhvr additive="base">
                                        <p:cTn id="147" dur="250" fill="hold"/>
                                        <p:tgtEl>
                                          <p:spTgt spid="86"/>
                                        </p:tgtEl>
                                        <p:attrNameLst>
                                          <p:attrName>ppt_x</p:attrName>
                                        </p:attrNameLst>
                                      </p:cBhvr>
                                      <p:tavLst>
                                        <p:tav tm="0">
                                          <p:val>
                                            <p:strVal val="#ppt_x"/>
                                          </p:val>
                                        </p:tav>
                                        <p:tav tm="100000">
                                          <p:val>
                                            <p:strVal val="#ppt_x"/>
                                          </p:val>
                                        </p:tav>
                                      </p:tavLst>
                                    </p:anim>
                                    <p:anim calcmode="lin" valueType="num">
                                      <p:cBhvr additive="base">
                                        <p:cTn id="148" dur="250" fill="hold"/>
                                        <p:tgtEl>
                                          <p:spTgt spid="86"/>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78"/>
                                        </p:tgtEl>
                                        <p:attrNameLst>
                                          <p:attrName>style.visibility</p:attrName>
                                        </p:attrNameLst>
                                      </p:cBhvr>
                                      <p:to>
                                        <p:strVal val="visible"/>
                                      </p:to>
                                    </p:set>
                                    <p:anim calcmode="lin" valueType="num">
                                      <p:cBhvr additive="base">
                                        <p:cTn id="152" dur="250" fill="hold"/>
                                        <p:tgtEl>
                                          <p:spTgt spid="78"/>
                                        </p:tgtEl>
                                        <p:attrNameLst>
                                          <p:attrName>ppt_x</p:attrName>
                                        </p:attrNameLst>
                                      </p:cBhvr>
                                      <p:tavLst>
                                        <p:tav tm="0">
                                          <p:val>
                                            <p:strVal val="#ppt_x"/>
                                          </p:val>
                                        </p:tav>
                                        <p:tav tm="100000">
                                          <p:val>
                                            <p:strVal val="#ppt_x"/>
                                          </p:val>
                                        </p:tav>
                                      </p:tavLst>
                                    </p:anim>
                                    <p:anim calcmode="lin" valueType="num">
                                      <p:cBhvr additive="base">
                                        <p:cTn id="153" dur="250" fill="hold"/>
                                        <p:tgtEl>
                                          <p:spTgt spid="7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73"/>
                                        </p:tgtEl>
                                        <p:attrNameLst>
                                          <p:attrName>style.visibility</p:attrName>
                                        </p:attrNameLst>
                                      </p:cBhvr>
                                      <p:to>
                                        <p:strVal val="visible"/>
                                      </p:to>
                                    </p:set>
                                    <p:anim calcmode="lin" valueType="num">
                                      <p:cBhvr additive="base">
                                        <p:cTn id="157" dur="250" fill="hold"/>
                                        <p:tgtEl>
                                          <p:spTgt spid="73"/>
                                        </p:tgtEl>
                                        <p:attrNameLst>
                                          <p:attrName>ppt_x</p:attrName>
                                        </p:attrNameLst>
                                      </p:cBhvr>
                                      <p:tavLst>
                                        <p:tav tm="0">
                                          <p:val>
                                            <p:strVal val="#ppt_x"/>
                                          </p:val>
                                        </p:tav>
                                        <p:tav tm="100000">
                                          <p:val>
                                            <p:strVal val="#ppt_x"/>
                                          </p:val>
                                        </p:tav>
                                      </p:tavLst>
                                    </p:anim>
                                    <p:anim calcmode="lin" valueType="num">
                                      <p:cBhvr additive="base">
                                        <p:cTn id="158" dur="250" fill="hold"/>
                                        <p:tgtEl>
                                          <p:spTgt spid="73"/>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88"/>
                                        </p:tgtEl>
                                        <p:attrNameLst>
                                          <p:attrName>style.visibility</p:attrName>
                                        </p:attrNameLst>
                                      </p:cBhvr>
                                      <p:to>
                                        <p:strVal val="visible"/>
                                      </p:to>
                                    </p:set>
                                    <p:anim calcmode="lin" valueType="num">
                                      <p:cBhvr additive="base">
                                        <p:cTn id="162" dur="250" fill="hold"/>
                                        <p:tgtEl>
                                          <p:spTgt spid="88"/>
                                        </p:tgtEl>
                                        <p:attrNameLst>
                                          <p:attrName>ppt_x</p:attrName>
                                        </p:attrNameLst>
                                      </p:cBhvr>
                                      <p:tavLst>
                                        <p:tav tm="0">
                                          <p:val>
                                            <p:strVal val="#ppt_x"/>
                                          </p:val>
                                        </p:tav>
                                        <p:tav tm="100000">
                                          <p:val>
                                            <p:strVal val="#ppt_x"/>
                                          </p:val>
                                        </p:tav>
                                      </p:tavLst>
                                    </p:anim>
                                    <p:anim calcmode="lin" valueType="num">
                                      <p:cBhvr additive="base">
                                        <p:cTn id="163" dur="250" fill="hold"/>
                                        <p:tgtEl>
                                          <p:spTgt spid="88"/>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80"/>
                                        </p:tgtEl>
                                        <p:attrNameLst>
                                          <p:attrName>style.visibility</p:attrName>
                                        </p:attrNameLst>
                                      </p:cBhvr>
                                      <p:to>
                                        <p:strVal val="visible"/>
                                      </p:to>
                                    </p:set>
                                    <p:anim calcmode="lin" valueType="num">
                                      <p:cBhvr additive="base">
                                        <p:cTn id="167" dur="250" fill="hold"/>
                                        <p:tgtEl>
                                          <p:spTgt spid="80"/>
                                        </p:tgtEl>
                                        <p:attrNameLst>
                                          <p:attrName>ppt_x</p:attrName>
                                        </p:attrNameLst>
                                      </p:cBhvr>
                                      <p:tavLst>
                                        <p:tav tm="0">
                                          <p:val>
                                            <p:strVal val="#ppt_x"/>
                                          </p:val>
                                        </p:tav>
                                        <p:tav tm="100000">
                                          <p:val>
                                            <p:strVal val="#ppt_x"/>
                                          </p:val>
                                        </p:tav>
                                      </p:tavLst>
                                    </p:anim>
                                    <p:anim calcmode="lin" valueType="num">
                                      <p:cBhvr additive="base">
                                        <p:cTn id="168" dur="250" fill="hold"/>
                                        <p:tgtEl>
                                          <p:spTgt spid="80"/>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74"/>
                                        </p:tgtEl>
                                        <p:attrNameLst>
                                          <p:attrName>style.visibility</p:attrName>
                                        </p:attrNameLst>
                                      </p:cBhvr>
                                      <p:to>
                                        <p:strVal val="visible"/>
                                      </p:to>
                                    </p:set>
                                    <p:anim calcmode="lin" valueType="num">
                                      <p:cBhvr additive="base">
                                        <p:cTn id="172" dur="250" fill="hold"/>
                                        <p:tgtEl>
                                          <p:spTgt spid="74"/>
                                        </p:tgtEl>
                                        <p:attrNameLst>
                                          <p:attrName>ppt_x</p:attrName>
                                        </p:attrNameLst>
                                      </p:cBhvr>
                                      <p:tavLst>
                                        <p:tav tm="0">
                                          <p:val>
                                            <p:strVal val="#ppt_x"/>
                                          </p:val>
                                        </p:tav>
                                        <p:tav tm="100000">
                                          <p:val>
                                            <p:strVal val="#ppt_x"/>
                                          </p:val>
                                        </p:tav>
                                      </p:tavLst>
                                    </p:anim>
                                    <p:anim calcmode="lin" valueType="num">
                                      <p:cBhvr additive="base">
                                        <p:cTn id="173" dur="250" fill="hold"/>
                                        <p:tgtEl>
                                          <p:spTgt spid="74"/>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grpId="0" nodeType="afterEffect">
                                  <p:stCondLst>
                                    <p:cond delay="0"/>
                                  </p:stCondLst>
                                  <p:childTnLst>
                                    <p:set>
                                      <p:cBhvr>
                                        <p:cTn id="176" dur="1" fill="hold">
                                          <p:stCondLst>
                                            <p:cond delay="0"/>
                                          </p:stCondLst>
                                        </p:cTn>
                                        <p:tgtEl>
                                          <p:spTgt spid="87"/>
                                        </p:tgtEl>
                                        <p:attrNameLst>
                                          <p:attrName>style.visibility</p:attrName>
                                        </p:attrNameLst>
                                      </p:cBhvr>
                                      <p:to>
                                        <p:strVal val="visible"/>
                                      </p:to>
                                    </p:set>
                                    <p:anim calcmode="lin" valueType="num">
                                      <p:cBhvr additive="base">
                                        <p:cTn id="177" dur="250" fill="hold"/>
                                        <p:tgtEl>
                                          <p:spTgt spid="87"/>
                                        </p:tgtEl>
                                        <p:attrNameLst>
                                          <p:attrName>ppt_x</p:attrName>
                                        </p:attrNameLst>
                                      </p:cBhvr>
                                      <p:tavLst>
                                        <p:tav tm="0">
                                          <p:val>
                                            <p:strVal val="#ppt_x"/>
                                          </p:val>
                                        </p:tav>
                                        <p:tav tm="100000">
                                          <p:val>
                                            <p:strVal val="#ppt_x"/>
                                          </p:val>
                                        </p:tav>
                                      </p:tavLst>
                                    </p:anim>
                                    <p:anim calcmode="lin" valueType="num">
                                      <p:cBhvr additive="base">
                                        <p:cTn id="178" dur="250" fill="hold"/>
                                        <p:tgtEl>
                                          <p:spTgt spid="87"/>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grpId="0" nodeType="afterEffect">
                                  <p:stCondLst>
                                    <p:cond delay="0"/>
                                  </p:stCondLst>
                                  <p:childTnLst>
                                    <p:set>
                                      <p:cBhvr>
                                        <p:cTn id="181" dur="1" fill="hold">
                                          <p:stCondLst>
                                            <p:cond delay="0"/>
                                          </p:stCondLst>
                                        </p:cTn>
                                        <p:tgtEl>
                                          <p:spTgt spid="81"/>
                                        </p:tgtEl>
                                        <p:attrNameLst>
                                          <p:attrName>style.visibility</p:attrName>
                                        </p:attrNameLst>
                                      </p:cBhvr>
                                      <p:to>
                                        <p:strVal val="visible"/>
                                      </p:to>
                                    </p:set>
                                    <p:anim calcmode="lin" valueType="num">
                                      <p:cBhvr additive="base">
                                        <p:cTn id="182" dur="250" fill="hold"/>
                                        <p:tgtEl>
                                          <p:spTgt spid="81"/>
                                        </p:tgtEl>
                                        <p:attrNameLst>
                                          <p:attrName>ppt_x</p:attrName>
                                        </p:attrNameLst>
                                      </p:cBhvr>
                                      <p:tavLst>
                                        <p:tav tm="0">
                                          <p:val>
                                            <p:strVal val="#ppt_x"/>
                                          </p:val>
                                        </p:tav>
                                        <p:tav tm="100000">
                                          <p:val>
                                            <p:strVal val="#ppt_x"/>
                                          </p:val>
                                        </p:tav>
                                      </p:tavLst>
                                    </p:anim>
                                    <p:anim calcmode="lin" valueType="num">
                                      <p:cBhvr additive="base">
                                        <p:cTn id="183" dur="250" fill="hold"/>
                                        <p:tgtEl>
                                          <p:spTgt spid="81"/>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grpId="0" nodeType="afterEffect">
                                  <p:stCondLst>
                                    <p:cond delay="0"/>
                                  </p:stCondLst>
                                  <p:childTnLst>
                                    <p:set>
                                      <p:cBhvr>
                                        <p:cTn id="186" dur="1" fill="hold">
                                          <p:stCondLst>
                                            <p:cond delay="0"/>
                                          </p:stCondLst>
                                        </p:cTn>
                                        <p:tgtEl>
                                          <p:spTgt spid="75"/>
                                        </p:tgtEl>
                                        <p:attrNameLst>
                                          <p:attrName>style.visibility</p:attrName>
                                        </p:attrNameLst>
                                      </p:cBhvr>
                                      <p:to>
                                        <p:strVal val="visible"/>
                                      </p:to>
                                    </p:set>
                                    <p:anim calcmode="lin" valueType="num">
                                      <p:cBhvr additive="base">
                                        <p:cTn id="187" dur="250" fill="hold"/>
                                        <p:tgtEl>
                                          <p:spTgt spid="75"/>
                                        </p:tgtEl>
                                        <p:attrNameLst>
                                          <p:attrName>ppt_x</p:attrName>
                                        </p:attrNameLst>
                                      </p:cBhvr>
                                      <p:tavLst>
                                        <p:tav tm="0">
                                          <p:val>
                                            <p:strVal val="#ppt_x"/>
                                          </p:val>
                                        </p:tav>
                                        <p:tav tm="100000">
                                          <p:val>
                                            <p:strVal val="#ppt_x"/>
                                          </p:val>
                                        </p:tav>
                                      </p:tavLst>
                                    </p:anim>
                                    <p:anim calcmode="lin" valueType="num">
                                      <p:cBhvr additive="base">
                                        <p:cTn id="188" dur="250" fill="hold"/>
                                        <p:tgtEl>
                                          <p:spTgt spid="75"/>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grpId="0" nodeType="afterEffect">
                                  <p:stCondLst>
                                    <p:cond delay="0"/>
                                  </p:stCondLst>
                                  <p:childTnLst>
                                    <p:set>
                                      <p:cBhvr>
                                        <p:cTn id="191" dur="1" fill="hold">
                                          <p:stCondLst>
                                            <p:cond delay="0"/>
                                          </p:stCondLst>
                                        </p:cTn>
                                        <p:tgtEl>
                                          <p:spTgt spid="89"/>
                                        </p:tgtEl>
                                        <p:attrNameLst>
                                          <p:attrName>style.visibility</p:attrName>
                                        </p:attrNameLst>
                                      </p:cBhvr>
                                      <p:to>
                                        <p:strVal val="visible"/>
                                      </p:to>
                                    </p:set>
                                    <p:anim calcmode="lin" valueType="num">
                                      <p:cBhvr additive="base">
                                        <p:cTn id="192" dur="250" fill="hold"/>
                                        <p:tgtEl>
                                          <p:spTgt spid="89"/>
                                        </p:tgtEl>
                                        <p:attrNameLst>
                                          <p:attrName>ppt_x</p:attrName>
                                        </p:attrNameLst>
                                      </p:cBhvr>
                                      <p:tavLst>
                                        <p:tav tm="0">
                                          <p:val>
                                            <p:strVal val="#ppt_x"/>
                                          </p:val>
                                        </p:tav>
                                        <p:tav tm="100000">
                                          <p:val>
                                            <p:strVal val="#ppt_x"/>
                                          </p:val>
                                        </p:tav>
                                      </p:tavLst>
                                    </p:anim>
                                    <p:anim calcmode="lin" valueType="num">
                                      <p:cBhvr additive="base">
                                        <p:cTn id="193" dur="250" fill="hold"/>
                                        <p:tgtEl>
                                          <p:spTgt spid="89"/>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grpId="0" nodeType="afterEffect">
                                  <p:stCondLst>
                                    <p:cond delay="0"/>
                                  </p:stCondLst>
                                  <p:childTnLst>
                                    <p:set>
                                      <p:cBhvr>
                                        <p:cTn id="196" dur="1" fill="hold">
                                          <p:stCondLst>
                                            <p:cond delay="0"/>
                                          </p:stCondLst>
                                        </p:cTn>
                                        <p:tgtEl>
                                          <p:spTgt spid="82"/>
                                        </p:tgtEl>
                                        <p:attrNameLst>
                                          <p:attrName>style.visibility</p:attrName>
                                        </p:attrNameLst>
                                      </p:cBhvr>
                                      <p:to>
                                        <p:strVal val="visible"/>
                                      </p:to>
                                    </p:set>
                                    <p:anim calcmode="lin" valueType="num">
                                      <p:cBhvr additive="base">
                                        <p:cTn id="197" dur="250" fill="hold"/>
                                        <p:tgtEl>
                                          <p:spTgt spid="82"/>
                                        </p:tgtEl>
                                        <p:attrNameLst>
                                          <p:attrName>ppt_x</p:attrName>
                                        </p:attrNameLst>
                                      </p:cBhvr>
                                      <p:tavLst>
                                        <p:tav tm="0">
                                          <p:val>
                                            <p:strVal val="#ppt_x"/>
                                          </p:val>
                                        </p:tav>
                                        <p:tav tm="100000">
                                          <p:val>
                                            <p:strVal val="#ppt_x"/>
                                          </p:val>
                                        </p:tav>
                                      </p:tavLst>
                                    </p:anim>
                                    <p:anim calcmode="lin" valueType="num">
                                      <p:cBhvr additive="base">
                                        <p:cTn id="198" dur="250" fill="hold"/>
                                        <p:tgtEl>
                                          <p:spTgt spid="82"/>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grpId="0" nodeType="afterEffect">
                                  <p:stCondLst>
                                    <p:cond delay="0"/>
                                  </p:stCondLst>
                                  <p:childTnLst>
                                    <p:set>
                                      <p:cBhvr>
                                        <p:cTn id="201" dur="1" fill="hold">
                                          <p:stCondLst>
                                            <p:cond delay="0"/>
                                          </p:stCondLst>
                                        </p:cTn>
                                        <p:tgtEl>
                                          <p:spTgt spid="76"/>
                                        </p:tgtEl>
                                        <p:attrNameLst>
                                          <p:attrName>style.visibility</p:attrName>
                                        </p:attrNameLst>
                                      </p:cBhvr>
                                      <p:to>
                                        <p:strVal val="visible"/>
                                      </p:to>
                                    </p:set>
                                    <p:anim calcmode="lin" valueType="num">
                                      <p:cBhvr additive="base">
                                        <p:cTn id="202" dur="250" fill="hold"/>
                                        <p:tgtEl>
                                          <p:spTgt spid="76"/>
                                        </p:tgtEl>
                                        <p:attrNameLst>
                                          <p:attrName>ppt_x</p:attrName>
                                        </p:attrNameLst>
                                      </p:cBhvr>
                                      <p:tavLst>
                                        <p:tav tm="0">
                                          <p:val>
                                            <p:strVal val="#ppt_x"/>
                                          </p:val>
                                        </p:tav>
                                        <p:tav tm="100000">
                                          <p:val>
                                            <p:strVal val="#ppt_x"/>
                                          </p:val>
                                        </p:tav>
                                      </p:tavLst>
                                    </p:anim>
                                    <p:anim calcmode="lin" valueType="num">
                                      <p:cBhvr additive="base">
                                        <p:cTn id="203" dur="250" fill="hold"/>
                                        <p:tgtEl>
                                          <p:spTgt spid="76"/>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grpId="0" nodeType="afterEffect">
                                  <p:stCondLst>
                                    <p:cond delay="0"/>
                                  </p:stCondLst>
                                  <p:childTnLst>
                                    <p:set>
                                      <p:cBhvr>
                                        <p:cTn id="206" dur="1" fill="hold">
                                          <p:stCondLst>
                                            <p:cond delay="0"/>
                                          </p:stCondLst>
                                        </p:cTn>
                                        <p:tgtEl>
                                          <p:spTgt spid="90"/>
                                        </p:tgtEl>
                                        <p:attrNameLst>
                                          <p:attrName>style.visibility</p:attrName>
                                        </p:attrNameLst>
                                      </p:cBhvr>
                                      <p:to>
                                        <p:strVal val="visible"/>
                                      </p:to>
                                    </p:set>
                                    <p:anim calcmode="lin" valueType="num">
                                      <p:cBhvr additive="base">
                                        <p:cTn id="207" dur="250" fill="hold"/>
                                        <p:tgtEl>
                                          <p:spTgt spid="90"/>
                                        </p:tgtEl>
                                        <p:attrNameLst>
                                          <p:attrName>ppt_x</p:attrName>
                                        </p:attrNameLst>
                                      </p:cBhvr>
                                      <p:tavLst>
                                        <p:tav tm="0">
                                          <p:val>
                                            <p:strVal val="#ppt_x"/>
                                          </p:val>
                                        </p:tav>
                                        <p:tav tm="100000">
                                          <p:val>
                                            <p:strVal val="#ppt_x"/>
                                          </p:val>
                                        </p:tav>
                                      </p:tavLst>
                                    </p:anim>
                                    <p:anim calcmode="lin" valueType="num">
                                      <p:cBhvr additive="base">
                                        <p:cTn id="208" dur="250" fill="hold"/>
                                        <p:tgtEl>
                                          <p:spTgt spid="90"/>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grpId="0" nodeType="afterEffect">
                                  <p:stCondLst>
                                    <p:cond delay="0"/>
                                  </p:stCondLst>
                                  <p:childTnLst>
                                    <p:set>
                                      <p:cBhvr>
                                        <p:cTn id="211" dur="1" fill="hold">
                                          <p:stCondLst>
                                            <p:cond delay="0"/>
                                          </p:stCondLst>
                                        </p:cTn>
                                        <p:tgtEl>
                                          <p:spTgt spid="83"/>
                                        </p:tgtEl>
                                        <p:attrNameLst>
                                          <p:attrName>style.visibility</p:attrName>
                                        </p:attrNameLst>
                                      </p:cBhvr>
                                      <p:to>
                                        <p:strVal val="visible"/>
                                      </p:to>
                                    </p:set>
                                    <p:anim calcmode="lin" valueType="num">
                                      <p:cBhvr additive="base">
                                        <p:cTn id="212" dur="250" fill="hold"/>
                                        <p:tgtEl>
                                          <p:spTgt spid="83"/>
                                        </p:tgtEl>
                                        <p:attrNameLst>
                                          <p:attrName>ppt_x</p:attrName>
                                        </p:attrNameLst>
                                      </p:cBhvr>
                                      <p:tavLst>
                                        <p:tav tm="0">
                                          <p:val>
                                            <p:strVal val="#ppt_x"/>
                                          </p:val>
                                        </p:tav>
                                        <p:tav tm="100000">
                                          <p:val>
                                            <p:strVal val="#ppt_x"/>
                                          </p:val>
                                        </p:tav>
                                      </p:tavLst>
                                    </p:anim>
                                    <p:anim calcmode="lin" valueType="num">
                                      <p:cBhvr additive="base">
                                        <p:cTn id="213" dur="250" fill="hold"/>
                                        <p:tgtEl>
                                          <p:spTgt spid="83"/>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grpId="0" nodeType="afterEffect">
                                  <p:stCondLst>
                                    <p:cond delay="0"/>
                                  </p:stCondLst>
                                  <p:childTnLst>
                                    <p:set>
                                      <p:cBhvr>
                                        <p:cTn id="216" dur="1" fill="hold">
                                          <p:stCondLst>
                                            <p:cond delay="0"/>
                                          </p:stCondLst>
                                        </p:cTn>
                                        <p:tgtEl>
                                          <p:spTgt spid="84"/>
                                        </p:tgtEl>
                                        <p:attrNameLst>
                                          <p:attrName>style.visibility</p:attrName>
                                        </p:attrNameLst>
                                      </p:cBhvr>
                                      <p:to>
                                        <p:strVal val="visible"/>
                                      </p:to>
                                    </p:set>
                                    <p:anim calcmode="lin" valueType="num">
                                      <p:cBhvr additive="base">
                                        <p:cTn id="217" dur="250" fill="hold"/>
                                        <p:tgtEl>
                                          <p:spTgt spid="84"/>
                                        </p:tgtEl>
                                        <p:attrNameLst>
                                          <p:attrName>ppt_x</p:attrName>
                                        </p:attrNameLst>
                                      </p:cBhvr>
                                      <p:tavLst>
                                        <p:tav tm="0">
                                          <p:val>
                                            <p:strVal val="#ppt_x"/>
                                          </p:val>
                                        </p:tav>
                                        <p:tav tm="100000">
                                          <p:val>
                                            <p:strVal val="#ppt_x"/>
                                          </p:val>
                                        </p:tav>
                                      </p:tavLst>
                                    </p:anim>
                                    <p:anim calcmode="lin" valueType="num">
                                      <p:cBhvr additive="base">
                                        <p:cTn id="218" dur="250" fill="hold"/>
                                        <p:tgtEl>
                                          <p:spTgt spid="84"/>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grpId="0" nodeType="afterEffect">
                                  <p:stCondLst>
                                    <p:cond delay="0"/>
                                  </p:stCondLst>
                                  <p:childTnLst>
                                    <p:set>
                                      <p:cBhvr>
                                        <p:cTn id="221" dur="1" fill="hold">
                                          <p:stCondLst>
                                            <p:cond delay="0"/>
                                          </p:stCondLst>
                                        </p:cTn>
                                        <p:tgtEl>
                                          <p:spTgt spid="85"/>
                                        </p:tgtEl>
                                        <p:attrNameLst>
                                          <p:attrName>style.visibility</p:attrName>
                                        </p:attrNameLst>
                                      </p:cBhvr>
                                      <p:to>
                                        <p:strVal val="visible"/>
                                      </p:to>
                                    </p:set>
                                    <p:anim calcmode="lin" valueType="num">
                                      <p:cBhvr additive="base">
                                        <p:cTn id="222" dur="250" fill="hold"/>
                                        <p:tgtEl>
                                          <p:spTgt spid="85"/>
                                        </p:tgtEl>
                                        <p:attrNameLst>
                                          <p:attrName>ppt_x</p:attrName>
                                        </p:attrNameLst>
                                      </p:cBhvr>
                                      <p:tavLst>
                                        <p:tav tm="0">
                                          <p:val>
                                            <p:strVal val="#ppt_x"/>
                                          </p:val>
                                        </p:tav>
                                        <p:tav tm="100000">
                                          <p:val>
                                            <p:strVal val="#ppt_x"/>
                                          </p:val>
                                        </p:tav>
                                      </p:tavLst>
                                    </p:anim>
                                    <p:anim calcmode="lin" valueType="num">
                                      <p:cBhvr additive="base">
                                        <p:cTn id="223" dur="25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1" grpId="0"/>
      <p:bldP spid="45" grpId="0"/>
      <p:bldP spid="49" grpId="0"/>
      <p:bldP spid="53" grpId="0"/>
      <p:bldP spid="57" grpId="0"/>
      <p:bldP spid="61" grpId="0"/>
      <p:bldP spid="62" grpId="0"/>
      <p:bldP spid="63" grpId="0"/>
      <p:bldP spid="64" grpId="0"/>
      <p:bldP spid="65" grpId="0"/>
      <p:bldP spid="66" grpId="0"/>
      <p:bldP spid="67" grpId="0"/>
      <p:bldP spid="68" grpId="0"/>
      <p:bldP spid="69" grpId="0" animBg="1"/>
      <p:bldP spid="72" grpId="0" animBg="1"/>
      <p:bldP spid="73" grpId="0" animBg="1"/>
      <p:bldP spid="74" grpId="0" animBg="1"/>
      <p:bldP spid="75" grpId="0" animBg="1"/>
      <p:bldP spid="76" grpId="0" animBg="1"/>
      <p:bldP spid="78" grpId="0"/>
      <p:bldP spid="80" grpId="0"/>
      <p:bldP spid="81" grpId="0"/>
      <p:bldP spid="82" grpId="0"/>
      <p:bldP spid="83" grpId="0"/>
      <p:bldP spid="84" grpId="0"/>
      <p:bldP spid="85" grpId="0"/>
      <p:bldP spid="86" grpId="0"/>
      <p:bldP spid="87" grpId="0"/>
      <p:bldP spid="88" grpId="0"/>
      <p:bldP spid="89" grpId="0"/>
      <p:bldP spid="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484898" y="1090006"/>
            <a:ext cx="2029643" cy="3691544"/>
          </a:xfrm>
          <a:prstGeom prst="rect">
            <a:avLst/>
          </a:prstGeom>
        </p:spPr>
      </p:pic>
      <p:sp>
        <p:nvSpPr>
          <p:cNvPr id="3" name="Rectangle 2"/>
          <p:cNvSpPr/>
          <p:nvPr/>
        </p:nvSpPr>
        <p:spPr>
          <a:xfrm>
            <a:off x="3701622" y="1717288"/>
            <a:ext cx="1596194" cy="2445670"/>
          </a:xfrm>
          <a:prstGeom prst="rect">
            <a:avLst/>
          </a:prstGeom>
          <a:blipFill>
            <a:blip r:embed="rId3" cstate="print"/>
            <a:stretch>
              <a:fillRect/>
            </a:stretch>
          </a:blipFill>
          <a:ln w="2857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Oval 3"/>
          <p:cNvSpPr/>
          <p:nvPr/>
        </p:nvSpPr>
        <p:spPr>
          <a:xfrm>
            <a:off x="4686299" y="1359770"/>
            <a:ext cx="1315319" cy="13153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3043963" y="3264770"/>
            <a:ext cx="986327" cy="986326"/>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 Composition</a:t>
            </a:r>
          </a:p>
        </p:txBody>
      </p:sp>
      <p:sp>
        <p:nvSpPr>
          <p:cNvPr id="9" name="Oval 8"/>
          <p:cNvSpPr/>
          <p:nvPr/>
        </p:nvSpPr>
        <p:spPr>
          <a:xfrm>
            <a:off x="4953000" y="3264770"/>
            <a:ext cx="781919" cy="781918"/>
          </a:xfrm>
          <a:prstGeom prst="ellipse">
            <a:avLst/>
          </a:prstGeom>
          <a:solidFill>
            <a:srgbClr val="4BACC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3097042" y="1359770"/>
            <a:ext cx="956285" cy="956284"/>
          </a:xfrm>
          <a:prstGeom prst="ellipse">
            <a:avLst/>
          </a:prstGeom>
          <a:solidFill>
            <a:srgbClr val="45C1A4">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6"/>
          <p:cNvSpPr/>
          <p:nvPr/>
        </p:nvSpPr>
        <p:spPr bwMode="auto">
          <a:xfrm flipH="1">
            <a:off x="6273925" y="1507277"/>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2" name="Text Box 10"/>
          <p:cNvSpPr txBox="1">
            <a:spLocks noChangeArrowheads="1"/>
          </p:cNvSpPr>
          <p:nvPr/>
        </p:nvSpPr>
        <p:spPr bwMode="auto">
          <a:xfrm>
            <a:off x="6541512" y="1435970"/>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World Global</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3" name="Freeform 6"/>
          <p:cNvSpPr/>
          <p:nvPr/>
        </p:nvSpPr>
        <p:spPr bwMode="auto">
          <a:xfrm flipH="1">
            <a:off x="6276287" y="326484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lstStyle/>
          <a:p>
            <a:endParaRPr lang="en-US"/>
          </a:p>
        </p:txBody>
      </p:sp>
      <p:sp>
        <p:nvSpPr>
          <p:cNvPr id="14" name="Text Box 10"/>
          <p:cNvSpPr txBox="1">
            <a:spLocks noChangeArrowheads="1"/>
          </p:cNvSpPr>
          <p:nvPr/>
        </p:nvSpPr>
        <p:spPr bwMode="auto">
          <a:xfrm>
            <a:off x="6543874" y="3193541"/>
            <a:ext cx="1800913" cy="1061829"/>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Service</a:t>
            </a:r>
          </a:p>
          <a:p>
            <a:pP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5" name="Freeform 6"/>
          <p:cNvSpPr/>
          <p:nvPr/>
        </p:nvSpPr>
        <p:spPr bwMode="auto">
          <a:xfrm>
            <a:off x="637487" y="3288062"/>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661517" y="3177147"/>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7" name="Freeform 6"/>
          <p:cNvSpPr/>
          <p:nvPr/>
        </p:nvSpPr>
        <p:spPr bwMode="auto">
          <a:xfrm>
            <a:off x="637487" y="1318285"/>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61517" y="1207370"/>
            <a:ext cx="1800913" cy="1061829"/>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Technique</a:t>
            </a:r>
          </a:p>
          <a:p>
            <a:pPr algn="r" defTabSz="1087755"/>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interdum. </a:t>
            </a:r>
          </a:p>
        </p:txBody>
      </p:sp>
      <p:sp>
        <p:nvSpPr>
          <p:cNvPr id="19" name="Freeform 121"/>
          <p:cNvSpPr>
            <a:spLocks noEditPoints="1"/>
          </p:cNvSpPr>
          <p:nvPr/>
        </p:nvSpPr>
        <p:spPr bwMode="auto">
          <a:xfrm flipH="1">
            <a:off x="5144733" y="3460508"/>
            <a:ext cx="398452" cy="390442"/>
          </a:xfrm>
          <a:custGeom>
            <a:avLst/>
            <a:gdLst>
              <a:gd name="T0" fmla="*/ 54 w 121"/>
              <a:gd name="T1" fmla="*/ 35 h 118"/>
              <a:gd name="T2" fmla="*/ 47 w 121"/>
              <a:gd name="T3" fmla="*/ 9 h 118"/>
              <a:gd name="T4" fmla="*/ 21 w 121"/>
              <a:gd name="T5" fmla="*/ 2 h 118"/>
              <a:gd name="T6" fmla="*/ 36 w 121"/>
              <a:gd name="T7" fmla="*/ 17 h 118"/>
              <a:gd name="T8" fmla="*/ 32 w 121"/>
              <a:gd name="T9" fmla="*/ 32 h 118"/>
              <a:gd name="T10" fmla="*/ 18 w 121"/>
              <a:gd name="T11" fmla="*/ 36 h 118"/>
              <a:gd name="T12" fmla="*/ 3 w 121"/>
              <a:gd name="T13" fmla="*/ 21 h 118"/>
              <a:gd name="T14" fmla="*/ 9 w 121"/>
              <a:gd name="T15" fmla="*/ 47 h 118"/>
              <a:gd name="T16" fmla="*/ 36 w 121"/>
              <a:gd name="T17" fmla="*/ 53 h 118"/>
              <a:gd name="T18" fmla="*/ 36 w 121"/>
              <a:gd name="T19" fmla="*/ 53 h 118"/>
              <a:gd name="T20" fmla="*/ 98 w 121"/>
              <a:gd name="T21" fmla="*/ 115 h 118"/>
              <a:gd name="T22" fmla="*/ 107 w 121"/>
              <a:gd name="T23" fmla="*/ 118 h 118"/>
              <a:gd name="T24" fmla="*/ 116 w 121"/>
              <a:gd name="T25" fmla="*/ 115 h 118"/>
              <a:gd name="T26" fmla="*/ 116 w 121"/>
              <a:gd name="T27" fmla="*/ 97 h 118"/>
              <a:gd name="T28" fmla="*/ 54 w 121"/>
              <a:gd name="T29" fmla="*/ 35 h 118"/>
              <a:gd name="T30" fmla="*/ 108 w 121"/>
              <a:gd name="T31" fmla="*/ 113 h 118"/>
              <a:gd name="T32" fmla="*/ 103 w 121"/>
              <a:gd name="T33" fmla="*/ 108 h 118"/>
              <a:gd name="T34" fmla="*/ 108 w 121"/>
              <a:gd name="T35" fmla="*/ 103 h 118"/>
              <a:gd name="T36" fmla="*/ 113 w 121"/>
              <a:gd name="T37" fmla="*/ 108 h 118"/>
              <a:gd name="T38" fmla="*/ 108 w 121"/>
              <a:gd name="T39" fmla="*/ 1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18">
                <a:moveTo>
                  <a:pt x="54" y="35"/>
                </a:moveTo>
                <a:cubicBezTo>
                  <a:pt x="56" y="26"/>
                  <a:pt x="54" y="16"/>
                  <a:pt x="47" y="9"/>
                </a:cubicBezTo>
                <a:cubicBezTo>
                  <a:pt x="40" y="2"/>
                  <a:pt x="30" y="0"/>
                  <a:pt x="21" y="2"/>
                </a:cubicBezTo>
                <a:cubicBezTo>
                  <a:pt x="36" y="17"/>
                  <a:pt x="36" y="17"/>
                  <a:pt x="36" y="17"/>
                </a:cubicBezTo>
                <a:cubicBezTo>
                  <a:pt x="32" y="32"/>
                  <a:pt x="32" y="32"/>
                  <a:pt x="32" y="32"/>
                </a:cubicBezTo>
                <a:cubicBezTo>
                  <a:pt x="18" y="36"/>
                  <a:pt x="18" y="36"/>
                  <a:pt x="18" y="36"/>
                </a:cubicBezTo>
                <a:cubicBezTo>
                  <a:pt x="3" y="21"/>
                  <a:pt x="3" y="21"/>
                  <a:pt x="3" y="21"/>
                </a:cubicBezTo>
                <a:cubicBezTo>
                  <a:pt x="0" y="30"/>
                  <a:pt x="2" y="40"/>
                  <a:pt x="9" y="47"/>
                </a:cubicBezTo>
                <a:cubicBezTo>
                  <a:pt x="17" y="54"/>
                  <a:pt x="27" y="56"/>
                  <a:pt x="36" y="53"/>
                </a:cubicBezTo>
                <a:cubicBezTo>
                  <a:pt x="36" y="53"/>
                  <a:pt x="36" y="53"/>
                  <a:pt x="36" y="53"/>
                </a:cubicBezTo>
                <a:cubicBezTo>
                  <a:pt x="98" y="115"/>
                  <a:pt x="98" y="115"/>
                  <a:pt x="98" y="115"/>
                </a:cubicBezTo>
                <a:cubicBezTo>
                  <a:pt x="100" y="117"/>
                  <a:pt x="104" y="118"/>
                  <a:pt x="107" y="118"/>
                </a:cubicBezTo>
                <a:cubicBezTo>
                  <a:pt x="110" y="118"/>
                  <a:pt x="113" y="117"/>
                  <a:pt x="116" y="115"/>
                </a:cubicBezTo>
                <a:cubicBezTo>
                  <a:pt x="121" y="110"/>
                  <a:pt x="121" y="102"/>
                  <a:pt x="116" y="97"/>
                </a:cubicBezTo>
                <a:lnTo>
                  <a:pt x="54" y="35"/>
                </a:lnTo>
                <a:close/>
                <a:moveTo>
                  <a:pt x="108" y="113"/>
                </a:moveTo>
                <a:cubicBezTo>
                  <a:pt x="105" y="113"/>
                  <a:pt x="103" y="110"/>
                  <a:pt x="103" y="108"/>
                </a:cubicBezTo>
                <a:cubicBezTo>
                  <a:pt x="103" y="105"/>
                  <a:pt x="105" y="103"/>
                  <a:pt x="108" y="103"/>
                </a:cubicBezTo>
                <a:cubicBezTo>
                  <a:pt x="111" y="103"/>
                  <a:pt x="113" y="105"/>
                  <a:pt x="113" y="108"/>
                </a:cubicBezTo>
                <a:cubicBezTo>
                  <a:pt x="113" y="110"/>
                  <a:pt x="111" y="113"/>
                  <a:pt x="108" y="113"/>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0" name="Freeform 24"/>
          <p:cNvSpPr>
            <a:spLocks noEditPoints="1"/>
          </p:cNvSpPr>
          <p:nvPr/>
        </p:nvSpPr>
        <p:spPr bwMode="auto">
          <a:xfrm>
            <a:off x="5028805" y="1702276"/>
            <a:ext cx="630306" cy="630306"/>
          </a:xfrm>
          <a:custGeom>
            <a:avLst/>
            <a:gdLst>
              <a:gd name="T0" fmla="*/ 0 w 120"/>
              <a:gd name="T1" fmla="*/ 60 h 120"/>
              <a:gd name="T2" fmla="*/ 120 w 120"/>
              <a:gd name="T3" fmla="*/ 60 h 120"/>
              <a:gd name="T4" fmla="*/ 82 w 120"/>
              <a:gd name="T5" fmla="*/ 24 h 120"/>
              <a:gd name="T6" fmla="*/ 85 w 120"/>
              <a:gd name="T7" fmla="*/ 14 h 120"/>
              <a:gd name="T8" fmla="*/ 86 w 120"/>
              <a:gd name="T9" fmla="*/ 28 h 120"/>
              <a:gd name="T10" fmla="*/ 46 w 120"/>
              <a:gd name="T11" fmla="*/ 77 h 120"/>
              <a:gd name="T12" fmla="*/ 40 w 120"/>
              <a:gd name="T13" fmla="*/ 88 h 120"/>
              <a:gd name="T14" fmla="*/ 38 w 120"/>
              <a:gd name="T15" fmla="*/ 95 h 120"/>
              <a:gd name="T16" fmla="*/ 36 w 120"/>
              <a:gd name="T17" fmla="*/ 109 h 120"/>
              <a:gd name="T18" fmla="*/ 30 w 120"/>
              <a:gd name="T19" fmla="*/ 98 h 120"/>
              <a:gd name="T20" fmla="*/ 26 w 120"/>
              <a:gd name="T21" fmla="*/ 89 h 120"/>
              <a:gd name="T22" fmla="*/ 17 w 120"/>
              <a:gd name="T23" fmla="*/ 82 h 120"/>
              <a:gd name="T24" fmla="*/ 15 w 120"/>
              <a:gd name="T25" fmla="*/ 68 h 120"/>
              <a:gd name="T26" fmla="*/ 15 w 120"/>
              <a:gd name="T27" fmla="*/ 60 h 120"/>
              <a:gd name="T28" fmla="*/ 10 w 120"/>
              <a:gd name="T29" fmla="*/ 53 h 120"/>
              <a:gd name="T30" fmla="*/ 10 w 120"/>
              <a:gd name="T31" fmla="*/ 45 h 120"/>
              <a:gd name="T32" fmla="*/ 38 w 120"/>
              <a:gd name="T33" fmla="*/ 20 h 120"/>
              <a:gd name="T34" fmla="*/ 31 w 120"/>
              <a:gd name="T35" fmla="*/ 20 h 120"/>
              <a:gd name="T36" fmla="*/ 28 w 120"/>
              <a:gd name="T37" fmla="*/ 26 h 120"/>
              <a:gd name="T38" fmla="*/ 32 w 120"/>
              <a:gd name="T39" fmla="*/ 28 h 120"/>
              <a:gd name="T40" fmla="*/ 31 w 120"/>
              <a:gd name="T41" fmla="*/ 24 h 120"/>
              <a:gd name="T42" fmla="*/ 47 w 120"/>
              <a:gd name="T43" fmla="*/ 30 h 120"/>
              <a:gd name="T44" fmla="*/ 41 w 120"/>
              <a:gd name="T45" fmla="*/ 34 h 120"/>
              <a:gd name="T46" fmla="*/ 37 w 120"/>
              <a:gd name="T47" fmla="*/ 36 h 120"/>
              <a:gd name="T48" fmla="*/ 37 w 120"/>
              <a:gd name="T49" fmla="*/ 43 h 120"/>
              <a:gd name="T50" fmla="*/ 33 w 120"/>
              <a:gd name="T51" fmla="*/ 49 h 120"/>
              <a:gd name="T52" fmla="*/ 29 w 120"/>
              <a:gd name="T53" fmla="*/ 51 h 120"/>
              <a:gd name="T54" fmla="*/ 20 w 120"/>
              <a:gd name="T55" fmla="*/ 49 h 120"/>
              <a:gd name="T56" fmla="*/ 15 w 120"/>
              <a:gd name="T57" fmla="*/ 54 h 120"/>
              <a:gd name="T58" fmla="*/ 16 w 120"/>
              <a:gd name="T59" fmla="*/ 58 h 120"/>
              <a:gd name="T60" fmla="*/ 26 w 120"/>
              <a:gd name="T61" fmla="*/ 62 h 120"/>
              <a:gd name="T62" fmla="*/ 40 w 120"/>
              <a:gd name="T63" fmla="*/ 66 h 120"/>
              <a:gd name="T64" fmla="*/ 46 w 120"/>
              <a:gd name="T65" fmla="*/ 77 h 120"/>
              <a:gd name="T66" fmla="*/ 54 w 120"/>
              <a:gd name="T67" fmla="*/ 21 h 120"/>
              <a:gd name="T68" fmla="*/ 43 w 120"/>
              <a:gd name="T69" fmla="*/ 15 h 120"/>
              <a:gd name="T70" fmla="*/ 63 w 120"/>
              <a:gd name="T71" fmla="*/ 10 h 120"/>
              <a:gd name="T72" fmla="*/ 107 w 120"/>
              <a:gd name="T73" fmla="*/ 62 h 120"/>
              <a:gd name="T74" fmla="*/ 91 w 120"/>
              <a:gd name="T75" fmla="*/ 102 h 120"/>
              <a:gd name="T76" fmla="*/ 91 w 120"/>
              <a:gd name="T77" fmla="*/ 92 h 120"/>
              <a:gd name="T78" fmla="*/ 84 w 120"/>
              <a:gd name="T79" fmla="*/ 81 h 120"/>
              <a:gd name="T80" fmla="*/ 65 w 120"/>
              <a:gd name="T81" fmla="*/ 67 h 120"/>
              <a:gd name="T82" fmla="*/ 96 w 120"/>
              <a:gd name="T83" fmla="*/ 55 h 120"/>
              <a:gd name="T84" fmla="*/ 105 w 120"/>
              <a:gd name="T85" fmla="*/ 49 h 120"/>
              <a:gd name="T86" fmla="*/ 92 w 120"/>
              <a:gd name="T87" fmla="*/ 39 h 120"/>
              <a:gd name="T88" fmla="*/ 91 w 120"/>
              <a:gd name="T89" fmla="*/ 51 h 120"/>
              <a:gd name="T90" fmla="*/ 78 w 120"/>
              <a:gd name="T91" fmla="*/ 49 h 120"/>
              <a:gd name="T92" fmla="*/ 73 w 120"/>
              <a:gd name="T93" fmla="*/ 44 h 120"/>
              <a:gd name="T94" fmla="*/ 76 w 120"/>
              <a:gd name="T95" fmla="*/ 35 h 120"/>
              <a:gd name="T96" fmla="*/ 90 w 120"/>
              <a:gd name="T97" fmla="*/ 36 h 120"/>
              <a:gd name="T98" fmla="*/ 100 w 120"/>
              <a:gd name="T99" fmla="*/ 36 h 120"/>
              <a:gd name="T100" fmla="*/ 105 w 120"/>
              <a:gd name="T101" fmla="*/ 32 h 120"/>
              <a:gd name="T102" fmla="*/ 110 w 120"/>
              <a:gd name="T103" fmla="*/ 57 h 120"/>
              <a:gd name="T104" fmla="*/ 107 w 120"/>
              <a:gd name="T105" fmla="*/ 6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 h="120">
                <a:moveTo>
                  <a:pt x="60" y="0"/>
                </a:moveTo>
                <a:cubicBezTo>
                  <a:pt x="27" y="0"/>
                  <a:pt x="0" y="27"/>
                  <a:pt x="0" y="60"/>
                </a:cubicBezTo>
                <a:cubicBezTo>
                  <a:pt x="0" y="93"/>
                  <a:pt x="27" y="120"/>
                  <a:pt x="60" y="120"/>
                </a:cubicBezTo>
                <a:cubicBezTo>
                  <a:pt x="93" y="120"/>
                  <a:pt x="120" y="93"/>
                  <a:pt x="120" y="60"/>
                </a:cubicBezTo>
                <a:cubicBezTo>
                  <a:pt x="120" y="27"/>
                  <a:pt x="93" y="0"/>
                  <a:pt x="60" y="0"/>
                </a:cubicBezTo>
                <a:close/>
                <a:moveTo>
                  <a:pt x="82" y="24"/>
                </a:moveTo>
                <a:cubicBezTo>
                  <a:pt x="87" y="21"/>
                  <a:pt x="87" y="21"/>
                  <a:pt x="87" y="21"/>
                </a:cubicBezTo>
                <a:cubicBezTo>
                  <a:pt x="87" y="21"/>
                  <a:pt x="85" y="17"/>
                  <a:pt x="85" y="14"/>
                </a:cubicBezTo>
                <a:cubicBezTo>
                  <a:pt x="86" y="14"/>
                  <a:pt x="91" y="16"/>
                  <a:pt x="94" y="20"/>
                </a:cubicBezTo>
                <a:cubicBezTo>
                  <a:pt x="92" y="29"/>
                  <a:pt x="86" y="28"/>
                  <a:pt x="86" y="28"/>
                </a:cubicBezTo>
                <a:cubicBezTo>
                  <a:pt x="86" y="28"/>
                  <a:pt x="82" y="27"/>
                  <a:pt x="82" y="24"/>
                </a:cubicBezTo>
                <a:close/>
                <a:moveTo>
                  <a:pt x="46" y="77"/>
                </a:moveTo>
                <a:cubicBezTo>
                  <a:pt x="46" y="78"/>
                  <a:pt x="44" y="81"/>
                  <a:pt x="43" y="83"/>
                </a:cubicBezTo>
                <a:cubicBezTo>
                  <a:pt x="42" y="86"/>
                  <a:pt x="42" y="86"/>
                  <a:pt x="40" y="88"/>
                </a:cubicBezTo>
                <a:cubicBezTo>
                  <a:pt x="39" y="89"/>
                  <a:pt x="38" y="90"/>
                  <a:pt x="38" y="90"/>
                </a:cubicBezTo>
                <a:cubicBezTo>
                  <a:pt x="38" y="95"/>
                  <a:pt x="38" y="95"/>
                  <a:pt x="38" y="95"/>
                </a:cubicBezTo>
                <a:cubicBezTo>
                  <a:pt x="38" y="95"/>
                  <a:pt x="39" y="99"/>
                  <a:pt x="39" y="100"/>
                </a:cubicBezTo>
                <a:cubicBezTo>
                  <a:pt x="40" y="101"/>
                  <a:pt x="36" y="109"/>
                  <a:pt x="36" y="109"/>
                </a:cubicBezTo>
                <a:cubicBezTo>
                  <a:pt x="34" y="109"/>
                  <a:pt x="33" y="106"/>
                  <a:pt x="32" y="104"/>
                </a:cubicBezTo>
                <a:cubicBezTo>
                  <a:pt x="31" y="102"/>
                  <a:pt x="30" y="101"/>
                  <a:pt x="30" y="98"/>
                </a:cubicBezTo>
                <a:cubicBezTo>
                  <a:pt x="31" y="96"/>
                  <a:pt x="28" y="95"/>
                  <a:pt x="28" y="93"/>
                </a:cubicBezTo>
                <a:cubicBezTo>
                  <a:pt x="27" y="92"/>
                  <a:pt x="26" y="90"/>
                  <a:pt x="26" y="89"/>
                </a:cubicBezTo>
                <a:cubicBezTo>
                  <a:pt x="26" y="88"/>
                  <a:pt x="23" y="86"/>
                  <a:pt x="23" y="86"/>
                </a:cubicBezTo>
                <a:cubicBezTo>
                  <a:pt x="23" y="86"/>
                  <a:pt x="17" y="83"/>
                  <a:pt x="17" y="82"/>
                </a:cubicBezTo>
                <a:cubicBezTo>
                  <a:pt x="16" y="81"/>
                  <a:pt x="15" y="77"/>
                  <a:pt x="15" y="75"/>
                </a:cubicBezTo>
                <a:cubicBezTo>
                  <a:pt x="14" y="73"/>
                  <a:pt x="15" y="68"/>
                  <a:pt x="15" y="68"/>
                </a:cubicBezTo>
                <a:cubicBezTo>
                  <a:pt x="15" y="68"/>
                  <a:pt x="18" y="66"/>
                  <a:pt x="16" y="65"/>
                </a:cubicBezTo>
                <a:cubicBezTo>
                  <a:pt x="15" y="64"/>
                  <a:pt x="15" y="60"/>
                  <a:pt x="15" y="60"/>
                </a:cubicBezTo>
                <a:cubicBezTo>
                  <a:pt x="12" y="57"/>
                  <a:pt x="12" y="57"/>
                  <a:pt x="12" y="57"/>
                </a:cubicBezTo>
                <a:cubicBezTo>
                  <a:pt x="12" y="57"/>
                  <a:pt x="10" y="55"/>
                  <a:pt x="10" y="53"/>
                </a:cubicBezTo>
                <a:cubicBezTo>
                  <a:pt x="10" y="52"/>
                  <a:pt x="10" y="51"/>
                  <a:pt x="10" y="50"/>
                </a:cubicBezTo>
                <a:cubicBezTo>
                  <a:pt x="11" y="49"/>
                  <a:pt x="10" y="46"/>
                  <a:pt x="10" y="45"/>
                </a:cubicBezTo>
                <a:cubicBezTo>
                  <a:pt x="20" y="20"/>
                  <a:pt x="37" y="15"/>
                  <a:pt x="37" y="15"/>
                </a:cubicBezTo>
                <a:cubicBezTo>
                  <a:pt x="38" y="20"/>
                  <a:pt x="38" y="20"/>
                  <a:pt x="38" y="20"/>
                </a:cubicBezTo>
                <a:cubicBezTo>
                  <a:pt x="38" y="20"/>
                  <a:pt x="35" y="21"/>
                  <a:pt x="33" y="20"/>
                </a:cubicBezTo>
                <a:cubicBezTo>
                  <a:pt x="32" y="20"/>
                  <a:pt x="31" y="20"/>
                  <a:pt x="31" y="20"/>
                </a:cubicBezTo>
                <a:cubicBezTo>
                  <a:pt x="29" y="23"/>
                  <a:pt x="29" y="23"/>
                  <a:pt x="29" y="23"/>
                </a:cubicBezTo>
                <a:cubicBezTo>
                  <a:pt x="29" y="23"/>
                  <a:pt x="28" y="25"/>
                  <a:pt x="28" y="26"/>
                </a:cubicBezTo>
                <a:cubicBezTo>
                  <a:pt x="28" y="27"/>
                  <a:pt x="28" y="28"/>
                  <a:pt x="28" y="28"/>
                </a:cubicBezTo>
                <a:cubicBezTo>
                  <a:pt x="28" y="28"/>
                  <a:pt x="32" y="29"/>
                  <a:pt x="32" y="28"/>
                </a:cubicBezTo>
                <a:cubicBezTo>
                  <a:pt x="32" y="27"/>
                  <a:pt x="32" y="26"/>
                  <a:pt x="32" y="26"/>
                </a:cubicBezTo>
                <a:cubicBezTo>
                  <a:pt x="31" y="24"/>
                  <a:pt x="31" y="24"/>
                  <a:pt x="31" y="24"/>
                </a:cubicBezTo>
                <a:cubicBezTo>
                  <a:pt x="31" y="24"/>
                  <a:pt x="33" y="23"/>
                  <a:pt x="40" y="23"/>
                </a:cubicBezTo>
                <a:cubicBezTo>
                  <a:pt x="46" y="24"/>
                  <a:pt x="44" y="28"/>
                  <a:pt x="47" y="30"/>
                </a:cubicBezTo>
                <a:cubicBezTo>
                  <a:pt x="49" y="31"/>
                  <a:pt x="44" y="34"/>
                  <a:pt x="43" y="37"/>
                </a:cubicBezTo>
                <a:cubicBezTo>
                  <a:pt x="42" y="39"/>
                  <a:pt x="41" y="34"/>
                  <a:pt x="41" y="34"/>
                </a:cubicBezTo>
                <a:cubicBezTo>
                  <a:pt x="41" y="34"/>
                  <a:pt x="42" y="32"/>
                  <a:pt x="40" y="31"/>
                </a:cubicBezTo>
                <a:cubicBezTo>
                  <a:pt x="37" y="31"/>
                  <a:pt x="35" y="36"/>
                  <a:pt x="37" y="36"/>
                </a:cubicBezTo>
                <a:cubicBezTo>
                  <a:pt x="38" y="36"/>
                  <a:pt x="39" y="37"/>
                  <a:pt x="39" y="39"/>
                </a:cubicBezTo>
                <a:cubicBezTo>
                  <a:pt x="39" y="40"/>
                  <a:pt x="39" y="40"/>
                  <a:pt x="37" y="43"/>
                </a:cubicBezTo>
                <a:cubicBezTo>
                  <a:pt x="36" y="46"/>
                  <a:pt x="33" y="48"/>
                  <a:pt x="33" y="48"/>
                </a:cubicBezTo>
                <a:cubicBezTo>
                  <a:pt x="33" y="48"/>
                  <a:pt x="32" y="47"/>
                  <a:pt x="33" y="49"/>
                </a:cubicBezTo>
                <a:cubicBezTo>
                  <a:pt x="33" y="50"/>
                  <a:pt x="32" y="54"/>
                  <a:pt x="32" y="55"/>
                </a:cubicBezTo>
                <a:cubicBezTo>
                  <a:pt x="32" y="56"/>
                  <a:pt x="29" y="53"/>
                  <a:pt x="29" y="51"/>
                </a:cubicBezTo>
                <a:cubicBezTo>
                  <a:pt x="28" y="48"/>
                  <a:pt x="25" y="50"/>
                  <a:pt x="24" y="51"/>
                </a:cubicBezTo>
                <a:cubicBezTo>
                  <a:pt x="23" y="51"/>
                  <a:pt x="21" y="50"/>
                  <a:pt x="20" y="49"/>
                </a:cubicBezTo>
                <a:cubicBezTo>
                  <a:pt x="20" y="48"/>
                  <a:pt x="15" y="52"/>
                  <a:pt x="14" y="52"/>
                </a:cubicBezTo>
                <a:cubicBezTo>
                  <a:pt x="12" y="53"/>
                  <a:pt x="13" y="55"/>
                  <a:pt x="15" y="54"/>
                </a:cubicBezTo>
                <a:cubicBezTo>
                  <a:pt x="17" y="53"/>
                  <a:pt x="19" y="54"/>
                  <a:pt x="18" y="56"/>
                </a:cubicBezTo>
                <a:cubicBezTo>
                  <a:pt x="18" y="58"/>
                  <a:pt x="16" y="57"/>
                  <a:pt x="16" y="58"/>
                </a:cubicBezTo>
                <a:cubicBezTo>
                  <a:pt x="16" y="60"/>
                  <a:pt x="18" y="61"/>
                  <a:pt x="19" y="63"/>
                </a:cubicBezTo>
                <a:cubicBezTo>
                  <a:pt x="20" y="65"/>
                  <a:pt x="25" y="63"/>
                  <a:pt x="26" y="62"/>
                </a:cubicBezTo>
                <a:cubicBezTo>
                  <a:pt x="28" y="61"/>
                  <a:pt x="32" y="61"/>
                  <a:pt x="33" y="63"/>
                </a:cubicBezTo>
                <a:cubicBezTo>
                  <a:pt x="33" y="65"/>
                  <a:pt x="39" y="66"/>
                  <a:pt x="40" y="66"/>
                </a:cubicBezTo>
                <a:cubicBezTo>
                  <a:pt x="42" y="67"/>
                  <a:pt x="46" y="67"/>
                  <a:pt x="48" y="69"/>
                </a:cubicBezTo>
                <a:cubicBezTo>
                  <a:pt x="50" y="71"/>
                  <a:pt x="47" y="75"/>
                  <a:pt x="46" y="77"/>
                </a:cubicBezTo>
                <a:close/>
                <a:moveTo>
                  <a:pt x="58" y="14"/>
                </a:moveTo>
                <a:cubicBezTo>
                  <a:pt x="58" y="17"/>
                  <a:pt x="54" y="20"/>
                  <a:pt x="54" y="21"/>
                </a:cubicBezTo>
                <a:cubicBezTo>
                  <a:pt x="55" y="22"/>
                  <a:pt x="54" y="27"/>
                  <a:pt x="51" y="23"/>
                </a:cubicBezTo>
                <a:cubicBezTo>
                  <a:pt x="47" y="19"/>
                  <a:pt x="43" y="17"/>
                  <a:pt x="43" y="15"/>
                </a:cubicBezTo>
                <a:cubicBezTo>
                  <a:pt x="43" y="14"/>
                  <a:pt x="47" y="13"/>
                  <a:pt x="47" y="12"/>
                </a:cubicBezTo>
                <a:cubicBezTo>
                  <a:pt x="53" y="7"/>
                  <a:pt x="62" y="8"/>
                  <a:pt x="63" y="10"/>
                </a:cubicBezTo>
                <a:cubicBezTo>
                  <a:pt x="61" y="12"/>
                  <a:pt x="59" y="11"/>
                  <a:pt x="58" y="14"/>
                </a:cubicBezTo>
                <a:close/>
                <a:moveTo>
                  <a:pt x="107" y="62"/>
                </a:moveTo>
                <a:cubicBezTo>
                  <a:pt x="107" y="62"/>
                  <a:pt x="109" y="65"/>
                  <a:pt x="112" y="65"/>
                </a:cubicBezTo>
                <a:cubicBezTo>
                  <a:pt x="110" y="87"/>
                  <a:pt x="91" y="102"/>
                  <a:pt x="91" y="102"/>
                </a:cubicBezTo>
                <a:cubicBezTo>
                  <a:pt x="88" y="99"/>
                  <a:pt x="90" y="96"/>
                  <a:pt x="90" y="96"/>
                </a:cubicBezTo>
                <a:cubicBezTo>
                  <a:pt x="91" y="92"/>
                  <a:pt x="91" y="92"/>
                  <a:pt x="91" y="92"/>
                </a:cubicBezTo>
                <a:cubicBezTo>
                  <a:pt x="91" y="85"/>
                  <a:pt x="91" y="85"/>
                  <a:pt x="91" y="85"/>
                </a:cubicBezTo>
                <a:cubicBezTo>
                  <a:pt x="91" y="85"/>
                  <a:pt x="91" y="77"/>
                  <a:pt x="84" y="81"/>
                </a:cubicBezTo>
                <a:cubicBezTo>
                  <a:pt x="76" y="83"/>
                  <a:pt x="80" y="83"/>
                  <a:pt x="72" y="83"/>
                </a:cubicBezTo>
                <a:cubicBezTo>
                  <a:pt x="64" y="84"/>
                  <a:pt x="65" y="67"/>
                  <a:pt x="65" y="67"/>
                </a:cubicBezTo>
                <a:cubicBezTo>
                  <a:pt x="65" y="43"/>
                  <a:pt x="84" y="61"/>
                  <a:pt x="84" y="61"/>
                </a:cubicBezTo>
                <a:cubicBezTo>
                  <a:pt x="95" y="68"/>
                  <a:pt x="96" y="55"/>
                  <a:pt x="96" y="55"/>
                </a:cubicBezTo>
                <a:cubicBezTo>
                  <a:pt x="104" y="53"/>
                  <a:pt x="104" y="53"/>
                  <a:pt x="104" y="53"/>
                </a:cubicBezTo>
                <a:cubicBezTo>
                  <a:pt x="105" y="49"/>
                  <a:pt x="105" y="49"/>
                  <a:pt x="105" y="49"/>
                </a:cubicBezTo>
                <a:cubicBezTo>
                  <a:pt x="104" y="44"/>
                  <a:pt x="104" y="44"/>
                  <a:pt x="104" y="44"/>
                </a:cubicBezTo>
                <a:cubicBezTo>
                  <a:pt x="92" y="39"/>
                  <a:pt x="92" y="39"/>
                  <a:pt x="92" y="39"/>
                </a:cubicBezTo>
                <a:cubicBezTo>
                  <a:pt x="92" y="39"/>
                  <a:pt x="91" y="43"/>
                  <a:pt x="94" y="48"/>
                </a:cubicBezTo>
                <a:cubicBezTo>
                  <a:pt x="94" y="48"/>
                  <a:pt x="93" y="53"/>
                  <a:pt x="91" y="51"/>
                </a:cubicBezTo>
                <a:cubicBezTo>
                  <a:pt x="84" y="48"/>
                  <a:pt x="84" y="48"/>
                  <a:pt x="84" y="48"/>
                </a:cubicBezTo>
                <a:cubicBezTo>
                  <a:pt x="84" y="48"/>
                  <a:pt x="82" y="47"/>
                  <a:pt x="78" y="49"/>
                </a:cubicBezTo>
                <a:cubicBezTo>
                  <a:pt x="75" y="51"/>
                  <a:pt x="69" y="49"/>
                  <a:pt x="69" y="49"/>
                </a:cubicBezTo>
                <a:cubicBezTo>
                  <a:pt x="69" y="49"/>
                  <a:pt x="69" y="46"/>
                  <a:pt x="73" y="44"/>
                </a:cubicBezTo>
                <a:cubicBezTo>
                  <a:pt x="76" y="42"/>
                  <a:pt x="76" y="42"/>
                  <a:pt x="76" y="42"/>
                </a:cubicBezTo>
                <a:cubicBezTo>
                  <a:pt x="76" y="42"/>
                  <a:pt x="75" y="38"/>
                  <a:pt x="76" y="35"/>
                </a:cubicBezTo>
                <a:cubicBezTo>
                  <a:pt x="77" y="32"/>
                  <a:pt x="78" y="35"/>
                  <a:pt x="81" y="33"/>
                </a:cubicBezTo>
                <a:cubicBezTo>
                  <a:pt x="84" y="30"/>
                  <a:pt x="86" y="37"/>
                  <a:pt x="90" y="36"/>
                </a:cubicBezTo>
                <a:cubicBezTo>
                  <a:pt x="94" y="35"/>
                  <a:pt x="92" y="35"/>
                  <a:pt x="95" y="33"/>
                </a:cubicBezTo>
                <a:cubicBezTo>
                  <a:pt x="98" y="32"/>
                  <a:pt x="100" y="36"/>
                  <a:pt x="100" y="36"/>
                </a:cubicBezTo>
                <a:cubicBezTo>
                  <a:pt x="106" y="37"/>
                  <a:pt x="106" y="37"/>
                  <a:pt x="106" y="37"/>
                </a:cubicBezTo>
                <a:cubicBezTo>
                  <a:pt x="106" y="37"/>
                  <a:pt x="105" y="30"/>
                  <a:pt x="105" y="32"/>
                </a:cubicBezTo>
                <a:cubicBezTo>
                  <a:pt x="109" y="38"/>
                  <a:pt x="114" y="55"/>
                  <a:pt x="112" y="58"/>
                </a:cubicBezTo>
                <a:cubicBezTo>
                  <a:pt x="111" y="57"/>
                  <a:pt x="110" y="57"/>
                  <a:pt x="110" y="57"/>
                </a:cubicBezTo>
                <a:cubicBezTo>
                  <a:pt x="103" y="57"/>
                  <a:pt x="103" y="57"/>
                  <a:pt x="103" y="57"/>
                </a:cubicBezTo>
                <a:lnTo>
                  <a:pt x="107" y="6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1" name="Group 20"/>
          <p:cNvGrpSpPr/>
          <p:nvPr/>
        </p:nvGrpSpPr>
        <p:grpSpPr>
          <a:xfrm>
            <a:off x="3263761" y="1600787"/>
            <a:ext cx="580825" cy="402303"/>
            <a:chOff x="7416800" y="1122363"/>
            <a:chExt cx="366713" cy="254000"/>
          </a:xfrm>
          <a:solidFill>
            <a:schemeClr val="bg1"/>
          </a:solidFill>
        </p:grpSpPr>
        <p:sp>
          <p:nvSpPr>
            <p:cNvPr id="22" name="Freeform 48"/>
            <p:cNvSpPr>
              <a:spLocks noEditPoints="1"/>
            </p:cNvSpPr>
            <p:nvPr/>
          </p:nvSpPr>
          <p:spPr bwMode="auto">
            <a:xfrm>
              <a:off x="7416800" y="1122363"/>
              <a:ext cx="260350" cy="254000"/>
            </a:xfrm>
            <a:custGeom>
              <a:avLst/>
              <a:gdLst>
                <a:gd name="T0" fmla="*/ 86 w 99"/>
                <a:gd name="T1" fmla="*/ 59 h 97"/>
                <a:gd name="T2" fmla="*/ 99 w 99"/>
                <a:gd name="T3" fmla="*/ 53 h 97"/>
                <a:gd name="T4" fmla="*/ 99 w 99"/>
                <a:gd name="T5" fmla="*/ 42 h 97"/>
                <a:gd name="T6" fmla="*/ 86 w 99"/>
                <a:gd name="T7" fmla="*/ 37 h 97"/>
                <a:gd name="T8" fmla="*/ 83 w 99"/>
                <a:gd name="T9" fmla="*/ 31 h 97"/>
                <a:gd name="T10" fmla="*/ 89 w 99"/>
                <a:gd name="T11" fmla="*/ 17 h 97"/>
                <a:gd name="T12" fmla="*/ 81 w 99"/>
                <a:gd name="T13" fmla="*/ 10 h 97"/>
                <a:gd name="T14" fmla="*/ 67 w 99"/>
                <a:gd name="T15" fmla="*/ 15 h 97"/>
                <a:gd name="T16" fmla="*/ 61 w 99"/>
                <a:gd name="T17" fmla="*/ 13 h 97"/>
                <a:gd name="T18" fmla="*/ 55 w 99"/>
                <a:gd name="T19" fmla="*/ 0 h 97"/>
                <a:gd name="T20" fmla="*/ 44 w 99"/>
                <a:gd name="T21" fmla="*/ 0 h 97"/>
                <a:gd name="T22" fmla="*/ 39 w 99"/>
                <a:gd name="T23" fmla="*/ 13 h 97"/>
                <a:gd name="T24" fmla="*/ 32 w 99"/>
                <a:gd name="T25" fmla="*/ 15 h 97"/>
                <a:gd name="T26" fmla="*/ 19 w 99"/>
                <a:gd name="T27" fmla="*/ 10 h 97"/>
                <a:gd name="T28" fmla="*/ 11 w 99"/>
                <a:gd name="T29" fmla="*/ 18 h 97"/>
                <a:gd name="T30" fmla="*/ 16 w 99"/>
                <a:gd name="T31" fmla="*/ 31 h 97"/>
                <a:gd name="T32" fmla="*/ 14 w 99"/>
                <a:gd name="T33" fmla="*/ 37 h 97"/>
                <a:gd name="T34" fmla="*/ 0 w 99"/>
                <a:gd name="T35" fmla="*/ 43 h 97"/>
                <a:gd name="T36" fmla="*/ 0 w 99"/>
                <a:gd name="T37" fmla="*/ 54 h 97"/>
                <a:gd name="T38" fmla="*/ 14 w 99"/>
                <a:gd name="T39" fmla="*/ 59 h 97"/>
                <a:gd name="T40" fmla="*/ 16 w 99"/>
                <a:gd name="T41" fmla="*/ 65 h 97"/>
                <a:gd name="T42" fmla="*/ 11 w 99"/>
                <a:gd name="T43" fmla="*/ 79 h 97"/>
                <a:gd name="T44" fmla="*/ 19 w 99"/>
                <a:gd name="T45" fmla="*/ 86 h 97"/>
                <a:gd name="T46" fmla="*/ 33 w 99"/>
                <a:gd name="T47" fmla="*/ 81 h 97"/>
                <a:gd name="T48" fmla="*/ 39 w 99"/>
                <a:gd name="T49" fmla="*/ 83 h 97"/>
                <a:gd name="T50" fmla="*/ 45 w 99"/>
                <a:gd name="T51" fmla="*/ 97 h 97"/>
                <a:gd name="T52" fmla="*/ 56 w 99"/>
                <a:gd name="T53" fmla="*/ 97 h 97"/>
                <a:gd name="T54" fmla="*/ 61 w 99"/>
                <a:gd name="T55" fmla="*/ 83 h 97"/>
                <a:gd name="T56" fmla="*/ 67 w 99"/>
                <a:gd name="T57" fmla="*/ 81 h 97"/>
                <a:gd name="T58" fmla="*/ 81 w 99"/>
                <a:gd name="T59" fmla="*/ 86 h 97"/>
                <a:gd name="T60" fmla="*/ 89 w 99"/>
                <a:gd name="T61" fmla="*/ 78 h 97"/>
                <a:gd name="T62" fmla="*/ 83 w 99"/>
                <a:gd name="T63" fmla="*/ 65 h 97"/>
                <a:gd name="T64" fmla="*/ 86 w 99"/>
                <a:gd name="T65" fmla="*/ 59 h 97"/>
                <a:gd name="T66" fmla="*/ 50 w 99"/>
                <a:gd name="T67" fmla="*/ 64 h 97"/>
                <a:gd name="T68" fmla="*/ 34 w 99"/>
                <a:gd name="T69" fmla="*/ 48 h 97"/>
                <a:gd name="T70" fmla="*/ 50 w 99"/>
                <a:gd name="T71" fmla="*/ 33 h 97"/>
                <a:gd name="T72" fmla="*/ 66 w 99"/>
                <a:gd name="T73" fmla="*/ 48 h 97"/>
                <a:gd name="T74" fmla="*/ 50 w 99"/>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9" h="97">
                  <a:moveTo>
                    <a:pt x="86" y="59"/>
                  </a:moveTo>
                  <a:cubicBezTo>
                    <a:pt x="86" y="59"/>
                    <a:pt x="99" y="54"/>
                    <a:pt x="99" y="53"/>
                  </a:cubicBezTo>
                  <a:cubicBezTo>
                    <a:pt x="99" y="42"/>
                    <a:pt x="99" y="42"/>
                    <a:pt x="99" y="42"/>
                  </a:cubicBezTo>
                  <a:cubicBezTo>
                    <a:pt x="99" y="42"/>
                    <a:pt x="86" y="37"/>
                    <a:pt x="86" y="37"/>
                  </a:cubicBezTo>
                  <a:cubicBezTo>
                    <a:pt x="83" y="31"/>
                    <a:pt x="83" y="31"/>
                    <a:pt x="83" y="31"/>
                  </a:cubicBezTo>
                  <a:cubicBezTo>
                    <a:pt x="83" y="31"/>
                    <a:pt x="89" y="18"/>
                    <a:pt x="89" y="17"/>
                  </a:cubicBezTo>
                  <a:cubicBezTo>
                    <a:pt x="81" y="10"/>
                    <a:pt x="81" y="10"/>
                    <a:pt x="81" y="10"/>
                  </a:cubicBezTo>
                  <a:cubicBezTo>
                    <a:pt x="80" y="9"/>
                    <a:pt x="67" y="15"/>
                    <a:pt x="67" y="15"/>
                  </a:cubicBezTo>
                  <a:cubicBezTo>
                    <a:pt x="61" y="13"/>
                    <a:pt x="61" y="13"/>
                    <a:pt x="61" y="13"/>
                  </a:cubicBezTo>
                  <a:cubicBezTo>
                    <a:pt x="61" y="13"/>
                    <a:pt x="56" y="0"/>
                    <a:pt x="55" y="0"/>
                  </a:cubicBezTo>
                  <a:cubicBezTo>
                    <a:pt x="44" y="0"/>
                    <a:pt x="44" y="0"/>
                    <a:pt x="44" y="0"/>
                  </a:cubicBezTo>
                  <a:cubicBezTo>
                    <a:pt x="43" y="0"/>
                    <a:pt x="39" y="13"/>
                    <a:pt x="39" y="13"/>
                  </a:cubicBezTo>
                  <a:cubicBezTo>
                    <a:pt x="32" y="15"/>
                    <a:pt x="32" y="15"/>
                    <a:pt x="32" y="15"/>
                  </a:cubicBezTo>
                  <a:cubicBezTo>
                    <a:pt x="32" y="15"/>
                    <a:pt x="19" y="10"/>
                    <a:pt x="19" y="10"/>
                  </a:cubicBezTo>
                  <a:cubicBezTo>
                    <a:pt x="11" y="18"/>
                    <a:pt x="11" y="18"/>
                    <a:pt x="11" y="18"/>
                  </a:cubicBezTo>
                  <a:cubicBezTo>
                    <a:pt x="10" y="18"/>
                    <a:pt x="16" y="31"/>
                    <a:pt x="16" y="31"/>
                  </a:cubicBezTo>
                  <a:cubicBezTo>
                    <a:pt x="14" y="37"/>
                    <a:pt x="14" y="37"/>
                    <a:pt x="14" y="37"/>
                  </a:cubicBezTo>
                  <a:cubicBezTo>
                    <a:pt x="14" y="37"/>
                    <a:pt x="0" y="42"/>
                    <a:pt x="0" y="43"/>
                  </a:cubicBezTo>
                  <a:cubicBezTo>
                    <a:pt x="0" y="54"/>
                    <a:pt x="0" y="54"/>
                    <a:pt x="0" y="54"/>
                  </a:cubicBezTo>
                  <a:cubicBezTo>
                    <a:pt x="0" y="54"/>
                    <a:pt x="14" y="59"/>
                    <a:pt x="14" y="59"/>
                  </a:cubicBezTo>
                  <a:cubicBezTo>
                    <a:pt x="16" y="65"/>
                    <a:pt x="16" y="65"/>
                    <a:pt x="16" y="65"/>
                  </a:cubicBezTo>
                  <a:cubicBezTo>
                    <a:pt x="16" y="65"/>
                    <a:pt x="11" y="78"/>
                    <a:pt x="11" y="79"/>
                  </a:cubicBezTo>
                  <a:cubicBezTo>
                    <a:pt x="19" y="86"/>
                    <a:pt x="19" y="86"/>
                    <a:pt x="19" y="86"/>
                  </a:cubicBezTo>
                  <a:cubicBezTo>
                    <a:pt x="19" y="87"/>
                    <a:pt x="33" y="81"/>
                    <a:pt x="33" y="81"/>
                  </a:cubicBezTo>
                  <a:cubicBezTo>
                    <a:pt x="39" y="83"/>
                    <a:pt x="39" y="83"/>
                    <a:pt x="39" y="83"/>
                  </a:cubicBezTo>
                  <a:cubicBezTo>
                    <a:pt x="39" y="83"/>
                    <a:pt x="44" y="97"/>
                    <a:pt x="45" y="97"/>
                  </a:cubicBezTo>
                  <a:cubicBezTo>
                    <a:pt x="56" y="97"/>
                    <a:pt x="56" y="97"/>
                    <a:pt x="56" y="97"/>
                  </a:cubicBezTo>
                  <a:cubicBezTo>
                    <a:pt x="56" y="97"/>
                    <a:pt x="61" y="83"/>
                    <a:pt x="61" y="83"/>
                  </a:cubicBezTo>
                  <a:cubicBezTo>
                    <a:pt x="67" y="81"/>
                    <a:pt x="67" y="81"/>
                    <a:pt x="67" y="81"/>
                  </a:cubicBezTo>
                  <a:cubicBezTo>
                    <a:pt x="67" y="81"/>
                    <a:pt x="81" y="86"/>
                    <a:pt x="81" y="86"/>
                  </a:cubicBezTo>
                  <a:cubicBezTo>
                    <a:pt x="89" y="78"/>
                    <a:pt x="89" y="78"/>
                    <a:pt x="89" y="78"/>
                  </a:cubicBezTo>
                  <a:cubicBezTo>
                    <a:pt x="89" y="78"/>
                    <a:pt x="83" y="65"/>
                    <a:pt x="83" y="65"/>
                  </a:cubicBezTo>
                  <a:lnTo>
                    <a:pt x="86" y="59"/>
                  </a:lnTo>
                  <a:close/>
                  <a:moveTo>
                    <a:pt x="50" y="64"/>
                  </a:moveTo>
                  <a:cubicBezTo>
                    <a:pt x="41" y="64"/>
                    <a:pt x="34" y="57"/>
                    <a:pt x="34" y="48"/>
                  </a:cubicBezTo>
                  <a:cubicBezTo>
                    <a:pt x="34" y="39"/>
                    <a:pt x="41" y="33"/>
                    <a:pt x="50" y="33"/>
                  </a:cubicBezTo>
                  <a:cubicBezTo>
                    <a:pt x="59" y="33"/>
                    <a:pt x="66" y="39"/>
                    <a:pt x="66" y="48"/>
                  </a:cubicBezTo>
                  <a:cubicBezTo>
                    <a:pt x="66" y="57"/>
                    <a:pt x="59" y="64"/>
                    <a:pt x="5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49"/>
            <p:cNvSpPr>
              <a:spLocks noEditPoints="1"/>
            </p:cNvSpPr>
            <p:nvPr/>
          </p:nvSpPr>
          <p:spPr bwMode="auto">
            <a:xfrm>
              <a:off x="7661275" y="1247775"/>
              <a:ext cx="122238" cy="123825"/>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2 w 47"/>
                <a:gd name="T17" fmla="*/ 6 h 47"/>
                <a:gd name="T18" fmla="*/ 19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0 w 47"/>
                <a:gd name="T31" fmla="*/ 21 h 47"/>
                <a:gd name="T32" fmla="*/ 6 w 47"/>
                <a:gd name="T33" fmla="*/ 25 h 47"/>
                <a:gd name="T34" fmla="*/ 6 w 47"/>
                <a:gd name="T35" fmla="*/ 28 h 47"/>
                <a:gd name="T36" fmla="*/ 2 w 47"/>
                <a:gd name="T37" fmla="*/ 34 h 47"/>
                <a:gd name="T38" fmla="*/ 5 w 47"/>
                <a:gd name="T39" fmla="*/ 38 h 47"/>
                <a:gd name="T40" fmla="*/ 12 w 47"/>
                <a:gd name="T41" fmla="*/ 37 h 47"/>
                <a:gd name="T42" fmla="*/ 14 w 47"/>
                <a:gd name="T43" fmla="*/ 39 h 47"/>
                <a:gd name="T44" fmla="*/ 16 w 47"/>
                <a:gd name="T45" fmla="*/ 46 h 47"/>
                <a:gd name="T46" fmla="*/ 20 w 47"/>
                <a:gd name="T47" fmla="*/ 47 h 47"/>
                <a:gd name="T48" fmla="*/ 25 w 47"/>
                <a:gd name="T49" fmla="*/ 42 h 47"/>
                <a:gd name="T50" fmla="*/ 28 w 47"/>
                <a:gd name="T51" fmla="*/ 41 h 47"/>
                <a:gd name="T52" fmla="*/ 33 w 47"/>
                <a:gd name="T53" fmla="*/ 45 h 47"/>
                <a:gd name="T54" fmla="*/ 38 w 47"/>
                <a:gd name="T55" fmla="*/ 42 h 47"/>
                <a:gd name="T56" fmla="*/ 37 w 47"/>
                <a:gd name="T57" fmla="*/ 35 h 47"/>
                <a:gd name="T58" fmla="*/ 39 w 47"/>
                <a:gd name="T59" fmla="*/ 33 h 47"/>
                <a:gd name="T60" fmla="*/ 45 w 47"/>
                <a:gd name="T61" fmla="*/ 32 h 47"/>
                <a:gd name="T62" fmla="*/ 47 w 47"/>
                <a:gd name="T63" fmla="*/ 27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2" y="6"/>
                    <a:pt x="22" y="6"/>
                  </a:cubicBezTo>
                  <a:cubicBezTo>
                    <a:pt x="19" y="6"/>
                    <a:pt x="19" y="6"/>
                    <a:pt x="19" y="6"/>
                  </a:cubicBezTo>
                  <a:cubicBezTo>
                    <a:pt x="19"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0" y="21"/>
                    <a:pt x="0" y="21"/>
                    <a:pt x="0" y="21"/>
                  </a:cubicBezTo>
                  <a:cubicBezTo>
                    <a:pt x="0" y="21"/>
                    <a:pt x="6" y="25"/>
                    <a:pt x="6" y="25"/>
                  </a:cubicBezTo>
                  <a:cubicBezTo>
                    <a:pt x="6" y="28"/>
                    <a:pt x="6" y="28"/>
                    <a:pt x="6" y="28"/>
                  </a:cubicBezTo>
                  <a:cubicBezTo>
                    <a:pt x="6" y="28"/>
                    <a:pt x="2" y="34"/>
                    <a:pt x="2" y="34"/>
                  </a:cubicBezTo>
                  <a:cubicBezTo>
                    <a:pt x="5" y="38"/>
                    <a:pt x="5" y="38"/>
                    <a:pt x="5" y="38"/>
                  </a:cubicBezTo>
                  <a:cubicBezTo>
                    <a:pt x="5" y="39"/>
                    <a:pt x="12" y="37"/>
                    <a:pt x="12" y="37"/>
                  </a:cubicBezTo>
                  <a:cubicBezTo>
                    <a:pt x="14" y="39"/>
                    <a:pt x="14" y="39"/>
                    <a:pt x="14" y="39"/>
                  </a:cubicBezTo>
                  <a:cubicBezTo>
                    <a:pt x="14" y="39"/>
                    <a:pt x="15" y="46"/>
                    <a:pt x="16" y="46"/>
                  </a:cubicBezTo>
                  <a:cubicBezTo>
                    <a:pt x="20" y="47"/>
                    <a:pt x="20" y="47"/>
                    <a:pt x="20" y="47"/>
                  </a:cubicBezTo>
                  <a:cubicBezTo>
                    <a:pt x="21" y="47"/>
                    <a:pt x="25" y="42"/>
                    <a:pt x="25" y="42"/>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5" y="32"/>
                  </a:cubicBezTo>
                  <a:cubicBezTo>
                    <a:pt x="47" y="27"/>
                    <a:pt x="47" y="27"/>
                    <a:pt x="47" y="27"/>
                  </a:cubicBezTo>
                  <a:cubicBezTo>
                    <a:pt x="47" y="26"/>
                    <a:pt x="41" y="22"/>
                    <a:pt x="41" y="22"/>
                  </a:cubicBezTo>
                  <a:close/>
                  <a:moveTo>
                    <a:pt x="31" y="25"/>
                  </a:moveTo>
                  <a:cubicBezTo>
                    <a:pt x="30" y="29"/>
                    <a:pt x="26" y="32"/>
                    <a:pt x="22" y="31"/>
                  </a:cubicBezTo>
                  <a:cubicBezTo>
                    <a:pt x="18" y="30"/>
                    <a:pt x="15" y="26"/>
                    <a:pt x="16" y="22"/>
                  </a:cubicBezTo>
                  <a:cubicBezTo>
                    <a:pt x="17" y="18"/>
                    <a:pt x="21" y="15"/>
                    <a:pt x="25" y="16"/>
                  </a:cubicBezTo>
                  <a:cubicBezTo>
                    <a:pt x="29" y="17"/>
                    <a:pt x="32" y="21"/>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4" name="Freeform 20"/>
          <p:cNvSpPr>
            <a:spLocks noEditPoints="1"/>
          </p:cNvSpPr>
          <p:nvPr/>
        </p:nvSpPr>
        <p:spPr bwMode="auto">
          <a:xfrm>
            <a:off x="3238733" y="3555164"/>
            <a:ext cx="596787" cy="405539"/>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290">
                                          <p:stCondLst>
                                            <p:cond delay="0"/>
                                          </p:stCondLst>
                                        </p:cTn>
                                        <p:tgtEl>
                                          <p:spTgt spid="6"/>
                                        </p:tgtEl>
                                      </p:cBhvr>
                                    </p:animEffect>
                                    <p:anim calcmode="lin" valueType="num">
                                      <p:cBhvr>
                                        <p:cTn id="8" dur="911"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6"/>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6"/>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6"/>
                                        </p:tgtEl>
                                        <p:attrNameLst>
                                          <p:attrName>ppt_y</p:attrName>
                                        </p:attrNameLst>
                                      </p:cBhvr>
                                      <p:tavLst>
                                        <p:tav tm="0" fmla="#ppt_y-sin(pi*$)/81">
                                          <p:val>
                                            <p:fltVal val="0"/>
                                          </p:val>
                                        </p:tav>
                                        <p:tav tm="100000">
                                          <p:val>
                                            <p:fltVal val="1"/>
                                          </p:val>
                                        </p:tav>
                                      </p:tavLst>
                                    </p:anim>
                                    <p:animScale>
                                      <p:cBhvr>
                                        <p:cTn id="13" dur="13">
                                          <p:stCondLst>
                                            <p:cond delay="325"/>
                                          </p:stCondLst>
                                        </p:cTn>
                                        <p:tgtEl>
                                          <p:spTgt spid="6"/>
                                        </p:tgtEl>
                                      </p:cBhvr>
                                      <p:to x="100000" y="60000"/>
                                    </p:animScale>
                                    <p:animScale>
                                      <p:cBhvr>
                                        <p:cTn id="14" dur="83" decel="50000">
                                          <p:stCondLst>
                                            <p:cond delay="338"/>
                                          </p:stCondLst>
                                        </p:cTn>
                                        <p:tgtEl>
                                          <p:spTgt spid="6"/>
                                        </p:tgtEl>
                                      </p:cBhvr>
                                      <p:to x="100000" y="100000"/>
                                    </p:animScale>
                                    <p:animScale>
                                      <p:cBhvr>
                                        <p:cTn id="15" dur="13">
                                          <p:stCondLst>
                                            <p:cond delay="656"/>
                                          </p:stCondLst>
                                        </p:cTn>
                                        <p:tgtEl>
                                          <p:spTgt spid="6"/>
                                        </p:tgtEl>
                                      </p:cBhvr>
                                      <p:to x="100000" y="80000"/>
                                    </p:animScale>
                                    <p:animScale>
                                      <p:cBhvr>
                                        <p:cTn id="16" dur="83" decel="50000">
                                          <p:stCondLst>
                                            <p:cond delay="669"/>
                                          </p:stCondLst>
                                        </p:cTn>
                                        <p:tgtEl>
                                          <p:spTgt spid="6"/>
                                        </p:tgtEl>
                                      </p:cBhvr>
                                      <p:to x="100000" y="100000"/>
                                    </p:animScale>
                                    <p:animScale>
                                      <p:cBhvr>
                                        <p:cTn id="17" dur="13">
                                          <p:stCondLst>
                                            <p:cond delay="821"/>
                                          </p:stCondLst>
                                        </p:cTn>
                                        <p:tgtEl>
                                          <p:spTgt spid="6"/>
                                        </p:tgtEl>
                                      </p:cBhvr>
                                      <p:to x="100000" y="90000"/>
                                    </p:animScale>
                                    <p:animScale>
                                      <p:cBhvr>
                                        <p:cTn id="18" dur="83" decel="50000">
                                          <p:stCondLst>
                                            <p:cond delay="834"/>
                                          </p:stCondLst>
                                        </p:cTn>
                                        <p:tgtEl>
                                          <p:spTgt spid="6"/>
                                        </p:tgtEl>
                                      </p:cBhvr>
                                      <p:to x="100000" y="100000"/>
                                    </p:animScale>
                                    <p:animScale>
                                      <p:cBhvr>
                                        <p:cTn id="19" dur="13">
                                          <p:stCondLst>
                                            <p:cond delay="904"/>
                                          </p:stCondLst>
                                        </p:cTn>
                                        <p:tgtEl>
                                          <p:spTgt spid="6"/>
                                        </p:tgtEl>
                                      </p:cBhvr>
                                      <p:to x="100000" y="95000"/>
                                    </p:animScale>
                                    <p:animScale>
                                      <p:cBhvr>
                                        <p:cTn id="20" dur="83" decel="50000">
                                          <p:stCondLst>
                                            <p:cond delay="917"/>
                                          </p:stCondLst>
                                        </p:cTn>
                                        <p:tgtEl>
                                          <p:spTgt spid="6"/>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250" fill="hold"/>
                                        <p:tgtEl>
                                          <p:spTgt spid="2"/>
                                        </p:tgtEl>
                                        <p:attrNameLst>
                                          <p:attrName>ppt_x</p:attrName>
                                        </p:attrNameLst>
                                      </p:cBhvr>
                                      <p:tavLst>
                                        <p:tav tm="0">
                                          <p:val>
                                            <p:strVal val="#ppt_x"/>
                                          </p:val>
                                        </p:tav>
                                        <p:tav tm="100000">
                                          <p:val>
                                            <p:strVal val="#ppt_x"/>
                                          </p:val>
                                        </p:tav>
                                      </p:tavLst>
                                    </p:anim>
                                    <p:anim calcmode="lin" valueType="num">
                                      <p:cBhvr additive="base">
                                        <p:cTn id="25" dur="250" fill="hold"/>
                                        <p:tgtEl>
                                          <p:spTgt spid="2"/>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250" fill="hold"/>
                                        <p:tgtEl>
                                          <p:spTgt spid="3"/>
                                        </p:tgtEl>
                                        <p:attrNameLst>
                                          <p:attrName>ppt_x</p:attrName>
                                        </p:attrNameLst>
                                      </p:cBhvr>
                                      <p:tavLst>
                                        <p:tav tm="0">
                                          <p:val>
                                            <p:strVal val="#ppt_x"/>
                                          </p:val>
                                        </p:tav>
                                        <p:tav tm="100000">
                                          <p:val>
                                            <p:strVal val="#ppt_x"/>
                                          </p:val>
                                        </p:tav>
                                      </p:tavLst>
                                    </p:anim>
                                    <p:anim calcmode="lin" valueType="num">
                                      <p:cBhvr additive="base">
                                        <p:cTn id="30" dur="250" fill="hold"/>
                                        <p:tgtEl>
                                          <p:spTgt spid="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250" fill="hold"/>
                                        <p:tgtEl>
                                          <p:spTgt spid="10"/>
                                        </p:tgtEl>
                                        <p:attrNameLst>
                                          <p:attrName>ppt_x</p:attrName>
                                        </p:attrNameLst>
                                      </p:cBhvr>
                                      <p:tavLst>
                                        <p:tav tm="0">
                                          <p:val>
                                            <p:strVal val="#ppt_x"/>
                                          </p:val>
                                        </p:tav>
                                        <p:tav tm="100000">
                                          <p:val>
                                            <p:strVal val="#ppt_x"/>
                                          </p:val>
                                        </p:tav>
                                      </p:tavLst>
                                    </p:anim>
                                    <p:anim calcmode="lin" valueType="num">
                                      <p:cBhvr additive="base">
                                        <p:cTn id="35" dur="250" fill="hold"/>
                                        <p:tgtEl>
                                          <p:spTgt spid="1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250" fill="hold"/>
                                        <p:tgtEl>
                                          <p:spTgt spid="21"/>
                                        </p:tgtEl>
                                        <p:attrNameLst>
                                          <p:attrName>ppt_x</p:attrName>
                                        </p:attrNameLst>
                                      </p:cBhvr>
                                      <p:tavLst>
                                        <p:tav tm="0">
                                          <p:val>
                                            <p:strVal val="#ppt_x"/>
                                          </p:val>
                                        </p:tav>
                                        <p:tav tm="100000">
                                          <p:val>
                                            <p:strVal val="#ppt_x"/>
                                          </p:val>
                                        </p:tav>
                                      </p:tavLst>
                                    </p:anim>
                                    <p:anim calcmode="lin" valueType="num">
                                      <p:cBhvr additive="base">
                                        <p:cTn id="40" dur="250" fill="hold"/>
                                        <p:tgtEl>
                                          <p:spTgt spid="2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250" fill="hold"/>
                                        <p:tgtEl>
                                          <p:spTgt spid="17"/>
                                        </p:tgtEl>
                                        <p:attrNameLst>
                                          <p:attrName>ppt_x</p:attrName>
                                        </p:attrNameLst>
                                      </p:cBhvr>
                                      <p:tavLst>
                                        <p:tav tm="0">
                                          <p:val>
                                            <p:strVal val="#ppt_x"/>
                                          </p:val>
                                        </p:tav>
                                        <p:tav tm="100000">
                                          <p:val>
                                            <p:strVal val="#ppt_x"/>
                                          </p:val>
                                        </p:tav>
                                      </p:tavLst>
                                    </p:anim>
                                    <p:anim calcmode="lin" valueType="num">
                                      <p:cBhvr additive="base">
                                        <p:cTn id="45" dur="250" fill="hold"/>
                                        <p:tgtEl>
                                          <p:spTgt spid="1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additive="base">
                                        <p:cTn id="49" dur="250" fill="hold"/>
                                        <p:tgtEl>
                                          <p:spTgt spid="18"/>
                                        </p:tgtEl>
                                        <p:attrNameLst>
                                          <p:attrName>ppt_x</p:attrName>
                                        </p:attrNameLst>
                                      </p:cBhvr>
                                      <p:tavLst>
                                        <p:tav tm="0">
                                          <p:val>
                                            <p:strVal val="#ppt_x"/>
                                          </p:val>
                                        </p:tav>
                                        <p:tav tm="100000">
                                          <p:val>
                                            <p:strVal val="#ppt_x"/>
                                          </p:val>
                                        </p:tav>
                                      </p:tavLst>
                                    </p:anim>
                                    <p:anim calcmode="lin" valueType="num">
                                      <p:cBhvr additive="base">
                                        <p:cTn id="50" dur="250" fill="hold"/>
                                        <p:tgtEl>
                                          <p:spTgt spid="1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4"/>
                                        </p:tgtEl>
                                        <p:attrNameLst>
                                          <p:attrName>style.visibility</p:attrName>
                                        </p:attrNameLst>
                                      </p:cBhvr>
                                      <p:to>
                                        <p:strVal val="visible"/>
                                      </p:to>
                                    </p:set>
                                    <p:anim calcmode="lin" valueType="num">
                                      <p:cBhvr additive="base">
                                        <p:cTn id="54" dur="250" fill="hold"/>
                                        <p:tgtEl>
                                          <p:spTgt spid="4"/>
                                        </p:tgtEl>
                                        <p:attrNameLst>
                                          <p:attrName>ppt_x</p:attrName>
                                        </p:attrNameLst>
                                      </p:cBhvr>
                                      <p:tavLst>
                                        <p:tav tm="0">
                                          <p:val>
                                            <p:strVal val="#ppt_x"/>
                                          </p:val>
                                        </p:tav>
                                        <p:tav tm="100000">
                                          <p:val>
                                            <p:strVal val="#ppt_x"/>
                                          </p:val>
                                        </p:tav>
                                      </p:tavLst>
                                    </p:anim>
                                    <p:anim calcmode="lin" valueType="num">
                                      <p:cBhvr additive="base">
                                        <p:cTn id="55" dur="250" fill="hold"/>
                                        <p:tgtEl>
                                          <p:spTgt spid="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250" fill="hold"/>
                                        <p:tgtEl>
                                          <p:spTgt spid="20"/>
                                        </p:tgtEl>
                                        <p:attrNameLst>
                                          <p:attrName>ppt_x</p:attrName>
                                        </p:attrNameLst>
                                      </p:cBhvr>
                                      <p:tavLst>
                                        <p:tav tm="0">
                                          <p:val>
                                            <p:strVal val="#ppt_x"/>
                                          </p:val>
                                        </p:tav>
                                        <p:tav tm="100000">
                                          <p:val>
                                            <p:strVal val="#ppt_x"/>
                                          </p:val>
                                        </p:tav>
                                      </p:tavLst>
                                    </p:anim>
                                    <p:anim calcmode="lin" valueType="num">
                                      <p:cBhvr additive="base">
                                        <p:cTn id="60" dur="250" fill="hold"/>
                                        <p:tgtEl>
                                          <p:spTgt spid="2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1"/>
                                        </p:tgtEl>
                                        <p:attrNameLst>
                                          <p:attrName>style.visibility</p:attrName>
                                        </p:attrNameLst>
                                      </p:cBhvr>
                                      <p:to>
                                        <p:strVal val="visible"/>
                                      </p:to>
                                    </p:set>
                                    <p:anim calcmode="lin" valueType="num">
                                      <p:cBhvr additive="base">
                                        <p:cTn id="64" dur="250" fill="hold"/>
                                        <p:tgtEl>
                                          <p:spTgt spid="11"/>
                                        </p:tgtEl>
                                        <p:attrNameLst>
                                          <p:attrName>ppt_x</p:attrName>
                                        </p:attrNameLst>
                                      </p:cBhvr>
                                      <p:tavLst>
                                        <p:tav tm="0">
                                          <p:val>
                                            <p:strVal val="#ppt_x"/>
                                          </p:val>
                                        </p:tav>
                                        <p:tav tm="100000">
                                          <p:val>
                                            <p:strVal val="#ppt_x"/>
                                          </p:val>
                                        </p:tav>
                                      </p:tavLst>
                                    </p:anim>
                                    <p:anim calcmode="lin" valueType="num">
                                      <p:cBhvr additive="base">
                                        <p:cTn id="65" dur="250" fill="hold"/>
                                        <p:tgtEl>
                                          <p:spTgt spid="1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2"/>
                                        </p:tgtEl>
                                        <p:attrNameLst>
                                          <p:attrName>style.visibility</p:attrName>
                                        </p:attrNameLst>
                                      </p:cBhvr>
                                      <p:to>
                                        <p:strVal val="visible"/>
                                      </p:to>
                                    </p:set>
                                    <p:anim calcmode="lin" valueType="num">
                                      <p:cBhvr additive="base">
                                        <p:cTn id="69" dur="250" fill="hold"/>
                                        <p:tgtEl>
                                          <p:spTgt spid="12"/>
                                        </p:tgtEl>
                                        <p:attrNameLst>
                                          <p:attrName>ppt_x</p:attrName>
                                        </p:attrNameLst>
                                      </p:cBhvr>
                                      <p:tavLst>
                                        <p:tav tm="0">
                                          <p:val>
                                            <p:strVal val="#ppt_x"/>
                                          </p:val>
                                        </p:tav>
                                        <p:tav tm="100000">
                                          <p:val>
                                            <p:strVal val="#ppt_x"/>
                                          </p:val>
                                        </p:tav>
                                      </p:tavLst>
                                    </p:anim>
                                    <p:anim calcmode="lin" valueType="num">
                                      <p:cBhvr additive="base">
                                        <p:cTn id="70" dur="250" fill="hold"/>
                                        <p:tgtEl>
                                          <p:spTgt spid="12"/>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
                                        </p:tgtEl>
                                        <p:attrNameLst>
                                          <p:attrName>style.visibility</p:attrName>
                                        </p:attrNameLst>
                                      </p:cBhvr>
                                      <p:to>
                                        <p:strVal val="visible"/>
                                      </p:to>
                                    </p:set>
                                    <p:anim calcmode="lin" valueType="num">
                                      <p:cBhvr additive="base">
                                        <p:cTn id="74" dur="250" fill="hold"/>
                                        <p:tgtEl>
                                          <p:spTgt spid="5"/>
                                        </p:tgtEl>
                                        <p:attrNameLst>
                                          <p:attrName>ppt_x</p:attrName>
                                        </p:attrNameLst>
                                      </p:cBhvr>
                                      <p:tavLst>
                                        <p:tav tm="0">
                                          <p:val>
                                            <p:strVal val="#ppt_x"/>
                                          </p:val>
                                        </p:tav>
                                        <p:tav tm="100000">
                                          <p:val>
                                            <p:strVal val="#ppt_x"/>
                                          </p:val>
                                        </p:tav>
                                      </p:tavLst>
                                    </p:anim>
                                    <p:anim calcmode="lin" valueType="num">
                                      <p:cBhvr additive="base">
                                        <p:cTn id="75" dur="250" fill="hold"/>
                                        <p:tgtEl>
                                          <p:spTgt spid="5"/>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additive="base">
                                        <p:cTn id="79" dur="250" fill="hold"/>
                                        <p:tgtEl>
                                          <p:spTgt spid="24"/>
                                        </p:tgtEl>
                                        <p:attrNameLst>
                                          <p:attrName>ppt_x</p:attrName>
                                        </p:attrNameLst>
                                      </p:cBhvr>
                                      <p:tavLst>
                                        <p:tav tm="0">
                                          <p:val>
                                            <p:strVal val="#ppt_x"/>
                                          </p:val>
                                        </p:tav>
                                        <p:tav tm="100000">
                                          <p:val>
                                            <p:strVal val="#ppt_x"/>
                                          </p:val>
                                        </p:tav>
                                      </p:tavLst>
                                    </p:anim>
                                    <p:anim calcmode="lin" valueType="num">
                                      <p:cBhvr additive="base">
                                        <p:cTn id="80" dur="250" fill="hold"/>
                                        <p:tgtEl>
                                          <p:spTgt spid="2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additive="base">
                                        <p:cTn id="84" dur="250" fill="hold"/>
                                        <p:tgtEl>
                                          <p:spTgt spid="15"/>
                                        </p:tgtEl>
                                        <p:attrNameLst>
                                          <p:attrName>ppt_x</p:attrName>
                                        </p:attrNameLst>
                                      </p:cBhvr>
                                      <p:tavLst>
                                        <p:tav tm="0">
                                          <p:val>
                                            <p:strVal val="#ppt_x"/>
                                          </p:val>
                                        </p:tav>
                                        <p:tav tm="100000">
                                          <p:val>
                                            <p:strVal val="#ppt_x"/>
                                          </p:val>
                                        </p:tav>
                                      </p:tavLst>
                                    </p:anim>
                                    <p:anim calcmode="lin" valueType="num">
                                      <p:cBhvr additive="base">
                                        <p:cTn id="85" dur="250" fill="hold"/>
                                        <p:tgtEl>
                                          <p:spTgt spid="1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16"/>
                                        </p:tgtEl>
                                        <p:attrNameLst>
                                          <p:attrName>style.visibility</p:attrName>
                                        </p:attrNameLst>
                                      </p:cBhvr>
                                      <p:to>
                                        <p:strVal val="visible"/>
                                      </p:to>
                                    </p:set>
                                    <p:anim calcmode="lin" valueType="num">
                                      <p:cBhvr additive="base">
                                        <p:cTn id="89" dur="250" fill="hold"/>
                                        <p:tgtEl>
                                          <p:spTgt spid="16"/>
                                        </p:tgtEl>
                                        <p:attrNameLst>
                                          <p:attrName>ppt_x</p:attrName>
                                        </p:attrNameLst>
                                      </p:cBhvr>
                                      <p:tavLst>
                                        <p:tav tm="0">
                                          <p:val>
                                            <p:strVal val="#ppt_x"/>
                                          </p:val>
                                        </p:tav>
                                        <p:tav tm="100000">
                                          <p:val>
                                            <p:strVal val="#ppt_x"/>
                                          </p:val>
                                        </p:tav>
                                      </p:tavLst>
                                    </p:anim>
                                    <p:anim calcmode="lin" valueType="num">
                                      <p:cBhvr additive="base">
                                        <p:cTn id="90" dur="250" fill="hold"/>
                                        <p:tgtEl>
                                          <p:spTgt spid="16"/>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9"/>
                                        </p:tgtEl>
                                        <p:attrNameLst>
                                          <p:attrName>style.visibility</p:attrName>
                                        </p:attrNameLst>
                                      </p:cBhvr>
                                      <p:to>
                                        <p:strVal val="visible"/>
                                      </p:to>
                                    </p:set>
                                    <p:anim calcmode="lin" valueType="num">
                                      <p:cBhvr additive="base">
                                        <p:cTn id="94" dur="250" fill="hold"/>
                                        <p:tgtEl>
                                          <p:spTgt spid="9"/>
                                        </p:tgtEl>
                                        <p:attrNameLst>
                                          <p:attrName>ppt_x</p:attrName>
                                        </p:attrNameLst>
                                      </p:cBhvr>
                                      <p:tavLst>
                                        <p:tav tm="0">
                                          <p:val>
                                            <p:strVal val="#ppt_x"/>
                                          </p:val>
                                        </p:tav>
                                        <p:tav tm="100000">
                                          <p:val>
                                            <p:strVal val="#ppt_x"/>
                                          </p:val>
                                        </p:tav>
                                      </p:tavLst>
                                    </p:anim>
                                    <p:anim calcmode="lin" valueType="num">
                                      <p:cBhvr additive="base">
                                        <p:cTn id="95" dur="250" fill="hold"/>
                                        <p:tgtEl>
                                          <p:spTgt spid="9"/>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9"/>
                                        </p:tgtEl>
                                        <p:attrNameLst>
                                          <p:attrName>style.visibility</p:attrName>
                                        </p:attrNameLst>
                                      </p:cBhvr>
                                      <p:to>
                                        <p:strVal val="visible"/>
                                      </p:to>
                                    </p:set>
                                    <p:anim calcmode="lin" valueType="num">
                                      <p:cBhvr additive="base">
                                        <p:cTn id="99" dur="250" fill="hold"/>
                                        <p:tgtEl>
                                          <p:spTgt spid="19"/>
                                        </p:tgtEl>
                                        <p:attrNameLst>
                                          <p:attrName>ppt_x</p:attrName>
                                        </p:attrNameLst>
                                      </p:cBhvr>
                                      <p:tavLst>
                                        <p:tav tm="0">
                                          <p:val>
                                            <p:strVal val="#ppt_x"/>
                                          </p:val>
                                        </p:tav>
                                        <p:tav tm="100000">
                                          <p:val>
                                            <p:strVal val="#ppt_x"/>
                                          </p:val>
                                        </p:tav>
                                      </p:tavLst>
                                    </p:anim>
                                    <p:anim calcmode="lin" valueType="num">
                                      <p:cBhvr additive="base">
                                        <p:cTn id="100" dur="250" fill="hold"/>
                                        <p:tgtEl>
                                          <p:spTgt spid="1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250" fill="hold"/>
                                        <p:tgtEl>
                                          <p:spTgt spid="13"/>
                                        </p:tgtEl>
                                        <p:attrNameLst>
                                          <p:attrName>ppt_x</p:attrName>
                                        </p:attrNameLst>
                                      </p:cBhvr>
                                      <p:tavLst>
                                        <p:tav tm="0">
                                          <p:val>
                                            <p:strVal val="#ppt_x"/>
                                          </p:val>
                                        </p:tav>
                                        <p:tav tm="100000">
                                          <p:val>
                                            <p:strVal val="#ppt_x"/>
                                          </p:val>
                                        </p:tav>
                                      </p:tavLst>
                                    </p:anim>
                                    <p:anim calcmode="lin" valueType="num">
                                      <p:cBhvr additive="base">
                                        <p:cTn id="105" dur="250" fill="hold"/>
                                        <p:tgtEl>
                                          <p:spTgt spid="13"/>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4"/>
                                        </p:tgtEl>
                                        <p:attrNameLst>
                                          <p:attrName>style.visibility</p:attrName>
                                        </p:attrNameLst>
                                      </p:cBhvr>
                                      <p:to>
                                        <p:strVal val="visible"/>
                                      </p:to>
                                    </p:set>
                                    <p:anim calcmode="lin" valueType="num">
                                      <p:cBhvr additive="base">
                                        <p:cTn id="109" dur="250" fill="hold"/>
                                        <p:tgtEl>
                                          <p:spTgt spid="14"/>
                                        </p:tgtEl>
                                        <p:attrNameLst>
                                          <p:attrName>ppt_x</p:attrName>
                                        </p:attrNameLst>
                                      </p:cBhvr>
                                      <p:tavLst>
                                        <p:tav tm="0">
                                          <p:val>
                                            <p:strVal val="#ppt_x"/>
                                          </p:val>
                                        </p:tav>
                                        <p:tav tm="100000">
                                          <p:val>
                                            <p:strVal val="#ppt_x"/>
                                          </p:val>
                                        </p:tav>
                                      </p:tavLst>
                                    </p:anim>
                                    <p:anim calcmode="lin" valueType="num">
                                      <p:cBhvr additive="base">
                                        <p:cTn id="11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9" grpId="0" animBg="1"/>
      <p:bldP spid="10" grpId="0" animBg="1"/>
      <p:bldP spid="11" grpId="0" animBg="1"/>
      <p:bldP spid="12" grpId="0"/>
      <p:bldP spid="13" grpId="0" animBg="1"/>
      <p:bldP spid="14" grpId="0"/>
      <p:bldP spid="15" grpId="0" animBg="1"/>
      <p:bldP spid="16" grpId="0"/>
      <p:bldP spid="17" grpId="0" animBg="1"/>
      <p:bldP spid="18" grpId="0"/>
      <p:bldP spid="19" grpId="0" animBg="1"/>
      <p:bldP spid="20" grpId="0" animBg="1"/>
      <p:bldP spid="2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What Makes Stronger?</a:t>
            </a:r>
          </a:p>
        </p:txBody>
      </p:sp>
      <p:sp>
        <p:nvSpPr>
          <p:cNvPr id="4" name="Freeform 5"/>
          <p:cNvSpPr/>
          <p:nvPr/>
        </p:nvSpPr>
        <p:spPr bwMode="auto">
          <a:xfrm rot="6321300">
            <a:off x="2446235" y="2849851"/>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5"/>
          <p:cNvSpPr/>
          <p:nvPr/>
        </p:nvSpPr>
        <p:spPr bwMode="auto">
          <a:xfrm rot="5400000">
            <a:off x="2717293" y="3568870"/>
            <a:ext cx="611411" cy="727661"/>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14305163">
            <a:off x="5303497" y="3347018"/>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 name="Freeform 6"/>
          <p:cNvSpPr/>
          <p:nvPr/>
        </p:nvSpPr>
        <p:spPr bwMode="auto">
          <a:xfrm rot="12075584">
            <a:off x="3987887" y="2635158"/>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7"/>
          <p:cNvSpPr/>
          <p:nvPr/>
        </p:nvSpPr>
        <p:spPr bwMode="auto">
          <a:xfrm rot="9401162">
            <a:off x="3306695" y="2685361"/>
            <a:ext cx="563928" cy="67115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8"/>
          <p:cNvSpPr/>
          <p:nvPr/>
        </p:nvSpPr>
        <p:spPr bwMode="auto">
          <a:xfrm rot="12075584">
            <a:off x="4584363" y="2512356"/>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9"/>
          <p:cNvSpPr/>
          <p:nvPr/>
        </p:nvSpPr>
        <p:spPr bwMode="auto">
          <a:xfrm rot="10525093">
            <a:off x="3549085" y="203360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pic>
        <p:nvPicPr>
          <p:cNvPr id="11" name="Picture 10"/>
          <p:cNvPicPr>
            <a:picLocks noChangeAspect="1"/>
          </p:cNvPicPr>
          <p:nvPr/>
        </p:nvPicPr>
        <p:blipFill rotWithShape="1">
          <a:blip r:embed="rId2" cstate="print">
            <a:extLst>
              <a:ext uri="{28A0092B-C50C-407E-A947-70E740481C1C}">
                <a14:useLocalDpi xmlns:a14="http://schemas.microsoft.com/office/drawing/2010/main" val="0"/>
              </a:ext>
            </a:extLst>
          </a:blip>
          <a:srcRect l="19221" t="29398" r="17922" b="13718"/>
          <a:stretch>
            <a:fillRect/>
          </a:stretch>
        </p:blipFill>
        <p:spPr>
          <a:xfrm>
            <a:off x="3126261" y="3385709"/>
            <a:ext cx="2421025" cy="1460618"/>
          </a:xfrm>
          <a:prstGeom prst="rect">
            <a:avLst/>
          </a:prstGeom>
        </p:spPr>
      </p:pic>
      <p:sp>
        <p:nvSpPr>
          <p:cNvPr id="12" name="Rectangle 11"/>
          <p:cNvSpPr/>
          <p:nvPr/>
        </p:nvSpPr>
        <p:spPr>
          <a:xfrm>
            <a:off x="3497961" y="3563941"/>
            <a:ext cx="1677625" cy="104329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bwMode="auto">
          <a:xfrm rot="12887238">
            <a:off x="5272379" y="2651917"/>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 name="Freeform 14"/>
          <p:cNvSpPr/>
          <p:nvPr/>
        </p:nvSpPr>
        <p:spPr bwMode="auto">
          <a:xfrm rot="13100585">
            <a:off x="5181428" y="1842067"/>
            <a:ext cx="741733" cy="88276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Freeform 15"/>
          <p:cNvSpPr/>
          <p:nvPr/>
        </p:nvSpPr>
        <p:spPr bwMode="auto">
          <a:xfrm rot="9634643">
            <a:off x="2686687" y="2226073"/>
            <a:ext cx="672624" cy="80051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7" name="Oval 16"/>
          <p:cNvSpPr/>
          <p:nvPr/>
        </p:nvSpPr>
        <p:spPr>
          <a:xfrm>
            <a:off x="5954749" y="2212003"/>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8" name="Oval 17"/>
          <p:cNvSpPr/>
          <p:nvPr/>
        </p:nvSpPr>
        <p:spPr>
          <a:xfrm>
            <a:off x="6113255" y="2986062"/>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9" name="Oval 18"/>
          <p:cNvSpPr/>
          <p:nvPr/>
        </p:nvSpPr>
        <p:spPr>
          <a:xfrm>
            <a:off x="4243141" y="1534697"/>
            <a:ext cx="941238" cy="946638"/>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0" name="Oval 19"/>
          <p:cNvSpPr/>
          <p:nvPr/>
        </p:nvSpPr>
        <p:spPr>
          <a:xfrm>
            <a:off x="2799750" y="1276413"/>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1" name="Oval 20"/>
          <p:cNvSpPr/>
          <p:nvPr/>
        </p:nvSpPr>
        <p:spPr>
          <a:xfrm>
            <a:off x="1625074" y="2118048"/>
            <a:ext cx="941238" cy="946638"/>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2" name="Oval 21"/>
          <p:cNvSpPr/>
          <p:nvPr/>
        </p:nvSpPr>
        <p:spPr>
          <a:xfrm>
            <a:off x="1811911" y="349109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3" name="Oval 22"/>
          <p:cNvSpPr/>
          <p:nvPr/>
        </p:nvSpPr>
        <p:spPr>
          <a:xfrm>
            <a:off x="5851637" y="1378286"/>
            <a:ext cx="754400" cy="758729"/>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4" name="Oval 23"/>
          <p:cNvSpPr/>
          <p:nvPr/>
        </p:nvSpPr>
        <p:spPr>
          <a:xfrm>
            <a:off x="6789400" y="2356914"/>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5" name="Oval 24"/>
          <p:cNvSpPr/>
          <p:nvPr/>
        </p:nvSpPr>
        <p:spPr>
          <a:xfrm>
            <a:off x="5023876" y="1038058"/>
            <a:ext cx="754400" cy="758729"/>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6" name="Oval 25"/>
          <p:cNvSpPr/>
          <p:nvPr/>
        </p:nvSpPr>
        <p:spPr>
          <a:xfrm>
            <a:off x="3799987" y="1305555"/>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8" name="Oval 27"/>
          <p:cNvSpPr/>
          <p:nvPr/>
        </p:nvSpPr>
        <p:spPr>
          <a:xfrm>
            <a:off x="2215239" y="1597148"/>
            <a:ext cx="536787" cy="539867"/>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29" name="Oval 28"/>
          <p:cNvSpPr/>
          <p:nvPr/>
        </p:nvSpPr>
        <p:spPr>
          <a:xfrm>
            <a:off x="1558905" y="3032904"/>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0" name="Oval 29"/>
          <p:cNvSpPr/>
          <p:nvPr/>
        </p:nvSpPr>
        <p:spPr>
          <a:xfrm>
            <a:off x="4336773" y="967360"/>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1" name="Oval 30"/>
          <p:cNvSpPr/>
          <p:nvPr/>
        </p:nvSpPr>
        <p:spPr>
          <a:xfrm>
            <a:off x="6583874" y="1838413"/>
            <a:ext cx="536787" cy="539867"/>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32" name="Group 31"/>
          <p:cNvGrpSpPr/>
          <p:nvPr/>
        </p:nvGrpSpPr>
        <p:grpSpPr>
          <a:xfrm>
            <a:off x="3712789" y="2187033"/>
            <a:ext cx="338478" cy="326940"/>
            <a:chOff x="5099140" y="1309474"/>
            <a:chExt cx="439257" cy="424283"/>
          </a:xfrm>
          <a:solidFill>
            <a:schemeClr val="bg1"/>
          </a:solidFill>
        </p:grpSpPr>
        <p:sp>
          <p:nvSpPr>
            <p:cNvPr id="3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47" name="Freeform 35"/>
          <p:cNvSpPr>
            <a:spLocks noEditPoints="1"/>
          </p:cNvSpPr>
          <p:nvPr/>
        </p:nvSpPr>
        <p:spPr bwMode="auto">
          <a:xfrm>
            <a:off x="5104556" y="1234897"/>
            <a:ext cx="549350" cy="37061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48" name="Group 47"/>
          <p:cNvGrpSpPr/>
          <p:nvPr/>
        </p:nvGrpSpPr>
        <p:grpSpPr>
          <a:xfrm>
            <a:off x="6146810" y="2385980"/>
            <a:ext cx="399527" cy="407412"/>
            <a:chOff x="7160655" y="2178006"/>
            <a:chExt cx="379359" cy="386846"/>
          </a:xfrm>
          <a:solidFill>
            <a:schemeClr val="bg1"/>
          </a:solidFill>
        </p:grpSpPr>
        <p:sp>
          <p:nvSpPr>
            <p:cNvPr id="4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2" name="Group 51"/>
          <p:cNvGrpSpPr/>
          <p:nvPr/>
        </p:nvGrpSpPr>
        <p:grpSpPr>
          <a:xfrm>
            <a:off x="4725019" y="2658211"/>
            <a:ext cx="428440" cy="428440"/>
            <a:chOff x="6352022" y="2360197"/>
            <a:chExt cx="406813" cy="406813"/>
          </a:xfrm>
          <a:solidFill>
            <a:schemeClr val="bg1"/>
          </a:solidFill>
        </p:grpSpPr>
        <p:sp>
          <p:nvSpPr>
            <p:cNvPr id="5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6" name="Group 55"/>
          <p:cNvGrpSpPr/>
          <p:nvPr/>
        </p:nvGrpSpPr>
        <p:grpSpPr>
          <a:xfrm>
            <a:off x="5401076" y="2013554"/>
            <a:ext cx="433698" cy="396899"/>
            <a:chOff x="6726389" y="1486674"/>
            <a:chExt cx="411805" cy="376863"/>
          </a:xfrm>
          <a:solidFill>
            <a:schemeClr val="bg1"/>
          </a:solidFill>
        </p:grpSpPr>
        <p:sp>
          <p:nvSpPr>
            <p:cNvPr id="5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Freeform 55"/>
          <p:cNvSpPr>
            <a:spLocks noEditPoints="1"/>
          </p:cNvSpPr>
          <p:nvPr/>
        </p:nvSpPr>
        <p:spPr bwMode="auto">
          <a:xfrm>
            <a:off x="6945315" y="2513972"/>
            <a:ext cx="452096" cy="473124"/>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1" name="Freeform 61"/>
          <p:cNvSpPr/>
          <p:nvPr/>
        </p:nvSpPr>
        <p:spPr bwMode="auto">
          <a:xfrm>
            <a:off x="1856501" y="2356914"/>
            <a:ext cx="478380" cy="496781"/>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62" name="Freeform 62"/>
          <p:cNvSpPr>
            <a:spLocks noEditPoints="1"/>
          </p:cNvSpPr>
          <p:nvPr/>
        </p:nvSpPr>
        <p:spPr bwMode="auto">
          <a:xfrm>
            <a:off x="6372026" y="3133964"/>
            <a:ext cx="378498" cy="509923"/>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4456876" y="1808974"/>
            <a:ext cx="499408" cy="370614"/>
            <a:chOff x="5129089" y="3156352"/>
            <a:chExt cx="474198" cy="351905"/>
          </a:xfrm>
          <a:solidFill>
            <a:schemeClr val="bg1"/>
          </a:solidFill>
        </p:grpSpPr>
        <p:sp>
          <p:nvSpPr>
            <p:cNvPr id="64"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65"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66" name="Group 65"/>
          <p:cNvGrpSpPr/>
          <p:nvPr/>
        </p:nvGrpSpPr>
        <p:grpSpPr>
          <a:xfrm>
            <a:off x="2762671" y="2375536"/>
            <a:ext cx="423423" cy="384262"/>
            <a:chOff x="5159039" y="3837700"/>
            <a:chExt cx="431771" cy="391838"/>
          </a:xfrm>
          <a:solidFill>
            <a:schemeClr val="bg1"/>
          </a:solidFill>
        </p:grpSpPr>
        <p:sp>
          <p:nvSpPr>
            <p:cNvPr id="67"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8"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1"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72" name="Group 71"/>
          <p:cNvGrpSpPr/>
          <p:nvPr/>
        </p:nvGrpSpPr>
        <p:grpSpPr>
          <a:xfrm>
            <a:off x="2566310" y="3066938"/>
            <a:ext cx="341701" cy="428440"/>
            <a:chOff x="5106627" y="2260366"/>
            <a:chExt cx="324452" cy="406813"/>
          </a:xfrm>
          <a:solidFill>
            <a:schemeClr val="bg1"/>
          </a:solidFill>
        </p:grpSpPr>
        <p:sp>
          <p:nvSpPr>
            <p:cNvPr id="73"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3022998" y="1507227"/>
            <a:ext cx="549350" cy="483638"/>
            <a:chOff x="6040049" y="4182118"/>
            <a:chExt cx="521619" cy="459224"/>
          </a:xfrm>
          <a:solidFill>
            <a:schemeClr val="bg1"/>
          </a:solidFill>
        </p:grpSpPr>
        <p:sp>
          <p:nvSpPr>
            <p:cNvPr id="78"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3" name="Group 82"/>
          <p:cNvGrpSpPr/>
          <p:nvPr/>
        </p:nvGrpSpPr>
        <p:grpSpPr>
          <a:xfrm>
            <a:off x="5578706" y="3583379"/>
            <a:ext cx="322450" cy="349322"/>
            <a:chOff x="6941027" y="4788593"/>
            <a:chExt cx="359392" cy="389342"/>
          </a:xfrm>
          <a:solidFill>
            <a:schemeClr val="bg1"/>
          </a:solidFill>
        </p:grpSpPr>
        <p:sp>
          <p:nvSpPr>
            <p:cNvPr id="84"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87" name="Group 86"/>
          <p:cNvGrpSpPr/>
          <p:nvPr/>
        </p:nvGrpSpPr>
        <p:grpSpPr>
          <a:xfrm>
            <a:off x="6052965" y="1556033"/>
            <a:ext cx="373673" cy="421470"/>
            <a:chOff x="5513440" y="1766202"/>
            <a:chExt cx="429274" cy="484183"/>
          </a:xfrm>
          <a:solidFill>
            <a:schemeClr val="bg1"/>
          </a:solidFill>
        </p:grpSpPr>
        <p:sp>
          <p:nvSpPr>
            <p:cNvPr id="88"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91" name="Group 90"/>
          <p:cNvGrpSpPr/>
          <p:nvPr/>
        </p:nvGrpSpPr>
        <p:grpSpPr>
          <a:xfrm>
            <a:off x="5431961" y="2793698"/>
            <a:ext cx="399527" cy="396900"/>
            <a:chOff x="6853673" y="3715407"/>
            <a:chExt cx="379359" cy="376864"/>
          </a:xfrm>
          <a:solidFill>
            <a:schemeClr val="bg1"/>
          </a:solidFill>
        </p:grpSpPr>
        <p:sp>
          <p:nvSpPr>
            <p:cNvPr id="92" name="Freeform 150"/>
            <p:cNvSpPr>
              <a:spLocks noEditPoints="1"/>
            </p:cNvSpPr>
            <p:nvPr/>
          </p:nvSpPr>
          <p:spPr bwMode="auto">
            <a:xfrm>
              <a:off x="6853673" y="3715407"/>
              <a:ext cx="379359" cy="376864"/>
            </a:xfrm>
            <a:custGeom>
              <a:avLst/>
              <a:gdLst>
                <a:gd name="T0" fmla="*/ 57 w 114"/>
                <a:gd name="T1" fmla="*/ 0 h 114"/>
                <a:gd name="T2" fmla="*/ 0 w 114"/>
                <a:gd name="T3" fmla="*/ 57 h 114"/>
                <a:gd name="T4" fmla="*/ 57 w 114"/>
                <a:gd name="T5" fmla="*/ 114 h 114"/>
                <a:gd name="T6" fmla="*/ 114 w 114"/>
                <a:gd name="T7" fmla="*/ 57 h 114"/>
                <a:gd name="T8" fmla="*/ 57 w 114"/>
                <a:gd name="T9" fmla="*/ 0 h 114"/>
                <a:gd name="T10" fmla="*/ 57 w 114"/>
                <a:gd name="T11" fmla="*/ 108 h 114"/>
                <a:gd name="T12" fmla="*/ 6 w 114"/>
                <a:gd name="T13" fmla="*/ 57 h 114"/>
                <a:gd name="T14" fmla="*/ 57 w 114"/>
                <a:gd name="T15" fmla="*/ 6 h 114"/>
                <a:gd name="T16" fmla="*/ 108 w 114"/>
                <a:gd name="T17" fmla="*/ 57 h 114"/>
                <a:gd name="T18" fmla="*/ 57 w 114"/>
                <a:gd name="T19" fmla="*/ 10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4">
                  <a:moveTo>
                    <a:pt x="57" y="0"/>
                  </a:moveTo>
                  <a:cubicBezTo>
                    <a:pt x="25" y="0"/>
                    <a:pt x="0" y="25"/>
                    <a:pt x="0" y="57"/>
                  </a:cubicBezTo>
                  <a:cubicBezTo>
                    <a:pt x="0" y="89"/>
                    <a:pt x="25" y="114"/>
                    <a:pt x="57" y="114"/>
                  </a:cubicBezTo>
                  <a:cubicBezTo>
                    <a:pt x="89" y="114"/>
                    <a:pt x="114" y="89"/>
                    <a:pt x="114" y="57"/>
                  </a:cubicBezTo>
                  <a:cubicBezTo>
                    <a:pt x="114" y="25"/>
                    <a:pt x="89" y="0"/>
                    <a:pt x="57" y="0"/>
                  </a:cubicBezTo>
                  <a:close/>
                  <a:moveTo>
                    <a:pt x="57" y="108"/>
                  </a:moveTo>
                  <a:cubicBezTo>
                    <a:pt x="29" y="108"/>
                    <a:pt x="6" y="85"/>
                    <a:pt x="6" y="57"/>
                  </a:cubicBezTo>
                  <a:cubicBezTo>
                    <a:pt x="6" y="29"/>
                    <a:pt x="29" y="6"/>
                    <a:pt x="57" y="6"/>
                  </a:cubicBezTo>
                  <a:cubicBezTo>
                    <a:pt x="85" y="6"/>
                    <a:pt x="108" y="29"/>
                    <a:pt x="108" y="57"/>
                  </a:cubicBezTo>
                  <a:cubicBezTo>
                    <a:pt x="108" y="85"/>
                    <a:pt x="85" y="108"/>
                    <a:pt x="57"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3" name="Rectangle 151"/>
            <p:cNvSpPr>
              <a:spLocks noChangeArrowheads="1"/>
            </p:cNvSpPr>
            <p:nvPr/>
          </p:nvSpPr>
          <p:spPr bwMode="auto">
            <a:xfrm>
              <a:off x="6998429" y="3987447"/>
              <a:ext cx="22463"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4" name="Rectangle 152"/>
            <p:cNvSpPr>
              <a:spLocks noChangeArrowheads="1"/>
            </p:cNvSpPr>
            <p:nvPr/>
          </p:nvSpPr>
          <p:spPr bwMode="auto">
            <a:xfrm>
              <a:off x="7033370"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5" name="Rectangle 153"/>
            <p:cNvSpPr>
              <a:spLocks noChangeArrowheads="1"/>
            </p:cNvSpPr>
            <p:nvPr/>
          </p:nvSpPr>
          <p:spPr bwMode="auto">
            <a:xfrm>
              <a:off x="7068311" y="3987447"/>
              <a:ext cx="19966" cy="4242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96" name="Freeform 154"/>
            <p:cNvSpPr/>
            <p:nvPr/>
          </p:nvSpPr>
          <p:spPr bwMode="auto">
            <a:xfrm>
              <a:off x="6970976" y="3822725"/>
              <a:ext cx="82362" cy="84857"/>
            </a:xfrm>
            <a:custGeom>
              <a:avLst/>
              <a:gdLst>
                <a:gd name="T0" fmla="*/ 19 w 25"/>
                <a:gd name="T1" fmla="*/ 22 h 25"/>
                <a:gd name="T2" fmla="*/ 22 w 25"/>
                <a:gd name="T3" fmla="*/ 25 h 25"/>
                <a:gd name="T4" fmla="*/ 25 w 25"/>
                <a:gd name="T5" fmla="*/ 22 h 25"/>
                <a:gd name="T6" fmla="*/ 22 w 25"/>
                <a:gd name="T7" fmla="*/ 19 h 25"/>
                <a:gd name="T8" fmla="*/ 21 w 25"/>
                <a:gd name="T9" fmla="*/ 19 h 25"/>
                <a:gd name="T10" fmla="*/ 0 w 25"/>
                <a:gd name="T11" fmla="*/ 0 h 25"/>
                <a:gd name="T12" fmla="*/ 19 w 25"/>
                <a:gd name="T13" fmla="*/ 22 h 25"/>
                <a:gd name="T14" fmla="*/ 19 w 25"/>
                <a:gd name="T15" fmla="*/ 2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19" y="22"/>
                  </a:moveTo>
                  <a:cubicBezTo>
                    <a:pt x="19" y="24"/>
                    <a:pt x="20" y="25"/>
                    <a:pt x="22" y="25"/>
                  </a:cubicBezTo>
                  <a:cubicBezTo>
                    <a:pt x="24" y="25"/>
                    <a:pt x="25" y="24"/>
                    <a:pt x="25" y="22"/>
                  </a:cubicBezTo>
                  <a:cubicBezTo>
                    <a:pt x="25" y="21"/>
                    <a:pt x="24" y="19"/>
                    <a:pt x="22" y="19"/>
                  </a:cubicBezTo>
                  <a:cubicBezTo>
                    <a:pt x="22" y="19"/>
                    <a:pt x="22" y="19"/>
                    <a:pt x="21" y="19"/>
                  </a:cubicBezTo>
                  <a:cubicBezTo>
                    <a:pt x="0" y="0"/>
                    <a:pt x="0" y="0"/>
                    <a:pt x="0" y="0"/>
                  </a:cubicBezTo>
                  <a:cubicBezTo>
                    <a:pt x="19" y="22"/>
                    <a:pt x="19" y="22"/>
                    <a:pt x="19" y="22"/>
                  </a:cubicBezTo>
                  <a:cubicBezTo>
                    <a:pt x="19" y="22"/>
                    <a:pt x="19" y="22"/>
                    <a:pt x="1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155"/>
            <p:cNvSpPr/>
            <p:nvPr/>
          </p:nvSpPr>
          <p:spPr bwMode="auto">
            <a:xfrm>
              <a:off x="6921060" y="3987447"/>
              <a:ext cx="22463" cy="19966"/>
            </a:xfrm>
            <a:custGeom>
              <a:avLst/>
              <a:gdLst>
                <a:gd name="T0" fmla="*/ 0 w 9"/>
                <a:gd name="T1" fmla="*/ 6 h 8"/>
                <a:gd name="T2" fmla="*/ 3 w 9"/>
                <a:gd name="T3" fmla="*/ 8 h 8"/>
                <a:gd name="T4" fmla="*/ 9 w 9"/>
                <a:gd name="T5" fmla="*/ 1 h 8"/>
                <a:gd name="T6" fmla="*/ 7 w 9"/>
                <a:gd name="T7" fmla="*/ 0 h 8"/>
                <a:gd name="T8" fmla="*/ 0 w 9"/>
                <a:gd name="T9" fmla="*/ 6 h 8"/>
              </a:gdLst>
              <a:ahLst/>
              <a:cxnLst>
                <a:cxn ang="0">
                  <a:pos x="T0" y="T1"/>
                </a:cxn>
                <a:cxn ang="0">
                  <a:pos x="T2" y="T3"/>
                </a:cxn>
                <a:cxn ang="0">
                  <a:pos x="T4" y="T5"/>
                </a:cxn>
                <a:cxn ang="0">
                  <a:pos x="T6" y="T7"/>
                </a:cxn>
                <a:cxn ang="0">
                  <a:pos x="T8" y="T9"/>
                </a:cxn>
              </a:cxnLst>
              <a:rect l="0" t="0" r="r" b="b"/>
              <a:pathLst>
                <a:path w="9" h="8">
                  <a:moveTo>
                    <a:pt x="0" y="6"/>
                  </a:moveTo>
                  <a:lnTo>
                    <a:pt x="3" y="8"/>
                  </a:lnTo>
                  <a:lnTo>
                    <a:pt x="9" y="1"/>
                  </a:lnTo>
                  <a:lnTo>
                    <a:pt x="7" y="0"/>
                  </a:ln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8" name="Freeform 156"/>
            <p:cNvSpPr/>
            <p:nvPr/>
          </p:nvSpPr>
          <p:spPr bwMode="auto">
            <a:xfrm>
              <a:off x="6901094" y="3942523"/>
              <a:ext cx="27454" cy="14975"/>
            </a:xfrm>
            <a:custGeom>
              <a:avLst/>
              <a:gdLst>
                <a:gd name="T0" fmla="*/ 9 w 11"/>
                <a:gd name="T1" fmla="*/ 0 h 6"/>
                <a:gd name="T2" fmla="*/ 0 w 11"/>
                <a:gd name="T3" fmla="*/ 3 h 6"/>
                <a:gd name="T4" fmla="*/ 1 w 11"/>
                <a:gd name="T5" fmla="*/ 6 h 6"/>
                <a:gd name="T6" fmla="*/ 11 w 11"/>
                <a:gd name="T7" fmla="*/ 3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lnTo>
                    <a:pt x="0" y="3"/>
                  </a:lnTo>
                  <a:lnTo>
                    <a:pt x="1" y="6"/>
                  </a:lnTo>
                  <a:lnTo>
                    <a:pt x="11" y="3"/>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157"/>
            <p:cNvSpPr/>
            <p:nvPr/>
          </p:nvSpPr>
          <p:spPr bwMode="auto">
            <a:xfrm>
              <a:off x="6933538" y="3790281"/>
              <a:ext cx="19966" cy="22463"/>
            </a:xfrm>
            <a:custGeom>
              <a:avLst/>
              <a:gdLst>
                <a:gd name="T0" fmla="*/ 0 w 8"/>
                <a:gd name="T1" fmla="*/ 3 h 9"/>
                <a:gd name="T2" fmla="*/ 7 w 8"/>
                <a:gd name="T3" fmla="*/ 9 h 9"/>
                <a:gd name="T4" fmla="*/ 8 w 8"/>
                <a:gd name="T5" fmla="*/ 7 h 9"/>
                <a:gd name="T6" fmla="*/ 2 w 8"/>
                <a:gd name="T7" fmla="*/ 0 h 9"/>
                <a:gd name="T8" fmla="*/ 0 w 8"/>
                <a:gd name="T9" fmla="*/ 3 h 9"/>
              </a:gdLst>
              <a:ahLst/>
              <a:cxnLst>
                <a:cxn ang="0">
                  <a:pos x="T0" y="T1"/>
                </a:cxn>
                <a:cxn ang="0">
                  <a:pos x="T2" y="T3"/>
                </a:cxn>
                <a:cxn ang="0">
                  <a:pos x="T4" y="T5"/>
                </a:cxn>
                <a:cxn ang="0">
                  <a:pos x="T6" y="T7"/>
                </a:cxn>
                <a:cxn ang="0">
                  <a:pos x="T8" y="T9"/>
                </a:cxn>
              </a:cxnLst>
              <a:rect l="0" t="0" r="r" b="b"/>
              <a:pathLst>
                <a:path w="8" h="9">
                  <a:moveTo>
                    <a:pt x="0" y="3"/>
                  </a:moveTo>
                  <a:lnTo>
                    <a:pt x="7" y="9"/>
                  </a:lnTo>
                  <a:lnTo>
                    <a:pt x="8" y="7"/>
                  </a:lnTo>
                  <a:lnTo>
                    <a:pt x="2"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158"/>
            <p:cNvSpPr/>
            <p:nvPr/>
          </p:nvSpPr>
          <p:spPr bwMode="auto">
            <a:xfrm>
              <a:off x="6903589" y="3840196"/>
              <a:ext cx="27454" cy="12480"/>
            </a:xfrm>
            <a:custGeom>
              <a:avLst/>
              <a:gdLst>
                <a:gd name="T0" fmla="*/ 11 w 11"/>
                <a:gd name="T1" fmla="*/ 3 h 5"/>
                <a:gd name="T2" fmla="*/ 2 w 11"/>
                <a:gd name="T3" fmla="*/ 0 h 5"/>
                <a:gd name="T4" fmla="*/ 0 w 11"/>
                <a:gd name="T5" fmla="*/ 3 h 5"/>
                <a:gd name="T6" fmla="*/ 10 w 11"/>
                <a:gd name="T7" fmla="*/ 5 h 5"/>
                <a:gd name="T8" fmla="*/ 11 w 11"/>
                <a:gd name="T9" fmla="*/ 3 h 5"/>
              </a:gdLst>
              <a:ahLst/>
              <a:cxnLst>
                <a:cxn ang="0">
                  <a:pos x="T0" y="T1"/>
                </a:cxn>
                <a:cxn ang="0">
                  <a:pos x="T2" y="T3"/>
                </a:cxn>
                <a:cxn ang="0">
                  <a:pos x="T4" y="T5"/>
                </a:cxn>
                <a:cxn ang="0">
                  <a:pos x="T6" y="T7"/>
                </a:cxn>
                <a:cxn ang="0">
                  <a:pos x="T8" y="T9"/>
                </a:cxn>
              </a:cxnLst>
              <a:rect l="0" t="0" r="r" b="b"/>
              <a:pathLst>
                <a:path w="11" h="5">
                  <a:moveTo>
                    <a:pt x="11" y="3"/>
                  </a:moveTo>
                  <a:lnTo>
                    <a:pt x="2" y="0"/>
                  </a:lnTo>
                  <a:lnTo>
                    <a:pt x="0" y="3"/>
                  </a:lnTo>
                  <a:lnTo>
                    <a:pt x="10" y="5"/>
                  </a:lnTo>
                  <a:lnTo>
                    <a:pt x="1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Rectangle 159"/>
            <p:cNvSpPr>
              <a:spLocks noChangeArrowheads="1"/>
            </p:cNvSpPr>
            <p:nvPr/>
          </p:nvSpPr>
          <p:spPr bwMode="auto">
            <a:xfrm>
              <a:off x="7040858" y="3750348"/>
              <a:ext cx="7488" cy="22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2" name="Freeform 160"/>
            <p:cNvSpPr/>
            <p:nvPr/>
          </p:nvSpPr>
          <p:spPr bwMode="auto">
            <a:xfrm>
              <a:off x="6973471" y="3760331"/>
              <a:ext cx="17471" cy="22463"/>
            </a:xfrm>
            <a:custGeom>
              <a:avLst/>
              <a:gdLst>
                <a:gd name="T0" fmla="*/ 7 w 7"/>
                <a:gd name="T1" fmla="*/ 8 h 9"/>
                <a:gd name="T2" fmla="*/ 3 w 7"/>
                <a:gd name="T3" fmla="*/ 0 h 9"/>
                <a:gd name="T4" fmla="*/ 0 w 7"/>
                <a:gd name="T5" fmla="*/ 2 h 9"/>
                <a:gd name="T6" fmla="*/ 4 w 7"/>
                <a:gd name="T7" fmla="*/ 9 h 9"/>
                <a:gd name="T8" fmla="*/ 7 w 7"/>
                <a:gd name="T9" fmla="*/ 8 h 9"/>
              </a:gdLst>
              <a:ahLst/>
              <a:cxnLst>
                <a:cxn ang="0">
                  <a:pos x="T0" y="T1"/>
                </a:cxn>
                <a:cxn ang="0">
                  <a:pos x="T2" y="T3"/>
                </a:cxn>
                <a:cxn ang="0">
                  <a:pos x="T4" y="T5"/>
                </a:cxn>
                <a:cxn ang="0">
                  <a:pos x="T6" y="T7"/>
                </a:cxn>
                <a:cxn ang="0">
                  <a:pos x="T8" y="T9"/>
                </a:cxn>
              </a:cxnLst>
              <a:rect l="0" t="0" r="r" b="b"/>
              <a:pathLst>
                <a:path w="7" h="9">
                  <a:moveTo>
                    <a:pt x="7" y="8"/>
                  </a:moveTo>
                  <a:lnTo>
                    <a:pt x="3" y="0"/>
                  </a:lnTo>
                  <a:lnTo>
                    <a:pt x="0" y="2"/>
                  </a:lnTo>
                  <a:lnTo>
                    <a:pt x="4" y="9"/>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3" name="Freeform 161"/>
            <p:cNvSpPr/>
            <p:nvPr/>
          </p:nvSpPr>
          <p:spPr bwMode="auto">
            <a:xfrm>
              <a:off x="7088277" y="3760331"/>
              <a:ext cx="12480" cy="27454"/>
            </a:xfrm>
            <a:custGeom>
              <a:avLst/>
              <a:gdLst>
                <a:gd name="T0" fmla="*/ 0 w 5"/>
                <a:gd name="T1" fmla="*/ 9 h 11"/>
                <a:gd name="T2" fmla="*/ 2 w 5"/>
                <a:gd name="T3" fmla="*/ 11 h 11"/>
                <a:gd name="T4" fmla="*/ 5 w 5"/>
                <a:gd name="T5" fmla="*/ 2 h 11"/>
                <a:gd name="T6" fmla="*/ 2 w 5"/>
                <a:gd name="T7" fmla="*/ 0 h 11"/>
                <a:gd name="T8" fmla="*/ 0 w 5"/>
                <a:gd name="T9" fmla="*/ 9 h 11"/>
              </a:gdLst>
              <a:ahLst/>
              <a:cxnLst>
                <a:cxn ang="0">
                  <a:pos x="T0" y="T1"/>
                </a:cxn>
                <a:cxn ang="0">
                  <a:pos x="T2" y="T3"/>
                </a:cxn>
                <a:cxn ang="0">
                  <a:pos x="T4" y="T5"/>
                </a:cxn>
                <a:cxn ang="0">
                  <a:pos x="T6" y="T7"/>
                </a:cxn>
                <a:cxn ang="0">
                  <a:pos x="T8" y="T9"/>
                </a:cxn>
              </a:cxnLst>
              <a:rect l="0" t="0" r="r" b="b"/>
              <a:pathLst>
                <a:path w="5" h="11">
                  <a:moveTo>
                    <a:pt x="0" y="9"/>
                  </a:moveTo>
                  <a:lnTo>
                    <a:pt x="2" y="11"/>
                  </a:lnTo>
                  <a:lnTo>
                    <a:pt x="5" y="2"/>
                  </a:lnTo>
                  <a:lnTo>
                    <a:pt x="2" y="0"/>
                  </a:ln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162"/>
            <p:cNvSpPr/>
            <p:nvPr/>
          </p:nvSpPr>
          <p:spPr bwMode="auto">
            <a:xfrm>
              <a:off x="7130706" y="3987447"/>
              <a:ext cx="22463" cy="19966"/>
            </a:xfrm>
            <a:custGeom>
              <a:avLst/>
              <a:gdLst>
                <a:gd name="T0" fmla="*/ 0 w 9"/>
                <a:gd name="T1" fmla="*/ 1 h 8"/>
                <a:gd name="T2" fmla="*/ 8 w 9"/>
                <a:gd name="T3" fmla="*/ 8 h 8"/>
                <a:gd name="T4" fmla="*/ 9 w 9"/>
                <a:gd name="T5" fmla="*/ 6 h 8"/>
                <a:gd name="T6" fmla="*/ 3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lnTo>
                    <a:pt x="8" y="8"/>
                  </a:lnTo>
                  <a:lnTo>
                    <a:pt x="9" y="6"/>
                  </a:lnTo>
                  <a:lnTo>
                    <a:pt x="3" y="0"/>
                  </a:ln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Freeform 163"/>
            <p:cNvSpPr/>
            <p:nvPr/>
          </p:nvSpPr>
          <p:spPr bwMode="auto">
            <a:xfrm>
              <a:off x="7158159" y="3942523"/>
              <a:ext cx="24958" cy="14975"/>
            </a:xfrm>
            <a:custGeom>
              <a:avLst/>
              <a:gdLst>
                <a:gd name="T0" fmla="*/ 0 w 10"/>
                <a:gd name="T1" fmla="*/ 3 h 6"/>
                <a:gd name="T2" fmla="*/ 9 w 10"/>
                <a:gd name="T3" fmla="*/ 6 h 6"/>
                <a:gd name="T4" fmla="*/ 10 w 10"/>
                <a:gd name="T5" fmla="*/ 3 h 6"/>
                <a:gd name="T6" fmla="*/ 1 w 10"/>
                <a:gd name="T7" fmla="*/ 0 h 6"/>
                <a:gd name="T8" fmla="*/ 0 w 10"/>
                <a:gd name="T9" fmla="*/ 3 h 6"/>
              </a:gdLst>
              <a:ahLst/>
              <a:cxnLst>
                <a:cxn ang="0">
                  <a:pos x="T0" y="T1"/>
                </a:cxn>
                <a:cxn ang="0">
                  <a:pos x="T2" y="T3"/>
                </a:cxn>
                <a:cxn ang="0">
                  <a:pos x="T4" y="T5"/>
                </a:cxn>
                <a:cxn ang="0">
                  <a:pos x="T6" y="T7"/>
                </a:cxn>
                <a:cxn ang="0">
                  <a:pos x="T8" y="T9"/>
                </a:cxn>
              </a:cxnLst>
              <a:rect l="0" t="0" r="r" b="b"/>
              <a:pathLst>
                <a:path w="10" h="6">
                  <a:moveTo>
                    <a:pt x="0" y="3"/>
                  </a:moveTo>
                  <a:lnTo>
                    <a:pt x="9" y="6"/>
                  </a:lnTo>
                  <a:lnTo>
                    <a:pt x="10" y="3"/>
                  </a:lnTo>
                  <a:lnTo>
                    <a:pt x="1" y="0"/>
                  </a:ln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6" name="Freeform 164"/>
            <p:cNvSpPr/>
            <p:nvPr/>
          </p:nvSpPr>
          <p:spPr bwMode="auto">
            <a:xfrm>
              <a:off x="7128209" y="3790281"/>
              <a:ext cx="22463" cy="22463"/>
            </a:xfrm>
            <a:custGeom>
              <a:avLst/>
              <a:gdLst>
                <a:gd name="T0" fmla="*/ 9 w 9"/>
                <a:gd name="T1" fmla="*/ 3 h 9"/>
                <a:gd name="T2" fmla="*/ 8 w 9"/>
                <a:gd name="T3" fmla="*/ 0 h 9"/>
                <a:gd name="T4" fmla="*/ 0 w 9"/>
                <a:gd name="T5" fmla="*/ 7 h 9"/>
                <a:gd name="T6" fmla="*/ 2 w 9"/>
                <a:gd name="T7" fmla="*/ 9 h 9"/>
                <a:gd name="T8" fmla="*/ 9 w 9"/>
                <a:gd name="T9" fmla="*/ 3 h 9"/>
              </a:gdLst>
              <a:ahLst/>
              <a:cxnLst>
                <a:cxn ang="0">
                  <a:pos x="T0" y="T1"/>
                </a:cxn>
                <a:cxn ang="0">
                  <a:pos x="T2" y="T3"/>
                </a:cxn>
                <a:cxn ang="0">
                  <a:pos x="T4" y="T5"/>
                </a:cxn>
                <a:cxn ang="0">
                  <a:pos x="T6" y="T7"/>
                </a:cxn>
                <a:cxn ang="0">
                  <a:pos x="T8" y="T9"/>
                </a:cxn>
              </a:cxnLst>
              <a:rect l="0" t="0" r="r" b="b"/>
              <a:pathLst>
                <a:path w="9" h="9">
                  <a:moveTo>
                    <a:pt x="9" y="3"/>
                  </a:moveTo>
                  <a:lnTo>
                    <a:pt x="8" y="0"/>
                  </a:lnTo>
                  <a:lnTo>
                    <a:pt x="0" y="7"/>
                  </a:lnTo>
                  <a:lnTo>
                    <a:pt x="2" y="9"/>
                  </a:lnTo>
                  <a:lnTo>
                    <a:pt x="9"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7" name="Freeform 165"/>
            <p:cNvSpPr/>
            <p:nvPr/>
          </p:nvSpPr>
          <p:spPr bwMode="auto">
            <a:xfrm>
              <a:off x="7153167" y="3840196"/>
              <a:ext cx="27454" cy="12480"/>
            </a:xfrm>
            <a:custGeom>
              <a:avLst/>
              <a:gdLst>
                <a:gd name="T0" fmla="*/ 10 w 11"/>
                <a:gd name="T1" fmla="*/ 0 h 5"/>
                <a:gd name="T2" fmla="*/ 0 w 11"/>
                <a:gd name="T3" fmla="*/ 3 h 5"/>
                <a:gd name="T4" fmla="*/ 2 w 11"/>
                <a:gd name="T5" fmla="*/ 5 h 5"/>
                <a:gd name="T6" fmla="*/ 11 w 11"/>
                <a:gd name="T7" fmla="*/ 3 h 5"/>
                <a:gd name="T8" fmla="*/ 10 w 11"/>
                <a:gd name="T9" fmla="*/ 0 h 5"/>
              </a:gdLst>
              <a:ahLst/>
              <a:cxnLst>
                <a:cxn ang="0">
                  <a:pos x="T0" y="T1"/>
                </a:cxn>
                <a:cxn ang="0">
                  <a:pos x="T2" y="T3"/>
                </a:cxn>
                <a:cxn ang="0">
                  <a:pos x="T4" y="T5"/>
                </a:cxn>
                <a:cxn ang="0">
                  <a:pos x="T6" y="T7"/>
                </a:cxn>
                <a:cxn ang="0">
                  <a:pos x="T8" y="T9"/>
                </a:cxn>
              </a:cxnLst>
              <a:rect l="0" t="0" r="r" b="b"/>
              <a:pathLst>
                <a:path w="11" h="5">
                  <a:moveTo>
                    <a:pt x="10" y="0"/>
                  </a:moveTo>
                  <a:lnTo>
                    <a:pt x="0" y="3"/>
                  </a:lnTo>
                  <a:lnTo>
                    <a:pt x="2" y="5"/>
                  </a:lnTo>
                  <a:lnTo>
                    <a:pt x="11" y="3"/>
                  </a:lnTo>
                  <a:lnTo>
                    <a:pt x="1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Rectangle 166"/>
            <p:cNvSpPr>
              <a:spLocks noChangeArrowheads="1"/>
            </p:cNvSpPr>
            <p:nvPr/>
          </p:nvSpPr>
          <p:spPr bwMode="auto">
            <a:xfrm>
              <a:off x="6893606" y="3890112"/>
              <a:ext cx="24958"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09" name="Rectangle 167"/>
            <p:cNvSpPr>
              <a:spLocks noChangeArrowheads="1"/>
            </p:cNvSpPr>
            <p:nvPr/>
          </p:nvSpPr>
          <p:spPr bwMode="auto">
            <a:xfrm>
              <a:off x="7170638" y="3892607"/>
              <a:ext cx="27454" cy="7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110" name="Group 109"/>
          <p:cNvGrpSpPr/>
          <p:nvPr/>
        </p:nvGrpSpPr>
        <p:grpSpPr>
          <a:xfrm>
            <a:off x="2013808" y="3705978"/>
            <a:ext cx="315417" cy="410041"/>
            <a:chOff x="6421904" y="4798576"/>
            <a:chExt cx="299494" cy="389342"/>
          </a:xfrm>
          <a:solidFill>
            <a:schemeClr val="bg1"/>
          </a:solidFill>
        </p:grpSpPr>
        <p:sp>
          <p:nvSpPr>
            <p:cNvPr id="111"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2"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3" name="Group 112"/>
          <p:cNvGrpSpPr/>
          <p:nvPr/>
        </p:nvGrpSpPr>
        <p:grpSpPr>
          <a:xfrm>
            <a:off x="6652338" y="1944723"/>
            <a:ext cx="402154" cy="327244"/>
            <a:chOff x="1550139" y="1314466"/>
            <a:chExt cx="509139" cy="414300"/>
          </a:xfrm>
          <a:solidFill>
            <a:schemeClr val="bg1"/>
          </a:solidFill>
        </p:grpSpPr>
        <p:sp>
          <p:nvSpPr>
            <p:cNvPr id="114"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17" name="Group 116"/>
          <p:cNvGrpSpPr/>
          <p:nvPr/>
        </p:nvGrpSpPr>
        <p:grpSpPr>
          <a:xfrm>
            <a:off x="4467391" y="1109083"/>
            <a:ext cx="297017" cy="295309"/>
            <a:chOff x="2306360" y="1306978"/>
            <a:chExt cx="434268" cy="431771"/>
          </a:xfrm>
          <a:solidFill>
            <a:schemeClr val="bg1"/>
          </a:solidFill>
        </p:grpSpPr>
        <p:sp>
          <p:nvSpPr>
            <p:cNvPr id="118"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9"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0"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1"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22" name="Group 121"/>
          <p:cNvGrpSpPr/>
          <p:nvPr/>
        </p:nvGrpSpPr>
        <p:grpSpPr>
          <a:xfrm>
            <a:off x="3935292" y="1446840"/>
            <a:ext cx="266176" cy="226049"/>
            <a:chOff x="2950272" y="1314466"/>
            <a:chExt cx="496661" cy="421788"/>
          </a:xfrm>
          <a:solidFill>
            <a:schemeClr val="bg1"/>
          </a:solidFill>
        </p:grpSpPr>
        <p:sp>
          <p:nvSpPr>
            <p:cNvPr id="123"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25"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29" name="Freeform 45"/>
          <p:cNvSpPr>
            <a:spLocks noEditPoints="1"/>
          </p:cNvSpPr>
          <p:nvPr/>
        </p:nvSpPr>
        <p:spPr bwMode="auto">
          <a:xfrm>
            <a:off x="4143379" y="2753991"/>
            <a:ext cx="252943" cy="32621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1" name="Group 130"/>
          <p:cNvGrpSpPr/>
          <p:nvPr/>
        </p:nvGrpSpPr>
        <p:grpSpPr>
          <a:xfrm>
            <a:off x="1639507" y="3124887"/>
            <a:ext cx="339889" cy="334495"/>
            <a:chOff x="1587575" y="2265358"/>
            <a:chExt cx="314468" cy="309477"/>
          </a:xfrm>
          <a:solidFill>
            <a:schemeClr val="bg1"/>
          </a:solidFill>
        </p:grpSpPr>
        <p:sp>
          <p:nvSpPr>
            <p:cNvPr id="13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4" name="Group 133"/>
          <p:cNvGrpSpPr/>
          <p:nvPr/>
        </p:nvGrpSpPr>
        <p:grpSpPr>
          <a:xfrm>
            <a:off x="2365829" y="1739567"/>
            <a:ext cx="235605" cy="268104"/>
            <a:chOff x="2927811" y="2108124"/>
            <a:chExt cx="361887" cy="411804"/>
          </a:xfrm>
          <a:solidFill>
            <a:schemeClr val="bg1"/>
          </a:solidFill>
        </p:grpSpPr>
        <p:sp>
          <p:nvSpPr>
            <p:cNvPr id="135"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39" name="Group 138"/>
          <p:cNvGrpSpPr/>
          <p:nvPr/>
        </p:nvGrpSpPr>
        <p:grpSpPr>
          <a:xfrm>
            <a:off x="2765098" y="3805858"/>
            <a:ext cx="409996" cy="302838"/>
            <a:chOff x="2563427" y="3717902"/>
            <a:chExt cx="439257" cy="324452"/>
          </a:xfrm>
          <a:solidFill>
            <a:schemeClr val="bg1"/>
          </a:solidFill>
        </p:grpSpPr>
        <p:sp>
          <p:nvSpPr>
            <p:cNvPr id="140"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43" name="Freeform 145"/>
          <p:cNvSpPr/>
          <p:nvPr/>
        </p:nvSpPr>
        <p:spPr bwMode="auto">
          <a:xfrm>
            <a:off x="3414929" y="2828065"/>
            <a:ext cx="326059" cy="256189"/>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250" fill="hold"/>
                                        <p:tgtEl>
                                          <p:spTgt spid="11"/>
                                        </p:tgtEl>
                                        <p:attrNameLst>
                                          <p:attrName>ppt_x</p:attrName>
                                        </p:attrNameLst>
                                      </p:cBhvr>
                                      <p:tavLst>
                                        <p:tav tm="0">
                                          <p:val>
                                            <p:strVal val="#ppt_x"/>
                                          </p:val>
                                        </p:tav>
                                        <p:tav tm="100000">
                                          <p:val>
                                            <p:strVal val="#ppt_x"/>
                                          </p:val>
                                        </p:tav>
                                      </p:tavLst>
                                    </p:anim>
                                    <p:anim calcmode="lin" valueType="num">
                                      <p:cBhvr additive="base">
                                        <p:cTn id="13" dur="250" fill="hold"/>
                                        <p:tgtEl>
                                          <p:spTgt spid="1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250" fill="hold"/>
                                        <p:tgtEl>
                                          <p:spTgt spid="12"/>
                                        </p:tgtEl>
                                        <p:attrNameLst>
                                          <p:attrName>ppt_x</p:attrName>
                                        </p:attrNameLst>
                                      </p:cBhvr>
                                      <p:tavLst>
                                        <p:tav tm="0">
                                          <p:val>
                                            <p:strVal val="#ppt_x"/>
                                          </p:val>
                                        </p:tav>
                                        <p:tav tm="100000">
                                          <p:val>
                                            <p:strVal val="#ppt_x"/>
                                          </p:val>
                                        </p:tav>
                                      </p:tavLst>
                                    </p:anim>
                                    <p:anim calcmode="lin" valueType="num">
                                      <p:cBhvr additive="base">
                                        <p:cTn id="18" dur="25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250" fill="hold"/>
                                        <p:tgtEl>
                                          <p:spTgt spid="4"/>
                                        </p:tgtEl>
                                        <p:attrNameLst>
                                          <p:attrName>ppt_x</p:attrName>
                                        </p:attrNameLst>
                                      </p:cBhvr>
                                      <p:tavLst>
                                        <p:tav tm="0">
                                          <p:val>
                                            <p:strVal val="#ppt_x"/>
                                          </p:val>
                                        </p:tav>
                                        <p:tav tm="100000">
                                          <p:val>
                                            <p:strVal val="#ppt_x"/>
                                          </p:val>
                                        </p:tav>
                                      </p:tavLst>
                                    </p:anim>
                                    <p:anim calcmode="lin" valueType="num">
                                      <p:cBhvr additive="base">
                                        <p:cTn id="23" dur="250" fill="hold"/>
                                        <p:tgtEl>
                                          <p:spTgt spid="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250" fill="hold"/>
                                        <p:tgtEl>
                                          <p:spTgt spid="5"/>
                                        </p:tgtEl>
                                        <p:attrNameLst>
                                          <p:attrName>ppt_x</p:attrName>
                                        </p:attrNameLst>
                                      </p:cBhvr>
                                      <p:tavLst>
                                        <p:tav tm="0">
                                          <p:val>
                                            <p:strVal val="#ppt_x"/>
                                          </p:val>
                                        </p:tav>
                                        <p:tav tm="100000">
                                          <p:val>
                                            <p:strVal val="#ppt_x"/>
                                          </p:val>
                                        </p:tav>
                                      </p:tavLst>
                                    </p:anim>
                                    <p:anim calcmode="lin" valueType="num">
                                      <p:cBhvr additive="base">
                                        <p:cTn id="28" dur="25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250" fill="hold"/>
                                        <p:tgtEl>
                                          <p:spTgt spid="9"/>
                                        </p:tgtEl>
                                        <p:attrNameLst>
                                          <p:attrName>ppt_x</p:attrName>
                                        </p:attrNameLst>
                                      </p:cBhvr>
                                      <p:tavLst>
                                        <p:tav tm="0">
                                          <p:val>
                                            <p:strVal val="#ppt_x"/>
                                          </p:val>
                                        </p:tav>
                                        <p:tav tm="100000">
                                          <p:val>
                                            <p:strVal val="#ppt_x"/>
                                          </p:val>
                                        </p:tav>
                                      </p:tavLst>
                                    </p:anim>
                                    <p:anim calcmode="lin" valueType="num">
                                      <p:cBhvr additive="base">
                                        <p:cTn id="43" dur="250" fill="hold"/>
                                        <p:tgtEl>
                                          <p:spTgt spid="9"/>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250" fill="hold"/>
                                        <p:tgtEl>
                                          <p:spTgt spid="10"/>
                                        </p:tgtEl>
                                        <p:attrNameLst>
                                          <p:attrName>ppt_x</p:attrName>
                                        </p:attrNameLst>
                                      </p:cBhvr>
                                      <p:tavLst>
                                        <p:tav tm="0">
                                          <p:val>
                                            <p:strVal val="#ppt_x"/>
                                          </p:val>
                                        </p:tav>
                                        <p:tav tm="100000">
                                          <p:val>
                                            <p:strVal val="#ppt_x"/>
                                          </p:val>
                                        </p:tav>
                                      </p:tavLst>
                                    </p:anim>
                                    <p:anim calcmode="lin" valueType="num">
                                      <p:cBhvr additive="base">
                                        <p:cTn id="48" dur="250" fill="hold"/>
                                        <p:tgtEl>
                                          <p:spTgt spid="1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250" fill="hold"/>
                                        <p:tgtEl>
                                          <p:spTgt spid="14"/>
                                        </p:tgtEl>
                                        <p:attrNameLst>
                                          <p:attrName>ppt_x</p:attrName>
                                        </p:attrNameLst>
                                      </p:cBhvr>
                                      <p:tavLst>
                                        <p:tav tm="0">
                                          <p:val>
                                            <p:strVal val="#ppt_x"/>
                                          </p:val>
                                        </p:tav>
                                        <p:tav tm="100000">
                                          <p:val>
                                            <p:strVal val="#ppt_x"/>
                                          </p:val>
                                        </p:tav>
                                      </p:tavLst>
                                    </p:anim>
                                    <p:anim calcmode="lin" valueType="num">
                                      <p:cBhvr additive="base">
                                        <p:cTn id="53" dur="250" fill="hold"/>
                                        <p:tgtEl>
                                          <p:spTgt spid="14"/>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250" fill="hold"/>
                                        <p:tgtEl>
                                          <p:spTgt spid="15"/>
                                        </p:tgtEl>
                                        <p:attrNameLst>
                                          <p:attrName>ppt_x</p:attrName>
                                        </p:attrNameLst>
                                      </p:cBhvr>
                                      <p:tavLst>
                                        <p:tav tm="0">
                                          <p:val>
                                            <p:strVal val="#ppt_x"/>
                                          </p:val>
                                        </p:tav>
                                        <p:tav tm="100000">
                                          <p:val>
                                            <p:strVal val="#ppt_x"/>
                                          </p:val>
                                        </p:tav>
                                      </p:tavLst>
                                    </p:anim>
                                    <p:anim calcmode="lin" valueType="num">
                                      <p:cBhvr additive="base">
                                        <p:cTn id="58" dur="250" fill="hold"/>
                                        <p:tgtEl>
                                          <p:spTgt spid="15"/>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250" fill="hold"/>
                                        <p:tgtEl>
                                          <p:spTgt spid="16"/>
                                        </p:tgtEl>
                                        <p:attrNameLst>
                                          <p:attrName>ppt_x</p:attrName>
                                        </p:attrNameLst>
                                      </p:cBhvr>
                                      <p:tavLst>
                                        <p:tav tm="0">
                                          <p:val>
                                            <p:strVal val="#ppt_x"/>
                                          </p:val>
                                        </p:tav>
                                        <p:tav tm="100000">
                                          <p:val>
                                            <p:strVal val="#ppt_x"/>
                                          </p:val>
                                        </p:tav>
                                      </p:tavLst>
                                    </p:anim>
                                    <p:anim calcmode="lin" valueType="num">
                                      <p:cBhvr additive="base">
                                        <p:cTn id="63" dur="25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250" fill="hold"/>
                                        <p:tgtEl>
                                          <p:spTgt spid="17"/>
                                        </p:tgtEl>
                                        <p:attrNameLst>
                                          <p:attrName>ppt_x</p:attrName>
                                        </p:attrNameLst>
                                      </p:cBhvr>
                                      <p:tavLst>
                                        <p:tav tm="0">
                                          <p:val>
                                            <p:strVal val="#ppt_x"/>
                                          </p:val>
                                        </p:tav>
                                        <p:tav tm="100000">
                                          <p:val>
                                            <p:strVal val="#ppt_x"/>
                                          </p:val>
                                        </p:tav>
                                      </p:tavLst>
                                    </p:anim>
                                    <p:anim calcmode="lin" valueType="num">
                                      <p:cBhvr additive="base">
                                        <p:cTn id="68" dur="250" fill="hold"/>
                                        <p:tgtEl>
                                          <p:spTgt spid="1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250" fill="hold"/>
                                        <p:tgtEl>
                                          <p:spTgt spid="18"/>
                                        </p:tgtEl>
                                        <p:attrNameLst>
                                          <p:attrName>ppt_x</p:attrName>
                                        </p:attrNameLst>
                                      </p:cBhvr>
                                      <p:tavLst>
                                        <p:tav tm="0">
                                          <p:val>
                                            <p:strVal val="#ppt_x"/>
                                          </p:val>
                                        </p:tav>
                                        <p:tav tm="100000">
                                          <p:val>
                                            <p:strVal val="#ppt_x"/>
                                          </p:val>
                                        </p:tav>
                                      </p:tavLst>
                                    </p:anim>
                                    <p:anim calcmode="lin" valueType="num">
                                      <p:cBhvr additive="base">
                                        <p:cTn id="73" dur="250" fill="hold"/>
                                        <p:tgtEl>
                                          <p:spTgt spid="18"/>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19"/>
                                        </p:tgtEl>
                                        <p:attrNameLst>
                                          <p:attrName>style.visibility</p:attrName>
                                        </p:attrNameLst>
                                      </p:cBhvr>
                                      <p:to>
                                        <p:strVal val="visible"/>
                                      </p:to>
                                    </p:set>
                                    <p:anim calcmode="lin" valueType="num">
                                      <p:cBhvr additive="base">
                                        <p:cTn id="77" dur="250" fill="hold"/>
                                        <p:tgtEl>
                                          <p:spTgt spid="19"/>
                                        </p:tgtEl>
                                        <p:attrNameLst>
                                          <p:attrName>ppt_x</p:attrName>
                                        </p:attrNameLst>
                                      </p:cBhvr>
                                      <p:tavLst>
                                        <p:tav tm="0">
                                          <p:val>
                                            <p:strVal val="#ppt_x"/>
                                          </p:val>
                                        </p:tav>
                                        <p:tav tm="100000">
                                          <p:val>
                                            <p:strVal val="#ppt_x"/>
                                          </p:val>
                                        </p:tav>
                                      </p:tavLst>
                                    </p:anim>
                                    <p:anim calcmode="lin" valueType="num">
                                      <p:cBhvr additive="base">
                                        <p:cTn id="78" dur="250" fill="hold"/>
                                        <p:tgtEl>
                                          <p:spTgt spid="19"/>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 calcmode="lin" valueType="num">
                                      <p:cBhvr additive="base">
                                        <p:cTn id="82" dur="250" fill="hold"/>
                                        <p:tgtEl>
                                          <p:spTgt spid="20"/>
                                        </p:tgtEl>
                                        <p:attrNameLst>
                                          <p:attrName>ppt_x</p:attrName>
                                        </p:attrNameLst>
                                      </p:cBhvr>
                                      <p:tavLst>
                                        <p:tav tm="0">
                                          <p:val>
                                            <p:strVal val="#ppt_x"/>
                                          </p:val>
                                        </p:tav>
                                        <p:tav tm="100000">
                                          <p:val>
                                            <p:strVal val="#ppt_x"/>
                                          </p:val>
                                        </p:tav>
                                      </p:tavLst>
                                    </p:anim>
                                    <p:anim calcmode="lin" valueType="num">
                                      <p:cBhvr additive="base">
                                        <p:cTn id="83" dur="250" fill="hold"/>
                                        <p:tgtEl>
                                          <p:spTgt spid="20"/>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1"/>
                                        </p:tgtEl>
                                        <p:attrNameLst>
                                          <p:attrName>style.visibility</p:attrName>
                                        </p:attrNameLst>
                                      </p:cBhvr>
                                      <p:to>
                                        <p:strVal val="visible"/>
                                      </p:to>
                                    </p:set>
                                    <p:anim calcmode="lin" valueType="num">
                                      <p:cBhvr additive="base">
                                        <p:cTn id="87" dur="250" fill="hold"/>
                                        <p:tgtEl>
                                          <p:spTgt spid="21"/>
                                        </p:tgtEl>
                                        <p:attrNameLst>
                                          <p:attrName>ppt_x</p:attrName>
                                        </p:attrNameLst>
                                      </p:cBhvr>
                                      <p:tavLst>
                                        <p:tav tm="0">
                                          <p:val>
                                            <p:strVal val="#ppt_x"/>
                                          </p:val>
                                        </p:tav>
                                        <p:tav tm="100000">
                                          <p:val>
                                            <p:strVal val="#ppt_x"/>
                                          </p:val>
                                        </p:tav>
                                      </p:tavLst>
                                    </p:anim>
                                    <p:anim calcmode="lin" valueType="num">
                                      <p:cBhvr additive="base">
                                        <p:cTn id="88" dur="250" fill="hold"/>
                                        <p:tgtEl>
                                          <p:spTgt spid="2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 calcmode="lin" valueType="num">
                                      <p:cBhvr additive="base">
                                        <p:cTn id="92" dur="250" fill="hold"/>
                                        <p:tgtEl>
                                          <p:spTgt spid="22"/>
                                        </p:tgtEl>
                                        <p:attrNameLst>
                                          <p:attrName>ppt_x</p:attrName>
                                        </p:attrNameLst>
                                      </p:cBhvr>
                                      <p:tavLst>
                                        <p:tav tm="0">
                                          <p:val>
                                            <p:strVal val="#ppt_x"/>
                                          </p:val>
                                        </p:tav>
                                        <p:tav tm="100000">
                                          <p:val>
                                            <p:strVal val="#ppt_x"/>
                                          </p:val>
                                        </p:tav>
                                      </p:tavLst>
                                    </p:anim>
                                    <p:anim calcmode="lin" valueType="num">
                                      <p:cBhvr additive="base">
                                        <p:cTn id="93" dur="250" fill="hold"/>
                                        <p:tgtEl>
                                          <p:spTgt spid="2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23"/>
                                        </p:tgtEl>
                                        <p:attrNameLst>
                                          <p:attrName>style.visibility</p:attrName>
                                        </p:attrNameLst>
                                      </p:cBhvr>
                                      <p:to>
                                        <p:strVal val="visible"/>
                                      </p:to>
                                    </p:set>
                                    <p:anim calcmode="lin" valueType="num">
                                      <p:cBhvr additive="base">
                                        <p:cTn id="97" dur="250" fill="hold"/>
                                        <p:tgtEl>
                                          <p:spTgt spid="23"/>
                                        </p:tgtEl>
                                        <p:attrNameLst>
                                          <p:attrName>ppt_x</p:attrName>
                                        </p:attrNameLst>
                                      </p:cBhvr>
                                      <p:tavLst>
                                        <p:tav tm="0">
                                          <p:val>
                                            <p:strVal val="#ppt_x"/>
                                          </p:val>
                                        </p:tav>
                                        <p:tav tm="100000">
                                          <p:val>
                                            <p:strVal val="#ppt_x"/>
                                          </p:val>
                                        </p:tav>
                                      </p:tavLst>
                                    </p:anim>
                                    <p:anim calcmode="lin" valueType="num">
                                      <p:cBhvr additive="base">
                                        <p:cTn id="98" dur="250" fill="hold"/>
                                        <p:tgtEl>
                                          <p:spTgt spid="23"/>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additive="base">
                                        <p:cTn id="102" dur="250" fill="hold"/>
                                        <p:tgtEl>
                                          <p:spTgt spid="24"/>
                                        </p:tgtEl>
                                        <p:attrNameLst>
                                          <p:attrName>ppt_x</p:attrName>
                                        </p:attrNameLst>
                                      </p:cBhvr>
                                      <p:tavLst>
                                        <p:tav tm="0">
                                          <p:val>
                                            <p:strVal val="#ppt_x"/>
                                          </p:val>
                                        </p:tav>
                                        <p:tav tm="100000">
                                          <p:val>
                                            <p:strVal val="#ppt_x"/>
                                          </p:val>
                                        </p:tav>
                                      </p:tavLst>
                                    </p:anim>
                                    <p:anim calcmode="lin" valueType="num">
                                      <p:cBhvr additive="base">
                                        <p:cTn id="103" dur="250" fill="hold"/>
                                        <p:tgtEl>
                                          <p:spTgt spid="2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 calcmode="lin" valueType="num">
                                      <p:cBhvr additive="base">
                                        <p:cTn id="107" dur="250" fill="hold"/>
                                        <p:tgtEl>
                                          <p:spTgt spid="25"/>
                                        </p:tgtEl>
                                        <p:attrNameLst>
                                          <p:attrName>ppt_x</p:attrName>
                                        </p:attrNameLst>
                                      </p:cBhvr>
                                      <p:tavLst>
                                        <p:tav tm="0">
                                          <p:val>
                                            <p:strVal val="#ppt_x"/>
                                          </p:val>
                                        </p:tav>
                                        <p:tav tm="100000">
                                          <p:val>
                                            <p:strVal val="#ppt_x"/>
                                          </p:val>
                                        </p:tav>
                                      </p:tavLst>
                                    </p:anim>
                                    <p:anim calcmode="lin" valueType="num">
                                      <p:cBhvr additive="base">
                                        <p:cTn id="108" dur="250" fill="hold"/>
                                        <p:tgtEl>
                                          <p:spTgt spid="2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additive="base">
                                        <p:cTn id="112" dur="250" fill="hold"/>
                                        <p:tgtEl>
                                          <p:spTgt spid="26"/>
                                        </p:tgtEl>
                                        <p:attrNameLst>
                                          <p:attrName>ppt_x</p:attrName>
                                        </p:attrNameLst>
                                      </p:cBhvr>
                                      <p:tavLst>
                                        <p:tav tm="0">
                                          <p:val>
                                            <p:strVal val="#ppt_x"/>
                                          </p:val>
                                        </p:tav>
                                        <p:tav tm="100000">
                                          <p:val>
                                            <p:strVal val="#ppt_x"/>
                                          </p:val>
                                        </p:tav>
                                      </p:tavLst>
                                    </p:anim>
                                    <p:anim calcmode="lin" valueType="num">
                                      <p:cBhvr additive="base">
                                        <p:cTn id="113" dur="250" fill="hold"/>
                                        <p:tgtEl>
                                          <p:spTgt spid="26"/>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8"/>
                                        </p:tgtEl>
                                        <p:attrNameLst>
                                          <p:attrName>style.visibility</p:attrName>
                                        </p:attrNameLst>
                                      </p:cBhvr>
                                      <p:to>
                                        <p:strVal val="visible"/>
                                      </p:to>
                                    </p:set>
                                    <p:anim calcmode="lin" valueType="num">
                                      <p:cBhvr additive="base">
                                        <p:cTn id="117" dur="250" fill="hold"/>
                                        <p:tgtEl>
                                          <p:spTgt spid="28"/>
                                        </p:tgtEl>
                                        <p:attrNameLst>
                                          <p:attrName>ppt_x</p:attrName>
                                        </p:attrNameLst>
                                      </p:cBhvr>
                                      <p:tavLst>
                                        <p:tav tm="0">
                                          <p:val>
                                            <p:strVal val="#ppt_x"/>
                                          </p:val>
                                        </p:tav>
                                        <p:tav tm="100000">
                                          <p:val>
                                            <p:strVal val="#ppt_x"/>
                                          </p:val>
                                        </p:tav>
                                      </p:tavLst>
                                    </p:anim>
                                    <p:anim calcmode="lin" valueType="num">
                                      <p:cBhvr additive="base">
                                        <p:cTn id="118" dur="250" fill="hold"/>
                                        <p:tgtEl>
                                          <p:spTgt spid="2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additive="base">
                                        <p:cTn id="122" dur="250" fill="hold"/>
                                        <p:tgtEl>
                                          <p:spTgt spid="29"/>
                                        </p:tgtEl>
                                        <p:attrNameLst>
                                          <p:attrName>ppt_x</p:attrName>
                                        </p:attrNameLst>
                                      </p:cBhvr>
                                      <p:tavLst>
                                        <p:tav tm="0">
                                          <p:val>
                                            <p:strVal val="#ppt_x"/>
                                          </p:val>
                                        </p:tav>
                                        <p:tav tm="100000">
                                          <p:val>
                                            <p:strVal val="#ppt_x"/>
                                          </p:val>
                                        </p:tav>
                                      </p:tavLst>
                                    </p:anim>
                                    <p:anim calcmode="lin" valueType="num">
                                      <p:cBhvr additive="base">
                                        <p:cTn id="123" dur="250" fill="hold"/>
                                        <p:tgtEl>
                                          <p:spTgt spid="2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31"/>
                                        </p:tgtEl>
                                        <p:attrNameLst>
                                          <p:attrName>style.visibility</p:attrName>
                                        </p:attrNameLst>
                                      </p:cBhvr>
                                      <p:to>
                                        <p:strVal val="visible"/>
                                      </p:to>
                                    </p:set>
                                    <p:anim calcmode="lin" valueType="num">
                                      <p:cBhvr additive="base">
                                        <p:cTn id="132" dur="250" fill="hold"/>
                                        <p:tgtEl>
                                          <p:spTgt spid="31"/>
                                        </p:tgtEl>
                                        <p:attrNameLst>
                                          <p:attrName>ppt_x</p:attrName>
                                        </p:attrNameLst>
                                      </p:cBhvr>
                                      <p:tavLst>
                                        <p:tav tm="0">
                                          <p:val>
                                            <p:strVal val="#ppt_x"/>
                                          </p:val>
                                        </p:tav>
                                        <p:tav tm="100000">
                                          <p:val>
                                            <p:strVal val="#ppt_x"/>
                                          </p:val>
                                        </p:tav>
                                      </p:tavLst>
                                    </p:anim>
                                    <p:anim calcmode="lin" valueType="num">
                                      <p:cBhvr additive="base">
                                        <p:cTn id="133" dur="250" fill="hold"/>
                                        <p:tgtEl>
                                          <p:spTgt spid="31"/>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32"/>
                                        </p:tgtEl>
                                        <p:attrNameLst>
                                          <p:attrName>style.visibility</p:attrName>
                                        </p:attrNameLst>
                                      </p:cBhvr>
                                      <p:to>
                                        <p:strVal val="visible"/>
                                      </p:to>
                                    </p:set>
                                    <p:anim calcmode="lin" valueType="num">
                                      <p:cBhvr additive="base">
                                        <p:cTn id="137" dur="250" fill="hold"/>
                                        <p:tgtEl>
                                          <p:spTgt spid="32"/>
                                        </p:tgtEl>
                                        <p:attrNameLst>
                                          <p:attrName>ppt_x</p:attrName>
                                        </p:attrNameLst>
                                      </p:cBhvr>
                                      <p:tavLst>
                                        <p:tav tm="0">
                                          <p:val>
                                            <p:strVal val="#ppt_x"/>
                                          </p:val>
                                        </p:tav>
                                        <p:tav tm="100000">
                                          <p:val>
                                            <p:strVal val="#ppt_x"/>
                                          </p:val>
                                        </p:tav>
                                      </p:tavLst>
                                    </p:anim>
                                    <p:anim calcmode="lin" valueType="num">
                                      <p:cBhvr additive="base">
                                        <p:cTn id="138" dur="250" fill="hold"/>
                                        <p:tgtEl>
                                          <p:spTgt spid="32"/>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47"/>
                                        </p:tgtEl>
                                        <p:attrNameLst>
                                          <p:attrName>style.visibility</p:attrName>
                                        </p:attrNameLst>
                                      </p:cBhvr>
                                      <p:to>
                                        <p:strVal val="visible"/>
                                      </p:to>
                                    </p:set>
                                    <p:anim calcmode="lin" valueType="num">
                                      <p:cBhvr additive="base">
                                        <p:cTn id="142" dur="250" fill="hold"/>
                                        <p:tgtEl>
                                          <p:spTgt spid="47"/>
                                        </p:tgtEl>
                                        <p:attrNameLst>
                                          <p:attrName>ppt_x</p:attrName>
                                        </p:attrNameLst>
                                      </p:cBhvr>
                                      <p:tavLst>
                                        <p:tav tm="0">
                                          <p:val>
                                            <p:strVal val="#ppt_x"/>
                                          </p:val>
                                        </p:tav>
                                        <p:tav tm="100000">
                                          <p:val>
                                            <p:strVal val="#ppt_x"/>
                                          </p:val>
                                        </p:tav>
                                      </p:tavLst>
                                    </p:anim>
                                    <p:anim calcmode="lin" valueType="num">
                                      <p:cBhvr additive="base">
                                        <p:cTn id="143" dur="250" fill="hold"/>
                                        <p:tgtEl>
                                          <p:spTgt spid="47"/>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nodeType="afterEffect">
                                  <p:stCondLst>
                                    <p:cond delay="0"/>
                                  </p:stCondLst>
                                  <p:childTnLst>
                                    <p:set>
                                      <p:cBhvr>
                                        <p:cTn id="146" dur="1" fill="hold">
                                          <p:stCondLst>
                                            <p:cond delay="0"/>
                                          </p:stCondLst>
                                        </p:cTn>
                                        <p:tgtEl>
                                          <p:spTgt spid="48"/>
                                        </p:tgtEl>
                                        <p:attrNameLst>
                                          <p:attrName>style.visibility</p:attrName>
                                        </p:attrNameLst>
                                      </p:cBhvr>
                                      <p:to>
                                        <p:strVal val="visible"/>
                                      </p:to>
                                    </p:set>
                                    <p:anim calcmode="lin" valueType="num">
                                      <p:cBhvr additive="base">
                                        <p:cTn id="147" dur="250" fill="hold"/>
                                        <p:tgtEl>
                                          <p:spTgt spid="48"/>
                                        </p:tgtEl>
                                        <p:attrNameLst>
                                          <p:attrName>ppt_x</p:attrName>
                                        </p:attrNameLst>
                                      </p:cBhvr>
                                      <p:tavLst>
                                        <p:tav tm="0">
                                          <p:val>
                                            <p:strVal val="#ppt_x"/>
                                          </p:val>
                                        </p:tav>
                                        <p:tav tm="100000">
                                          <p:val>
                                            <p:strVal val="#ppt_x"/>
                                          </p:val>
                                        </p:tav>
                                      </p:tavLst>
                                    </p:anim>
                                    <p:anim calcmode="lin" valueType="num">
                                      <p:cBhvr additive="base">
                                        <p:cTn id="148" dur="250" fill="hold"/>
                                        <p:tgtEl>
                                          <p:spTgt spid="48"/>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nodeType="afterEffect">
                                  <p:stCondLst>
                                    <p:cond delay="0"/>
                                  </p:stCondLst>
                                  <p:childTnLst>
                                    <p:set>
                                      <p:cBhvr>
                                        <p:cTn id="151" dur="1" fill="hold">
                                          <p:stCondLst>
                                            <p:cond delay="0"/>
                                          </p:stCondLst>
                                        </p:cTn>
                                        <p:tgtEl>
                                          <p:spTgt spid="52"/>
                                        </p:tgtEl>
                                        <p:attrNameLst>
                                          <p:attrName>style.visibility</p:attrName>
                                        </p:attrNameLst>
                                      </p:cBhvr>
                                      <p:to>
                                        <p:strVal val="visible"/>
                                      </p:to>
                                    </p:set>
                                    <p:anim calcmode="lin" valueType="num">
                                      <p:cBhvr additive="base">
                                        <p:cTn id="152" dur="250" fill="hold"/>
                                        <p:tgtEl>
                                          <p:spTgt spid="52"/>
                                        </p:tgtEl>
                                        <p:attrNameLst>
                                          <p:attrName>ppt_x</p:attrName>
                                        </p:attrNameLst>
                                      </p:cBhvr>
                                      <p:tavLst>
                                        <p:tav tm="0">
                                          <p:val>
                                            <p:strVal val="#ppt_x"/>
                                          </p:val>
                                        </p:tav>
                                        <p:tav tm="100000">
                                          <p:val>
                                            <p:strVal val="#ppt_x"/>
                                          </p:val>
                                        </p:tav>
                                      </p:tavLst>
                                    </p:anim>
                                    <p:anim calcmode="lin" valueType="num">
                                      <p:cBhvr additive="base">
                                        <p:cTn id="153" dur="250" fill="hold"/>
                                        <p:tgtEl>
                                          <p:spTgt spid="52"/>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nodeType="after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250" fill="hold"/>
                                        <p:tgtEl>
                                          <p:spTgt spid="56"/>
                                        </p:tgtEl>
                                        <p:attrNameLst>
                                          <p:attrName>ppt_x</p:attrName>
                                        </p:attrNameLst>
                                      </p:cBhvr>
                                      <p:tavLst>
                                        <p:tav tm="0">
                                          <p:val>
                                            <p:strVal val="#ppt_x"/>
                                          </p:val>
                                        </p:tav>
                                        <p:tav tm="100000">
                                          <p:val>
                                            <p:strVal val="#ppt_x"/>
                                          </p:val>
                                        </p:tav>
                                      </p:tavLst>
                                    </p:anim>
                                    <p:anim calcmode="lin" valueType="num">
                                      <p:cBhvr additive="base">
                                        <p:cTn id="158" dur="250" fill="hold"/>
                                        <p:tgtEl>
                                          <p:spTgt spid="56"/>
                                        </p:tgtEl>
                                        <p:attrNameLst>
                                          <p:attrName>ppt_y</p:attrName>
                                        </p:attrNameLst>
                                      </p:cBhvr>
                                      <p:tavLst>
                                        <p:tav tm="0">
                                          <p:val>
                                            <p:strVal val="1+#ppt_h/2"/>
                                          </p:val>
                                        </p:tav>
                                        <p:tav tm="100000">
                                          <p:val>
                                            <p:strVal val="#ppt_y"/>
                                          </p:val>
                                        </p:tav>
                                      </p:tavLst>
                                    </p:anim>
                                  </p:childTnLst>
                                </p:cTn>
                              </p:par>
                            </p:childTnLst>
                          </p:cTn>
                        </p:par>
                        <p:par>
                          <p:cTn id="159" fill="hold">
                            <p:stCondLst>
                              <p:cond delay="15500"/>
                            </p:stCondLst>
                            <p:childTnLst>
                              <p:par>
                                <p:cTn id="160" presetID="2" presetClass="entr" presetSubtype="4" fill="hold" grpId="0" nodeType="afterEffect">
                                  <p:stCondLst>
                                    <p:cond delay="0"/>
                                  </p:stCondLst>
                                  <p:childTnLst>
                                    <p:set>
                                      <p:cBhvr>
                                        <p:cTn id="161" dur="1" fill="hold">
                                          <p:stCondLst>
                                            <p:cond delay="0"/>
                                          </p:stCondLst>
                                        </p:cTn>
                                        <p:tgtEl>
                                          <p:spTgt spid="60"/>
                                        </p:tgtEl>
                                        <p:attrNameLst>
                                          <p:attrName>style.visibility</p:attrName>
                                        </p:attrNameLst>
                                      </p:cBhvr>
                                      <p:to>
                                        <p:strVal val="visible"/>
                                      </p:to>
                                    </p:set>
                                    <p:anim calcmode="lin" valueType="num">
                                      <p:cBhvr additive="base">
                                        <p:cTn id="162" dur="250" fill="hold"/>
                                        <p:tgtEl>
                                          <p:spTgt spid="60"/>
                                        </p:tgtEl>
                                        <p:attrNameLst>
                                          <p:attrName>ppt_x</p:attrName>
                                        </p:attrNameLst>
                                      </p:cBhvr>
                                      <p:tavLst>
                                        <p:tav tm="0">
                                          <p:val>
                                            <p:strVal val="#ppt_x"/>
                                          </p:val>
                                        </p:tav>
                                        <p:tav tm="100000">
                                          <p:val>
                                            <p:strVal val="#ppt_x"/>
                                          </p:val>
                                        </p:tav>
                                      </p:tavLst>
                                    </p:anim>
                                    <p:anim calcmode="lin" valueType="num">
                                      <p:cBhvr additive="base">
                                        <p:cTn id="163" dur="250" fill="hold"/>
                                        <p:tgtEl>
                                          <p:spTgt spid="60"/>
                                        </p:tgtEl>
                                        <p:attrNameLst>
                                          <p:attrName>ppt_y</p:attrName>
                                        </p:attrNameLst>
                                      </p:cBhvr>
                                      <p:tavLst>
                                        <p:tav tm="0">
                                          <p:val>
                                            <p:strVal val="1+#ppt_h/2"/>
                                          </p:val>
                                        </p:tav>
                                        <p:tav tm="100000">
                                          <p:val>
                                            <p:strVal val="#ppt_y"/>
                                          </p:val>
                                        </p:tav>
                                      </p:tavLst>
                                    </p:anim>
                                  </p:childTnLst>
                                </p:cTn>
                              </p:par>
                            </p:childTnLst>
                          </p:cTn>
                        </p:par>
                        <p:par>
                          <p:cTn id="164" fill="hold">
                            <p:stCondLst>
                              <p:cond delay="16000"/>
                            </p:stCondLst>
                            <p:childTnLst>
                              <p:par>
                                <p:cTn id="165" presetID="2" presetClass="entr" presetSubtype="4" fill="hold" grpId="0" nodeType="afterEffect">
                                  <p:stCondLst>
                                    <p:cond delay="0"/>
                                  </p:stCondLst>
                                  <p:childTnLst>
                                    <p:set>
                                      <p:cBhvr>
                                        <p:cTn id="166" dur="1" fill="hold">
                                          <p:stCondLst>
                                            <p:cond delay="0"/>
                                          </p:stCondLst>
                                        </p:cTn>
                                        <p:tgtEl>
                                          <p:spTgt spid="61"/>
                                        </p:tgtEl>
                                        <p:attrNameLst>
                                          <p:attrName>style.visibility</p:attrName>
                                        </p:attrNameLst>
                                      </p:cBhvr>
                                      <p:to>
                                        <p:strVal val="visible"/>
                                      </p:to>
                                    </p:set>
                                    <p:anim calcmode="lin" valueType="num">
                                      <p:cBhvr additive="base">
                                        <p:cTn id="167" dur="250" fill="hold"/>
                                        <p:tgtEl>
                                          <p:spTgt spid="61"/>
                                        </p:tgtEl>
                                        <p:attrNameLst>
                                          <p:attrName>ppt_x</p:attrName>
                                        </p:attrNameLst>
                                      </p:cBhvr>
                                      <p:tavLst>
                                        <p:tav tm="0">
                                          <p:val>
                                            <p:strVal val="#ppt_x"/>
                                          </p:val>
                                        </p:tav>
                                        <p:tav tm="100000">
                                          <p:val>
                                            <p:strVal val="#ppt_x"/>
                                          </p:val>
                                        </p:tav>
                                      </p:tavLst>
                                    </p:anim>
                                    <p:anim calcmode="lin" valueType="num">
                                      <p:cBhvr additive="base">
                                        <p:cTn id="168" dur="250" fill="hold"/>
                                        <p:tgtEl>
                                          <p:spTgt spid="61"/>
                                        </p:tgtEl>
                                        <p:attrNameLst>
                                          <p:attrName>ppt_y</p:attrName>
                                        </p:attrNameLst>
                                      </p:cBhvr>
                                      <p:tavLst>
                                        <p:tav tm="0">
                                          <p:val>
                                            <p:strVal val="1+#ppt_h/2"/>
                                          </p:val>
                                        </p:tav>
                                        <p:tav tm="100000">
                                          <p:val>
                                            <p:strVal val="#ppt_y"/>
                                          </p:val>
                                        </p:tav>
                                      </p:tavLst>
                                    </p:anim>
                                  </p:childTnLst>
                                </p:cTn>
                              </p:par>
                            </p:childTnLst>
                          </p:cTn>
                        </p:par>
                        <p:par>
                          <p:cTn id="169" fill="hold">
                            <p:stCondLst>
                              <p:cond delay="16500"/>
                            </p:stCondLst>
                            <p:childTnLst>
                              <p:par>
                                <p:cTn id="170" presetID="2" presetClass="entr" presetSubtype="4" fill="hold" grpId="0" nodeType="afterEffect">
                                  <p:stCondLst>
                                    <p:cond delay="0"/>
                                  </p:stCondLst>
                                  <p:childTnLst>
                                    <p:set>
                                      <p:cBhvr>
                                        <p:cTn id="171" dur="1" fill="hold">
                                          <p:stCondLst>
                                            <p:cond delay="0"/>
                                          </p:stCondLst>
                                        </p:cTn>
                                        <p:tgtEl>
                                          <p:spTgt spid="62"/>
                                        </p:tgtEl>
                                        <p:attrNameLst>
                                          <p:attrName>style.visibility</p:attrName>
                                        </p:attrNameLst>
                                      </p:cBhvr>
                                      <p:to>
                                        <p:strVal val="visible"/>
                                      </p:to>
                                    </p:set>
                                    <p:anim calcmode="lin" valueType="num">
                                      <p:cBhvr additive="base">
                                        <p:cTn id="172" dur="250" fill="hold"/>
                                        <p:tgtEl>
                                          <p:spTgt spid="62"/>
                                        </p:tgtEl>
                                        <p:attrNameLst>
                                          <p:attrName>ppt_x</p:attrName>
                                        </p:attrNameLst>
                                      </p:cBhvr>
                                      <p:tavLst>
                                        <p:tav tm="0">
                                          <p:val>
                                            <p:strVal val="#ppt_x"/>
                                          </p:val>
                                        </p:tav>
                                        <p:tav tm="100000">
                                          <p:val>
                                            <p:strVal val="#ppt_x"/>
                                          </p:val>
                                        </p:tav>
                                      </p:tavLst>
                                    </p:anim>
                                    <p:anim calcmode="lin" valueType="num">
                                      <p:cBhvr additive="base">
                                        <p:cTn id="173" dur="250" fill="hold"/>
                                        <p:tgtEl>
                                          <p:spTgt spid="62"/>
                                        </p:tgtEl>
                                        <p:attrNameLst>
                                          <p:attrName>ppt_y</p:attrName>
                                        </p:attrNameLst>
                                      </p:cBhvr>
                                      <p:tavLst>
                                        <p:tav tm="0">
                                          <p:val>
                                            <p:strVal val="1+#ppt_h/2"/>
                                          </p:val>
                                        </p:tav>
                                        <p:tav tm="100000">
                                          <p:val>
                                            <p:strVal val="#ppt_y"/>
                                          </p:val>
                                        </p:tav>
                                      </p:tavLst>
                                    </p:anim>
                                  </p:childTnLst>
                                </p:cTn>
                              </p:par>
                            </p:childTnLst>
                          </p:cTn>
                        </p:par>
                        <p:par>
                          <p:cTn id="174" fill="hold">
                            <p:stCondLst>
                              <p:cond delay="17000"/>
                            </p:stCondLst>
                            <p:childTnLst>
                              <p:par>
                                <p:cTn id="175" presetID="2" presetClass="entr" presetSubtype="4" fill="hold" nodeType="afterEffect">
                                  <p:stCondLst>
                                    <p:cond delay="0"/>
                                  </p:stCondLst>
                                  <p:childTnLst>
                                    <p:set>
                                      <p:cBhvr>
                                        <p:cTn id="176" dur="1" fill="hold">
                                          <p:stCondLst>
                                            <p:cond delay="0"/>
                                          </p:stCondLst>
                                        </p:cTn>
                                        <p:tgtEl>
                                          <p:spTgt spid="63"/>
                                        </p:tgtEl>
                                        <p:attrNameLst>
                                          <p:attrName>style.visibility</p:attrName>
                                        </p:attrNameLst>
                                      </p:cBhvr>
                                      <p:to>
                                        <p:strVal val="visible"/>
                                      </p:to>
                                    </p:set>
                                    <p:anim calcmode="lin" valueType="num">
                                      <p:cBhvr additive="base">
                                        <p:cTn id="177" dur="250" fill="hold"/>
                                        <p:tgtEl>
                                          <p:spTgt spid="63"/>
                                        </p:tgtEl>
                                        <p:attrNameLst>
                                          <p:attrName>ppt_x</p:attrName>
                                        </p:attrNameLst>
                                      </p:cBhvr>
                                      <p:tavLst>
                                        <p:tav tm="0">
                                          <p:val>
                                            <p:strVal val="#ppt_x"/>
                                          </p:val>
                                        </p:tav>
                                        <p:tav tm="100000">
                                          <p:val>
                                            <p:strVal val="#ppt_x"/>
                                          </p:val>
                                        </p:tav>
                                      </p:tavLst>
                                    </p:anim>
                                    <p:anim calcmode="lin" valueType="num">
                                      <p:cBhvr additive="base">
                                        <p:cTn id="178" dur="250" fill="hold"/>
                                        <p:tgtEl>
                                          <p:spTgt spid="63"/>
                                        </p:tgtEl>
                                        <p:attrNameLst>
                                          <p:attrName>ppt_y</p:attrName>
                                        </p:attrNameLst>
                                      </p:cBhvr>
                                      <p:tavLst>
                                        <p:tav tm="0">
                                          <p:val>
                                            <p:strVal val="1+#ppt_h/2"/>
                                          </p:val>
                                        </p:tav>
                                        <p:tav tm="100000">
                                          <p:val>
                                            <p:strVal val="#ppt_y"/>
                                          </p:val>
                                        </p:tav>
                                      </p:tavLst>
                                    </p:anim>
                                  </p:childTnLst>
                                </p:cTn>
                              </p:par>
                            </p:childTnLst>
                          </p:cTn>
                        </p:par>
                        <p:par>
                          <p:cTn id="179" fill="hold">
                            <p:stCondLst>
                              <p:cond delay="17500"/>
                            </p:stCondLst>
                            <p:childTnLst>
                              <p:par>
                                <p:cTn id="180" presetID="2" presetClass="entr" presetSubtype="4" fill="hold" nodeType="afterEffect">
                                  <p:stCondLst>
                                    <p:cond delay="0"/>
                                  </p:stCondLst>
                                  <p:childTnLst>
                                    <p:set>
                                      <p:cBhvr>
                                        <p:cTn id="181" dur="1" fill="hold">
                                          <p:stCondLst>
                                            <p:cond delay="0"/>
                                          </p:stCondLst>
                                        </p:cTn>
                                        <p:tgtEl>
                                          <p:spTgt spid="66"/>
                                        </p:tgtEl>
                                        <p:attrNameLst>
                                          <p:attrName>style.visibility</p:attrName>
                                        </p:attrNameLst>
                                      </p:cBhvr>
                                      <p:to>
                                        <p:strVal val="visible"/>
                                      </p:to>
                                    </p:set>
                                    <p:anim calcmode="lin" valueType="num">
                                      <p:cBhvr additive="base">
                                        <p:cTn id="182" dur="250" fill="hold"/>
                                        <p:tgtEl>
                                          <p:spTgt spid="66"/>
                                        </p:tgtEl>
                                        <p:attrNameLst>
                                          <p:attrName>ppt_x</p:attrName>
                                        </p:attrNameLst>
                                      </p:cBhvr>
                                      <p:tavLst>
                                        <p:tav tm="0">
                                          <p:val>
                                            <p:strVal val="#ppt_x"/>
                                          </p:val>
                                        </p:tav>
                                        <p:tav tm="100000">
                                          <p:val>
                                            <p:strVal val="#ppt_x"/>
                                          </p:val>
                                        </p:tav>
                                      </p:tavLst>
                                    </p:anim>
                                    <p:anim calcmode="lin" valueType="num">
                                      <p:cBhvr additive="base">
                                        <p:cTn id="183" dur="250" fill="hold"/>
                                        <p:tgtEl>
                                          <p:spTgt spid="66"/>
                                        </p:tgtEl>
                                        <p:attrNameLst>
                                          <p:attrName>ppt_y</p:attrName>
                                        </p:attrNameLst>
                                      </p:cBhvr>
                                      <p:tavLst>
                                        <p:tav tm="0">
                                          <p:val>
                                            <p:strVal val="1+#ppt_h/2"/>
                                          </p:val>
                                        </p:tav>
                                        <p:tav tm="100000">
                                          <p:val>
                                            <p:strVal val="#ppt_y"/>
                                          </p:val>
                                        </p:tav>
                                      </p:tavLst>
                                    </p:anim>
                                  </p:childTnLst>
                                </p:cTn>
                              </p:par>
                            </p:childTnLst>
                          </p:cTn>
                        </p:par>
                        <p:par>
                          <p:cTn id="184" fill="hold">
                            <p:stCondLst>
                              <p:cond delay="18000"/>
                            </p:stCondLst>
                            <p:childTnLst>
                              <p:par>
                                <p:cTn id="185" presetID="2" presetClass="entr" presetSubtype="4" fill="hold" nodeType="afterEffect">
                                  <p:stCondLst>
                                    <p:cond delay="0"/>
                                  </p:stCondLst>
                                  <p:childTnLst>
                                    <p:set>
                                      <p:cBhvr>
                                        <p:cTn id="186" dur="1" fill="hold">
                                          <p:stCondLst>
                                            <p:cond delay="0"/>
                                          </p:stCondLst>
                                        </p:cTn>
                                        <p:tgtEl>
                                          <p:spTgt spid="72"/>
                                        </p:tgtEl>
                                        <p:attrNameLst>
                                          <p:attrName>style.visibility</p:attrName>
                                        </p:attrNameLst>
                                      </p:cBhvr>
                                      <p:to>
                                        <p:strVal val="visible"/>
                                      </p:to>
                                    </p:set>
                                    <p:anim calcmode="lin" valueType="num">
                                      <p:cBhvr additive="base">
                                        <p:cTn id="187" dur="250" fill="hold"/>
                                        <p:tgtEl>
                                          <p:spTgt spid="72"/>
                                        </p:tgtEl>
                                        <p:attrNameLst>
                                          <p:attrName>ppt_x</p:attrName>
                                        </p:attrNameLst>
                                      </p:cBhvr>
                                      <p:tavLst>
                                        <p:tav tm="0">
                                          <p:val>
                                            <p:strVal val="#ppt_x"/>
                                          </p:val>
                                        </p:tav>
                                        <p:tav tm="100000">
                                          <p:val>
                                            <p:strVal val="#ppt_x"/>
                                          </p:val>
                                        </p:tav>
                                      </p:tavLst>
                                    </p:anim>
                                    <p:anim calcmode="lin" valueType="num">
                                      <p:cBhvr additive="base">
                                        <p:cTn id="188" dur="250" fill="hold"/>
                                        <p:tgtEl>
                                          <p:spTgt spid="72"/>
                                        </p:tgtEl>
                                        <p:attrNameLst>
                                          <p:attrName>ppt_y</p:attrName>
                                        </p:attrNameLst>
                                      </p:cBhvr>
                                      <p:tavLst>
                                        <p:tav tm="0">
                                          <p:val>
                                            <p:strVal val="1+#ppt_h/2"/>
                                          </p:val>
                                        </p:tav>
                                        <p:tav tm="100000">
                                          <p:val>
                                            <p:strVal val="#ppt_y"/>
                                          </p:val>
                                        </p:tav>
                                      </p:tavLst>
                                    </p:anim>
                                  </p:childTnLst>
                                </p:cTn>
                              </p:par>
                            </p:childTnLst>
                          </p:cTn>
                        </p:par>
                        <p:par>
                          <p:cTn id="189" fill="hold">
                            <p:stCondLst>
                              <p:cond delay="18500"/>
                            </p:stCondLst>
                            <p:childTnLst>
                              <p:par>
                                <p:cTn id="190" presetID="2" presetClass="entr" presetSubtype="4" fill="hold" nodeType="afterEffect">
                                  <p:stCondLst>
                                    <p:cond delay="0"/>
                                  </p:stCondLst>
                                  <p:childTnLst>
                                    <p:set>
                                      <p:cBhvr>
                                        <p:cTn id="191" dur="1" fill="hold">
                                          <p:stCondLst>
                                            <p:cond delay="0"/>
                                          </p:stCondLst>
                                        </p:cTn>
                                        <p:tgtEl>
                                          <p:spTgt spid="77"/>
                                        </p:tgtEl>
                                        <p:attrNameLst>
                                          <p:attrName>style.visibility</p:attrName>
                                        </p:attrNameLst>
                                      </p:cBhvr>
                                      <p:to>
                                        <p:strVal val="visible"/>
                                      </p:to>
                                    </p:set>
                                    <p:anim calcmode="lin" valueType="num">
                                      <p:cBhvr additive="base">
                                        <p:cTn id="192" dur="250" fill="hold"/>
                                        <p:tgtEl>
                                          <p:spTgt spid="77"/>
                                        </p:tgtEl>
                                        <p:attrNameLst>
                                          <p:attrName>ppt_x</p:attrName>
                                        </p:attrNameLst>
                                      </p:cBhvr>
                                      <p:tavLst>
                                        <p:tav tm="0">
                                          <p:val>
                                            <p:strVal val="#ppt_x"/>
                                          </p:val>
                                        </p:tav>
                                        <p:tav tm="100000">
                                          <p:val>
                                            <p:strVal val="#ppt_x"/>
                                          </p:val>
                                        </p:tav>
                                      </p:tavLst>
                                    </p:anim>
                                    <p:anim calcmode="lin" valueType="num">
                                      <p:cBhvr additive="base">
                                        <p:cTn id="193" dur="250" fill="hold"/>
                                        <p:tgtEl>
                                          <p:spTgt spid="77"/>
                                        </p:tgtEl>
                                        <p:attrNameLst>
                                          <p:attrName>ppt_y</p:attrName>
                                        </p:attrNameLst>
                                      </p:cBhvr>
                                      <p:tavLst>
                                        <p:tav tm="0">
                                          <p:val>
                                            <p:strVal val="1+#ppt_h/2"/>
                                          </p:val>
                                        </p:tav>
                                        <p:tav tm="100000">
                                          <p:val>
                                            <p:strVal val="#ppt_y"/>
                                          </p:val>
                                        </p:tav>
                                      </p:tavLst>
                                    </p:anim>
                                  </p:childTnLst>
                                </p:cTn>
                              </p:par>
                            </p:childTnLst>
                          </p:cTn>
                        </p:par>
                        <p:par>
                          <p:cTn id="194" fill="hold">
                            <p:stCondLst>
                              <p:cond delay="19000"/>
                            </p:stCondLst>
                            <p:childTnLst>
                              <p:par>
                                <p:cTn id="195" presetID="2" presetClass="entr" presetSubtype="4" fill="hold" nodeType="afterEffect">
                                  <p:stCondLst>
                                    <p:cond delay="0"/>
                                  </p:stCondLst>
                                  <p:childTnLst>
                                    <p:set>
                                      <p:cBhvr>
                                        <p:cTn id="196" dur="1" fill="hold">
                                          <p:stCondLst>
                                            <p:cond delay="0"/>
                                          </p:stCondLst>
                                        </p:cTn>
                                        <p:tgtEl>
                                          <p:spTgt spid="83"/>
                                        </p:tgtEl>
                                        <p:attrNameLst>
                                          <p:attrName>style.visibility</p:attrName>
                                        </p:attrNameLst>
                                      </p:cBhvr>
                                      <p:to>
                                        <p:strVal val="visible"/>
                                      </p:to>
                                    </p:set>
                                    <p:anim calcmode="lin" valueType="num">
                                      <p:cBhvr additive="base">
                                        <p:cTn id="197" dur="250" fill="hold"/>
                                        <p:tgtEl>
                                          <p:spTgt spid="83"/>
                                        </p:tgtEl>
                                        <p:attrNameLst>
                                          <p:attrName>ppt_x</p:attrName>
                                        </p:attrNameLst>
                                      </p:cBhvr>
                                      <p:tavLst>
                                        <p:tav tm="0">
                                          <p:val>
                                            <p:strVal val="#ppt_x"/>
                                          </p:val>
                                        </p:tav>
                                        <p:tav tm="100000">
                                          <p:val>
                                            <p:strVal val="#ppt_x"/>
                                          </p:val>
                                        </p:tav>
                                      </p:tavLst>
                                    </p:anim>
                                    <p:anim calcmode="lin" valueType="num">
                                      <p:cBhvr additive="base">
                                        <p:cTn id="198" dur="250" fill="hold"/>
                                        <p:tgtEl>
                                          <p:spTgt spid="83"/>
                                        </p:tgtEl>
                                        <p:attrNameLst>
                                          <p:attrName>ppt_y</p:attrName>
                                        </p:attrNameLst>
                                      </p:cBhvr>
                                      <p:tavLst>
                                        <p:tav tm="0">
                                          <p:val>
                                            <p:strVal val="1+#ppt_h/2"/>
                                          </p:val>
                                        </p:tav>
                                        <p:tav tm="100000">
                                          <p:val>
                                            <p:strVal val="#ppt_y"/>
                                          </p:val>
                                        </p:tav>
                                      </p:tavLst>
                                    </p:anim>
                                  </p:childTnLst>
                                </p:cTn>
                              </p:par>
                            </p:childTnLst>
                          </p:cTn>
                        </p:par>
                        <p:par>
                          <p:cTn id="199" fill="hold">
                            <p:stCondLst>
                              <p:cond delay="19500"/>
                            </p:stCondLst>
                            <p:childTnLst>
                              <p:par>
                                <p:cTn id="200" presetID="2" presetClass="entr" presetSubtype="4" fill="hold" nodeType="afterEffect">
                                  <p:stCondLst>
                                    <p:cond delay="0"/>
                                  </p:stCondLst>
                                  <p:childTnLst>
                                    <p:set>
                                      <p:cBhvr>
                                        <p:cTn id="201" dur="1" fill="hold">
                                          <p:stCondLst>
                                            <p:cond delay="0"/>
                                          </p:stCondLst>
                                        </p:cTn>
                                        <p:tgtEl>
                                          <p:spTgt spid="87"/>
                                        </p:tgtEl>
                                        <p:attrNameLst>
                                          <p:attrName>style.visibility</p:attrName>
                                        </p:attrNameLst>
                                      </p:cBhvr>
                                      <p:to>
                                        <p:strVal val="visible"/>
                                      </p:to>
                                    </p:set>
                                    <p:anim calcmode="lin" valueType="num">
                                      <p:cBhvr additive="base">
                                        <p:cTn id="202" dur="250" fill="hold"/>
                                        <p:tgtEl>
                                          <p:spTgt spid="87"/>
                                        </p:tgtEl>
                                        <p:attrNameLst>
                                          <p:attrName>ppt_x</p:attrName>
                                        </p:attrNameLst>
                                      </p:cBhvr>
                                      <p:tavLst>
                                        <p:tav tm="0">
                                          <p:val>
                                            <p:strVal val="#ppt_x"/>
                                          </p:val>
                                        </p:tav>
                                        <p:tav tm="100000">
                                          <p:val>
                                            <p:strVal val="#ppt_x"/>
                                          </p:val>
                                        </p:tav>
                                      </p:tavLst>
                                    </p:anim>
                                    <p:anim calcmode="lin" valueType="num">
                                      <p:cBhvr additive="base">
                                        <p:cTn id="203" dur="250" fill="hold"/>
                                        <p:tgtEl>
                                          <p:spTgt spid="87"/>
                                        </p:tgtEl>
                                        <p:attrNameLst>
                                          <p:attrName>ppt_y</p:attrName>
                                        </p:attrNameLst>
                                      </p:cBhvr>
                                      <p:tavLst>
                                        <p:tav tm="0">
                                          <p:val>
                                            <p:strVal val="1+#ppt_h/2"/>
                                          </p:val>
                                        </p:tav>
                                        <p:tav tm="100000">
                                          <p:val>
                                            <p:strVal val="#ppt_y"/>
                                          </p:val>
                                        </p:tav>
                                      </p:tavLst>
                                    </p:anim>
                                  </p:childTnLst>
                                </p:cTn>
                              </p:par>
                            </p:childTnLst>
                          </p:cTn>
                        </p:par>
                        <p:par>
                          <p:cTn id="204" fill="hold">
                            <p:stCondLst>
                              <p:cond delay="20000"/>
                            </p:stCondLst>
                            <p:childTnLst>
                              <p:par>
                                <p:cTn id="205" presetID="2" presetClass="entr" presetSubtype="4" fill="hold" nodeType="afterEffect">
                                  <p:stCondLst>
                                    <p:cond delay="0"/>
                                  </p:stCondLst>
                                  <p:childTnLst>
                                    <p:set>
                                      <p:cBhvr>
                                        <p:cTn id="206" dur="1" fill="hold">
                                          <p:stCondLst>
                                            <p:cond delay="0"/>
                                          </p:stCondLst>
                                        </p:cTn>
                                        <p:tgtEl>
                                          <p:spTgt spid="91"/>
                                        </p:tgtEl>
                                        <p:attrNameLst>
                                          <p:attrName>style.visibility</p:attrName>
                                        </p:attrNameLst>
                                      </p:cBhvr>
                                      <p:to>
                                        <p:strVal val="visible"/>
                                      </p:to>
                                    </p:set>
                                    <p:anim calcmode="lin" valueType="num">
                                      <p:cBhvr additive="base">
                                        <p:cTn id="207" dur="250" fill="hold"/>
                                        <p:tgtEl>
                                          <p:spTgt spid="91"/>
                                        </p:tgtEl>
                                        <p:attrNameLst>
                                          <p:attrName>ppt_x</p:attrName>
                                        </p:attrNameLst>
                                      </p:cBhvr>
                                      <p:tavLst>
                                        <p:tav tm="0">
                                          <p:val>
                                            <p:strVal val="#ppt_x"/>
                                          </p:val>
                                        </p:tav>
                                        <p:tav tm="100000">
                                          <p:val>
                                            <p:strVal val="#ppt_x"/>
                                          </p:val>
                                        </p:tav>
                                      </p:tavLst>
                                    </p:anim>
                                    <p:anim calcmode="lin" valueType="num">
                                      <p:cBhvr additive="base">
                                        <p:cTn id="208" dur="250" fill="hold"/>
                                        <p:tgtEl>
                                          <p:spTgt spid="91"/>
                                        </p:tgtEl>
                                        <p:attrNameLst>
                                          <p:attrName>ppt_y</p:attrName>
                                        </p:attrNameLst>
                                      </p:cBhvr>
                                      <p:tavLst>
                                        <p:tav tm="0">
                                          <p:val>
                                            <p:strVal val="1+#ppt_h/2"/>
                                          </p:val>
                                        </p:tav>
                                        <p:tav tm="100000">
                                          <p:val>
                                            <p:strVal val="#ppt_y"/>
                                          </p:val>
                                        </p:tav>
                                      </p:tavLst>
                                    </p:anim>
                                  </p:childTnLst>
                                </p:cTn>
                              </p:par>
                            </p:childTnLst>
                          </p:cTn>
                        </p:par>
                        <p:par>
                          <p:cTn id="209" fill="hold">
                            <p:stCondLst>
                              <p:cond delay="20500"/>
                            </p:stCondLst>
                            <p:childTnLst>
                              <p:par>
                                <p:cTn id="210" presetID="2" presetClass="entr" presetSubtype="4" fill="hold" nodeType="afterEffect">
                                  <p:stCondLst>
                                    <p:cond delay="0"/>
                                  </p:stCondLst>
                                  <p:childTnLst>
                                    <p:set>
                                      <p:cBhvr>
                                        <p:cTn id="211" dur="1" fill="hold">
                                          <p:stCondLst>
                                            <p:cond delay="0"/>
                                          </p:stCondLst>
                                        </p:cTn>
                                        <p:tgtEl>
                                          <p:spTgt spid="110"/>
                                        </p:tgtEl>
                                        <p:attrNameLst>
                                          <p:attrName>style.visibility</p:attrName>
                                        </p:attrNameLst>
                                      </p:cBhvr>
                                      <p:to>
                                        <p:strVal val="visible"/>
                                      </p:to>
                                    </p:set>
                                    <p:anim calcmode="lin" valueType="num">
                                      <p:cBhvr additive="base">
                                        <p:cTn id="212" dur="250" fill="hold"/>
                                        <p:tgtEl>
                                          <p:spTgt spid="110"/>
                                        </p:tgtEl>
                                        <p:attrNameLst>
                                          <p:attrName>ppt_x</p:attrName>
                                        </p:attrNameLst>
                                      </p:cBhvr>
                                      <p:tavLst>
                                        <p:tav tm="0">
                                          <p:val>
                                            <p:strVal val="#ppt_x"/>
                                          </p:val>
                                        </p:tav>
                                        <p:tav tm="100000">
                                          <p:val>
                                            <p:strVal val="#ppt_x"/>
                                          </p:val>
                                        </p:tav>
                                      </p:tavLst>
                                    </p:anim>
                                    <p:anim calcmode="lin" valueType="num">
                                      <p:cBhvr additive="base">
                                        <p:cTn id="213" dur="250" fill="hold"/>
                                        <p:tgtEl>
                                          <p:spTgt spid="110"/>
                                        </p:tgtEl>
                                        <p:attrNameLst>
                                          <p:attrName>ppt_y</p:attrName>
                                        </p:attrNameLst>
                                      </p:cBhvr>
                                      <p:tavLst>
                                        <p:tav tm="0">
                                          <p:val>
                                            <p:strVal val="1+#ppt_h/2"/>
                                          </p:val>
                                        </p:tav>
                                        <p:tav tm="100000">
                                          <p:val>
                                            <p:strVal val="#ppt_y"/>
                                          </p:val>
                                        </p:tav>
                                      </p:tavLst>
                                    </p:anim>
                                  </p:childTnLst>
                                </p:cTn>
                              </p:par>
                            </p:childTnLst>
                          </p:cTn>
                        </p:par>
                        <p:par>
                          <p:cTn id="214" fill="hold">
                            <p:stCondLst>
                              <p:cond delay="21000"/>
                            </p:stCondLst>
                            <p:childTnLst>
                              <p:par>
                                <p:cTn id="215" presetID="2" presetClass="entr" presetSubtype="4" fill="hold" nodeType="afterEffect">
                                  <p:stCondLst>
                                    <p:cond delay="0"/>
                                  </p:stCondLst>
                                  <p:childTnLst>
                                    <p:set>
                                      <p:cBhvr>
                                        <p:cTn id="216" dur="1" fill="hold">
                                          <p:stCondLst>
                                            <p:cond delay="0"/>
                                          </p:stCondLst>
                                        </p:cTn>
                                        <p:tgtEl>
                                          <p:spTgt spid="113"/>
                                        </p:tgtEl>
                                        <p:attrNameLst>
                                          <p:attrName>style.visibility</p:attrName>
                                        </p:attrNameLst>
                                      </p:cBhvr>
                                      <p:to>
                                        <p:strVal val="visible"/>
                                      </p:to>
                                    </p:set>
                                    <p:anim calcmode="lin" valueType="num">
                                      <p:cBhvr additive="base">
                                        <p:cTn id="217" dur="250" fill="hold"/>
                                        <p:tgtEl>
                                          <p:spTgt spid="113"/>
                                        </p:tgtEl>
                                        <p:attrNameLst>
                                          <p:attrName>ppt_x</p:attrName>
                                        </p:attrNameLst>
                                      </p:cBhvr>
                                      <p:tavLst>
                                        <p:tav tm="0">
                                          <p:val>
                                            <p:strVal val="#ppt_x"/>
                                          </p:val>
                                        </p:tav>
                                        <p:tav tm="100000">
                                          <p:val>
                                            <p:strVal val="#ppt_x"/>
                                          </p:val>
                                        </p:tav>
                                      </p:tavLst>
                                    </p:anim>
                                    <p:anim calcmode="lin" valueType="num">
                                      <p:cBhvr additive="base">
                                        <p:cTn id="218" dur="250" fill="hold"/>
                                        <p:tgtEl>
                                          <p:spTgt spid="113"/>
                                        </p:tgtEl>
                                        <p:attrNameLst>
                                          <p:attrName>ppt_y</p:attrName>
                                        </p:attrNameLst>
                                      </p:cBhvr>
                                      <p:tavLst>
                                        <p:tav tm="0">
                                          <p:val>
                                            <p:strVal val="1+#ppt_h/2"/>
                                          </p:val>
                                        </p:tav>
                                        <p:tav tm="100000">
                                          <p:val>
                                            <p:strVal val="#ppt_y"/>
                                          </p:val>
                                        </p:tav>
                                      </p:tavLst>
                                    </p:anim>
                                  </p:childTnLst>
                                </p:cTn>
                              </p:par>
                            </p:childTnLst>
                          </p:cTn>
                        </p:par>
                        <p:par>
                          <p:cTn id="219" fill="hold">
                            <p:stCondLst>
                              <p:cond delay="21500"/>
                            </p:stCondLst>
                            <p:childTnLst>
                              <p:par>
                                <p:cTn id="220" presetID="2" presetClass="entr" presetSubtype="4" fill="hold" nodeType="afterEffect">
                                  <p:stCondLst>
                                    <p:cond delay="0"/>
                                  </p:stCondLst>
                                  <p:childTnLst>
                                    <p:set>
                                      <p:cBhvr>
                                        <p:cTn id="221" dur="1" fill="hold">
                                          <p:stCondLst>
                                            <p:cond delay="0"/>
                                          </p:stCondLst>
                                        </p:cTn>
                                        <p:tgtEl>
                                          <p:spTgt spid="117"/>
                                        </p:tgtEl>
                                        <p:attrNameLst>
                                          <p:attrName>style.visibility</p:attrName>
                                        </p:attrNameLst>
                                      </p:cBhvr>
                                      <p:to>
                                        <p:strVal val="visible"/>
                                      </p:to>
                                    </p:set>
                                    <p:anim calcmode="lin" valueType="num">
                                      <p:cBhvr additive="base">
                                        <p:cTn id="222" dur="250" fill="hold"/>
                                        <p:tgtEl>
                                          <p:spTgt spid="117"/>
                                        </p:tgtEl>
                                        <p:attrNameLst>
                                          <p:attrName>ppt_x</p:attrName>
                                        </p:attrNameLst>
                                      </p:cBhvr>
                                      <p:tavLst>
                                        <p:tav tm="0">
                                          <p:val>
                                            <p:strVal val="#ppt_x"/>
                                          </p:val>
                                        </p:tav>
                                        <p:tav tm="100000">
                                          <p:val>
                                            <p:strVal val="#ppt_x"/>
                                          </p:val>
                                        </p:tav>
                                      </p:tavLst>
                                    </p:anim>
                                    <p:anim calcmode="lin" valueType="num">
                                      <p:cBhvr additive="base">
                                        <p:cTn id="223" dur="250" fill="hold"/>
                                        <p:tgtEl>
                                          <p:spTgt spid="117"/>
                                        </p:tgtEl>
                                        <p:attrNameLst>
                                          <p:attrName>ppt_y</p:attrName>
                                        </p:attrNameLst>
                                      </p:cBhvr>
                                      <p:tavLst>
                                        <p:tav tm="0">
                                          <p:val>
                                            <p:strVal val="1+#ppt_h/2"/>
                                          </p:val>
                                        </p:tav>
                                        <p:tav tm="100000">
                                          <p:val>
                                            <p:strVal val="#ppt_y"/>
                                          </p:val>
                                        </p:tav>
                                      </p:tavLst>
                                    </p:anim>
                                  </p:childTnLst>
                                </p:cTn>
                              </p:par>
                            </p:childTnLst>
                          </p:cTn>
                        </p:par>
                        <p:par>
                          <p:cTn id="224" fill="hold">
                            <p:stCondLst>
                              <p:cond delay="22000"/>
                            </p:stCondLst>
                            <p:childTnLst>
                              <p:par>
                                <p:cTn id="225" presetID="2" presetClass="entr" presetSubtype="4" fill="hold" nodeType="afterEffect">
                                  <p:stCondLst>
                                    <p:cond delay="0"/>
                                  </p:stCondLst>
                                  <p:childTnLst>
                                    <p:set>
                                      <p:cBhvr>
                                        <p:cTn id="226" dur="1" fill="hold">
                                          <p:stCondLst>
                                            <p:cond delay="0"/>
                                          </p:stCondLst>
                                        </p:cTn>
                                        <p:tgtEl>
                                          <p:spTgt spid="122"/>
                                        </p:tgtEl>
                                        <p:attrNameLst>
                                          <p:attrName>style.visibility</p:attrName>
                                        </p:attrNameLst>
                                      </p:cBhvr>
                                      <p:to>
                                        <p:strVal val="visible"/>
                                      </p:to>
                                    </p:set>
                                    <p:anim calcmode="lin" valueType="num">
                                      <p:cBhvr additive="base">
                                        <p:cTn id="227" dur="250" fill="hold"/>
                                        <p:tgtEl>
                                          <p:spTgt spid="122"/>
                                        </p:tgtEl>
                                        <p:attrNameLst>
                                          <p:attrName>ppt_x</p:attrName>
                                        </p:attrNameLst>
                                      </p:cBhvr>
                                      <p:tavLst>
                                        <p:tav tm="0">
                                          <p:val>
                                            <p:strVal val="#ppt_x"/>
                                          </p:val>
                                        </p:tav>
                                        <p:tav tm="100000">
                                          <p:val>
                                            <p:strVal val="#ppt_x"/>
                                          </p:val>
                                        </p:tav>
                                      </p:tavLst>
                                    </p:anim>
                                    <p:anim calcmode="lin" valueType="num">
                                      <p:cBhvr additive="base">
                                        <p:cTn id="228" dur="250" fill="hold"/>
                                        <p:tgtEl>
                                          <p:spTgt spid="122"/>
                                        </p:tgtEl>
                                        <p:attrNameLst>
                                          <p:attrName>ppt_y</p:attrName>
                                        </p:attrNameLst>
                                      </p:cBhvr>
                                      <p:tavLst>
                                        <p:tav tm="0">
                                          <p:val>
                                            <p:strVal val="1+#ppt_h/2"/>
                                          </p:val>
                                        </p:tav>
                                        <p:tav tm="100000">
                                          <p:val>
                                            <p:strVal val="#ppt_y"/>
                                          </p:val>
                                        </p:tav>
                                      </p:tavLst>
                                    </p:anim>
                                  </p:childTnLst>
                                </p:cTn>
                              </p:par>
                            </p:childTnLst>
                          </p:cTn>
                        </p:par>
                        <p:par>
                          <p:cTn id="229" fill="hold">
                            <p:stCondLst>
                              <p:cond delay="22500"/>
                            </p:stCondLst>
                            <p:childTnLst>
                              <p:par>
                                <p:cTn id="230" presetID="2" presetClass="entr" presetSubtype="4" fill="hold" grpId="0" nodeType="afterEffect">
                                  <p:stCondLst>
                                    <p:cond delay="0"/>
                                  </p:stCondLst>
                                  <p:childTnLst>
                                    <p:set>
                                      <p:cBhvr>
                                        <p:cTn id="231" dur="1" fill="hold">
                                          <p:stCondLst>
                                            <p:cond delay="0"/>
                                          </p:stCondLst>
                                        </p:cTn>
                                        <p:tgtEl>
                                          <p:spTgt spid="129"/>
                                        </p:tgtEl>
                                        <p:attrNameLst>
                                          <p:attrName>style.visibility</p:attrName>
                                        </p:attrNameLst>
                                      </p:cBhvr>
                                      <p:to>
                                        <p:strVal val="visible"/>
                                      </p:to>
                                    </p:set>
                                    <p:anim calcmode="lin" valueType="num">
                                      <p:cBhvr additive="base">
                                        <p:cTn id="232" dur="250" fill="hold"/>
                                        <p:tgtEl>
                                          <p:spTgt spid="129"/>
                                        </p:tgtEl>
                                        <p:attrNameLst>
                                          <p:attrName>ppt_x</p:attrName>
                                        </p:attrNameLst>
                                      </p:cBhvr>
                                      <p:tavLst>
                                        <p:tav tm="0">
                                          <p:val>
                                            <p:strVal val="#ppt_x"/>
                                          </p:val>
                                        </p:tav>
                                        <p:tav tm="100000">
                                          <p:val>
                                            <p:strVal val="#ppt_x"/>
                                          </p:val>
                                        </p:tav>
                                      </p:tavLst>
                                    </p:anim>
                                    <p:anim calcmode="lin" valueType="num">
                                      <p:cBhvr additive="base">
                                        <p:cTn id="233" dur="250" fill="hold"/>
                                        <p:tgtEl>
                                          <p:spTgt spid="129"/>
                                        </p:tgtEl>
                                        <p:attrNameLst>
                                          <p:attrName>ppt_y</p:attrName>
                                        </p:attrNameLst>
                                      </p:cBhvr>
                                      <p:tavLst>
                                        <p:tav tm="0">
                                          <p:val>
                                            <p:strVal val="1+#ppt_h/2"/>
                                          </p:val>
                                        </p:tav>
                                        <p:tav tm="100000">
                                          <p:val>
                                            <p:strVal val="#ppt_y"/>
                                          </p:val>
                                        </p:tav>
                                      </p:tavLst>
                                    </p:anim>
                                  </p:childTnLst>
                                </p:cTn>
                              </p:par>
                            </p:childTnLst>
                          </p:cTn>
                        </p:par>
                        <p:par>
                          <p:cTn id="234" fill="hold">
                            <p:stCondLst>
                              <p:cond delay="23000"/>
                            </p:stCondLst>
                            <p:childTnLst>
                              <p:par>
                                <p:cTn id="235" presetID="2" presetClass="entr" presetSubtype="4" fill="hold" nodeType="afterEffect">
                                  <p:stCondLst>
                                    <p:cond delay="0"/>
                                  </p:stCondLst>
                                  <p:childTnLst>
                                    <p:set>
                                      <p:cBhvr>
                                        <p:cTn id="236" dur="1" fill="hold">
                                          <p:stCondLst>
                                            <p:cond delay="0"/>
                                          </p:stCondLst>
                                        </p:cTn>
                                        <p:tgtEl>
                                          <p:spTgt spid="131"/>
                                        </p:tgtEl>
                                        <p:attrNameLst>
                                          <p:attrName>style.visibility</p:attrName>
                                        </p:attrNameLst>
                                      </p:cBhvr>
                                      <p:to>
                                        <p:strVal val="visible"/>
                                      </p:to>
                                    </p:set>
                                    <p:anim calcmode="lin" valueType="num">
                                      <p:cBhvr additive="base">
                                        <p:cTn id="237" dur="250" fill="hold"/>
                                        <p:tgtEl>
                                          <p:spTgt spid="131"/>
                                        </p:tgtEl>
                                        <p:attrNameLst>
                                          <p:attrName>ppt_x</p:attrName>
                                        </p:attrNameLst>
                                      </p:cBhvr>
                                      <p:tavLst>
                                        <p:tav tm="0">
                                          <p:val>
                                            <p:strVal val="#ppt_x"/>
                                          </p:val>
                                        </p:tav>
                                        <p:tav tm="100000">
                                          <p:val>
                                            <p:strVal val="#ppt_x"/>
                                          </p:val>
                                        </p:tav>
                                      </p:tavLst>
                                    </p:anim>
                                    <p:anim calcmode="lin" valueType="num">
                                      <p:cBhvr additive="base">
                                        <p:cTn id="238" dur="250" fill="hold"/>
                                        <p:tgtEl>
                                          <p:spTgt spid="131"/>
                                        </p:tgtEl>
                                        <p:attrNameLst>
                                          <p:attrName>ppt_y</p:attrName>
                                        </p:attrNameLst>
                                      </p:cBhvr>
                                      <p:tavLst>
                                        <p:tav tm="0">
                                          <p:val>
                                            <p:strVal val="1+#ppt_h/2"/>
                                          </p:val>
                                        </p:tav>
                                        <p:tav tm="100000">
                                          <p:val>
                                            <p:strVal val="#ppt_y"/>
                                          </p:val>
                                        </p:tav>
                                      </p:tavLst>
                                    </p:anim>
                                  </p:childTnLst>
                                </p:cTn>
                              </p:par>
                            </p:childTnLst>
                          </p:cTn>
                        </p:par>
                        <p:par>
                          <p:cTn id="239" fill="hold">
                            <p:stCondLst>
                              <p:cond delay="23500"/>
                            </p:stCondLst>
                            <p:childTnLst>
                              <p:par>
                                <p:cTn id="240" presetID="2" presetClass="entr" presetSubtype="4" fill="hold" nodeType="afterEffect">
                                  <p:stCondLst>
                                    <p:cond delay="0"/>
                                  </p:stCondLst>
                                  <p:childTnLst>
                                    <p:set>
                                      <p:cBhvr>
                                        <p:cTn id="241" dur="1" fill="hold">
                                          <p:stCondLst>
                                            <p:cond delay="0"/>
                                          </p:stCondLst>
                                        </p:cTn>
                                        <p:tgtEl>
                                          <p:spTgt spid="134"/>
                                        </p:tgtEl>
                                        <p:attrNameLst>
                                          <p:attrName>style.visibility</p:attrName>
                                        </p:attrNameLst>
                                      </p:cBhvr>
                                      <p:to>
                                        <p:strVal val="visible"/>
                                      </p:to>
                                    </p:set>
                                    <p:anim calcmode="lin" valueType="num">
                                      <p:cBhvr additive="base">
                                        <p:cTn id="242" dur="250" fill="hold"/>
                                        <p:tgtEl>
                                          <p:spTgt spid="134"/>
                                        </p:tgtEl>
                                        <p:attrNameLst>
                                          <p:attrName>ppt_x</p:attrName>
                                        </p:attrNameLst>
                                      </p:cBhvr>
                                      <p:tavLst>
                                        <p:tav tm="0">
                                          <p:val>
                                            <p:strVal val="#ppt_x"/>
                                          </p:val>
                                        </p:tav>
                                        <p:tav tm="100000">
                                          <p:val>
                                            <p:strVal val="#ppt_x"/>
                                          </p:val>
                                        </p:tav>
                                      </p:tavLst>
                                    </p:anim>
                                    <p:anim calcmode="lin" valueType="num">
                                      <p:cBhvr additive="base">
                                        <p:cTn id="243" dur="250" fill="hold"/>
                                        <p:tgtEl>
                                          <p:spTgt spid="134"/>
                                        </p:tgtEl>
                                        <p:attrNameLst>
                                          <p:attrName>ppt_y</p:attrName>
                                        </p:attrNameLst>
                                      </p:cBhvr>
                                      <p:tavLst>
                                        <p:tav tm="0">
                                          <p:val>
                                            <p:strVal val="1+#ppt_h/2"/>
                                          </p:val>
                                        </p:tav>
                                        <p:tav tm="100000">
                                          <p:val>
                                            <p:strVal val="#ppt_y"/>
                                          </p:val>
                                        </p:tav>
                                      </p:tavLst>
                                    </p:anim>
                                  </p:childTnLst>
                                </p:cTn>
                              </p:par>
                            </p:childTnLst>
                          </p:cTn>
                        </p:par>
                        <p:par>
                          <p:cTn id="244" fill="hold">
                            <p:stCondLst>
                              <p:cond delay="24000"/>
                            </p:stCondLst>
                            <p:childTnLst>
                              <p:par>
                                <p:cTn id="245" presetID="2" presetClass="entr" presetSubtype="4" fill="hold" nodeType="afterEffect">
                                  <p:stCondLst>
                                    <p:cond delay="0"/>
                                  </p:stCondLst>
                                  <p:childTnLst>
                                    <p:set>
                                      <p:cBhvr>
                                        <p:cTn id="246" dur="1" fill="hold">
                                          <p:stCondLst>
                                            <p:cond delay="0"/>
                                          </p:stCondLst>
                                        </p:cTn>
                                        <p:tgtEl>
                                          <p:spTgt spid="139"/>
                                        </p:tgtEl>
                                        <p:attrNameLst>
                                          <p:attrName>style.visibility</p:attrName>
                                        </p:attrNameLst>
                                      </p:cBhvr>
                                      <p:to>
                                        <p:strVal val="visible"/>
                                      </p:to>
                                    </p:set>
                                    <p:anim calcmode="lin" valueType="num">
                                      <p:cBhvr additive="base">
                                        <p:cTn id="247" dur="250" fill="hold"/>
                                        <p:tgtEl>
                                          <p:spTgt spid="139"/>
                                        </p:tgtEl>
                                        <p:attrNameLst>
                                          <p:attrName>ppt_x</p:attrName>
                                        </p:attrNameLst>
                                      </p:cBhvr>
                                      <p:tavLst>
                                        <p:tav tm="0">
                                          <p:val>
                                            <p:strVal val="#ppt_x"/>
                                          </p:val>
                                        </p:tav>
                                        <p:tav tm="100000">
                                          <p:val>
                                            <p:strVal val="#ppt_x"/>
                                          </p:val>
                                        </p:tav>
                                      </p:tavLst>
                                    </p:anim>
                                    <p:anim calcmode="lin" valueType="num">
                                      <p:cBhvr additive="base">
                                        <p:cTn id="248" dur="250" fill="hold"/>
                                        <p:tgtEl>
                                          <p:spTgt spid="139"/>
                                        </p:tgtEl>
                                        <p:attrNameLst>
                                          <p:attrName>ppt_y</p:attrName>
                                        </p:attrNameLst>
                                      </p:cBhvr>
                                      <p:tavLst>
                                        <p:tav tm="0">
                                          <p:val>
                                            <p:strVal val="1+#ppt_h/2"/>
                                          </p:val>
                                        </p:tav>
                                        <p:tav tm="100000">
                                          <p:val>
                                            <p:strVal val="#ppt_y"/>
                                          </p:val>
                                        </p:tav>
                                      </p:tavLst>
                                    </p:anim>
                                  </p:childTnLst>
                                </p:cTn>
                              </p:par>
                            </p:childTnLst>
                          </p:cTn>
                        </p:par>
                        <p:par>
                          <p:cTn id="249" fill="hold">
                            <p:stCondLst>
                              <p:cond delay="24500"/>
                            </p:stCondLst>
                            <p:childTnLst>
                              <p:par>
                                <p:cTn id="250" presetID="2" presetClass="entr" presetSubtype="4" fill="hold" grpId="0" nodeType="afterEffect">
                                  <p:stCondLst>
                                    <p:cond delay="0"/>
                                  </p:stCondLst>
                                  <p:childTnLst>
                                    <p:set>
                                      <p:cBhvr>
                                        <p:cTn id="251" dur="1" fill="hold">
                                          <p:stCondLst>
                                            <p:cond delay="0"/>
                                          </p:stCondLst>
                                        </p:cTn>
                                        <p:tgtEl>
                                          <p:spTgt spid="143"/>
                                        </p:tgtEl>
                                        <p:attrNameLst>
                                          <p:attrName>style.visibility</p:attrName>
                                        </p:attrNameLst>
                                      </p:cBhvr>
                                      <p:to>
                                        <p:strVal val="visible"/>
                                      </p:to>
                                    </p:set>
                                    <p:anim calcmode="lin" valueType="num">
                                      <p:cBhvr additive="base">
                                        <p:cTn id="252" dur="250" fill="hold"/>
                                        <p:tgtEl>
                                          <p:spTgt spid="143"/>
                                        </p:tgtEl>
                                        <p:attrNameLst>
                                          <p:attrName>ppt_x</p:attrName>
                                        </p:attrNameLst>
                                      </p:cBhvr>
                                      <p:tavLst>
                                        <p:tav tm="0">
                                          <p:val>
                                            <p:strVal val="#ppt_x"/>
                                          </p:val>
                                        </p:tav>
                                        <p:tav tm="100000">
                                          <p:val>
                                            <p:strVal val="#ppt_x"/>
                                          </p:val>
                                        </p:tav>
                                      </p:tavLst>
                                    </p:anim>
                                    <p:anim calcmode="lin" valueType="num">
                                      <p:cBhvr additive="base">
                                        <p:cTn id="253" dur="250" fill="hold"/>
                                        <p:tgtEl>
                                          <p:spTgt spid="143"/>
                                        </p:tgtEl>
                                        <p:attrNameLst>
                                          <p:attrName>ppt_y</p:attrName>
                                        </p:attrNameLst>
                                      </p:cBhvr>
                                      <p:tavLst>
                                        <p:tav tm="0">
                                          <p:val>
                                            <p:strVal val="1+#ppt_h/2"/>
                                          </p:val>
                                        </p:tav>
                                        <p:tav tm="100000">
                                          <p:val>
                                            <p:strVal val="#ppt_y"/>
                                          </p:val>
                                        </p:tav>
                                      </p:tavLst>
                                    </p:anim>
                                  </p:childTnLst>
                                </p:cTn>
                              </p:par>
                            </p:childTnLst>
                          </p:cTn>
                        </p:par>
                        <p:par>
                          <p:cTn id="254" fill="hold">
                            <p:stCondLst>
                              <p:cond delay="25000"/>
                            </p:stCondLst>
                            <p:childTnLst>
                              <p:par>
                                <p:cTn id="255" presetID="2" presetClass="entr" presetSubtype="4" fill="hold" grpId="0" nodeType="afterEffect">
                                  <p:stCondLst>
                                    <p:cond delay="0"/>
                                  </p:stCondLst>
                                  <p:childTnLst>
                                    <p:set>
                                      <p:cBhvr>
                                        <p:cTn id="256" dur="1" fill="hold">
                                          <p:stCondLst>
                                            <p:cond delay="0"/>
                                          </p:stCondLst>
                                        </p:cTn>
                                        <p:tgtEl>
                                          <p:spTgt spid="6"/>
                                        </p:tgtEl>
                                        <p:attrNameLst>
                                          <p:attrName>style.visibility</p:attrName>
                                        </p:attrNameLst>
                                      </p:cBhvr>
                                      <p:to>
                                        <p:strVal val="visible"/>
                                      </p:to>
                                    </p:set>
                                    <p:anim calcmode="lin" valueType="num">
                                      <p:cBhvr additive="base">
                                        <p:cTn id="257" dur="500" fill="hold"/>
                                        <p:tgtEl>
                                          <p:spTgt spid="6"/>
                                        </p:tgtEl>
                                        <p:attrNameLst>
                                          <p:attrName>ppt_x</p:attrName>
                                        </p:attrNameLst>
                                      </p:cBhvr>
                                      <p:tavLst>
                                        <p:tav tm="0">
                                          <p:val>
                                            <p:strVal val="#ppt_x"/>
                                          </p:val>
                                        </p:tav>
                                        <p:tav tm="100000">
                                          <p:val>
                                            <p:strVal val="#ppt_x"/>
                                          </p:val>
                                        </p:tav>
                                      </p:tavLst>
                                    </p:anim>
                                    <p:anim calcmode="lin" valueType="num">
                                      <p:cBhvr additive="base">
                                        <p:cTn id="25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9" grpId="0" animBg="1"/>
      <p:bldP spid="10" grpId="0" animBg="1"/>
      <p:bldP spid="12"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8" grpId="0" animBg="1"/>
      <p:bldP spid="29" grpId="0" animBg="1"/>
      <p:bldP spid="30" grpId="0" animBg="1"/>
      <p:bldP spid="31" grpId="0" animBg="1"/>
      <p:bldP spid="47" grpId="0" animBg="1"/>
      <p:bldP spid="60" grpId="0" animBg="1"/>
      <p:bldP spid="61" grpId="0" animBg="1"/>
      <p:bldP spid="62" grpId="0" animBg="1"/>
      <p:bldP spid="129" grpId="0" animBg="1"/>
      <p:bldP spid="14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Assets Growth</a:t>
            </a:r>
          </a:p>
        </p:txBody>
      </p:sp>
      <p:sp>
        <p:nvSpPr>
          <p:cNvPr id="24" name="Freeform 7"/>
          <p:cNvSpPr/>
          <p:nvPr/>
        </p:nvSpPr>
        <p:spPr bwMode="auto">
          <a:xfrm>
            <a:off x="457201" y="2012364"/>
            <a:ext cx="1492777" cy="592243"/>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7"/>
          <p:cNvSpPr/>
          <p:nvPr/>
        </p:nvSpPr>
        <p:spPr bwMode="auto">
          <a:xfrm>
            <a:off x="1469693" y="1565341"/>
            <a:ext cx="1492777" cy="103926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7"/>
          <p:cNvSpPr/>
          <p:nvPr/>
        </p:nvSpPr>
        <p:spPr bwMode="auto">
          <a:xfrm>
            <a:off x="2625785" y="1253805"/>
            <a:ext cx="1492777" cy="135080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7" name="Freeform 7"/>
          <p:cNvSpPr/>
          <p:nvPr/>
        </p:nvSpPr>
        <p:spPr bwMode="auto">
          <a:xfrm>
            <a:off x="3792858" y="1643225"/>
            <a:ext cx="1492777" cy="961382"/>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7"/>
          <p:cNvSpPr/>
          <p:nvPr/>
        </p:nvSpPr>
        <p:spPr bwMode="auto">
          <a:xfrm>
            <a:off x="4917617" y="1047750"/>
            <a:ext cx="1492777" cy="1556857"/>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9" name="Freeform 7"/>
          <p:cNvSpPr/>
          <p:nvPr/>
        </p:nvSpPr>
        <p:spPr bwMode="auto">
          <a:xfrm>
            <a:off x="6050421" y="1331689"/>
            <a:ext cx="1492777" cy="127291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7"/>
          <p:cNvSpPr/>
          <p:nvPr/>
        </p:nvSpPr>
        <p:spPr bwMode="auto">
          <a:xfrm>
            <a:off x="7041624" y="1826179"/>
            <a:ext cx="1492777" cy="778428"/>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Text Box 10"/>
          <p:cNvSpPr txBox="1">
            <a:spLocks noChangeArrowheads="1"/>
          </p:cNvSpPr>
          <p:nvPr/>
        </p:nvSpPr>
        <p:spPr bwMode="auto">
          <a:xfrm>
            <a:off x="8382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2011</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Text Box 10"/>
          <p:cNvSpPr txBox="1">
            <a:spLocks noChangeArrowheads="1"/>
          </p:cNvSpPr>
          <p:nvPr/>
        </p:nvSpPr>
        <p:spPr bwMode="auto">
          <a:xfrm>
            <a:off x="921423"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3" name="Text Box 10"/>
          <p:cNvSpPr txBox="1">
            <a:spLocks noChangeArrowheads="1"/>
          </p:cNvSpPr>
          <p:nvPr/>
        </p:nvSpPr>
        <p:spPr bwMode="auto">
          <a:xfrm>
            <a:off x="1828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2012</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4" name="Text Box 10"/>
          <p:cNvSpPr txBox="1">
            <a:spLocks noChangeArrowheads="1"/>
          </p:cNvSpPr>
          <p:nvPr/>
        </p:nvSpPr>
        <p:spPr bwMode="auto">
          <a:xfrm>
            <a:off x="3048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2013</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5" name="Text Box 10"/>
          <p:cNvSpPr txBox="1">
            <a:spLocks noChangeArrowheads="1"/>
          </p:cNvSpPr>
          <p:nvPr/>
        </p:nvSpPr>
        <p:spPr bwMode="auto">
          <a:xfrm>
            <a:off x="4191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2014</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6" name="Text Box 10"/>
          <p:cNvSpPr txBox="1">
            <a:spLocks noChangeArrowheads="1"/>
          </p:cNvSpPr>
          <p:nvPr/>
        </p:nvSpPr>
        <p:spPr bwMode="auto">
          <a:xfrm>
            <a:off x="74676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2017</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7" name="Text Box 10"/>
          <p:cNvSpPr txBox="1">
            <a:spLocks noChangeArrowheads="1"/>
          </p:cNvSpPr>
          <p:nvPr/>
        </p:nvSpPr>
        <p:spPr bwMode="auto">
          <a:xfrm>
            <a:off x="52578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2015</a:t>
            </a:r>
            <a:endParaRPr lang="en-US" sz="700" i="1">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Text Box 10"/>
          <p:cNvSpPr txBox="1">
            <a:spLocks noChangeArrowheads="1"/>
          </p:cNvSpPr>
          <p:nvPr/>
        </p:nvSpPr>
        <p:spPr bwMode="auto">
          <a:xfrm>
            <a:off x="6477000" y="2626269"/>
            <a:ext cx="685800" cy="200055"/>
          </a:xfrm>
          <a:prstGeom prst="rect">
            <a:avLst/>
          </a:prstGeom>
          <a:noFill/>
          <a:ln w="9525">
            <a:noFill/>
            <a:miter lim="800000"/>
          </a:ln>
        </p:spPr>
        <p:txBody>
          <a:bodyPr wrap="square" lIns="45720" tIns="22860" rIns="45720" bIns="22860">
            <a:spAutoFit/>
          </a:bodyPr>
          <a:lstStyle/>
          <a:p>
            <a:pPr algn="ctr" defTabSz="1087755"/>
            <a:r>
              <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2016</a:t>
            </a:r>
            <a:endParaRPr lang="en-US" sz="700" i="1">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1908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40%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Text Box 10"/>
          <p:cNvSpPr txBox="1">
            <a:spLocks noChangeArrowheads="1"/>
          </p:cNvSpPr>
          <p:nvPr/>
        </p:nvSpPr>
        <p:spPr bwMode="auto">
          <a:xfrm>
            <a:off x="3128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68%</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2" name="Text Box 10"/>
          <p:cNvSpPr txBox="1">
            <a:spLocks noChangeArrowheads="1"/>
          </p:cNvSpPr>
          <p:nvPr/>
        </p:nvSpPr>
        <p:spPr bwMode="auto">
          <a:xfrm>
            <a:off x="4271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38%</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Text Box 10"/>
          <p:cNvSpPr txBox="1">
            <a:spLocks noChangeArrowheads="1"/>
          </p:cNvSpPr>
          <p:nvPr/>
        </p:nvSpPr>
        <p:spPr bwMode="auto">
          <a:xfrm>
            <a:off x="53378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75%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4" name="Text Box 10"/>
          <p:cNvSpPr txBox="1">
            <a:spLocks noChangeArrowheads="1"/>
          </p:cNvSpPr>
          <p:nvPr/>
        </p:nvSpPr>
        <p:spPr bwMode="auto">
          <a:xfrm>
            <a:off x="65570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65%</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5" name="Text Box 10"/>
          <p:cNvSpPr txBox="1">
            <a:spLocks noChangeArrowheads="1"/>
          </p:cNvSpPr>
          <p:nvPr/>
        </p:nvSpPr>
        <p:spPr bwMode="auto">
          <a:xfrm>
            <a:off x="7547610" y="2275218"/>
            <a:ext cx="525780" cy="261610"/>
          </a:xfrm>
          <a:prstGeom prst="rect">
            <a:avLst/>
          </a:prstGeom>
          <a:noFill/>
          <a:ln w="9525">
            <a:noFill/>
            <a:miter lim="800000"/>
          </a:ln>
        </p:spPr>
        <p:txBody>
          <a:bodyPr wrap="square" lIns="45720" tIns="22860" rIns="45720" bIns="22860">
            <a:spAutoFit/>
          </a:bodyPr>
          <a:lstStyle/>
          <a:p>
            <a:pPr algn="r" defTabSz="1087755"/>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30%</a:t>
            </a:r>
            <a:endPar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Text Box 10"/>
          <p:cNvSpPr txBox="1">
            <a:spLocks noChangeArrowheads="1"/>
          </p:cNvSpPr>
          <p:nvPr/>
        </p:nvSpPr>
        <p:spPr bwMode="auto">
          <a:xfrm>
            <a:off x="457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5" name="Text Box 10"/>
          <p:cNvSpPr txBox="1">
            <a:spLocks noChangeArrowheads="1"/>
          </p:cNvSpPr>
          <p:nvPr/>
        </p:nvSpPr>
        <p:spPr bwMode="auto">
          <a:xfrm>
            <a:off x="1600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6" name="Text Box 10"/>
          <p:cNvSpPr txBox="1">
            <a:spLocks noChangeArrowheads="1"/>
          </p:cNvSpPr>
          <p:nvPr/>
        </p:nvSpPr>
        <p:spPr bwMode="auto">
          <a:xfrm>
            <a:off x="27432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7" name="Text Box 10"/>
          <p:cNvSpPr txBox="1">
            <a:spLocks noChangeArrowheads="1"/>
          </p:cNvSpPr>
          <p:nvPr/>
        </p:nvSpPr>
        <p:spPr bwMode="auto">
          <a:xfrm>
            <a:off x="3962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8" name="Text Box 10"/>
          <p:cNvSpPr txBox="1">
            <a:spLocks noChangeArrowheads="1"/>
          </p:cNvSpPr>
          <p:nvPr/>
        </p:nvSpPr>
        <p:spPr bwMode="auto">
          <a:xfrm>
            <a:off x="5105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9" name="Text Box 10"/>
          <p:cNvSpPr txBox="1">
            <a:spLocks noChangeArrowheads="1"/>
          </p:cNvSpPr>
          <p:nvPr/>
        </p:nvSpPr>
        <p:spPr bwMode="auto">
          <a:xfrm>
            <a:off x="6248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0" name="Text Box 10"/>
          <p:cNvSpPr txBox="1">
            <a:spLocks noChangeArrowheads="1"/>
          </p:cNvSpPr>
          <p:nvPr/>
        </p:nvSpPr>
        <p:spPr bwMode="auto">
          <a:xfrm>
            <a:off x="7391400" y="2800350"/>
            <a:ext cx="1143000" cy="1184940"/>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Data</a:t>
            </a:r>
            <a:endParaRPr lang="en-US" sz="1100" b="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a:t>
            </a:r>
            <a:r>
              <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eu consequat </a:t>
            </a:r>
            <a:r>
              <a:rPr lang="en-US" sz="100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61" name="Rectangle 60"/>
          <p:cNvSpPr/>
          <p:nvPr/>
        </p:nvSpPr>
        <p:spPr>
          <a:xfrm>
            <a:off x="457200" y="4095750"/>
            <a:ext cx="8001000" cy="653534"/>
          </a:xfrm>
          <a:prstGeom prst="rect">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 Box 7"/>
          <p:cNvSpPr txBox="1">
            <a:spLocks noChangeArrowheads="1"/>
          </p:cNvSpPr>
          <p:nvPr/>
        </p:nvSpPr>
        <p:spPr bwMode="auto">
          <a:xfrm>
            <a:off x="553817" y="4214768"/>
            <a:ext cx="7821339" cy="415498"/>
          </a:xfrm>
          <a:prstGeom prst="rect">
            <a:avLst/>
          </a:prstGeom>
          <a:noFill/>
          <a:ln w="9525">
            <a:noFill/>
            <a:miter lim="800000"/>
          </a:ln>
        </p:spPr>
        <p:txBody>
          <a:bodyPr wrap="square" lIns="45720" tIns="22860" rIns="45720" bIns="22860" anchor="ctr">
            <a:spAutoFit/>
          </a:bodyPr>
          <a:lstStyle/>
          <a:p>
            <a:pPr algn="ctr" defTabSz="1087755"/>
            <a:r>
              <a:rPr lang="en-US" sz="1200" smtClean="0">
                <a:solidFill>
                  <a:schemeClr val="bg1"/>
                </a:solidFill>
                <a:latin typeface="Open Sans Semibold" pitchFamily="34" charset="0"/>
                <a:ea typeface="Open Sans Semibold" pitchFamily="34" charset="0"/>
                <a:cs typeface="Open Sans Semibold" pitchFamily="34" charset="0"/>
              </a:rPr>
              <a:t>Nullam eu </a:t>
            </a:r>
            <a:r>
              <a:rPr lang="en-US" sz="1200" err="1" smtClean="0">
                <a:solidFill>
                  <a:schemeClr val="bg1"/>
                </a:solidFill>
                <a:latin typeface="Open Sans Semibold" pitchFamily="34" charset="0"/>
                <a:ea typeface="Open Sans Semibold" pitchFamily="34" charset="0"/>
                <a:cs typeface="Open Sans Semibold" pitchFamily="34" charset="0"/>
              </a:rPr>
              <a:t>tempor</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purus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Nunc</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leo</a:t>
            </a:r>
            <a:r>
              <a:rPr lang="en-US" sz="1200" smtClean="0">
                <a:solidFill>
                  <a:schemeClr val="bg1"/>
                </a:solidFill>
                <a:latin typeface="Open Sans Semibold" pitchFamily="34" charset="0"/>
                <a:ea typeface="Open Sans Semibold" pitchFamily="34" charset="0"/>
                <a:cs typeface="Open Sans Semibold" pitchFamily="34" charset="0"/>
              </a:rPr>
              <a:t> magna, sit </a:t>
            </a:r>
            <a:r>
              <a:rPr lang="en-US" sz="1200" err="1" smtClean="0">
                <a:solidFill>
                  <a:schemeClr val="bg1"/>
                </a:solidFill>
                <a:latin typeface="Open Sans Semibold" pitchFamily="34" charset="0"/>
                <a:ea typeface="Open Sans Semibold" pitchFamily="34" charset="0"/>
                <a:cs typeface="Open Sans Semibold" pitchFamily="34" charset="0"/>
              </a:rPr>
              <a:t>amet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consequat</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risus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Etiam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faucibus</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tortor</a:t>
            </a:r>
            <a:r>
              <a:rPr lang="en-US" sz="1200" smtClean="0">
                <a:solidFill>
                  <a:schemeClr val="bg1"/>
                </a:solidFill>
                <a:latin typeface="Open Sans Semibold" pitchFamily="34" charset="0"/>
                <a:ea typeface="Open Sans Semibold" pitchFamily="34" charset="0"/>
                <a:cs typeface="Open Sans Semibold" pitchFamily="34" charset="0"/>
              </a:rPr>
              <a:t> a </a:t>
            </a:r>
            <a:r>
              <a:rPr lang="en-US" sz="1200" err="1" smtClean="0">
                <a:solidFill>
                  <a:schemeClr val="bg1"/>
                </a:solidFill>
                <a:latin typeface="Open Sans Semibold" pitchFamily="34" charset="0"/>
                <a:ea typeface="Open Sans Semibold" pitchFamily="34" charset="0"/>
                <a:cs typeface="Open Sans Semibold" pitchFamily="34" charset="0"/>
              </a:rPr>
              <a:t>ipsum</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vehicula</a:t>
            </a:r>
            <a:r>
              <a:rPr lang="en-US" sz="1200" smtClean="0">
                <a:solidFill>
                  <a:schemeClr val="bg1"/>
                </a:solidFill>
                <a:latin typeface="Open Sans Semibold" pitchFamily="34" charset="0"/>
                <a:ea typeface="Open Sans Semibold" pitchFamily="34" charset="0"/>
                <a:cs typeface="Open Sans Semibold" pitchFamily="34" charset="0"/>
              </a:rPr>
              <a:t> </a:t>
            </a:r>
            <a:r>
              <a:rPr lang="en-US" sz="1200" err="1" smtClean="0">
                <a:solidFill>
                  <a:schemeClr val="bg1"/>
                </a:solidFill>
                <a:latin typeface="Open Sans Semibold" pitchFamily="34" charset="0"/>
                <a:ea typeface="Open Sans Semibold" pitchFamily="34" charset="0"/>
                <a:cs typeface="Open Sans Semibold" pitchFamily="34" charset="0"/>
              </a:rPr>
              <a:t>sed</a:t>
            </a:r>
            <a:r>
              <a:rPr lang="en-US" sz="1200" smtClean="0">
                <a:solidFill>
                  <a:schemeClr val="bg1"/>
                </a:solidFill>
                <a:latin typeface="Open Sans Semibold" pitchFamily="34" charset="0"/>
                <a:ea typeface="Open Sans Semibold" pitchFamily="34" charset="0"/>
                <a:cs typeface="Open Sans Semibold" pitchFamily="34" charset="0"/>
              </a:rPr>
              <a:t> suscipit. Nunc a leo magna, sit amet consequat risus. Nullam eu tempor purus. </a:t>
            </a: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250" fill="hold"/>
                                        <p:tgtEl>
                                          <p:spTgt spid="24"/>
                                        </p:tgtEl>
                                        <p:attrNameLst>
                                          <p:attrName>ppt_x</p:attrName>
                                        </p:attrNameLst>
                                      </p:cBhvr>
                                      <p:tavLst>
                                        <p:tav tm="0">
                                          <p:val>
                                            <p:strVal val="#ppt_x"/>
                                          </p:val>
                                        </p:tav>
                                        <p:tav tm="100000">
                                          <p:val>
                                            <p:strVal val="#ppt_x"/>
                                          </p:val>
                                        </p:tav>
                                      </p:tavLst>
                                    </p:anim>
                                    <p:anim calcmode="lin" valueType="num">
                                      <p:cBhvr additive="base">
                                        <p:cTn id="8" dur="250" fill="hold"/>
                                        <p:tgtEl>
                                          <p:spTgt spid="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2"/>
                                        </p:tgtEl>
                                        <p:attrNameLst>
                                          <p:attrName>style.visibility</p:attrName>
                                        </p:attrNameLst>
                                      </p:cBhvr>
                                      <p:to>
                                        <p:strVal val="visible"/>
                                      </p:to>
                                    </p:set>
                                    <p:anim calcmode="lin" valueType="num">
                                      <p:cBhvr additive="base">
                                        <p:cTn id="12" dur="250" fill="hold"/>
                                        <p:tgtEl>
                                          <p:spTgt spid="32"/>
                                        </p:tgtEl>
                                        <p:attrNameLst>
                                          <p:attrName>ppt_x</p:attrName>
                                        </p:attrNameLst>
                                      </p:cBhvr>
                                      <p:tavLst>
                                        <p:tav tm="0">
                                          <p:val>
                                            <p:strVal val="#ppt_x"/>
                                          </p:val>
                                        </p:tav>
                                        <p:tav tm="100000">
                                          <p:val>
                                            <p:strVal val="#ppt_x"/>
                                          </p:val>
                                        </p:tav>
                                      </p:tavLst>
                                    </p:anim>
                                    <p:anim calcmode="lin" valueType="num">
                                      <p:cBhvr additive="base">
                                        <p:cTn id="13" dur="250" fill="hold"/>
                                        <p:tgtEl>
                                          <p:spTgt spid="3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250" fill="hold"/>
                                        <p:tgtEl>
                                          <p:spTgt spid="31"/>
                                        </p:tgtEl>
                                        <p:attrNameLst>
                                          <p:attrName>ppt_x</p:attrName>
                                        </p:attrNameLst>
                                      </p:cBhvr>
                                      <p:tavLst>
                                        <p:tav tm="0">
                                          <p:val>
                                            <p:strVal val="#ppt_x"/>
                                          </p:val>
                                        </p:tav>
                                        <p:tav tm="100000">
                                          <p:val>
                                            <p:strVal val="#ppt_x"/>
                                          </p:val>
                                        </p:tav>
                                      </p:tavLst>
                                    </p:anim>
                                    <p:anim calcmode="lin" valueType="num">
                                      <p:cBhvr additive="base">
                                        <p:cTn id="18" dur="250" fill="hold"/>
                                        <p:tgtEl>
                                          <p:spTgt spid="31"/>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250" fill="hold"/>
                                        <p:tgtEl>
                                          <p:spTgt spid="46"/>
                                        </p:tgtEl>
                                        <p:attrNameLst>
                                          <p:attrName>ppt_x</p:attrName>
                                        </p:attrNameLst>
                                      </p:cBhvr>
                                      <p:tavLst>
                                        <p:tav tm="0">
                                          <p:val>
                                            <p:strVal val="#ppt_x"/>
                                          </p:val>
                                        </p:tav>
                                        <p:tav tm="100000">
                                          <p:val>
                                            <p:strVal val="#ppt_x"/>
                                          </p:val>
                                        </p:tav>
                                      </p:tavLst>
                                    </p:anim>
                                    <p:anim calcmode="lin" valueType="num">
                                      <p:cBhvr additive="base">
                                        <p:cTn id="23" dur="250" fill="hold"/>
                                        <p:tgtEl>
                                          <p:spTgt spid="4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250" fill="hold"/>
                                        <p:tgtEl>
                                          <p:spTgt spid="25"/>
                                        </p:tgtEl>
                                        <p:attrNameLst>
                                          <p:attrName>ppt_x</p:attrName>
                                        </p:attrNameLst>
                                      </p:cBhvr>
                                      <p:tavLst>
                                        <p:tav tm="0">
                                          <p:val>
                                            <p:strVal val="#ppt_x"/>
                                          </p:val>
                                        </p:tav>
                                        <p:tav tm="100000">
                                          <p:val>
                                            <p:strVal val="#ppt_x"/>
                                          </p:val>
                                        </p:tav>
                                      </p:tavLst>
                                    </p:anim>
                                    <p:anim calcmode="lin" valueType="num">
                                      <p:cBhvr additive="base">
                                        <p:cTn id="28" dur="25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50" fill="hold"/>
                                        <p:tgtEl>
                                          <p:spTgt spid="40"/>
                                        </p:tgtEl>
                                        <p:attrNameLst>
                                          <p:attrName>ppt_x</p:attrName>
                                        </p:attrNameLst>
                                      </p:cBhvr>
                                      <p:tavLst>
                                        <p:tav tm="0">
                                          <p:val>
                                            <p:strVal val="#ppt_x"/>
                                          </p:val>
                                        </p:tav>
                                        <p:tav tm="100000">
                                          <p:val>
                                            <p:strVal val="#ppt_x"/>
                                          </p:val>
                                        </p:tav>
                                      </p:tavLst>
                                    </p:anim>
                                    <p:anim calcmode="lin" valueType="num">
                                      <p:cBhvr additive="base">
                                        <p:cTn id="33" dur="250" fill="hold"/>
                                        <p:tgtEl>
                                          <p:spTgt spid="4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250" fill="hold"/>
                                        <p:tgtEl>
                                          <p:spTgt spid="33"/>
                                        </p:tgtEl>
                                        <p:attrNameLst>
                                          <p:attrName>ppt_x</p:attrName>
                                        </p:attrNameLst>
                                      </p:cBhvr>
                                      <p:tavLst>
                                        <p:tav tm="0">
                                          <p:val>
                                            <p:strVal val="#ppt_x"/>
                                          </p:val>
                                        </p:tav>
                                        <p:tav tm="100000">
                                          <p:val>
                                            <p:strVal val="#ppt_x"/>
                                          </p:val>
                                        </p:tav>
                                      </p:tavLst>
                                    </p:anim>
                                    <p:anim calcmode="lin" valueType="num">
                                      <p:cBhvr additive="base">
                                        <p:cTn id="38" dur="25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250" fill="hold"/>
                                        <p:tgtEl>
                                          <p:spTgt spid="55"/>
                                        </p:tgtEl>
                                        <p:attrNameLst>
                                          <p:attrName>ppt_x</p:attrName>
                                        </p:attrNameLst>
                                      </p:cBhvr>
                                      <p:tavLst>
                                        <p:tav tm="0">
                                          <p:val>
                                            <p:strVal val="#ppt_x"/>
                                          </p:val>
                                        </p:tav>
                                        <p:tav tm="100000">
                                          <p:val>
                                            <p:strVal val="#ppt_x"/>
                                          </p:val>
                                        </p:tav>
                                      </p:tavLst>
                                    </p:anim>
                                    <p:anim calcmode="lin" valueType="num">
                                      <p:cBhvr additive="base">
                                        <p:cTn id="43" dur="250" fill="hold"/>
                                        <p:tgtEl>
                                          <p:spTgt spid="55"/>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additive="base">
                                        <p:cTn id="47" dur="250" fill="hold"/>
                                        <p:tgtEl>
                                          <p:spTgt spid="26"/>
                                        </p:tgtEl>
                                        <p:attrNameLst>
                                          <p:attrName>ppt_x</p:attrName>
                                        </p:attrNameLst>
                                      </p:cBhvr>
                                      <p:tavLst>
                                        <p:tav tm="0">
                                          <p:val>
                                            <p:strVal val="#ppt_x"/>
                                          </p:val>
                                        </p:tav>
                                        <p:tav tm="100000">
                                          <p:val>
                                            <p:strVal val="#ppt_x"/>
                                          </p:val>
                                        </p:tav>
                                      </p:tavLst>
                                    </p:anim>
                                    <p:anim calcmode="lin" valueType="num">
                                      <p:cBhvr additive="base">
                                        <p:cTn id="48" dur="250" fill="hold"/>
                                        <p:tgtEl>
                                          <p:spTgt spid="26"/>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grpId="0" nodeType="afterEffect">
                                  <p:stCondLst>
                                    <p:cond delay="0"/>
                                  </p:stCondLst>
                                  <p:childTnLst>
                                    <p:set>
                                      <p:cBhvr>
                                        <p:cTn id="51" dur="1" fill="hold">
                                          <p:stCondLst>
                                            <p:cond delay="0"/>
                                          </p:stCondLst>
                                        </p:cTn>
                                        <p:tgtEl>
                                          <p:spTgt spid="41"/>
                                        </p:tgtEl>
                                        <p:attrNameLst>
                                          <p:attrName>style.visibility</p:attrName>
                                        </p:attrNameLst>
                                      </p:cBhvr>
                                      <p:to>
                                        <p:strVal val="visible"/>
                                      </p:to>
                                    </p:set>
                                    <p:anim calcmode="lin" valueType="num">
                                      <p:cBhvr additive="base">
                                        <p:cTn id="52" dur="250" fill="hold"/>
                                        <p:tgtEl>
                                          <p:spTgt spid="41"/>
                                        </p:tgtEl>
                                        <p:attrNameLst>
                                          <p:attrName>ppt_x</p:attrName>
                                        </p:attrNameLst>
                                      </p:cBhvr>
                                      <p:tavLst>
                                        <p:tav tm="0">
                                          <p:val>
                                            <p:strVal val="#ppt_x"/>
                                          </p:val>
                                        </p:tav>
                                        <p:tav tm="100000">
                                          <p:val>
                                            <p:strVal val="#ppt_x"/>
                                          </p:val>
                                        </p:tav>
                                      </p:tavLst>
                                    </p:anim>
                                    <p:anim calcmode="lin" valueType="num">
                                      <p:cBhvr additive="base">
                                        <p:cTn id="53" dur="250" fill="hold"/>
                                        <p:tgtEl>
                                          <p:spTgt spid="41"/>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additive="base">
                                        <p:cTn id="57" dur="250" fill="hold"/>
                                        <p:tgtEl>
                                          <p:spTgt spid="34"/>
                                        </p:tgtEl>
                                        <p:attrNameLst>
                                          <p:attrName>ppt_x</p:attrName>
                                        </p:attrNameLst>
                                      </p:cBhvr>
                                      <p:tavLst>
                                        <p:tav tm="0">
                                          <p:val>
                                            <p:strVal val="#ppt_x"/>
                                          </p:val>
                                        </p:tav>
                                        <p:tav tm="100000">
                                          <p:val>
                                            <p:strVal val="#ppt_x"/>
                                          </p:val>
                                        </p:tav>
                                      </p:tavLst>
                                    </p:anim>
                                    <p:anim calcmode="lin" valueType="num">
                                      <p:cBhvr additive="base">
                                        <p:cTn id="58" dur="250" fill="hold"/>
                                        <p:tgtEl>
                                          <p:spTgt spid="34"/>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56"/>
                                        </p:tgtEl>
                                        <p:attrNameLst>
                                          <p:attrName>style.visibility</p:attrName>
                                        </p:attrNameLst>
                                      </p:cBhvr>
                                      <p:to>
                                        <p:strVal val="visible"/>
                                      </p:to>
                                    </p:set>
                                    <p:anim calcmode="lin" valueType="num">
                                      <p:cBhvr additive="base">
                                        <p:cTn id="62" dur="250" fill="hold"/>
                                        <p:tgtEl>
                                          <p:spTgt spid="56"/>
                                        </p:tgtEl>
                                        <p:attrNameLst>
                                          <p:attrName>ppt_x</p:attrName>
                                        </p:attrNameLst>
                                      </p:cBhvr>
                                      <p:tavLst>
                                        <p:tav tm="0">
                                          <p:val>
                                            <p:strVal val="#ppt_x"/>
                                          </p:val>
                                        </p:tav>
                                        <p:tav tm="100000">
                                          <p:val>
                                            <p:strVal val="#ppt_x"/>
                                          </p:val>
                                        </p:tav>
                                      </p:tavLst>
                                    </p:anim>
                                    <p:anim calcmode="lin" valueType="num">
                                      <p:cBhvr additive="base">
                                        <p:cTn id="63" dur="250" fill="hold"/>
                                        <p:tgtEl>
                                          <p:spTgt spid="56"/>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250" fill="hold"/>
                                        <p:tgtEl>
                                          <p:spTgt spid="27"/>
                                        </p:tgtEl>
                                        <p:attrNameLst>
                                          <p:attrName>ppt_x</p:attrName>
                                        </p:attrNameLst>
                                      </p:cBhvr>
                                      <p:tavLst>
                                        <p:tav tm="0">
                                          <p:val>
                                            <p:strVal val="#ppt_x"/>
                                          </p:val>
                                        </p:tav>
                                        <p:tav tm="100000">
                                          <p:val>
                                            <p:strVal val="#ppt_x"/>
                                          </p:val>
                                        </p:tav>
                                      </p:tavLst>
                                    </p:anim>
                                    <p:anim calcmode="lin" valueType="num">
                                      <p:cBhvr additive="base">
                                        <p:cTn id="68" dur="25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additive="base">
                                        <p:cTn id="72" dur="250" fill="hold"/>
                                        <p:tgtEl>
                                          <p:spTgt spid="42"/>
                                        </p:tgtEl>
                                        <p:attrNameLst>
                                          <p:attrName>ppt_x</p:attrName>
                                        </p:attrNameLst>
                                      </p:cBhvr>
                                      <p:tavLst>
                                        <p:tav tm="0">
                                          <p:val>
                                            <p:strVal val="#ppt_x"/>
                                          </p:val>
                                        </p:tav>
                                        <p:tav tm="100000">
                                          <p:val>
                                            <p:strVal val="#ppt_x"/>
                                          </p:val>
                                        </p:tav>
                                      </p:tavLst>
                                    </p:anim>
                                    <p:anim calcmode="lin" valueType="num">
                                      <p:cBhvr additive="base">
                                        <p:cTn id="73" dur="250" fill="hold"/>
                                        <p:tgtEl>
                                          <p:spTgt spid="42"/>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35"/>
                                        </p:tgtEl>
                                        <p:attrNameLst>
                                          <p:attrName>style.visibility</p:attrName>
                                        </p:attrNameLst>
                                      </p:cBhvr>
                                      <p:to>
                                        <p:strVal val="visible"/>
                                      </p:to>
                                    </p:set>
                                    <p:anim calcmode="lin" valueType="num">
                                      <p:cBhvr additive="base">
                                        <p:cTn id="77" dur="250" fill="hold"/>
                                        <p:tgtEl>
                                          <p:spTgt spid="35"/>
                                        </p:tgtEl>
                                        <p:attrNameLst>
                                          <p:attrName>ppt_x</p:attrName>
                                        </p:attrNameLst>
                                      </p:cBhvr>
                                      <p:tavLst>
                                        <p:tav tm="0">
                                          <p:val>
                                            <p:strVal val="#ppt_x"/>
                                          </p:val>
                                        </p:tav>
                                        <p:tav tm="100000">
                                          <p:val>
                                            <p:strVal val="#ppt_x"/>
                                          </p:val>
                                        </p:tav>
                                      </p:tavLst>
                                    </p:anim>
                                    <p:anim calcmode="lin" valueType="num">
                                      <p:cBhvr additive="base">
                                        <p:cTn id="78" dur="250" fill="hold"/>
                                        <p:tgtEl>
                                          <p:spTgt spid="35"/>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grpId="0" nodeType="afterEffect">
                                  <p:stCondLst>
                                    <p:cond delay="0"/>
                                  </p:stCondLst>
                                  <p:childTnLst>
                                    <p:set>
                                      <p:cBhvr>
                                        <p:cTn id="81" dur="1" fill="hold">
                                          <p:stCondLst>
                                            <p:cond delay="0"/>
                                          </p:stCondLst>
                                        </p:cTn>
                                        <p:tgtEl>
                                          <p:spTgt spid="57"/>
                                        </p:tgtEl>
                                        <p:attrNameLst>
                                          <p:attrName>style.visibility</p:attrName>
                                        </p:attrNameLst>
                                      </p:cBhvr>
                                      <p:to>
                                        <p:strVal val="visible"/>
                                      </p:to>
                                    </p:set>
                                    <p:anim calcmode="lin" valueType="num">
                                      <p:cBhvr additive="base">
                                        <p:cTn id="82" dur="250" fill="hold"/>
                                        <p:tgtEl>
                                          <p:spTgt spid="57"/>
                                        </p:tgtEl>
                                        <p:attrNameLst>
                                          <p:attrName>ppt_x</p:attrName>
                                        </p:attrNameLst>
                                      </p:cBhvr>
                                      <p:tavLst>
                                        <p:tav tm="0">
                                          <p:val>
                                            <p:strVal val="#ppt_x"/>
                                          </p:val>
                                        </p:tav>
                                        <p:tav tm="100000">
                                          <p:val>
                                            <p:strVal val="#ppt_x"/>
                                          </p:val>
                                        </p:tav>
                                      </p:tavLst>
                                    </p:anim>
                                    <p:anim calcmode="lin" valueType="num">
                                      <p:cBhvr additive="base">
                                        <p:cTn id="83" dur="250" fill="hold"/>
                                        <p:tgtEl>
                                          <p:spTgt spid="57"/>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 calcmode="lin" valueType="num">
                                      <p:cBhvr additive="base">
                                        <p:cTn id="87" dur="250" fill="hold"/>
                                        <p:tgtEl>
                                          <p:spTgt spid="28"/>
                                        </p:tgtEl>
                                        <p:attrNameLst>
                                          <p:attrName>ppt_x</p:attrName>
                                        </p:attrNameLst>
                                      </p:cBhvr>
                                      <p:tavLst>
                                        <p:tav tm="0">
                                          <p:val>
                                            <p:strVal val="#ppt_x"/>
                                          </p:val>
                                        </p:tav>
                                        <p:tav tm="100000">
                                          <p:val>
                                            <p:strVal val="#ppt_x"/>
                                          </p:val>
                                        </p:tav>
                                      </p:tavLst>
                                    </p:anim>
                                    <p:anim calcmode="lin" valueType="num">
                                      <p:cBhvr additive="base">
                                        <p:cTn id="88" dur="250" fill="hold"/>
                                        <p:tgtEl>
                                          <p:spTgt spid="28"/>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additive="base">
                                        <p:cTn id="92" dur="250" fill="hold"/>
                                        <p:tgtEl>
                                          <p:spTgt spid="43"/>
                                        </p:tgtEl>
                                        <p:attrNameLst>
                                          <p:attrName>ppt_x</p:attrName>
                                        </p:attrNameLst>
                                      </p:cBhvr>
                                      <p:tavLst>
                                        <p:tav tm="0">
                                          <p:val>
                                            <p:strVal val="#ppt_x"/>
                                          </p:val>
                                        </p:tav>
                                        <p:tav tm="100000">
                                          <p:val>
                                            <p:strVal val="#ppt_x"/>
                                          </p:val>
                                        </p:tav>
                                      </p:tavLst>
                                    </p:anim>
                                    <p:anim calcmode="lin" valueType="num">
                                      <p:cBhvr additive="base">
                                        <p:cTn id="93" dur="250" fill="hold"/>
                                        <p:tgtEl>
                                          <p:spTgt spid="43"/>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 calcmode="lin" valueType="num">
                                      <p:cBhvr additive="base">
                                        <p:cTn id="97" dur="250" fill="hold"/>
                                        <p:tgtEl>
                                          <p:spTgt spid="37"/>
                                        </p:tgtEl>
                                        <p:attrNameLst>
                                          <p:attrName>ppt_x</p:attrName>
                                        </p:attrNameLst>
                                      </p:cBhvr>
                                      <p:tavLst>
                                        <p:tav tm="0">
                                          <p:val>
                                            <p:strVal val="#ppt_x"/>
                                          </p:val>
                                        </p:tav>
                                        <p:tav tm="100000">
                                          <p:val>
                                            <p:strVal val="#ppt_x"/>
                                          </p:val>
                                        </p:tav>
                                      </p:tavLst>
                                    </p:anim>
                                    <p:anim calcmode="lin" valueType="num">
                                      <p:cBhvr additive="base">
                                        <p:cTn id="98" dur="250" fill="hold"/>
                                        <p:tgtEl>
                                          <p:spTgt spid="3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additive="base">
                                        <p:cTn id="102" dur="250" fill="hold"/>
                                        <p:tgtEl>
                                          <p:spTgt spid="58"/>
                                        </p:tgtEl>
                                        <p:attrNameLst>
                                          <p:attrName>ppt_x</p:attrName>
                                        </p:attrNameLst>
                                      </p:cBhvr>
                                      <p:tavLst>
                                        <p:tav tm="0">
                                          <p:val>
                                            <p:strVal val="#ppt_x"/>
                                          </p:val>
                                        </p:tav>
                                        <p:tav tm="100000">
                                          <p:val>
                                            <p:strVal val="#ppt_x"/>
                                          </p:val>
                                        </p:tav>
                                      </p:tavLst>
                                    </p:anim>
                                    <p:anim calcmode="lin" valueType="num">
                                      <p:cBhvr additive="base">
                                        <p:cTn id="103" dur="250" fill="hold"/>
                                        <p:tgtEl>
                                          <p:spTgt spid="58"/>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additive="base">
                                        <p:cTn id="107" dur="250" fill="hold"/>
                                        <p:tgtEl>
                                          <p:spTgt spid="29"/>
                                        </p:tgtEl>
                                        <p:attrNameLst>
                                          <p:attrName>ppt_x</p:attrName>
                                        </p:attrNameLst>
                                      </p:cBhvr>
                                      <p:tavLst>
                                        <p:tav tm="0">
                                          <p:val>
                                            <p:strVal val="#ppt_x"/>
                                          </p:val>
                                        </p:tav>
                                        <p:tav tm="100000">
                                          <p:val>
                                            <p:strVal val="#ppt_x"/>
                                          </p:val>
                                        </p:tav>
                                      </p:tavLst>
                                    </p:anim>
                                    <p:anim calcmode="lin" valueType="num">
                                      <p:cBhvr additive="base">
                                        <p:cTn id="108" dur="250" fill="hold"/>
                                        <p:tgtEl>
                                          <p:spTgt spid="29"/>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grpId="0"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250" fill="hold"/>
                                        <p:tgtEl>
                                          <p:spTgt spid="44"/>
                                        </p:tgtEl>
                                        <p:attrNameLst>
                                          <p:attrName>ppt_x</p:attrName>
                                        </p:attrNameLst>
                                      </p:cBhvr>
                                      <p:tavLst>
                                        <p:tav tm="0">
                                          <p:val>
                                            <p:strVal val="#ppt_x"/>
                                          </p:val>
                                        </p:tav>
                                        <p:tav tm="100000">
                                          <p:val>
                                            <p:strVal val="#ppt_x"/>
                                          </p:val>
                                        </p:tav>
                                      </p:tavLst>
                                    </p:anim>
                                    <p:anim calcmode="lin" valueType="num">
                                      <p:cBhvr additive="base">
                                        <p:cTn id="113" dur="25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additive="base">
                                        <p:cTn id="117" dur="250" fill="hold"/>
                                        <p:tgtEl>
                                          <p:spTgt spid="38"/>
                                        </p:tgtEl>
                                        <p:attrNameLst>
                                          <p:attrName>ppt_x</p:attrName>
                                        </p:attrNameLst>
                                      </p:cBhvr>
                                      <p:tavLst>
                                        <p:tav tm="0">
                                          <p:val>
                                            <p:strVal val="#ppt_x"/>
                                          </p:val>
                                        </p:tav>
                                        <p:tav tm="100000">
                                          <p:val>
                                            <p:strVal val="#ppt_x"/>
                                          </p:val>
                                        </p:tav>
                                      </p:tavLst>
                                    </p:anim>
                                    <p:anim calcmode="lin" valueType="num">
                                      <p:cBhvr additive="base">
                                        <p:cTn id="118" dur="250" fill="hold"/>
                                        <p:tgtEl>
                                          <p:spTgt spid="38"/>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additive="base">
                                        <p:cTn id="122" dur="250" fill="hold"/>
                                        <p:tgtEl>
                                          <p:spTgt spid="59"/>
                                        </p:tgtEl>
                                        <p:attrNameLst>
                                          <p:attrName>ppt_x</p:attrName>
                                        </p:attrNameLst>
                                      </p:cBhvr>
                                      <p:tavLst>
                                        <p:tav tm="0">
                                          <p:val>
                                            <p:strVal val="#ppt_x"/>
                                          </p:val>
                                        </p:tav>
                                        <p:tav tm="100000">
                                          <p:val>
                                            <p:strVal val="#ppt_x"/>
                                          </p:val>
                                        </p:tav>
                                      </p:tavLst>
                                    </p:anim>
                                    <p:anim calcmode="lin" valueType="num">
                                      <p:cBhvr additive="base">
                                        <p:cTn id="123" dur="250" fill="hold"/>
                                        <p:tgtEl>
                                          <p:spTgt spid="59"/>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30"/>
                                        </p:tgtEl>
                                        <p:attrNameLst>
                                          <p:attrName>style.visibility</p:attrName>
                                        </p:attrNameLst>
                                      </p:cBhvr>
                                      <p:to>
                                        <p:strVal val="visible"/>
                                      </p:to>
                                    </p:set>
                                    <p:anim calcmode="lin" valueType="num">
                                      <p:cBhvr additive="base">
                                        <p:cTn id="127" dur="250" fill="hold"/>
                                        <p:tgtEl>
                                          <p:spTgt spid="30"/>
                                        </p:tgtEl>
                                        <p:attrNameLst>
                                          <p:attrName>ppt_x</p:attrName>
                                        </p:attrNameLst>
                                      </p:cBhvr>
                                      <p:tavLst>
                                        <p:tav tm="0">
                                          <p:val>
                                            <p:strVal val="#ppt_x"/>
                                          </p:val>
                                        </p:tav>
                                        <p:tav tm="100000">
                                          <p:val>
                                            <p:strVal val="#ppt_x"/>
                                          </p:val>
                                        </p:tav>
                                      </p:tavLst>
                                    </p:anim>
                                    <p:anim calcmode="lin" valueType="num">
                                      <p:cBhvr additive="base">
                                        <p:cTn id="128" dur="250" fill="hold"/>
                                        <p:tgtEl>
                                          <p:spTgt spid="30"/>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45"/>
                                        </p:tgtEl>
                                        <p:attrNameLst>
                                          <p:attrName>style.visibility</p:attrName>
                                        </p:attrNameLst>
                                      </p:cBhvr>
                                      <p:to>
                                        <p:strVal val="visible"/>
                                      </p:to>
                                    </p:set>
                                    <p:anim calcmode="lin" valueType="num">
                                      <p:cBhvr additive="base">
                                        <p:cTn id="132" dur="250" fill="hold"/>
                                        <p:tgtEl>
                                          <p:spTgt spid="45"/>
                                        </p:tgtEl>
                                        <p:attrNameLst>
                                          <p:attrName>ppt_x</p:attrName>
                                        </p:attrNameLst>
                                      </p:cBhvr>
                                      <p:tavLst>
                                        <p:tav tm="0">
                                          <p:val>
                                            <p:strVal val="#ppt_x"/>
                                          </p:val>
                                        </p:tav>
                                        <p:tav tm="100000">
                                          <p:val>
                                            <p:strVal val="#ppt_x"/>
                                          </p:val>
                                        </p:tav>
                                      </p:tavLst>
                                    </p:anim>
                                    <p:anim calcmode="lin" valueType="num">
                                      <p:cBhvr additive="base">
                                        <p:cTn id="133" dur="250" fill="hold"/>
                                        <p:tgtEl>
                                          <p:spTgt spid="4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grpId="0" nodeType="afterEffect">
                                  <p:stCondLst>
                                    <p:cond delay="0"/>
                                  </p:stCondLst>
                                  <p:childTnLst>
                                    <p:set>
                                      <p:cBhvr>
                                        <p:cTn id="136" dur="1" fill="hold">
                                          <p:stCondLst>
                                            <p:cond delay="0"/>
                                          </p:stCondLst>
                                        </p:cTn>
                                        <p:tgtEl>
                                          <p:spTgt spid="36"/>
                                        </p:tgtEl>
                                        <p:attrNameLst>
                                          <p:attrName>style.visibility</p:attrName>
                                        </p:attrNameLst>
                                      </p:cBhvr>
                                      <p:to>
                                        <p:strVal val="visible"/>
                                      </p:to>
                                    </p:set>
                                    <p:anim calcmode="lin" valueType="num">
                                      <p:cBhvr additive="base">
                                        <p:cTn id="137" dur="250" fill="hold"/>
                                        <p:tgtEl>
                                          <p:spTgt spid="36"/>
                                        </p:tgtEl>
                                        <p:attrNameLst>
                                          <p:attrName>ppt_x</p:attrName>
                                        </p:attrNameLst>
                                      </p:cBhvr>
                                      <p:tavLst>
                                        <p:tav tm="0">
                                          <p:val>
                                            <p:strVal val="#ppt_x"/>
                                          </p:val>
                                        </p:tav>
                                        <p:tav tm="100000">
                                          <p:val>
                                            <p:strVal val="#ppt_x"/>
                                          </p:val>
                                        </p:tav>
                                      </p:tavLst>
                                    </p:anim>
                                    <p:anim calcmode="lin" valueType="num">
                                      <p:cBhvr additive="base">
                                        <p:cTn id="138" dur="250" fill="hold"/>
                                        <p:tgtEl>
                                          <p:spTgt spid="36"/>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grpId="0" nodeType="afterEffect">
                                  <p:stCondLst>
                                    <p:cond delay="0"/>
                                  </p:stCondLst>
                                  <p:childTnLst>
                                    <p:set>
                                      <p:cBhvr>
                                        <p:cTn id="141" dur="1" fill="hold">
                                          <p:stCondLst>
                                            <p:cond delay="0"/>
                                          </p:stCondLst>
                                        </p:cTn>
                                        <p:tgtEl>
                                          <p:spTgt spid="60"/>
                                        </p:tgtEl>
                                        <p:attrNameLst>
                                          <p:attrName>style.visibility</p:attrName>
                                        </p:attrNameLst>
                                      </p:cBhvr>
                                      <p:to>
                                        <p:strVal val="visible"/>
                                      </p:to>
                                    </p:set>
                                    <p:anim calcmode="lin" valueType="num">
                                      <p:cBhvr additive="base">
                                        <p:cTn id="142" dur="250" fill="hold"/>
                                        <p:tgtEl>
                                          <p:spTgt spid="60"/>
                                        </p:tgtEl>
                                        <p:attrNameLst>
                                          <p:attrName>ppt_x</p:attrName>
                                        </p:attrNameLst>
                                      </p:cBhvr>
                                      <p:tavLst>
                                        <p:tav tm="0">
                                          <p:val>
                                            <p:strVal val="#ppt_x"/>
                                          </p:val>
                                        </p:tav>
                                        <p:tav tm="100000">
                                          <p:val>
                                            <p:strVal val="#ppt_x"/>
                                          </p:val>
                                        </p:tav>
                                      </p:tavLst>
                                    </p:anim>
                                    <p:anim calcmode="lin" valueType="num">
                                      <p:cBhvr additive="base">
                                        <p:cTn id="143" dur="250" fill="hold"/>
                                        <p:tgtEl>
                                          <p:spTgt spid="60"/>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61"/>
                                        </p:tgtEl>
                                        <p:attrNameLst>
                                          <p:attrName>style.visibility</p:attrName>
                                        </p:attrNameLst>
                                      </p:cBhvr>
                                      <p:to>
                                        <p:strVal val="visible"/>
                                      </p:to>
                                    </p:set>
                                    <p:anim calcmode="lin" valueType="num">
                                      <p:cBhvr additive="base">
                                        <p:cTn id="147" dur="250" fill="hold"/>
                                        <p:tgtEl>
                                          <p:spTgt spid="61"/>
                                        </p:tgtEl>
                                        <p:attrNameLst>
                                          <p:attrName>ppt_x</p:attrName>
                                        </p:attrNameLst>
                                      </p:cBhvr>
                                      <p:tavLst>
                                        <p:tav tm="0">
                                          <p:val>
                                            <p:strVal val="#ppt_x"/>
                                          </p:val>
                                        </p:tav>
                                        <p:tav tm="100000">
                                          <p:val>
                                            <p:strVal val="#ppt_x"/>
                                          </p:val>
                                        </p:tav>
                                      </p:tavLst>
                                    </p:anim>
                                    <p:anim calcmode="lin" valueType="num">
                                      <p:cBhvr additive="base">
                                        <p:cTn id="148" dur="250" fill="hold"/>
                                        <p:tgtEl>
                                          <p:spTgt spid="61"/>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62"/>
                                        </p:tgtEl>
                                        <p:attrNameLst>
                                          <p:attrName>style.visibility</p:attrName>
                                        </p:attrNameLst>
                                      </p:cBhvr>
                                      <p:to>
                                        <p:strVal val="visible"/>
                                      </p:to>
                                    </p:set>
                                    <p:anim calcmode="lin" valueType="num">
                                      <p:cBhvr additive="base">
                                        <p:cTn id="152" dur="250" fill="hold"/>
                                        <p:tgtEl>
                                          <p:spTgt spid="62"/>
                                        </p:tgtEl>
                                        <p:attrNameLst>
                                          <p:attrName>ppt_x</p:attrName>
                                        </p:attrNameLst>
                                      </p:cBhvr>
                                      <p:tavLst>
                                        <p:tav tm="0">
                                          <p:val>
                                            <p:strVal val="#ppt_x"/>
                                          </p:val>
                                        </p:tav>
                                        <p:tav tm="100000">
                                          <p:val>
                                            <p:strVal val="#ppt_x"/>
                                          </p:val>
                                        </p:tav>
                                      </p:tavLst>
                                    </p:anim>
                                    <p:anim calcmode="lin" valueType="num">
                                      <p:cBhvr additive="base">
                                        <p:cTn id="153" dur="25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p:bldP spid="32" grpId="0"/>
      <p:bldP spid="33" grpId="0"/>
      <p:bldP spid="34" grpId="0"/>
      <p:bldP spid="35" grpId="0"/>
      <p:bldP spid="36" grpId="0"/>
      <p:bldP spid="37" grpId="0"/>
      <p:bldP spid="38" grpId="0"/>
      <p:bldP spid="40" grpId="0"/>
      <p:bldP spid="41" grpId="0"/>
      <p:bldP spid="42" grpId="0"/>
      <p:bldP spid="43" grpId="0"/>
      <p:bldP spid="44" grpId="0"/>
      <p:bldP spid="45" grpId="0"/>
      <p:bldP spid="46" grpId="0"/>
      <p:bldP spid="55" grpId="0"/>
      <p:bldP spid="56" grpId="0"/>
      <p:bldP spid="57" grpId="0"/>
      <p:bldP spid="58" grpId="0"/>
      <p:bldP spid="59" grpId="0"/>
      <p:bldP spid="60" grpId="0"/>
      <p:bldP spid="61" grpId="0" animBg="1"/>
      <p:bldP spid="62"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Straight Connector 31"/>
          <p:cNvCxnSpPr/>
          <p:nvPr/>
        </p:nvCxnSpPr>
        <p:spPr>
          <a:xfrm flipV="1">
            <a:off x="2362200" y="1828916"/>
            <a:ext cx="15182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2438400" y="3271370"/>
            <a:ext cx="9086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p:cNvCxnSpPr/>
          <p:nvPr/>
        </p:nvCxnSpPr>
        <p:spPr>
          <a:xfrm>
            <a:off x="5670592" y="1541744"/>
            <a:ext cx="1143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a:off x="5895297" y="2778028"/>
            <a:ext cx="6096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5438097" y="4143642"/>
            <a:ext cx="14478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Assets Component</a:t>
            </a:r>
          </a:p>
        </p:txBody>
      </p:sp>
      <p:sp>
        <p:nvSpPr>
          <p:cNvPr id="3" name="Freeform 2"/>
          <p:cNvSpPr>
            <a:spLocks noEditPoints="1"/>
          </p:cNvSpPr>
          <p:nvPr/>
        </p:nvSpPr>
        <p:spPr bwMode="auto">
          <a:xfrm>
            <a:off x="3115801" y="2520921"/>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3"/>
          <p:cNvSpPr>
            <a:spLocks noEditPoints="1"/>
          </p:cNvSpPr>
          <p:nvPr/>
        </p:nvSpPr>
        <p:spPr bwMode="auto">
          <a:xfrm>
            <a:off x="4619849" y="2029994"/>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 name="Freeform 4"/>
          <p:cNvSpPr>
            <a:spLocks noEditPoints="1"/>
          </p:cNvSpPr>
          <p:nvPr/>
        </p:nvSpPr>
        <p:spPr bwMode="auto">
          <a:xfrm>
            <a:off x="4350491" y="3534042"/>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 name="Freeform 5"/>
          <p:cNvSpPr>
            <a:spLocks noEditPoints="1"/>
          </p:cNvSpPr>
          <p:nvPr/>
        </p:nvSpPr>
        <p:spPr bwMode="auto">
          <a:xfrm>
            <a:off x="3707862" y="1301721"/>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7" name="Freeform 6"/>
          <p:cNvSpPr>
            <a:spLocks noEditPoints="1"/>
          </p:cNvSpPr>
          <p:nvPr/>
        </p:nvSpPr>
        <p:spPr bwMode="auto">
          <a:xfrm>
            <a:off x="4927062" y="1142831"/>
            <a:ext cx="838200" cy="838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6" name="Text Box 10"/>
          <p:cNvSpPr txBox="1">
            <a:spLocks noChangeArrowheads="1"/>
          </p:cNvSpPr>
          <p:nvPr/>
        </p:nvSpPr>
        <p:spPr bwMode="auto">
          <a:xfrm>
            <a:off x="7073276" y="1123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Branding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7" name="Oval 16"/>
          <p:cNvSpPr>
            <a:spLocks noChangeArrowheads="1"/>
          </p:cNvSpPr>
          <p:nvPr/>
        </p:nvSpPr>
        <p:spPr bwMode="auto">
          <a:xfrm>
            <a:off x="6428697" y="1233999"/>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18" name="Text Box 10"/>
          <p:cNvSpPr txBox="1">
            <a:spLocks noChangeArrowheads="1"/>
          </p:cNvSpPr>
          <p:nvPr/>
        </p:nvSpPr>
        <p:spPr bwMode="auto">
          <a:xfrm>
            <a:off x="6488086" y="139073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10%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Text Box 10"/>
          <p:cNvSpPr txBox="1">
            <a:spLocks noChangeArrowheads="1"/>
          </p:cNvSpPr>
          <p:nvPr/>
        </p:nvSpPr>
        <p:spPr bwMode="auto">
          <a:xfrm>
            <a:off x="7073276" y="2394257"/>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Top Leader</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4" name="Oval 23"/>
          <p:cNvSpPr>
            <a:spLocks noChangeArrowheads="1"/>
          </p:cNvSpPr>
          <p:nvPr/>
        </p:nvSpPr>
        <p:spPr bwMode="auto">
          <a:xfrm>
            <a:off x="6428697" y="2504306"/>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25" name="Text Box 10"/>
          <p:cNvSpPr txBox="1">
            <a:spLocks noChangeArrowheads="1"/>
          </p:cNvSpPr>
          <p:nvPr/>
        </p:nvSpPr>
        <p:spPr bwMode="auto">
          <a:xfrm>
            <a:off x="6488086" y="2661037"/>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7106901" y="3759871"/>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Homebase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7" name="Oval 26"/>
          <p:cNvSpPr>
            <a:spLocks noChangeArrowheads="1"/>
          </p:cNvSpPr>
          <p:nvPr/>
        </p:nvSpPr>
        <p:spPr bwMode="auto">
          <a:xfrm>
            <a:off x="6462322" y="3869920"/>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28" name="Text Box 10"/>
          <p:cNvSpPr txBox="1">
            <a:spLocks noChangeArrowheads="1"/>
          </p:cNvSpPr>
          <p:nvPr/>
        </p:nvSpPr>
        <p:spPr bwMode="auto">
          <a:xfrm>
            <a:off x="6521711" y="4026651"/>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9" name="Oval 28"/>
          <p:cNvSpPr>
            <a:spLocks noChangeArrowheads="1"/>
          </p:cNvSpPr>
          <p:nvPr/>
        </p:nvSpPr>
        <p:spPr bwMode="auto">
          <a:xfrm>
            <a:off x="2127850" y="15567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2187239" y="1713500"/>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20%</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3" name="Oval 32"/>
          <p:cNvSpPr>
            <a:spLocks noChangeArrowheads="1"/>
          </p:cNvSpPr>
          <p:nvPr/>
        </p:nvSpPr>
        <p:spPr bwMode="auto">
          <a:xfrm>
            <a:off x="2127850" y="29992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187239" y="3155954"/>
            <a:ext cx="420371"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25%</a:t>
            </a:r>
            <a:endParaRPr lang="en-US" sz="1000" b="1"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8" name="Text Box 10"/>
          <p:cNvSpPr txBox="1">
            <a:spLocks noChangeArrowheads="1"/>
          </p:cNvSpPr>
          <p:nvPr/>
        </p:nvSpPr>
        <p:spPr bwMode="auto">
          <a:xfrm>
            <a:off x="401301" y="1428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Autorepair</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9" name="Text Box 10"/>
          <p:cNvSpPr txBox="1">
            <a:spLocks noChangeArrowheads="1"/>
          </p:cNvSpPr>
          <p:nvPr/>
        </p:nvSpPr>
        <p:spPr bwMode="auto">
          <a:xfrm>
            <a:off x="401301" y="28145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Good Display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grpSp>
        <p:nvGrpSpPr>
          <p:cNvPr id="40" name="Group 39"/>
          <p:cNvGrpSpPr/>
          <p:nvPr/>
        </p:nvGrpSpPr>
        <p:grpSpPr>
          <a:xfrm>
            <a:off x="4731197" y="3937788"/>
            <a:ext cx="457788" cy="372514"/>
            <a:chOff x="1550139" y="1314466"/>
            <a:chExt cx="509139" cy="414300"/>
          </a:xfrm>
          <a:solidFill>
            <a:srgbClr val="45C1A4"/>
          </a:solidFill>
        </p:grpSpPr>
        <p:sp>
          <p:nvSpPr>
            <p:cNvPr id="4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4" name="Freeform 34"/>
          <p:cNvSpPr/>
          <p:nvPr/>
        </p:nvSpPr>
        <p:spPr bwMode="auto">
          <a:xfrm>
            <a:off x="5188985" y="1409710"/>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55"/>
          <p:cNvSpPr>
            <a:spLocks noEditPoints="1"/>
          </p:cNvSpPr>
          <p:nvPr/>
        </p:nvSpPr>
        <p:spPr bwMode="auto">
          <a:xfrm>
            <a:off x="5110919" y="2548192"/>
            <a:ext cx="522155" cy="54644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46" name="Group 45"/>
          <p:cNvGrpSpPr/>
          <p:nvPr/>
        </p:nvGrpSpPr>
        <p:grpSpPr>
          <a:xfrm>
            <a:off x="4060535" y="1658472"/>
            <a:ext cx="513854" cy="505698"/>
            <a:chOff x="1587575" y="2265358"/>
            <a:chExt cx="314468" cy="309477"/>
          </a:xfrm>
          <a:solidFill>
            <a:srgbClr val="0E7FB7"/>
          </a:solidFill>
        </p:grpSpPr>
        <p:sp>
          <p:nvSpPr>
            <p:cNvPr id="47"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9" name="Group 48"/>
          <p:cNvGrpSpPr/>
          <p:nvPr/>
        </p:nvGrpSpPr>
        <p:grpSpPr>
          <a:xfrm>
            <a:off x="3652671" y="3061338"/>
            <a:ext cx="373822" cy="421638"/>
            <a:chOff x="5513440" y="1766202"/>
            <a:chExt cx="429274" cy="484183"/>
          </a:xfrm>
          <a:solidFill>
            <a:srgbClr val="45C1A4"/>
          </a:solidFill>
        </p:grpSpPr>
        <p:sp>
          <p:nvSpPr>
            <p:cNvPr id="50"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250" fill="hold"/>
                                        <p:tgtEl>
                                          <p:spTgt spid="46"/>
                                        </p:tgtEl>
                                        <p:attrNameLst>
                                          <p:attrName>ppt_x</p:attrName>
                                        </p:attrNameLst>
                                      </p:cBhvr>
                                      <p:tavLst>
                                        <p:tav tm="0">
                                          <p:val>
                                            <p:strVal val="#ppt_x"/>
                                          </p:val>
                                        </p:tav>
                                        <p:tav tm="100000">
                                          <p:val>
                                            <p:strVal val="#ppt_x"/>
                                          </p:val>
                                        </p:tav>
                                      </p:tavLst>
                                    </p:anim>
                                    <p:anim calcmode="lin" valueType="num">
                                      <p:cBhvr additive="base">
                                        <p:cTn id="18" dur="250" fill="hold"/>
                                        <p:tgtEl>
                                          <p:spTgt spid="4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additive="base">
                                        <p:cTn id="22" dur="250" fill="hold"/>
                                        <p:tgtEl>
                                          <p:spTgt spid="32"/>
                                        </p:tgtEl>
                                        <p:attrNameLst>
                                          <p:attrName>ppt_x</p:attrName>
                                        </p:attrNameLst>
                                      </p:cBhvr>
                                      <p:tavLst>
                                        <p:tav tm="0">
                                          <p:val>
                                            <p:strVal val="#ppt_x"/>
                                          </p:val>
                                        </p:tav>
                                        <p:tav tm="100000">
                                          <p:val>
                                            <p:strVal val="#ppt_x"/>
                                          </p:val>
                                        </p:tav>
                                      </p:tavLst>
                                    </p:anim>
                                    <p:anim calcmode="lin" valueType="num">
                                      <p:cBhvr additive="base">
                                        <p:cTn id="23" dur="250" fill="hold"/>
                                        <p:tgtEl>
                                          <p:spTgt spid="32"/>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250" fill="hold"/>
                                        <p:tgtEl>
                                          <p:spTgt spid="29"/>
                                        </p:tgtEl>
                                        <p:attrNameLst>
                                          <p:attrName>ppt_x</p:attrName>
                                        </p:attrNameLst>
                                      </p:cBhvr>
                                      <p:tavLst>
                                        <p:tav tm="0">
                                          <p:val>
                                            <p:strVal val="#ppt_x"/>
                                          </p:val>
                                        </p:tav>
                                        <p:tav tm="100000">
                                          <p:val>
                                            <p:strVal val="#ppt_x"/>
                                          </p:val>
                                        </p:tav>
                                      </p:tavLst>
                                    </p:anim>
                                    <p:anim calcmode="lin" valueType="num">
                                      <p:cBhvr additive="base">
                                        <p:cTn id="28" dur="250" fill="hold"/>
                                        <p:tgtEl>
                                          <p:spTgt spid="29"/>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additive="base">
                                        <p:cTn id="32" dur="250" fill="hold"/>
                                        <p:tgtEl>
                                          <p:spTgt spid="30"/>
                                        </p:tgtEl>
                                        <p:attrNameLst>
                                          <p:attrName>ppt_x</p:attrName>
                                        </p:attrNameLst>
                                      </p:cBhvr>
                                      <p:tavLst>
                                        <p:tav tm="0">
                                          <p:val>
                                            <p:strVal val="#ppt_x"/>
                                          </p:val>
                                        </p:tav>
                                        <p:tav tm="100000">
                                          <p:val>
                                            <p:strVal val="#ppt_x"/>
                                          </p:val>
                                        </p:tav>
                                      </p:tavLst>
                                    </p:anim>
                                    <p:anim calcmode="lin" valueType="num">
                                      <p:cBhvr additive="base">
                                        <p:cTn id="33" dur="250" fill="hold"/>
                                        <p:tgtEl>
                                          <p:spTgt spid="30"/>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additive="base">
                                        <p:cTn id="37" dur="250" fill="hold"/>
                                        <p:tgtEl>
                                          <p:spTgt spid="38"/>
                                        </p:tgtEl>
                                        <p:attrNameLst>
                                          <p:attrName>ppt_x</p:attrName>
                                        </p:attrNameLst>
                                      </p:cBhvr>
                                      <p:tavLst>
                                        <p:tav tm="0">
                                          <p:val>
                                            <p:strVal val="#ppt_x"/>
                                          </p:val>
                                        </p:tav>
                                        <p:tav tm="100000">
                                          <p:val>
                                            <p:strVal val="#ppt_x"/>
                                          </p:val>
                                        </p:tav>
                                      </p:tavLst>
                                    </p:anim>
                                    <p:anim calcmode="lin" valueType="num">
                                      <p:cBhvr additive="base">
                                        <p:cTn id="38" dur="250" fill="hold"/>
                                        <p:tgtEl>
                                          <p:spTgt spid="3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3"/>
                                        </p:tgtEl>
                                        <p:attrNameLst>
                                          <p:attrName>style.visibility</p:attrName>
                                        </p:attrNameLst>
                                      </p:cBhvr>
                                      <p:to>
                                        <p:strVal val="visible"/>
                                      </p:to>
                                    </p:set>
                                    <p:anim calcmode="lin" valueType="num">
                                      <p:cBhvr additive="base">
                                        <p:cTn id="42" dur="250" fill="hold"/>
                                        <p:tgtEl>
                                          <p:spTgt spid="3"/>
                                        </p:tgtEl>
                                        <p:attrNameLst>
                                          <p:attrName>ppt_x</p:attrName>
                                        </p:attrNameLst>
                                      </p:cBhvr>
                                      <p:tavLst>
                                        <p:tav tm="0">
                                          <p:val>
                                            <p:strVal val="#ppt_x"/>
                                          </p:val>
                                        </p:tav>
                                        <p:tav tm="100000">
                                          <p:val>
                                            <p:strVal val="#ppt_x"/>
                                          </p:val>
                                        </p:tav>
                                      </p:tavLst>
                                    </p:anim>
                                    <p:anim calcmode="lin" valueType="num">
                                      <p:cBhvr additive="base">
                                        <p:cTn id="43" dur="250" fill="hold"/>
                                        <p:tgtEl>
                                          <p:spTgt spid="3"/>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additive="base">
                                        <p:cTn id="47" dur="250" fill="hold"/>
                                        <p:tgtEl>
                                          <p:spTgt spid="49"/>
                                        </p:tgtEl>
                                        <p:attrNameLst>
                                          <p:attrName>ppt_x</p:attrName>
                                        </p:attrNameLst>
                                      </p:cBhvr>
                                      <p:tavLst>
                                        <p:tav tm="0">
                                          <p:val>
                                            <p:strVal val="#ppt_x"/>
                                          </p:val>
                                        </p:tav>
                                        <p:tav tm="100000">
                                          <p:val>
                                            <p:strVal val="#ppt_x"/>
                                          </p:val>
                                        </p:tav>
                                      </p:tavLst>
                                    </p:anim>
                                    <p:anim calcmode="lin" valueType="num">
                                      <p:cBhvr additive="base">
                                        <p:cTn id="48" dur="250" fill="hold"/>
                                        <p:tgtEl>
                                          <p:spTgt spid="49"/>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additive="base">
                                        <p:cTn id="52" dur="250" fill="hold"/>
                                        <p:tgtEl>
                                          <p:spTgt spid="35"/>
                                        </p:tgtEl>
                                        <p:attrNameLst>
                                          <p:attrName>ppt_x</p:attrName>
                                        </p:attrNameLst>
                                      </p:cBhvr>
                                      <p:tavLst>
                                        <p:tav tm="0">
                                          <p:val>
                                            <p:strVal val="#ppt_x"/>
                                          </p:val>
                                        </p:tav>
                                        <p:tav tm="100000">
                                          <p:val>
                                            <p:strVal val="#ppt_x"/>
                                          </p:val>
                                        </p:tav>
                                      </p:tavLst>
                                    </p:anim>
                                    <p:anim calcmode="lin" valueType="num">
                                      <p:cBhvr additive="base">
                                        <p:cTn id="53" dur="250" fill="hold"/>
                                        <p:tgtEl>
                                          <p:spTgt spid="35"/>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250" fill="hold"/>
                                        <p:tgtEl>
                                          <p:spTgt spid="33"/>
                                        </p:tgtEl>
                                        <p:attrNameLst>
                                          <p:attrName>ppt_x</p:attrName>
                                        </p:attrNameLst>
                                      </p:cBhvr>
                                      <p:tavLst>
                                        <p:tav tm="0">
                                          <p:val>
                                            <p:strVal val="#ppt_x"/>
                                          </p:val>
                                        </p:tav>
                                        <p:tav tm="100000">
                                          <p:val>
                                            <p:strVal val="#ppt_x"/>
                                          </p:val>
                                        </p:tav>
                                      </p:tavLst>
                                    </p:anim>
                                    <p:anim calcmode="lin" valueType="num">
                                      <p:cBhvr additive="base">
                                        <p:cTn id="58" dur="250" fill="hold"/>
                                        <p:tgtEl>
                                          <p:spTgt spid="33"/>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4"/>
                                        </p:tgtEl>
                                        <p:attrNameLst>
                                          <p:attrName>style.visibility</p:attrName>
                                        </p:attrNameLst>
                                      </p:cBhvr>
                                      <p:to>
                                        <p:strVal val="visible"/>
                                      </p:to>
                                    </p:set>
                                    <p:anim calcmode="lin" valueType="num">
                                      <p:cBhvr additive="base">
                                        <p:cTn id="62" dur="250" fill="hold"/>
                                        <p:tgtEl>
                                          <p:spTgt spid="34"/>
                                        </p:tgtEl>
                                        <p:attrNameLst>
                                          <p:attrName>ppt_x</p:attrName>
                                        </p:attrNameLst>
                                      </p:cBhvr>
                                      <p:tavLst>
                                        <p:tav tm="0">
                                          <p:val>
                                            <p:strVal val="#ppt_x"/>
                                          </p:val>
                                        </p:tav>
                                        <p:tav tm="100000">
                                          <p:val>
                                            <p:strVal val="#ppt_x"/>
                                          </p:val>
                                        </p:tav>
                                      </p:tavLst>
                                    </p:anim>
                                    <p:anim calcmode="lin" valueType="num">
                                      <p:cBhvr additive="base">
                                        <p:cTn id="63" dur="250" fill="hold"/>
                                        <p:tgtEl>
                                          <p:spTgt spid="3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250" fill="hold"/>
                                        <p:tgtEl>
                                          <p:spTgt spid="39"/>
                                        </p:tgtEl>
                                        <p:attrNameLst>
                                          <p:attrName>ppt_x</p:attrName>
                                        </p:attrNameLst>
                                      </p:cBhvr>
                                      <p:tavLst>
                                        <p:tav tm="0">
                                          <p:val>
                                            <p:strVal val="#ppt_x"/>
                                          </p:val>
                                        </p:tav>
                                        <p:tav tm="100000">
                                          <p:val>
                                            <p:strVal val="#ppt_x"/>
                                          </p:val>
                                        </p:tav>
                                      </p:tavLst>
                                    </p:anim>
                                    <p:anim calcmode="lin" valueType="num">
                                      <p:cBhvr additive="base">
                                        <p:cTn id="68" dur="250" fill="hold"/>
                                        <p:tgtEl>
                                          <p:spTgt spid="39"/>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grpId="0" nodeType="afterEffect">
                                  <p:stCondLst>
                                    <p:cond delay="0"/>
                                  </p:stCondLst>
                                  <p:childTnLst>
                                    <p:set>
                                      <p:cBhvr>
                                        <p:cTn id="71" dur="1" fill="hold">
                                          <p:stCondLst>
                                            <p:cond delay="0"/>
                                          </p:stCondLst>
                                        </p:cTn>
                                        <p:tgtEl>
                                          <p:spTgt spid="7"/>
                                        </p:tgtEl>
                                        <p:attrNameLst>
                                          <p:attrName>style.visibility</p:attrName>
                                        </p:attrNameLst>
                                      </p:cBhvr>
                                      <p:to>
                                        <p:strVal val="visible"/>
                                      </p:to>
                                    </p:set>
                                    <p:anim calcmode="lin" valueType="num">
                                      <p:cBhvr additive="base">
                                        <p:cTn id="72" dur="250" fill="hold"/>
                                        <p:tgtEl>
                                          <p:spTgt spid="7"/>
                                        </p:tgtEl>
                                        <p:attrNameLst>
                                          <p:attrName>ppt_x</p:attrName>
                                        </p:attrNameLst>
                                      </p:cBhvr>
                                      <p:tavLst>
                                        <p:tav tm="0">
                                          <p:val>
                                            <p:strVal val="#ppt_x"/>
                                          </p:val>
                                        </p:tav>
                                        <p:tav tm="100000">
                                          <p:val>
                                            <p:strVal val="#ppt_x"/>
                                          </p:val>
                                        </p:tav>
                                      </p:tavLst>
                                    </p:anim>
                                    <p:anim calcmode="lin" valueType="num">
                                      <p:cBhvr additive="base">
                                        <p:cTn id="73" dur="250" fill="hold"/>
                                        <p:tgtEl>
                                          <p:spTgt spid="7"/>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grpId="0" nodeType="afterEffect">
                                  <p:stCondLst>
                                    <p:cond delay="0"/>
                                  </p:stCondLst>
                                  <p:childTnLst>
                                    <p:set>
                                      <p:cBhvr>
                                        <p:cTn id="76" dur="1" fill="hold">
                                          <p:stCondLst>
                                            <p:cond delay="0"/>
                                          </p:stCondLst>
                                        </p:cTn>
                                        <p:tgtEl>
                                          <p:spTgt spid="44"/>
                                        </p:tgtEl>
                                        <p:attrNameLst>
                                          <p:attrName>style.visibility</p:attrName>
                                        </p:attrNameLst>
                                      </p:cBhvr>
                                      <p:to>
                                        <p:strVal val="visible"/>
                                      </p:to>
                                    </p:set>
                                    <p:anim calcmode="lin" valueType="num">
                                      <p:cBhvr additive="base">
                                        <p:cTn id="77" dur="250" fill="hold"/>
                                        <p:tgtEl>
                                          <p:spTgt spid="44"/>
                                        </p:tgtEl>
                                        <p:attrNameLst>
                                          <p:attrName>ppt_x</p:attrName>
                                        </p:attrNameLst>
                                      </p:cBhvr>
                                      <p:tavLst>
                                        <p:tav tm="0">
                                          <p:val>
                                            <p:strVal val="#ppt_x"/>
                                          </p:val>
                                        </p:tav>
                                        <p:tav tm="100000">
                                          <p:val>
                                            <p:strVal val="#ppt_x"/>
                                          </p:val>
                                        </p:tav>
                                      </p:tavLst>
                                    </p:anim>
                                    <p:anim calcmode="lin" valueType="num">
                                      <p:cBhvr additive="base">
                                        <p:cTn id="78" dur="250" fill="hold"/>
                                        <p:tgtEl>
                                          <p:spTgt spid="44"/>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11"/>
                                        </p:tgtEl>
                                        <p:attrNameLst>
                                          <p:attrName>style.visibility</p:attrName>
                                        </p:attrNameLst>
                                      </p:cBhvr>
                                      <p:to>
                                        <p:strVal val="visible"/>
                                      </p:to>
                                    </p:set>
                                    <p:anim calcmode="lin" valueType="num">
                                      <p:cBhvr additive="base">
                                        <p:cTn id="82" dur="250" fill="hold"/>
                                        <p:tgtEl>
                                          <p:spTgt spid="11"/>
                                        </p:tgtEl>
                                        <p:attrNameLst>
                                          <p:attrName>ppt_x</p:attrName>
                                        </p:attrNameLst>
                                      </p:cBhvr>
                                      <p:tavLst>
                                        <p:tav tm="0">
                                          <p:val>
                                            <p:strVal val="#ppt_x"/>
                                          </p:val>
                                        </p:tav>
                                        <p:tav tm="100000">
                                          <p:val>
                                            <p:strVal val="#ppt_x"/>
                                          </p:val>
                                        </p:tav>
                                      </p:tavLst>
                                    </p:anim>
                                    <p:anim calcmode="lin" valueType="num">
                                      <p:cBhvr additive="base">
                                        <p:cTn id="83" dur="250" fill="hold"/>
                                        <p:tgtEl>
                                          <p:spTgt spid="11"/>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250" fill="hold"/>
                                        <p:tgtEl>
                                          <p:spTgt spid="17"/>
                                        </p:tgtEl>
                                        <p:attrNameLst>
                                          <p:attrName>ppt_x</p:attrName>
                                        </p:attrNameLst>
                                      </p:cBhvr>
                                      <p:tavLst>
                                        <p:tav tm="0">
                                          <p:val>
                                            <p:strVal val="#ppt_x"/>
                                          </p:val>
                                        </p:tav>
                                        <p:tav tm="100000">
                                          <p:val>
                                            <p:strVal val="#ppt_x"/>
                                          </p:val>
                                        </p:tav>
                                      </p:tavLst>
                                    </p:anim>
                                    <p:anim calcmode="lin" valueType="num">
                                      <p:cBhvr additive="base">
                                        <p:cTn id="88" dur="250" fill="hold"/>
                                        <p:tgtEl>
                                          <p:spTgt spid="17"/>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18"/>
                                        </p:tgtEl>
                                        <p:attrNameLst>
                                          <p:attrName>style.visibility</p:attrName>
                                        </p:attrNameLst>
                                      </p:cBhvr>
                                      <p:to>
                                        <p:strVal val="visible"/>
                                      </p:to>
                                    </p:set>
                                    <p:anim calcmode="lin" valueType="num">
                                      <p:cBhvr additive="base">
                                        <p:cTn id="92" dur="250" fill="hold"/>
                                        <p:tgtEl>
                                          <p:spTgt spid="18"/>
                                        </p:tgtEl>
                                        <p:attrNameLst>
                                          <p:attrName>ppt_x</p:attrName>
                                        </p:attrNameLst>
                                      </p:cBhvr>
                                      <p:tavLst>
                                        <p:tav tm="0">
                                          <p:val>
                                            <p:strVal val="#ppt_x"/>
                                          </p:val>
                                        </p:tav>
                                        <p:tav tm="100000">
                                          <p:val>
                                            <p:strVal val="#ppt_x"/>
                                          </p:val>
                                        </p:tav>
                                      </p:tavLst>
                                    </p:anim>
                                    <p:anim calcmode="lin" valueType="num">
                                      <p:cBhvr additive="base">
                                        <p:cTn id="93" dur="250" fill="hold"/>
                                        <p:tgtEl>
                                          <p:spTgt spid="18"/>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250" fill="hold"/>
                                        <p:tgtEl>
                                          <p:spTgt spid="16"/>
                                        </p:tgtEl>
                                        <p:attrNameLst>
                                          <p:attrName>ppt_x</p:attrName>
                                        </p:attrNameLst>
                                      </p:cBhvr>
                                      <p:tavLst>
                                        <p:tav tm="0">
                                          <p:val>
                                            <p:strVal val="#ppt_x"/>
                                          </p:val>
                                        </p:tav>
                                        <p:tav tm="100000">
                                          <p:val>
                                            <p:strVal val="#ppt_x"/>
                                          </p:val>
                                        </p:tav>
                                      </p:tavLst>
                                    </p:anim>
                                    <p:anim calcmode="lin" valueType="num">
                                      <p:cBhvr additive="base">
                                        <p:cTn id="98" dur="250" fill="hold"/>
                                        <p:tgtEl>
                                          <p:spTgt spid="16"/>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grpId="0" nodeType="afterEffect">
                                  <p:stCondLst>
                                    <p:cond delay="0"/>
                                  </p:stCondLst>
                                  <p:childTnLst>
                                    <p:set>
                                      <p:cBhvr>
                                        <p:cTn id="101" dur="1" fill="hold">
                                          <p:stCondLst>
                                            <p:cond delay="0"/>
                                          </p:stCondLst>
                                        </p:cTn>
                                        <p:tgtEl>
                                          <p:spTgt spid="4"/>
                                        </p:tgtEl>
                                        <p:attrNameLst>
                                          <p:attrName>style.visibility</p:attrName>
                                        </p:attrNameLst>
                                      </p:cBhvr>
                                      <p:to>
                                        <p:strVal val="visible"/>
                                      </p:to>
                                    </p:set>
                                    <p:anim calcmode="lin" valueType="num">
                                      <p:cBhvr additive="base">
                                        <p:cTn id="102" dur="250" fill="hold"/>
                                        <p:tgtEl>
                                          <p:spTgt spid="4"/>
                                        </p:tgtEl>
                                        <p:attrNameLst>
                                          <p:attrName>ppt_x</p:attrName>
                                        </p:attrNameLst>
                                      </p:cBhvr>
                                      <p:tavLst>
                                        <p:tav tm="0">
                                          <p:val>
                                            <p:strVal val="#ppt_x"/>
                                          </p:val>
                                        </p:tav>
                                        <p:tav tm="100000">
                                          <p:val>
                                            <p:strVal val="#ppt_x"/>
                                          </p:val>
                                        </p:tav>
                                      </p:tavLst>
                                    </p:anim>
                                    <p:anim calcmode="lin" valueType="num">
                                      <p:cBhvr additive="base">
                                        <p:cTn id="103" dur="250" fill="hold"/>
                                        <p:tgtEl>
                                          <p:spTgt spid="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grpId="0" nodeType="after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250" fill="hold"/>
                                        <p:tgtEl>
                                          <p:spTgt spid="45"/>
                                        </p:tgtEl>
                                        <p:attrNameLst>
                                          <p:attrName>ppt_x</p:attrName>
                                        </p:attrNameLst>
                                      </p:cBhvr>
                                      <p:tavLst>
                                        <p:tav tm="0">
                                          <p:val>
                                            <p:strVal val="#ppt_x"/>
                                          </p:val>
                                        </p:tav>
                                        <p:tav tm="100000">
                                          <p:val>
                                            <p:strVal val="#ppt_x"/>
                                          </p:val>
                                        </p:tav>
                                      </p:tavLst>
                                    </p:anim>
                                    <p:anim calcmode="lin" valueType="num">
                                      <p:cBhvr additive="base">
                                        <p:cTn id="108" dur="250" fill="hold"/>
                                        <p:tgtEl>
                                          <p:spTgt spid="45"/>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12"/>
                                        </p:tgtEl>
                                        <p:attrNameLst>
                                          <p:attrName>style.visibility</p:attrName>
                                        </p:attrNameLst>
                                      </p:cBhvr>
                                      <p:to>
                                        <p:strVal val="visible"/>
                                      </p:to>
                                    </p:set>
                                    <p:anim calcmode="lin" valueType="num">
                                      <p:cBhvr additive="base">
                                        <p:cTn id="112" dur="250" fill="hold"/>
                                        <p:tgtEl>
                                          <p:spTgt spid="12"/>
                                        </p:tgtEl>
                                        <p:attrNameLst>
                                          <p:attrName>ppt_x</p:attrName>
                                        </p:attrNameLst>
                                      </p:cBhvr>
                                      <p:tavLst>
                                        <p:tav tm="0">
                                          <p:val>
                                            <p:strVal val="#ppt_x"/>
                                          </p:val>
                                        </p:tav>
                                        <p:tav tm="100000">
                                          <p:val>
                                            <p:strVal val="#ppt_x"/>
                                          </p:val>
                                        </p:tav>
                                      </p:tavLst>
                                    </p:anim>
                                    <p:anim calcmode="lin" valueType="num">
                                      <p:cBhvr additive="base">
                                        <p:cTn id="113" dur="250" fill="hold"/>
                                        <p:tgtEl>
                                          <p:spTgt spid="12"/>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24"/>
                                        </p:tgtEl>
                                        <p:attrNameLst>
                                          <p:attrName>style.visibility</p:attrName>
                                        </p:attrNameLst>
                                      </p:cBhvr>
                                      <p:to>
                                        <p:strVal val="visible"/>
                                      </p:to>
                                    </p:set>
                                    <p:anim calcmode="lin" valueType="num">
                                      <p:cBhvr additive="base">
                                        <p:cTn id="117" dur="250" fill="hold"/>
                                        <p:tgtEl>
                                          <p:spTgt spid="24"/>
                                        </p:tgtEl>
                                        <p:attrNameLst>
                                          <p:attrName>ppt_x</p:attrName>
                                        </p:attrNameLst>
                                      </p:cBhvr>
                                      <p:tavLst>
                                        <p:tav tm="0">
                                          <p:val>
                                            <p:strVal val="#ppt_x"/>
                                          </p:val>
                                        </p:tav>
                                        <p:tav tm="100000">
                                          <p:val>
                                            <p:strVal val="#ppt_x"/>
                                          </p:val>
                                        </p:tav>
                                      </p:tavLst>
                                    </p:anim>
                                    <p:anim calcmode="lin" valueType="num">
                                      <p:cBhvr additive="base">
                                        <p:cTn id="118" dur="250" fill="hold"/>
                                        <p:tgtEl>
                                          <p:spTgt spid="24"/>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additive="base">
                                        <p:cTn id="122" dur="250" fill="hold"/>
                                        <p:tgtEl>
                                          <p:spTgt spid="25"/>
                                        </p:tgtEl>
                                        <p:attrNameLst>
                                          <p:attrName>ppt_x</p:attrName>
                                        </p:attrNameLst>
                                      </p:cBhvr>
                                      <p:tavLst>
                                        <p:tav tm="0">
                                          <p:val>
                                            <p:strVal val="#ppt_x"/>
                                          </p:val>
                                        </p:tav>
                                        <p:tav tm="100000">
                                          <p:val>
                                            <p:strVal val="#ppt_x"/>
                                          </p:val>
                                        </p:tav>
                                      </p:tavLst>
                                    </p:anim>
                                    <p:anim calcmode="lin" valueType="num">
                                      <p:cBhvr additive="base">
                                        <p:cTn id="123" dur="250" fill="hold"/>
                                        <p:tgtEl>
                                          <p:spTgt spid="25"/>
                                        </p:tgtEl>
                                        <p:attrNameLst>
                                          <p:attrName>ppt_y</p:attrName>
                                        </p:attrNameLst>
                                      </p:cBhvr>
                                      <p:tavLst>
                                        <p:tav tm="0">
                                          <p:val>
                                            <p:strVal val="1+#ppt_h/2"/>
                                          </p:val>
                                        </p:tav>
                                        <p:tav tm="100000">
                                          <p:val>
                                            <p:strVal val="#ppt_y"/>
                                          </p:val>
                                        </p:tav>
                                      </p:tavLst>
                                    </p:anim>
                                  </p:childTnLst>
                                </p:cTn>
                              </p:par>
                            </p:childTnLst>
                          </p:cTn>
                        </p:par>
                        <p:par>
                          <p:cTn id="124" fill="hold">
                            <p:stCondLst>
                              <p:cond delay="12000"/>
                            </p:stCondLst>
                            <p:childTnLst>
                              <p:par>
                                <p:cTn id="125" presetID="2" presetClass="entr" presetSubtype="4" fill="hold" grpId="0" nodeType="after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250" fill="hold"/>
                                        <p:tgtEl>
                                          <p:spTgt spid="23"/>
                                        </p:tgtEl>
                                        <p:attrNameLst>
                                          <p:attrName>ppt_x</p:attrName>
                                        </p:attrNameLst>
                                      </p:cBhvr>
                                      <p:tavLst>
                                        <p:tav tm="0">
                                          <p:val>
                                            <p:strVal val="#ppt_x"/>
                                          </p:val>
                                        </p:tav>
                                        <p:tav tm="100000">
                                          <p:val>
                                            <p:strVal val="#ppt_x"/>
                                          </p:val>
                                        </p:tav>
                                      </p:tavLst>
                                    </p:anim>
                                    <p:anim calcmode="lin" valueType="num">
                                      <p:cBhvr additive="base">
                                        <p:cTn id="128" dur="250" fill="hold"/>
                                        <p:tgtEl>
                                          <p:spTgt spid="23"/>
                                        </p:tgtEl>
                                        <p:attrNameLst>
                                          <p:attrName>ppt_y</p:attrName>
                                        </p:attrNameLst>
                                      </p:cBhvr>
                                      <p:tavLst>
                                        <p:tav tm="0">
                                          <p:val>
                                            <p:strVal val="1+#ppt_h/2"/>
                                          </p:val>
                                        </p:tav>
                                        <p:tav tm="100000">
                                          <p:val>
                                            <p:strVal val="#ppt_y"/>
                                          </p:val>
                                        </p:tav>
                                      </p:tavLst>
                                    </p:anim>
                                  </p:childTnLst>
                                </p:cTn>
                              </p:par>
                            </p:childTnLst>
                          </p:cTn>
                        </p:par>
                        <p:par>
                          <p:cTn id="129" fill="hold">
                            <p:stCondLst>
                              <p:cond delay="12500"/>
                            </p:stCondLst>
                            <p:childTnLst>
                              <p:par>
                                <p:cTn id="130" presetID="2" presetClass="entr" presetSubtype="4" fill="hold" grpId="0" nodeType="afterEffect">
                                  <p:stCondLst>
                                    <p:cond delay="0"/>
                                  </p:stCondLst>
                                  <p:childTnLst>
                                    <p:set>
                                      <p:cBhvr>
                                        <p:cTn id="131" dur="1" fill="hold">
                                          <p:stCondLst>
                                            <p:cond delay="0"/>
                                          </p:stCondLst>
                                        </p:cTn>
                                        <p:tgtEl>
                                          <p:spTgt spid="5"/>
                                        </p:tgtEl>
                                        <p:attrNameLst>
                                          <p:attrName>style.visibility</p:attrName>
                                        </p:attrNameLst>
                                      </p:cBhvr>
                                      <p:to>
                                        <p:strVal val="visible"/>
                                      </p:to>
                                    </p:set>
                                    <p:anim calcmode="lin" valueType="num">
                                      <p:cBhvr additive="base">
                                        <p:cTn id="132" dur="250" fill="hold"/>
                                        <p:tgtEl>
                                          <p:spTgt spid="5"/>
                                        </p:tgtEl>
                                        <p:attrNameLst>
                                          <p:attrName>ppt_x</p:attrName>
                                        </p:attrNameLst>
                                      </p:cBhvr>
                                      <p:tavLst>
                                        <p:tav tm="0">
                                          <p:val>
                                            <p:strVal val="#ppt_x"/>
                                          </p:val>
                                        </p:tav>
                                        <p:tav tm="100000">
                                          <p:val>
                                            <p:strVal val="#ppt_x"/>
                                          </p:val>
                                        </p:tav>
                                      </p:tavLst>
                                    </p:anim>
                                    <p:anim calcmode="lin" valueType="num">
                                      <p:cBhvr additive="base">
                                        <p:cTn id="133" dur="250" fill="hold"/>
                                        <p:tgtEl>
                                          <p:spTgt spid="5"/>
                                        </p:tgtEl>
                                        <p:attrNameLst>
                                          <p:attrName>ppt_y</p:attrName>
                                        </p:attrNameLst>
                                      </p:cBhvr>
                                      <p:tavLst>
                                        <p:tav tm="0">
                                          <p:val>
                                            <p:strVal val="1+#ppt_h/2"/>
                                          </p:val>
                                        </p:tav>
                                        <p:tav tm="100000">
                                          <p:val>
                                            <p:strVal val="#ppt_y"/>
                                          </p:val>
                                        </p:tav>
                                      </p:tavLst>
                                    </p:anim>
                                  </p:childTnLst>
                                </p:cTn>
                              </p:par>
                            </p:childTnLst>
                          </p:cTn>
                        </p:par>
                        <p:par>
                          <p:cTn id="134" fill="hold">
                            <p:stCondLst>
                              <p:cond delay="13000"/>
                            </p:stCondLst>
                            <p:childTnLst>
                              <p:par>
                                <p:cTn id="135" presetID="2" presetClass="entr" presetSubtype="4" fill="hold" nodeType="afterEffect">
                                  <p:stCondLst>
                                    <p:cond delay="0"/>
                                  </p:stCondLst>
                                  <p:childTnLst>
                                    <p:set>
                                      <p:cBhvr>
                                        <p:cTn id="136" dur="1" fill="hold">
                                          <p:stCondLst>
                                            <p:cond delay="0"/>
                                          </p:stCondLst>
                                        </p:cTn>
                                        <p:tgtEl>
                                          <p:spTgt spid="40"/>
                                        </p:tgtEl>
                                        <p:attrNameLst>
                                          <p:attrName>style.visibility</p:attrName>
                                        </p:attrNameLst>
                                      </p:cBhvr>
                                      <p:to>
                                        <p:strVal val="visible"/>
                                      </p:to>
                                    </p:set>
                                    <p:anim calcmode="lin" valueType="num">
                                      <p:cBhvr additive="base">
                                        <p:cTn id="137" dur="250" fill="hold"/>
                                        <p:tgtEl>
                                          <p:spTgt spid="40"/>
                                        </p:tgtEl>
                                        <p:attrNameLst>
                                          <p:attrName>ppt_x</p:attrName>
                                        </p:attrNameLst>
                                      </p:cBhvr>
                                      <p:tavLst>
                                        <p:tav tm="0">
                                          <p:val>
                                            <p:strVal val="#ppt_x"/>
                                          </p:val>
                                        </p:tav>
                                        <p:tav tm="100000">
                                          <p:val>
                                            <p:strVal val="#ppt_x"/>
                                          </p:val>
                                        </p:tav>
                                      </p:tavLst>
                                    </p:anim>
                                    <p:anim calcmode="lin" valueType="num">
                                      <p:cBhvr additive="base">
                                        <p:cTn id="138" dur="250" fill="hold"/>
                                        <p:tgtEl>
                                          <p:spTgt spid="40"/>
                                        </p:tgtEl>
                                        <p:attrNameLst>
                                          <p:attrName>ppt_y</p:attrName>
                                        </p:attrNameLst>
                                      </p:cBhvr>
                                      <p:tavLst>
                                        <p:tav tm="0">
                                          <p:val>
                                            <p:strVal val="1+#ppt_h/2"/>
                                          </p:val>
                                        </p:tav>
                                        <p:tav tm="100000">
                                          <p:val>
                                            <p:strVal val="#ppt_y"/>
                                          </p:val>
                                        </p:tav>
                                      </p:tavLst>
                                    </p:anim>
                                  </p:childTnLst>
                                </p:cTn>
                              </p:par>
                            </p:childTnLst>
                          </p:cTn>
                        </p:par>
                        <p:par>
                          <p:cTn id="139" fill="hold">
                            <p:stCondLst>
                              <p:cond delay="13500"/>
                            </p:stCondLst>
                            <p:childTnLst>
                              <p:par>
                                <p:cTn id="140" presetID="2" presetClass="entr" presetSubtype="4" fill="hold" nodeType="afterEffect">
                                  <p:stCondLst>
                                    <p:cond delay="0"/>
                                  </p:stCondLst>
                                  <p:childTnLst>
                                    <p:set>
                                      <p:cBhvr>
                                        <p:cTn id="141" dur="1" fill="hold">
                                          <p:stCondLst>
                                            <p:cond delay="0"/>
                                          </p:stCondLst>
                                        </p:cTn>
                                        <p:tgtEl>
                                          <p:spTgt spid="14"/>
                                        </p:tgtEl>
                                        <p:attrNameLst>
                                          <p:attrName>style.visibility</p:attrName>
                                        </p:attrNameLst>
                                      </p:cBhvr>
                                      <p:to>
                                        <p:strVal val="visible"/>
                                      </p:to>
                                    </p:set>
                                    <p:anim calcmode="lin" valueType="num">
                                      <p:cBhvr additive="base">
                                        <p:cTn id="142" dur="250" fill="hold"/>
                                        <p:tgtEl>
                                          <p:spTgt spid="14"/>
                                        </p:tgtEl>
                                        <p:attrNameLst>
                                          <p:attrName>ppt_x</p:attrName>
                                        </p:attrNameLst>
                                      </p:cBhvr>
                                      <p:tavLst>
                                        <p:tav tm="0">
                                          <p:val>
                                            <p:strVal val="#ppt_x"/>
                                          </p:val>
                                        </p:tav>
                                        <p:tav tm="100000">
                                          <p:val>
                                            <p:strVal val="#ppt_x"/>
                                          </p:val>
                                        </p:tav>
                                      </p:tavLst>
                                    </p:anim>
                                    <p:anim calcmode="lin" valueType="num">
                                      <p:cBhvr additive="base">
                                        <p:cTn id="143" dur="250" fill="hold"/>
                                        <p:tgtEl>
                                          <p:spTgt spid="14"/>
                                        </p:tgtEl>
                                        <p:attrNameLst>
                                          <p:attrName>ppt_y</p:attrName>
                                        </p:attrNameLst>
                                      </p:cBhvr>
                                      <p:tavLst>
                                        <p:tav tm="0">
                                          <p:val>
                                            <p:strVal val="1+#ppt_h/2"/>
                                          </p:val>
                                        </p:tav>
                                        <p:tav tm="100000">
                                          <p:val>
                                            <p:strVal val="#ppt_y"/>
                                          </p:val>
                                        </p:tav>
                                      </p:tavLst>
                                    </p:anim>
                                  </p:childTnLst>
                                </p:cTn>
                              </p:par>
                            </p:childTnLst>
                          </p:cTn>
                        </p:par>
                        <p:par>
                          <p:cTn id="144" fill="hold">
                            <p:stCondLst>
                              <p:cond delay="14000"/>
                            </p:stCondLst>
                            <p:childTnLst>
                              <p:par>
                                <p:cTn id="145" presetID="2" presetClass="entr" presetSubtype="4" fill="hold" grpId="0" nodeType="afterEffect">
                                  <p:stCondLst>
                                    <p:cond delay="0"/>
                                  </p:stCondLst>
                                  <p:childTnLst>
                                    <p:set>
                                      <p:cBhvr>
                                        <p:cTn id="146" dur="1" fill="hold">
                                          <p:stCondLst>
                                            <p:cond delay="0"/>
                                          </p:stCondLst>
                                        </p:cTn>
                                        <p:tgtEl>
                                          <p:spTgt spid="27"/>
                                        </p:tgtEl>
                                        <p:attrNameLst>
                                          <p:attrName>style.visibility</p:attrName>
                                        </p:attrNameLst>
                                      </p:cBhvr>
                                      <p:to>
                                        <p:strVal val="visible"/>
                                      </p:to>
                                    </p:set>
                                    <p:anim calcmode="lin" valueType="num">
                                      <p:cBhvr additive="base">
                                        <p:cTn id="147" dur="250" fill="hold"/>
                                        <p:tgtEl>
                                          <p:spTgt spid="27"/>
                                        </p:tgtEl>
                                        <p:attrNameLst>
                                          <p:attrName>ppt_x</p:attrName>
                                        </p:attrNameLst>
                                      </p:cBhvr>
                                      <p:tavLst>
                                        <p:tav tm="0">
                                          <p:val>
                                            <p:strVal val="#ppt_x"/>
                                          </p:val>
                                        </p:tav>
                                        <p:tav tm="100000">
                                          <p:val>
                                            <p:strVal val="#ppt_x"/>
                                          </p:val>
                                        </p:tav>
                                      </p:tavLst>
                                    </p:anim>
                                    <p:anim calcmode="lin" valueType="num">
                                      <p:cBhvr additive="base">
                                        <p:cTn id="148" dur="250" fill="hold"/>
                                        <p:tgtEl>
                                          <p:spTgt spid="27"/>
                                        </p:tgtEl>
                                        <p:attrNameLst>
                                          <p:attrName>ppt_y</p:attrName>
                                        </p:attrNameLst>
                                      </p:cBhvr>
                                      <p:tavLst>
                                        <p:tav tm="0">
                                          <p:val>
                                            <p:strVal val="1+#ppt_h/2"/>
                                          </p:val>
                                        </p:tav>
                                        <p:tav tm="100000">
                                          <p:val>
                                            <p:strVal val="#ppt_y"/>
                                          </p:val>
                                        </p:tav>
                                      </p:tavLst>
                                    </p:anim>
                                  </p:childTnLst>
                                </p:cTn>
                              </p:par>
                            </p:childTnLst>
                          </p:cTn>
                        </p:par>
                        <p:par>
                          <p:cTn id="149" fill="hold">
                            <p:stCondLst>
                              <p:cond delay="14500"/>
                            </p:stCondLst>
                            <p:childTnLst>
                              <p:par>
                                <p:cTn id="150" presetID="2" presetClass="entr" presetSubtype="4" fill="hold" grpId="0" nodeType="afterEffect">
                                  <p:stCondLst>
                                    <p:cond delay="0"/>
                                  </p:stCondLst>
                                  <p:childTnLst>
                                    <p:set>
                                      <p:cBhvr>
                                        <p:cTn id="151" dur="1" fill="hold">
                                          <p:stCondLst>
                                            <p:cond delay="0"/>
                                          </p:stCondLst>
                                        </p:cTn>
                                        <p:tgtEl>
                                          <p:spTgt spid="28"/>
                                        </p:tgtEl>
                                        <p:attrNameLst>
                                          <p:attrName>style.visibility</p:attrName>
                                        </p:attrNameLst>
                                      </p:cBhvr>
                                      <p:to>
                                        <p:strVal val="visible"/>
                                      </p:to>
                                    </p:set>
                                    <p:anim calcmode="lin" valueType="num">
                                      <p:cBhvr additive="base">
                                        <p:cTn id="152" dur="250" fill="hold"/>
                                        <p:tgtEl>
                                          <p:spTgt spid="28"/>
                                        </p:tgtEl>
                                        <p:attrNameLst>
                                          <p:attrName>ppt_x</p:attrName>
                                        </p:attrNameLst>
                                      </p:cBhvr>
                                      <p:tavLst>
                                        <p:tav tm="0">
                                          <p:val>
                                            <p:strVal val="#ppt_x"/>
                                          </p:val>
                                        </p:tav>
                                        <p:tav tm="100000">
                                          <p:val>
                                            <p:strVal val="#ppt_x"/>
                                          </p:val>
                                        </p:tav>
                                      </p:tavLst>
                                    </p:anim>
                                    <p:anim calcmode="lin" valueType="num">
                                      <p:cBhvr additive="base">
                                        <p:cTn id="153" dur="250" fill="hold"/>
                                        <p:tgtEl>
                                          <p:spTgt spid="28"/>
                                        </p:tgtEl>
                                        <p:attrNameLst>
                                          <p:attrName>ppt_y</p:attrName>
                                        </p:attrNameLst>
                                      </p:cBhvr>
                                      <p:tavLst>
                                        <p:tav tm="0">
                                          <p:val>
                                            <p:strVal val="1+#ppt_h/2"/>
                                          </p:val>
                                        </p:tav>
                                        <p:tav tm="100000">
                                          <p:val>
                                            <p:strVal val="#ppt_y"/>
                                          </p:val>
                                        </p:tav>
                                      </p:tavLst>
                                    </p:anim>
                                  </p:childTnLst>
                                </p:cTn>
                              </p:par>
                            </p:childTnLst>
                          </p:cTn>
                        </p:par>
                        <p:par>
                          <p:cTn id="154" fill="hold">
                            <p:stCondLst>
                              <p:cond delay="15000"/>
                            </p:stCondLst>
                            <p:childTnLst>
                              <p:par>
                                <p:cTn id="155" presetID="2" presetClass="entr" presetSubtype="4" fill="hold" grpId="0" nodeType="afterEffect">
                                  <p:stCondLst>
                                    <p:cond delay="0"/>
                                  </p:stCondLst>
                                  <p:childTnLst>
                                    <p:set>
                                      <p:cBhvr>
                                        <p:cTn id="156" dur="1" fill="hold">
                                          <p:stCondLst>
                                            <p:cond delay="0"/>
                                          </p:stCondLst>
                                        </p:cTn>
                                        <p:tgtEl>
                                          <p:spTgt spid="26"/>
                                        </p:tgtEl>
                                        <p:attrNameLst>
                                          <p:attrName>style.visibility</p:attrName>
                                        </p:attrNameLst>
                                      </p:cBhvr>
                                      <p:to>
                                        <p:strVal val="visible"/>
                                      </p:to>
                                    </p:set>
                                    <p:anim calcmode="lin" valueType="num">
                                      <p:cBhvr additive="base">
                                        <p:cTn id="157" dur="250" fill="hold"/>
                                        <p:tgtEl>
                                          <p:spTgt spid="26"/>
                                        </p:tgtEl>
                                        <p:attrNameLst>
                                          <p:attrName>ppt_x</p:attrName>
                                        </p:attrNameLst>
                                      </p:cBhvr>
                                      <p:tavLst>
                                        <p:tav tm="0">
                                          <p:val>
                                            <p:strVal val="#ppt_x"/>
                                          </p:val>
                                        </p:tav>
                                        <p:tav tm="100000">
                                          <p:val>
                                            <p:strVal val="#ppt_x"/>
                                          </p:val>
                                        </p:tav>
                                      </p:tavLst>
                                    </p:anim>
                                    <p:anim calcmode="lin" valueType="num">
                                      <p:cBhvr additive="base">
                                        <p:cTn id="158" dur="25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16" grpId="0"/>
      <p:bldP spid="17" grpId="0" animBg="1"/>
      <p:bldP spid="18" grpId="0"/>
      <p:bldP spid="23" grpId="0"/>
      <p:bldP spid="24" grpId="0" animBg="1"/>
      <p:bldP spid="25" grpId="0"/>
      <p:bldP spid="26" grpId="0"/>
      <p:bldP spid="27" grpId="0" animBg="1"/>
      <p:bldP spid="28" grpId="0"/>
      <p:bldP spid="29" grpId="0" animBg="1"/>
      <p:bldP spid="30" grpId="0"/>
      <p:bldP spid="33" grpId="0" animBg="1"/>
      <p:bldP spid="34" grpId="0"/>
      <p:bldP spid="38" grpId="0"/>
      <p:bldP spid="39" grpId="0"/>
      <p:bldP spid="44" grpId="0" animBg="1"/>
      <p:bldP spid="45"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Process Step</a:t>
            </a:r>
          </a:p>
        </p:txBody>
      </p:sp>
      <p:sp>
        <p:nvSpPr>
          <p:cNvPr id="7" name="Freeform 6"/>
          <p:cNvSpPr/>
          <p:nvPr/>
        </p:nvSpPr>
        <p:spPr bwMode="auto">
          <a:xfrm rot="14643189">
            <a:off x="6006898" y="2205313"/>
            <a:ext cx="2441197" cy="290534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6" name="Freeform 5"/>
          <p:cNvSpPr/>
          <p:nvPr/>
        </p:nvSpPr>
        <p:spPr bwMode="auto">
          <a:xfrm rot="4529480">
            <a:off x="5393045" y="2569859"/>
            <a:ext cx="1951984" cy="2323120"/>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 name="Freeform 5"/>
          <p:cNvSpPr/>
          <p:nvPr/>
        </p:nvSpPr>
        <p:spPr bwMode="auto">
          <a:xfrm rot="4529480">
            <a:off x="4596842" y="3087242"/>
            <a:ext cx="1531232" cy="1822369"/>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3" name="Freeform 5"/>
          <p:cNvSpPr/>
          <p:nvPr/>
        </p:nvSpPr>
        <p:spPr bwMode="auto">
          <a:xfrm rot="4529480">
            <a:off x="3863935" y="3530351"/>
            <a:ext cx="1161091" cy="1381852"/>
          </a:xfrm>
          <a:custGeom>
            <a:avLst/>
            <a:gdLst>
              <a:gd name="T0" fmla="*/ 339 w 596"/>
              <a:gd name="T1" fmla="*/ 115 h 709"/>
              <a:gd name="T2" fmla="*/ 596 w 596"/>
              <a:gd name="T3" fmla="*/ 410 h 709"/>
              <a:gd name="T4" fmla="*/ 298 w 596"/>
              <a:gd name="T5" fmla="*/ 709 h 709"/>
              <a:gd name="T6" fmla="*/ 0 w 596"/>
              <a:gd name="T7" fmla="*/ 410 h 709"/>
              <a:gd name="T8" fmla="*/ 255 w 596"/>
              <a:gd name="T9" fmla="*/ 115 h 709"/>
              <a:gd name="T10" fmla="*/ 296 w 596"/>
              <a:gd name="T11" fmla="*/ 0 h 709"/>
              <a:gd name="T12" fmla="*/ 339 w 596"/>
              <a:gd name="T13" fmla="*/ 115 h 709"/>
            </a:gdLst>
            <a:ahLst/>
            <a:cxnLst>
              <a:cxn ang="0">
                <a:pos x="T0" y="T1"/>
              </a:cxn>
              <a:cxn ang="0">
                <a:pos x="T2" y="T3"/>
              </a:cxn>
              <a:cxn ang="0">
                <a:pos x="T4" y="T5"/>
              </a:cxn>
              <a:cxn ang="0">
                <a:pos x="T6" y="T7"/>
              </a:cxn>
              <a:cxn ang="0">
                <a:pos x="T8" y="T9"/>
              </a:cxn>
              <a:cxn ang="0">
                <a:pos x="T10" y="T11"/>
              </a:cxn>
              <a:cxn ang="0">
                <a:pos x="T12" y="T13"/>
              </a:cxn>
            </a:cxnLst>
            <a:rect l="0" t="0" r="r" b="b"/>
            <a:pathLst>
              <a:path w="596" h="709">
                <a:moveTo>
                  <a:pt x="339" y="115"/>
                </a:moveTo>
                <a:cubicBezTo>
                  <a:pt x="484" y="135"/>
                  <a:pt x="596" y="259"/>
                  <a:pt x="596" y="410"/>
                </a:cubicBezTo>
                <a:cubicBezTo>
                  <a:pt x="596" y="575"/>
                  <a:pt x="463" y="709"/>
                  <a:pt x="298" y="709"/>
                </a:cubicBezTo>
                <a:cubicBezTo>
                  <a:pt x="133" y="709"/>
                  <a:pt x="0" y="575"/>
                  <a:pt x="0" y="410"/>
                </a:cubicBezTo>
                <a:cubicBezTo>
                  <a:pt x="0" y="260"/>
                  <a:pt x="111" y="136"/>
                  <a:pt x="255" y="115"/>
                </a:cubicBezTo>
                <a:cubicBezTo>
                  <a:pt x="296" y="0"/>
                  <a:pt x="296" y="0"/>
                  <a:pt x="296" y="0"/>
                </a:cubicBezTo>
                <a:lnTo>
                  <a:pt x="339" y="115"/>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9" name="Group 8"/>
          <p:cNvGrpSpPr/>
          <p:nvPr/>
        </p:nvGrpSpPr>
        <p:grpSpPr>
          <a:xfrm>
            <a:off x="6382395" y="3333750"/>
            <a:ext cx="475605" cy="590901"/>
            <a:chOff x="2255043" y="1348583"/>
            <a:chExt cx="366713" cy="455613"/>
          </a:xfrm>
          <a:solidFill>
            <a:schemeClr val="bg1"/>
          </a:solidFill>
        </p:grpSpPr>
        <p:sp>
          <p:nvSpPr>
            <p:cNvPr id="10" name="Freeform 5"/>
            <p:cNvSpPr/>
            <p:nvPr/>
          </p:nvSpPr>
          <p:spPr bwMode="auto">
            <a:xfrm>
              <a:off x="2255043" y="1537496"/>
              <a:ext cx="366713" cy="153988"/>
            </a:xfrm>
            <a:custGeom>
              <a:avLst/>
              <a:gdLst>
                <a:gd name="T0" fmla="*/ 49 w 97"/>
                <a:gd name="T1" fmla="*/ 16 h 41"/>
                <a:gd name="T2" fmla="*/ 2 w 97"/>
                <a:gd name="T3" fmla="*/ 0 h 41"/>
                <a:gd name="T4" fmla="*/ 0 w 97"/>
                <a:gd name="T5" fmla="*/ 5 h 41"/>
                <a:gd name="T6" fmla="*/ 0 w 97"/>
                <a:gd name="T7" fmla="*/ 20 h 41"/>
                <a:gd name="T8" fmla="*/ 49 w 97"/>
                <a:gd name="T9" fmla="*/ 41 h 41"/>
                <a:gd name="T10" fmla="*/ 97 w 97"/>
                <a:gd name="T11" fmla="*/ 20 h 41"/>
                <a:gd name="T12" fmla="*/ 97 w 97"/>
                <a:gd name="T13" fmla="*/ 5 h 41"/>
                <a:gd name="T14" fmla="*/ 96 w 97"/>
                <a:gd name="T15" fmla="*/ 0 h 41"/>
                <a:gd name="T16" fmla="*/ 49 w 97"/>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7" y="32"/>
                    <a:pt x="97" y="20"/>
                  </a:cubicBezTo>
                  <a:cubicBezTo>
                    <a:pt x="97" y="5"/>
                    <a:pt x="97" y="5"/>
                    <a:pt x="97" y="5"/>
                  </a:cubicBezTo>
                  <a:cubicBezTo>
                    <a:pt x="97"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6"/>
            <p:cNvSpPr/>
            <p:nvPr/>
          </p:nvSpPr>
          <p:spPr bwMode="auto">
            <a:xfrm>
              <a:off x="2255043" y="1653383"/>
              <a:ext cx="366713" cy="150813"/>
            </a:xfrm>
            <a:custGeom>
              <a:avLst/>
              <a:gdLst>
                <a:gd name="T0" fmla="*/ 49 w 97"/>
                <a:gd name="T1" fmla="*/ 16 h 40"/>
                <a:gd name="T2" fmla="*/ 2 w 97"/>
                <a:gd name="T3" fmla="*/ 0 h 40"/>
                <a:gd name="T4" fmla="*/ 0 w 97"/>
                <a:gd name="T5" fmla="*/ 5 h 40"/>
                <a:gd name="T6" fmla="*/ 0 w 97"/>
                <a:gd name="T7" fmla="*/ 20 h 40"/>
                <a:gd name="T8" fmla="*/ 49 w 97"/>
                <a:gd name="T9" fmla="*/ 40 h 40"/>
                <a:gd name="T10" fmla="*/ 97 w 97"/>
                <a:gd name="T11" fmla="*/ 20 h 40"/>
                <a:gd name="T12" fmla="*/ 97 w 97"/>
                <a:gd name="T13" fmla="*/ 5 h 40"/>
                <a:gd name="T14" fmla="*/ 96 w 97"/>
                <a:gd name="T15" fmla="*/ 0 h 40"/>
                <a:gd name="T16" fmla="*/ 49 w 97"/>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7" y="31"/>
                    <a:pt x="97" y="20"/>
                  </a:cubicBezTo>
                  <a:cubicBezTo>
                    <a:pt x="97" y="5"/>
                    <a:pt x="97" y="5"/>
                    <a:pt x="97" y="5"/>
                  </a:cubicBezTo>
                  <a:cubicBezTo>
                    <a:pt x="97"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7"/>
            <p:cNvSpPr/>
            <p:nvPr/>
          </p:nvSpPr>
          <p:spPr bwMode="auto">
            <a:xfrm>
              <a:off x="2255043" y="1427958"/>
              <a:ext cx="366713" cy="150813"/>
            </a:xfrm>
            <a:custGeom>
              <a:avLst/>
              <a:gdLst>
                <a:gd name="T0" fmla="*/ 96 w 97"/>
                <a:gd name="T1" fmla="*/ 0 h 40"/>
                <a:gd name="T2" fmla="*/ 49 w 97"/>
                <a:gd name="T3" fmla="*/ 15 h 40"/>
                <a:gd name="T4" fmla="*/ 1 w 97"/>
                <a:gd name="T5" fmla="*/ 0 h 40"/>
                <a:gd name="T6" fmla="*/ 0 w 97"/>
                <a:gd name="T7" fmla="*/ 4 h 40"/>
                <a:gd name="T8" fmla="*/ 0 w 97"/>
                <a:gd name="T9" fmla="*/ 19 h 40"/>
                <a:gd name="T10" fmla="*/ 49 w 97"/>
                <a:gd name="T11" fmla="*/ 40 h 40"/>
                <a:gd name="T12" fmla="*/ 97 w 97"/>
                <a:gd name="T13" fmla="*/ 19 h 40"/>
                <a:gd name="T14" fmla="*/ 97 w 97"/>
                <a:gd name="T15" fmla="*/ 4 h 40"/>
                <a:gd name="T16" fmla="*/ 96 w 97"/>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0">
                  <a:moveTo>
                    <a:pt x="96" y="0"/>
                  </a:moveTo>
                  <a:cubicBezTo>
                    <a:pt x="95" y="8"/>
                    <a:pt x="74" y="15"/>
                    <a:pt x="49" y="15"/>
                  </a:cubicBezTo>
                  <a:cubicBezTo>
                    <a:pt x="23" y="15"/>
                    <a:pt x="2" y="8"/>
                    <a:pt x="1" y="0"/>
                  </a:cubicBezTo>
                  <a:cubicBezTo>
                    <a:pt x="1" y="1"/>
                    <a:pt x="0" y="3"/>
                    <a:pt x="0" y="4"/>
                  </a:cubicBezTo>
                  <a:cubicBezTo>
                    <a:pt x="0" y="19"/>
                    <a:pt x="0" y="19"/>
                    <a:pt x="0" y="19"/>
                  </a:cubicBezTo>
                  <a:cubicBezTo>
                    <a:pt x="0" y="31"/>
                    <a:pt x="22" y="40"/>
                    <a:pt x="49" y="40"/>
                  </a:cubicBezTo>
                  <a:cubicBezTo>
                    <a:pt x="76" y="40"/>
                    <a:pt x="97" y="31"/>
                    <a:pt x="97" y="19"/>
                  </a:cubicBezTo>
                  <a:cubicBezTo>
                    <a:pt x="97" y="4"/>
                    <a:pt x="97" y="4"/>
                    <a:pt x="97" y="4"/>
                  </a:cubicBezTo>
                  <a:cubicBezTo>
                    <a:pt x="97" y="3"/>
                    <a:pt x="97" y="1"/>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Oval 8"/>
            <p:cNvSpPr>
              <a:spLocks noChangeArrowheads="1"/>
            </p:cNvSpPr>
            <p:nvPr/>
          </p:nvSpPr>
          <p:spPr bwMode="auto">
            <a:xfrm>
              <a:off x="2258218" y="1348583"/>
              <a:ext cx="358775" cy="117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4" name="Group 13"/>
          <p:cNvGrpSpPr/>
          <p:nvPr/>
        </p:nvGrpSpPr>
        <p:grpSpPr>
          <a:xfrm>
            <a:off x="7543800" y="3028950"/>
            <a:ext cx="944638" cy="617044"/>
            <a:chOff x="3971926" y="3152776"/>
            <a:chExt cx="668337" cy="436563"/>
          </a:xfrm>
          <a:solidFill>
            <a:schemeClr val="bg1"/>
          </a:solidFill>
        </p:grpSpPr>
        <p:sp>
          <p:nvSpPr>
            <p:cNvPr id="15" name="Freeform 12"/>
            <p:cNvSpPr>
              <a:spLocks noEditPoints="1"/>
            </p:cNvSpPr>
            <p:nvPr/>
          </p:nvSpPr>
          <p:spPr bwMode="auto">
            <a:xfrm>
              <a:off x="4008438" y="3152776"/>
              <a:ext cx="407988" cy="368300"/>
            </a:xfrm>
            <a:custGeom>
              <a:avLst/>
              <a:gdLst>
                <a:gd name="T0" fmla="*/ 69 w 108"/>
                <a:gd name="T1" fmla="*/ 13 h 98"/>
                <a:gd name="T2" fmla="*/ 16 w 108"/>
                <a:gd name="T3" fmla="*/ 13 h 98"/>
                <a:gd name="T4" fmla="*/ 16 w 108"/>
                <a:gd name="T5" fmla="*/ 0 h 98"/>
                <a:gd name="T6" fmla="*/ 13 w 108"/>
                <a:gd name="T7" fmla="*/ 0 h 98"/>
                <a:gd name="T8" fmla="*/ 13 w 108"/>
                <a:gd name="T9" fmla="*/ 13 h 98"/>
                <a:gd name="T10" fmla="*/ 12 w 108"/>
                <a:gd name="T11" fmla="*/ 13 h 98"/>
                <a:gd name="T12" fmla="*/ 7 w 108"/>
                <a:gd name="T13" fmla="*/ 53 h 98"/>
                <a:gd name="T14" fmla="*/ 0 w 108"/>
                <a:gd name="T15" fmla="*/ 64 h 98"/>
                <a:gd name="T16" fmla="*/ 16 w 108"/>
                <a:gd name="T17" fmla="*/ 63 h 98"/>
                <a:gd name="T18" fmla="*/ 43 w 108"/>
                <a:gd name="T19" fmla="*/ 92 h 98"/>
                <a:gd name="T20" fmla="*/ 43 w 108"/>
                <a:gd name="T21" fmla="*/ 98 h 98"/>
                <a:gd name="T22" fmla="*/ 84 w 108"/>
                <a:gd name="T23" fmla="*/ 98 h 98"/>
                <a:gd name="T24" fmla="*/ 96 w 108"/>
                <a:gd name="T25" fmla="*/ 90 h 98"/>
                <a:gd name="T26" fmla="*/ 108 w 108"/>
                <a:gd name="T27" fmla="*/ 98 h 98"/>
                <a:gd name="T28" fmla="*/ 108 w 108"/>
                <a:gd name="T29" fmla="*/ 98 h 98"/>
                <a:gd name="T30" fmla="*/ 108 w 108"/>
                <a:gd name="T31" fmla="*/ 53 h 98"/>
                <a:gd name="T32" fmla="*/ 80 w 108"/>
                <a:gd name="T33" fmla="*/ 53 h 98"/>
                <a:gd name="T34" fmla="*/ 69 w 108"/>
                <a:gd name="T35" fmla="*/ 13 h 98"/>
                <a:gd name="T36" fmla="*/ 23 w 108"/>
                <a:gd name="T37" fmla="*/ 20 h 98"/>
                <a:gd name="T38" fmla="*/ 60 w 108"/>
                <a:gd name="T39" fmla="*/ 20 h 98"/>
                <a:gd name="T40" fmla="*/ 67 w 108"/>
                <a:gd name="T41" fmla="*/ 46 h 98"/>
                <a:gd name="T42" fmla="*/ 20 w 108"/>
                <a:gd name="T43" fmla="*/ 46 h 98"/>
                <a:gd name="T44" fmla="*/ 23 w 108"/>
                <a:gd name="T45" fmla="*/ 2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8" h="98">
                  <a:moveTo>
                    <a:pt x="69" y="13"/>
                  </a:moveTo>
                  <a:cubicBezTo>
                    <a:pt x="16" y="13"/>
                    <a:pt x="16" y="13"/>
                    <a:pt x="16" y="13"/>
                  </a:cubicBezTo>
                  <a:cubicBezTo>
                    <a:pt x="16" y="0"/>
                    <a:pt x="16" y="0"/>
                    <a:pt x="16" y="0"/>
                  </a:cubicBezTo>
                  <a:cubicBezTo>
                    <a:pt x="13" y="0"/>
                    <a:pt x="13" y="0"/>
                    <a:pt x="13" y="0"/>
                  </a:cubicBezTo>
                  <a:cubicBezTo>
                    <a:pt x="13" y="13"/>
                    <a:pt x="13" y="13"/>
                    <a:pt x="13" y="13"/>
                  </a:cubicBezTo>
                  <a:cubicBezTo>
                    <a:pt x="12" y="13"/>
                    <a:pt x="12" y="13"/>
                    <a:pt x="12" y="13"/>
                  </a:cubicBezTo>
                  <a:cubicBezTo>
                    <a:pt x="7" y="53"/>
                    <a:pt x="7" y="53"/>
                    <a:pt x="7" y="53"/>
                  </a:cubicBezTo>
                  <a:cubicBezTo>
                    <a:pt x="0" y="64"/>
                    <a:pt x="0" y="64"/>
                    <a:pt x="0" y="64"/>
                  </a:cubicBezTo>
                  <a:cubicBezTo>
                    <a:pt x="16" y="63"/>
                    <a:pt x="16" y="63"/>
                    <a:pt x="16" y="63"/>
                  </a:cubicBezTo>
                  <a:cubicBezTo>
                    <a:pt x="31" y="64"/>
                    <a:pt x="43" y="77"/>
                    <a:pt x="43" y="92"/>
                  </a:cubicBezTo>
                  <a:cubicBezTo>
                    <a:pt x="43" y="94"/>
                    <a:pt x="43" y="96"/>
                    <a:pt x="43" y="98"/>
                  </a:cubicBezTo>
                  <a:cubicBezTo>
                    <a:pt x="84" y="98"/>
                    <a:pt x="84" y="98"/>
                    <a:pt x="84" y="98"/>
                  </a:cubicBezTo>
                  <a:cubicBezTo>
                    <a:pt x="86" y="93"/>
                    <a:pt x="90" y="90"/>
                    <a:pt x="96" y="90"/>
                  </a:cubicBezTo>
                  <a:cubicBezTo>
                    <a:pt x="101" y="90"/>
                    <a:pt x="106" y="93"/>
                    <a:pt x="108" y="98"/>
                  </a:cubicBezTo>
                  <a:cubicBezTo>
                    <a:pt x="108" y="98"/>
                    <a:pt x="108" y="98"/>
                    <a:pt x="108" y="98"/>
                  </a:cubicBezTo>
                  <a:cubicBezTo>
                    <a:pt x="108" y="53"/>
                    <a:pt x="108" y="53"/>
                    <a:pt x="108" y="53"/>
                  </a:cubicBezTo>
                  <a:cubicBezTo>
                    <a:pt x="80" y="53"/>
                    <a:pt x="80" y="53"/>
                    <a:pt x="80" y="53"/>
                  </a:cubicBezTo>
                  <a:lnTo>
                    <a:pt x="69" y="13"/>
                  </a:lnTo>
                  <a:close/>
                  <a:moveTo>
                    <a:pt x="23" y="20"/>
                  </a:moveTo>
                  <a:cubicBezTo>
                    <a:pt x="60" y="20"/>
                    <a:pt x="60" y="20"/>
                    <a:pt x="60" y="20"/>
                  </a:cubicBezTo>
                  <a:cubicBezTo>
                    <a:pt x="67" y="46"/>
                    <a:pt x="67" y="46"/>
                    <a:pt x="67" y="46"/>
                  </a:cubicBezTo>
                  <a:cubicBezTo>
                    <a:pt x="20" y="46"/>
                    <a:pt x="20" y="46"/>
                    <a:pt x="20" y="46"/>
                  </a:cubicBezTo>
                  <a:lnTo>
                    <a:pt x="23"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3"/>
            <p:cNvSpPr>
              <a:spLocks noEditPoints="1"/>
            </p:cNvSpPr>
            <p:nvPr/>
          </p:nvSpPr>
          <p:spPr bwMode="auto">
            <a:xfrm>
              <a:off x="3971926" y="3405188"/>
              <a:ext cx="184150" cy="184150"/>
            </a:xfrm>
            <a:custGeom>
              <a:avLst/>
              <a:gdLst>
                <a:gd name="T0" fmla="*/ 24 w 49"/>
                <a:gd name="T1" fmla="*/ 0 h 49"/>
                <a:gd name="T2" fmla="*/ 0 w 49"/>
                <a:gd name="T3" fmla="*/ 24 h 49"/>
                <a:gd name="T4" fmla="*/ 24 w 49"/>
                <a:gd name="T5" fmla="*/ 49 h 49"/>
                <a:gd name="T6" fmla="*/ 49 w 49"/>
                <a:gd name="T7" fmla="*/ 24 h 49"/>
                <a:gd name="T8" fmla="*/ 24 w 49"/>
                <a:gd name="T9" fmla="*/ 0 h 49"/>
                <a:gd name="T10" fmla="*/ 24 w 49"/>
                <a:gd name="T11" fmla="*/ 41 h 49"/>
                <a:gd name="T12" fmla="*/ 8 w 49"/>
                <a:gd name="T13" fmla="*/ 24 h 49"/>
                <a:gd name="T14" fmla="*/ 24 w 49"/>
                <a:gd name="T15" fmla="*/ 8 h 49"/>
                <a:gd name="T16" fmla="*/ 41 w 49"/>
                <a:gd name="T17" fmla="*/ 24 h 49"/>
                <a:gd name="T18" fmla="*/ 24 w 49"/>
                <a:gd name="T19"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9">
                  <a:moveTo>
                    <a:pt x="24" y="0"/>
                  </a:moveTo>
                  <a:cubicBezTo>
                    <a:pt x="11" y="0"/>
                    <a:pt x="0" y="11"/>
                    <a:pt x="0" y="24"/>
                  </a:cubicBezTo>
                  <a:cubicBezTo>
                    <a:pt x="0" y="38"/>
                    <a:pt x="11" y="49"/>
                    <a:pt x="24" y="49"/>
                  </a:cubicBezTo>
                  <a:cubicBezTo>
                    <a:pt x="38" y="49"/>
                    <a:pt x="49" y="38"/>
                    <a:pt x="49" y="24"/>
                  </a:cubicBezTo>
                  <a:cubicBezTo>
                    <a:pt x="49" y="11"/>
                    <a:pt x="38" y="0"/>
                    <a:pt x="24" y="0"/>
                  </a:cubicBezTo>
                  <a:close/>
                  <a:moveTo>
                    <a:pt x="24" y="41"/>
                  </a:moveTo>
                  <a:cubicBezTo>
                    <a:pt x="15" y="41"/>
                    <a:pt x="8" y="33"/>
                    <a:pt x="8" y="24"/>
                  </a:cubicBezTo>
                  <a:cubicBezTo>
                    <a:pt x="8" y="15"/>
                    <a:pt x="15" y="8"/>
                    <a:pt x="24" y="8"/>
                  </a:cubicBezTo>
                  <a:cubicBezTo>
                    <a:pt x="33" y="8"/>
                    <a:pt x="41" y="15"/>
                    <a:pt x="41" y="24"/>
                  </a:cubicBezTo>
                  <a:cubicBezTo>
                    <a:pt x="41" y="33"/>
                    <a:pt x="33" y="41"/>
                    <a:pt x="24"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4"/>
            <p:cNvSpPr/>
            <p:nvPr/>
          </p:nvSpPr>
          <p:spPr bwMode="auto">
            <a:xfrm>
              <a:off x="4443413" y="3351213"/>
              <a:ext cx="196850" cy="169863"/>
            </a:xfrm>
            <a:custGeom>
              <a:avLst/>
              <a:gdLst>
                <a:gd name="T0" fmla="*/ 26 w 124"/>
                <a:gd name="T1" fmla="*/ 76 h 107"/>
                <a:gd name="T2" fmla="*/ 26 w 124"/>
                <a:gd name="T3" fmla="*/ 62 h 107"/>
                <a:gd name="T4" fmla="*/ 0 w 124"/>
                <a:gd name="T5" fmla="*/ 0 h 107"/>
                <a:gd name="T6" fmla="*/ 0 w 124"/>
                <a:gd name="T7" fmla="*/ 107 h 107"/>
                <a:gd name="T8" fmla="*/ 26 w 124"/>
                <a:gd name="T9" fmla="*/ 107 h 107"/>
                <a:gd name="T10" fmla="*/ 124 w 124"/>
                <a:gd name="T11" fmla="*/ 107 h 107"/>
                <a:gd name="T12" fmla="*/ 124 w 124"/>
                <a:gd name="T13" fmla="*/ 100 h 107"/>
                <a:gd name="T14" fmla="*/ 26 w 124"/>
                <a:gd name="T15" fmla="*/ 76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7">
                  <a:moveTo>
                    <a:pt x="26" y="76"/>
                  </a:moveTo>
                  <a:lnTo>
                    <a:pt x="26" y="62"/>
                  </a:lnTo>
                  <a:lnTo>
                    <a:pt x="0" y="0"/>
                  </a:lnTo>
                  <a:lnTo>
                    <a:pt x="0" y="107"/>
                  </a:lnTo>
                  <a:lnTo>
                    <a:pt x="26" y="107"/>
                  </a:lnTo>
                  <a:lnTo>
                    <a:pt x="124" y="107"/>
                  </a:lnTo>
                  <a:lnTo>
                    <a:pt x="124" y="100"/>
                  </a:lnTo>
                  <a:lnTo>
                    <a:pt x="26"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5"/>
            <p:cNvSpPr>
              <a:spLocks noEditPoints="1"/>
            </p:cNvSpPr>
            <p:nvPr/>
          </p:nvSpPr>
          <p:spPr bwMode="auto">
            <a:xfrm>
              <a:off x="4325938" y="3495676"/>
              <a:ext cx="90488" cy="93663"/>
            </a:xfrm>
            <a:custGeom>
              <a:avLst/>
              <a:gdLst>
                <a:gd name="T0" fmla="*/ 12 w 24"/>
                <a:gd name="T1" fmla="*/ 0 h 25"/>
                <a:gd name="T2" fmla="*/ 0 w 24"/>
                <a:gd name="T3" fmla="*/ 13 h 25"/>
                <a:gd name="T4" fmla="*/ 12 w 24"/>
                <a:gd name="T5" fmla="*/ 25 h 25"/>
                <a:gd name="T6" fmla="*/ 24 w 24"/>
                <a:gd name="T7" fmla="*/ 13 h 25"/>
                <a:gd name="T8" fmla="*/ 12 w 24"/>
                <a:gd name="T9" fmla="*/ 0 h 25"/>
                <a:gd name="T10" fmla="*/ 12 w 24"/>
                <a:gd name="T11" fmla="*/ 21 h 25"/>
                <a:gd name="T12" fmla="*/ 4 w 24"/>
                <a:gd name="T13" fmla="*/ 13 h 25"/>
                <a:gd name="T14" fmla="*/ 12 w 24"/>
                <a:gd name="T15" fmla="*/ 4 h 25"/>
                <a:gd name="T16" fmla="*/ 20 w 24"/>
                <a:gd name="T17" fmla="*/ 13 h 25"/>
                <a:gd name="T18" fmla="*/ 12 w 24"/>
                <a:gd name="T1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5">
                  <a:moveTo>
                    <a:pt x="12" y="0"/>
                  </a:moveTo>
                  <a:cubicBezTo>
                    <a:pt x="5" y="0"/>
                    <a:pt x="0" y="6"/>
                    <a:pt x="0" y="13"/>
                  </a:cubicBezTo>
                  <a:cubicBezTo>
                    <a:pt x="0" y="19"/>
                    <a:pt x="5" y="25"/>
                    <a:pt x="12" y="25"/>
                  </a:cubicBezTo>
                  <a:cubicBezTo>
                    <a:pt x="18" y="25"/>
                    <a:pt x="24" y="19"/>
                    <a:pt x="24" y="13"/>
                  </a:cubicBezTo>
                  <a:cubicBezTo>
                    <a:pt x="24" y="6"/>
                    <a:pt x="18" y="0"/>
                    <a:pt x="12" y="0"/>
                  </a:cubicBezTo>
                  <a:close/>
                  <a:moveTo>
                    <a:pt x="12" y="21"/>
                  </a:moveTo>
                  <a:cubicBezTo>
                    <a:pt x="7" y="21"/>
                    <a:pt x="4" y="17"/>
                    <a:pt x="4" y="13"/>
                  </a:cubicBezTo>
                  <a:cubicBezTo>
                    <a:pt x="4" y="8"/>
                    <a:pt x="7" y="4"/>
                    <a:pt x="12" y="4"/>
                  </a:cubicBezTo>
                  <a:cubicBezTo>
                    <a:pt x="16" y="4"/>
                    <a:pt x="20" y="8"/>
                    <a:pt x="20" y="13"/>
                  </a:cubicBezTo>
                  <a:cubicBezTo>
                    <a:pt x="20" y="17"/>
                    <a:pt x="16" y="21"/>
                    <a:pt x="1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9" name="Group 18"/>
          <p:cNvGrpSpPr/>
          <p:nvPr/>
        </p:nvGrpSpPr>
        <p:grpSpPr>
          <a:xfrm>
            <a:off x="4038600" y="4019128"/>
            <a:ext cx="565623" cy="457622"/>
            <a:chOff x="5838825" y="2538413"/>
            <a:chExt cx="490538" cy="396874"/>
          </a:xfrm>
          <a:solidFill>
            <a:schemeClr val="bg1"/>
          </a:solidFill>
        </p:grpSpPr>
        <p:sp>
          <p:nvSpPr>
            <p:cNvPr id="20"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3" name="Group 22"/>
          <p:cNvGrpSpPr/>
          <p:nvPr/>
        </p:nvGrpSpPr>
        <p:grpSpPr>
          <a:xfrm>
            <a:off x="5139698" y="3670903"/>
            <a:ext cx="533875" cy="605408"/>
            <a:chOff x="3724276" y="2906713"/>
            <a:chExt cx="485775" cy="550863"/>
          </a:xfrm>
          <a:solidFill>
            <a:schemeClr val="bg1"/>
          </a:solidFill>
        </p:grpSpPr>
        <p:sp>
          <p:nvSpPr>
            <p:cNvPr id="24" name="Freeform 18"/>
            <p:cNvSpPr/>
            <p:nvPr/>
          </p:nvSpPr>
          <p:spPr bwMode="auto">
            <a:xfrm>
              <a:off x="3724276" y="2906713"/>
              <a:ext cx="485775" cy="98425"/>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2"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19"/>
            <p:cNvSpPr>
              <a:spLocks noEditPoints="1"/>
            </p:cNvSpPr>
            <p:nvPr/>
          </p:nvSpPr>
          <p:spPr bwMode="auto">
            <a:xfrm>
              <a:off x="3760788" y="3024188"/>
              <a:ext cx="407988" cy="433388"/>
            </a:xfrm>
            <a:custGeom>
              <a:avLst/>
              <a:gdLst>
                <a:gd name="T0" fmla="*/ 257 w 257"/>
                <a:gd name="T1" fmla="*/ 171 h 273"/>
                <a:gd name="T2" fmla="*/ 257 w 257"/>
                <a:gd name="T3" fmla="*/ 0 h 273"/>
                <a:gd name="T4" fmla="*/ 0 w 257"/>
                <a:gd name="T5" fmla="*/ 0 h 273"/>
                <a:gd name="T6" fmla="*/ 0 w 257"/>
                <a:gd name="T7" fmla="*/ 171 h 273"/>
                <a:gd name="T8" fmla="*/ 114 w 257"/>
                <a:gd name="T9" fmla="*/ 171 h 273"/>
                <a:gd name="T10" fmla="*/ 114 w 257"/>
                <a:gd name="T11" fmla="*/ 226 h 273"/>
                <a:gd name="T12" fmla="*/ 83 w 257"/>
                <a:gd name="T13" fmla="*/ 226 h 273"/>
                <a:gd name="T14" fmla="*/ 83 w 257"/>
                <a:gd name="T15" fmla="*/ 216 h 273"/>
                <a:gd name="T16" fmla="*/ 69 w 257"/>
                <a:gd name="T17" fmla="*/ 216 h 273"/>
                <a:gd name="T18" fmla="*/ 45 w 257"/>
                <a:gd name="T19" fmla="*/ 273 h 273"/>
                <a:gd name="T20" fmla="*/ 62 w 257"/>
                <a:gd name="T21" fmla="*/ 273 h 273"/>
                <a:gd name="T22" fmla="*/ 72 w 257"/>
                <a:gd name="T23" fmla="*/ 245 h 273"/>
                <a:gd name="T24" fmla="*/ 186 w 257"/>
                <a:gd name="T25" fmla="*/ 245 h 273"/>
                <a:gd name="T26" fmla="*/ 197 w 257"/>
                <a:gd name="T27" fmla="*/ 273 h 273"/>
                <a:gd name="T28" fmla="*/ 212 w 257"/>
                <a:gd name="T29" fmla="*/ 273 h 273"/>
                <a:gd name="T30" fmla="*/ 190 w 257"/>
                <a:gd name="T31" fmla="*/ 216 h 273"/>
                <a:gd name="T32" fmla="*/ 176 w 257"/>
                <a:gd name="T33" fmla="*/ 216 h 273"/>
                <a:gd name="T34" fmla="*/ 176 w 257"/>
                <a:gd name="T35" fmla="*/ 226 h 273"/>
                <a:gd name="T36" fmla="*/ 145 w 257"/>
                <a:gd name="T37" fmla="*/ 226 h 273"/>
                <a:gd name="T38" fmla="*/ 145 w 257"/>
                <a:gd name="T39" fmla="*/ 171 h 273"/>
                <a:gd name="T40" fmla="*/ 257 w 257"/>
                <a:gd name="T41" fmla="*/ 171 h 273"/>
                <a:gd name="T42" fmla="*/ 164 w 257"/>
                <a:gd name="T43" fmla="*/ 52 h 273"/>
                <a:gd name="T44" fmla="*/ 240 w 257"/>
                <a:gd name="T45" fmla="*/ 52 h 273"/>
                <a:gd name="T46" fmla="*/ 240 w 257"/>
                <a:gd name="T47" fmla="*/ 69 h 273"/>
                <a:gd name="T48" fmla="*/ 164 w 257"/>
                <a:gd name="T49" fmla="*/ 69 h 273"/>
                <a:gd name="T50" fmla="*/ 164 w 257"/>
                <a:gd name="T51" fmla="*/ 52 h 273"/>
                <a:gd name="T52" fmla="*/ 164 w 257"/>
                <a:gd name="T53" fmla="*/ 83 h 273"/>
                <a:gd name="T54" fmla="*/ 240 w 257"/>
                <a:gd name="T55" fmla="*/ 83 h 273"/>
                <a:gd name="T56" fmla="*/ 240 w 257"/>
                <a:gd name="T57" fmla="*/ 100 h 273"/>
                <a:gd name="T58" fmla="*/ 164 w 257"/>
                <a:gd name="T59" fmla="*/ 100 h 273"/>
                <a:gd name="T60" fmla="*/ 164 w 257"/>
                <a:gd name="T61" fmla="*/ 83 h 273"/>
                <a:gd name="T62" fmla="*/ 164 w 257"/>
                <a:gd name="T63" fmla="*/ 116 h 273"/>
                <a:gd name="T64" fmla="*/ 240 w 257"/>
                <a:gd name="T65" fmla="*/ 116 h 273"/>
                <a:gd name="T66" fmla="*/ 240 w 257"/>
                <a:gd name="T67" fmla="*/ 133 h 273"/>
                <a:gd name="T68" fmla="*/ 164 w 257"/>
                <a:gd name="T69" fmla="*/ 133 h 273"/>
                <a:gd name="T70" fmla="*/ 164 w 257"/>
                <a:gd name="T71" fmla="*/ 116 h 273"/>
                <a:gd name="T72" fmla="*/ 17 w 257"/>
                <a:gd name="T73" fmla="*/ 138 h 273"/>
                <a:gd name="T74" fmla="*/ 17 w 257"/>
                <a:gd name="T75" fmla="*/ 45 h 273"/>
                <a:gd name="T76" fmla="*/ 150 w 257"/>
                <a:gd name="T77" fmla="*/ 45 h 273"/>
                <a:gd name="T78" fmla="*/ 150 w 257"/>
                <a:gd name="T79" fmla="*/ 138 h 273"/>
                <a:gd name="T80" fmla="*/ 17 w 257"/>
                <a:gd name="T81" fmla="*/ 13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7" h="273">
                  <a:moveTo>
                    <a:pt x="257" y="171"/>
                  </a:moveTo>
                  <a:lnTo>
                    <a:pt x="257" y="0"/>
                  </a:lnTo>
                  <a:lnTo>
                    <a:pt x="0" y="0"/>
                  </a:lnTo>
                  <a:lnTo>
                    <a:pt x="0" y="171"/>
                  </a:lnTo>
                  <a:lnTo>
                    <a:pt x="114" y="171"/>
                  </a:lnTo>
                  <a:lnTo>
                    <a:pt x="114" y="226"/>
                  </a:lnTo>
                  <a:lnTo>
                    <a:pt x="83" y="226"/>
                  </a:lnTo>
                  <a:lnTo>
                    <a:pt x="83" y="216"/>
                  </a:lnTo>
                  <a:lnTo>
                    <a:pt x="69" y="216"/>
                  </a:lnTo>
                  <a:lnTo>
                    <a:pt x="45" y="273"/>
                  </a:lnTo>
                  <a:lnTo>
                    <a:pt x="62" y="273"/>
                  </a:lnTo>
                  <a:lnTo>
                    <a:pt x="72" y="245"/>
                  </a:lnTo>
                  <a:lnTo>
                    <a:pt x="186" y="245"/>
                  </a:lnTo>
                  <a:lnTo>
                    <a:pt x="197" y="273"/>
                  </a:lnTo>
                  <a:lnTo>
                    <a:pt x="212" y="273"/>
                  </a:lnTo>
                  <a:lnTo>
                    <a:pt x="190" y="216"/>
                  </a:lnTo>
                  <a:lnTo>
                    <a:pt x="176" y="216"/>
                  </a:lnTo>
                  <a:lnTo>
                    <a:pt x="176" y="226"/>
                  </a:lnTo>
                  <a:lnTo>
                    <a:pt x="145" y="226"/>
                  </a:lnTo>
                  <a:lnTo>
                    <a:pt x="145" y="171"/>
                  </a:lnTo>
                  <a:lnTo>
                    <a:pt x="257" y="171"/>
                  </a:lnTo>
                  <a:close/>
                  <a:moveTo>
                    <a:pt x="164" y="52"/>
                  </a:moveTo>
                  <a:lnTo>
                    <a:pt x="240" y="52"/>
                  </a:lnTo>
                  <a:lnTo>
                    <a:pt x="240" y="69"/>
                  </a:lnTo>
                  <a:lnTo>
                    <a:pt x="164" y="69"/>
                  </a:lnTo>
                  <a:lnTo>
                    <a:pt x="164" y="52"/>
                  </a:lnTo>
                  <a:close/>
                  <a:moveTo>
                    <a:pt x="164" y="83"/>
                  </a:moveTo>
                  <a:lnTo>
                    <a:pt x="240" y="83"/>
                  </a:lnTo>
                  <a:lnTo>
                    <a:pt x="240" y="100"/>
                  </a:lnTo>
                  <a:lnTo>
                    <a:pt x="164" y="100"/>
                  </a:lnTo>
                  <a:lnTo>
                    <a:pt x="164" y="83"/>
                  </a:lnTo>
                  <a:close/>
                  <a:moveTo>
                    <a:pt x="164" y="116"/>
                  </a:moveTo>
                  <a:lnTo>
                    <a:pt x="240" y="116"/>
                  </a:lnTo>
                  <a:lnTo>
                    <a:pt x="240" y="133"/>
                  </a:lnTo>
                  <a:lnTo>
                    <a:pt x="164" y="133"/>
                  </a:lnTo>
                  <a:lnTo>
                    <a:pt x="164" y="116"/>
                  </a:lnTo>
                  <a:close/>
                  <a:moveTo>
                    <a:pt x="17" y="138"/>
                  </a:moveTo>
                  <a:lnTo>
                    <a:pt x="17" y="45"/>
                  </a:lnTo>
                  <a:lnTo>
                    <a:pt x="150" y="45"/>
                  </a:lnTo>
                  <a:lnTo>
                    <a:pt x="150" y="138"/>
                  </a:lnTo>
                  <a:lnTo>
                    <a:pt x="17" y="1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0"/>
            <p:cNvSpPr/>
            <p:nvPr/>
          </p:nvSpPr>
          <p:spPr bwMode="auto">
            <a:xfrm>
              <a:off x="3795713" y="3111500"/>
              <a:ext cx="200025" cy="112713"/>
            </a:xfrm>
            <a:custGeom>
              <a:avLst/>
              <a:gdLst>
                <a:gd name="T0" fmla="*/ 104 w 126"/>
                <a:gd name="T1" fmla="*/ 19 h 71"/>
                <a:gd name="T2" fmla="*/ 95 w 126"/>
                <a:gd name="T3" fmla="*/ 33 h 71"/>
                <a:gd name="T4" fmla="*/ 85 w 126"/>
                <a:gd name="T5" fmla="*/ 28 h 71"/>
                <a:gd name="T6" fmla="*/ 85 w 126"/>
                <a:gd name="T7" fmla="*/ 28 h 71"/>
                <a:gd name="T8" fmla="*/ 61 w 126"/>
                <a:gd name="T9" fmla="*/ 14 h 71"/>
                <a:gd name="T10" fmla="*/ 57 w 126"/>
                <a:gd name="T11" fmla="*/ 21 h 71"/>
                <a:gd name="T12" fmla="*/ 50 w 126"/>
                <a:gd name="T13" fmla="*/ 33 h 71"/>
                <a:gd name="T14" fmla="*/ 26 w 126"/>
                <a:gd name="T15" fmla="*/ 21 h 71"/>
                <a:gd name="T16" fmla="*/ 21 w 126"/>
                <a:gd name="T17" fmla="*/ 31 h 71"/>
                <a:gd name="T18" fmla="*/ 21 w 126"/>
                <a:gd name="T19" fmla="*/ 31 h 71"/>
                <a:gd name="T20" fmla="*/ 0 w 126"/>
                <a:gd name="T21" fmla="*/ 66 h 71"/>
                <a:gd name="T22" fmla="*/ 9 w 126"/>
                <a:gd name="T23" fmla="*/ 71 h 71"/>
                <a:gd name="T24" fmla="*/ 31 w 126"/>
                <a:gd name="T25" fmla="*/ 38 h 71"/>
                <a:gd name="T26" fmla="*/ 42 w 126"/>
                <a:gd name="T27" fmla="*/ 45 h 71"/>
                <a:gd name="T28" fmla="*/ 42 w 126"/>
                <a:gd name="T29" fmla="*/ 45 h 71"/>
                <a:gd name="T30" fmla="*/ 52 w 126"/>
                <a:gd name="T31" fmla="*/ 50 h 71"/>
                <a:gd name="T32" fmla="*/ 66 w 126"/>
                <a:gd name="T33" fmla="*/ 31 h 71"/>
                <a:gd name="T34" fmla="*/ 76 w 126"/>
                <a:gd name="T35" fmla="*/ 35 h 71"/>
                <a:gd name="T36" fmla="*/ 76 w 126"/>
                <a:gd name="T37" fmla="*/ 35 h 71"/>
                <a:gd name="T38" fmla="*/ 99 w 126"/>
                <a:gd name="T39" fmla="*/ 50 h 71"/>
                <a:gd name="T40" fmla="*/ 99 w 126"/>
                <a:gd name="T41" fmla="*/ 50 h 71"/>
                <a:gd name="T42" fmla="*/ 99 w 126"/>
                <a:gd name="T43" fmla="*/ 50 h 71"/>
                <a:gd name="T44" fmla="*/ 111 w 126"/>
                <a:gd name="T45" fmla="*/ 28 h 71"/>
                <a:gd name="T46" fmla="*/ 111 w 126"/>
                <a:gd name="T47" fmla="*/ 28 h 71"/>
                <a:gd name="T48" fmla="*/ 126 w 126"/>
                <a:gd name="T49" fmla="*/ 4 h 71"/>
                <a:gd name="T50" fmla="*/ 116 w 126"/>
                <a:gd name="T51" fmla="*/ 0 h 71"/>
                <a:gd name="T52" fmla="*/ 104 w 126"/>
                <a:gd name="T53" fmla="*/ 1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71">
                  <a:moveTo>
                    <a:pt x="104" y="19"/>
                  </a:moveTo>
                  <a:lnTo>
                    <a:pt x="95" y="33"/>
                  </a:lnTo>
                  <a:lnTo>
                    <a:pt x="85" y="28"/>
                  </a:lnTo>
                  <a:lnTo>
                    <a:pt x="85" y="28"/>
                  </a:lnTo>
                  <a:lnTo>
                    <a:pt x="61" y="14"/>
                  </a:lnTo>
                  <a:lnTo>
                    <a:pt x="57" y="21"/>
                  </a:lnTo>
                  <a:lnTo>
                    <a:pt x="50" y="33"/>
                  </a:lnTo>
                  <a:lnTo>
                    <a:pt x="26" y="21"/>
                  </a:lnTo>
                  <a:lnTo>
                    <a:pt x="21" y="31"/>
                  </a:lnTo>
                  <a:lnTo>
                    <a:pt x="21" y="31"/>
                  </a:lnTo>
                  <a:lnTo>
                    <a:pt x="0" y="66"/>
                  </a:lnTo>
                  <a:lnTo>
                    <a:pt x="9" y="71"/>
                  </a:lnTo>
                  <a:lnTo>
                    <a:pt x="31" y="38"/>
                  </a:lnTo>
                  <a:lnTo>
                    <a:pt x="42" y="45"/>
                  </a:lnTo>
                  <a:lnTo>
                    <a:pt x="42" y="45"/>
                  </a:lnTo>
                  <a:lnTo>
                    <a:pt x="52" y="50"/>
                  </a:lnTo>
                  <a:lnTo>
                    <a:pt x="66" y="31"/>
                  </a:lnTo>
                  <a:lnTo>
                    <a:pt x="76" y="35"/>
                  </a:lnTo>
                  <a:lnTo>
                    <a:pt x="76" y="35"/>
                  </a:lnTo>
                  <a:lnTo>
                    <a:pt x="99" y="50"/>
                  </a:lnTo>
                  <a:lnTo>
                    <a:pt x="99" y="50"/>
                  </a:lnTo>
                  <a:lnTo>
                    <a:pt x="99" y="50"/>
                  </a:lnTo>
                  <a:lnTo>
                    <a:pt x="111" y="28"/>
                  </a:lnTo>
                  <a:lnTo>
                    <a:pt x="111" y="28"/>
                  </a:lnTo>
                  <a:lnTo>
                    <a:pt x="126" y="4"/>
                  </a:lnTo>
                  <a:lnTo>
                    <a:pt x="116" y="0"/>
                  </a:lnTo>
                  <a:lnTo>
                    <a:pt x="104"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cxnSp>
        <p:nvCxnSpPr>
          <p:cNvPr id="27" name="Straight Connector 26"/>
          <p:cNvCxnSpPr>
            <a:stCxn id="35" idx="6"/>
          </p:cNvCxnSpPr>
          <p:nvPr/>
        </p:nvCxnSpPr>
        <p:spPr>
          <a:xfrm flipV="1">
            <a:off x="2804849" y="4263469"/>
            <a:ext cx="950472"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9" name="Oval 28"/>
          <p:cNvSpPr>
            <a:spLocks noChangeArrowheads="1"/>
          </p:cNvSpPr>
          <p:nvPr/>
        </p:nvSpPr>
        <p:spPr bwMode="auto">
          <a:xfrm>
            <a:off x="2966050" y="3004569"/>
            <a:ext cx="539150" cy="547443"/>
          </a:xfrm>
          <a:prstGeom prst="ellipse">
            <a:avLst/>
          </a:prstGeom>
          <a:solidFill>
            <a:srgbClr val="0E7FB7"/>
          </a:solidFill>
          <a:ln>
            <a:noFill/>
          </a:ln>
        </p:spPr>
        <p:txBody>
          <a:bodyPr vert="horz" wrap="square" lIns="91440" tIns="45720" rIns="91440" bIns="45720" numCol="1" anchor="t" anchorCtr="0" compatLnSpc="1"/>
          <a:lstStyle/>
          <a:p>
            <a:endParaRPr lang="en-US"/>
          </a:p>
        </p:txBody>
      </p:sp>
      <p:sp>
        <p:nvSpPr>
          <p:cNvPr id="30" name="Text Box 10"/>
          <p:cNvSpPr txBox="1">
            <a:spLocks noChangeArrowheads="1"/>
          </p:cNvSpPr>
          <p:nvPr/>
        </p:nvSpPr>
        <p:spPr bwMode="auto">
          <a:xfrm>
            <a:off x="1239501" y="28765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Well Display</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1" name="Oval 30"/>
          <p:cNvSpPr>
            <a:spLocks noChangeArrowheads="1"/>
          </p:cNvSpPr>
          <p:nvPr/>
        </p:nvSpPr>
        <p:spPr bwMode="auto">
          <a:xfrm>
            <a:off x="3728050" y="2104323"/>
            <a:ext cx="539150" cy="547443"/>
          </a:xfrm>
          <a:prstGeom prst="ellipse">
            <a:avLst/>
          </a:prstGeom>
          <a:solidFill>
            <a:srgbClr val="45C1A4"/>
          </a:solidFill>
          <a:ln>
            <a:noFill/>
          </a:ln>
        </p:spPr>
        <p:txBody>
          <a:bodyPr vert="horz" wrap="square" lIns="91440" tIns="45720" rIns="91440" bIns="45720" numCol="1" anchor="t" anchorCtr="0" compatLnSpc="1"/>
          <a:lstStyle/>
          <a:p>
            <a:endParaRPr lang="en-US"/>
          </a:p>
        </p:txBody>
      </p:sp>
      <p:sp>
        <p:nvSpPr>
          <p:cNvPr id="32" name="Text Box 10"/>
          <p:cNvSpPr txBox="1">
            <a:spLocks noChangeArrowheads="1"/>
          </p:cNvSpPr>
          <p:nvPr/>
        </p:nvSpPr>
        <p:spPr bwMode="auto">
          <a:xfrm>
            <a:off x="2001501" y="19763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Big Data</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3" name="Oval 32"/>
          <p:cNvSpPr>
            <a:spLocks noChangeArrowheads="1"/>
          </p:cNvSpPr>
          <p:nvPr/>
        </p:nvSpPr>
        <p:spPr bwMode="auto">
          <a:xfrm>
            <a:off x="4490050" y="1160599"/>
            <a:ext cx="539150" cy="547443"/>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34" name="Text Box 10"/>
          <p:cNvSpPr txBox="1">
            <a:spLocks noChangeArrowheads="1"/>
          </p:cNvSpPr>
          <p:nvPr/>
        </p:nvSpPr>
        <p:spPr bwMode="auto">
          <a:xfrm>
            <a:off x="2763501" y="1047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B9D51F"/>
                </a:solidFill>
                <a:latin typeface="Open Sans" panose="020B0606030504020204" pitchFamily="34" charset="0"/>
                <a:ea typeface="Open Sans" panose="020B0606030504020204" pitchFamily="34" charset="0"/>
                <a:cs typeface="Open Sans" panose="020B0606030504020204" pitchFamily="34" charset="0"/>
              </a:rPr>
              <a:t>Autorepair</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5" name="Oval 34"/>
          <p:cNvSpPr>
            <a:spLocks noChangeArrowheads="1"/>
          </p:cNvSpPr>
          <p:nvPr/>
        </p:nvSpPr>
        <p:spPr bwMode="auto">
          <a:xfrm>
            <a:off x="2265699" y="3989748"/>
            <a:ext cx="539150" cy="547443"/>
          </a:xfrm>
          <a:prstGeom prst="ellipse">
            <a:avLst/>
          </a:prstGeom>
          <a:solidFill>
            <a:srgbClr val="4BACC6"/>
          </a:solidFill>
          <a:ln>
            <a:noFill/>
          </a:ln>
        </p:spPr>
        <p:txBody>
          <a:bodyPr vert="horz" wrap="square" lIns="91440" tIns="45720" rIns="91440" bIns="45720" numCol="1" anchor="t" anchorCtr="0" compatLnSpc="1"/>
          <a:lstStyle/>
          <a:p>
            <a:endParaRPr lang="en-US"/>
          </a:p>
        </p:txBody>
      </p:sp>
      <p:sp>
        <p:nvSpPr>
          <p:cNvPr id="36" name="Text Box 10"/>
          <p:cNvSpPr txBox="1">
            <a:spLocks noChangeArrowheads="1"/>
          </p:cNvSpPr>
          <p:nvPr/>
        </p:nvSpPr>
        <p:spPr bwMode="auto">
          <a:xfrm>
            <a:off x="539150" y="386172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Good View</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cxnSp>
        <p:nvCxnSpPr>
          <p:cNvPr id="40" name="Straight Connector 39"/>
          <p:cNvCxnSpPr>
            <a:stCxn id="29" idx="6"/>
          </p:cNvCxnSpPr>
          <p:nvPr/>
        </p:nvCxnSpPr>
        <p:spPr>
          <a:xfrm flipV="1">
            <a:off x="3505200" y="3278289"/>
            <a:ext cx="1634498"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1" idx="6"/>
          </p:cNvCxnSpPr>
          <p:nvPr/>
        </p:nvCxnSpPr>
        <p:spPr>
          <a:xfrm flipV="1">
            <a:off x="4267200" y="2378043"/>
            <a:ext cx="1676400" cy="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5029200" y="1434321"/>
            <a:ext cx="2286000"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a:stCxn id="6" idx="3"/>
          </p:cNvCxnSpPr>
          <p:nvPr/>
        </p:nvCxnSpPr>
        <p:spPr>
          <a:xfrm flipH="1" flipV="1">
            <a:off x="5943600" y="2378043"/>
            <a:ext cx="4872" cy="45406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7315200" y="1434321"/>
            <a:ext cx="0" cy="943722"/>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3" name="Text Box 10"/>
          <p:cNvSpPr txBox="1">
            <a:spLocks noChangeArrowheads="1"/>
          </p:cNvSpPr>
          <p:nvPr/>
        </p:nvSpPr>
        <p:spPr bwMode="auto">
          <a:xfrm>
            <a:off x="414699" y="1172484"/>
            <a:ext cx="1780550" cy="969496"/>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a:t>
            </a:r>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magna consequat risus, </a:t>
            </a:r>
            <a:r>
              <a:rPr lang="en-US" sz="120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sit amet consequat risus. Nullam eu tempor purus. </a:t>
            </a:r>
            <a:endPar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900" advClick="0" advTm="0">
        <p14:warp dir="in"/>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53"/>
                                        </p:tgtEl>
                                        <p:attrNameLst>
                                          <p:attrName>style.visibility</p:attrName>
                                        </p:attrNameLst>
                                      </p:cBhvr>
                                      <p:to>
                                        <p:strVal val="visible"/>
                                      </p:to>
                                    </p:set>
                                    <p:anim calcmode="lin" valueType="num">
                                      <p:cBhvr additive="base">
                                        <p:cTn id="12" dur="500" fill="hold"/>
                                        <p:tgtEl>
                                          <p:spTgt spid="53"/>
                                        </p:tgtEl>
                                        <p:attrNameLst>
                                          <p:attrName>ppt_x</p:attrName>
                                        </p:attrNameLst>
                                      </p:cBhvr>
                                      <p:tavLst>
                                        <p:tav tm="0">
                                          <p:val>
                                            <p:strVal val="#ppt_x"/>
                                          </p:val>
                                        </p:tav>
                                        <p:tav tm="100000">
                                          <p:val>
                                            <p:strVal val="#ppt_x"/>
                                          </p:val>
                                        </p:tav>
                                      </p:tavLst>
                                    </p:anim>
                                    <p:anim calcmode="lin" valueType="num">
                                      <p:cBhvr additive="base">
                                        <p:cTn id="13" dur="500" fill="hold"/>
                                        <p:tgtEl>
                                          <p:spTgt spid="5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ppt_x"/>
                                          </p:val>
                                        </p:tav>
                                        <p:tav tm="100000">
                                          <p:val>
                                            <p:strVal val="#ppt_x"/>
                                          </p:val>
                                        </p:tav>
                                      </p:tavLst>
                                    </p:anim>
                                    <p:anim calcmode="lin" valueType="num">
                                      <p:cBhvr additive="base">
                                        <p:cTn id="33" dur="500" fill="hold"/>
                                        <p:tgtEl>
                                          <p:spTgt spid="3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ppt_x"/>
                                          </p:val>
                                        </p:tav>
                                        <p:tav tm="100000">
                                          <p:val>
                                            <p:strVal val="#ppt_x"/>
                                          </p:val>
                                        </p:tav>
                                      </p:tavLst>
                                    </p:anim>
                                    <p:anim calcmode="lin" valueType="num">
                                      <p:cBhvr additive="base">
                                        <p:cTn id="38" dur="500" fill="hold"/>
                                        <p:tgtEl>
                                          <p:spTgt spid="36"/>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 calcmode="lin" valueType="num">
                                      <p:cBhvr additive="base">
                                        <p:cTn id="42" dur="500" fill="hold"/>
                                        <p:tgtEl>
                                          <p:spTgt spid="4"/>
                                        </p:tgtEl>
                                        <p:attrNameLst>
                                          <p:attrName>ppt_x</p:attrName>
                                        </p:attrNameLst>
                                      </p:cBhvr>
                                      <p:tavLst>
                                        <p:tav tm="0">
                                          <p:val>
                                            <p:strVal val="#ppt_x"/>
                                          </p:val>
                                        </p:tav>
                                        <p:tav tm="100000">
                                          <p:val>
                                            <p:strVal val="#ppt_x"/>
                                          </p:val>
                                        </p:tav>
                                      </p:tavLst>
                                    </p:anim>
                                    <p:anim calcmode="lin" valueType="num">
                                      <p:cBhvr additive="base">
                                        <p:cTn id="43" dur="500" fill="hold"/>
                                        <p:tgtEl>
                                          <p:spTgt spid="4"/>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2" presetClass="entr" presetSubtype="4" fill="hold" nodeType="afterEffect">
                                  <p:stCondLst>
                                    <p:cond delay="0"/>
                                  </p:stCondLst>
                                  <p:childTnLst>
                                    <p:set>
                                      <p:cBhvr>
                                        <p:cTn id="51" dur="1" fill="hold">
                                          <p:stCondLst>
                                            <p:cond delay="0"/>
                                          </p:stCondLst>
                                        </p:cTn>
                                        <p:tgtEl>
                                          <p:spTgt spid="40"/>
                                        </p:tgtEl>
                                        <p:attrNameLst>
                                          <p:attrName>style.visibility</p:attrName>
                                        </p:attrNameLst>
                                      </p:cBhvr>
                                      <p:to>
                                        <p:strVal val="visible"/>
                                      </p:to>
                                    </p:set>
                                    <p:anim calcmode="lin" valueType="num">
                                      <p:cBhvr additive="base">
                                        <p:cTn id="52" dur="500" fill="hold"/>
                                        <p:tgtEl>
                                          <p:spTgt spid="40"/>
                                        </p:tgtEl>
                                        <p:attrNameLst>
                                          <p:attrName>ppt_x</p:attrName>
                                        </p:attrNameLst>
                                      </p:cBhvr>
                                      <p:tavLst>
                                        <p:tav tm="0">
                                          <p:val>
                                            <p:strVal val="#ppt_x"/>
                                          </p:val>
                                        </p:tav>
                                        <p:tav tm="100000">
                                          <p:val>
                                            <p:strVal val="#ppt_x"/>
                                          </p:val>
                                        </p:tav>
                                      </p:tavLst>
                                    </p:anim>
                                    <p:anim calcmode="lin" valueType="num">
                                      <p:cBhvr additive="base">
                                        <p:cTn id="53" dur="500" fill="hold"/>
                                        <p:tgtEl>
                                          <p:spTgt spid="40"/>
                                        </p:tgtEl>
                                        <p:attrNameLst>
                                          <p:attrName>ppt_y</p:attrName>
                                        </p:attrNameLst>
                                      </p:cBhvr>
                                      <p:tavLst>
                                        <p:tav tm="0">
                                          <p:val>
                                            <p:strVal val="1+#ppt_h/2"/>
                                          </p:val>
                                        </p:tav>
                                        <p:tav tm="100000">
                                          <p:val>
                                            <p:strVal val="#ppt_y"/>
                                          </p:val>
                                        </p:tav>
                                      </p:tavLst>
                                    </p:anim>
                                  </p:childTnLst>
                                </p:cTn>
                              </p:par>
                            </p:childTnLst>
                          </p:cTn>
                        </p:par>
                        <p:par>
                          <p:cTn id="54" fill="hold">
                            <p:stCondLst>
                              <p:cond delay="5000"/>
                            </p:stCondLst>
                            <p:childTnLst>
                              <p:par>
                                <p:cTn id="55" presetID="2" presetClass="entr" presetSubtype="4" fill="hold" grpId="0" nodeType="after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ppt_x"/>
                                          </p:val>
                                        </p:tav>
                                        <p:tav tm="100000">
                                          <p:val>
                                            <p:strVal val="#ppt_x"/>
                                          </p:val>
                                        </p:tav>
                                      </p:tavLst>
                                    </p:anim>
                                    <p:anim calcmode="lin" valueType="num">
                                      <p:cBhvr additive="base">
                                        <p:cTn id="58" dur="500" fill="hold"/>
                                        <p:tgtEl>
                                          <p:spTgt spid="29"/>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500" fill="hold"/>
                                        <p:tgtEl>
                                          <p:spTgt spid="30"/>
                                        </p:tgtEl>
                                        <p:attrNameLst>
                                          <p:attrName>ppt_x</p:attrName>
                                        </p:attrNameLst>
                                      </p:cBhvr>
                                      <p:tavLst>
                                        <p:tav tm="0">
                                          <p:val>
                                            <p:strVal val="#ppt_x"/>
                                          </p:val>
                                        </p:tav>
                                        <p:tav tm="100000">
                                          <p:val>
                                            <p:strVal val="#ppt_x"/>
                                          </p:val>
                                        </p:tav>
                                      </p:tavLst>
                                    </p:anim>
                                    <p:anim calcmode="lin" valueType="num">
                                      <p:cBhvr additive="base">
                                        <p:cTn id="63" dur="500" fill="hold"/>
                                        <p:tgtEl>
                                          <p:spTgt spid="30"/>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fill="hold" grpId="0" nodeType="after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ppt_x"/>
                                          </p:val>
                                        </p:tav>
                                        <p:tav tm="100000">
                                          <p:val>
                                            <p:strVal val="#ppt_x"/>
                                          </p:val>
                                        </p:tav>
                                      </p:tavLst>
                                    </p:anim>
                                    <p:anim calcmode="lin" valueType="num">
                                      <p:cBhvr additive="base">
                                        <p:cTn id="68" dur="500" fill="hold"/>
                                        <p:tgtEl>
                                          <p:spTgt spid="6"/>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2" presetClass="entr" presetSubtype="4" fill="hold" nodeType="after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additive="base">
                                        <p:cTn id="72" dur="500" fill="hold"/>
                                        <p:tgtEl>
                                          <p:spTgt spid="9"/>
                                        </p:tgtEl>
                                        <p:attrNameLst>
                                          <p:attrName>ppt_x</p:attrName>
                                        </p:attrNameLst>
                                      </p:cBhvr>
                                      <p:tavLst>
                                        <p:tav tm="0">
                                          <p:val>
                                            <p:strVal val="#ppt_x"/>
                                          </p:val>
                                        </p:tav>
                                        <p:tav tm="100000">
                                          <p:val>
                                            <p:strVal val="#ppt_x"/>
                                          </p:val>
                                        </p:tav>
                                      </p:tavLst>
                                    </p:anim>
                                    <p:anim calcmode="lin" valueType="num">
                                      <p:cBhvr additive="base">
                                        <p:cTn id="73" dur="500" fill="hold"/>
                                        <p:tgtEl>
                                          <p:spTgt spid="9"/>
                                        </p:tgtEl>
                                        <p:attrNameLst>
                                          <p:attrName>ppt_y</p:attrName>
                                        </p:attrNameLst>
                                      </p:cBhvr>
                                      <p:tavLst>
                                        <p:tav tm="0">
                                          <p:val>
                                            <p:strVal val="1+#ppt_h/2"/>
                                          </p:val>
                                        </p:tav>
                                        <p:tav tm="100000">
                                          <p:val>
                                            <p:strVal val="#ppt_y"/>
                                          </p:val>
                                        </p:tav>
                                      </p:tavLst>
                                    </p:anim>
                                  </p:childTnLst>
                                </p:cTn>
                              </p:par>
                            </p:childTnLst>
                          </p:cTn>
                        </p:par>
                        <p:par>
                          <p:cTn id="74" fill="hold">
                            <p:stCondLst>
                              <p:cond delay="7000"/>
                            </p:stCondLst>
                            <p:childTnLst>
                              <p:par>
                                <p:cTn id="75" presetID="2" presetClass="entr" presetSubtype="4"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additive="base">
                                        <p:cTn id="77" dur="500" fill="hold"/>
                                        <p:tgtEl>
                                          <p:spTgt spid="48"/>
                                        </p:tgtEl>
                                        <p:attrNameLst>
                                          <p:attrName>ppt_x</p:attrName>
                                        </p:attrNameLst>
                                      </p:cBhvr>
                                      <p:tavLst>
                                        <p:tav tm="0">
                                          <p:val>
                                            <p:strVal val="#ppt_x"/>
                                          </p:val>
                                        </p:tav>
                                        <p:tav tm="100000">
                                          <p:val>
                                            <p:strVal val="#ppt_x"/>
                                          </p:val>
                                        </p:tav>
                                      </p:tavLst>
                                    </p:anim>
                                    <p:anim calcmode="lin" valueType="num">
                                      <p:cBhvr additive="base">
                                        <p:cTn id="78" dur="500" fill="hold"/>
                                        <p:tgtEl>
                                          <p:spTgt spid="48"/>
                                        </p:tgtEl>
                                        <p:attrNameLst>
                                          <p:attrName>ppt_y</p:attrName>
                                        </p:attrNameLst>
                                      </p:cBhvr>
                                      <p:tavLst>
                                        <p:tav tm="0">
                                          <p:val>
                                            <p:strVal val="1+#ppt_h/2"/>
                                          </p:val>
                                        </p:tav>
                                        <p:tav tm="100000">
                                          <p:val>
                                            <p:strVal val="#ppt_y"/>
                                          </p:val>
                                        </p:tav>
                                      </p:tavLst>
                                    </p:anim>
                                  </p:childTnLst>
                                </p:cTn>
                              </p:par>
                            </p:childTnLst>
                          </p:cTn>
                        </p:par>
                        <p:par>
                          <p:cTn id="79" fill="hold">
                            <p:stCondLst>
                              <p:cond delay="7500"/>
                            </p:stCondLst>
                            <p:childTnLst>
                              <p:par>
                                <p:cTn id="80" presetID="2" presetClass="entr" presetSubtype="4" fill="hold" nodeType="afterEffect">
                                  <p:stCondLst>
                                    <p:cond delay="0"/>
                                  </p:stCondLst>
                                  <p:childTnLst>
                                    <p:set>
                                      <p:cBhvr>
                                        <p:cTn id="81" dur="1" fill="hold">
                                          <p:stCondLst>
                                            <p:cond delay="0"/>
                                          </p:stCondLst>
                                        </p:cTn>
                                        <p:tgtEl>
                                          <p:spTgt spid="42"/>
                                        </p:tgtEl>
                                        <p:attrNameLst>
                                          <p:attrName>style.visibility</p:attrName>
                                        </p:attrNameLst>
                                      </p:cBhvr>
                                      <p:to>
                                        <p:strVal val="visible"/>
                                      </p:to>
                                    </p:set>
                                    <p:anim calcmode="lin" valueType="num">
                                      <p:cBhvr additive="base">
                                        <p:cTn id="82" dur="500" fill="hold"/>
                                        <p:tgtEl>
                                          <p:spTgt spid="42"/>
                                        </p:tgtEl>
                                        <p:attrNameLst>
                                          <p:attrName>ppt_x</p:attrName>
                                        </p:attrNameLst>
                                      </p:cBhvr>
                                      <p:tavLst>
                                        <p:tav tm="0">
                                          <p:val>
                                            <p:strVal val="#ppt_x"/>
                                          </p:val>
                                        </p:tav>
                                        <p:tav tm="100000">
                                          <p:val>
                                            <p:strVal val="#ppt_x"/>
                                          </p:val>
                                        </p:tav>
                                      </p:tavLst>
                                    </p:anim>
                                    <p:anim calcmode="lin" valueType="num">
                                      <p:cBhvr additive="base">
                                        <p:cTn id="83" dur="500" fill="hold"/>
                                        <p:tgtEl>
                                          <p:spTgt spid="42"/>
                                        </p:tgtEl>
                                        <p:attrNameLst>
                                          <p:attrName>ppt_y</p:attrName>
                                        </p:attrNameLst>
                                      </p:cBhvr>
                                      <p:tavLst>
                                        <p:tav tm="0">
                                          <p:val>
                                            <p:strVal val="1+#ppt_h/2"/>
                                          </p:val>
                                        </p:tav>
                                        <p:tav tm="100000">
                                          <p:val>
                                            <p:strVal val="#ppt_y"/>
                                          </p:val>
                                        </p:tav>
                                      </p:tavLst>
                                    </p:anim>
                                  </p:childTnLst>
                                </p:cTn>
                              </p:par>
                            </p:childTnLst>
                          </p:cTn>
                        </p:par>
                        <p:par>
                          <p:cTn id="84" fill="hold">
                            <p:stCondLst>
                              <p:cond delay="8000"/>
                            </p:stCondLst>
                            <p:childTnLst>
                              <p:par>
                                <p:cTn id="85" presetID="2" presetClass="entr" presetSubtype="4"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500" fill="hold"/>
                                        <p:tgtEl>
                                          <p:spTgt spid="31"/>
                                        </p:tgtEl>
                                        <p:attrNameLst>
                                          <p:attrName>ppt_x</p:attrName>
                                        </p:attrNameLst>
                                      </p:cBhvr>
                                      <p:tavLst>
                                        <p:tav tm="0">
                                          <p:val>
                                            <p:strVal val="#ppt_x"/>
                                          </p:val>
                                        </p:tav>
                                        <p:tav tm="100000">
                                          <p:val>
                                            <p:strVal val="#ppt_x"/>
                                          </p:val>
                                        </p:tav>
                                      </p:tavLst>
                                    </p:anim>
                                    <p:anim calcmode="lin" valueType="num">
                                      <p:cBhvr additive="base">
                                        <p:cTn id="88" dur="500" fill="hold"/>
                                        <p:tgtEl>
                                          <p:spTgt spid="31"/>
                                        </p:tgtEl>
                                        <p:attrNameLst>
                                          <p:attrName>ppt_y</p:attrName>
                                        </p:attrNameLst>
                                      </p:cBhvr>
                                      <p:tavLst>
                                        <p:tav tm="0">
                                          <p:val>
                                            <p:strVal val="1+#ppt_h/2"/>
                                          </p:val>
                                        </p:tav>
                                        <p:tav tm="100000">
                                          <p:val>
                                            <p:strVal val="#ppt_y"/>
                                          </p:val>
                                        </p:tav>
                                      </p:tavLst>
                                    </p:anim>
                                  </p:childTnLst>
                                </p:cTn>
                              </p:par>
                            </p:childTnLst>
                          </p:cTn>
                        </p:par>
                        <p:par>
                          <p:cTn id="89" fill="hold">
                            <p:stCondLst>
                              <p:cond delay="8500"/>
                            </p:stCondLst>
                            <p:childTnLst>
                              <p:par>
                                <p:cTn id="90" presetID="2" presetClass="entr" presetSubtype="4" fill="hold" grpId="0" nodeType="afterEffect">
                                  <p:stCondLst>
                                    <p:cond delay="0"/>
                                  </p:stCondLst>
                                  <p:childTnLst>
                                    <p:set>
                                      <p:cBhvr>
                                        <p:cTn id="91" dur="1" fill="hold">
                                          <p:stCondLst>
                                            <p:cond delay="0"/>
                                          </p:stCondLst>
                                        </p:cTn>
                                        <p:tgtEl>
                                          <p:spTgt spid="32"/>
                                        </p:tgtEl>
                                        <p:attrNameLst>
                                          <p:attrName>style.visibility</p:attrName>
                                        </p:attrNameLst>
                                      </p:cBhvr>
                                      <p:to>
                                        <p:strVal val="visible"/>
                                      </p:to>
                                    </p:set>
                                    <p:anim calcmode="lin" valueType="num">
                                      <p:cBhvr additive="base">
                                        <p:cTn id="92" dur="500" fill="hold"/>
                                        <p:tgtEl>
                                          <p:spTgt spid="32"/>
                                        </p:tgtEl>
                                        <p:attrNameLst>
                                          <p:attrName>ppt_x</p:attrName>
                                        </p:attrNameLst>
                                      </p:cBhvr>
                                      <p:tavLst>
                                        <p:tav tm="0">
                                          <p:val>
                                            <p:strVal val="#ppt_x"/>
                                          </p:val>
                                        </p:tav>
                                        <p:tav tm="100000">
                                          <p:val>
                                            <p:strVal val="#ppt_x"/>
                                          </p:val>
                                        </p:tav>
                                      </p:tavLst>
                                    </p:anim>
                                    <p:anim calcmode="lin" valueType="num">
                                      <p:cBhvr additive="base">
                                        <p:cTn id="93" dur="500" fill="hold"/>
                                        <p:tgtEl>
                                          <p:spTgt spid="32"/>
                                        </p:tgtEl>
                                        <p:attrNameLst>
                                          <p:attrName>ppt_y</p:attrName>
                                        </p:attrNameLst>
                                      </p:cBhvr>
                                      <p:tavLst>
                                        <p:tav tm="0">
                                          <p:val>
                                            <p:strVal val="1+#ppt_h/2"/>
                                          </p:val>
                                        </p:tav>
                                        <p:tav tm="100000">
                                          <p:val>
                                            <p:strVal val="#ppt_y"/>
                                          </p:val>
                                        </p:tav>
                                      </p:tavLst>
                                    </p:anim>
                                  </p:childTnLst>
                                </p:cTn>
                              </p:par>
                            </p:childTnLst>
                          </p:cTn>
                        </p:par>
                        <p:par>
                          <p:cTn id="94" fill="hold">
                            <p:stCondLst>
                              <p:cond delay="9000"/>
                            </p:stCondLst>
                            <p:childTnLst>
                              <p:par>
                                <p:cTn id="95" presetID="2" presetClass="entr" presetSubtype="4" fill="hold" grpId="0" nodeType="afterEffect">
                                  <p:stCondLst>
                                    <p:cond delay="0"/>
                                  </p:stCondLst>
                                  <p:childTnLst>
                                    <p:set>
                                      <p:cBhvr>
                                        <p:cTn id="96" dur="1" fill="hold">
                                          <p:stCondLst>
                                            <p:cond delay="0"/>
                                          </p:stCondLst>
                                        </p:cTn>
                                        <p:tgtEl>
                                          <p:spTgt spid="7"/>
                                        </p:tgtEl>
                                        <p:attrNameLst>
                                          <p:attrName>style.visibility</p:attrName>
                                        </p:attrNameLst>
                                      </p:cBhvr>
                                      <p:to>
                                        <p:strVal val="visible"/>
                                      </p:to>
                                    </p:set>
                                    <p:anim calcmode="lin" valueType="num">
                                      <p:cBhvr additive="base">
                                        <p:cTn id="97" dur="500" fill="hold"/>
                                        <p:tgtEl>
                                          <p:spTgt spid="7"/>
                                        </p:tgtEl>
                                        <p:attrNameLst>
                                          <p:attrName>ppt_x</p:attrName>
                                        </p:attrNameLst>
                                      </p:cBhvr>
                                      <p:tavLst>
                                        <p:tav tm="0">
                                          <p:val>
                                            <p:strVal val="#ppt_x"/>
                                          </p:val>
                                        </p:tav>
                                        <p:tav tm="100000">
                                          <p:val>
                                            <p:strVal val="#ppt_x"/>
                                          </p:val>
                                        </p:tav>
                                      </p:tavLst>
                                    </p:anim>
                                    <p:anim calcmode="lin" valueType="num">
                                      <p:cBhvr additive="base">
                                        <p:cTn id="98" dur="500" fill="hold"/>
                                        <p:tgtEl>
                                          <p:spTgt spid="7"/>
                                        </p:tgtEl>
                                        <p:attrNameLst>
                                          <p:attrName>ppt_y</p:attrName>
                                        </p:attrNameLst>
                                      </p:cBhvr>
                                      <p:tavLst>
                                        <p:tav tm="0">
                                          <p:val>
                                            <p:strVal val="1+#ppt_h/2"/>
                                          </p:val>
                                        </p:tav>
                                        <p:tav tm="100000">
                                          <p:val>
                                            <p:strVal val="#ppt_y"/>
                                          </p:val>
                                        </p:tav>
                                      </p:tavLst>
                                    </p:anim>
                                  </p:childTnLst>
                                </p:cTn>
                              </p:par>
                            </p:childTnLst>
                          </p:cTn>
                        </p:par>
                        <p:par>
                          <p:cTn id="99" fill="hold">
                            <p:stCondLst>
                              <p:cond delay="9500"/>
                            </p:stCondLst>
                            <p:childTnLst>
                              <p:par>
                                <p:cTn id="100" presetID="2" presetClass="entr" presetSubtype="4" fill="hold" nodeType="afterEffect">
                                  <p:stCondLst>
                                    <p:cond delay="0"/>
                                  </p:stCondLst>
                                  <p:childTnLst>
                                    <p:set>
                                      <p:cBhvr>
                                        <p:cTn id="101" dur="1" fill="hold">
                                          <p:stCondLst>
                                            <p:cond delay="0"/>
                                          </p:stCondLst>
                                        </p:cTn>
                                        <p:tgtEl>
                                          <p:spTgt spid="14"/>
                                        </p:tgtEl>
                                        <p:attrNameLst>
                                          <p:attrName>style.visibility</p:attrName>
                                        </p:attrNameLst>
                                      </p:cBhvr>
                                      <p:to>
                                        <p:strVal val="visible"/>
                                      </p:to>
                                    </p:set>
                                    <p:anim calcmode="lin" valueType="num">
                                      <p:cBhvr additive="base">
                                        <p:cTn id="102" dur="500" fill="hold"/>
                                        <p:tgtEl>
                                          <p:spTgt spid="14"/>
                                        </p:tgtEl>
                                        <p:attrNameLst>
                                          <p:attrName>ppt_x</p:attrName>
                                        </p:attrNameLst>
                                      </p:cBhvr>
                                      <p:tavLst>
                                        <p:tav tm="0">
                                          <p:val>
                                            <p:strVal val="#ppt_x"/>
                                          </p:val>
                                        </p:tav>
                                        <p:tav tm="100000">
                                          <p:val>
                                            <p:strVal val="#ppt_x"/>
                                          </p:val>
                                        </p:tav>
                                      </p:tavLst>
                                    </p:anim>
                                    <p:anim calcmode="lin" valueType="num">
                                      <p:cBhvr additive="base">
                                        <p:cTn id="103" dur="500" fill="hold"/>
                                        <p:tgtEl>
                                          <p:spTgt spid="14"/>
                                        </p:tgtEl>
                                        <p:attrNameLst>
                                          <p:attrName>ppt_y</p:attrName>
                                        </p:attrNameLst>
                                      </p:cBhvr>
                                      <p:tavLst>
                                        <p:tav tm="0">
                                          <p:val>
                                            <p:strVal val="1+#ppt_h/2"/>
                                          </p:val>
                                        </p:tav>
                                        <p:tav tm="100000">
                                          <p:val>
                                            <p:strVal val="#ppt_y"/>
                                          </p:val>
                                        </p:tav>
                                      </p:tavLst>
                                    </p:anim>
                                  </p:childTnLst>
                                </p:cTn>
                              </p:par>
                            </p:childTnLst>
                          </p:cTn>
                        </p:par>
                        <p:par>
                          <p:cTn id="104" fill="hold">
                            <p:stCondLst>
                              <p:cond delay="10000"/>
                            </p:stCondLst>
                            <p:childTnLst>
                              <p:par>
                                <p:cTn id="105" presetID="2" presetClass="entr" presetSubtype="4" fill="hold" nodeType="afterEffect">
                                  <p:stCondLst>
                                    <p:cond delay="0"/>
                                  </p:stCondLst>
                                  <p:childTnLst>
                                    <p:set>
                                      <p:cBhvr>
                                        <p:cTn id="106" dur="1" fill="hold">
                                          <p:stCondLst>
                                            <p:cond delay="0"/>
                                          </p:stCondLst>
                                        </p:cTn>
                                        <p:tgtEl>
                                          <p:spTgt spid="50"/>
                                        </p:tgtEl>
                                        <p:attrNameLst>
                                          <p:attrName>style.visibility</p:attrName>
                                        </p:attrNameLst>
                                      </p:cBhvr>
                                      <p:to>
                                        <p:strVal val="visible"/>
                                      </p:to>
                                    </p:set>
                                    <p:anim calcmode="lin" valueType="num">
                                      <p:cBhvr additive="base">
                                        <p:cTn id="107" dur="500" fill="hold"/>
                                        <p:tgtEl>
                                          <p:spTgt spid="50"/>
                                        </p:tgtEl>
                                        <p:attrNameLst>
                                          <p:attrName>ppt_x</p:attrName>
                                        </p:attrNameLst>
                                      </p:cBhvr>
                                      <p:tavLst>
                                        <p:tav tm="0">
                                          <p:val>
                                            <p:strVal val="#ppt_x"/>
                                          </p:val>
                                        </p:tav>
                                        <p:tav tm="100000">
                                          <p:val>
                                            <p:strVal val="#ppt_x"/>
                                          </p:val>
                                        </p:tav>
                                      </p:tavLst>
                                    </p:anim>
                                    <p:anim calcmode="lin" valueType="num">
                                      <p:cBhvr additive="base">
                                        <p:cTn id="108" dur="500" fill="hold"/>
                                        <p:tgtEl>
                                          <p:spTgt spid="50"/>
                                        </p:tgtEl>
                                        <p:attrNameLst>
                                          <p:attrName>ppt_y</p:attrName>
                                        </p:attrNameLst>
                                      </p:cBhvr>
                                      <p:tavLst>
                                        <p:tav tm="0">
                                          <p:val>
                                            <p:strVal val="1+#ppt_h/2"/>
                                          </p:val>
                                        </p:tav>
                                        <p:tav tm="100000">
                                          <p:val>
                                            <p:strVal val="#ppt_y"/>
                                          </p:val>
                                        </p:tav>
                                      </p:tavLst>
                                    </p:anim>
                                  </p:childTnLst>
                                </p:cTn>
                              </p:par>
                            </p:childTnLst>
                          </p:cTn>
                        </p:par>
                        <p:par>
                          <p:cTn id="109" fill="hold">
                            <p:stCondLst>
                              <p:cond delay="10500"/>
                            </p:stCondLst>
                            <p:childTnLst>
                              <p:par>
                                <p:cTn id="110" presetID="2" presetClass="entr" presetSubtype="4" fill="hold" nodeType="afterEffect">
                                  <p:stCondLst>
                                    <p:cond delay="0"/>
                                  </p:stCondLst>
                                  <p:childTnLst>
                                    <p:set>
                                      <p:cBhvr>
                                        <p:cTn id="111" dur="1" fill="hold">
                                          <p:stCondLst>
                                            <p:cond delay="0"/>
                                          </p:stCondLst>
                                        </p:cTn>
                                        <p:tgtEl>
                                          <p:spTgt spid="44"/>
                                        </p:tgtEl>
                                        <p:attrNameLst>
                                          <p:attrName>style.visibility</p:attrName>
                                        </p:attrNameLst>
                                      </p:cBhvr>
                                      <p:to>
                                        <p:strVal val="visible"/>
                                      </p:to>
                                    </p:set>
                                    <p:anim calcmode="lin" valueType="num">
                                      <p:cBhvr additive="base">
                                        <p:cTn id="112" dur="500" fill="hold"/>
                                        <p:tgtEl>
                                          <p:spTgt spid="44"/>
                                        </p:tgtEl>
                                        <p:attrNameLst>
                                          <p:attrName>ppt_x</p:attrName>
                                        </p:attrNameLst>
                                      </p:cBhvr>
                                      <p:tavLst>
                                        <p:tav tm="0">
                                          <p:val>
                                            <p:strVal val="#ppt_x"/>
                                          </p:val>
                                        </p:tav>
                                        <p:tav tm="100000">
                                          <p:val>
                                            <p:strVal val="#ppt_x"/>
                                          </p:val>
                                        </p:tav>
                                      </p:tavLst>
                                    </p:anim>
                                    <p:anim calcmode="lin" valueType="num">
                                      <p:cBhvr additive="base">
                                        <p:cTn id="113" dur="500" fill="hold"/>
                                        <p:tgtEl>
                                          <p:spTgt spid="44"/>
                                        </p:tgtEl>
                                        <p:attrNameLst>
                                          <p:attrName>ppt_y</p:attrName>
                                        </p:attrNameLst>
                                      </p:cBhvr>
                                      <p:tavLst>
                                        <p:tav tm="0">
                                          <p:val>
                                            <p:strVal val="1+#ppt_h/2"/>
                                          </p:val>
                                        </p:tav>
                                        <p:tav tm="100000">
                                          <p:val>
                                            <p:strVal val="#ppt_y"/>
                                          </p:val>
                                        </p:tav>
                                      </p:tavLst>
                                    </p:anim>
                                  </p:childTnLst>
                                </p:cTn>
                              </p:par>
                            </p:childTnLst>
                          </p:cTn>
                        </p:par>
                        <p:par>
                          <p:cTn id="114" fill="hold">
                            <p:stCondLst>
                              <p:cond delay="11000"/>
                            </p:stCondLst>
                            <p:childTnLst>
                              <p:par>
                                <p:cTn id="115" presetID="2" presetClass="entr" presetSubtype="4" fill="hold" grpId="0" nodeType="after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ppt_x"/>
                                          </p:val>
                                        </p:tav>
                                        <p:tav tm="100000">
                                          <p:val>
                                            <p:strVal val="#ppt_x"/>
                                          </p:val>
                                        </p:tav>
                                      </p:tavLst>
                                    </p:anim>
                                    <p:anim calcmode="lin" valueType="num">
                                      <p:cBhvr additive="base">
                                        <p:cTn id="118" dur="500" fill="hold"/>
                                        <p:tgtEl>
                                          <p:spTgt spid="33"/>
                                        </p:tgtEl>
                                        <p:attrNameLst>
                                          <p:attrName>ppt_y</p:attrName>
                                        </p:attrNameLst>
                                      </p:cBhvr>
                                      <p:tavLst>
                                        <p:tav tm="0">
                                          <p:val>
                                            <p:strVal val="1+#ppt_h/2"/>
                                          </p:val>
                                        </p:tav>
                                        <p:tav tm="100000">
                                          <p:val>
                                            <p:strVal val="#ppt_y"/>
                                          </p:val>
                                        </p:tav>
                                      </p:tavLst>
                                    </p:anim>
                                  </p:childTnLst>
                                </p:cTn>
                              </p:par>
                            </p:childTnLst>
                          </p:cTn>
                        </p:par>
                        <p:par>
                          <p:cTn id="119" fill="hold">
                            <p:stCondLst>
                              <p:cond delay="11500"/>
                            </p:stCondLst>
                            <p:childTnLst>
                              <p:par>
                                <p:cTn id="120" presetID="2" presetClass="entr" presetSubtype="4" fill="hold" grpId="0" nodeType="afterEffect">
                                  <p:stCondLst>
                                    <p:cond delay="0"/>
                                  </p:stCondLst>
                                  <p:childTnLst>
                                    <p:set>
                                      <p:cBhvr>
                                        <p:cTn id="121" dur="1" fill="hold">
                                          <p:stCondLst>
                                            <p:cond delay="0"/>
                                          </p:stCondLst>
                                        </p:cTn>
                                        <p:tgtEl>
                                          <p:spTgt spid="34"/>
                                        </p:tgtEl>
                                        <p:attrNameLst>
                                          <p:attrName>style.visibility</p:attrName>
                                        </p:attrNameLst>
                                      </p:cBhvr>
                                      <p:to>
                                        <p:strVal val="visible"/>
                                      </p:to>
                                    </p:set>
                                    <p:anim calcmode="lin" valueType="num">
                                      <p:cBhvr additive="base">
                                        <p:cTn id="122" dur="500" fill="hold"/>
                                        <p:tgtEl>
                                          <p:spTgt spid="34"/>
                                        </p:tgtEl>
                                        <p:attrNameLst>
                                          <p:attrName>ppt_x</p:attrName>
                                        </p:attrNameLst>
                                      </p:cBhvr>
                                      <p:tavLst>
                                        <p:tav tm="0">
                                          <p:val>
                                            <p:strVal val="#ppt_x"/>
                                          </p:val>
                                        </p:tav>
                                        <p:tav tm="100000">
                                          <p:val>
                                            <p:strVal val="#ppt_x"/>
                                          </p:val>
                                        </p:tav>
                                      </p:tavLst>
                                    </p:anim>
                                    <p:anim calcmode="lin" valueType="num">
                                      <p:cBhvr additive="base">
                                        <p:cTn id="123"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6" grpId="0" animBg="1"/>
      <p:bldP spid="4" grpId="0" animBg="1"/>
      <p:bldP spid="3" grpId="0" animBg="1"/>
      <p:bldP spid="29" grpId="0" animBg="1"/>
      <p:bldP spid="30" grpId="0"/>
      <p:bldP spid="31" grpId="0" animBg="1"/>
      <p:bldP spid="32" grpId="0"/>
      <p:bldP spid="33" grpId="0" animBg="1"/>
      <p:bldP spid="34" grpId="0"/>
      <p:bldP spid="35" grpId="0" animBg="1"/>
      <p:bldP spid="36" grpId="0"/>
      <p:bldP spid="53"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Customer Strategy</a:t>
            </a:r>
          </a:p>
        </p:txBody>
      </p:sp>
      <p:grpSp>
        <p:nvGrpSpPr>
          <p:cNvPr id="9" name="Group 8"/>
          <p:cNvGrpSpPr/>
          <p:nvPr/>
        </p:nvGrpSpPr>
        <p:grpSpPr>
          <a:xfrm>
            <a:off x="4316541" y="3097190"/>
            <a:ext cx="1233547" cy="1581436"/>
            <a:chOff x="3125788" y="690563"/>
            <a:chExt cx="2949575" cy="3781426"/>
          </a:xfrm>
          <a:solidFill>
            <a:srgbClr val="B9D51F"/>
          </a:solidFill>
        </p:grpSpPr>
        <p:sp>
          <p:nvSpPr>
            <p:cNvPr id="7" name="Freeform 5"/>
            <p:cNvSpPr/>
            <p:nvPr/>
          </p:nvSpPr>
          <p:spPr bwMode="auto">
            <a:xfrm>
              <a:off x="3125788" y="2511426"/>
              <a:ext cx="2949575" cy="1960563"/>
            </a:xfrm>
            <a:custGeom>
              <a:avLst/>
              <a:gdLst>
                <a:gd name="T0" fmla="*/ 567 w 783"/>
                <a:gd name="T1" fmla="*/ 47 h 521"/>
                <a:gd name="T2" fmla="*/ 500 w 783"/>
                <a:gd name="T3" fmla="*/ 0 h 521"/>
                <a:gd name="T4" fmla="*/ 267 w 783"/>
                <a:gd name="T5" fmla="*/ 1 h 521"/>
                <a:gd name="T6" fmla="*/ 122 w 783"/>
                <a:gd name="T7" fmla="*/ 77 h 521"/>
                <a:gd name="T8" fmla="*/ 65 w 783"/>
                <a:gd name="T9" fmla="*/ 115 h 521"/>
                <a:gd name="T10" fmla="*/ 0 w 783"/>
                <a:gd name="T11" fmla="*/ 396 h 521"/>
                <a:gd name="T12" fmla="*/ 20 w 783"/>
                <a:gd name="T13" fmla="*/ 445 h 521"/>
                <a:gd name="T14" fmla="*/ 367 w 783"/>
                <a:gd name="T15" fmla="*/ 516 h 521"/>
                <a:gd name="T16" fmla="*/ 743 w 783"/>
                <a:gd name="T17" fmla="*/ 454 h 521"/>
                <a:gd name="T18" fmla="*/ 767 w 783"/>
                <a:gd name="T19" fmla="*/ 428 h 521"/>
                <a:gd name="T20" fmla="*/ 714 w 783"/>
                <a:gd name="T21" fmla="*/ 133 h 521"/>
                <a:gd name="T22" fmla="*/ 567 w 783"/>
                <a:gd name="T23" fmla="*/ 4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521">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6"/>
            <p:cNvSpPr>
              <a:spLocks noEditPoints="1"/>
            </p:cNvSpPr>
            <p:nvPr/>
          </p:nvSpPr>
          <p:spPr bwMode="auto">
            <a:xfrm>
              <a:off x="3890963" y="690563"/>
              <a:ext cx="1419225" cy="1944688"/>
            </a:xfrm>
            <a:custGeom>
              <a:avLst/>
              <a:gdLst>
                <a:gd name="T0" fmla="*/ 31 w 377"/>
                <a:gd name="T1" fmla="*/ 346 h 517"/>
                <a:gd name="T2" fmla="*/ 178 w 377"/>
                <a:gd name="T3" fmla="*/ 517 h 517"/>
                <a:gd name="T4" fmla="*/ 336 w 377"/>
                <a:gd name="T5" fmla="*/ 346 h 517"/>
                <a:gd name="T6" fmla="*/ 350 w 377"/>
                <a:gd name="T7" fmla="*/ 319 h 517"/>
                <a:gd name="T8" fmla="*/ 345 w 377"/>
                <a:gd name="T9" fmla="*/ 268 h 517"/>
                <a:gd name="T10" fmla="*/ 329 w 377"/>
                <a:gd name="T11" fmla="*/ 106 h 517"/>
                <a:gd name="T12" fmla="*/ 253 w 377"/>
                <a:gd name="T13" fmla="*/ 60 h 517"/>
                <a:gd name="T14" fmla="*/ 246 w 377"/>
                <a:gd name="T15" fmla="*/ 55 h 517"/>
                <a:gd name="T16" fmla="*/ 249 w 377"/>
                <a:gd name="T17" fmla="*/ 59 h 517"/>
                <a:gd name="T18" fmla="*/ 240 w 377"/>
                <a:gd name="T19" fmla="*/ 56 h 517"/>
                <a:gd name="T20" fmla="*/ 230 w 377"/>
                <a:gd name="T21" fmla="*/ 47 h 517"/>
                <a:gd name="T22" fmla="*/ 237 w 377"/>
                <a:gd name="T23" fmla="*/ 56 h 517"/>
                <a:gd name="T24" fmla="*/ 233 w 377"/>
                <a:gd name="T25" fmla="*/ 55 h 517"/>
                <a:gd name="T26" fmla="*/ 224 w 377"/>
                <a:gd name="T27" fmla="*/ 43 h 517"/>
                <a:gd name="T28" fmla="*/ 227 w 377"/>
                <a:gd name="T29" fmla="*/ 51 h 517"/>
                <a:gd name="T30" fmla="*/ 197 w 377"/>
                <a:gd name="T31" fmla="*/ 8 h 517"/>
                <a:gd name="T32" fmla="*/ 177 w 377"/>
                <a:gd name="T33" fmla="*/ 24 h 517"/>
                <a:gd name="T34" fmla="*/ 193 w 377"/>
                <a:gd name="T35" fmla="*/ 0 h 517"/>
                <a:gd name="T36" fmla="*/ 177 w 377"/>
                <a:gd name="T37" fmla="*/ 14 h 517"/>
                <a:gd name="T38" fmla="*/ 153 w 377"/>
                <a:gd name="T39" fmla="*/ 43 h 517"/>
                <a:gd name="T40" fmla="*/ 149 w 377"/>
                <a:gd name="T41" fmla="*/ 41 h 517"/>
                <a:gd name="T42" fmla="*/ 158 w 377"/>
                <a:gd name="T43" fmla="*/ 26 h 517"/>
                <a:gd name="T44" fmla="*/ 147 w 377"/>
                <a:gd name="T45" fmla="*/ 40 h 517"/>
                <a:gd name="T46" fmla="*/ 138 w 377"/>
                <a:gd name="T47" fmla="*/ 35 h 517"/>
                <a:gd name="T48" fmla="*/ 149 w 377"/>
                <a:gd name="T49" fmla="*/ 21 h 517"/>
                <a:gd name="T50" fmla="*/ 139 w 377"/>
                <a:gd name="T51" fmla="*/ 30 h 517"/>
                <a:gd name="T52" fmla="*/ 123 w 377"/>
                <a:gd name="T53" fmla="*/ 37 h 517"/>
                <a:gd name="T54" fmla="*/ 21 w 377"/>
                <a:gd name="T55" fmla="*/ 143 h 517"/>
                <a:gd name="T56" fmla="*/ 25 w 377"/>
                <a:gd name="T57" fmla="*/ 269 h 517"/>
                <a:gd name="T58" fmla="*/ 17 w 377"/>
                <a:gd name="T59" fmla="*/ 319 h 517"/>
                <a:gd name="T60" fmla="*/ 31 w 377"/>
                <a:gd name="T61" fmla="*/ 346 h 517"/>
                <a:gd name="T62" fmla="*/ 175 w 377"/>
                <a:gd name="T63" fmla="*/ 17 h 517"/>
                <a:gd name="T64" fmla="*/ 166 w 377"/>
                <a:gd name="T65" fmla="*/ 37 h 517"/>
                <a:gd name="T66" fmla="*/ 163 w 377"/>
                <a:gd name="T67" fmla="*/ 36 h 517"/>
                <a:gd name="T68" fmla="*/ 175 w 377"/>
                <a:gd name="T69" fmla="*/ 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7" h="517">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7" name="Freeform 10"/>
          <p:cNvSpPr>
            <a:spLocks noEditPoints="1"/>
          </p:cNvSpPr>
          <p:nvPr/>
        </p:nvSpPr>
        <p:spPr bwMode="auto">
          <a:xfrm>
            <a:off x="2676525" y="2292350"/>
            <a:ext cx="1495425" cy="149860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9" name="Freeform 10"/>
          <p:cNvSpPr>
            <a:spLocks noEditPoints="1"/>
          </p:cNvSpPr>
          <p:nvPr/>
        </p:nvSpPr>
        <p:spPr bwMode="auto">
          <a:xfrm>
            <a:off x="4019773" y="1540560"/>
            <a:ext cx="1151348" cy="1153792"/>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0" name="Freeform 10"/>
          <p:cNvSpPr>
            <a:spLocks noEditPoints="1"/>
          </p:cNvSpPr>
          <p:nvPr/>
        </p:nvSpPr>
        <p:spPr bwMode="auto">
          <a:xfrm>
            <a:off x="5253320" y="1740210"/>
            <a:ext cx="805374" cy="80708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26" name="Straight Arrow Connector 25"/>
          <p:cNvCxnSpPr/>
          <p:nvPr/>
        </p:nvCxnSpPr>
        <p:spPr>
          <a:xfrm>
            <a:off x="5334000" y="1435844"/>
            <a:ext cx="1524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7" name="Text Box 10"/>
          <p:cNvSpPr txBox="1">
            <a:spLocks noChangeArrowheads="1"/>
          </p:cNvSpPr>
          <p:nvPr/>
        </p:nvSpPr>
        <p:spPr bwMode="auto">
          <a:xfrm>
            <a:off x="7162800" y="11381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Warning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8" name="Oval 27"/>
          <p:cNvSpPr/>
          <p:nvPr/>
        </p:nvSpPr>
        <p:spPr>
          <a:xfrm>
            <a:off x="685800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4" name="Text Box 10"/>
          <p:cNvSpPr txBox="1">
            <a:spLocks noChangeArrowheads="1"/>
          </p:cNvSpPr>
          <p:nvPr/>
        </p:nvSpPr>
        <p:spPr bwMode="auto">
          <a:xfrm>
            <a:off x="7162800" y="37147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Mapping</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5" name="Oval 34"/>
          <p:cNvSpPr/>
          <p:nvPr/>
        </p:nvSpPr>
        <p:spPr>
          <a:xfrm>
            <a:off x="685800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36" name="Text Box 10"/>
          <p:cNvSpPr txBox="1">
            <a:spLocks noChangeArrowheads="1"/>
          </p:cNvSpPr>
          <p:nvPr/>
        </p:nvSpPr>
        <p:spPr bwMode="auto">
          <a:xfrm>
            <a:off x="7162800" y="24193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Cloud</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7" name="Oval 36"/>
          <p:cNvSpPr/>
          <p:nvPr/>
        </p:nvSpPr>
        <p:spPr>
          <a:xfrm>
            <a:off x="685800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39" name="Straight Arrow Connector 38"/>
          <p:cNvCxnSpPr/>
          <p:nvPr/>
        </p:nvCxnSpPr>
        <p:spPr>
          <a:xfrm>
            <a:off x="6553200" y="2101898"/>
            <a:ext cx="358007" cy="49848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20" idx="0"/>
          </p:cNvCxnSpPr>
          <p:nvPr/>
        </p:nvCxnSpPr>
        <p:spPr>
          <a:xfrm flipH="1" flipV="1">
            <a:off x="6025383" y="2115615"/>
            <a:ext cx="527817" cy="18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a:off x="6477601" y="4012490"/>
            <a:ext cx="381602"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flipV="1">
            <a:off x="6076184" y="3506171"/>
            <a:ext cx="401417" cy="50631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8" name="Text Box 10"/>
          <p:cNvSpPr txBox="1">
            <a:spLocks noChangeArrowheads="1"/>
          </p:cNvSpPr>
          <p:nvPr/>
        </p:nvSpPr>
        <p:spPr bwMode="auto">
          <a:xfrm>
            <a:off x="304800" y="1138104"/>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Home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49" name="Oval 48"/>
          <p:cNvSpPr/>
          <p:nvPr/>
        </p:nvSpPr>
        <p:spPr>
          <a:xfrm>
            <a:off x="1996070"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04800" y="37147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Research</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1" name="Oval 50"/>
          <p:cNvSpPr/>
          <p:nvPr/>
        </p:nvSpPr>
        <p:spPr>
          <a:xfrm>
            <a:off x="1996070"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2" name="Text Box 10"/>
          <p:cNvSpPr txBox="1">
            <a:spLocks noChangeArrowheads="1"/>
          </p:cNvSpPr>
          <p:nvPr/>
        </p:nvSpPr>
        <p:spPr bwMode="auto">
          <a:xfrm>
            <a:off x="304800" y="241935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Winner</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3" name="Oval 52"/>
          <p:cNvSpPr/>
          <p:nvPr/>
        </p:nvSpPr>
        <p:spPr>
          <a:xfrm>
            <a:off x="1996070"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58" name="Straight Arrow Connector 57"/>
          <p:cNvCxnSpPr>
            <a:endCxn id="51" idx="6"/>
          </p:cNvCxnSpPr>
          <p:nvPr/>
        </p:nvCxnSpPr>
        <p:spPr>
          <a:xfrm flipH="1">
            <a:off x="2254885" y="4012490"/>
            <a:ext cx="813675"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stCxn id="17" idx="42"/>
          </p:cNvCxnSpPr>
          <p:nvPr/>
        </p:nvCxnSpPr>
        <p:spPr>
          <a:xfrm flipH="1">
            <a:off x="3068561" y="3711208"/>
            <a:ext cx="192114" cy="30128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endCxn id="53" idx="7"/>
          </p:cNvCxnSpPr>
          <p:nvPr/>
        </p:nvCxnSpPr>
        <p:spPr>
          <a:xfrm flipH="1">
            <a:off x="2216982" y="2190749"/>
            <a:ext cx="261642" cy="4343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2478624" y="2190749"/>
            <a:ext cx="155997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Arrow Connector 70"/>
          <p:cNvCxnSpPr/>
          <p:nvPr/>
        </p:nvCxnSpPr>
        <p:spPr>
          <a:xfrm flipH="1">
            <a:off x="2216982" y="1435844"/>
            <a:ext cx="754818"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21" idx="25"/>
          </p:cNvCxnSpPr>
          <p:nvPr/>
        </p:nvCxnSpPr>
        <p:spPr>
          <a:xfrm>
            <a:off x="2971800" y="1435844"/>
            <a:ext cx="389045" cy="20286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p:cNvGrpSpPr/>
          <p:nvPr/>
        </p:nvGrpSpPr>
        <p:grpSpPr>
          <a:xfrm>
            <a:off x="3127372" y="2693635"/>
            <a:ext cx="626533" cy="638898"/>
            <a:chOff x="7160655" y="2178006"/>
            <a:chExt cx="379359" cy="386846"/>
          </a:xfrm>
          <a:solidFill>
            <a:srgbClr val="45C1A4"/>
          </a:solidFill>
        </p:grpSpPr>
        <p:sp>
          <p:nvSpPr>
            <p:cNvPr id="9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06" name="Group 105"/>
          <p:cNvGrpSpPr/>
          <p:nvPr/>
        </p:nvGrpSpPr>
        <p:grpSpPr>
          <a:xfrm>
            <a:off x="5451674" y="1954242"/>
            <a:ext cx="433698" cy="396899"/>
            <a:chOff x="6726389" y="1486674"/>
            <a:chExt cx="411805" cy="376863"/>
          </a:xfrm>
          <a:solidFill>
            <a:srgbClr val="45C1A4"/>
          </a:solidFill>
        </p:grpSpPr>
        <p:sp>
          <p:nvSpPr>
            <p:cNvPr id="107" name="Oval 52"/>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8" name="Oval 53"/>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9" name="Freeform 54"/>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0" name="Freeform 55"/>
          <p:cNvSpPr>
            <a:spLocks noEditPoints="1"/>
          </p:cNvSpPr>
          <p:nvPr/>
        </p:nvSpPr>
        <p:spPr bwMode="auto">
          <a:xfrm>
            <a:off x="4349846" y="1880894"/>
            <a:ext cx="482637" cy="505086"/>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8" name="Freeform 11"/>
          <p:cNvSpPr/>
          <p:nvPr/>
        </p:nvSpPr>
        <p:spPr bwMode="auto">
          <a:xfrm>
            <a:off x="5487988" y="2547294"/>
            <a:ext cx="1141412" cy="1153792"/>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1" name="Freeform 11"/>
          <p:cNvSpPr/>
          <p:nvPr/>
        </p:nvSpPr>
        <p:spPr bwMode="auto">
          <a:xfrm>
            <a:off x="3259361" y="1333238"/>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4" name="Freeform 11"/>
          <p:cNvSpPr/>
          <p:nvPr/>
        </p:nvSpPr>
        <p:spPr bwMode="auto">
          <a:xfrm>
            <a:off x="4876800" y="971550"/>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102" name="Group 101"/>
          <p:cNvGrpSpPr/>
          <p:nvPr/>
        </p:nvGrpSpPr>
        <p:grpSpPr>
          <a:xfrm>
            <a:off x="5844474" y="2909970"/>
            <a:ext cx="428440" cy="428440"/>
            <a:chOff x="6352022" y="2360197"/>
            <a:chExt cx="406813" cy="406813"/>
          </a:xfrm>
          <a:solidFill>
            <a:schemeClr val="bg1"/>
          </a:solidFill>
        </p:grpSpPr>
        <p:sp>
          <p:nvSpPr>
            <p:cNvPr id="103" name="Freeform 39"/>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4" name="Freeform 40"/>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5" name="Oval 41"/>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1" name="Freeform 62"/>
          <p:cNvSpPr>
            <a:spLocks noEditPoints="1"/>
          </p:cNvSpPr>
          <p:nvPr/>
        </p:nvSpPr>
        <p:spPr bwMode="auto">
          <a:xfrm>
            <a:off x="5156166" y="1220025"/>
            <a:ext cx="201681" cy="271710"/>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135" name="Group 134"/>
          <p:cNvGrpSpPr/>
          <p:nvPr/>
        </p:nvGrpSpPr>
        <p:grpSpPr>
          <a:xfrm>
            <a:off x="3438490" y="1534419"/>
            <a:ext cx="402154" cy="327244"/>
            <a:chOff x="1550139" y="1314466"/>
            <a:chExt cx="509139" cy="414300"/>
          </a:xfrm>
          <a:solidFill>
            <a:schemeClr val="bg1"/>
          </a:solidFill>
        </p:grpSpPr>
        <p:sp>
          <p:nvSpPr>
            <p:cNvPr id="136"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250" fill="hold"/>
                                        <p:tgtEl>
                                          <p:spTgt spid="21"/>
                                        </p:tgtEl>
                                        <p:attrNameLst>
                                          <p:attrName>ppt_x</p:attrName>
                                        </p:attrNameLst>
                                      </p:cBhvr>
                                      <p:tavLst>
                                        <p:tav tm="0">
                                          <p:val>
                                            <p:strVal val="#ppt_x"/>
                                          </p:val>
                                        </p:tav>
                                        <p:tav tm="100000">
                                          <p:val>
                                            <p:strVal val="#ppt_x"/>
                                          </p:val>
                                        </p:tav>
                                      </p:tavLst>
                                    </p:anim>
                                    <p:anim calcmode="lin" valueType="num">
                                      <p:cBhvr additive="base">
                                        <p:cTn id="25" dur="250" fill="hold"/>
                                        <p:tgtEl>
                                          <p:spTgt spid="2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35"/>
                                        </p:tgtEl>
                                        <p:attrNameLst>
                                          <p:attrName>style.visibility</p:attrName>
                                        </p:attrNameLst>
                                      </p:cBhvr>
                                      <p:to>
                                        <p:strVal val="visible"/>
                                      </p:to>
                                    </p:set>
                                    <p:anim calcmode="lin" valueType="num">
                                      <p:cBhvr additive="base">
                                        <p:cTn id="29" dur="250" fill="hold"/>
                                        <p:tgtEl>
                                          <p:spTgt spid="135"/>
                                        </p:tgtEl>
                                        <p:attrNameLst>
                                          <p:attrName>ppt_x</p:attrName>
                                        </p:attrNameLst>
                                      </p:cBhvr>
                                      <p:tavLst>
                                        <p:tav tm="0">
                                          <p:val>
                                            <p:strVal val="#ppt_x"/>
                                          </p:val>
                                        </p:tav>
                                        <p:tav tm="100000">
                                          <p:val>
                                            <p:strVal val="#ppt_x"/>
                                          </p:val>
                                        </p:tav>
                                      </p:tavLst>
                                    </p:anim>
                                    <p:anim calcmode="lin" valueType="num">
                                      <p:cBhvr additive="base">
                                        <p:cTn id="30" dur="250" fill="hold"/>
                                        <p:tgtEl>
                                          <p:spTgt spid="13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3"/>
                                        </p:tgtEl>
                                        <p:attrNameLst>
                                          <p:attrName>style.visibility</p:attrName>
                                        </p:attrNameLst>
                                      </p:cBhvr>
                                      <p:to>
                                        <p:strVal val="visible"/>
                                      </p:to>
                                    </p:set>
                                    <p:anim calcmode="lin" valueType="num">
                                      <p:cBhvr additive="base">
                                        <p:cTn id="34" dur="250" fill="hold"/>
                                        <p:tgtEl>
                                          <p:spTgt spid="73"/>
                                        </p:tgtEl>
                                        <p:attrNameLst>
                                          <p:attrName>ppt_x</p:attrName>
                                        </p:attrNameLst>
                                      </p:cBhvr>
                                      <p:tavLst>
                                        <p:tav tm="0">
                                          <p:val>
                                            <p:strVal val="#ppt_x"/>
                                          </p:val>
                                        </p:tav>
                                        <p:tav tm="100000">
                                          <p:val>
                                            <p:strVal val="#ppt_x"/>
                                          </p:val>
                                        </p:tav>
                                      </p:tavLst>
                                    </p:anim>
                                    <p:anim calcmode="lin" valueType="num">
                                      <p:cBhvr additive="base">
                                        <p:cTn id="35" dur="250" fill="hold"/>
                                        <p:tgtEl>
                                          <p:spTgt spid="7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250" fill="hold"/>
                                        <p:tgtEl>
                                          <p:spTgt spid="71"/>
                                        </p:tgtEl>
                                        <p:attrNameLst>
                                          <p:attrName>ppt_x</p:attrName>
                                        </p:attrNameLst>
                                      </p:cBhvr>
                                      <p:tavLst>
                                        <p:tav tm="0">
                                          <p:val>
                                            <p:strVal val="#ppt_x"/>
                                          </p:val>
                                        </p:tav>
                                        <p:tav tm="100000">
                                          <p:val>
                                            <p:strVal val="#ppt_x"/>
                                          </p:val>
                                        </p:tav>
                                      </p:tavLst>
                                    </p:anim>
                                    <p:anim calcmode="lin" valueType="num">
                                      <p:cBhvr additive="base">
                                        <p:cTn id="40" dur="250" fill="hold"/>
                                        <p:tgtEl>
                                          <p:spTgt spid="7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49"/>
                                        </p:tgtEl>
                                        <p:attrNameLst>
                                          <p:attrName>style.visibility</p:attrName>
                                        </p:attrNameLst>
                                      </p:cBhvr>
                                      <p:to>
                                        <p:strVal val="visible"/>
                                      </p:to>
                                    </p:set>
                                    <p:anim calcmode="lin" valueType="num">
                                      <p:cBhvr additive="base">
                                        <p:cTn id="44" dur="250" fill="hold"/>
                                        <p:tgtEl>
                                          <p:spTgt spid="49"/>
                                        </p:tgtEl>
                                        <p:attrNameLst>
                                          <p:attrName>ppt_x</p:attrName>
                                        </p:attrNameLst>
                                      </p:cBhvr>
                                      <p:tavLst>
                                        <p:tav tm="0">
                                          <p:val>
                                            <p:strVal val="#ppt_x"/>
                                          </p:val>
                                        </p:tav>
                                        <p:tav tm="100000">
                                          <p:val>
                                            <p:strVal val="#ppt_x"/>
                                          </p:val>
                                        </p:tav>
                                      </p:tavLst>
                                    </p:anim>
                                    <p:anim calcmode="lin" valueType="num">
                                      <p:cBhvr additive="base">
                                        <p:cTn id="45" dur="250" fill="hold"/>
                                        <p:tgtEl>
                                          <p:spTgt spid="4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48"/>
                                        </p:tgtEl>
                                        <p:attrNameLst>
                                          <p:attrName>style.visibility</p:attrName>
                                        </p:attrNameLst>
                                      </p:cBhvr>
                                      <p:to>
                                        <p:strVal val="visible"/>
                                      </p:to>
                                    </p:set>
                                    <p:anim calcmode="lin" valueType="num">
                                      <p:cBhvr additive="base">
                                        <p:cTn id="49" dur="250" fill="hold"/>
                                        <p:tgtEl>
                                          <p:spTgt spid="48"/>
                                        </p:tgtEl>
                                        <p:attrNameLst>
                                          <p:attrName>ppt_x</p:attrName>
                                        </p:attrNameLst>
                                      </p:cBhvr>
                                      <p:tavLst>
                                        <p:tav tm="0">
                                          <p:val>
                                            <p:strVal val="#ppt_x"/>
                                          </p:val>
                                        </p:tav>
                                        <p:tav tm="100000">
                                          <p:val>
                                            <p:strVal val="#ppt_x"/>
                                          </p:val>
                                        </p:tav>
                                      </p:tavLst>
                                    </p:anim>
                                    <p:anim calcmode="lin" valueType="num">
                                      <p:cBhvr additive="base">
                                        <p:cTn id="50" dur="250" fill="hold"/>
                                        <p:tgtEl>
                                          <p:spTgt spid="4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additive="base">
                                        <p:cTn id="54" dur="250" fill="hold"/>
                                        <p:tgtEl>
                                          <p:spTgt spid="19"/>
                                        </p:tgtEl>
                                        <p:attrNameLst>
                                          <p:attrName>ppt_x</p:attrName>
                                        </p:attrNameLst>
                                      </p:cBhvr>
                                      <p:tavLst>
                                        <p:tav tm="0">
                                          <p:val>
                                            <p:strVal val="#ppt_x"/>
                                          </p:val>
                                        </p:tav>
                                        <p:tav tm="100000">
                                          <p:val>
                                            <p:strVal val="#ppt_x"/>
                                          </p:val>
                                        </p:tav>
                                      </p:tavLst>
                                    </p:anim>
                                    <p:anim calcmode="lin" valueType="num">
                                      <p:cBhvr additive="base">
                                        <p:cTn id="55" dur="250" fill="hold"/>
                                        <p:tgtEl>
                                          <p:spTgt spid="19"/>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10"/>
                                        </p:tgtEl>
                                        <p:attrNameLst>
                                          <p:attrName>style.visibility</p:attrName>
                                        </p:attrNameLst>
                                      </p:cBhvr>
                                      <p:to>
                                        <p:strVal val="visible"/>
                                      </p:to>
                                    </p:set>
                                    <p:anim calcmode="lin" valueType="num">
                                      <p:cBhvr additive="base">
                                        <p:cTn id="59" dur="250" fill="hold"/>
                                        <p:tgtEl>
                                          <p:spTgt spid="110"/>
                                        </p:tgtEl>
                                        <p:attrNameLst>
                                          <p:attrName>ppt_x</p:attrName>
                                        </p:attrNameLst>
                                      </p:cBhvr>
                                      <p:tavLst>
                                        <p:tav tm="0">
                                          <p:val>
                                            <p:strVal val="#ppt_x"/>
                                          </p:val>
                                        </p:tav>
                                        <p:tav tm="100000">
                                          <p:val>
                                            <p:strVal val="#ppt_x"/>
                                          </p:val>
                                        </p:tav>
                                      </p:tavLst>
                                    </p:anim>
                                    <p:anim calcmode="lin" valueType="num">
                                      <p:cBhvr additive="base">
                                        <p:cTn id="60" dur="250" fill="hold"/>
                                        <p:tgtEl>
                                          <p:spTgt spid="1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250" fill="hold"/>
                                        <p:tgtEl>
                                          <p:spTgt spid="65"/>
                                        </p:tgtEl>
                                        <p:attrNameLst>
                                          <p:attrName>ppt_x</p:attrName>
                                        </p:attrNameLst>
                                      </p:cBhvr>
                                      <p:tavLst>
                                        <p:tav tm="0">
                                          <p:val>
                                            <p:strVal val="#ppt_x"/>
                                          </p:val>
                                        </p:tav>
                                        <p:tav tm="100000">
                                          <p:val>
                                            <p:strVal val="#ppt_x"/>
                                          </p:val>
                                        </p:tav>
                                      </p:tavLst>
                                    </p:anim>
                                    <p:anim calcmode="lin" valueType="num">
                                      <p:cBhvr additive="base">
                                        <p:cTn id="65" dur="250" fill="hold"/>
                                        <p:tgtEl>
                                          <p:spTgt spid="65"/>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3"/>
                                        </p:tgtEl>
                                        <p:attrNameLst>
                                          <p:attrName>style.visibility</p:attrName>
                                        </p:attrNameLst>
                                      </p:cBhvr>
                                      <p:to>
                                        <p:strVal val="visible"/>
                                      </p:to>
                                    </p:set>
                                    <p:anim calcmode="lin" valueType="num">
                                      <p:cBhvr additive="base">
                                        <p:cTn id="69" dur="250" fill="hold"/>
                                        <p:tgtEl>
                                          <p:spTgt spid="63"/>
                                        </p:tgtEl>
                                        <p:attrNameLst>
                                          <p:attrName>ppt_x</p:attrName>
                                        </p:attrNameLst>
                                      </p:cBhvr>
                                      <p:tavLst>
                                        <p:tav tm="0">
                                          <p:val>
                                            <p:strVal val="#ppt_x"/>
                                          </p:val>
                                        </p:tav>
                                        <p:tav tm="100000">
                                          <p:val>
                                            <p:strVal val="#ppt_x"/>
                                          </p:val>
                                        </p:tav>
                                      </p:tavLst>
                                    </p:anim>
                                    <p:anim calcmode="lin" valueType="num">
                                      <p:cBhvr additive="base">
                                        <p:cTn id="70" dur="250" fill="hold"/>
                                        <p:tgtEl>
                                          <p:spTgt spid="63"/>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additive="base">
                                        <p:cTn id="74" dur="250" fill="hold"/>
                                        <p:tgtEl>
                                          <p:spTgt spid="53"/>
                                        </p:tgtEl>
                                        <p:attrNameLst>
                                          <p:attrName>ppt_x</p:attrName>
                                        </p:attrNameLst>
                                      </p:cBhvr>
                                      <p:tavLst>
                                        <p:tav tm="0">
                                          <p:val>
                                            <p:strVal val="#ppt_x"/>
                                          </p:val>
                                        </p:tav>
                                        <p:tav tm="100000">
                                          <p:val>
                                            <p:strVal val="#ppt_x"/>
                                          </p:val>
                                        </p:tav>
                                      </p:tavLst>
                                    </p:anim>
                                    <p:anim calcmode="lin" valueType="num">
                                      <p:cBhvr additive="base">
                                        <p:cTn id="75" dur="250" fill="hold"/>
                                        <p:tgtEl>
                                          <p:spTgt spid="53"/>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 calcmode="lin" valueType="num">
                                      <p:cBhvr additive="base">
                                        <p:cTn id="79" dur="250" fill="hold"/>
                                        <p:tgtEl>
                                          <p:spTgt spid="52"/>
                                        </p:tgtEl>
                                        <p:attrNameLst>
                                          <p:attrName>ppt_x</p:attrName>
                                        </p:attrNameLst>
                                      </p:cBhvr>
                                      <p:tavLst>
                                        <p:tav tm="0">
                                          <p:val>
                                            <p:strVal val="#ppt_x"/>
                                          </p:val>
                                        </p:tav>
                                        <p:tav tm="100000">
                                          <p:val>
                                            <p:strVal val="#ppt_x"/>
                                          </p:val>
                                        </p:tav>
                                      </p:tavLst>
                                    </p:anim>
                                    <p:anim calcmode="lin" valueType="num">
                                      <p:cBhvr additive="base">
                                        <p:cTn id="80" dur="250" fill="hold"/>
                                        <p:tgtEl>
                                          <p:spTgt spid="52"/>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17"/>
                                        </p:tgtEl>
                                        <p:attrNameLst>
                                          <p:attrName>style.visibility</p:attrName>
                                        </p:attrNameLst>
                                      </p:cBhvr>
                                      <p:to>
                                        <p:strVal val="visible"/>
                                      </p:to>
                                    </p:set>
                                    <p:anim calcmode="lin" valueType="num">
                                      <p:cBhvr additive="base">
                                        <p:cTn id="84" dur="250" fill="hold"/>
                                        <p:tgtEl>
                                          <p:spTgt spid="17"/>
                                        </p:tgtEl>
                                        <p:attrNameLst>
                                          <p:attrName>ppt_x</p:attrName>
                                        </p:attrNameLst>
                                      </p:cBhvr>
                                      <p:tavLst>
                                        <p:tav tm="0">
                                          <p:val>
                                            <p:strVal val="#ppt_x"/>
                                          </p:val>
                                        </p:tav>
                                        <p:tav tm="100000">
                                          <p:val>
                                            <p:strVal val="#ppt_x"/>
                                          </p:val>
                                        </p:tav>
                                      </p:tavLst>
                                    </p:anim>
                                    <p:anim calcmode="lin" valueType="num">
                                      <p:cBhvr additive="base">
                                        <p:cTn id="85" dur="250" fill="hold"/>
                                        <p:tgtEl>
                                          <p:spTgt spid="1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98"/>
                                        </p:tgtEl>
                                        <p:attrNameLst>
                                          <p:attrName>style.visibility</p:attrName>
                                        </p:attrNameLst>
                                      </p:cBhvr>
                                      <p:to>
                                        <p:strVal val="visible"/>
                                      </p:to>
                                    </p:set>
                                    <p:anim calcmode="lin" valueType="num">
                                      <p:cBhvr additive="base">
                                        <p:cTn id="89" dur="250" fill="hold"/>
                                        <p:tgtEl>
                                          <p:spTgt spid="98"/>
                                        </p:tgtEl>
                                        <p:attrNameLst>
                                          <p:attrName>ppt_x</p:attrName>
                                        </p:attrNameLst>
                                      </p:cBhvr>
                                      <p:tavLst>
                                        <p:tav tm="0">
                                          <p:val>
                                            <p:strVal val="#ppt_x"/>
                                          </p:val>
                                        </p:tav>
                                        <p:tav tm="100000">
                                          <p:val>
                                            <p:strVal val="#ppt_x"/>
                                          </p:val>
                                        </p:tav>
                                      </p:tavLst>
                                    </p:anim>
                                    <p:anim calcmode="lin" valueType="num">
                                      <p:cBhvr additive="base">
                                        <p:cTn id="90" dur="250" fill="hold"/>
                                        <p:tgtEl>
                                          <p:spTgt spid="9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61"/>
                                        </p:tgtEl>
                                        <p:attrNameLst>
                                          <p:attrName>style.visibility</p:attrName>
                                        </p:attrNameLst>
                                      </p:cBhvr>
                                      <p:to>
                                        <p:strVal val="visible"/>
                                      </p:to>
                                    </p:set>
                                    <p:anim calcmode="lin" valueType="num">
                                      <p:cBhvr additive="base">
                                        <p:cTn id="94" dur="250" fill="hold"/>
                                        <p:tgtEl>
                                          <p:spTgt spid="61"/>
                                        </p:tgtEl>
                                        <p:attrNameLst>
                                          <p:attrName>ppt_x</p:attrName>
                                        </p:attrNameLst>
                                      </p:cBhvr>
                                      <p:tavLst>
                                        <p:tav tm="0">
                                          <p:val>
                                            <p:strVal val="#ppt_x"/>
                                          </p:val>
                                        </p:tav>
                                        <p:tav tm="100000">
                                          <p:val>
                                            <p:strVal val="#ppt_x"/>
                                          </p:val>
                                        </p:tav>
                                      </p:tavLst>
                                    </p:anim>
                                    <p:anim calcmode="lin" valueType="num">
                                      <p:cBhvr additive="base">
                                        <p:cTn id="95" dur="250" fill="hold"/>
                                        <p:tgtEl>
                                          <p:spTgt spid="61"/>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58"/>
                                        </p:tgtEl>
                                        <p:attrNameLst>
                                          <p:attrName>style.visibility</p:attrName>
                                        </p:attrNameLst>
                                      </p:cBhvr>
                                      <p:to>
                                        <p:strVal val="visible"/>
                                      </p:to>
                                    </p:set>
                                    <p:anim calcmode="lin" valueType="num">
                                      <p:cBhvr additive="base">
                                        <p:cTn id="99" dur="250" fill="hold"/>
                                        <p:tgtEl>
                                          <p:spTgt spid="58"/>
                                        </p:tgtEl>
                                        <p:attrNameLst>
                                          <p:attrName>ppt_x</p:attrName>
                                        </p:attrNameLst>
                                      </p:cBhvr>
                                      <p:tavLst>
                                        <p:tav tm="0">
                                          <p:val>
                                            <p:strVal val="#ppt_x"/>
                                          </p:val>
                                        </p:tav>
                                        <p:tav tm="100000">
                                          <p:val>
                                            <p:strVal val="#ppt_x"/>
                                          </p:val>
                                        </p:tav>
                                      </p:tavLst>
                                    </p:anim>
                                    <p:anim calcmode="lin" valueType="num">
                                      <p:cBhvr additive="base">
                                        <p:cTn id="100" dur="250" fill="hold"/>
                                        <p:tgtEl>
                                          <p:spTgt spid="58"/>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additive="base">
                                        <p:cTn id="104" dur="250" fill="hold"/>
                                        <p:tgtEl>
                                          <p:spTgt spid="51"/>
                                        </p:tgtEl>
                                        <p:attrNameLst>
                                          <p:attrName>ppt_x</p:attrName>
                                        </p:attrNameLst>
                                      </p:cBhvr>
                                      <p:tavLst>
                                        <p:tav tm="0">
                                          <p:val>
                                            <p:strVal val="#ppt_x"/>
                                          </p:val>
                                        </p:tav>
                                        <p:tav tm="100000">
                                          <p:val>
                                            <p:strVal val="#ppt_x"/>
                                          </p:val>
                                        </p:tav>
                                      </p:tavLst>
                                    </p:anim>
                                    <p:anim calcmode="lin" valueType="num">
                                      <p:cBhvr additive="base">
                                        <p:cTn id="105" dur="250" fill="hold"/>
                                        <p:tgtEl>
                                          <p:spTgt spid="5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50"/>
                                        </p:tgtEl>
                                        <p:attrNameLst>
                                          <p:attrName>style.visibility</p:attrName>
                                        </p:attrNameLst>
                                      </p:cBhvr>
                                      <p:to>
                                        <p:strVal val="visible"/>
                                      </p:to>
                                    </p:set>
                                    <p:anim calcmode="lin" valueType="num">
                                      <p:cBhvr additive="base">
                                        <p:cTn id="109" dur="250" fill="hold"/>
                                        <p:tgtEl>
                                          <p:spTgt spid="50"/>
                                        </p:tgtEl>
                                        <p:attrNameLst>
                                          <p:attrName>ppt_x</p:attrName>
                                        </p:attrNameLst>
                                      </p:cBhvr>
                                      <p:tavLst>
                                        <p:tav tm="0">
                                          <p:val>
                                            <p:strVal val="#ppt_x"/>
                                          </p:val>
                                        </p:tav>
                                        <p:tav tm="100000">
                                          <p:val>
                                            <p:strVal val="#ppt_x"/>
                                          </p:val>
                                        </p:tav>
                                      </p:tavLst>
                                    </p:anim>
                                    <p:anim calcmode="lin" valueType="num">
                                      <p:cBhvr additive="base">
                                        <p:cTn id="110" dur="250" fill="hold"/>
                                        <p:tgtEl>
                                          <p:spTgt spid="50"/>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nodeType="afterEffect">
                                  <p:stCondLst>
                                    <p:cond delay="0"/>
                                  </p:stCondLst>
                                  <p:childTnLst>
                                    <p:set>
                                      <p:cBhvr>
                                        <p:cTn id="113" dur="1" fill="hold">
                                          <p:stCondLst>
                                            <p:cond delay="0"/>
                                          </p:stCondLst>
                                        </p:cTn>
                                        <p:tgtEl>
                                          <p:spTgt spid="9"/>
                                        </p:tgtEl>
                                        <p:attrNameLst>
                                          <p:attrName>style.visibility</p:attrName>
                                        </p:attrNameLst>
                                      </p:cBhvr>
                                      <p:to>
                                        <p:strVal val="visible"/>
                                      </p:to>
                                    </p:set>
                                    <p:anim calcmode="lin" valueType="num">
                                      <p:cBhvr additive="base">
                                        <p:cTn id="114" dur="250" fill="hold"/>
                                        <p:tgtEl>
                                          <p:spTgt spid="9"/>
                                        </p:tgtEl>
                                        <p:attrNameLst>
                                          <p:attrName>ppt_x</p:attrName>
                                        </p:attrNameLst>
                                      </p:cBhvr>
                                      <p:tavLst>
                                        <p:tav tm="0">
                                          <p:val>
                                            <p:strVal val="#ppt_x"/>
                                          </p:val>
                                        </p:tav>
                                        <p:tav tm="100000">
                                          <p:val>
                                            <p:strVal val="#ppt_x"/>
                                          </p:val>
                                        </p:tav>
                                      </p:tavLst>
                                    </p:anim>
                                    <p:anim calcmode="lin" valueType="num">
                                      <p:cBhvr additive="base">
                                        <p:cTn id="115" dur="250" fill="hold"/>
                                        <p:tgtEl>
                                          <p:spTgt spid="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18"/>
                                        </p:tgtEl>
                                        <p:attrNameLst>
                                          <p:attrName>style.visibility</p:attrName>
                                        </p:attrNameLst>
                                      </p:cBhvr>
                                      <p:to>
                                        <p:strVal val="visible"/>
                                      </p:to>
                                    </p:set>
                                    <p:anim calcmode="lin" valueType="num">
                                      <p:cBhvr additive="base">
                                        <p:cTn id="119" dur="250" fill="hold"/>
                                        <p:tgtEl>
                                          <p:spTgt spid="18"/>
                                        </p:tgtEl>
                                        <p:attrNameLst>
                                          <p:attrName>ppt_x</p:attrName>
                                        </p:attrNameLst>
                                      </p:cBhvr>
                                      <p:tavLst>
                                        <p:tav tm="0">
                                          <p:val>
                                            <p:strVal val="#ppt_x"/>
                                          </p:val>
                                        </p:tav>
                                        <p:tav tm="100000">
                                          <p:val>
                                            <p:strVal val="#ppt_x"/>
                                          </p:val>
                                        </p:tav>
                                      </p:tavLst>
                                    </p:anim>
                                    <p:anim calcmode="lin" valueType="num">
                                      <p:cBhvr additive="base">
                                        <p:cTn id="120" dur="250" fill="hold"/>
                                        <p:tgtEl>
                                          <p:spTgt spid="18"/>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nodeType="afterEffect">
                                  <p:stCondLst>
                                    <p:cond delay="0"/>
                                  </p:stCondLst>
                                  <p:childTnLst>
                                    <p:set>
                                      <p:cBhvr>
                                        <p:cTn id="123" dur="1" fill="hold">
                                          <p:stCondLst>
                                            <p:cond delay="0"/>
                                          </p:stCondLst>
                                        </p:cTn>
                                        <p:tgtEl>
                                          <p:spTgt spid="102"/>
                                        </p:tgtEl>
                                        <p:attrNameLst>
                                          <p:attrName>style.visibility</p:attrName>
                                        </p:attrNameLst>
                                      </p:cBhvr>
                                      <p:to>
                                        <p:strVal val="visible"/>
                                      </p:to>
                                    </p:set>
                                    <p:anim calcmode="lin" valueType="num">
                                      <p:cBhvr additive="base">
                                        <p:cTn id="124" dur="250" fill="hold"/>
                                        <p:tgtEl>
                                          <p:spTgt spid="102"/>
                                        </p:tgtEl>
                                        <p:attrNameLst>
                                          <p:attrName>ppt_x</p:attrName>
                                        </p:attrNameLst>
                                      </p:cBhvr>
                                      <p:tavLst>
                                        <p:tav tm="0">
                                          <p:val>
                                            <p:strVal val="#ppt_x"/>
                                          </p:val>
                                        </p:tav>
                                        <p:tav tm="100000">
                                          <p:val>
                                            <p:strVal val="#ppt_x"/>
                                          </p:val>
                                        </p:tav>
                                      </p:tavLst>
                                    </p:anim>
                                    <p:anim calcmode="lin" valueType="num">
                                      <p:cBhvr additive="base">
                                        <p:cTn id="125" dur="250" fill="hold"/>
                                        <p:tgtEl>
                                          <p:spTgt spid="102"/>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46"/>
                                        </p:tgtEl>
                                        <p:attrNameLst>
                                          <p:attrName>style.visibility</p:attrName>
                                        </p:attrNameLst>
                                      </p:cBhvr>
                                      <p:to>
                                        <p:strVal val="visible"/>
                                      </p:to>
                                    </p:set>
                                    <p:anim calcmode="lin" valueType="num">
                                      <p:cBhvr additive="base">
                                        <p:cTn id="129" dur="250" fill="hold"/>
                                        <p:tgtEl>
                                          <p:spTgt spid="46"/>
                                        </p:tgtEl>
                                        <p:attrNameLst>
                                          <p:attrName>ppt_x</p:attrName>
                                        </p:attrNameLst>
                                      </p:cBhvr>
                                      <p:tavLst>
                                        <p:tav tm="0">
                                          <p:val>
                                            <p:strVal val="#ppt_x"/>
                                          </p:val>
                                        </p:tav>
                                        <p:tav tm="100000">
                                          <p:val>
                                            <p:strVal val="#ppt_x"/>
                                          </p:val>
                                        </p:tav>
                                      </p:tavLst>
                                    </p:anim>
                                    <p:anim calcmode="lin" valueType="num">
                                      <p:cBhvr additive="base">
                                        <p:cTn id="130" dur="250" fill="hold"/>
                                        <p:tgtEl>
                                          <p:spTgt spid="46"/>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nodeType="afterEffect">
                                  <p:stCondLst>
                                    <p:cond delay="0"/>
                                  </p:stCondLst>
                                  <p:childTnLst>
                                    <p:set>
                                      <p:cBhvr>
                                        <p:cTn id="133" dur="1" fill="hold">
                                          <p:stCondLst>
                                            <p:cond delay="0"/>
                                          </p:stCondLst>
                                        </p:cTn>
                                        <p:tgtEl>
                                          <p:spTgt spid="43"/>
                                        </p:tgtEl>
                                        <p:attrNameLst>
                                          <p:attrName>style.visibility</p:attrName>
                                        </p:attrNameLst>
                                      </p:cBhvr>
                                      <p:to>
                                        <p:strVal val="visible"/>
                                      </p:to>
                                    </p:set>
                                    <p:anim calcmode="lin" valueType="num">
                                      <p:cBhvr additive="base">
                                        <p:cTn id="134" dur="250" fill="hold"/>
                                        <p:tgtEl>
                                          <p:spTgt spid="43"/>
                                        </p:tgtEl>
                                        <p:attrNameLst>
                                          <p:attrName>ppt_x</p:attrName>
                                        </p:attrNameLst>
                                      </p:cBhvr>
                                      <p:tavLst>
                                        <p:tav tm="0">
                                          <p:val>
                                            <p:strVal val="#ppt_x"/>
                                          </p:val>
                                        </p:tav>
                                        <p:tav tm="100000">
                                          <p:val>
                                            <p:strVal val="#ppt_x"/>
                                          </p:val>
                                        </p:tav>
                                      </p:tavLst>
                                    </p:anim>
                                    <p:anim calcmode="lin" valueType="num">
                                      <p:cBhvr additive="base">
                                        <p:cTn id="135" dur="250" fill="hold"/>
                                        <p:tgtEl>
                                          <p:spTgt spid="43"/>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35"/>
                                        </p:tgtEl>
                                        <p:attrNameLst>
                                          <p:attrName>style.visibility</p:attrName>
                                        </p:attrNameLst>
                                      </p:cBhvr>
                                      <p:to>
                                        <p:strVal val="visible"/>
                                      </p:to>
                                    </p:set>
                                    <p:anim calcmode="lin" valueType="num">
                                      <p:cBhvr additive="base">
                                        <p:cTn id="139" dur="250" fill="hold"/>
                                        <p:tgtEl>
                                          <p:spTgt spid="35"/>
                                        </p:tgtEl>
                                        <p:attrNameLst>
                                          <p:attrName>ppt_x</p:attrName>
                                        </p:attrNameLst>
                                      </p:cBhvr>
                                      <p:tavLst>
                                        <p:tav tm="0">
                                          <p:val>
                                            <p:strVal val="#ppt_x"/>
                                          </p:val>
                                        </p:tav>
                                        <p:tav tm="100000">
                                          <p:val>
                                            <p:strVal val="#ppt_x"/>
                                          </p:val>
                                        </p:tav>
                                      </p:tavLst>
                                    </p:anim>
                                    <p:anim calcmode="lin" valueType="num">
                                      <p:cBhvr additive="base">
                                        <p:cTn id="140" dur="250" fill="hold"/>
                                        <p:tgtEl>
                                          <p:spTgt spid="35"/>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4"/>
                                        </p:tgtEl>
                                        <p:attrNameLst>
                                          <p:attrName>style.visibility</p:attrName>
                                        </p:attrNameLst>
                                      </p:cBhvr>
                                      <p:to>
                                        <p:strVal val="visible"/>
                                      </p:to>
                                    </p:set>
                                    <p:anim calcmode="lin" valueType="num">
                                      <p:cBhvr additive="base">
                                        <p:cTn id="144" dur="250" fill="hold"/>
                                        <p:tgtEl>
                                          <p:spTgt spid="34"/>
                                        </p:tgtEl>
                                        <p:attrNameLst>
                                          <p:attrName>ppt_x</p:attrName>
                                        </p:attrNameLst>
                                      </p:cBhvr>
                                      <p:tavLst>
                                        <p:tav tm="0">
                                          <p:val>
                                            <p:strVal val="#ppt_x"/>
                                          </p:val>
                                        </p:tav>
                                        <p:tav tm="100000">
                                          <p:val>
                                            <p:strVal val="#ppt_x"/>
                                          </p:val>
                                        </p:tav>
                                      </p:tavLst>
                                    </p:anim>
                                    <p:anim calcmode="lin" valueType="num">
                                      <p:cBhvr additive="base">
                                        <p:cTn id="145" dur="250" fill="hold"/>
                                        <p:tgtEl>
                                          <p:spTgt spid="34"/>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20"/>
                                        </p:tgtEl>
                                        <p:attrNameLst>
                                          <p:attrName>style.visibility</p:attrName>
                                        </p:attrNameLst>
                                      </p:cBhvr>
                                      <p:to>
                                        <p:strVal val="visible"/>
                                      </p:to>
                                    </p:set>
                                    <p:anim calcmode="lin" valueType="num">
                                      <p:cBhvr additive="base">
                                        <p:cTn id="149" dur="250" fill="hold"/>
                                        <p:tgtEl>
                                          <p:spTgt spid="20"/>
                                        </p:tgtEl>
                                        <p:attrNameLst>
                                          <p:attrName>ppt_x</p:attrName>
                                        </p:attrNameLst>
                                      </p:cBhvr>
                                      <p:tavLst>
                                        <p:tav tm="0">
                                          <p:val>
                                            <p:strVal val="#ppt_x"/>
                                          </p:val>
                                        </p:tav>
                                        <p:tav tm="100000">
                                          <p:val>
                                            <p:strVal val="#ppt_x"/>
                                          </p:val>
                                        </p:tav>
                                      </p:tavLst>
                                    </p:anim>
                                    <p:anim calcmode="lin" valueType="num">
                                      <p:cBhvr additive="base">
                                        <p:cTn id="150" dur="250" fill="hold"/>
                                        <p:tgtEl>
                                          <p:spTgt spid="20"/>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nodeType="afterEffect">
                                  <p:stCondLst>
                                    <p:cond delay="0"/>
                                  </p:stCondLst>
                                  <p:childTnLst>
                                    <p:set>
                                      <p:cBhvr>
                                        <p:cTn id="153" dur="1" fill="hold">
                                          <p:stCondLst>
                                            <p:cond delay="0"/>
                                          </p:stCondLst>
                                        </p:cTn>
                                        <p:tgtEl>
                                          <p:spTgt spid="106"/>
                                        </p:tgtEl>
                                        <p:attrNameLst>
                                          <p:attrName>style.visibility</p:attrName>
                                        </p:attrNameLst>
                                      </p:cBhvr>
                                      <p:to>
                                        <p:strVal val="visible"/>
                                      </p:to>
                                    </p:set>
                                    <p:anim calcmode="lin" valueType="num">
                                      <p:cBhvr additive="base">
                                        <p:cTn id="154" dur="250" fill="hold"/>
                                        <p:tgtEl>
                                          <p:spTgt spid="106"/>
                                        </p:tgtEl>
                                        <p:attrNameLst>
                                          <p:attrName>ppt_x</p:attrName>
                                        </p:attrNameLst>
                                      </p:cBhvr>
                                      <p:tavLst>
                                        <p:tav tm="0">
                                          <p:val>
                                            <p:strVal val="#ppt_x"/>
                                          </p:val>
                                        </p:tav>
                                        <p:tav tm="100000">
                                          <p:val>
                                            <p:strVal val="#ppt_x"/>
                                          </p:val>
                                        </p:tav>
                                      </p:tavLst>
                                    </p:anim>
                                    <p:anim calcmode="lin" valueType="num">
                                      <p:cBhvr additive="base">
                                        <p:cTn id="155" dur="250" fill="hold"/>
                                        <p:tgtEl>
                                          <p:spTgt spid="10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42"/>
                                        </p:tgtEl>
                                        <p:attrNameLst>
                                          <p:attrName>style.visibility</p:attrName>
                                        </p:attrNameLst>
                                      </p:cBhvr>
                                      <p:to>
                                        <p:strVal val="visible"/>
                                      </p:to>
                                    </p:set>
                                    <p:anim calcmode="lin" valueType="num">
                                      <p:cBhvr additive="base">
                                        <p:cTn id="159" dur="250" fill="hold"/>
                                        <p:tgtEl>
                                          <p:spTgt spid="42"/>
                                        </p:tgtEl>
                                        <p:attrNameLst>
                                          <p:attrName>ppt_x</p:attrName>
                                        </p:attrNameLst>
                                      </p:cBhvr>
                                      <p:tavLst>
                                        <p:tav tm="0">
                                          <p:val>
                                            <p:strVal val="#ppt_x"/>
                                          </p:val>
                                        </p:tav>
                                        <p:tav tm="100000">
                                          <p:val>
                                            <p:strVal val="#ppt_x"/>
                                          </p:val>
                                        </p:tav>
                                      </p:tavLst>
                                    </p:anim>
                                    <p:anim calcmode="lin" valueType="num">
                                      <p:cBhvr additive="base">
                                        <p:cTn id="160" dur="250" fill="hold"/>
                                        <p:tgtEl>
                                          <p:spTgt spid="42"/>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39"/>
                                        </p:tgtEl>
                                        <p:attrNameLst>
                                          <p:attrName>style.visibility</p:attrName>
                                        </p:attrNameLst>
                                      </p:cBhvr>
                                      <p:to>
                                        <p:strVal val="visible"/>
                                      </p:to>
                                    </p:set>
                                    <p:anim calcmode="lin" valueType="num">
                                      <p:cBhvr additive="base">
                                        <p:cTn id="164" dur="250" fill="hold"/>
                                        <p:tgtEl>
                                          <p:spTgt spid="39"/>
                                        </p:tgtEl>
                                        <p:attrNameLst>
                                          <p:attrName>ppt_x</p:attrName>
                                        </p:attrNameLst>
                                      </p:cBhvr>
                                      <p:tavLst>
                                        <p:tav tm="0">
                                          <p:val>
                                            <p:strVal val="#ppt_x"/>
                                          </p:val>
                                        </p:tav>
                                        <p:tav tm="100000">
                                          <p:val>
                                            <p:strVal val="#ppt_x"/>
                                          </p:val>
                                        </p:tav>
                                      </p:tavLst>
                                    </p:anim>
                                    <p:anim calcmode="lin" valueType="num">
                                      <p:cBhvr additive="base">
                                        <p:cTn id="165" dur="250" fill="hold"/>
                                        <p:tgtEl>
                                          <p:spTgt spid="3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37"/>
                                        </p:tgtEl>
                                        <p:attrNameLst>
                                          <p:attrName>style.visibility</p:attrName>
                                        </p:attrNameLst>
                                      </p:cBhvr>
                                      <p:to>
                                        <p:strVal val="visible"/>
                                      </p:to>
                                    </p:set>
                                    <p:anim calcmode="lin" valueType="num">
                                      <p:cBhvr additive="base">
                                        <p:cTn id="169" dur="250" fill="hold"/>
                                        <p:tgtEl>
                                          <p:spTgt spid="37"/>
                                        </p:tgtEl>
                                        <p:attrNameLst>
                                          <p:attrName>ppt_x</p:attrName>
                                        </p:attrNameLst>
                                      </p:cBhvr>
                                      <p:tavLst>
                                        <p:tav tm="0">
                                          <p:val>
                                            <p:strVal val="#ppt_x"/>
                                          </p:val>
                                        </p:tav>
                                        <p:tav tm="100000">
                                          <p:val>
                                            <p:strVal val="#ppt_x"/>
                                          </p:val>
                                        </p:tav>
                                      </p:tavLst>
                                    </p:anim>
                                    <p:anim calcmode="lin" valueType="num">
                                      <p:cBhvr additive="base">
                                        <p:cTn id="170" dur="250" fill="hold"/>
                                        <p:tgtEl>
                                          <p:spTgt spid="37"/>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36"/>
                                        </p:tgtEl>
                                        <p:attrNameLst>
                                          <p:attrName>style.visibility</p:attrName>
                                        </p:attrNameLst>
                                      </p:cBhvr>
                                      <p:to>
                                        <p:strVal val="visible"/>
                                      </p:to>
                                    </p:set>
                                    <p:anim calcmode="lin" valueType="num">
                                      <p:cBhvr additive="base">
                                        <p:cTn id="174" dur="250" fill="hold"/>
                                        <p:tgtEl>
                                          <p:spTgt spid="36"/>
                                        </p:tgtEl>
                                        <p:attrNameLst>
                                          <p:attrName>ppt_x</p:attrName>
                                        </p:attrNameLst>
                                      </p:cBhvr>
                                      <p:tavLst>
                                        <p:tav tm="0">
                                          <p:val>
                                            <p:strVal val="#ppt_x"/>
                                          </p:val>
                                        </p:tav>
                                        <p:tav tm="100000">
                                          <p:val>
                                            <p:strVal val="#ppt_x"/>
                                          </p:val>
                                        </p:tav>
                                      </p:tavLst>
                                    </p:anim>
                                    <p:anim calcmode="lin" valueType="num">
                                      <p:cBhvr additive="base">
                                        <p:cTn id="175" dur="250" fill="hold"/>
                                        <p:tgtEl>
                                          <p:spTgt spid="36"/>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24"/>
                                        </p:tgtEl>
                                        <p:attrNameLst>
                                          <p:attrName>style.visibility</p:attrName>
                                        </p:attrNameLst>
                                      </p:cBhvr>
                                      <p:to>
                                        <p:strVal val="visible"/>
                                      </p:to>
                                    </p:set>
                                    <p:anim calcmode="lin" valueType="num">
                                      <p:cBhvr additive="base">
                                        <p:cTn id="179" dur="250" fill="hold"/>
                                        <p:tgtEl>
                                          <p:spTgt spid="24"/>
                                        </p:tgtEl>
                                        <p:attrNameLst>
                                          <p:attrName>ppt_x</p:attrName>
                                        </p:attrNameLst>
                                      </p:cBhvr>
                                      <p:tavLst>
                                        <p:tav tm="0">
                                          <p:val>
                                            <p:strVal val="#ppt_x"/>
                                          </p:val>
                                        </p:tav>
                                        <p:tav tm="100000">
                                          <p:val>
                                            <p:strVal val="#ppt_x"/>
                                          </p:val>
                                        </p:tav>
                                      </p:tavLst>
                                    </p:anim>
                                    <p:anim calcmode="lin" valueType="num">
                                      <p:cBhvr additive="base">
                                        <p:cTn id="180" dur="250" fill="hold"/>
                                        <p:tgtEl>
                                          <p:spTgt spid="24"/>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111"/>
                                        </p:tgtEl>
                                        <p:attrNameLst>
                                          <p:attrName>style.visibility</p:attrName>
                                        </p:attrNameLst>
                                      </p:cBhvr>
                                      <p:to>
                                        <p:strVal val="visible"/>
                                      </p:to>
                                    </p:set>
                                    <p:anim calcmode="lin" valueType="num">
                                      <p:cBhvr additive="base">
                                        <p:cTn id="184" dur="250" fill="hold"/>
                                        <p:tgtEl>
                                          <p:spTgt spid="111"/>
                                        </p:tgtEl>
                                        <p:attrNameLst>
                                          <p:attrName>ppt_x</p:attrName>
                                        </p:attrNameLst>
                                      </p:cBhvr>
                                      <p:tavLst>
                                        <p:tav tm="0">
                                          <p:val>
                                            <p:strVal val="#ppt_x"/>
                                          </p:val>
                                        </p:tav>
                                        <p:tav tm="100000">
                                          <p:val>
                                            <p:strVal val="#ppt_x"/>
                                          </p:val>
                                        </p:tav>
                                      </p:tavLst>
                                    </p:anim>
                                    <p:anim calcmode="lin" valueType="num">
                                      <p:cBhvr additive="base">
                                        <p:cTn id="185" dur="250" fill="hold"/>
                                        <p:tgtEl>
                                          <p:spTgt spid="111"/>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nodeType="afterEffect">
                                  <p:stCondLst>
                                    <p:cond delay="0"/>
                                  </p:stCondLst>
                                  <p:childTnLst>
                                    <p:set>
                                      <p:cBhvr>
                                        <p:cTn id="188" dur="1" fill="hold">
                                          <p:stCondLst>
                                            <p:cond delay="0"/>
                                          </p:stCondLst>
                                        </p:cTn>
                                        <p:tgtEl>
                                          <p:spTgt spid="26"/>
                                        </p:tgtEl>
                                        <p:attrNameLst>
                                          <p:attrName>style.visibility</p:attrName>
                                        </p:attrNameLst>
                                      </p:cBhvr>
                                      <p:to>
                                        <p:strVal val="visible"/>
                                      </p:to>
                                    </p:set>
                                    <p:anim calcmode="lin" valueType="num">
                                      <p:cBhvr additive="base">
                                        <p:cTn id="189" dur="250" fill="hold"/>
                                        <p:tgtEl>
                                          <p:spTgt spid="26"/>
                                        </p:tgtEl>
                                        <p:attrNameLst>
                                          <p:attrName>ppt_x</p:attrName>
                                        </p:attrNameLst>
                                      </p:cBhvr>
                                      <p:tavLst>
                                        <p:tav tm="0">
                                          <p:val>
                                            <p:strVal val="#ppt_x"/>
                                          </p:val>
                                        </p:tav>
                                        <p:tav tm="100000">
                                          <p:val>
                                            <p:strVal val="#ppt_x"/>
                                          </p:val>
                                        </p:tav>
                                      </p:tavLst>
                                    </p:anim>
                                    <p:anim calcmode="lin" valueType="num">
                                      <p:cBhvr additive="base">
                                        <p:cTn id="190" dur="250" fill="hold"/>
                                        <p:tgtEl>
                                          <p:spTgt spid="26"/>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grpId="0" nodeType="afterEffect">
                                  <p:stCondLst>
                                    <p:cond delay="0"/>
                                  </p:stCondLst>
                                  <p:childTnLst>
                                    <p:set>
                                      <p:cBhvr>
                                        <p:cTn id="198" dur="1" fill="hold">
                                          <p:stCondLst>
                                            <p:cond delay="0"/>
                                          </p:stCondLst>
                                        </p:cTn>
                                        <p:tgtEl>
                                          <p:spTgt spid="27"/>
                                        </p:tgtEl>
                                        <p:attrNameLst>
                                          <p:attrName>style.visibility</p:attrName>
                                        </p:attrNameLst>
                                      </p:cBhvr>
                                      <p:to>
                                        <p:strVal val="visible"/>
                                      </p:to>
                                    </p:set>
                                    <p:anim calcmode="lin" valueType="num">
                                      <p:cBhvr additive="base">
                                        <p:cTn id="199" dur="250" fill="hold"/>
                                        <p:tgtEl>
                                          <p:spTgt spid="27"/>
                                        </p:tgtEl>
                                        <p:attrNameLst>
                                          <p:attrName>ppt_x</p:attrName>
                                        </p:attrNameLst>
                                      </p:cBhvr>
                                      <p:tavLst>
                                        <p:tav tm="0">
                                          <p:val>
                                            <p:strVal val="#ppt_x"/>
                                          </p:val>
                                        </p:tav>
                                        <p:tav tm="100000">
                                          <p:val>
                                            <p:strVal val="#ppt_x"/>
                                          </p:val>
                                        </p:tav>
                                      </p:tavLst>
                                    </p:anim>
                                    <p:anim calcmode="lin" valueType="num">
                                      <p:cBhvr additive="base">
                                        <p:cTn id="200" dur="25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animBg="1"/>
      <p:bldP spid="19" grpId="0" animBg="1"/>
      <p:bldP spid="20" grpId="0" animBg="1"/>
      <p:bldP spid="27" grpId="0"/>
      <p:bldP spid="28" grpId="0" animBg="1"/>
      <p:bldP spid="34" grpId="0"/>
      <p:bldP spid="35" grpId="0" animBg="1"/>
      <p:bldP spid="36" grpId="0"/>
      <p:bldP spid="37" grpId="0" animBg="1"/>
      <p:bldP spid="48" grpId="0"/>
      <p:bldP spid="49" grpId="0" animBg="1"/>
      <p:bldP spid="50" grpId="0"/>
      <p:bldP spid="51" grpId="0" animBg="1"/>
      <p:bldP spid="52" grpId="0"/>
      <p:bldP spid="53" grpId="0" animBg="1"/>
      <p:bldP spid="110" grpId="0" animBg="1"/>
      <p:bldP spid="18" grpId="0" animBg="1"/>
      <p:bldP spid="21" grpId="0" animBg="1"/>
      <p:bldP spid="24" grpId="0" animBg="1"/>
      <p:bldP spid="11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Company Performance</a:t>
            </a:r>
          </a:p>
        </p:txBody>
      </p:sp>
      <p:graphicFrame>
        <p:nvGraphicFramePr>
          <p:cNvPr id="4" name="Chart 3"/>
          <p:cNvGraphicFramePr/>
          <p:nvPr/>
        </p:nvGraphicFramePr>
        <p:xfrm>
          <a:off x="3223430" y="914480"/>
          <a:ext cx="1372785" cy="148574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p:nvPr/>
        </p:nvGraphicFramePr>
        <p:xfrm>
          <a:off x="4114800" y="1684019"/>
          <a:ext cx="1752600" cy="18968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p:cNvGraphicFramePr/>
          <p:nvPr/>
        </p:nvGraphicFramePr>
        <p:xfrm>
          <a:off x="4038600" y="3257550"/>
          <a:ext cx="1548951" cy="16764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hart 8"/>
          <p:cNvGraphicFramePr/>
          <p:nvPr/>
        </p:nvGraphicFramePr>
        <p:xfrm>
          <a:off x="2544815" y="1726295"/>
          <a:ext cx="1067689" cy="1333315"/>
        </p:xfrm>
        <a:graphic>
          <a:graphicData uri="http://schemas.openxmlformats.org/drawingml/2006/chart">
            <c:chart xmlns:c="http://schemas.openxmlformats.org/drawingml/2006/chart" xmlns:r="http://schemas.openxmlformats.org/officeDocument/2006/relationships" r:id="rId5"/>
          </a:graphicData>
        </a:graphic>
      </p:graphicFrame>
      <p:cxnSp>
        <p:nvCxnSpPr>
          <p:cNvPr id="10" name="Straight Arrow Connector 9"/>
          <p:cNvCxnSpPr>
            <a:endCxn id="13" idx="2"/>
          </p:cNvCxnSpPr>
          <p:nvPr/>
        </p:nvCxnSpPr>
        <p:spPr>
          <a:xfrm>
            <a:off x="4419600" y="1581150"/>
            <a:ext cx="20574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 Box 10"/>
          <p:cNvSpPr txBox="1">
            <a:spLocks noChangeArrowheads="1"/>
          </p:cNvSpPr>
          <p:nvPr/>
        </p:nvSpPr>
        <p:spPr bwMode="auto">
          <a:xfrm>
            <a:off x="7010400" y="12001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Date Time</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3" name="Oval 12"/>
          <p:cNvSpPr/>
          <p:nvPr/>
        </p:nvSpPr>
        <p:spPr>
          <a:xfrm>
            <a:off x="6477000" y="1336044"/>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5" name="Text Box 10"/>
          <p:cNvSpPr txBox="1">
            <a:spLocks noChangeArrowheads="1"/>
          </p:cNvSpPr>
          <p:nvPr/>
        </p:nvSpPr>
        <p:spPr bwMode="auto">
          <a:xfrm>
            <a:off x="7010400" y="2433504"/>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Realitionship</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6" name="Oval 15"/>
          <p:cNvSpPr/>
          <p:nvPr/>
        </p:nvSpPr>
        <p:spPr>
          <a:xfrm>
            <a:off x="6477000" y="2569398"/>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17" name="Text Box 10"/>
          <p:cNvSpPr txBox="1">
            <a:spLocks noChangeArrowheads="1"/>
          </p:cNvSpPr>
          <p:nvPr/>
        </p:nvSpPr>
        <p:spPr bwMode="auto">
          <a:xfrm>
            <a:off x="7010400" y="3731256"/>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Hint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18" name="Oval 17"/>
          <p:cNvSpPr/>
          <p:nvPr/>
        </p:nvSpPr>
        <p:spPr>
          <a:xfrm>
            <a:off x="6477000" y="3867150"/>
            <a:ext cx="487415" cy="490212"/>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20" name="Straight Arrow Connector 19"/>
          <p:cNvCxnSpPr/>
          <p:nvPr/>
        </p:nvCxnSpPr>
        <p:spPr>
          <a:xfrm>
            <a:off x="5715000" y="2814504"/>
            <a:ext cx="762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a:off x="5448300" y="4112256"/>
            <a:ext cx="10287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Text Box 10"/>
          <p:cNvSpPr txBox="1">
            <a:spLocks noChangeArrowheads="1"/>
          </p:cNvSpPr>
          <p:nvPr/>
        </p:nvSpPr>
        <p:spPr bwMode="auto">
          <a:xfrm>
            <a:off x="304800" y="1366708"/>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Branding</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5" name="Oval 24"/>
          <p:cNvSpPr/>
          <p:nvPr/>
        </p:nvSpPr>
        <p:spPr>
          <a:xfrm>
            <a:off x="2057400" y="1502602"/>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6" name="Text Box 10"/>
          <p:cNvSpPr txBox="1">
            <a:spLocks noChangeArrowheads="1"/>
          </p:cNvSpPr>
          <p:nvPr/>
        </p:nvSpPr>
        <p:spPr bwMode="auto">
          <a:xfrm>
            <a:off x="304800" y="3133817"/>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Print Media</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7" name="Oval 26"/>
          <p:cNvSpPr/>
          <p:nvPr/>
        </p:nvSpPr>
        <p:spPr>
          <a:xfrm>
            <a:off x="2057400" y="3269711"/>
            <a:ext cx="487415" cy="490212"/>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28" name="Text Box 7"/>
          <p:cNvSpPr txBox="1">
            <a:spLocks noChangeArrowheads="1"/>
          </p:cNvSpPr>
          <p:nvPr/>
        </p:nvSpPr>
        <p:spPr bwMode="auto">
          <a:xfrm>
            <a:off x="3591946" y="14496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70%</a:t>
            </a:r>
          </a:p>
        </p:txBody>
      </p:sp>
      <p:sp>
        <p:nvSpPr>
          <p:cNvPr id="29" name="Text Box 7"/>
          <p:cNvSpPr txBox="1">
            <a:spLocks noChangeArrowheads="1"/>
          </p:cNvSpPr>
          <p:nvPr/>
        </p:nvSpPr>
        <p:spPr bwMode="auto">
          <a:xfrm>
            <a:off x="4623531" y="2393895"/>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80%</a:t>
            </a:r>
          </a:p>
        </p:txBody>
      </p:sp>
      <p:sp>
        <p:nvSpPr>
          <p:cNvPr id="30" name="Text Box 7"/>
          <p:cNvSpPr txBox="1">
            <a:spLocks noChangeArrowheads="1"/>
          </p:cNvSpPr>
          <p:nvPr/>
        </p:nvSpPr>
        <p:spPr bwMode="auto">
          <a:xfrm>
            <a:off x="4495199" y="3888001"/>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42%</a:t>
            </a:r>
          </a:p>
        </p:txBody>
      </p:sp>
      <p:sp>
        <p:nvSpPr>
          <p:cNvPr id="32" name="Text Box 7"/>
          <p:cNvSpPr txBox="1">
            <a:spLocks noChangeArrowheads="1"/>
          </p:cNvSpPr>
          <p:nvPr/>
        </p:nvSpPr>
        <p:spPr bwMode="auto">
          <a:xfrm>
            <a:off x="2812079" y="221598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90%</a:t>
            </a:r>
          </a:p>
        </p:txBody>
      </p:sp>
      <p:cxnSp>
        <p:nvCxnSpPr>
          <p:cNvPr id="33" name="Straight Arrow Connector 32"/>
          <p:cNvCxnSpPr/>
          <p:nvPr/>
        </p:nvCxnSpPr>
        <p:spPr>
          <a:xfrm flipH="1">
            <a:off x="2525387" y="1747708"/>
            <a:ext cx="3702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2525387" y="3490887"/>
            <a:ext cx="675013"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7" name="Chart 6"/>
          <p:cNvGraphicFramePr/>
          <p:nvPr/>
        </p:nvGraphicFramePr>
        <p:xfrm>
          <a:off x="2990935" y="2571750"/>
          <a:ext cx="1423739" cy="1540886"/>
        </p:xfrm>
        <a:graphic>
          <a:graphicData uri="http://schemas.openxmlformats.org/drawingml/2006/chart">
            <c:chart xmlns:c="http://schemas.openxmlformats.org/drawingml/2006/chart" xmlns:r="http://schemas.openxmlformats.org/officeDocument/2006/relationships" r:id="rId6"/>
          </a:graphicData>
        </a:graphic>
      </p:graphicFrame>
      <p:sp>
        <p:nvSpPr>
          <p:cNvPr id="31" name="Text Box 7"/>
          <p:cNvSpPr txBox="1">
            <a:spLocks noChangeArrowheads="1"/>
          </p:cNvSpPr>
          <p:nvPr/>
        </p:nvSpPr>
        <p:spPr bwMode="auto">
          <a:xfrm>
            <a:off x="3352800" y="3126001"/>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25%</a:t>
            </a:r>
          </a:p>
        </p:txBody>
      </p:sp>
      <p:cxnSp>
        <p:nvCxnSpPr>
          <p:cNvPr id="38" name="Straight Connector 37"/>
          <p:cNvCxnSpPr/>
          <p:nvPr/>
        </p:nvCxnSpPr>
        <p:spPr>
          <a:xfrm>
            <a:off x="2895600" y="1747708"/>
            <a:ext cx="183058" cy="245106"/>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6596062" y="1460754"/>
            <a:ext cx="249290" cy="240792"/>
            <a:chOff x="5099140" y="1309474"/>
            <a:chExt cx="439257" cy="424283"/>
          </a:xfrm>
          <a:solidFill>
            <a:schemeClr val="bg1"/>
          </a:solidFill>
        </p:grpSpPr>
        <p:sp>
          <p:nvSpPr>
            <p:cNvPr id="41"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2"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3"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4"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5"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6"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7"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8"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49"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0"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1"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2"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4"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55" name="Group 54"/>
          <p:cNvGrpSpPr/>
          <p:nvPr/>
        </p:nvGrpSpPr>
        <p:grpSpPr>
          <a:xfrm>
            <a:off x="2163493" y="3401723"/>
            <a:ext cx="275228" cy="249773"/>
            <a:chOff x="5159039" y="3837700"/>
            <a:chExt cx="431771" cy="391838"/>
          </a:xfrm>
          <a:solidFill>
            <a:schemeClr val="bg1"/>
          </a:solidFill>
        </p:grpSpPr>
        <p:sp>
          <p:nvSpPr>
            <p:cNvPr id="56" name="Rectangle 72"/>
            <p:cNvSpPr>
              <a:spLocks noChangeArrowheads="1"/>
            </p:cNvSpPr>
            <p:nvPr/>
          </p:nvSpPr>
          <p:spPr bwMode="auto">
            <a:xfrm>
              <a:off x="5256374" y="3837700"/>
              <a:ext cx="242092" cy="6988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57" name="Freeform 73"/>
            <p:cNvSpPr>
              <a:spLocks noEditPoints="1"/>
            </p:cNvSpPr>
            <p:nvPr/>
          </p:nvSpPr>
          <p:spPr bwMode="auto">
            <a:xfrm>
              <a:off x="5159039" y="3930044"/>
              <a:ext cx="431771" cy="177201"/>
            </a:xfrm>
            <a:custGeom>
              <a:avLst/>
              <a:gdLst>
                <a:gd name="T0" fmla="*/ 124 w 130"/>
                <a:gd name="T1" fmla="*/ 0 h 53"/>
                <a:gd name="T2" fmla="*/ 6 w 130"/>
                <a:gd name="T3" fmla="*/ 0 h 53"/>
                <a:gd name="T4" fmla="*/ 0 w 130"/>
                <a:gd name="T5" fmla="*/ 7 h 53"/>
                <a:gd name="T6" fmla="*/ 0 w 130"/>
                <a:gd name="T7" fmla="*/ 53 h 53"/>
                <a:gd name="T8" fmla="*/ 19 w 130"/>
                <a:gd name="T9" fmla="*/ 53 h 53"/>
                <a:gd name="T10" fmla="*/ 19 w 130"/>
                <a:gd name="T11" fmla="*/ 25 h 53"/>
                <a:gd name="T12" fmla="*/ 111 w 130"/>
                <a:gd name="T13" fmla="*/ 25 h 53"/>
                <a:gd name="T14" fmla="*/ 111 w 130"/>
                <a:gd name="T15" fmla="*/ 53 h 53"/>
                <a:gd name="T16" fmla="*/ 130 w 130"/>
                <a:gd name="T17" fmla="*/ 53 h 53"/>
                <a:gd name="T18" fmla="*/ 130 w 130"/>
                <a:gd name="T19" fmla="*/ 7 h 53"/>
                <a:gd name="T20" fmla="*/ 124 w 130"/>
                <a:gd name="T21" fmla="*/ 0 h 53"/>
                <a:gd name="T22" fmla="*/ 18 w 130"/>
                <a:gd name="T23" fmla="*/ 16 h 53"/>
                <a:gd name="T24" fmla="*/ 13 w 130"/>
                <a:gd name="T25" fmla="*/ 11 h 53"/>
                <a:gd name="T26" fmla="*/ 18 w 130"/>
                <a:gd name="T27" fmla="*/ 6 h 53"/>
                <a:gd name="T28" fmla="*/ 23 w 130"/>
                <a:gd name="T29" fmla="*/ 11 h 53"/>
                <a:gd name="T30" fmla="*/ 18 w 130"/>
                <a:gd name="T31" fmla="*/ 16 h 53"/>
                <a:gd name="T32" fmla="*/ 117 w 130"/>
                <a:gd name="T33" fmla="*/ 13 h 53"/>
                <a:gd name="T34" fmla="*/ 29 w 130"/>
                <a:gd name="T35" fmla="*/ 13 h 53"/>
                <a:gd name="T36" fmla="*/ 29 w 130"/>
                <a:gd name="T37" fmla="*/ 7 h 53"/>
                <a:gd name="T38" fmla="*/ 117 w 130"/>
                <a:gd name="T39" fmla="*/ 7 h 53"/>
                <a:gd name="T40" fmla="*/ 117 w 130"/>
                <a:gd name="T41"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53">
                  <a:moveTo>
                    <a:pt x="124" y="0"/>
                  </a:moveTo>
                  <a:cubicBezTo>
                    <a:pt x="6" y="0"/>
                    <a:pt x="6" y="0"/>
                    <a:pt x="6" y="0"/>
                  </a:cubicBezTo>
                  <a:cubicBezTo>
                    <a:pt x="3" y="0"/>
                    <a:pt x="0" y="3"/>
                    <a:pt x="0" y="7"/>
                  </a:cubicBezTo>
                  <a:cubicBezTo>
                    <a:pt x="0" y="53"/>
                    <a:pt x="0" y="53"/>
                    <a:pt x="0" y="53"/>
                  </a:cubicBezTo>
                  <a:cubicBezTo>
                    <a:pt x="19" y="53"/>
                    <a:pt x="19" y="53"/>
                    <a:pt x="19" y="53"/>
                  </a:cubicBezTo>
                  <a:cubicBezTo>
                    <a:pt x="19" y="25"/>
                    <a:pt x="19" y="25"/>
                    <a:pt x="19" y="25"/>
                  </a:cubicBezTo>
                  <a:cubicBezTo>
                    <a:pt x="111" y="25"/>
                    <a:pt x="111" y="25"/>
                    <a:pt x="111" y="25"/>
                  </a:cubicBezTo>
                  <a:cubicBezTo>
                    <a:pt x="111" y="53"/>
                    <a:pt x="111" y="53"/>
                    <a:pt x="111" y="53"/>
                  </a:cubicBezTo>
                  <a:cubicBezTo>
                    <a:pt x="130" y="53"/>
                    <a:pt x="130" y="53"/>
                    <a:pt x="130" y="53"/>
                  </a:cubicBezTo>
                  <a:cubicBezTo>
                    <a:pt x="130" y="7"/>
                    <a:pt x="130" y="7"/>
                    <a:pt x="130" y="7"/>
                  </a:cubicBezTo>
                  <a:cubicBezTo>
                    <a:pt x="130" y="3"/>
                    <a:pt x="127" y="0"/>
                    <a:pt x="124" y="0"/>
                  </a:cubicBezTo>
                  <a:close/>
                  <a:moveTo>
                    <a:pt x="18" y="16"/>
                  </a:moveTo>
                  <a:cubicBezTo>
                    <a:pt x="15" y="16"/>
                    <a:pt x="13" y="14"/>
                    <a:pt x="13" y="11"/>
                  </a:cubicBezTo>
                  <a:cubicBezTo>
                    <a:pt x="13" y="8"/>
                    <a:pt x="15" y="6"/>
                    <a:pt x="18" y="6"/>
                  </a:cubicBezTo>
                  <a:cubicBezTo>
                    <a:pt x="21" y="6"/>
                    <a:pt x="23" y="8"/>
                    <a:pt x="23" y="11"/>
                  </a:cubicBezTo>
                  <a:cubicBezTo>
                    <a:pt x="23" y="14"/>
                    <a:pt x="21" y="16"/>
                    <a:pt x="18" y="16"/>
                  </a:cubicBezTo>
                  <a:close/>
                  <a:moveTo>
                    <a:pt x="117" y="13"/>
                  </a:moveTo>
                  <a:cubicBezTo>
                    <a:pt x="29" y="13"/>
                    <a:pt x="29" y="13"/>
                    <a:pt x="29" y="13"/>
                  </a:cubicBezTo>
                  <a:cubicBezTo>
                    <a:pt x="29" y="7"/>
                    <a:pt x="29" y="7"/>
                    <a:pt x="29" y="7"/>
                  </a:cubicBezTo>
                  <a:cubicBezTo>
                    <a:pt x="117" y="7"/>
                    <a:pt x="117" y="7"/>
                    <a:pt x="117" y="7"/>
                  </a:cubicBezTo>
                  <a:lnTo>
                    <a:pt x="117"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8" name="Freeform 74"/>
            <p:cNvSpPr/>
            <p:nvPr/>
          </p:nvSpPr>
          <p:spPr bwMode="auto">
            <a:xfrm>
              <a:off x="5248887" y="4039859"/>
              <a:ext cx="252075" cy="189679"/>
            </a:xfrm>
            <a:custGeom>
              <a:avLst/>
              <a:gdLst>
                <a:gd name="T0" fmla="*/ 66 w 76"/>
                <a:gd name="T1" fmla="*/ 49 h 57"/>
                <a:gd name="T2" fmla="*/ 25 w 76"/>
                <a:gd name="T3" fmla="*/ 49 h 57"/>
                <a:gd name="T4" fmla="*/ 10 w 76"/>
                <a:gd name="T5" fmla="*/ 49 h 57"/>
                <a:gd name="T6" fmla="*/ 10 w 76"/>
                <a:gd name="T7" fmla="*/ 0 h 57"/>
                <a:gd name="T8" fmla="*/ 1 w 76"/>
                <a:gd name="T9" fmla="*/ 0 h 57"/>
                <a:gd name="T10" fmla="*/ 1 w 76"/>
                <a:gd name="T11" fmla="*/ 50 h 57"/>
                <a:gd name="T12" fmla="*/ 8 w 76"/>
                <a:gd name="T13" fmla="*/ 57 h 57"/>
                <a:gd name="T14" fmla="*/ 69 w 76"/>
                <a:gd name="T15" fmla="*/ 57 h 57"/>
                <a:gd name="T16" fmla="*/ 76 w 76"/>
                <a:gd name="T17" fmla="*/ 48 h 57"/>
                <a:gd name="T18" fmla="*/ 76 w 76"/>
                <a:gd name="T19" fmla="*/ 0 h 57"/>
                <a:gd name="T20" fmla="*/ 66 w 76"/>
                <a:gd name="T21" fmla="*/ 0 h 57"/>
                <a:gd name="T22" fmla="*/ 66 w 76"/>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 h="57">
                  <a:moveTo>
                    <a:pt x="66" y="49"/>
                  </a:moveTo>
                  <a:cubicBezTo>
                    <a:pt x="25" y="49"/>
                    <a:pt x="25" y="49"/>
                    <a:pt x="25" y="49"/>
                  </a:cubicBezTo>
                  <a:cubicBezTo>
                    <a:pt x="10" y="49"/>
                    <a:pt x="10" y="49"/>
                    <a:pt x="10" y="49"/>
                  </a:cubicBezTo>
                  <a:cubicBezTo>
                    <a:pt x="10" y="0"/>
                    <a:pt x="10" y="0"/>
                    <a:pt x="10" y="0"/>
                  </a:cubicBezTo>
                  <a:cubicBezTo>
                    <a:pt x="1" y="0"/>
                    <a:pt x="1" y="0"/>
                    <a:pt x="1" y="0"/>
                  </a:cubicBezTo>
                  <a:cubicBezTo>
                    <a:pt x="1" y="50"/>
                    <a:pt x="1" y="50"/>
                    <a:pt x="1" y="50"/>
                  </a:cubicBezTo>
                  <a:cubicBezTo>
                    <a:pt x="1" y="50"/>
                    <a:pt x="0" y="57"/>
                    <a:pt x="8" y="57"/>
                  </a:cubicBezTo>
                  <a:cubicBezTo>
                    <a:pt x="16" y="57"/>
                    <a:pt x="69" y="57"/>
                    <a:pt x="69" y="57"/>
                  </a:cubicBezTo>
                  <a:cubicBezTo>
                    <a:pt x="75" y="57"/>
                    <a:pt x="76" y="53"/>
                    <a:pt x="76" y="48"/>
                  </a:cubicBezTo>
                  <a:cubicBezTo>
                    <a:pt x="76" y="0"/>
                    <a:pt x="76" y="0"/>
                    <a:pt x="76" y="0"/>
                  </a:cubicBezTo>
                  <a:cubicBezTo>
                    <a:pt x="66" y="0"/>
                    <a:pt x="66" y="0"/>
                    <a:pt x="66" y="0"/>
                  </a:cubicBezTo>
                  <a:lnTo>
                    <a:pt x="66" y="4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9" name="Rectangle 75"/>
            <p:cNvSpPr>
              <a:spLocks noChangeArrowheads="1"/>
            </p:cNvSpPr>
            <p:nvPr/>
          </p:nvSpPr>
          <p:spPr bwMode="auto">
            <a:xfrm>
              <a:off x="5293811" y="4082286"/>
              <a:ext cx="157235"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60" name="Rectangle 76"/>
            <p:cNvSpPr>
              <a:spLocks noChangeArrowheads="1"/>
            </p:cNvSpPr>
            <p:nvPr/>
          </p:nvSpPr>
          <p:spPr bwMode="auto">
            <a:xfrm>
              <a:off x="5298803" y="4142185"/>
              <a:ext cx="152243" cy="2745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61" name="Group 60"/>
          <p:cNvGrpSpPr/>
          <p:nvPr/>
        </p:nvGrpSpPr>
        <p:grpSpPr>
          <a:xfrm>
            <a:off x="2152940" y="1617265"/>
            <a:ext cx="296334" cy="260887"/>
            <a:chOff x="6040049" y="4182118"/>
            <a:chExt cx="521619" cy="459224"/>
          </a:xfrm>
          <a:solidFill>
            <a:schemeClr val="bg1"/>
          </a:solidFill>
        </p:grpSpPr>
        <p:sp>
          <p:nvSpPr>
            <p:cNvPr id="62"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3"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4"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6"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67" name="Group 66"/>
          <p:cNvGrpSpPr/>
          <p:nvPr/>
        </p:nvGrpSpPr>
        <p:grpSpPr>
          <a:xfrm>
            <a:off x="6619683" y="2699544"/>
            <a:ext cx="202049" cy="229919"/>
            <a:chOff x="2927811" y="2108124"/>
            <a:chExt cx="361887" cy="411804"/>
          </a:xfrm>
          <a:solidFill>
            <a:schemeClr val="bg1"/>
          </a:solidFill>
        </p:grpSpPr>
        <p:sp>
          <p:nvSpPr>
            <p:cNvPr id="68" name="Freeform 68"/>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69"/>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70"/>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71"/>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72" name="Freeform 145"/>
          <p:cNvSpPr/>
          <p:nvPr/>
        </p:nvSpPr>
        <p:spPr bwMode="auto">
          <a:xfrm>
            <a:off x="6580897" y="4002406"/>
            <a:ext cx="279620" cy="219701"/>
          </a:xfrm>
          <a:custGeom>
            <a:avLst/>
            <a:gdLst>
              <a:gd name="T0" fmla="*/ 145 w 147"/>
              <a:gd name="T1" fmla="*/ 47 h 116"/>
              <a:gd name="T2" fmla="*/ 118 w 147"/>
              <a:gd name="T3" fmla="*/ 30 h 116"/>
              <a:gd name="T4" fmla="*/ 114 w 147"/>
              <a:gd name="T5" fmla="*/ 31 h 116"/>
              <a:gd name="T6" fmla="*/ 114 w 147"/>
              <a:gd name="T7" fmla="*/ 38 h 116"/>
              <a:gd name="T8" fmla="*/ 110 w 147"/>
              <a:gd name="T9" fmla="*/ 38 h 116"/>
              <a:gd name="T10" fmla="*/ 81 w 147"/>
              <a:gd name="T11" fmla="*/ 38 h 116"/>
              <a:gd name="T12" fmla="*/ 81 w 147"/>
              <a:gd name="T13" fmla="*/ 11 h 116"/>
              <a:gd name="T14" fmla="*/ 84 w 147"/>
              <a:gd name="T15" fmla="*/ 6 h 116"/>
              <a:gd name="T16" fmla="*/ 79 w 147"/>
              <a:gd name="T17" fmla="*/ 0 h 116"/>
              <a:gd name="T18" fmla="*/ 70 w 147"/>
              <a:gd name="T19" fmla="*/ 0 h 116"/>
              <a:gd name="T20" fmla="*/ 65 w 147"/>
              <a:gd name="T21" fmla="*/ 6 h 116"/>
              <a:gd name="T22" fmla="*/ 68 w 147"/>
              <a:gd name="T23" fmla="*/ 11 h 116"/>
              <a:gd name="T24" fmla="*/ 68 w 147"/>
              <a:gd name="T25" fmla="*/ 17 h 116"/>
              <a:gd name="T26" fmla="*/ 37 w 147"/>
              <a:gd name="T27" fmla="*/ 17 h 116"/>
              <a:gd name="T28" fmla="*/ 32 w 147"/>
              <a:gd name="T29" fmla="*/ 17 h 116"/>
              <a:gd name="T30" fmla="*/ 32 w 147"/>
              <a:gd name="T31" fmla="*/ 9 h 116"/>
              <a:gd name="T32" fmla="*/ 28 w 147"/>
              <a:gd name="T33" fmla="*/ 9 h 116"/>
              <a:gd name="T34" fmla="*/ 2 w 147"/>
              <a:gd name="T35" fmla="*/ 27 h 116"/>
              <a:gd name="T36" fmla="*/ 1 w 147"/>
              <a:gd name="T37" fmla="*/ 29 h 116"/>
              <a:gd name="T38" fmla="*/ 29 w 147"/>
              <a:gd name="T39" fmla="*/ 47 h 116"/>
              <a:gd name="T40" fmla="*/ 32 w 147"/>
              <a:gd name="T41" fmla="*/ 46 h 116"/>
              <a:gd name="T42" fmla="*/ 32 w 147"/>
              <a:gd name="T43" fmla="*/ 39 h 116"/>
              <a:gd name="T44" fmla="*/ 37 w 147"/>
              <a:gd name="T45" fmla="*/ 39 h 116"/>
              <a:gd name="T46" fmla="*/ 68 w 147"/>
              <a:gd name="T47" fmla="*/ 39 h 116"/>
              <a:gd name="T48" fmla="*/ 68 w 147"/>
              <a:gd name="T49" fmla="*/ 109 h 116"/>
              <a:gd name="T50" fmla="*/ 65 w 147"/>
              <a:gd name="T51" fmla="*/ 108 h 116"/>
              <a:gd name="T52" fmla="*/ 68 w 147"/>
              <a:gd name="T53" fmla="*/ 115 h 116"/>
              <a:gd name="T54" fmla="*/ 63 w 147"/>
              <a:gd name="T55" fmla="*/ 111 h 116"/>
              <a:gd name="T56" fmla="*/ 65 w 147"/>
              <a:gd name="T57" fmla="*/ 116 h 116"/>
              <a:gd name="T58" fmla="*/ 68 w 147"/>
              <a:gd name="T59" fmla="*/ 116 h 116"/>
              <a:gd name="T60" fmla="*/ 68 w 147"/>
              <a:gd name="T61" fmla="*/ 116 h 116"/>
              <a:gd name="T62" fmla="*/ 68 w 147"/>
              <a:gd name="T63" fmla="*/ 116 h 116"/>
              <a:gd name="T64" fmla="*/ 73 w 147"/>
              <a:gd name="T65" fmla="*/ 116 h 116"/>
              <a:gd name="T66" fmla="*/ 78 w 147"/>
              <a:gd name="T67" fmla="*/ 116 h 116"/>
              <a:gd name="T68" fmla="*/ 81 w 147"/>
              <a:gd name="T69" fmla="*/ 116 h 116"/>
              <a:gd name="T70" fmla="*/ 83 w 147"/>
              <a:gd name="T71" fmla="*/ 116 h 116"/>
              <a:gd name="T72" fmla="*/ 83 w 147"/>
              <a:gd name="T73" fmla="*/ 116 h 116"/>
              <a:gd name="T74" fmla="*/ 86 w 147"/>
              <a:gd name="T75" fmla="*/ 116 h 116"/>
              <a:gd name="T76" fmla="*/ 88 w 147"/>
              <a:gd name="T77" fmla="*/ 111 h 116"/>
              <a:gd name="T78" fmla="*/ 83 w 147"/>
              <a:gd name="T79" fmla="*/ 115 h 116"/>
              <a:gd name="T80" fmla="*/ 87 w 147"/>
              <a:gd name="T81" fmla="*/ 108 h 116"/>
              <a:gd name="T82" fmla="*/ 81 w 147"/>
              <a:gd name="T83" fmla="*/ 111 h 116"/>
              <a:gd name="T84" fmla="*/ 81 w 147"/>
              <a:gd name="T85" fmla="*/ 59 h 116"/>
              <a:gd name="T86" fmla="*/ 110 w 147"/>
              <a:gd name="T87" fmla="*/ 59 h 116"/>
              <a:gd name="T88" fmla="*/ 115 w 147"/>
              <a:gd name="T89" fmla="*/ 59 h 116"/>
              <a:gd name="T90" fmla="*/ 115 w 147"/>
              <a:gd name="T91" fmla="*/ 68 h 116"/>
              <a:gd name="T92" fmla="*/ 118 w 147"/>
              <a:gd name="T93" fmla="*/ 68 h 116"/>
              <a:gd name="T94" fmla="*/ 145 w 147"/>
              <a:gd name="T95" fmla="*/ 50 h 116"/>
              <a:gd name="T96" fmla="*/ 145 w 147"/>
              <a:gd name="T9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116">
                <a:moveTo>
                  <a:pt x="145" y="47"/>
                </a:moveTo>
                <a:cubicBezTo>
                  <a:pt x="143" y="46"/>
                  <a:pt x="118" y="30"/>
                  <a:pt x="118" y="30"/>
                </a:cubicBezTo>
                <a:cubicBezTo>
                  <a:pt x="118" y="30"/>
                  <a:pt x="114" y="28"/>
                  <a:pt x="114" y="31"/>
                </a:cubicBezTo>
                <a:cubicBezTo>
                  <a:pt x="114" y="33"/>
                  <a:pt x="114" y="38"/>
                  <a:pt x="114" y="38"/>
                </a:cubicBezTo>
                <a:cubicBezTo>
                  <a:pt x="114" y="38"/>
                  <a:pt x="112" y="38"/>
                  <a:pt x="110" y="38"/>
                </a:cubicBezTo>
                <a:cubicBezTo>
                  <a:pt x="102" y="38"/>
                  <a:pt x="89" y="38"/>
                  <a:pt x="81" y="38"/>
                </a:cubicBezTo>
                <a:cubicBezTo>
                  <a:pt x="81" y="11"/>
                  <a:pt x="81" y="11"/>
                  <a:pt x="81" y="11"/>
                </a:cubicBezTo>
                <a:cubicBezTo>
                  <a:pt x="83" y="10"/>
                  <a:pt x="84" y="8"/>
                  <a:pt x="84" y="6"/>
                </a:cubicBezTo>
                <a:cubicBezTo>
                  <a:pt x="84" y="3"/>
                  <a:pt x="82" y="0"/>
                  <a:pt x="79" y="0"/>
                </a:cubicBezTo>
                <a:cubicBezTo>
                  <a:pt x="70" y="0"/>
                  <a:pt x="70" y="0"/>
                  <a:pt x="70" y="0"/>
                </a:cubicBezTo>
                <a:cubicBezTo>
                  <a:pt x="67" y="0"/>
                  <a:pt x="65" y="3"/>
                  <a:pt x="65" y="6"/>
                </a:cubicBezTo>
                <a:cubicBezTo>
                  <a:pt x="65" y="8"/>
                  <a:pt x="66" y="10"/>
                  <a:pt x="68" y="11"/>
                </a:cubicBezTo>
                <a:cubicBezTo>
                  <a:pt x="68" y="17"/>
                  <a:pt x="68" y="17"/>
                  <a:pt x="68" y="17"/>
                </a:cubicBezTo>
                <a:cubicBezTo>
                  <a:pt x="60" y="17"/>
                  <a:pt x="45" y="17"/>
                  <a:pt x="37" y="17"/>
                </a:cubicBezTo>
                <a:cubicBezTo>
                  <a:pt x="34" y="17"/>
                  <a:pt x="32" y="17"/>
                  <a:pt x="32" y="17"/>
                </a:cubicBezTo>
                <a:cubicBezTo>
                  <a:pt x="32" y="17"/>
                  <a:pt x="32" y="12"/>
                  <a:pt x="32" y="9"/>
                </a:cubicBezTo>
                <a:cubicBezTo>
                  <a:pt x="32" y="7"/>
                  <a:pt x="28" y="9"/>
                  <a:pt x="28" y="9"/>
                </a:cubicBezTo>
                <a:cubicBezTo>
                  <a:pt x="2" y="27"/>
                  <a:pt x="2" y="27"/>
                  <a:pt x="2" y="27"/>
                </a:cubicBezTo>
                <a:cubicBezTo>
                  <a:pt x="2" y="27"/>
                  <a:pt x="0" y="28"/>
                  <a:pt x="1" y="29"/>
                </a:cubicBezTo>
                <a:cubicBezTo>
                  <a:pt x="4" y="31"/>
                  <a:pt x="29" y="47"/>
                  <a:pt x="29" y="47"/>
                </a:cubicBezTo>
                <a:cubicBezTo>
                  <a:pt x="29" y="47"/>
                  <a:pt x="32" y="49"/>
                  <a:pt x="32" y="46"/>
                </a:cubicBezTo>
                <a:cubicBezTo>
                  <a:pt x="32" y="43"/>
                  <a:pt x="32" y="39"/>
                  <a:pt x="32" y="39"/>
                </a:cubicBezTo>
                <a:cubicBezTo>
                  <a:pt x="32" y="39"/>
                  <a:pt x="34" y="39"/>
                  <a:pt x="37" y="39"/>
                </a:cubicBezTo>
                <a:cubicBezTo>
                  <a:pt x="45" y="39"/>
                  <a:pt x="60" y="39"/>
                  <a:pt x="68" y="39"/>
                </a:cubicBezTo>
                <a:cubicBezTo>
                  <a:pt x="68" y="109"/>
                  <a:pt x="68" y="109"/>
                  <a:pt x="68" y="109"/>
                </a:cubicBezTo>
                <a:cubicBezTo>
                  <a:pt x="66" y="108"/>
                  <a:pt x="65" y="108"/>
                  <a:pt x="65" y="108"/>
                </a:cubicBezTo>
                <a:cubicBezTo>
                  <a:pt x="68" y="110"/>
                  <a:pt x="68" y="114"/>
                  <a:pt x="68" y="115"/>
                </a:cubicBezTo>
                <a:cubicBezTo>
                  <a:pt x="66" y="111"/>
                  <a:pt x="63" y="111"/>
                  <a:pt x="63" y="111"/>
                </a:cubicBezTo>
                <a:cubicBezTo>
                  <a:pt x="65" y="113"/>
                  <a:pt x="65" y="116"/>
                  <a:pt x="65" y="116"/>
                </a:cubicBezTo>
                <a:cubicBezTo>
                  <a:pt x="68" y="116"/>
                  <a:pt x="68" y="116"/>
                  <a:pt x="68" y="116"/>
                </a:cubicBezTo>
                <a:cubicBezTo>
                  <a:pt x="68" y="116"/>
                  <a:pt x="68" y="116"/>
                  <a:pt x="68" y="116"/>
                </a:cubicBezTo>
                <a:cubicBezTo>
                  <a:pt x="68" y="116"/>
                  <a:pt x="68" y="116"/>
                  <a:pt x="68" y="116"/>
                </a:cubicBezTo>
                <a:cubicBezTo>
                  <a:pt x="73" y="116"/>
                  <a:pt x="73" y="116"/>
                  <a:pt x="73" y="116"/>
                </a:cubicBezTo>
                <a:cubicBezTo>
                  <a:pt x="78" y="116"/>
                  <a:pt x="78" y="116"/>
                  <a:pt x="78" y="116"/>
                </a:cubicBezTo>
                <a:cubicBezTo>
                  <a:pt x="81" y="116"/>
                  <a:pt x="81" y="116"/>
                  <a:pt x="81" y="116"/>
                </a:cubicBezTo>
                <a:cubicBezTo>
                  <a:pt x="83" y="116"/>
                  <a:pt x="83" y="116"/>
                  <a:pt x="83" y="116"/>
                </a:cubicBezTo>
                <a:cubicBezTo>
                  <a:pt x="83" y="116"/>
                  <a:pt x="83" y="116"/>
                  <a:pt x="83" y="116"/>
                </a:cubicBezTo>
                <a:cubicBezTo>
                  <a:pt x="86" y="116"/>
                  <a:pt x="86" y="116"/>
                  <a:pt x="86" y="116"/>
                </a:cubicBezTo>
                <a:cubicBezTo>
                  <a:pt x="86" y="116"/>
                  <a:pt x="86" y="113"/>
                  <a:pt x="88" y="111"/>
                </a:cubicBezTo>
                <a:cubicBezTo>
                  <a:pt x="88" y="111"/>
                  <a:pt x="85" y="111"/>
                  <a:pt x="83" y="115"/>
                </a:cubicBezTo>
                <a:cubicBezTo>
                  <a:pt x="83" y="114"/>
                  <a:pt x="84" y="110"/>
                  <a:pt x="87" y="108"/>
                </a:cubicBezTo>
                <a:cubicBezTo>
                  <a:pt x="87" y="108"/>
                  <a:pt x="84" y="107"/>
                  <a:pt x="81" y="111"/>
                </a:cubicBezTo>
                <a:cubicBezTo>
                  <a:pt x="81" y="59"/>
                  <a:pt x="81" y="59"/>
                  <a:pt x="81" y="59"/>
                </a:cubicBezTo>
                <a:cubicBezTo>
                  <a:pt x="89" y="59"/>
                  <a:pt x="102" y="59"/>
                  <a:pt x="110" y="59"/>
                </a:cubicBezTo>
                <a:cubicBezTo>
                  <a:pt x="113" y="59"/>
                  <a:pt x="115" y="59"/>
                  <a:pt x="115" y="59"/>
                </a:cubicBezTo>
                <a:cubicBezTo>
                  <a:pt x="115" y="59"/>
                  <a:pt x="115" y="65"/>
                  <a:pt x="115" y="68"/>
                </a:cubicBezTo>
                <a:cubicBezTo>
                  <a:pt x="115" y="70"/>
                  <a:pt x="118" y="68"/>
                  <a:pt x="118" y="68"/>
                </a:cubicBezTo>
                <a:cubicBezTo>
                  <a:pt x="145" y="50"/>
                  <a:pt x="145" y="50"/>
                  <a:pt x="145" y="50"/>
                </a:cubicBezTo>
                <a:cubicBezTo>
                  <a:pt x="145" y="50"/>
                  <a:pt x="147" y="49"/>
                  <a:pt x="145" y="47"/>
                </a:cubicBezTo>
                <a:close/>
              </a:path>
            </a:pathLst>
          </a:custGeom>
          <a:solidFill>
            <a:schemeClr val="bg1"/>
          </a:solidFill>
          <a:ln>
            <a:noFill/>
          </a:ln>
        </p:spPr>
        <p:txBody>
          <a:bodyPr vert="horz" wrap="square" lIns="91440" tIns="45720" rIns="91440" bIns="45720" numCol="1" anchor="t" anchorCtr="0" compatLnSpc="1"/>
          <a:lstStyle/>
          <a:p>
            <a:endParaRPr lang="en-US"/>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additive="base">
                                        <p:cTn id="24" dur="250" fill="hold"/>
                                        <p:tgtEl>
                                          <p:spTgt spid="9"/>
                                        </p:tgtEl>
                                        <p:attrNameLst>
                                          <p:attrName>ppt_x</p:attrName>
                                        </p:attrNameLst>
                                      </p:cBhvr>
                                      <p:tavLst>
                                        <p:tav tm="0">
                                          <p:val>
                                            <p:strVal val="#ppt_x"/>
                                          </p:val>
                                        </p:tav>
                                        <p:tav tm="100000">
                                          <p:val>
                                            <p:strVal val="#ppt_x"/>
                                          </p:val>
                                        </p:tav>
                                      </p:tavLst>
                                    </p:anim>
                                    <p:anim calcmode="lin" valueType="num">
                                      <p:cBhvr additive="base">
                                        <p:cTn id="25" dur="250" fill="hold"/>
                                        <p:tgtEl>
                                          <p:spTgt spid="9"/>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250" fill="hold"/>
                                        <p:tgtEl>
                                          <p:spTgt spid="38"/>
                                        </p:tgtEl>
                                        <p:attrNameLst>
                                          <p:attrName>ppt_x</p:attrName>
                                        </p:attrNameLst>
                                      </p:cBhvr>
                                      <p:tavLst>
                                        <p:tav tm="0">
                                          <p:val>
                                            <p:strVal val="#ppt_x"/>
                                          </p:val>
                                        </p:tav>
                                        <p:tav tm="100000">
                                          <p:val>
                                            <p:strVal val="#ppt_x"/>
                                          </p:val>
                                        </p:tav>
                                      </p:tavLst>
                                    </p:anim>
                                    <p:anim calcmode="lin" valueType="num">
                                      <p:cBhvr additive="base">
                                        <p:cTn id="35" dur="25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250" fill="hold"/>
                                        <p:tgtEl>
                                          <p:spTgt spid="33"/>
                                        </p:tgtEl>
                                        <p:attrNameLst>
                                          <p:attrName>ppt_x</p:attrName>
                                        </p:attrNameLst>
                                      </p:cBhvr>
                                      <p:tavLst>
                                        <p:tav tm="0">
                                          <p:val>
                                            <p:strVal val="#ppt_x"/>
                                          </p:val>
                                        </p:tav>
                                        <p:tav tm="100000">
                                          <p:val>
                                            <p:strVal val="#ppt_x"/>
                                          </p:val>
                                        </p:tav>
                                      </p:tavLst>
                                    </p:anim>
                                    <p:anim calcmode="lin" valueType="num">
                                      <p:cBhvr additive="base">
                                        <p:cTn id="40" dur="250" fill="hold"/>
                                        <p:tgtEl>
                                          <p:spTgt spid="33"/>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additive="base">
                                        <p:cTn id="44" dur="250" fill="hold"/>
                                        <p:tgtEl>
                                          <p:spTgt spid="25"/>
                                        </p:tgtEl>
                                        <p:attrNameLst>
                                          <p:attrName>ppt_x</p:attrName>
                                        </p:attrNameLst>
                                      </p:cBhvr>
                                      <p:tavLst>
                                        <p:tav tm="0">
                                          <p:val>
                                            <p:strVal val="#ppt_x"/>
                                          </p:val>
                                        </p:tav>
                                        <p:tav tm="100000">
                                          <p:val>
                                            <p:strVal val="#ppt_x"/>
                                          </p:val>
                                        </p:tav>
                                      </p:tavLst>
                                    </p:anim>
                                    <p:anim calcmode="lin" valueType="num">
                                      <p:cBhvr additive="base">
                                        <p:cTn id="45" dur="250" fill="hold"/>
                                        <p:tgtEl>
                                          <p:spTgt spid="2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250" fill="hold"/>
                                        <p:tgtEl>
                                          <p:spTgt spid="61"/>
                                        </p:tgtEl>
                                        <p:attrNameLst>
                                          <p:attrName>ppt_x</p:attrName>
                                        </p:attrNameLst>
                                      </p:cBhvr>
                                      <p:tavLst>
                                        <p:tav tm="0">
                                          <p:val>
                                            <p:strVal val="#ppt_x"/>
                                          </p:val>
                                        </p:tav>
                                        <p:tav tm="100000">
                                          <p:val>
                                            <p:strVal val="#ppt_x"/>
                                          </p:val>
                                        </p:tav>
                                      </p:tavLst>
                                    </p:anim>
                                    <p:anim calcmode="lin" valueType="num">
                                      <p:cBhvr additive="base">
                                        <p:cTn id="50" dur="250" fill="hold"/>
                                        <p:tgtEl>
                                          <p:spTgt spid="6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 calcmode="lin" valueType="num">
                                      <p:cBhvr additive="base">
                                        <p:cTn id="54" dur="250" fill="hold"/>
                                        <p:tgtEl>
                                          <p:spTgt spid="24"/>
                                        </p:tgtEl>
                                        <p:attrNameLst>
                                          <p:attrName>ppt_x</p:attrName>
                                        </p:attrNameLst>
                                      </p:cBhvr>
                                      <p:tavLst>
                                        <p:tav tm="0">
                                          <p:val>
                                            <p:strVal val="#ppt_x"/>
                                          </p:val>
                                        </p:tav>
                                        <p:tav tm="100000">
                                          <p:val>
                                            <p:strVal val="#ppt_x"/>
                                          </p:val>
                                        </p:tav>
                                      </p:tavLst>
                                    </p:anim>
                                    <p:anim calcmode="lin" valueType="num">
                                      <p:cBhvr additive="base">
                                        <p:cTn id="55" dur="250" fill="hold"/>
                                        <p:tgtEl>
                                          <p:spTgt spid="2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additive="base">
                                        <p:cTn id="59" dur="250" fill="hold"/>
                                        <p:tgtEl>
                                          <p:spTgt spid="7"/>
                                        </p:tgtEl>
                                        <p:attrNameLst>
                                          <p:attrName>ppt_x</p:attrName>
                                        </p:attrNameLst>
                                      </p:cBhvr>
                                      <p:tavLst>
                                        <p:tav tm="0">
                                          <p:val>
                                            <p:strVal val="#ppt_x"/>
                                          </p:val>
                                        </p:tav>
                                        <p:tav tm="100000">
                                          <p:val>
                                            <p:strVal val="#ppt_x"/>
                                          </p:val>
                                        </p:tav>
                                      </p:tavLst>
                                    </p:anim>
                                    <p:anim calcmode="lin" valueType="num">
                                      <p:cBhvr additive="base">
                                        <p:cTn id="60" dur="250" fill="hold"/>
                                        <p:tgtEl>
                                          <p:spTgt spid="7"/>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additive="base">
                                        <p:cTn id="64" dur="250" fill="hold"/>
                                        <p:tgtEl>
                                          <p:spTgt spid="31"/>
                                        </p:tgtEl>
                                        <p:attrNameLst>
                                          <p:attrName>ppt_x</p:attrName>
                                        </p:attrNameLst>
                                      </p:cBhvr>
                                      <p:tavLst>
                                        <p:tav tm="0">
                                          <p:val>
                                            <p:strVal val="#ppt_x"/>
                                          </p:val>
                                        </p:tav>
                                        <p:tav tm="100000">
                                          <p:val>
                                            <p:strVal val="#ppt_x"/>
                                          </p:val>
                                        </p:tav>
                                      </p:tavLst>
                                    </p:anim>
                                    <p:anim calcmode="lin" valueType="num">
                                      <p:cBhvr additive="base">
                                        <p:cTn id="65" dur="250" fill="hold"/>
                                        <p:tgtEl>
                                          <p:spTgt spid="31"/>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36"/>
                                        </p:tgtEl>
                                        <p:attrNameLst>
                                          <p:attrName>style.visibility</p:attrName>
                                        </p:attrNameLst>
                                      </p:cBhvr>
                                      <p:to>
                                        <p:strVal val="visible"/>
                                      </p:to>
                                    </p:set>
                                    <p:anim calcmode="lin" valueType="num">
                                      <p:cBhvr additive="base">
                                        <p:cTn id="69" dur="250" fill="hold"/>
                                        <p:tgtEl>
                                          <p:spTgt spid="36"/>
                                        </p:tgtEl>
                                        <p:attrNameLst>
                                          <p:attrName>ppt_x</p:attrName>
                                        </p:attrNameLst>
                                      </p:cBhvr>
                                      <p:tavLst>
                                        <p:tav tm="0">
                                          <p:val>
                                            <p:strVal val="#ppt_x"/>
                                          </p:val>
                                        </p:tav>
                                        <p:tav tm="100000">
                                          <p:val>
                                            <p:strVal val="#ppt_x"/>
                                          </p:val>
                                        </p:tav>
                                      </p:tavLst>
                                    </p:anim>
                                    <p:anim calcmode="lin" valueType="num">
                                      <p:cBhvr additive="base">
                                        <p:cTn id="70" dur="250" fill="hold"/>
                                        <p:tgtEl>
                                          <p:spTgt spid="36"/>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 calcmode="lin" valueType="num">
                                      <p:cBhvr additive="base">
                                        <p:cTn id="74" dur="250" fill="hold"/>
                                        <p:tgtEl>
                                          <p:spTgt spid="27"/>
                                        </p:tgtEl>
                                        <p:attrNameLst>
                                          <p:attrName>ppt_x</p:attrName>
                                        </p:attrNameLst>
                                      </p:cBhvr>
                                      <p:tavLst>
                                        <p:tav tm="0">
                                          <p:val>
                                            <p:strVal val="#ppt_x"/>
                                          </p:val>
                                        </p:tav>
                                        <p:tav tm="100000">
                                          <p:val>
                                            <p:strVal val="#ppt_x"/>
                                          </p:val>
                                        </p:tav>
                                      </p:tavLst>
                                    </p:anim>
                                    <p:anim calcmode="lin" valueType="num">
                                      <p:cBhvr additive="base">
                                        <p:cTn id="75" dur="250" fill="hold"/>
                                        <p:tgtEl>
                                          <p:spTgt spid="27"/>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55"/>
                                        </p:tgtEl>
                                        <p:attrNameLst>
                                          <p:attrName>style.visibility</p:attrName>
                                        </p:attrNameLst>
                                      </p:cBhvr>
                                      <p:to>
                                        <p:strVal val="visible"/>
                                      </p:to>
                                    </p:set>
                                    <p:anim calcmode="lin" valueType="num">
                                      <p:cBhvr additive="base">
                                        <p:cTn id="79" dur="250" fill="hold"/>
                                        <p:tgtEl>
                                          <p:spTgt spid="55"/>
                                        </p:tgtEl>
                                        <p:attrNameLst>
                                          <p:attrName>ppt_x</p:attrName>
                                        </p:attrNameLst>
                                      </p:cBhvr>
                                      <p:tavLst>
                                        <p:tav tm="0">
                                          <p:val>
                                            <p:strVal val="#ppt_x"/>
                                          </p:val>
                                        </p:tav>
                                        <p:tav tm="100000">
                                          <p:val>
                                            <p:strVal val="#ppt_x"/>
                                          </p:val>
                                        </p:tav>
                                      </p:tavLst>
                                    </p:anim>
                                    <p:anim calcmode="lin" valueType="num">
                                      <p:cBhvr additive="base">
                                        <p:cTn id="80" dur="250" fill="hold"/>
                                        <p:tgtEl>
                                          <p:spTgt spid="5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6"/>
                                        </p:tgtEl>
                                        <p:attrNameLst>
                                          <p:attrName>style.visibility</p:attrName>
                                        </p:attrNameLst>
                                      </p:cBhvr>
                                      <p:to>
                                        <p:strVal val="visible"/>
                                      </p:to>
                                    </p:set>
                                    <p:anim calcmode="lin" valueType="num">
                                      <p:cBhvr additive="base">
                                        <p:cTn id="84" dur="250" fill="hold"/>
                                        <p:tgtEl>
                                          <p:spTgt spid="26"/>
                                        </p:tgtEl>
                                        <p:attrNameLst>
                                          <p:attrName>ppt_x</p:attrName>
                                        </p:attrNameLst>
                                      </p:cBhvr>
                                      <p:tavLst>
                                        <p:tav tm="0">
                                          <p:val>
                                            <p:strVal val="#ppt_x"/>
                                          </p:val>
                                        </p:tav>
                                        <p:tav tm="100000">
                                          <p:val>
                                            <p:strVal val="#ppt_x"/>
                                          </p:val>
                                        </p:tav>
                                      </p:tavLst>
                                    </p:anim>
                                    <p:anim calcmode="lin" valueType="num">
                                      <p:cBhvr additive="base">
                                        <p:cTn id="85" dur="250" fill="hold"/>
                                        <p:tgtEl>
                                          <p:spTgt spid="26"/>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8"/>
                                        </p:tgtEl>
                                        <p:attrNameLst>
                                          <p:attrName>style.visibility</p:attrName>
                                        </p:attrNameLst>
                                      </p:cBhvr>
                                      <p:to>
                                        <p:strVal val="visible"/>
                                      </p:to>
                                    </p:set>
                                    <p:anim calcmode="lin" valueType="num">
                                      <p:cBhvr additive="base">
                                        <p:cTn id="89" dur="250" fill="hold"/>
                                        <p:tgtEl>
                                          <p:spTgt spid="8"/>
                                        </p:tgtEl>
                                        <p:attrNameLst>
                                          <p:attrName>ppt_x</p:attrName>
                                        </p:attrNameLst>
                                      </p:cBhvr>
                                      <p:tavLst>
                                        <p:tav tm="0">
                                          <p:val>
                                            <p:strVal val="#ppt_x"/>
                                          </p:val>
                                        </p:tav>
                                        <p:tav tm="100000">
                                          <p:val>
                                            <p:strVal val="#ppt_x"/>
                                          </p:val>
                                        </p:tav>
                                      </p:tavLst>
                                    </p:anim>
                                    <p:anim calcmode="lin" valueType="num">
                                      <p:cBhvr additive="base">
                                        <p:cTn id="90" dur="250" fill="hold"/>
                                        <p:tgtEl>
                                          <p:spTgt spid="8"/>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additive="base">
                                        <p:cTn id="94" dur="250" fill="hold"/>
                                        <p:tgtEl>
                                          <p:spTgt spid="30"/>
                                        </p:tgtEl>
                                        <p:attrNameLst>
                                          <p:attrName>ppt_x</p:attrName>
                                        </p:attrNameLst>
                                      </p:cBhvr>
                                      <p:tavLst>
                                        <p:tav tm="0">
                                          <p:val>
                                            <p:strVal val="#ppt_x"/>
                                          </p:val>
                                        </p:tav>
                                        <p:tav tm="100000">
                                          <p:val>
                                            <p:strVal val="#ppt_x"/>
                                          </p:val>
                                        </p:tav>
                                      </p:tavLst>
                                    </p:anim>
                                    <p:anim calcmode="lin" valueType="num">
                                      <p:cBhvr additive="base">
                                        <p:cTn id="95" dur="250" fill="hold"/>
                                        <p:tgtEl>
                                          <p:spTgt spid="30"/>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250" fill="hold"/>
                                        <p:tgtEl>
                                          <p:spTgt spid="22"/>
                                        </p:tgtEl>
                                        <p:attrNameLst>
                                          <p:attrName>ppt_x</p:attrName>
                                        </p:attrNameLst>
                                      </p:cBhvr>
                                      <p:tavLst>
                                        <p:tav tm="0">
                                          <p:val>
                                            <p:strVal val="#ppt_x"/>
                                          </p:val>
                                        </p:tav>
                                        <p:tav tm="100000">
                                          <p:val>
                                            <p:strVal val="#ppt_x"/>
                                          </p:val>
                                        </p:tav>
                                      </p:tavLst>
                                    </p:anim>
                                    <p:anim calcmode="lin" valueType="num">
                                      <p:cBhvr additive="base">
                                        <p:cTn id="100" dur="250" fill="hold"/>
                                        <p:tgtEl>
                                          <p:spTgt spid="2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250" fill="hold"/>
                                        <p:tgtEl>
                                          <p:spTgt spid="18"/>
                                        </p:tgtEl>
                                        <p:attrNameLst>
                                          <p:attrName>ppt_x</p:attrName>
                                        </p:attrNameLst>
                                      </p:cBhvr>
                                      <p:tavLst>
                                        <p:tav tm="0">
                                          <p:val>
                                            <p:strVal val="#ppt_x"/>
                                          </p:val>
                                        </p:tav>
                                        <p:tav tm="100000">
                                          <p:val>
                                            <p:strVal val="#ppt_x"/>
                                          </p:val>
                                        </p:tav>
                                      </p:tavLst>
                                    </p:anim>
                                    <p:anim calcmode="lin" valueType="num">
                                      <p:cBhvr additive="base">
                                        <p:cTn id="105" dur="250" fill="hold"/>
                                        <p:tgtEl>
                                          <p:spTgt spid="1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72"/>
                                        </p:tgtEl>
                                        <p:attrNameLst>
                                          <p:attrName>style.visibility</p:attrName>
                                        </p:attrNameLst>
                                      </p:cBhvr>
                                      <p:to>
                                        <p:strVal val="visible"/>
                                      </p:to>
                                    </p:set>
                                    <p:anim calcmode="lin" valueType="num">
                                      <p:cBhvr additive="base">
                                        <p:cTn id="109" dur="250" fill="hold"/>
                                        <p:tgtEl>
                                          <p:spTgt spid="72"/>
                                        </p:tgtEl>
                                        <p:attrNameLst>
                                          <p:attrName>ppt_x</p:attrName>
                                        </p:attrNameLst>
                                      </p:cBhvr>
                                      <p:tavLst>
                                        <p:tav tm="0">
                                          <p:val>
                                            <p:strVal val="#ppt_x"/>
                                          </p:val>
                                        </p:tav>
                                        <p:tav tm="100000">
                                          <p:val>
                                            <p:strVal val="#ppt_x"/>
                                          </p:val>
                                        </p:tav>
                                      </p:tavLst>
                                    </p:anim>
                                    <p:anim calcmode="lin" valueType="num">
                                      <p:cBhvr additive="base">
                                        <p:cTn id="110" dur="250" fill="hold"/>
                                        <p:tgtEl>
                                          <p:spTgt spid="72"/>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additive="base">
                                        <p:cTn id="114" dur="250" fill="hold"/>
                                        <p:tgtEl>
                                          <p:spTgt spid="17"/>
                                        </p:tgtEl>
                                        <p:attrNameLst>
                                          <p:attrName>ppt_x</p:attrName>
                                        </p:attrNameLst>
                                      </p:cBhvr>
                                      <p:tavLst>
                                        <p:tav tm="0">
                                          <p:val>
                                            <p:strVal val="#ppt_x"/>
                                          </p:val>
                                        </p:tav>
                                        <p:tav tm="100000">
                                          <p:val>
                                            <p:strVal val="#ppt_x"/>
                                          </p:val>
                                        </p:tav>
                                      </p:tavLst>
                                    </p:anim>
                                    <p:anim calcmode="lin" valueType="num">
                                      <p:cBhvr additive="base">
                                        <p:cTn id="115" dur="250" fill="hold"/>
                                        <p:tgtEl>
                                          <p:spTgt spid="17"/>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6"/>
                                        </p:tgtEl>
                                        <p:attrNameLst>
                                          <p:attrName>style.visibility</p:attrName>
                                        </p:attrNameLst>
                                      </p:cBhvr>
                                      <p:to>
                                        <p:strVal val="visible"/>
                                      </p:to>
                                    </p:set>
                                    <p:anim calcmode="lin" valueType="num">
                                      <p:cBhvr additive="base">
                                        <p:cTn id="119" dur="250" fill="hold"/>
                                        <p:tgtEl>
                                          <p:spTgt spid="6"/>
                                        </p:tgtEl>
                                        <p:attrNameLst>
                                          <p:attrName>ppt_x</p:attrName>
                                        </p:attrNameLst>
                                      </p:cBhvr>
                                      <p:tavLst>
                                        <p:tav tm="0">
                                          <p:val>
                                            <p:strVal val="#ppt_x"/>
                                          </p:val>
                                        </p:tav>
                                        <p:tav tm="100000">
                                          <p:val>
                                            <p:strVal val="#ppt_x"/>
                                          </p:val>
                                        </p:tav>
                                      </p:tavLst>
                                    </p:anim>
                                    <p:anim calcmode="lin" valueType="num">
                                      <p:cBhvr additive="base">
                                        <p:cTn id="120" dur="250" fill="hold"/>
                                        <p:tgtEl>
                                          <p:spTgt spid="6"/>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9"/>
                                        </p:tgtEl>
                                        <p:attrNameLst>
                                          <p:attrName>style.visibility</p:attrName>
                                        </p:attrNameLst>
                                      </p:cBhvr>
                                      <p:to>
                                        <p:strVal val="visible"/>
                                      </p:to>
                                    </p:set>
                                    <p:anim calcmode="lin" valueType="num">
                                      <p:cBhvr additive="base">
                                        <p:cTn id="124" dur="250" fill="hold"/>
                                        <p:tgtEl>
                                          <p:spTgt spid="29"/>
                                        </p:tgtEl>
                                        <p:attrNameLst>
                                          <p:attrName>ppt_x</p:attrName>
                                        </p:attrNameLst>
                                      </p:cBhvr>
                                      <p:tavLst>
                                        <p:tav tm="0">
                                          <p:val>
                                            <p:strVal val="#ppt_x"/>
                                          </p:val>
                                        </p:tav>
                                        <p:tav tm="100000">
                                          <p:val>
                                            <p:strVal val="#ppt_x"/>
                                          </p:val>
                                        </p:tav>
                                      </p:tavLst>
                                    </p:anim>
                                    <p:anim calcmode="lin" valueType="num">
                                      <p:cBhvr additive="base">
                                        <p:cTn id="125" dur="250" fill="hold"/>
                                        <p:tgtEl>
                                          <p:spTgt spid="29"/>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nodeType="afterEffect">
                                  <p:stCondLst>
                                    <p:cond delay="0"/>
                                  </p:stCondLst>
                                  <p:childTnLst>
                                    <p:set>
                                      <p:cBhvr>
                                        <p:cTn id="128" dur="1" fill="hold">
                                          <p:stCondLst>
                                            <p:cond delay="0"/>
                                          </p:stCondLst>
                                        </p:cTn>
                                        <p:tgtEl>
                                          <p:spTgt spid="20"/>
                                        </p:tgtEl>
                                        <p:attrNameLst>
                                          <p:attrName>style.visibility</p:attrName>
                                        </p:attrNameLst>
                                      </p:cBhvr>
                                      <p:to>
                                        <p:strVal val="visible"/>
                                      </p:to>
                                    </p:set>
                                    <p:anim calcmode="lin" valueType="num">
                                      <p:cBhvr additive="base">
                                        <p:cTn id="129" dur="250" fill="hold"/>
                                        <p:tgtEl>
                                          <p:spTgt spid="20"/>
                                        </p:tgtEl>
                                        <p:attrNameLst>
                                          <p:attrName>ppt_x</p:attrName>
                                        </p:attrNameLst>
                                      </p:cBhvr>
                                      <p:tavLst>
                                        <p:tav tm="0">
                                          <p:val>
                                            <p:strVal val="#ppt_x"/>
                                          </p:val>
                                        </p:tav>
                                        <p:tav tm="100000">
                                          <p:val>
                                            <p:strVal val="#ppt_x"/>
                                          </p:val>
                                        </p:tav>
                                      </p:tavLst>
                                    </p:anim>
                                    <p:anim calcmode="lin" valueType="num">
                                      <p:cBhvr additive="base">
                                        <p:cTn id="130" dur="250" fill="hold"/>
                                        <p:tgtEl>
                                          <p:spTgt spid="20"/>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6"/>
                                        </p:tgtEl>
                                        <p:attrNameLst>
                                          <p:attrName>style.visibility</p:attrName>
                                        </p:attrNameLst>
                                      </p:cBhvr>
                                      <p:to>
                                        <p:strVal val="visible"/>
                                      </p:to>
                                    </p:set>
                                    <p:anim calcmode="lin" valueType="num">
                                      <p:cBhvr additive="base">
                                        <p:cTn id="134" dur="250" fill="hold"/>
                                        <p:tgtEl>
                                          <p:spTgt spid="16"/>
                                        </p:tgtEl>
                                        <p:attrNameLst>
                                          <p:attrName>ppt_x</p:attrName>
                                        </p:attrNameLst>
                                      </p:cBhvr>
                                      <p:tavLst>
                                        <p:tav tm="0">
                                          <p:val>
                                            <p:strVal val="#ppt_x"/>
                                          </p:val>
                                        </p:tav>
                                        <p:tav tm="100000">
                                          <p:val>
                                            <p:strVal val="#ppt_x"/>
                                          </p:val>
                                        </p:tav>
                                      </p:tavLst>
                                    </p:anim>
                                    <p:anim calcmode="lin" valueType="num">
                                      <p:cBhvr additive="base">
                                        <p:cTn id="135" dur="250" fill="hold"/>
                                        <p:tgtEl>
                                          <p:spTgt spid="1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nodeType="afterEffect">
                                  <p:stCondLst>
                                    <p:cond delay="0"/>
                                  </p:stCondLst>
                                  <p:childTnLst>
                                    <p:set>
                                      <p:cBhvr>
                                        <p:cTn id="138" dur="1" fill="hold">
                                          <p:stCondLst>
                                            <p:cond delay="0"/>
                                          </p:stCondLst>
                                        </p:cTn>
                                        <p:tgtEl>
                                          <p:spTgt spid="67"/>
                                        </p:tgtEl>
                                        <p:attrNameLst>
                                          <p:attrName>style.visibility</p:attrName>
                                        </p:attrNameLst>
                                      </p:cBhvr>
                                      <p:to>
                                        <p:strVal val="visible"/>
                                      </p:to>
                                    </p:set>
                                    <p:anim calcmode="lin" valueType="num">
                                      <p:cBhvr additive="base">
                                        <p:cTn id="139" dur="250" fill="hold"/>
                                        <p:tgtEl>
                                          <p:spTgt spid="67"/>
                                        </p:tgtEl>
                                        <p:attrNameLst>
                                          <p:attrName>ppt_x</p:attrName>
                                        </p:attrNameLst>
                                      </p:cBhvr>
                                      <p:tavLst>
                                        <p:tav tm="0">
                                          <p:val>
                                            <p:strVal val="#ppt_x"/>
                                          </p:val>
                                        </p:tav>
                                        <p:tav tm="100000">
                                          <p:val>
                                            <p:strVal val="#ppt_x"/>
                                          </p:val>
                                        </p:tav>
                                      </p:tavLst>
                                    </p:anim>
                                    <p:anim calcmode="lin" valueType="num">
                                      <p:cBhvr additive="base">
                                        <p:cTn id="140" dur="250" fill="hold"/>
                                        <p:tgtEl>
                                          <p:spTgt spid="67"/>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15"/>
                                        </p:tgtEl>
                                        <p:attrNameLst>
                                          <p:attrName>style.visibility</p:attrName>
                                        </p:attrNameLst>
                                      </p:cBhvr>
                                      <p:to>
                                        <p:strVal val="visible"/>
                                      </p:to>
                                    </p:set>
                                    <p:anim calcmode="lin" valueType="num">
                                      <p:cBhvr additive="base">
                                        <p:cTn id="144" dur="250" fill="hold"/>
                                        <p:tgtEl>
                                          <p:spTgt spid="15"/>
                                        </p:tgtEl>
                                        <p:attrNameLst>
                                          <p:attrName>ppt_x</p:attrName>
                                        </p:attrNameLst>
                                      </p:cBhvr>
                                      <p:tavLst>
                                        <p:tav tm="0">
                                          <p:val>
                                            <p:strVal val="#ppt_x"/>
                                          </p:val>
                                        </p:tav>
                                        <p:tav tm="100000">
                                          <p:val>
                                            <p:strVal val="#ppt_x"/>
                                          </p:val>
                                        </p:tav>
                                      </p:tavLst>
                                    </p:anim>
                                    <p:anim calcmode="lin" valueType="num">
                                      <p:cBhvr additive="base">
                                        <p:cTn id="145" dur="250" fill="hold"/>
                                        <p:tgtEl>
                                          <p:spTgt spid="1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4"/>
                                        </p:tgtEl>
                                        <p:attrNameLst>
                                          <p:attrName>style.visibility</p:attrName>
                                        </p:attrNameLst>
                                      </p:cBhvr>
                                      <p:to>
                                        <p:strVal val="visible"/>
                                      </p:to>
                                    </p:set>
                                    <p:anim calcmode="lin" valueType="num">
                                      <p:cBhvr additive="base">
                                        <p:cTn id="149" dur="250" fill="hold"/>
                                        <p:tgtEl>
                                          <p:spTgt spid="4"/>
                                        </p:tgtEl>
                                        <p:attrNameLst>
                                          <p:attrName>ppt_x</p:attrName>
                                        </p:attrNameLst>
                                      </p:cBhvr>
                                      <p:tavLst>
                                        <p:tav tm="0">
                                          <p:val>
                                            <p:strVal val="#ppt_x"/>
                                          </p:val>
                                        </p:tav>
                                        <p:tav tm="100000">
                                          <p:val>
                                            <p:strVal val="#ppt_x"/>
                                          </p:val>
                                        </p:tav>
                                      </p:tavLst>
                                    </p:anim>
                                    <p:anim calcmode="lin" valueType="num">
                                      <p:cBhvr additive="base">
                                        <p:cTn id="150" dur="250" fill="hold"/>
                                        <p:tgtEl>
                                          <p:spTgt spid="4"/>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additive="base">
                                        <p:cTn id="154" dur="250" fill="hold"/>
                                        <p:tgtEl>
                                          <p:spTgt spid="28"/>
                                        </p:tgtEl>
                                        <p:attrNameLst>
                                          <p:attrName>ppt_x</p:attrName>
                                        </p:attrNameLst>
                                      </p:cBhvr>
                                      <p:tavLst>
                                        <p:tav tm="0">
                                          <p:val>
                                            <p:strVal val="#ppt_x"/>
                                          </p:val>
                                        </p:tav>
                                        <p:tav tm="100000">
                                          <p:val>
                                            <p:strVal val="#ppt_x"/>
                                          </p:val>
                                        </p:tav>
                                      </p:tavLst>
                                    </p:anim>
                                    <p:anim calcmode="lin" valueType="num">
                                      <p:cBhvr additive="base">
                                        <p:cTn id="155" dur="250" fill="hold"/>
                                        <p:tgtEl>
                                          <p:spTgt spid="28"/>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nodeType="afterEffect">
                                  <p:stCondLst>
                                    <p:cond delay="0"/>
                                  </p:stCondLst>
                                  <p:childTnLst>
                                    <p:set>
                                      <p:cBhvr>
                                        <p:cTn id="158" dur="1" fill="hold">
                                          <p:stCondLst>
                                            <p:cond delay="0"/>
                                          </p:stCondLst>
                                        </p:cTn>
                                        <p:tgtEl>
                                          <p:spTgt spid="10"/>
                                        </p:tgtEl>
                                        <p:attrNameLst>
                                          <p:attrName>style.visibility</p:attrName>
                                        </p:attrNameLst>
                                      </p:cBhvr>
                                      <p:to>
                                        <p:strVal val="visible"/>
                                      </p:to>
                                    </p:set>
                                    <p:anim calcmode="lin" valueType="num">
                                      <p:cBhvr additive="base">
                                        <p:cTn id="159" dur="250" fill="hold"/>
                                        <p:tgtEl>
                                          <p:spTgt spid="10"/>
                                        </p:tgtEl>
                                        <p:attrNameLst>
                                          <p:attrName>ppt_x</p:attrName>
                                        </p:attrNameLst>
                                      </p:cBhvr>
                                      <p:tavLst>
                                        <p:tav tm="0">
                                          <p:val>
                                            <p:strVal val="#ppt_x"/>
                                          </p:val>
                                        </p:tav>
                                        <p:tav tm="100000">
                                          <p:val>
                                            <p:strVal val="#ppt_x"/>
                                          </p:val>
                                        </p:tav>
                                      </p:tavLst>
                                    </p:anim>
                                    <p:anim calcmode="lin" valueType="num">
                                      <p:cBhvr additive="base">
                                        <p:cTn id="160" dur="250" fill="hold"/>
                                        <p:tgtEl>
                                          <p:spTgt spid="10"/>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13"/>
                                        </p:tgtEl>
                                        <p:attrNameLst>
                                          <p:attrName>style.visibility</p:attrName>
                                        </p:attrNameLst>
                                      </p:cBhvr>
                                      <p:to>
                                        <p:strVal val="visible"/>
                                      </p:to>
                                    </p:set>
                                    <p:anim calcmode="lin" valueType="num">
                                      <p:cBhvr additive="base">
                                        <p:cTn id="164" dur="250" fill="hold"/>
                                        <p:tgtEl>
                                          <p:spTgt spid="13"/>
                                        </p:tgtEl>
                                        <p:attrNameLst>
                                          <p:attrName>ppt_x</p:attrName>
                                        </p:attrNameLst>
                                      </p:cBhvr>
                                      <p:tavLst>
                                        <p:tav tm="0">
                                          <p:val>
                                            <p:strVal val="#ppt_x"/>
                                          </p:val>
                                        </p:tav>
                                        <p:tav tm="100000">
                                          <p:val>
                                            <p:strVal val="#ppt_x"/>
                                          </p:val>
                                        </p:tav>
                                      </p:tavLst>
                                    </p:anim>
                                    <p:anim calcmode="lin" valueType="num">
                                      <p:cBhvr additive="base">
                                        <p:cTn id="165" dur="250" fill="hold"/>
                                        <p:tgtEl>
                                          <p:spTgt spid="13"/>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40"/>
                                        </p:tgtEl>
                                        <p:attrNameLst>
                                          <p:attrName>style.visibility</p:attrName>
                                        </p:attrNameLst>
                                      </p:cBhvr>
                                      <p:to>
                                        <p:strVal val="visible"/>
                                      </p:to>
                                    </p:set>
                                    <p:anim calcmode="lin" valueType="num">
                                      <p:cBhvr additive="base">
                                        <p:cTn id="169" dur="250" fill="hold"/>
                                        <p:tgtEl>
                                          <p:spTgt spid="40"/>
                                        </p:tgtEl>
                                        <p:attrNameLst>
                                          <p:attrName>ppt_x</p:attrName>
                                        </p:attrNameLst>
                                      </p:cBhvr>
                                      <p:tavLst>
                                        <p:tav tm="0">
                                          <p:val>
                                            <p:strVal val="#ppt_x"/>
                                          </p:val>
                                        </p:tav>
                                        <p:tav tm="100000">
                                          <p:val>
                                            <p:strVal val="#ppt_x"/>
                                          </p:val>
                                        </p:tav>
                                      </p:tavLst>
                                    </p:anim>
                                    <p:anim calcmode="lin" valueType="num">
                                      <p:cBhvr additive="base">
                                        <p:cTn id="170" dur="250" fill="hold"/>
                                        <p:tgtEl>
                                          <p:spTgt spid="40"/>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12"/>
                                        </p:tgtEl>
                                        <p:attrNameLst>
                                          <p:attrName>style.visibility</p:attrName>
                                        </p:attrNameLst>
                                      </p:cBhvr>
                                      <p:to>
                                        <p:strVal val="visible"/>
                                      </p:to>
                                    </p:set>
                                    <p:anim calcmode="lin" valueType="num">
                                      <p:cBhvr additive="base">
                                        <p:cTn id="174" dur="250" fill="hold"/>
                                        <p:tgtEl>
                                          <p:spTgt spid="12"/>
                                        </p:tgtEl>
                                        <p:attrNameLst>
                                          <p:attrName>ppt_x</p:attrName>
                                        </p:attrNameLst>
                                      </p:cBhvr>
                                      <p:tavLst>
                                        <p:tav tm="0">
                                          <p:val>
                                            <p:strVal val="#ppt_x"/>
                                          </p:val>
                                        </p:tav>
                                        <p:tav tm="100000">
                                          <p:val>
                                            <p:strVal val="#ppt_x"/>
                                          </p:val>
                                        </p:tav>
                                      </p:tavLst>
                                    </p:anim>
                                    <p:anim calcmode="lin" valueType="num">
                                      <p:cBhvr additive="base">
                                        <p:cTn id="175" dur="25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AsOne/>
      </p:bldGraphic>
      <p:bldGraphic spid="6" grpId="0">
        <p:bldAsOne/>
      </p:bldGraphic>
      <p:bldGraphic spid="8" grpId="0">
        <p:bldAsOne/>
      </p:bldGraphic>
      <p:bldGraphic spid="9" grpId="0">
        <p:bldAsOne/>
      </p:bldGraphic>
      <p:bldP spid="12" grpId="0"/>
      <p:bldP spid="13" grpId="0" animBg="1"/>
      <p:bldP spid="15" grpId="0"/>
      <p:bldP spid="16" grpId="0" animBg="1"/>
      <p:bldP spid="17" grpId="0"/>
      <p:bldP spid="18" grpId="0" animBg="1"/>
      <p:bldP spid="24" grpId="0"/>
      <p:bldP spid="25" grpId="0" animBg="1"/>
      <p:bldP spid="26" grpId="0"/>
      <p:bldP spid="27" grpId="0" animBg="1"/>
      <p:bldP spid="28" grpId="0"/>
      <p:bldP spid="29" grpId="0"/>
      <p:bldP spid="30" grpId="0"/>
      <p:bldP spid="32" grpId="0"/>
      <p:bldGraphic spid="7" grpId="0">
        <p:bldAsOne/>
      </p:bldGraphic>
      <p:bldP spid="31" grpId="0"/>
      <p:bldP spid="7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4" name="Straight Connector 73"/>
          <p:cNvCxnSpPr/>
          <p:nvPr/>
        </p:nvCxnSpPr>
        <p:spPr>
          <a:xfrm>
            <a:off x="2432306" y="3199306"/>
            <a:ext cx="920494"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496795" y="4311858"/>
            <a:ext cx="1618005"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696710" y="1864412"/>
            <a:ext cx="189490"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Our Strategy</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7" name="Freeform 5"/>
          <p:cNvSpPr/>
          <p:nvPr/>
        </p:nvSpPr>
        <p:spPr bwMode="auto">
          <a:xfrm>
            <a:off x="3276600" y="2408174"/>
            <a:ext cx="1219200" cy="1402079"/>
          </a:xfrm>
          <a:custGeom>
            <a:avLst/>
            <a:gdLst>
              <a:gd name="T0" fmla="*/ 0 w 600"/>
              <a:gd name="T1" fmla="*/ 690 h 690"/>
              <a:gd name="T2" fmla="*/ 600 w 600"/>
              <a:gd name="T3" fmla="*/ 368 h 690"/>
              <a:gd name="T4" fmla="*/ 2 w 600"/>
              <a:gd name="T5" fmla="*/ 0 h 690"/>
              <a:gd name="T6" fmla="*/ 0 w 600"/>
              <a:gd name="T7" fmla="*/ 690 h 690"/>
            </a:gdLst>
            <a:ahLst/>
            <a:cxnLst>
              <a:cxn ang="0">
                <a:pos x="T0" y="T1"/>
              </a:cxn>
              <a:cxn ang="0">
                <a:pos x="T2" y="T3"/>
              </a:cxn>
              <a:cxn ang="0">
                <a:pos x="T4" y="T5"/>
              </a:cxn>
              <a:cxn ang="0">
                <a:pos x="T6" y="T7"/>
              </a:cxn>
            </a:cxnLst>
            <a:rect l="0" t="0" r="r" b="b"/>
            <a:pathLst>
              <a:path w="600" h="690">
                <a:moveTo>
                  <a:pt x="0" y="690"/>
                </a:moveTo>
                <a:lnTo>
                  <a:pt x="600" y="368"/>
                </a:lnTo>
                <a:lnTo>
                  <a:pt x="2" y="0"/>
                </a:lnTo>
                <a:lnTo>
                  <a:pt x="0" y="690"/>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8" name="Freeform 6"/>
          <p:cNvSpPr/>
          <p:nvPr/>
        </p:nvSpPr>
        <p:spPr bwMode="auto">
          <a:xfrm>
            <a:off x="4495800" y="2408174"/>
            <a:ext cx="1219200" cy="1402079"/>
          </a:xfrm>
          <a:custGeom>
            <a:avLst/>
            <a:gdLst>
              <a:gd name="T0" fmla="*/ 600 w 600"/>
              <a:gd name="T1" fmla="*/ 690 h 690"/>
              <a:gd name="T2" fmla="*/ 0 w 600"/>
              <a:gd name="T3" fmla="*/ 368 h 690"/>
              <a:gd name="T4" fmla="*/ 597 w 600"/>
              <a:gd name="T5" fmla="*/ 0 h 690"/>
              <a:gd name="T6" fmla="*/ 600 w 600"/>
              <a:gd name="T7" fmla="*/ 690 h 690"/>
            </a:gdLst>
            <a:ahLst/>
            <a:cxnLst>
              <a:cxn ang="0">
                <a:pos x="T0" y="T1"/>
              </a:cxn>
              <a:cxn ang="0">
                <a:pos x="T2" y="T3"/>
              </a:cxn>
              <a:cxn ang="0">
                <a:pos x="T4" y="T5"/>
              </a:cxn>
              <a:cxn ang="0">
                <a:pos x="T6" y="T7"/>
              </a:cxn>
            </a:cxnLst>
            <a:rect l="0" t="0" r="r" b="b"/>
            <a:pathLst>
              <a:path w="600" h="690">
                <a:moveTo>
                  <a:pt x="600" y="690"/>
                </a:moveTo>
                <a:lnTo>
                  <a:pt x="0" y="368"/>
                </a:lnTo>
                <a:lnTo>
                  <a:pt x="597" y="0"/>
                </a:lnTo>
                <a:lnTo>
                  <a:pt x="600" y="690"/>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9" name="Freeform 7"/>
          <p:cNvSpPr/>
          <p:nvPr/>
        </p:nvSpPr>
        <p:spPr bwMode="auto">
          <a:xfrm>
            <a:off x="4495800" y="1733550"/>
            <a:ext cx="1213104" cy="1422399"/>
          </a:xfrm>
          <a:custGeom>
            <a:avLst/>
            <a:gdLst>
              <a:gd name="T0" fmla="*/ 597 w 597"/>
              <a:gd name="T1" fmla="*/ 332 h 700"/>
              <a:gd name="T2" fmla="*/ 0 w 597"/>
              <a:gd name="T3" fmla="*/ 700 h 700"/>
              <a:gd name="T4" fmla="*/ 0 w 597"/>
              <a:gd name="T5" fmla="*/ 0 h 700"/>
              <a:gd name="T6" fmla="*/ 597 w 597"/>
              <a:gd name="T7" fmla="*/ 332 h 700"/>
            </a:gdLst>
            <a:ahLst/>
            <a:cxnLst>
              <a:cxn ang="0">
                <a:pos x="T0" y="T1"/>
              </a:cxn>
              <a:cxn ang="0">
                <a:pos x="T2" y="T3"/>
              </a:cxn>
              <a:cxn ang="0">
                <a:pos x="T4" y="T5"/>
              </a:cxn>
              <a:cxn ang="0">
                <a:pos x="T6" y="T7"/>
              </a:cxn>
            </a:cxnLst>
            <a:rect l="0" t="0" r="r" b="b"/>
            <a:pathLst>
              <a:path w="597" h="700">
                <a:moveTo>
                  <a:pt x="597" y="332"/>
                </a:moveTo>
                <a:lnTo>
                  <a:pt x="0" y="700"/>
                </a:lnTo>
                <a:lnTo>
                  <a:pt x="0" y="0"/>
                </a:lnTo>
                <a:lnTo>
                  <a:pt x="597" y="332"/>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0" name="Freeform 8"/>
          <p:cNvSpPr/>
          <p:nvPr/>
        </p:nvSpPr>
        <p:spPr bwMode="auto">
          <a:xfrm>
            <a:off x="3280664" y="1733550"/>
            <a:ext cx="1215136" cy="1422399"/>
          </a:xfrm>
          <a:custGeom>
            <a:avLst/>
            <a:gdLst>
              <a:gd name="T0" fmla="*/ 0 w 598"/>
              <a:gd name="T1" fmla="*/ 332 h 700"/>
              <a:gd name="T2" fmla="*/ 598 w 598"/>
              <a:gd name="T3" fmla="*/ 700 h 700"/>
              <a:gd name="T4" fmla="*/ 597 w 598"/>
              <a:gd name="T5" fmla="*/ 0 h 700"/>
              <a:gd name="T6" fmla="*/ 0 w 598"/>
              <a:gd name="T7" fmla="*/ 332 h 700"/>
            </a:gdLst>
            <a:ahLst/>
            <a:cxnLst>
              <a:cxn ang="0">
                <a:pos x="T0" y="T1"/>
              </a:cxn>
              <a:cxn ang="0">
                <a:pos x="T2" y="T3"/>
              </a:cxn>
              <a:cxn ang="0">
                <a:pos x="T4" y="T5"/>
              </a:cxn>
              <a:cxn ang="0">
                <a:pos x="T6" y="T7"/>
              </a:cxn>
            </a:cxnLst>
            <a:rect l="0" t="0" r="r" b="b"/>
            <a:pathLst>
              <a:path w="598" h="700">
                <a:moveTo>
                  <a:pt x="0" y="332"/>
                </a:moveTo>
                <a:lnTo>
                  <a:pt x="598" y="700"/>
                </a:lnTo>
                <a:lnTo>
                  <a:pt x="597" y="0"/>
                </a:lnTo>
                <a:lnTo>
                  <a:pt x="0" y="332"/>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1" name="Freeform 9"/>
          <p:cNvSpPr/>
          <p:nvPr/>
        </p:nvSpPr>
        <p:spPr bwMode="auto">
          <a:xfrm>
            <a:off x="4495800" y="3153917"/>
            <a:ext cx="1219200" cy="1426463"/>
          </a:xfrm>
          <a:custGeom>
            <a:avLst/>
            <a:gdLst>
              <a:gd name="T0" fmla="*/ 600 w 600"/>
              <a:gd name="T1" fmla="*/ 323 h 702"/>
              <a:gd name="T2" fmla="*/ 0 w 600"/>
              <a:gd name="T3" fmla="*/ 702 h 702"/>
              <a:gd name="T4" fmla="*/ 0 w 600"/>
              <a:gd name="T5" fmla="*/ 0 h 702"/>
              <a:gd name="T6" fmla="*/ 600 w 600"/>
              <a:gd name="T7" fmla="*/ 323 h 702"/>
            </a:gdLst>
            <a:ahLst/>
            <a:cxnLst>
              <a:cxn ang="0">
                <a:pos x="T0" y="T1"/>
              </a:cxn>
              <a:cxn ang="0">
                <a:pos x="T2" y="T3"/>
              </a:cxn>
              <a:cxn ang="0">
                <a:pos x="T4" y="T5"/>
              </a:cxn>
              <a:cxn ang="0">
                <a:pos x="T6" y="T7"/>
              </a:cxn>
            </a:cxnLst>
            <a:rect l="0" t="0" r="r" b="b"/>
            <a:pathLst>
              <a:path w="600" h="702">
                <a:moveTo>
                  <a:pt x="600" y="323"/>
                </a:moveTo>
                <a:lnTo>
                  <a:pt x="0" y="702"/>
                </a:lnTo>
                <a:lnTo>
                  <a:pt x="0" y="0"/>
                </a:lnTo>
                <a:lnTo>
                  <a:pt x="600" y="323"/>
                </a:lnTo>
                <a:close/>
              </a:path>
            </a:pathLst>
          </a:custGeom>
          <a:solidFill>
            <a:srgbClr val="4BACC6"/>
          </a:solidFill>
          <a:ln w="3" cap="flat">
            <a:noFill/>
            <a:prstDash val="solid"/>
            <a:miter lim="800000"/>
          </a:ln>
        </p:spPr>
        <p:txBody>
          <a:bodyPr vert="horz" wrap="square" lIns="91440" tIns="45720" rIns="91440" bIns="45720" numCol="1" anchor="t" anchorCtr="0" compatLnSpc="1"/>
          <a:lstStyle/>
          <a:p>
            <a:endParaRPr lang="en-US"/>
          </a:p>
        </p:txBody>
      </p:sp>
      <p:sp>
        <p:nvSpPr>
          <p:cNvPr id="12" name="Freeform 10"/>
          <p:cNvSpPr/>
          <p:nvPr/>
        </p:nvSpPr>
        <p:spPr bwMode="auto">
          <a:xfrm>
            <a:off x="3276600" y="3153917"/>
            <a:ext cx="1219200" cy="1426463"/>
          </a:xfrm>
          <a:custGeom>
            <a:avLst/>
            <a:gdLst>
              <a:gd name="T0" fmla="*/ 0 w 600"/>
              <a:gd name="T1" fmla="*/ 323 h 702"/>
              <a:gd name="T2" fmla="*/ 600 w 600"/>
              <a:gd name="T3" fmla="*/ 702 h 702"/>
              <a:gd name="T4" fmla="*/ 599 w 600"/>
              <a:gd name="T5" fmla="*/ 0 h 702"/>
              <a:gd name="T6" fmla="*/ 0 w 600"/>
              <a:gd name="T7" fmla="*/ 323 h 702"/>
            </a:gdLst>
            <a:ahLst/>
            <a:cxnLst>
              <a:cxn ang="0">
                <a:pos x="T0" y="T1"/>
              </a:cxn>
              <a:cxn ang="0">
                <a:pos x="T2" y="T3"/>
              </a:cxn>
              <a:cxn ang="0">
                <a:pos x="T4" y="T5"/>
              </a:cxn>
              <a:cxn ang="0">
                <a:pos x="T6" y="T7"/>
              </a:cxn>
            </a:cxnLst>
            <a:rect l="0" t="0" r="r" b="b"/>
            <a:pathLst>
              <a:path w="600" h="702">
                <a:moveTo>
                  <a:pt x="0" y="323"/>
                </a:moveTo>
                <a:lnTo>
                  <a:pt x="600" y="702"/>
                </a:lnTo>
                <a:lnTo>
                  <a:pt x="599" y="0"/>
                </a:lnTo>
                <a:lnTo>
                  <a:pt x="0" y="323"/>
                </a:lnTo>
                <a:close/>
              </a:path>
            </a:pathLst>
          </a:custGeom>
          <a:solidFill>
            <a:srgbClr val="0E7FB7"/>
          </a:solidFill>
          <a:ln w="3" cap="flat">
            <a:noFill/>
            <a:prstDash val="solid"/>
            <a:miter lim="800000"/>
          </a:ln>
        </p:spPr>
        <p:txBody>
          <a:bodyPr vert="horz" wrap="square" lIns="91440" tIns="45720" rIns="91440" bIns="45720" numCol="1" anchor="t" anchorCtr="0" compatLnSpc="1"/>
          <a:lstStyle/>
          <a:p>
            <a:endParaRPr lang="en-US"/>
          </a:p>
        </p:txBody>
      </p:sp>
      <p:sp>
        <p:nvSpPr>
          <p:cNvPr id="13" name="Freeform 11"/>
          <p:cNvSpPr/>
          <p:nvPr/>
        </p:nvSpPr>
        <p:spPr bwMode="auto">
          <a:xfrm>
            <a:off x="4002023" y="2855213"/>
            <a:ext cx="493776" cy="562864"/>
          </a:xfrm>
          <a:custGeom>
            <a:avLst/>
            <a:gdLst>
              <a:gd name="T0" fmla="*/ 0 w 243"/>
              <a:gd name="T1" fmla="*/ 277 h 277"/>
              <a:gd name="T2" fmla="*/ 243 w 243"/>
              <a:gd name="T3" fmla="*/ 148 h 277"/>
              <a:gd name="T4" fmla="*/ 2 w 243"/>
              <a:gd name="T5" fmla="*/ 0 h 277"/>
              <a:gd name="T6" fmla="*/ 0 w 243"/>
              <a:gd name="T7" fmla="*/ 277 h 277"/>
            </a:gdLst>
            <a:ahLst/>
            <a:cxnLst>
              <a:cxn ang="0">
                <a:pos x="T0" y="T1"/>
              </a:cxn>
              <a:cxn ang="0">
                <a:pos x="T2" y="T3"/>
              </a:cxn>
              <a:cxn ang="0">
                <a:pos x="T4" y="T5"/>
              </a:cxn>
              <a:cxn ang="0">
                <a:pos x="T6" y="T7"/>
              </a:cxn>
            </a:cxnLst>
            <a:rect l="0" t="0" r="r" b="b"/>
            <a:pathLst>
              <a:path w="243" h="277">
                <a:moveTo>
                  <a:pt x="0" y="277"/>
                </a:moveTo>
                <a:lnTo>
                  <a:pt x="243" y="148"/>
                </a:lnTo>
                <a:lnTo>
                  <a:pt x="2" y="0"/>
                </a:lnTo>
                <a:lnTo>
                  <a:pt x="0"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4" name="Freeform 12"/>
          <p:cNvSpPr/>
          <p:nvPr/>
        </p:nvSpPr>
        <p:spPr bwMode="auto">
          <a:xfrm>
            <a:off x="4495800" y="2855213"/>
            <a:ext cx="491744" cy="562864"/>
          </a:xfrm>
          <a:custGeom>
            <a:avLst/>
            <a:gdLst>
              <a:gd name="T0" fmla="*/ 242 w 242"/>
              <a:gd name="T1" fmla="*/ 277 h 277"/>
              <a:gd name="T2" fmla="*/ 0 w 242"/>
              <a:gd name="T3" fmla="*/ 148 h 277"/>
              <a:gd name="T4" fmla="*/ 241 w 242"/>
              <a:gd name="T5" fmla="*/ 0 h 277"/>
              <a:gd name="T6" fmla="*/ 242 w 242"/>
              <a:gd name="T7" fmla="*/ 277 h 277"/>
            </a:gdLst>
            <a:ahLst/>
            <a:cxnLst>
              <a:cxn ang="0">
                <a:pos x="T0" y="T1"/>
              </a:cxn>
              <a:cxn ang="0">
                <a:pos x="T2" y="T3"/>
              </a:cxn>
              <a:cxn ang="0">
                <a:pos x="T4" y="T5"/>
              </a:cxn>
              <a:cxn ang="0">
                <a:pos x="T6" y="T7"/>
              </a:cxn>
            </a:cxnLst>
            <a:rect l="0" t="0" r="r" b="b"/>
            <a:pathLst>
              <a:path w="242" h="277">
                <a:moveTo>
                  <a:pt x="242" y="277"/>
                </a:moveTo>
                <a:lnTo>
                  <a:pt x="0" y="148"/>
                </a:lnTo>
                <a:lnTo>
                  <a:pt x="241" y="0"/>
                </a:lnTo>
                <a:lnTo>
                  <a:pt x="242" y="277"/>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5" name="Freeform 13"/>
          <p:cNvSpPr/>
          <p:nvPr/>
        </p:nvSpPr>
        <p:spPr bwMode="auto">
          <a:xfrm>
            <a:off x="4495800" y="2582926"/>
            <a:ext cx="489712" cy="573024"/>
          </a:xfrm>
          <a:custGeom>
            <a:avLst/>
            <a:gdLst>
              <a:gd name="T0" fmla="*/ 241 w 241"/>
              <a:gd name="T1" fmla="*/ 134 h 282"/>
              <a:gd name="T2" fmla="*/ 0 w 241"/>
              <a:gd name="T3" fmla="*/ 282 h 282"/>
              <a:gd name="T4" fmla="*/ 0 w 241"/>
              <a:gd name="T5" fmla="*/ 0 h 282"/>
              <a:gd name="T6" fmla="*/ 241 w 241"/>
              <a:gd name="T7" fmla="*/ 134 h 282"/>
            </a:gdLst>
            <a:ahLst/>
            <a:cxnLst>
              <a:cxn ang="0">
                <a:pos x="T0" y="T1"/>
              </a:cxn>
              <a:cxn ang="0">
                <a:pos x="T2" y="T3"/>
              </a:cxn>
              <a:cxn ang="0">
                <a:pos x="T4" y="T5"/>
              </a:cxn>
              <a:cxn ang="0">
                <a:pos x="T6" y="T7"/>
              </a:cxn>
            </a:cxnLst>
            <a:rect l="0" t="0" r="r" b="b"/>
            <a:pathLst>
              <a:path w="241" h="282">
                <a:moveTo>
                  <a:pt x="241" y="134"/>
                </a:moveTo>
                <a:lnTo>
                  <a:pt x="0" y="282"/>
                </a:lnTo>
                <a:lnTo>
                  <a:pt x="0" y="0"/>
                </a:lnTo>
                <a:lnTo>
                  <a:pt x="241"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6" name="Freeform 14"/>
          <p:cNvSpPr/>
          <p:nvPr/>
        </p:nvSpPr>
        <p:spPr bwMode="auto">
          <a:xfrm>
            <a:off x="4006087" y="2582926"/>
            <a:ext cx="489712" cy="573024"/>
          </a:xfrm>
          <a:custGeom>
            <a:avLst/>
            <a:gdLst>
              <a:gd name="T0" fmla="*/ 0 w 241"/>
              <a:gd name="T1" fmla="*/ 134 h 282"/>
              <a:gd name="T2" fmla="*/ 241 w 241"/>
              <a:gd name="T3" fmla="*/ 282 h 282"/>
              <a:gd name="T4" fmla="*/ 240 w 241"/>
              <a:gd name="T5" fmla="*/ 0 h 282"/>
              <a:gd name="T6" fmla="*/ 0 w 241"/>
              <a:gd name="T7" fmla="*/ 134 h 282"/>
            </a:gdLst>
            <a:ahLst/>
            <a:cxnLst>
              <a:cxn ang="0">
                <a:pos x="T0" y="T1"/>
              </a:cxn>
              <a:cxn ang="0">
                <a:pos x="T2" y="T3"/>
              </a:cxn>
              <a:cxn ang="0">
                <a:pos x="T4" y="T5"/>
              </a:cxn>
              <a:cxn ang="0">
                <a:pos x="T6" y="T7"/>
              </a:cxn>
            </a:cxnLst>
            <a:rect l="0" t="0" r="r" b="b"/>
            <a:pathLst>
              <a:path w="241" h="282">
                <a:moveTo>
                  <a:pt x="0" y="134"/>
                </a:moveTo>
                <a:lnTo>
                  <a:pt x="241" y="282"/>
                </a:lnTo>
                <a:lnTo>
                  <a:pt x="240" y="0"/>
                </a:lnTo>
                <a:lnTo>
                  <a:pt x="0" y="134"/>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7" name="Freeform 15"/>
          <p:cNvSpPr/>
          <p:nvPr/>
        </p:nvSpPr>
        <p:spPr bwMode="auto">
          <a:xfrm>
            <a:off x="4495800" y="3155949"/>
            <a:ext cx="491744" cy="573024"/>
          </a:xfrm>
          <a:custGeom>
            <a:avLst/>
            <a:gdLst>
              <a:gd name="T0" fmla="*/ 242 w 242"/>
              <a:gd name="T1" fmla="*/ 129 h 282"/>
              <a:gd name="T2" fmla="*/ 0 w 242"/>
              <a:gd name="T3" fmla="*/ 282 h 282"/>
              <a:gd name="T4" fmla="*/ 0 w 242"/>
              <a:gd name="T5" fmla="*/ 0 h 282"/>
              <a:gd name="T6" fmla="*/ 242 w 242"/>
              <a:gd name="T7" fmla="*/ 129 h 282"/>
            </a:gdLst>
            <a:ahLst/>
            <a:cxnLst>
              <a:cxn ang="0">
                <a:pos x="T0" y="T1"/>
              </a:cxn>
              <a:cxn ang="0">
                <a:pos x="T2" y="T3"/>
              </a:cxn>
              <a:cxn ang="0">
                <a:pos x="T4" y="T5"/>
              </a:cxn>
              <a:cxn ang="0">
                <a:pos x="T6" y="T7"/>
              </a:cxn>
            </a:cxnLst>
            <a:rect l="0" t="0" r="r" b="b"/>
            <a:pathLst>
              <a:path w="242" h="282">
                <a:moveTo>
                  <a:pt x="242" y="129"/>
                </a:moveTo>
                <a:lnTo>
                  <a:pt x="0" y="282"/>
                </a:lnTo>
                <a:lnTo>
                  <a:pt x="0" y="0"/>
                </a:lnTo>
                <a:lnTo>
                  <a:pt x="242"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18" name="Freeform 16"/>
          <p:cNvSpPr/>
          <p:nvPr/>
        </p:nvSpPr>
        <p:spPr bwMode="auto">
          <a:xfrm>
            <a:off x="4002023" y="3155949"/>
            <a:ext cx="493776" cy="573024"/>
          </a:xfrm>
          <a:custGeom>
            <a:avLst/>
            <a:gdLst>
              <a:gd name="T0" fmla="*/ 0 w 243"/>
              <a:gd name="T1" fmla="*/ 129 h 282"/>
              <a:gd name="T2" fmla="*/ 243 w 243"/>
              <a:gd name="T3" fmla="*/ 282 h 282"/>
              <a:gd name="T4" fmla="*/ 242 w 243"/>
              <a:gd name="T5" fmla="*/ 0 h 282"/>
              <a:gd name="T6" fmla="*/ 0 w 243"/>
              <a:gd name="T7" fmla="*/ 129 h 282"/>
            </a:gdLst>
            <a:ahLst/>
            <a:cxnLst>
              <a:cxn ang="0">
                <a:pos x="T0" y="T1"/>
              </a:cxn>
              <a:cxn ang="0">
                <a:pos x="T2" y="T3"/>
              </a:cxn>
              <a:cxn ang="0">
                <a:pos x="T4" y="T5"/>
              </a:cxn>
              <a:cxn ang="0">
                <a:pos x="T6" y="T7"/>
              </a:cxn>
            </a:cxnLst>
            <a:rect l="0" t="0" r="r" b="b"/>
            <a:pathLst>
              <a:path w="243" h="282">
                <a:moveTo>
                  <a:pt x="0" y="129"/>
                </a:moveTo>
                <a:lnTo>
                  <a:pt x="243" y="282"/>
                </a:lnTo>
                <a:lnTo>
                  <a:pt x="242" y="0"/>
                </a:lnTo>
                <a:lnTo>
                  <a:pt x="0" y="129"/>
                </a:lnTo>
                <a:close/>
              </a:path>
            </a:pathLst>
          </a:custGeom>
          <a:solidFill>
            <a:srgbClr val="45C1A4"/>
          </a:solidFill>
          <a:ln w="3" cap="flat">
            <a:noFill/>
            <a:prstDash val="solid"/>
            <a:miter lim="800000"/>
          </a:ln>
        </p:spPr>
        <p:txBody>
          <a:bodyPr vert="horz" wrap="square" lIns="91440" tIns="45720" rIns="91440" bIns="45720" numCol="1" anchor="t" anchorCtr="0" compatLnSpc="1"/>
          <a:lstStyle/>
          <a:p>
            <a:endParaRPr lang="en-US"/>
          </a:p>
        </p:txBody>
      </p:sp>
      <p:sp>
        <p:nvSpPr>
          <p:cNvPr id="20" name="Freeform 35"/>
          <p:cNvSpPr>
            <a:spLocks noEditPoints="1"/>
          </p:cNvSpPr>
          <p:nvPr/>
        </p:nvSpPr>
        <p:spPr bwMode="auto">
          <a:xfrm>
            <a:off x="4747740" y="2244501"/>
            <a:ext cx="426752" cy="287905"/>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21" name="Freeform 61"/>
          <p:cNvSpPr/>
          <p:nvPr/>
        </p:nvSpPr>
        <p:spPr bwMode="auto">
          <a:xfrm>
            <a:off x="3816402" y="3718744"/>
            <a:ext cx="351381" cy="364897"/>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4253146" y="2988056"/>
            <a:ext cx="499408" cy="370614"/>
            <a:chOff x="5129089" y="3156352"/>
            <a:chExt cx="474198" cy="351905"/>
          </a:xfrm>
          <a:solidFill>
            <a:schemeClr val="bg1"/>
          </a:solidFill>
        </p:grpSpPr>
        <p:sp>
          <p:nvSpPr>
            <p:cNvPr id="23" name="Freeform 66"/>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lstStyle/>
            <a:p>
              <a:endParaRPr lang="en-US"/>
            </a:p>
          </p:txBody>
        </p:sp>
        <p:sp>
          <p:nvSpPr>
            <p:cNvPr id="24" name="Freeform 67"/>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lstStyle/>
            <a:p>
              <a:endParaRPr lang="en-US"/>
            </a:p>
          </p:txBody>
        </p:sp>
      </p:grpSp>
      <p:grpSp>
        <p:nvGrpSpPr>
          <p:cNvPr id="25" name="Group 24"/>
          <p:cNvGrpSpPr/>
          <p:nvPr/>
        </p:nvGrpSpPr>
        <p:grpSpPr>
          <a:xfrm>
            <a:off x="4752554" y="3680725"/>
            <a:ext cx="373673" cy="421470"/>
            <a:chOff x="5513440" y="1766202"/>
            <a:chExt cx="429274" cy="484183"/>
          </a:xfrm>
          <a:solidFill>
            <a:schemeClr val="bg1"/>
          </a:solidFill>
        </p:grpSpPr>
        <p:sp>
          <p:nvSpPr>
            <p:cNvPr id="26"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9" name="Group 28"/>
          <p:cNvGrpSpPr/>
          <p:nvPr/>
        </p:nvGrpSpPr>
        <p:grpSpPr>
          <a:xfrm>
            <a:off x="3951894" y="2241818"/>
            <a:ext cx="297017" cy="295309"/>
            <a:chOff x="2306360" y="1306978"/>
            <a:chExt cx="434268" cy="431771"/>
          </a:xfrm>
          <a:solidFill>
            <a:schemeClr val="bg1"/>
          </a:solidFill>
        </p:grpSpPr>
        <p:sp>
          <p:nvSpPr>
            <p:cNvPr id="30" name="Freeform 8"/>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9"/>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Freeform 10"/>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 name="Freeform 11"/>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4" name="Group 33"/>
          <p:cNvGrpSpPr/>
          <p:nvPr/>
        </p:nvGrpSpPr>
        <p:grpSpPr>
          <a:xfrm>
            <a:off x="3453976" y="2968257"/>
            <a:ext cx="358037" cy="304062"/>
            <a:chOff x="2950272" y="1314466"/>
            <a:chExt cx="496661" cy="421788"/>
          </a:xfrm>
          <a:solidFill>
            <a:schemeClr val="bg1"/>
          </a:solidFill>
        </p:grpSpPr>
        <p:sp>
          <p:nvSpPr>
            <p:cNvPr id="35" name="Freeform 12"/>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37" name="Freeform 14"/>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8" name="Freeform 15"/>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16"/>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Freeform 17"/>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1" name="Freeform 45"/>
          <p:cNvSpPr>
            <a:spLocks noEditPoints="1"/>
          </p:cNvSpPr>
          <p:nvPr/>
        </p:nvSpPr>
        <p:spPr bwMode="auto">
          <a:xfrm>
            <a:off x="5242454" y="2869438"/>
            <a:ext cx="312393" cy="402880"/>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Text Box 10"/>
          <p:cNvSpPr txBox="1">
            <a:spLocks noChangeArrowheads="1"/>
          </p:cNvSpPr>
          <p:nvPr/>
        </p:nvSpPr>
        <p:spPr bwMode="auto">
          <a:xfrm>
            <a:off x="7162800" y="1535482"/>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43" name="Oval 42"/>
          <p:cNvSpPr/>
          <p:nvPr/>
        </p:nvSpPr>
        <p:spPr>
          <a:xfrm>
            <a:off x="6858000" y="1734260"/>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44" name="Straight Arrow Connector 43"/>
          <p:cNvCxnSpPr/>
          <p:nvPr/>
        </p:nvCxnSpPr>
        <p:spPr>
          <a:xfrm flipV="1">
            <a:off x="6711414" y="3008199"/>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flipV="1">
            <a:off x="5715000" y="3207057"/>
            <a:ext cx="996415" cy="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6" name="Text Box 10"/>
          <p:cNvSpPr txBox="1">
            <a:spLocks noChangeArrowheads="1"/>
          </p:cNvSpPr>
          <p:nvPr/>
        </p:nvSpPr>
        <p:spPr bwMode="auto">
          <a:xfrm>
            <a:off x="7162799" y="264795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Security Check</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47" name="Oval 46"/>
          <p:cNvSpPr/>
          <p:nvPr/>
        </p:nvSpPr>
        <p:spPr>
          <a:xfrm>
            <a:off x="6857999" y="281554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48" name="Text Box 10"/>
          <p:cNvSpPr txBox="1">
            <a:spLocks noChangeArrowheads="1"/>
          </p:cNvSpPr>
          <p:nvPr/>
        </p:nvSpPr>
        <p:spPr bwMode="auto">
          <a:xfrm>
            <a:off x="7162798" y="3699558"/>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Well Display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49" name="Oval 48"/>
          <p:cNvSpPr/>
          <p:nvPr/>
        </p:nvSpPr>
        <p:spPr>
          <a:xfrm>
            <a:off x="6857998" y="3867148"/>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50" name="Text Box 10"/>
          <p:cNvSpPr txBox="1">
            <a:spLocks noChangeArrowheads="1"/>
          </p:cNvSpPr>
          <p:nvPr/>
        </p:nvSpPr>
        <p:spPr bwMode="auto">
          <a:xfrm>
            <a:off x="352383" y="156702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Speed Write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1" name="Oval 50"/>
          <p:cNvSpPr/>
          <p:nvPr/>
        </p:nvSpPr>
        <p:spPr>
          <a:xfrm>
            <a:off x="2027185" y="1734611"/>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2" name="Text Box 10"/>
          <p:cNvSpPr txBox="1">
            <a:spLocks noChangeArrowheads="1"/>
          </p:cNvSpPr>
          <p:nvPr/>
        </p:nvSpPr>
        <p:spPr bwMode="auto">
          <a:xfrm>
            <a:off x="352382" y="2648301"/>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Analyst</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3" name="Oval 52"/>
          <p:cNvSpPr/>
          <p:nvPr/>
        </p:nvSpPr>
        <p:spPr>
          <a:xfrm>
            <a:off x="2027184" y="2815891"/>
            <a:ext cx="258815" cy="260300"/>
          </a:xfrm>
          <a:prstGeom prst="ellipse">
            <a:avLst/>
          </a:prstGeom>
          <a:solidFill>
            <a:srgbClr val="4BACC6"/>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sp>
        <p:nvSpPr>
          <p:cNvPr id="54" name="Text Box 10"/>
          <p:cNvSpPr txBox="1">
            <a:spLocks noChangeArrowheads="1"/>
          </p:cNvSpPr>
          <p:nvPr/>
        </p:nvSpPr>
        <p:spPr bwMode="auto">
          <a:xfrm>
            <a:off x="352381" y="369990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Defending</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55" name="Oval 54"/>
          <p:cNvSpPr/>
          <p:nvPr/>
        </p:nvSpPr>
        <p:spPr>
          <a:xfrm>
            <a:off x="2027183" y="3867499"/>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r"/>
            <a:endParaRPr lang="en-US" sz="8800">
              <a:solidFill>
                <a:schemeClr val="bg1"/>
              </a:solidFill>
            </a:endParaRPr>
          </a:p>
        </p:txBody>
      </p:sp>
      <p:cxnSp>
        <p:nvCxnSpPr>
          <p:cNvPr id="58" name="Straight Connector 57"/>
          <p:cNvCxnSpPr/>
          <p:nvPr/>
        </p:nvCxnSpPr>
        <p:spPr>
          <a:xfrm flipH="1">
            <a:off x="4885077" y="4319609"/>
            <a:ext cx="1744323"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Arrow Connector 58"/>
          <p:cNvCxnSpPr/>
          <p:nvPr/>
        </p:nvCxnSpPr>
        <p:spPr>
          <a:xfrm flipV="1">
            <a:off x="6629400" y="4028372"/>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p:nvPr/>
        </p:nvCxnSpPr>
        <p:spPr>
          <a:xfrm>
            <a:off x="5398650" y="1872161"/>
            <a:ext cx="145935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5174492" y="1872163"/>
            <a:ext cx="224159" cy="242387"/>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Arrow Connector 72"/>
          <p:cNvCxnSpPr/>
          <p:nvPr/>
        </p:nvCxnSpPr>
        <p:spPr>
          <a:xfrm flipH="1" flipV="1">
            <a:off x="2253302" y="3000448"/>
            <a:ext cx="179004" cy="19885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flipH="1" flipV="1">
            <a:off x="2253302" y="4020621"/>
            <a:ext cx="261018" cy="2899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flipH="1">
            <a:off x="2265286" y="1864410"/>
            <a:ext cx="1443274"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250" fill="hold"/>
                                        <p:tgtEl>
                                          <p:spTgt spid="16"/>
                                        </p:tgtEl>
                                        <p:attrNameLst>
                                          <p:attrName>ppt_x</p:attrName>
                                        </p:attrNameLst>
                                      </p:cBhvr>
                                      <p:tavLst>
                                        <p:tav tm="0">
                                          <p:val>
                                            <p:strVal val="#ppt_x"/>
                                          </p:val>
                                        </p:tav>
                                        <p:tav tm="100000">
                                          <p:val>
                                            <p:strVal val="#ppt_x"/>
                                          </p:val>
                                        </p:tav>
                                      </p:tavLst>
                                    </p:anim>
                                    <p:anim calcmode="lin" valueType="num">
                                      <p:cBhvr additive="base">
                                        <p:cTn id="42" dur="25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 calcmode="lin" valueType="num">
                                      <p:cBhvr additive="base">
                                        <p:cTn id="46" dur="250" fill="hold"/>
                                        <p:tgtEl>
                                          <p:spTgt spid="15"/>
                                        </p:tgtEl>
                                        <p:attrNameLst>
                                          <p:attrName>ppt_x</p:attrName>
                                        </p:attrNameLst>
                                      </p:cBhvr>
                                      <p:tavLst>
                                        <p:tav tm="0">
                                          <p:val>
                                            <p:strVal val="#ppt_x"/>
                                          </p:val>
                                        </p:tav>
                                        <p:tav tm="100000">
                                          <p:val>
                                            <p:strVal val="#ppt_x"/>
                                          </p:val>
                                        </p:tav>
                                      </p:tavLst>
                                    </p:anim>
                                    <p:anim calcmode="lin" valueType="num">
                                      <p:cBhvr additive="base">
                                        <p:cTn id="47" dur="250" fill="hold"/>
                                        <p:tgtEl>
                                          <p:spTgt spid="15"/>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250" fill="hold"/>
                                        <p:tgtEl>
                                          <p:spTgt spid="14"/>
                                        </p:tgtEl>
                                        <p:attrNameLst>
                                          <p:attrName>ppt_x</p:attrName>
                                        </p:attrNameLst>
                                      </p:cBhvr>
                                      <p:tavLst>
                                        <p:tav tm="0">
                                          <p:val>
                                            <p:strVal val="#ppt_x"/>
                                          </p:val>
                                        </p:tav>
                                        <p:tav tm="100000">
                                          <p:val>
                                            <p:strVal val="#ppt_x"/>
                                          </p:val>
                                        </p:tav>
                                      </p:tavLst>
                                    </p:anim>
                                    <p:anim calcmode="lin" valueType="num">
                                      <p:cBhvr additive="base">
                                        <p:cTn id="52" dur="250" fill="hold"/>
                                        <p:tgtEl>
                                          <p:spTgt spid="1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 calcmode="lin" valueType="num">
                                      <p:cBhvr additive="base">
                                        <p:cTn id="56" dur="250" fill="hold"/>
                                        <p:tgtEl>
                                          <p:spTgt spid="17"/>
                                        </p:tgtEl>
                                        <p:attrNameLst>
                                          <p:attrName>ppt_x</p:attrName>
                                        </p:attrNameLst>
                                      </p:cBhvr>
                                      <p:tavLst>
                                        <p:tav tm="0">
                                          <p:val>
                                            <p:strVal val="#ppt_x"/>
                                          </p:val>
                                        </p:tav>
                                        <p:tav tm="100000">
                                          <p:val>
                                            <p:strVal val="#ppt_x"/>
                                          </p:val>
                                        </p:tav>
                                      </p:tavLst>
                                    </p:anim>
                                    <p:anim calcmode="lin" valueType="num">
                                      <p:cBhvr additive="base">
                                        <p:cTn id="57" dur="250" fill="hold"/>
                                        <p:tgtEl>
                                          <p:spTgt spid="17"/>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additive="base">
                                        <p:cTn id="66" dur="250" fill="hold"/>
                                        <p:tgtEl>
                                          <p:spTgt spid="13"/>
                                        </p:tgtEl>
                                        <p:attrNameLst>
                                          <p:attrName>ppt_x</p:attrName>
                                        </p:attrNameLst>
                                      </p:cBhvr>
                                      <p:tavLst>
                                        <p:tav tm="0">
                                          <p:val>
                                            <p:strVal val="#ppt_x"/>
                                          </p:val>
                                        </p:tav>
                                        <p:tav tm="100000">
                                          <p:val>
                                            <p:strVal val="#ppt_x"/>
                                          </p:val>
                                        </p:tav>
                                      </p:tavLst>
                                    </p:anim>
                                    <p:anim calcmode="lin" valueType="num">
                                      <p:cBhvr additive="base">
                                        <p:cTn id="67" dur="250" fill="hold"/>
                                        <p:tgtEl>
                                          <p:spTgt spid="1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250" fill="hold"/>
                                        <p:tgtEl>
                                          <p:spTgt spid="22"/>
                                        </p:tgtEl>
                                        <p:attrNameLst>
                                          <p:attrName>ppt_x</p:attrName>
                                        </p:attrNameLst>
                                      </p:cBhvr>
                                      <p:tavLst>
                                        <p:tav tm="0">
                                          <p:val>
                                            <p:strVal val="#ppt_x"/>
                                          </p:val>
                                        </p:tav>
                                        <p:tav tm="100000">
                                          <p:val>
                                            <p:strVal val="#ppt_x"/>
                                          </p:val>
                                        </p:tav>
                                      </p:tavLst>
                                    </p:anim>
                                    <p:anim calcmode="lin" valueType="num">
                                      <p:cBhvr additive="base">
                                        <p:cTn id="72" dur="25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0"/>
                                        </p:tgtEl>
                                        <p:attrNameLst>
                                          <p:attrName>style.visibility</p:attrName>
                                        </p:attrNameLst>
                                      </p:cBhvr>
                                      <p:to>
                                        <p:strVal val="visible"/>
                                      </p:to>
                                    </p:set>
                                    <p:anim calcmode="lin" valueType="num">
                                      <p:cBhvr additive="base">
                                        <p:cTn id="76" dur="250" fill="hold"/>
                                        <p:tgtEl>
                                          <p:spTgt spid="10"/>
                                        </p:tgtEl>
                                        <p:attrNameLst>
                                          <p:attrName>ppt_x</p:attrName>
                                        </p:attrNameLst>
                                      </p:cBhvr>
                                      <p:tavLst>
                                        <p:tav tm="0">
                                          <p:val>
                                            <p:strVal val="#ppt_x"/>
                                          </p:val>
                                        </p:tav>
                                        <p:tav tm="100000">
                                          <p:val>
                                            <p:strVal val="#ppt_x"/>
                                          </p:val>
                                        </p:tav>
                                      </p:tavLst>
                                    </p:anim>
                                    <p:anim calcmode="lin" valueType="num">
                                      <p:cBhvr additive="base">
                                        <p:cTn id="77" dur="250" fill="hold"/>
                                        <p:tgtEl>
                                          <p:spTgt spid="10"/>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29"/>
                                        </p:tgtEl>
                                        <p:attrNameLst>
                                          <p:attrName>style.visibility</p:attrName>
                                        </p:attrNameLst>
                                      </p:cBhvr>
                                      <p:to>
                                        <p:strVal val="visible"/>
                                      </p:to>
                                    </p:set>
                                    <p:anim calcmode="lin" valueType="num">
                                      <p:cBhvr additive="base">
                                        <p:cTn id="81" dur="250" fill="hold"/>
                                        <p:tgtEl>
                                          <p:spTgt spid="29"/>
                                        </p:tgtEl>
                                        <p:attrNameLst>
                                          <p:attrName>ppt_x</p:attrName>
                                        </p:attrNameLst>
                                      </p:cBhvr>
                                      <p:tavLst>
                                        <p:tav tm="0">
                                          <p:val>
                                            <p:strVal val="#ppt_x"/>
                                          </p:val>
                                        </p:tav>
                                        <p:tav tm="100000">
                                          <p:val>
                                            <p:strVal val="#ppt_x"/>
                                          </p:val>
                                        </p:tav>
                                      </p:tavLst>
                                    </p:anim>
                                    <p:anim calcmode="lin" valueType="num">
                                      <p:cBhvr additive="base">
                                        <p:cTn id="82" dur="250" fill="hold"/>
                                        <p:tgtEl>
                                          <p:spTgt spid="29"/>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250" fill="hold"/>
                                        <p:tgtEl>
                                          <p:spTgt spid="77"/>
                                        </p:tgtEl>
                                        <p:attrNameLst>
                                          <p:attrName>ppt_x</p:attrName>
                                        </p:attrNameLst>
                                      </p:cBhvr>
                                      <p:tavLst>
                                        <p:tav tm="0">
                                          <p:val>
                                            <p:strVal val="#ppt_x"/>
                                          </p:val>
                                        </p:tav>
                                        <p:tav tm="100000">
                                          <p:val>
                                            <p:strVal val="#ppt_x"/>
                                          </p:val>
                                        </p:tav>
                                      </p:tavLst>
                                    </p:anim>
                                    <p:anim calcmode="lin" valueType="num">
                                      <p:cBhvr additive="base">
                                        <p:cTn id="92" dur="25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51"/>
                                        </p:tgtEl>
                                        <p:attrNameLst>
                                          <p:attrName>style.visibility</p:attrName>
                                        </p:attrNameLst>
                                      </p:cBhvr>
                                      <p:to>
                                        <p:strVal val="visible"/>
                                      </p:to>
                                    </p:set>
                                    <p:anim calcmode="lin" valueType="num">
                                      <p:cBhvr additive="base">
                                        <p:cTn id="96" dur="250" fill="hold"/>
                                        <p:tgtEl>
                                          <p:spTgt spid="51"/>
                                        </p:tgtEl>
                                        <p:attrNameLst>
                                          <p:attrName>ppt_x</p:attrName>
                                        </p:attrNameLst>
                                      </p:cBhvr>
                                      <p:tavLst>
                                        <p:tav tm="0">
                                          <p:val>
                                            <p:strVal val="#ppt_x"/>
                                          </p:val>
                                        </p:tav>
                                        <p:tav tm="100000">
                                          <p:val>
                                            <p:strVal val="#ppt_x"/>
                                          </p:val>
                                        </p:tav>
                                      </p:tavLst>
                                    </p:anim>
                                    <p:anim calcmode="lin" valueType="num">
                                      <p:cBhvr additive="base">
                                        <p:cTn id="97" dur="250" fill="hold"/>
                                        <p:tgtEl>
                                          <p:spTgt spid="5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0"/>
                                        </p:tgtEl>
                                        <p:attrNameLst>
                                          <p:attrName>style.visibility</p:attrName>
                                        </p:attrNameLst>
                                      </p:cBhvr>
                                      <p:to>
                                        <p:strVal val="visible"/>
                                      </p:to>
                                    </p:set>
                                    <p:anim calcmode="lin" valueType="num">
                                      <p:cBhvr additive="base">
                                        <p:cTn id="101" dur="250" fill="hold"/>
                                        <p:tgtEl>
                                          <p:spTgt spid="50"/>
                                        </p:tgtEl>
                                        <p:attrNameLst>
                                          <p:attrName>ppt_x</p:attrName>
                                        </p:attrNameLst>
                                      </p:cBhvr>
                                      <p:tavLst>
                                        <p:tav tm="0">
                                          <p:val>
                                            <p:strVal val="#ppt_x"/>
                                          </p:val>
                                        </p:tav>
                                        <p:tav tm="100000">
                                          <p:val>
                                            <p:strVal val="#ppt_x"/>
                                          </p:val>
                                        </p:tav>
                                      </p:tavLst>
                                    </p:anim>
                                    <p:anim calcmode="lin" valueType="num">
                                      <p:cBhvr additive="base">
                                        <p:cTn id="102" dur="250" fill="hold"/>
                                        <p:tgtEl>
                                          <p:spTgt spid="50"/>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7"/>
                                        </p:tgtEl>
                                        <p:attrNameLst>
                                          <p:attrName>style.visibility</p:attrName>
                                        </p:attrNameLst>
                                      </p:cBhvr>
                                      <p:to>
                                        <p:strVal val="visible"/>
                                      </p:to>
                                    </p:set>
                                    <p:anim calcmode="lin" valueType="num">
                                      <p:cBhvr additive="base">
                                        <p:cTn id="106" dur="250" fill="hold"/>
                                        <p:tgtEl>
                                          <p:spTgt spid="7"/>
                                        </p:tgtEl>
                                        <p:attrNameLst>
                                          <p:attrName>ppt_x</p:attrName>
                                        </p:attrNameLst>
                                      </p:cBhvr>
                                      <p:tavLst>
                                        <p:tav tm="0">
                                          <p:val>
                                            <p:strVal val="#ppt_x"/>
                                          </p:val>
                                        </p:tav>
                                        <p:tav tm="100000">
                                          <p:val>
                                            <p:strVal val="#ppt_x"/>
                                          </p:val>
                                        </p:tav>
                                      </p:tavLst>
                                    </p:anim>
                                    <p:anim calcmode="lin" valueType="num">
                                      <p:cBhvr additive="base">
                                        <p:cTn id="107" dur="250" fill="hold"/>
                                        <p:tgtEl>
                                          <p:spTgt spid="7"/>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nodeType="afterEffect">
                                  <p:stCondLst>
                                    <p:cond delay="0"/>
                                  </p:stCondLst>
                                  <p:childTnLst>
                                    <p:set>
                                      <p:cBhvr>
                                        <p:cTn id="110" dur="1" fill="hold">
                                          <p:stCondLst>
                                            <p:cond delay="0"/>
                                          </p:stCondLst>
                                        </p:cTn>
                                        <p:tgtEl>
                                          <p:spTgt spid="34"/>
                                        </p:tgtEl>
                                        <p:attrNameLst>
                                          <p:attrName>style.visibility</p:attrName>
                                        </p:attrNameLst>
                                      </p:cBhvr>
                                      <p:to>
                                        <p:strVal val="visible"/>
                                      </p:to>
                                    </p:set>
                                    <p:anim calcmode="lin" valueType="num">
                                      <p:cBhvr additive="base">
                                        <p:cTn id="111" dur="250" fill="hold"/>
                                        <p:tgtEl>
                                          <p:spTgt spid="34"/>
                                        </p:tgtEl>
                                        <p:attrNameLst>
                                          <p:attrName>ppt_x</p:attrName>
                                        </p:attrNameLst>
                                      </p:cBhvr>
                                      <p:tavLst>
                                        <p:tav tm="0">
                                          <p:val>
                                            <p:strVal val="#ppt_x"/>
                                          </p:val>
                                        </p:tav>
                                        <p:tav tm="100000">
                                          <p:val>
                                            <p:strVal val="#ppt_x"/>
                                          </p:val>
                                        </p:tav>
                                      </p:tavLst>
                                    </p:anim>
                                    <p:anim calcmode="lin" valueType="num">
                                      <p:cBhvr additive="base">
                                        <p:cTn id="112" dur="250" fill="hold"/>
                                        <p:tgtEl>
                                          <p:spTgt spid="34"/>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74"/>
                                        </p:tgtEl>
                                        <p:attrNameLst>
                                          <p:attrName>style.visibility</p:attrName>
                                        </p:attrNameLst>
                                      </p:cBhvr>
                                      <p:to>
                                        <p:strVal val="visible"/>
                                      </p:to>
                                    </p:set>
                                    <p:anim calcmode="lin" valueType="num">
                                      <p:cBhvr additive="base">
                                        <p:cTn id="116" dur="250" fill="hold"/>
                                        <p:tgtEl>
                                          <p:spTgt spid="74"/>
                                        </p:tgtEl>
                                        <p:attrNameLst>
                                          <p:attrName>ppt_x</p:attrName>
                                        </p:attrNameLst>
                                      </p:cBhvr>
                                      <p:tavLst>
                                        <p:tav tm="0">
                                          <p:val>
                                            <p:strVal val="#ppt_x"/>
                                          </p:val>
                                        </p:tav>
                                        <p:tav tm="100000">
                                          <p:val>
                                            <p:strVal val="#ppt_x"/>
                                          </p:val>
                                        </p:tav>
                                      </p:tavLst>
                                    </p:anim>
                                    <p:anim calcmode="lin" valueType="num">
                                      <p:cBhvr additive="base">
                                        <p:cTn id="117" dur="250" fill="hold"/>
                                        <p:tgtEl>
                                          <p:spTgt spid="74"/>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nodeType="afterEffect">
                                  <p:stCondLst>
                                    <p:cond delay="0"/>
                                  </p:stCondLst>
                                  <p:childTnLst>
                                    <p:set>
                                      <p:cBhvr>
                                        <p:cTn id="120" dur="1" fill="hold">
                                          <p:stCondLst>
                                            <p:cond delay="0"/>
                                          </p:stCondLst>
                                        </p:cTn>
                                        <p:tgtEl>
                                          <p:spTgt spid="73"/>
                                        </p:tgtEl>
                                        <p:attrNameLst>
                                          <p:attrName>style.visibility</p:attrName>
                                        </p:attrNameLst>
                                      </p:cBhvr>
                                      <p:to>
                                        <p:strVal val="visible"/>
                                      </p:to>
                                    </p:set>
                                    <p:anim calcmode="lin" valueType="num">
                                      <p:cBhvr additive="base">
                                        <p:cTn id="121" dur="250" fill="hold"/>
                                        <p:tgtEl>
                                          <p:spTgt spid="73"/>
                                        </p:tgtEl>
                                        <p:attrNameLst>
                                          <p:attrName>ppt_x</p:attrName>
                                        </p:attrNameLst>
                                      </p:cBhvr>
                                      <p:tavLst>
                                        <p:tav tm="0">
                                          <p:val>
                                            <p:strVal val="#ppt_x"/>
                                          </p:val>
                                        </p:tav>
                                        <p:tav tm="100000">
                                          <p:val>
                                            <p:strVal val="#ppt_x"/>
                                          </p:val>
                                        </p:tav>
                                      </p:tavLst>
                                    </p:anim>
                                    <p:anim calcmode="lin" valueType="num">
                                      <p:cBhvr additive="base">
                                        <p:cTn id="122" dur="250" fill="hold"/>
                                        <p:tgtEl>
                                          <p:spTgt spid="73"/>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53"/>
                                        </p:tgtEl>
                                        <p:attrNameLst>
                                          <p:attrName>style.visibility</p:attrName>
                                        </p:attrNameLst>
                                      </p:cBhvr>
                                      <p:to>
                                        <p:strVal val="visible"/>
                                      </p:to>
                                    </p:set>
                                    <p:anim calcmode="lin" valueType="num">
                                      <p:cBhvr additive="base">
                                        <p:cTn id="126" dur="250" fill="hold"/>
                                        <p:tgtEl>
                                          <p:spTgt spid="53"/>
                                        </p:tgtEl>
                                        <p:attrNameLst>
                                          <p:attrName>ppt_x</p:attrName>
                                        </p:attrNameLst>
                                      </p:cBhvr>
                                      <p:tavLst>
                                        <p:tav tm="0">
                                          <p:val>
                                            <p:strVal val="#ppt_x"/>
                                          </p:val>
                                        </p:tav>
                                        <p:tav tm="100000">
                                          <p:val>
                                            <p:strVal val="#ppt_x"/>
                                          </p:val>
                                        </p:tav>
                                      </p:tavLst>
                                    </p:anim>
                                    <p:anim calcmode="lin" valueType="num">
                                      <p:cBhvr additive="base">
                                        <p:cTn id="127" dur="250" fill="hold"/>
                                        <p:tgtEl>
                                          <p:spTgt spid="53"/>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12"/>
                                        </p:tgtEl>
                                        <p:attrNameLst>
                                          <p:attrName>style.visibility</p:attrName>
                                        </p:attrNameLst>
                                      </p:cBhvr>
                                      <p:to>
                                        <p:strVal val="visible"/>
                                      </p:to>
                                    </p:set>
                                    <p:anim calcmode="lin" valueType="num">
                                      <p:cBhvr additive="base">
                                        <p:cTn id="136" dur="250" fill="hold"/>
                                        <p:tgtEl>
                                          <p:spTgt spid="12"/>
                                        </p:tgtEl>
                                        <p:attrNameLst>
                                          <p:attrName>ppt_x</p:attrName>
                                        </p:attrNameLst>
                                      </p:cBhvr>
                                      <p:tavLst>
                                        <p:tav tm="0">
                                          <p:val>
                                            <p:strVal val="#ppt_x"/>
                                          </p:val>
                                        </p:tav>
                                        <p:tav tm="100000">
                                          <p:val>
                                            <p:strVal val="#ppt_x"/>
                                          </p:val>
                                        </p:tav>
                                      </p:tavLst>
                                    </p:anim>
                                    <p:anim calcmode="lin" valueType="num">
                                      <p:cBhvr additive="base">
                                        <p:cTn id="137" dur="250" fill="hold"/>
                                        <p:tgtEl>
                                          <p:spTgt spid="1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1"/>
                                        </p:tgtEl>
                                        <p:attrNameLst>
                                          <p:attrName>style.visibility</p:attrName>
                                        </p:attrNameLst>
                                      </p:cBhvr>
                                      <p:to>
                                        <p:strVal val="visible"/>
                                      </p:to>
                                    </p:set>
                                    <p:anim calcmode="lin" valueType="num">
                                      <p:cBhvr additive="base">
                                        <p:cTn id="141" dur="250" fill="hold"/>
                                        <p:tgtEl>
                                          <p:spTgt spid="21"/>
                                        </p:tgtEl>
                                        <p:attrNameLst>
                                          <p:attrName>ppt_x</p:attrName>
                                        </p:attrNameLst>
                                      </p:cBhvr>
                                      <p:tavLst>
                                        <p:tav tm="0">
                                          <p:val>
                                            <p:strVal val="#ppt_x"/>
                                          </p:val>
                                        </p:tav>
                                        <p:tav tm="100000">
                                          <p:val>
                                            <p:strVal val="#ppt_x"/>
                                          </p:val>
                                        </p:tav>
                                      </p:tavLst>
                                    </p:anim>
                                    <p:anim calcmode="lin" valueType="num">
                                      <p:cBhvr additive="base">
                                        <p:cTn id="142" dur="250" fill="hold"/>
                                        <p:tgtEl>
                                          <p:spTgt spid="21"/>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 calcmode="lin" valueType="num">
                                      <p:cBhvr additive="base">
                                        <p:cTn id="146" dur="250" fill="hold"/>
                                        <p:tgtEl>
                                          <p:spTgt spid="75"/>
                                        </p:tgtEl>
                                        <p:attrNameLst>
                                          <p:attrName>ppt_x</p:attrName>
                                        </p:attrNameLst>
                                      </p:cBhvr>
                                      <p:tavLst>
                                        <p:tav tm="0">
                                          <p:val>
                                            <p:strVal val="#ppt_x"/>
                                          </p:val>
                                        </p:tav>
                                        <p:tav tm="100000">
                                          <p:val>
                                            <p:strVal val="#ppt_x"/>
                                          </p:val>
                                        </p:tav>
                                      </p:tavLst>
                                    </p:anim>
                                    <p:anim calcmode="lin" valueType="num">
                                      <p:cBhvr additive="base">
                                        <p:cTn id="147" dur="250" fill="hold"/>
                                        <p:tgtEl>
                                          <p:spTgt spid="75"/>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nodeType="afterEffect">
                                  <p:stCondLst>
                                    <p:cond delay="0"/>
                                  </p:stCondLst>
                                  <p:childTnLst>
                                    <p:set>
                                      <p:cBhvr>
                                        <p:cTn id="150" dur="1" fill="hold">
                                          <p:stCondLst>
                                            <p:cond delay="0"/>
                                          </p:stCondLst>
                                        </p:cTn>
                                        <p:tgtEl>
                                          <p:spTgt spid="76"/>
                                        </p:tgtEl>
                                        <p:attrNameLst>
                                          <p:attrName>style.visibility</p:attrName>
                                        </p:attrNameLst>
                                      </p:cBhvr>
                                      <p:to>
                                        <p:strVal val="visible"/>
                                      </p:to>
                                    </p:set>
                                    <p:anim calcmode="lin" valueType="num">
                                      <p:cBhvr additive="base">
                                        <p:cTn id="151" dur="250" fill="hold"/>
                                        <p:tgtEl>
                                          <p:spTgt spid="76"/>
                                        </p:tgtEl>
                                        <p:attrNameLst>
                                          <p:attrName>ppt_x</p:attrName>
                                        </p:attrNameLst>
                                      </p:cBhvr>
                                      <p:tavLst>
                                        <p:tav tm="0">
                                          <p:val>
                                            <p:strVal val="#ppt_x"/>
                                          </p:val>
                                        </p:tav>
                                        <p:tav tm="100000">
                                          <p:val>
                                            <p:strVal val="#ppt_x"/>
                                          </p:val>
                                        </p:tav>
                                      </p:tavLst>
                                    </p:anim>
                                    <p:anim calcmode="lin" valueType="num">
                                      <p:cBhvr additive="base">
                                        <p:cTn id="152" dur="250" fill="hold"/>
                                        <p:tgtEl>
                                          <p:spTgt spid="76"/>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55"/>
                                        </p:tgtEl>
                                        <p:attrNameLst>
                                          <p:attrName>style.visibility</p:attrName>
                                        </p:attrNameLst>
                                      </p:cBhvr>
                                      <p:to>
                                        <p:strVal val="visible"/>
                                      </p:to>
                                    </p:set>
                                    <p:anim calcmode="lin" valueType="num">
                                      <p:cBhvr additive="base">
                                        <p:cTn id="156" dur="250" fill="hold"/>
                                        <p:tgtEl>
                                          <p:spTgt spid="55"/>
                                        </p:tgtEl>
                                        <p:attrNameLst>
                                          <p:attrName>ppt_x</p:attrName>
                                        </p:attrNameLst>
                                      </p:cBhvr>
                                      <p:tavLst>
                                        <p:tav tm="0">
                                          <p:val>
                                            <p:strVal val="#ppt_x"/>
                                          </p:val>
                                        </p:tav>
                                        <p:tav tm="100000">
                                          <p:val>
                                            <p:strVal val="#ppt_x"/>
                                          </p:val>
                                        </p:tav>
                                      </p:tavLst>
                                    </p:anim>
                                    <p:anim calcmode="lin" valueType="num">
                                      <p:cBhvr additive="base">
                                        <p:cTn id="157" dur="250" fill="hold"/>
                                        <p:tgtEl>
                                          <p:spTgt spid="55"/>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54"/>
                                        </p:tgtEl>
                                        <p:attrNameLst>
                                          <p:attrName>style.visibility</p:attrName>
                                        </p:attrNameLst>
                                      </p:cBhvr>
                                      <p:to>
                                        <p:strVal val="visible"/>
                                      </p:to>
                                    </p:set>
                                    <p:anim calcmode="lin" valueType="num">
                                      <p:cBhvr additive="base">
                                        <p:cTn id="161" dur="250" fill="hold"/>
                                        <p:tgtEl>
                                          <p:spTgt spid="54"/>
                                        </p:tgtEl>
                                        <p:attrNameLst>
                                          <p:attrName>ppt_x</p:attrName>
                                        </p:attrNameLst>
                                      </p:cBhvr>
                                      <p:tavLst>
                                        <p:tav tm="0">
                                          <p:val>
                                            <p:strVal val="#ppt_x"/>
                                          </p:val>
                                        </p:tav>
                                        <p:tav tm="100000">
                                          <p:val>
                                            <p:strVal val="#ppt_x"/>
                                          </p:val>
                                        </p:tav>
                                      </p:tavLst>
                                    </p:anim>
                                    <p:anim calcmode="lin" valueType="num">
                                      <p:cBhvr additive="base">
                                        <p:cTn id="162" dur="250" fill="hold"/>
                                        <p:tgtEl>
                                          <p:spTgt spid="54"/>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11"/>
                                        </p:tgtEl>
                                        <p:attrNameLst>
                                          <p:attrName>style.visibility</p:attrName>
                                        </p:attrNameLst>
                                      </p:cBhvr>
                                      <p:to>
                                        <p:strVal val="visible"/>
                                      </p:to>
                                    </p:set>
                                    <p:anim calcmode="lin" valueType="num">
                                      <p:cBhvr additive="base">
                                        <p:cTn id="166" dur="250" fill="hold"/>
                                        <p:tgtEl>
                                          <p:spTgt spid="11"/>
                                        </p:tgtEl>
                                        <p:attrNameLst>
                                          <p:attrName>ppt_x</p:attrName>
                                        </p:attrNameLst>
                                      </p:cBhvr>
                                      <p:tavLst>
                                        <p:tav tm="0">
                                          <p:val>
                                            <p:strVal val="#ppt_x"/>
                                          </p:val>
                                        </p:tav>
                                        <p:tav tm="100000">
                                          <p:val>
                                            <p:strVal val="#ppt_x"/>
                                          </p:val>
                                        </p:tav>
                                      </p:tavLst>
                                    </p:anim>
                                    <p:anim calcmode="lin" valueType="num">
                                      <p:cBhvr additive="base">
                                        <p:cTn id="167" dur="250" fill="hold"/>
                                        <p:tgtEl>
                                          <p:spTgt spid="11"/>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nodeType="afterEffect">
                                  <p:stCondLst>
                                    <p:cond delay="0"/>
                                  </p:stCondLst>
                                  <p:childTnLst>
                                    <p:set>
                                      <p:cBhvr>
                                        <p:cTn id="170" dur="1" fill="hold">
                                          <p:stCondLst>
                                            <p:cond delay="0"/>
                                          </p:stCondLst>
                                        </p:cTn>
                                        <p:tgtEl>
                                          <p:spTgt spid="25"/>
                                        </p:tgtEl>
                                        <p:attrNameLst>
                                          <p:attrName>style.visibility</p:attrName>
                                        </p:attrNameLst>
                                      </p:cBhvr>
                                      <p:to>
                                        <p:strVal val="visible"/>
                                      </p:to>
                                    </p:set>
                                    <p:anim calcmode="lin" valueType="num">
                                      <p:cBhvr additive="base">
                                        <p:cTn id="171" dur="250" fill="hold"/>
                                        <p:tgtEl>
                                          <p:spTgt spid="25"/>
                                        </p:tgtEl>
                                        <p:attrNameLst>
                                          <p:attrName>ppt_x</p:attrName>
                                        </p:attrNameLst>
                                      </p:cBhvr>
                                      <p:tavLst>
                                        <p:tav tm="0">
                                          <p:val>
                                            <p:strVal val="#ppt_x"/>
                                          </p:val>
                                        </p:tav>
                                        <p:tav tm="100000">
                                          <p:val>
                                            <p:strVal val="#ppt_x"/>
                                          </p:val>
                                        </p:tav>
                                      </p:tavLst>
                                    </p:anim>
                                    <p:anim calcmode="lin" valueType="num">
                                      <p:cBhvr additive="base">
                                        <p:cTn id="172" dur="250" fill="hold"/>
                                        <p:tgtEl>
                                          <p:spTgt spid="25"/>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nodeType="afterEffect">
                                  <p:stCondLst>
                                    <p:cond delay="0"/>
                                  </p:stCondLst>
                                  <p:childTnLst>
                                    <p:set>
                                      <p:cBhvr>
                                        <p:cTn id="175" dur="1" fill="hold">
                                          <p:stCondLst>
                                            <p:cond delay="0"/>
                                          </p:stCondLst>
                                        </p:cTn>
                                        <p:tgtEl>
                                          <p:spTgt spid="58"/>
                                        </p:tgtEl>
                                        <p:attrNameLst>
                                          <p:attrName>style.visibility</p:attrName>
                                        </p:attrNameLst>
                                      </p:cBhvr>
                                      <p:to>
                                        <p:strVal val="visible"/>
                                      </p:to>
                                    </p:set>
                                    <p:anim calcmode="lin" valueType="num">
                                      <p:cBhvr additive="base">
                                        <p:cTn id="176" dur="250" fill="hold"/>
                                        <p:tgtEl>
                                          <p:spTgt spid="58"/>
                                        </p:tgtEl>
                                        <p:attrNameLst>
                                          <p:attrName>ppt_x</p:attrName>
                                        </p:attrNameLst>
                                      </p:cBhvr>
                                      <p:tavLst>
                                        <p:tav tm="0">
                                          <p:val>
                                            <p:strVal val="#ppt_x"/>
                                          </p:val>
                                        </p:tav>
                                        <p:tav tm="100000">
                                          <p:val>
                                            <p:strVal val="#ppt_x"/>
                                          </p:val>
                                        </p:tav>
                                      </p:tavLst>
                                    </p:anim>
                                    <p:anim calcmode="lin" valueType="num">
                                      <p:cBhvr additive="base">
                                        <p:cTn id="177" dur="250" fill="hold"/>
                                        <p:tgtEl>
                                          <p:spTgt spid="58"/>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nodeType="afterEffect">
                                  <p:stCondLst>
                                    <p:cond delay="0"/>
                                  </p:stCondLst>
                                  <p:childTnLst>
                                    <p:set>
                                      <p:cBhvr>
                                        <p:cTn id="180" dur="1" fill="hold">
                                          <p:stCondLst>
                                            <p:cond delay="0"/>
                                          </p:stCondLst>
                                        </p:cTn>
                                        <p:tgtEl>
                                          <p:spTgt spid="59"/>
                                        </p:tgtEl>
                                        <p:attrNameLst>
                                          <p:attrName>style.visibility</p:attrName>
                                        </p:attrNameLst>
                                      </p:cBhvr>
                                      <p:to>
                                        <p:strVal val="visible"/>
                                      </p:to>
                                    </p:set>
                                    <p:anim calcmode="lin" valueType="num">
                                      <p:cBhvr additive="base">
                                        <p:cTn id="181" dur="250" fill="hold"/>
                                        <p:tgtEl>
                                          <p:spTgt spid="59"/>
                                        </p:tgtEl>
                                        <p:attrNameLst>
                                          <p:attrName>ppt_x</p:attrName>
                                        </p:attrNameLst>
                                      </p:cBhvr>
                                      <p:tavLst>
                                        <p:tav tm="0">
                                          <p:val>
                                            <p:strVal val="#ppt_x"/>
                                          </p:val>
                                        </p:tav>
                                        <p:tav tm="100000">
                                          <p:val>
                                            <p:strVal val="#ppt_x"/>
                                          </p:val>
                                        </p:tav>
                                      </p:tavLst>
                                    </p:anim>
                                    <p:anim calcmode="lin" valueType="num">
                                      <p:cBhvr additive="base">
                                        <p:cTn id="182" dur="250" fill="hold"/>
                                        <p:tgtEl>
                                          <p:spTgt spid="59"/>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49"/>
                                        </p:tgtEl>
                                        <p:attrNameLst>
                                          <p:attrName>style.visibility</p:attrName>
                                        </p:attrNameLst>
                                      </p:cBhvr>
                                      <p:to>
                                        <p:strVal val="visible"/>
                                      </p:to>
                                    </p:set>
                                    <p:anim calcmode="lin" valueType="num">
                                      <p:cBhvr additive="base">
                                        <p:cTn id="186" dur="250" fill="hold"/>
                                        <p:tgtEl>
                                          <p:spTgt spid="49"/>
                                        </p:tgtEl>
                                        <p:attrNameLst>
                                          <p:attrName>ppt_x</p:attrName>
                                        </p:attrNameLst>
                                      </p:cBhvr>
                                      <p:tavLst>
                                        <p:tav tm="0">
                                          <p:val>
                                            <p:strVal val="#ppt_x"/>
                                          </p:val>
                                        </p:tav>
                                        <p:tav tm="100000">
                                          <p:val>
                                            <p:strVal val="#ppt_x"/>
                                          </p:val>
                                        </p:tav>
                                      </p:tavLst>
                                    </p:anim>
                                    <p:anim calcmode="lin" valueType="num">
                                      <p:cBhvr additive="base">
                                        <p:cTn id="187" dur="250" fill="hold"/>
                                        <p:tgtEl>
                                          <p:spTgt spid="49"/>
                                        </p:tgtEl>
                                        <p:attrNameLst>
                                          <p:attrName>ppt_y</p:attrName>
                                        </p:attrNameLst>
                                      </p:cBhvr>
                                      <p:tavLst>
                                        <p:tav tm="0">
                                          <p:val>
                                            <p:strVal val="1+#ppt_h/2"/>
                                          </p:val>
                                        </p:tav>
                                        <p:tav tm="100000">
                                          <p:val>
                                            <p:strVal val="#ppt_y"/>
                                          </p:val>
                                        </p:tav>
                                      </p:tavLst>
                                    </p:anim>
                                  </p:childTnLst>
                                </p:cTn>
                              </p:par>
                            </p:childTnLst>
                          </p:cTn>
                        </p:par>
                        <p:par>
                          <p:cTn id="188" fill="hold">
                            <p:stCondLst>
                              <p:cond delay="17000"/>
                            </p:stCondLst>
                            <p:childTnLst>
                              <p:par>
                                <p:cTn id="189" presetID="2" presetClass="entr" presetSubtype="4" fill="hold" grpId="0" nodeType="afterEffect">
                                  <p:stCondLst>
                                    <p:cond delay="0"/>
                                  </p:stCondLst>
                                  <p:childTnLst>
                                    <p:set>
                                      <p:cBhvr>
                                        <p:cTn id="190" dur="1" fill="hold">
                                          <p:stCondLst>
                                            <p:cond delay="0"/>
                                          </p:stCondLst>
                                        </p:cTn>
                                        <p:tgtEl>
                                          <p:spTgt spid="48"/>
                                        </p:tgtEl>
                                        <p:attrNameLst>
                                          <p:attrName>style.visibility</p:attrName>
                                        </p:attrNameLst>
                                      </p:cBhvr>
                                      <p:to>
                                        <p:strVal val="visible"/>
                                      </p:to>
                                    </p:set>
                                    <p:anim calcmode="lin" valueType="num">
                                      <p:cBhvr additive="base">
                                        <p:cTn id="191" dur="250" fill="hold"/>
                                        <p:tgtEl>
                                          <p:spTgt spid="48"/>
                                        </p:tgtEl>
                                        <p:attrNameLst>
                                          <p:attrName>ppt_x</p:attrName>
                                        </p:attrNameLst>
                                      </p:cBhvr>
                                      <p:tavLst>
                                        <p:tav tm="0">
                                          <p:val>
                                            <p:strVal val="#ppt_x"/>
                                          </p:val>
                                        </p:tav>
                                        <p:tav tm="100000">
                                          <p:val>
                                            <p:strVal val="#ppt_x"/>
                                          </p:val>
                                        </p:tav>
                                      </p:tavLst>
                                    </p:anim>
                                    <p:anim calcmode="lin" valueType="num">
                                      <p:cBhvr additive="base">
                                        <p:cTn id="192" dur="250" fill="hold"/>
                                        <p:tgtEl>
                                          <p:spTgt spid="48"/>
                                        </p:tgtEl>
                                        <p:attrNameLst>
                                          <p:attrName>ppt_y</p:attrName>
                                        </p:attrNameLst>
                                      </p:cBhvr>
                                      <p:tavLst>
                                        <p:tav tm="0">
                                          <p:val>
                                            <p:strVal val="1+#ppt_h/2"/>
                                          </p:val>
                                        </p:tav>
                                        <p:tav tm="100000">
                                          <p:val>
                                            <p:strVal val="#ppt_y"/>
                                          </p:val>
                                        </p:tav>
                                      </p:tavLst>
                                    </p:anim>
                                  </p:childTnLst>
                                </p:cTn>
                              </p:par>
                            </p:childTnLst>
                          </p:cTn>
                        </p:par>
                        <p:par>
                          <p:cTn id="193" fill="hold">
                            <p:stCondLst>
                              <p:cond delay="17500"/>
                            </p:stCondLst>
                            <p:childTnLst>
                              <p:par>
                                <p:cTn id="194" presetID="2" presetClass="entr" presetSubtype="4" fill="hold" grpId="0" nodeType="afterEffect">
                                  <p:stCondLst>
                                    <p:cond delay="0"/>
                                  </p:stCondLst>
                                  <p:childTnLst>
                                    <p:set>
                                      <p:cBhvr>
                                        <p:cTn id="195" dur="1" fill="hold">
                                          <p:stCondLst>
                                            <p:cond delay="0"/>
                                          </p:stCondLst>
                                        </p:cTn>
                                        <p:tgtEl>
                                          <p:spTgt spid="8"/>
                                        </p:tgtEl>
                                        <p:attrNameLst>
                                          <p:attrName>style.visibility</p:attrName>
                                        </p:attrNameLst>
                                      </p:cBhvr>
                                      <p:to>
                                        <p:strVal val="visible"/>
                                      </p:to>
                                    </p:set>
                                    <p:anim calcmode="lin" valueType="num">
                                      <p:cBhvr additive="base">
                                        <p:cTn id="196" dur="250" fill="hold"/>
                                        <p:tgtEl>
                                          <p:spTgt spid="8"/>
                                        </p:tgtEl>
                                        <p:attrNameLst>
                                          <p:attrName>ppt_x</p:attrName>
                                        </p:attrNameLst>
                                      </p:cBhvr>
                                      <p:tavLst>
                                        <p:tav tm="0">
                                          <p:val>
                                            <p:strVal val="#ppt_x"/>
                                          </p:val>
                                        </p:tav>
                                        <p:tav tm="100000">
                                          <p:val>
                                            <p:strVal val="#ppt_x"/>
                                          </p:val>
                                        </p:tav>
                                      </p:tavLst>
                                    </p:anim>
                                    <p:anim calcmode="lin" valueType="num">
                                      <p:cBhvr additive="base">
                                        <p:cTn id="197" dur="250" fill="hold"/>
                                        <p:tgtEl>
                                          <p:spTgt spid="8"/>
                                        </p:tgtEl>
                                        <p:attrNameLst>
                                          <p:attrName>ppt_y</p:attrName>
                                        </p:attrNameLst>
                                      </p:cBhvr>
                                      <p:tavLst>
                                        <p:tav tm="0">
                                          <p:val>
                                            <p:strVal val="1+#ppt_h/2"/>
                                          </p:val>
                                        </p:tav>
                                        <p:tav tm="100000">
                                          <p:val>
                                            <p:strVal val="#ppt_y"/>
                                          </p:val>
                                        </p:tav>
                                      </p:tavLst>
                                    </p:anim>
                                  </p:childTnLst>
                                </p:cTn>
                              </p:par>
                            </p:childTnLst>
                          </p:cTn>
                        </p:par>
                        <p:par>
                          <p:cTn id="198" fill="hold">
                            <p:stCondLst>
                              <p:cond delay="18000"/>
                            </p:stCondLst>
                            <p:childTnLst>
                              <p:par>
                                <p:cTn id="199" presetID="2" presetClass="entr" presetSubtype="4" fill="hold" grpId="0" nodeType="afterEffect">
                                  <p:stCondLst>
                                    <p:cond delay="0"/>
                                  </p:stCondLst>
                                  <p:childTnLst>
                                    <p:set>
                                      <p:cBhvr>
                                        <p:cTn id="200" dur="1" fill="hold">
                                          <p:stCondLst>
                                            <p:cond delay="0"/>
                                          </p:stCondLst>
                                        </p:cTn>
                                        <p:tgtEl>
                                          <p:spTgt spid="41"/>
                                        </p:tgtEl>
                                        <p:attrNameLst>
                                          <p:attrName>style.visibility</p:attrName>
                                        </p:attrNameLst>
                                      </p:cBhvr>
                                      <p:to>
                                        <p:strVal val="visible"/>
                                      </p:to>
                                    </p:set>
                                    <p:anim calcmode="lin" valueType="num">
                                      <p:cBhvr additive="base">
                                        <p:cTn id="201" dur="250" fill="hold"/>
                                        <p:tgtEl>
                                          <p:spTgt spid="41"/>
                                        </p:tgtEl>
                                        <p:attrNameLst>
                                          <p:attrName>ppt_x</p:attrName>
                                        </p:attrNameLst>
                                      </p:cBhvr>
                                      <p:tavLst>
                                        <p:tav tm="0">
                                          <p:val>
                                            <p:strVal val="#ppt_x"/>
                                          </p:val>
                                        </p:tav>
                                        <p:tav tm="100000">
                                          <p:val>
                                            <p:strVal val="#ppt_x"/>
                                          </p:val>
                                        </p:tav>
                                      </p:tavLst>
                                    </p:anim>
                                    <p:anim calcmode="lin" valueType="num">
                                      <p:cBhvr additive="base">
                                        <p:cTn id="202" dur="250" fill="hold"/>
                                        <p:tgtEl>
                                          <p:spTgt spid="41"/>
                                        </p:tgtEl>
                                        <p:attrNameLst>
                                          <p:attrName>ppt_y</p:attrName>
                                        </p:attrNameLst>
                                      </p:cBhvr>
                                      <p:tavLst>
                                        <p:tav tm="0">
                                          <p:val>
                                            <p:strVal val="1+#ppt_h/2"/>
                                          </p:val>
                                        </p:tav>
                                        <p:tav tm="100000">
                                          <p:val>
                                            <p:strVal val="#ppt_y"/>
                                          </p:val>
                                        </p:tav>
                                      </p:tavLst>
                                    </p:anim>
                                  </p:childTnLst>
                                </p:cTn>
                              </p:par>
                            </p:childTnLst>
                          </p:cTn>
                        </p:par>
                        <p:par>
                          <p:cTn id="203" fill="hold">
                            <p:stCondLst>
                              <p:cond delay="18500"/>
                            </p:stCondLst>
                            <p:childTnLst>
                              <p:par>
                                <p:cTn id="204" presetID="2" presetClass="entr" presetSubtype="4" fill="hold" nodeType="afterEffect">
                                  <p:stCondLst>
                                    <p:cond delay="0"/>
                                  </p:stCondLst>
                                  <p:childTnLst>
                                    <p:set>
                                      <p:cBhvr>
                                        <p:cTn id="205" dur="1" fill="hold">
                                          <p:stCondLst>
                                            <p:cond delay="0"/>
                                          </p:stCondLst>
                                        </p:cTn>
                                        <p:tgtEl>
                                          <p:spTgt spid="45"/>
                                        </p:tgtEl>
                                        <p:attrNameLst>
                                          <p:attrName>style.visibility</p:attrName>
                                        </p:attrNameLst>
                                      </p:cBhvr>
                                      <p:to>
                                        <p:strVal val="visible"/>
                                      </p:to>
                                    </p:set>
                                    <p:anim calcmode="lin" valueType="num">
                                      <p:cBhvr additive="base">
                                        <p:cTn id="206" dur="250" fill="hold"/>
                                        <p:tgtEl>
                                          <p:spTgt spid="45"/>
                                        </p:tgtEl>
                                        <p:attrNameLst>
                                          <p:attrName>ppt_x</p:attrName>
                                        </p:attrNameLst>
                                      </p:cBhvr>
                                      <p:tavLst>
                                        <p:tav tm="0">
                                          <p:val>
                                            <p:strVal val="#ppt_x"/>
                                          </p:val>
                                        </p:tav>
                                        <p:tav tm="100000">
                                          <p:val>
                                            <p:strVal val="#ppt_x"/>
                                          </p:val>
                                        </p:tav>
                                      </p:tavLst>
                                    </p:anim>
                                    <p:anim calcmode="lin" valueType="num">
                                      <p:cBhvr additive="base">
                                        <p:cTn id="207" dur="250" fill="hold"/>
                                        <p:tgtEl>
                                          <p:spTgt spid="45"/>
                                        </p:tgtEl>
                                        <p:attrNameLst>
                                          <p:attrName>ppt_y</p:attrName>
                                        </p:attrNameLst>
                                      </p:cBhvr>
                                      <p:tavLst>
                                        <p:tav tm="0">
                                          <p:val>
                                            <p:strVal val="1+#ppt_h/2"/>
                                          </p:val>
                                        </p:tav>
                                        <p:tav tm="100000">
                                          <p:val>
                                            <p:strVal val="#ppt_y"/>
                                          </p:val>
                                        </p:tav>
                                      </p:tavLst>
                                    </p:anim>
                                  </p:childTnLst>
                                </p:cTn>
                              </p:par>
                            </p:childTnLst>
                          </p:cTn>
                        </p:par>
                        <p:par>
                          <p:cTn id="208" fill="hold">
                            <p:stCondLst>
                              <p:cond delay="19000"/>
                            </p:stCondLst>
                            <p:childTnLst>
                              <p:par>
                                <p:cTn id="209" presetID="2" presetClass="entr" presetSubtype="4" fill="hold" nodeType="afterEffect">
                                  <p:stCondLst>
                                    <p:cond delay="0"/>
                                  </p:stCondLst>
                                  <p:childTnLst>
                                    <p:set>
                                      <p:cBhvr>
                                        <p:cTn id="210" dur="1" fill="hold">
                                          <p:stCondLst>
                                            <p:cond delay="0"/>
                                          </p:stCondLst>
                                        </p:cTn>
                                        <p:tgtEl>
                                          <p:spTgt spid="44"/>
                                        </p:tgtEl>
                                        <p:attrNameLst>
                                          <p:attrName>style.visibility</p:attrName>
                                        </p:attrNameLst>
                                      </p:cBhvr>
                                      <p:to>
                                        <p:strVal val="visible"/>
                                      </p:to>
                                    </p:set>
                                    <p:anim calcmode="lin" valueType="num">
                                      <p:cBhvr additive="base">
                                        <p:cTn id="211" dur="250" fill="hold"/>
                                        <p:tgtEl>
                                          <p:spTgt spid="44"/>
                                        </p:tgtEl>
                                        <p:attrNameLst>
                                          <p:attrName>ppt_x</p:attrName>
                                        </p:attrNameLst>
                                      </p:cBhvr>
                                      <p:tavLst>
                                        <p:tav tm="0">
                                          <p:val>
                                            <p:strVal val="#ppt_x"/>
                                          </p:val>
                                        </p:tav>
                                        <p:tav tm="100000">
                                          <p:val>
                                            <p:strVal val="#ppt_x"/>
                                          </p:val>
                                        </p:tav>
                                      </p:tavLst>
                                    </p:anim>
                                    <p:anim calcmode="lin" valueType="num">
                                      <p:cBhvr additive="base">
                                        <p:cTn id="212" dur="250" fill="hold"/>
                                        <p:tgtEl>
                                          <p:spTgt spid="44"/>
                                        </p:tgtEl>
                                        <p:attrNameLst>
                                          <p:attrName>ppt_y</p:attrName>
                                        </p:attrNameLst>
                                      </p:cBhvr>
                                      <p:tavLst>
                                        <p:tav tm="0">
                                          <p:val>
                                            <p:strVal val="1+#ppt_h/2"/>
                                          </p:val>
                                        </p:tav>
                                        <p:tav tm="100000">
                                          <p:val>
                                            <p:strVal val="#ppt_y"/>
                                          </p:val>
                                        </p:tav>
                                      </p:tavLst>
                                    </p:anim>
                                  </p:childTnLst>
                                </p:cTn>
                              </p:par>
                            </p:childTnLst>
                          </p:cTn>
                        </p:par>
                        <p:par>
                          <p:cTn id="213" fill="hold">
                            <p:stCondLst>
                              <p:cond delay="19500"/>
                            </p:stCondLst>
                            <p:childTnLst>
                              <p:par>
                                <p:cTn id="214" presetID="2" presetClass="entr" presetSubtype="4" fill="hold" grpId="0" nodeType="afterEffect">
                                  <p:stCondLst>
                                    <p:cond delay="0"/>
                                  </p:stCondLst>
                                  <p:childTnLst>
                                    <p:set>
                                      <p:cBhvr>
                                        <p:cTn id="215" dur="1" fill="hold">
                                          <p:stCondLst>
                                            <p:cond delay="0"/>
                                          </p:stCondLst>
                                        </p:cTn>
                                        <p:tgtEl>
                                          <p:spTgt spid="47"/>
                                        </p:tgtEl>
                                        <p:attrNameLst>
                                          <p:attrName>style.visibility</p:attrName>
                                        </p:attrNameLst>
                                      </p:cBhvr>
                                      <p:to>
                                        <p:strVal val="visible"/>
                                      </p:to>
                                    </p:set>
                                    <p:anim calcmode="lin" valueType="num">
                                      <p:cBhvr additive="base">
                                        <p:cTn id="216" dur="250" fill="hold"/>
                                        <p:tgtEl>
                                          <p:spTgt spid="47"/>
                                        </p:tgtEl>
                                        <p:attrNameLst>
                                          <p:attrName>ppt_x</p:attrName>
                                        </p:attrNameLst>
                                      </p:cBhvr>
                                      <p:tavLst>
                                        <p:tav tm="0">
                                          <p:val>
                                            <p:strVal val="#ppt_x"/>
                                          </p:val>
                                        </p:tav>
                                        <p:tav tm="100000">
                                          <p:val>
                                            <p:strVal val="#ppt_x"/>
                                          </p:val>
                                        </p:tav>
                                      </p:tavLst>
                                    </p:anim>
                                    <p:anim calcmode="lin" valueType="num">
                                      <p:cBhvr additive="base">
                                        <p:cTn id="217" dur="250" fill="hold"/>
                                        <p:tgtEl>
                                          <p:spTgt spid="47"/>
                                        </p:tgtEl>
                                        <p:attrNameLst>
                                          <p:attrName>ppt_y</p:attrName>
                                        </p:attrNameLst>
                                      </p:cBhvr>
                                      <p:tavLst>
                                        <p:tav tm="0">
                                          <p:val>
                                            <p:strVal val="1+#ppt_h/2"/>
                                          </p:val>
                                        </p:tav>
                                        <p:tav tm="100000">
                                          <p:val>
                                            <p:strVal val="#ppt_y"/>
                                          </p:val>
                                        </p:tav>
                                      </p:tavLst>
                                    </p:anim>
                                  </p:childTnLst>
                                </p:cTn>
                              </p:par>
                            </p:childTnLst>
                          </p:cTn>
                        </p:par>
                        <p:par>
                          <p:cTn id="218" fill="hold">
                            <p:stCondLst>
                              <p:cond delay="20000"/>
                            </p:stCondLst>
                            <p:childTnLst>
                              <p:par>
                                <p:cTn id="219" presetID="2" presetClass="entr" presetSubtype="4" fill="hold" grpId="0" nodeType="afterEffect">
                                  <p:stCondLst>
                                    <p:cond delay="0"/>
                                  </p:stCondLst>
                                  <p:childTnLst>
                                    <p:set>
                                      <p:cBhvr>
                                        <p:cTn id="220" dur="1" fill="hold">
                                          <p:stCondLst>
                                            <p:cond delay="0"/>
                                          </p:stCondLst>
                                        </p:cTn>
                                        <p:tgtEl>
                                          <p:spTgt spid="46"/>
                                        </p:tgtEl>
                                        <p:attrNameLst>
                                          <p:attrName>style.visibility</p:attrName>
                                        </p:attrNameLst>
                                      </p:cBhvr>
                                      <p:to>
                                        <p:strVal val="visible"/>
                                      </p:to>
                                    </p:set>
                                    <p:anim calcmode="lin" valueType="num">
                                      <p:cBhvr additive="base">
                                        <p:cTn id="221" dur="250" fill="hold"/>
                                        <p:tgtEl>
                                          <p:spTgt spid="46"/>
                                        </p:tgtEl>
                                        <p:attrNameLst>
                                          <p:attrName>ppt_x</p:attrName>
                                        </p:attrNameLst>
                                      </p:cBhvr>
                                      <p:tavLst>
                                        <p:tav tm="0">
                                          <p:val>
                                            <p:strVal val="#ppt_x"/>
                                          </p:val>
                                        </p:tav>
                                        <p:tav tm="100000">
                                          <p:val>
                                            <p:strVal val="#ppt_x"/>
                                          </p:val>
                                        </p:tav>
                                      </p:tavLst>
                                    </p:anim>
                                    <p:anim calcmode="lin" valueType="num">
                                      <p:cBhvr additive="base">
                                        <p:cTn id="222" dur="250" fill="hold"/>
                                        <p:tgtEl>
                                          <p:spTgt spid="46"/>
                                        </p:tgtEl>
                                        <p:attrNameLst>
                                          <p:attrName>ppt_y</p:attrName>
                                        </p:attrNameLst>
                                      </p:cBhvr>
                                      <p:tavLst>
                                        <p:tav tm="0">
                                          <p:val>
                                            <p:strVal val="1+#ppt_h/2"/>
                                          </p:val>
                                        </p:tav>
                                        <p:tav tm="100000">
                                          <p:val>
                                            <p:strVal val="#ppt_y"/>
                                          </p:val>
                                        </p:tav>
                                      </p:tavLst>
                                    </p:anim>
                                  </p:childTnLst>
                                </p:cTn>
                              </p:par>
                            </p:childTnLst>
                          </p:cTn>
                        </p:par>
                        <p:par>
                          <p:cTn id="223" fill="hold">
                            <p:stCondLst>
                              <p:cond delay="20500"/>
                            </p:stCondLst>
                            <p:childTnLst>
                              <p:par>
                                <p:cTn id="224" presetID="2" presetClass="entr" presetSubtype="4" fill="hold" grpId="0" nodeType="afterEffect">
                                  <p:stCondLst>
                                    <p:cond delay="0"/>
                                  </p:stCondLst>
                                  <p:childTnLst>
                                    <p:set>
                                      <p:cBhvr>
                                        <p:cTn id="225" dur="1" fill="hold">
                                          <p:stCondLst>
                                            <p:cond delay="0"/>
                                          </p:stCondLst>
                                        </p:cTn>
                                        <p:tgtEl>
                                          <p:spTgt spid="9"/>
                                        </p:tgtEl>
                                        <p:attrNameLst>
                                          <p:attrName>style.visibility</p:attrName>
                                        </p:attrNameLst>
                                      </p:cBhvr>
                                      <p:to>
                                        <p:strVal val="visible"/>
                                      </p:to>
                                    </p:set>
                                    <p:anim calcmode="lin" valueType="num">
                                      <p:cBhvr additive="base">
                                        <p:cTn id="226" dur="250" fill="hold"/>
                                        <p:tgtEl>
                                          <p:spTgt spid="9"/>
                                        </p:tgtEl>
                                        <p:attrNameLst>
                                          <p:attrName>ppt_x</p:attrName>
                                        </p:attrNameLst>
                                      </p:cBhvr>
                                      <p:tavLst>
                                        <p:tav tm="0">
                                          <p:val>
                                            <p:strVal val="#ppt_x"/>
                                          </p:val>
                                        </p:tav>
                                        <p:tav tm="100000">
                                          <p:val>
                                            <p:strVal val="#ppt_x"/>
                                          </p:val>
                                        </p:tav>
                                      </p:tavLst>
                                    </p:anim>
                                    <p:anim calcmode="lin" valueType="num">
                                      <p:cBhvr additive="base">
                                        <p:cTn id="227" dur="250" fill="hold"/>
                                        <p:tgtEl>
                                          <p:spTgt spid="9"/>
                                        </p:tgtEl>
                                        <p:attrNameLst>
                                          <p:attrName>ppt_y</p:attrName>
                                        </p:attrNameLst>
                                      </p:cBhvr>
                                      <p:tavLst>
                                        <p:tav tm="0">
                                          <p:val>
                                            <p:strVal val="1+#ppt_h/2"/>
                                          </p:val>
                                        </p:tav>
                                        <p:tav tm="100000">
                                          <p:val>
                                            <p:strVal val="#ppt_y"/>
                                          </p:val>
                                        </p:tav>
                                      </p:tavLst>
                                    </p:anim>
                                  </p:childTnLst>
                                </p:cTn>
                              </p:par>
                            </p:childTnLst>
                          </p:cTn>
                        </p:par>
                        <p:par>
                          <p:cTn id="228" fill="hold">
                            <p:stCondLst>
                              <p:cond delay="21000"/>
                            </p:stCondLst>
                            <p:childTnLst>
                              <p:par>
                                <p:cTn id="229" presetID="2" presetClass="entr" presetSubtype="4" fill="hold" grpId="0" nodeType="afterEffect">
                                  <p:stCondLst>
                                    <p:cond delay="0"/>
                                  </p:stCondLst>
                                  <p:childTnLst>
                                    <p:set>
                                      <p:cBhvr>
                                        <p:cTn id="230" dur="1" fill="hold">
                                          <p:stCondLst>
                                            <p:cond delay="0"/>
                                          </p:stCondLst>
                                        </p:cTn>
                                        <p:tgtEl>
                                          <p:spTgt spid="20"/>
                                        </p:tgtEl>
                                        <p:attrNameLst>
                                          <p:attrName>style.visibility</p:attrName>
                                        </p:attrNameLst>
                                      </p:cBhvr>
                                      <p:to>
                                        <p:strVal val="visible"/>
                                      </p:to>
                                    </p:set>
                                    <p:anim calcmode="lin" valueType="num">
                                      <p:cBhvr additive="base">
                                        <p:cTn id="231" dur="250" fill="hold"/>
                                        <p:tgtEl>
                                          <p:spTgt spid="20"/>
                                        </p:tgtEl>
                                        <p:attrNameLst>
                                          <p:attrName>ppt_x</p:attrName>
                                        </p:attrNameLst>
                                      </p:cBhvr>
                                      <p:tavLst>
                                        <p:tav tm="0">
                                          <p:val>
                                            <p:strVal val="#ppt_x"/>
                                          </p:val>
                                        </p:tav>
                                        <p:tav tm="100000">
                                          <p:val>
                                            <p:strVal val="#ppt_x"/>
                                          </p:val>
                                        </p:tav>
                                      </p:tavLst>
                                    </p:anim>
                                    <p:anim calcmode="lin" valueType="num">
                                      <p:cBhvr additive="base">
                                        <p:cTn id="232" dur="250" fill="hold"/>
                                        <p:tgtEl>
                                          <p:spTgt spid="20"/>
                                        </p:tgtEl>
                                        <p:attrNameLst>
                                          <p:attrName>ppt_y</p:attrName>
                                        </p:attrNameLst>
                                      </p:cBhvr>
                                      <p:tavLst>
                                        <p:tav tm="0">
                                          <p:val>
                                            <p:strVal val="1+#ppt_h/2"/>
                                          </p:val>
                                        </p:tav>
                                        <p:tav tm="100000">
                                          <p:val>
                                            <p:strVal val="#ppt_y"/>
                                          </p:val>
                                        </p:tav>
                                      </p:tavLst>
                                    </p:anim>
                                  </p:childTnLst>
                                </p:cTn>
                              </p:par>
                            </p:childTnLst>
                          </p:cTn>
                        </p:par>
                        <p:par>
                          <p:cTn id="233" fill="hold">
                            <p:stCondLst>
                              <p:cond delay="21500"/>
                            </p:stCondLst>
                            <p:childTnLst>
                              <p:par>
                                <p:cTn id="234" presetID="2" presetClass="entr" presetSubtype="4" fill="hold" nodeType="afterEffect">
                                  <p:stCondLst>
                                    <p:cond delay="0"/>
                                  </p:stCondLst>
                                  <p:childTnLst>
                                    <p:set>
                                      <p:cBhvr>
                                        <p:cTn id="235" dur="1" fill="hold">
                                          <p:stCondLst>
                                            <p:cond delay="0"/>
                                          </p:stCondLst>
                                        </p:cTn>
                                        <p:tgtEl>
                                          <p:spTgt spid="69"/>
                                        </p:tgtEl>
                                        <p:attrNameLst>
                                          <p:attrName>style.visibility</p:attrName>
                                        </p:attrNameLst>
                                      </p:cBhvr>
                                      <p:to>
                                        <p:strVal val="visible"/>
                                      </p:to>
                                    </p:set>
                                    <p:anim calcmode="lin" valueType="num">
                                      <p:cBhvr additive="base">
                                        <p:cTn id="236" dur="250" fill="hold"/>
                                        <p:tgtEl>
                                          <p:spTgt spid="69"/>
                                        </p:tgtEl>
                                        <p:attrNameLst>
                                          <p:attrName>ppt_x</p:attrName>
                                        </p:attrNameLst>
                                      </p:cBhvr>
                                      <p:tavLst>
                                        <p:tav tm="0">
                                          <p:val>
                                            <p:strVal val="#ppt_x"/>
                                          </p:val>
                                        </p:tav>
                                        <p:tav tm="100000">
                                          <p:val>
                                            <p:strVal val="#ppt_x"/>
                                          </p:val>
                                        </p:tav>
                                      </p:tavLst>
                                    </p:anim>
                                    <p:anim calcmode="lin" valueType="num">
                                      <p:cBhvr additive="base">
                                        <p:cTn id="237" dur="250" fill="hold"/>
                                        <p:tgtEl>
                                          <p:spTgt spid="69"/>
                                        </p:tgtEl>
                                        <p:attrNameLst>
                                          <p:attrName>ppt_y</p:attrName>
                                        </p:attrNameLst>
                                      </p:cBhvr>
                                      <p:tavLst>
                                        <p:tav tm="0">
                                          <p:val>
                                            <p:strVal val="1+#ppt_h/2"/>
                                          </p:val>
                                        </p:tav>
                                        <p:tav tm="100000">
                                          <p:val>
                                            <p:strVal val="#ppt_y"/>
                                          </p:val>
                                        </p:tav>
                                      </p:tavLst>
                                    </p:anim>
                                  </p:childTnLst>
                                </p:cTn>
                              </p:par>
                            </p:childTnLst>
                          </p:cTn>
                        </p:par>
                        <p:par>
                          <p:cTn id="238" fill="hold">
                            <p:stCondLst>
                              <p:cond delay="22000"/>
                            </p:stCondLst>
                            <p:childTnLst>
                              <p:par>
                                <p:cTn id="239" presetID="2" presetClass="entr" presetSubtype="4" fill="hold" nodeType="afterEffect">
                                  <p:stCondLst>
                                    <p:cond delay="0"/>
                                  </p:stCondLst>
                                  <p:childTnLst>
                                    <p:set>
                                      <p:cBhvr>
                                        <p:cTn id="240" dur="1" fill="hold">
                                          <p:stCondLst>
                                            <p:cond delay="0"/>
                                          </p:stCondLst>
                                        </p:cTn>
                                        <p:tgtEl>
                                          <p:spTgt spid="67"/>
                                        </p:tgtEl>
                                        <p:attrNameLst>
                                          <p:attrName>style.visibility</p:attrName>
                                        </p:attrNameLst>
                                      </p:cBhvr>
                                      <p:to>
                                        <p:strVal val="visible"/>
                                      </p:to>
                                    </p:set>
                                    <p:anim calcmode="lin" valueType="num">
                                      <p:cBhvr additive="base">
                                        <p:cTn id="241" dur="250" fill="hold"/>
                                        <p:tgtEl>
                                          <p:spTgt spid="67"/>
                                        </p:tgtEl>
                                        <p:attrNameLst>
                                          <p:attrName>ppt_x</p:attrName>
                                        </p:attrNameLst>
                                      </p:cBhvr>
                                      <p:tavLst>
                                        <p:tav tm="0">
                                          <p:val>
                                            <p:strVal val="#ppt_x"/>
                                          </p:val>
                                        </p:tav>
                                        <p:tav tm="100000">
                                          <p:val>
                                            <p:strVal val="#ppt_x"/>
                                          </p:val>
                                        </p:tav>
                                      </p:tavLst>
                                    </p:anim>
                                    <p:anim calcmode="lin" valueType="num">
                                      <p:cBhvr additive="base">
                                        <p:cTn id="242" dur="250" fill="hold"/>
                                        <p:tgtEl>
                                          <p:spTgt spid="67"/>
                                        </p:tgtEl>
                                        <p:attrNameLst>
                                          <p:attrName>ppt_y</p:attrName>
                                        </p:attrNameLst>
                                      </p:cBhvr>
                                      <p:tavLst>
                                        <p:tav tm="0">
                                          <p:val>
                                            <p:strVal val="1+#ppt_h/2"/>
                                          </p:val>
                                        </p:tav>
                                        <p:tav tm="100000">
                                          <p:val>
                                            <p:strVal val="#ppt_y"/>
                                          </p:val>
                                        </p:tav>
                                      </p:tavLst>
                                    </p:anim>
                                  </p:childTnLst>
                                </p:cTn>
                              </p:par>
                            </p:childTnLst>
                          </p:cTn>
                        </p:par>
                        <p:par>
                          <p:cTn id="243" fill="hold">
                            <p:stCondLst>
                              <p:cond delay="22500"/>
                            </p:stCondLst>
                            <p:childTnLst>
                              <p:par>
                                <p:cTn id="244" presetID="2" presetClass="entr" presetSubtype="4" fill="hold" grpId="0" nodeType="afterEffect">
                                  <p:stCondLst>
                                    <p:cond delay="0"/>
                                  </p:stCondLst>
                                  <p:childTnLst>
                                    <p:set>
                                      <p:cBhvr>
                                        <p:cTn id="245" dur="1" fill="hold">
                                          <p:stCondLst>
                                            <p:cond delay="0"/>
                                          </p:stCondLst>
                                        </p:cTn>
                                        <p:tgtEl>
                                          <p:spTgt spid="43"/>
                                        </p:tgtEl>
                                        <p:attrNameLst>
                                          <p:attrName>style.visibility</p:attrName>
                                        </p:attrNameLst>
                                      </p:cBhvr>
                                      <p:to>
                                        <p:strVal val="visible"/>
                                      </p:to>
                                    </p:set>
                                    <p:anim calcmode="lin" valueType="num">
                                      <p:cBhvr additive="base">
                                        <p:cTn id="246" dur="250" fill="hold"/>
                                        <p:tgtEl>
                                          <p:spTgt spid="43"/>
                                        </p:tgtEl>
                                        <p:attrNameLst>
                                          <p:attrName>ppt_x</p:attrName>
                                        </p:attrNameLst>
                                      </p:cBhvr>
                                      <p:tavLst>
                                        <p:tav tm="0">
                                          <p:val>
                                            <p:strVal val="#ppt_x"/>
                                          </p:val>
                                        </p:tav>
                                        <p:tav tm="100000">
                                          <p:val>
                                            <p:strVal val="#ppt_x"/>
                                          </p:val>
                                        </p:tav>
                                      </p:tavLst>
                                    </p:anim>
                                    <p:anim calcmode="lin" valueType="num">
                                      <p:cBhvr additive="base">
                                        <p:cTn id="247" dur="250" fill="hold"/>
                                        <p:tgtEl>
                                          <p:spTgt spid="43"/>
                                        </p:tgtEl>
                                        <p:attrNameLst>
                                          <p:attrName>ppt_y</p:attrName>
                                        </p:attrNameLst>
                                      </p:cBhvr>
                                      <p:tavLst>
                                        <p:tav tm="0">
                                          <p:val>
                                            <p:strVal val="1+#ppt_h/2"/>
                                          </p:val>
                                        </p:tav>
                                        <p:tav tm="100000">
                                          <p:val>
                                            <p:strVal val="#ppt_y"/>
                                          </p:val>
                                        </p:tav>
                                      </p:tavLst>
                                    </p:anim>
                                  </p:childTnLst>
                                </p:cTn>
                              </p:par>
                            </p:childTnLst>
                          </p:cTn>
                        </p:par>
                        <p:par>
                          <p:cTn id="248" fill="hold">
                            <p:stCondLst>
                              <p:cond delay="23000"/>
                            </p:stCondLst>
                            <p:childTnLst>
                              <p:par>
                                <p:cTn id="249" presetID="2" presetClass="entr" presetSubtype="4" fill="hold" grpId="0" nodeType="afterEffect">
                                  <p:stCondLst>
                                    <p:cond delay="0"/>
                                  </p:stCondLst>
                                  <p:childTnLst>
                                    <p:set>
                                      <p:cBhvr>
                                        <p:cTn id="250" dur="1" fill="hold">
                                          <p:stCondLst>
                                            <p:cond delay="0"/>
                                          </p:stCondLst>
                                        </p:cTn>
                                        <p:tgtEl>
                                          <p:spTgt spid="42"/>
                                        </p:tgtEl>
                                        <p:attrNameLst>
                                          <p:attrName>style.visibility</p:attrName>
                                        </p:attrNameLst>
                                      </p:cBhvr>
                                      <p:to>
                                        <p:strVal val="visible"/>
                                      </p:to>
                                    </p:set>
                                    <p:anim calcmode="lin" valueType="num">
                                      <p:cBhvr additive="base">
                                        <p:cTn id="251" dur="250" fill="hold"/>
                                        <p:tgtEl>
                                          <p:spTgt spid="42"/>
                                        </p:tgtEl>
                                        <p:attrNameLst>
                                          <p:attrName>ppt_x</p:attrName>
                                        </p:attrNameLst>
                                      </p:cBhvr>
                                      <p:tavLst>
                                        <p:tav tm="0">
                                          <p:val>
                                            <p:strVal val="#ppt_x"/>
                                          </p:val>
                                        </p:tav>
                                        <p:tav tm="100000">
                                          <p:val>
                                            <p:strVal val="#ppt_x"/>
                                          </p:val>
                                        </p:tav>
                                      </p:tavLst>
                                    </p:anim>
                                    <p:anim calcmode="lin" valueType="num">
                                      <p:cBhvr additive="base">
                                        <p:cTn id="252" dur="25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41" grpId="0" animBg="1"/>
      <p:bldP spid="42" grpId="0"/>
      <p:bldP spid="43" grpId="0" animBg="1"/>
      <p:bldP spid="46" grpId="0"/>
      <p:bldP spid="47" grpId="0" animBg="1"/>
      <p:bldP spid="48" grpId="0"/>
      <p:bldP spid="49" grpId="0" animBg="1"/>
      <p:bldP spid="50" grpId="0"/>
      <p:bldP spid="51" grpId="0" animBg="1"/>
      <p:bldP spid="52" grpId="0"/>
      <p:bldP spid="53" grpId="0" animBg="1"/>
      <p:bldP spid="54" grpId="0"/>
      <p:bldP spid="5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Market Performance</a:t>
            </a:r>
          </a:p>
        </p:txBody>
      </p:sp>
      <p:sp>
        <p:nvSpPr>
          <p:cNvPr id="4" name="Freeform 10"/>
          <p:cNvSpPr>
            <a:spLocks noEditPoints="1"/>
          </p:cNvSpPr>
          <p:nvPr/>
        </p:nvSpPr>
        <p:spPr bwMode="auto">
          <a:xfrm>
            <a:off x="3309306" y="1506624"/>
            <a:ext cx="2505075" cy="251039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2" name="Group 21"/>
          <p:cNvGrpSpPr/>
          <p:nvPr/>
        </p:nvGrpSpPr>
        <p:grpSpPr>
          <a:xfrm>
            <a:off x="2547306" y="1649500"/>
            <a:ext cx="760413" cy="2366962"/>
            <a:chOff x="2286000" y="1952626"/>
            <a:chExt cx="912813" cy="2366962"/>
          </a:xfrm>
        </p:grpSpPr>
        <p:sp>
          <p:nvSpPr>
            <p:cNvPr id="8"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9"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graphicFrame>
        <p:nvGraphicFramePr>
          <p:cNvPr id="10" name="Chart 9"/>
          <p:cNvGraphicFramePr/>
          <p:nvPr/>
        </p:nvGraphicFramePr>
        <p:xfrm>
          <a:off x="1479617" y="895350"/>
          <a:ext cx="1220089" cy="1523630"/>
        </p:xfrm>
        <a:graphic>
          <a:graphicData uri="http://schemas.openxmlformats.org/drawingml/2006/chart">
            <c:chart xmlns:c="http://schemas.openxmlformats.org/drawingml/2006/chart" xmlns:r="http://schemas.openxmlformats.org/officeDocument/2006/relationships" r:id="rId2"/>
          </a:graphicData>
        </a:graphic>
      </p:graphicFrame>
      <p:sp>
        <p:nvSpPr>
          <p:cNvPr id="11" name="Text Box 7"/>
          <p:cNvSpPr txBox="1">
            <a:spLocks noChangeArrowheads="1"/>
          </p:cNvSpPr>
          <p:nvPr/>
        </p:nvSpPr>
        <p:spPr bwMode="auto">
          <a:xfrm>
            <a:off x="1823082"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90%</a:t>
            </a:r>
          </a:p>
        </p:txBody>
      </p:sp>
      <p:graphicFrame>
        <p:nvGraphicFramePr>
          <p:cNvPr id="12" name="Chart 11"/>
          <p:cNvGraphicFramePr/>
          <p:nvPr/>
        </p:nvGraphicFramePr>
        <p:xfrm>
          <a:off x="1479616" y="2070372"/>
          <a:ext cx="1220089" cy="152363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45%</a:t>
            </a:r>
          </a:p>
        </p:txBody>
      </p:sp>
      <p:graphicFrame>
        <p:nvGraphicFramePr>
          <p:cNvPr id="14" name="Chart 13"/>
          <p:cNvGraphicFramePr/>
          <p:nvPr/>
        </p:nvGraphicFramePr>
        <p:xfrm>
          <a:off x="1479615" y="3254647"/>
          <a:ext cx="1220089" cy="1523630"/>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 Box 7"/>
          <p:cNvSpPr txBox="1">
            <a:spLocks noChangeArrowheads="1"/>
          </p:cNvSpPr>
          <p:nvPr/>
        </p:nvSpPr>
        <p:spPr bwMode="auto">
          <a:xfrm>
            <a:off x="1823080"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20%</a:t>
            </a:r>
          </a:p>
        </p:txBody>
      </p:sp>
      <p:graphicFrame>
        <p:nvGraphicFramePr>
          <p:cNvPr id="16" name="Chart 15"/>
          <p:cNvGraphicFramePr/>
          <p:nvPr/>
        </p:nvGraphicFramePr>
        <p:xfrm>
          <a:off x="6433508" y="895350"/>
          <a:ext cx="1220089" cy="1523630"/>
        </p:xfrm>
        <a:graphic>
          <a:graphicData uri="http://schemas.openxmlformats.org/drawingml/2006/chart">
            <c:chart xmlns:c="http://schemas.openxmlformats.org/drawingml/2006/chart" xmlns:r="http://schemas.openxmlformats.org/officeDocument/2006/relationships" r:id="rId5"/>
          </a:graphicData>
        </a:graphic>
      </p:graphicFrame>
      <p:sp>
        <p:nvSpPr>
          <p:cNvPr id="17" name="Text Box 7"/>
          <p:cNvSpPr txBox="1">
            <a:spLocks noChangeArrowheads="1"/>
          </p:cNvSpPr>
          <p:nvPr/>
        </p:nvSpPr>
        <p:spPr bwMode="auto">
          <a:xfrm>
            <a:off x="6776973" y="1480194"/>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12%</a:t>
            </a:r>
          </a:p>
        </p:txBody>
      </p:sp>
      <p:graphicFrame>
        <p:nvGraphicFramePr>
          <p:cNvPr id="18" name="Chart 17"/>
          <p:cNvGraphicFramePr/>
          <p:nvPr/>
        </p:nvGraphicFramePr>
        <p:xfrm>
          <a:off x="6433507" y="2070372"/>
          <a:ext cx="1220089" cy="1523630"/>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 Box 7"/>
          <p:cNvSpPr txBox="1">
            <a:spLocks noChangeArrowheads="1"/>
          </p:cNvSpPr>
          <p:nvPr/>
        </p:nvSpPr>
        <p:spPr bwMode="auto">
          <a:xfrm>
            <a:off x="6776972"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50%</a:t>
            </a:r>
          </a:p>
        </p:txBody>
      </p:sp>
      <p:graphicFrame>
        <p:nvGraphicFramePr>
          <p:cNvPr id="20" name="Chart 19"/>
          <p:cNvGraphicFramePr/>
          <p:nvPr/>
        </p:nvGraphicFramePr>
        <p:xfrm>
          <a:off x="6433506" y="3254647"/>
          <a:ext cx="1220089" cy="1523630"/>
        </p:xfrm>
        <a:graphic>
          <a:graphicData uri="http://schemas.openxmlformats.org/drawingml/2006/chart">
            <c:chart xmlns:c="http://schemas.openxmlformats.org/drawingml/2006/chart" xmlns:r="http://schemas.openxmlformats.org/officeDocument/2006/relationships" r:id="rId7"/>
          </a:graphicData>
        </a:graphic>
      </p:graphicFrame>
      <p:sp>
        <p:nvSpPr>
          <p:cNvPr id="21" name="Text Box 7"/>
          <p:cNvSpPr txBox="1">
            <a:spLocks noChangeArrowheads="1"/>
          </p:cNvSpPr>
          <p:nvPr/>
        </p:nvSpPr>
        <p:spPr bwMode="auto">
          <a:xfrm>
            <a:off x="6776971" y="3839491"/>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15%</a:t>
            </a:r>
          </a:p>
        </p:txBody>
      </p:sp>
      <p:grpSp>
        <p:nvGrpSpPr>
          <p:cNvPr id="23" name="Group 22"/>
          <p:cNvGrpSpPr/>
          <p:nvPr/>
        </p:nvGrpSpPr>
        <p:grpSpPr>
          <a:xfrm flipH="1">
            <a:off x="5787066" y="1650056"/>
            <a:ext cx="798839" cy="2366962"/>
            <a:chOff x="2286000" y="1952626"/>
            <a:chExt cx="912813" cy="2366962"/>
          </a:xfrm>
        </p:grpSpPr>
        <p:sp>
          <p:nvSpPr>
            <p:cNvPr id="24" name="Freeform 5"/>
            <p:cNvSpPr/>
            <p:nvPr/>
          </p:nvSpPr>
          <p:spPr bwMode="auto">
            <a:xfrm>
              <a:off x="2289862" y="1952626"/>
              <a:ext cx="908949" cy="1182688"/>
            </a:xfrm>
            <a:custGeom>
              <a:avLst/>
              <a:gdLst>
                <a:gd name="T0" fmla="*/ 0 w 941"/>
                <a:gd name="T1" fmla="*/ 0 h 745"/>
                <a:gd name="T2" fmla="*/ 518 w 941"/>
                <a:gd name="T3" fmla="*/ 0 h 745"/>
                <a:gd name="T4" fmla="*/ 941 w 941"/>
                <a:gd name="T5" fmla="*/ 745 h 745"/>
              </a:gdLst>
              <a:ahLst/>
              <a:cxnLst>
                <a:cxn ang="0">
                  <a:pos x="T0" y="T1"/>
                </a:cxn>
                <a:cxn ang="0">
                  <a:pos x="T2" y="T3"/>
                </a:cxn>
                <a:cxn ang="0">
                  <a:pos x="T4" y="T5"/>
                </a:cxn>
              </a:cxnLst>
              <a:rect l="0" t="0" r="r" b="b"/>
              <a:pathLst>
                <a:path w="941" h="745">
                  <a:moveTo>
                    <a:pt x="0" y="0"/>
                  </a:moveTo>
                  <a:lnTo>
                    <a:pt x="518" y="0"/>
                  </a:lnTo>
                  <a:lnTo>
                    <a:pt x="941" y="745"/>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sp>
          <p:nvSpPr>
            <p:cNvPr id="25" name="Freeform 6"/>
            <p:cNvSpPr/>
            <p:nvPr/>
          </p:nvSpPr>
          <p:spPr bwMode="auto">
            <a:xfrm>
              <a:off x="2286000" y="3135313"/>
              <a:ext cx="912813" cy="1184275"/>
            </a:xfrm>
            <a:custGeom>
              <a:avLst/>
              <a:gdLst>
                <a:gd name="T0" fmla="*/ 4 w 945"/>
                <a:gd name="T1" fmla="*/ 746 h 746"/>
                <a:gd name="T2" fmla="*/ 522 w 945"/>
                <a:gd name="T3" fmla="*/ 746 h 746"/>
                <a:gd name="T4" fmla="*/ 945 w 945"/>
                <a:gd name="T5" fmla="*/ 0 h 746"/>
                <a:gd name="T6" fmla="*/ 0 w 945"/>
                <a:gd name="T7" fmla="*/ 0 h 746"/>
              </a:gdLst>
              <a:ahLst/>
              <a:cxnLst>
                <a:cxn ang="0">
                  <a:pos x="T0" y="T1"/>
                </a:cxn>
                <a:cxn ang="0">
                  <a:pos x="T2" y="T3"/>
                </a:cxn>
                <a:cxn ang="0">
                  <a:pos x="T4" y="T5"/>
                </a:cxn>
                <a:cxn ang="0">
                  <a:pos x="T6" y="T7"/>
                </a:cxn>
              </a:cxnLst>
              <a:rect l="0" t="0" r="r" b="b"/>
              <a:pathLst>
                <a:path w="945" h="746">
                  <a:moveTo>
                    <a:pt x="4" y="746"/>
                  </a:moveTo>
                  <a:lnTo>
                    <a:pt x="522" y="746"/>
                  </a:lnTo>
                  <a:lnTo>
                    <a:pt x="945" y="0"/>
                  </a:lnTo>
                  <a:lnTo>
                    <a:pt x="0" y="0"/>
                  </a:lnTo>
                </a:path>
              </a:pathLst>
            </a:custGeom>
            <a:noFill/>
            <a:ln w="2"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lstStyle/>
            <a:p>
              <a:endParaRPr lang="en-US"/>
            </a:p>
          </p:txBody>
        </p:sp>
      </p:grpSp>
      <p:sp>
        <p:nvSpPr>
          <p:cNvPr id="26" name="Text Box 10"/>
          <p:cNvSpPr txBox="1">
            <a:spLocks noChangeArrowheads="1"/>
          </p:cNvSpPr>
          <p:nvPr/>
        </p:nvSpPr>
        <p:spPr bwMode="auto">
          <a:xfrm>
            <a:off x="228600" y="1116898"/>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Discipline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7" name="Text Box 10"/>
          <p:cNvSpPr txBox="1">
            <a:spLocks noChangeArrowheads="1"/>
          </p:cNvSpPr>
          <p:nvPr/>
        </p:nvSpPr>
        <p:spPr bwMode="auto">
          <a:xfrm>
            <a:off x="7640301" y="1116898"/>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Cost Efficency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8" name="Text Box 10"/>
          <p:cNvSpPr txBox="1">
            <a:spLocks noChangeArrowheads="1"/>
          </p:cNvSpPr>
          <p:nvPr/>
        </p:nvSpPr>
        <p:spPr bwMode="auto">
          <a:xfrm>
            <a:off x="228600" y="2281104"/>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Deadline</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9" name="Text Box 10"/>
          <p:cNvSpPr txBox="1">
            <a:spLocks noChangeArrowheads="1"/>
          </p:cNvSpPr>
          <p:nvPr/>
        </p:nvSpPr>
        <p:spPr bwMode="auto">
          <a:xfrm>
            <a:off x="228600" y="3566895"/>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Sales</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0" name="Text Box 10"/>
          <p:cNvSpPr txBox="1">
            <a:spLocks noChangeArrowheads="1"/>
          </p:cNvSpPr>
          <p:nvPr/>
        </p:nvSpPr>
        <p:spPr bwMode="auto">
          <a:xfrm>
            <a:off x="7640301" y="2294866"/>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Marketing Cost</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1" name="Text Box 10"/>
          <p:cNvSpPr txBox="1">
            <a:spLocks noChangeArrowheads="1"/>
          </p:cNvSpPr>
          <p:nvPr/>
        </p:nvSpPr>
        <p:spPr bwMode="auto">
          <a:xfrm>
            <a:off x="7640301" y="3580657"/>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Redundancy</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2" name="Freeform 55"/>
          <p:cNvSpPr>
            <a:spLocks noEditPoints="1"/>
          </p:cNvSpPr>
          <p:nvPr/>
        </p:nvSpPr>
        <p:spPr bwMode="auto">
          <a:xfrm>
            <a:off x="4107337" y="2179569"/>
            <a:ext cx="909012" cy="95129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Text Box 10"/>
          <p:cNvSpPr txBox="1">
            <a:spLocks noChangeArrowheads="1"/>
          </p:cNvSpPr>
          <p:nvPr/>
        </p:nvSpPr>
        <p:spPr bwMode="auto">
          <a:xfrm>
            <a:off x="4052275" y="3195112"/>
            <a:ext cx="1019137" cy="22921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Strategy</a:t>
            </a:r>
            <a:endParaRPr lang="en-US" sz="10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additive="base">
                                        <p:cTn id="29" dur="250" fill="hold"/>
                                        <p:tgtEl>
                                          <p:spTgt spid="32"/>
                                        </p:tgtEl>
                                        <p:attrNameLst>
                                          <p:attrName>ppt_x</p:attrName>
                                        </p:attrNameLst>
                                      </p:cBhvr>
                                      <p:tavLst>
                                        <p:tav tm="0">
                                          <p:val>
                                            <p:strVal val="#ppt_x"/>
                                          </p:val>
                                        </p:tav>
                                        <p:tav tm="100000">
                                          <p:val>
                                            <p:strVal val="#ppt_x"/>
                                          </p:val>
                                        </p:tav>
                                      </p:tavLst>
                                    </p:anim>
                                    <p:anim calcmode="lin" valueType="num">
                                      <p:cBhvr additive="base">
                                        <p:cTn id="30" dur="250" fill="hold"/>
                                        <p:tgtEl>
                                          <p:spTgt spid="32"/>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3"/>
                                        </p:tgtEl>
                                        <p:attrNameLst>
                                          <p:attrName>style.visibility</p:attrName>
                                        </p:attrNameLst>
                                      </p:cBhvr>
                                      <p:to>
                                        <p:strVal val="visible"/>
                                      </p:to>
                                    </p:set>
                                    <p:anim calcmode="lin" valueType="num">
                                      <p:cBhvr additive="base">
                                        <p:cTn id="34" dur="250" fill="hold"/>
                                        <p:tgtEl>
                                          <p:spTgt spid="33"/>
                                        </p:tgtEl>
                                        <p:attrNameLst>
                                          <p:attrName>ppt_x</p:attrName>
                                        </p:attrNameLst>
                                      </p:cBhvr>
                                      <p:tavLst>
                                        <p:tav tm="0">
                                          <p:val>
                                            <p:strVal val="#ppt_x"/>
                                          </p:val>
                                        </p:tav>
                                        <p:tav tm="100000">
                                          <p:val>
                                            <p:strVal val="#ppt_x"/>
                                          </p:val>
                                        </p:tav>
                                      </p:tavLst>
                                    </p:anim>
                                    <p:anim calcmode="lin" valueType="num">
                                      <p:cBhvr additive="base">
                                        <p:cTn id="35" dur="250" fill="hold"/>
                                        <p:tgtEl>
                                          <p:spTgt spid="33"/>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250" fill="hold"/>
                                        <p:tgtEl>
                                          <p:spTgt spid="22"/>
                                        </p:tgtEl>
                                        <p:attrNameLst>
                                          <p:attrName>ppt_x</p:attrName>
                                        </p:attrNameLst>
                                      </p:cBhvr>
                                      <p:tavLst>
                                        <p:tav tm="0">
                                          <p:val>
                                            <p:strVal val="#ppt_x"/>
                                          </p:val>
                                        </p:tav>
                                        <p:tav tm="100000">
                                          <p:val>
                                            <p:strVal val="#ppt_x"/>
                                          </p:val>
                                        </p:tav>
                                      </p:tavLst>
                                    </p:anim>
                                    <p:anim calcmode="lin" valueType="num">
                                      <p:cBhvr additive="base">
                                        <p:cTn id="40" dur="25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250" fill="hold"/>
                                        <p:tgtEl>
                                          <p:spTgt spid="10"/>
                                        </p:tgtEl>
                                        <p:attrNameLst>
                                          <p:attrName>ppt_x</p:attrName>
                                        </p:attrNameLst>
                                      </p:cBhvr>
                                      <p:tavLst>
                                        <p:tav tm="0">
                                          <p:val>
                                            <p:strVal val="#ppt_x"/>
                                          </p:val>
                                        </p:tav>
                                        <p:tav tm="100000">
                                          <p:val>
                                            <p:strVal val="#ppt_x"/>
                                          </p:val>
                                        </p:tav>
                                      </p:tavLst>
                                    </p:anim>
                                    <p:anim calcmode="lin" valueType="num">
                                      <p:cBhvr additive="base">
                                        <p:cTn id="45" dur="250" fill="hold"/>
                                        <p:tgtEl>
                                          <p:spTgt spid="1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 calcmode="lin" valueType="num">
                                      <p:cBhvr additive="base">
                                        <p:cTn id="49" dur="250" fill="hold"/>
                                        <p:tgtEl>
                                          <p:spTgt spid="11"/>
                                        </p:tgtEl>
                                        <p:attrNameLst>
                                          <p:attrName>ppt_x</p:attrName>
                                        </p:attrNameLst>
                                      </p:cBhvr>
                                      <p:tavLst>
                                        <p:tav tm="0">
                                          <p:val>
                                            <p:strVal val="#ppt_x"/>
                                          </p:val>
                                        </p:tav>
                                        <p:tav tm="100000">
                                          <p:val>
                                            <p:strVal val="#ppt_x"/>
                                          </p:val>
                                        </p:tav>
                                      </p:tavLst>
                                    </p:anim>
                                    <p:anim calcmode="lin" valueType="num">
                                      <p:cBhvr additive="base">
                                        <p:cTn id="50" dur="250" fill="hold"/>
                                        <p:tgtEl>
                                          <p:spTgt spid="11"/>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additive="base">
                                        <p:cTn id="54" dur="250" fill="hold"/>
                                        <p:tgtEl>
                                          <p:spTgt spid="26"/>
                                        </p:tgtEl>
                                        <p:attrNameLst>
                                          <p:attrName>ppt_x</p:attrName>
                                        </p:attrNameLst>
                                      </p:cBhvr>
                                      <p:tavLst>
                                        <p:tav tm="0">
                                          <p:val>
                                            <p:strVal val="#ppt_x"/>
                                          </p:val>
                                        </p:tav>
                                        <p:tav tm="100000">
                                          <p:val>
                                            <p:strVal val="#ppt_x"/>
                                          </p:val>
                                        </p:tav>
                                      </p:tavLst>
                                    </p:anim>
                                    <p:anim calcmode="lin" valueType="num">
                                      <p:cBhvr additive="base">
                                        <p:cTn id="55" dur="250" fill="hold"/>
                                        <p:tgtEl>
                                          <p:spTgt spid="26"/>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250" fill="hold"/>
                                        <p:tgtEl>
                                          <p:spTgt spid="28"/>
                                        </p:tgtEl>
                                        <p:attrNameLst>
                                          <p:attrName>ppt_x</p:attrName>
                                        </p:attrNameLst>
                                      </p:cBhvr>
                                      <p:tavLst>
                                        <p:tav tm="0">
                                          <p:val>
                                            <p:strVal val="#ppt_x"/>
                                          </p:val>
                                        </p:tav>
                                        <p:tav tm="100000">
                                          <p:val>
                                            <p:strVal val="#ppt_x"/>
                                          </p:val>
                                        </p:tav>
                                      </p:tavLst>
                                    </p:anim>
                                    <p:anim calcmode="lin" valueType="num">
                                      <p:cBhvr additive="base">
                                        <p:cTn id="70" dur="250" fill="hold"/>
                                        <p:tgtEl>
                                          <p:spTgt spid="2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14"/>
                                        </p:tgtEl>
                                        <p:attrNameLst>
                                          <p:attrName>style.visibility</p:attrName>
                                        </p:attrNameLst>
                                      </p:cBhvr>
                                      <p:to>
                                        <p:strVal val="visible"/>
                                      </p:to>
                                    </p:set>
                                    <p:anim calcmode="lin" valueType="num">
                                      <p:cBhvr additive="base">
                                        <p:cTn id="74" dur="250" fill="hold"/>
                                        <p:tgtEl>
                                          <p:spTgt spid="14"/>
                                        </p:tgtEl>
                                        <p:attrNameLst>
                                          <p:attrName>ppt_x</p:attrName>
                                        </p:attrNameLst>
                                      </p:cBhvr>
                                      <p:tavLst>
                                        <p:tav tm="0">
                                          <p:val>
                                            <p:strVal val="#ppt_x"/>
                                          </p:val>
                                        </p:tav>
                                        <p:tav tm="100000">
                                          <p:val>
                                            <p:strVal val="#ppt_x"/>
                                          </p:val>
                                        </p:tav>
                                      </p:tavLst>
                                    </p:anim>
                                    <p:anim calcmode="lin" valueType="num">
                                      <p:cBhvr additive="base">
                                        <p:cTn id="75" dur="250" fill="hold"/>
                                        <p:tgtEl>
                                          <p:spTgt spid="1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250" fill="hold"/>
                                        <p:tgtEl>
                                          <p:spTgt spid="15"/>
                                        </p:tgtEl>
                                        <p:attrNameLst>
                                          <p:attrName>ppt_x</p:attrName>
                                        </p:attrNameLst>
                                      </p:cBhvr>
                                      <p:tavLst>
                                        <p:tav tm="0">
                                          <p:val>
                                            <p:strVal val="#ppt_x"/>
                                          </p:val>
                                        </p:tav>
                                        <p:tav tm="100000">
                                          <p:val>
                                            <p:strVal val="#ppt_x"/>
                                          </p:val>
                                        </p:tav>
                                      </p:tavLst>
                                    </p:anim>
                                    <p:anim calcmode="lin" valueType="num">
                                      <p:cBhvr additive="base">
                                        <p:cTn id="80" dur="250" fill="hold"/>
                                        <p:tgtEl>
                                          <p:spTgt spid="15"/>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29"/>
                                        </p:tgtEl>
                                        <p:attrNameLst>
                                          <p:attrName>style.visibility</p:attrName>
                                        </p:attrNameLst>
                                      </p:cBhvr>
                                      <p:to>
                                        <p:strVal val="visible"/>
                                      </p:to>
                                    </p:set>
                                    <p:anim calcmode="lin" valueType="num">
                                      <p:cBhvr additive="base">
                                        <p:cTn id="84" dur="250" fill="hold"/>
                                        <p:tgtEl>
                                          <p:spTgt spid="29"/>
                                        </p:tgtEl>
                                        <p:attrNameLst>
                                          <p:attrName>ppt_x</p:attrName>
                                        </p:attrNameLst>
                                      </p:cBhvr>
                                      <p:tavLst>
                                        <p:tav tm="0">
                                          <p:val>
                                            <p:strVal val="#ppt_x"/>
                                          </p:val>
                                        </p:tav>
                                        <p:tav tm="100000">
                                          <p:val>
                                            <p:strVal val="#ppt_x"/>
                                          </p:val>
                                        </p:tav>
                                      </p:tavLst>
                                    </p:anim>
                                    <p:anim calcmode="lin" valueType="num">
                                      <p:cBhvr additive="base">
                                        <p:cTn id="85" dur="250" fill="hold"/>
                                        <p:tgtEl>
                                          <p:spTgt spid="2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 calcmode="lin" valueType="num">
                                      <p:cBhvr additive="base">
                                        <p:cTn id="89" dur="250" fill="hold"/>
                                        <p:tgtEl>
                                          <p:spTgt spid="23"/>
                                        </p:tgtEl>
                                        <p:attrNameLst>
                                          <p:attrName>ppt_x</p:attrName>
                                        </p:attrNameLst>
                                      </p:cBhvr>
                                      <p:tavLst>
                                        <p:tav tm="0">
                                          <p:val>
                                            <p:strVal val="#ppt_x"/>
                                          </p:val>
                                        </p:tav>
                                        <p:tav tm="100000">
                                          <p:val>
                                            <p:strVal val="#ppt_x"/>
                                          </p:val>
                                        </p:tav>
                                      </p:tavLst>
                                    </p:anim>
                                    <p:anim calcmode="lin" valueType="num">
                                      <p:cBhvr additive="base">
                                        <p:cTn id="90" dur="250" fill="hold"/>
                                        <p:tgtEl>
                                          <p:spTgt spid="23"/>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16"/>
                                        </p:tgtEl>
                                        <p:attrNameLst>
                                          <p:attrName>style.visibility</p:attrName>
                                        </p:attrNameLst>
                                      </p:cBhvr>
                                      <p:to>
                                        <p:strVal val="visible"/>
                                      </p:to>
                                    </p:set>
                                    <p:anim calcmode="lin" valueType="num">
                                      <p:cBhvr additive="base">
                                        <p:cTn id="94" dur="250" fill="hold"/>
                                        <p:tgtEl>
                                          <p:spTgt spid="16"/>
                                        </p:tgtEl>
                                        <p:attrNameLst>
                                          <p:attrName>ppt_x</p:attrName>
                                        </p:attrNameLst>
                                      </p:cBhvr>
                                      <p:tavLst>
                                        <p:tav tm="0">
                                          <p:val>
                                            <p:strVal val="#ppt_x"/>
                                          </p:val>
                                        </p:tav>
                                        <p:tav tm="100000">
                                          <p:val>
                                            <p:strVal val="#ppt_x"/>
                                          </p:val>
                                        </p:tav>
                                      </p:tavLst>
                                    </p:anim>
                                    <p:anim calcmode="lin" valueType="num">
                                      <p:cBhvr additive="base">
                                        <p:cTn id="95" dur="250" fill="hold"/>
                                        <p:tgtEl>
                                          <p:spTgt spid="1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17"/>
                                        </p:tgtEl>
                                        <p:attrNameLst>
                                          <p:attrName>style.visibility</p:attrName>
                                        </p:attrNameLst>
                                      </p:cBhvr>
                                      <p:to>
                                        <p:strVal val="visible"/>
                                      </p:to>
                                    </p:set>
                                    <p:anim calcmode="lin" valueType="num">
                                      <p:cBhvr additive="base">
                                        <p:cTn id="99" dur="250" fill="hold"/>
                                        <p:tgtEl>
                                          <p:spTgt spid="17"/>
                                        </p:tgtEl>
                                        <p:attrNameLst>
                                          <p:attrName>ppt_x</p:attrName>
                                        </p:attrNameLst>
                                      </p:cBhvr>
                                      <p:tavLst>
                                        <p:tav tm="0">
                                          <p:val>
                                            <p:strVal val="#ppt_x"/>
                                          </p:val>
                                        </p:tav>
                                        <p:tav tm="100000">
                                          <p:val>
                                            <p:strVal val="#ppt_x"/>
                                          </p:val>
                                        </p:tav>
                                      </p:tavLst>
                                    </p:anim>
                                    <p:anim calcmode="lin" valueType="num">
                                      <p:cBhvr additive="base">
                                        <p:cTn id="100" dur="250" fill="hold"/>
                                        <p:tgtEl>
                                          <p:spTgt spid="17"/>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27"/>
                                        </p:tgtEl>
                                        <p:attrNameLst>
                                          <p:attrName>style.visibility</p:attrName>
                                        </p:attrNameLst>
                                      </p:cBhvr>
                                      <p:to>
                                        <p:strVal val="visible"/>
                                      </p:to>
                                    </p:set>
                                    <p:anim calcmode="lin" valueType="num">
                                      <p:cBhvr additive="base">
                                        <p:cTn id="104" dur="250" fill="hold"/>
                                        <p:tgtEl>
                                          <p:spTgt spid="27"/>
                                        </p:tgtEl>
                                        <p:attrNameLst>
                                          <p:attrName>ppt_x</p:attrName>
                                        </p:attrNameLst>
                                      </p:cBhvr>
                                      <p:tavLst>
                                        <p:tav tm="0">
                                          <p:val>
                                            <p:strVal val="#ppt_x"/>
                                          </p:val>
                                        </p:tav>
                                        <p:tav tm="100000">
                                          <p:val>
                                            <p:strVal val="#ppt_x"/>
                                          </p:val>
                                        </p:tav>
                                      </p:tavLst>
                                    </p:anim>
                                    <p:anim calcmode="lin" valueType="num">
                                      <p:cBhvr additive="base">
                                        <p:cTn id="105" dur="250" fill="hold"/>
                                        <p:tgtEl>
                                          <p:spTgt spid="27"/>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 calcmode="lin" valueType="num">
                                      <p:cBhvr additive="base">
                                        <p:cTn id="109" dur="250" fill="hold"/>
                                        <p:tgtEl>
                                          <p:spTgt spid="18"/>
                                        </p:tgtEl>
                                        <p:attrNameLst>
                                          <p:attrName>ppt_x</p:attrName>
                                        </p:attrNameLst>
                                      </p:cBhvr>
                                      <p:tavLst>
                                        <p:tav tm="0">
                                          <p:val>
                                            <p:strVal val="#ppt_x"/>
                                          </p:val>
                                        </p:tav>
                                        <p:tav tm="100000">
                                          <p:val>
                                            <p:strVal val="#ppt_x"/>
                                          </p:val>
                                        </p:tav>
                                      </p:tavLst>
                                    </p:anim>
                                    <p:anim calcmode="lin" valueType="num">
                                      <p:cBhvr additive="base">
                                        <p:cTn id="110" dur="250" fill="hold"/>
                                        <p:tgtEl>
                                          <p:spTgt spid="1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19"/>
                                        </p:tgtEl>
                                        <p:attrNameLst>
                                          <p:attrName>style.visibility</p:attrName>
                                        </p:attrNameLst>
                                      </p:cBhvr>
                                      <p:to>
                                        <p:strVal val="visible"/>
                                      </p:to>
                                    </p:set>
                                    <p:anim calcmode="lin" valueType="num">
                                      <p:cBhvr additive="base">
                                        <p:cTn id="114" dur="250" fill="hold"/>
                                        <p:tgtEl>
                                          <p:spTgt spid="19"/>
                                        </p:tgtEl>
                                        <p:attrNameLst>
                                          <p:attrName>ppt_x</p:attrName>
                                        </p:attrNameLst>
                                      </p:cBhvr>
                                      <p:tavLst>
                                        <p:tav tm="0">
                                          <p:val>
                                            <p:strVal val="#ppt_x"/>
                                          </p:val>
                                        </p:tav>
                                        <p:tav tm="100000">
                                          <p:val>
                                            <p:strVal val="#ppt_x"/>
                                          </p:val>
                                        </p:tav>
                                      </p:tavLst>
                                    </p:anim>
                                    <p:anim calcmode="lin" valueType="num">
                                      <p:cBhvr additive="base">
                                        <p:cTn id="115" dur="250" fill="hold"/>
                                        <p:tgtEl>
                                          <p:spTgt spid="19"/>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30"/>
                                        </p:tgtEl>
                                        <p:attrNameLst>
                                          <p:attrName>style.visibility</p:attrName>
                                        </p:attrNameLst>
                                      </p:cBhvr>
                                      <p:to>
                                        <p:strVal val="visible"/>
                                      </p:to>
                                    </p:set>
                                    <p:anim calcmode="lin" valueType="num">
                                      <p:cBhvr additive="base">
                                        <p:cTn id="119" dur="250" fill="hold"/>
                                        <p:tgtEl>
                                          <p:spTgt spid="30"/>
                                        </p:tgtEl>
                                        <p:attrNameLst>
                                          <p:attrName>ppt_x</p:attrName>
                                        </p:attrNameLst>
                                      </p:cBhvr>
                                      <p:tavLst>
                                        <p:tav tm="0">
                                          <p:val>
                                            <p:strVal val="#ppt_x"/>
                                          </p:val>
                                        </p:tav>
                                        <p:tav tm="100000">
                                          <p:val>
                                            <p:strVal val="#ppt_x"/>
                                          </p:val>
                                        </p:tav>
                                      </p:tavLst>
                                    </p:anim>
                                    <p:anim calcmode="lin" valueType="num">
                                      <p:cBhvr additive="base">
                                        <p:cTn id="120" dur="250" fill="hold"/>
                                        <p:tgtEl>
                                          <p:spTgt spid="30"/>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20"/>
                                        </p:tgtEl>
                                        <p:attrNameLst>
                                          <p:attrName>style.visibility</p:attrName>
                                        </p:attrNameLst>
                                      </p:cBhvr>
                                      <p:to>
                                        <p:strVal val="visible"/>
                                      </p:to>
                                    </p:set>
                                    <p:anim calcmode="lin" valueType="num">
                                      <p:cBhvr additive="base">
                                        <p:cTn id="124" dur="250" fill="hold"/>
                                        <p:tgtEl>
                                          <p:spTgt spid="20"/>
                                        </p:tgtEl>
                                        <p:attrNameLst>
                                          <p:attrName>ppt_x</p:attrName>
                                        </p:attrNameLst>
                                      </p:cBhvr>
                                      <p:tavLst>
                                        <p:tav tm="0">
                                          <p:val>
                                            <p:strVal val="#ppt_x"/>
                                          </p:val>
                                        </p:tav>
                                        <p:tav tm="100000">
                                          <p:val>
                                            <p:strVal val="#ppt_x"/>
                                          </p:val>
                                        </p:tav>
                                      </p:tavLst>
                                    </p:anim>
                                    <p:anim calcmode="lin" valueType="num">
                                      <p:cBhvr additive="base">
                                        <p:cTn id="125" dur="250" fill="hold"/>
                                        <p:tgtEl>
                                          <p:spTgt spid="20"/>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21"/>
                                        </p:tgtEl>
                                        <p:attrNameLst>
                                          <p:attrName>style.visibility</p:attrName>
                                        </p:attrNameLst>
                                      </p:cBhvr>
                                      <p:to>
                                        <p:strVal val="visible"/>
                                      </p:to>
                                    </p:set>
                                    <p:anim calcmode="lin" valueType="num">
                                      <p:cBhvr additive="base">
                                        <p:cTn id="129" dur="250" fill="hold"/>
                                        <p:tgtEl>
                                          <p:spTgt spid="21"/>
                                        </p:tgtEl>
                                        <p:attrNameLst>
                                          <p:attrName>ppt_x</p:attrName>
                                        </p:attrNameLst>
                                      </p:cBhvr>
                                      <p:tavLst>
                                        <p:tav tm="0">
                                          <p:val>
                                            <p:strVal val="#ppt_x"/>
                                          </p:val>
                                        </p:tav>
                                        <p:tav tm="100000">
                                          <p:val>
                                            <p:strVal val="#ppt_x"/>
                                          </p:val>
                                        </p:tav>
                                      </p:tavLst>
                                    </p:anim>
                                    <p:anim calcmode="lin" valueType="num">
                                      <p:cBhvr additive="base">
                                        <p:cTn id="130" dur="250" fill="hold"/>
                                        <p:tgtEl>
                                          <p:spTgt spid="21"/>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31"/>
                                        </p:tgtEl>
                                        <p:attrNameLst>
                                          <p:attrName>style.visibility</p:attrName>
                                        </p:attrNameLst>
                                      </p:cBhvr>
                                      <p:to>
                                        <p:strVal val="visible"/>
                                      </p:to>
                                    </p:set>
                                    <p:anim calcmode="lin" valueType="num">
                                      <p:cBhvr additive="base">
                                        <p:cTn id="134" dur="250" fill="hold"/>
                                        <p:tgtEl>
                                          <p:spTgt spid="31"/>
                                        </p:tgtEl>
                                        <p:attrNameLst>
                                          <p:attrName>ppt_x</p:attrName>
                                        </p:attrNameLst>
                                      </p:cBhvr>
                                      <p:tavLst>
                                        <p:tav tm="0">
                                          <p:val>
                                            <p:strVal val="#ppt_x"/>
                                          </p:val>
                                        </p:tav>
                                        <p:tav tm="100000">
                                          <p:val>
                                            <p:strVal val="#ppt_x"/>
                                          </p:val>
                                        </p:tav>
                                      </p:tavLst>
                                    </p:anim>
                                    <p:anim calcmode="lin" valueType="num">
                                      <p:cBhvr additive="base">
                                        <p:cTn id="135" dur="25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Graphic spid="10" grpId="0">
        <p:bldAsOne/>
      </p:bldGraphic>
      <p:bldP spid="11" grpId="0"/>
      <p:bldGraphic spid="12" grpId="0">
        <p:bldAsOne/>
      </p:bldGraphic>
      <p:bldP spid="13" grpId="0"/>
      <p:bldGraphic spid="14" grpId="0">
        <p:bldAsOne/>
      </p:bldGraphic>
      <p:bldP spid="15" grpId="0"/>
      <p:bldGraphic spid="16" grpId="0">
        <p:bldAsOne/>
      </p:bldGraphic>
      <p:bldP spid="17" grpId="0"/>
      <p:bldGraphic spid="18" grpId="0">
        <p:bldAsOne/>
      </p:bldGraphic>
      <p:bldP spid="19" grpId="0"/>
      <p:bldGraphic spid="20" grpId="0">
        <p:bldAsOne/>
      </p:bldGraphic>
      <p:bldP spid="21" grpId="0"/>
      <p:bldP spid="26" grpId="0"/>
      <p:bldP spid="27" grpId="0"/>
      <p:bldP spid="28" grpId="0"/>
      <p:bldP spid="29" grpId="0"/>
      <p:bldP spid="30" grpId="0"/>
      <p:bldP spid="31" grpId="0"/>
      <p:bldP spid="32" grpId="0" animBg="1"/>
      <p:bldP spid="33"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3000" b="-13000"/>
          </a:stretch>
        </a:blipFill>
        <a:effectLst/>
      </p:bgPr>
    </p:bg>
    <p:spTree>
      <p:nvGrpSpPr>
        <p:cNvPr id="1" name=""/>
        <p:cNvGrpSpPr/>
        <p:nvPr/>
      </p:nvGrpSpPr>
      <p:grpSpPr>
        <a:xfrm>
          <a:off x="0" y="0"/>
          <a:ext cx="0" cy="0"/>
          <a:chOff x="0" y="0"/>
          <a:chExt cx="0" cy="0"/>
        </a:xfrm>
      </p:grpSpPr>
      <p:sp>
        <p:nvSpPr>
          <p:cNvPr id="2" name="Oval 1"/>
          <p:cNvSpPr/>
          <p:nvPr/>
        </p:nvSpPr>
        <p:spPr>
          <a:xfrm>
            <a:off x="1143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10"/>
          <p:cNvSpPr txBox="1">
            <a:spLocks noChangeArrowheads="1"/>
          </p:cNvSpPr>
          <p:nvPr/>
        </p:nvSpPr>
        <p:spPr bwMode="auto">
          <a:xfrm>
            <a:off x="1461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Tab Data</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a:t>
            </a:r>
          </a:p>
        </p:txBody>
      </p:sp>
      <p:sp>
        <p:nvSpPr>
          <p:cNvPr id="6" name="Oval 5"/>
          <p:cNvSpPr/>
          <p:nvPr/>
        </p:nvSpPr>
        <p:spPr>
          <a:xfrm>
            <a:off x="3611166"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Box 10"/>
          <p:cNvSpPr txBox="1">
            <a:spLocks noChangeArrowheads="1"/>
          </p:cNvSpPr>
          <p:nvPr/>
        </p:nvSpPr>
        <p:spPr bwMode="auto">
          <a:xfrm>
            <a:off x="3929927"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Chain Data</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a:t>
            </a:r>
          </a:p>
        </p:txBody>
      </p:sp>
      <p:sp>
        <p:nvSpPr>
          <p:cNvPr id="8" name="Oval 7"/>
          <p:cNvSpPr/>
          <p:nvPr/>
        </p:nvSpPr>
        <p:spPr>
          <a:xfrm>
            <a:off x="6096000" y="1504950"/>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10"/>
          <p:cNvSpPr txBox="1">
            <a:spLocks noChangeArrowheads="1"/>
          </p:cNvSpPr>
          <p:nvPr/>
        </p:nvSpPr>
        <p:spPr bwMode="auto">
          <a:xfrm>
            <a:off x="6414761" y="2266950"/>
            <a:ext cx="1433839" cy="1061829"/>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Warranty</a:t>
            </a:r>
          </a:p>
          <a:p>
            <a:pPr algn="ct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Mauris quam dolor, cursus at porta et, luctus eget purus. Nunc tempor luctus. </a:t>
            </a:r>
          </a:p>
        </p:txBody>
      </p:sp>
      <p:grpSp>
        <p:nvGrpSpPr>
          <p:cNvPr id="10" name="Group 9"/>
          <p:cNvGrpSpPr/>
          <p:nvPr/>
        </p:nvGrpSpPr>
        <p:grpSpPr>
          <a:xfrm>
            <a:off x="1975038" y="1817948"/>
            <a:ext cx="407283" cy="507847"/>
            <a:chOff x="6518275" y="466725"/>
            <a:chExt cx="257175" cy="320675"/>
          </a:xfrm>
          <a:solidFill>
            <a:schemeClr val="bg1"/>
          </a:solidFill>
        </p:grpSpPr>
        <p:sp>
          <p:nvSpPr>
            <p:cNvPr id="11"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5" name="Group 14"/>
          <p:cNvGrpSpPr/>
          <p:nvPr/>
        </p:nvGrpSpPr>
        <p:grpSpPr>
          <a:xfrm>
            <a:off x="4401952" y="1820826"/>
            <a:ext cx="489787" cy="477480"/>
            <a:chOff x="2305050" y="3436938"/>
            <a:chExt cx="315913" cy="307975"/>
          </a:xfrm>
          <a:solidFill>
            <a:schemeClr val="bg1"/>
          </a:solidFill>
        </p:grpSpPr>
        <p:sp>
          <p:nvSpPr>
            <p:cNvPr id="16" name="Freeform 31"/>
            <p:cNvSpPr>
              <a:spLocks noEditPoints="1"/>
            </p:cNvSpPr>
            <p:nvPr/>
          </p:nvSpPr>
          <p:spPr bwMode="auto">
            <a:xfrm>
              <a:off x="2452688" y="3579813"/>
              <a:ext cx="168275" cy="165100"/>
            </a:xfrm>
            <a:custGeom>
              <a:avLst/>
              <a:gdLst>
                <a:gd name="T0" fmla="*/ 58 w 64"/>
                <a:gd name="T1" fmla="*/ 34 h 63"/>
                <a:gd name="T2" fmla="*/ 31 w 64"/>
                <a:gd name="T3" fmla="*/ 7 h 63"/>
                <a:gd name="T4" fmla="*/ 15 w 64"/>
                <a:gd name="T5" fmla="*/ 3 h 63"/>
                <a:gd name="T6" fmla="*/ 11 w 64"/>
                <a:gd name="T7" fmla="*/ 0 h 63"/>
                <a:gd name="T8" fmla="*/ 9 w 64"/>
                <a:gd name="T9" fmla="*/ 4 h 63"/>
                <a:gd name="T10" fmla="*/ 4 w 64"/>
                <a:gd name="T11" fmla="*/ 5 h 63"/>
                <a:gd name="T12" fmla="*/ 2 w 64"/>
                <a:gd name="T13" fmla="*/ 9 h 63"/>
                <a:gd name="T14" fmla="*/ 0 w 64"/>
                <a:gd name="T15" fmla="*/ 11 h 63"/>
                <a:gd name="T16" fmla="*/ 4 w 64"/>
                <a:gd name="T17" fmla="*/ 14 h 63"/>
                <a:gd name="T18" fmla="*/ 8 w 64"/>
                <a:gd name="T19" fmla="*/ 30 h 63"/>
                <a:gd name="T20" fmla="*/ 35 w 64"/>
                <a:gd name="T21" fmla="*/ 57 h 63"/>
                <a:gd name="T22" fmla="*/ 58 w 64"/>
                <a:gd name="T23" fmla="*/ 57 h 63"/>
                <a:gd name="T24" fmla="*/ 58 w 64"/>
                <a:gd name="T25" fmla="*/ 34 h 63"/>
                <a:gd name="T26" fmla="*/ 53 w 64"/>
                <a:gd name="T27" fmla="*/ 52 h 63"/>
                <a:gd name="T28" fmla="*/ 38 w 64"/>
                <a:gd name="T29" fmla="*/ 51 h 63"/>
                <a:gd name="T30" fmla="*/ 14 w 64"/>
                <a:gd name="T31" fmla="*/ 27 h 63"/>
                <a:gd name="T32" fmla="*/ 10 w 64"/>
                <a:gd name="T33" fmla="*/ 21 h 63"/>
                <a:gd name="T34" fmla="*/ 14 w 64"/>
                <a:gd name="T35" fmla="*/ 25 h 63"/>
                <a:gd name="T36" fmla="*/ 26 w 64"/>
                <a:gd name="T37" fmla="*/ 25 h 63"/>
                <a:gd name="T38" fmla="*/ 26 w 64"/>
                <a:gd name="T39" fmla="*/ 14 h 63"/>
                <a:gd name="T40" fmla="*/ 20 w 64"/>
                <a:gd name="T41" fmla="*/ 9 h 63"/>
                <a:gd name="T42" fmla="*/ 29 w 64"/>
                <a:gd name="T43" fmla="*/ 12 h 63"/>
                <a:gd name="T44" fmla="*/ 53 w 64"/>
                <a:gd name="T45" fmla="*/ 36 h 63"/>
                <a:gd name="T46" fmla="*/ 53 w 64"/>
                <a:gd name="T47"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63">
                  <a:moveTo>
                    <a:pt x="58" y="34"/>
                  </a:moveTo>
                  <a:cubicBezTo>
                    <a:pt x="31" y="7"/>
                    <a:pt x="31" y="7"/>
                    <a:pt x="31" y="7"/>
                  </a:cubicBezTo>
                  <a:cubicBezTo>
                    <a:pt x="27" y="2"/>
                    <a:pt x="20" y="1"/>
                    <a:pt x="15" y="3"/>
                  </a:cubicBezTo>
                  <a:cubicBezTo>
                    <a:pt x="11" y="0"/>
                    <a:pt x="11" y="0"/>
                    <a:pt x="11" y="0"/>
                  </a:cubicBezTo>
                  <a:cubicBezTo>
                    <a:pt x="9" y="4"/>
                    <a:pt x="9" y="4"/>
                    <a:pt x="9" y="4"/>
                  </a:cubicBezTo>
                  <a:cubicBezTo>
                    <a:pt x="4" y="5"/>
                    <a:pt x="4" y="5"/>
                    <a:pt x="4" y="5"/>
                  </a:cubicBezTo>
                  <a:cubicBezTo>
                    <a:pt x="2" y="9"/>
                    <a:pt x="2" y="9"/>
                    <a:pt x="2" y="9"/>
                  </a:cubicBezTo>
                  <a:cubicBezTo>
                    <a:pt x="0" y="11"/>
                    <a:pt x="0" y="11"/>
                    <a:pt x="0" y="11"/>
                  </a:cubicBezTo>
                  <a:cubicBezTo>
                    <a:pt x="4" y="14"/>
                    <a:pt x="4" y="14"/>
                    <a:pt x="4" y="14"/>
                  </a:cubicBezTo>
                  <a:cubicBezTo>
                    <a:pt x="3" y="20"/>
                    <a:pt x="4" y="26"/>
                    <a:pt x="8" y="30"/>
                  </a:cubicBezTo>
                  <a:cubicBezTo>
                    <a:pt x="35" y="57"/>
                    <a:pt x="35" y="57"/>
                    <a:pt x="35" y="57"/>
                  </a:cubicBezTo>
                  <a:cubicBezTo>
                    <a:pt x="41" y="63"/>
                    <a:pt x="52" y="63"/>
                    <a:pt x="58" y="57"/>
                  </a:cubicBezTo>
                  <a:cubicBezTo>
                    <a:pt x="64" y="50"/>
                    <a:pt x="64" y="40"/>
                    <a:pt x="58" y="34"/>
                  </a:cubicBezTo>
                  <a:close/>
                  <a:moveTo>
                    <a:pt x="53" y="52"/>
                  </a:moveTo>
                  <a:cubicBezTo>
                    <a:pt x="49" y="56"/>
                    <a:pt x="42" y="56"/>
                    <a:pt x="38" y="51"/>
                  </a:cubicBezTo>
                  <a:cubicBezTo>
                    <a:pt x="14" y="27"/>
                    <a:pt x="14" y="27"/>
                    <a:pt x="14" y="27"/>
                  </a:cubicBezTo>
                  <a:cubicBezTo>
                    <a:pt x="12" y="26"/>
                    <a:pt x="11" y="23"/>
                    <a:pt x="10" y="21"/>
                  </a:cubicBezTo>
                  <a:cubicBezTo>
                    <a:pt x="14" y="25"/>
                    <a:pt x="14" y="25"/>
                    <a:pt x="14" y="25"/>
                  </a:cubicBezTo>
                  <a:cubicBezTo>
                    <a:pt x="18" y="28"/>
                    <a:pt x="22" y="28"/>
                    <a:pt x="26" y="25"/>
                  </a:cubicBezTo>
                  <a:cubicBezTo>
                    <a:pt x="29" y="22"/>
                    <a:pt x="29" y="17"/>
                    <a:pt x="26" y="14"/>
                  </a:cubicBezTo>
                  <a:cubicBezTo>
                    <a:pt x="20" y="9"/>
                    <a:pt x="20" y="9"/>
                    <a:pt x="20" y="9"/>
                  </a:cubicBezTo>
                  <a:cubicBezTo>
                    <a:pt x="23" y="9"/>
                    <a:pt x="26" y="10"/>
                    <a:pt x="29" y="12"/>
                  </a:cubicBezTo>
                  <a:cubicBezTo>
                    <a:pt x="53" y="36"/>
                    <a:pt x="53" y="36"/>
                    <a:pt x="53" y="36"/>
                  </a:cubicBezTo>
                  <a:cubicBezTo>
                    <a:pt x="57" y="41"/>
                    <a:pt x="57" y="48"/>
                    <a:pt x="53"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32"/>
            <p:cNvSpPr>
              <a:spLocks noEditPoints="1"/>
            </p:cNvSpPr>
            <p:nvPr/>
          </p:nvSpPr>
          <p:spPr bwMode="auto">
            <a:xfrm>
              <a:off x="2305050" y="3436938"/>
              <a:ext cx="171450" cy="161925"/>
            </a:xfrm>
            <a:custGeom>
              <a:avLst/>
              <a:gdLst>
                <a:gd name="T0" fmla="*/ 50 w 65"/>
                <a:gd name="T1" fmla="*/ 60 h 62"/>
                <a:gd name="T2" fmla="*/ 53 w 65"/>
                <a:gd name="T3" fmla="*/ 62 h 62"/>
                <a:gd name="T4" fmla="*/ 58 w 65"/>
                <a:gd name="T5" fmla="*/ 60 h 62"/>
                <a:gd name="T6" fmla="*/ 60 w 65"/>
                <a:gd name="T7" fmla="*/ 56 h 62"/>
                <a:gd name="T8" fmla="*/ 63 w 65"/>
                <a:gd name="T9" fmla="*/ 56 h 62"/>
                <a:gd name="T10" fmla="*/ 65 w 65"/>
                <a:gd name="T11" fmla="*/ 52 h 62"/>
                <a:gd name="T12" fmla="*/ 60 w 65"/>
                <a:gd name="T13" fmla="*/ 48 h 62"/>
                <a:gd name="T14" fmla="*/ 56 w 65"/>
                <a:gd name="T15" fmla="*/ 33 h 62"/>
                <a:gd name="T16" fmla="*/ 29 w 65"/>
                <a:gd name="T17" fmla="*/ 6 h 62"/>
                <a:gd name="T18" fmla="*/ 6 w 65"/>
                <a:gd name="T19" fmla="*/ 6 h 62"/>
                <a:gd name="T20" fmla="*/ 6 w 65"/>
                <a:gd name="T21" fmla="*/ 29 h 62"/>
                <a:gd name="T22" fmla="*/ 33 w 65"/>
                <a:gd name="T23" fmla="*/ 56 h 62"/>
                <a:gd name="T24" fmla="*/ 50 w 65"/>
                <a:gd name="T25" fmla="*/ 60 h 62"/>
                <a:gd name="T26" fmla="*/ 11 w 65"/>
                <a:gd name="T27" fmla="*/ 27 h 62"/>
                <a:gd name="T28" fmla="*/ 11 w 65"/>
                <a:gd name="T29" fmla="*/ 11 h 62"/>
                <a:gd name="T30" fmla="*/ 27 w 65"/>
                <a:gd name="T31" fmla="*/ 11 h 62"/>
                <a:gd name="T32" fmla="*/ 51 w 65"/>
                <a:gd name="T33" fmla="*/ 35 h 62"/>
                <a:gd name="T34" fmla="*/ 54 w 65"/>
                <a:gd name="T35" fmla="*/ 41 h 62"/>
                <a:gd name="T36" fmla="*/ 43 w 65"/>
                <a:gd name="T37" fmla="*/ 41 h 62"/>
                <a:gd name="T38" fmla="*/ 43 w 65"/>
                <a:gd name="T39" fmla="*/ 52 h 62"/>
                <a:gd name="T40" fmla="*/ 44 w 65"/>
                <a:gd name="T41" fmla="*/ 54 h 62"/>
                <a:gd name="T42" fmla="*/ 35 w 65"/>
                <a:gd name="T43" fmla="*/ 51 h 62"/>
                <a:gd name="T44" fmla="*/ 11 w 65"/>
                <a:gd name="T4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62">
                  <a:moveTo>
                    <a:pt x="50" y="60"/>
                  </a:moveTo>
                  <a:cubicBezTo>
                    <a:pt x="53" y="62"/>
                    <a:pt x="53" y="62"/>
                    <a:pt x="53" y="62"/>
                  </a:cubicBezTo>
                  <a:cubicBezTo>
                    <a:pt x="58" y="60"/>
                    <a:pt x="58" y="60"/>
                    <a:pt x="58" y="60"/>
                  </a:cubicBezTo>
                  <a:cubicBezTo>
                    <a:pt x="60" y="56"/>
                    <a:pt x="60" y="56"/>
                    <a:pt x="60" y="56"/>
                  </a:cubicBezTo>
                  <a:cubicBezTo>
                    <a:pt x="63" y="56"/>
                    <a:pt x="63" y="56"/>
                    <a:pt x="63" y="56"/>
                  </a:cubicBezTo>
                  <a:cubicBezTo>
                    <a:pt x="65" y="52"/>
                    <a:pt x="65" y="52"/>
                    <a:pt x="65" y="52"/>
                  </a:cubicBezTo>
                  <a:cubicBezTo>
                    <a:pt x="60" y="48"/>
                    <a:pt x="60" y="48"/>
                    <a:pt x="60" y="48"/>
                  </a:cubicBezTo>
                  <a:cubicBezTo>
                    <a:pt x="62" y="43"/>
                    <a:pt x="60" y="37"/>
                    <a:pt x="56" y="33"/>
                  </a:cubicBezTo>
                  <a:cubicBezTo>
                    <a:pt x="29" y="6"/>
                    <a:pt x="29" y="6"/>
                    <a:pt x="29" y="6"/>
                  </a:cubicBezTo>
                  <a:cubicBezTo>
                    <a:pt x="23" y="0"/>
                    <a:pt x="12" y="0"/>
                    <a:pt x="6" y="6"/>
                  </a:cubicBezTo>
                  <a:cubicBezTo>
                    <a:pt x="0" y="12"/>
                    <a:pt x="0" y="23"/>
                    <a:pt x="6" y="29"/>
                  </a:cubicBezTo>
                  <a:cubicBezTo>
                    <a:pt x="33" y="56"/>
                    <a:pt x="33" y="56"/>
                    <a:pt x="33" y="56"/>
                  </a:cubicBezTo>
                  <a:cubicBezTo>
                    <a:pt x="38" y="61"/>
                    <a:pt x="44" y="62"/>
                    <a:pt x="50" y="60"/>
                  </a:cubicBezTo>
                  <a:close/>
                  <a:moveTo>
                    <a:pt x="11" y="27"/>
                  </a:moveTo>
                  <a:cubicBezTo>
                    <a:pt x="7" y="22"/>
                    <a:pt x="7" y="15"/>
                    <a:pt x="11" y="11"/>
                  </a:cubicBezTo>
                  <a:cubicBezTo>
                    <a:pt x="15" y="7"/>
                    <a:pt x="22" y="7"/>
                    <a:pt x="27" y="11"/>
                  </a:cubicBezTo>
                  <a:cubicBezTo>
                    <a:pt x="51" y="35"/>
                    <a:pt x="51" y="35"/>
                    <a:pt x="51" y="35"/>
                  </a:cubicBezTo>
                  <a:cubicBezTo>
                    <a:pt x="52" y="37"/>
                    <a:pt x="53" y="39"/>
                    <a:pt x="54" y="41"/>
                  </a:cubicBezTo>
                  <a:cubicBezTo>
                    <a:pt x="51" y="38"/>
                    <a:pt x="46" y="38"/>
                    <a:pt x="43" y="41"/>
                  </a:cubicBezTo>
                  <a:cubicBezTo>
                    <a:pt x="40" y="44"/>
                    <a:pt x="40" y="49"/>
                    <a:pt x="43" y="52"/>
                  </a:cubicBezTo>
                  <a:cubicBezTo>
                    <a:pt x="44" y="54"/>
                    <a:pt x="44" y="54"/>
                    <a:pt x="44" y="54"/>
                  </a:cubicBezTo>
                  <a:cubicBezTo>
                    <a:pt x="41" y="54"/>
                    <a:pt x="38" y="53"/>
                    <a:pt x="35" y="51"/>
                  </a:cubicBezTo>
                  <a:lnTo>
                    <a:pt x="1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Rectangle 33"/>
            <p:cNvSpPr>
              <a:spLocks noChangeArrowheads="1"/>
            </p:cNvSpPr>
            <p:nvPr/>
          </p:nvSpPr>
          <p:spPr bwMode="auto">
            <a:xfrm>
              <a:off x="2481263" y="3533775"/>
              <a:ext cx="7938"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34"/>
            <p:cNvSpPr>
              <a:spLocks noChangeArrowheads="1"/>
            </p:cNvSpPr>
            <p:nvPr/>
          </p:nvSpPr>
          <p:spPr bwMode="auto">
            <a:xfrm>
              <a:off x="2492375" y="3563938"/>
              <a:ext cx="30163"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35"/>
            <p:cNvSpPr>
              <a:spLocks noChangeArrowheads="1"/>
            </p:cNvSpPr>
            <p:nvPr/>
          </p:nvSpPr>
          <p:spPr bwMode="auto">
            <a:xfrm>
              <a:off x="2441575" y="3614738"/>
              <a:ext cx="7938"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36"/>
            <p:cNvSpPr>
              <a:spLocks noChangeArrowheads="1"/>
            </p:cNvSpPr>
            <p:nvPr/>
          </p:nvSpPr>
          <p:spPr bwMode="auto">
            <a:xfrm>
              <a:off x="2408238" y="3606800"/>
              <a:ext cx="28575" cy="7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grpSp>
        <p:nvGrpSpPr>
          <p:cNvPr id="22" name="Group 21"/>
          <p:cNvGrpSpPr/>
          <p:nvPr/>
        </p:nvGrpSpPr>
        <p:grpSpPr>
          <a:xfrm>
            <a:off x="6934597" y="1882091"/>
            <a:ext cx="394165" cy="443704"/>
            <a:chOff x="3354388" y="4348163"/>
            <a:chExt cx="290513" cy="327025"/>
          </a:xfrm>
          <a:solidFill>
            <a:schemeClr val="bg1"/>
          </a:solidFill>
        </p:grpSpPr>
        <p:sp>
          <p:nvSpPr>
            <p:cNvPr id="23" name="Freeform 67"/>
            <p:cNvSpPr>
              <a:spLocks noEditPoints="1"/>
            </p:cNvSpPr>
            <p:nvPr/>
          </p:nvSpPr>
          <p:spPr bwMode="auto">
            <a:xfrm>
              <a:off x="3354388" y="4348163"/>
              <a:ext cx="290513" cy="327025"/>
            </a:xfrm>
            <a:custGeom>
              <a:avLst/>
              <a:gdLst>
                <a:gd name="T0" fmla="*/ 66 w 111"/>
                <a:gd name="T1" fmla="*/ 87 h 125"/>
                <a:gd name="T2" fmla="*/ 66 w 111"/>
                <a:gd name="T3" fmla="*/ 78 h 125"/>
                <a:gd name="T4" fmla="*/ 108 w 111"/>
                <a:gd name="T5" fmla="*/ 78 h 125"/>
                <a:gd name="T6" fmla="*/ 108 w 111"/>
                <a:gd name="T7" fmla="*/ 71 h 125"/>
                <a:gd name="T8" fmla="*/ 108 w 111"/>
                <a:gd name="T9" fmla="*/ 7 h 125"/>
                <a:gd name="T10" fmla="*/ 108 w 111"/>
                <a:gd name="T11" fmla="*/ 0 h 125"/>
                <a:gd name="T12" fmla="*/ 101 w 111"/>
                <a:gd name="T13" fmla="*/ 0 h 125"/>
                <a:gd name="T14" fmla="*/ 11 w 111"/>
                <a:gd name="T15" fmla="*/ 0 h 125"/>
                <a:gd name="T16" fmla="*/ 4 w 111"/>
                <a:gd name="T17" fmla="*/ 0 h 125"/>
                <a:gd name="T18" fmla="*/ 4 w 111"/>
                <a:gd name="T19" fmla="*/ 7 h 125"/>
                <a:gd name="T20" fmla="*/ 4 w 111"/>
                <a:gd name="T21" fmla="*/ 71 h 125"/>
                <a:gd name="T22" fmla="*/ 4 w 111"/>
                <a:gd name="T23" fmla="*/ 78 h 125"/>
                <a:gd name="T24" fmla="*/ 45 w 111"/>
                <a:gd name="T25" fmla="*/ 78 h 125"/>
                <a:gd name="T26" fmla="*/ 45 w 111"/>
                <a:gd name="T27" fmla="*/ 87 h 125"/>
                <a:gd name="T28" fmla="*/ 0 w 111"/>
                <a:gd name="T29" fmla="*/ 87 h 125"/>
                <a:gd name="T30" fmla="*/ 0 w 111"/>
                <a:gd name="T31" fmla="*/ 120 h 125"/>
                <a:gd name="T32" fmla="*/ 4 w 111"/>
                <a:gd name="T33" fmla="*/ 120 h 125"/>
                <a:gd name="T34" fmla="*/ 4 w 111"/>
                <a:gd name="T35" fmla="*/ 125 h 125"/>
                <a:gd name="T36" fmla="*/ 10 w 111"/>
                <a:gd name="T37" fmla="*/ 125 h 125"/>
                <a:gd name="T38" fmla="*/ 10 w 111"/>
                <a:gd name="T39" fmla="*/ 120 h 125"/>
                <a:gd name="T40" fmla="*/ 99 w 111"/>
                <a:gd name="T41" fmla="*/ 120 h 125"/>
                <a:gd name="T42" fmla="*/ 99 w 111"/>
                <a:gd name="T43" fmla="*/ 125 h 125"/>
                <a:gd name="T44" fmla="*/ 106 w 111"/>
                <a:gd name="T45" fmla="*/ 125 h 125"/>
                <a:gd name="T46" fmla="*/ 106 w 111"/>
                <a:gd name="T47" fmla="*/ 120 h 125"/>
                <a:gd name="T48" fmla="*/ 111 w 111"/>
                <a:gd name="T49" fmla="*/ 120 h 125"/>
                <a:gd name="T50" fmla="*/ 111 w 111"/>
                <a:gd name="T51" fmla="*/ 87 h 125"/>
                <a:gd name="T52" fmla="*/ 66 w 111"/>
                <a:gd name="T53" fmla="*/ 87 h 125"/>
                <a:gd name="T54" fmla="*/ 18 w 111"/>
                <a:gd name="T55" fmla="*/ 113 h 125"/>
                <a:gd name="T56" fmla="*/ 7 w 111"/>
                <a:gd name="T57" fmla="*/ 102 h 125"/>
                <a:gd name="T58" fmla="*/ 18 w 111"/>
                <a:gd name="T59" fmla="*/ 92 h 125"/>
                <a:gd name="T60" fmla="*/ 29 w 111"/>
                <a:gd name="T61" fmla="*/ 102 h 125"/>
                <a:gd name="T62" fmla="*/ 18 w 111"/>
                <a:gd name="T63" fmla="*/ 113 h 125"/>
                <a:gd name="T64" fmla="*/ 10 w 111"/>
                <a:gd name="T65" fmla="*/ 71 h 125"/>
                <a:gd name="T66" fmla="*/ 10 w 111"/>
                <a:gd name="T67" fmla="*/ 7 h 125"/>
                <a:gd name="T68" fmla="*/ 102 w 111"/>
                <a:gd name="T69" fmla="*/ 7 h 125"/>
                <a:gd name="T70" fmla="*/ 102 w 111"/>
                <a:gd name="T71" fmla="*/ 71 h 125"/>
                <a:gd name="T72" fmla="*/ 10 w 111"/>
                <a:gd name="T73" fmla="*/ 71 h 125"/>
                <a:gd name="T74" fmla="*/ 101 w 111"/>
                <a:gd name="T75" fmla="*/ 114 h 125"/>
                <a:gd name="T76" fmla="*/ 69 w 111"/>
                <a:gd name="T77" fmla="*/ 114 h 125"/>
                <a:gd name="T78" fmla="*/ 69 w 111"/>
                <a:gd name="T79" fmla="*/ 109 h 125"/>
                <a:gd name="T80" fmla="*/ 101 w 111"/>
                <a:gd name="T81" fmla="*/ 109 h 125"/>
                <a:gd name="T82" fmla="*/ 101 w 111"/>
                <a:gd name="T83" fmla="*/ 114 h 125"/>
                <a:gd name="T84" fmla="*/ 101 w 111"/>
                <a:gd name="T85" fmla="*/ 105 h 125"/>
                <a:gd name="T86" fmla="*/ 69 w 111"/>
                <a:gd name="T87" fmla="*/ 105 h 125"/>
                <a:gd name="T88" fmla="*/ 69 w 111"/>
                <a:gd name="T89" fmla="*/ 101 h 125"/>
                <a:gd name="T90" fmla="*/ 101 w 111"/>
                <a:gd name="T91" fmla="*/ 101 h 125"/>
                <a:gd name="T92" fmla="*/ 101 w 111"/>
                <a:gd name="T93" fmla="*/ 105 h 125"/>
                <a:gd name="T94" fmla="*/ 101 w 111"/>
                <a:gd name="T95" fmla="*/ 97 h 125"/>
                <a:gd name="T96" fmla="*/ 69 w 111"/>
                <a:gd name="T97" fmla="*/ 97 h 125"/>
                <a:gd name="T98" fmla="*/ 69 w 111"/>
                <a:gd name="T99" fmla="*/ 92 h 125"/>
                <a:gd name="T100" fmla="*/ 101 w 111"/>
                <a:gd name="T101" fmla="*/ 92 h 125"/>
                <a:gd name="T102" fmla="*/ 101 w 111"/>
                <a:gd name="T10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1" h="125">
                  <a:moveTo>
                    <a:pt x="66" y="87"/>
                  </a:moveTo>
                  <a:cubicBezTo>
                    <a:pt x="66" y="78"/>
                    <a:pt x="66" y="78"/>
                    <a:pt x="66" y="78"/>
                  </a:cubicBezTo>
                  <a:cubicBezTo>
                    <a:pt x="108" y="78"/>
                    <a:pt x="108" y="78"/>
                    <a:pt x="108" y="78"/>
                  </a:cubicBezTo>
                  <a:cubicBezTo>
                    <a:pt x="108" y="71"/>
                    <a:pt x="108" y="71"/>
                    <a:pt x="108" y="71"/>
                  </a:cubicBezTo>
                  <a:cubicBezTo>
                    <a:pt x="108" y="7"/>
                    <a:pt x="108" y="7"/>
                    <a:pt x="108" y="7"/>
                  </a:cubicBezTo>
                  <a:cubicBezTo>
                    <a:pt x="108" y="0"/>
                    <a:pt x="108" y="0"/>
                    <a:pt x="108" y="0"/>
                  </a:cubicBezTo>
                  <a:cubicBezTo>
                    <a:pt x="101" y="0"/>
                    <a:pt x="101" y="0"/>
                    <a:pt x="101" y="0"/>
                  </a:cubicBezTo>
                  <a:cubicBezTo>
                    <a:pt x="11" y="0"/>
                    <a:pt x="11" y="0"/>
                    <a:pt x="11" y="0"/>
                  </a:cubicBezTo>
                  <a:cubicBezTo>
                    <a:pt x="4" y="0"/>
                    <a:pt x="4" y="0"/>
                    <a:pt x="4" y="0"/>
                  </a:cubicBezTo>
                  <a:cubicBezTo>
                    <a:pt x="4" y="7"/>
                    <a:pt x="4" y="7"/>
                    <a:pt x="4" y="7"/>
                  </a:cubicBezTo>
                  <a:cubicBezTo>
                    <a:pt x="4" y="71"/>
                    <a:pt x="4" y="71"/>
                    <a:pt x="4" y="71"/>
                  </a:cubicBezTo>
                  <a:cubicBezTo>
                    <a:pt x="4" y="78"/>
                    <a:pt x="4" y="78"/>
                    <a:pt x="4" y="78"/>
                  </a:cubicBezTo>
                  <a:cubicBezTo>
                    <a:pt x="45" y="78"/>
                    <a:pt x="45" y="78"/>
                    <a:pt x="45" y="78"/>
                  </a:cubicBezTo>
                  <a:cubicBezTo>
                    <a:pt x="45" y="87"/>
                    <a:pt x="45" y="87"/>
                    <a:pt x="45" y="87"/>
                  </a:cubicBezTo>
                  <a:cubicBezTo>
                    <a:pt x="0" y="87"/>
                    <a:pt x="0" y="87"/>
                    <a:pt x="0" y="87"/>
                  </a:cubicBezTo>
                  <a:cubicBezTo>
                    <a:pt x="0" y="120"/>
                    <a:pt x="0" y="120"/>
                    <a:pt x="0" y="120"/>
                  </a:cubicBezTo>
                  <a:cubicBezTo>
                    <a:pt x="4" y="120"/>
                    <a:pt x="4" y="120"/>
                    <a:pt x="4" y="120"/>
                  </a:cubicBezTo>
                  <a:cubicBezTo>
                    <a:pt x="4" y="125"/>
                    <a:pt x="4" y="125"/>
                    <a:pt x="4" y="125"/>
                  </a:cubicBezTo>
                  <a:cubicBezTo>
                    <a:pt x="10" y="125"/>
                    <a:pt x="10" y="125"/>
                    <a:pt x="10" y="125"/>
                  </a:cubicBezTo>
                  <a:cubicBezTo>
                    <a:pt x="10" y="120"/>
                    <a:pt x="10" y="120"/>
                    <a:pt x="10" y="120"/>
                  </a:cubicBezTo>
                  <a:cubicBezTo>
                    <a:pt x="99" y="120"/>
                    <a:pt x="99" y="120"/>
                    <a:pt x="99" y="120"/>
                  </a:cubicBezTo>
                  <a:cubicBezTo>
                    <a:pt x="99" y="125"/>
                    <a:pt x="99" y="125"/>
                    <a:pt x="99" y="125"/>
                  </a:cubicBezTo>
                  <a:cubicBezTo>
                    <a:pt x="106" y="125"/>
                    <a:pt x="106" y="125"/>
                    <a:pt x="106" y="125"/>
                  </a:cubicBezTo>
                  <a:cubicBezTo>
                    <a:pt x="106" y="120"/>
                    <a:pt x="106" y="120"/>
                    <a:pt x="106" y="120"/>
                  </a:cubicBezTo>
                  <a:cubicBezTo>
                    <a:pt x="111" y="120"/>
                    <a:pt x="111" y="120"/>
                    <a:pt x="111" y="120"/>
                  </a:cubicBezTo>
                  <a:cubicBezTo>
                    <a:pt x="111" y="87"/>
                    <a:pt x="111" y="87"/>
                    <a:pt x="111" y="87"/>
                  </a:cubicBezTo>
                  <a:lnTo>
                    <a:pt x="66" y="87"/>
                  </a:lnTo>
                  <a:close/>
                  <a:moveTo>
                    <a:pt x="18" y="113"/>
                  </a:moveTo>
                  <a:cubicBezTo>
                    <a:pt x="12" y="113"/>
                    <a:pt x="7" y="108"/>
                    <a:pt x="7" y="102"/>
                  </a:cubicBezTo>
                  <a:cubicBezTo>
                    <a:pt x="7" y="96"/>
                    <a:pt x="12" y="92"/>
                    <a:pt x="18" y="92"/>
                  </a:cubicBezTo>
                  <a:cubicBezTo>
                    <a:pt x="24" y="92"/>
                    <a:pt x="29" y="96"/>
                    <a:pt x="29" y="102"/>
                  </a:cubicBezTo>
                  <a:cubicBezTo>
                    <a:pt x="29" y="108"/>
                    <a:pt x="24" y="113"/>
                    <a:pt x="18" y="113"/>
                  </a:cubicBezTo>
                  <a:close/>
                  <a:moveTo>
                    <a:pt x="10" y="71"/>
                  </a:moveTo>
                  <a:cubicBezTo>
                    <a:pt x="10" y="7"/>
                    <a:pt x="10" y="7"/>
                    <a:pt x="10" y="7"/>
                  </a:cubicBezTo>
                  <a:cubicBezTo>
                    <a:pt x="102" y="7"/>
                    <a:pt x="102" y="7"/>
                    <a:pt x="102" y="7"/>
                  </a:cubicBezTo>
                  <a:cubicBezTo>
                    <a:pt x="102" y="71"/>
                    <a:pt x="102" y="71"/>
                    <a:pt x="102" y="71"/>
                  </a:cubicBezTo>
                  <a:lnTo>
                    <a:pt x="10" y="71"/>
                  </a:lnTo>
                  <a:close/>
                  <a:moveTo>
                    <a:pt x="101" y="114"/>
                  </a:moveTo>
                  <a:cubicBezTo>
                    <a:pt x="69" y="114"/>
                    <a:pt x="69" y="114"/>
                    <a:pt x="69" y="114"/>
                  </a:cubicBezTo>
                  <a:cubicBezTo>
                    <a:pt x="69" y="109"/>
                    <a:pt x="69" y="109"/>
                    <a:pt x="69" y="109"/>
                  </a:cubicBezTo>
                  <a:cubicBezTo>
                    <a:pt x="101" y="109"/>
                    <a:pt x="101" y="109"/>
                    <a:pt x="101" y="109"/>
                  </a:cubicBezTo>
                  <a:lnTo>
                    <a:pt x="101" y="114"/>
                  </a:lnTo>
                  <a:close/>
                  <a:moveTo>
                    <a:pt x="101" y="105"/>
                  </a:moveTo>
                  <a:cubicBezTo>
                    <a:pt x="69" y="105"/>
                    <a:pt x="69" y="105"/>
                    <a:pt x="69" y="105"/>
                  </a:cubicBezTo>
                  <a:cubicBezTo>
                    <a:pt x="69" y="101"/>
                    <a:pt x="69" y="101"/>
                    <a:pt x="69" y="101"/>
                  </a:cubicBezTo>
                  <a:cubicBezTo>
                    <a:pt x="101" y="101"/>
                    <a:pt x="101" y="101"/>
                    <a:pt x="101" y="101"/>
                  </a:cubicBezTo>
                  <a:lnTo>
                    <a:pt x="101" y="105"/>
                  </a:lnTo>
                  <a:close/>
                  <a:moveTo>
                    <a:pt x="101" y="97"/>
                  </a:moveTo>
                  <a:cubicBezTo>
                    <a:pt x="69" y="97"/>
                    <a:pt x="69" y="97"/>
                    <a:pt x="69" y="97"/>
                  </a:cubicBezTo>
                  <a:cubicBezTo>
                    <a:pt x="69" y="92"/>
                    <a:pt x="69" y="92"/>
                    <a:pt x="69" y="92"/>
                  </a:cubicBezTo>
                  <a:cubicBezTo>
                    <a:pt x="101" y="92"/>
                    <a:pt x="101" y="92"/>
                    <a:pt x="101" y="92"/>
                  </a:cubicBezTo>
                  <a:lnTo>
                    <a:pt x="101" y="9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Oval 68"/>
            <p:cNvSpPr>
              <a:spLocks noChangeArrowheads="1"/>
            </p:cNvSpPr>
            <p:nvPr/>
          </p:nvSpPr>
          <p:spPr bwMode="auto">
            <a:xfrm>
              <a:off x="3379788" y="4597400"/>
              <a:ext cx="39688" cy="396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250" fill="hold"/>
                                        <p:tgtEl>
                                          <p:spTgt spid="2"/>
                                        </p:tgtEl>
                                        <p:attrNameLst>
                                          <p:attrName>ppt_x</p:attrName>
                                        </p:attrNameLst>
                                      </p:cBhvr>
                                      <p:tavLst>
                                        <p:tav tm="0">
                                          <p:val>
                                            <p:strVal val="#ppt_x"/>
                                          </p:val>
                                        </p:tav>
                                        <p:tav tm="100000">
                                          <p:val>
                                            <p:strVal val="#ppt_x"/>
                                          </p:val>
                                        </p:tav>
                                      </p:tavLst>
                                    </p:anim>
                                    <p:anim calcmode="lin" valueType="num">
                                      <p:cBhvr additive="base">
                                        <p:cTn id="8" dur="25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250" fill="hold"/>
                                        <p:tgtEl>
                                          <p:spTgt spid="10"/>
                                        </p:tgtEl>
                                        <p:attrNameLst>
                                          <p:attrName>ppt_x</p:attrName>
                                        </p:attrNameLst>
                                      </p:cBhvr>
                                      <p:tavLst>
                                        <p:tav tm="0">
                                          <p:val>
                                            <p:strVal val="#ppt_x"/>
                                          </p:val>
                                        </p:tav>
                                        <p:tav tm="100000">
                                          <p:val>
                                            <p:strVal val="#ppt_x"/>
                                          </p:val>
                                        </p:tav>
                                      </p:tavLst>
                                    </p:anim>
                                    <p:anim calcmode="lin" valueType="num">
                                      <p:cBhvr additive="base">
                                        <p:cTn id="13" dur="250" fill="hold"/>
                                        <p:tgtEl>
                                          <p:spTgt spid="10"/>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250" fill="hold"/>
                                        <p:tgtEl>
                                          <p:spTgt spid="5"/>
                                        </p:tgtEl>
                                        <p:attrNameLst>
                                          <p:attrName>ppt_x</p:attrName>
                                        </p:attrNameLst>
                                      </p:cBhvr>
                                      <p:tavLst>
                                        <p:tav tm="0">
                                          <p:val>
                                            <p:strVal val="#ppt_x"/>
                                          </p:val>
                                        </p:tav>
                                        <p:tav tm="100000">
                                          <p:val>
                                            <p:strVal val="#ppt_x"/>
                                          </p:val>
                                        </p:tav>
                                      </p:tavLst>
                                    </p:anim>
                                    <p:anim calcmode="lin" valueType="num">
                                      <p:cBhvr additive="base">
                                        <p:cTn id="18" dur="25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250" fill="hold"/>
                                        <p:tgtEl>
                                          <p:spTgt spid="6"/>
                                        </p:tgtEl>
                                        <p:attrNameLst>
                                          <p:attrName>ppt_x</p:attrName>
                                        </p:attrNameLst>
                                      </p:cBhvr>
                                      <p:tavLst>
                                        <p:tav tm="0">
                                          <p:val>
                                            <p:strVal val="#ppt_x"/>
                                          </p:val>
                                        </p:tav>
                                        <p:tav tm="100000">
                                          <p:val>
                                            <p:strVal val="#ppt_x"/>
                                          </p:val>
                                        </p:tav>
                                      </p:tavLst>
                                    </p:anim>
                                    <p:anim calcmode="lin" valueType="num">
                                      <p:cBhvr additive="base">
                                        <p:cTn id="23" dur="25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250" fill="hold"/>
                                        <p:tgtEl>
                                          <p:spTgt spid="15"/>
                                        </p:tgtEl>
                                        <p:attrNameLst>
                                          <p:attrName>ppt_x</p:attrName>
                                        </p:attrNameLst>
                                      </p:cBhvr>
                                      <p:tavLst>
                                        <p:tav tm="0">
                                          <p:val>
                                            <p:strVal val="#ppt_x"/>
                                          </p:val>
                                        </p:tav>
                                        <p:tav tm="100000">
                                          <p:val>
                                            <p:strVal val="#ppt_x"/>
                                          </p:val>
                                        </p:tav>
                                      </p:tavLst>
                                    </p:anim>
                                    <p:anim calcmode="lin" valueType="num">
                                      <p:cBhvr additive="base">
                                        <p:cTn id="28" dur="250" fill="hold"/>
                                        <p:tgtEl>
                                          <p:spTgt spid="15"/>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 calcmode="lin" valueType="num">
                                      <p:cBhvr additive="base">
                                        <p:cTn id="32" dur="250" fill="hold"/>
                                        <p:tgtEl>
                                          <p:spTgt spid="7"/>
                                        </p:tgtEl>
                                        <p:attrNameLst>
                                          <p:attrName>ppt_x</p:attrName>
                                        </p:attrNameLst>
                                      </p:cBhvr>
                                      <p:tavLst>
                                        <p:tav tm="0">
                                          <p:val>
                                            <p:strVal val="#ppt_x"/>
                                          </p:val>
                                        </p:tav>
                                        <p:tav tm="100000">
                                          <p:val>
                                            <p:strVal val="#ppt_x"/>
                                          </p:val>
                                        </p:tav>
                                      </p:tavLst>
                                    </p:anim>
                                    <p:anim calcmode="lin" valueType="num">
                                      <p:cBhvr additive="base">
                                        <p:cTn id="33" dur="250" fill="hold"/>
                                        <p:tgtEl>
                                          <p:spTgt spid="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4"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250" fill="hold"/>
                                        <p:tgtEl>
                                          <p:spTgt spid="8"/>
                                        </p:tgtEl>
                                        <p:attrNameLst>
                                          <p:attrName>ppt_x</p:attrName>
                                        </p:attrNameLst>
                                      </p:cBhvr>
                                      <p:tavLst>
                                        <p:tav tm="0">
                                          <p:val>
                                            <p:strVal val="#ppt_x"/>
                                          </p:val>
                                        </p:tav>
                                        <p:tav tm="100000">
                                          <p:val>
                                            <p:strVal val="#ppt_x"/>
                                          </p:val>
                                        </p:tav>
                                      </p:tavLst>
                                    </p:anim>
                                    <p:anim calcmode="lin" valueType="num">
                                      <p:cBhvr additive="base">
                                        <p:cTn id="38" dur="250" fill="hold"/>
                                        <p:tgtEl>
                                          <p:spTgt spid="8"/>
                                        </p:tgtEl>
                                        <p:attrNameLst>
                                          <p:attrName>ppt_y</p:attrName>
                                        </p:attrNameLst>
                                      </p:cBhvr>
                                      <p:tavLst>
                                        <p:tav tm="0">
                                          <p:val>
                                            <p:strVal val="1+#ppt_h/2"/>
                                          </p:val>
                                        </p:tav>
                                        <p:tav tm="100000">
                                          <p:val>
                                            <p:strVal val="#ppt_y"/>
                                          </p:val>
                                        </p:tav>
                                      </p:tavLst>
                                    </p:anim>
                                  </p:childTnLst>
                                </p:cTn>
                              </p:par>
                            </p:childTnLst>
                          </p:cTn>
                        </p:par>
                        <p:par>
                          <p:cTn id="39" fill="hold">
                            <p:stCondLst>
                              <p:cond delay="3500"/>
                            </p:stCondLst>
                            <p:childTnLst>
                              <p:par>
                                <p:cTn id="40" presetID="2" presetClass="entr" presetSubtype="4"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250" fill="hold"/>
                                        <p:tgtEl>
                                          <p:spTgt spid="22"/>
                                        </p:tgtEl>
                                        <p:attrNameLst>
                                          <p:attrName>ppt_x</p:attrName>
                                        </p:attrNameLst>
                                      </p:cBhvr>
                                      <p:tavLst>
                                        <p:tav tm="0">
                                          <p:val>
                                            <p:strVal val="#ppt_x"/>
                                          </p:val>
                                        </p:tav>
                                        <p:tav tm="100000">
                                          <p:val>
                                            <p:strVal val="#ppt_x"/>
                                          </p:val>
                                        </p:tav>
                                      </p:tavLst>
                                    </p:anim>
                                    <p:anim calcmode="lin" valueType="num">
                                      <p:cBhvr additive="base">
                                        <p:cTn id="43" dur="250" fill="hold"/>
                                        <p:tgtEl>
                                          <p:spTgt spid="22"/>
                                        </p:tgtEl>
                                        <p:attrNameLst>
                                          <p:attrName>ppt_y</p:attrName>
                                        </p:attrNameLst>
                                      </p:cBhvr>
                                      <p:tavLst>
                                        <p:tav tm="0">
                                          <p:val>
                                            <p:strVal val="1+#ppt_h/2"/>
                                          </p:val>
                                        </p:tav>
                                        <p:tav tm="100000">
                                          <p:val>
                                            <p:strVal val="#ppt_y"/>
                                          </p:val>
                                        </p:tav>
                                      </p:tavLst>
                                    </p:anim>
                                  </p:childTnLst>
                                </p:cTn>
                              </p:par>
                            </p:childTnLst>
                          </p:cTn>
                        </p:par>
                        <p:par>
                          <p:cTn id="44" fill="hold">
                            <p:stCondLst>
                              <p:cond delay="4000"/>
                            </p:stCondLst>
                            <p:childTnLst>
                              <p:par>
                                <p:cTn id="45" presetID="2" presetClass="entr" presetSubtype="4"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250" fill="hold"/>
                                        <p:tgtEl>
                                          <p:spTgt spid="9"/>
                                        </p:tgtEl>
                                        <p:attrNameLst>
                                          <p:attrName>ppt_x</p:attrName>
                                        </p:attrNameLst>
                                      </p:cBhvr>
                                      <p:tavLst>
                                        <p:tav tm="0">
                                          <p:val>
                                            <p:strVal val="#ppt_x"/>
                                          </p:val>
                                        </p:tav>
                                        <p:tav tm="100000">
                                          <p:val>
                                            <p:strVal val="#ppt_x"/>
                                          </p:val>
                                        </p:tav>
                                      </p:tavLst>
                                    </p:anim>
                                    <p:anim calcmode="lin" valueType="num">
                                      <p:cBhvr additive="base">
                                        <p:cTn id="48" dur="2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p:bldP spid="6" grpId="0" animBg="1"/>
      <p:bldP spid="7" grpId="0"/>
      <p:bldP spid="8" grpId="0" animBg="1"/>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Labor Department</a:t>
            </a:r>
          </a:p>
        </p:txBody>
      </p:sp>
      <p:sp>
        <p:nvSpPr>
          <p:cNvPr id="8" name="Freeform 5"/>
          <p:cNvSpPr/>
          <p:nvPr/>
        </p:nvSpPr>
        <p:spPr bwMode="auto">
          <a:xfrm>
            <a:off x="2037100"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6"/>
          <p:cNvSpPr/>
          <p:nvPr/>
        </p:nvSpPr>
        <p:spPr bwMode="auto">
          <a:xfrm>
            <a:off x="3120044" y="1047750"/>
            <a:ext cx="980381" cy="1176458"/>
          </a:xfrm>
          <a:custGeom>
            <a:avLst/>
            <a:gdLst>
              <a:gd name="T0" fmla="*/ 325 w 650"/>
              <a:gd name="T1" fmla="*/ 0 h 780"/>
              <a:gd name="T2" fmla="*/ 488 w 650"/>
              <a:gd name="T3" fmla="*/ 98 h 780"/>
              <a:gd name="T4" fmla="*/ 650 w 650"/>
              <a:gd name="T5" fmla="*/ 195 h 780"/>
              <a:gd name="T6" fmla="*/ 650 w 650"/>
              <a:gd name="T7" fmla="*/ 390 h 780"/>
              <a:gd name="T8" fmla="*/ 650 w 650"/>
              <a:gd name="T9" fmla="*/ 585 h 780"/>
              <a:gd name="T10" fmla="*/ 488 w 650"/>
              <a:gd name="T11" fmla="*/ 682 h 780"/>
              <a:gd name="T12" fmla="*/ 325 w 650"/>
              <a:gd name="T13" fmla="*/ 780 h 780"/>
              <a:gd name="T14" fmla="*/ 163 w 650"/>
              <a:gd name="T15" fmla="*/ 682 h 780"/>
              <a:gd name="T16" fmla="*/ 0 w 650"/>
              <a:gd name="T17" fmla="*/ 585 h 780"/>
              <a:gd name="T18" fmla="*/ 0 w 650"/>
              <a:gd name="T19" fmla="*/ 390 h 780"/>
              <a:gd name="T20" fmla="*/ 0 w 650"/>
              <a:gd name="T21" fmla="*/ 195 h 780"/>
              <a:gd name="T22" fmla="*/ 163 w 650"/>
              <a:gd name="T23" fmla="*/ 98 h 780"/>
              <a:gd name="T24" fmla="*/ 325 w 650"/>
              <a:gd name="T25"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80">
                <a:moveTo>
                  <a:pt x="325" y="0"/>
                </a:moveTo>
                <a:lnTo>
                  <a:pt x="488" y="98"/>
                </a:lnTo>
                <a:lnTo>
                  <a:pt x="650" y="195"/>
                </a:lnTo>
                <a:lnTo>
                  <a:pt x="650" y="390"/>
                </a:lnTo>
                <a:lnTo>
                  <a:pt x="650" y="585"/>
                </a:lnTo>
                <a:lnTo>
                  <a:pt x="488" y="682"/>
                </a:lnTo>
                <a:lnTo>
                  <a:pt x="325" y="780"/>
                </a:lnTo>
                <a:lnTo>
                  <a:pt x="163" y="682"/>
                </a:lnTo>
                <a:lnTo>
                  <a:pt x="0" y="585"/>
                </a:lnTo>
                <a:lnTo>
                  <a:pt x="0" y="390"/>
                </a:lnTo>
                <a:lnTo>
                  <a:pt x="0" y="195"/>
                </a:lnTo>
                <a:lnTo>
                  <a:pt x="163" y="98"/>
                </a:lnTo>
                <a:lnTo>
                  <a:pt x="325"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7"/>
          <p:cNvSpPr/>
          <p:nvPr/>
        </p:nvSpPr>
        <p:spPr bwMode="auto">
          <a:xfrm>
            <a:off x="2577064" y="2025115"/>
            <a:ext cx="978873" cy="1174950"/>
          </a:xfrm>
          <a:custGeom>
            <a:avLst/>
            <a:gdLst>
              <a:gd name="T0" fmla="*/ 324 w 649"/>
              <a:gd name="T1" fmla="*/ 0 h 779"/>
              <a:gd name="T2" fmla="*/ 487 w 649"/>
              <a:gd name="T3" fmla="*/ 98 h 779"/>
              <a:gd name="T4" fmla="*/ 649 w 649"/>
              <a:gd name="T5" fmla="*/ 195 h 779"/>
              <a:gd name="T6" fmla="*/ 649 w 649"/>
              <a:gd name="T7" fmla="*/ 390 h 779"/>
              <a:gd name="T8" fmla="*/ 649 w 649"/>
              <a:gd name="T9" fmla="*/ 584 h 779"/>
              <a:gd name="T10" fmla="*/ 487 w 649"/>
              <a:gd name="T11" fmla="*/ 682 h 779"/>
              <a:gd name="T12" fmla="*/ 324 w 649"/>
              <a:gd name="T13" fmla="*/ 779 h 779"/>
              <a:gd name="T14" fmla="*/ 162 w 649"/>
              <a:gd name="T15" fmla="*/ 682 h 779"/>
              <a:gd name="T16" fmla="*/ 0 w 649"/>
              <a:gd name="T17" fmla="*/ 584 h 779"/>
              <a:gd name="T18" fmla="*/ 0 w 649"/>
              <a:gd name="T19" fmla="*/ 390 h 779"/>
              <a:gd name="T20" fmla="*/ 0 w 649"/>
              <a:gd name="T21" fmla="*/ 195 h 779"/>
              <a:gd name="T22" fmla="*/ 162 w 649"/>
              <a:gd name="T23" fmla="*/ 98 h 779"/>
              <a:gd name="T24" fmla="*/ 324 w 649"/>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779">
                <a:moveTo>
                  <a:pt x="324" y="0"/>
                </a:moveTo>
                <a:lnTo>
                  <a:pt x="487" y="98"/>
                </a:lnTo>
                <a:lnTo>
                  <a:pt x="649" y="195"/>
                </a:lnTo>
                <a:lnTo>
                  <a:pt x="649" y="390"/>
                </a:lnTo>
                <a:lnTo>
                  <a:pt x="649" y="584"/>
                </a:lnTo>
                <a:lnTo>
                  <a:pt x="487" y="682"/>
                </a:lnTo>
                <a:lnTo>
                  <a:pt x="324" y="779"/>
                </a:lnTo>
                <a:lnTo>
                  <a:pt x="162" y="682"/>
                </a:lnTo>
                <a:lnTo>
                  <a:pt x="0" y="584"/>
                </a:lnTo>
                <a:lnTo>
                  <a:pt x="0" y="390"/>
                </a:lnTo>
                <a:lnTo>
                  <a:pt x="0" y="195"/>
                </a:lnTo>
                <a:lnTo>
                  <a:pt x="162" y="98"/>
                </a:lnTo>
                <a:lnTo>
                  <a:pt x="324"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8"/>
          <p:cNvSpPr/>
          <p:nvPr/>
        </p:nvSpPr>
        <p:spPr bwMode="auto">
          <a:xfrm>
            <a:off x="3658500" y="2025115"/>
            <a:ext cx="980381" cy="1174950"/>
          </a:xfrm>
          <a:custGeom>
            <a:avLst/>
            <a:gdLst>
              <a:gd name="T0" fmla="*/ 325 w 650"/>
              <a:gd name="T1" fmla="*/ 0 h 779"/>
              <a:gd name="T2" fmla="*/ 488 w 650"/>
              <a:gd name="T3" fmla="*/ 98 h 779"/>
              <a:gd name="T4" fmla="*/ 650 w 650"/>
              <a:gd name="T5" fmla="*/ 195 h 779"/>
              <a:gd name="T6" fmla="*/ 650 w 650"/>
              <a:gd name="T7" fmla="*/ 390 h 779"/>
              <a:gd name="T8" fmla="*/ 650 w 650"/>
              <a:gd name="T9" fmla="*/ 584 h 779"/>
              <a:gd name="T10" fmla="*/ 488 w 650"/>
              <a:gd name="T11" fmla="*/ 682 h 779"/>
              <a:gd name="T12" fmla="*/ 325 w 650"/>
              <a:gd name="T13" fmla="*/ 779 h 779"/>
              <a:gd name="T14" fmla="*/ 163 w 650"/>
              <a:gd name="T15" fmla="*/ 682 h 779"/>
              <a:gd name="T16" fmla="*/ 0 w 650"/>
              <a:gd name="T17" fmla="*/ 584 h 779"/>
              <a:gd name="T18" fmla="*/ 0 w 650"/>
              <a:gd name="T19" fmla="*/ 390 h 779"/>
              <a:gd name="T20" fmla="*/ 0 w 650"/>
              <a:gd name="T21" fmla="*/ 195 h 779"/>
              <a:gd name="T22" fmla="*/ 163 w 650"/>
              <a:gd name="T23" fmla="*/ 98 h 779"/>
              <a:gd name="T24" fmla="*/ 325 w 650"/>
              <a:gd name="T25"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0" h="779">
                <a:moveTo>
                  <a:pt x="325" y="0"/>
                </a:moveTo>
                <a:lnTo>
                  <a:pt x="488" y="98"/>
                </a:lnTo>
                <a:lnTo>
                  <a:pt x="650" y="195"/>
                </a:lnTo>
                <a:lnTo>
                  <a:pt x="650" y="390"/>
                </a:lnTo>
                <a:lnTo>
                  <a:pt x="650" y="584"/>
                </a:lnTo>
                <a:lnTo>
                  <a:pt x="488" y="682"/>
                </a:lnTo>
                <a:lnTo>
                  <a:pt x="325" y="779"/>
                </a:lnTo>
                <a:lnTo>
                  <a:pt x="163" y="682"/>
                </a:lnTo>
                <a:lnTo>
                  <a:pt x="0" y="584"/>
                </a:lnTo>
                <a:lnTo>
                  <a:pt x="0" y="390"/>
                </a:lnTo>
                <a:lnTo>
                  <a:pt x="0" y="195"/>
                </a:lnTo>
                <a:lnTo>
                  <a:pt x="163" y="98"/>
                </a:lnTo>
                <a:lnTo>
                  <a:pt x="325" y="0"/>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3" name="Group 12"/>
          <p:cNvGrpSpPr/>
          <p:nvPr/>
        </p:nvGrpSpPr>
        <p:grpSpPr>
          <a:xfrm>
            <a:off x="3398669" y="1384932"/>
            <a:ext cx="423131" cy="530541"/>
            <a:chOff x="5106627" y="2260366"/>
            <a:chExt cx="324452" cy="406813"/>
          </a:xfrm>
          <a:solidFill>
            <a:schemeClr val="bg1"/>
          </a:solidFill>
        </p:grpSpPr>
        <p:sp>
          <p:nvSpPr>
            <p:cNvPr id="14"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18" name="Group 17"/>
          <p:cNvGrpSpPr/>
          <p:nvPr/>
        </p:nvGrpSpPr>
        <p:grpSpPr>
          <a:xfrm>
            <a:off x="2871209" y="2358712"/>
            <a:ext cx="390583" cy="507758"/>
            <a:chOff x="6421904" y="4798576"/>
            <a:chExt cx="299494" cy="389342"/>
          </a:xfrm>
          <a:solidFill>
            <a:schemeClr val="bg1"/>
          </a:solidFill>
        </p:grpSpPr>
        <p:sp>
          <p:nvSpPr>
            <p:cNvPr id="19" name="Freeform 170"/>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71"/>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1" name="Group 20"/>
          <p:cNvGrpSpPr/>
          <p:nvPr/>
        </p:nvGrpSpPr>
        <p:grpSpPr>
          <a:xfrm>
            <a:off x="2316846" y="1443100"/>
            <a:ext cx="420888" cy="414208"/>
            <a:chOff x="1587575" y="2265358"/>
            <a:chExt cx="314468" cy="309477"/>
          </a:xfrm>
          <a:solidFill>
            <a:schemeClr val="bg1"/>
          </a:solidFill>
        </p:grpSpPr>
        <p:sp>
          <p:nvSpPr>
            <p:cNvPr id="22"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24" name="Group 23"/>
          <p:cNvGrpSpPr/>
          <p:nvPr/>
        </p:nvGrpSpPr>
        <p:grpSpPr>
          <a:xfrm>
            <a:off x="3894839" y="2425087"/>
            <a:ext cx="507701" cy="375007"/>
            <a:chOff x="2563427" y="3717902"/>
            <a:chExt cx="439257" cy="324452"/>
          </a:xfrm>
          <a:solidFill>
            <a:schemeClr val="bg1"/>
          </a:solidFill>
        </p:grpSpPr>
        <p:sp>
          <p:nvSpPr>
            <p:cNvPr id="25" name="Freeform 92"/>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93"/>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 name="Freeform 94"/>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Text Box 10"/>
          <p:cNvSpPr txBox="1">
            <a:spLocks noChangeArrowheads="1"/>
          </p:cNvSpPr>
          <p:nvPr/>
        </p:nvSpPr>
        <p:spPr bwMode="auto">
          <a:xfrm>
            <a:off x="4170699" y="1091340"/>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29" name="Text Box 10"/>
          <p:cNvSpPr txBox="1">
            <a:spLocks noChangeArrowheads="1"/>
          </p:cNvSpPr>
          <p:nvPr/>
        </p:nvSpPr>
        <p:spPr bwMode="auto">
          <a:xfrm>
            <a:off x="4724400" y="2140969"/>
            <a:ext cx="1656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Data</a:t>
            </a: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0" name="Text Box 10"/>
          <p:cNvSpPr txBox="1">
            <a:spLocks noChangeArrowheads="1"/>
          </p:cNvSpPr>
          <p:nvPr/>
        </p:nvSpPr>
        <p:spPr bwMode="auto">
          <a:xfrm>
            <a:off x="304800" y="1091340"/>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Data</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2" name="Text Box 10"/>
          <p:cNvSpPr txBox="1">
            <a:spLocks noChangeArrowheads="1"/>
          </p:cNvSpPr>
          <p:nvPr/>
        </p:nvSpPr>
        <p:spPr bwMode="auto">
          <a:xfrm>
            <a:off x="827766" y="2140969"/>
            <a:ext cx="1656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Competitor Data</a:t>
            </a:r>
          </a:p>
          <a:p>
            <a:pPr algn="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risus. </a:t>
            </a:r>
          </a:p>
        </p:txBody>
      </p:sp>
      <p:sp>
        <p:nvSpPr>
          <p:cNvPr id="33" name="Text Box 10"/>
          <p:cNvSpPr txBox="1">
            <a:spLocks noChangeArrowheads="1"/>
          </p:cNvSpPr>
          <p:nvPr/>
        </p:nvSpPr>
        <p:spPr bwMode="auto">
          <a:xfrm>
            <a:off x="360699" y="4025118"/>
            <a:ext cx="5816253"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Vivamus quam dolor, tempor ac gravida sit amet, porta fermentum magna. Aliquam euismod commodo nisl, vel luctus lorem fermentum quis. Duis quis purus adipiscing mi scelerisque dictum quis vel eros. Nullam eu tempor purus. Nunc a leo magna, sit amet consequat risus. Etiam faucibus tortor a ipsum vehicula sed hendrerit eros suscipit.</a:t>
            </a:r>
          </a:p>
        </p:txBody>
      </p:sp>
      <p:sp>
        <p:nvSpPr>
          <p:cNvPr id="34" name="Text Box 10"/>
          <p:cNvSpPr txBox="1">
            <a:spLocks noChangeArrowheads="1"/>
          </p:cNvSpPr>
          <p:nvPr/>
        </p:nvSpPr>
        <p:spPr bwMode="auto">
          <a:xfrm>
            <a:off x="360699" y="3540117"/>
            <a:ext cx="5968653" cy="415498"/>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p>
        </p:txBody>
      </p:sp>
      <p:cxnSp>
        <p:nvCxnSpPr>
          <p:cNvPr id="35" name="Straight Connector 34"/>
          <p:cNvCxnSpPr/>
          <p:nvPr/>
        </p:nvCxnSpPr>
        <p:spPr>
          <a:xfrm>
            <a:off x="436900" y="3346015"/>
            <a:ext cx="5798287"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9" name="Right Brace 38"/>
          <p:cNvSpPr/>
          <p:nvPr/>
        </p:nvSpPr>
        <p:spPr>
          <a:xfrm>
            <a:off x="6524039" y="1047750"/>
            <a:ext cx="161260" cy="3657600"/>
          </a:xfrm>
          <a:prstGeom prst="rightBrac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0" name="Freeform 39"/>
          <p:cNvSpPr>
            <a:spLocks noEditPoints="1"/>
          </p:cNvSpPr>
          <p:nvPr/>
        </p:nvSpPr>
        <p:spPr bwMode="auto">
          <a:xfrm>
            <a:off x="7715006" y="1047751"/>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40"/>
          <p:cNvSpPr>
            <a:spLocks noEditPoints="1"/>
          </p:cNvSpPr>
          <p:nvPr/>
        </p:nvSpPr>
        <p:spPr bwMode="auto">
          <a:xfrm>
            <a:off x="7716015"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41"/>
          <p:cNvSpPr>
            <a:spLocks noEditPoints="1"/>
          </p:cNvSpPr>
          <p:nvPr/>
        </p:nvSpPr>
        <p:spPr bwMode="auto">
          <a:xfrm>
            <a:off x="7953488"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42"/>
          <p:cNvSpPr>
            <a:spLocks noEditPoints="1"/>
          </p:cNvSpPr>
          <p:nvPr/>
        </p:nvSpPr>
        <p:spPr bwMode="auto">
          <a:xfrm>
            <a:off x="7458801" y="1540938"/>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43"/>
          <p:cNvSpPr>
            <a:spLocks noEditPoints="1"/>
          </p:cNvSpPr>
          <p:nvPr/>
        </p:nvSpPr>
        <p:spPr bwMode="auto">
          <a:xfrm>
            <a:off x="7972220"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5" name="Freeform 44"/>
          <p:cNvSpPr>
            <a:spLocks noEditPoints="1"/>
          </p:cNvSpPr>
          <p:nvPr/>
        </p:nvSpPr>
        <p:spPr bwMode="auto">
          <a:xfrm>
            <a:off x="8209693"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6" name="Freeform 45"/>
          <p:cNvSpPr>
            <a:spLocks noEditPoints="1"/>
          </p:cNvSpPr>
          <p:nvPr/>
        </p:nvSpPr>
        <p:spPr bwMode="auto">
          <a:xfrm>
            <a:off x="7715006"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Freeform 46"/>
          <p:cNvSpPr>
            <a:spLocks noEditPoints="1"/>
          </p:cNvSpPr>
          <p:nvPr/>
        </p:nvSpPr>
        <p:spPr bwMode="auto">
          <a:xfrm>
            <a:off x="7221328"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8" name="Freeform 47"/>
          <p:cNvSpPr>
            <a:spLocks noEditPoints="1"/>
          </p:cNvSpPr>
          <p:nvPr/>
        </p:nvSpPr>
        <p:spPr bwMode="auto">
          <a:xfrm>
            <a:off x="7458801" y="2035094"/>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49"/>
          <p:cNvSpPr>
            <a:spLocks noEditPoints="1"/>
          </p:cNvSpPr>
          <p:nvPr/>
        </p:nvSpPr>
        <p:spPr bwMode="auto">
          <a:xfrm>
            <a:off x="8206361"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1" name="Freeform 50"/>
          <p:cNvSpPr>
            <a:spLocks noEditPoints="1"/>
          </p:cNvSpPr>
          <p:nvPr/>
        </p:nvSpPr>
        <p:spPr bwMode="auto">
          <a:xfrm>
            <a:off x="8443834"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2" name="Freeform 51"/>
          <p:cNvSpPr>
            <a:spLocks noEditPoints="1"/>
          </p:cNvSpPr>
          <p:nvPr/>
        </p:nvSpPr>
        <p:spPr bwMode="auto">
          <a:xfrm>
            <a:off x="7949147"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3" name="Freeform 52"/>
          <p:cNvSpPr>
            <a:spLocks noEditPoints="1"/>
          </p:cNvSpPr>
          <p:nvPr/>
        </p:nvSpPr>
        <p:spPr bwMode="auto">
          <a:xfrm>
            <a:off x="745546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4" name="Freeform 53"/>
          <p:cNvSpPr>
            <a:spLocks noEditPoints="1"/>
          </p:cNvSpPr>
          <p:nvPr/>
        </p:nvSpPr>
        <p:spPr bwMode="auto">
          <a:xfrm>
            <a:off x="769294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5" name="Freeform 54"/>
          <p:cNvSpPr>
            <a:spLocks noEditPoints="1"/>
          </p:cNvSpPr>
          <p:nvPr/>
        </p:nvSpPr>
        <p:spPr bwMode="auto">
          <a:xfrm>
            <a:off x="6990099"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6" name="Freeform 55"/>
          <p:cNvSpPr>
            <a:spLocks noEditPoints="1"/>
          </p:cNvSpPr>
          <p:nvPr/>
        </p:nvSpPr>
        <p:spPr bwMode="auto">
          <a:xfrm>
            <a:off x="7227572" y="2523165"/>
            <a:ext cx="148092" cy="448217"/>
          </a:xfrm>
          <a:custGeom>
            <a:avLst/>
            <a:gdLst>
              <a:gd name="T0" fmla="*/ 118 w 168"/>
              <a:gd name="T1" fmla="*/ 41 h 508"/>
              <a:gd name="T2" fmla="*/ 108 w 168"/>
              <a:gd name="T3" fmla="*/ 73 h 508"/>
              <a:gd name="T4" fmla="*/ 84 w 168"/>
              <a:gd name="T5" fmla="*/ 86 h 508"/>
              <a:gd name="T6" fmla="*/ 59 w 168"/>
              <a:gd name="T7" fmla="*/ 73 h 508"/>
              <a:gd name="T8" fmla="*/ 49 w 168"/>
              <a:gd name="T9" fmla="*/ 41 h 508"/>
              <a:gd name="T10" fmla="*/ 59 w 168"/>
              <a:gd name="T11" fmla="*/ 12 h 508"/>
              <a:gd name="T12" fmla="*/ 84 w 168"/>
              <a:gd name="T13" fmla="*/ 0 h 508"/>
              <a:gd name="T14" fmla="*/ 108 w 168"/>
              <a:gd name="T15" fmla="*/ 12 h 508"/>
              <a:gd name="T16" fmla="*/ 118 w 168"/>
              <a:gd name="T17" fmla="*/ 41 h 508"/>
              <a:gd name="T18" fmla="*/ 168 w 168"/>
              <a:gd name="T19" fmla="*/ 290 h 508"/>
              <a:gd name="T20" fmla="*/ 152 w 168"/>
              <a:gd name="T21" fmla="*/ 311 h 508"/>
              <a:gd name="T22" fmla="*/ 136 w 168"/>
              <a:gd name="T23" fmla="*/ 290 h 508"/>
              <a:gd name="T24" fmla="*/ 136 w 168"/>
              <a:gd name="T25" fmla="*/ 150 h 508"/>
              <a:gd name="T26" fmla="*/ 128 w 168"/>
              <a:gd name="T27" fmla="*/ 150 h 508"/>
              <a:gd name="T28" fmla="*/ 128 w 168"/>
              <a:gd name="T29" fmla="*/ 487 h 508"/>
              <a:gd name="T30" fmla="*/ 109 w 168"/>
              <a:gd name="T31" fmla="*/ 508 h 508"/>
              <a:gd name="T32" fmla="*/ 89 w 168"/>
              <a:gd name="T33" fmla="*/ 487 h 508"/>
              <a:gd name="T34" fmla="*/ 89 w 168"/>
              <a:gd name="T35" fmla="*/ 288 h 508"/>
              <a:gd name="T36" fmla="*/ 79 w 168"/>
              <a:gd name="T37" fmla="*/ 288 h 508"/>
              <a:gd name="T38" fmla="*/ 79 w 168"/>
              <a:gd name="T39" fmla="*/ 487 h 508"/>
              <a:gd name="T40" fmla="*/ 59 w 168"/>
              <a:gd name="T41" fmla="*/ 508 h 508"/>
              <a:gd name="T42" fmla="*/ 40 w 168"/>
              <a:gd name="T43" fmla="*/ 487 h 508"/>
              <a:gd name="T44" fmla="*/ 40 w 168"/>
              <a:gd name="T45" fmla="*/ 150 h 508"/>
              <a:gd name="T46" fmla="*/ 32 w 168"/>
              <a:gd name="T47" fmla="*/ 150 h 508"/>
              <a:gd name="T48" fmla="*/ 32 w 168"/>
              <a:gd name="T49" fmla="*/ 290 h 508"/>
              <a:gd name="T50" fmla="*/ 16 w 168"/>
              <a:gd name="T51" fmla="*/ 311 h 508"/>
              <a:gd name="T52" fmla="*/ 0 w 168"/>
              <a:gd name="T53" fmla="*/ 290 h 508"/>
              <a:gd name="T54" fmla="*/ 0 w 168"/>
              <a:gd name="T55" fmla="*/ 130 h 508"/>
              <a:gd name="T56" fmla="*/ 44 w 168"/>
              <a:gd name="T57" fmla="*/ 91 h 508"/>
              <a:gd name="T58" fmla="*/ 125 w 168"/>
              <a:gd name="T59" fmla="*/ 91 h 508"/>
              <a:gd name="T60" fmla="*/ 168 w 168"/>
              <a:gd name="T61" fmla="*/ 130 h 508"/>
              <a:gd name="T62" fmla="*/ 168 w 168"/>
              <a:gd name="T63" fmla="*/ 29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508">
                <a:moveTo>
                  <a:pt x="118" y="41"/>
                </a:moveTo>
                <a:cubicBezTo>
                  <a:pt x="118" y="53"/>
                  <a:pt x="115" y="63"/>
                  <a:pt x="108" y="73"/>
                </a:cubicBezTo>
                <a:cubicBezTo>
                  <a:pt x="101" y="82"/>
                  <a:pt x="93" y="86"/>
                  <a:pt x="84" y="86"/>
                </a:cubicBezTo>
                <a:cubicBezTo>
                  <a:pt x="74" y="86"/>
                  <a:pt x="66" y="82"/>
                  <a:pt x="59" y="73"/>
                </a:cubicBezTo>
                <a:cubicBezTo>
                  <a:pt x="52" y="63"/>
                  <a:pt x="49" y="53"/>
                  <a:pt x="49" y="41"/>
                </a:cubicBezTo>
                <a:cubicBezTo>
                  <a:pt x="49" y="30"/>
                  <a:pt x="52" y="20"/>
                  <a:pt x="59" y="12"/>
                </a:cubicBezTo>
                <a:cubicBezTo>
                  <a:pt x="66" y="4"/>
                  <a:pt x="74" y="0"/>
                  <a:pt x="84" y="0"/>
                </a:cubicBezTo>
                <a:cubicBezTo>
                  <a:pt x="93" y="0"/>
                  <a:pt x="101" y="4"/>
                  <a:pt x="108" y="12"/>
                </a:cubicBezTo>
                <a:cubicBezTo>
                  <a:pt x="115" y="20"/>
                  <a:pt x="118" y="30"/>
                  <a:pt x="118" y="41"/>
                </a:cubicBezTo>
                <a:close/>
                <a:moveTo>
                  <a:pt x="168" y="290"/>
                </a:moveTo>
                <a:cubicBezTo>
                  <a:pt x="168" y="304"/>
                  <a:pt x="163" y="311"/>
                  <a:pt x="152" y="311"/>
                </a:cubicBezTo>
                <a:cubicBezTo>
                  <a:pt x="141" y="311"/>
                  <a:pt x="136" y="304"/>
                  <a:pt x="136" y="290"/>
                </a:cubicBezTo>
                <a:cubicBezTo>
                  <a:pt x="136" y="150"/>
                  <a:pt x="136" y="150"/>
                  <a:pt x="136" y="150"/>
                </a:cubicBezTo>
                <a:cubicBezTo>
                  <a:pt x="128" y="150"/>
                  <a:pt x="128" y="150"/>
                  <a:pt x="128" y="150"/>
                </a:cubicBezTo>
                <a:cubicBezTo>
                  <a:pt x="128" y="487"/>
                  <a:pt x="128" y="487"/>
                  <a:pt x="128" y="487"/>
                </a:cubicBezTo>
                <a:cubicBezTo>
                  <a:pt x="128" y="501"/>
                  <a:pt x="122" y="508"/>
                  <a:pt x="109" y="508"/>
                </a:cubicBezTo>
                <a:cubicBezTo>
                  <a:pt x="96" y="508"/>
                  <a:pt x="89" y="501"/>
                  <a:pt x="89" y="487"/>
                </a:cubicBezTo>
                <a:cubicBezTo>
                  <a:pt x="89" y="288"/>
                  <a:pt x="89" y="288"/>
                  <a:pt x="89" y="288"/>
                </a:cubicBezTo>
                <a:cubicBezTo>
                  <a:pt x="79" y="288"/>
                  <a:pt x="79" y="288"/>
                  <a:pt x="79" y="288"/>
                </a:cubicBezTo>
                <a:cubicBezTo>
                  <a:pt x="79" y="487"/>
                  <a:pt x="79" y="487"/>
                  <a:pt x="79" y="487"/>
                </a:cubicBezTo>
                <a:cubicBezTo>
                  <a:pt x="79" y="501"/>
                  <a:pt x="72" y="508"/>
                  <a:pt x="59" y="508"/>
                </a:cubicBezTo>
                <a:cubicBezTo>
                  <a:pt x="46" y="508"/>
                  <a:pt x="40" y="501"/>
                  <a:pt x="40" y="487"/>
                </a:cubicBezTo>
                <a:cubicBezTo>
                  <a:pt x="40" y="150"/>
                  <a:pt x="40" y="150"/>
                  <a:pt x="40" y="150"/>
                </a:cubicBezTo>
                <a:cubicBezTo>
                  <a:pt x="32" y="150"/>
                  <a:pt x="32" y="150"/>
                  <a:pt x="32" y="150"/>
                </a:cubicBezTo>
                <a:cubicBezTo>
                  <a:pt x="32" y="290"/>
                  <a:pt x="32" y="290"/>
                  <a:pt x="32" y="290"/>
                </a:cubicBezTo>
                <a:cubicBezTo>
                  <a:pt x="32" y="304"/>
                  <a:pt x="27" y="311"/>
                  <a:pt x="16" y="311"/>
                </a:cubicBezTo>
                <a:cubicBezTo>
                  <a:pt x="5" y="311"/>
                  <a:pt x="0" y="304"/>
                  <a:pt x="0" y="290"/>
                </a:cubicBezTo>
                <a:cubicBezTo>
                  <a:pt x="0" y="130"/>
                  <a:pt x="0" y="130"/>
                  <a:pt x="0" y="130"/>
                </a:cubicBezTo>
                <a:cubicBezTo>
                  <a:pt x="0" y="104"/>
                  <a:pt x="15" y="91"/>
                  <a:pt x="44" y="91"/>
                </a:cubicBezTo>
                <a:cubicBezTo>
                  <a:pt x="125" y="91"/>
                  <a:pt x="125" y="91"/>
                  <a:pt x="125" y="91"/>
                </a:cubicBezTo>
                <a:cubicBezTo>
                  <a:pt x="153" y="91"/>
                  <a:pt x="168" y="104"/>
                  <a:pt x="168" y="130"/>
                </a:cubicBezTo>
                <a:lnTo>
                  <a:pt x="168" y="29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Text Box 10"/>
          <p:cNvSpPr txBox="1">
            <a:spLocks noChangeArrowheads="1"/>
          </p:cNvSpPr>
          <p:nvPr/>
        </p:nvSpPr>
        <p:spPr bwMode="auto">
          <a:xfrm>
            <a:off x="6929135" y="3181350"/>
            <a:ext cx="1889764" cy="153118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Worker Intensity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Mauris quam dolor, cursus at porta et, luctus.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additive="base">
                                        <p:cTn id="24" dur="250" fill="hold"/>
                                        <p:tgtEl>
                                          <p:spTgt spid="8"/>
                                        </p:tgtEl>
                                        <p:attrNameLst>
                                          <p:attrName>ppt_x</p:attrName>
                                        </p:attrNameLst>
                                      </p:cBhvr>
                                      <p:tavLst>
                                        <p:tav tm="0">
                                          <p:val>
                                            <p:strVal val="#ppt_x"/>
                                          </p:val>
                                        </p:tav>
                                        <p:tav tm="100000">
                                          <p:val>
                                            <p:strVal val="#ppt_x"/>
                                          </p:val>
                                        </p:tav>
                                      </p:tavLst>
                                    </p:anim>
                                    <p:anim calcmode="lin" valueType="num">
                                      <p:cBhvr additive="base">
                                        <p:cTn id="25" dur="250" fill="hold"/>
                                        <p:tgtEl>
                                          <p:spTgt spid="8"/>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250" fill="hold"/>
                                        <p:tgtEl>
                                          <p:spTgt spid="21"/>
                                        </p:tgtEl>
                                        <p:attrNameLst>
                                          <p:attrName>ppt_x</p:attrName>
                                        </p:attrNameLst>
                                      </p:cBhvr>
                                      <p:tavLst>
                                        <p:tav tm="0">
                                          <p:val>
                                            <p:strVal val="#ppt_x"/>
                                          </p:val>
                                        </p:tav>
                                        <p:tav tm="100000">
                                          <p:val>
                                            <p:strVal val="#ppt_x"/>
                                          </p:val>
                                        </p:tav>
                                      </p:tavLst>
                                    </p:anim>
                                    <p:anim calcmode="lin" valueType="num">
                                      <p:cBhvr additive="base">
                                        <p:cTn id="30" dur="25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250" fill="hold"/>
                                        <p:tgtEl>
                                          <p:spTgt spid="30"/>
                                        </p:tgtEl>
                                        <p:attrNameLst>
                                          <p:attrName>ppt_x</p:attrName>
                                        </p:attrNameLst>
                                      </p:cBhvr>
                                      <p:tavLst>
                                        <p:tav tm="0">
                                          <p:val>
                                            <p:strVal val="#ppt_x"/>
                                          </p:val>
                                        </p:tav>
                                        <p:tav tm="100000">
                                          <p:val>
                                            <p:strVal val="#ppt_x"/>
                                          </p:val>
                                        </p:tav>
                                      </p:tavLst>
                                    </p:anim>
                                    <p:anim calcmode="lin" valueType="num">
                                      <p:cBhvr additive="base">
                                        <p:cTn id="35" dur="25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250" fill="hold"/>
                                        <p:tgtEl>
                                          <p:spTgt spid="9"/>
                                        </p:tgtEl>
                                        <p:attrNameLst>
                                          <p:attrName>ppt_x</p:attrName>
                                        </p:attrNameLst>
                                      </p:cBhvr>
                                      <p:tavLst>
                                        <p:tav tm="0">
                                          <p:val>
                                            <p:strVal val="#ppt_x"/>
                                          </p:val>
                                        </p:tav>
                                        <p:tav tm="100000">
                                          <p:val>
                                            <p:strVal val="#ppt_x"/>
                                          </p:val>
                                        </p:tav>
                                      </p:tavLst>
                                    </p:anim>
                                    <p:anim calcmode="lin" valueType="num">
                                      <p:cBhvr additive="base">
                                        <p:cTn id="40" dur="25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additive="base">
                                        <p:cTn id="44" dur="250" fill="hold"/>
                                        <p:tgtEl>
                                          <p:spTgt spid="13"/>
                                        </p:tgtEl>
                                        <p:attrNameLst>
                                          <p:attrName>ppt_x</p:attrName>
                                        </p:attrNameLst>
                                      </p:cBhvr>
                                      <p:tavLst>
                                        <p:tav tm="0">
                                          <p:val>
                                            <p:strVal val="#ppt_x"/>
                                          </p:val>
                                        </p:tav>
                                        <p:tav tm="100000">
                                          <p:val>
                                            <p:strVal val="#ppt_x"/>
                                          </p:val>
                                        </p:tav>
                                      </p:tavLst>
                                    </p:anim>
                                    <p:anim calcmode="lin" valueType="num">
                                      <p:cBhvr additive="base">
                                        <p:cTn id="45" dur="250" fill="hold"/>
                                        <p:tgtEl>
                                          <p:spTgt spid="13"/>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250" fill="hold"/>
                                        <p:tgtEl>
                                          <p:spTgt spid="28"/>
                                        </p:tgtEl>
                                        <p:attrNameLst>
                                          <p:attrName>ppt_x</p:attrName>
                                        </p:attrNameLst>
                                      </p:cBhvr>
                                      <p:tavLst>
                                        <p:tav tm="0">
                                          <p:val>
                                            <p:strVal val="#ppt_x"/>
                                          </p:val>
                                        </p:tav>
                                        <p:tav tm="100000">
                                          <p:val>
                                            <p:strVal val="#ppt_x"/>
                                          </p:val>
                                        </p:tav>
                                      </p:tavLst>
                                    </p:anim>
                                    <p:anim calcmode="lin" valueType="num">
                                      <p:cBhvr additive="base">
                                        <p:cTn id="50" dur="250" fill="hold"/>
                                        <p:tgtEl>
                                          <p:spTgt spid="28"/>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0"/>
                                        </p:tgtEl>
                                        <p:attrNameLst>
                                          <p:attrName>style.visibility</p:attrName>
                                        </p:attrNameLst>
                                      </p:cBhvr>
                                      <p:to>
                                        <p:strVal val="visible"/>
                                      </p:to>
                                    </p:set>
                                    <p:anim calcmode="lin" valueType="num">
                                      <p:cBhvr additive="base">
                                        <p:cTn id="54" dur="250" fill="hold"/>
                                        <p:tgtEl>
                                          <p:spTgt spid="10"/>
                                        </p:tgtEl>
                                        <p:attrNameLst>
                                          <p:attrName>ppt_x</p:attrName>
                                        </p:attrNameLst>
                                      </p:cBhvr>
                                      <p:tavLst>
                                        <p:tav tm="0">
                                          <p:val>
                                            <p:strVal val="#ppt_x"/>
                                          </p:val>
                                        </p:tav>
                                        <p:tav tm="100000">
                                          <p:val>
                                            <p:strVal val="#ppt_x"/>
                                          </p:val>
                                        </p:tav>
                                      </p:tavLst>
                                    </p:anim>
                                    <p:anim calcmode="lin" valueType="num">
                                      <p:cBhvr additive="base">
                                        <p:cTn id="55" dur="250" fill="hold"/>
                                        <p:tgtEl>
                                          <p:spTgt spid="10"/>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additive="base">
                                        <p:cTn id="59" dur="250" fill="hold"/>
                                        <p:tgtEl>
                                          <p:spTgt spid="18"/>
                                        </p:tgtEl>
                                        <p:attrNameLst>
                                          <p:attrName>ppt_x</p:attrName>
                                        </p:attrNameLst>
                                      </p:cBhvr>
                                      <p:tavLst>
                                        <p:tav tm="0">
                                          <p:val>
                                            <p:strVal val="#ppt_x"/>
                                          </p:val>
                                        </p:tav>
                                        <p:tav tm="100000">
                                          <p:val>
                                            <p:strVal val="#ppt_x"/>
                                          </p:val>
                                        </p:tav>
                                      </p:tavLst>
                                    </p:anim>
                                    <p:anim calcmode="lin" valueType="num">
                                      <p:cBhvr additive="base">
                                        <p:cTn id="60" dur="250" fill="hold"/>
                                        <p:tgtEl>
                                          <p:spTgt spid="18"/>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32"/>
                                        </p:tgtEl>
                                        <p:attrNameLst>
                                          <p:attrName>style.visibility</p:attrName>
                                        </p:attrNameLst>
                                      </p:cBhvr>
                                      <p:to>
                                        <p:strVal val="visible"/>
                                      </p:to>
                                    </p:set>
                                    <p:anim calcmode="lin" valueType="num">
                                      <p:cBhvr additive="base">
                                        <p:cTn id="64" dur="250" fill="hold"/>
                                        <p:tgtEl>
                                          <p:spTgt spid="32"/>
                                        </p:tgtEl>
                                        <p:attrNameLst>
                                          <p:attrName>ppt_x</p:attrName>
                                        </p:attrNameLst>
                                      </p:cBhvr>
                                      <p:tavLst>
                                        <p:tav tm="0">
                                          <p:val>
                                            <p:strVal val="#ppt_x"/>
                                          </p:val>
                                        </p:tav>
                                        <p:tav tm="100000">
                                          <p:val>
                                            <p:strVal val="#ppt_x"/>
                                          </p:val>
                                        </p:tav>
                                      </p:tavLst>
                                    </p:anim>
                                    <p:anim calcmode="lin" valueType="num">
                                      <p:cBhvr additive="base">
                                        <p:cTn id="65" dur="250" fill="hold"/>
                                        <p:tgtEl>
                                          <p:spTgt spid="32"/>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1"/>
                                        </p:tgtEl>
                                        <p:attrNameLst>
                                          <p:attrName>style.visibility</p:attrName>
                                        </p:attrNameLst>
                                      </p:cBhvr>
                                      <p:to>
                                        <p:strVal val="visible"/>
                                      </p:to>
                                    </p:set>
                                    <p:anim calcmode="lin" valueType="num">
                                      <p:cBhvr additive="base">
                                        <p:cTn id="69" dur="250" fill="hold"/>
                                        <p:tgtEl>
                                          <p:spTgt spid="11"/>
                                        </p:tgtEl>
                                        <p:attrNameLst>
                                          <p:attrName>ppt_x</p:attrName>
                                        </p:attrNameLst>
                                      </p:cBhvr>
                                      <p:tavLst>
                                        <p:tav tm="0">
                                          <p:val>
                                            <p:strVal val="#ppt_x"/>
                                          </p:val>
                                        </p:tav>
                                        <p:tav tm="100000">
                                          <p:val>
                                            <p:strVal val="#ppt_x"/>
                                          </p:val>
                                        </p:tav>
                                      </p:tavLst>
                                    </p:anim>
                                    <p:anim calcmode="lin" valueType="num">
                                      <p:cBhvr additive="base">
                                        <p:cTn id="70" dur="250" fill="hold"/>
                                        <p:tgtEl>
                                          <p:spTgt spid="11"/>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250" fill="hold"/>
                                        <p:tgtEl>
                                          <p:spTgt spid="29"/>
                                        </p:tgtEl>
                                        <p:attrNameLst>
                                          <p:attrName>ppt_x</p:attrName>
                                        </p:attrNameLst>
                                      </p:cBhvr>
                                      <p:tavLst>
                                        <p:tav tm="0">
                                          <p:val>
                                            <p:strVal val="#ppt_x"/>
                                          </p:val>
                                        </p:tav>
                                        <p:tav tm="100000">
                                          <p:val>
                                            <p:strVal val="#ppt_x"/>
                                          </p:val>
                                        </p:tav>
                                      </p:tavLst>
                                    </p:anim>
                                    <p:anim calcmode="lin" valueType="num">
                                      <p:cBhvr additive="base">
                                        <p:cTn id="80" dur="250" fill="hold"/>
                                        <p:tgtEl>
                                          <p:spTgt spid="29"/>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250" fill="hold"/>
                                        <p:tgtEl>
                                          <p:spTgt spid="35"/>
                                        </p:tgtEl>
                                        <p:attrNameLst>
                                          <p:attrName>ppt_x</p:attrName>
                                        </p:attrNameLst>
                                      </p:cBhvr>
                                      <p:tavLst>
                                        <p:tav tm="0">
                                          <p:val>
                                            <p:strVal val="#ppt_x"/>
                                          </p:val>
                                        </p:tav>
                                        <p:tav tm="100000">
                                          <p:val>
                                            <p:strVal val="#ppt_x"/>
                                          </p:val>
                                        </p:tav>
                                      </p:tavLst>
                                    </p:anim>
                                    <p:anim calcmode="lin" valueType="num">
                                      <p:cBhvr additive="base">
                                        <p:cTn id="85" dur="250" fill="hold"/>
                                        <p:tgtEl>
                                          <p:spTgt spid="35"/>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250" fill="hold"/>
                                        <p:tgtEl>
                                          <p:spTgt spid="34"/>
                                        </p:tgtEl>
                                        <p:attrNameLst>
                                          <p:attrName>ppt_x</p:attrName>
                                        </p:attrNameLst>
                                      </p:cBhvr>
                                      <p:tavLst>
                                        <p:tav tm="0">
                                          <p:val>
                                            <p:strVal val="#ppt_x"/>
                                          </p:val>
                                        </p:tav>
                                        <p:tav tm="100000">
                                          <p:val>
                                            <p:strVal val="#ppt_x"/>
                                          </p:val>
                                        </p:tav>
                                      </p:tavLst>
                                    </p:anim>
                                    <p:anim calcmode="lin" valueType="num">
                                      <p:cBhvr additive="base">
                                        <p:cTn id="90" dur="250" fill="hold"/>
                                        <p:tgtEl>
                                          <p:spTgt spid="34"/>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additive="base">
                                        <p:cTn id="94" dur="250" fill="hold"/>
                                        <p:tgtEl>
                                          <p:spTgt spid="33"/>
                                        </p:tgtEl>
                                        <p:attrNameLst>
                                          <p:attrName>ppt_x</p:attrName>
                                        </p:attrNameLst>
                                      </p:cBhvr>
                                      <p:tavLst>
                                        <p:tav tm="0">
                                          <p:val>
                                            <p:strVal val="#ppt_x"/>
                                          </p:val>
                                        </p:tav>
                                        <p:tav tm="100000">
                                          <p:val>
                                            <p:strVal val="#ppt_x"/>
                                          </p:val>
                                        </p:tav>
                                      </p:tavLst>
                                    </p:anim>
                                    <p:anim calcmode="lin" valueType="num">
                                      <p:cBhvr additive="base">
                                        <p:cTn id="95" dur="250" fill="hold"/>
                                        <p:tgtEl>
                                          <p:spTgt spid="33"/>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 calcmode="lin" valueType="num">
                                      <p:cBhvr additive="base">
                                        <p:cTn id="99" dur="250" fill="hold"/>
                                        <p:tgtEl>
                                          <p:spTgt spid="39"/>
                                        </p:tgtEl>
                                        <p:attrNameLst>
                                          <p:attrName>ppt_x</p:attrName>
                                        </p:attrNameLst>
                                      </p:cBhvr>
                                      <p:tavLst>
                                        <p:tav tm="0">
                                          <p:val>
                                            <p:strVal val="#ppt_x"/>
                                          </p:val>
                                        </p:tav>
                                        <p:tav tm="100000">
                                          <p:val>
                                            <p:strVal val="#ppt_x"/>
                                          </p:val>
                                        </p:tav>
                                      </p:tavLst>
                                    </p:anim>
                                    <p:anim calcmode="lin" valueType="num">
                                      <p:cBhvr additive="base">
                                        <p:cTn id="100" dur="250" fill="hold"/>
                                        <p:tgtEl>
                                          <p:spTgt spid="39"/>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 calcmode="lin" valueType="num">
                                      <p:cBhvr additive="base">
                                        <p:cTn id="104" dur="250" fill="hold"/>
                                        <p:tgtEl>
                                          <p:spTgt spid="40"/>
                                        </p:tgtEl>
                                        <p:attrNameLst>
                                          <p:attrName>ppt_x</p:attrName>
                                        </p:attrNameLst>
                                      </p:cBhvr>
                                      <p:tavLst>
                                        <p:tav tm="0">
                                          <p:val>
                                            <p:strVal val="#ppt_x"/>
                                          </p:val>
                                        </p:tav>
                                        <p:tav tm="100000">
                                          <p:val>
                                            <p:strVal val="#ppt_x"/>
                                          </p:val>
                                        </p:tav>
                                      </p:tavLst>
                                    </p:anim>
                                    <p:anim calcmode="lin" valueType="num">
                                      <p:cBhvr additive="base">
                                        <p:cTn id="105" dur="250" fill="hold"/>
                                        <p:tgtEl>
                                          <p:spTgt spid="40"/>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additive="base">
                                        <p:cTn id="109" dur="250" fill="hold"/>
                                        <p:tgtEl>
                                          <p:spTgt spid="43"/>
                                        </p:tgtEl>
                                        <p:attrNameLst>
                                          <p:attrName>ppt_x</p:attrName>
                                        </p:attrNameLst>
                                      </p:cBhvr>
                                      <p:tavLst>
                                        <p:tav tm="0">
                                          <p:val>
                                            <p:strVal val="#ppt_x"/>
                                          </p:val>
                                        </p:tav>
                                        <p:tav tm="100000">
                                          <p:val>
                                            <p:strVal val="#ppt_x"/>
                                          </p:val>
                                        </p:tav>
                                      </p:tavLst>
                                    </p:anim>
                                    <p:anim calcmode="lin" valueType="num">
                                      <p:cBhvr additive="base">
                                        <p:cTn id="110" dur="250" fill="hold"/>
                                        <p:tgtEl>
                                          <p:spTgt spid="43"/>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1"/>
                                        </p:tgtEl>
                                        <p:attrNameLst>
                                          <p:attrName>style.visibility</p:attrName>
                                        </p:attrNameLst>
                                      </p:cBhvr>
                                      <p:to>
                                        <p:strVal val="visible"/>
                                      </p:to>
                                    </p:set>
                                    <p:anim calcmode="lin" valueType="num">
                                      <p:cBhvr additive="base">
                                        <p:cTn id="114" dur="250" fill="hold"/>
                                        <p:tgtEl>
                                          <p:spTgt spid="41"/>
                                        </p:tgtEl>
                                        <p:attrNameLst>
                                          <p:attrName>ppt_x</p:attrName>
                                        </p:attrNameLst>
                                      </p:cBhvr>
                                      <p:tavLst>
                                        <p:tav tm="0">
                                          <p:val>
                                            <p:strVal val="#ppt_x"/>
                                          </p:val>
                                        </p:tav>
                                        <p:tav tm="100000">
                                          <p:val>
                                            <p:strVal val="#ppt_x"/>
                                          </p:val>
                                        </p:tav>
                                      </p:tavLst>
                                    </p:anim>
                                    <p:anim calcmode="lin" valueType="num">
                                      <p:cBhvr additive="base">
                                        <p:cTn id="115" dur="250" fill="hold"/>
                                        <p:tgtEl>
                                          <p:spTgt spid="41"/>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grpId="0" nodeType="after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250" fill="hold"/>
                                        <p:tgtEl>
                                          <p:spTgt spid="42"/>
                                        </p:tgtEl>
                                        <p:attrNameLst>
                                          <p:attrName>ppt_x</p:attrName>
                                        </p:attrNameLst>
                                      </p:cBhvr>
                                      <p:tavLst>
                                        <p:tav tm="0">
                                          <p:val>
                                            <p:strVal val="#ppt_x"/>
                                          </p:val>
                                        </p:tav>
                                        <p:tav tm="100000">
                                          <p:val>
                                            <p:strVal val="#ppt_x"/>
                                          </p:val>
                                        </p:tav>
                                      </p:tavLst>
                                    </p:anim>
                                    <p:anim calcmode="lin" valueType="num">
                                      <p:cBhvr additive="base">
                                        <p:cTn id="120" dur="250" fill="hold"/>
                                        <p:tgtEl>
                                          <p:spTgt spid="42"/>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47"/>
                                        </p:tgtEl>
                                        <p:attrNameLst>
                                          <p:attrName>style.visibility</p:attrName>
                                        </p:attrNameLst>
                                      </p:cBhvr>
                                      <p:to>
                                        <p:strVal val="visible"/>
                                      </p:to>
                                    </p:set>
                                    <p:anim calcmode="lin" valueType="num">
                                      <p:cBhvr additive="base">
                                        <p:cTn id="124" dur="250" fill="hold"/>
                                        <p:tgtEl>
                                          <p:spTgt spid="47"/>
                                        </p:tgtEl>
                                        <p:attrNameLst>
                                          <p:attrName>ppt_x</p:attrName>
                                        </p:attrNameLst>
                                      </p:cBhvr>
                                      <p:tavLst>
                                        <p:tav tm="0">
                                          <p:val>
                                            <p:strVal val="#ppt_x"/>
                                          </p:val>
                                        </p:tav>
                                        <p:tav tm="100000">
                                          <p:val>
                                            <p:strVal val="#ppt_x"/>
                                          </p:val>
                                        </p:tav>
                                      </p:tavLst>
                                    </p:anim>
                                    <p:anim calcmode="lin" valueType="num">
                                      <p:cBhvr additive="base">
                                        <p:cTn id="125" dur="250" fill="hold"/>
                                        <p:tgtEl>
                                          <p:spTgt spid="47"/>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48"/>
                                        </p:tgtEl>
                                        <p:attrNameLst>
                                          <p:attrName>style.visibility</p:attrName>
                                        </p:attrNameLst>
                                      </p:cBhvr>
                                      <p:to>
                                        <p:strVal val="visible"/>
                                      </p:to>
                                    </p:set>
                                    <p:anim calcmode="lin" valueType="num">
                                      <p:cBhvr additive="base">
                                        <p:cTn id="129" dur="250" fill="hold"/>
                                        <p:tgtEl>
                                          <p:spTgt spid="48"/>
                                        </p:tgtEl>
                                        <p:attrNameLst>
                                          <p:attrName>ppt_x</p:attrName>
                                        </p:attrNameLst>
                                      </p:cBhvr>
                                      <p:tavLst>
                                        <p:tav tm="0">
                                          <p:val>
                                            <p:strVal val="#ppt_x"/>
                                          </p:val>
                                        </p:tav>
                                        <p:tav tm="100000">
                                          <p:val>
                                            <p:strVal val="#ppt_x"/>
                                          </p:val>
                                        </p:tav>
                                      </p:tavLst>
                                    </p:anim>
                                    <p:anim calcmode="lin" valueType="num">
                                      <p:cBhvr additive="base">
                                        <p:cTn id="130" dur="250" fill="hold"/>
                                        <p:tgtEl>
                                          <p:spTgt spid="48"/>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46"/>
                                        </p:tgtEl>
                                        <p:attrNameLst>
                                          <p:attrName>style.visibility</p:attrName>
                                        </p:attrNameLst>
                                      </p:cBhvr>
                                      <p:to>
                                        <p:strVal val="visible"/>
                                      </p:to>
                                    </p:set>
                                    <p:anim calcmode="lin" valueType="num">
                                      <p:cBhvr additive="base">
                                        <p:cTn id="134" dur="250" fill="hold"/>
                                        <p:tgtEl>
                                          <p:spTgt spid="46"/>
                                        </p:tgtEl>
                                        <p:attrNameLst>
                                          <p:attrName>ppt_x</p:attrName>
                                        </p:attrNameLst>
                                      </p:cBhvr>
                                      <p:tavLst>
                                        <p:tav tm="0">
                                          <p:val>
                                            <p:strVal val="#ppt_x"/>
                                          </p:val>
                                        </p:tav>
                                        <p:tav tm="100000">
                                          <p:val>
                                            <p:strVal val="#ppt_x"/>
                                          </p:val>
                                        </p:tav>
                                      </p:tavLst>
                                    </p:anim>
                                    <p:anim calcmode="lin" valueType="num">
                                      <p:cBhvr additive="base">
                                        <p:cTn id="135" dur="250" fill="hold"/>
                                        <p:tgtEl>
                                          <p:spTgt spid="46"/>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250" fill="hold"/>
                                        <p:tgtEl>
                                          <p:spTgt spid="44"/>
                                        </p:tgtEl>
                                        <p:attrNameLst>
                                          <p:attrName>ppt_x</p:attrName>
                                        </p:attrNameLst>
                                      </p:cBhvr>
                                      <p:tavLst>
                                        <p:tav tm="0">
                                          <p:val>
                                            <p:strVal val="#ppt_x"/>
                                          </p:val>
                                        </p:tav>
                                        <p:tav tm="100000">
                                          <p:val>
                                            <p:strVal val="#ppt_x"/>
                                          </p:val>
                                        </p:tav>
                                      </p:tavLst>
                                    </p:anim>
                                    <p:anim calcmode="lin" valueType="num">
                                      <p:cBhvr additive="base">
                                        <p:cTn id="140" dur="250" fill="hold"/>
                                        <p:tgtEl>
                                          <p:spTgt spid="44"/>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45"/>
                                        </p:tgtEl>
                                        <p:attrNameLst>
                                          <p:attrName>style.visibility</p:attrName>
                                        </p:attrNameLst>
                                      </p:cBhvr>
                                      <p:to>
                                        <p:strVal val="visible"/>
                                      </p:to>
                                    </p:set>
                                    <p:anim calcmode="lin" valueType="num">
                                      <p:cBhvr additive="base">
                                        <p:cTn id="144" dur="250" fill="hold"/>
                                        <p:tgtEl>
                                          <p:spTgt spid="45"/>
                                        </p:tgtEl>
                                        <p:attrNameLst>
                                          <p:attrName>ppt_x</p:attrName>
                                        </p:attrNameLst>
                                      </p:cBhvr>
                                      <p:tavLst>
                                        <p:tav tm="0">
                                          <p:val>
                                            <p:strVal val="#ppt_x"/>
                                          </p:val>
                                        </p:tav>
                                        <p:tav tm="100000">
                                          <p:val>
                                            <p:strVal val="#ppt_x"/>
                                          </p:val>
                                        </p:tav>
                                      </p:tavLst>
                                    </p:anim>
                                    <p:anim calcmode="lin" valueType="num">
                                      <p:cBhvr additive="base">
                                        <p:cTn id="145" dur="250" fill="hold"/>
                                        <p:tgtEl>
                                          <p:spTgt spid="45"/>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grpId="0" nodeType="afterEffect">
                                  <p:stCondLst>
                                    <p:cond delay="0"/>
                                  </p:stCondLst>
                                  <p:childTnLst>
                                    <p:set>
                                      <p:cBhvr>
                                        <p:cTn id="148" dur="1" fill="hold">
                                          <p:stCondLst>
                                            <p:cond delay="0"/>
                                          </p:stCondLst>
                                        </p:cTn>
                                        <p:tgtEl>
                                          <p:spTgt spid="55"/>
                                        </p:tgtEl>
                                        <p:attrNameLst>
                                          <p:attrName>style.visibility</p:attrName>
                                        </p:attrNameLst>
                                      </p:cBhvr>
                                      <p:to>
                                        <p:strVal val="visible"/>
                                      </p:to>
                                    </p:set>
                                    <p:anim calcmode="lin" valueType="num">
                                      <p:cBhvr additive="base">
                                        <p:cTn id="149" dur="250" fill="hold"/>
                                        <p:tgtEl>
                                          <p:spTgt spid="55"/>
                                        </p:tgtEl>
                                        <p:attrNameLst>
                                          <p:attrName>ppt_x</p:attrName>
                                        </p:attrNameLst>
                                      </p:cBhvr>
                                      <p:tavLst>
                                        <p:tav tm="0">
                                          <p:val>
                                            <p:strVal val="#ppt_x"/>
                                          </p:val>
                                        </p:tav>
                                        <p:tav tm="100000">
                                          <p:val>
                                            <p:strVal val="#ppt_x"/>
                                          </p:val>
                                        </p:tav>
                                      </p:tavLst>
                                    </p:anim>
                                    <p:anim calcmode="lin" valueType="num">
                                      <p:cBhvr additive="base">
                                        <p:cTn id="150" dur="250" fill="hold"/>
                                        <p:tgtEl>
                                          <p:spTgt spid="55"/>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 calcmode="lin" valueType="num">
                                      <p:cBhvr additive="base">
                                        <p:cTn id="154" dur="250" fill="hold"/>
                                        <p:tgtEl>
                                          <p:spTgt spid="56"/>
                                        </p:tgtEl>
                                        <p:attrNameLst>
                                          <p:attrName>ppt_x</p:attrName>
                                        </p:attrNameLst>
                                      </p:cBhvr>
                                      <p:tavLst>
                                        <p:tav tm="0">
                                          <p:val>
                                            <p:strVal val="#ppt_x"/>
                                          </p:val>
                                        </p:tav>
                                        <p:tav tm="100000">
                                          <p:val>
                                            <p:strVal val="#ppt_x"/>
                                          </p:val>
                                        </p:tav>
                                      </p:tavLst>
                                    </p:anim>
                                    <p:anim calcmode="lin" valueType="num">
                                      <p:cBhvr additive="base">
                                        <p:cTn id="155" dur="250" fill="hold"/>
                                        <p:tgtEl>
                                          <p:spTgt spid="56"/>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53"/>
                                        </p:tgtEl>
                                        <p:attrNameLst>
                                          <p:attrName>style.visibility</p:attrName>
                                        </p:attrNameLst>
                                      </p:cBhvr>
                                      <p:to>
                                        <p:strVal val="visible"/>
                                      </p:to>
                                    </p:set>
                                    <p:anim calcmode="lin" valueType="num">
                                      <p:cBhvr additive="base">
                                        <p:cTn id="159" dur="250" fill="hold"/>
                                        <p:tgtEl>
                                          <p:spTgt spid="53"/>
                                        </p:tgtEl>
                                        <p:attrNameLst>
                                          <p:attrName>ppt_x</p:attrName>
                                        </p:attrNameLst>
                                      </p:cBhvr>
                                      <p:tavLst>
                                        <p:tav tm="0">
                                          <p:val>
                                            <p:strVal val="#ppt_x"/>
                                          </p:val>
                                        </p:tav>
                                        <p:tav tm="100000">
                                          <p:val>
                                            <p:strVal val="#ppt_x"/>
                                          </p:val>
                                        </p:tav>
                                      </p:tavLst>
                                    </p:anim>
                                    <p:anim calcmode="lin" valueType="num">
                                      <p:cBhvr additive="base">
                                        <p:cTn id="160" dur="250" fill="hold"/>
                                        <p:tgtEl>
                                          <p:spTgt spid="53"/>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grpId="0" nodeType="afterEffect">
                                  <p:stCondLst>
                                    <p:cond delay="0"/>
                                  </p:stCondLst>
                                  <p:childTnLst>
                                    <p:set>
                                      <p:cBhvr>
                                        <p:cTn id="163" dur="1" fill="hold">
                                          <p:stCondLst>
                                            <p:cond delay="0"/>
                                          </p:stCondLst>
                                        </p:cTn>
                                        <p:tgtEl>
                                          <p:spTgt spid="54"/>
                                        </p:tgtEl>
                                        <p:attrNameLst>
                                          <p:attrName>style.visibility</p:attrName>
                                        </p:attrNameLst>
                                      </p:cBhvr>
                                      <p:to>
                                        <p:strVal val="visible"/>
                                      </p:to>
                                    </p:set>
                                    <p:anim calcmode="lin" valueType="num">
                                      <p:cBhvr additive="base">
                                        <p:cTn id="164" dur="250" fill="hold"/>
                                        <p:tgtEl>
                                          <p:spTgt spid="54"/>
                                        </p:tgtEl>
                                        <p:attrNameLst>
                                          <p:attrName>ppt_x</p:attrName>
                                        </p:attrNameLst>
                                      </p:cBhvr>
                                      <p:tavLst>
                                        <p:tav tm="0">
                                          <p:val>
                                            <p:strVal val="#ppt_x"/>
                                          </p:val>
                                        </p:tav>
                                        <p:tav tm="100000">
                                          <p:val>
                                            <p:strVal val="#ppt_x"/>
                                          </p:val>
                                        </p:tav>
                                      </p:tavLst>
                                    </p:anim>
                                    <p:anim calcmode="lin" valueType="num">
                                      <p:cBhvr additive="base">
                                        <p:cTn id="165" dur="250" fill="hold"/>
                                        <p:tgtEl>
                                          <p:spTgt spid="54"/>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grpId="0" nodeType="after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250" fill="hold"/>
                                        <p:tgtEl>
                                          <p:spTgt spid="52"/>
                                        </p:tgtEl>
                                        <p:attrNameLst>
                                          <p:attrName>ppt_x</p:attrName>
                                        </p:attrNameLst>
                                      </p:cBhvr>
                                      <p:tavLst>
                                        <p:tav tm="0">
                                          <p:val>
                                            <p:strVal val="#ppt_x"/>
                                          </p:val>
                                        </p:tav>
                                        <p:tav tm="100000">
                                          <p:val>
                                            <p:strVal val="#ppt_x"/>
                                          </p:val>
                                        </p:tav>
                                      </p:tavLst>
                                    </p:anim>
                                    <p:anim calcmode="lin" valueType="num">
                                      <p:cBhvr additive="base">
                                        <p:cTn id="170" dur="250" fill="hold"/>
                                        <p:tgtEl>
                                          <p:spTgt spid="52"/>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50"/>
                                        </p:tgtEl>
                                        <p:attrNameLst>
                                          <p:attrName>style.visibility</p:attrName>
                                        </p:attrNameLst>
                                      </p:cBhvr>
                                      <p:to>
                                        <p:strVal val="visible"/>
                                      </p:to>
                                    </p:set>
                                    <p:anim calcmode="lin" valueType="num">
                                      <p:cBhvr additive="base">
                                        <p:cTn id="174" dur="250" fill="hold"/>
                                        <p:tgtEl>
                                          <p:spTgt spid="50"/>
                                        </p:tgtEl>
                                        <p:attrNameLst>
                                          <p:attrName>ppt_x</p:attrName>
                                        </p:attrNameLst>
                                      </p:cBhvr>
                                      <p:tavLst>
                                        <p:tav tm="0">
                                          <p:val>
                                            <p:strVal val="#ppt_x"/>
                                          </p:val>
                                        </p:tav>
                                        <p:tav tm="100000">
                                          <p:val>
                                            <p:strVal val="#ppt_x"/>
                                          </p:val>
                                        </p:tav>
                                      </p:tavLst>
                                    </p:anim>
                                    <p:anim calcmode="lin" valueType="num">
                                      <p:cBhvr additive="base">
                                        <p:cTn id="175" dur="250" fill="hold"/>
                                        <p:tgtEl>
                                          <p:spTgt spid="50"/>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51"/>
                                        </p:tgtEl>
                                        <p:attrNameLst>
                                          <p:attrName>style.visibility</p:attrName>
                                        </p:attrNameLst>
                                      </p:cBhvr>
                                      <p:to>
                                        <p:strVal val="visible"/>
                                      </p:to>
                                    </p:set>
                                    <p:anim calcmode="lin" valueType="num">
                                      <p:cBhvr additive="base">
                                        <p:cTn id="179" dur="250" fill="hold"/>
                                        <p:tgtEl>
                                          <p:spTgt spid="51"/>
                                        </p:tgtEl>
                                        <p:attrNameLst>
                                          <p:attrName>ppt_x</p:attrName>
                                        </p:attrNameLst>
                                      </p:cBhvr>
                                      <p:tavLst>
                                        <p:tav tm="0">
                                          <p:val>
                                            <p:strVal val="#ppt_x"/>
                                          </p:val>
                                        </p:tav>
                                        <p:tav tm="100000">
                                          <p:val>
                                            <p:strVal val="#ppt_x"/>
                                          </p:val>
                                        </p:tav>
                                      </p:tavLst>
                                    </p:anim>
                                    <p:anim calcmode="lin" valueType="num">
                                      <p:cBhvr additive="base">
                                        <p:cTn id="180" dur="250" fill="hold"/>
                                        <p:tgtEl>
                                          <p:spTgt spid="5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57"/>
                                        </p:tgtEl>
                                        <p:attrNameLst>
                                          <p:attrName>style.visibility</p:attrName>
                                        </p:attrNameLst>
                                      </p:cBhvr>
                                      <p:to>
                                        <p:strVal val="visible"/>
                                      </p:to>
                                    </p:set>
                                    <p:anim calcmode="lin" valueType="num">
                                      <p:cBhvr additive="base">
                                        <p:cTn id="184" dur="250" fill="hold"/>
                                        <p:tgtEl>
                                          <p:spTgt spid="57"/>
                                        </p:tgtEl>
                                        <p:attrNameLst>
                                          <p:attrName>ppt_x</p:attrName>
                                        </p:attrNameLst>
                                      </p:cBhvr>
                                      <p:tavLst>
                                        <p:tav tm="0">
                                          <p:val>
                                            <p:strVal val="#ppt_x"/>
                                          </p:val>
                                        </p:tav>
                                        <p:tav tm="100000">
                                          <p:val>
                                            <p:strVal val="#ppt_x"/>
                                          </p:val>
                                        </p:tav>
                                      </p:tavLst>
                                    </p:anim>
                                    <p:anim calcmode="lin" valueType="num">
                                      <p:cBhvr additive="base">
                                        <p:cTn id="185" dur="25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animBg="1"/>
      <p:bldP spid="9" grpId="0" animBg="1"/>
      <p:bldP spid="10" grpId="0" animBg="1"/>
      <p:bldP spid="11" grpId="0" animBg="1"/>
      <p:bldP spid="28" grpId="0"/>
      <p:bldP spid="29" grpId="0"/>
      <p:bldP spid="30" grpId="0"/>
      <p:bldP spid="32" grpId="0"/>
      <p:bldP spid="33" grpId="0"/>
      <p:bldP spid="34" grpId="0"/>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50" grpId="0" animBg="1"/>
      <p:bldP spid="51" grpId="0" animBg="1"/>
      <p:bldP spid="52" grpId="0" animBg="1"/>
      <p:bldP spid="53" grpId="0" animBg="1"/>
      <p:bldP spid="54" grpId="0" animBg="1"/>
      <p:bldP spid="55" grpId="0" animBg="1"/>
      <p:bldP spid="56" grpId="0" animBg="1"/>
      <p:bldP spid="5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 Philosophy</a:t>
            </a: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5354" t="8440" r="6203" b="10137"/>
          <a:stretch>
            <a:fillRect/>
          </a:stretch>
        </p:blipFill>
        <p:spPr>
          <a:xfrm>
            <a:off x="495209" y="980754"/>
            <a:ext cx="3009991" cy="3724596"/>
          </a:xfrm>
          <a:prstGeom prst="rect">
            <a:avLst/>
          </a:prstGeom>
        </p:spPr>
      </p:pic>
      <p:sp>
        <p:nvSpPr>
          <p:cNvPr id="5" name="Rectangle 4"/>
          <p:cNvSpPr/>
          <p:nvPr/>
        </p:nvSpPr>
        <p:spPr>
          <a:xfrm>
            <a:off x="937483" y="1437066"/>
            <a:ext cx="2129088" cy="2751063"/>
          </a:xfrm>
          <a:prstGeom prst="rect">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660006" y="1047750"/>
            <a:ext cx="1750194"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Determination</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7" name="Rectangle 6"/>
          <p:cNvSpPr/>
          <p:nvPr/>
        </p:nvSpPr>
        <p:spPr>
          <a:xfrm>
            <a:off x="3660006" y="1462249"/>
            <a:ext cx="25883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Competing Competitor</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9" name="Rectangle 8"/>
          <p:cNvSpPr/>
          <p:nvPr/>
        </p:nvSpPr>
        <p:spPr>
          <a:xfrm>
            <a:off x="3657600" y="1881249"/>
            <a:ext cx="2440806"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Personal Class Action</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0" name="Rectangle 9"/>
          <p:cNvSpPr/>
          <p:nvPr/>
        </p:nvSpPr>
        <p:spPr>
          <a:xfrm>
            <a:off x="3657600" y="2295748"/>
            <a:ext cx="2286000"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Good Performance</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1" name="Rectangle 10"/>
          <p:cNvSpPr/>
          <p:nvPr/>
        </p:nvSpPr>
        <p:spPr>
          <a:xfrm>
            <a:off x="3660006" y="2708760"/>
            <a:ext cx="2438400" cy="414499"/>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Durability and Energy</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2" name="Rectangle 11"/>
          <p:cNvSpPr/>
          <p:nvPr/>
        </p:nvSpPr>
        <p:spPr>
          <a:xfrm>
            <a:off x="3660006" y="3123259"/>
            <a:ext cx="3121794" cy="414499"/>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Advanced Level Clash Action</a:t>
            </a:r>
            <a:endParaRPr lang="en-US">
              <a:solidFill>
                <a:schemeClr val="bg1"/>
              </a:solidFill>
              <a:latin typeface="Open Sans Light" panose="020B0306030504020204" pitchFamily="34" charset="0"/>
              <a:ea typeface="Open Sans Light" panose="020B0306030504020204" pitchFamily="34" charset="0"/>
              <a:cs typeface="Open Sans Light" panose="020B0306030504020204" pitchFamily="34" charset="0"/>
            </a:endParaRPr>
          </a:p>
        </p:txBody>
      </p:sp>
      <p:sp>
        <p:nvSpPr>
          <p:cNvPr id="13" name="Text Box 10"/>
          <p:cNvSpPr txBox="1">
            <a:spLocks noChangeArrowheads="1"/>
          </p:cNvSpPr>
          <p:nvPr/>
        </p:nvSpPr>
        <p:spPr bwMode="auto">
          <a:xfrm>
            <a:off x="3660006"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Third Party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tortor.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10"/>
          <p:cNvSpPr txBox="1">
            <a:spLocks noChangeArrowheads="1"/>
          </p:cNvSpPr>
          <p:nvPr/>
        </p:nvSpPr>
        <p:spPr bwMode="auto">
          <a:xfrm>
            <a:off x="6248400" y="3761089"/>
            <a:ext cx="2438400" cy="854080"/>
          </a:xfrm>
          <a:prstGeom prst="rect">
            <a:avLst/>
          </a:prstGeom>
          <a:noFill/>
          <a:ln w="9525">
            <a:noFill/>
            <a:miter lim="800000"/>
          </a:ln>
        </p:spPr>
        <p:txBody>
          <a:bodyPr wrap="square" lIns="45720" tIns="22860" rIns="45720" bIns="22860">
            <a:spAutoFit/>
          </a:bodyPr>
          <a:lstStyle/>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Quite Technology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a:t>
            </a:r>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tortor. </a:t>
            </a:r>
            <a:endPar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250" fill="hold"/>
                                        <p:tgtEl>
                                          <p:spTgt spid="5"/>
                                        </p:tgtEl>
                                        <p:attrNameLst>
                                          <p:attrName>ppt_x</p:attrName>
                                        </p:attrNameLst>
                                      </p:cBhvr>
                                      <p:tavLst>
                                        <p:tav tm="0">
                                          <p:val>
                                            <p:strVal val="#ppt_x"/>
                                          </p:val>
                                        </p:tav>
                                        <p:tav tm="100000">
                                          <p:val>
                                            <p:strVal val="#ppt_x"/>
                                          </p:val>
                                        </p:tav>
                                      </p:tavLst>
                                    </p:anim>
                                    <p:anim calcmode="lin" valueType="num">
                                      <p:cBhvr additive="base">
                                        <p:cTn id="30" dur="250" fill="hold"/>
                                        <p:tgtEl>
                                          <p:spTgt spid="5"/>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additive="base">
                                        <p:cTn id="34" dur="250" fill="hold"/>
                                        <p:tgtEl>
                                          <p:spTgt spid="6"/>
                                        </p:tgtEl>
                                        <p:attrNameLst>
                                          <p:attrName>ppt_x</p:attrName>
                                        </p:attrNameLst>
                                      </p:cBhvr>
                                      <p:tavLst>
                                        <p:tav tm="0">
                                          <p:val>
                                            <p:strVal val="#ppt_x"/>
                                          </p:val>
                                        </p:tav>
                                        <p:tav tm="100000">
                                          <p:val>
                                            <p:strVal val="#ppt_x"/>
                                          </p:val>
                                        </p:tav>
                                      </p:tavLst>
                                    </p:anim>
                                    <p:anim calcmode="lin" valueType="num">
                                      <p:cBhvr additive="base">
                                        <p:cTn id="35" dur="250" fill="hold"/>
                                        <p:tgtEl>
                                          <p:spTgt spid="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250" fill="hold"/>
                                        <p:tgtEl>
                                          <p:spTgt spid="7"/>
                                        </p:tgtEl>
                                        <p:attrNameLst>
                                          <p:attrName>ppt_x</p:attrName>
                                        </p:attrNameLst>
                                      </p:cBhvr>
                                      <p:tavLst>
                                        <p:tav tm="0">
                                          <p:val>
                                            <p:strVal val="#ppt_x"/>
                                          </p:val>
                                        </p:tav>
                                        <p:tav tm="100000">
                                          <p:val>
                                            <p:strVal val="#ppt_x"/>
                                          </p:val>
                                        </p:tav>
                                      </p:tavLst>
                                    </p:anim>
                                    <p:anim calcmode="lin" valueType="num">
                                      <p:cBhvr additive="base">
                                        <p:cTn id="40" dur="250" fill="hold"/>
                                        <p:tgtEl>
                                          <p:spTgt spid="7"/>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250" fill="hold"/>
                                        <p:tgtEl>
                                          <p:spTgt spid="9"/>
                                        </p:tgtEl>
                                        <p:attrNameLst>
                                          <p:attrName>ppt_x</p:attrName>
                                        </p:attrNameLst>
                                      </p:cBhvr>
                                      <p:tavLst>
                                        <p:tav tm="0">
                                          <p:val>
                                            <p:strVal val="#ppt_x"/>
                                          </p:val>
                                        </p:tav>
                                        <p:tav tm="100000">
                                          <p:val>
                                            <p:strVal val="#ppt_x"/>
                                          </p:val>
                                        </p:tav>
                                      </p:tavLst>
                                    </p:anim>
                                    <p:anim calcmode="lin" valueType="num">
                                      <p:cBhvr additive="base">
                                        <p:cTn id="45" dur="250" fill="hold"/>
                                        <p:tgtEl>
                                          <p:spTgt spid="9"/>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250" fill="hold"/>
                                        <p:tgtEl>
                                          <p:spTgt spid="10"/>
                                        </p:tgtEl>
                                        <p:attrNameLst>
                                          <p:attrName>ppt_x</p:attrName>
                                        </p:attrNameLst>
                                      </p:cBhvr>
                                      <p:tavLst>
                                        <p:tav tm="0">
                                          <p:val>
                                            <p:strVal val="#ppt_x"/>
                                          </p:val>
                                        </p:tav>
                                        <p:tav tm="100000">
                                          <p:val>
                                            <p:strVal val="#ppt_x"/>
                                          </p:val>
                                        </p:tav>
                                      </p:tavLst>
                                    </p:anim>
                                    <p:anim calcmode="lin" valueType="num">
                                      <p:cBhvr additive="base">
                                        <p:cTn id="50" dur="250" fill="hold"/>
                                        <p:tgtEl>
                                          <p:spTgt spid="10"/>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250" fill="hold"/>
                                        <p:tgtEl>
                                          <p:spTgt spid="11"/>
                                        </p:tgtEl>
                                        <p:attrNameLst>
                                          <p:attrName>ppt_x</p:attrName>
                                        </p:attrNameLst>
                                      </p:cBhvr>
                                      <p:tavLst>
                                        <p:tav tm="0">
                                          <p:val>
                                            <p:strVal val="#ppt_x"/>
                                          </p:val>
                                        </p:tav>
                                        <p:tav tm="100000">
                                          <p:val>
                                            <p:strVal val="#ppt_x"/>
                                          </p:val>
                                        </p:tav>
                                      </p:tavLst>
                                    </p:anim>
                                    <p:anim calcmode="lin" valueType="num">
                                      <p:cBhvr additive="base">
                                        <p:cTn id="55" dur="250" fill="hold"/>
                                        <p:tgtEl>
                                          <p:spTgt spid="11"/>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250" fill="hold"/>
                                        <p:tgtEl>
                                          <p:spTgt spid="13"/>
                                        </p:tgtEl>
                                        <p:attrNameLst>
                                          <p:attrName>ppt_x</p:attrName>
                                        </p:attrNameLst>
                                      </p:cBhvr>
                                      <p:tavLst>
                                        <p:tav tm="0">
                                          <p:val>
                                            <p:strVal val="#ppt_x"/>
                                          </p:val>
                                        </p:tav>
                                        <p:tav tm="100000">
                                          <p:val>
                                            <p:strVal val="#ppt_x"/>
                                          </p:val>
                                        </p:tav>
                                      </p:tavLst>
                                    </p:anim>
                                    <p:anim calcmode="lin" valueType="num">
                                      <p:cBhvr additive="base">
                                        <p:cTn id="65" dur="250" fill="hold"/>
                                        <p:tgtEl>
                                          <p:spTgt spid="13"/>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14"/>
                                        </p:tgtEl>
                                        <p:attrNameLst>
                                          <p:attrName>style.visibility</p:attrName>
                                        </p:attrNameLst>
                                      </p:cBhvr>
                                      <p:to>
                                        <p:strVal val="visible"/>
                                      </p:to>
                                    </p:set>
                                    <p:anim calcmode="lin" valueType="num">
                                      <p:cBhvr additive="base">
                                        <p:cTn id="69" dur="250" fill="hold"/>
                                        <p:tgtEl>
                                          <p:spTgt spid="14"/>
                                        </p:tgtEl>
                                        <p:attrNameLst>
                                          <p:attrName>ppt_x</p:attrName>
                                        </p:attrNameLst>
                                      </p:cBhvr>
                                      <p:tavLst>
                                        <p:tav tm="0">
                                          <p:val>
                                            <p:strVal val="#ppt_x"/>
                                          </p:val>
                                        </p:tav>
                                        <p:tav tm="100000">
                                          <p:val>
                                            <p:strVal val="#ppt_x"/>
                                          </p:val>
                                        </p:tav>
                                      </p:tavLst>
                                    </p:anim>
                                    <p:anim calcmode="lin" valueType="num">
                                      <p:cBhvr additive="base">
                                        <p:cTn id="70" dur="25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6" grpId="0" animBg="1"/>
      <p:bldP spid="7" grpId="0" animBg="1"/>
      <p:bldP spid="9" grpId="0" animBg="1"/>
      <p:bldP spid="10" grpId="0" animBg="1"/>
      <p:bldP spid="11" grpId="0" animBg="1"/>
      <p:bldP spid="12" grpId="0" animBg="1"/>
      <p:bldP spid="13" grpId="0"/>
      <p:bldP spid="1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Financial Performance</a:t>
            </a: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8" name="Text Box 7"/>
          <p:cNvSpPr txBox="1">
            <a:spLocks noChangeArrowheads="1"/>
          </p:cNvSpPr>
          <p:nvPr/>
        </p:nvSpPr>
        <p:spPr bwMode="auto">
          <a:xfrm>
            <a:off x="914400" y="2047786"/>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9" name="Text Box 10"/>
          <p:cNvSpPr txBox="1">
            <a:spLocks noChangeArrowheads="1"/>
          </p:cNvSpPr>
          <p:nvPr/>
        </p:nvSpPr>
        <p:spPr bwMode="auto">
          <a:xfrm>
            <a:off x="544033" y="336498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Assets</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 name="Text Box 7"/>
          <p:cNvSpPr txBox="1">
            <a:spLocks noChangeArrowheads="1"/>
          </p:cNvSpPr>
          <p:nvPr/>
        </p:nvSpPr>
        <p:spPr bwMode="auto">
          <a:xfrm>
            <a:off x="2979830"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50%</a:t>
            </a:r>
          </a:p>
        </p:txBody>
      </p:sp>
      <p:sp>
        <p:nvSpPr>
          <p:cNvPr id="12" name="Text Box 10"/>
          <p:cNvSpPr txBox="1">
            <a:spLocks noChangeArrowheads="1"/>
          </p:cNvSpPr>
          <p:nvPr/>
        </p:nvSpPr>
        <p:spPr bwMode="auto">
          <a:xfrm>
            <a:off x="2677633"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Interest</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4" name="Text Box 7"/>
          <p:cNvSpPr txBox="1">
            <a:spLocks noChangeArrowheads="1"/>
          </p:cNvSpPr>
          <p:nvPr/>
        </p:nvSpPr>
        <p:spPr bwMode="auto">
          <a:xfrm>
            <a:off x="5089617" y="204698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80%</a:t>
            </a:r>
          </a:p>
        </p:txBody>
      </p:sp>
      <p:sp>
        <p:nvSpPr>
          <p:cNvPr id="15" name="Text Box 10"/>
          <p:cNvSpPr txBox="1">
            <a:spLocks noChangeArrowheads="1"/>
          </p:cNvSpPr>
          <p:nvPr/>
        </p:nvSpPr>
        <p:spPr bwMode="auto">
          <a:xfrm>
            <a:off x="4787420" y="338846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Income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7" name="Text Box 7"/>
          <p:cNvSpPr txBox="1">
            <a:spLocks noChangeArrowheads="1"/>
          </p:cNvSpPr>
          <p:nvPr/>
        </p:nvSpPr>
        <p:spPr bwMode="auto">
          <a:xfrm>
            <a:off x="7147017" y="2070462"/>
            <a:ext cx="932307" cy="600164"/>
          </a:xfrm>
          <a:prstGeom prst="rect">
            <a:avLst/>
          </a:prstGeom>
          <a:noFill/>
          <a:ln w="9525">
            <a:noFill/>
            <a:miter lim="800000"/>
          </a:ln>
        </p:spPr>
        <p:txBody>
          <a:bodyPr wrap="none" lIns="45720" tIns="22860" rIns="45720" bIns="22860">
            <a:spAutoFit/>
          </a:bodyPr>
          <a:lstStyle/>
          <a:p>
            <a:pPr algn="ctr" defTabSz="1087755"/>
            <a:r>
              <a:rPr lang="en-CA" sz="36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90%</a:t>
            </a:r>
          </a:p>
        </p:txBody>
      </p:sp>
      <p:sp>
        <p:nvSpPr>
          <p:cNvPr id="18" name="Text Box 10"/>
          <p:cNvSpPr txBox="1">
            <a:spLocks noChangeArrowheads="1"/>
          </p:cNvSpPr>
          <p:nvPr/>
        </p:nvSpPr>
        <p:spPr bwMode="auto">
          <a:xfrm>
            <a:off x="6844820" y="3411944"/>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Profit</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grpSp>
        <p:nvGrpSpPr>
          <p:cNvPr id="6" name="Group 5"/>
          <p:cNvGrpSpPr/>
          <p:nvPr/>
        </p:nvGrpSpPr>
        <p:grpSpPr>
          <a:xfrm>
            <a:off x="6844820" y="1581150"/>
            <a:ext cx="1536700" cy="1535113"/>
            <a:chOff x="6844820" y="1581150"/>
            <a:chExt cx="1536700" cy="1535113"/>
          </a:xfrm>
        </p:grpSpPr>
        <p:sp>
          <p:nvSpPr>
            <p:cNvPr id="44" name="Freeform 31"/>
            <p:cNvSpPr/>
            <p:nvPr/>
          </p:nvSpPr>
          <p:spPr bwMode="auto">
            <a:xfrm>
              <a:off x="76560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6" name="Freeform 13"/>
            <p:cNvSpPr/>
            <p:nvPr/>
          </p:nvSpPr>
          <p:spPr bwMode="auto">
            <a:xfrm>
              <a:off x="72147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7" name="Freeform 14"/>
            <p:cNvSpPr/>
            <p:nvPr/>
          </p:nvSpPr>
          <p:spPr bwMode="auto">
            <a:xfrm>
              <a:off x="70305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8" name="Freeform 15"/>
            <p:cNvSpPr/>
            <p:nvPr/>
          </p:nvSpPr>
          <p:spPr bwMode="auto">
            <a:xfrm>
              <a:off x="69035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29" name="Freeform 16"/>
            <p:cNvSpPr/>
            <p:nvPr/>
          </p:nvSpPr>
          <p:spPr bwMode="auto">
            <a:xfrm>
              <a:off x="68448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0" name="Freeform 17"/>
            <p:cNvSpPr/>
            <p:nvPr/>
          </p:nvSpPr>
          <p:spPr bwMode="auto">
            <a:xfrm>
              <a:off x="68622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1" name="Freeform 18"/>
            <p:cNvSpPr/>
            <p:nvPr/>
          </p:nvSpPr>
          <p:spPr bwMode="auto">
            <a:xfrm>
              <a:off x="68987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2" name="Freeform 19"/>
            <p:cNvSpPr/>
            <p:nvPr/>
          </p:nvSpPr>
          <p:spPr bwMode="auto">
            <a:xfrm>
              <a:off x="70051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3" name="Freeform 20"/>
            <p:cNvSpPr/>
            <p:nvPr/>
          </p:nvSpPr>
          <p:spPr bwMode="auto">
            <a:xfrm>
              <a:off x="71718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4" name="Freeform 21"/>
            <p:cNvSpPr/>
            <p:nvPr/>
          </p:nvSpPr>
          <p:spPr bwMode="auto">
            <a:xfrm>
              <a:off x="73813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5" name="Freeform 22"/>
            <p:cNvSpPr/>
            <p:nvPr/>
          </p:nvSpPr>
          <p:spPr bwMode="auto">
            <a:xfrm>
              <a:off x="76131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6" name="Freeform 23"/>
            <p:cNvSpPr/>
            <p:nvPr/>
          </p:nvSpPr>
          <p:spPr bwMode="auto">
            <a:xfrm>
              <a:off x="78274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7" name="Freeform 24"/>
            <p:cNvSpPr/>
            <p:nvPr/>
          </p:nvSpPr>
          <p:spPr bwMode="auto">
            <a:xfrm>
              <a:off x="80179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Freeform 25"/>
            <p:cNvSpPr/>
            <p:nvPr/>
          </p:nvSpPr>
          <p:spPr bwMode="auto">
            <a:xfrm>
              <a:off x="81687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9" name="Freeform 26"/>
            <p:cNvSpPr/>
            <p:nvPr/>
          </p:nvSpPr>
          <p:spPr bwMode="auto">
            <a:xfrm>
              <a:off x="82640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0" name="Freeform 27"/>
            <p:cNvSpPr/>
            <p:nvPr/>
          </p:nvSpPr>
          <p:spPr bwMode="auto">
            <a:xfrm>
              <a:off x="82751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1" name="Freeform 28"/>
            <p:cNvSpPr/>
            <p:nvPr/>
          </p:nvSpPr>
          <p:spPr bwMode="auto">
            <a:xfrm>
              <a:off x="81894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2" name="Freeform 29"/>
            <p:cNvSpPr/>
            <p:nvPr/>
          </p:nvSpPr>
          <p:spPr bwMode="auto">
            <a:xfrm>
              <a:off x="80497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3" name="Freeform 30"/>
            <p:cNvSpPr/>
            <p:nvPr/>
          </p:nvSpPr>
          <p:spPr bwMode="auto">
            <a:xfrm>
              <a:off x="78639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45" name="Freeform 32"/>
            <p:cNvSpPr/>
            <p:nvPr/>
          </p:nvSpPr>
          <p:spPr bwMode="auto">
            <a:xfrm>
              <a:off x="74369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4" name="Group 3"/>
          <p:cNvGrpSpPr/>
          <p:nvPr/>
        </p:nvGrpSpPr>
        <p:grpSpPr>
          <a:xfrm>
            <a:off x="2677633" y="1581150"/>
            <a:ext cx="1536700" cy="1535113"/>
            <a:chOff x="2677633" y="1581150"/>
            <a:chExt cx="1536700" cy="1535113"/>
          </a:xfrm>
        </p:grpSpPr>
        <p:sp>
          <p:nvSpPr>
            <p:cNvPr id="89" name="Freeform 31"/>
            <p:cNvSpPr/>
            <p:nvPr/>
          </p:nvSpPr>
          <p:spPr bwMode="auto">
            <a:xfrm>
              <a:off x="3488845"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Freeform 13"/>
            <p:cNvSpPr/>
            <p:nvPr/>
          </p:nvSpPr>
          <p:spPr bwMode="auto">
            <a:xfrm>
              <a:off x="3047520"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1" name="Freeform 14"/>
            <p:cNvSpPr/>
            <p:nvPr/>
          </p:nvSpPr>
          <p:spPr bwMode="auto">
            <a:xfrm>
              <a:off x="2863370"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2" name="Freeform 15"/>
            <p:cNvSpPr/>
            <p:nvPr/>
          </p:nvSpPr>
          <p:spPr bwMode="auto">
            <a:xfrm>
              <a:off x="2736370"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3" name="Freeform 16"/>
            <p:cNvSpPr/>
            <p:nvPr/>
          </p:nvSpPr>
          <p:spPr bwMode="auto">
            <a:xfrm>
              <a:off x="2677633"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4" name="Freeform 17"/>
            <p:cNvSpPr/>
            <p:nvPr/>
          </p:nvSpPr>
          <p:spPr bwMode="auto">
            <a:xfrm>
              <a:off x="2695095"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5" name="Freeform 18"/>
            <p:cNvSpPr/>
            <p:nvPr/>
          </p:nvSpPr>
          <p:spPr bwMode="auto">
            <a:xfrm>
              <a:off x="2731608"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6" name="Freeform 19"/>
            <p:cNvSpPr/>
            <p:nvPr/>
          </p:nvSpPr>
          <p:spPr bwMode="auto">
            <a:xfrm>
              <a:off x="2837970"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7" name="Freeform 20"/>
            <p:cNvSpPr/>
            <p:nvPr/>
          </p:nvSpPr>
          <p:spPr bwMode="auto">
            <a:xfrm>
              <a:off x="3004658"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8" name="Freeform 21"/>
            <p:cNvSpPr/>
            <p:nvPr/>
          </p:nvSpPr>
          <p:spPr bwMode="auto">
            <a:xfrm>
              <a:off x="3214208"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99" name="Freeform 22"/>
            <p:cNvSpPr/>
            <p:nvPr/>
          </p:nvSpPr>
          <p:spPr bwMode="auto">
            <a:xfrm>
              <a:off x="3445983"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0" name="Freeform 23"/>
            <p:cNvSpPr/>
            <p:nvPr/>
          </p:nvSpPr>
          <p:spPr bwMode="auto">
            <a:xfrm>
              <a:off x="3660295"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1" name="Freeform 24"/>
            <p:cNvSpPr/>
            <p:nvPr/>
          </p:nvSpPr>
          <p:spPr bwMode="auto">
            <a:xfrm>
              <a:off x="3850795"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2" name="Freeform 25"/>
            <p:cNvSpPr/>
            <p:nvPr/>
          </p:nvSpPr>
          <p:spPr bwMode="auto">
            <a:xfrm>
              <a:off x="4001608"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3" name="Freeform 26"/>
            <p:cNvSpPr/>
            <p:nvPr/>
          </p:nvSpPr>
          <p:spPr bwMode="auto">
            <a:xfrm>
              <a:off x="4096858"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4" name="Freeform 27"/>
            <p:cNvSpPr/>
            <p:nvPr/>
          </p:nvSpPr>
          <p:spPr bwMode="auto">
            <a:xfrm>
              <a:off x="4107970"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5" name="Freeform 28"/>
            <p:cNvSpPr/>
            <p:nvPr/>
          </p:nvSpPr>
          <p:spPr bwMode="auto">
            <a:xfrm>
              <a:off x="4022245"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6" name="Freeform 29"/>
            <p:cNvSpPr/>
            <p:nvPr/>
          </p:nvSpPr>
          <p:spPr bwMode="auto">
            <a:xfrm>
              <a:off x="3882545"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7" name="Freeform 30"/>
            <p:cNvSpPr/>
            <p:nvPr/>
          </p:nvSpPr>
          <p:spPr bwMode="auto">
            <a:xfrm>
              <a:off x="3696808"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8" name="Freeform 32"/>
            <p:cNvSpPr/>
            <p:nvPr/>
          </p:nvSpPr>
          <p:spPr bwMode="auto">
            <a:xfrm>
              <a:off x="3269770"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5" name="Group 4"/>
          <p:cNvGrpSpPr/>
          <p:nvPr/>
        </p:nvGrpSpPr>
        <p:grpSpPr>
          <a:xfrm>
            <a:off x="4787420" y="1581150"/>
            <a:ext cx="1536700" cy="1535113"/>
            <a:chOff x="4787420" y="1581150"/>
            <a:chExt cx="1536700" cy="1535113"/>
          </a:xfrm>
        </p:grpSpPr>
        <p:sp>
          <p:nvSpPr>
            <p:cNvPr id="110" name="Freeform 31"/>
            <p:cNvSpPr/>
            <p:nvPr/>
          </p:nvSpPr>
          <p:spPr bwMode="auto">
            <a:xfrm>
              <a:off x="5598632" y="1581150"/>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1" name="Freeform 13"/>
            <p:cNvSpPr/>
            <p:nvPr/>
          </p:nvSpPr>
          <p:spPr bwMode="auto">
            <a:xfrm>
              <a:off x="5157307" y="1635125"/>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2" name="Freeform 14"/>
            <p:cNvSpPr/>
            <p:nvPr/>
          </p:nvSpPr>
          <p:spPr bwMode="auto">
            <a:xfrm>
              <a:off x="4973157" y="1741487"/>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3" name="Freeform 15"/>
            <p:cNvSpPr/>
            <p:nvPr/>
          </p:nvSpPr>
          <p:spPr bwMode="auto">
            <a:xfrm>
              <a:off x="4846157" y="1908175"/>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14" name="Freeform 16"/>
            <p:cNvSpPr/>
            <p:nvPr/>
          </p:nvSpPr>
          <p:spPr bwMode="auto">
            <a:xfrm>
              <a:off x="4787420" y="2116137"/>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5" name="Freeform 17"/>
            <p:cNvSpPr/>
            <p:nvPr/>
          </p:nvSpPr>
          <p:spPr bwMode="auto">
            <a:xfrm>
              <a:off x="4804882" y="2347912"/>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6" name="Freeform 18"/>
            <p:cNvSpPr/>
            <p:nvPr/>
          </p:nvSpPr>
          <p:spPr bwMode="auto">
            <a:xfrm>
              <a:off x="4841395" y="2563812"/>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7" name="Freeform 19"/>
            <p:cNvSpPr/>
            <p:nvPr/>
          </p:nvSpPr>
          <p:spPr bwMode="auto">
            <a:xfrm>
              <a:off x="4947757" y="2752725"/>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8" name="Freeform 20"/>
            <p:cNvSpPr/>
            <p:nvPr/>
          </p:nvSpPr>
          <p:spPr bwMode="auto">
            <a:xfrm>
              <a:off x="5114445" y="2903537"/>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9" name="Freeform 21"/>
            <p:cNvSpPr/>
            <p:nvPr/>
          </p:nvSpPr>
          <p:spPr bwMode="auto">
            <a:xfrm>
              <a:off x="5323995" y="3000375"/>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0" name="Freeform 22"/>
            <p:cNvSpPr/>
            <p:nvPr/>
          </p:nvSpPr>
          <p:spPr bwMode="auto">
            <a:xfrm>
              <a:off x="5555770" y="3011487"/>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1" name="Freeform 23"/>
            <p:cNvSpPr/>
            <p:nvPr/>
          </p:nvSpPr>
          <p:spPr bwMode="auto">
            <a:xfrm>
              <a:off x="5770082" y="2925762"/>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2" name="Freeform 24"/>
            <p:cNvSpPr/>
            <p:nvPr/>
          </p:nvSpPr>
          <p:spPr bwMode="auto">
            <a:xfrm>
              <a:off x="5960582" y="2784475"/>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3" name="Freeform 25"/>
            <p:cNvSpPr/>
            <p:nvPr/>
          </p:nvSpPr>
          <p:spPr bwMode="auto">
            <a:xfrm>
              <a:off x="6111395" y="2600325"/>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4" name="Freeform 26"/>
            <p:cNvSpPr/>
            <p:nvPr/>
          </p:nvSpPr>
          <p:spPr bwMode="auto">
            <a:xfrm>
              <a:off x="6206645" y="2392362"/>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5" name="Freeform 27"/>
            <p:cNvSpPr/>
            <p:nvPr/>
          </p:nvSpPr>
          <p:spPr bwMode="auto">
            <a:xfrm>
              <a:off x="6217757" y="2173287"/>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6" name="Freeform 28"/>
            <p:cNvSpPr/>
            <p:nvPr/>
          </p:nvSpPr>
          <p:spPr bwMode="auto">
            <a:xfrm>
              <a:off x="6132032" y="1951037"/>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7" name="Freeform 29"/>
            <p:cNvSpPr/>
            <p:nvPr/>
          </p:nvSpPr>
          <p:spPr bwMode="auto">
            <a:xfrm>
              <a:off x="5992332" y="1765300"/>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8" name="Freeform 30"/>
            <p:cNvSpPr/>
            <p:nvPr/>
          </p:nvSpPr>
          <p:spPr bwMode="auto">
            <a:xfrm>
              <a:off x="5806595" y="1638300"/>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9" name="Freeform 32"/>
            <p:cNvSpPr/>
            <p:nvPr/>
          </p:nvSpPr>
          <p:spPr bwMode="auto">
            <a:xfrm>
              <a:off x="5379557" y="1598612"/>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grpSp>
        <p:nvGrpSpPr>
          <p:cNvPr id="130" name="Group 129"/>
          <p:cNvGrpSpPr/>
          <p:nvPr/>
        </p:nvGrpSpPr>
        <p:grpSpPr>
          <a:xfrm>
            <a:off x="609600" y="1581150"/>
            <a:ext cx="1536700" cy="1535113"/>
            <a:chOff x="598488" y="1582738"/>
            <a:chExt cx="1536700" cy="1535113"/>
          </a:xfrm>
        </p:grpSpPr>
        <p:sp>
          <p:nvSpPr>
            <p:cNvPr id="131" name="Freeform 31"/>
            <p:cNvSpPr/>
            <p:nvPr/>
          </p:nvSpPr>
          <p:spPr bwMode="auto">
            <a:xfrm>
              <a:off x="1409700" y="1582738"/>
              <a:ext cx="188912" cy="117475"/>
            </a:xfrm>
            <a:custGeom>
              <a:avLst/>
              <a:gdLst>
                <a:gd name="T0" fmla="*/ 0 w 140"/>
                <a:gd name="T1" fmla="*/ 64 h 87"/>
                <a:gd name="T2" fmla="*/ 16 w 140"/>
                <a:gd name="T3" fmla="*/ 0 h 87"/>
                <a:gd name="T4" fmla="*/ 140 w 140"/>
                <a:gd name="T5" fmla="*/ 40 h 87"/>
                <a:gd name="T6" fmla="*/ 122 w 140"/>
                <a:gd name="T7" fmla="*/ 87 h 87"/>
                <a:gd name="T8" fmla="*/ 0 w 140"/>
                <a:gd name="T9" fmla="*/ 64 h 87"/>
              </a:gdLst>
              <a:ahLst/>
              <a:cxnLst>
                <a:cxn ang="0">
                  <a:pos x="T0" y="T1"/>
                </a:cxn>
                <a:cxn ang="0">
                  <a:pos x="T2" y="T3"/>
                </a:cxn>
                <a:cxn ang="0">
                  <a:pos x="T4" y="T5"/>
                </a:cxn>
                <a:cxn ang="0">
                  <a:pos x="T6" y="T7"/>
                </a:cxn>
                <a:cxn ang="0">
                  <a:pos x="T8" y="T9"/>
                </a:cxn>
              </a:cxnLst>
              <a:rect l="0" t="0" r="r" b="b"/>
              <a:pathLst>
                <a:path w="140" h="87">
                  <a:moveTo>
                    <a:pt x="0" y="64"/>
                  </a:moveTo>
                  <a:cubicBezTo>
                    <a:pt x="16" y="0"/>
                    <a:pt x="16" y="0"/>
                    <a:pt x="16" y="0"/>
                  </a:cubicBezTo>
                  <a:cubicBezTo>
                    <a:pt x="140" y="40"/>
                    <a:pt x="140" y="40"/>
                    <a:pt x="140" y="40"/>
                  </a:cubicBezTo>
                  <a:cubicBezTo>
                    <a:pt x="122" y="87"/>
                    <a:pt x="122" y="87"/>
                    <a:pt x="122" y="87"/>
                  </a:cubicBezTo>
                  <a:cubicBezTo>
                    <a:pt x="83" y="74"/>
                    <a:pt x="42" y="67"/>
                    <a:pt x="0" y="6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32" name="Freeform 13"/>
            <p:cNvSpPr/>
            <p:nvPr/>
          </p:nvSpPr>
          <p:spPr bwMode="auto">
            <a:xfrm>
              <a:off x="968375" y="1636713"/>
              <a:ext cx="184150" cy="138113"/>
            </a:xfrm>
            <a:custGeom>
              <a:avLst/>
              <a:gdLst>
                <a:gd name="T0" fmla="*/ 24 w 136"/>
                <a:gd name="T1" fmla="*/ 102 h 102"/>
                <a:gd name="T2" fmla="*/ 0 w 136"/>
                <a:gd name="T3" fmla="*/ 40 h 102"/>
                <a:gd name="T4" fmla="*/ 123 w 136"/>
                <a:gd name="T5" fmla="*/ 0 h 102"/>
                <a:gd name="T6" fmla="*/ 136 w 136"/>
                <a:gd name="T7" fmla="*/ 49 h 102"/>
                <a:gd name="T8" fmla="*/ 24 w 136"/>
                <a:gd name="T9" fmla="*/ 102 h 102"/>
              </a:gdLst>
              <a:ahLst/>
              <a:cxnLst>
                <a:cxn ang="0">
                  <a:pos x="T0" y="T1"/>
                </a:cxn>
                <a:cxn ang="0">
                  <a:pos x="T2" y="T3"/>
                </a:cxn>
                <a:cxn ang="0">
                  <a:pos x="T4" y="T5"/>
                </a:cxn>
                <a:cxn ang="0">
                  <a:pos x="T6" y="T7"/>
                </a:cxn>
                <a:cxn ang="0">
                  <a:pos x="T8" y="T9"/>
                </a:cxn>
              </a:cxnLst>
              <a:rect l="0" t="0" r="r" b="b"/>
              <a:pathLst>
                <a:path w="136" h="102">
                  <a:moveTo>
                    <a:pt x="24" y="102"/>
                  </a:moveTo>
                  <a:cubicBezTo>
                    <a:pt x="0" y="40"/>
                    <a:pt x="0" y="40"/>
                    <a:pt x="0" y="40"/>
                  </a:cubicBezTo>
                  <a:cubicBezTo>
                    <a:pt x="123" y="0"/>
                    <a:pt x="123" y="0"/>
                    <a:pt x="123" y="0"/>
                  </a:cubicBezTo>
                  <a:cubicBezTo>
                    <a:pt x="136" y="49"/>
                    <a:pt x="136" y="49"/>
                    <a:pt x="136" y="49"/>
                  </a:cubicBezTo>
                  <a:cubicBezTo>
                    <a:pt x="96" y="62"/>
                    <a:pt x="58" y="80"/>
                    <a:pt x="24" y="10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3" name="Freeform 14"/>
            <p:cNvSpPr/>
            <p:nvPr/>
          </p:nvSpPr>
          <p:spPr bwMode="auto">
            <a:xfrm>
              <a:off x="784225" y="1743075"/>
              <a:ext cx="177800" cy="173038"/>
            </a:xfrm>
            <a:custGeom>
              <a:avLst/>
              <a:gdLst>
                <a:gd name="T0" fmla="*/ 42 w 132"/>
                <a:gd name="T1" fmla="*/ 128 h 128"/>
                <a:gd name="T2" fmla="*/ 0 w 132"/>
                <a:gd name="T3" fmla="*/ 76 h 128"/>
                <a:gd name="T4" fmla="*/ 105 w 132"/>
                <a:gd name="T5" fmla="*/ 0 h 128"/>
                <a:gd name="T6" fmla="*/ 132 w 132"/>
                <a:gd name="T7" fmla="*/ 42 h 128"/>
                <a:gd name="T8" fmla="*/ 42 w 132"/>
                <a:gd name="T9" fmla="*/ 128 h 128"/>
              </a:gdLst>
              <a:ahLst/>
              <a:cxnLst>
                <a:cxn ang="0">
                  <a:pos x="T0" y="T1"/>
                </a:cxn>
                <a:cxn ang="0">
                  <a:pos x="T2" y="T3"/>
                </a:cxn>
                <a:cxn ang="0">
                  <a:pos x="T4" y="T5"/>
                </a:cxn>
                <a:cxn ang="0">
                  <a:pos x="T6" y="T7"/>
                </a:cxn>
                <a:cxn ang="0">
                  <a:pos x="T8" y="T9"/>
                </a:cxn>
              </a:cxnLst>
              <a:rect l="0" t="0" r="r" b="b"/>
              <a:pathLst>
                <a:path w="132" h="128">
                  <a:moveTo>
                    <a:pt x="42" y="128"/>
                  </a:moveTo>
                  <a:cubicBezTo>
                    <a:pt x="0" y="76"/>
                    <a:pt x="0" y="76"/>
                    <a:pt x="0" y="76"/>
                  </a:cubicBezTo>
                  <a:cubicBezTo>
                    <a:pt x="105" y="0"/>
                    <a:pt x="105" y="0"/>
                    <a:pt x="105" y="0"/>
                  </a:cubicBezTo>
                  <a:cubicBezTo>
                    <a:pt x="132" y="42"/>
                    <a:pt x="132" y="42"/>
                    <a:pt x="132" y="42"/>
                  </a:cubicBezTo>
                  <a:cubicBezTo>
                    <a:pt x="99" y="67"/>
                    <a:pt x="68" y="96"/>
                    <a:pt x="42" y="128"/>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4" name="Freeform 15"/>
            <p:cNvSpPr/>
            <p:nvPr/>
          </p:nvSpPr>
          <p:spPr bwMode="auto">
            <a:xfrm>
              <a:off x="657225" y="1909763"/>
              <a:ext cx="153987" cy="188913"/>
            </a:xfrm>
            <a:custGeom>
              <a:avLst/>
              <a:gdLst>
                <a:gd name="T0" fmla="*/ 55 w 115"/>
                <a:gd name="T1" fmla="*/ 141 h 141"/>
                <a:gd name="T2" fmla="*/ 0 w 115"/>
                <a:gd name="T3" fmla="*/ 105 h 141"/>
                <a:gd name="T4" fmla="*/ 76 w 115"/>
                <a:gd name="T5" fmla="*/ 0 h 141"/>
                <a:gd name="T6" fmla="*/ 115 w 115"/>
                <a:gd name="T7" fmla="*/ 32 h 141"/>
                <a:gd name="T8" fmla="*/ 55 w 115"/>
                <a:gd name="T9" fmla="*/ 141 h 141"/>
              </a:gdLst>
              <a:ahLst/>
              <a:cxnLst>
                <a:cxn ang="0">
                  <a:pos x="T0" y="T1"/>
                </a:cxn>
                <a:cxn ang="0">
                  <a:pos x="T2" y="T3"/>
                </a:cxn>
                <a:cxn ang="0">
                  <a:pos x="T4" y="T5"/>
                </a:cxn>
                <a:cxn ang="0">
                  <a:pos x="T6" y="T7"/>
                </a:cxn>
                <a:cxn ang="0">
                  <a:pos x="T8" y="T9"/>
                </a:cxn>
              </a:cxnLst>
              <a:rect l="0" t="0" r="r" b="b"/>
              <a:pathLst>
                <a:path w="115" h="141">
                  <a:moveTo>
                    <a:pt x="55" y="141"/>
                  </a:moveTo>
                  <a:cubicBezTo>
                    <a:pt x="0" y="105"/>
                    <a:pt x="0" y="105"/>
                    <a:pt x="0" y="105"/>
                  </a:cubicBezTo>
                  <a:cubicBezTo>
                    <a:pt x="76" y="0"/>
                    <a:pt x="76" y="0"/>
                    <a:pt x="76" y="0"/>
                  </a:cubicBezTo>
                  <a:cubicBezTo>
                    <a:pt x="115" y="32"/>
                    <a:pt x="115" y="32"/>
                    <a:pt x="115" y="32"/>
                  </a:cubicBezTo>
                  <a:cubicBezTo>
                    <a:pt x="91" y="65"/>
                    <a:pt x="71" y="102"/>
                    <a:pt x="55" y="141"/>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5" name="Freeform 16"/>
            <p:cNvSpPr/>
            <p:nvPr/>
          </p:nvSpPr>
          <p:spPr bwMode="auto">
            <a:xfrm>
              <a:off x="598488" y="2117725"/>
              <a:ext cx="117475" cy="188913"/>
            </a:xfrm>
            <a:custGeom>
              <a:avLst/>
              <a:gdLst>
                <a:gd name="T0" fmla="*/ 64 w 87"/>
                <a:gd name="T1" fmla="*/ 140 h 140"/>
                <a:gd name="T2" fmla="*/ 0 w 87"/>
                <a:gd name="T3" fmla="*/ 124 h 140"/>
                <a:gd name="T4" fmla="*/ 40 w 87"/>
                <a:gd name="T5" fmla="*/ 0 h 140"/>
                <a:gd name="T6" fmla="*/ 87 w 87"/>
                <a:gd name="T7" fmla="*/ 18 h 140"/>
                <a:gd name="T8" fmla="*/ 64 w 87"/>
                <a:gd name="T9" fmla="*/ 140 h 140"/>
              </a:gdLst>
              <a:ahLst/>
              <a:cxnLst>
                <a:cxn ang="0">
                  <a:pos x="T0" y="T1"/>
                </a:cxn>
                <a:cxn ang="0">
                  <a:pos x="T2" y="T3"/>
                </a:cxn>
                <a:cxn ang="0">
                  <a:pos x="T4" y="T5"/>
                </a:cxn>
                <a:cxn ang="0">
                  <a:pos x="T6" y="T7"/>
                </a:cxn>
                <a:cxn ang="0">
                  <a:pos x="T8" y="T9"/>
                </a:cxn>
              </a:cxnLst>
              <a:rect l="0" t="0" r="r" b="b"/>
              <a:pathLst>
                <a:path w="87" h="140">
                  <a:moveTo>
                    <a:pt x="64" y="140"/>
                  </a:moveTo>
                  <a:cubicBezTo>
                    <a:pt x="0" y="124"/>
                    <a:pt x="0" y="124"/>
                    <a:pt x="0" y="124"/>
                  </a:cubicBezTo>
                  <a:cubicBezTo>
                    <a:pt x="40" y="0"/>
                    <a:pt x="40" y="0"/>
                    <a:pt x="40" y="0"/>
                  </a:cubicBezTo>
                  <a:cubicBezTo>
                    <a:pt x="87" y="18"/>
                    <a:pt x="87" y="18"/>
                    <a:pt x="87" y="18"/>
                  </a:cubicBezTo>
                  <a:cubicBezTo>
                    <a:pt x="74" y="57"/>
                    <a:pt x="66" y="98"/>
                    <a:pt x="64" y="14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6" name="Freeform 17"/>
            <p:cNvSpPr/>
            <p:nvPr/>
          </p:nvSpPr>
          <p:spPr bwMode="auto">
            <a:xfrm>
              <a:off x="615950" y="2349500"/>
              <a:ext cx="88900" cy="176213"/>
            </a:xfrm>
            <a:custGeom>
              <a:avLst/>
              <a:gdLst>
                <a:gd name="T0" fmla="*/ 66 w 66"/>
                <a:gd name="T1" fmla="*/ 126 h 130"/>
                <a:gd name="T2" fmla="*/ 0 w 66"/>
                <a:gd name="T3" fmla="*/ 130 h 130"/>
                <a:gd name="T4" fmla="*/ 0 w 66"/>
                <a:gd name="T5" fmla="*/ 0 h 130"/>
                <a:gd name="T6" fmla="*/ 50 w 66"/>
                <a:gd name="T7" fmla="*/ 3 h 130"/>
                <a:gd name="T8" fmla="*/ 66 w 66"/>
                <a:gd name="T9" fmla="*/ 126 h 130"/>
              </a:gdLst>
              <a:ahLst/>
              <a:cxnLst>
                <a:cxn ang="0">
                  <a:pos x="T0" y="T1"/>
                </a:cxn>
                <a:cxn ang="0">
                  <a:pos x="T2" y="T3"/>
                </a:cxn>
                <a:cxn ang="0">
                  <a:pos x="T4" y="T5"/>
                </a:cxn>
                <a:cxn ang="0">
                  <a:pos x="T6" y="T7"/>
                </a:cxn>
                <a:cxn ang="0">
                  <a:pos x="T8" y="T9"/>
                </a:cxn>
              </a:cxnLst>
              <a:rect l="0" t="0" r="r" b="b"/>
              <a:pathLst>
                <a:path w="66" h="130">
                  <a:moveTo>
                    <a:pt x="66" y="126"/>
                  </a:moveTo>
                  <a:cubicBezTo>
                    <a:pt x="0" y="130"/>
                    <a:pt x="0" y="130"/>
                    <a:pt x="0" y="130"/>
                  </a:cubicBezTo>
                  <a:cubicBezTo>
                    <a:pt x="0" y="0"/>
                    <a:pt x="0" y="0"/>
                    <a:pt x="0" y="0"/>
                  </a:cubicBezTo>
                  <a:cubicBezTo>
                    <a:pt x="50" y="3"/>
                    <a:pt x="50" y="3"/>
                    <a:pt x="50" y="3"/>
                  </a:cubicBezTo>
                  <a:cubicBezTo>
                    <a:pt x="50" y="45"/>
                    <a:pt x="56" y="87"/>
                    <a:pt x="66" y="126"/>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7" name="Freeform 18"/>
            <p:cNvSpPr/>
            <p:nvPr/>
          </p:nvSpPr>
          <p:spPr bwMode="auto">
            <a:xfrm>
              <a:off x="652463" y="2565400"/>
              <a:ext cx="138112" cy="184150"/>
            </a:xfrm>
            <a:custGeom>
              <a:avLst/>
              <a:gdLst>
                <a:gd name="T0" fmla="*/ 102 w 102"/>
                <a:gd name="T1" fmla="*/ 112 h 137"/>
                <a:gd name="T2" fmla="*/ 40 w 102"/>
                <a:gd name="T3" fmla="*/ 137 h 137"/>
                <a:gd name="T4" fmla="*/ 0 w 102"/>
                <a:gd name="T5" fmla="*/ 13 h 137"/>
                <a:gd name="T6" fmla="*/ 48 w 102"/>
                <a:gd name="T7" fmla="*/ 0 h 137"/>
                <a:gd name="T8" fmla="*/ 102 w 102"/>
                <a:gd name="T9" fmla="*/ 112 h 137"/>
              </a:gdLst>
              <a:ahLst/>
              <a:cxnLst>
                <a:cxn ang="0">
                  <a:pos x="T0" y="T1"/>
                </a:cxn>
                <a:cxn ang="0">
                  <a:pos x="T2" y="T3"/>
                </a:cxn>
                <a:cxn ang="0">
                  <a:pos x="T4" y="T5"/>
                </a:cxn>
                <a:cxn ang="0">
                  <a:pos x="T6" y="T7"/>
                </a:cxn>
                <a:cxn ang="0">
                  <a:pos x="T8" y="T9"/>
                </a:cxn>
              </a:cxnLst>
              <a:rect l="0" t="0" r="r" b="b"/>
              <a:pathLst>
                <a:path w="102" h="137">
                  <a:moveTo>
                    <a:pt x="102" y="112"/>
                  </a:moveTo>
                  <a:cubicBezTo>
                    <a:pt x="40" y="137"/>
                    <a:pt x="40" y="137"/>
                    <a:pt x="40" y="137"/>
                  </a:cubicBezTo>
                  <a:cubicBezTo>
                    <a:pt x="0" y="13"/>
                    <a:pt x="0" y="13"/>
                    <a:pt x="0" y="13"/>
                  </a:cubicBezTo>
                  <a:cubicBezTo>
                    <a:pt x="48" y="0"/>
                    <a:pt x="48" y="0"/>
                    <a:pt x="48" y="0"/>
                  </a:cubicBezTo>
                  <a:cubicBezTo>
                    <a:pt x="62" y="40"/>
                    <a:pt x="80" y="78"/>
                    <a:pt x="102" y="11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8" name="Freeform 19"/>
            <p:cNvSpPr/>
            <p:nvPr/>
          </p:nvSpPr>
          <p:spPr bwMode="auto">
            <a:xfrm>
              <a:off x="758825" y="2754313"/>
              <a:ext cx="171450" cy="179388"/>
            </a:xfrm>
            <a:custGeom>
              <a:avLst/>
              <a:gdLst>
                <a:gd name="T0" fmla="*/ 127 w 127"/>
                <a:gd name="T1" fmla="*/ 90 h 132"/>
                <a:gd name="T2" fmla="*/ 76 w 127"/>
                <a:gd name="T3" fmla="*/ 132 h 132"/>
                <a:gd name="T4" fmla="*/ 0 w 127"/>
                <a:gd name="T5" fmla="*/ 27 h 132"/>
                <a:gd name="T6" fmla="*/ 42 w 127"/>
                <a:gd name="T7" fmla="*/ 0 h 132"/>
                <a:gd name="T8" fmla="*/ 127 w 127"/>
                <a:gd name="T9" fmla="*/ 90 h 132"/>
              </a:gdLst>
              <a:ahLst/>
              <a:cxnLst>
                <a:cxn ang="0">
                  <a:pos x="T0" y="T1"/>
                </a:cxn>
                <a:cxn ang="0">
                  <a:pos x="T2" y="T3"/>
                </a:cxn>
                <a:cxn ang="0">
                  <a:pos x="T4" y="T5"/>
                </a:cxn>
                <a:cxn ang="0">
                  <a:pos x="T6" y="T7"/>
                </a:cxn>
                <a:cxn ang="0">
                  <a:pos x="T8" y="T9"/>
                </a:cxn>
              </a:cxnLst>
              <a:rect l="0" t="0" r="r" b="b"/>
              <a:pathLst>
                <a:path w="127" h="132">
                  <a:moveTo>
                    <a:pt x="127" y="90"/>
                  </a:moveTo>
                  <a:cubicBezTo>
                    <a:pt x="76" y="132"/>
                    <a:pt x="76" y="132"/>
                    <a:pt x="76" y="132"/>
                  </a:cubicBezTo>
                  <a:cubicBezTo>
                    <a:pt x="0" y="27"/>
                    <a:pt x="0" y="27"/>
                    <a:pt x="0" y="27"/>
                  </a:cubicBezTo>
                  <a:cubicBezTo>
                    <a:pt x="42" y="0"/>
                    <a:pt x="42" y="0"/>
                    <a:pt x="42" y="0"/>
                  </a:cubicBezTo>
                  <a:cubicBezTo>
                    <a:pt x="67" y="33"/>
                    <a:pt x="96" y="64"/>
                    <a:pt x="127" y="9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39" name="Freeform 20"/>
            <p:cNvSpPr/>
            <p:nvPr/>
          </p:nvSpPr>
          <p:spPr bwMode="auto">
            <a:xfrm>
              <a:off x="925513" y="2905125"/>
              <a:ext cx="190500" cy="155575"/>
            </a:xfrm>
            <a:custGeom>
              <a:avLst/>
              <a:gdLst>
                <a:gd name="T0" fmla="*/ 141 w 141"/>
                <a:gd name="T1" fmla="*/ 60 h 116"/>
                <a:gd name="T2" fmla="*/ 105 w 141"/>
                <a:gd name="T3" fmla="*/ 116 h 116"/>
                <a:gd name="T4" fmla="*/ 0 w 141"/>
                <a:gd name="T5" fmla="*/ 39 h 116"/>
                <a:gd name="T6" fmla="*/ 32 w 141"/>
                <a:gd name="T7" fmla="*/ 0 h 116"/>
                <a:gd name="T8" fmla="*/ 141 w 141"/>
                <a:gd name="T9" fmla="*/ 60 h 116"/>
              </a:gdLst>
              <a:ahLst/>
              <a:cxnLst>
                <a:cxn ang="0">
                  <a:pos x="T0" y="T1"/>
                </a:cxn>
                <a:cxn ang="0">
                  <a:pos x="T2" y="T3"/>
                </a:cxn>
                <a:cxn ang="0">
                  <a:pos x="T4" y="T5"/>
                </a:cxn>
                <a:cxn ang="0">
                  <a:pos x="T6" y="T7"/>
                </a:cxn>
                <a:cxn ang="0">
                  <a:pos x="T8" y="T9"/>
                </a:cxn>
              </a:cxnLst>
              <a:rect l="0" t="0" r="r" b="b"/>
              <a:pathLst>
                <a:path w="141" h="116">
                  <a:moveTo>
                    <a:pt x="141" y="60"/>
                  </a:moveTo>
                  <a:cubicBezTo>
                    <a:pt x="105" y="116"/>
                    <a:pt x="105" y="116"/>
                    <a:pt x="105" y="116"/>
                  </a:cubicBezTo>
                  <a:cubicBezTo>
                    <a:pt x="0" y="39"/>
                    <a:pt x="0" y="39"/>
                    <a:pt x="0" y="39"/>
                  </a:cubicBezTo>
                  <a:cubicBezTo>
                    <a:pt x="32" y="0"/>
                    <a:pt x="32" y="0"/>
                    <a:pt x="32" y="0"/>
                  </a:cubicBezTo>
                  <a:cubicBezTo>
                    <a:pt x="65" y="24"/>
                    <a:pt x="102" y="45"/>
                    <a:pt x="141" y="6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0" name="Freeform 21"/>
            <p:cNvSpPr/>
            <p:nvPr/>
          </p:nvSpPr>
          <p:spPr bwMode="auto">
            <a:xfrm>
              <a:off x="1135063" y="3001963"/>
              <a:ext cx="188912" cy="115888"/>
            </a:xfrm>
            <a:custGeom>
              <a:avLst/>
              <a:gdLst>
                <a:gd name="T0" fmla="*/ 140 w 140"/>
                <a:gd name="T1" fmla="*/ 22 h 86"/>
                <a:gd name="T2" fmla="*/ 124 w 140"/>
                <a:gd name="T3" fmla="*/ 86 h 86"/>
                <a:gd name="T4" fmla="*/ 0 w 140"/>
                <a:gd name="T5" fmla="*/ 46 h 86"/>
                <a:gd name="T6" fmla="*/ 18 w 140"/>
                <a:gd name="T7" fmla="*/ 0 h 86"/>
                <a:gd name="T8" fmla="*/ 140 w 140"/>
                <a:gd name="T9" fmla="*/ 22 h 86"/>
              </a:gdLst>
              <a:ahLst/>
              <a:cxnLst>
                <a:cxn ang="0">
                  <a:pos x="T0" y="T1"/>
                </a:cxn>
                <a:cxn ang="0">
                  <a:pos x="T2" y="T3"/>
                </a:cxn>
                <a:cxn ang="0">
                  <a:pos x="T4" y="T5"/>
                </a:cxn>
                <a:cxn ang="0">
                  <a:pos x="T6" y="T7"/>
                </a:cxn>
                <a:cxn ang="0">
                  <a:pos x="T8" y="T9"/>
                </a:cxn>
              </a:cxnLst>
              <a:rect l="0" t="0" r="r" b="b"/>
              <a:pathLst>
                <a:path w="140" h="86">
                  <a:moveTo>
                    <a:pt x="140" y="22"/>
                  </a:moveTo>
                  <a:cubicBezTo>
                    <a:pt x="124" y="86"/>
                    <a:pt x="124" y="86"/>
                    <a:pt x="124" y="86"/>
                  </a:cubicBezTo>
                  <a:cubicBezTo>
                    <a:pt x="0" y="46"/>
                    <a:pt x="0" y="46"/>
                    <a:pt x="0" y="46"/>
                  </a:cubicBezTo>
                  <a:cubicBezTo>
                    <a:pt x="18" y="0"/>
                    <a:pt x="18" y="0"/>
                    <a:pt x="18" y="0"/>
                  </a:cubicBezTo>
                  <a:cubicBezTo>
                    <a:pt x="57" y="12"/>
                    <a:pt x="98" y="20"/>
                    <a:pt x="140" y="22"/>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1" name="Freeform 22"/>
            <p:cNvSpPr/>
            <p:nvPr/>
          </p:nvSpPr>
          <p:spPr bwMode="auto">
            <a:xfrm>
              <a:off x="1366838" y="3013075"/>
              <a:ext cx="176212" cy="88900"/>
            </a:xfrm>
            <a:custGeom>
              <a:avLst/>
              <a:gdLst>
                <a:gd name="T0" fmla="*/ 126 w 130"/>
                <a:gd name="T1" fmla="*/ 0 h 66"/>
                <a:gd name="T2" fmla="*/ 130 w 130"/>
                <a:gd name="T3" fmla="*/ 66 h 66"/>
                <a:gd name="T4" fmla="*/ 0 w 130"/>
                <a:gd name="T5" fmla="*/ 66 h 66"/>
                <a:gd name="T6" fmla="*/ 3 w 130"/>
                <a:gd name="T7" fmla="*/ 15 h 66"/>
                <a:gd name="T8" fmla="*/ 126 w 130"/>
                <a:gd name="T9" fmla="*/ 0 h 66"/>
              </a:gdLst>
              <a:ahLst/>
              <a:cxnLst>
                <a:cxn ang="0">
                  <a:pos x="T0" y="T1"/>
                </a:cxn>
                <a:cxn ang="0">
                  <a:pos x="T2" y="T3"/>
                </a:cxn>
                <a:cxn ang="0">
                  <a:pos x="T4" y="T5"/>
                </a:cxn>
                <a:cxn ang="0">
                  <a:pos x="T6" y="T7"/>
                </a:cxn>
                <a:cxn ang="0">
                  <a:pos x="T8" y="T9"/>
                </a:cxn>
              </a:cxnLst>
              <a:rect l="0" t="0" r="r" b="b"/>
              <a:pathLst>
                <a:path w="130" h="66">
                  <a:moveTo>
                    <a:pt x="126" y="0"/>
                  </a:moveTo>
                  <a:cubicBezTo>
                    <a:pt x="130" y="66"/>
                    <a:pt x="130" y="66"/>
                    <a:pt x="130" y="66"/>
                  </a:cubicBezTo>
                  <a:cubicBezTo>
                    <a:pt x="0" y="66"/>
                    <a:pt x="0" y="66"/>
                    <a:pt x="0" y="66"/>
                  </a:cubicBezTo>
                  <a:cubicBezTo>
                    <a:pt x="3" y="15"/>
                    <a:pt x="3" y="15"/>
                    <a:pt x="3" y="15"/>
                  </a:cubicBezTo>
                  <a:cubicBezTo>
                    <a:pt x="45" y="15"/>
                    <a:pt x="87" y="10"/>
                    <a:pt x="126"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2" name="Freeform 23"/>
            <p:cNvSpPr/>
            <p:nvPr/>
          </p:nvSpPr>
          <p:spPr bwMode="auto">
            <a:xfrm>
              <a:off x="1581150" y="2927350"/>
              <a:ext cx="184150" cy="136525"/>
            </a:xfrm>
            <a:custGeom>
              <a:avLst/>
              <a:gdLst>
                <a:gd name="T0" fmla="*/ 112 w 136"/>
                <a:gd name="T1" fmla="*/ 0 h 101"/>
                <a:gd name="T2" fmla="*/ 136 w 136"/>
                <a:gd name="T3" fmla="*/ 61 h 101"/>
                <a:gd name="T4" fmla="*/ 13 w 136"/>
                <a:gd name="T5" fmla="*/ 101 h 101"/>
                <a:gd name="T6" fmla="*/ 0 w 136"/>
                <a:gd name="T7" fmla="*/ 53 h 101"/>
                <a:gd name="T8" fmla="*/ 112 w 136"/>
                <a:gd name="T9" fmla="*/ 0 h 101"/>
              </a:gdLst>
              <a:ahLst/>
              <a:cxnLst>
                <a:cxn ang="0">
                  <a:pos x="T0" y="T1"/>
                </a:cxn>
                <a:cxn ang="0">
                  <a:pos x="T2" y="T3"/>
                </a:cxn>
                <a:cxn ang="0">
                  <a:pos x="T4" y="T5"/>
                </a:cxn>
                <a:cxn ang="0">
                  <a:pos x="T6" y="T7"/>
                </a:cxn>
                <a:cxn ang="0">
                  <a:pos x="T8" y="T9"/>
                </a:cxn>
              </a:cxnLst>
              <a:rect l="0" t="0" r="r" b="b"/>
              <a:pathLst>
                <a:path w="136" h="101">
                  <a:moveTo>
                    <a:pt x="112" y="0"/>
                  </a:moveTo>
                  <a:cubicBezTo>
                    <a:pt x="136" y="61"/>
                    <a:pt x="136" y="61"/>
                    <a:pt x="136" y="61"/>
                  </a:cubicBezTo>
                  <a:cubicBezTo>
                    <a:pt x="13" y="101"/>
                    <a:pt x="13" y="101"/>
                    <a:pt x="13" y="101"/>
                  </a:cubicBezTo>
                  <a:cubicBezTo>
                    <a:pt x="0" y="53"/>
                    <a:pt x="0" y="53"/>
                    <a:pt x="0" y="53"/>
                  </a:cubicBezTo>
                  <a:cubicBezTo>
                    <a:pt x="40" y="40"/>
                    <a:pt x="78" y="22"/>
                    <a:pt x="112"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3" name="Freeform 24"/>
            <p:cNvSpPr/>
            <p:nvPr/>
          </p:nvSpPr>
          <p:spPr bwMode="auto">
            <a:xfrm>
              <a:off x="1771650" y="2786063"/>
              <a:ext cx="177800" cy="171450"/>
            </a:xfrm>
            <a:custGeom>
              <a:avLst/>
              <a:gdLst>
                <a:gd name="T0" fmla="*/ 90 w 132"/>
                <a:gd name="T1" fmla="*/ 0 h 127"/>
                <a:gd name="T2" fmla="*/ 132 w 132"/>
                <a:gd name="T3" fmla="*/ 51 h 127"/>
                <a:gd name="T4" fmla="*/ 27 w 132"/>
                <a:gd name="T5" fmla="*/ 127 h 127"/>
                <a:gd name="T6" fmla="*/ 0 w 132"/>
                <a:gd name="T7" fmla="*/ 85 h 127"/>
                <a:gd name="T8" fmla="*/ 90 w 132"/>
                <a:gd name="T9" fmla="*/ 0 h 127"/>
              </a:gdLst>
              <a:ahLst/>
              <a:cxnLst>
                <a:cxn ang="0">
                  <a:pos x="T0" y="T1"/>
                </a:cxn>
                <a:cxn ang="0">
                  <a:pos x="T2" y="T3"/>
                </a:cxn>
                <a:cxn ang="0">
                  <a:pos x="T4" y="T5"/>
                </a:cxn>
                <a:cxn ang="0">
                  <a:pos x="T6" y="T7"/>
                </a:cxn>
                <a:cxn ang="0">
                  <a:pos x="T8" y="T9"/>
                </a:cxn>
              </a:cxnLst>
              <a:rect l="0" t="0" r="r" b="b"/>
              <a:pathLst>
                <a:path w="132" h="127">
                  <a:moveTo>
                    <a:pt x="90" y="0"/>
                  </a:moveTo>
                  <a:cubicBezTo>
                    <a:pt x="132" y="51"/>
                    <a:pt x="132" y="51"/>
                    <a:pt x="132" y="51"/>
                  </a:cubicBezTo>
                  <a:cubicBezTo>
                    <a:pt x="27" y="127"/>
                    <a:pt x="27" y="127"/>
                    <a:pt x="27" y="127"/>
                  </a:cubicBezTo>
                  <a:cubicBezTo>
                    <a:pt x="0" y="85"/>
                    <a:pt x="0" y="85"/>
                    <a:pt x="0" y="85"/>
                  </a:cubicBezTo>
                  <a:cubicBezTo>
                    <a:pt x="33" y="60"/>
                    <a:pt x="64" y="32"/>
                    <a:pt x="90" y="0"/>
                  </a:cubicBez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144" name="Freeform 25"/>
            <p:cNvSpPr/>
            <p:nvPr/>
          </p:nvSpPr>
          <p:spPr bwMode="auto">
            <a:xfrm>
              <a:off x="1922463" y="2601913"/>
              <a:ext cx="153987" cy="188913"/>
            </a:xfrm>
            <a:custGeom>
              <a:avLst/>
              <a:gdLst>
                <a:gd name="T0" fmla="*/ 60 w 115"/>
                <a:gd name="T1" fmla="*/ 0 h 141"/>
                <a:gd name="T2" fmla="*/ 115 w 115"/>
                <a:gd name="T3" fmla="*/ 36 h 141"/>
                <a:gd name="T4" fmla="*/ 39 w 115"/>
                <a:gd name="T5" fmla="*/ 141 h 141"/>
                <a:gd name="T6" fmla="*/ 0 w 115"/>
                <a:gd name="T7" fmla="*/ 109 h 141"/>
                <a:gd name="T8" fmla="*/ 60 w 115"/>
                <a:gd name="T9" fmla="*/ 0 h 141"/>
              </a:gdLst>
              <a:ahLst/>
              <a:cxnLst>
                <a:cxn ang="0">
                  <a:pos x="T0" y="T1"/>
                </a:cxn>
                <a:cxn ang="0">
                  <a:pos x="T2" y="T3"/>
                </a:cxn>
                <a:cxn ang="0">
                  <a:pos x="T4" y="T5"/>
                </a:cxn>
                <a:cxn ang="0">
                  <a:pos x="T6" y="T7"/>
                </a:cxn>
                <a:cxn ang="0">
                  <a:pos x="T8" y="T9"/>
                </a:cxn>
              </a:cxnLst>
              <a:rect l="0" t="0" r="r" b="b"/>
              <a:pathLst>
                <a:path w="115" h="141">
                  <a:moveTo>
                    <a:pt x="60" y="0"/>
                  </a:moveTo>
                  <a:cubicBezTo>
                    <a:pt x="115" y="36"/>
                    <a:pt x="115" y="36"/>
                    <a:pt x="115" y="36"/>
                  </a:cubicBezTo>
                  <a:cubicBezTo>
                    <a:pt x="39" y="141"/>
                    <a:pt x="39" y="141"/>
                    <a:pt x="39" y="141"/>
                  </a:cubicBezTo>
                  <a:cubicBezTo>
                    <a:pt x="0" y="109"/>
                    <a:pt x="0" y="109"/>
                    <a:pt x="0" y="109"/>
                  </a:cubicBezTo>
                  <a:cubicBezTo>
                    <a:pt x="24" y="76"/>
                    <a:pt x="44" y="39"/>
                    <a:pt x="60"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5" name="Freeform 26"/>
            <p:cNvSpPr/>
            <p:nvPr/>
          </p:nvSpPr>
          <p:spPr bwMode="auto">
            <a:xfrm>
              <a:off x="2017713" y="2393950"/>
              <a:ext cx="117475" cy="188913"/>
            </a:xfrm>
            <a:custGeom>
              <a:avLst/>
              <a:gdLst>
                <a:gd name="T0" fmla="*/ 23 w 87"/>
                <a:gd name="T1" fmla="*/ 0 h 140"/>
                <a:gd name="T2" fmla="*/ 87 w 87"/>
                <a:gd name="T3" fmla="*/ 17 h 140"/>
                <a:gd name="T4" fmla="*/ 47 w 87"/>
                <a:gd name="T5" fmla="*/ 140 h 140"/>
                <a:gd name="T6" fmla="*/ 0 w 87"/>
                <a:gd name="T7" fmla="*/ 122 h 140"/>
                <a:gd name="T8" fmla="*/ 23 w 87"/>
                <a:gd name="T9" fmla="*/ 0 h 140"/>
              </a:gdLst>
              <a:ahLst/>
              <a:cxnLst>
                <a:cxn ang="0">
                  <a:pos x="T0" y="T1"/>
                </a:cxn>
                <a:cxn ang="0">
                  <a:pos x="T2" y="T3"/>
                </a:cxn>
                <a:cxn ang="0">
                  <a:pos x="T4" y="T5"/>
                </a:cxn>
                <a:cxn ang="0">
                  <a:pos x="T6" y="T7"/>
                </a:cxn>
                <a:cxn ang="0">
                  <a:pos x="T8" y="T9"/>
                </a:cxn>
              </a:cxnLst>
              <a:rect l="0" t="0" r="r" b="b"/>
              <a:pathLst>
                <a:path w="87" h="140">
                  <a:moveTo>
                    <a:pt x="23" y="0"/>
                  </a:moveTo>
                  <a:cubicBezTo>
                    <a:pt x="87" y="17"/>
                    <a:pt x="87" y="17"/>
                    <a:pt x="87" y="17"/>
                  </a:cubicBezTo>
                  <a:cubicBezTo>
                    <a:pt x="47" y="140"/>
                    <a:pt x="47" y="140"/>
                    <a:pt x="47" y="140"/>
                  </a:cubicBezTo>
                  <a:cubicBezTo>
                    <a:pt x="0" y="122"/>
                    <a:pt x="0" y="122"/>
                    <a:pt x="0" y="122"/>
                  </a:cubicBezTo>
                  <a:cubicBezTo>
                    <a:pt x="13" y="83"/>
                    <a:pt x="21" y="42"/>
                    <a:pt x="23" y="0"/>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6" name="Freeform 27"/>
            <p:cNvSpPr/>
            <p:nvPr/>
          </p:nvSpPr>
          <p:spPr bwMode="auto">
            <a:xfrm>
              <a:off x="2028825" y="2174875"/>
              <a:ext cx="88900" cy="174625"/>
            </a:xfrm>
            <a:custGeom>
              <a:avLst/>
              <a:gdLst>
                <a:gd name="T0" fmla="*/ 0 w 66"/>
                <a:gd name="T1" fmla="*/ 4 h 130"/>
                <a:gd name="T2" fmla="*/ 66 w 66"/>
                <a:gd name="T3" fmla="*/ 0 h 130"/>
                <a:gd name="T4" fmla="*/ 66 w 66"/>
                <a:gd name="T5" fmla="*/ 130 h 130"/>
                <a:gd name="T6" fmla="*/ 16 w 66"/>
                <a:gd name="T7" fmla="*/ 127 h 130"/>
                <a:gd name="T8" fmla="*/ 0 w 66"/>
                <a:gd name="T9" fmla="*/ 4 h 130"/>
              </a:gdLst>
              <a:ahLst/>
              <a:cxnLst>
                <a:cxn ang="0">
                  <a:pos x="T0" y="T1"/>
                </a:cxn>
                <a:cxn ang="0">
                  <a:pos x="T2" y="T3"/>
                </a:cxn>
                <a:cxn ang="0">
                  <a:pos x="T4" y="T5"/>
                </a:cxn>
                <a:cxn ang="0">
                  <a:pos x="T6" y="T7"/>
                </a:cxn>
                <a:cxn ang="0">
                  <a:pos x="T8" y="T9"/>
                </a:cxn>
              </a:cxnLst>
              <a:rect l="0" t="0" r="r" b="b"/>
              <a:pathLst>
                <a:path w="66" h="130">
                  <a:moveTo>
                    <a:pt x="0" y="4"/>
                  </a:moveTo>
                  <a:cubicBezTo>
                    <a:pt x="66" y="0"/>
                    <a:pt x="66" y="0"/>
                    <a:pt x="66" y="0"/>
                  </a:cubicBezTo>
                  <a:cubicBezTo>
                    <a:pt x="66" y="130"/>
                    <a:pt x="66" y="130"/>
                    <a:pt x="66" y="130"/>
                  </a:cubicBezTo>
                  <a:cubicBezTo>
                    <a:pt x="16" y="127"/>
                    <a:pt x="16" y="127"/>
                    <a:pt x="16" y="127"/>
                  </a:cubicBezTo>
                  <a:cubicBezTo>
                    <a:pt x="16" y="85"/>
                    <a:pt x="10" y="44"/>
                    <a:pt x="0" y="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7" name="Freeform 28"/>
            <p:cNvSpPr/>
            <p:nvPr/>
          </p:nvSpPr>
          <p:spPr bwMode="auto">
            <a:xfrm>
              <a:off x="1943100" y="1952625"/>
              <a:ext cx="138112" cy="182563"/>
            </a:xfrm>
            <a:custGeom>
              <a:avLst/>
              <a:gdLst>
                <a:gd name="T0" fmla="*/ 0 w 102"/>
                <a:gd name="T1" fmla="*/ 24 h 136"/>
                <a:gd name="T2" fmla="*/ 62 w 102"/>
                <a:gd name="T3" fmla="*/ 0 h 136"/>
                <a:gd name="T4" fmla="*/ 102 w 102"/>
                <a:gd name="T5" fmla="*/ 123 h 136"/>
                <a:gd name="T6" fmla="*/ 54 w 102"/>
                <a:gd name="T7" fmla="*/ 136 h 136"/>
                <a:gd name="T8" fmla="*/ 0 w 102"/>
                <a:gd name="T9" fmla="*/ 24 h 136"/>
              </a:gdLst>
              <a:ahLst/>
              <a:cxnLst>
                <a:cxn ang="0">
                  <a:pos x="T0" y="T1"/>
                </a:cxn>
                <a:cxn ang="0">
                  <a:pos x="T2" y="T3"/>
                </a:cxn>
                <a:cxn ang="0">
                  <a:pos x="T4" y="T5"/>
                </a:cxn>
                <a:cxn ang="0">
                  <a:pos x="T6" y="T7"/>
                </a:cxn>
                <a:cxn ang="0">
                  <a:pos x="T8" y="T9"/>
                </a:cxn>
              </a:cxnLst>
              <a:rect l="0" t="0" r="r" b="b"/>
              <a:pathLst>
                <a:path w="102" h="136">
                  <a:moveTo>
                    <a:pt x="0" y="24"/>
                  </a:moveTo>
                  <a:cubicBezTo>
                    <a:pt x="62" y="0"/>
                    <a:pt x="62" y="0"/>
                    <a:pt x="62" y="0"/>
                  </a:cubicBezTo>
                  <a:cubicBezTo>
                    <a:pt x="102" y="123"/>
                    <a:pt x="102" y="123"/>
                    <a:pt x="102" y="123"/>
                  </a:cubicBezTo>
                  <a:cubicBezTo>
                    <a:pt x="54" y="136"/>
                    <a:pt x="54" y="136"/>
                    <a:pt x="54" y="136"/>
                  </a:cubicBezTo>
                  <a:cubicBezTo>
                    <a:pt x="40" y="96"/>
                    <a:pt x="22" y="59"/>
                    <a:pt x="0" y="24"/>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8" name="Freeform 29"/>
            <p:cNvSpPr/>
            <p:nvPr/>
          </p:nvSpPr>
          <p:spPr bwMode="auto">
            <a:xfrm>
              <a:off x="1803400" y="1766888"/>
              <a:ext cx="171450" cy="177800"/>
            </a:xfrm>
            <a:custGeom>
              <a:avLst/>
              <a:gdLst>
                <a:gd name="T0" fmla="*/ 0 w 127"/>
                <a:gd name="T1" fmla="*/ 42 h 132"/>
                <a:gd name="T2" fmla="*/ 51 w 127"/>
                <a:gd name="T3" fmla="*/ 0 h 132"/>
                <a:gd name="T4" fmla="*/ 127 w 127"/>
                <a:gd name="T5" fmla="*/ 105 h 132"/>
                <a:gd name="T6" fmla="*/ 85 w 127"/>
                <a:gd name="T7" fmla="*/ 132 h 132"/>
                <a:gd name="T8" fmla="*/ 0 w 127"/>
                <a:gd name="T9" fmla="*/ 42 h 132"/>
              </a:gdLst>
              <a:ahLst/>
              <a:cxnLst>
                <a:cxn ang="0">
                  <a:pos x="T0" y="T1"/>
                </a:cxn>
                <a:cxn ang="0">
                  <a:pos x="T2" y="T3"/>
                </a:cxn>
                <a:cxn ang="0">
                  <a:pos x="T4" y="T5"/>
                </a:cxn>
                <a:cxn ang="0">
                  <a:pos x="T6" y="T7"/>
                </a:cxn>
                <a:cxn ang="0">
                  <a:pos x="T8" y="T9"/>
                </a:cxn>
              </a:cxnLst>
              <a:rect l="0" t="0" r="r" b="b"/>
              <a:pathLst>
                <a:path w="127" h="132">
                  <a:moveTo>
                    <a:pt x="0" y="42"/>
                  </a:moveTo>
                  <a:cubicBezTo>
                    <a:pt x="51" y="0"/>
                    <a:pt x="51" y="0"/>
                    <a:pt x="51" y="0"/>
                  </a:cubicBezTo>
                  <a:cubicBezTo>
                    <a:pt x="127" y="105"/>
                    <a:pt x="127" y="105"/>
                    <a:pt x="127" y="105"/>
                  </a:cubicBezTo>
                  <a:cubicBezTo>
                    <a:pt x="85" y="132"/>
                    <a:pt x="85" y="132"/>
                    <a:pt x="85" y="132"/>
                  </a:cubicBezTo>
                  <a:cubicBezTo>
                    <a:pt x="60" y="99"/>
                    <a:pt x="32" y="68"/>
                    <a:pt x="0" y="4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9" name="Freeform 30"/>
            <p:cNvSpPr/>
            <p:nvPr/>
          </p:nvSpPr>
          <p:spPr bwMode="auto">
            <a:xfrm>
              <a:off x="1617663" y="1639888"/>
              <a:ext cx="190500" cy="155575"/>
            </a:xfrm>
            <a:custGeom>
              <a:avLst/>
              <a:gdLst>
                <a:gd name="T0" fmla="*/ 0 w 141"/>
                <a:gd name="T1" fmla="*/ 55 h 115"/>
                <a:gd name="T2" fmla="*/ 36 w 141"/>
                <a:gd name="T3" fmla="*/ 0 h 115"/>
                <a:gd name="T4" fmla="*/ 141 w 141"/>
                <a:gd name="T5" fmla="*/ 76 h 115"/>
                <a:gd name="T6" fmla="*/ 109 w 141"/>
                <a:gd name="T7" fmla="*/ 115 h 115"/>
                <a:gd name="T8" fmla="*/ 0 w 141"/>
                <a:gd name="T9" fmla="*/ 55 h 115"/>
              </a:gdLst>
              <a:ahLst/>
              <a:cxnLst>
                <a:cxn ang="0">
                  <a:pos x="T0" y="T1"/>
                </a:cxn>
                <a:cxn ang="0">
                  <a:pos x="T2" y="T3"/>
                </a:cxn>
                <a:cxn ang="0">
                  <a:pos x="T4" y="T5"/>
                </a:cxn>
                <a:cxn ang="0">
                  <a:pos x="T6" y="T7"/>
                </a:cxn>
                <a:cxn ang="0">
                  <a:pos x="T8" y="T9"/>
                </a:cxn>
              </a:cxnLst>
              <a:rect l="0" t="0" r="r" b="b"/>
              <a:pathLst>
                <a:path w="141" h="115">
                  <a:moveTo>
                    <a:pt x="0" y="55"/>
                  </a:moveTo>
                  <a:cubicBezTo>
                    <a:pt x="36" y="0"/>
                    <a:pt x="36" y="0"/>
                    <a:pt x="36" y="0"/>
                  </a:cubicBezTo>
                  <a:cubicBezTo>
                    <a:pt x="141" y="76"/>
                    <a:pt x="141" y="76"/>
                    <a:pt x="141" y="76"/>
                  </a:cubicBezTo>
                  <a:cubicBezTo>
                    <a:pt x="109" y="115"/>
                    <a:pt x="109" y="115"/>
                    <a:pt x="109" y="115"/>
                  </a:cubicBezTo>
                  <a:cubicBezTo>
                    <a:pt x="76" y="91"/>
                    <a:pt x="39" y="71"/>
                    <a:pt x="0" y="55"/>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50" name="Freeform 32"/>
            <p:cNvSpPr/>
            <p:nvPr/>
          </p:nvSpPr>
          <p:spPr bwMode="auto">
            <a:xfrm>
              <a:off x="1190625" y="1600200"/>
              <a:ext cx="176212" cy="88900"/>
            </a:xfrm>
            <a:custGeom>
              <a:avLst/>
              <a:gdLst>
                <a:gd name="T0" fmla="*/ 0 w 130"/>
                <a:gd name="T1" fmla="*/ 0 h 66"/>
                <a:gd name="T2" fmla="*/ 130 w 130"/>
                <a:gd name="T3" fmla="*/ 0 h 66"/>
                <a:gd name="T4" fmla="*/ 127 w 130"/>
                <a:gd name="T5" fmla="*/ 50 h 66"/>
                <a:gd name="T6" fmla="*/ 4 w 130"/>
                <a:gd name="T7" fmla="*/ 66 h 66"/>
                <a:gd name="T8" fmla="*/ 0 w 130"/>
                <a:gd name="T9" fmla="*/ 0 h 66"/>
              </a:gdLst>
              <a:ahLst/>
              <a:cxnLst>
                <a:cxn ang="0">
                  <a:pos x="T0" y="T1"/>
                </a:cxn>
                <a:cxn ang="0">
                  <a:pos x="T2" y="T3"/>
                </a:cxn>
                <a:cxn ang="0">
                  <a:pos x="T4" y="T5"/>
                </a:cxn>
                <a:cxn ang="0">
                  <a:pos x="T6" y="T7"/>
                </a:cxn>
                <a:cxn ang="0">
                  <a:pos x="T8" y="T9"/>
                </a:cxn>
              </a:cxnLst>
              <a:rect l="0" t="0" r="r" b="b"/>
              <a:pathLst>
                <a:path w="130" h="66">
                  <a:moveTo>
                    <a:pt x="0" y="0"/>
                  </a:moveTo>
                  <a:cubicBezTo>
                    <a:pt x="130" y="0"/>
                    <a:pt x="130" y="0"/>
                    <a:pt x="130" y="0"/>
                  </a:cubicBezTo>
                  <a:cubicBezTo>
                    <a:pt x="127" y="50"/>
                    <a:pt x="127" y="50"/>
                    <a:pt x="127" y="50"/>
                  </a:cubicBezTo>
                  <a:cubicBezTo>
                    <a:pt x="85" y="50"/>
                    <a:pt x="43" y="56"/>
                    <a:pt x="4" y="66"/>
                  </a:cubicBezTo>
                  <a:lnTo>
                    <a:pt x="0" y="0"/>
                  </a:lnTo>
                  <a:close/>
                </a:path>
              </a:pathLst>
            </a:custGeom>
            <a:solidFill>
              <a:schemeClr val="bg1">
                <a:lumMod val="85000"/>
              </a:schemeClr>
            </a:solidFill>
            <a:ln>
              <a:noFill/>
            </a:ln>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30"/>
                                        </p:tgtEl>
                                        <p:attrNameLst>
                                          <p:attrName>style.visibility</p:attrName>
                                        </p:attrNameLst>
                                      </p:cBhvr>
                                      <p:to>
                                        <p:strVal val="visible"/>
                                      </p:to>
                                    </p:set>
                                    <p:anim calcmode="lin" valueType="num">
                                      <p:cBhvr additive="base">
                                        <p:cTn id="41" dur="250" fill="hold"/>
                                        <p:tgtEl>
                                          <p:spTgt spid="130"/>
                                        </p:tgtEl>
                                        <p:attrNameLst>
                                          <p:attrName>ppt_x</p:attrName>
                                        </p:attrNameLst>
                                      </p:cBhvr>
                                      <p:tavLst>
                                        <p:tav tm="0">
                                          <p:val>
                                            <p:strVal val="#ppt_x"/>
                                          </p:val>
                                        </p:tav>
                                        <p:tav tm="100000">
                                          <p:val>
                                            <p:strVal val="#ppt_x"/>
                                          </p:val>
                                        </p:tav>
                                      </p:tavLst>
                                    </p:anim>
                                    <p:anim calcmode="lin" valueType="num">
                                      <p:cBhvr additive="base">
                                        <p:cTn id="42" dur="250" fill="hold"/>
                                        <p:tgtEl>
                                          <p:spTgt spid="130"/>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250" fill="hold"/>
                                        <p:tgtEl>
                                          <p:spTgt spid="8"/>
                                        </p:tgtEl>
                                        <p:attrNameLst>
                                          <p:attrName>ppt_x</p:attrName>
                                        </p:attrNameLst>
                                      </p:cBhvr>
                                      <p:tavLst>
                                        <p:tav tm="0">
                                          <p:val>
                                            <p:strVal val="#ppt_x"/>
                                          </p:val>
                                        </p:tav>
                                        <p:tav tm="100000">
                                          <p:val>
                                            <p:strVal val="#ppt_x"/>
                                          </p:val>
                                        </p:tav>
                                      </p:tavLst>
                                    </p:anim>
                                    <p:anim calcmode="lin" valueType="num">
                                      <p:cBhvr additive="base">
                                        <p:cTn id="47" dur="250" fill="hold"/>
                                        <p:tgtEl>
                                          <p:spTgt spid="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250" fill="hold"/>
                                        <p:tgtEl>
                                          <p:spTgt spid="9"/>
                                        </p:tgtEl>
                                        <p:attrNameLst>
                                          <p:attrName>ppt_x</p:attrName>
                                        </p:attrNameLst>
                                      </p:cBhvr>
                                      <p:tavLst>
                                        <p:tav tm="0">
                                          <p:val>
                                            <p:strVal val="#ppt_x"/>
                                          </p:val>
                                        </p:tav>
                                        <p:tav tm="100000">
                                          <p:val>
                                            <p:strVal val="#ppt_x"/>
                                          </p:val>
                                        </p:tav>
                                      </p:tavLst>
                                    </p:anim>
                                    <p:anim calcmode="lin" valueType="num">
                                      <p:cBhvr additive="base">
                                        <p:cTn id="52" dur="250" fill="hold"/>
                                        <p:tgtEl>
                                          <p:spTgt spid="9"/>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
                                        </p:tgtEl>
                                        <p:attrNameLst>
                                          <p:attrName>style.visibility</p:attrName>
                                        </p:attrNameLst>
                                      </p:cBhvr>
                                      <p:to>
                                        <p:strVal val="visible"/>
                                      </p:to>
                                    </p:set>
                                    <p:anim calcmode="lin" valueType="num">
                                      <p:cBhvr additive="base">
                                        <p:cTn id="56" dur="250" fill="hold"/>
                                        <p:tgtEl>
                                          <p:spTgt spid="4"/>
                                        </p:tgtEl>
                                        <p:attrNameLst>
                                          <p:attrName>ppt_x</p:attrName>
                                        </p:attrNameLst>
                                      </p:cBhvr>
                                      <p:tavLst>
                                        <p:tav tm="0">
                                          <p:val>
                                            <p:strVal val="#ppt_x"/>
                                          </p:val>
                                        </p:tav>
                                        <p:tav tm="100000">
                                          <p:val>
                                            <p:strVal val="#ppt_x"/>
                                          </p:val>
                                        </p:tav>
                                      </p:tavLst>
                                    </p:anim>
                                    <p:anim calcmode="lin" valueType="num">
                                      <p:cBhvr additive="base">
                                        <p:cTn id="57" dur="250" fill="hold"/>
                                        <p:tgtEl>
                                          <p:spTgt spid="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250" fill="hold"/>
                                        <p:tgtEl>
                                          <p:spTgt spid="11"/>
                                        </p:tgtEl>
                                        <p:attrNameLst>
                                          <p:attrName>ppt_x</p:attrName>
                                        </p:attrNameLst>
                                      </p:cBhvr>
                                      <p:tavLst>
                                        <p:tav tm="0">
                                          <p:val>
                                            <p:strVal val="#ppt_x"/>
                                          </p:val>
                                        </p:tav>
                                        <p:tav tm="100000">
                                          <p:val>
                                            <p:strVal val="#ppt_x"/>
                                          </p:val>
                                        </p:tav>
                                      </p:tavLst>
                                    </p:anim>
                                    <p:anim calcmode="lin" valueType="num">
                                      <p:cBhvr additive="base">
                                        <p:cTn id="62" dur="250" fill="hold"/>
                                        <p:tgtEl>
                                          <p:spTgt spid="11"/>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12"/>
                                        </p:tgtEl>
                                        <p:attrNameLst>
                                          <p:attrName>style.visibility</p:attrName>
                                        </p:attrNameLst>
                                      </p:cBhvr>
                                      <p:to>
                                        <p:strVal val="visible"/>
                                      </p:to>
                                    </p:set>
                                    <p:anim calcmode="lin" valueType="num">
                                      <p:cBhvr additive="base">
                                        <p:cTn id="66" dur="250" fill="hold"/>
                                        <p:tgtEl>
                                          <p:spTgt spid="12"/>
                                        </p:tgtEl>
                                        <p:attrNameLst>
                                          <p:attrName>ppt_x</p:attrName>
                                        </p:attrNameLst>
                                      </p:cBhvr>
                                      <p:tavLst>
                                        <p:tav tm="0">
                                          <p:val>
                                            <p:strVal val="#ppt_x"/>
                                          </p:val>
                                        </p:tav>
                                        <p:tav tm="100000">
                                          <p:val>
                                            <p:strVal val="#ppt_x"/>
                                          </p:val>
                                        </p:tav>
                                      </p:tavLst>
                                    </p:anim>
                                    <p:anim calcmode="lin" valueType="num">
                                      <p:cBhvr additive="base">
                                        <p:cTn id="67" dur="250" fill="hold"/>
                                        <p:tgtEl>
                                          <p:spTgt spid="12"/>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250" fill="hold"/>
                                        <p:tgtEl>
                                          <p:spTgt spid="5"/>
                                        </p:tgtEl>
                                        <p:attrNameLst>
                                          <p:attrName>ppt_x</p:attrName>
                                        </p:attrNameLst>
                                      </p:cBhvr>
                                      <p:tavLst>
                                        <p:tav tm="0">
                                          <p:val>
                                            <p:strVal val="#ppt_x"/>
                                          </p:val>
                                        </p:tav>
                                        <p:tav tm="100000">
                                          <p:val>
                                            <p:strVal val="#ppt_x"/>
                                          </p:val>
                                        </p:tav>
                                      </p:tavLst>
                                    </p:anim>
                                    <p:anim calcmode="lin" valueType="num">
                                      <p:cBhvr additive="base">
                                        <p:cTn id="72" dur="250" fill="hold"/>
                                        <p:tgtEl>
                                          <p:spTgt spid="5"/>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additive="base">
                                        <p:cTn id="76" dur="250" fill="hold"/>
                                        <p:tgtEl>
                                          <p:spTgt spid="14"/>
                                        </p:tgtEl>
                                        <p:attrNameLst>
                                          <p:attrName>ppt_x</p:attrName>
                                        </p:attrNameLst>
                                      </p:cBhvr>
                                      <p:tavLst>
                                        <p:tav tm="0">
                                          <p:val>
                                            <p:strVal val="#ppt_x"/>
                                          </p:val>
                                        </p:tav>
                                        <p:tav tm="100000">
                                          <p:val>
                                            <p:strVal val="#ppt_x"/>
                                          </p:val>
                                        </p:tav>
                                      </p:tavLst>
                                    </p:anim>
                                    <p:anim calcmode="lin" valueType="num">
                                      <p:cBhvr additive="base">
                                        <p:cTn id="77" dur="250" fill="hold"/>
                                        <p:tgtEl>
                                          <p:spTgt spid="14"/>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250" fill="hold"/>
                                        <p:tgtEl>
                                          <p:spTgt spid="15"/>
                                        </p:tgtEl>
                                        <p:attrNameLst>
                                          <p:attrName>ppt_x</p:attrName>
                                        </p:attrNameLst>
                                      </p:cBhvr>
                                      <p:tavLst>
                                        <p:tav tm="0">
                                          <p:val>
                                            <p:strVal val="#ppt_x"/>
                                          </p:val>
                                        </p:tav>
                                        <p:tav tm="100000">
                                          <p:val>
                                            <p:strVal val="#ppt_x"/>
                                          </p:val>
                                        </p:tav>
                                      </p:tavLst>
                                    </p:anim>
                                    <p:anim calcmode="lin" valueType="num">
                                      <p:cBhvr additive="base">
                                        <p:cTn id="82" dur="250" fill="hold"/>
                                        <p:tgtEl>
                                          <p:spTgt spid="1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6"/>
                                        </p:tgtEl>
                                        <p:attrNameLst>
                                          <p:attrName>style.visibility</p:attrName>
                                        </p:attrNameLst>
                                      </p:cBhvr>
                                      <p:to>
                                        <p:strVal val="visible"/>
                                      </p:to>
                                    </p:set>
                                    <p:anim calcmode="lin" valueType="num">
                                      <p:cBhvr additive="base">
                                        <p:cTn id="86" dur="250" fill="hold"/>
                                        <p:tgtEl>
                                          <p:spTgt spid="6"/>
                                        </p:tgtEl>
                                        <p:attrNameLst>
                                          <p:attrName>ppt_x</p:attrName>
                                        </p:attrNameLst>
                                      </p:cBhvr>
                                      <p:tavLst>
                                        <p:tav tm="0">
                                          <p:val>
                                            <p:strVal val="#ppt_x"/>
                                          </p:val>
                                        </p:tav>
                                        <p:tav tm="100000">
                                          <p:val>
                                            <p:strVal val="#ppt_x"/>
                                          </p:val>
                                        </p:tav>
                                      </p:tavLst>
                                    </p:anim>
                                    <p:anim calcmode="lin" valueType="num">
                                      <p:cBhvr additive="base">
                                        <p:cTn id="87" dur="250" fill="hold"/>
                                        <p:tgtEl>
                                          <p:spTgt spid="6"/>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additive="base">
                                        <p:cTn id="91" dur="250" fill="hold"/>
                                        <p:tgtEl>
                                          <p:spTgt spid="17"/>
                                        </p:tgtEl>
                                        <p:attrNameLst>
                                          <p:attrName>ppt_x</p:attrName>
                                        </p:attrNameLst>
                                      </p:cBhvr>
                                      <p:tavLst>
                                        <p:tav tm="0">
                                          <p:val>
                                            <p:strVal val="#ppt_x"/>
                                          </p:val>
                                        </p:tav>
                                        <p:tav tm="100000">
                                          <p:val>
                                            <p:strVal val="#ppt_x"/>
                                          </p:val>
                                        </p:tav>
                                      </p:tavLst>
                                    </p:anim>
                                    <p:anim calcmode="lin" valueType="num">
                                      <p:cBhvr additive="base">
                                        <p:cTn id="92" dur="250" fill="hold"/>
                                        <p:tgtEl>
                                          <p:spTgt spid="17"/>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18"/>
                                        </p:tgtEl>
                                        <p:attrNameLst>
                                          <p:attrName>style.visibility</p:attrName>
                                        </p:attrNameLst>
                                      </p:cBhvr>
                                      <p:to>
                                        <p:strVal val="visible"/>
                                      </p:to>
                                    </p:set>
                                    <p:anim calcmode="lin" valueType="num">
                                      <p:cBhvr additive="base">
                                        <p:cTn id="96" dur="250" fill="hold"/>
                                        <p:tgtEl>
                                          <p:spTgt spid="18"/>
                                        </p:tgtEl>
                                        <p:attrNameLst>
                                          <p:attrName>ppt_x</p:attrName>
                                        </p:attrNameLst>
                                      </p:cBhvr>
                                      <p:tavLst>
                                        <p:tav tm="0">
                                          <p:val>
                                            <p:strVal val="#ppt_x"/>
                                          </p:val>
                                        </p:tav>
                                        <p:tav tm="100000">
                                          <p:val>
                                            <p:strVal val="#ppt_x"/>
                                          </p:val>
                                        </p:tav>
                                      </p:tavLst>
                                    </p:anim>
                                    <p:anim calcmode="lin" valueType="num">
                                      <p:cBhvr additive="base">
                                        <p:cTn id="97" dur="25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p:bldP spid="9" grpId="0"/>
      <p:bldP spid="11" grpId="0"/>
      <p:bldP spid="12" grpId="0"/>
      <p:bldP spid="14" grpId="0"/>
      <p:bldP spid="15" grpId="0"/>
      <p:bldP spid="17" grpId="0"/>
      <p:bldP spid="18"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Financial Performance</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8" name="Freeform 5"/>
          <p:cNvSpPr/>
          <p:nvPr/>
        </p:nvSpPr>
        <p:spPr bwMode="auto">
          <a:xfrm>
            <a:off x="483201" y="2343150"/>
            <a:ext cx="1055861" cy="761999"/>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1565784" y="1581150"/>
            <a:ext cx="1055861" cy="15240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2623618" y="1962148"/>
            <a:ext cx="1055861" cy="1143001"/>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3679479" y="1657350"/>
            <a:ext cx="1055861" cy="1447800"/>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5"/>
          <p:cNvSpPr/>
          <p:nvPr/>
        </p:nvSpPr>
        <p:spPr bwMode="auto">
          <a:xfrm>
            <a:off x="4735339" y="2035174"/>
            <a:ext cx="1055861" cy="1069975"/>
          </a:xfrm>
          <a:custGeom>
            <a:avLst/>
            <a:gdLst>
              <a:gd name="T0" fmla="*/ 0 w 803"/>
              <a:gd name="T1" fmla="*/ 892 h 892"/>
              <a:gd name="T2" fmla="*/ 803 w 803"/>
              <a:gd name="T3" fmla="*/ 888 h 892"/>
              <a:gd name="T4" fmla="*/ 397 w 803"/>
              <a:gd name="T5" fmla="*/ 0 h 892"/>
              <a:gd name="T6" fmla="*/ 0 w 803"/>
              <a:gd name="T7" fmla="*/ 892 h 892"/>
            </a:gdLst>
            <a:ahLst/>
            <a:cxnLst>
              <a:cxn ang="0">
                <a:pos x="T0" y="T1"/>
              </a:cxn>
              <a:cxn ang="0">
                <a:pos x="T2" y="T3"/>
              </a:cxn>
              <a:cxn ang="0">
                <a:pos x="T4" y="T5"/>
              </a:cxn>
              <a:cxn ang="0">
                <a:pos x="T6" y="T7"/>
              </a:cxn>
            </a:cxnLst>
            <a:rect l="0" t="0" r="r" b="b"/>
            <a:pathLst>
              <a:path w="803" h="892">
                <a:moveTo>
                  <a:pt x="0" y="892"/>
                </a:moveTo>
                <a:cubicBezTo>
                  <a:pt x="803" y="888"/>
                  <a:pt x="803" y="888"/>
                  <a:pt x="803" y="888"/>
                </a:cubicBezTo>
                <a:cubicBezTo>
                  <a:pt x="616" y="756"/>
                  <a:pt x="631" y="17"/>
                  <a:pt x="397" y="0"/>
                </a:cubicBezTo>
                <a:cubicBezTo>
                  <a:pt x="140" y="28"/>
                  <a:pt x="202" y="734"/>
                  <a:pt x="0" y="892"/>
                </a:cubicBezTo>
                <a:close/>
              </a:path>
            </a:pathLst>
          </a:custGeom>
          <a:solidFill>
            <a:srgbClr val="45C1A4"/>
          </a:solidFill>
          <a:ln>
            <a:noFill/>
          </a:ln>
        </p:spPr>
        <p:txBody>
          <a:bodyPr vert="horz" wrap="square" lIns="91440" tIns="45720" rIns="91440" bIns="45720" numCol="1" anchor="t" anchorCtr="0" compatLnSpc="1"/>
          <a:lstStyle/>
          <a:p>
            <a:endParaRPr lang="en-US"/>
          </a:p>
        </p:txBody>
      </p:sp>
      <p:cxnSp>
        <p:nvCxnSpPr>
          <p:cNvPr id="14" name="Straight Connector 13"/>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Text Box 10"/>
          <p:cNvSpPr txBox="1">
            <a:spLocks noChangeArrowheads="1"/>
          </p:cNvSpPr>
          <p:nvPr/>
        </p:nvSpPr>
        <p:spPr bwMode="auto">
          <a:xfrm>
            <a:off x="457200"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New Technology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p:txBody>
      </p:sp>
      <p:sp>
        <p:nvSpPr>
          <p:cNvPr id="17" name="Text Box 10"/>
          <p:cNvSpPr txBox="1">
            <a:spLocks noChangeArrowheads="1"/>
          </p:cNvSpPr>
          <p:nvPr/>
        </p:nvSpPr>
        <p:spPr bwMode="auto">
          <a:xfrm>
            <a:off x="3359888" y="3573527"/>
            <a:ext cx="2659912" cy="1177245"/>
          </a:xfrm>
          <a:prstGeom prst="rect">
            <a:avLst/>
          </a:prstGeom>
          <a:noFill/>
          <a:ln w="9525">
            <a:noFill/>
            <a:miter lim="800000"/>
          </a:ln>
        </p:spPr>
        <p:txBody>
          <a:bodyPr wrap="square" lIns="45720" tIns="22860" rIns="45720" bIns="22860">
            <a:spAutoFit/>
          </a:bodyPr>
          <a:lstStyle/>
          <a:p>
            <a:pP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Revaluation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 risus. Nullam eu tempor purus.</a:t>
            </a:r>
          </a:p>
        </p:txBody>
      </p:sp>
      <p:sp>
        <p:nvSpPr>
          <p:cNvPr id="18" name="Text Box 7"/>
          <p:cNvSpPr txBox="1">
            <a:spLocks noChangeArrowheads="1"/>
          </p:cNvSpPr>
          <p:nvPr/>
        </p:nvSpPr>
        <p:spPr bwMode="auto">
          <a:xfrm>
            <a:off x="182308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85%</a:t>
            </a:r>
          </a:p>
        </p:txBody>
      </p:sp>
      <p:sp>
        <p:nvSpPr>
          <p:cNvPr id="19" name="Text Box 7"/>
          <p:cNvSpPr txBox="1">
            <a:spLocks noChangeArrowheads="1"/>
          </p:cNvSpPr>
          <p:nvPr/>
        </p:nvSpPr>
        <p:spPr bwMode="auto">
          <a:xfrm>
            <a:off x="2884968"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70%</a:t>
            </a:r>
          </a:p>
        </p:txBody>
      </p:sp>
      <p:sp>
        <p:nvSpPr>
          <p:cNvPr id="20" name="Text Box 7"/>
          <p:cNvSpPr txBox="1">
            <a:spLocks noChangeArrowheads="1"/>
          </p:cNvSpPr>
          <p:nvPr/>
        </p:nvSpPr>
        <p:spPr bwMode="auto">
          <a:xfrm>
            <a:off x="394082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78%</a:t>
            </a:r>
          </a:p>
        </p:txBody>
      </p:sp>
      <p:sp>
        <p:nvSpPr>
          <p:cNvPr id="21" name="Text Box 7"/>
          <p:cNvSpPr txBox="1">
            <a:spLocks noChangeArrowheads="1"/>
          </p:cNvSpPr>
          <p:nvPr/>
        </p:nvSpPr>
        <p:spPr bwMode="auto">
          <a:xfrm>
            <a:off x="4996689"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60%</a:t>
            </a:r>
          </a:p>
        </p:txBody>
      </p:sp>
      <p:sp>
        <p:nvSpPr>
          <p:cNvPr id="22" name="Text Box 7"/>
          <p:cNvSpPr txBox="1">
            <a:spLocks noChangeArrowheads="1"/>
          </p:cNvSpPr>
          <p:nvPr/>
        </p:nvSpPr>
        <p:spPr bwMode="auto">
          <a:xfrm>
            <a:off x="744551" y="2655216"/>
            <a:ext cx="533159" cy="353943"/>
          </a:xfrm>
          <a:prstGeom prst="rect">
            <a:avLst/>
          </a:prstGeom>
          <a:noFill/>
          <a:ln w="9525">
            <a:noFill/>
            <a:miter lim="800000"/>
          </a:ln>
        </p:spPr>
        <p:txBody>
          <a:bodyPr wrap="none" lIns="45720" tIns="22860" rIns="45720" bIns="22860">
            <a:spAutoFit/>
          </a:bodyPr>
          <a:lstStyle/>
          <a:p>
            <a:pPr algn="ctr" defTabSz="1087755"/>
            <a:r>
              <a:rPr lang="en-CA" sz="20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45%</a:t>
            </a:r>
          </a:p>
        </p:txBody>
      </p:sp>
      <p:sp>
        <p:nvSpPr>
          <p:cNvPr id="24" name="Text Box 7"/>
          <p:cNvSpPr txBox="1">
            <a:spLocks noChangeArrowheads="1"/>
          </p:cNvSpPr>
          <p:nvPr/>
        </p:nvSpPr>
        <p:spPr bwMode="auto">
          <a:xfrm>
            <a:off x="768155"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2011</a:t>
            </a:r>
          </a:p>
        </p:txBody>
      </p:sp>
      <p:sp>
        <p:nvSpPr>
          <p:cNvPr id="25" name="Text Box 7"/>
          <p:cNvSpPr txBox="1">
            <a:spLocks noChangeArrowheads="1"/>
          </p:cNvSpPr>
          <p:nvPr/>
        </p:nvSpPr>
        <p:spPr bwMode="auto">
          <a:xfrm>
            <a:off x="1876780"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2012</a:t>
            </a:r>
          </a:p>
        </p:txBody>
      </p:sp>
      <p:sp>
        <p:nvSpPr>
          <p:cNvPr id="26" name="Text Box 7"/>
          <p:cNvSpPr txBox="1">
            <a:spLocks noChangeArrowheads="1"/>
          </p:cNvSpPr>
          <p:nvPr/>
        </p:nvSpPr>
        <p:spPr bwMode="auto">
          <a:xfrm>
            <a:off x="2926564"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2013</a:t>
            </a:r>
          </a:p>
        </p:txBody>
      </p:sp>
      <p:sp>
        <p:nvSpPr>
          <p:cNvPr id="27" name="Text Box 7"/>
          <p:cNvSpPr txBox="1">
            <a:spLocks noChangeArrowheads="1"/>
          </p:cNvSpPr>
          <p:nvPr/>
        </p:nvSpPr>
        <p:spPr bwMode="auto">
          <a:xfrm>
            <a:off x="3994528"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2014</a:t>
            </a:r>
          </a:p>
        </p:txBody>
      </p:sp>
      <p:sp>
        <p:nvSpPr>
          <p:cNvPr id="28" name="Text Box 7"/>
          <p:cNvSpPr txBox="1">
            <a:spLocks noChangeArrowheads="1"/>
          </p:cNvSpPr>
          <p:nvPr/>
        </p:nvSpPr>
        <p:spPr bwMode="auto">
          <a:xfrm>
            <a:off x="5050389" y="3161080"/>
            <a:ext cx="425759" cy="261610"/>
          </a:xfrm>
          <a:prstGeom prst="rect">
            <a:avLst/>
          </a:prstGeom>
          <a:noFill/>
          <a:ln w="9525">
            <a:noFill/>
            <a:miter lim="800000"/>
          </a:ln>
        </p:spPr>
        <p:txBody>
          <a:bodyPr wrap="none" lIns="45720" tIns="22860" rIns="45720" bIns="22860">
            <a:spAutoFit/>
          </a:bodyPr>
          <a:lstStyle/>
          <a:p>
            <a:pPr algn="ctr" defTabSz="1087755"/>
            <a:r>
              <a:rPr lang="en-CA" sz="1400" spc="-150" smtClean="0">
                <a:solidFill>
                  <a:srgbClr val="45C1A4"/>
                </a:solidFill>
                <a:latin typeface="Open Sans Light" panose="020B0306030504020204" pitchFamily="34" charset="0"/>
                <a:ea typeface="Open Sans Light" panose="020B0306030504020204" pitchFamily="34" charset="0"/>
                <a:cs typeface="Open Sans Light" panose="020B0306030504020204" pitchFamily="34" charset="0"/>
              </a:rPr>
              <a:t>2015</a:t>
            </a:r>
          </a:p>
        </p:txBody>
      </p:sp>
      <p:sp>
        <p:nvSpPr>
          <p:cNvPr id="32" name="Rectangle 9"/>
          <p:cNvSpPr>
            <a:spLocks noChangeArrowheads="1"/>
          </p:cNvSpPr>
          <p:nvPr/>
        </p:nvSpPr>
        <p:spPr bwMode="auto">
          <a:xfrm>
            <a:off x="655478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3" name="Rectangle 10"/>
          <p:cNvSpPr>
            <a:spLocks noChangeArrowheads="1"/>
          </p:cNvSpPr>
          <p:nvPr/>
        </p:nvSpPr>
        <p:spPr bwMode="auto">
          <a:xfrm>
            <a:off x="676116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4" name="Rectangle 11"/>
          <p:cNvSpPr>
            <a:spLocks noChangeArrowheads="1"/>
          </p:cNvSpPr>
          <p:nvPr/>
        </p:nvSpPr>
        <p:spPr bwMode="auto">
          <a:xfrm>
            <a:off x="697230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5" name="Rectangle 12"/>
          <p:cNvSpPr>
            <a:spLocks noChangeArrowheads="1"/>
          </p:cNvSpPr>
          <p:nvPr/>
        </p:nvSpPr>
        <p:spPr bwMode="auto">
          <a:xfrm>
            <a:off x="7178675"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6" name="Rectangle 13"/>
          <p:cNvSpPr>
            <a:spLocks noChangeArrowheads="1"/>
          </p:cNvSpPr>
          <p:nvPr/>
        </p:nvSpPr>
        <p:spPr bwMode="auto">
          <a:xfrm>
            <a:off x="7386638"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7" name="Rectangle 14"/>
          <p:cNvSpPr>
            <a:spLocks noChangeArrowheads="1"/>
          </p:cNvSpPr>
          <p:nvPr/>
        </p:nvSpPr>
        <p:spPr bwMode="auto">
          <a:xfrm>
            <a:off x="7593013" y="2563111"/>
            <a:ext cx="161925"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8" name="Rectangle 15"/>
          <p:cNvSpPr>
            <a:spLocks noChangeArrowheads="1"/>
          </p:cNvSpPr>
          <p:nvPr/>
        </p:nvSpPr>
        <p:spPr bwMode="auto">
          <a:xfrm>
            <a:off x="7804150" y="2563111"/>
            <a:ext cx="160338" cy="238125"/>
          </a:xfrm>
          <a:prstGeom prst="rect">
            <a:avLst/>
          </a:prstGeom>
          <a:solidFill>
            <a:srgbClr val="45C1A4"/>
          </a:solidFill>
          <a:ln>
            <a:noFill/>
          </a:ln>
        </p:spPr>
        <p:txBody>
          <a:bodyPr vert="horz" wrap="square" lIns="91440" tIns="45720" rIns="91440" bIns="45720" numCol="1" anchor="t" anchorCtr="0" compatLnSpc="1"/>
          <a:lstStyle/>
          <a:p>
            <a:endParaRPr lang="en-US"/>
          </a:p>
        </p:txBody>
      </p:sp>
      <p:sp>
        <p:nvSpPr>
          <p:cNvPr id="39" name="Rectangle 16"/>
          <p:cNvSpPr>
            <a:spLocks noChangeArrowheads="1"/>
          </p:cNvSpPr>
          <p:nvPr/>
        </p:nvSpPr>
        <p:spPr bwMode="auto">
          <a:xfrm>
            <a:off x="8010525"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0" name="Rectangle 17"/>
          <p:cNvSpPr>
            <a:spLocks noChangeArrowheads="1"/>
          </p:cNvSpPr>
          <p:nvPr/>
        </p:nvSpPr>
        <p:spPr bwMode="auto">
          <a:xfrm>
            <a:off x="8208963"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1" name="Rectangle 18"/>
          <p:cNvSpPr>
            <a:spLocks noChangeArrowheads="1"/>
          </p:cNvSpPr>
          <p:nvPr/>
        </p:nvSpPr>
        <p:spPr bwMode="auto">
          <a:xfrm>
            <a:off x="8415338" y="2563111"/>
            <a:ext cx="161925" cy="238125"/>
          </a:xfrm>
          <a:prstGeom prst="rect">
            <a:avLst/>
          </a:prstGeom>
          <a:solidFill>
            <a:schemeClr val="bg1">
              <a:lumMod val="85000"/>
            </a:schemeClr>
          </a:solidFill>
          <a:ln>
            <a:noFill/>
          </a:ln>
        </p:spPr>
        <p:txBody>
          <a:bodyPr vert="horz" wrap="square" lIns="91440" tIns="45720" rIns="91440" bIns="45720" numCol="1" anchor="t" anchorCtr="0" compatLnSpc="1"/>
          <a:lstStyle/>
          <a:p>
            <a:endParaRPr lang="en-US"/>
          </a:p>
        </p:txBody>
      </p:sp>
      <p:grpSp>
        <p:nvGrpSpPr>
          <p:cNvPr id="52" name="Group 51"/>
          <p:cNvGrpSpPr/>
          <p:nvPr/>
        </p:nvGrpSpPr>
        <p:grpSpPr>
          <a:xfrm>
            <a:off x="6996039" y="1581150"/>
            <a:ext cx="1041400" cy="842260"/>
            <a:chOff x="941388" y="803275"/>
            <a:chExt cx="506413" cy="409575"/>
          </a:xfrm>
          <a:solidFill>
            <a:srgbClr val="45C1A4"/>
          </a:solidFill>
        </p:grpSpPr>
        <p:sp>
          <p:nvSpPr>
            <p:cNvPr id="5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0" name="Text Box 10"/>
          <p:cNvSpPr txBox="1">
            <a:spLocks noChangeArrowheads="1"/>
          </p:cNvSpPr>
          <p:nvPr/>
        </p:nvSpPr>
        <p:spPr bwMode="auto">
          <a:xfrm>
            <a:off x="6570028" y="2952750"/>
            <a:ext cx="2007235" cy="1792798"/>
          </a:xfrm>
          <a:prstGeom prst="rect">
            <a:avLst/>
          </a:prstGeom>
          <a:noFill/>
          <a:ln w="9525">
            <a:noFill/>
            <a:miter lim="800000"/>
          </a:ln>
        </p:spPr>
        <p:txBody>
          <a:bodyPr wrap="square" lIns="45720" tIns="22860" rIns="45720" bIns="22860">
            <a:spAutoFit/>
          </a:bodyPr>
          <a:lstStyle/>
          <a:p>
            <a:pPr defTabSz="1087755"/>
            <a:r>
              <a:rPr lang="en-US" sz="4000" smtClean="0">
                <a:solidFill>
                  <a:srgbClr val="45C1A4"/>
                </a:solidFill>
                <a:latin typeface="Open Sans" panose="020B0606030504020204" pitchFamily="34" charset="0"/>
                <a:ea typeface="Open Sans" panose="020B0606030504020204" pitchFamily="34" charset="0"/>
                <a:cs typeface="Open Sans" panose="020B0606030504020204" pitchFamily="34" charset="0"/>
              </a:rPr>
              <a:t>70%</a:t>
            </a:r>
          </a:p>
          <a:p>
            <a:pP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Property Assets</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Nullam eu </a:t>
            </a:r>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eu tempor purus. Nunc a leo magna, sit amet consequat.</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250" fill="hold"/>
                                        <p:tgtEl>
                                          <p:spTgt spid="8"/>
                                        </p:tgtEl>
                                        <p:attrNameLst>
                                          <p:attrName>ppt_x</p:attrName>
                                        </p:attrNameLst>
                                      </p:cBhvr>
                                      <p:tavLst>
                                        <p:tav tm="0">
                                          <p:val>
                                            <p:strVal val="#ppt_x"/>
                                          </p:val>
                                        </p:tav>
                                        <p:tav tm="100000">
                                          <p:val>
                                            <p:strVal val="#ppt_x"/>
                                          </p:val>
                                        </p:tav>
                                      </p:tavLst>
                                    </p:anim>
                                    <p:anim calcmode="lin" valueType="num">
                                      <p:cBhvr additive="base">
                                        <p:cTn id="42" dur="25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additive="base">
                                        <p:cTn id="46" dur="250" fill="hold"/>
                                        <p:tgtEl>
                                          <p:spTgt spid="22"/>
                                        </p:tgtEl>
                                        <p:attrNameLst>
                                          <p:attrName>ppt_x</p:attrName>
                                        </p:attrNameLst>
                                      </p:cBhvr>
                                      <p:tavLst>
                                        <p:tav tm="0">
                                          <p:val>
                                            <p:strVal val="#ppt_x"/>
                                          </p:val>
                                        </p:tav>
                                        <p:tav tm="100000">
                                          <p:val>
                                            <p:strVal val="#ppt_x"/>
                                          </p:val>
                                        </p:tav>
                                      </p:tavLst>
                                    </p:anim>
                                    <p:anim calcmode="lin" valueType="num">
                                      <p:cBhvr additive="base">
                                        <p:cTn id="47" dur="250" fill="hold"/>
                                        <p:tgtEl>
                                          <p:spTgt spid="22"/>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250" fill="hold"/>
                                        <p:tgtEl>
                                          <p:spTgt spid="24"/>
                                        </p:tgtEl>
                                        <p:attrNameLst>
                                          <p:attrName>ppt_x</p:attrName>
                                        </p:attrNameLst>
                                      </p:cBhvr>
                                      <p:tavLst>
                                        <p:tav tm="0">
                                          <p:val>
                                            <p:strVal val="#ppt_x"/>
                                          </p:val>
                                        </p:tav>
                                        <p:tav tm="100000">
                                          <p:val>
                                            <p:strVal val="#ppt_x"/>
                                          </p:val>
                                        </p:tav>
                                      </p:tavLst>
                                    </p:anim>
                                    <p:anim calcmode="lin" valueType="num">
                                      <p:cBhvr additive="base">
                                        <p:cTn id="52" dur="250" fill="hold"/>
                                        <p:tgtEl>
                                          <p:spTgt spid="24"/>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additive="base">
                                        <p:cTn id="56" dur="250" fill="hold"/>
                                        <p:tgtEl>
                                          <p:spTgt spid="9"/>
                                        </p:tgtEl>
                                        <p:attrNameLst>
                                          <p:attrName>ppt_x</p:attrName>
                                        </p:attrNameLst>
                                      </p:cBhvr>
                                      <p:tavLst>
                                        <p:tav tm="0">
                                          <p:val>
                                            <p:strVal val="#ppt_x"/>
                                          </p:val>
                                        </p:tav>
                                        <p:tav tm="100000">
                                          <p:val>
                                            <p:strVal val="#ppt_x"/>
                                          </p:val>
                                        </p:tav>
                                      </p:tavLst>
                                    </p:anim>
                                    <p:anim calcmode="lin" valueType="num">
                                      <p:cBhvr additive="base">
                                        <p:cTn id="57" dur="250" fill="hold"/>
                                        <p:tgtEl>
                                          <p:spTgt spid="9"/>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250" fill="hold"/>
                                        <p:tgtEl>
                                          <p:spTgt spid="18"/>
                                        </p:tgtEl>
                                        <p:attrNameLst>
                                          <p:attrName>ppt_x</p:attrName>
                                        </p:attrNameLst>
                                      </p:cBhvr>
                                      <p:tavLst>
                                        <p:tav tm="0">
                                          <p:val>
                                            <p:strVal val="#ppt_x"/>
                                          </p:val>
                                        </p:tav>
                                        <p:tav tm="100000">
                                          <p:val>
                                            <p:strVal val="#ppt_x"/>
                                          </p:val>
                                        </p:tav>
                                      </p:tavLst>
                                    </p:anim>
                                    <p:anim calcmode="lin" valueType="num">
                                      <p:cBhvr additive="base">
                                        <p:cTn id="62" dur="250" fill="hold"/>
                                        <p:tgtEl>
                                          <p:spTgt spid="1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additive="base">
                                        <p:cTn id="66" dur="250" fill="hold"/>
                                        <p:tgtEl>
                                          <p:spTgt spid="25"/>
                                        </p:tgtEl>
                                        <p:attrNameLst>
                                          <p:attrName>ppt_x</p:attrName>
                                        </p:attrNameLst>
                                      </p:cBhvr>
                                      <p:tavLst>
                                        <p:tav tm="0">
                                          <p:val>
                                            <p:strVal val="#ppt_x"/>
                                          </p:val>
                                        </p:tav>
                                        <p:tav tm="100000">
                                          <p:val>
                                            <p:strVal val="#ppt_x"/>
                                          </p:val>
                                        </p:tav>
                                      </p:tavLst>
                                    </p:anim>
                                    <p:anim calcmode="lin" valueType="num">
                                      <p:cBhvr additive="base">
                                        <p:cTn id="67" dur="250" fill="hold"/>
                                        <p:tgtEl>
                                          <p:spTgt spid="25"/>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250" fill="hold"/>
                                        <p:tgtEl>
                                          <p:spTgt spid="10"/>
                                        </p:tgtEl>
                                        <p:attrNameLst>
                                          <p:attrName>ppt_x</p:attrName>
                                        </p:attrNameLst>
                                      </p:cBhvr>
                                      <p:tavLst>
                                        <p:tav tm="0">
                                          <p:val>
                                            <p:strVal val="#ppt_x"/>
                                          </p:val>
                                        </p:tav>
                                        <p:tav tm="100000">
                                          <p:val>
                                            <p:strVal val="#ppt_x"/>
                                          </p:val>
                                        </p:tav>
                                      </p:tavLst>
                                    </p:anim>
                                    <p:anim calcmode="lin" valueType="num">
                                      <p:cBhvr additive="base">
                                        <p:cTn id="72" dur="250" fill="hold"/>
                                        <p:tgtEl>
                                          <p:spTgt spid="1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19"/>
                                        </p:tgtEl>
                                        <p:attrNameLst>
                                          <p:attrName>style.visibility</p:attrName>
                                        </p:attrNameLst>
                                      </p:cBhvr>
                                      <p:to>
                                        <p:strVal val="visible"/>
                                      </p:to>
                                    </p:set>
                                    <p:anim calcmode="lin" valueType="num">
                                      <p:cBhvr additive="base">
                                        <p:cTn id="76" dur="250" fill="hold"/>
                                        <p:tgtEl>
                                          <p:spTgt spid="19"/>
                                        </p:tgtEl>
                                        <p:attrNameLst>
                                          <p:attrName>ppt_x</p:attrName>
                                        </p:attrNameLst>
                                      </p:cBhvr>
                                      <p:tavLst>
                                        <p:tav tm="0">
                                          <p:val>
                                            <p:strVal val="#ppt_x"/>
                                          </p:val>
                                        </p:tav>
                                        <p:tav tm="100000">
                                          <p:val>
                                            <p:strVal val="#ppt_x"/>
                                          </p:val>
                                        </p:tav>
                                      </p:tavLst>
                                    </p:anim>
                                    <p:anim calcmode="lin" valueType="num">
                                      <p:cBhvr additive="base">
                                        <p:cTn id="77" dur="250" fill="hold"/>
                                        <p:tgtEl>
                                          <p:spTgt spid="19"/>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6"/>
                                        </p:tgtEl>
                                        <p:attrNameLst>
                                          <p:attrName>style.visibility</p:attrName>
                                        </p:attrNameLst>
                                      </p:cBhvr>
                                      <p:to>
                                        <p:strVal val="visible"/>
                                      </p:to>
                                    </p:set>
                                    <p:anim calcmode="lin" valueType="num">
                                      <p:cBhvr additive="base">
                                        <p:cTn id="81" dur="250" fill="hold"/>
                                        <p:tgtEl>
                                          <p:spTgt spid="26"/>
                                        </p:tgtEl>
                                        <p:attrNameLst>
                                          <p:attrName>ppt_x</p:attrName>
                                        </p:attrNameLst>
                                      </p:cBhvr>
                                      <p:tavLst>
                                        <p:tav tm="0">
                                          <p:val>
                                            <p:strVal val="#ppt_x"/>
                                          </p:val>
                                        </p:tav>
                                        <p:tav tm="100000">
                                          <p:val>
                                            <p:strVal val="#ppt_x"/>
                                          </p:val>
                                        </p:tav>
                                      </p:tavLst>
                                    </p:anim>
                                    <p:anim calcmode="lin" valueType="num">
                                      <p:cBhvr additive="base">
                                        <p:cTn id="82" dur="250" fill="hold"/>
                                        <p:tgtEl>
                                          <p:spTgt spid="2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additive="base">
                                        <p:cTn id="86" dur="250" fill="hold"/>
                                        <p:tgtEl>
                                          <p:spTgt spid="11"/>
                                        </p:tgtEl>
                                        <p:attrNameLst>
                                          <p:attrName>ppt_x</p:attrName>
                                        </p:attrNameLst>
                                      </p:cBhvr>
                                      <p:tavLst>
                                        <p:tav tm="0">
                                          <p:val>
                                            <p:strVal val="#ppt_x"/>
                                          </p:val>
                                        </p:tav>
                                        <p:tav tm="100000">
                                          <p:val>
                                            <p:strVal val="#ppt_x"/>
                                          </p:val>
                                        </p:tav>
                                      </p:tavLst>
                                    </p:anim>
                                    <p:anim calcmode="lin" valueType="num">
                                      <p:cBhvr additive="base">
                                        <p:cTn id="87" dur="250" fill="hold"/>
                                        <p:tgtEl>
                                          <p:spTgt spid="11"/>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250" fill="hold"/>
                                        <p:tgtEl>
                                          <p:spTgt spid="20"/>
                                        </p:tgtEl>
                                        <p:attrNameLst>
                                          <p:attrName>ppt_x</p:attrName>
                                        </p:attrNameLst>
                                      </p:cBhvr>
                                      <p:tavLst>
                                        <p:tav tm="0">
                                          <p:val>
                                            <p:strVal val="#ppt_x"/>
                                          </p:val>
                                        </p:tav>
                                        <p:tav tm="100000">
                                          <p:val>
                                            <p:strVal val="#ppt_x"/>
                                          </p:val>
                                        </p:tav>
                                      </p:tavLst>
                                    </p:anim>
                                    <p:anim calcmode="lin" valueType="num">
                                      <p:cBhvr additive="base">
                                        <p:cTn id="92" dur="250" fill="hold"/>
                                        <p:tgtEl>
                                          <p:spTgt spid="2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250" fill="hold"/>
                                        <p:tgtEl>
                                          <p:spTgt spid="27"/>
                                        </p:tgtEl>
                                        <p:attrNameLst>
                                          <p:attrName>ppt_x</p:attrName>
                                        </p:attrNameLst>
                                      </p:cBhvr>
                                      <p:tavLst>
                                        <p:tav tm="0">
                                          <p:val>
                                            <p:strVal val="#ppt_x"/>
                                          </p:val>
                                        </p:tav>
                                        <p:tav tm="100000">
                                          <p:val>
                                            <p:strVal val="#ppt_x"/>
                                          </p:val>
                                        </p:tav>
                                      </p:tavLst>
                                    </p:anim>
                                    <p:anim calcmode="lin" valueType="num">
                                      <p:cBhvr additive="base">
                                        <p:cTn id="97" dur="250" fill="hold"/>
                                        <p:tgtEl>
                                          <p:spTgt spid="27"/>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250" fill="hold"/>
                                        <p:tgtEl>
                                          <p:spTgt spid="12"/>
                                        </p:tgtEl>
                                        <p:attrNameLst>
                                          <p:attrName>ppt_x</p:attrName>
                                        </p:attrNameLst>
                                      </p:cBhvr>
                                      <p:tavLst>
                                        <p:tav tm="0">
                                          <p:val>
                                            <p:strVal val="#ppt_x"/>
                                          </p:val>
                                        </p:tav>
                                        <p:tav tm="100000">
                                          <p:val>
                                            <p:strVal val="#ppt_x"/>
                                          </p:val>
                                        </p:tav>
                                      </p:tavLst>
                                    </p:anim>
                                    <p:anim calcmode="lin" valueType="num">
                                      <p:cBhvr additive="base">
                                        <p:cTn id="102" dur="250" fill="hold"/>
                                        <p:tgtEl>
                                          <p:spTgt spid="1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21"/>
                                        </p:tgtEl>
                                        <p:attrNameLst>
                                          <p:attrName>style.visibility</p:attrName>
                                        </p:attrNameLst>
                                      </p:cBhvr>
                                      <p:to>
                                        <p:strVal val="visible"/>
                                      </p:to>
                                    </p:set>
                                    <p:anim calcmode="lin" valueType="num">
                                      <p:cBhvr additive="base">
                                        <p:cTn id="106" dur="250" fill="hold"/>
                                        <p:tgtEl>
                                          <p:spTgt spid="21"/>
                                        </p:tgtEl>
                                        <p:attrNameLst>
                                          <p:attrName>ppt_x</p:attrName>
                                        </p:attrNameLst>
                                      </p:cBhvr>
                                      <p:tavLst>
                                        <p:tav tm="0">
                                          <p:val>
                                            <p:strVal val="#ppt_x"/>
                                          </p:val>
                                        </p:tav>
                                        <p:tav tm="100000">
                                          <p:val>
                                            <p:strVal val="#ppt_x"/>
                                          </p:val>
                                        </p:tav>
                                      </p:tavLst>
                                    </p:anim>
                                    <p:anim calcmode="lin" valueType="num">
                                      <p:cBhvr additive="base">
                                        <p:cTn id="107" dur="250" fill="hold"/>
                                        <p:tgtEl>
                                          <p:spTgt spid="2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8"/>
                                        </p:tgtEl>
                                        <p:attrNameLst>
                                          <p:attrName>style.visibility</p:attrName>
                                        </p:attrNameLst>
                                      </p:cBhvr>
                                      <p:to>
                                        <p:strVal val="visible"/>
                                      </p:to>
                                    </p:set>
                                    <p:anim calcmode="lin" valueType="num">
                                      <p:cBhvr additive="base">
                                        <p:cTn id="111" dur="250" fill="hold"/>
                                        <p:tgtEl>
                                          <p:spTgt spid="28"/>
                                        </p:tgtEl>
                                        <p:attrNameLst>
                                          <p:attrName>ppt_x</p:attrName>
                                        </p:attrNameLst>
                                      </p:cBhvr>
                                      <p:tavLst>
                                        <p:tav tm="0">
                                          <p:val>
                                            <p:strVal val="#ppt_x"/>
                                          </p:val>
                                        </p:tav>
                                        <p:tav tm="100000">
                                          <p:val>
                                            <p:strVal val="#ppt_x"/>
                                          </p:val>
                                        </p:tav>
                                      </p:tavLst>
                                    </p:anim>
                                    <p:anim calcmode="lin" valueType="num">
                                      <p:cBhvr additive="base">
                                        <p:cTn id="112" dur="250" fill="hold"/>
                                        <p:tgtEl>
                                          <p:spTgt spid="28"/>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16"/>
                                        </p:tgtEl>
                                        <p:attrNameLst>
                                          <p:attrName>style.visibility</p:attrName>
                                        </p:attrNameLst>
                                      </p:cBhvr>
                                      <p:to>
                                        <p:strVal val="visible"/>
                                      </p:to>
                                    </p:set>
                                    <p:anim calcmode="lin" valueType="num">
                                      <p:cBhvr additive="base">
                                        <p:cTn id="116" dur="250" fill="hold"/>
                                        <p:tgtEl>
                                          <p:spTgt spid="16"/>
                                        </p:tgtEl>
                                        <p:attrNameLst>
                                          <p:attrName>ppt_x</p:attrName>
                                        </p:attrNameLst>
                                      </p:cBhvr>
                                      <p:tavLst>
                                        <p:tav tm="0">
                                          <p:val>
                                            <p:strVal val="#ppt_x"/>
                                          </p:val>
                                        </p:tav>
                                        <p:tav tm="100000">
                                          <p:val>
                                            <p:strVal val="#ppt_x"/>
                                          </p:val>
                                        </p:tav>
                                      </p:tavLst>
                                    </p:anim>
                                    <p:anim calcmode="lin" valueType="num">
                                      <p:cBhvr additive="base">
                                        <p:cTn id="117" dur="250" fill="hold"/>
                                        <p:tgtEl>
                                          <p:spTgt spid="16"/>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17"/>
                                        </p:tgtEl>
                                        <p:attrNameLst>
                                          <p:attrName>style.visibility</p:attrName>
                                        </p:attrNameLst>
                                      </p:cBhvr>
                                      <p:to>
                                        <p:strVal val="visible"/>
                                      </p:to>
                                    </p:set>
                                    <p:anim calcmode="lin" valueType="num">
                                      <p:cBhvr additive="base">
                                        <p:cTn id="121" dur="250" fill="hold"/>
                                        <p:tgtEl>
                                          <p:spTgt spid="17"/>
                                        </p:tgtEl>
                                        <p:attrNameLst>
                                          <p:attrName>ppt_x</p:attrName>
                                        </p:attrNameLst>
                                      </p:cBhvr>
                                      <p:tavLst>
                                        <p:tav tm="0">
                                          <p:val>
                                            <p:strVal val="#ppt_x"/>
                                          </p:val>
                                        </p:tav>
                                        <p:tav tm="100000">
                                          <p:val>
                                            <p:strVal val="#ppt_x"/>
                                          </p:val>
                                        </p:tav>
                                      </p:tavLst>
                                    </p:anim>
                                    <p:anim calcmode="lin" valueType="num">
                                      <p:cBhvr additive="base">
                                        <p:cTn id="122" dur="250" fill="hold"/>
                                        <p:tgtEl>
                                          <p:spTgt spid="17"/>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nodeType="afterEffect">
                                  <p:stCondLst>
                                    <p:cond delay="0"/>
                                  </p:stCondLst>
                                  <p:childTnLst>
                                    <p:set>
                                      <p:cBhvr>
                                        <p:cTn id="125" dur="1" fill="hold">
                                          <p:stCondLst>
                                            <p:cond delay="0"/>
                                          </p:stCondLst>
                                        </p:cTn>
                                        <p:tgtEl>
                                          <p:spTgt spid="14"/>
                                        </p:tgtEl>
                                        <p:attrNameLst>
                                          <p:attrName>style.visibility</p:attrName>
                                        </p:attrNameLst>
                                      </p:cBhvr>
                                      <p:to>
                                        <p:strVal val="visible"/>
                                      </p:to>
                                    </p:set>
                                    <p:anim calcmode="lin" valueType="num">
                                      <p:cBhvr additive="base">
                                        <p:cTn id="126" dur="250" fill="hold"/>
                                        <p:tgtEl>
                                          <p:spTgt spid="14"/>
                                        </p:tgtEl>
                                        <p:attrNameLst>
                                          <p:attrName>ppt_x</p:attrName>
                                        </p:attrNameLst>
                                      </p:cBhvr>
                                      <p:tavLst>
                                        <p:tav tm="0">
                                          <p:val>
                                            <p:strVal val="#ppt_x"/>
                                          </p:val>
                                        </p:tav>
                                        <p:tav tm="100000">
                                          <p:val>
                                            <p:strVal val="#ppt_x"/>
                                          </p:val>
                                        </p:tav>
                                      </p:tavLst>
                                    </p:anim>
                                    <p:anim calcmode="lin" valueType="num">
                                      <p:cBhvr additive="base">
                                        <p:cTn id="127" dur="250" fill="hold"/>
                                        <p:tgtEl>
                                          <p:spTgt spid="14"/>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52"/>
                                        </p:tgtEl>
                                        <p:attrNameLst>
                                          <p:attrName>style.visibility</p:attrName>
                                        </p:attrNameLst>
                                      </p:cBhvr>
                                      <p:to>
                                        <p:strVal val="visible"/>
                                      </p:to>
                                    </p:set>
                                    <p:anim calcmode="lin" valueType="num">
                                      <p:cBhvr additive="base">
                                        <p:cTn id="131" dur="250" fill="hold"/>
                                        <p:tgtEl>
                                          <p:spTgt spid="52"/>
                                        </p:tgtEl>
                                        <p:attrNameLst>
                                          <p:attrName>ppt_x</p:attrName>
                                        </p:attrNameLst>
                                      </p:cBhvr>
                                      <p:tavLst>
                                        <p:tav tm="0">
                                          <p:val>
                                            <p:strVal val="#ppt_x"/>
                                          </p:val>
                                        </p:tav>
                                        <p:tav tm="100000">
                                          <p:val>
                                            <p:strVal val="#ppt_x"/>
                                          </p:val>
                                        </p:tav>
                                      </p:tavLst>
                                    </p:anim>
                                    <p:anim calcmode="lin" valueType="num">
                                      <p:cBhvr additive="base">
                                        <p:cTn id="132" dur="250" fill="hold"/>
                                        <p:tgtEl>
                                          <p:spTgt spid="5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32"/>
                                        </p:tgtEl>
                                        <p:attrNameLst>
                                          <p:attrName>style.visibility</p:attrName>
                                        </p:attrNameLst>
                                      </p:cBhvr>
                                      <p:to>
                                        <p:strVal val="visible"/>
                                      </p:to>
                                    </p:set>
                                    <p:anim calcmode="lin" valueType="num">
                                      <p:cBhvr additive="base">
                                        <p:cTn id="136" dur="250" fill="hold"/>
                                        <p:tgtEl>
                                          <p:spTgt spid="32"/>
                                        </p:tgtEl>
                                        <p:attrNameLst>
                                          <p:attrName>ppt_x</p:attrName>
                                        </p:attrNameLst>
                                      </p:cBhvr>
                                      <p:tavLst>
                                        <p:tav tm="0">
                                          <p:val>
                                            <p:strVal val="#ppt_x"/>
                                          </p:val>
                                        </p:tav>
                                        <p:tav tm="100000">
                                          <p:val>
                                            <p:strVal val="#ppt_x"/>
                                          </p:val>
                                        </p:tav>
                                      </p:tavLst>
                                    </p:anim>
                                    <p:anim calcmode="lin" valueType="num">
                                      <p:cBhvr additive="base">
                                        <p:cTn id="137" dur="250" fill="hold"/>
                                        <p:tgtEl>
                                          <p:spTgt spid="32"/>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33"/>
                                        </p:tgtEl>
                                        <p:attrNameLst>
                                          <p:attrName>style.visibility</p:attrName>
                                        </p:attrNameLst>
                                      </p:cBhvr>
                                      <p:to>
                                        <p:strVal val="visible"/>
                                      </p:to>
                                    </p:set>
                                    <p:anim calcmode="lin" valueType="num">
                                      <p:cBhvr additive="base">
                                        <p:cTn id="141" dur="250" fill="hold"/>
                                        <p:tgtEl>
                                          <p:spTgt spid="33"/>
                                        </p:tgtEl>
                                        <p:attrNameLst>
                                          <p:attrName>ppt_x</p:attrName>
                                        </p:attrNameLst>
                                      </p:cBhvr>
                                      <p:tavLst>
                                        <p:tav tm="0">
                                          <p:val>
                                            <p:strVal val="#ppt_x"/>
                                          </p:val>
                                        </p:tav>
                                        <p:tav tm="100000">
                                          <p:val>
                                            <p:strVal val="#ppt_x"/>
                                          </p:val>
                                        </p:tav>
                                      </p:tavLst>
                                    </p:anim>
                                    <p:anim calcmode="lin" valueType="num">
                                      <p:cBhvr additive="base">
                                        <p:cTn id="142" dur="250" fill="hold"/>
                                        <p:tgtEl>
                                          <p:spTgt spid="33"/>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34"/>
                                        </p:tgtEl>
                                        <p:attrNameLst>
                                          <p:attrName>style.visibility</p:attrName>
                                        </p:attrNameLst>
                                      </p:cBhvr>
                                      <p:to>
                                        <p:strVal val="visible"/>
                                      </p:to>
                                    </p:set>
                                    <p:anim calcmode="lin" valueType="num">
                                      <p:cBhvr additive="base">
                                        <p:cTn id="146" dur="250" fill="hold"/>
                                        <p:tgtEl>
                                          <p:spTgt spid="34"/>
                                        </p:tgtEl>
                                        <p:attrNameLst>
                                          <p:attrName>ppt_x</p:attrName>
                                        </p:attrNameLst>
                                      </p:cBhvr>
                                      <p:tavLst>
                                        <p:tav tm="0">
                                          <p:val>
                                            <p:strVal val="#ppt_x"/>
                                          </p:val>
                                        </p:tav>
                                        <p:tav tm="100000">
                                          <p:val>
                                            <p:strVal val="#ppt_x"/>
                                          </p:val>
                                        </p:tav>
                                      </p:tavLst>
                                    </p:anim>
                                    <p:anim calcmode="lin" valueType="num">
                                      <p:cBhvr additive="base">
                                        <p:cTn id="147" dur="250" fill="hold"/>
                                        <p:tgtEl>
                                          <p:spTgt spid="34"/>
                                        </p:tgtEl>
                                        <p:attrNameLst>
                                          <p:attrName>ppt_y</p:attrName>
                                        </p:attrNameLst>
                                      </p:cBhvr>
                                      <p:tavLst>
                                        <p:tav tm="0">
                                          <p:val>
                                            <p:strVal val="1+#ppt_h/2"/>
                                          </p:val>
                                        </p:tav>
                                        <p:tav tm="100000">
                                          <p:val>
                                            <p:strVal val="#ppt_y"/>
                                          </p:val>
                                        </p:tav>
                                      </p:tavLst>
                                    </p:anim>
                                  </p:childTnLst>
                                </p:cTn>
                              </p:par>
                            </p:childTnLst>
                          </p:cTn>
                        </p:par>
                        <p:par>
                          <p:cTn id="148" fill="hold">
                            <p:stCondLst>
                              <p:cond delay="13000"/>
                            </p:stCondLst>
                            <p:childTnLst>
                              <p:par>
                                <p:cTn id="149" presetID="2" presetClass="entr" presetSubtype="4" fill="hold" grpId="0" nodeType="afterEffect">
                                  <p:stCondLst>
                                    <p:cond delay="0"/>
                                  </p:stCondLst>
                                  <p:childTnLst>
                                    <p:set>
                                      <p:cBhvr>
                                        <p:cTn id="150" dur="1" fill="hold">
                                          <p:stCondLst>
                                            <p:cond delay="0"/>
                                          </p:stCondLst>
                                        </p:cTn>
                                        <p:tgtEl>
                                          <p:spTgt spid="35"/>
                                        </p:tgtEl>
                                        <p:attrNameLst>
                                          <p:attrName>style.visibility</p:attrName>
                                        </p:attrNameLst>
                                      </p:cBhvr>
                                      <p:to>
                                        <p:strVal val="visible"/>
                                      </p:to>
                                    </p:set>
                                    <p:anim calcmode="lin" valueType="num">
                                      <p:cBhvr additive="base">
                                        <p:cTn id="151" dur="250" fill="hold"/>
                                        <p:tgtEl>
                                          <p:spTgt spid="35"/>
                                        </p:tgtEl>
                                        <p:attrNameLst>
                                          <p:attrName>ppt_x</p:attrName>
                                        </p:attrNameLst>
                                      </p:cBhvr>
                                      <p:tavLst>
                                        <p:tav tm="0">
                                          <p:val>
                                            <p:strVal val="#ppt_x"/>
                                          </p:val>
                                        </p:tav>
                                        <p:tav tm="100000">
                                          <p:val>
                                            <p:strVal val="#ppt_x"/>
                                          </p:val>
                                        </p:tav>
                                      </p:tavLst>
                                    </p:anim>
                                    <p:anim calcmode="lin" valueType="num">
                                      <p:cBhvr additive="base">
                                        <p:cTn id="152" dur="250" fill="hold"/>
                                        <p:tgtEl>
                                          <p:spTgt spid="35"/>
                                        </p:tgtEl>
                                        <p:attrNameLst>
                                          <p:attrName>ppt_y</p:attrName>
                                        </p:attrNameLst>
                                      </p:cBhvr>
                                      <p:tavLst>
                                        <p:tav tm="0">
                                          <p:val>
                                            <p:strVal val="1+#ppt_h/2"/>
                                          </p:val>
                                        </p:tav>
                                        <p:tav tm="100000">
                                          <p:val>
                                            <p:strVal val="#ppt_y"/>
                                          </p:val>
                                        </p:tav>
                                      </p:tavLst>
                                    </p:anim>
                                  </p:childTnLst>
                                </p:cTn>
                              </p:par>
                            </p:childTnLst>
                          </p:cTn>
                        </p:par>
                        <p:par>
                          <p:cTn id="153" fill="hold">
                            <p:stCondLst>
                              <p:cond delay="13500"/>
                            </p:stCondLst>
                            <p:childTnLst>
                              <p:par>
                                <p:cTn id="154" presetID="2" presetClass="entr" presetSubtype="4" fill="hold" grpId="0" nodeType="afterEffect">
                                  <p:stCondLst>
                                    <p:cond delay="0"/>
                                  </p:stCondLst>
                                  <p:childTnLst>
                                    <p:set>
                                      <p:cBhvr>
                                        <p:cTn id="155" dur="1" fill="hold">
                                          <p:stCondLst>
                                            <p:cond delay="0"/>
                                          </p:stCondLst>
                                        </p:cTn>
                                        <p:tgtEl>
                                          <p:spTgt spid="36"/>
                                        </p:tgtEl>
                                        <p:attrNameLst>
                                          <p:attrName>style.visibility</p:attrName>
                                        </p:attrNameLst>
                                      </p:cBhvr>
                                      <p:to>
                                        <p:strVal val="visible"/>
                                      </p:to>
                                    </p:set>
                                    <p:anim calcmode="lin" valueType="num">
                                      <p:cBhvr additive="base">
                                        <p:cTn id="156" dur="250" fill="hold"/>
                                        <p:tgtEl>
                                          <p:spTgt spid="36"/>
                                        </p:tgtEl>
                                        <p:attrNameLst>
                                          <p:attrName>ppt_x</p:attrName>
                                        </p:attrNameLst>
                                      </p:cBhvr>
                                      <p:tavLst>
                                        <p:tav tm="0">
                                          <p:val>
                                            <p:strVal val="#ppt_x"/>
                                          </p:val>
                                        </p:tav>
                                        <p:tav tm="100000">
                                          <p:val>
                                            <p:strVal val="#ppt_x"/>
                                          </p:val>
                                        </p:tav>
                                      </p:tavLst>
                                    </p:anim>
                                    <p:anim calcmode="lin" valueType="num">
                                      <p:cBhvr additive="base">
                                        <p:cTn id="157" dur="250" fill="hold"/>
                                        <p:tgtEl>
                                          <p:spTgt spid="36"/>
                                        </p:tgtEl>
                                        <p:attrNameLst>
                                          <p:attrName>ppt_y</p:attrName>
                                        </p:attrNameLst>
                                      </p:cBhvr>
                                      <p:tavLst>
                                        <p:tav tm="0">
                                          <p:val>
                                            <p:strVal val="1+#ppt_h/2"/>
                                          </p:val>
                                        </p:tav>
                                        <p:tav tm="100000">
                                          <p:val>
                                            <p:strVal val="#ppt_y"/>
                                          </p:val>
                                        </p:tav>
                                      </p:tavLst>
                                    </p:anim>
                                  </p:childTnLst>
                                </p:cTn>
                              </p:par>
                            </p:childTnLst>
                          </p:cTn>
                        </p:par>
                        <p:par>
                          <p:cTn id="158" fill="hold">
                            <p:stCondLst>
                              <p:cond delay="14000"/>
                            </p:stCondLst>
                            <p:childTnLst>
                              <p:par>
                                <p:cTn id="159" presetID="2" presetClass="entr" presetSubtype="4" fill="hold" grpId="0" nodeType="afterEffect">
                                  <p:stCondLst>
                                    <p:cond delay="0"/>
                                  </p:stCondLst>
                                  <p:childTnLst>
                                    <p:set>
                                      <p:cBhvr>
                                        <p:cTn id="160" dur="1" fill="hold">
                                          <p:stCondLst>
                                            <p:cond delay="0"/>
                                          </p:stCondLst>
                                        </p:cTn>
                                        <p:tgtEl>
                                          <p:spTgt spid="37"/>
                                        </p:tgtEl>
                                        <p:attrNameLst>
                                          <p:attrName>style.visibility</p:attrName>
                                        </p:attrNameLst>
                                      </p:cBhvr>
                                      <p:to>
                                        <p:strVal val="visible"/>
                                      </p:to>
                                    </p:set>
                                    <p:anim calcmode="lin" valueType="num">
                                      <p:cBhvr additive="base">
                                        <p:cTn id="161" dur="250" fill="hold"/>
                                        <p:tgtEl>
                                          <p:spTgt spid="37"/>
                                        </p:tgtEl>
                                        <p:attrNameLst>
                                          <p:attrName>ppt_x</p:attrName>
                                        </p:attrNameLst>
                                      </p:cBhvr>
                                      <p:tavLst>
                                        <p:tav tm="0">
                                          <p:val>
                                            <p:strVal val="#ppt_x"/>
                                          </p:val>
                                        </p:tav>
                                        <p:tav tm="100000">
                                          <p:val>
                                            <p:strVal val="#ppt_x"/>
                                          </p:val>
                                        </p:tav>
                                      </p:tavLst>
                                    </p:anim>
                                    <p:anim calcmode="lin" valueType="num">
                                      <p:cBhvr additive="base">
                                        <p:cTn id="162" dur="250" fill="hold"/>
                                        <p:tgtEl>
                                          <p:spTgt spid="37"/>
                                        </p:tgtEl>
                                        <p:attrNameLst>
                                          <p:attrName>ppt_y</p:attrName>
                                        </p:attrNameLst>
                                      </p:cBhvr>
                                      <p:tavLst>
                                        <p:tav tm="0">
                                          <p:val>
                                            <p:strVal val="1+#ppt_h/2"/>
                                          </p:val>
                                        </p:tav>
                                        <p:tav tm="100000">
                                          <p:val>
                                            <p:strVal val="#ppt_y"/>
                                          </p:val>
                                        </p:tav>
                                      </p:tavLst>
                                    </p:anim>
                                  </p:childTnLst>
                                </p:cTn>
                              </p:par>
                            </p:childTnLst>
                          </p:cTn>
                        </p:par>
                        <p:par>
                          <p:cTn id="163" fill="hold">
                            <p:stCondLst>
                              <p:cond delay="14500"/>
                            </p:stCondLst>
                            <p:childTnLst>
                              <p:par>
                                <p:cTn id="164" presetID="2" presetClass="entr" presetSubtype="4" fill="hold" grpId="0" nodeType="afterEffect">
                                  <p:stCondLst>
                                    <p:cond delay="0"/>
                                  </p:stCondLst>
                                  <p:childTnLst>
                                    <p:set>
                                      <p:cBhvr>
                                        <p:cTn id="165" dur="1" fill="hold">
                                          <p:stCondLst>
                                            <p:cond delay="0"/>
                                          </p:stCondLst>
                                        </p:cTn>
                                        <p:tgtEl>
                                          <p:spTgt spid="38"/>
                                        </p:tgtEl>
                                        <p:attrNameLst>
                                          <p:attrName>style.visibility</p:attrName>
                                        </p:attrNameLst>
                                      </p:cBhvr>
                                      <p:to>
                                        <p:strVal val="visible"/>
                                      </p:to>
                                    </p:set>
                                    <p:anim calcmode="lin" valueType="num">
                                      <p:cBhvr additive="base">
                                        <p:cTn id="166" dur="250" fill="hold"/>
                                        <p:tgtEl>
                                          <p:spTgt spid="38"/>
                                        </p:tgtEl>
                                        <p:attrNameLst>
                                          <p:attrName>ppt_x</p:attrName>
                                        </p:attrNameLst>
                                      </p:cBhvr>
                                      <p:tavLst>
                                        <p:tav tm="0">
                                          <p:val>
                                            <p:strVal val="#ppt_x"/>
                                          </p:val>
                                        </p:tav>
                                        <p:tav tm="100000">
                                          <p:val>
                                            <p:strVal val="#ppt_x"/>
                                          </p:val>
                                        </p:tav>
                                      </p:tavLst>
                                    </p:anim>
                                    <p:anim calcmode="lin" valueType="num">
                                      <p:cBhvr additive="base">
                                        <p:cTn id="167" dur="250" fill="hold"/>
                                        <p:tgtEl>
                                          <p:spTgt spid="38"/>
                                        </p:tgtEl>
                                        <p:attrNameLst>
                                          <p:attrName>ppt_y</p:attrName>
                                        </p:attrNameLst>
                                      </p:cBhvr>
                                      <p:tavLst>
                                        <p:tav tm="0">
                                          <p:val>
                                            <p:strVal val="1+#ppt_h/2"/>
                                          </p:val>
                                        </p:tav>
                                        <p:tav tm="100000">
                                          <p:val>
                                            <p:strVal val="#ppt_y"/>
                                          </p:val>
                                        </p:tav>
                                      </p:tavLst>
                                    </p:anim>
                                  </p:childTnLst>
                                </p:cTn>
                              </p:par>
                            </p:childTnLst>
                          </p:cTn>
                        </p:par>
                        <p:par>
                          <p:cTn id="168" fill="hold">
                            <p:stCondLst>
                              <p:cond delay="15000"/>
                            </p:stCondLst>
                            <p:childTnLst>
                              <p:par>
                                <p:cTn id="169" presetID="2" presetClass="entr" presetSubtype="4" fill="hold" grpId="0" nodeType="afterEffect">
                                  <p:stCondLst>
                                    <p:cond delay="0"/>
                                  </p:stCondLst>
                                  <p:childTnLst>
                                    <p:set>
                                      <p:cBhvr>
                                        <p:cTn id="170" dur="1" fill="hold">
                                          <p:stCondLst>
                                            <p:cond delay="0"/>
                                          </p:stCondLst>
                                        </p:cTn>
                                        <p:tgtEl>
                                          <p:spTgt spid="39"/>
                                        </p:tgtEl>
                                        <p:attrNameLst>
                                          <p:attrName>style.visibility</p:attrName>
                                        </p:attrNameLst>
                                      </p:cBhvr>
                                      <p:to>
                                        <p:strVal val="visible"/>
                                      </p:to>
                                    </p:set>
                                    <p:anim calcmode="lin" valueType="num">
                                      <p:cBhvr additive="base">
                                        <p:cTn id="171" dur="250" fill="hold"/>
                                        <p:tgtEl>
                                          <p:spTgt spid="39"/>
                                        </p:tgtEl>
                                        <p:attrNameLst>
                                          <p:attrName>ppt_x</p:attrName>
                                        </p:attrNameLst>
                                      </p:cBhvr>
                                      <p:tavLst>
                                        <p:tav tm="0">
                                          <p:val>
                                            <p:strVal val="#ppt_x"/>
                                          </p:val>
                                        </p:tav>
                                        <p:tav tm="100000">
                                          <p:val>
                                            <p:strVal val="#ppt_x"/>
                                          </p:val>
                                        </p:tav>
                                      </p:tavLst>
                                    </p:anim>
                                    <p:anim calcmode="lin" valueType="num">
                                      <p:cBhvr additive="base">
                                        <p:cTn id="172" dur="250" fill="hold"/>
                                        <p:tgtEl>
                                          <p:spTgt spid="39"/>
                                        </p:tgtEl>
                                        <p:attrNameLst>
                                          <p:attrName>ppt_y</p:attrName>
                                        </p:attrNameLst>
                                      </p:cBhvr>
                                      <p:tavLst>
                                        <p:tav tm="0">
                                          <p:val>
                                            <p:strVal val="1+#ppt_h/2"/>
                                          </p:val>
                                        </p:tav>
                                        <p:tav tm="100000">
                                          <p:val>
                                            <p:strVal val="#ppt_y"/>
                                          </p:val>
                                        </p:tav>
                                      </p:tavLst>
                                    </p:anim>
                                  </p:childTnLst>
                                </p:cTn>
                              </p:par>
                            </p:childTnLst>
                          </p:cTn>
                        </p:par>
                        <p:par>
                          <p:cTn id="173" fill="hold">
                            <p:stCondLst>
                              <p:cond delay="15500"/>
                            </p:stCondLst>
                            <p:childTnLst>
                              <p:par>
                                <p:cTn id="174" presetID="2" presetClass="entr" presetSubtype="4" fill="hold" grpId="0" nodeType="afterEffect">
                                  <p:stCondLst>
                                    <p:cond delay="0"/>
                                  </p:stCondLst>
                                  <p:childTnLst>
                                    <p:set>
                                      <p:cBhvr>
                                        <p:cTn id="175" dur="1" fill="hold">
                                          <p:stCondLst>
                                            <p:cond delay="0"/>
                                          </p:stCondLst>
                                        </p:cTn>
                                        <p:tgtEl>
                                          <p:spTgt spid="40"/>
                                        </p:tgtEl>
                                        <p:attrNameLst>
                                          <p:attrName>style.visibility</p:attrName>
                                        </p:attrNameLst>
                                      </p:cBhvr>
                                      <p:to>
                                        <p:strVal val="visible"/>
                                      </p:to>
                                    </p:set>
                                    <p:anim calcmode="lin" valueType="num">
                                      <p:cBhvr additive="base">
                                        <p:cTn id="176" dur="250" fill="hold"/>
                                        <p:tgtEl>
                                          <p:spTgt spid="40"/>
                                        </p:tgtEl>
                                        <p:attrNameLst>
                                          <p:attrName>ppt_x</p:attrName>
                                        </p:attrNameLst>
                                      </p:cBhvr>
                                      <p:tavLst>
                                        <p:tav tm="0">
                                          <p:val>
                                            <p:strVal val="#ppt_x"/>
                                          </p:val>
                                        </p:tav>
                                        <p:tav tm="100000">
                                          <p:val>
                                            <p:strVal val="#ppt_x"/>
                                          </p:val>
                                        </p:tav>
                                      </p:tavLst>
                                    </p:anim>
                                    <p:anim calcmode="lin" valueType="num">
                                      <p:cBhvr additive="base">
                                        <p:cTn id="177" dur="250" fill="hold"/>
                                        <p:tgtEl>
                                          <p:spTgt spid="40"/>
                                        </p:tgtEl>
                                        <p:attrNameLst>
                                          <p:attrName>ppt_y</p:attrName>
                                        </p:attrNameLst>
                                      </p:cBhvr>
                                      <p:tavLst>
                                        <p:tav tm="0">
                                          <p:val>
                                            <p:strVal val="1+#ppt_h/2"/>
                                          </p:val>
                                        </p:tav>
                                        <p:tav tm="100000">
                                          <p:val>
                                            <p:strVal val="#ppt_y"/>
                                          </p:val>
                                        </p:tav>
                                      </p:tavLst>
                                    </p:anim>
                                  </p:childTnLst>
                                </p:cTn>
                              </p:par>
                            </p:childTnLst>
                          </p:cTn>
                        </p:par>
                        <p:par>
                          <p:cTn id="178" fill="hold">
                            <p:stCondLst>
                              <p:cond delay="16000"/>
                            </p:stCondLst>
                            <p:childTnLst>
                              <p:par>
                                <p:cTn id="179" presetID="2" presetClass="entr" presetSubtype="4" fill="hold" grpId="0" nodeType="afterEffect">
                                  <p:stCondLst>
                                    <p:cond delay="0"/>
                                  </p:stCondLst>
                                  <p:childTnLst>
                                    <p:set>
                                      <p:cBhvr>
                                        <p:cTn id="180" dur="1" fill="hold">
                                          <p:stCondLst>
                                            <p:cond delay="0"/>
                                          </p:stCondLst>
                                        </p:cTn>
                                        <p:tgtEl>
                                          <p:spTgt spid="41"/>
                                        </p:tgtEl>
                                        <p:attrNameLst>
                                          <p:attrName>style.visibility</p:attrName>
                                        </p:attrNameLst>
                                      </p:cBhvr>
                                      <p:to>
                                        <p:strVal val="visible"/>
                                      </p:to>
                                    </p:set>
                                    <p:anim calcmode="lin" valueType="num">
                                      <p:cBhvr additive="base">
                                        <p:cTn id="181" dur="250" fill="hold"/>
                                        <p:tgtEl>
                                          <p:spTgt spid="41"/>
                                        </p:tgtEl>
                                        <p:attrNameLst>
                                          <p:attrName>ppt_x</p:attrName>
                                        </p:attrNameLst>
                                      </p:cBhvr>
                                      <p:tavLst>
                                        <p:tav tm="0">
                                          <p:val>
                                            <p:strVal val="#ppt_x"/>
                                          </p:val>
                                        </p:tav>
                                        <p:tav tm="100000">
                                          <p:val>
                                            <p:strVal val="#ppt_x"/>
                                          </p:val>
                                        </p:tav>
                                      </p:tavLst>
                                    </p:anim>
                                    <p:anim calcmode="lin" valueType="num">
                                      <p:cBhvr additive="base">
                                        <p:cTn id="182" dur="250" fill="hold"/>
                                        <p:tgtEl>
                                          <p:spTgt spid="41"/>
                                        </p:tgtEl>
                                        <p:attrNameLst>
                                          <p:attrName>ppt_y</p:attrName>
                                        </p:attrNameLst>
                                      </p:cBhvr>
                                      <p:tavLst>
                                        <p:tav tm="0">
                                          <p:val>
                                            <p:strVal val="1+#ppt_h/2"/>
                                          </p:val>
                                        </p:tav>
                                        <p:tav tm="100000">
                                          <p:val>
                                            <p:strVal val="#ppt_y"/>
                                          </p:val>
                                        </p:tav>
                                      </p:tavLst>
                                    </p:anim>
                                  </p:childTnLst>
                                </p:cTn>
                              </p:par>
                            </p:childTnLst>
                          </p:cTn>
                        </p:par>
                        <p:par>
                          <p:cTn id="183" fill="hold">
                            <p:stCondLst>
                              <p:cond delay="16500"/>
                            </p:stCondLst>
                            <p:childTnLst>
                              <p:par>
                                <p:cTn id="184" presetID="2" presetClass="entr" presetSubtype="4" fill="hold" grpId="0" nodeType="afterEffect">
                                  <p:stCondLst>
                                    <p:cond delay="0"/>
                                  </p:stCondLst>
                                  <p:childTnLst>
                                    <p:set>
                                      <p:cBhvr>
                                        <p:cTn id="185" dur="1" fill="hold">
                                          <p:stCondLst>
                                            <p:cond delay="0"/>
                                          </p:stCondLst>
                                        </p:cTn>
                                        <p:tgtEl>
                                          <p:spTgt spid="60"/>
                                        </p:tgtEl>
                                        <p:attrNameLst>
                                          <p:attrName>style.visibility</p:attrName>
                                        </p:attrNameLst>
                                      </p:cBhvr>
                                      <p:to>
                                        <p:strVal val="visible"/>
                                      </p:to>
                                    </p:set>
                                    <p:anim calcmode="lin" valueType="num">
                                      <p:cBhvr additive="base">
                                        <p:cTn id="186" dur="250" fill="hold"/>
                                        <p:tgtEl>
                                          <p:spTgt spid="60"/>
                                        </p:tgtEl>
                                        <p:attrNameLst>
                                          <p:attrName>ppt_x</p:attrName>
                                        </p:attrNameLst>
                                      </p:cBhvr>
                                      <p:tavLst>
                                        <p:tav tm="0">
                                          <p:val>
                                            <p:strVal val="#ppt_x"/>
                                          </p:val>
                                        </p:tav>
                                        <p:tav tm="100000">
                                          <p:val>
                                            <p:strVal val="#ppt_x"/>
                                          </p:val>
                                        </p:tav>
                                      </p:tavLst>
                                    </p:anim>
                                    <p:anim calcmode="lin" valueType="num">
                                      <p:cBhvr additive="base">
                                        <p:cTn id="187" dur="25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 grpId="0" animBg="1"/>
      <p:bldP spid="9" grpId="0" animBg="1"/>
      <p:bldP spid="10" grpId="0" animBg="1"/>
      <p:bldP spid="11" grpId="0" animBg="1"/>
      <p:bldP spid="12" grpId="0" animBg="1"/>
      <p:bldP spid="16" grpId="0"/>
      <p:bldP spid="17" grpId="0"/>
      <p:bldP spid="18" grpId="0"/>
      <p:bldP spid="19" grpId="0"/>
      <p:bldP spid="20" grpId="0"/>
      <p:bldP spid="21" grpId="0"/>
      <p:bldP spid="22" grpId="0"/>
      <p:bldP spid="24" grpId="0"/>
      <p:bldP spid="25" grpId="0"/>
      <p:bldP spid="26" grpId="0"/>
      <p:bldP spid="27" grpId="0"/>
      <p:bldP spid="28" grpId="0"/>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6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Factory Philosophy</a:t>
            </a:r>
          </a:p>
        </p:txBody>
      </p:sp>
      <p:sp>
        <p:nvSpPr>
          <p:cNvPr id="7" name="Freeform 5"/>
          <p:cNvSpPr/>
          <p:nvPr/>
        </p:nvSpPr>
        <p:spPr bwMode="auto">
          <a:xfrm>
            <a:off x="2152748" y="2247551"/>
            <a:ext cx="1748636" cy="1755568"/>
          </a:xfrm>
          <a:custGeom>
            <a:avLst/>
            <a:gdLst>
              <a:gd name="T0" fmla="*/ 675 w 691"/>
              <a:gd name="T1" fmla="*/ 317 h 692"/>
              <a:gd name="T2" fmla="*/ 374 w 691"/>
              <a:gd name="T3" fmla="*/ 676 h 692"/>
              <a:gd name="T4" fmla="*/ 15 w 691"/>
              <a:gd name="T5" fmla="*/ 375 h 692"/>
              <a:gd name="T6" fmla="*/ 316 w 691"/>
              <a:gd name="T7" fmla="*/ 16 h 692"/>
              <a:gd name="T8" fmla="*/ 675 w 691"/>
              <a:gd name="T9" fmla="*/ 317 h 692"/>
            </a:gdLst>
            <a:ahLst/>
            <a:cxnLst>
              <a:cxn ang="0">
                <a:pos x="T0" y="T1"/>
              </a:cxn>
              <a:cxn ang="0">
                <a:pos x="T2" y="T3"/>
              </a:cxn>
              <a:cxn ang="0">
                <a:pos x="T4" y="T5"/>
              </a:cxn>
              <a:cxn ang="0">
                <a:pos x="T6" y="T7"/>
              </a:cxn>
              <a:cxn ang="0">
                <a:pos x="T8" y="T9"/>
              </a:cxn>
            </a:cxnLst>
            <a:rect l="0" t="0" r="r" b="b"/>
            <a:pathLst>
              <a:path w="691" h="692">
                <a:moveTo>
                  <a:pt x="675" y="317"/>
                </a:moveTo>
                <a:cubicBezTo>
                  <a:pt x="691" y="499"/>
                  <a:pt x="556" y="660"/>
                  <a:pt x="374" y="676"/>
                </a:cubicBezTo>
                <a:cubicBezTo>
                  <a:pt x="192" y="692"/>
                  <a:pt x="31" y="557"/>
                  <a:pt x="15" y="375"/>
                </a:cubicBezTo>
                <a:cubicBezTo>
                  <a:pt x="0" y="193"/>
                  <a:pt x="134" y="32"/>
                  <a:pt x="316" y="16"/>
                </a:cubicBezTo>
                <a:cubicBezTo>
                  <a:pt x="499" y="0"/>
                  <a:pt x="659" y="135"/>
                  <a:pt x="675" y="317"/>
                </a:cubicBezTo>
                <a:close/>
              </a:path>
            </a:pathLst>
          </a:custGeom>
          <a:solidFill>
            <a:srgbClr val="B9D51F"/>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3026199" y="3124468"/>
            <a:ext cx="686283" cy="837058"/>
          </a:xfrm>
          <a:custGeom>
            <a:avLst/>
            <a:gdLst>
              <a:gd name="T0" fmla="*/ 0 w 271"/>
              <a:gd name="T1" fmla="*/ 0 h 330"/>
              <a:gd name="T2" fmla="*/ 271 w 271"/>
              <a:gd name="T3" fmla="*/ 190 h 330"/>
              <a:gd name="T4" fmla="*/ 29 w 271"/>
              <a:gd name="T5" fmla="*/ 330 h 330"/>
              <a:gd name="T6" fmla="*/ 0 w 271"/>
              <a:gd name="T7" fmla="*/ 0 h 330"/>
            </a:gdLst>
            <a:ahLst/>
            <a:cxnLst>
              <a:cxn ang="0">
                <a:pos x="T0" y="T1"/>
              </a:cxn>
              <a:cxn ang="0">
                <a:pos x="T2" y="T3"/>
              </a:cxn>
              <a:cxn ang="0">
                <a:pos x="T4" y="T5"/>
              </a:cxn>
              <a:cxn ang="0">
                <a:pos x="T6" y="T7"/>
              </a:cxn>
            </a:cxnLst>
            <a:rect l="0" t="0" r="r" b="b"/>
            <a:pathLst>
              <a:path w="271" h="330">
                <a:moveTo>
                  <a:pt x="0" y="0"/>
                </a:moveTo>
                <a:cubicBezTo>
                  <a:pt x="271" y="190"/>
                  <a:pt x="271" y="190"/>
                  <a:pt x="271" y="190"/>
                </a:cubicBezTo>
                <a:cubicBezTo>
                  <a:pt x="215" y="270"/>
                  <a:pt x="126" y="321"/>
                  <a:pt x="29" y="330"/>
                </a:cubicBezTo>
                <a:lnTo>
                  <a:pt x="0" y="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2436966" y="3124468"/>
            <a:ext cx="665487" cy="857854"/>
          </a:xfrm>
          <a:custGeom>
            <a:avLst/>
            <a:gdLst>
              <a:gd name="T0" fmla="*/ 233 w 263"/>
              <a:gd name="T1" fmla="*/ 0 h 338"/>
              <a:gd name="T2" fmla="*/ 263 w 263"/>
              <a:gd name="T3" fmla="*/ 330 h 338"/>
              <a:gd name="T4" fmla="*/ 0 w 263"/>
              <a:gd name="T5" fmla="*/ 235 h 338"/>
              <a:gd name="T6" fmla="*/ 233 w 263"/>
              <a:gd name="T7" fmla="*/ 0 h 338"/>
            </a:gdLst>
            <a:ahLst/>
            <a:cxnLst>
              <a:cxn ang="0">
                <a:pos x="T0" y="T1"/>
              </a:cxn>
              <a:cxn ang="0">
                <a:pos x="T2" y="T3"/>
              </a:cxn>
              <a:cxn ang="0">
                <a:pos x="T4" y="T5"/>
              </a:cxn>
              <a:cxn ang="0">
                <a:pos x="T6" y="T7"/>
              </a:cxn>
            </a:cxnLst>
            <a:rect l="0" t="0" r="r" b="b"/>
            <a:pathLst>
              <a:path w="263" h="338">
                <a:moveTo>
                  <a:pt x="233" y="0"/>
                </a:moveTo>
                <a:cubicBezTo>
                  <a:pt x="263" y="330"/>
                  <a:pt x="263" y="330"/>
                  <a:pt x="263" y="330"/>
                </a:cubicBezTo>
                <a:cubicBezTo>
                  <a:pt x="165" y="338"/>
                  <a:pt x="69" y="304"/>
                  <a:pt x="0" y="235"/>
                </a:cubicBezTo>
                <a:lnTo>
                  <a:pt x="233"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0" name="Freeform 8"/>
          <p:cNvSpPr/>
          <p:nvPr/>
        </p:nvSpPr>
        <p:spPr bwMode="auto">
          <a:xfrm>
            <a:off x="2170078" y="3049947"/>
            <a:ext cx="856121" cy="668953"/>
          </a:xfrm>
          <a:custGeom>
            <a:avLst/>
            <a:gdLst>
              <a:gd name="T0" fmla="*/ 338 w 338"/>
              <a:gd name="T1" fmla="*/ 30 h 264"/>
              <a:gd name="T2" fmla="*/ 104 w 338"/>
              <a:gd name="T3" fmla="*/ 264 h 264"/>
              <a:gd name="T4" fmla="*/ 8 w 338"/>
              <a:gd name="T5" fmla="*/ 0 h 264"/>
              <a:gd name="T6" fmla="*/ 338 w 338"/>
              <a:gd name="T7" fmla="*/ 30 h 264"/>
            </a:gdLst>
            <a:ahLst/>
            <a:cxnLst>
              <a:cxn ang="0">
                <a:pos x="T0" y="T1"/>
              </a:cxn>
              <a:cxn ang="0">
                <a:pos x="T2" y="T3"/>
              </a:cxn>
              <a:cxn ang="0">
                <a:pos x="T4" y="T5"/>
              </a:cxn>
              <a:cxn ang="0">
                <a:pos x="T6" y="T7"/>
              </a:cxn>
            </a:cxnLst>
            <a:rect l="0" t="0" r="r" b="b"/>
            <a:pathLst>
              <a:path w="338" h="264">
                <a:moveTo>
                  <a:pt x="338" y="30"/>
                </a:moveTo>
                <a:cubicBezTo>
                  <a:pt x="104" y="264"/>
                  <a:pt x="104" y="264"/>
                  <a:pt x="104" y="264"/>
                </a:cubicBezTo>
                <a:cubicBezTo>
                  <a:pt x="34" y="194"/>
                  <a:pt x="0" y="98"/>
                  <a:pt x="8" y="0"/>
                </a:cubicBezTo>
                <a:lnTo>
                  <a:pt x="338" y="30"/>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2190875" y="2438185"/>
            <a:ext cx="835324" cy="686283"/>
          </a:xfrm>
          <a:custGeom>
            <a:avLst/>
            <a:gdLst>
              <a:gd name="T0" fmla="*/ 330 w 330"/>
              <a:gd name="T1" fmla="*/ 271 h 271"/>
              <a:gd name="T2" fmla="*/ 0 w 330"/>
              <a:gd name="T3" fmla="*/ 242 h 271"/>
              <a:gd name="T4" fmla="*/ 140 w 330"/>
              <a:gd name="T5" fmla="*/ 0 h 271"/>
              <a:gd name="T6" fmla="*/ 330 w 330"/>
              <a:gd name="T7" fmla="*/ 271 h 271"/>
            </a:gdLst>
            <a:ahLst/>
            <a:cxnLst>
              <a:cxn ang="0">
                <a:pos x="T0" y="T1"/>
              </a:cxn>
              <a:cxn ang="0">
                <a:pos x="T2" y="T3"/>
              </a:cxn>
              <a:cxn ang="0">
                <a:pos x="T4" y="T5"/>
              </a:cxn>
              <a:cxn ang="0">
                <a:pos x="T6" y="T7"/>
              </a:cxn>
            </a:cxnLst>
            <a:rect l="0" t="0" r="r" b="b"/>
            <a:pathLst>
              <a:path w="330" h="271">
                <a:moveTo>
                  <a:pt x="330" y="271"/>
                </a:moveTo>
                <a:cubicBezTo>
                  <a:pt x="0" y="242"/>
                  <a:pt x="0" y="242"/>
                  <a:pt x="0" y="242"/>
                </a:cubicBezTo>
                <a:cubicBezTo>
                  <a:pt x="9" y="145"/>
                  <a:pt x="60" y="56"/>
                  <a:pt x="140" y="0"/>
                </a:cubicBezTo>
                <a:lnTo>
                  <a:pt x="330" y="271"/>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2" name="Oval 10"/>
          <p:cNvSpPr>
            <a:spLocks noChangeArrowheads="1"/>
          </p:cNvSpPr>
          <p:nvPr/>
        </p:nvSpPr>
        <p:spPr bwMode="auto">
          <a:xfrm>
            <a:off x="5195963" y="2285678"/>
            <a:ext cx="1675848" cy="1679314"/>
          </a:xfrm>
          <a:prstGeom prst="ellipse">
            <a:avLst/>
          </a:prstGeom>
          <a:solidFill>
            <a:srgbClr val="B9D51F"/>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6033020" y="2481510"/>
            <a:ext cx="838790" cy="642958"/>
          </a:xfrm>
          <a:custGeom>
            <a:avLst/>
            <a:gdLst>
              <a:gd name="T0" fmla="*/ 0 w 331"/>
              <a:gd name="T1" fmla="*/ 254 h 254"/>
              <a:gd name="T2" fmla="*/ 213 w 331"/>
              <a:gd name="T3" fmla="*/ 0 h 254"/>
              <a:gd name="T4" fmla="*/ 331 w 331"/>
              <a:gd name="T5" fmla="*/ 254 h 254"/>
              <a:gd name="T6" fmla="*/ 0 w 331"/>
              <a:gd name="T7" fmla="*/ 254 h 254"/>
            </a:gdLst>
            <a:ahLst/>
            <a:cxnLst>
              <a:cxn ang="0">
                <a:pos x="T0" y="T1"/>
              </a:cxn>
              <a:cxn ang="0">
                <a:pos x="T2" y="T3"/>
              </a:cxn>
              <a:cxn ang="0">
                <a:pos x="T4" y="T5"/>
              </a:cxn>
              <a:cxn ang="0">
                <a:pos x="T6" y="T7"/>
              </a:cxn>
            </a:cxnLst>
            <a:rect l="0" t="0" r="r" b="b"/>
            <a:pathLst>
              <a:path w="331" h="254">
                <a:moveTo>
                  <a:pt x="0" y="254"/>
                </a:moveTo>
                <a:cubicBezTo>
                  <a:pt x="213" y="0"/>
                  <a:pt x="213" y="0"/>
                  <a:pt x="213" y="0"/>
                </a:cubicBezTo>
                <a:cubicBezTo>
                  <a:pt x="288" y="63"/>
                  <a:pt x="331" y="156"/>
                  <a:pt x="331" y="254"/>
                </a:cubicBezTo>
                <a:lnTo>
                  <a:pt x="0" y="254"/>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4" name="Freeform 12"/>
          <p:cNvSpPr/>
          <p:nvPr/>
        </p:nvSpPr>
        <p:spPr bwMode="auto">
          <a:xfrm>
            <a:off x="6033020" y="3122735"/>
            <a:ext cx="838790" cy="642958"/>
          </a:xfrm>
          <a:custGeom>
            <a:avLst/>
            <a:gdLst>
              <a:gd name="T0" fmla="*/ 0 w 331"/>
              <a:gd name="T1" fmla="*/ 1 h 254"/>
              <a:gd name="T2" fmla="*/ 331 w 331"/>
              <a:gd name="T3" fmla="*/ 0 h 254"/>
              <a:gd name="T4" fmla="*/ 214 w 331"/>
              <a:gd name="T5" fmla="*/ 254 h 254"/>
              <a:gd name="T6" fmla="*/ 0 w 331"/>
              <a:gd name="T7" fmla="*/ 1 h 254"/>
            </a:gdLst>
            <a:ahLst/>
            <a:cxnLst>
              <a:cxn ang="0">
                <a:pos x="T0" y="T1"/>
              </a:cxn>
              <a:cxn ang="0">
                <a:pos x="T2" y="T3"/>
              </a:cxn>
              <a:cxn ang="0">
                <a:pos x="T4" y="T5"/>
              </a:cxn>
              <a:cxn ang="0">
                <a:pos x="T6" y="T7"/>
              </a:cxn>
            </a:cxnLst>
            <a:rect l="0" t="0" r="r" b="b"/>
            <a:pathLst>
              <a:path w="331" h="254">
                <a:moveTo>
                  <a:pt x="0" y="1"/>
                </a:moveTo>
                <a:cubicBezTo>
                  <a:pt x="331" y="0"/>
                  <a:pt x="331" y="0"/>
                  <a:pt x="331" y="0"/>
                </a:cubicBezTo>
                <a:cubicBezTo>
                  <a:pt x="331" y="98"/>
                  <a:pt x="288" y="191"/>
                  <a:pt x="214" y="254"/>
                </a:cubicBezTo>
                <a:lnTo>
                  <a:pt x="0" y="1"/>
                </a:lnTo>
                <a:close/>
              </a:path>
            </a:pathLst>
          </a:custGeom>
          <a:solidFill>
            <a:srgbClr val="0E7FB7"/>
          </a:solidFill>
          <a:ln>
            <a:noFill/>
          </a:ln>
        </p:spPr>
        <p:txBody>
          <a:bodyPr vert="horz" wrap="square" lIns="91440" tIns="45720" rIns="91440" bIns="45720" numCol="1" anchor="t" anchorCtr="0" compatLnSpc="1"/>
          <a:lstStyle/>
          <a:p>
            <a:endParaRPr lang="en-US"/>
          </a:p>
        </p:txBody>
      </p:sp>
      <p:sp>
        <p:nvSpPr>
          <p:cNvPr id="15" name="Freeform 13"/>
          <p:cNvSpPr/>
          <p:nvPr/>
        </p:nvSpPr>
        <p:spPr bwMode="auto">
          <a:xfrm>
            <a:off x="5887445" y="3124468"/>
            <a:ext cx="682817" cy="869985"/>
          </a:xfrm>
          <a:custGeom>
            <a:avLst/>
            <a:gdLst>
              <a:gd name="T0" fmla="*/ 58 w 270"/>
              <a:gd name="T1" fmla="*/ 0 h 343"/>
              <a:gd name="T2" fmla="*/ 270 w 270"/>
              <a:gd name="T3" fmla="*/ 254 h 343"/>
              <a:gd name="T4" fmla="*/ 0 w 270"/>
              <a:gd name="T5" fmla="*/ 326 h 343"/>
              <a:gd name="T6" fmla="*/ 58 w 270"/>
              <a:gd name="T7" fmla="*/ 0 h 343"/>
            </a:gdLst>
            <a:ahLst/>
            <a:cxnLst>
              <a:cxn ang="0">
                <a:pos x="T0" y="T1"/>
              </a:cxn>
              <a:cxn ang="0">
                <a:pos x="T2" y="T3"/>
              </a:cxn>
              <a:cxn ang="0">
                <a:pos x="T4" y="T5"/>
              </a:cxn>
              <a:cxn ang="0">
                <a:pos x="T6" y="T7"/>
              </a:cxn>
            </a:cxnLst>
            <a:rect l="0" t="0" r="r" b="b"/>
            <a:pathLst>
              <a:path w="270" h="343">
                <a:moveTo>
                  <a:pt x="58" y="0"/>
                </a:moveTo>
                <a:cubicBezTo>
                  <a:pt x="270" y="254"/>
                  <a:pt x="270" y="254"/>
                  <a:pt x="270" y="254"/>
                </a:cubicBezTo>
                <a:cubicBezTo>
                  <a:pt x="195" y="317"/>
                  <a:pt x="96" y="343"/>
                  <a:pt x="0" y="326"/>
                </a:cubicBezTo>
                <a:lnTo>
                  <a:pt x="58" y="0"/>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16" name="Freeform 14"/>
          <p:cNvSpPr/>
          <p:nvPr/>
        </p:nvSpPr>
        <p:spPr bwMode="auto">
          <a:xfrm>
            <a:off x="5306877" y="3124468"/>
            <a:ext cx="726143" cy="826660"/>
          </a:xfrm>
          <a:custGeom>
            <a:avLst/>
            <a:gdLst>
              <a:gd name="T0" fmla="*/ 287 w 287"/>
              <a:gd name="T1" fmla="*/ 0 h 326"/>
              <a:gd name="T2" fmla="*/ 230 w 287"/>
              <a:gd name="T3" fmla="*/ 326 h 326"/>
              <a:gd name="T4" fmla="*/ 0 w 287"/>
              <a:gd name="T5" fmla="*/ 166 h 326"/>
              <a:gd name="T6" fmla="*/ 287 w 287"/>
              <a:gd name="T7" fmla="*/ 0 h 326"/>
            </a:gdLst>
            <a:ahLst/>
            <a:cxnLst>
              <a:cxn ang="0">
                <a:pos x="T0" y="T1"/>
              </a:cxn>
              <a:cxn ang="0">
                <a:pos x="T2" y="T3"/>
              </a:cxn>
              <a:cxn ang="0">
                <a:pos x="T4" y="T5"/>
              </a:cxn>
              <a:cxn ang="0">
                <a:pos x="T6" y="T7"/>
              </a:cxn>
            </a:cxnLst>
            <a:rect l="0" t="0" r="r" b="b"/>
            <a:pathLst>
              <a:path w="287" h="326">
                <a:moveTo>
                  <a:pt x="287" y="0"/>
                </a:moveTo>
                <a:cubicBezTo>
                  <a:pt x="230" y="326"/>
                  <a:pt x="230" y="326"/>
                  <a:pt x="230" y="326"/>
                </a:cubicBezTo>
                <a:cubicBezTo>
                  <a:pt x="133" y="309"/>
                  <a:pt x="49" y="250"/>
                  <a:pt x="0" y="166"/>
                </a:cubicBezTo>
                <a:lnTo>
                  <a:pt x="287" y="0"/>
                </a:lnTo>
                <a:close/>
              </a:path>
            </a:pathLst>
          </a:custGeom>
          <a:solidFill>
            <a:srgbClr val="0E7FB7"/>
          </a:solidFill>
          <a:ln>
            <a:noFill/>
          </a:ln>
        </p:spPr>
        <p:txBody>
          <a:bodyPr vert="horz" wrap="square" lIns="91440" tIns="45720" rIns="91440" bIns="45720" numCol="1" anchor="t" anchorCtr="0" compatLnSpc="1"/>
          <a:lstStyle/>
          <a:p>
            <a:endParaRPr lang="en-US"/>
          </a:p>
        </p:txBody>
      </p:sp>
      <p:grpSp>
        <p:nvGrpSpPr>
          <p:cNvPr id="27" name="Group 26"/>
          <p:cNvGrpSpPr/>
          <p:nvPr/>
        </p:nvGrpSpPr>
        <p:grpSpPr>
          <a:xfrm>
            <a:off x="2123287" y="1452086"/>
            <a:ext cx="4810913" cy="2583960"/>
            <a:chOff x="2360613" y="1123950"/>
            <a:chExt cx="4406900" cy="2366963"/>
          </a:xfrm>
          <a:solidFill>
            <a:schemeClr val="tx1">
              <a:lumMod val="75000"/>
              <a:lumOff val="25000"/>
            </a:schemeClr>
          </a:solidFill>
        </p:grpSpPr>
        <p:sp>
          <p:nvSpPr>
            <p:cNvPr id="17" name="Freeform 15"/>
            <p:cNvSpPr>
              <a:spLocks noEditPoints="1"/>
            </p:cNvSpPr>
            <p:nvPr/>
          </p:nvSpPr>
          <p:spPr bwMode="auto">
            <a:xfrm>
              <a:off x="5110163"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5035550" y="1752600"/>
              <a:ext cx="1022350" cy="1106488"/>
            </a:xfrm>
            <a:custGeom>
              <a:avLst/>
              <a:gdLst>
                <a:gd name="T0" fmla="*/ 9 w 441"/>
                <a:gd name="T1" fmla="*/ 476 h 476"/>
                <a:gd name="T2" fmla="*/ 0 w 441"/>
                <a:gd name="T3" fmla="*/ 390 h 476"/>
                <a:gd name="T4" fmla="*/ 390 w 441"/>
                <a:gd name="T5" fmla="*/ 0 h 476"/>
                <a:gd name="T6" fmla="*/ 441 w 441"/>
                <a:gd name="T7" fmla="*/ 3 h 476"/>
                <a:gd name="T8" fmla="*/ 423 w 441"/>
                <a:gd name="T9" fmla="*/ 44 h 476"/>
                <a:gd name="T10" fmla="*/ 390 w 441"/>
                <a:gd name="T11" fmla="*/ 42 h 476"/>
                <a:gd name="T12" fmla="*/ 42 w 441"/>
                <a:gd name="T13" fmla="*/ 390 h 476"/>
                <a:gd name="T14" fmla="*/ 51 w 441"/>
                <a:gd name="T15" fmla="*/ 466 h 476"/>
                <a:gd name="T16" fmla="*/ 9 w 441"/>
                <a:gd name="T17"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76">
                  <a:moveTo>
                    <a:pt x="9" y="476"/>
                  </a:moveTo>
                  <a:cubicBezTo>
                    <a:pt x="3" y="448"/>
                    <a:pt x="0" y="419"/>
                    <a:pt x="0" y="390"/>
                  </a:cubicBezTo>
                  <a:cubicBezTo>
                    <a:pt x="0" y="175"/>
                    <a:pt x="175" y="0"/>
                    <a:pt x="390" y="0"/>
                  </a:cubicBezTo>
                  <a:cubicBezTo>
                    <a:pt x="407" y="0"/>
                    <a:pt x="424" y="1"/>
                    <a:pt x="441" y="3"/>
                  </a:cubicBezTo>
                  <a:cubicBezTo>
                    <a:pt x="423" y="44"/>
                    <a:pt x="423" y="44"/>
                    <a:pt x="423" y="44"/>
                  </a:cubicBezTo>
                  <a:cubicBezTo>
                    <a:pt x="412" y="43"/>
                    <a:pt x="401" y="42"/>
                    <a:pt x="390" y="42"/>
                  </a:cubicBezTo>
                  <a:cubicBezTo>
                    <a:pt x="198" y="42"/>
                    <a:pt x="42" y="198"/>
                    <a:pt x="42" y="390"/>
                  </a:cubicBezTo>
                  <a:cubicBezTo>
                    <a:pt x="42" y="416"/>
                    <a:pt x="45" y="441"/>
                    <a:pt x="51" y="466"/>
                  </a:cubicBezTo>
                  <a:lnTo>
                    <a:pt x="9" y="4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a:spLocks noEditPoints="1"/>
            </p:cNvSpPr>
            <p:nvPr/>
          </p:nvSpPr>
          <p:spPr bwMode="auto">
            <a:xfrm>
              <a:off x="2362200"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2360613" y="1755775"/>
              <a:ext cx="1733550" cy="993775"/>
            </a:xfrm>
            <a:custGeom>
              <a:avLst/>
              <a:gdLst>
                <a:gd name="T0" fmla="*/ 746 w 748"/>
                <a:gd name="T1" fmla="*/ 428 h 428"/>
                <a:gd name="T2" fmla="*/ 705 w 748"/>
                <a:gd name="T3" fmla="*/ 424 h 428"/>
                <a:gd name="T4" fmla="*/ 707 w 748"/>
                <a:gd name="T5" fmla="*/ 389 h 428"/>
                <a:gd name="T6" fmla="*/ 359 w 748"/>
                <a:gd name="T7" fmla="*/ 41 h 428"/>
                <a:gd name="T8" fmla="*/ 45 w 748"/>
                <a:gd name="T9" fmla="*/ 237 h 428"/>
                <a:gd name="T10" fmla="*/ 0 w 748"/>
                <a:gd name="T11" fmla="*/ 237 h 428"/>
                <a:gd name="T12" fmla="*/ 359 w 748"/>
                <a:gd name="T13" fmla="*/ 0 h 428"/>
                <a:gd name="T14" fmla="*/ 748 w 748"/>
                <a:gd name="T15" fmla="*/ 389 h 428"/>
                <a:gd name="T16" fmla="*/ 746 w 748"/>
                <a:gd name="T1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8" h="428">
                  <a:moveTo>
                    <a:pt x="746" y="428"/>
                  </a:moveTo>
                  <a:cubicBezTo>
                    <a:pt x="705" y="424"/>
                    <a:pt x="705" y="424"/>
                    <a:pt x="705" y="424"/>
                  </a:cubicBezTo>
                  <a:cubicBezTo>
                    <a:pt x="706" y="413"/>
                    <a:pt x="707" y="401"/>
                    <a:pt x="707" y="389"/>
                  </a:cubicBezTo>
                  <a:cubicBezTo>
                    <a:pt x="707" y="197"/>
                    <a:pt x="551" y="41"/>
                    <a:pt x="359" y="41"/>
                  </a:cubicBezTo>
                  <a:cubicBezTo>
                    <a:pt x="224" y="41"/>
                    <a:pt x="103" y="117"/>
                    <a:pt x="45" y="237"/>
                  </a:cubicBezTo>
                  <a:cubicBezTo>
                    <a:pt x="0" y="237"/>
                    <a:pt x="0" y="237"/>
                    <a:pt x="0" y="237"/>
                  </a:cubicBezTo>
                  <a:cubicBezTo>
                    <a:pt x="61" y="93"/>
                    <a:pt x="202" y="0"/>
                    <a:pt x="359" y="0"/>
                  </a:cubicBezTo>
                  <a:cubicBezTo>
                    <a:pt x="573" y="0"/>
                    <a:pt x="748" y="174"/>
                    <a:pt x="748" y="389"/>
                  </a:cubicBezTo>
                  <a:cubicBezTo>
                    <a:pt x="748" y="402"/>
                    <a:pt x="747" y="415"/>
                    <a:pt x="746" y="4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Oval 19"/>
            <p:cNvSpPr>
              <a:spLocks noChangeArrowheads="1"/>
            </p:cNvSpPr>
            <p:nvPr/>
          </p:nvSpPr>
          <p:spPr bwMode="auto">
            <a:xfrm>
              <a:off x="3067050" y="2528888"/>
              <a:ext cx="241300" cy="244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20"/>
            <p:cNvSpPr>
              <a:spLocks noChangeArrowheads="1"/>
            </p:cNvSpPr>
            <p:nvPr/>
          </p:nvSpPr>
          <p:spPr bwMode="auto">
            <a:xfrm>
              <a:off x="5840413" y="2563813"/>
              <a:ext cx="179388" cy="1793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21"/>
            <p:cNvSpPr>
              <a:spLocks noEditPoints="1"/>
            </p:cNvSpPr>
            <p:nvPr/>
          </p:nvSpPr>
          <p:spPr bwMode="auto">
            <a:xfrm>
              <a:off x="4149725" y="2565400"/>
              <a:ext cx="441325" cy="441325"/>
            </a:xfrm>
            <a:custGeom>
              <a:avLst/>
              <a:gdLst>
                <a:gd name="T0" fmla="*/ 190 w 190"/>
                <a:gd name="T1" fmla="*/ 98 h 190"/>
                <a:gd name="T2" fmla="*/ 190 w 190"/>
                <a:gd name="T3" fmla="*/ 88 h 190"/>
                <a:gd name="T4" fmla="*/ 186 w 190"/>
                <a:gd name="T5" fmla="*/ 79 h 190"/>
                <a:gd name="T6" fmla="*/ 186 w 190"/>
                <a:gd name="T7" fmla="*/ 68 h 190"/>
                <a:gd name="T8" fmla="*/ 180 w 190"/>
                <a:gd name="T9" fmla="*/ 60 h 190"/>
                <a:gd name="T10" fmla="*/ 179 w 190"/>
                <a:gd name="T11" fmla="*/ 50 h 190"/>
                <a:gd name="T12" fmla="*/ 171 w 190"/>
                <a:gd name="T13" fmla="*/ 44 h 190"/>
                <a:gd name="T14" fmla="*/ 168 w 190"/>
                <a:gd name="T15" fmla="*/ 34 h 190"/>
                <a:gd name="T16" fmla="*/ 159 w 190"/>
                <a:gd name="T17" fmla="*/ 29 h 190"/>
                <a:gd name="T18" fmla="*/ 154 w 190"/>
                <a:gd name="T19" fmla="*/ 21 h 190"/>
                <a:gd name="T20" fmla="*/ 144 w 190"/>
                <a:gd name="T21" fmla="*/ 17 h 190"/>
                <a:gd name="T22" fmla="*/ 137 w 190"/>
                <a:gd name="T23" fmla="*/ 10 h 190"/>
                <a:gd name="T24" fmla="*/ 127 w 190"/>
                <a:gd name="T25" fmla="*/ 9 h 190"/>
                <a:gd name="T26" fmla="*/ 119 w 190"/>
                <a:gd name="T27" fmla="*/ 3 h 190"/>
                <a:gd name="T28" fmla="*/ 109 w 190"/>
                <a:gd name="T29" fmla="*/ 4 h 190"/>
                <a:gd name="T30" fmla="*/ 99 w 190"/>
                <a:gd name="T31" fmla="*/ 0 h 190"/>
                <a:gd name="T32" fmla="*/ 93 w 190"/>
                <a:gd name="T33" fmla="*/ 3 h 190"/>
                <a:gd name="T34" fmla="*/ 83 w 190"/>
                <a:gd name="T35" fmla="*/ 1 h 190"/>
                <a:gd name="T36" fmla="*/ 74 w 190"/>
                <a:gd name="T37" fmla="*/ 6 h 190"/>
                <a:gd name="T38" fmla="*/ 64 w 190"/>
                <a:gd name="T39" fmla="*/ 5 h 190"/>
                <a:gd name="T40" fmla="*/ 56 w 190"/>
                <a:gd name="T41" fmla="*/ 12 h 190"/>
                <a:gd name="T42" fmla="*/ 46 w 190"/>
                <a:gd name="T43" fmla="*/ 14 h 190"/>
                <a:gd name="T44" fmla="*/ 40 w 190"/>
                <a:gd name="T45" fmla="*/ 22 h 190"/>
                <a:gd name="T46" fmla="*/ 31 w 190"/>
                <a:gd name="T47" fmla="*/ 25 h 190"/>
                <a:gd name="T48" fmla="*/ 26 w 190"/>
                <a:gd name="T49" fmla="*/ 35 h 190"/>
                <a:gd name="T50" fmla="*/ 18 w 190"/>
                <a:gd name="T51" fmla="*/ 40 h 190"/>
                <a:gd name="T52" fmla="*/ 15 w 190"/>
                <a:gd name="T53" fmla="*/ 50 h 190"/>
                <a:gd name="T54" fmla="*/ 8 w 190"/>
                <a:gd name="T55" fmla="*/ 57 h 190"/>
                <a:gd name="T56" fmla="*/ 8 w 190"/>
                <a:gd name="T57" fmla="*/ 68 h 190"/>
                <a:gd name="T58" fmla="*/ 2 w 190"/>
                <a:gd name="T59" fmla="*/ 76 h 190"/>
                <a:gd name="T60" fmla="*/ 4 w 190"/>
                <a:gd name="T61" fmla="*/ 86 h 190"/>
                <a:gd name="T62" fmla="*/ 3 w 190"/>
                <a:gd name="T63" fmla="*/ 96 h 190"/>
                <a:gd name="T64" fmla="*/ 1 w 190"/>
                <a:gd name="T65" fmla="*/ 106 h 190"/>
                <a:gd name="T66" fmla="*/ 5 w 190"/>
                <a:gd name="T67" fmla="*/ 115 h 190"/>
                <a:gd name="T68" fmla="*/ 5 w 190"/>
                <a:gd name="T69" fmla="*/ 125 h 190"/>
                <a:gd name="T70" fmla="*/ 11 w 190"/>
                <a:gd name="T71" fmla="*/ 132 h 190"/>
                <a:gd name="T72" fmla="*/ 13 w 190"/>
                <a:gd name="T73" fmla="*/ 143 h 190"/>
                <a:gd name="T74" fmla="*/ 21 w 190"/>
                <a:gd name="T75" fmla="*/ 149 h 190"/>
                <a:gd name="T76" fmla="*/ 24 w 190"/>
                <a:gd name="T77" fmla="*/ 158 h 190"/>
                <a:gd name="T78" fmla="*/ 33 w 190"/>
                <a:gd name="T79" fmla="*/ 163 h 190"/>
                <a:gd name="T80" fmla="*/ 39 w 190"/>
                <a:gd name="T81" fmla="*/ 172 h 190"/>
                <a:gd name="T82" fmla="*/ 49 w 190"/>
                <a:gd name="T83" fmla="*/ 174 h 190"/>
                <a:gd name="T84" fmla="*/ 56 w 190"/>
                <a:gd name="T85" fmla="*/ 182 h 190"/>
                <a:gd name="T86" fmla="*/ 66 w 190"/>
                <a:gd name="T87" fmla="*/ 182 h 190"/>
                <a:gd name="T88" fmla="*/ 74 w 190"/>
                <a:gd name="T89" fmla="*/ 188 h 190"/>
                <a:gd name="T90" fmla="*/ 84 w 190"/>
                <a:gd name="T91" fmla="*/ 186 h 190"/>
                <a:gd name="T92" fmla="*/ 94 w 190"/>
                <a:gd name="T93" fmla="*/ 190 h 190"/>
                <a:gd name="T94" fmla="*/ 100 w 190"/>
                <a:gd name="T95" fmla="*/ 187 h 190"/>
                <a:gd name="T96" fmla="*/ 110 w 190"/>
                <a:gd name="T97" fmla="*/ 189 h 190"/>
                <a:gd name="T98" fmla="*/ 119 w 190"/>
                <a:gd name="T99" fmla="*/ 184 h 190"/>
                <a:gd name="T100" fmla="*/ 129 w 190"/>
                <a:gd name="T101" fmla="*/ 184 h 190"/>
                <a:gd name="T102" fmla="*/ 137 w 190"/>
                <a:gd name="T103" fmla="*/ 177 h 190"/>
                <a:gd name="T104" fmla="*/ 147 w 190"/>
                <a:gd name="T105" fmla="*/ 175 h 190"/>
                <a:gd name="T106" fmla="*/ 153 w 190"/>
                <a:gd name="T107" fmla="*/ 167 h 190"/>
                <a:gd name="T108" fmla="*/ 162 w 190"/>
                <a:gd name="T109" fmla="*/ 163 h 190"/>
                <a:gd name="T110" fmla="*/ 166 w 190"/>
                <a:gd name="T111" fmla="*/ 154 h 190"/>
                <a:gd name="T112" fmla="*/ 175 w 190"/>
                <a:gd name="T113" fmla="*/ 148 h 190"/>
                <a:gd name="T114" fmla="*/ 177 w 190"/>
                <a:gd name="T115" fmla="*/ 138 h 190"/>
                <a:gd name="T116" fmla="*/ 184 w 190"/>
                <a:gd name="T117" fmla="*/ 130 h 190"/>
                <a:gd name="T118" fmla="*/ 184 w 190"/>
                <a:gd name="T119" fmla="*/ 120 h 190"/>
                <a:gd name="T120" fmla="*/ 189 w 190"/>
                <a:gd name="T121" fmla="*/ 111 h 190"/>
                <a:gd name="T122" fmla="*/ 187 w 190"/>
                <a:gd name="T123"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90">
                  <a:moveTo>
                    <a:pt x="29" y="95"/>
                  </a:moveTo>
                  <a:cubicBezTo>
                    <a:pt x="29" y="59"/>
                    <a:pt x="59" y="29"/>
                    <a:pt x="95" y="29"/>
                  </a:cubicBezTo>
                  <a:cubicBezTo>
                    <a:pt x="132" y="29"/>
                    <a:pt x="161" y="59"/>
                    <a:pt x="161" y="95"/>
                  </a:cubicBezTo>
                  <a:cubicBezTo>
                    <a:pt x="161" y="132"/>
                    <a:pt x="132" y="161"/>
                    <a:pt x="95" y="161"/>
                  </a:cubicBezTo>
                  <a:cubicBezTo>
                    <a:pt x="59" y="161"/>
                    <a:pt x="29" y="132"/>
                    <a:pt x="29" y="95"/>
                  </a:cubicBezTo>
                  <a:close/>
                  <a:moveTo>
                    <a:pt x="190" y="98"/>
                  </a:moveTo>
                  <a:cubicBezTo>
                    <a:pt x="190" y="97"/>
                    <a:pt x="190" y="96"/>
                    <a:pt x="190" y="95"/>
                  </a:cubicBezTo>
                  <a:cubicBezTo>
                    <a:pt x="190" y="94"/>
                    <a:pt x="190" y="94"/>
                    <a:pt x="190" y="94"/>
                  </a:cubicBezTo>
                  <a:cubicBezTo>
                    <a:pt x="187" y="94"/>
                    <a:pt x="187" y="94"/>
                    <a:pt x="187" y="94"/>
                  </a:cubicBezTo>
                  <a:cubicBezTo>
                    <a:pt x="187" y="93"/>
                    <a:pt x="187" y="92"/>
                    <a:pt x="187" y="91"/>
                  </a:cubicBezTo>
                  <a:cubicBezTo>
                    <a:pt x="190" y="91"/>
                    <a:pt x="190" y="91"/>
                    <a:pt x="190" y="91"/>
                  </a:cubicBezTo>
                  <a:cubicBezTo>
                    <a:pt x="190" y="90"/>
                    <a:pt x="190" y="89"/>
                    <a:pt x="190" y="88"/>
                  </a:cubicBezTo>
                  <a:cubicBezTo>
                    <a:pt x="187" y="88"/>
                    <a:pt x="187" y="88"/>
                    <a:pt x="187" y="88"/>
                  </a:cubicBezTo>
                  <a:cubicBezTo>
                    <a:pt x="187" y="87"/>
                    <a:pt x="187" y="86"/>
                    <a:pt x="187" y="85"/>
                  </a:cubicBezTo>
                  <a:cubicBezTo>
                    <a:pt x="190" y="85"/>
                    <a:pt x="190" y="85"/>
                    <a:pt x="190" y="85"/>
                  </a:cubicBezTo>
                  <a:cubicBezTo>
                    <a:pt x="190" y="83"/>
                    <a:pt x="190" y="82"/>
                    <a:pt x="189" y="81"/>
                  </a:cubicBezTo>
                  <a:cubicBezTo>
                    <a:pt x="186" y="82"/>
                    <a:pt x="186" y="82"/>
                    <a:pt x="186" y="82"/>
                  </a:cubicBezTo>
                  <a:cubicBezTo>
                    <a:pt x="186" y="81"/>
                    <a:pt x="186" y="80"/>
                    <a:pt x="186" y="79"/>
                  </a:cubicBezTo>
                  <a:cubicBezTo>
                    <a:pt x="189" y="78"/>
                    <a:pt x="189" y="78"/>
                    <a:pt x="189" y="78"/>
                  </a:cubicBezTo>
                  <a:cubicBezTo>
                    <a:pt x="189" y="77"/>
                    <a:pt x="188" y="76"/>
                    <a:pt x="188" y="75"/>
                  </a:cubicBezTo>
                  <a:cubicBezTo>
                    <a:pt x="185" y="75"/>
                    <a:pt x="185" y="75"/>
                    <a:pt x="185" y="75"/>
                  </a:cubicBezTo>
                  <a:cubicBezTo>
                    <a:pt x="185" y="74"/>
                    <a:pt x="185" y="73"/>
                    <a:pt x="184" y="72"/>
                  </a:cubicBezTo>
                  <a:cubicBezTo>
                    <a:pt x="187" y="72"/>
                    <a:pt x="187" y="72"/>
                    <a:pt x="187" y="72"/>
                  </a:cubicBezTo>
                  <a:cubicBezTo>
                    <a:pt x="187" y="70"/>
                    <a:pt x="187" y="70"/>
                    <a:pt x="186" y="68"/>
                  </a:cubicBezTo>
                  <a:cubicBezTo>
                    <a:pt x="184" y="69"/>
                    <a:pt x="184" y="69"/>
                    <a:pt x="184" y="69"/>
                  </a:cubicBezTo>
                  <a:cubicBezTo>
                    <a:pt x="183" y="68"/>
                    <a:pt x="183" y="67"/>
                    <a:pt x="182" y="66"/>
                  </a:cubicBezTo>
                  <a:cubicBezTo>
                    <a:pt x="186" y="65"/>
                    <a:pt x="186" y="65"/>
                    <a:pt x="186" y="65"/>
                  </a:cubicBezTo>
                  <a:cubicBezTo>
                    <a:pt x="185" y="64"/>
                    <a:pt x="185" y="63"/>
                    <a:pt x="184" y="62"/>
                  </a:cubicBezTo>
                  <a:cubicBezTo>
                    <a:pt x="182" y="63"/>
                    <a:pt x="182" y="63"/>
                    <a:pt x="182" y="63"/>
                  </a:cubicBezTo>
                  <a:cubicBezTo>
                    <a:pt x="181" y="62"/>
                    <a:pt x="181" y="61"/>
                    <a:pt x="180" y="60"/>
                  </a:cubicBezTo>
                  <a:cubicBezTo>
                    <a:pt x="183" y="59"/>
                    <a:pt x="183" y="59"/>
                    <a:pt x="183" y="59"/>
                  </a:cubicBezTo>
                  <a:cubicBezTo>
                    <a:pt x="183" y="58"/>
                    <a:pt x="182" y="57"/>
                    <a:pt x="182" y="56"/>
                  </a:cubicBezTo>
                  <a:cubicBezTo>
                    <a:pt x="179" y="57"/>
                    <a:pt x="179" y="57"/>
                    <a:pt x="179" y="57"/>
                  </a:cubicBezTo>
                  <a:cubicBezTo>
                    <a:pt x="179" y="56"/>
                    <a:pt x="178" y="56"/>
                    <a:pt x="178" y="55"/>
                  </a:cubicBezTo>
                  <a:cubicBezTo>
                    <a:pt x="181" y="53"/>
                    <a:pt x="181" y="53"/>
                    <a:pt x="181" y="53"/>
                  </a:cubicBezTo>
                  <a:cubicBezTo>
                    <a:pt x="180" y="52"/>
                    <a:pt x="180" y="51"/>
                    <a:pt x="179" y="50"/>
                  </a:cubicBezTo>
                  <a:cubicBezTo>
                    <a:pt x="176" y="52"/>
                    <a:pt x="176" y="52"/>
                    <a:pt x="176" y="52"/>
                  </a:cubicBezTo>
                  <a:cubicBezTo>
                    <a:pt x="176" y="51"/>
                    <a:pt x="175" y="50"/>
                    <a:pt x="175" y="49"/>
                  </a:cubicBezTo>
                  <a:cubicBezTo>
                    <a:pt x="177" y="47"/>
                    <a:pt x="177" y="47"/>
                    <a:pt x="177" y="47"/>
                  </a:cubicBezTo>
                  <a:cubicBezTo>
                    <a:pt x="177" y="47"/>
                    <a:pt x="176" y="45"/>
                    <a:pt x="176" y="45"/>
                  </a:cubicBezTo>
                  <a:cubicBezTo>
                    <a:pt x="173" y="46"/>
                    <a:pt x="173" y="46"/>
                    <a:pt x="173" y="46"/>
                  </a:cubicBezTo>
                  <a:cubicBezTo>
                    <a:pt x="173" y="45"/>
                    <a:pt x="172" y="45"/>
                    <a:pt x="171" y="44"/>
                  </a:cubicBezTo>
                  <a:cubicBezTo>
                    <a:pt x="174" y="42"/>
                    <a:pt x="174" y="42"/>
                    <a:pt x="174" y="42"/>
                  </a:cubicBezTo>
                  <a:cubicBezTo>
                    <a:pt x="173" y="41"/>
                    <a:pt x="173" y="40"/>
                    <a:pt x="172" y="39"/>
                  </a:cubicBezTo>
                  <a:cubicBezTo>
                    <a:pt x="170" y="41"/>
                    <a:pt x="170" y="41"/>
                    <a:pt x="170" y="41"/>
                  </a:cubicBezTo>
                  <a:cubicBezTo>
                    <a:pt x="169" y="40"/>
                    <a:pt x="168" y="39"/>
                    <a:pt x="168" y="39"/>
                  </a:cubicBezTo>
                  <a:cubicBezTo>
                    <a:pt x="170" y="37"/>
                    <a:pt x="170" y="37"/>
                    <a:pt x="170" y="37"/>
                  </a:cubicBezTo>
                  <a:cubicBezTo>
                    <a:pt x="169" y="36"/>
                    <a:pt x="169" y="35"/>
                    <a:pt x="168" y="34"/>
                  </a:cubicBezTo>
                  <a:cubicBezTo>
                    <a:pt x="166" y="36"/>
                    <a:pt x="166" y="36"/>
                    <a:pt x="166" y="36"/>
                  </a:cubicBezTo>
                  <a:cubicBezTo>
                    <a:pt x="165" y="35"/>
                    <a:pt x="164" y="34"/>
                    <a:pt x="163" y="34"/>
                  </a:cubicBezTo>
                  <a:cubicBezTo>
                    <a:pt x="166" y="32"/>
                    <a:pt x="166" y="32"/>
                    <a:pt x="166" y="32"/>
                  </a:cubicBezTo>
                  <a:cubicBezTo>
                    <a:pt x="165" y="31"/>
                    <a:pt x="164" y="30"/>
                    <a:pt x="164" y="29"/>
                  </a:cubicBezTo>
                  <a:cubicBezTo>
                    <a:pt x="161" y="31"/>
                    <a:pt x="161" y="31"/>
                    <a:pt x="161" y="31"/>
                  </a:cubicBezTo>
                  <a:cubicBezTo>
                    <a:pt x="161" y="31"/>
                    <a:pt x="160" y="30"/>
                    <a:pt x="159" y="29"/>
                  </a:cubicBezTo>
                  <a:cubicBezTo>
                    <a:pt x="161" y="27"/>
                    <a:pt x="161" y="27"/>
                    <a:pt x="161" y="27"/>
                  </a:cubicBezTo>
                  <a:cubicBezTo>
                    <a:pt x="161" y="26"/>
                    <a:pt x="160" y="25"/>
                    <a:pt x="159" y="25"/>
                  </a:cubicBezTo>
                  <a:cubicBezTo>
                    <a:pt x="157" y="27"/>
                    <a:pt x="157" y="27"/>
                    <a:pt x="157" y="27"/>
                  </a:cubicBezTo>
                  <a:cubicBezTo>
                    <a:pt x="156" y="26"/>
                    <a:pt x="155" y="26"/>
                    <a:pt x="154" y="25"/>
                  </a:cubicBezTo>
                  <a:cubicBezTo>
                    <a:pt x="157" y="23"/>
                    <a:pt x="157" y="23"/>
                    <a:pt x="157" y="23"/>
                  </a:cubicBezTo>
                  <a:cubicBezTo>
                    <a:pt x="156" y="22"/>
                    <a:pt x="155" y="21"/>
                    <a:pt x="154" y="21"/>
                  </a:cubicBezTo>
                  <a:cubicBezTo>
                    <a:pt x="152" y="23"/>
                    <a:pt x="152" y="23"/>
                    <a:pt x="152" y="23"/>
                  </a:cubicBezTo>
                  <a:cubicBezTo>
                    <a:pt x="151" y="22"/>
                    <a:pt x="150" y="22"/>
                    <a:pt x="150" y="21"/>
                  </a:cubicBezTo>
                  <a:cubicBezTo>
                    <a:pt x="151" y="19"/>
                    <a:pt x="151" y="19"/>
                    <a:pt x="151" y="19"/>
                  </a:cubicBezTo>
                  <a:cubicBezTo>
                    <a:pt x="150" y="18"/>
                    <a:pt x="150" y="17"/>
                    <a:pt x="149" y="17"/>
                  </a:cubicBezTo>
                  <a:cubicBezTo>
                    <a:pt x="147" y="19"/>
                    <a:pt x="147" y="19"/>
                    <a:pt x="147" y="19"/>
                  </a:cubicBezTo>
                  <a:cubicBezTo>
                    <a:pt x="146" y="19"/>
                    <a:pt x="145" y="18"/>
                    <a:pt x="144" y="17"/>
                  </a:cubicBezTo>
                  <a:cubicBezTo>
                    <a:pt x="146" y="15"/>
                    <a:pt x="146" y="15"/>
                    <a:pt x="146" y="15"/>
                  </a:cubicBezTo>
                  <a:cubicBezTo>
                    <a:pt x="145" y="14"/>
                    <a:pt x="144" y="14"/>
                    <a:pt x="143" y="13"/>
                  </a:cubicBezTo>
                  <a:cubicBezTo>
                    <a:pt x="142" y="16"/>
                    <a:pt x="142" y="16"/>
                    <a:pt x="142" y="16"/>
                  </a:cubicBezTo>
                  <a:cubicBezTo>
                    <a:pt x="141" y="15"/>
                    <a:pt x="140" y="15"/>
                    <a:pt x="139" y="14"/>
                  </a:cubicBezTo>
                  <a:cubicBezTo>
                    <a:pt x="140" y="11"/>
                    <a:pt x="140" y="11"/>
                    <a:pt x="140" y="11"/>
                  </a:cubicBezTo>
                  <a:cubicBezTo>
                    <a:pt x="139" y="11"/>
                    <a:pt x="138" y="10"/>
                    <a:pt x="137" y="10"/>
                  </a:cubicBezTo>
                  <a:cubicBezTo>
                    <a:pt x="136" y="13"/>
                    <a:pt x="136" y="13"/>
                    <a:pt x="136" y="13"/>
                  </a:cubicBezTo>
                  <a:cubicBezTo>
                    <a:pt x="135" y="12"/>
                    <a:pt x="134" y="12"/>
                    <a:pt x="133" y="11"/>
                  </a:cubicBezTo>
                  <a:cubicBezTo>
                    <a:pt x="134" y="9"/>
                    <a:pt x="134" y="9"/>
                    <a:pt x="134" y="9"/>
                  </a:cubicBezTo>
                  <a:cubicBezTo>
                    <a:pt x="133" y="8"/>
                    <a:pt x="132" y="8"/>
                    <a:pt x="131" y="7"/>
                  </a:cubicBezTo>
                  <a:cubicBezTo>
                    <a:pt x="130" y="10"/>
                    <a:pt x="130" y="10"/>
                    <a:pt x="130" y="10"/>
                  </a:cubicBezTo>
                  <a:cubicBezTo>
                    <a:pt x="129" y="10"/>
                    <a:pt x="128" y="9"/>
                    <a:pt x="127" y="9"/>
                  </a:cubicBezTo>
                  <a:cubicBezTo>
                    <a:pt x="128" y="6"/>
                    <a:pt x="128" y="6"/>
                    <a:pt x="128" y="6"/>
                  </a:cubicBezTo>
                  <a:cubicBezTo>
                    <a:pt x="127" y="6"/>
                    <a:pt x="126" y="5"/>
                    <a:pt x="125" y="5"/>
                  </a:cubicBezTo>
                  <a:cubicBezTo>
                    <a:pt x="124" y="8"/>
                    <a:pt x="124" y="8"/>
                    <a:pt x="124" y="8"/>
                  </a:cubicBezTo>
                  <a:cubicBezTo>
                    <a:pt x="123" y="8"/>
                    <a:pt x="122" y="7"/>
                    <a:pt x="121" y="7"/>
                  </a:cubicBezTo>
                  <a:cubicBezTo>
                    <a:pt x="122" y="4"/>
                    <a:pt x="122" y="4"/>
                    <a:pt x="122" y="4"/>
                  </a:cubicBezTo>
                  <a:cubicBezTo>
                    <a:pt x="121" y="4"/>
                    <a:pt x="120" y="3"/>
                    <a:pt x="119" y="3"/>
                  </a:cubicBezTo>
                  <a:cubicBezTo>
                    <a:pt x="118" y="6"/>
                    <a:pt x="118" y="6"/>
                    <a:pt x="118" y="6"/>
                  </a:cubicBezTo>
                  <a:cubicBezTo>
                    <a:pt x="117" y="6"/>
                    <a:pt x="116" y="6"/>
                    <a:pt x="115" y="6"/>
                  </a:cubicBezTo>
                  <a:cubicBezTo>
                    <a:pt x="116" y="2"/>
                    <a:pt x="116" y="2"/>
                    <a:pt x="116" y="2"/>
                  </a:cubicBezTo>
                  <a:cubicBezTo>
                    <a:pt x="115" y="2"/>
                    <a:pt x="114" y="2"/>
                    <a:pt x="112" y="2"/>
                  </a:cubicBezTo>
                  <a:cubicBezTo>
                    <a:pt x="112" y="5"/>
                    <a:pt x="112" y="5"/>
                    <a:pt x="112" y="5"/>
                  </a:cubicBezTo>
                  <a:cubicBezTo>
                    <a:pt x="111" y="5"/>
                    <a:pt x="110" y="4"/>
                    <a:pt x="109" y="4"/>
                  </a:cubicBezTo>
                  <a:cubicBezTo>
                    <a:pt x="109" y="1"/>
                    <a:pt x="109" y="1"/>
                    <a:pt x="109" y="1"/>
                  </a:cubicBezTo>
                  <a:cubicBezTo>
                    <a:pt x="108" y="1"/>
                    <a:pt x="107" y="1"/>
                    <a:pt x="106" y="1"/>
                  </a:cubicBezTo>
                  <a:cubicBezTo>
                    <a:pt x="106" y="4"/>
                    <a:pt x="106" y="4"/>
                    <a:pt x="106" y="4"/>
                  </a:cubicBezTo>
                  <a:cubicBezTo>
                    <a:pt x="105" y="4"/>
                    <a:pt x="104" y="4"/>
                    <a:pt x="103" y="4"/>
                  </a:cubicBezTo>
                  <a:cubicBezTo>
                    <a:pt x="103" y="0"/>
                    <a:pt x="103" y="0"/>
                    <a:pt x="103" y="0"/>
                  </a:cubicBezTo>
                  <a:cubicBezTo>
                    <a:pt x="102" y="0"/>
                    <a:pt x="101" y="0"/>
                    <a:pt x="99" y="0"/>
                  </a:cubicBezTo>
                  <a:cubicBezTo>
                    <a:pt x="99" y="3"/>
                    <a:pt x="99" y="3"/>
                    <a:pt x="99" y="3"/>
                  </a:cubicBezTo>
                  <a:cubicBezTo>
                    <a:pt x="98" y="3"/>
                    <a:pt x="97" y="3"/>
                    <a:pt x="96" y="3"/>
                  </a:cubicBezTo>
                  <a:cubicBezTo>
                    <a:pt x="96" y="0"/>
                    <a:pt x="96" y="0"/>
                    <a:pt x="96" y="0"/>
                  </a:cubicBezTo>
                  <a:cubicBezTo>
                    <a:pt x="95" y="0"/>
                    <a:pt x="95" y="0"/>
                    <a:pt x="95" y="0"/>
                  </a:cubicBezTo>
                  <a:cubicBezTo>
                    <a:pt x="95" y="0"/>
                    <a:pt x="94" y="0"/>
                    <a:pt x="93" y="0"/>
                  </a:cubicBezTo>
                  <a:cubicBezTo>
                    <a:pt x="93" y="3"/>
                    <a:pt x="93" y="3"/>
                    <a:pt x="93" y="3"/>
                  </a:cubicBezTo>
                  <a:cubicBezTo>
                    <a:pt x="92" y="3"/>
                    <a:pt x="91" y="3"/>
                    <a:pt x="90" y="4"/>
                  </a:cubicBezTo>
                  <a:cubicBezTo>
                    <a:pt x="90" y="0"/>
                    <a:pt x="90" y="0"/>
                    <a:pt x="90" y="0"/>
                  </a:cubicBezTo>
                  <a:cubicBezTo>
                    <a:pt x="89" y="0"/>
                    <a:pt x="88" y="0"/>
                    <a:pt x="86" y="0"/>
                  </a:cubicBezTo>
                  <a:cubicBezTo>
                    <a:pt x="87" y="4"/>
                    <a:pt x="87" y="4"/>
                    <a:pt x="87" y="4"/>
                  </a:cubicBezTo>
                  <a:cubicBezTo>
                    <a:pt x="86" y="4"/>
                    <a:pt x="85" y="4"/>
                    <a:pt x="84" y="4"/>
                  </a:cubicBezTo>
                  <a:cubicBezTo>
                    <a:pt x="83" y="1"/>
                    <a:pt x="83" y="1"/>
                    <a:pt x="83" y="1"/>
                  </a:cubicBezTo>
                  <a:cubicBezTo>
                    <a:pt x="82" y="1"/>
                    <a:pt x="81" y="1"/>
                    <a:pt x="80" y="1"/>
                  </a:cubicBezTo>
                  <a:cubicBezTo>
                    <a:pt x="80" y="4"/>
                    <a:pt x="80" y="4"/>
                    <a:pt x="80" y="4"/>
                  </a:cubicBezTo>
                  <a:cubicBezTo>
                    <a:pt x="79" y="5"/>
                    <a:pt x="78" y="5"/>
                    <a:pt x="77" y="5"/>
                  </a:cubicBezTo>
                  <a:cubicBezTo>
                    <a:pt x="77" y="2"/>
                    <a:pt x="77" y="2"/>
                    <a:pt x="77" y="2"/>
                  </a:cubicBezTo>
                  <a:cubicBezTo>
                    <a:pt x="76" y="2"/>
                    <a:pt x="75" y="2"/>
                    <a:pt x="73" y="3"/>
                  </a:cubicBezTo>
                  <a:cubicBezTo>
                    <a:pt x="74" y="6"/>
                    <a:pt x="74" y="6"/>
                    <a:pt x="74" y="6"/>
                  </a:cubicBezTo>
                  <a:cubicBezTo>
                    <a:pt x="73" y="6"/>
                    <a:pt x="72" y="6"/>
                    <a:pt x="71" y="7"/>
                  </a:cubicBezTo>
                  <a:cubicBezTo>
                    <a:pt x="70" y="4"/>
                    <a:pt x="70" y="4"/>
                    <a:pt x="70" y="4"/>
                  </a:cubicBezTo>
                  <a:cubicBezTo>
                    <a:pt x="69" y="4"/>
                    <a:pt x="68" y="4"/>
                    <a:pt x="67" y="4"/>
                  </a:cubicBezTo>
                  <a:cubicBezTo>
                    <a:pt x="68" y="7"/>
                    <a:pt x="68" y="7"/>
                    <a:pt x="68" y="7"/>
                  </a:cubicBezTo>
                  <a:cubicBezTo>
                    <a:pt x="67" y="8"/>
                    <a:pt x="66" y="8"/>
                    <a:pt x="65" y="8"/>
                  </a:cubicBezTo>
                  <a:cubicBezTo>
                    <a:pt x="64" y="5"/>
                    <a:pt x="64" y="5"/>
                    <a:pt x="64" y="5"/>
                  </a:cubicBezTo>
                  <a:cubicBezTo>
                    <a:pt x="63" y="6"/>
                    <a:pt x="62" y="6"/>
                    <a:pt x="61" y="7"/>
                  </a:cubicBezTo>
                  <a:cubicBezTo>
                    <a:pt x="62" y="9"/>
                    <a:pt x="62" y="9"/>
                    <a:pt x="62" y="9"/>
                  </a:cubicBezTo>
                  <a:cubicBezTo>
                    <a:pt x="61" y="10"/>
                    <a:pt x="60" y="10"/>
                    <a:pt x="59" y="11"/>
                  </a:cubicBezTo>
                  <a:cubicBezTo>
                    <a:pt x="58" y="8"/>
                    <a:pt x="58" y="8"/>
                    <a:pt x="58" y="8"/>
                  </a:cubicBezTo>
                  <a:cubicBezTo>
                    <a:pt x="57" y="8"/>
                    <a:pt x="56" y="9"/>
                    <a:pt x="55" y="9"/>
                  </a:cubicBezTo>
                  <a:cubicBezTo>
                    <a:pt x="56" y="12"/>
                    <a:pt x="56" y="12"/>
                    <a:pt x="56" y="12"/>
                  </a:cubicBezTo>
                  <a:cubicBezTo>
                    <a:pt x="55" y="12"/>
                    <a:pt x="54" y="13"/>
                    <a:pt x="54" y="13"/>
                  </a:cubicBezTo>
                  <a:cubicBezTo>
                    <a:pt x="52" y="11"/>
                    <a:pt x="52" y="11"/>
                    <a:pt x="52" y="11"/>
                  </a:cubicBezTo>
                  <a:cubicBezTo>
                    <a:pt x="51" y="11"/>
                    <a:pt x="50" y="11"/>
                    <a:pt x="49" y="12"/>
                  </a:cubicBezTo>
                  <a:cubicBezTo>
                    <a:pt x="51" y="15"/>
                    <a:pt x="51" y="15"/>
                    <a:pt x="51" y="15"/>
                  </a:cubicBezTo>
                  <a:cubicBezTo>
                    <a:pt x="50" y="15"/>
                    <a:pt x="49" y="16"/>
                    <a:pt x="48" y="16"/>
                  </a:cubicBezTo>
                  <a:cubicBezTo>
                    <a:pt x="46" y="14"/>
                    <a:pt x="46" y="14"/>
                    <a:pt x="46" y="14"/>
                  </a:cubicBezTo>
                  <a:cubicBezTo>
                    <a:pt x="45" y="14"/>
                    <a:pt x="45" y="15"/>
                    <a:pt x="44" y="15"/>
                  </a:cubicBezTo>
                  <a:cubicBezTo>
                    <a:pt x="45" y="18"/>
                    <a:pt x="45" y="18"/>
                    <a:pt x="45" y="18"/>
                  </a:cubicBezTo>
                  <a:cubicBezTo>
                    <a:pt x="45" y="19"/>
                    <a:pt x="44" y="19"/>
                    <a:pt x="43" y="20"/>
                  </a:cubicBezTo>
                  <a:cubicBezTo>
                    <a:pt x="41" y="17"/>
                    <a:pt x="41" y="17"/>
                    <a:pt x="41" y="17"/>
                  </a:cubicBezTo>
                  <a:cubicBezTo>
                    <a:pt x="40" y="18"/>
                    <a:pt x="39" y="19"/>
                    <a:pt x="38" y="19"/>
                  </a:cubicBezTo>
                  <a:cubicBezTo>
                    <a:pt x="40" y="22"/>
                    <a:pt x="40" y="22"/>
                    <a:pt x="40" y="22"/>
                  </a:cubicBezTo>
                  <a:cubicBezTo>
                    <a:pt x="39" y="22"/>
                    <a:pt x="39" y="23"/>
                    <a:pt x="38" y="24"/>
                  </a:cubicBezTo>
                  <a:cubicBezTo>
                    <a:pt x="36" y="21"/>
                    <a:pt x="36" y="21"/>
                    <a:pt x="36" y="21"/>
                  </a:cubicBezTo>
                  <a:cubicBezTo>
                    <a:pt x="35" y="22"/>
                    <a:pt x="34" y="23"/>
                    <a:pt x="33" y="23"/>
                  </a:cubicBezTo>
                  <a:cubicBezTo>
                    <a:pt x="35" y="26"/>
                    <a:pt x="35" y="26"/>
                    <a:pt x="35" y="26"/>
                  </a:cubicBezTo>
                  <a:cubicBezTo>
                    <a:pt x="34" y="26"/>
                    <a:pt x="34" y="27"/>
                    <a:pt x="33" y="28"/>
                  </a:cubicBezTo>
                  <a:cubicBezTo>
                    <a:pt x="31" y="25"/>
                    <a:pt x="31" y="25"/>
                    <a:pt x="31" y="25"/>
                  </a:cubicBezTo>
                  <a:cubicBezTo>
                    <a:pt x="30" y="26"/>
                    <a:pt x="29" y="27"/>
                    <a:pt x="28" y="28"/>
                  </a:cubicBezTo>
                  <a:cubicBezTo>
                    <a:pt x="31" y="30"/>
                    <a:pt x="31" y="30"/>
                    <a:pt x="31" y="30"/>
                  </a:cubicBezTo>
                  <a:cubicBezTo>
                    <a:pt x="30" y="31"/>
                    <a:pt x="29" y="32"/>
                    <a:pt x="28" y="32"/>
                  </a:cubicBezTo>
                  <a:cubicBezTo>
                    <a:pt x="26" y="30"/>
                    <a:pt x="26" y="30"/>
                    <a:pt x="26" y="30"/>
                  </a:cubicBezTo>
                  <a:cubicBezTo>
                    <a:pt x="25" y="31"/>
                    <a:pt x="25" y="32"/>
                    <a:pt x="24" y="32"/>
                  </a:cubicBezTo>
                  <a:cubicBezTo>
                    <a:pt x="26" y="35"/>
                    <a:pt x="26" y="35"/>
                    <a:pt x="26" y="35"/>
                  </a:cubicBezTo>
                  <a:cubicBezTo>
                    <a:pt x="26" y="36"/>
                    <a:pt x="25" y="36"/>
                    <a:pt x="24" y="37"/>
                  </a:cubicBezTo>
                  <a:cubicBezTo>
                    <a:pt x="22" y="35"/>
                    <a:pt x="22" y="35"/>
                    <a:pt x="22" y="35"/>
                  </a:cubicBezTo>
                  <a:cubicBezTo>
                    <a:pt x="21" y="36"/>
                    <a:pt x="20" y="37"/>
                    <a:pt x="20" y="38"/>
                  </a:cubicBezTo>
                  <a:cubicBezTo>
                    <a:pt x="22" y="39"/>
                    <a:pt x="22" y="39"/>
                    <a:pt x="22" y="39"/>
                  </a:cubicBezTo>
                  <a:cubicBezTo>
                    <a:pt x="22" y="40"/>
                    <a:pt x="21" y="41"/>
                    <a:pt x="20" y="42"/>
                  </a:cubicBezTo>
                  <a:cubicBezTo>
                    <a:pt x="18" y="40"/>
                    <a:pt x="18" y="40"/>
                    <a:pt x="18" y="40"/>
                  </a:cubicBezTo>
                  <a:cubicBezTo>
                    <a:pt x="17" y="41"/>
                    <a:pt x="16" y="42"/>
                    <a:pt x="16" y="43"/>
                  </a:cubicBezTo>
                  <a:cubicBezTo>
                    <a:pt x="18" y="45"/>
                    <a:pt x="18" y="45"/>
                    <a:pt x="18" y="45"/>
                  </a:cubicBezTo>
                  <a:cubicBezTo>
                    <a:pt x="18" y="45"/>
                    <a:pt x="17" y="47"/>
                    <a:pt x="17" y="47"/>
                  </a:cubicBezTo>
                  <a:cubicBezTo>
                    <a:pt x="14" y="46"/>
                    <a:pt x="14" y="46"/>
                    <a:pt x="14" y="46"/>
                  </a:cubicBezTo>
                  <a:cubicBezTo>
                    <a:pt x="14" y="47"/>
                    <a:pt x="13" y="48"/>
                    <a:pt x="13" y="49"/>
                  </a:cubicBezTo>
                  <a:cubicBezTo>
                    <a:pt x="15" y="50"/>
                    <a:pt x="15" y="50"/>
                    <a:pt x="15" y="50"/>
                  </a:cubicBezTo>
                  <a:cubicBezTo>
                    <a:pt x="15" y="51"/>
                    <a:pt x="14" y="52"/>
                    <a:pt x="14" y="53"/>
                  </a:cubicBezTo>
                  <a:cubicBezTo>
                    <a:pt x="11" y="51"/>
                    <a:pt x="11" y="51"/>
                    <a:pt x="11" y="51"/>
                  </a:cubicBezTo>
                  <a:cubicBezTo>
                    <a:pt x="11" y="52"/>
                    <a:pt x="10" y="53"/>
                    <a:pt x="9" y="54"/>
                  </a:cubicBezTo>
                  <a:cubicBezTo>
                    <a:pt x="12" y="56"/>
                    <a:pt x="12" y="56"/>
                    <a:pt x="12" y="56"/>
                  </a:cubicBezTo>
                  <a:cubicBezTo>
                    <a:pt x="12" y="57"/>
                    <a:pt x="11" y="58"/>
                    <a:pt x="11" y="59"/>
                  </a:cubicBezTo>
                  <a:cubicBezTo>
                    <a:pt x="8" y="57"/>
                    <a:pt x="8" y="57"/>
                    <a:pt x="8" y="57"/>
                  </a:cubicBezTo>
                  <a:cubicBezTo>
                    <a:pt x="8" y="58"/>
                    <a:pt x="7" y="59"/>
                    <a:pt x="7" y="60"/>
                  </a:cubicBezTo>
                  <a:cubicBezTo>
                    <a:pt x="10" y="62"/>
                    <a:pt x="10" y="62"/>
                    <a:pt x="10" y="62"/>
                  </a:cubicBezTo>
                  <a:cubicBezTo>
                    <a:pt x="9" y="62"/>
                    <a:pt x="9" y="64"/>
                    <a:pt x="9" y="64"/>
                  </a:cubicBezTo>
                  <a:cubicBezTo>
                    <a:pt x="6" y="64"/>
                    <a:pt x="6" y="64"/>
                    <a:pt x="6" y="64"/>
                  </a:cubicBezTo>
                  <a:cubicBezTo>
                    <a:pt x="5" y="64"/>
                    <a:pt x="5" y="66"/>
                    <a:pt x="5" y="67"/>
                  </a:cubicBezTo>
                  <a:cubicBezTo>
                    <a:pt x="8" y="68"/>
                    <a:pt x="8" y="68"/>
                    <a:pt x="8" y="68"/>
                  </a:cubicBezTo>
                  <a:cubicBezTo>
                    <a:pt x="7" y="69"/>
                    <a:pt x="7" y="70"/>
                    <a:pt x="7" y="71"/>
                  </a:cubicBezTo>
                  <a:cubicBezTo>
                    <a:pt x="4" y="70"/>
                    <a:pt x="4" y="70"/>
                    <a:pt x="4" y="70"/>
                  </a:cubicBezTo>
                  <a:cubicBezTo>
                    <a:pt x="3" y="71"/>
                    <a:pt x="3" y="72"/>
                    <a:pt x="3" y="73"/>
                  </a:cubicBezTo>
                  <a:cubicBezTo>
                    <a:pt x="6" y="74"/>
                    <a:pt x="6" y="74"/>
                    <a:pt x="6" y="74"/>
                  </a:cubicBezTo>
                  <a:cubicBezTo>
                    <a:pt x="6" y="75"/>
                    <a:pt x="5" y="76"/>
                    <a:pt x="5" y="77"/>
                  </a:cubicBezTo>
                  <a:cubicBezTo>
                    <a:pt x="2" y="76"/>
                    <a:pt x="2" y="76"/>
                    <a:pt x="2" y="76"/>
                  </a:cubicBezTo>
                  <a:cubicBezTo>
                    <a:pt x="2" y="77"/>
                    <a:pt x="2" y="78"/>
                    <a:pt x="2" y="79"/>
                  </a:cubicBezTo>
                  <a:cubicBezTo>
                    <a:pt x="5" y="80"/>
                    <a:pt x="5" y="80"/>
                    <a:pt x="5" y="80"/>
                  </a:cubicBezTo>
                  <a:cubicBezTo>
                    <a:pt x="5" y="81"/>
                    <a:pt x="4" y="82"/>
                    <a:pt x="4" y="83"/>
                  </a:cubicBezTo>
                  <a:cubicBezTo>
                    <a:pt x="1" y="83"/>
                    <a:pt x="1" y="83"/>
                    <a:pt x="1" y="83"/>
                  </a:cubicBezTo>
                  <a:cubicBezTo>
                    <a:pt x="1" y="84"/>
                    <a:pt x="1" y="85"/>
                    <a:pt x="1" y="86"/>
                  </a:cubicBezTo>
                  <a:cubicBezTo>
                    <a:pt x="4" y="86"/>
                    <a:pt x="4" y="86"/>
                    <a:pt x="4" y="86"/>
                  </a:cubicBezTo>
                  <a:cubicBezTo>
                    <a:pt x="4" y="87"/>
                    <a:pt x="4" y="88"/>
                    <a:pt x="4" y="89"/>
                  </a:cubicBezTo>
                  <a:cubicBezTo>
                    <a:pt x="0" y="89"/>
                    <a:pt x="0" y="89"/>
                    <a:pt x="0" y="89"/>
                  </a:cubicBezTo>
                  <a:cubicBezTo>
                    <a:pt x="0" y="90"/>
                    <a:pt x="0" y="91"/>
                    <a:pt x="0" y="92"/>
                  </a:cubicBezTo>
                  <a:cubicBezTo>
                    <a:pt x="3" y="92"/>
                    <a:pt x="3" y="92"/>
                    <a:pt x="3" y="92"/>
                  </a:cubicBezTo>
                  <a:cubicBezTo>
                    <a:pt x="3" y="93"/>
                    <a:pt x="3" y="94"/>
                    <a:pt x="3" y="95"/>
                  </a:cubicBezTo>
                  <a:cubicBezTo>
                    <a:pt x="3" y="95"/>
                    <a:pt x="3" y="96"/>
                    <a:pt x="3" y="96"/>
                  </a:cubicBezTo>
                  <a:cubicBezTo>
                    <a:pt x="0" y="96"/>
                    <a:pt x="0" y="96"/>
                    <a:pt x="0" y="96"/>
                  </a:cubicBezTo>
                  <a:cubicBezTo>
                    <a:pt x="0" y="97"/>
                    <a:pt x="0" y="98"/>
                    <a:pt x="0" y="99"/>
                  </a:cubicBezTo>
                  <a:cubicBezTo>
                    <a:pt x="3" y="99"/>
                    <a:pt x="3" y="99"/>
                    <a:pt x="3" y="99"/>
                  </a:cubicBezTo>
                  <a:cubicBezTo>
                    <a:pt x="4" y="100"/>
                    <a:pt x="4" y="101"/>
                    <a:pt x="4" y="102"/>
                  </a:cubicBezTo>
                  <a:cubicBezTo>
                    <a:pt x="1" y="102"/>
                    <a:pt x="1" y="102"/>
                    <a:pt x="1" y="102"/>
                  </a:cubicBezTo>
                  <a:cubicBezTo>
                    <a:pt x="1" y="103"/>
                    <a:pt x="1" y="104"/>
                    <a:pt x="1" y="106"/>
                  </a:cubicBezTo>
                  <a:cubicBezTo>
                    <a:pt x="4" y="105"/>
                    <a:pt x="4" y="105"/>
                    <a:pt x="4" y="105"/>
                  </a:cubicBezTo>
                  <a:cubicBezTo>
                    <a:pt x="4" y="106"/>
                    <a:pt x="4" y="107"/>
                    <a:pt x="4" y="108"/>
                  </a:cubicBezTo>
                  <a:cubicBezTo>
                    <a:pt x="1" y="109"/>
                    <a:pt x="1" y="109"/>
                    <a:pt x="1" y="109"/>
                  </a:cubicBezTo>
                  <a:cubicBezTo>
                    <a:pt x="1" y="110"/>
                    <a:pt x="1" y="111"/>
                    <a:pt x="2" y="112"/>
                  </a:cubicBezTo>
                  <a:cubicBezTo>
                    <a:pt x="5" y="111"/>
                    <a:pt x="5" y="111"/>
                    <a:pt x="5" y="111"/>
                  </a:cubicBezTo>
                  <a:cubicBezTo>
                    <a:pt x="5" y="112"/>
                    <a:pt x="5" y="113"/>
                    <a:pt x="5" y="115"/>
                  </a:cubicBezTo>
                  <a:cubicBezTo>
                    <a:pt x="2" y="115"/>
                    <a:pt x="2" y="115"/>
                    <a:pt x="2" y="115"/>
                  </a:cubicBezTo>
                  <a:cubicBezTo>
                    <a:pt x="3" y="116"/>
                    <a:pt x="3" y="117"/>
                    <a:pt x="3" y="118"/>
                  </a:cubicBezTo>
                  <a:cubicBezTo>
                    <a:pt x="6" y="118"/>
                    <a:pt x="6" y="118"/>
                    <a:pt x="6" y="118"/>
                  </a:cubicBezTo>
                  <a:cubicBezTo>
                    <a:pt x="7" y="119"/>
                    <a:pt x="7" y="120"/>
                    <a:pt x="7" y="121"/>
                  </a:cubicBezTo>
                  <a:cubicBezTo>
                    <a:pt x="4" y="121"/>
                    <a:pt x="4" y="121"/>
                    <a:pt x="4" y="121"/>
                  </a:cubicBezTo>
                  <a:cubicBezTo>
                    <a:pt x="4" y="122"/>
                    <a:pt x="5" y="124"/>
                    <a:pt x="5" y="125"/>
                  </a:cubicBezTo>
                  <a:cubicBezTo>
                    <a:pt x="8" y="124"/>
                    <a:pt x="8" y="124"/>
                    <a:pt x="8" y="124"/>
                  </a:cubicBezTo>
                  <a:cubicBezTo>
                    <a:pt x="8" y="125"/>
                    <a:pt x="9" y="126"/>
                    <a:pt x="9" y="127"/>
                  </a:cubicBezTo>
                  <a:cubicBezTo>
                    <a:pt x="6" y="128"/>
                    <a:pt x="6" y="128"/>
                    <a:pt x="6" y="128"/>
                  </a:cubicBezTo>
                  <a:cubicBezTo>
                    <a:pt x="6" y="129"/>
                    <a:pt x="7" y="130"/>
                    <a:pt x="7" y="131"/>
                  </a:cubicBezTo>
                  <a:cubicBezTo>
                    <a:pt x="10" y="130"/>
                    <a:pt x="10" y="130"/>
                    <a:pt x="10" y="130"/>
                  </a:cubicBezTo>
                  <a:cubicBezTo>
                    <a:pt x="11" y="131"/>
                    <a:pt x="11" y="132"/>
                    <a:pt x="11" y="132"/>
                  </a:cubicBezTo>
                  <a:cubicBezTo>
                    <a:pt x="9" y="134"/>
                    <a:pt x="9" y="134"/>
                    <a:pt x="9" y="134"/>
                  </a:cubicBezTo>
                  <a:cubicBezTo>
                    <a:pt x="9" y="135"/>
                    <a:pt x="9" y="136"/>
                    <a:pt x="10" y="137"/>
                  </a:cubicBezTo>
                  <a:cubicBezTo>
                    <a:pt x="13" y="135"/>
                    <a:pt x="13" y="135"/>
                    <a:pt x="13" y="135"/>
                  </a:cubicBezTo>
                  <a:cubicBezTo>
                    <a:pt x="13" y="136"/>
                    <a:pt x="14" y="137"/>
                    <a:pt x="14" y="138"/>
                  </a:cubicBezTo>
                  <a:cubicBezTo>
                    <a:pt x="11" y="140"/>
                    <a:pt x="11" y="140"/>
                    <a:pt x="11" y="140"/>
                  </a:cubicBezTo>
                  <a:cubicBezTo>
                    <a:pt x="12" y="141"/>
                    <a:pt x="12" y="141"/>
                    <a:pt x="13" y="143"/>
                  </a:cubicBezTo>
                  <a:cubicBezTo>
                    <a:pt x="16" y="141"/>
                    <a:pt x="16" y="141"/>
                    <a:pt x="16" y="141"/>
                  </a:cubicBezTo>
                  <a:cubicBezTo>
                    <a:pt x="16" y="142"/>
                    <a:pt x="17" y="143"/>
                    <a:pt x="17" y="144"/>
                  </a:cubicBezTo>
                  <a:cubicBezTo>
                    <a:pt x="14" y="145"/>
                    <a:pt x="14" y="145"/>
                    <a:pt x="14" y="145"/>
                  </a:cubicBezTo>
                  <a:cubicBezTo>
                    <a:pt x="15" y="146"/>
                    <a:pt x="16" y="147"/>
                    <a:pt x="16" y="148"/>
                  </a:cubicBezTo>
                  <a:cubicBezTo>
                    <a:pt x="19" y="146"/>
                    <a:pt x="19" y="146"/>
                    <a:pt x="19" y="146"/>
                  </a:cubicBezTo>
                  <a:cubicBezTo>
                    <a:pt x="20" y="147"/>
                    <a:pt x="20" y="148"/>
                    <a:pt x="21" y="149"/>
                  </a:cubicBezTo>
                  <a:cubicBezTo>
                    <a:pt x="18" y="151"/>
                    <a:pt x="18" y="151"/>
                    <a:pt x="18" y="151"/>
                  </a:cubicBezTo>
                  <a:cubicBezTo>
                    <a:pt x="19" y="152"/>
                    <a:pt x="20" y="153"/>
                    <a:pt x="20" y="153"/>
                  </a:cubicBezTo>
                  <a:cubicBezTo>
                    <a:pt x="23" y="151"/>
                    <a:pt x="23" y="151"/>
                    <a:pt x="23" y="151"/>
                  </a:cubicBezTo>
                  <a:cubicBezTo>
                    <a:pt x="23" y="152"/>
                    <a:pt x="24" y="153"/>
                    <a:pt x="25" y="154"/>
                  </a:cubicBezTo>
                  <a:cubicBezTo>
                    <a:pt x="22" y="156"/>
                    <a:pt x="22" y="156"/>
                    <a:pt x="22" y="156"/>
                  </a:cubicBezTo>
                  <a:cubicBezTo>
                    <a:pt x="23" y="157"/>
                    <a:pt x="24" y="158"/>
                    <a:pt x="24" y="158"/>
                  </a:cubicBezTo>
                  <a:cubicBezTo>
                    <a:pt x="27" y="156"/>
                    <a:pt x="27" y="156"/>
                    <a:pt x="27" y="156"/>
                  </a:cubicBezTo>
                  <a:cubicBezTo>
                    <a:pt x="28" y="157"/>
                    <a:pt x="28" y="158"/>
                    <a:pt x="29" y="159"/>
                  </a:cubicBezTo>
                  <a:cubicBezTo>
                    <a:pt x="27" y="161"/>
                    <a:pt x="27" y="161"/>
                    <a:pt x="27" y="161"/>
                  </a:cubicBezTo>
                  <a:cubicBezTo>
                    <a:pt x="27" y="162"/>
                    <a:pt x="28" y="162"/>
                    <a:pt x="29" y="163"/>
                  </a:cubicBezTo>
                  <a:cubicBezTo>
                    <a:pt x="31" y="161"/>
                    <a:pt x="31" y="161"/>
                    <a:pt x="31" y="161"/>
                  </a:cubicBezTo>
                  <a:cubicBezTo>
                    <a:pt x="32" y="162"/>
                    <a:pt x="33" y="162"/>
                    <a:pt x="33" y="163"/>
                  </a:cubicBezTo>
                  <a:cubicBezTo>
                    <a:pt x="31" y="165"/>
                    <a:pt x="31" y="165"/>
                    <a:pt x="31" y="165"/>
                  </a:cubicBezTo>
                  <a:cubicBezTo>
                    <a:pt x="32" y="166"/>
                    <a:pt x="33" y="167"/>
                    <a:pt x="34" y="168"/>
                  </a:cubicBezTo>
                  <a:cubicBezTo>
                    <a:pt x="36" y="165"/>
                    <a:pt x="36" y="165"/>
                    <a:pt x="36" y="165"/>
                  </a:cubicBezTo>
                  <a:cubicBezTo>
                    <a:pt x="37" y="166"/>
                    <a:pt x="37" y="166"/>
                    <a:pt x="38" y="167"/>
                  </a:cubicBezTo>
                  <a:cubicBezTo>
                    <a:pt x="36" y="170"/>
                    <a:pt x="36" y="170"/>
                    <a:pt x="36" y="170"/>
                  </a:cubicBezTo>
                  <a:cubicBezTo>
                    <a:pt x="37" y="170"/>
                    <a:pt x="38" y="171"/>
                    <a:pt x="39" y="172"/>
                  </a:cubicBezTo>
                  <a:cubicBezTo>
                    <a:pt x="41" y="169"/>
                    <a:pt x="41" y="169"/>
                    <a:pt x="41" y="169"/>
                  </a:cubicBezTo>
                  <a:cubicBezTo>
                    <a:pt x="42" y="170"/>
                    <a:pt x="43" y="170"/>
                    <a:pt x="43" y="171"/>
                  </a:cubicBezTo>
                  <a:cubicBezTo>
                    <a:pt x="42" y="173"/>
                    <a:pt x="42" y="173"/>
                    <a:pt x="42" y="173"/>
                  </a:cubicBezTo>
                  <a:cubicBezTo>
                    <a:pt x="43" y="174"/>
                    <a:pt x="43" y="175"/>
                    <a:pt x="44" y="175"/>
                  </a:cubicBezTo>
                  <a:cubicBezTo>
                    <a:pt x="46" y="173"/>
                    <a:pt x="46" y="173"/>
                    <a:pt x="46" y="173"/>
                  </a:cubicBezTo>
                  <a:cubicBezTo>
                    <a:pt x="47" y="173"/>
                    <a:pt x="48" y="174"/>
                    <a:pt x="49" y="174"/>
                  </a:cubicBezTo>
                  <a:cubicBezTo>
                    <a:pt x="47" y="177"/>
                    <a:pt x="47" y="177"/>
                    <a:pt x="47" y="177"/>
                  </a:cubicBezTo>
                  <a:cubicBezTo>
                    <a:pt x="48" y="178"/>
                    <a:pt x="49" y="178"/>
                    <a:pt x="50" y="179"/>
                  </a:cubicBezTo>
                  <a:cubicBezTo>
                    <a:pt x="51" y="176"/>
                    <a:pt x="51" y="176"/>
                    <a:pt x="51" y="176"/>
                  </a:cubicBezTo>
                  <a:cubicBezTo>
                    <a:pt x="52" y="176"/>
                    <a:pt x="53" y="177"/>
                    <a:pt x="54" y="177"/>
                  </a:cubicBezTo>
                  <a:cubicBezTo>
                    <a:pt x="53" y="180"/>
                    <a:pt x="53" y="180"/>
                    <a:pt x="53" y="180"/>
                  </a:cubicBezTo>
                  <a:cubicBezTo>
                    <a:pt x="54" y="181"/>
                    <a:pt x="55" y="181"/>
                    <a:pt x="56" y="182"/>
                  </a:cubicBezTo>
                  <a:cubicBezTo>
                    <a:pt x="57" y="179"/>
                    <a:pt x="57" y="179"/>
                    <a:pt x="57" y="179"/>
                  </a:cubicBezTo>
                  <a:cubicBezTo>
                    <a:pt x="58" y="179"/>
                    <a:pt x="59" y="180"/>
                    <a:pt x="60" y="180"/>
                  </a:cubicBezTo>
                  <a:cubicBezTo>
                    <a:pt x="59" y="183"/>
                    <a:pt x="59" y="183"/>
                    <a:pt x="59" y="183"/>
                  </a:cubicBezTo>
                  <a:cubicBezTo>
                    <a:pt x="60" y="183"/>
                    <a:pt x="61" y="184"/>
                    <a:pt x="62" y="184"/>
                  </a:cubicBezTo>
                  <a:cubicBezTo>
                    <a:pt x="63" y="181"/>
                    <a:pt x="63" y="181"/>
                    <a:pt x="63" y="181"/>
                  </a:cubicBezTo>
                  <a:cubicBezTo>
                    <a:pt x="64" y="182"/>
                    <a:pt x="65" y="182"/>
                    <a:pt x="66" y="182"/>
                  </a:cubicBezTo>
                  <a:cubicBezTo>
                    <a:pt x="65" y="185"/>
                    <a:pt x="65" y="185"/>
                    <a:pt x="65" y="185"/>
                  </a:cubicBezTo>
                  <a:cubicBezTo>
                    <a:pt x="66" y="186"/>
                    <a:pt x="67" y="186"/>
                    <a:pt x="68" y="186"/>
                  </a:cubicBezTo>
                  <a:cubicBezTo>
                    <a:pt x="69" y="183"/>
                    <a:pt x="69" y="183"/>
                    <a:pt x="69" y="183"/>
                  </a:cubicBezTo>
                  <a:cubicBezTo>
                    <a:pt x="70" y="183"/>
                    <a:pt x="71" y="184"/>
                    <a:pt x="72" y="184"/>
                  </a:cubicBezTo>
                  <a:cubicBezTo>
                    <a:pt x="71" y="187"/>
                    <a:pt x="71" y="187"/>
                    <a:pt x="71" y="187"/>
                  </a:cubicBezTo>
                  <a:cubicBezTo>
                    <a:pt x="72" y="187"/>
                    <a:pt x="73" y="188"/>
                    <a:pt x="74" y="188"/>
                  </a:cubicBezTo>
                  <a:cubicBezTo>
                    <a:pt x="75" y="185"/>
                    <a:pt x="75" y="185"/>
                    <a:pt x="75" y="185"/>
                  </a:cubicBezTo>
                  <a:cubicBezTo>
                    <a:pt x="76" y="185"/>
                    <a:pt x="77" y="185"/>
                    <a:pt x="78" y="185"/>
                  </a:cubicBezTo>
                  <a:cubicBezTo>
                    <a:pt x="78" y="188"/>
                    <a:pt x="78" y="188"/>
                    <a:pt x="78" y="188"/>
                  </a:cubicBezTo>
                  <a:cubicBezTo>
                    <a:pt x="79" y="189"/>
                    <a:pt x="80" y="189"/>
                    <a:pt x="81" y="189"/>
                  </a:cubicBezTo>
                  <a:cubicBezTo>
                    <a:pt x="81" y="186"/>
                    <a:pt x="81" y="186"/>
                    <a:pt x="81" y="186"/>
                  </a:cubicBezTo>
                  <a:cubicBezTo>
                    <a:pt x="82" y="186"/>
                    <a:pt x="83" y="186"/>
                    <a:pt x="84" y="186"/>
                  </a:cubicBezTo>
                  <a:cubicBezTo>
                    <a:pt x="84" y="190"/>
                    <a:pt x="84" y="190"/>
                    <a:pt x="84" y="190"/>
                  </a:cubicBezTo>
                  <a:cubicBezTo>
                    <a:pt x="85" y="190"/>
                    <a:pt x="86" y="190"/>
                    <a:pt x="87" y="190"/>
                  </a:cubicBezTo>
                  <a:cubicBezTo>
                    <a:pt x="88" y="187"/>
                    <a:pt x="88" y="187"/>
                    <a:pt x="88" y="187"/>
                  </a:cubicBezTo>
                  <a:cubicBezTo>
                    <a:pt x="89" y="187"/>
                    <a:pt x="90" y="187"/>
                    <a:pt x="91" y="187"/>
                  </a:cubicBezTo>
                  <a:cubicBezTo>
                    <a:pt x="91" y="190"/>
                    <a:pt x="91" y="190"/>
                    <a:pt x="91" y="190"/>
                  </a:cubicBezTo>
                  <a:cubicBezTo>
                    <a:pt x="92" y="190"/>
                    <a:pt x="93" y="190"/>
                    <a:pt x="94" y="190"/>
                  </a:cubicBezTo>
                  <a:cubicBezTo>
                    <a:pt x="94" y="187"/>
                    <a:pt x="94" y="187"/>
                    <a:pt x="94" y="187"/>
                  </a:cubicBezTo>
                  <a:cubicBezTo>
                    <a:pt x="94" y="187"/>
                    <a:pt x="95" y="187"/>
                    <a:pt x="95" y="187"/>
                  </a:cubicBezTo>
                  <a:cubicBezTo>
                    <a:pt x="96" y="187"/>
                    <a:pt x="97" y="187"/>
                    <a:pt x="97" y="187"/>
                  </a:cubicBezTo>
                  <a:cubicBezTo>
                    <a:pt x="97" y="190"/>
                    <a:pt x="97" y="190"/>
                    <a:pt x="97" y="190"/>
                  </a:cubicBezTo>
                  <a:cubicBezTo>
                    <a:pt x="98" y="190"/>
                    <a:pt x="99" y="190"/>
                    <a:pt x="100" y="190"/>
                  </a:cubicBezTo>
                  <a:cubicBezTo>
                    <a:pt x="100" y="187"/>
                    <a:pt x="100" y="187"/>
                    <a:pt x="100" y="187"/>
                  </a:cubicBezTo>
                  <a:cubicBezTo>
                    <a:pt x="101" y="187"/>
                    <a:pt x="102" y="187"/>
                    <a:pt x="103" y="187"/>
                  </a:cubicBezTo>
                  <a:cubicBezTo>
                    <a:pt x="104" y="190"/>
                    <a:pt x="104" y="190"/>
                    <a:pt x="104" y="190"/>
                  </a:cubicBezTo>
                  <a:cubicBezTo>
                    <a:pt x="105" y="190"/>
                    <a:pt x="106" y="190"/>
                    <a:pt x="107" y="190"/>
                  </a:cubicBezTo>
                  <a:cubicBezTo>
                    <a:pt x="107" y="186"/>
                    <a:pt x="107" y="186"/>
                    <a:pt x="107" y="186"/>
                  </a:cubicBezTo>
                  <a:cubicBezTo>
                    <a:pt x="108" y="186"/>
                    <a:pt x="109" y="186"/>
                    <a:pt x="110" y="186"/>
                  </a:cubicBezTo>
                  <a:cubicBezTo>
                    <a:pt x="110" y="189"/>
                    <a:pt x="110" y="189"/>
                    <a:pt x="110" y="189"/>
                  </a:cubicBezTo>
                  <a:cubicBezTo>
                    <a:pt x="111" y="189"/>
                    <a:pt x="112" y="189"/>
                    <a:pt x="113" y="188"/>
                  </a:cubicBezTo>
                  <a:cubicBezTo>
                    <a:pt x="113" y="185"/>
                    <a:pt x="113" y="185"/>
                    <a:pt x="113" y="185"/>
                  </a:cubicBezTo>
                  <a:cubicBezTo>
                    <a:pt x="114" y="185"/>
                    <a:pt x="115" y="185"/>
                    <a:pt x="116" y="185"/>
                  </a:cubicBezTo>
                  <a:cubicBezTo>
                    <a:pt x="117" y="188"/>
                    <a:pt x="117" y="188"/>
                    <a:pt x="117" y="188"/>
                  </a:cubicBezTo>
                  <a:cubicBezTo>
                    <a:pt x="118" y="188"/>
                    <a:pt x="119" y="187"/>
                    <a:pt x="120" y="187"/>
                  </a:cubicBezTo>
                  <a:cubicBezTo>
                    <a:pt x="119" y="184"/>
                    <a:pt x="119" y="184"/>
                    <a:pt x="119" y="184"/>
                  </a:cubicBezTo>
                  <a:cubicBezTo>
                    <a:pt x="120" y="184"/>
                    <a:pt x="121" y="183"/>
                    <a:pt x="122" y="183"/>
                  </a:cubicBezTo>
                  <a:cubicBezTo>
                    <a:pt x="123" y="186"/>
                    <a:pt x="123" y="186"/>
                    <a:pt x="123" y="186"/>
                  </a:cubicBezTo>
                  <a:cubicBezTo>
                    <a:pt x="124" y="186"/>
                    <a:pt x="125" y="185"/>
                    <a:pt x="126" y="185"/>
                  </a:cubicBezTo>
                  <a:cubicBezTo>
                    <a:pt x="125" y="182"/>
                    <a:pt x="125" y="182"/>
                    <a:pt x="125" y="182"/>
                  </a:cubicBezTo>
                  <a:cubicBezTo>
                    <a:pt x="126" y="182"/>
                    <a:pt x="127" y="181"/>
                    <a:pt x="128" y="181"/>
                  </a:cubicBezTo>
                  <a:cubicBezTo>
                    <a:pt x="129" y="184"/>
                    <a:pt x="129" y="184"/>
                    <a:pt x="129" y="184"/>
                  </a:cubicBezTo>
                  <a:cubicBezTo>
                    <a:pt x="130" y="184"/>
                    <a:pt x="131" y="183"/>
                    <a:pt x="132" y="183"/>
                  </a:cubicBezTo>
                  <a:cubicBezTo>
                    <a:pt x="131" y="180"/>
                    <a:pt x="131" y="180"/>
                    <a:pt x="131" y="180"/>
                  </a:cubicBezTo>
                  <a:cubicBezTo>
                    <a:pt x="132" y="179"/>
                    <a:pt x="133" y="179"/>
                    <a:pt x="134" y="179"/>
                  </a:cubicBezTo>
                  <a:cubicBezTo>
                    <a:pt x="135" y="181"/>
                    <a:pt x="135" y="181"/>
                    <a:pt x="135" y="181"/>
                  </a:cubicBezTo>
                  <a:cubicBezTo>
                    <a:pt x="136" y="181"/>
                    <a:pt x="137" y="181"/>
                    <a:pt x="138" y="180"/>
                  </a:cubicBezTo>
                  <a:cubicBezTo>
                    <a:pt x="137" y="177"/>
                    <a:pt x="137" y="177"/>
                    <a:pt x="137" y="177"/>
                  </a:cubicBezTo>
                  <a:cubicBezTo>
                    <a:pt x="138" y="177"/>
                    <a:pt x="139" y="176"/>
                    <a:pt x="139" y="176"/>
                  </a:cubicBezTo>
                  <a:cubicBezTo>
                    <a:pt x="141" y="179"/>
                    <a:pt x="141" y="179"/>
                    <a:pt x="141" y="179"/>
                  </a:cubicBezTo>
                  <a:cubicBezTo>
                    <a:pt x="142" y="178"/>
                    <a:pt x="143" y="177"/>
                    <a:pt x="144" y="177"/>
                  </a:cubicBezTo>
                  <a:cubicBezTo>
                    <a:pt x="142" y="174"/>
                    <a:pt x="142" y="174"/>
                    <a:pt x="142" y="174"/>
                  </a:cubicBezTo>
                  <a:cubicBezTo>
                    <a:pt x="143" y="174"/>
                    <a:pt x="144" y="173"/>
                    <a:pt x="145" y="172"/>
                  </a:cubicBezTo>
                  <a:cubicBezTo>
                    <a:pt x="147" y="175"/>
                    <a:pt x="147" y="175"/>
                    <a:pt x="147" y="175"/>
                  </a:cubicBezTo>
                  <a:cubicBezTo>
                    <a:pt x="148" y="175"/>
                    <a:pt x="148" y="174"/>
                    <a:pt x="149" y="173"/>
                  </a:cubicBezTo>
                  <a:cubicBezTo>
                    <a:pt x="148" y="171"/>
                    <a:pt x="148" y="171"/>
                    <a:pt x="148" y="171"/>
                  </a:cubicBezTo>
                  <a:cubicBezTo>
                    <a:pt x="148" y="170"/>
                    <a:pt x="149" y="170"/>
                    <a:pt x="150" y="169"/>
                  </a:cubicBezTo>
                  <a:cubicBezTo>
                    <a:pt x="152" y="172"/>
                    <a:pt x="152" y="172"/>
                    <a:pt x="152" y="172"/>
                  </a:cubicBezTo>
                  <a:cubicBezTo>
                    <a:pt x="153" y="171"/>
                    <a:pt x="154" y="170"/>
                    <a:pt x="155" y="170"/>
                  </a:cubicBezTo>
                  <a:cubicBezTo>
                    <a:pt x="153" y="167"/>
                    <a:pt x="153" y="167"/>
                    <a:pt x="153" y="167"/>
                  </a:cubicBezTo>
                  <a:cubicBezTo>
                    <a:pt x="154" y="166"/>
                    <a:pt x="154" y="166"/>
                    <a:pt x="155" y="165"/>
                  </a:cubicBezTo>
                  <a:cubicBezTo>
                    <a:pt x="157" y="167"/>
                    <a:pt x="157" y="167"/>
                    <a:pt x="157" y="167"/>
                  </a:cubicBezTo>
                  <a:cubicBezTo>
                    <a:pt x="158" y="167"/>
                    <a:pt x="159" y="166"/>
                    <a:pt x="160" y="165"/>
                  </a:cubicBezTo>
                  <a:cubicBezTo>
                    <a:pt x="158" y="163"/>
                    <a:pt x="158" y="163"/>
                    <a:pt x="158" y="163"/>
                  </a:cubicBezTo>
                  <a:cubicBezTo>
                    <a:pt x="158" y="162"/>
                    <a:pt x="159" y="161"/>
                    <a:pt x="160" y="161"/>
                  </a:cubicBezTo>
                  <a:cubicBezTo>
                    <a:pt x="162" y="163"/>
                    <a:pt x="162" y="163"/>
                    <a:pt x="162" y="163"/>
                  </a:cubicBezTo>
                  <a:cubicBezTo>
                    <a:pt x="163" y="162"/>
                    <a:pt x="163" y="161"/>
                    <a:pt x="164" y="161"/>
                  </a:cubicBezTo>
                  <a:cubicBezTo>
                    <a:pt x="162" y="158"/>
                    <a:pt x="162" y="158"/>
                    <a:pt x="162" y="158"/>
                  </a:cubicBezTo>
                  <a:cubicBezTo>
                    <a:pt x="163" y="158"/>
                    <a:pt x="163" y="157"/>
                    <a:pt x="164" y="156"/>
                  </a:cubicBezTo>
                  <a:cubicBezTo>
                    <a:pt x="167" y="158"/>
                    <a:pt x="167" y="158"/>
                    <a:pt x="167" y="158"/>
                  </a:cubicBezTo>
                  <a:cubicBezTo>
                    <a:pt x="167" y="157"/>
                    <a:pt x="168" y="156"/>
                    <a:pt x="169" y="156"/>
                  </a:cubicBezTo>
                  <a:cubicBezTo>
                    <a:pt x="166" y="154"/>
                    <a:pt x="166" y="154"/>
                    <a:pt x="166" y="154"/>
                  </a:cubicBezTo>
                  <a:cubicBezTo>
                    <a:pt x="167" y="153"/>
                    <a:pt x="167" y="152"/>
                    <a:pt x="168" y="151"/>
                  </a:cubicBezTo>
                  <a:cubicBezTo>
                    <a:pt x="171" y="153"/>
                    <a:pt x="171" y="153"/>
                    <a:pt x="171" y="153"/>
                  </a:cubicBezTo>
                  <a:cubicBezTo>
                    <a:pt x="171" y="152"/>
                    <a:pt x="172" y="151"/>
                    <a:pt x="173" y="151"/>
                  </a:cubicBezTo>
                  <a:cubicBezTo>
                    <a:pt x="170" y="149"/>
                    <a:pt x="170" y="149"/>
                    <a:pt x="170" y="149"/>
                  </a:cubicBezTo>
                  <a:cubicBezTo>
                    <a:pt x="171" y="148"/>
                    <a:pt x="171" y="147"/>
                    <a:pt x="172" y="146"/>
                  </a:cubicBezTo>
                  <a:cubicBezTo>
                    <a:pt x="175" y="148"/>
                    <a:pt x="175" y="148"/>
                    <a:pt x="175" y="148"/>
                  </a:cubicBezTo>
                  <a:cubicBezTo>
                    <a:pt x="175" y="147"/>
                    <a:pt x="176" y="146"/>
                    <a:pt x="176" y="145"/>
                  </a:cubicBezTo>
                  <a:cubicBezTo>
                    <a:pt x="174" y="143"/>
                    <a:pt x="174" y="143"/>
                    <a:pt x="174" y="143"/>
                  </a:cubicBezTo>
                  <a:cubicBezTo>
                    <a:pt x="174" y="142"/>
                    <a:pt x="175" y="141"/>
                    <a:pt x="175" y="141"/>
                  </a:cubicBezTo>
                  <a:cubicBezTo>
                    <a:pt x="178" y="142"/>
                    <a:pt x="178" y="142"/>
                    <a:pt x="178" y="142"/>
                  </a:cubicBezTo>
                  <a:cubicBezTo>
                    <a:pt x="178" y="141"/>
                    <a:pt x="179" y="140"/>
                    <a:pt x="180" y="139"/>
                  </a:cubicBezTo>
                  <a:cubicBezTo>
                    <a:pt x="177" y="138"/>
                    <a:pt x="177" y="138"/>
                    <a:pt x="177" y="138"/>
                  </a:cubicBezTo>
                  <a:cubicBezTo>
                    <a:pt x="177" y="137"/>
                    <a:pt x="178" y="136"/>
                    <a:pt x="178" y="135"/>
                  </a:cubicBezTo>
                  <a:cubicBezTo>
                    <a:pt x="181" y="136"/>
                    <a:pt x="181" y="136"/>
                    <a:pt x="181" y="136"/>
                  </a:cubicBezTo>
                  <a:cubicBezTo>
                    <a:pt x="181" y="135"/>
                    <a:pt x="182" y="134"/>
                    <a:pt x="182" y="133"/>
                  </a:cubicBezTo>
                  <a:cubicBezTo>
                    <a:pt x="179" y="132"/>
                    <a:pt x="179" y="132"/>
                    <a:pt x="179" y="132"/>
                  </a:cubicBezTo>
                  <a:cubicBezTo>
                    <a:pt x="180" y="131"/>
                    <a:pt x="180" y="130"/>
                    <a:pt x="181" y="129"/>
                  </a:cubicBezTo>
                  <a:cubicBezTo>
                    <a:pt x="184" y="130"/>
                    <a:pt x="184" y="130"/>
                    <a:pt x="184" y="130"/>
                  </a:cubicBezTo>
                  <a:cubicBezTo>
                    <a:pt x="184" y="129"/>
                    <a:pt x="184" y="128"/>
                    <a:pt x="185" y="127"/>
                  </a:cubicBezTo>
                  <a:cubicBezTo>
                    <a:pt x="182" y="126"/>
                    <a:pt x="182" y="126"/>
                    <a:pt x="182" y="126"/>
                  </a:cubicBezTo>
                  <a:cubicBezTo>
                    <a:pt x="182" y="125"/>
                    <a:pt x="182" y="124"/>
                    <a:pt x="183" y="123"/>
                  </a:cubicBezTo>
                  <a:cubicBezTo>
                    <a:pt x="186" y="124"/>
                    <a:pt x="186" y="124"/>
                    <a:pt x="186" y="124"/>
                  </a:cubicBezTo>
                  <a:cubicBezTo>
                    <a:pt x="186" y="123"/>
                    <a:pt x="186" y="122"/>
                    <a:pt x="187" y="121"/>
                  </a:cubicBezTo>
                  <a:cubicBezTo>
                    <a:pt x="184" y="120"/>
                    <a:pt x="184" y="120"/>
                    <a:pt x="184" y="120"/>
                  </a:cubicBezTo>
                  <a:cubicBezTo>
                    <a:pt x="184" y="119"/>
                    <a:pt x="184" y="118"/>
                    <a:pt x="184" y="117"/>
                  </a:cubicBezTo>
                  <a:cubicBezTo>
                    <a:pt x="188" y="118"/>
                    <a:pt x="188" y="118"/>
                    <a:pt x="188" y="118"/>
                  </a:cubicBezTo>
                  <a:cubicBezTo>
                    <a:pt x="188" y="117"/>
                    <a:pt x="188" y="116"/>
                    <a:pt x="188" y="115"/>
                  </a:cubicBezTo>
                  <a:cubicBezTo>
                    <a:pt x="185" y="114"/>
                    <a:pt x="185" y="114"/>
                    <a:pt x="185" y="114"/>
                  </a:cubicBezTo>
                  <a:cubicBezTo>
                    <a:pt x="186" y="113"/>
                    <a:pt x="186" y="112"/>
                    <a:pt x="186" y="111"/>
                  </a:cubicBezTo>
                  <a:cubicBezTo>
                    <a:pt x="189" y="111"/>
                    <a:pt x="189" y="111"/>
                    <a:pt x="189" y="111"/>
                  </a:cubicBezTo>
                  <a:cubicBezTo>
                    <a:pt x="189" y="110"/>
                    <a:pt x="189" y="109"/>
                    <a:pt x="190" y="108"/>
                  </a:cubicBezTo>
                  <a:cubicBezTo>
                    <a:pt x="186" y="108"/>
                    <a:pt x="186" y="108"/>
                    <a:pt x="186" y="108"/>
                  </a:cubicBezTo>
                  <a:cubicBezTo>
                    <a:pt x="186" y="107"/>
                    <a:pt x="187" y="106"/>
                    <a:pt x="187" y="105"/>
                  </a:cubicBezTo>
                  <a:cubicBezTo>
                    <a:pt x="190" y="105"/>
                    <a:pt x="190" y="105"/>
                    <a:pt x="190" y="105"/>
                  </a:cubicBezTo>
                  <a:cubicBezTo>
                    <a:pt x="190" y="104"/>
                    <a:pt x="190" y="103"/>
                    <a:pt x="190" y="102"/>
                  </a:cubicBezTo>
                  <a:cubicBezTo>
                    <a:pt x="187" y="102"/>
                    <a:pt x="187" y="102"/>
                    <a:pt x="187" y="102"/>
                  </a:cubicBezTo>
                  <a:cubicBezTo>
                    <a:pt x="187" y="100"/>
                    <a:pt x="187" y="99"/>
                    <a:pt x="187" y="98"/>
                  </a:cubicBezTo>
                  <a:lnTo>
                    <a:pt x="190" y="9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 name="Freeform 22"/>
            <p:cNvSpPr>
              <a:spLocks noEditPoints="1"/>
            </p:cNvSpPr>
            <p:nvPr/>
          </p:nvSpPr>
          <p:spPr bwMode="auto">
            <a:xfrm>
              <a:off x="3055938" y="2517775"/>
              <a:ext cx="1539875" cy="493713"/>
            </a:xfrm>
            <a:custGeom>
              <a:avLst/>
              <a:gdLst>
                <a:gd name="T0" fmla="*/ 57 w 664"/>
                <a:gd name="T1" fmla="*/ 10 h 213"/>
                <a:gd name="T2" fmla="*/ 10 w 664"/>
                <a:gd name="T3" fmla="*/ 58 h 213"/>
                <a:gd name="T4" fmla="*/ 57 w 664"/>
                <a:gd name="T5" fmla="*/ 105 h 213"/>
                <a:gd name="T6" fmla="*/ 58 w 664"/>
                <a:gd name="T7" fmla="*/ 105 h 213"/>
                <a:gd name="T8" fmla="*/ 568 w 664"/>
                <a:gd name="T9" fmla="*/ 203 h 213"/>
                <a:gd name="T10" fmla="*/ 654 w 664"/>
                <a:gd name="T11" fmla="*/ 116 h 213"/>
                <a:gd name="T12" fmla="*/ 567 w 664"/>
                <a:gd name="T13" fmla="*/ 29 h 213"/>
                <a:gd name="T14" fmla="*/ 565 w 664"/>
                <a:gd name="T15" fmla="*/ 29 h 213"/>
                <a:gd name="T16" fmla="*/ 57 w 664"/>
                <a:gd name="T17" fmla="*/ 10 h 213"/>
                <a:gd name="T18" fmla="*/ 568 w 664"/>
                <a:gd name="T19" fmla="*/ 213 h 213"/>
                <a:gd name="T20" fmla="*/ 568 w 664"/>
                <a:gd name="T21" fmla="*/ 213 h 213"/>
                <a:gd name="T22" fmla="*/ 57 w 664"/>
                <a:gd name="T23" fmla="*/ 115 h 213"/>
                <a:gd name="T24" fmla="*/ 0 w 664"/>
                <a:gd name="T25" fmla="*/ 58 h 213"/>
                <a:gd name="T26" fmla="*/ 57 w 664"/>
                <a:gd name="T27" fmla="*/ 0 h 213"/>
                <a:gd name="T28" fmla="*/ 565 w 664"/>
                <a:gd name="T29" fmla="*/ 20 h 213"/>
                <a:gd name="T30" fmla="*/ 567 w 664"/>
                <a:gd name="T31" fmla="*/ 19 h 213"/>
                <a:gd name="T32" fmla="*/ 664 w 664"/>
                <a:gd name="T33" fmla="*/ 116 h 213"/>
                <a:gd name="T34" fmla="*/ 568 w 664"/>
                <a:gd name="T3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4" h="213">
                  <a:moveTo>
                    <a:pt x="57" y="10"/>
                  </a:moveTo>
                  <a:cubicBezTo>
                    <a:pt x="31" y="10"/>
                    <a:pt x="10" y="31"/>
                    <a:pt x="10" y="58"/>
                  </a:cubicBezTo>
                  <a:cubicBezTo>
                    <a:pt x="10" y="84"/>
                    <a:pt x="31" y="105"/>
                    <a:pt x="57" y="105"/>
                  </a:cubicBezTo>
                  <a:cubicBezTo>
                    <a:pt x="58" y="105"/>
                    <a:pt x="58" y="105"/>
                    <a:pt x="58" y="105"/>
                  </a:cubicBezTo>
                  <a:cubicBezTo>
                    <a:pt x="63" y="106"/>
                    <a:pt x="506" y="203"/>
                    <a:pt x="568" y="203"/>
                  </a:cubicBezTo>
                  <a:cubicBezTo>
                    <a:pt x="616" y="203"/>
                    <a:pt x="654" y="164"/>
                    <a:pt x="654" y="116"/>
                  </a:cubicBezTo>
                  <a:cubicBezTo>
                    <a:pt x="654" y="67"/>
                    <a:pt x="615" y="28"/>
                    <a:pt x="567" y="29"/>
                  </a:cubicBezTo>
                  <a:cubicBezTo>
                    <a:pt x="567" y="29"/>
                    <a:pt x="566" y="29"/>
                    <a:pt x="565" y="29"/>
                  </a:cubicBezTo>
                  <a:cubicBezTo>
                    <a:pt x="523" y="29"/>
                    <a:pt x="62" y="10"/>
                    <a:pt x="57" y="10"/>
                  </a:cubicBezTo>
                  <a:close/>
                  <a:moveTo>
                    <a:pt x="568" y="213"/>
                  </a:moveTo>
                  <a:cubicBezTo>
                    <a:pt x="568" y="213"/>
                    <a:pt x="568" y="213"/>
                    <a:pt x="568" y="213"/>
                  </a:cubicBezTo>
                  <a:cubicBezTo>
                    <a:pt x="506" y="212"/>
                    <a:pt x="81" y="120"/>
                    <a:pt x="57" y="115"/>
                  </a:cubicBezTo>
                  <a:cubicBezTo>
                    <a:pt x="26" y="114"/>
                    <a:pt x="0" y="89"/>
                    <a:pt x="0" y="58"/>
                  </a:cubicBezTo>
                  <a:cubicBezTo>
                    <a:pt x="0" y="26"/>
                    <a:pt x="26" y="0"/>
                    <a:pt x="57" y="0"/>
                  </a:cubicBezTo>
                  <a:cubicBezTo>
                    <a:pt x="62" y="1"/>
                    <a:pt x="523" y="20"/>
                    <a:pt x="565" y="20"/>
                  </a:cubicBezTo>
                  <a:cubicBezTo>
                    <a:pt x="566" y="20"/>
                    <a:pt x="567" y="19"/>
                    <a:pt x="567" y="19"/>
                  </a:cubicBezTo>
                  <a:cubicBezTo>
                    <a:pt x="620" y="18"/>
                    <a:pt x="664" y="62"/>
                    <a:pt x="664" y="116"/>
                  </a:cubicBezTo>
                  <a:cubicBezTo>
                    <a:pt x="664" y="170"/>
                    <a:pt x="621" y="213"/>
                    <a:pt x="568"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Freeform 23"/>
            <p:cNvSpPr>
              <a:spLocks noEditPoints="1"/>
            </p:cNvSpPr>
            <p:nvPr/>
          </p:nvSpPr>
          <p:spPr bwMode="auto">
            <a:xfrm>
              <a:off x="3067050" y="1123950"/>
              <a:ext cx="2873375" cy="1704975"/>
            </a:xfrm>
            <a:custGeom>
              <a:avLst/>
              <a:gdLst>
                <a:gd name="T0" fmla="*/ 423 w 1239"/>
                <a:gd name="T1" fmla="*/ 195 h 734"/>
                <a:gd name="T2" fmla="*/ 995 w 1239"/>
                <a:gd name="T3" fmla="*/ 192 h 734"/>
                <a:gd name="T4" fmla="*/ 532 w 1239"/>
                <a:gd name="T5" fmla="*/ 697 h 734"/>
                <a:gd name="T6" fmla="*/ 306 w 1239"/>
                <a:gd name="T7" fmla="*/ 682 h 734"/>
                <a:gd name="T8" fmla="*/ 113 w 1239"/>
                <a:gd name="T9" fmla="*/ 666 h 734"/>
                <a:gd name="T10" fmla="*/ 86 w 1239"/>
                <a:gd name="T11" fmla="*/ 617 h 734"/>
                <a:gd name="T12" fmla="*/ 240 w 1239"/>
                <a:gd name="T13" fmla="*/ 408 h 734"/>
                <a:gd name="T14" fmla="*/ 535 w 1239"/>
                <a:gd name="T15" fmla="*/ 697 h 734"/>
                <a:gd name="T16" fmla="*/ 980 w 1239"/>
                <a:gd name="T17" fmla="*/ 48 h 734"/>
                <a:gd name="T18" fmla="*/ 979 w 1239"/>
                <a:gd name="T19" fmla="*/ 45 h 734"/>
                <a:gd name="T20" fmla="*/ 987 w 1239"/>
                <a:gd name="T21" fmla="*/ 40 h 734"/>
                <a:gd name="T22" fmla="*/ 1025 w 1239"/>
                <a:gd name="T23" fmla="*/ 29 h 734"/>
                <a:gd name="T24" fmla="*/ 1028 w 1239"/>
                <a:gd name="T25" fmla="*/ 48 h 734"/>
                <a:gd name="T26" fmla="*/ 1177 w 1239"/>
                <a:gd name="T27" fmla="*/ 572 h 734"/>
                <a:gd name="T28" fmla="*/ 1077 w 1239"/>
                <a:gd name="T29" fmla="*/ 347 h 734"/>
                <a:gd name="T30" fmla="*/ 1059 w 1239"/>
                <a:gd name="T31" fmla="*/ 270 h 734"/>
                <a:gd name="T32" fmla="*/ 1038 w 1239"/>
                <a:gd name="T33" fmla="*/ 207 h 734"/>
                <a:gd name="T34" fmla="*/ 1022 w 1239"/>
                <a:gd name="T35" fmla="*/ 167 h 734"/>
                <a:gd name="T36" fmla="*/ 993 w 1239"/>
                <a:gd name="T37" fmla="*/ 91 h 734"/>
                <a:gd name="T38" fmla="*/ 1049 w 1239"/>
                <a:gd name="T39" fmla="*/ 43 h 734"/>
                <a:gd name="T40" fmla="*/ 1028 w 1239"/>
                <a:gd name="T41" fmla="*/ 12 h 734"/>
                <a:gd name="T42" fmla="*/ 977 w 1239"/>
                <a:gd name="T43" fmla="*/ 19 h 734"/>
                <a:gd name="T44" fmla="*/ 967 w 1239"/>
                <a:gd name="T45" fmla="*/ 23 h 734"/>
                <a:gd name="T46" fmla="*/ 916 w 1239"/>
                <a:gd name="T47" fmla="*/ 49 h 734"/>
                <a:gd name="T48" fmla="*/ 914 w 1239"/>
                <a:gd name="T49" fmla="*/ 75 h 734"/>
                <a:gd name="T50" fmla="*/ 941 w 1239"/>
                <a:gd name="T51" fmla="*/ 65 h 734"/>
                <a:gd name="T52" fmla="*/ 962 w 1239"/>
                <a:gd name="T53" fmla="*/ 55 h 734"/>
                <a:gd name="T54" fmla="*/ 939 w 1239"/>
                <a:gd name="T55" fmla="*/ 69 h 734"/>
                <a:gd name="T56" fmla="*/ 934 w 1239"/>
                <a:gd name="T57" fmla="*/ 73 h 734"/>
                <a:gd name="T58" fmla="*/ 939 w 1239"/>
                <a:gd name="T59" fmla="*/ 75 h 734"/>
                <a:gd name="T60" fmla="*/ 958 w 1239"/>
                <a:gd name="T61" fmla="*/ 63 h 734"/>
                <a:gd name="T62" fmla="*/ 981 w 1239"/>
                <a:gd name="T63" fmla="*/ 132 h 734"/>
                <a:gd name="T64" fmla="*/ 451 w 1239"/>
                <a:gd name="T65" fmla="*/ 153 h 734"/>
                <a:gd name="T66" fmla="*/ 403 w 1239"/>
                <a:gd name="T67" fmla="*/ 154 h 734"/>
                <a:gd name="T68" fmla="*/ 402 w 1239"/>
                <a:gd name="T69" fmla="*/ 80 h 734"/>
                <a:gd name="T70" fmla="*/ 494 w 1239"/>
                <a:gd name="T71" fmla="*/ 107 h 734"/>
                <a:gd name="T72" fmla="*/ 505 w 1239"/>
                <a:gd name="T73" fmla="*/ 88 h 734"/>
                <a:gd name="T74" fmla="*/ 370 w 1239"/>
                <a:gd name="T75" fmla="*/ 23 h 734"/>
                <a:gd name="T76" fmla="*/ 313 w 1239"/>
                <a:gd name="T77" fmla="*/ 1 h 734"/>
                <a:gd name="T78" fmla="*/ 307 w 1239"/>
                <a:gd name="T79" fmla="*/ 59 h 734"/>
                <a:gd name="T80" fmla="*/ 365 w 1239"/>
                <a:gd name="T81" fmla="*/ 149 h 734"/>
                <a:gd name="T82" fmla="*/ 346 w 1239"/>
                <a:gd name="T83" fmla="*/ 204 h 734"/>
                <a:gd name="T84" fmla="*/ 256 w 1239"/>
                <a:gd name="T85" fmla="*/ 333 h 734"/>
                <a:gd name="T86" fmla="*/ 98 w 1239"/>
                <a:gd name="T87" fmla="*/ 565 h 734"/>
                <a:gd name="T88" fmla="*/ 0 w 1239"/>
                <a:gd name="T89" fmla="*/ 658 h 734"/>
                <a:gd name="T90" fmla="*/ 112 w 1239"/>
                <a:gd name="T91" fmla="*/ 686 h 734"/>
                <a:gd name="T92" fmla="*/ 304 w 1239"/>
                <a:gd name="T93" fmla="*/ 704 h 734"/>
                <a:gd name="T94" fmla="*/ 529 w 1239"/>
                <a:gd name="T95" fmla="*/ 729 h 734"/>
                <a:gd name="T96" fmla="*/ 575 w 1239"/>
                <a:gd name="T97" fmla="*/ 728 h 734"/>
                <a:gd name="T98" fmla="*/ 1025 w 1239"/>
                <a:gd name="T99" fmla="*/ 282 h 734"/>
                <a:gd name="T100" fmla="*/ 1072 w 1239"/>
                <a:gd name="T101" fmla="*/ 402 h 734"/>
                <a:gd name="T102" fmla="*/ 1229 w 1239"/>
                <a:gd name="T103" fmla="*/ 66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9" h="734">
                  <a:moveTo>
                    <a:pt x="568" y="685"/>
                  </a:moveTo>
                  <a:cubicBezTo>
                    <a:pt x="415" y="195"/>
                    <a:pt x="415" y="195"/>
                    <a:pt x="415" y="195"/>
                  </a:cubicBezTo>
                  <a:cubicBezTo>
                    <a:pt x="418" y="195"/>
                    <a:pt x="421" y="195"/>
                    <a:pt x="423" y="195"/>
                  </a:cubicBezTo>
                  <a:cubicBezTo>
                    <a:pt x="451" y="195"/>
                    <a:pt x="451" y="195"/>
                    <a:pt x="451" y="195"/>
                  </a:cubicBezTo>
                  <a:cubicBezTo>
                    <a:pt x="451" y="189"/>
                    <a:pt x="451" y="189"/>
                    <a:pt x="451" y="189"/>
                  </a:cubicBezTo>
                  <a:cubicBezTo>
                    <a:pt x="995" y="192"/>
                    <a:pt x="995" y="192"/>
                    <a:pt x="995" y="192"/>
                  </a:cubicBezTo>
                  <a:cubicBezTo>
                    <a:pt x="1002" y="210"/>
                    <a:pt x="1002" y="210"/>
                    <a:pt x="1002" y="210"/>
                  </a:cubicBezTo>
                  <a:lnTo>
                    <a:pt x="568" y="685"/>
                  </a:lnTo>
                  <a:close/>
                  <a:moveTo>
                    <a:pt x="532" y="697"/>
                  </a:moveTo>
                  <a:cubicBezTo>
                    <a:pt x="499" y="695"/>
                    <a:pt x="499" y="695"/>
                    <a:pt x="499" y="695"/>
                  </a:cubicBezTo>
                  <a:cubicBezTo>
                    <a:pt x="435" y="691"/>
                    <a:pt x="435" y="691"/>
                    <a:pt x="435" y="691"/>
                  </a:cubicBezTo>
                  <a:cubicBezTo>
                    <a:pt x="306" y="682"/>
                    <a:pt x="306" y="682"/>
                    <a:pt x="306" y="682"/>
                  </a:cubicBezTo>
                  <a:cubicBezTo>
                    <a:pt x="285" y="681"/>
                    <a:pt x="263" y="679"/>
                    <a:pt x="242" y="677"/>
                  </a:cubicBezTo>
                  <a:cubicBezTo>
                    <a:pt x="178" y="672"/>
                    <a:pt x="178" y="672"/>
                    <a:pt x="178" y="672"/>
                  </a:cubicBezTo>
                  <a:cubicBezTo>
                    <a:pt x="113" y="666"/>
                    <a:pt x="113" y="666"/>
                    <a:pt x="113" y="666"/>
                  </a:cubicBezTo>
                  <a:cubicBezTo>
                    <a:pt x="104" y="666"/>
                    <a:pt x="104" y="666"/>
                    <a:pt x="104" y="666"/>
                  </a:cubicBezTo>
                  <a:cubicBezTo>
                    <a:pt x="104" y="663"/>
                    <a:pt x="104" y="660"/>
                    <a:pt x="104" y="658"/>
                  </a:cubicBezTo>
                  <a:cubicBezTo>
                    <a:pt x="104" y="641"/>
                    <a:pt x="97" y="627"/>
                    <a:pt x="86" y="617"/>
                  </a:cubicBezTo>
                  <a:cubicBezTo>
                    <a:pt x="115" y="577"/>
                    <a:pt x="115" y="577"/>
                    <a:pt x="115" y="577"/>
                  </a:cubicBezTo>
                  <a:cubicBezTo>
                    <a:pt x="129" y="558"/>
                    <a:pt x="142" y="539"/>
                    <a:pt x="156" y="521"/>
                  </a:cubicBezTo>
                  <a:cubicBezTo>
                    <a:pt x="184" y="483"/>
                    <a:pt x="212" y="446"/>
                    <a:pt x="240" y="408"/>
                  </a:cubicBezTo>
                  <a:cubicBezTo>
                    <a:pt x="324" y="296"/>
                    <a:pt x="324" y="296"/>
                    <a:pt x="324" y="296"/>
                  </a:cubicBezTo>
                  <a:cubicBezTo>
                    <a:pt x="345" y="269"/>
                    <a:pt x="365" y="242"/>
                    <a:pt x="385" y="216"/>
                  </a:cubicBezTo>
                  <a:cubicBezTo>
                    <a:pt x="535" y="697"/>
                    <a:pt x="535" y="697"/>
                    <a:pt x="535" y="697"/>
                  </a:cubicBezTo>
                  <a:lnTo>
                    <a:pt x="532" y="697"/>
                  </a:lnTo>
                  <a:close/>
                  <a:moveTo>
                    <a:pt x="987" y="73"/>
                  </a:moveTo>
                  <a:cubicBezTo>
                    <a:pt x="980" y="48"/>
                    <a:pt x="980" y="48"/>
                    <a:pt x="980" y="48"/>
                  </a:cubicBezTo>
                  <a:cubicBezTo>
                    <a:pt x="980" y="48"/>
                    <a:pt x="980" y="48"/>
                    <a:pt x="980" y="48"/>
                  </a:cubicBezTo>
                  <a:cubicBezTo>
                    <a:pt x="980" y="48"/>
                    <a:pt x="980" y="48"/>
                    <a:pt x="980" y="48"/>
                  </a:cubicBezTo>
                  <a:cubicBezTo>
                    <a:pt x="979" y="45"/>
                    <a:pt x="979" y="45"/>
                    <a:pt x="979" y="45"/>
                  </a:cubicBezTo>
                  <a:cubicBezTo>
                    <a:pt x="984" y="42"/>
                    <a:pt x="984" y="42"/>
                    <a:pt x="984" y="42"/>
                  </a:cubicBezTo>
                  <a:cubicBezTo>
                    <a:pt x="986" y="42"/>
                    <a:pt x="986" y="42"/>
                    <a:pt x="986" y="42"/>
                  </a:cubicBezTo>
                  <a:cubicBezTo>
                    <a:pt x="987" y="41"/>
                    <a:pt x="987" y="41"/>
                    <a:pt x="987" y="40"/>
                  </a:cubicBezTo>
                  <a:cubicBezTo>
                    <a:pt x="988" y="39"/>
                    <a:pt x="988" y="37"/>
                    <a:pt x="989" y="36"/>
                  </a:cubicBezTo>
                  <a:cubicBezTo>
                    <a:pt x="997" y="32"/>
                    <a:pt x="1005" y="29"/>
                    <a:pt x="1013" y="29"/>
                  </a:cubicBezTo>
                  <a:cubicBezTo>
                    <a:pt x="1017" y="28"/>
                    <a:pt x="1021" y="28"/>
                    <a:pt x="1025" y="29"/>
                  </a:cubicBezTo>
                  <a:cubicBezTo>
                    <a:pt x="1028" y="29"/>
                    <a:pt x="1031" y="31"/>
                    <a:pt x="1032" y="33"/>
                  </a:cubicBezTo>
                  <a:cubicBezTo>
                    <a:pt x="1033" y="34"/>
                    <a:pt x="1034" y="36"/>
                    <a:pt x="1033" y="39"/>
                  </a:cubicBezTo>
                  <a:cubicBezTo>
                    <a:pt x="1032" y="42"/>
                    <a:pt x="1030" y="45"/>
                    <a:pt x="1028" y="48"/>
                  </a:cubicBezTo>
                  <a:cubicBezTo>
                    <a:pt x="1023" y="54"/>
                    <a:pt x="1015" y="59"/>
                    <a:pt x="1008" y="63"/>
                  </a:cubicBezTo>
                  <a:cubicBezTo>
                    <a:pt x="1001" y="67"/>
                    <a:pt x="994" y="70"/>
                    <a:pt x="987" y="73"/>
                  </a:cubicBezTo>
                  <a:close/>
                  <a:moveTo>
                    <a:pt x="1177" y="572"/>
                  </a:moveTo>
                  <a:cubicBezTo>
                    <a:pt x="1160" y="545"/>
                    <a:pt x="1144" y="515"/>
                    <a:pt x="1130" y="486"/>
                  </a:cubicBezTo>
                  <a:cubicBezTo>
                    <a:pt x="1117" y="456"/>
                    <a:pt x="1104" y="425"/>
                    <a:pt x="1093" y="394"/>
                  </a:cubicBezTo>
                  <a:cubicBezTo>
                    <a:pt x="1088" y="378"/>
                    <a:pt x="1083" y="363"/>
                    <a:pt x="1077" y="347"/>
                  </a:cubicBezTo>
                  <a:cubicBezTo>
                    <a:pt x="1073" y="331"/>
                    <a:pt x="1068" y="315"/>
                    <a:pt x="1063" y="299"/>
                  </a:cubicBezTo>
                  <a:cubicBezTo>
                    <a:pt x="1068" y="298"/>
                    <a:pt x="1068" y="298"/>
                    <a:pt x="1068" y="298"/>
                  </a:cubicBezTo>
                  <a:cubicBezTo>
                    <a:pt x="1059" y="270"/>
                    <a:pt x="1059" y="270"/>
                    <a:pt x="1059" y="270"/>
                  </a:cubicBezTo>
                  <a:cubicBezTo>
                    <a:pt x="1055" y="272"/>
                    <a:pt x="1055" y="272"/>
                    <a:pt x="1055" y="272"/>
                  </a:cubicBezTo>
                  <a:cubicBezTo>
                    <a:pt x="1038" y="218"/>
                    <a:pt x="1038" y="218"/>
                    <a:pt x="1038" y="218"/>
                  </a:cubicBezTo>
                  <a:cubicBezTo>
                    <a:pt x="1039" y="214"/>
                    <a:pt x="1039" y="211"/>
                    <a:pt x="1038" y="207"/>
                  </a:cubicBezTo>
                  <a:cubicBezTo>
                    <a:pt x="1023" y="168"/>
                    <a:pt x="1023" y="168"/>
                    <a:pt x="1023" y="168"/>
                  </a:cubicBezTo>
                  <a:cubicBezTo>
                    <a:pt x="1023" y="168"/>
                    <a:pt x="1023" y="168"/>
                    <a:pt x="1023" y="168"/>
                  </a:cubicBezTo>
                  <a:cubicBezTo>
                    <a:pt x="1023" y="168"/>
                    <a:pt x="1022" y="167"/>
                    <a:pt x="1022" y="167"/>
                  </a:cubicBezTo>
                  <a:cubicBezTo>
                    <a:pt x="1008" y="123"/>
                    <a:pt x="1008" y="123"/>
                    <a:pt x="1008" y="123"/>
                  </a:cubicBezTo>
                  <a:cubicBezTo>
                    <a:pt x="1003" y="125"/>
                    <a:pt x="1003" y="125"/>
                    <a:pt x="1003" y="125"/>
                  </a:cubicBezTo>
                  <a:cubicBezTo>
                    <a:pt x="993" y="91"/>
                    <a:pt x="993" y="91"/>
                    <a:pt x="993" y="91"/>
                  </a:cubicBezTo>
                  <a:cubicBezTo>
                    <a:pt x="1001" y="87"/>
                    <a:pt x="1009" y="83"/>
                    <a:pt x="1017" y="78"/>
                  </a:cubicBezTo>
                  <a:cubicBezTo>
                    <a:pt x="1025" y="73"/>
                    <a:pt x="1034" y="67"/>
                    <a:pt x="1041" y="58"/>
                  </a:cubicBezTo>
                  <a:cubicBezTo>
                    <a:pt x="1044" y="54"/>
                    <a:pt x="1047" y="49"/>
                    <a:pt x="1049" y="43"/>
                  </a:cubicBezTo>
                  <a:cubicBezTo>
                    <a:pt x="1050" y="40"/>
                    <a:pt x="1050" y="36"/>
                    <a:pt x="1050" y="33"/>
                  </a:cubicBezTo>
                  <a:cubicBezTo>
                    <a:pt x="1049" y="29"/>
                    <a:pt x="1047" y="25"/>
                    <a:pt x="1045" y="22"/>
                  </a:cubicBezTo>
                  <a:cubicBezTo>
                    <a:pt x="1040" y="16"/>
                    <a:pt x="1034" y="14"/>
                    <a:pt x="1028" y="12"/>
                  </a:cubicBezTo>
                  <a:cubicBezTo>
                    <a:pt x="1022" y="11"/>
                    <a:pt x="1017" y="11"/>
                    <a:pt x="1011" y="12"/>
                  </a:cubicBezTo>
                  <a:cubicBezTo>
                    <a:pt x="1001" y="13"/>
                    <a:pt x="991" y="16"/>
                    <a:pt x="982" y="20"/>
                  </a:cubicBezTo>
                  <a:cubicBezTo>
                    <a:pt x="981" y="21"/>
                    <a:pt x="979" y="19"/>
                    <a:pt x="977" y="19"/>
                  </a:cubicBezTo>
                  <a:cubicBezTo>
                    <a:pt x="976" y="19"/>
                    <a:pt x="976" y="19"/>
                    <a:pt x="975" y="19"/>
                  </a:cubicBezTo>
                  <a:cubicBezTo>
                    <a:pt x="974" y="20"/>
                    <a:pt x="974" y="20"/>
                    <a:pt x="974" y="20"/>
                  </a:cubicBezTo>
                  <a:cubicBezTo>
                    <a:pt x="967" y="23"/>
                    <a:pt x="967" y="23"/>
                    <a:pt x="967" y="23"/>
                  </a:cubicBezTo>
                  <a:cubicBezTo>
                    <a:pt x="963" y="25"/>
                    <a:pt x="958" y="27"/>
                    <a:pt x="954" y="29"/>
                  </a:cubicBezTo>
                  <a:cubicBezTo>
                    <a:pt x="945" y="33"/>
                    <a:pt x="937" y="37"/>
                    <a:pt x="929" y="42"/>
                  </a:cubicBezTo>
                  <a:cubicBezTo>
                    <a:pt x="924" y="44"/>
                    <a:pt x="921" y="47"/>
                    <a:pt x="916" y="49"/>
                  </a:cubicBezTo>
                  <a:cubicBezTo>
                    <a:pt x="910" y="53"/>
                    <a:pt x="910" y="53"/>
                    <a:pt x="910" y="53"/>
                  </a:cubicBezTo>
                  <a:cubicBezTo>
                    <a:pt x="908" y="54"/>
                    <a:pt x="906" y="54"/>
                    <a:pt x="905" y="59"/>
                  </a:cubicBezTo>
                  <a:cubicBezTo>
                    <a:pt x="914" y="75"/>
                    <a:pt x="914" y="75"/>
                    <a:pt x="914" y="75"/>
                  </a:cubicBezTo>
                  <a:cubicBezTo>
                    <a:pt x="918" y="77"/>
                    <a:pt x="920" y="75"/>
                    <a:pt x="922" y="74"/>
                  </a:cubicBezTo>
                  <a:cubicBezTo>
                    <a:pt x="928" y="71"/>
                    <a:pt x="928" y="71"/>
                    <a:pt x="928" y="71"/>
                  </a:cubicBezTo>
                  <a:cubicBezTo>
                    <a:pt x="932" y="69"/>
                    <a:pt x="937" y="67"/>
                    <a:pt x="941" y="65"/>
                  </a:cubicBezTo>
                  <a:cubicBezTo>
                    <a:pt x="953" y="59"/>
                    <a:pt x="953" y="59"/>
                    <a:pt x="953" y="59"/>
                  </a:cubicBezTo>
                  <a:cubicBezTo>
                    <a:pt x="962" y="54"/>
                    <a:pt x="962" y="54"/>
                    <a:pt x="962" y="54"/>
                  </a:cubicBezTo>
                  <a:cubicBezTo>
                    <a:pt x="962" y="55"/>
                    <a:pt x="962" y="55"/>
                    <a:pt x="962" y="55"/>
                  </a:cubicBezTo>
                  <a:cubicBezTo>
                    <a:pt x="960" y="56"/>
                    <a:pt x="958" y="58"/>
                    <a:pt x="956" y="59"/>
                  </a:cubicBezTo>
                  <a:cubicBezTo>
                    <a:pt x="944" y="66"/>
                    <a:pt x="944" y="66"/>
                    <a:pt x="944" y="66"/>
                  </a:cubicBezTo>
                  <a:cubicBezTo>
                    <a:pt x="939" y="69"/>
                    <a:pt x="939" y="69"/>
                    <a:pt x="939" y="69"/>
                  </a:cubicBezTo>
                  <a:cubicBezTo>
                    <a:pt x="936" y="71"/>
                    <a:pt x="936" y="71"/>
                    <a:pt x="936" y="71"/>
                  </a:cubicBezTo>
                  <a:cubicBezTo>
                    <a:pt x="935" y="72"/>
                    <a:pt x="935" y="72"/>
                    <a:pt x="935" y="72"/>
                  </a:cubicBezTo>
                  <a:cubicBezTo>
                    <a:pt x="934" y="72"/>
                    <a:pt x="934" y="72"/>
                    <a:pt x="934" y="73"/>
                  </a:cubicBezTo>
                  <a:cubicBezTo>
                    <a:pt x="936" y="76"/>
                    <a:pt x="936" y="76"/>
                    <a:pt x="936" y="76"/>
                  </a:cubicBezTo>
                  <a:cubicBezTo>
                    <a:pt x="936" y="77"/>
                    <a:pt x="937" y="76"/>
                    <a:pt x="937" y="76"/>
                  </a:cubicBezTo>
                  <a:cubicBezTo>
                    <a:pt x="939" y="75"/>
                    <a:pt x="939" y="75"/>
                    <a:pt x="939" y="75"/>
                  </a:cubicBezTo>
                  <a:cubicBezTo>
                    <a:pt x="941" y="73"/>
                    <a:pt x="941" y="73"/>
                    <a:pt x="941" y="73"/>
                  </a:cubicBezTo>
                  <a:cubicBezTo>
                    <a:pt x="947" y="70"/>
                    <a:pt x="947" y="70"/>
                    <a:pt x="947" y="70"/>
                  </a:cubicBezTo>
                  <a:cubicBezTo>
                    <a:pt x="951" y="68"/>
                    <a:pt x="955" y="65"/>
                    <a:pt x="958" y="63"/>
                  </a:cubicBezTo>
                  <a:cubicBezTo>
                    <a:pt x="960" y="62"/>
                    <a:pt x="962" y="61"/>
                    <a:pt x="963" y="60"/>
                  </a:cubicBezTo>
                  <a:cubicBezTo>
                    <a:pt x="986" y="130"/>
                    <a:pt x="986" y="130"/>
                    <a:pt x="986" y="130"/>
                  </a:cubicBezTo>
                  <a:cubicBezTo>
                    <a:pt x="981" y="132"/>
                    <a:pt x="981" y="132"/>
                    <a:pt x="981" y="132"/>
                  </a:cubicBezTo>
                  <a:cubicBezTo>
                    <a:pt x="989" y="157"/>
                    <a:pt x="989" y="157"/>
                    <a:pt x="989" y="157"/>
                  </a:cubicBezTo>
                  <a:cubicBezTo>
                    <a:pt x="451" y="160"/>
                    <a:pt x="451" y="160"/>
                    <a:pt x="451" y="160"/>
                  </a:cubicBezTo>
                  <a:cubicBezTo>
                    <a:pt x="451" y="153"/>
                    <a:pt x="451" y="153"/>
                    <a:pt x="451" y="153"/>
                  </a:cubicBezTo>
                  <a:cubicBezTo>
                    <a:pt x="423" y="153"/>
                    <a:pt x="423" y="153"/>
                    <a:pt x="423" y="153"/>
                  </a:cubicBezTo>
                  <a:cubicBezTo>
                    <a:pt x="418" y="153"/>
                    <a:pt x="414" y="153"/>
                    <a:pt x="409" y="154"/>
                  </a:cubicBezTo>
                  <a:cubicBezTo>
                    <a:pt x="403" y="154"/>
                    <a:pt x="403" y="154"/>
                    <a:pt x="403" y="154"/>
                  </a:cubicBezTo>
                  <a:cubicBezTo>
                    <a:pt x="398" y="140"/>
                    <a:pt x="398" y="140"/>
                    <a:pt x="398" y="140"/>
                  </a:cubicBezTo>
                  <a:cubicBezTo>
                    <a:pt x="383" y="75"/>
                    <a:pt x="383" y="75"/>
                    <a:pt x="383" y="75"/>
                  </a:cubicBezTo>
                  <a:cubicBezTo>
                    <a:pt x="402" y="80"/>
                    <a:pt x="402" y="80"/>
                    <a:pt x="402" y="80"/>
                  </a:cubicBezTo>
                  <a:cubicBezTo>
                    <a:pt x="448" y="92"/>
                    <a:pt x="448" y="92"/>
                    <a:pt x="448" y="92"/>
                  </a:cubicBezTo>
                  <a:cubicBezTo>
                    <a:pt x="472" y="99"/>
                    <a:pt x="472" y="99"/>
                    <a:pt x="472" y="99"/>
                  </a:cubicBezTo>
                  <a:cubicBezTo>
                    <a:pt x="479" y="101"/>
                    <a:pt x="487" y="103"/>
                    <a:pt x="494" y="107"/>
                  </a:cubicBezTo>
                  <a:cubicBezTo>
                    <a:pt x="494" y="108"/>
                    <a:pt x="495" y="108"/>
                    <a:pt x="495" y="108"/>
                  </a:cubicBezTo>
                  <a:cubicBezTo>
                    <a:pt x="501" y="111"/>
                    <a:pt x="507" y="108"/>
                    <a:pt x="510" y="103"/>
                  </a:cubicBezTo>
                  <a:cubicBezTo>
                    <a:pt x="513" y="98"/>
                    <a:pt x="510" y="91"/>
                    <a:pt x="505" y="88"/>
                  </a:cubicBezTo>
                  <a:cubicBezTo>
                    <a:pt x="501" y="86"/>
                    <a:pt x="501" y="86"/>
                    <a:pt x="501" y="86"/>
                  </a:cubicBezTo>
                  <a:cubicBezTo>
                    <a:pt x="472" y="72"/>
                    <a:pt x="442" y="58"/>
                    <a:pt x="413" y="44"/>
                  </a:cubicBezTo>
                  <a:cubicBezTo>
                    <a:pt x="370" y="23"/>
                    <a:pt x="370" y="23"/>
                    <a:pt x="370" y="23"/>
                  </a:cubicBezTo>
                  <a:cubicBezTo>
                    <a:pt x="348" y="12"/>
                    <a:pt x="348" y="12"/>
                    <a:pt x="348" y="12"/>
                  </a:cubicBezTo>
                  <a:cubicBezTo>
                    <a:pt x="340" y="9"/>
                    <a:pt x="333" y="6"/>
                    <a:pt x="325" y="4"/>
                  </a:cubicBezTo>
                  <a:cubicBezTo>
                    <a:pt x="313" y="1"/>
                    <a:pt x="313" y="1"/>
                    <a:pt x="313" y="1"/>
                  </a:cubicBezTo>
                  <a:cubicBezTo>
                    <a:pt x="310" y="1"/>
                    <a:pt x="308" y="0"/>
                    <a:pt x="305" y="0"/>
                  </a:cubicBezTo>
                  <a:cubicBezTo>
                    <a:pt x="289" y="1"/>
                    <a:pt x="276" y="15"/>
                    <a:pt x="277" y="31"/>
                  </a:cubicBezTo>
                  <a:cubicBezTo>
                    <a:pt x="278" y="47"/>
                    <a:pt x="291" y="59"/>
                    <a:pt x="307" y="59"/>
                  </a:cubicBezTo>
                  <a:cubicBezTo>
                    <a:pt x="316" y="58"/>
                    <a:pt x="324" y="60"/>
                    <a:pt x="332" y="62"/>
                  </a:cubicBezTo>
                  <a:cubicBezTo>
                    <a:pt x="345" y="65"/>
                    <a:pt x="345" y="65"/>
                    <a:pt x="345" y="65"/>
                  </a:cubicBezTo>
                  <a:cubicBezTo>
                    <a:pt x="365" y="149"/>
                    <a:pt x="365" y="149"/>
                    <a:pt x="365" y="149"/>
                  </a:cubicBezTo>
                  <a:cubicBezTo>
                    <a:pt x="372" y="173"/>
                    <a:pt x="372" y="173"/>
                    <a:pt x="372" y="173"/>
                  </a:cubicBezTo>
                  <a:cubicBezTo>
                    <a:pt x="367" y="179"/>
                    <a:pt x="362" y="184"/>
                    <a:pt x="357" y="190"/>
                  </a:cubicBezTo>
                  <a:cubicBezTo>
                    <a:pt x="353" y="195"/>
                    <a:pt x="350" y="199"/>
                    <a:pt x="346" y="204"/>
                  </a:cubicBezTo>
                  <a:cubicBezTo>
                    <a:pt x="343" y="209"/>
                    <a:pt x="339" y="213"/>
                    <a:pt x="336" y="218"/>
                  </a:cubicBezTo>
                  <a:cubicBezTo>
                    <a:pt x="296" y="276"/>
                    <a:pt x="296" y="276"/>
                    <a:pt x="296" y="276"/>
                  </a:cubicBezTo>
                  <a:cubicBezTo>
                    <a:pt x="256" y="333"/>
                    <a:pt x="256" y="333"/>
                    <a:pt x="256" y="333"/>
                  </a:cubicBezTo>
                  <a:cubicBezTo>
                    <a:pt x="217" y="391"/>
                    <a:pt x="217" y="391"/>
                    <a:pt x="217" y="391"/>
                  </a:cubicBezTo>
                  <a:cubicBezTo>
                    <a:pt x="138" y="507"/>
                    <a:pt x="138" y="507"/>
                    <a:pt x="138" y="507"/>
                  </a:cubicBezTo>
                  <a:cubicBezTo>
                    <a:pt x="125" y="527"/>
                    <a:pt x="111" y="546"/>
                    <a:pt x="98" y="565"/>
                  </a:cubicBezTo>
                  <a:cubicBezTo>
                    <a:pt x="68" y="608"/>
                    <a:pt x="68" y="608"/>
                    <a:pt x="68" y="608"/>
                  </a:cubicBezTo>
                  <a:cubicBezTo>
                    <a:pt x="63" y="606"/>
                    <a:pt x="58" y="605"/>
                    <a:pt x="52" y="605"/>
                  </a:cubicBezTo>
                  <a:cubicBezTo>
                    <a:pt x="23" y="605"/>
                    <a:pt x="0" y="629"/>
                    <a:pt x="0" y="658"/>
                  </a:cubicBezTo>
                  <a:cubicBezTo>
                    <a:pt x="0" y="686"/>
                    <a:pt x="23" y="710"/>
                    <a:pt x="52" y="710"/>
                  </a:cubicBezTo>
                  <a:cubicBezTo>
                    <a:pt x="71" y="710"/>
                    <a:pt x="88" y="700"/>
                    <a:pt x="97" y="684"/>
                  </a:cubicBezTo>
                  <a:cubicBezTo>
                    <a:pt x="112" y="686"/>
                    <a:pt x="112" y="686"/>
                    <a:pt x="112" y="686"/>
                  </a:cubicBezTo>
                  <a:cubicBezTo>
                    <a:pt x="176" y="692"/>
                    <a:pt x="176" y="692"/>
                    <a:pt x="176" y="692"/>
                  </a:cubicBezTo>
                  <a:cubicBezTo>
                    <a:pt x="240" y="698"/>
                    <a:pt x="240" y="698"/>
                    <a:pt x="240" y="698"/>
                  </a:cubicBezTo>
                  <a:cubicBezTo>
                    <a:pt x="261" y="700"/>
                    <a:pt x="283" y="702"/>
                    <a:pt x="304" y="704"/>
                  </a:cubicBezTo>
                  <a:cubicBezTo>
                    <a:pt x="433" y="718"/>
                    <a:pt x="433" y="718"/>
                    <a:pt x="433" y="718"/>
                  </a:cubicBezTo>
                  <a:cubicBezTo>
                    <a:pt x="497" y="726"/>
                    <a:pt x="497" y="726"/>
                    <a:pt x="497" y="726"/>
                  </a:cubicBezTo>
                  <a:cubicBezTo>
                    <a:pt x="529" y="729"/>
                    <a:pt x="529" y="729"/>
                    <a:pt x="529" y="729"/>
                  </a:cubicBezTo>
                  <a:cubicBezTo>
                    <a:pt x="561" y="734"/>
                    <a:pt x="561" y="734"/>
                    <a:pt x="561" y="734"/>
                  </a:cubicBezTo>
                  <a:cubicBezTo>
                    <a:pt x="566" y="734"/>
                    <a:pt x="571" y="732"/>
                    <a:pt x="575" y="728"/>
                  </a:cubicBezTo>
                  <a:cubicBezTo>
                    <a:pt x="575" y="728"/>
                    <a:pt x="575" y="728"/>
                    <a:pt x="575" y="728"/>
                  </a:cubicBezTo>
                  <a:cubicBezTo>
                    <a:pt x="1017" y="244"/>
                    <a:pt x="1017" y="244"/>
                    <a:pt x="1017" y="244"/>
                  </a:cubicBezTo>
                  <a:cubicBezTo>
                    <a:pt x="1028" y="280"/>
                    <a:pt x="1028" y="280"/>
                    <a:pt x="1028" y="280"/>
                  </a:cubicBezTo>
                  <a:cubicBezTo>
                    <a:pt x="1025" y="282"/>
                    <a:pt x="1025" y="282"/>
                    <a:pt x="1025" y="282"/>
                  </a:cubicBezTo>
                  <a:cubicBezTo>
                    <a:pt x="1034" y="309"/>
                    <a:pt x="1034" y="309"/>
                    <a:pt x="1034" y="309"/>
                  </a:cubicBezTo>
                  <a:cubicBezTo>
                    <a:pt x="1039" y="307"/>
                    <a:pt x="1039" y="307"/>
                    <a:pt x="1039" y="307"/>
                  </a:cubicBezTo>
                  <a:cubicBezTo>
                    <a:pt x="1049" y="339"/>
                    <a:pt x="1060" y="371"/>
                    <a:pt x="1072" y="402"/>
                  </a:cubicBezTo>
                  <a:cubicBezTo>
                    <a:pt x="1084" y="433"/>
                    <a:pt x="1097" y="464"/>
                    <a:pt x="1112" y="495"/>
                  </a:cubicBezTo>
                  <a:cubicBezTo>
                    <a:pt x="1127" y="525"/>
                    <a:pt x="1144" y="554"/>
                    <a:pt x="1163" y="582"/>
                  </a:cubicBezTo>
                  <a:cubicBezTo>
                    <a:pt x="1182" y="610"/>
                    <a:pt x="1203" y="637"/>
                    <a:pt x="1229" y="660"/>
                  </a:cubicBezTo>
                  <a:cubicBezTo>
                    <a:pt x="1239" y="649"/>
                    <a:pt x="1239" y="649"/>
                    <a:pt x="1239" y="649"/>
                  </a:cubicBezTo>
                  <a:cubicBezTo>
                    <a:pt x="1215" y="627"/>
                    <a:pt x="1195" y="600"/>
                    <a:pt x="1177" y="5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 name="Freeform 24"/>
            <p:cNvSpPr/>
            <p:nvPr/>
          </p:nvSpPr>
          <p:spPr bwMode="auto">
            <a:xfrm>
              <a:off x="4179888" y="2605088"/>
              <a:ext cx="381000" cy="361950"/>
            </a:xfrm>
            <a:custGeom>
              <a:avLst/>
              <a:gdLst>
                <a:gd name="T0" fmla="*/ 240 w 240"/>
                <a:gd name="T1" fmla="*/ 122 h 228"/>
                <a:gd name="T2" fmla="*/ 138 w 240"/>
                <a:gd name="T3" fmla="*/ 107 h 228"/>
                <a:gd name="T4" fmla="*/ 200 w 240"/>
                <a:gd name="T5" fmla="*/ 25 h 228"/>
                <a:gd name="T6" fmla="*/ 186 w 240"/>
                <a:gd name="T7" fmla="*/ 13 h 228"/>
                <a:gd name="T8" fmla="*/ 123 w 240"/>
                <a:gd name="T9" fmla="*/ 95 h 228"/>
                <a:gd name="T10" fmla="*/ 83 w 240"/>
                <a:gd name="T11" fmla="*/ 0 h 228"/>
                <a:gd name="T12" fmla="*/ 66 w 240"/>
                <a:gd name="T13" fmla="*/ 8 h 228"/>
                <a:gd name="T14" fmla="*/ 105 w 240"/>
                <a:gd name="T15" fmla="*/ 103 h 228"/>
                <a:gd name="T16" fmla="*/ 3 w 240"/>
                <a:gd name="T17" fmla="*/ 88 h 228"/>
                <a:gd name="T18" fmla="*/ 0 w 240"/>
                <a:gd name="T19" fmla="*/ 107 h 228"/>
                <a:gd name="T20" fmla="*/ 102 w 240"/>
                <a:gd name="T21" fmla="*/ 122 h 228"/>
                <a:gd name="T22" fmla="*/ 40 w 240"/>
                <a:gd name="T23" fmla="*/ 202 h 228"/>
                <a:gd name="T24" fmla="*/ 54 w 240"/>
                <a:gd name="T25" fmla="*/ 214 h 228"/>
                <a:gd name="T26" fmla="*/ 117 w 240"/>
                <a:gd name="T27" fmla="*/ 132 h 228"/>
                <a:gd name="T28" fmla="*/ 157 w 240"/>
                <a:gd name="T29" fmla="*/ 228 h 228"/>
                <a:gd name="T30" fmla="*/ 173 w 240"/>
                <a:gd name="T31" fmla="*/ 221 h 228"/>
                <a:gd name="T32" fmla="*/ 135 w 240"/>
                <a:gd name="T33" fmla="*/ 126 h 228"/>
                <a:gd name="T34" fmla="*/ 237 w 240"/>
                <a:gd name="T35" fmla="*/ 139 h 228"/>
                <a:gd name="T36" fmla="*/ 240 w 240"/>
                <a:gd name="T37" fmla="*/ 1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8">
                  <a:moveTo>
                    <a:pt x="240" y="122"/>
                  </a:moveTo>
                  <a:lnTo>
                    <a:pt x="138" y="107"/>
                  </a:lnTo>
                  <a:lnTo>
                    <a:pt x="200" y="25"/>
                  </a:lnTo>
                  <a:lnTo>
                    <a:pt x="186" y="13"/>
                  </a:lnTo>
                  <a:lnTo>
                    <a:pt x="123" y="95"/>
                  </a:lnTo>
                  <a:lnTo>
                    <a:pt x="83" y="0"/>
                  </a:lnTo>
                  <a:lnTo>
                    <a:pt x="66" y="8"/>
                  </a:lnTo>
                  <a:lnTo>
                    <a:pt x="105" y="103"/>
                  </a:lnTo>
                  <a:lnTo>
                    <a:pt x="3" y="88"/>
                  </a:lnTo>
                  <a:lnTo>
                    <a:pt x="0" y="107"/>
                  </a:lnTo>
                  <a:lnTo>
                    <a:pt x="102" y="122"/>
                  </a:lnTo>
                  <a:lnTo>
                    <a:pt x="40" y="202"/>
                  </a:lnTo>
                  <a:lnTo>
                    <a:pt x="54" y="214"/>
                  </a:lnTo>
                  <a:lnTo>
                    <a:pt x="117" y="132"/>
                  </a:lnTo>
                  <a:lnTo>
                    <a:pt x="157" y="228"/>
                  </a:lnTo>
                  <a:lnTo>
                    <a:pt x="173" y="221"/>
                  </a:lnTo>
                  <a:lnTo>
                    <a:pt x="135" y="126"/>
                  </a:lnTo>
                  <a:lnTo>
                    <a:pt x="237" y="139"/>
                  </a:lnTo>
                  <a:lnTo>
                    <a:pt x="240"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8" name="Freeform 5"/>
          <p:cNvSpPr>
            <a:spLocks noEditPoints="1"/>
          </p:cNvSpPr>
          <p:nvPr/>
        </p:nvSpPr>
        <p:spPr bwMode="auto">
          <a:xfrm>
            <a:off x="6452415" y="3270864"/>
            <a:ext cx="292900" cy="259245"/>
          </a:xfrm>
          <a:custGeom>
            <a:avLst/>
            <a:gdLst>
              <a:gd name="T0" fmla="*/ 68 w 136"/>
              <a:gd name="T1" fmla="*/ 0 h 120"/>
              <a:gd name="T2" fmla="*/ 0 w 136"/>
              <a:gd name="T3" fmla="*/ 48 h 120"/>
              <a:gd name="T4" fmla="*/ 38 w 136"/>
              <a:gd name="T5" fmla="*/ 91 h 120"/>
              <a:gd name="T6" fmla="*/ 22 w 136"/>
              <a:gd name="T7" fmla="*/ 120 h 120"/>
              <a:gd name="T8" fmla="*/ 73 w 136"/>
              <a:gd name="T9" fmla="*/ 96 h 120"/>
              <a:gd name="T10" fmla="*/ 136 w 136"/>
              <a:gd name="T11" fmla="*/ 48 h 120"/>
              <a:gd name="T12" fmla="*/ 68 w 136"/>
              <a:gd name="T13" fmla="*/ 0 h 120"/>
              <a:gd name="T14" fmla="*/ 75 w 136"/>
              <a:gd name="T15" fmla="*/ 19 h 120"/>
              <a:gd name="T16" fmla="*/ 73 w 136"/>
              <a:gd name="T17" fmla="*/ 60 h 120"/>
              <a:gd name="T18" fmla="*/ 63 w 136"/>
              <a:gd name="T19" fmla="*/ 60 h 120"/>
              <a:gd name="T20" fmla="*/ 61 w 136"/>
              <a:gd name="T21" fmla="*/ 19 h 120"/>
              <a:gd name="T22" fmla="*/ 75 w 136"/>
              <a:gd name="T23" fmla="*/ 19 h 120"/>
              <a:gd name="T24" fmla="*/ 68 w 136"/>
              <a:gd name="T25" fmla="*/ 81 h 120"/>
              <a:gd name="T26" fmla="*/ 68 w 136"/>
              <a:gd name="T27" fmla="*/ 81 h 120"/>
              <a:gd name="T28" fmla="*/ 60 w 136"/>
              <a:gd name="T29" fmla="*/ 72 h 120"/>
              <a:gd name="T30" fmla="*/ 68 w 136"/>
              <a:gd name="T31" fmla="*/ 64 h 120"/>
              <a:gd name="T32" fmla="*/ 76 w 136"/>
              <a:gd name="T33" fmla="*/ 72 h 120"/>
              <a:gd name="T34" fmla="*/ 68 w 136"/>
              <a:gd name="T35" fmla="*/ 8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20">
                <a:moveTo>
                  <a:pt x="68" y="0"/>
                </a:moveTo>
                <a:cubicBezTo>
                  <a:pt x="31" y="0"/>
                  <a:pt x="0" y="22"/>
                  <a:pt x="0" y="48"/>
                </a:cubicBezTo>
                <a:cubicBezTo>
                  <a:pt x="0" y="67"/>
                  <a:pt x="15" y="83"/>
                  <a:pt x="38" y="91"/>
                </a:cubicBezTo>
                <a:cubicBezTo>
                  <a:pt x="39" y="96"/>
                  <a:pt x="37" y="106"/>
                  <a:pt x="22" y="120"/>
                </a:cubicBezTo>
                <a:cubicBezTo>
                  <a:pt x="22" y="120"/>
                  <a:pt x="54" y="111"/>
                  <a:pt x="73" y="96"/>
                </a:cubicBezTo>
                <a:cubicBezTo>
                  <a:pt x="108" y="94"/>
                  <a:pt x="136" y="74"/>
                  <a:pt x="136" y="48"/>
                </a:cubicBezTo>
                <a:cubicBezTo>
                  <a:pt x="136" y="22"/>
                  <a:pt x="106" y="0"/>
                  <a:pt x="68" y="0"/>
                </a:cubicBezTo>
                <a:close/>
                <a:moveTo>
                  <a:pt x="75" y="19"/>
                </a:moveTo>
                <a:cubicBezTo>
                  <a:pt x="73" y="60"/>
                  <a:pt x="73" y="60"/>
                  <a:pt x="73" y="60"/>
                </a:cubicBezTo>
                <a:cubicBezTo>
                  <a:pt x="63" y="60"/>
                  <a:pt x="63" y="60"/>
                  <a:pt x="63" y="60"/>
                </a:cubicBezTo>
                <a:cubicBezTo>
                  <a:pt x="61" y="19"/>
                  <a:pt x="61" y="19"/>
                  <a:pt x="61" y="19"/>
                </a:cubicBezTo>
                <a:lnTo>
                  <a:pt x="75" y="19"/>
                </a:lnTo>
                <a:close/>
                <a:moveTo>
                  <a:pt x="68" y="81"/>
                </a:moveTo>
                <a:cubicBezTo>
                  <a:pt x="68" y="81"/>
                  <a:pt x="68" y="81"/>
                  <a:pt x="68" y="81"/>
                </a:cubicBezTo>
                <a:cubicBezTo>
                  <a:pt x="63" y="81"/>
                  <a:pt x="60" y="77"/>
                  <a:pt x="60" y="72"/>
                </a:cubicBezTo>
                <a:cubicBezTo>
                  <a:pt x="60" y="68"/>
                  <a:pt x="64" y="64"/>
                  <a:pt x="68" y="64"/>
                </a:cubicBezTo>
                <a:cubicBezTo>
                  <a:pt x="73" y="64"/>
                  <a:pt x="76" y="68"/>
                  <a:pt x="76" y="72"/>
                </a:cubicBezTo>
                <a:cubicBezTo>
                  <a:pt x="76" y="77"/>
                  <a:pt x="73" y="81"/>
                  <a:pt x="68" y="81"/>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29" name="Group 28"/>
          <p:cNvGrpSpPr/>
          <p:nvPr/>
        </p:nvGrpSpPr>
        <p:grpSpPr>
          <a:xfrm>
            <a:off x="6092771" y="3590397"/>
            <a:ext cx="247721" cy="216416"/>
            <a:chOff x="4232276" y="2087563"/>
            <a:chExt cx="577850" cy="504826"/>
          </a:xfrm>
          <a:solidFill>
            <a:schemeClr val="bg1"/>
          </a:solidFill>
        </p:grpSpPr>
        <p:sp>
          <p:nvSpPr>
            <p:cNvPr id="30" name="Freeform 11"/>
            <p:cNvSpPr/>
            <p:nvPr/>
          </p:nvSpPr>
          <p:spPr bwMode="auto">
            <a:xfrm>
              <a:off x="4397376" y="2087563"/>
              <a:ext cx="412750" cy="460375"/>
            </a:xfrm>
            <a:custGeom>
              <a:avLst/>
              <a:gdLst>
                <a:gd name="T0" fmla="*/ 109 w 110"/>
                <a:gd name="T1" fmla="*/ 42 h 122"/>
                <a:gd name="T2" fmla="*/ 21 w 110"/>
                <a:gd name="T3" fmla="*/ 1 h 122"/>
                <a:gd name="T4" fmla="*/ 19 w 110"/>
                <a:gd name="T5" fmla="*/ 2 h 122"/>
                <a:gd name="T6" fmla="*/ 0 w 110"/>
                <a:gd name="T7" fmla="*/ 41 h 122"/>
                <a:gd name="T8" fmla="*/ 10 w 110"/>
                <a:gd name="T9" fmla="*/ 41 h 122"/>
                <a:gd name="T10" fmla="*/ 24 w 110"/>
                <a:gd name="T11" fmla="*/ 12 h 122"/>
                <a:gd name="T12" fmla="*/ 100 w 110"/>
                <a:gd name="T13" fmla="*/ 48 h 122"/>
                <a:gd name="T14" fmla="*/ 76 w 110"/>
                <a:gd name="T15" fmla="*/ 98 h 122"/>
                <a:gd name="T16" fmla="*/ 63 w 110"/>
                <a:gd name="T17" fmla="*/ 91 h 122"/>
                <a:gd name="T18" fmla="*/ 63 w 110"/>
                <a:gd name="T19" fmla="*/ 118 h 122"/>
                <a:gd name="T20" fmla="*/ 71 w 110"/>
                <a:gd name="T21" fmla="*/ 121 h 122"/>
                <a:gd name="T22" fmla="*/ 74 w 110"/>
                <a:gd name="T23" fmla="*/ 121 h 122"/>
                <a:gd name="T24" fmla="*/ 110 w 110"/>
                <a:gd name="T25" fmla="*/ 45 h 122"/>
                <a:gd name="T26" fmla="*/ 109 w 110"/>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22">
                  <a:moveTo>
                    <a:pt x="109" y="42"/>
                  </a:moveTo>
                  <a:cubicBezTo>
                    <a:pt x="21" y="1"/>
                    <a:pt x="21" y="1"/>
                    <a:pt x="21" y="1"/>
                  </a:cubicBezTo>
                  <a:cubicBezTo>
                    <a:pt x="20" y="0"/>
                    <a:pt x="19" y="1"/>
                    <a:pt x="19" y="2"/>
                  </a:cubicBezTo>
                  <a:cubicBezTo>
                    <a:pt x="0" y="41"/>
                    <a:pt x="0" y="41"/>
                    <a:pt x="0" y="41"/>
                  </a:cubicBezTo>
                  <a:cubicBezTo>
                    <a:pt x="10" y="41"/>
                    <a:pt x="10" y="41"/>
                    <a:pt x="10" y="41"/>
                  </a:cubicBezTo>
                  <a:cubicBezTo>
                    <a:pt x="24" y="12"/>
                    <a:pt x="24" y="12"/>
                    <a:pt x="24" y="12"/>
                  </a:cubicBezTo>
                  <a:cubicBezTo>
                    <a:pt x="100" y="48"/>
                    <a:pt x="100" y="48"/>
                    <a:pt x="100" y="48"/>
                  </a:cubicBezTo>
                  <a:cubicBezTo>
                    <a:pt x="76" y="98"/>
                    <a:pt x="76" y="98"/>
                    <a:pt x="76" y="98"/>
                  </a:cubicBezTo>
                  <a:cubicBezTo>
                    <a:pt x="63" y="91"/>
                    <a:pt x="63" y="91"/>
                    <a:pt x="63" y="91"/>
                  </a:cubicBezTo>
                  <a:cubicBezTo>
                    <a:pt x="63" y="118"/>
                    <a:pt x="63" y="118"/>
                    <a:pt x="63" y="118"/>
                  </a:cubicBezTo>
                  <a:cubicBezTo>
                    <a:pt x="71" y="121"/>
                    <a:pt x="71" y="121"/>
                    <a:pt x="71" y="121"/>
                  </a:cubicBezTo>
                  <a:cubicBezTo>
                    <a:pt x="72" y="122"/>
                    <a:pt x="73" y="122"/>
                    <a:pt x="74" y="121"/>
                  </a:cubicBezTo>
                  <a:cubicBezTo>
                    <a:pt x="110" y="45"/>
                    <a:pt x="110" y="45"/>
                    <a:pt x="110" y="45"/>
                  </a:cubicBezTo>
                  <a:cubicBezTo>
                    <a:pt x="110" y="44"/>
                    <a:pt x="110" y="43"/>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2"/>
            <p:cNvSpPr>
              <a:spLocks noEditPoints="1"/>
            </p:cNvSpPr>
            <p:nvPr/>
          </p:nvSpPr>
          <p:spPr bwMode="auto">
            <a:xfrm>
              <a:off x="4232276" y="2260601"/>
              <a:ext cx="379413" cy="331788"/>
            </a:xfrm>
            <a:custGeom>
              <a:avLst/>
              <a:gdLst>
                <a:gd name="T0" fmla="*/ 99 w 101"/>
                <a:gd name="T1" fmla="*/ 0 h 88"/>
                <a:gd name="T2" fmla="*/ 2 w 101"/>
                <a:gd name="T3" fmla="*/ 0 h 88"/>
                <a:gd name="T4" fmla="*/ 0 w 101"/>
                <a:gd name="T5" fmla="*/ 2 h 88"/>
                <a:gd name="T6" fmla="*/ 0 w 101"/>
                <a:gd name="T7" fmla="*/ 86 h 88"/>
                <a:gd name="T8" fmla="*/ 2 w 101"/>
                <a:gd name="T9" fmla="*/ 88 h 88"/>
                <a:gd name="T10" fmla="*/ 99 w 101"/>
                <a:gd name="T11" fmla="*/ 88 h 88"/>
                <a:gd name="T12" fmla="*/ 101 w 101"/>
                <a:gd name="T13" fmla="*/ 86 h 88"/>
                <a:gd name="T14" fmla="*/ 101 w 101"/>
                <a:gd name="T15" fmla="*/ 2 h 88"/>
                <a:gd name="T16" fmla="*/ 99 w 101"/>
                <a:gd name="T17" fmla="*/ 0 h 88"/>
                <a:gd name="T18" fmla="*/ 93 w 101"/>
                <a:gd name="T19" fmla="*/ 64 h 88"/>
                <a:gd name="T20" fmla="*/ 9 w 101"/>
                <a:gd name="T21" fmla="*/ 64 h 88"/>
                <a:gd name="T22" fmla="*/ 9 w 101"/>
                <a:gd name="T23" fmla="*/ 9 h 88"/>
                <a:gd name="T24" fmla="*/ 93 w 101"/>
                <a:gd name="T25" fmla="*/ 9 h 88"/>
                <a:gd name="T26" fmla="*/ 93 w 101"/>
                <a:gd name="T27"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8">
                  <a:moveTo>
                    <a:pt x="99" y="0"/>
                  </a:moveTo>
                  <a:cubicBezTo>
                    <a:pt x="2" y="0"/>
                    <a:pt x="2" y="0"/>
                    <a:pt x="2" y="0"/>
                  </a:cubicBezTo>
                  <a:cubicBezTo>
                    <a:pt x="1" y="0"/>
                    <a:pt x="0" y="1"/>
                    <a:pt x="0" y="2"/>
                  </a:cubicBezTo>
                  <a:cubicBezTo>
                    <a:pt x="0" y="86"/>
                    <a:pt x="0" y="86"/>
                    <a:pt x="0" y="86"/>
                  </a:cubicBezTo>
                  <a:cubicBezTo>
                    <a:pt x="0" y="87"/>
                    <a:pt x="1" y="88"/>
                    <a:pt x="2" y="88"/>
                  </a:cubicBezTo>
                  <a:cubicBezTo>
                    <a:pt x="99" y="88"/>
                    <a:pt x="99" y="88"/>
                    <a:pt x="99" y="88"/>
                  </a:cubicBezTo>
                  <a:cubicBezTo>
                    <a:pt x="100" y="88"/>
                    <a:pt x="101" y="87"/>
                    <a:pt x="101" y="86"/>
                  </a:cubicBezTo>
                  <a:cubicBezTo>
                    <a:pt x="101" y="2"/>
                    <a:pt x="101" y="2"/>
                    <a:pt x="101" y="2"/>
                  </a:cubicBezTo>
                  <a:cubicBezTo>
                    <a:pt x="101" y="1"/>
                    <a:pt x="100" y="0"/>
                    <a:pt x="99" y="0"/>
                  </a:cubicBezTo>
                  <a:close/>
                  <a:moveTo>
                    <a:pt x="93" y="64"/>
                  </a:moveTo>
                  <a:cubicBezTo>
                    <a:pt x="9" y="64"/>
                    <a:pt x="9" y="64"/>
                    <a:pt x="9" y="64"/>
                  </a:cubicBezTo>
                  <a:cubicBezTo>
                    <a:pt x="9" y="9"/>
                    <a:pt x="9" y="9"/>
                    <a:pt x="9" y="9"/>
                  </a:cubicBezTo>
                  <a:cubicBezTo>
                    <a:pt x="93" y="9"/>
                    <a:pt x="93" y="9"/>
                    <a:pt x="93" y="9"/>
                  </a:cubicBezTo>
                  <a:lnTo>
                    <a:pt x="93"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6399832" y="2743141"/>
            <a:ext cx="340860" cy="275679"/>
            <a:chOff x="941388" y="803275"/>
            <a:chExt cx="506413" cy="409575"/>
          </a:xfrm>
          <a:solidFill>
            <a:schemeClr val="bg1"/>
          </a:solidFill>
        </p:grpSpPr>
        <p:sp>
          <p:nvSpPr>
            <p:cNvPr id="33"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6" name="Freeform 23"/>
          <p:cNvSpPr/>
          <p:nvPr/>
        </p:nvSpPr>
        <p:spPr bwMode="auto">
          <a:xfrm>
            <a:off x="5601493" y="3489523"/>
            <a:ext cx="265906" cy="276169"/>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37" name="Group 36"/>
          <p:cNvGrpSpPr/>
          <p:nvPr/>
        </p:nvGrpSpPr>
        <p:grpSpPr>
          <a:xfrm>
            <a:off x="2332615" y="3192949"/>
            <a:ext cx="322383" cy="240839"/>
            <a:chOff x="1249363" y="2060575"/>
            <a:chExt cx="539751" cy="403226"/>
          </a:xfrm>
          <a:solidFill>
            <a:schemeClr val="bg1"/>
          </a:solidFill>
        </p:grpSpPr>
        <p:sp>
          <p:nvSpPr>
            <p:cNvPr id="38" name="Freeform 5"/>
            <p:cNvSpPr/>
            <p:nvPr/>
          </p:nvSpPr>
          <p:spPr bwMode="auto">
            <a:xfrm>
              <a:off x="1454151" y="2157413"/>
              <a:ext cx="334963" cy="306388"/>
            </a:xfrm>
            <a:custGeom>
              <a:avLst/>
              <a:gdLst>
                <a:gd name="T0" fmla="*/ 89 w 89"/>
                <a:gd name="T1" fmla="*/ 32 h 81"/>
                <a:gd name="T2" fmla="*/ 43 w 89"/>
                <a:gd name="T3" fmla="*/ 0 h 81"/>
                <a:gd name="T4" fmla="*/ 41 w 89"/>
                <a:gd name="T5" fmla="*/ 0 h 81"/>
                <a:gd name="T6" fmla="*/ 43 w 89"/>
                <a:gd name="T7" fmla="*/ 11 h 81"/>
                <a:gd name="T8" fmla="*/ 0 w 89"/>
                <a:gd name="T9" fmla="*/ 43 h 81"/>
                <a:gd name="T10" fmla="*/ 0 w 89"/>
                <a:gd name="T11" fmla="*/ 43 h 81"/>
                <a:gd name="T12" fmla="*/ 40 w 89"/>
                <a:gd name="T13" fmla="*/ 64 h 81"/>
                <a:gd name="T14" fmla="*/ 75 w 89"/>
                <a:gd name="T15" fmla="*/ 81 h 81"/>
                <a:gd name="T16" fmla="*/ 64 w 89"/>
                <a:gd name="T17" fmla="*/ 61 h 81"/>
                <a:gd name="T18" fmla="*/ 89 w 89"/>
                <a:gd name="T19" fmla="*/ 3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2"/>
                  </a:moveTo>
                  <a:cubicBezTo>
                    <a:pt x="89" y="14"/>
                    <a:pt x="69" y="0"/>
                    <a:pt x="43" y="0"/>
                  </a:cubicBezTo>
                  <a:cubicBezTo>
                    <a:pt x="42" y="0"/>
                    <a:pt x="42" y="0"/>
                    <a:pt x="41" y="0"/>
                  </a:cubicBezTo>
                  <a:cubicBezTo>
                    <a:pt x="42" y="3"/>
                    <a:pt x="43" y="7"/>
                    <a:pt x="43" y="11"/>
                  </a:cubicBezTo>
                  <a:cubicBezTo>
                    <a:pt x="43" y="28"/>
                    <a:pt x="24" y="42"/>
                    <a:pt x="0" y="43"/>
                  </a:cubicBezTo>
                  <a:cubicBezTo>
                    <a:pt x="0" y="43"/>
                    <a:pt x="0" y="43"/>
                    <a:pt x="0" y="43"/>
                  </a:cubicBezTo>
                  <a:cubicBezTo>
                    <a:pt x="6" y="55"/>
                    <a:pt x="22" y="63"/>
                    <a:pt x="40" y="64"/>
                  </a:cubicBezTo>
                  <a:cubicBezTo>
                    <a:pt x="53" y="75"/>
                    <a:pt x="75" y="81"/>
                    <a:pt x="75" y="81"/>
                  </a:cubicBezTo>
                  <a:cubicBezTo>
                    <a:pt x="64" y="71"/>
                    <a:pt x="63" y="65"/>
                    <a:pt x="64" y="61"/>
                  </a:cubicBezTo>
                  <a:cubicBezTo>
                    <a:pt x="79" y="56"/>
                    <a:pt x="89" y="45"/>
                    <a:pt x="8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9" name="Freeform 6"/>
            <p:cNvSpPr/>
            <p:nvPr/>
          </p:nvSpPr>
          <p:spPr bwMode="auto">
            <a:xfrm>
              <a:off x="1249363" y="2060575"/>
              <a:ext cx="347663" cy="304800"/>
            </a:xfrm>
            <a:custGeom>
              <a:avLst/>
              <a:gdLst>
                <a:gd name="T0" fmla="*/ 89 w 92"/>
                <a:gd name="T1" fmla="*/ 21 h 81"/>
                <a:gd name="T2" fmla="*/ 46 w 92"/>
                <a:gd name="T3" fmla="*/ 0 h 81"/>
                <a:gd name="T4" fmla="*/ 0 w 92"/>
                <a:gd name="T5" fmla="*/ 32 h 81"/>
                <a:gd name="T6" fmla="*/ 25 w 92"/>
                <a:gd name="T7" fmla="*/ 61 h 81"/>
                <a:gd name="T8" fmla="*/ 15 w 92"/>
                <a:gd name="T9" fmla="*/ 81 h 81"/>
                <a:gd name="T10" fmla="*/ 49 w 92"/>
                <a:gd name="T11" fmla="*/ 65 h 81"/>
                <a:gd name="T12" fmla="*/ 49 w 92"/>
                <a:gd name="T13" fmla="*/ 64 h 81"/>
                <a:gd name="T14" fmla="*/ 92 w 92"/>
                <a:gd name="T15" fmla="*/ 32 h 81"/>
                <a:gd name="T16" fmla="*/ 89 w 92"/>
                <a:gd name="T17"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89" y="21"/>
                  </a:moveTo>
                  <a:cubicBezTo>
                    <a:pt x="83" y="9"/>
                    <a:pt x="66" y="0"/>
                    <a:pt x="46" y="0"/>
                  </a:cubicBezTo>
                  <a:cubicBezTo>
                    <a:pt x="21" y="0"/>
                    <a:pt x="0" y="14"/>
                    <a:pt x="0" y="32"/>
                  </a:cubicBezTo>
                  <a:cubicBezTo>
                    <a:pt x="0" y="45"/>
                    <a:pt x="10" y="56"/>
                    <a:pt x="25" y="61"/>
                  </a:cubicBezTo>
                  <a:cubicBezTo>
                    <a:pt x="26" y="65"/>
                    <a:pt x="25" y="71"/>
                    <a:pt x="15" y="81"/>
                  </a:cubicBezTo>
                  <a:cubicBezTo>
                    <a:pt x="15" y="81"/>
                    <a:pt x="36" y="75"/>
                    <a:pt x="49" y="65"/>
                  </a:cubicBezTo>
                  <a:cubicBezTo>
                    <a:pt x="49" y="65"/>
                    <a:pt x="49" y="65"/>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40" name="Freeform 7"/>
          <p:cNvSpPr>
            <a:spLocks noEditPoints="1"/>
          </p:cNvSpPr>
          <p:nvPr/>
        </p:nvSpPr>
        <p:spPr bwMode="auto">
          <a:xfrm>
            <a:off x="2647163" y="3553395"/>
            <a:ext cx="322445" cy="219575"/>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1" name="Freeform 8"/>
          <p:cNvSpPr>
            <a:spLocks noEditPoints="1"/>
          </p:cNvSpPr>
          <p:nvPr/>
        </p:nvSpPr>
        <p:spPr bwMode="auto">
          <a:xfrm>
            <a:off x="2392544" y="2715913"/>
            <a:ext cx="335988" cy="330134"/>
          </a:xfrm>
          <a:custGeom>
            <a:avLst/>
            <a:gdLst>
              <a:gd name="T0" fmla="*/ 114 w 121"/>
              <a:gd name="T1" fmla="*/ 90 h 119"/>
              <a:gd name="T2" fmla="*/ 88 w 121"/>
              <a:gd name="T3" fmla="*/ 63 h 119"/>
              <a:gd name="T4" fmla="*/ 71 w 121"/>
              <a:gd name="T5" fmla="*/ 59 h 119"/>
              <a:gd name="T6" fmla="*/ 61 w 121"/>
              <a:gd name="T7" fmla="*/ 49 h 119"/>
              <a:gd name="T8" fmla="*/ 56 w 121"/>
              <a:gd name="T9" fmla="*/ 34 h 119"/>
              <a:gd name="T10" fmla="*/ 30 w 121"/>
              <a:gd name="T11" fmla="*/ 7 h 119"/>
              <a:gd name="T12" fmla="*/ 7 w 121"/>
              <a:gd name="T13" fmla="*/ 7 h 119"/>
              <a:gd name="T14" fmla="*/ 7 w 121"/>
              <a:gd name="T15" fmla="*/ 30 h 119"/>
              <a:gd name="T16" fmla="*/ 33 w 121"/>
              <a:gd name="T17" fmla="*/ 57 h 119"/>
              <a:gd name="T18" fmla="*/ 51 w 121"/>
              <a:gd name="T19" fmla="*/ 60 h 119"/>
              <a:gd name="T20" fmla="*/ 60 w 121"/>
              <a:gd name="T21" fmla="*/ 70 h 119"/>
              <a:gd name="T22" fmla="*/ 65 w 121"/>
              <a:gd name="T23" fmla="*/ 86 h 119"/>
              <a:gd name="T24" fmla="*/ 91 w 121"/>
              <a:gd name="T25" fmla="*/ 113 h 119"/>
              <a:gd name="T26" fmla="*/ 114 w 121"/>
              <a:gd name="T27" fmla="*/ 113 h 119"/>
              <a:gd name="T28" fmla="*/ 114 w 121"/>
              <a:gd name="T29" fmla="*/ 90 h 119"/>
              <a:gd name="T30" fmla="*/ 36 w 121"/>
              <a:gd name="T31" fmla="*/ 51 h 119"/>
              <a:gd name="T32" fmla="*/ 12 w 121"/>
              <a:gd name="T33" fmla="*/ 27 h 119"/>
              <a:gd name="T34" fmla="*/ 11 w 121"/>
              <a:gd name="T35" fmla="*/ 12 h 119"/>
              <a:gd name="T36" fmla="*/ 27 w 121"/>
              <a:gd name="T37" fmla="*/ 12 h 119"/>
              <a:gd name="T38" fmla="*/ 51 w 121"/>
              <a:gd name="T39" fmla="*/ 36 h 119"/>
              <a:gd name="T40" fmla="*/ 54 w 121"/>
              <a:gd name="T41" fmla="*/ 42 h 119"/>
              <a:gd name="T42" fmla="*/ 43 w 121"/>
              <a:gd name="T43" fmla="*/ 42 h 119"/>
              <a:gd name="T44" fmla="*/ 43 w 121"/>
              <a:gd name="T45" fmla="*/ 53 h 119"/>
              <a:gd name="T46" fmla="*/ 45 w 121"/>
              <a:gd name="T47" fmla="*/ 55 h 119"/>
              <a:gd name="T48" fmla="*/ 36 w 121"/>
              <a:gd name="T49" fmla="*/ 51 h 119"/>
              <a:gd name="T50" fmla="*/ 110 w 121"/>
              <a:gd name="T51" fmla="*/ 108 h 119"/>
              <a:gd name="T52" fmla="*/ 94 w 121"/>
              <a:gd name="T53" fmla="*/ 107 h 119"/>
              <a:gd name="T54" fmla="*/ 70 w 121"/>
              <a:gd name="T55" fmla="*/ 83 h 119"/>
              <a:gd name="T56" fmla="*/ 67 w 121"/>
              <a:gd name="T57" fmla="*/ 76 h 119"/>
              <a:gd name="T58" fmla="*/ 71 w 121"/>
              <a:gd name="T59" fmla="*/ 81 h 119"/>
              <a:gd name="T60" fmla="*/ 82 w 121"/>
              <a:gd name="T61" fmla="*/ 81 h 119"/>
              <a:gd name="T62" fmla="*/ 82 w 121"/>
              <a:gd name="T63" fmla="*/ 70 h 119"/>
              <a:gd name="T64" fmla="*/ 77 w 121"/>
              <a:gd name="T65" fmla="*/ 65 h 119"/>
              <a:gd name="T66" fmla="*/ 85 w 121"/>
              <a:gd name="T67" fmla="*/ 68 h 119"/>
              <a:gd name="T68" fmla="*/ 109 w 121"/>
              <a:gd name="T69" fmla="*/ 92 h 119"/>
              <a:gd name="T70" fmla="*/ 110 w 121"/>
              <a:gd name="T71" fmla="*/ 10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19">
                <a:moveTo>
                  <a:pt x="114" y="90"/>
                </a:moveTo>
                <a:cubicBezTo>
                  <a:pt x="88" y="63"/>
                  <a:pt x="88" y="63"/>
                  <a:pt x="88" y="63"/>
                </a:cubicBezTo>
                <a:cubicBezTo>
                  <a:pt x="83" y="58"/>
                  <a:pt x="77" y="57"/>
                  <a:pt x="71" y="59"/>
                </a:cubicBezTo>
                <a:cubicBezTo>
                  <a:pt x="61" y="49"/>
                  <a:pt x="61" y="49"/>
                  <a:pt x="61" y="49"/>
                </a:cubicBezTo>
                <a:cubicBezTo>
                  <a:pt x="62" y="43"/>
                  <a:pt x="61" y="38"/>
                  <a:pt x="56" y="34"/>
                </a:cubicBezTo>
                <a:cubicBezTo>
                  <a:pt x="30" y="7"/>
                  <a:pt x="30" y="7"/>
                  <a:pt x="30" y="7"/>
                </a:cubicBezTo>
                <a:cubicBezTo>
                  <a:pt x="23" y="0"/>
                  <a:pt x="13" y="0"/>
                  <a:pt x="7" y="7"/>
                </a:cubicBezTo>
                <a:cubicBezTo>
                  <a:pt x="0" y="13"/>
                  <a:pt x="0" y="23"/>
                  <a:pt x="7" y="30"/>
                </a:cubicBezTo>
                <a:cubicBezTo>
                  <a:pt x="33" y="57"/>
                  <a:pt x="33" y="57"/>
                  <a:pt x="33" y="57"/>
                </a:cubicBezTo>
                <a:cubicBezTo>
                  <a:pt x="38" y="61"/>
                  <a:pt x="45" y="63"/>
                  <a:pt x="51" y="60"/>
                </a:cubicBezTo>
                <a:cubicBezTo>
                  <a:pt x="60" y="70"/>
                  <a:pt x="60" y="70"/>
                  <a:pt x="60" y="70"/>
                </a:cubicBezTo>
                <a:cubicBezTo>
                  <a:pt x="59" y="76"/>
                  <a:pt x="60" y="82"/>
                  <a:pt x="65" y="86"/>
                </a:cubicBezTo>
                <a:cubicBezTo>
                  <a:pt x="91" y="113"/>
                  <a:pt x="91" y="113"/>
                  <a:pt x="91" y="113"/>
                </a:cubicBezTo>
                <a:cubicBezTo>
                  <a:pt x="98" y="119"/>
                  <a:pt x="108" y="119"/>
                  <a:pt x="114" y="113"/>
                </a:cubicBezTo>
                <a:cubicBezTo>
                  <a:pt x="121" y="106"/>
                  <a:pt x="121" y="96"/>
                  <a:pt x="114" y="90"/>
                </a:cubicBezTo>
                <a:close/>
                <a:moveTo>
                  <a:pt x="36" y="51"/>
                </a:moveTo>
                <a:cubicBezTo>
                  <a:pt x="12" y="27"/>
                  <a:pt x="12" y="27"/>
                  <a:pt x="12" y="27"/>
                </a:cubicBezTo>
                <a:cubicBezTo>
                  <a:pt x="7" y="23"/>
                  <a:pt x="7" y="16"/>
                  <a:pt x="11" y="12"/>
                </a:cubicBezTo>
                <a:cubicBezTo>
                  <a:pt x="16" y="7"/>
                  <a:pt x="23" y="8"/>
                  <a:pt x="27" y="12"/>
                </a:cubicBezTo>
                <a:cubicBezTo>
                  <a:pt x="51" y="36"/>
                  <a:pt x="51" y="36"/>
                  <a:pt x="51" y="36"/>
                </a:cubicBezTo>
                <a:cubicBezTo>
                  <a:pt x="53" y="38"/>
                  <a:pt x="54" y="40"/>
                  <a:pt x="54" y="42"/>
                </a:cubicBezTo>
                <a:cubicBezTo>
                  <a:pt x="51" y="39"/>
                  <a:pt x="46" y="39"/>
                  <a:pt x="43" y="42"/>
                </a:cubicBezTo>
                <a:cubicBezTo>
                  <a:pt x="40" y="45"/>
                  <a:pt x="40" y="50"/>
                  <a:pt x="43" y="53"/>
                </a:cubicBezTo>
                <a:cubicBezTo>
                  <a:pt x="45" y="55"/>
                  <a:pt x="45" y="55"/>
                  <a:pt x="45" y="55"/>
                </a:cubicBezTo>
                <a:cubicBezTo>
                  <a:pt x="42" y="55"/>
                  <a:pt x="38" y="54"/>
                  <a:pt x="36" y="51"/>
                </a:cubicBezTo>
                <a:close/>
                <a:moveTo>
                  <a:pt x="110" y="108"/>
                </a:moveTo>
                <a:cubicBezTo>
                  <a:pt x="105" y="112"/>
                  <a:pt x="98" y="112"/>
                  <a:pt x="94" y="107"/>
                </a:cubicBezTo>
                <a:cubicBezTo>
                  <a:pt x="70" y="83"/>
                  <a:pt x="70" y="83"/>
                  <a:pt x="70" y="83"/>
                </a:cubicBezTo>
                <a:cubicBezTo>
                  <a:pt x="68" y="81"/>
                  <a:pt x="67" y="79"/>
                  <a:pt x="67" y="76"/>
                </a:cubicBezTo>
                <a:cubicBezTo>
                  <a:pt x="71" y="81"/>
                  <a:pt x="71" y="81"/>
                  <a:pt x="71" y="81"/>
                </a:cubicBezTo>
                <a:cubicBezTo>
                  <a:pt x="74" y="84"/>
                  <a:pt x="79" y="84"/>
                  <a:pt x="82" y="81"/>
                </a:cubicBezTo>
                <a:cubicBezTo>
                  <a:pt x="85" y="78"/>
                  <a:pt x="85" y="73"/>
                  <a:pt x="82" y="70"/>
                </a:cubicBezTo>
                <a:cubicBezTo>
                  <a:pt x="77" y="65"/>
                  <a:pt x="77" y="65"/>
                  <a:pt x="77" y="65"/>
                </a:cubicBezTo>
                <a:cubicBezTo>
                  <a:pt x="80" y="65"/>
                  <a:pt x="83" y="66"/>
                  <a:pt x="85" y="68"/>
                </a:cubicBezTo>
                <a:cubicBezTo>
                  <a:pt x="109" y="92"/>
                  <a:pt x="109" y="92"/>
                  <a:pt x="109" y="92"/>
                </a:cubicBezTo>
                <a:cubicBezTo>
                  <a:pt x="114" y="97"/>
                  <a:pt x="114" y="104"/>
                  <a:pt x="110" y="108"/>
                </a:cubicBez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42" name="Freeform 12"/>
          <p:cNvSpPr>
            <a:spLocks noEditPoints="1"/>
          </p:cNvSpPr>
          <p:nvPr/>
        </p:nvSpPr>
        <p:spPr bwMode="auto">
          <a:xfrm>
            <a:off x="3200400" y="3464144"/>
            <a:ext cx="228329" cy="2249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chemeClr val="bg1"/>
          </a:solidFill>
          <a:ln>
            <a:noFill/>
          </a:ln>
        </p:spPr>
        <p:txBody>
          <a:bodyPr vert="horz" wrap="square" lIns="91440" tIns="45720" rIns="91440" bIns="45720" numCol="1" anchor="t" anchorCtr="0" compatLnSpc="1"/>
          <a:lstStyle/>
          <a:p>
            <a:endParaRPr lang="en-US"/>
          </a:p>
        </p:txBody>
      </p:sp>
      <p:sp>
        <p:nvSpPr>
          <p:cNvPr id="50" name="Text Box 10"/>
          <p:cNvSpPr txBox="1">
            <a:spLocks noChangeArrowheads="1"/>
          </p:cNvSpPr>
          <p:nvPr/>
        </p:nvSpPr>
        <p:spPr bwMode="auto">
          <a:xfrm>
            <a:off x="7239000" y="2085022"/>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Property</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51" name="Oval 50"/>
          <p:cNvSpPr/>
          <p:nvPr/>
        </p:nvSpPr>
        <p:spPr>
          <a:xfrm>
            <a:off x="6934199" y="228380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68" name="Text Box 10"/>
          <p:cNvSpPr txBox="1">
            <a:spLocks noChangeArrowheads="1"/>
          </p:cNvSpPr>
          <p:nvPr/>
        </p:nvSpPr>
        <p:spPr bwMode="auto">
          <a:xfrm>
            <a:off x="7467601" y="2976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Customer</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9" name="Oval 68"/>
          <p:cNvSpPr/>
          <p:nvPr/>
        </p:nvSpPr>
        <p:spPr>
          <a:xfrm>
            <a:off x="7162800" y="3174864"/>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0" name="Text Box 10"/>
          <p:cNvSpPr txBox="1">
            <a:spLocks noChangeArrowheads="1"/>
          </p:cNvSpPr>
          <p:nvPr/>
        </p:nvSpPr>
        <p:spPr bwMode="auto">
          <a:xfrm>
            <a:off x="7010401" y="38142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1" name="Oval 70"/>
          <p:cNvSpPr/>
          <p:nvPr/>
        </p:nvSpPr>
        <p:spPr>
          <a:xfrm>
            <a:off x="6705600" y="401306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2" name="Text Box 10"/>
          <p:cNvSpPr txBox="1">
            <a:spLocks noChangeArrowheads="1"/>
          </p:cNvSpPr>
          <p:nvPr/>
        </p:nvSpPr>
        <p:spPr bwMode="auto">
          <a:xfrm>
            <a:off x="5562600" y="4119086"/>
            <a:ext cx="1295400" cy="738664"/>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Secure</a:t>
            </a: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3" name="Oval 72"/>
          <p:cNvSpPr/>
          <p:nvPr/>
        </p:nvSpPr>
        <p:spPr>
          <a:xfrm>
            <a:off x="5257799" y="4301030"/>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4" name="Text Box 10"/>
          <p:cNvSpPr txBox="1">
            <a:spLocks noChangeArrowheads="1"/>
          </p:cNvSpPr>
          <p:nvPr/>
        </p:nvSpPr>
        <p:spPr bwMode="auto">
          <a:xfrm>
            <a:off x="321965" y="2161222"/>
            <a:ext cx="13716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Defense System</a:t>
            </a: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5" name="Oval 74"/>
          <p:cNvSpPr/>
          <p:nvPr/>
        </p:nvSpPr>
        <p:spPr>
          <a:xfrm>
            <a:off x="1722385" y="2325288"/>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78" name="Text Box 10"/>
          <p:cNvSpPr txBox="1">
            <a:spLocks noChangeArrowheads="1"/>
          </p:cNvSpPr>
          <p:nvPr/>
        </p:nvSpPr>
        <p:spPr bwMode="auto">
          <a:xfrm>
            <a:off x="321965" y="3018612"/>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Competitor</a:t>
            </a: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79" name="Oval 78"/>
          <p:cNvSpPr/>
          <p:nvPr/>
        </p:nvSpPr>
        <p:spPr>
          <a:xfrm>
            <a:off x="1646185" y="3182678"/>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1" name="Text Box 10"/>
          <p:cNvSpPr txBox="1">
            <a:spLocks noChangeArrowheads="1"/>
          </p:cNvSpPr>
          <p:nvPr/>
        </p:nvSpPr>
        <p:spPr bwMode="auto">
          <a:xfrm>
            <a:off x="685800" y="38142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Access</a:t>
            </a: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2" name="Oval 81"/>
          <p:cNvSpPr/>
          <p:nvPr/>
        </p:nvSpPr>
        <p:spPr>
          <a:xfrm>
            <a:off x="2010020" y="3978352"/>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sp>
        <p:nvSpPr>
          <p:cNvPr id="84" name="Text Box 10"/>
          <p:cNvSpPr txBox="1">
            <a:spLocks noChangeArrowheads="1"/>
          </p:cNvSpPr>
          <p:nvPr/>
        </p:nvSpPr>
        <p:spPr bwMode="auto">
          <a:xfrm>
            <a:off x="2133600" y="4119086"/>
            <a:ext cx="1295400" cy="738664"/>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Keypoint</a:t>
            </a: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a:t>
            </a:r>
            <a:endParaRPr lang="en-US" sz="105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5" name="Oval 84"/>
          <p:cNvSpPr/>
          <p:nvPr/>
        </p:nvSpPr>
        <p:spPr>
          <a:xfrm>
            <a:off x="3457820" y="4283152"/>
            <a:ext cx="258815" cy="260300"/>
          </a:xfrm>
          <a:prstGeom prst="ellipse">
            <a:avLst/>
          </a:prstGeom>
          <a:solidFill>
            <a:srgbClr val="0E7FB7"/>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cxnSp>
        <p:nvCxnSpPr>
          <p:cNvPr id="87" name="Straight Arrow Connector 86"/>
          <p:cNvCxnSpPr>
            <a:stCxn id="20" idx="4"/>
            <a:endCxn id="75" idx="5"/>
          </p:cNvCxnSpPr>
          <p:nvPr/>
        </p:nvCxnSpPr>
        <p:spPr>
          <a:xfrm flipH="1" flipV="1">
            <a:off x="1943297" y="2547468"/>
            <a:ext cx="293842" cy="19510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a:endCxn id="79" idx="6"/>
          </p:cNvCxnSpPr>
          <p:nvPr/>
        </p:nvCxnSpPr>
        <p:spPr>
          <a:xfrm flipH="1" flipV="1">
            <a:off x="1905000" y="3312828"/>
            <a:ext cx="285875" cy="751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a:endCxn id="82" idx="6"/>
          </p:cNvCxnSpPr>
          <p:nvPr/>
        </p:nvCxnSpPr>
        <p:spPr>
          <a:xfrm flipH="1">
            <a:off x="2268835" y="3814286"/>
            <a:ext cx="329303" cy="29421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a:endCxn id="85" idx="0"/>
          </p:cNvCxnSpPr>
          <p:nvPr/>
        </p:nvCxnSpPr>
        <p:spPr>
          <a:xfrm>
            <a:off x="3429000" y="3814286"/>
            <a:ext cx="158228" cy="46886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a:endCxn id="51" idx="3"/>
          </p:cNvCxnSpPr>
          <p:nvPr/>
        </p:nvCxnSpPr>
        <p:spPr>
          <a:xfrm flipV="1">
            <a:off x="6745315" y="2505980"/>
            <a:ext cx="226787" cy="20993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a:endCxn id="69" idx="2"/>
          </p:cNvCxnSpPr>
          <p:nvPr/>
        </p:nvCxnSpPr>
        <p:spPr>
          <a:xfrm>
            <a:off x="6871810" y="3266576"/>
            <a:ext cx="290990" cy="3843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1" name="Straight Arrow Connector 100"/>
          <p:cNvCxnSpPr>
            <a:endCxn id="73" idx="0"/>
          </p:cNvCxnSpPr>
          <p:nvPr/>
        </p:nvCxnSpPr>
        <p:spPr>
          <a:xfrm flipH="1">
            <a:off x="5387207" y="3814286"/>
            <a:ext cx="214286" cy="486744"/>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3" name="Straight Arrow Connector 102"/>
          <p:cNvCxnSpPr>
            <a:endCxn id="71" idx="1"/>
          </p:cNvCxnSpPr>
          <p:nvPr/>
        </p:nvCxnSpPr>
        <p:spPr>
          <a:xfrm>
            <a:off x="6452415" y="3814286"/>
            <a:ext cx="291088" cy="236898"/>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8" name="Freeform 28"/>
          <p:cNvSpPr/>
          <p:nvPr/>
        </p:nvSpPr>
        <p:spPr bwMode="auto">
          <a:xfrm rot="19477614">
            <a:off x="1923382"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9" name="Freeform 28"/>
          <p:cNvSpPr/>
          <p:nvPr/>
        </p:nvSpPr>
        <p:spPr bwMode="auto">
          <a:xfrm rot="2138438" flipH="1">
            <a:off x="6267675" y="944617"/>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1" name="Text Box 10"/>
          <p:cNvSpPr txBox="1">
            <a:spLocks noChangeArrowheads="1"/>
          </p:cNvSpPr>
          <p:nvPr/>
        </p:nvSpPr>
        <p:spPr bwMode="auto">
          <a:xfrm>
            <a:off x="457200" y="1001963"/>
            <a:ext cx="1275099" cy="900246"/>
          </a:xfrm>
          <a:prstGeom prst="rect">
            <a:avLst/>
          </a:prstGeom>
          <a:noFill/>
          <a:ln w="9525">
            <a:noFill/>
            <a:miter lim="800000"/>
          </a:ln>
        </p:spPr>
        <p:txBody>
          <a:bodyPr wrap="square" lIns="45720" tIns="22860" rIns="45720" bIns="22860">
            <a:spAutoFit/>
          </a:bodyPr>
          <a:lstStyle/>
          <a:p>
            <a:pPr algn="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Low Cost</a:t>
            </a:r>
          </a:p>
          <a:p>
            <a:pPr algn="r" defTabSz="1087755"/>
            <a:r>
              <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2" name="Text Box 10"/>
          <p:cNvSpPr txBox="1">
            <a:spLocks noChangeArrowheads="1"/>
          </p:cNvSpPr>
          <p:nvPr/>
        </p:nvSpPr>
        <p:spPr bwMode="auto">
          <a:xfrm>
            <a:off x="7391400" y="1001963"/>
            <a:ext cx="1275099"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Entertain Cost</a:t>
            </a:r>
            <a:endParaRPr lang="en-US" sz="1200" b="1" i="1"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a:t>
            </a:r>
            <a:r>
              <a:rPr lang="en-US" sz="105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consequat.</a:t>
            </a:r>
            <a:endParaRPr lang="en-US" sz="1050" i="1">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113" name="Text Box 7"/>
          <p:cNvSpPr txBox="1">
            <a:spLocks noChangeArrowheads="1"/>
          </p:cNvSpPr>
          <p:nvPr/>
        </p:nvSpPr>
        <p:spPr bwMode="auto">
          <a:xfrm>
            <a:off x="1976588" y="12564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114" name="Text Box 7"/>
          <p:cNvSpPr txBox="1">
            <a:spLocks noChangeArrowheads="1"/>
          </p:cNvSpPr>
          <p:nvPr/>
        </p:nvSpPr>
        <p:spPr bwMode="auto">
          <a:xfrm>
            <a:off x="6529802" y="1253152"/>
            <a:ext cx="549189"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 calcmode="lin" valueType="num">
                                      <p:cBhvr additive="base">
                                        <p:cTn id="24" dur="250" fill="hold"/>
                                        <p:tgtEl>
                                          <p:spTgt spid="27"/>
                                        </p:tgtEl>
                                        <p:attrNameLst>
                                          <p:attrName>ppt_x</p:attrName>
                                        </p:attrNameLst>
                                      </p:cBhvr>
                                      <p:tavLst>
                                        <p:tav tm="0">
                                          <p:val>
                                            <p:strVal val="#ppt_x"/>
                                          </p:val>
                                        </p:tav>
                                        <p:tav tm="100000">
                                          <p:val>
                                            <p:strVal val="#ppt_x"/>
                                          </p:val>
                                        </p:tav>
                                      </p:tavLst>
                                    </p:anim>
                                    <p:anim calcmode="lin" valueType="num">
                                      <p:cBhvr additive="base">
                                        <p:cTn id="25" dur="250" fill="hold"/>
                                        <p:tgtEl>
                                          <p:spTgt spid="27"/>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250" fill="hold"/>
                                        <p:tgtEl>
                                          <p:spTgt spid="7"/>
                                        </p:tgtEl>
                                        <p:attrNameLst>
                                          <p:attrName>ppt_x</p:attrName>
                                        </p:attrNameLst>
                                      </p:cBhvr>
                                      <p:tavLst>
                                        <p:tav tm="0">
                                          <p:val>
                                            <p:strVal val="#ppt_x"/>
                                          </p:val>
                                        </p:tav>
                                        <p:tav tm="100000">
                                          <p:val>
                                            <p:strVal val="#ppt_x"/>
                                          </p:val>
                                        </p:tav>
                                      </p:tavLst>
                                    </p:anim>
                                    <p:anim calcmode="lin" valueType="num">
                                      <p:cBhvr additive="base">
                                        <p:cTn id="30" dur="25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additive="base">
                                        <p:cTn id="34" dur="250" fill="hold"/>
                                        <p:tgtEl>
                                          <p:spTgt spid="11"/>
                                        </p:tgtEl>
                                        <p:attrNameLst>
                                          <p:attrName>ppt_x</p:attrName>
                                        </p:attrNameLst>
                                      </p:cBhvr>
                                      <p:tavLst>
                                        <p:tav tm="0">
                                          <p:val>
                                            <p:strVal val="#ppt_x"/>
                                          </p:val>
                                        </p:tav>
                                        <p:tav tm="100000">
                                          <p:val>
                                            <p:strVal val="#ppt_x"/>
                                          </p:val>
                                        </p:tav>
                                      </p:tavLst>
                                    </p:anim>
                                    <p:anim calcmode="lin" valueType="num">
                                      <p:cBhvr additive="base">
                                        <p:cTn id="35" dur="250" fill="hold"/>
                                        <p:tgtEl>
                                          <p:spTgt spid="1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 calcmode="lin" valueType="num">
                                      <p:cBhvr additive="base">
                                        <p:cTn id="39" dur="250" fill="hold"/>
                                        <p:tgtEl>
                                          <p:spTgt spid="41"/>
                                        </p:tgtEl>
                                        <p:attrNameLst>
                                          <p:attrName>ppt_x</p:attrName>
                                        </p:attrNameLst>
                                      </p:cBhvr>
                                      <p:tavLst>
                                        <p:tav tm="0">
                                          <p:val>
                                            <p:strVal val="#ppt_x"/>
                                          </p:val>
                                        </p:tav>
                                        <p:tav tm="100000">
                                          <p:val>
                                            <p:strVal val="#ppt_x"/>
                                          </p:val>
                                        </p:tav>
                                      </p:tavLst>
                                    </p:anim>
                                    <p:anim calcmode="lin" valueType="num">
                                      <p:cBhvr additive="base">
                                        <p:cTn id="40" dur="250" fill="hold"/>
                                        <p:tgtEl>
                                          <p:spTgt spid="41"/>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87"/>
                                        </p:tgtEl>
                                        <p:attrNameLst>
                                          <p:attrName>style.visibility</p:attrName>
                                        </p:attrNameLst>
                                      </p:cBhvr>
                                      <p:to>
                                        <p:strVal val="visible"/>
                                      </p:to>
                                    </p:set>
                                    <p:anim calcmode="lin" valueType="num">
                                      <p:cBhvr additive="base">
                                        <p:cTn id="44" dur="250" fill="hold"/>
                                        <p:tgtEl>
                                          <p:spTgt spid="87"/>
                                        </p:tgtEl>
                                        <p:attrNameLst>
                                          <p:attrName>ppt_x</p:attrName>
                                        </p:attrNameLst>
                                      </p:cBhvr>
                                      <p:tavLst>
                                        <p:tav tm="0">
                                          <p:val>
                                            <p:strVal val="#ppt_x"/>
                                          </p:val>
                                        </p:tav>
                                        <p:tav tm="100000">
                                          <p:val>
                                            <p:strVal val="#ppt_x"/>
                                          </p:val>
                                        </p:tav>
                                      </p:tavLst>
                                    </p:anim>
                                    <p:anim calcmode="lin" valueType="num">
                                      <p:cBhvr additive="base">
                                        <p:cTn id="45" dur="250" fill="hold"/>
                                        <p:tgtEl>
                                          <p:spTgt spid="87"/>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75"/>
                                        </p:tgtEl>
                                        <p:attrNameLst>
                                          <p:attrName>style.visibility</p:attrName>
                                        </p:attrNameLst>
                                      </p:cBhvr>
                                      <p:to>
                                        <p:strVal val="visible"/>
                                      </p:to>
                                    </p:set>
                                    <p:anim calcmode="lin" valueType="num">
                                      <p:cBhvr additive="base">
                                        <p:cTn id="49" dur="250" fill="hold"/>
                                        <p:tgtEl>
                                          <p:spTgt spid="75"/>
                                        </p:tgtEl>
                                        <p:attrNameLst>
                                          <p:attrName>ppt_x</p:attrName>
                                        </p:attrNameLst>
                                      </p:cBhvr>
                                      <p:tavLst>
                                        <p:tav tm="0">
                                          <p:val>
                                            <p:strVal val="#ppt_x"/>
                                          </p:val>
                                        </p:tav>
                                        <p:tav tm="100000">
                                          <p:val>
                                            <p:strVal val="#ppt_x"/>
                                          </p:val>
                                        </p:tav>
                                      </p:tavLst>
                                    </p:anim>
                                    <p:anim calcmode="lin" valueType="num">
                                      <p:cBhvr additive="base">
                                        <p:cTn id="50" dur="250" fill="hold"/>
                                        <p:tgtEl>
                                          <p:spTgt spid="75"/>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74"/>
                                        </p:tgtEl>
                                        <p:attrNameLst>
                                          <p:attrName>style.visibility</p:attrName>
                                        </p:attrNameLst>
                                      </p:cBhvr>
                                      <p:to>
                                        <p:strVal val="visible"/>
                                      </p:to>
                                    </p:set>
                                    <p:anim calcmode="lin" valueType="num">
                                      <p:cBhvr additive="base">
                                        <p:cTn id="54" dur="250" fill="hold"/>
                                        <p:tgtEl>
                                          <p:spTgt spid="74"/>
                                        </p:tgtEl>
                                        <p:attrNameLst>
                                          <p:attrName>ppt_x</p:attrName>
                                        </p:attrNameLst>
                                      </p:cBhvr>
                                      <p:tavLst>
                                        <p:tav tm="0">
                                          <p:val>
                                            <p:strVal val="#ppt_x"/>
                                          </p:val>
                                        </p:tav>
                                        <p:tav tm="100000">
                                          <p:val>
                                            <p:strVal val="#ppt_x"/>
                                          </p:val>
                                        </p:tav>
                                      </p:tavLst>
                                    </p:anim>
                                    <p:anim calcmode="lin" valueType="num">
                                      <p:cBhvr additive="base">
                                        <p:cTn id="55" dur="250" fill="hold"/>
                                        <p:tgtEl>
                                          <p:spTgt spid="74"/>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250" fill="hold"/>
                                        <p:tgtEl>
                                          <p:spTgt spid="10"/>
                                        </p:tgtEl>
                                        <p:attrNameLst>
                                          <p:attrName>ppt_x</p:attrName>
                                        </p:attrNameLst>
                                      </p:cBhvr>
                                      <p:tavLst>
                                        <p:tav tm="0">
                                          <p:val>
                                            <p:strVal val="#ppt_x"/>
                                          </p:val>
                                        </p:tav>
                                        <p:tav tm="100000">
                                          <p:val>
                                            <p:strVal val="#ppt_x"/>
                                          </p:val>
                                        </p:tav>
                                      </p:tavLst>
                                    </p:anim>
                                    <p:anim calcmode="lin" valueType="num">
                                      <p:cBhvr additive="base">
                                        <p:cTn id="60" dur="250" fill="hold"/>
                                        <p:tgtEl>
                                          <p:spTgt spid="10"/>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37"/>
                                        </p:tgtEl>
                                        <p:attrNameLst>
                                          <p:attrName>style.visibility</p:attrName>
                                        </p:attrNameLst>
                                      </p:cBhvr>
                                      <p:to>
                                        <p:strVal val="visible"/>
                                      </p:to>
                                    </p:set>
                                    <p:anim calcmode="lin" valueType="num">
                                      <p:cBhvr additive="base">
                                        <p:cTn id="64" dur="250" fill="hold"/>
                                        <p:tgtEl>
                                          <p:spTgt spid="37"/>
                                        </p:tgtEl>
                                        <p:attrNameLst>
                                          <p:attrName>ppt_x</p:attrName>
                                        </p:attrNameLst>
                                      </p:cBhvr>
                                      <p:tavLst>
                                        <p:tav tm="0">
                                          <p:val>
                                            <p:strVal val="#ppt_x"/>
                                          </p:val>
                                        </p:tav>
                                        <p:tav tm="100000">
                                          <p:val>
                                            <p:strVal val="#ppt_x"/>
                                          </p:val>
                                        </p:tav>
                                      </p:tavLst>
                                    </p:anim>
                                    <p:anim calcmode="lin" valueType="num">
                                      <p:cBhvr additive="base">
                                        <p:cTn id="65" dur="250" fill="hold"/>
                                        <p:tgtEl>
                                          <p:spTgt spid="37"/>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90"/>
                                        </p:tgtEl>
                                        <p:attrNameLst>
                                          <p:attrName>style.visibility</p:attrName>
                                        </p:attrNameLst>
                                      </p:cBhvr>
                                      <p:to>
                                        <p:strVal val="visible"/>
                                      </p:to>
                                    </p:set>
                                    <p:anim calcmode="lin" valueType="num">
                                      <p:cBhvr additive="base">
                                        <p:cTn id="69" dur="250" fill="hold"/>
                                        <p:tgtEl>
                                          <p:spTgt spid="90"/>
                                        </p:tgtEl>
                                        <p:attrNameLst>
                                          <p:attrName>ppt_x</p:attrName>
                                        </p:attrNameLst>
                                      </p:cBhvr>
                                      <p:tavLst>
                                        <p:tav tm="0">
                                          <p:val>
                                            <p:strVal val="#ppt_x"/>
                                          </p:val>
                                        </p:tav>
                                        <p:tav tm="100000">
                                          <p:val>
                                            <p:strVal val="#ppt_x"/>
                                          </p:val>
                                        </p:tav>
                                      </p:tavLst>
                                    </p:anim>
                                    <p:anim calcmode="lin" valueType="num">
                                      <p:cBhvr additive="base">
                                        <p:cTn id="70" dur="250" fill="hold"/>
                                        <p:tgtEl>
                                          <p:spTgt spid="90"/>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79"/>
                                        </p:tgtEl>
                                        <p:attrNameLst>
                                          <p:attrName>style.visibility</p:attrName>
                                        </p:attrNameLst>
                                      </p:cBhvr>
                                      <p:to>
                                        <p:strVal val="visible"/>
                                      </p:to>
                                    </p:set>
                                    <p:anim calcmode="lin" valueType="num">
                                      <p:cBhvr additive="base">
                                        <p:cTn id="74" dur="250" fill="hold"/>
                                        <p:tgtEl>
                                          <p:spTgt spid="79"/>
                                        </p:tgtEl>
                                        <p:attrNameLst>
                                          <p:attrName>ppt_x</p:attrName>
                                        </p:attrNameLst>
                                      </p:cBhvr>
                                      <p:tavLst>
                                        <p:tav tm="0">
                                          <p:val>
                                            <p:strVal val="#ppt_x"/>
                                          </p:val>
                                        </p:tav>
                                        <p:tav tm="100000">
                                          <p:val>
                                            <p:strVal val="#ppt_x"/>
                                          </p:val>
                                        </p:tav>
                                      </p:tavLst>
                                    </p:anim>
                                    <p:anim calcmode="lin" valueType="num">
                                      <p:cBhvr additive="base">
                                        <p:cTn id="75" dur="250" fill="hold"/>
                                        <p:tgtEl>
                                          <p:spTgt spid="79"/>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78"/>
                                        </p:tgtEl>
                                        <p:attrNameLst>
                                          <p:attrName>style.visibility</p:attrName>
                                        </p:attrNameLst>
                                      </p:cBhvr>
                                      <p:to>
                                        <p:strVal val="visible"/>
                                      </p:to>
                                    </p:set>
                                    <p:anim calcmode="lin" valueType="num">
                                      <p:cBhvr additive="base">
                                        <p:cTn id="79" dur="250" fill="hold"/>
                                        <p:tgtEl>
                                          <p:spTgt spid="78"/>
                                        </p:tgtEl>
                                        <p:attrNameLst>
                                          <p:attrName>ppt_x</p:attrName>
                                        </p:attrNameLst>
                                      </p:cBhvr>
                                      <p:tavLst>
                                        <p:tav tm="0">
                                          <p:val>
                                            <p:strVal val="#ppt_x"/>
                                          </p:val>
                                        </p:tav>
                                        <p:tav tm="100000">
                                          <p:val>
                                            <p:strVal val="#ppt_x"/>
                                          </p:val>
                                        </p:tav>
                                      </p:tavLst>
                                    </p:anim>
                                    <p:anim calcmode="lin" valueType="num">
                                      <p:cBhvr additive="base">
                                        <p:cTn id="80" dur="250" fill="hold"/>
                                        <p:tgtEl>
                                          <p:spTgt spid="78"/>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additive="base">
                                        <p:cTn id="84" dur="250" fill="hold"/>
                                        <p:tgtEl>
                                          <p:spTgt spid="9"/>
                                        </p:tgtEl>
                                        <p:attrNameLst>
                                          <p:attrName>ppt_x</p:attrName>
                                        </p:attrNameLst>
                                      </p:cBhvr>
                                      <p:tavLst>
                                        <p:tav tm="0">
                                          <p:val>
                                            <p:strVal val="#ppt_x"/>
                                          </p:val>
                                        </p:tav>
                                        <p:tav tm="100000">
                                          <p:val>
                                            <p:strVal val="#ppt_x"/>
                                          </p:val>
                                        </p:tav>
                                      </p:tavLst>
                                    </p:anim>
                                    <p:anim calcmode="lin" valueType="num">
                                      <p:cBhvr additive="base">
                                        <p:cTn id="85" dur="250" fill="hold"/>
                                        <p:tgtEl>
                                          <p:spTgt spid="9"/>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40"/>
                                        </p:tgtEl>
                                        <p:attrNameLst>
                                          <p:attrName>style.visibility</p:attrName>
                                        </p:attrNameLst>
                                      </p:cBhvr>
                                      <p:to>
                                        <p:strVal val="visible"/>
                                      </p:to>
                                    </p:set>
                                    <p:anim calcmode="lin" valueType="num">
                                      <p:cBhvr additive="base">
                                        <p:cTn id="89" dur="250" fill="hold"/>
                                        <p:tgtEl>
                                          <p:spTgt spid="40"/>
                                        </p:tgtEl>
                                        <p:attrNameLst>
                                          <p:attrName>ppt_x</p:attrName>
                                        </p:attrNameLst>
                                      </p:cBhvr>
                                      <p:tavLst>
                                        <p:tav tm="0">
                                          <p:val>
                                            <p:strVal val="#ppt_x"/>
                                          </p:val>
                                        </p:tav>
                                        <p:tav tm="100000">
                                          <p:val>
                                            <p:strVal val="#ppt_x"/>
                                          </p:val>
                                        </p:tav>
                                      </p:tavLst>
                                    </p:anim>
                                    <p:anim calcmode="lin" valueType="num">
                                      <p:cBhvr additive="base">
                                        <p:cTn id="90" dur="250" fill="hold"/>
                                        <p:tgtEl>
                                          <p:spTgt spid="40"/>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92"/>
                                        </p:tgtEl>
                                        <p:attrNameLst>
                                          <p:attrName>style.visibility</p:attrName>
                                        </p:attrNameLst>
                                      </p:cBhvr>
                                      <p:to>
                                        <p:strVal val="visible"/>
                                      </p:to>
                                    </p:set>
                                    <p:anim calcmode="lin" valueType="num">
                                      <p:cBhvr additive="base">
                                        <p:cTn id="94" dur="250" fill="hold"/>
                                        <p:tgtEl>
                                          <p:spTgt spid="92"/>
                                        </p:tgtEl>
                                        <p:attrNameLst>
                                          <p:attrName>ppt_x</p:attrName>
                                        </p:attrNameLst>
                                      </p:cBhvr>
                                      <p:tavLst>
                                        <p:tav tm="0">
                                          <p:val>
                                            <p:strVal val="#ppt_x"/>
                                          </p:val>
                                        </p:tav>
                                        <p:tav tm="100000">
                                          <p:val>
                                            <p:strVal val="#ppt_x"/>
                                          </p:val>
                                        </p:tav>
                                      </p:tavLst>
                                    </p:anim>
                                    <p:anim calcmode="lin" valueType="num">
                                      <p:cBhvr additive="base">
                                        <p:cTn id="95" dur="250" fill="hold"/>
                                        <p:tgtEl>
                                          <p:spTgt spid="92"/>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82"/>
                                        </p:tgtEl>
                                        <p:attrNameLst>
                                          <p:attrName>style.visibility</p:attrName>
                                        </p:attrNameLst>
                                      </p:cBhvr>
                                      <p:to>
                                        <p:strVal val="visible"/>
                                      </p:to>
                                    </p:set>
                                    <p:anim calcmode="lin" valueType="num">
                                      <p:cBhvr additive="base">
                                        <p:cTn id="99" dur="250" fill="hold"/>
                                        <p:tgtEl>
                                          <p:spTgt spid="82"/>
                                        </p:tgtEl>
                                        <p:attrNameLst>
                                          <p:attrName>ppt_x</p:attrName>
                                        </p:attrNameLst>
                                      </p:cBhvr>
                                      <p:tavLst>
                                        <p:tav tm="0">
                                          <p:val>
                                            <p:strVal val="#ppt_x"/>
                                          </p:val>
                                        </p:tav>
                                        <p:tav tm="100000">
                                          <p:val>
                                            <p:strVal val="#ppt_x"/>
                                          </p:val>
                                        </p:tav>
                                      </p:tavLst>
                                    </p:anim>
                                    <p:anim calcmode="lin" valueType="num">
                                      <p:cBhvr additive="base">
                                        <p:cTn id="100" dur="250" fill="hold"/>
                                        <p:tgtEl>
                                          <p:spTgt spid="82"/>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1"/>
                                        </p:tgtEl>
                                        <p:attrNameLst>
                                          <p:attrName>style.visibility</p:attrName>
                                        </p:attrNameLst>
                                      </p:cBhvr>
                                      <p:to>
                                        <p:strVal val="visible"/>
                                      </p:to>
                                    </p:set>
                                    <p:anim calcmode="lin" valueType="num">
                                      <p:cBhvr additive="base">
                                        <p:cTn id="104" dur="250" fill="hold"/>
                                        <p:tgtEl>
                                          <p:spTgt spid="81"/>
                                        </p:tgtEl>
                                        <p:attrNameLst>
                                          <p:attrName>ppt_x</p:attrName>
                                        </p:attrNameLst>
                                      </p:cBhvr>
                                      <p:tavLst>
                                        <p:tav tm="0">
                                          <p:val>
                                            <p:strVal val="#ppt_x"/>
                                          </p:val>
                                        </p:tav>
                                        <p:tav tm="100000">
                                          <p:val>
                                            <p:strVal val="#ppt_x"/>
                                          </p:val>
                                        </p:tav>
                                      </p:tavLst>
                                    </p:anim>
                                    <p:anim calcmode="lin" valueType="num">
                                      <p:cBhvr additive="base">
                                        <p:cTn id="105" dur="250" fill="hold"/>
                                        <p:tgtEl>
                                          <p:spTgt spid="81"/>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8"/>
                                        </p:tgtEl>
                                        <p:attrNameLst>
                                          <p:attrName>style.visibility</p:attrName>
                                        </p:attrNameLst>
                                      </p:cBhvr>
                                      <p:to>
                                        <p:strVal val="visible"/>
                                      </p:to>
                                    </p:set>
                                    <p:anim calcmode="lin" valueType="num">
                                      <p:cBhvr additive="base">
                                        <p:cTn id="109" dur="250" fill="hold"/>
                                        <p:tgtEl>
                                          <p:spTgt spid="8"/>
                                        </p:tgtEl>
                                        <p:attrNameLst>
                                          <p:attrName>ppt_x</p:attrName>
                                        </p:attrNameLst>
                                      </p:cBhvr>
                                      <p:tavLst>
                                        <p:tav tm="0">
                                          <p:val>
                                            <p:strVal val="#ppt_x"/>
                                          </p:val>
                                        </p:tav>
                                        <p:tav tm="100000">
                                          <p:val>
                                            <p:strVal val="#ppt_x"/>
                                          </p:val>
                                        </p:tav>
                                      </p:tavLst>
                                    </p:anim>
                                    <p:anim calcmode="lin" valueType="num">
                                      <p:cBhvr additive="base">
                                        <p:cTn id="110" dur="250" fill="hold"/>
                                        <p:tgtEl>
                                          <p:spTgt spid="8"/>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42"/>
                                        </p:tgtEl>
                                        <p:attrNameLst>
                                          <p:attrName>style.visibility</p:attrName>
                                        </p:attrNameLst>
                                      </p:cBhvr>
                                      <p:to>
                                        <p:strVal val="visible"/>
                                      </p:to>
                                    </p:set>
                                    <p:anim calcmode="lin" valueType="num">
                                      <p:cBhvr additive="base">
                                        <p:cTn id="114" dur="250" fill="hold"/>
                                        <p:tgtEl>
                                          <p:spTgt spid="42"/>
                                        </p:tgtEl>
                                        <p:attrNameLst>
                                          <p:attrName>ppt_x</p:attrName>
                                        </p:attrNameLst>
                                      </p:cBhvr>
                                      <p:tavLst>
                                        <p:tav tm="0">
                                          <p:val>
                                            <p:strVal val="#ppt_x"/>
                                          </p:val>
                                        </p:tav>
                                        <p:tav tm="100000">
                                          <p:val>
                                            <p:strVal val="#ppt_x"/>
                                          </p:val>
                                        </p:tav>
                                      </p:tavLst>
                                    </p:anim>
                                    <p:anim calcmode="lin" valueType="num">
                                      <p:cBhvr additive="base">
                                        <p:cTn id="115" dur="250" fill="hold"/>
                                        <p:tgtEl>
                                          <p:spTgt spid="42"/>
                                        </p:tgtEl>
                                        <p:attrNameLst>
                                          <p:attrName>ppt_y</p:attrName>
                                        </p:attrNameLst>
                                      </p:cBhvr>
                                      <p:tavLst>
                                        <p:tav tm="0">
                                          <p:val>
                                            <p:strVal val="1+#ppt_h/2"/>
                                          </p:val>
                                        </p:tav>
                                        <p:tav tm="100000">
                                          <p:val>
                                            <p:strVal val="#ppt_y"/>
                                          </p:val>
                                        </p:tav>
                                      </p:tavLst>
                                    </p:anim>
                                  </p:childTnLst>
                                </p:cTn>
                              </p:par>
                            </p:childTnLst>
                          </p:cTn>
                        </p:par>
                        <p:par>
                          <p:cTn id="116" fill="hold">
                            <p:stCondLst>
                              <p:cond delay="10500"/>
                            </p:stCondLst>
                            <p:childTnLst>
                              <p:par>
                                <p:cTn id="117" presetID="2" presetClass="entr" presetSubtype="4" fill="hold" nodeType="afterEffect">
                                  <p:stCondLst>
                                    <p:cond delay="0"/>
                                  </p:stCondLst>
                                  <p:childTnLst>
                                    <p:set>
                                      <p:cBhvr>
                                        <p:cTn id="118" dur="1" fill="hold">
                                          <p:stCondLst>
                                            <p:cond delay="0"/>
                                          </p:stCondLst>
                                        </p:cTn>
                                        <p:tgtEl>
                                          <p:spTgt spid="94"/>
                                        </p:tgtEl>
                                        <p:attrNameLst>
                                          <p:attrName>style.visibility</p:attrName>
                                        </p:attrNameLst>
                                      </p:cBhvr>
                                      <p:to>
                                        <p:strVal val="visible"/>
                                      </p:to>
                                    </p:set>
                                    <p:anim calcmode="lin" valueType="num">
                                      <p:cBhvr additive="base">
                                        <p:cTn id="119" dur="250" fill="hold"/>
                                        <p:tgtEl>
                                          <p:spTgt spid="94"/>
                                        </p:tgtEl>
                                        <p:attrNameLst>
                                          <p:attrName>ppt_x</p:attrName>
                                        </p:attrNameLst>
                                      </p:cBhvr>
                                      <p:tavLst>
                                        <p:tav tm="0">
                                          <p:val>
                                            <p:strVal val="#ppt_x"/>
                                          </p:val>
                                        </p:tav>
                                        <p:tav tm="100000">
                                          <p:val>
                                            <p:strVal val="#ppt_x"/>
                                          </p:val>
                                        </p:tav>
                                      </p:tavLst>
                                    </p:anim>
                                    <p:anim calcmode="lin" valueType="num">
                                      <p:cBhvr additive="base">
                                        <p:cTn id="120" dur="250" fill="hold"/>
                                        <p:tgtEl>
                                          <p:spTgt spid="94"/>
                                        </p:tgtEl>
                                        <p:attrNameLst>
                                          <p:attrName>ppt_y</p:attrName>
                                        </p:attrNameLst>
                                      </p:cBhvr>
                                      <p:tavLst>
                                        <p:tav tm="0">
                                          <p:val>
                                            <p:strVal val="1+#ppt_h/2"/>
                                          </p:val>
                                        </p:tav>
                                        <p:tav tm="100000">
                                          <p:val>
                                            <p:strVal val="#ppt_y"/>
                                          </p:val>
                                        </p:tav>
                                      </p:tavLst>
                                    </p:anim>
                                  </p:childTnLst>
                                </p:cTn>
                              </p:par>
                            </p:childTnLst>
                          </p:cTn>
                        </p:par>
                        <p:par>
                          <p:cTn id="121" fill="hold">
                            <p:stCondLst>
                              <p:cond delay="11000"/>
                            </p:stCondLst>
                            <p:childTnLst>
                              <p:par>
                                <p:cTn id="122" presetID="2" presetClass="entr" presetSubtype="4" fill="hold" grpId="0" nodeType="afterEffect">
                                  <p:stCondLst>
                                    <p:cond delay="0"/>
                                  </p:stCondLst>
                                  <p:childTnLst>
                                    <p:set>
                                      <p:cBhvr>
                                        <p:cTn id="123" dur="1" fill="hold">
                                          <p:stCondLst>
                                            <p:cond delay="0"/>
                                          </p:stCondLst>
                                        </p:cTn>
                                        <p:tgtEl>
                                          <p:spTgt spid="85"/>
                                        </p:tgtEl>
                                        <p:attrNameLst>
                                          <p:attrName>style.visibility</p:attrName>
                                        </p:attrNameLst>
                                      </p:cBhvr>
                                      <p:to>
                                        <p:strVal val="visible"/>
                                      </p:to>
                                    </p:set>
                                    <p:anim calcmode="lin" valueType="num">
                                      <p:cBhvr additive="base">
                                        <p:cTn id="124" dur="250" fill="hold"/>
                                        <p:tgtEl>
                                          <p:spTgt spid="85"/>
                                        </p:tgtEl>
                                        <p:attrNameLst>
                                          <p:attrName>ppt_x</p:attrName>
                                        </p:attrNameLst>
                                      </p:cBhvr>
                                      <p:tavLst>
                                        <p:tav tm="0">
                                          <p:val>
                                            <p:strVal val="#ppt_x"/>
                                          </p:val>
                                        </p:tav>
                                        <p:tav tm="100000">
                                          <p:val>
                                            <p:strVal val="#ppt_x"/>
                                          </p:val>
                                        </p:tav>
                                      </p:tavLst>
                                    </p:anim>
                                    <p:anim calcmode="lin" valueType="num">
                                      <p:cBhvr additive="base">
                                        <p:cTn id="125" dur="250" fill="hold"/>
                                        <p:tgtEl>
                                          <p:spTgt spid="85"/>
                                        </p:tgtEl>
                                        <p:attrNameLst>
                                          <p:attrName>ppt_y</p:attrName>
                                        </p:attrNameLst>
                                      </p:cBhvr>
                                      <p:tavLst>
                                        <p:tav tm="0">
                                          <p:val>
                                            <p:strVal val="1+#ppt_h/2"/>
                                          </p:val>
                                        </p:tav>
                                        <p:tav tm="100000">
                                          <p:val>
                                            <p:strVal val="#ppt_y"/>
                                          </p:val>
                                        </p:tav>
                                      </p:tavLst>
                                    </p:anim>
                                  </p:childTnLst>
                                </p:cTn>
                              </p:par>
                            </p:childTnLst>
                          </p:cTn>
                        </p:par>
                        <p:par>
                          <p:cTn id="126" fill="hold">
                            <p:stCondLst>
                              <p:cond delay="11500"/>
                            </p:stCondLst>
                            <p:childTnLst>
                              <p:par>
                                <p:cTn id="127" presetID="2" presetClass="entr" presetSubtype="4" fill="hold" grpId="0" nodeType="afterEffect">
                                  <p:stCondLst>
                                    <p:cond delay="0"/>
                                  </p:stCondLst>
                                  <p:childTnLst>
                                    <p:set>
                                      <p:cBhvr>
                                        <p:cTn id="128" dur="1" fill="hold">
                                          <p:stCondLst>
                                            <p:cond delay="0"/>
                                          </p:stCondLst>
                                        </p:cTn>
                                        <p:tgtEl>
                                          <p:spTgt spid="84"/>
                                        </p:tgtEl>
                                        <p:attrNameLst>
                                          <p:attrName>style.visibility</p:attrName>
                                        </p:attrNameLst>
                                      </p:cBhvr>
                                      <p:to>
                                        <p:strVal val="visible"/>
                                      </p:to>
                                    </p:set>
                                    <p:anim calcmode="lin" valueType="num">
                                      <p:cBhvr additive="base">
                                        <p:cTn id="129" dur="250" fill="hold"/>
                                        <p:tgtEl>
                                          <p:spTgt spid="84"/>
                                        </p:tgtEl>
                                        <p:attrNameLst>
                                          <p:attrName>ppt_x</p:attrName>
                                        </p:attrNameLst>
                                      </p:cBhvr>
                                      <p:tavLst>
                                        <p:tav tm="0">
                                          <p:val>
                                            <p:strVal val="#ppt_x"/>
                                          </p:val>
                                        </p:tav>
                                        <p:tav tm="100000">
                                          <p:val>
                                            <p:strVal val="#ppt_x"/>
                                          </p:val>
                                        </p:tav>
                                      </p:tavLst>
                                    </p:anim>
                                    <p:anim calcmode="lin" valueType="num">
                                      <p:cBhvr additive="base">
                                        <p:cTn id="130" dur="250" fill="hold"/>
                                        <p:tgtEl>
                                          <p:spTgt spid="84"/>
                                        </p:tgtEl>
                                        <p:attrNameLst>
                                          <p:attrName>ppt_y</p:attrName>
                                        </p:attrNameLst>
                                      </p:cBhvr>
                                      <p:tavLst>
                                        <p:tav tm="0">
                                          <p:val>
                                            <p:strVal val="1+#ppt_h/2"/>
                                          </p:val>
                                        </p:tav>
                                        <p:tav tm="100000">
                                          <p:val>
                                            <p:strVal val="#ppt_y"/>
                                          </p:val>
                                        </p:tav>
                                      </p:tavLst>
                                    </p:anim>
                                  </p:childTnLst>
                                </p:cTn>
                              </p:par>
                            </p:childTnLst>
                          </p:cTn>
                        </p:par>
                        <p:par>
                          <p:cTn id="131" fill="hold">
                            <p:stCondLst>
                              <p:cond delay="12000"/>
                            </p:stCondLst>
                            <p:childTnLst>
                              <p:par>
                                <p:cTn id="132" presetID="2" presetClass="entr" presetSubtype="4" fill="hold" grpId="0" nodeType="afterEffect">
                                  <p:stCondLst>
                                    <p:cond delay="0"/>
                                  </p:stCondLst>
                                  <p:childTnLst>
                                    <p:set>
                                      <p:cBhvr>
                                        <p:cTn id="133" dur="1" fill="hold">
                                          <p:stCondLst>
                                            <p:cond delay="0"/>
                                          </p:stCondLst>
                                        </p:cTn>
                                        <p:tgtEl>
                                          <p:spTgt spid="12"/>
                                        </p:tgtEl>
                                        <p:attrNameLst>
                                          <p:attrName>style.visibility</p:attrName>
                                        </p:attrNameLst>
                                      </p:cBhvr>
                                      <p:to>
                                        <p:strVal val="visible"/>
                                      </p:to>
                                    </p:set>
                                    <p:anim calcmode="lin" valueType="num">
                                      <p:cBhvr additive="base">
                                        <p:cTn id="134" dur="250" fill="hold"/>
                                        <p:tgtEl>
                                          <p:spTgt spid="12"/>
                                        </p:tgtEl>
                                        <p:attrNameLst>
                                          <p:attrName>ppt_x</p:attrName>
                                        </p:attrNameLst>
                                      </p:cBhvr>
                                      <p:tavLst>
                                        <p:tav tm="0">
                                          <p:val>
                                            <p:strVal val="#ppt_x"/>
                                          </p:val>
                                        </p:tav>
                                        <p:tav tm="100000">
                                          <p:val>
                                            <p:strVal val="#ppt_x"/>
                                          </p:val>
                                        </p:tav>
                                      </p:tavLst>
                                    </p:anim>
                                    <p:anim calcmode="lin" valueType="num">
                                      <p:cBhvr additive="base">
                                        <p:cTn id="135" dur="250" fill="hold"/>
                                        <p:tgtEl>
                                          <p:spTgt spid="12"/>
                                        </p:tgtEl>
                                        <p:attrNameLst>
                                          <p:attrName>ppt_y</p:attrName>
                                        </p:attrNameLst>
                                      </p:cBhvr>
                                      <p:tavLst>
                                        <p:tav tm="0">
                                          <p:val>
                                            <p:strVal val="1+#ppt_h/2"/>
                                          </p:val>
                                        </p:tav>
                                        <p:tav tm="100000">
                                          <p:val>
                                            <p:strVal val="#ppt_y"/>
                                          </p:val>
                                        </p:tav>
                                      </p:tavLst>
                                    </p:anim>
                                  </p:childTnLst>
                                </p:cTn>
                              </p:par>
                            </p:childTnLst>
                          </p:cTn>
                        </p:par>
                        <p:par>
                          <p:cTn id="136" fill="hold">
                            <p:stCondLst>
                              <p:cond delay="12500"/>
                            </p:stCondLst>
                            <p:childTnLst>
                              <p:par>
                                <p:cTn id="137" presetID="2" presetClass="entr" presetSubtype="4" fill="hold" grpId="0" nodeType="afterEffect">
                                  <p:stCondLst>
                                    <p:cond delay="0"/>
                                  </p:stCondLst>
                                  <p:childTnLst>
                                    <p:set>
                                      <p:cBhvr>
                                        <p:cTn id="138" dur="1" fill="hold">
                                          <p:stCondLst>
                                            <p:cond delay="0"/>
                                          </p:stCondLst>
                                        </p:cTn>
                                        <p:tgtEl>
                                          <p:spTgt spid="16"/>
                                        </p:tgtEl>
                                        <p:attrNameLst>
                                          <p:attrName>style.visibility</p:attrName>
                                        </p:attrNameLst>
                                      </p:cBhvr>
                                      <p:to>
                                        <p:strVal val="visible"/>
                                      </p:to>
                                    </p:set>
                                    <p:anim calcmode="lin" valueType="num">
                                      <p:cBhvr additive="base">
                                        <p:cTn id="139" dur="250" fill="hold"/>
                                        <p:tgtEl>
                                          <p:spTgt spid="16"/>
                                        </p:tgtEl>
                                        <p:attrNameLst>
                                          <p:attrName>ppt_x</p:attrName>
                                        </p:attrNameLst>
                                      </p:cBhvr>
                                      <p:tavLst>
                                        <p:tav tm="0">
                                          <p:val>
                                            <p:strVal val="#ppt_x"/>
                                          </p:val>
                                        </p:tav>
                                        <p:tav tm="100000">
                                          <p:val>
                                            <p:strVal val="#ppt_x"/>
                                          </p:val>
                                        </p:tav>
                                      </p:tavLst>
                                    </p:anim>
                                    <p:anim calcmode="lin" valueType="num">
                                      <p:cBhvr additive="base">
                                        <p:cTn id="140" dur="250" fill="hold"/>
                                        <p:tgtEl>
                                          <p:spTgt spid="16"/>
                                        </p:tgtEl>
                                        <p:attrNameLst>
                                          <p:attrName>ppt_y</p:attrName>
                                        </p:attrNameLst>
                                      </p:cBhvr>
                                      <p:tavLst>
                                        <p:tav tm="0">
                                          <p:val>
                                            <p:strVal val="1+#ppt_h/2"/>
                                          </p:val>
                                        </p:tav>
                                        <p:tav tm="100000">
                                          <p:val>
                                            <p:strVal val="#ppt_y"/>
                                          </p:val>
                                        </p:tav>
                                      </p:tavLst>
                                    </p:anim>
                                  </p:childTnLst>
                                </p:cTn>
                              </p:par>
                            </p:childTnLst>
                          </p:cTn>
                        </p:par>
                        <p:par>
                          <p:cTn id="141" fill="hold">
                            <p:stCondLst>
                              <p:cond delay="13000"/>
                            </p:stCondLst>
                            <p:childTnLst>
                              <p:par>
                                <p:cTn id="142" presetID="2" presetClass="entr" presetSubtype="4" fill="hold" grpId="0" nodeType="afterEffect">
                                  <p:stCondLst>
                                    <p:cond delay="0"/>
                                  </p:stCondLst>
                                  <p:childTnLst>
                                    <p:set>
                                      <p:cBhvr>
                                        <p:cTn id="143" dur="1" fill="hold">
                                          <p:stCondLst>
                                            <p:cond delay="0"/>
                                          </p:stCondLst>
                                        </p:cTn>
                                        <p:tgtEl>
                                          <p:spTgt spid="36"/>
                                        </p:tgtEl>
                                        <p:attrNameLst>
                                          <p:attrName>style.visibility</p:attrName>
                                        </p:attrNameLst>
                                      </p:cBhvr>
                                      <p:to>
                                        <p:strVal val="visible"/>
                                      </p:to>
                                    </p:set>
                                    <p:anim calcmode="lin" valueType="num">
                                      <p:cBhvr additive="base">
                                        <p:cTn id="144" dur="250" fill="hold"/>
                                        <p:tgtEl>
                                          <p:spTgt spid="36"/>
                                        </p:tgtEl>
                                        <p:attrNameLst>
                                          <p:attrName>ppt_x</p:attrName>
                                        </p:attrNameLst>
                                      </p:cBhvr>
                                      <p:tavLst>
                                        <p:tav tm="0">
                                          <p:val>
                                            <p:strVal val="#ppt_x"/>
                                          </p:val>
                                        </p:tav>
                                        <p:tav tm="100000">
                                          <p:val>
                                            <p:strVal val="#ppt_x"/>
                                          </p:val>
                                        </p:tav>
                                      </p:tavLst>
                                    </p:anim>
                                    <p:anim calcmode="lin" valueType="num">
                                      <p:cBhvr additive="base">
                                        <p:cTn id="145" dur="250" fill="hold"/>
                                        <p:tgtEl>
                                          <p:spTgt spid="36"/>
                                        </p:tgtEl>
                                        <p:attrNameLst>
                                          <p:attrName>ppt_y</p:attrName>
                                        </p:attrNameLst>
                                      </p:cBhvr>
                                      <p:tavLst>
                                        <p:tav tm="0">
                                          <p:val>
                                            <p:strVal val="1+#ppt_h/2"/>
                                          </p:val>
                                        </p:tav>
                                        <p:tav tm="100000">
                                          <p:val>
                                            <p:strVal val="#ppt_y"/>
                                          </p:val>
                                        </p:tav>
                                      </p:tavLst>
                                    </p:anim>
                                  </p:childTnLst>
                                </p:cTn>
                              </p:par>
                            </p:childTnLst>
                          </p:cTn>
                        </p:par>
                        <p:par>
                          <p:cTn id="146" fill="hold">
                            <p:stCondLst>
                              <p:cond delay="13500"/>
                            </p:stCondLst>
                            <p:childTnLst>
                              <p:par>
                                <p:cTn id="147" presetID="2" presetClass="entr" presetSubtype="4" fill="hold" nodeType="afterEffect">
                                  <p:stCondLst>
                                    <p:cond delay="0"/>
                                  </p:stCondLst>
                                  <p:childTnLst>
                                    <p:set>
                                      <p:cBhvr>
                                        <p:cTn id="148" dur="1" fill="hold">
                                          <p:stCondLst>
                                            <p:cond delay="0"/>
                                          </p:stCondLst>
                                        </p:cTn>
                                        <p:tgtEl>
                                          <p:spTgt spid="101"/>
                                        </p:tgtEl>
                                        <p:attrNameLst>
                                          <p:attrName>style.visibility</p:attrName>
                                        </p:attrNameLst>
                                      </p:cBhvr>
                                      <p:to>
                                        <p:strVal val="visible"/>
                                      </p:to>
                                    </p:set>
                                    <p:anim calcmode="lin" valueType="num">
                                      <p:cBhvr additive="base">
                                        <p:cTn id="149" dur="250" fill="hold"/>
                                        <p:tgtEl>
                                          <p:spTgt spid="101"/>
                                        </p:tgtEl>
                                        <p:attrNameLst>
                                          <p:attrName>ppt_x</p:attrName>
                                        </p:attrNameLst>
                                      </p:cBhvr>
                                      <p:tavLst>
                                        <p:tav tm="0">
                                          <p:val>
                                            <p:strVal val="#ppt_x"/>
                                          </p:val>
                                        </p:tav>
                                        <p:tav tm="100000">
                                          <p:val>
                                            <p:strVal val="#ppt_x"/>
                                          </p:val>
                                        </p:tav>
                                      </p:tavLst>
                                    </p:anim>
                                    <p:anim calcmode="lin" valueType="num">
                                      <p:cBhvr additive="base">
                                        <p:cTn id="150" dur="250" fill="hold"/>
                                        <p:tgtEl>
                                          <p:spTgt spid="101"/>
                                        </p:tgtEl>
                                        <p:attrNameLst>
                                          <p:attrName>ppt_y</p:attrName>
                                        </p:attrNameLst>
                                      </p:cBhvr>
                                      <p:tavLst>
                                        <p:tav tm="0">
                                          <p:val>
                                            <p:strVal val="1+#ppt_h/2"/>
                                          </p:val>
                                        </p:tav>
                                        <p:tav tm="100000">
                                          <p:val>
                                            <p:strVal val="#ppt_y"/>
                                          </p:val>
                                        </p:tav>
                                      </p:tavLst>
                                    </p:anim>
                                  </p:childTnLst>
                                </p:cTn>
                              </p:par>
                            </p:childTnLst>
                          </p:cTn>
                        </p:par>
                        <p:par>
                          <p:cTn id="151" fill="hold">
                            <p:stCondLst>
                              <p:cond delay="14000"/>
                            </p:stCondLst>
                            <p:childTnLst>
                              <p:par>
                                <p:cTn id="152" presetID="2" presetClass="entr" presetSubtype="4" fill="hold" grpId="0" nodeType="afterEffect">
                                  <p:stCondLst>
                                    <p:cond delay="0"/>
                                  </p:stCondLst>
                                  <p:childTnLst>
                                    <p:set>
                                      <p:cBhvr>
                                        <p:cTn id="153" dur="1" fill="hold">
                                          <p:stCondLst>
                                            <p:cond delay="0"/>
                                          </p:stCondLst>
                                        </p:cTn>
                                        <p:tgtEl>
                                          <p:spTgt spid="73"/>
                                        </p:tgtEl>
                                        <p:attrNameLst>
                                          <p:attrName>style.visibility</p:attrName>
                                        </p:attrNameLst>
                                      </p:cBhvr>
                                      <p:to>
                                        <p:strVal val="visible"/>
                                      </p:to>
                                    </p:set>
                                    <p:anim calcmode="lin" valueType="num">
                                      <p:cBhvr additive="base">
                                        <p:cTn id="154" dur="250" fill="hold"/>
                                        <p:tgtEl>
                                          <p:spTgt spid="73"/>
                                        </p:tgtEl>
                                        <p:attrNameLst>
                                          <p:attrName>ppt_x</p:attrName>
                                        </p:attrNameLst>
                                      </p:cBhvr>
                                      <p:tavLst>
                                        <p:tav tm="0">
                                          <p:val>
                                            <p:strVal val="#ppt_x"/>
                                          </p:val>
                                        </p:tav>
                                        <p:tav tm="100000">
                                          <p:val>
                                            <p:strVal val="#ppt_x"/>
                                          </p:val>
                                        </p:tav>
                                      </p:tavLst>
                                    </p:anim>
                                    <p:anim calcmode="lin" valueType="num">
                                      <p:cBhvr additive="base">
                                        <p:cTn id="155" dur="250" fill="hold"/>
                                        <p:tgtEl>
                                          <p:spTgt spid="73"/>
                                        </p:tgtEl>
                                        <p:attrNameLst>
                                          <p:attrName>ppt_y</p:attrName>
                                        </p:attrNameLst>
                                      </p:cBhvr>
                                      <p:tavLst>
                                        <p:tav tm="0">
                                          <p:val>
                                            <p:strVal val="1+#ppt_h/2"/>
                                          </p:val>
                                        </p:tav>
                                        <p:tav tm="100000">
                                          <p:val>
                                            <p:strVal val="#ppt_y"/>
                                          </p:val>
                                        </p:tav>
                                      </p:tavLst>
                                    </p:anim>
                                  </p:childTnLst>
                                </p:cTn>
                              </p:par>
                            </p:childTnLst>
                          </p:cTn>
                        </p:par>
                        <p:par>
                          <p:cTn id="156" fill="hold">
                            <p:stCondLst>
                              <p:cond delay="14500"/>
                            </p:stCondLst>
                            <p:childTnLst>
                              <p:par>
                                <p:cTn id="157" presetID="2" presetClass="entr" presetSubtype="4" fill="hold" grpId="0" nodeType="afterEffect">
                                  <p:stCondLst>
                                    <p:cond delay="0"/>
                                  </p:stCondLst>
                                  <p:childTnLst>
                                    <p:set>
                                      <p:cBhvr>
                                        <p:cTn id="158" dur="1" fill="hold">
                                          <p:stCondLst>
                                            <p:cond delay="0"/>
                                          </p:stCondLst>
                                        </p:cTn>
                                        <p:tgtEl>
                                          <p:spTgt spid="15"/>
                                        </p:tgtEl>
                                        <p:attrNameLst>
                                          <p:attrName>style.visibility</p:attrName>
                                        </p:attrNameLst>
                                      </p:cBhvr>
                                      <p:to>
                                        <p:strVal val="visible"/>
                                      </p:to>
                                    </p:set>
                                    <p:anim calcmode="lin" valueType="num">
                                      <p:cBhvr additive="base">
                                        <p:cTn id="159" dur="250" fill="hold"/>
                                        <p:tgtEl>
                                          <p:spTgt spid="15"/>
                                        </p:tgtEl>
                                        <p:attrNameLst>
                                          <p:attrName>ppt_x</p:attrName>
                                        </p:attrNameLst>
                                      </p:cBhvr>
                                      <p:tavLst>
                                        <p:tav tm="0">
                                          <p:val>
                                            <p:strVal val="#ppt_x"/>
                                          </p:val>
                                        </p:tav>
                                        <p:tav tm="100000">
                                          <p:val>
                                            <p:strVal val="#ppt_x"/>
                                          </p:val>
                                        </p:tav>
                                      </p:tavLst>
                                    </p:anim>
                                    <p:anim calcmode="lin" valueType="num">
                                      <p:cBhvr additive="base">
                                        <p:cTn id="160" dur="250" fill="hold"/>
                                        <p:tgtEl>
                                          <p:spTgt spid="15"/>
                                        </p:tgtEl>
                                        <p:attrNameLst>
                                          <p:attrName>ppt_y</p:attrName>
                                        </p:attrNameLst>
                                      </p:cBhvr>
                                      <p:tavLst>
                                        <p:tav tm="0">
                                          <p:val>
                                            <p:strVal val="1+#ppt_h/2"/>
                                          </p:val>
                                        </p:tav>
                                        <p:tav tm="100000">
                                          <p:val>
                                            <p:strVal val="#ppt_y"/>
                                          </p:val>
                                        </p:tav>
                                      </p:tavLst>
                                    </p:anim>
                                  </p:childTnLst>
                                </p:cTn>
                              </p:par>
                            </p:childTnLst>
                          </p:cTn>
                        </p:par>
                        <p:par>
                          <p:cTn id="161" fill="hold">
                            <p:stCondLst>
                              <p:cond delay="15000"/>
                            </p:stCondLst>
                            <p:childTnLst>
                              <p:par>
                                <p:cTn id="162" presetID="2" presetClass="entr" presetSubtype="4" fill="hold" nodeType="afterEffect">
                                  <p:stCondLst>
                                    <p:cond delay="0"/>
                                  </p:stCondLst>
                                  <p:childTnLst>
                                    <p:set>
                                      <p:cBhvr>
                                        <p:cTn id="163" dur="1" fill="hold">
                                          <p:stCondLst>
                                            <p:cond delay="0"/>
                                          </p:stCondLst>
                                        </p:cTn>
                                        <p:tgtEl>
                                          <p:spTgt spid="29"/>
                                        </p:tgtEl>
                                        <p:attrNameLst>
                                          <p:attrName>style.visibility</p:attrName>
                                        </p:attrNameLst>
                                      </p:cBhvr>
                                      <p:to>
                                        <p:strVal val="visible"/>
                                      </p:to>
                                    </p:set>
                                    <p:anim calcmode="lin" valueType="num">
                                      <p:cBhvr additive="base">
                                        <p:cTn id="164" dur="250" fill="hold"/>
                                        <p:tgtEl>
                                          <p:spTgt spid="29"/>
                                        </p:tgtEl>
                                        <p:attrNameLst>
                                          <p:attrName>ppt_x</p:attrName>
                                        </p:attrNameLst>
                                      </p:cBhvr>
                                      <p:tavLst>
                                        <p:tav tm="0">
                                          <p:val>
                                            <p:strVal val="#ppt_x"/>
                                          </p:val>
                                        </p:tav>
                                        <p:tav tm="100000">
                                          <p:val>
                                            <p:strVal val="#ppt_x"/>
                                          </p:val>
                                        </p:tav>
                                      </p:tavLst>
                                    </p:anim>
                                    <p:anim calcmode="lin" valueType="num">
                                      <p:cBhvr additive="base">
                                        <p:cTn id="165" dur="250" fill="hold"/>
                                        <p:tgtEl>
                                          <p:spTgt spid="29"/>
                                        </p:tgtEl>
                                        <p:attrNameLst>
                                          <p:attrName>ppt_y</p:attrName>
                                        </p:attrNameLst>
                                      </p:cBhvr>
                                      <p:tavLst>
                                        <p:tav tm="0">
                                          <p:val>
                                            <p:strVal val="1+#ppt_h/2"/>
                                          </p:val>
                                        </p:tav>
                                        <p:tav tm="100000">
                                          <p:val>
                                            <p:strVal val="#ppt_y"/>
                                          </p:val>
                                        </p:tav>
                                      </p:tavLst>
                                    </p:anim>
                                  </p:childTnLst>
                                </p:cTn>
                              </p:par>
                            </p:childTnLst>
                          </p:cTn>
                        </p:par>
                        <p:par>
                          <p:cTn id="166" fill="hold">
                            <p:stCondLst>
                              <p:cond delay="15500"/>
                            </p:stCondLst>
                            <p:childTnLst>
                              <p:par>
                                <p:cTn id="167" presetID="2" presetClass="entr" presetSubtype="4" fill="hold" nodeType="afterEffect">
                                  <p:stCondLst>
                                    <p:cond delay="0"/>
                                  </p:stCondLst>
                                  <p:childTnLst>
                                    <p:set>
                                      <p:cBhvr>
                                        <p:cTn id="168" dur="1" fill="hold">
                                          <p:stCondLst>
                                            <p:cond delay="0"/>
                                          </p:stCondLst>
                                        </p:cTn>
                                        <p:tgtEl>
                                          <p:spTgt spid="103"/>
                                        </p:tgtEl>
                                        <p:attrNameLst>
                                          <p:attrName>style.visibility</p:attrName>
                                        </p:attrNameLst>
                                      </p:cBhvr>
                                      <p:to>
                                        <p:strVal val="visible"/>
                                      </p:to>
                                    </p:set>
                                    <p:anim calcmode="lin" valueType="num">
                                      <p:cBhvr additive="base">
                                        <p:cTn id="169" dur="250" fill="hold"/>
                                        <p:tgtEl>
                                          <p:spTgt spid="103"/>
                                        </p:tgtEl>
                                        <p:attrNameLst>
                                          <p:attrName>ppt_x</p:attrName>
                                        </p:attrNameLst>
                                      </p:cBhvr>
                                      <p:tavLst>
                                        <p:tav tm="0">
                                          <p:val>
                                            <p:strVal val="#ppt_x"/>
                                          </p:val>
                                        </p:tav>
                                        <p:tav tm="100000">
                                          <p:val>
                                            <p:strVal val="#ppt_x"/>
                                          </p:val>
                                        </p:tav>
                                      </p:tavLst>
                                    </p:anim>
                                    <p:anim calcmode="lin" valueType="num">
                                      <p:cBhvr additive="base">
                                        <p:cTn id="170" dur="250" fill="hold"/>
                                        <p:tgtEl>
                                          <p:spTgt spid="103"/>
                                        </p:tgtEl>
                                        <p:attrNameLst>
                                          <p:attrName>ppt_y</p:attrName>
                                        </p:attrNameLst>
                                      </p:cBhvr>
                                      <p:tavLst>
                                        <p:tav tm="0">
                                          <p:val>
                                            <p:strVal val="1+#ppt_h/2"/>
                                          </p:val>
                                        </p:tav>
                                        <p:tav tm="100000">
                                          <p:val>
                                            <p:strVal val="#ppt_y"/>
                                          </p:val>
                                        </p:tav>
                                      </p:tavLst>
                                    </p:anim>
                                  </p:childTnLst>
                                </p:cTn>
                              </p:par>
                            </p:childTnLst>
                          </p:cTn>
                        </p:par>
                        <p:par>
                          <p:cTn id="171" fill="hold">
                            <p:stCondLst>
                              <p:cond delay="16000"/>
                            </p:stCondLst>
                            <p:childTnLst>
                              <p:par>
                                <p:cTn id="172" presetID="2" presetClass="entr" presetSubtype="4" fill="hold" grpId="0" nodeType="afterEffect">
                                  <p:stCondLst>
                                    <p:cond delay="0"/>
                                  </p:stCondLst>
                                  <p:childTnLst>
                                    <p:set>
                                      <p:cBhvr>
                                        <p:cTn id="173" dur="1" fill="hold">
                                          <p:stCondLst>
                                            <p:cond delay="0"/>
                                          </p:stCondLst>
                                        </p:cTn>
                                        <p:tgtEl>
                                          <p:spTgt spid="72"/>
                                        </p:tgtEl>
                                        <p:attrNameLst>
                                          <p:attrName>style.visibility</p:attrName>
                                        </p:attrNameLst>
                                      </p:cBhvr>
                                      <p:to>
                                        <p:strVal val="visible"/>
                                      </p:to>
                                    </p:set>
                                    <p:anim calcmode="lin" valueType="num">
                                      <p:cBhvr additive="base">
                                        <p:cTn id="174" dur="250" fill="hold"/>
                                        <p:tgtEl>
                                          <p:spTgt spid="72"/>
                                        </p:tgtEl>
                                        <p:attrNameLst>
                                          <p:attrName>ppt_x</p:attrName>
                                        </p:attrNameLst>
                                      </p:cBhvr>
                                      <p:tavLst>
                                        <p:tav tm="0">
                                          <p:val>
                                            <p:strVal val="#ppt_x"/>
                                          </p:val>
                                        </p:tav>
                                        <p:tav tm="100000">
                                          <p:val>
                                            <p:strVal val="#ppt_x"/>
                                          </p:val>
                                        </p:tav>
                                      </p:tavLst>
                                    </p:anim>
                                    <p:anim calcmode="lin" valueType="num">
                                      <p:cBhvr additive="base">
                                        <p:cTn id="175" dur="250" fill="hold"/>
                                        <p:tgtEl>
                                          <p:spTgt spid="72"/>
                                        </p:tgtEl>
                                        <p:attrNameLst>
                                          <p:attrName>ppt_y</p:attrName>
                                        </p:attrNameLst>
                                      </p:cBhvr>
                                      <p:tavLst>
                                        <p:tav tm="0">
                                          <p:val>
                                            <p:strVal val="1+#ppt_h/2"/>
                                          </p:val>
                                        </p:tav>
                                        <p:tav tm="100000">
                                          <p:val>
                                            <p:strVal val="#ppt_y"/>
                                          </p:val>
                                        </p:tav>
                                      </p:tavLst>
                                    </p:anim>
                                  </p:childTnLst>
                                </p:cTn>
                              </p:par>
                            </p:childTnLst>
                          </p:cTn>
                        </p:par>
                        <p:par>
                          <p:cTn id="176" fill="hold">
                            <p:stCondLst>
                              <p:cond delay="16500"/>
                            </p:stCondLst>
                            <p:childTnLst>
                              <p:par>
                                <p:cTn id="177" presetID="2" presetClass="entr" presetSubtype="4" fill="hold" grpId="0" nodeType="afterEffect">
                                  <p:stCondLst>
                                    <p:cond delay="0"/>
                                  </p:stCondLst>
                                  <p:childTnLst>
                                    <p:set>
                                      <p:cBhvr>
                                        <p:cTn id="178" dur="1" fill="hold">
                                          <p:stCondLst>
                                            <p:cond delay="0"/>
                                          </p:stCondLst>
                                        </p:cTn>
                                        <p:tgtEl>
                                          <p:spTgt spid="71"/>
                                        </p:tgtEl>
                                        <p:attrNameLst>
                                          <p:attrName>style.visibility</p:attrName>
                                        </p:attrNameLst>
                                      </p:cBhvr>
                                      <p:to>
                                        <p:strVal val="visible"/>
                                      </p:to>
                                    </p:set>
                                    <p:anim calcmode="lin" valueType="num">
                                      <p:cBhvr additive="base">
                                        <p:cTn id="179" dur="250" fill="hold"/>
                                        <p:tgtEl>
                                          <p:spTgt spid="71"/>
                                        </p:tgtEl>
                                        <p:attrNameLst>
                                          <p:attrName>ppt_x</p:attrName>
                                        </p:attrNameLst>
                                      </p:cBhvr>
                                      <p:tavLst>
                                        <p:tav tm="0">
                                          <p:val>
                                            <p:strVal val="#ppt_x"/>
                                          </p:val>
                                        </p:tav>
                                        <p:tav tm="100000">
                                          <p:val>
                                            <p:strVal val="#ppt_x"/>
                                          </p:val>
                                        </p:tav>
                                      </p:tavLst>
                                    </p:anim>
                                    <p:anim calcmode="lin" valueType="num">
                                      <p:cBhvr additive="base">
                                        <p:cTn id="180" dur="250" fill="hold"/>
                                        <p:tgtEl>
                                          <p:spTgt spid="71"/>
                                        </p:tgtEl>
                                        <p:attrNameLst>
                                          <p:attrName>ppt_y</p:attrName>
                                        </p:attrNameLst>
                                      </p:cBhvr>
                                      <p:tavLst>
                                        <p:tav tm="0">
                                          <p:val>
                                            <p:strVal val="1+#ppt_h/2"/>
                                          </p:val>
                                        </p:tav>
                                        <p:tav tm="100000">
                                          <p:val>
                                            <p:strVal val="#ppt_y"/>
                                          </p:val>
                                        </p:tav>
                                      </p:tavLst>
                                    </p:anim>
                                  </p:childTnLst>
                                </p:cTn>
                              </p:par>
                            </p:childTnLst>
                          </p:cTn>
                        </p:par>
                        <p:par>
                          <p:cTn id="181" fill="hold">
                            <p:stCondLst>
                              <p:cond delay="17000"/>
                            </p:stCondLst>
                            <p:childTnLst>
                              <p:par>
                                <p:cTn id="182" presetID="2" presetClass="entr" presetSubtype="4" fill="hold" grpId="0" nodeType="afterEffect">
                                  <p:stCondLst>
                                    <p:cond delay="0"/>
                                  </p:stCondLst>
                                  <p:childTnLst>
                                    <p:set>
                                      <p:cBhvr>
                                        <p:cTn id="183" dur="1" fill="hold">
                                          <p:stCondLst>
                                            <p:cond delay="0"/>
                                          </p:stCondLst>
                                        </p:cTn>
                                        <p:tgtEl>
                                          <p:spTgt spid="70"/>
                                        </p:tgtEl>
                                        <p:attrNameLst>
                                          <p:attrName>style.visibility</p:attrName>
                                        </p:attrNameLst>
                                      </p:cBhvr>
                                      <p:to>
                                        <p:strVal val="visible"/>
                                      </p:to>
                                    </p:set>
                                    <p:anim calcmode="lin" valueType="num">
                                      <p:cBhvr additive="base">
                                        <p:cTn id="184" dur="250" fill="hold"/>
                                        <p:tgtEl>
                                          <p:spTgt spid="70"/>
                                        </p:tgtEl>
                                        <p:attrNameLst>
                                          <p:attrName>ppt_x</p:attrName>
                                        </p:attrNameLst>
                                      </p:cBhvr>
                                      <p:tavLst>
                                        <p:tav tm="0">
                                          <p:val>
                                            <p:strVal val="#ppt_x"/>
                                          </p:val>
                                        </p:tav>
                                        <p:tav tm="100000">
                                          <p:val>
                                            <p:strVal val="#ppt_x"/>
                                          </p:val>
                                        </p:tav>
                                      </p:tavLst>
                                    </p:anim>
                                    <p:anim calcmode="lin" valueType="num">
                                      <p:cBhvr additive="base">
                                        <p:cTn id="185" dur="250" fill="hold"/>
                                        <p:tgtEl>
                                          <p:spTgt spid="70"/>
                                        </p:tgtEl>
                                        <p:attrNameLst>
                                          <p:attrName>ppt_y</p:attrName>
                                        </p:attrNameLst>
                                      </p:cBhvr>
                                      <p:tavLst>
                                        <p:tav tm="0">
                                          <p:val>
                                            <p:strVal val="1+#ppt_h/2"/>
                                          </p:val>
                                        </p:tav>
                                        <p:tav tm="100000">
                                          <p:val>
                                            <p:strVal val="#ppt_y"/>
                                          </p:val>
                                        </p:tav>
                                      </p:tavLst>
                                    </p:anim>
                                  </p:childTnLst>
                                </p:cTn>
                              </p:par>
                            </p:childTnLst>
                          </p:cTn>
                        </p:par>
                        <p:par>
                          <p:cTn id="186" fill="hold">
                            <p:stCondLst>
                              <p:cond delay="17500"/>
                            </p:stCondLst>
                            <p:childTnLst>
                              <p:par>
                                <p:cTn id="187" presetID="2" presetClass="entr" presetSubtype="4" fill="hold" grpId="0" nodeType="afterEffect">
                                  <p:stCondLst>
                                    <p:cond delay="0"/>
                                  </p:stCondLst>
                                  <p:childTnLst>
                                    <p:set>
                                      <p:cBhvr>
                                        <p:cTn id="188" dur="1" fill="hold">
                                          <p:stCondLst>
                                            <p:cond delay="0"/>
                                          </p:stCondLst>
                                        </p:cTn>
                                        <p:tgtEl>
                                          <p:spTgt spid="14"/>
                                        </p:tgtEl>
                                        <p:attrNameLst>
                                          <p:attrName>style.visibility</p:attrName>
                                        </p:attrNameLst>
                                      </p:cBhvr>
                                      <p:to>
                                        <p:strVal val="visible"/>
                                      </p:to>
                                    </p:set>
                                    <p:anim calcmode="lin" valueType="num">
                                      <p:cBhvr additive="base">
                                        <p:cTn id="189" dur="250" fill="hold"/>
                                        <p:tgtEl>
                                          <p:spTgt spid="14"/>
                                        </p:tgtEl>
                                        <p:attrNameLst>
                                          <p:attrName>ppt_x</p:attrName>
                                        </p:attrNameLst>
                                      </p:cBhvr>
                                      <p:tavLst>
                                        <p:tav tm="0">
                                          <p:val>
                                            <p:strVal val="#ppt_x"/>
                                          </p:val>
                                        </p:tav>
                                        <p:tav tm="100000">
                                          <p:val>
                                            <p:strVal val="#ppt_x"/>
                                          </p:val>
                                        </p:tav>
                                      </p:tavLst>
                                    </p:anim>
                                    <p:anim calcmode="lin" valueType="num">
                                      <p:cBhvr additive="base">
                                        <p:cTn id="190" dur="250" fill="hold"/>
                                        <p:tgtEl>
                                          <p:spTgt spid="14"/>
                                        </p:tgtEl>
                                        <p:attrNameLst>
                                          <p:attrName>ppt_y</p:attrName>
                                        </p:attrNameLst>
                                      </p:cBhvr>
                                      <p:tavLst>
                                        <p:tav tm="0">
                                          <p:val>
                                            <p:strVal val="1+#ppt_h/2"/>
                                          </p:val>
                                        </p:tav>
                                        <p:tav tm="100000">
                                          <p:val>
                                            <p:strVal val="#ppt_y"/>
                                          </p:val>
                                        </p:tav>
                                      </p:tavLst>
                                    </p:anim>
                                  </p:childTnLst>
                                </p:cTn>
                              </p:par>
                            </p:childTnLst>
                          </p:cTn>
                        </p:par>
                        <p:par>
                          <p:cTn id="191" fill="hold">
                            <p:stCondLst>
                              <p:cond delay="18000"/>
                            </p:stCondLst>
                            <p:childTnLst>
                              <p:par>
                                <p:cTn id="192" presetID="2" presetClass="entr" presetSubtype="4" fill="hold" grpId="0" nodeType="afterEffect">
                                  <p:stCondLst>
                                    <p:cond delay="0"/>
                                  </p:stCondLst>
                                  <p:childTnLst>
                                    <p:set>
                                      <p:cBhvr>
                                        <p:cTn id="193" dur="1" fill="hold">
                                          <p:stCondLst>
                                            <p:cond delay="0"/>
                                          </p:stCondLst>
                                        </p:cTn>
                                        <p:tgtEl>
                                          <p:spTgt spid="28"/>
                                        </p:tgtEl>
                                        <p:attrNameLst>
                                          <p:attrName>style.visibility</p:attrName>
                                        </p:attrNameLst>
                                      </p:cBhvr>
                                      <p:to>
                                        <p:strVal val="visible"/>
                                      </p:to>
                                    </p:set>
                                    <p:anim calcmode="lin" valueType="num">
                                      <p:cBhvr additive="base">
                                        <p:cTn id="194" dur="250" fill="hold"/>
                                        <p:tgtEl>
                                          <p:spTgt spid="28"/>
                                        </p:tgtEl>
                                        <p:attrNameLst>
                                          <p:attrName>ppt_x</p:attrName>
                                        </p:attrNameLst>
                                      </p:cBhvr>
                                      <p:tavLst>
                                        <p:tav tm="0">
                                          <p:val>
                                            <p:strVal val="#ppt_x"/>
                                          </p:val>
                                        </p:tav>
                                        <p:tav tm="100000">
                                          <p:val>
                                            <p:strVal val="#ppt_x"/>
                                          </p:val>
                                        </p:tav>
                                      </p:tavLst>
                                    </p:anim>
                                    <p:anim calcmode="lin" valueType="num">
                                      <p:cBhvr additive="base">
                                        <p:cTn id="195" dur="250" fill="hold"/>
                                        <p:tgtEl>
                                          <p:spTgt spid="28"/>
                                        </p:tgtEl>
                                        <p:attrNameLst>
                                          <p:attrName>ppt_y</p:attrName>
                                        </p:attrNameLst>
                                      </p:cBhvr>
                                      <p:tavLst>
                                        <p:tav tm="0">
                                          <p:val>
                                            <p:strVal val="1+#ppt_h/2"/>
                                          </p:val>
                                        </p:tav>
                                        <p:tav tm="100000">
                                          <p:val>
                                            <p:strVal val="#ppt_y"/>
                                          </p:val>
                                        </p:tav>
                                      </p:tavLst>
                                    </p:anim>
                                  </p:childTnLst>
                                </p:cTn>
                              </p:par>
                            </p:childTnLst>
                          </p:cTn>
                        </p:par>
                        <p:par>
                          <p:cTn id="196" fill="hold">
                            <p:stCondLst>
                              <p:cond delay="18500"/>
                            </p:stCondLst>
                            <p:childTnLst>
                              <p:par>
                                <p:cTn id="197" presetID="2" presetClass="entr" presetSubtype="4" fill="hold" nodeType="afterEffect">
                                  <p:stCondLst>
                                    <p:cond delay="0"/>
                                  </p:stCondLst>
                                  <p:childTnLst>
                                    <p:set>
                                      <p:cBhvr>
                                        <p:cTn id="198" dur="1" fill="hold">
                                          <p:stCondLst>
                                            <p:cond delay="0"/>
                                          </p:stCondLst>
                                        </p:cTn>
                                        <p:tgtEl>
                                          <p:spTgt spid="99"/>
                                        </p:tgtEl>
                                        <p:attrNameLst>
                                          <p:attrName>style.visibility</p:attrName>
                                        </p:attrNameLst>
                                      </p:cBhvr>
                                      <p:to>
                                        <p:strVal val="visible"/>
                                      </p:to>
                                    </p:set>
                                    <p:anim calcmode="lin" valueType="num">
                                      <p:cBhvr additive="base">
                                        <p:cTn id="199" dur="250" fill="hold"/>
                                        <p:tgtEl>
                                          <p:spTgt spid="99"/>
                                        </p:tgtEl>
                                        <p:attrNameLst>
                                          <p:attrName>ppt_x</p:attrName>
                                        </p:attrNameLst>
                                      </p:cBhvr>
                                      <p:tavLst>
                                        <p:tav tm="0">
                                          <p:val>
                                            <p:strVal val="#ppt_x"/>
                                          </p:val>
                                        </p:tav>
                                        <p:tav tm="100000">
                                          <p:val>
                                            <p:strVal val="#ppt_x"/>
                                          </p:val>
                                        </p:tav>
                                      </p:tavLst>
                                    </p:anim>
                                    <p:anim calcmode="lin" valueType="num">
                                      <p:cBhvr additive="base">
                                        <p:cTn id="200" dur="250" fill="hold"/>
                                        <p:tgtEl>
                                          <p:spTgt spid="99"/>
                                        </p:tgtEl>
                                        <p:attrNameLst>
                                          <p:attrName>ppt_y</p:attrName>
                                        </p:attrNameLst>
                                      </p:cBhvr>
                                      <p:tavLst>
                                        <p:tav tm="0">
                                          <p:val>
                                            <p:strVal val="1+#ppt_h/2"/>
                                          </p:val>
                                        </p:tav>
                                        <p:tav tm="100000">
                                          <p:val>
                                            <p:strVal val="#ppt_y"/>
                                          </p:val>
                                        </p:tav>
                                      </p:tavLst>
                                    </p:anim>
                                  </p:childTnLst>
                                </p:cTn>
                              </p:par>
                            </p:childTnLst>
                          </p:cTn>
                        </p:par>
                        <p:par>
                          <p:cTn id="201" fill="hold">
                            <p:stCondLst>
                              <p:cond delay="19000"/>
                            </p:stCondLst>
                            <p:childTnLst>
                              <p:par>
                                <p:cTn id="202" presetID="2" presetClass="entr" presetSubtype="4" fill="hold" grpId="0" nodeType="afterEffect">
                                  <p:stCondLst>
                                    <p:cond delay="0"/>
                                  </p:stCondLst>
                                  <p:childTnLst>
                                    <p:set>
                                      <p:cBhvr>
                                        <p:cTn id="203" dur="1" fill="hold">
                                          <p:stCondLst>
                                            <p:cond delay="0"/>
                                          </p:stCondLst>
                                        </p:cTn>
                                        <p:tgtEl>
                                          <p:spTgt spid="69"/>
                                        </p:tgtEl>
                                        <p:attrNameLst>
                                          <p:attrName>style.visibility</p:attrName>
                                        </p:attrNameLst>
                                      </p:cBhvr>
                                      <p:to>
                                        <p:strVal val="visible"/>
                                      </p:to>
                                    </p:set>
                                    <p:anim calcmode="lin" valueType="num">
                                      <p:cBhvr additive="base">
                                        <p:cTn id="204" dur="250" fill="hold"/>
                                        <p:tgtEl>
                                          <p:spTgt spid="69"/>
                                        </p:tgtEl>
                                        <p:attrNameLst>
                                          <p:attrName>ppt_x</p:attrName>
                                        </p:attrNameLst>
                                      </p:cBhvr>
                                      <p:tavLst>
                                        <p:tav tm="0">
                                          <p:val>
                                            <p:strVal val="#ppt_x"/>
                                          </p:val>
                                        </p:tav>
                                        <p:tav tm="100000">
                                          <p:val>
                                            <p:strVal val="#ppt_x"/>
                                          </p:val>
                                        </p:tav>
                                      </p:tavLst>
                                    </p:anim>
                                    <p:anim calcmode="lin" valueType="num">
                                      <p:cBhvr additive="base">
                                        <p:cTn id="205" dur="250" fill="hold"/>
                                        <p:tgtEl>
                                          <p:spTgt spid="69"/>
                                        </p:tgtEl>
                                        <p:attrNameLst>
                                          <p:attrName>ppt_y</p:attrName>
                                        </p:attrNameLst>
                                      </p:cBhvr>
                                      <p:tavLst>
                                        <p:tav tm="0">
                                          <p:val>
                                            <p:strVal val="1+#ppt_h/2"/>
                                          </p:val>
                                        </p:tav>
                                        <p:tav tm="100000">
                                          <p:val>
                                            <p:strVal val="#ppt_y"/>
                                          </p:val>
                                        </p:tav>
                                      </p:tavLst>
                                    </p:anim>
                                  </p:childTnLst>
                                </p:cTn>
                              </p:par>
                            </p:childTnLst>
                          </p:cTn>
                        </p:par>
                        <p:par>
                          <p:cTn id="206" fill="hold">
                            <p:stCondLst>
                              <p:cond delay="19500"/>
                            </p:stCondLst>
                            <p:childTnLst>
                              <p:par>
                                <p:cTn id="207" presetID="2" presetClass="entr" presetSubtype="4" fill="hold" grpId="0" nodeType="afterEffect">
                                  <p:stCondLst>
                                    <p:cond delay="0"/>
                                  </p:stCondLst>
                                  <p:childTnLst>
                                    <p:set>
                                      <p:cBhvr>
                                        <p:cTn id="208" dur="1" fill="hold">
                                          <p:stCondLst>
                                            <p:cond delay="0"/>
                                          </p:stCondLst>
                                        </p:cTn>
                                        <p:tgtEl>
                                          <p:spTgt spid="68"/>
                                        </p:tgtEl>
                                        <p:attrNameLst>
                                          <p:attrName>style.visibility</p:attrName>
                                        </p:attrNameLst>
                                      </p:cBhvr>
                                      <p:to>
                                        <p:strVal val="visible"/>
                                      </p:to>
                                    </p:set>
                                    <p:anim calcmode="lin" valueType="num">
                                      <p:cBhvr additive="base">
                                        <p:cTn id="209" dur="250" fill="hold"/>
                                        <p:tgtEl>
                                          <p:spTgt spid="68"/>
                                        </p:tgtEl>
                                        <p:attrNameLst>
                                          <p:attrName>ppt_x</p:attrName>
                                        </p:attrNameLst>
                                      </p:cBhvr>
                                      <p:tavLst>
                                        <p:tav tm="0">
                                          <p:val>
                                            <p:strVal val="#ppt_x"/>
                                          </p:val>
                                        </p:tav>
                                        <p:tav tm="100000">
                                          <p:val>
                                            <p:strVal val="#ppt_x"/>
                                          </p:val>
                                        </p:tav>
                                      </p:tavLst>
                                    </p:anim>
                                    <p:anim calcmode="lin" valueType="num">
                                      <p:cBhvr additive="base">
                                        <p:cTn id="210" dur="250" fill="hold"/>
                                        <p:tgtEl>
                                          <p:spTgt spid="68"/>
                                        </p:tgtEl>
                                        <p:attrNameLst>
                                          <p:attrName>ppt_y</p:attrName>
                                        </p:attrNameLst>
                                      </p:cBhvr>
                                      <p:tavLst>
                                        <p:tav tm="0">
                                          <p:val>
                                            <p:strVal val="1+#ppt_h/2"/>
                                          </p:val>
                                        </p:tav>
                                        <p:tav tm="100000">
                                          <p:val>
                                            <p:strVal val="#ppt_y"/>
                                          </p:val>
                                        </p:tav>
                                      </p:tavLst>
                                    </p:anim>
                                  </p:childTnLst>
                                </p:cTn>
                              </p:par>
                            </p:childTnLst>
                          </p:cTn>
                        </p:par>
                        <p:par>
                          <p:cTn id="211" fill="hold">
                            <p:stCondLst>
                              <p:cond delay="20000"/>
                            </p:stCondLst>
                            <p:childTnLst>
                              <p:par>
                                <p:cTn id="212" presetID="2" presetClass="entr" presetSubtype="4" fill="hold" grpId="0" nodeType="afterEffect">
                                  <p:stCondLst>
                                    <p:cond delay="0"/>
                                  </p:stCondLst>
                                  <p:childTnLst>
                                    <p:set>
                                      <p:cBhvr>
                                        <p:cTn id="213" dur="1" fill="hold">
                                          <p:stCondLst>
                                            <p:cond delay="0"/>
                                          </p:stCondLst>
                                        </p:cTn>
                                        <p:tgtEl>
                                          <p:spTgt spid="13"/>
                                        </p:tgtEl>
                                        <p:attrNameLst>
                                          <p:attrName>style.visibility</p:attrName>
                                        </p:attrNameLst>
                                      </p:cBhvr>
                                      <p:to>
                                        <p:strVal val="visible"/>
                                      </p:to>
                                    </p:set>
                                    <p:anim calcmode="lin" valueType="num">
                                      <p:cBhvr additive="base">
                                        <p:cTn id="214" dur="250" fill="hold"/>
                                        <p:tgtEl>
                                          <p:spTgt spid="13"/>
                                        </p:tgtEl>
                                        <p:attrNameLst>
                                          <p:attrName>ppt_x</p:attrName>
                                        </p:attrNameLst>
                                      </p:cBhvr>
                                      <p:tavLst>
                                        <p:tav tm="0">
                                          <p:val>
                                            <p:strVal val="#ppt_x"/>
                                          </p:val>
                                        </p:tav>
                                        <p:tav tm="100000">
                                          <p:val>
                                            <p:strVal val="#ppt_x"/>
                                          </p:val>
                                        </p:tav>
                                      </p:tavLst>
                                    </p:anim>
                                    <p:anim calcmode="lin" valueType="num">
                                      <p:cBhvr additive="base">
                                        <p:cTn id="215" dur="250" fill="hold"/>
                                        <p:tgtEl>
                                          <p:spTgt spid="13"/>
                                        </p:tgtEl>
                                        <p:attrNameLst>
                                          <p:attrName>ppt_y</p:attrName>
                                        </p:attrNameLst>
                                      </p:cBhvr>
                                      <p:tavLst>
                                        <p:tav tm="0">
                                          <p:val>
                                            <p:strVal val="1+#ppt_h/2"/>
                                          </p:val>
                                        </p:tav>
                                        <p:tav tm="100000">
                                          <p:val>
                                            <p:strVal val="#ppt_y"/>
                                          </p:val>
                                        </p:tav>
                                      </p:tavLst>
                                    </p:anim>
                                  </p:childTnLst>
                                </p:cTn>
                              </p:par>
                            </p:childTnLst>
                          </p:cTn>
                        </p:par>
                        <p:par>
                          <p:cTn id="216" fill="hold">
                            <p:stCondLst>
                              <p:cond delay="20500"/>
                            </p:stCondLst>
                            <p:childTnLst>
                              <p:par>
                                <p:cTn id="217" presetID="2" presetClass="entr" presetSubtype="4" fill="hold" nodeType="afterEffect">
                                  <p:stCondLst>
                                    <p:cond delay="0"/>
                                  </p:stCondLst>
                                  <p:childTnLst>
                                    <p:set>
                                      <p:cBhvr>
                                        <p:cTn id="218" dur="1" fill="hold">
                                          <p:stCondLst>
                                            <p:cond delay="0"/>
                                          </p:stCondLst>
                                        </p:cTn>
                                        <p:tgtEl>
                                          <p:spTgt spid="32"/>
                                        </p:tgtEl>
                                        <p:attrNameLst>
                                          <p:attrName>style.visibility</p:attrName>
                                        </p:attrNameLst>
                                      </p:cBhvr>
                                      <p:to>
                                        <p:strVal val="visible"/>
                                      </p:to>
                                    </p:set>
                                    <p:anim calcmode="lin" valueType="num">
                                      <p:cBhvr additive="base">
                                        <p:cTn id="219" dur="250" fill="hold"/>
                                        <p:tgtEl>
                                          <p:spTgt spid="32"/>
                                        </p:tgtEl>
                                        <p:attrNameLst>
                                          <p:attrName>ppt_x</p:attrName>
                                        </p:attrNameLst>
                                      </p:cBhvr>
                                      <p:tavLst>
                                        <p:tav tm="0">
                                          <p:val>
                                            <p:strVal val="#ppt_x"/>
                                          </p:val>
                                        </p:tav>
                                        <p:tav tm="100000">
                                          <p:val>
                                            <p:strVal val="#ppt_x"/>
                                          </p:val>
                                        </p:tav>
                                      </p:tavLst>
                                    </p:anim>
                                    <p:anim calcmode="lin" valueType="num">
                                      <p:cBhvr additive="base">
                                        <p:cTn id="220" dur="250" fill="hold"/>
                                        <p:tgtEl>
                                          <p:spTgt spid="32"/>
                                        </p:tgtEl>
                                        <p:attrNameLst>
                                          <p:attrName>ppt_y</p:attrName>
                                        </p:attrNameLst>
                                      </p:cBhvr>
                                      <p:tavLst>
                                        <p:tav tm="0">
                                          <p:val>
                                            <p:strVal val="1+#ppt_h/2"/>
                                          </p:val>
                                        </p:tav>
                                        <p:tav tm="100000">
                                          <p:val>
                                            <p:strVal val="#ppt_y"/>
                                          </p:val>
                                        </p:tav>
                                      </p:tavLst>
                                    </p:anim>
                                  </p:childTnLst>
                                </p:cTn>
                              </p:par>
                            </p:childTnLst>
                          </p:cTn>
                        </p:par>
                        <p:par>
                          <p:cTn id="221" fill="hold">
                            <p:stCondLst>
                              <p:cond delay="21000"/>
                            </p:stCondLst>
                            <p:childTnLst>
                              <p:par>
                                <p:cTn id="222" presetID="2" presetClass="entr" presetSubtype="4" fill="hold" nodeType="afterEffect">
                                  <p:stCondLst>
                                    <p:cond delay="0"/>
                                  </p:stCondLst>
                                  <p:childTnLst>
                                    <p:set>
                                      <p:cBhvr>
                                        <p:cTn id="223" dur="1" fill="hold">
                                          <p:stCondLst>
                                            <p:cond delay="0"/>
                                          </p:stCondLst>
                                        </p:cTn>
                                        <p:tgtEl>
                                          <p:spTgt spid="97"/>
                                        </p:tgtEl>
                                        <p:attrNameLst>
                                          <p:attrName>style.visibility</p:attrName>
                                        </p:attrNameLst>
                                      </p:cBhvr>
                                      <p:to>
                                        <p:strVal val="visible"/>
                                      </p:to>
                                    </p:set>
                                    <p:anim calcmode="lin" valueType="num">
                                      <p:cBhvr additive="base">
                                        <p:cTn id="224" dur="250" fill="hold"/>
                                        <p:tgtEl>
                                          <p:spTgt spid="97"/>
                                        </p:tgtEl>
                                        <p:attrNameLst>
                                          <p:attrName>ppt_x</p:attrName>
                                        </p:attrNameLst>
                                      </p:cBhvr>
                                      <p:tavLst>
                                        <p:tav tm="0">
                                          <p:val>
                                            <p:strVal val="#ppt_x"/>
                                          </p:val>
                                        </p:tav>
                                        <p:tav tm="100000">
                                          <p:val>
                                            <p:strVal val="#ppt_x"/>
                                          </p:val>
                                        </p:tav>
                                      </p:tavLst>
                                    </p:anim>
                                    <p:anim calcmode="lin" valueType="num">
                                      <p:cBhvr additive="base">
                                        <p:cTn id="225" dur="250" fill="hold"/>
                                        <p:tgtEl>
                                          <p:spTgt spid="97"/>
                                        </p:tgtEl>
                                        <p:attrNameLst>
                                          <p:attrName>ppt_y</p:attrName>
                                        </p:attrNameLst>
                                      </p:cBhvr>
                                      <p:tavLst>
                                        <p:tav tm="0">
                                          <p:val>
                                            <p:strVal val="1+#ppt_h/2"/>
                                          </p:val>
                                        </p:tav>
                                        <p:tav tm="100000">
                                          <p:val>
                                            <p:strVal val="#ppt_y"/>
                                          </p:val>
                                        </p:tav>
                                      </p:tavLst>
                                    </p:anim>
                                  </p:childTnLst>
                                </p:cTn>
                              </p:par>
                            </p:childTnLst>
                          </p:cTn>
                        </p:par>
                        <p:par>
                          <p:cTn id="226" fill="hold">
                            <p:stCondLst>
                              <p:cond delay="21500"/>
                            </p:stCondLst>
                            <p:childTnLst>
                              <p:par>
                                <p:cTn id="227" presetID="2" presetClass="entr" presetSubtype="4" fill="hold" grpId="0" nodeType="afterEffect">
                                  <p:stCondLst>
                                    <p:cond delay="0"/>
                                  </p:stCondLst>
                                  <p:childTnLst>
                                    <p:set>
                                      <p:cBhvr>
                                        <p:cTn id="228" dur="1" fill="hold">
                                          <p:stCondLst>
                                            <p:cond delay="0"/>
                                          </p:stCondLst>
                                        </p:cTn>
                                        <p:tgtEl>
                                          <p:spTgt spid="51"/>
                                        </p:tgtEl>
                                        <p:attrNameLst>
                                          <p:attrName>style.visibility</p:attrName>
                                        </p:attrNameLst>
                                      </p:cBhvr>
                                      <p:to>
                                        <p:strVal val="visible"/>
                                      </p:to>
                                    </p:set>
                                    <p:anim calcmode="lin" valueType="num">
                                      <p:cBhvr additive="base">
                                        <p:cTn id="229" dur="250" fill="hold"/>
                                        <p:tgtEl>
                                          <p:spTgt spid="51"/>
                                        </p:tgtEl>
                                        <p:attrNameLst>
                                          <p:attrName>ppt_x</p:attrName>
                                        </p:attrNameLst>
                                      </p:cBhvr>
                                      <p:tavLst>
                                        <p:tav tm="0">
                                          <p:val>
                                            <p:strVal val="#ppt_x"/>
                                          </p:val>
                                        </p:tav>
                                        <p:tav tm="100000">
                                          <p:val>
                                            <p:strVal val="#ppt_x"/>
                                          </p:val>
                                        </p:tav>
                                      </p:tavLst>
                                    </p:anim>
                                    <p:anim calcmode="lin" valueType="num">
                                      <p:cBhvr additive="base">
                                        <p:cTn id="230" dur="250" fill="hold"/>
                                        <p:tgtEl>
                                          <p:spTgt spid="51"/>
                                        </p:tgtEl>
                                        <p:attrNameLst>
                                          <p:attrName>ppt_y</p:attrName>
                                        </p:attrNameLst>
                                      </p:cBhvr>
                                      <p:tavLst>
                                        <p:tav tm="0">
                                          <p:val>
                                            <p:strVal val="1+#ppt_h/2"/>
                                          </p:val>
                                        </p:tav>
                                        <p:tav tm="100000">
                                          <p:val>
                                            <p:strVal val="#ppt_y"/>
                                          </p:val>
                                        </p:tav>
                                      </p:tavLst>
                                    </p:anim>
                                  </p:childTnLst>
                                </p:cTn>
                              </p:par>
                            </p:childTnLst>
                          </p:cTn>
                        </p:par>
                        <p:par>
                          <p:cTn id="231" fill="hold">
                            <p:stCondLst>
                              <p:cond delay="22000"/>
                            </p:stCondLst>
                            <p:childTnLst>
                              <p:par>
                                <p:cTn id="232" presetID="2" presetClass="entr" presetSubtype="4" fill="hold" grpId="0" nodeType="afterEffect">
                                  <p:stCondLst>
                                    <p:cond delay="0"/>
                                  </p:stCondLst>
                                  <p:childTnLst>
                                    <p:set>
                                      <p:cBhvr>
                                        <p:cTn id="233" dur="1" fill="hold">
                                          <p:stCondLst>
                                            <p:cond delay="0"/>
                                          </p:stCondLst>
                                        </p:cTn>
                                        <p:tgtEl>
                                          <p:spTgt spid="50"/>
                                        </p:tgtEl>
                                        <p:attrNameLst>
                                          <p:attrName>style.visibility</p:attrName>
                                        </p:attrNameLst>
                                      </p:cBhvr>
                                      <p:to>
                                        <p:strVal val="visible"/>
                                      </p:to>
                                    </p:set>
                                    <p:anim calcmode="lin" valueType="num">
                                      <p:cBhvr additive="base">
                                        <p:cTn id="234" dur="250" fill="hold"/>
                                        <p:tgtEl>
                                          <p:spTgt spid="50"/>
                                        </p:tgtEl>
                                        <p:attrNameLst>
                                          <p:attrName>ppt_x</p:attrName>
                                        </p:attrNameLst>
                                      </p:cBhvr>
                                      <p:tavLst>
                                        <p:tav tm="0">
                                          <p:val>
                                            <p:strVal val="#ppt_x"/>
                                          </p:val>
                                        </p:tav>
                                        <p:tav tm="100000">
                                          <p:val>
                                            <p:strVal val="#ppt_x"/>
                                          </p:val>
                                        </p:tav>
                                      </p:tavLst>
                                    </p:anim>
                                    <p:anim calcmode="lin" valueType="num">
                                      <p:cBhvr additive="base">
                                        <p:cTn id="235" dur="250" fill="hold"/>
                                        <p:tgtEl>
                                          <p:spTgt spid="50"/>
                                        </p:tgtEl>
                                        <p:attrNameLst>
                                          <p:attrName>ppt_y</p:attrName>
                                        </p:attrNameLst>
                                      </p:cBhvr>
                                      <p:tavLst>
                                        <p:tav tm="0">
                                          <p:val>
                                            <p:strVal val="1+#ppt_h/2"/>
                                          </p:val>
                                        </p:tav>
                                        <p:tav tm="100000">
                                          <p:val>
                                            <p:strVal val="#ppt_y"/>
                                          </p:val>
                                        </p:tav>
                                      </p:tavLst>
                                    </p:anim>
                                  </p:childTnLst>
                                </p:cTn>
                              </p:par>
                            </p:childTnLst>
                          </p:cTn>
                        </p:par>
                        <p:par>
                          <p:cTn id="236" fill="hold">
                            <p:stCondLst>
                              <p:cond delay="22500"/>
                            </p:stCondLst>
                            <p:childTnLst>
                              <p:par>
                                <p:cTn id="237" presetID="2" presetClass="entr" presetSubtype="4" fill="hold" grpId="0" nodeType="afterEffect">
                                  <p:stCondLst>
                                    <p:cond delay="0"/>
                                  </p:stCondLst>
                                  <p:childTnLst>
                                    <p:set>
                                      <p:cBhvr>
                                        <p:cTn id="238" dur="1" fill="hold">
                                          <p:stCondLst>
                                            <p:cond delay="0"/>
                                          </p:stCondLst>
                                        </p:cTn>
                                        <p:tgtEl>
                                          <p:spTgt spid="108"/>
                                        </p:tgtEl>
                                        <p:attrNameLst>
                                          <p:attrName>style.visibility</p:attrName>
                                        </p:attrNameLst>
                                      </p:cBhvr>
                                      <p:to>
                                        <p:strVal val="visible"/>
                                      </p:to>
                                    </p:set>
                                    <p:anim calcmode="lin" valueType="num">
                                      <p:cBhvr additive="base">
                                        <p:cTn id="239" dur="250" fill="hold"/>
                                        <p:tgtEl>
                                          <p:spTgt spid="108"/>
                                        </p:tgtEl>
                                        <p:attrNameLst>
                                          <p:attrName>ppt_x</p:attrName>
                                        </p:attrNameLst>
                                      </p:cBhvr>
                                      <p:tavLst>
                                        <p:tav tm="0">
                                          <p:val>
                                            <p:strVal val="#ppt_x"/>
                                          </p:val>
                                        </p:tav>
                                        <p:tav tm="100000">
                                          <p:val>
                                            <p:strVal val="#ppt_x"/>
                                          </p:val>
                                        </p:tav>
                                      </p:tavLst>
                                    </p:anim>
                                    <p:anim calcmode="lin" valueType="num">
                                      <p:cBhvr additive="base">
                                        <p:cTn id="240" dur="250" fill="hold"/>
                                        <p:tgtEl>
                                          <p:spTgt spid="108"/>
                                        </p:tgtEl>
                                        <p:attrNameLst>
                                          <p:attrName>ppt_y</p:attrName>
                                        </p:attrNameLst>
                                      </p:cBhvr>
                                      <p:tavLst>
                                        <p:tav tm="0">
                                          <p:val>
                                            <p:strVal val="1+#ppt_h/2"/>
                                          </p:val>
                                        </p:tav>
                                        <p:tav tm="100000">
                                          <p:val>
                                            <p:strVal val="#ppt_y"/>
                                          </p:val>
                                        </p:tav>
                                      </p:tavLst>
                                    </p:anim>
                                  </p:childTnLst>
                                </p:cTn>
                              </p:par>
                            </p:childTnLst>
                          </p:cTn>
                        </p:par>
                        <p:par>
                          <p:cTn id="241" fill="hold">
                            <p:stCondLst>
                              <p:cond delay="23000"/>
                            </p:stCondLst>
                            <p:childTnLst>
                              <p:par>
                                <p:cTn id="242" presetID="2" presetClass="entr" presetSubtype="4" fill="hold" grpId="0" nodeType="afterEffect">
                                  <p:stCondLst>
                                    <p:cond delay="0"/>
                                  </p:stCondLst>
                                  <p:childTnLst>
                                    <p:set>
                                      <p:cBhvr>
                                        <p:cTn id="243" dur="1" fill="hold">
                                          <p:stCondLst>
                                            <p:cond delay="0"/>
                                          </p:stCondLst>
                                        </p:cTn>
                                        <p:tgtEl>
                                          <p:spTgt spid="113"/>
                                        </p:tgtEl>
                                        <p:attrNameLst>
                                          <p:attrName>style.visibility</p:attrName>
                                        </p:attrNameLst>
                                      </p:cBhvr>
                                      <p:to>
                                        <p:strVal val="visible"/>
                                      </p:to>
                                    </p:set>
                                    <p:anim calcmode="lin" valueType="num">
                                      <p:cBhvr additive="base">
                                        <p:cTn id="244" dur="250" fill="hold"/>
                                        <p:tgtEl>
                                          <p:spTgt spid="113"/>
                                        </p:tgtEl>
                                        <p:attrNameLst>
                                          <p:attrName>ppt_x</p:attrName>
                                        </p:attrNameLst>
                                      </p:cBhvr>
                                      <p:tavLst>
                                        <p:tav tm="0">
                                          <p:val>
                                            <p:strVal val="#ppt_x"/>
                                          </p:val>
                                        </p:tav>
                                        <p:tav tm="100000">
                                          <p:val>
                                            <p:strVal val="#ppt_x"/>
                                          </p:val>
                                        </p:tav>
                                      </p:tavLst>
                                    </p:anim>
                                    <p:anim calcmode="lin" valueType="num">
                                      <p:cBhvr additive="base">
                                        <p:cTn id="245" dur="250" fill="hold"/>
                                        <p:tgtEl>
                                          <p:spTgt spid="113"/>
                                        </p:tgtEl>
                                        <p:attrNameLst>
                                          <p:attrName>ppt_y</p:attrName>
                                        </p:attrNameLst>
                                      </p:cBhvr>
                                      <p:tavLst>
                                        <p:tav tm="0">
                                          <p:val>
                                            <p:strVal val="1+#ppt_h/2"/>
                                          </p:val>
                                        </p:tav>
                                        <p:tav tm="100000">
                                          <p:val>
                                            <p:strVal val="#ppt_y"/>
                                          </p:val>
                                        </p:tav>
                                      </p:tavLst>
                                    </p:anim>
                                  </p:childTnLst>
                                </p:cTn>
                              </p:par>
                            </p:childTnLst>
                          </p:cTn>
                        </p:par>
                        <p:par>
                          <p:cTn id="246" fill="hold">
                            <p:stCondLst>
                              <p:cond delay="23500"/>
                            </p:stCondLst>
                            <p:childTnLst>
                              <p:par>
                                <p:cTn id="247" presetID="2" presetClass="entr" presetSubtype="4" fill="hold" grpId="0" nodeType="afterEffect">
                                  <p:stCondLst>
                                    <p:cond delay="0"/>
                                  </p:stCondLst>
                                  <p:childTnLst>
                                    <p:set>
                                      <p:cBhvr>
                                        <p:cTn id="248" dur="1" fill="hold">
                                          <p:stCondLst>
                                            <p:cond delay="0"/>
                                          </p:stCondLst>
                                        </p:cTn>
                                        <p:tgtEl>
                                          <p:spTgt spid="111"/>
                                        </p:tgtEl>
                                        <p:attrNameLst>
                                          <p:attrName>style.visibility</p:attrName>
                                        </p:attrNameLst>
                                      </p:cBhvr>
                                      <p:to>
                                        <p:strVal val="visible"/>
                                      </p:to>
                                    </p:set>
                                    <p:anim calcmode="lin" valueType="num">
                                      <p:cBhvr additive="base">
                                        <p:cTn id="249" dur="250" fill="hold"/>
                                        <p:tgtEl>
                                          <p:spTgt spid="111"/>
                                        </p:tgtEl>
                                        <p:attrNameLst>
                                          <p:attrName>ppt_x</p:attrName>
                                        </p:attrNameLst>
                                      </p:cBhvr>
                                      <p:tavLst>
                                        <p:tav tm="0">
                                          <p:val>
                                            <p:strVal val="#ppt_x"/>
                                          </p:val>
                                        </p:tav>
                                        <p:tav tm="100000">
                                          <p:val>
                                            <p:strVal val="#ppt_x"/>
                                          </p:val>
                                        </p:tav>
                                      </p:tavLst>
                                    </p:anim>
                                    <p:anim calcmode="lin" valueType="num">
                                      <p:cBhvr additive="base">
                                        <p:cTn id="250" dur="250" fill="hold"/>
                                        <p:tgtEl>
                                          <p:spTgt spid="111"/>
                                        </p:tgtEl>
                                        <p:attrNameLst>
                                          <p:attrName>ppt_y</p:attrName>
                                        </p:attrNameLst>
                                      </p:cBhvr>
                                      <p:tavLst>
                                        <p:tav tm="0">
                                          <p:val>
                                            <p:strVal val="1+#ppt_h/2"/>
                                          </p:val>
                                        </p:tav>
                                        <p:tav tm="100000">
                                          <p:val>
                                            <p:strVal val="#ppt_y"/>
                                          </p:val>
                                        </p:tav>
                                      </p:tavLst>
                                    </p:anim>
                                  </p:childTnLst>
                                </p:cTn>
                              </p:par>
                            </p:childTnLst>
                          </p:cTn>
                        </p:par>
                        <p:par>
                          <p:cTn id="251" fill="hold">
                            <p:stCondLst>
                              <p:cond delay="24000"/>
                            </p:stCondLst>
                            <p:childTnLst>
                              <p:par>
                                <p:cTn id="252" presetID="2" presetClass="entr" presetSubtype="4" fill="hold" grpId="0" nodeType="afterEffect">
                                  <p:stCondLst>
                                    <p:cond delay="0"/>
                                  </p:stCondLst>
                                  <p:childTnLst>
                                    <p:set>
                                      <p:cBhvr>
                                        <p:cTn id="253" dur="1" fill="hold">
                                          <p:stCondLst>
                                            <p:cond delay="0"/>
                                          </p:stCondLst>
                                        </p:cTn>
                                        <p:tgtEl>
                                          <p:spTgt spid="109"/>
                                        </p:tgtEl>
                                        <p:attrNameLst>
                                          <p:attrName>style.visibility</p:attrName>
                                        </p:attrNameLst>
                                      </p:cBhvr>
                                      <p:to>
                                        <p:strVal val="visible"/>
                                      </p:to>
                                    </p:set>
                                    <p:anim calcmode="lin" valueType="num">
                                      <p:cBhvr additive="base">
                                        <p:cTn id="254" dur="250" fill="hold"/>
                                        <p:tgtEl>
                                          <p:spTgt spid="109"/>
                                        </p:tgtEl>
                                        <p:attrNameLst>
                                          <p:attrName>ppt_x</p:attrName>
                                        </p:attrNameLst>
                                      </p:cBhvr>
                                      <p:tavLst>
                                        <p:tav tm="0">
                                          <p:val>
                                            <p:strVal val="#ppt_x"/>
                                          </p:val>
                                        </p:tav>
                                        <p:tav tm="100000">
                                          <p:val>
                                            <p:strVal val="#ppt_x"/>
                                          </p:val>
                                        </p:tav>
                                      </p:tavLst>
                                    </p:anim>
                                    <p:anim calcmode="lin" valueType="num">
                                      <p:cBhvr additive="base">
                                        <p:cTn id="255" dur="250" fill="hold"/>
                                        <p:tgtEl>
                                          <p:spTgt spid="109"/>
                                        </p:tgtEl>
                                        <p:attrNameLst>
                                          <p:attrName>ppt_y</p:attrName>
                                        </p:attrNameLst>
                                      </p:cBhvr>
                                      <p:tavLst>
                                        <p:tav tm="0">
                                          <p:val>
                                            <p:strVal val="1+#ppt_h/2"/>
                                          </p:val>
                                        </p:tav>
                                        <p:tav tm="100000">
                                          <p:val>
                                            <p:strVal val="#ppt_y"/>
                                          </p:val>
                                        </p:tav>
                                      </p:tavLst>
                                    </p:anim>
                                  </p:childTnLst>
                                </p:cTn>
                              </p:par>
                            </p:childTnLst>
                          </p:cTn>
                        </p:par>
                        <p:par>
                          <p:cTn id="256" fill="hold">
                            <p:stCondLst>
                              <p:cond delay="24500"/>
                            </p:stCondLst>
                            <p:childTnLst>
                              <p:par>
                                <p:cTn id="257" presetID="2" presetClass="entr" presetSubtype="4" fill="hold" grpId="0" nodeType="afterEffect">
                                  <p:stCondLst>
                                    <p:cond delay="0"/>
                                  </p:stCondLst>
                                  <p:childTnLst>
                                    <p:set>
                                      <p:cBhvr>
                                        <p:cTn id="258" dur="1" fill="hold">
                                          <p:stCondLst>
                                            <p:cond delay="0"/>
                                          </p:stCondLst>
                                        </p:cTn>
                                        <p:tgtEl>
                                          <p:spTgt spid="114"/>
                                        </p:tgtEl>
                                        <p:attrNameLst>
                                          <p:attrName>style.visibility</p:attrName>
                                        </p:attrNameLst>
                                      </p:cBhvr>
                                      <p:to>
                                        <p:strVal val="visible"/>
                                      </p:to>
                                    </p:set>
                                    <p:anim calcmode="lin" valueType="num">
                                      <p:cBhvr additive="base">
                                        <p:cTn id="259" dur="250" fill="hold"/>
                                        <p:tgtEl>
                                          <p:spTgt spid="114"/>
                                        </p:tgtEl>
                                        <p:attrNameLst>
                                          <p:attrName>ppt_x</p:attrName>
                                        </p:attrNameLst>
                                      </p:cBhvr>
                                      <p:tavLst>
                                        <p:tav tm="0">
                                          <p:val>
                                            <p:strVal val="#ppt_x"/>
                                          </p:val>
                                        </p:tav>
                                        <p:tav tm="100000">
                                          <p:val>
                                            <p:strVal val="#ppt_x"/>
                                          </p:val>
                                        </p:tav>
                                      </p:tavLst>
                                    </p:anim>
                                    <p:anim calcmode="lin" valueType="num">
                                      <p:cBhvr additive="base">
                                        <p:cTn id="260" dur="250" fill="hold"/>
                                        <p:tgtEl>
                                          <p:spTgt spid="114"/>
                                        </p:tgtEl>
                                        <p:attrNameLst>
                                          <p:attrName>ppt_y</p:attrName>
                                        </p:attrNameLst>
                                      </p:cBhvr>
                                      <p:tavLst>
                                        <p:tav tm="0">
                                          <p:val>
                                            <p:strVal val="1+#ppt_h/2"/>
                                          </p:val>
                                        </p:tav>
                                        <p:tav tm="100000">
                                          <p:val>
                                            <p:strVal val="#ppt_y"/>
                                          </p:val>
                                        </p:tav>
                                      </p:tavLst>
                                    </p:anim>
                                  </p:childTnLst>
                                </p:cTn>
                              </p:par>
                            </p:childTnLst>
                          </p:cTn>
                        </p:par>
                        <p:par>
                          <p:cTn id="261" fill="hold">
                            <p:stCondLst>
                              <p:cond delay="25000"/>
                            </p:stCondLst>
                            <p:childTnLst>
                              <p:par>
                                <p:cTn id="262" presetID="2" presetClass="entr" presetSubtype="4" fill="hold" grpId="0" nodeType="afterEffect">
                                  <p:stCondLst>
                                    <p:cond delay="0"/>
                                  </p:stCondLst>
                                  <p:childTnLst>
                                    <p:set>
                                      <p:cBhvr>
                                        <p:cTn id="263" dur="1" fill="hold">
                                          <p:stCondLst>
                                            <p:cond delay="0"/>
                                          </p:stCondLst>
                                        </p:cTn>
                                        <p:tgtEl>
                                          <p:spTgt spid="112"/>
                                        </p:tgtEl>
                                        <p:attrNameLst>
                                          <p:attrName>style.visibility</p:attrName>
                                        </p:attrNameLst>
                                      </p:cBhvr>
                                      <p:to>
                                        <p:strVal val="visible"/>
                                      </p:to>
                                    </p:set>
                                    <p:anim calcmode="lin" valueType="num">
                                      <p:cBhvr additive="base">
                                        <p:cTn id="264" dur="250" fill="hold"/>
                                        <p:tgtEl>
                                          <p:spTgt spid="112"/>
                                        </p:tgtEl>
                                        <p:attrNameLst>
                                          <p:attrName>ppt_x</p:attrName>
                                        </p:attrNameLst>
                                      </p:cBhvr>
                                      <p:tavLst>
                                        <p:tav tm="0">
                                          <p:val>
                                            <p:strVal val="#ppt_x"/>
                                          </p:val>
                                        </p:tav>
                                        <p:tav tm="100000">
                                          <p:val>
                                            <p:strVal val="#ppt_x"/>
                                          </p:val>
                                        </p:tav>
                                      </p:tavLst>
                                    </p:anim>
                                    <p:anim calcmode="lin" valueType="num">
                                      <p:cBhvr additive="base">
                                        <p:cTn id="265" dur="25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28" grpId="0" animBg="1"/>
      <p:bldP spid="36" grpId="0" animBg="1"/>
      <p:bldP spid="40" grpId="0" animBg="1"/>
      <p:bldP spid="41" grpId="0" animBg="1"/>
      <p:bldP spid="42" grpId="0" animBg="1"/>
      <p:bldP spid="50" grpId="0"/>
      <p:bldP spid="51" grpId="0" animBg="1"/>
      <p:bldP spid="68" grpId="0"/>
      <p:bldP spid="69" grpId="0" animBg="1"/>
      <p:bldP spid="70" grpId="0"/>
      <p:bldP spid="71" grpId="0" animBg="1"/>
      <p:bldP spid="72" grpId="0"/>
      <p:bldP spid="73" grpId="0" animBg="1"/>
      <p:bldP spid="74" grpId="0"/>
      <p:bldP spid="75" grpId="0" animBg="1"/>
      <p:bldP spid="78" grpId="0"/>
      <p:bldP spid="79" grpId="0" animBg="1"/>
      <p:bldP spid="81" grpId="0"/>
      <p:bldP spid="82" grpId="0" animBg="1"/>
      <p:bldP spid="84" grpId="0"/>
      <p:bldP spid="85" grpId="0" animBg="1"/>
      <p:bldP spid="108" grpId="0" animBg="1"/>
      <p:bldP spid="109" grpId="0" animBg="1"/>
      <p:bldP spid="111" grpId="0"/>
      <p:bldP spid="112" grpId="0"/>
      <p:bldP spid="113" grpId="0"/>
      <p:bldP spid="114"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Key Performance</a:t>
            </a: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sp>
        <p:nvSpPr>
          <p:cNvPr id="7" name="Freeform 5"/>
          <p:cNvSpPr/>
          <p:nvPr/>
        </p:nvSpPr>
        <p:spPr bwMode="auto">
          <a:xfrm>
            <a:off x="687708"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5"/>
          <p:cNvSpPr/>
          <p:nvPr/>
        </p:nvSpPr>
        <p:spPr bwMode="auto">
          <a:xfrm>
            <a:off x="2287907" y="2587467"/>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5"/>
          <p:cNvSpPr/>
          <p:nvPr/>
        </p:nvSpPr>
        <p:spPr bwMode="auto">
          <a:xfrm>
            <a:off x="3882391"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5"/>
          <p:cNvSpPr/>
          <p:nvPr/>
        </p:nvSpPr>
        <p:spPr bwMode="auto">
          <a:xfrm>
            <a:off x="5488306" y="257556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5"/>
          <p:cNvSpPr/>
          <p:nvPr/>
        </p:nvSpPr>
        <p:spPr bwMode="auto">
          <a:xfrm>
            <a:off x="7078980" y="2571750"/>
            <a:ext cx="1455420" cy="1066800"/>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BACC6"/>
          </a:solidFill>
          <a:ln>
            <a:noFill/>
          </a:ln>
        </p:spPr>
        <p:txBody>
          <a:bodyPr vert="horz" wrap="square" lIns="91440" tIns="45720" rIns="91440" bIns="45720" numCol="1" anchor="t" anchorCtr="0" compatLnSpc="1"/>
          <a:lstStyle/>
          <a:p>
            <a:endParaRPr lang="en-US"/>
          </a:p>
        </p:txBody>
      </p:sp>
      <p:grpSp>
        <p:nvGrpSpPr>
          <p:cNvPr id="12" name="Group 11"/>
          <p:cNvGrpSpPr/>
          <p:nvPr/>
        </p:nvGrpSpPr>
        <p:grpSpPr>
          <a:xfrm>
            <a:off x="1164786" y="1619385"/>
            <a:ext cx="497382" cy="480427"/>
            <a:chOff x="5099140" y="1309474"/>
            <a:chExt cx="439257" cy="424283"/>
          </a:xfrm>
          <a:solidFill>
            <a:srgbClr val="45C1A4"/>
          </a:solidFill>
        </p:grpSpPr>
        <p:sp>
          <p:nvSpPr>
            <p:cNvPr id="13" name="Rectangle 18"/>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 name="Rectangle 19"/>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5" name="Rectangle 20"/>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6" name="Rectangle 21"/>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7" name="Rectangle 22"/>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8" name="Rectangle 23"/>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9" name="Rectangle 24"/>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0" name="Rectangle 25"/>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1" name="Rectangle 26"/>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2" name="Rectangle 27"/>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3" name="Rectangle 28"/>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4" name="Freeform 29"/>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 name="Rectangle 30"/>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26" name="Rectangle 31"/>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27" name="Freeform 35"/>
          <p:cNvSpPr>
            <a:spLocks noEditPoints="1"/>
          </p:cNvSpPr>
          <p:nvPr/>
        </p:nvSpPr>
        <p:spPr bwMode="auto">
          <a:xfrm>
            <a:off x="4305433" y="1654056"/>
            <a:ext cx="609336" cy="411084"/>
          </a:xfrm>
          <a:custGeom>
            <a:avLst/>
            <a:gdLst>
              <a:gd name="T0" fmla="*/ 135 w 157"/>
              <a:gd name="T1" fmla="*/ 46 h 106"/>
              <a:gd name="T2" fmla="*/ 136 w 157"/>
              <a:gd name="T3" fmla="*/ 37 h 106"/>
              <a:gd name="T4" fmla="*/ 99 w 157"/>
              <a:gd name="T5" fmla="*/ 0 h 106"/>
              <a:gd name="T6" fmla="*/ 73 w 157"/>
              <a:gd name="T7" fmla="*/ 18 h 106"/>
              <a:gd name="T8" fmla="*/ 45 w 157"/>
              <a:gd name="T9" fmla="*/ 8 h 106"/>
              <a:gd name="T10" fmla="*/ 19 w 157"/>
              <a:gd name="T11" fmla="*/ 39 h 106"/>
              <a:gd name="T12" fmla="*/ 20 w 157"/>
              <a:gd name="T13" fmla="*/ 47 h 106"/>
              <a:gd name="T14" fmla="*/ 0 w 157"/>
              <a:gd name="T15" fmla="*/ 75 h 106"/>
              <a:gd name="T16" fmla="*/ 31 w 157"/>
              <a:gd name="T17" fmla="*/ 106 h 106"/>
              <a:gd name="T18" fmla="*/ 126 w 157"/>
              <a:gd name="T19" fmla="*/ 106 h 106"/>
              <a:gd name="T20" fmla="*/ 157 w 157"/>
              <a:gd name="T21" fmla="*/ 75 h 106"/>
              <a:gd name="T22" fmla="*/ 135 w 157"/>
              <a:gd name="T23" fmla="*/ 46 h 106"/>
              <a:gd name="T24" fmla="*/ 120 w 157"/>
              <a:gd name="T25" fmla="*/ 100 h 106"/>
              <a:gd name="T26" fmla="*/ 79 w 157"/>
              <a:gd name="T27" fmla="*/ 100 h 106"/>
              <a:gd name="T28" fmla="*/ 103 w 157"/>
              <a:gd name="T29" fmla="*/ 75 h 106"/>
              <a:gd name="T30" fmla="*/ 102 w 157"/>
              <a:gd name="T31" fmla="*/ 72 h 106"/>
              <a:gd name="T32" fmla="*/ 92 w 157"/>
              <a:gd name="T33" fmla="*/ 72 h 106"/>
              <a:gd name="T34" fmla="*/ 92 w 157"/>
              <a:gd name="T35" fmla="*/ 68 h 106"/>
              <a:gd name="T36" fmla="*/ 92 w 157"/>
              <a:gd name="T37" fmla="*/ 37 h 106"/>
              <a:gd name="T38" fmla="*/ 90 w 157"/>
              <a:gd name="T39" fmla="*/ 35 h 106"/>
              <a:gd name="T40" fmla="*/ 64 w 157"/>
              <a:gd name="T41" fmla="*/ 35 h 106"/>
              <a:gd name="T42" fmla="*/ 62 w 157"/>
              <a:gd name="T43" fmla="*/ 37 h 106"/>
              <a:gd name="T44" fmla="*/ 62 w 157"/>
              <a:gd name="T45" fmla="*/ 68 h 106"/>
              <a:gd name="T46" fmla="*/ 62 w 157"/>
              <a:gd name="T47" fmla="*/ 73 h 106"/>
              <a:gd name="T48" fmla="*/ 51 w 157"/>
              <a:gd name="T49" fmla="*/ 73 h 106"/>
              <a:gd name="T50" fmla="*/ 50 w 157"/>
              <a:gd name="T51" fmla="*/ 76 h 106"/>
              <a:gd name="T52" fmla="*/ 75 w 157"/>
              <a:gd name="T53" fmla="*/ 100 h 106"/>
              <a:gd name="T54" fmla="*/ 38 w 157"/>
              <a:gd name="T55" fmla="*/ 100 h 106"/>
              <a:gd name="T56" fmla="*/ 11 w 157"/>
              <a:gd name="T57" fmla="*/ 74 h 106"/>
              <a:gd name="T58" fmla="*/ 29 w 157"/>
              <a:gd name="T59" fmla="*/ 50 h 106"/>
              <a:gd name="T60" fmla="*/ 28 w 157"/>
              <a:gd name="T61" fmla="*/ 44 h 106"/>
              <a:gd name="T62" fmla="*/ 50 w 157"/>
              <a:gd name="T63" fmla="*/ 17 h 106"/>
              <a:gd name="T64" fmla="*/ 74 w 157"/>
              <a:gd name="T65" fmla="*/ 29 h 106"/>
              <a:gd name="T66" fmla="*/ 97 w 157"/>
              <a:gd name="T67" fmla="*/ 10 h 106"/>
              <a:gd name="T68" fmla="*/ 128 w 157"/>
              <a:gd name="T69" fmla="*/ 42 h 106"/>
              <a:gd name="T70" fmla="*/ 127 w 157"/>
              <a:gd name="T71" fmla="*/ 49 h 106"/>
              <a:gd name="T72" fmla="*/ 147 w 157"/>
              <a:gd name="T73" fmla="*/ 74 h 106"/>
              <a:gd name="T74" fmla="*/ 120 w 157"/>
              <a:gd name="T75" fmla="*/ 10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6">
                <a:moveTo>
                  <a:pt x="135" y="46"/>
                </a:moveTo>
                <a:cubicBezTo>
                  <a:pt x="136" y="43"/>
                  <a:pt x="136" y="40"/>
                  <a:pt x="136" y="37"/>
                </a:cubicBezTo>
                <a:cubicBezTo>
                  <a:pt x="136" y="16"/>
                  <a:pt x="120" y="0"/>
                  <a:pt x="99" y="0"/>
                </a:cubicBezTo>
                <a:cubicBezTo>
                  <a:pt x="76" y="0"/>
                  <a:pt x="73" y="18"/>
                  <a:pt x="73" y="18"/>
                </a:cubicBezTo>
                <a:cubicBezTo>
                  <a:pt x="73" y="18"/>
                  <a:pt x="63" y="6"/>
                  <a:pt x="45" y="8"/>
                </a:cubicBezTo>
                <a:cubicBezTo>
                  <a:pt x="30" y="11"/>
                  <a:pt x="19" y="25"/>
                  <a:pt x="19" y="39"/>
                </a:cubicBezTo>
                <a:cubicBezTo>
                  <a:pt x="19" y="42"/>
                  <a:pt x="20" y="44"/>
                  <a:pt x="20" y="47"/>
                </a:cubicBezTo>
                <a:cubicBezTo>
                  <a:pt x="9" y="51"/>
                  <a:pt x="0" y="62"/>
                  <a:pt x="0" y="75"/>
                </a:cubicBezTo>
                <a:cubicBezTo>
                  <a:pt x="0" y="92"/>
                  <a:pt x="14" y="106"/>
                  <a:pt x="31" y="106"/>
                </a:cubicBezTo>
                <a:cubicBezTo>
                  <a:pt x="126" y="106"/>
                  <a:pt x="126" y="106"/>
                  <a:pt x="126" y="106"/>
                </a:cubicBezTo>
                <a:cubicBezTo>
                  <a:pt x="143" y="106"/>
                  <a:pt x="157" y="92"/>
                  <a:pt x="157" y="75"/>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0"/>
                  <a:pt x="92" y="68"/>
                </a:cubicBezTo>
                <a:cubicBezTo>
                  <a:pt x="92" y="59"/>
                  <a:pt x="92" y="43"/>
                  <a:pt x="92" y="37"/>
                </a:cubicBezTo>
                <a:cubicBezTo>
                  <a:pt x="92" y="37"/>
                  <a:pt x="92" y="35"/>
                  <a:pt x="90" y="35"/>
                </a:cubicBezTo>
                <a:cubicBezTo>
                  <a:pt x="88" y="35"/>
                  <a:pt x="67" y="35"/>
                  <a:pt x="64" y="35"/>
                </a:cubicBezTo>
                <a:cubicBezTo>
                  <a:pt x="61" y="35"/>
                  <a:pt x="62" y="37"/>
                  <a:pt x="62" y="37"/>
                </a:cubicBezTo>
                <a:cubicBezTo>
                  <a:pt x="62" y="44"/>
                  <a:pt x="62" y="59"/>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8"/>
                  <a:pt x="11" y="74"/>
                </a:cubicBezTo>
                <a:cubicBezTo>
                  <a:pt x="11" y="63"/>
                  <a:pt x="18" y="53"/>
                  <a:pt x="29" y="50"/>
                </a:cubicBezTo>
                <a:cubicBezTo>
                  <a:pt x="28" y="48"/>
                  <a:pt x="28" y="46"/>
                  <a:pt x="28" y="44"/>
                </a:cubicBezTo>
                <a:cubicBezTo>
                  <a:pt x="28" y="31"/>
                  <a:pt x="37" y="19"/>
                  <a:pt x="50" y="17"/>
                </a:cubicBezTo>
                <a:cubicBezTo>
                  <a:pt x="65" y="15"/>
                  <a:pt x="74" y="29"/>
                  <a:pt x="74" y="29"/>
                </a:cubicBezTo>
                <a:cubicBezTo>
                  <a:pt x="74" y="29"/>
                  <a:pt x="77" y="10"/>
                  <a:pt x="97" y="10"/>
                </a:cubicBezTo>
                <a:cubicBezTo>
                  <a:pt x="115" y="10"/>
                  <a:pt x="128" y="24"/>
                  <a:pt x="128" y="42"/>
                </a:cubicBezTo>
                <a:cubicBezTo>
                  <a:pt x="128" y="44"/>
                  <a:pt x="127" y="47"/>
                  <a:pt x="127" y="49"/>
                </a:cubicBezTo>
                <a:cubicBezTo>
                  <a:pt x="138" y="53"/>
                  <a:pt x="147" y="62"/>
                  <a:pt x="147" y="74"/>
                </a:cubicBezTo>
                <a:cubicBezTo>
                  <a:pt x="147" y="88"/>
                  <a:pt x="135" y="100"/>
                  <a:pt x="120" y="100"/>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28" name="Group 27"/>
          <p:cNvGrpSpPr/>
          <p:nvPr/>
        </p:nvGrpSpPr>
        <p:grpSpPr>
          <a:xfrm>
            <a:off x="2768746" y="1581150"/>
            <a:ext cx="493742" cy="556897"/>
            <a:chOff x="5513440" y="1766202"/>
            <a:chExt cx="429274" cy="484183"/>
          </a:xfrm>
          <a:solidFill>
            <a:srgbClr val="45C1A4"/>
          </a:solidFill>
        </p:grpSpPr>
        <p:sp>
          <p:nvSpPr>
            <p:cNvPr id="29"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32" name="Group 31"/>
          <p:cNvGrpSpPr/>
          <p:nvPr/>
        </p:nvGrpSpPr>
        <p:grpSpPr>
          <a:xfrm>
            <a:off x="5946569" y="1588439"/>
            <a:ext cx="500601" cy="542319"/>
            <a:chOff x="6941027" y="4788593"/>
            <a:chExt cx="359392" cy="389342"/>
          </a:xfrm>
          <a:solidFill>
            <a:srgbClr val="45C1A4"/>
          </a:solidFill>
        </p:grpSpPr>
        <p:sp>
          <p:nvSpPr>
            <p:cNvPr id="33" name="Freeform 132"/>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4" name="Freeform 133"/>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5" name="Rectangle 134"/>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
        <p:nvSpPr>
          <p:cNvPr id="36" name="Freeform 12"/>
          <p:cNvSpPr>
            <a:spLocks noEditPoints="1"/>
          </p:cNvSpPr>
          <p:nvPr/>
        </p:nvSpPr>
        <p:spPr bwMode="auto">
          <a:xfrm>
            <a:off x="7391400" y="1594581"/>
            <a:ext cx="538034" cy="530034"/>
          </a:xfrm>
          <a:custGeom>
            <a:avLst/>
            <a:gdLst>
              <a:gd name="T0" fmla="*/ 14 w 113"/>
              <a:gd name="T1" fmla="*/ 13 h 112"/>
              <a:gd name="T2" fmla="*/ 14 w 113"/>
              <a:gd name="T3" fmla="*/ 63 h 112"/>
              <a:gd name="T4" fmla="*/ 49 w 113"/>
              <a:gd name="T5" fmla="*/ 71 h 112"/>
              <a:gd name="T6" fmla="*/ 60 w 113"/>
              <a:gd name="T7" fmla="*/ 82 h 112"/>
              <a:gd name="T8" fmla="*/ 75 w 113"/>
              <a:gd name="T9" fmla="*/ 79 h 112"/>
              <a:gd name="T10" fmla="*/ 75 w 113"/>
              <a:gd name="T11" fmla="*/ 93 h 112"/>
              <a:gd name="T12" fmla="*/ 79 w 113"/>
              <a:gd name="T13" fmla="*/ 97 h 112"/>
              <a:gd name="T14" fmla="*/ 93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8 w 113"/>
              <a:gd name="T29" fmla="*/ 53 h 112"/>
              <a:gd name="T30" fmla="*/ 21 w 113"/>
              <a:gd name="T31" fmla="*/ 20 h 112"/>
              <a:gd name="T32" fmla="*/ 53 w 113"/>
              <a:gd name="T33" fmla="*/ 17 h 112"/>
              <a:gd name="T34" fmla="*/ 18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38" name="Text Box 10"/>
          <p:cNvSpPr txBox="1">
            <a:spLocks noChangeArrowheads="1"/>
          </p:cNvSpPr>
          <p:nvPr/>
        </p:nvSpPr>
        <p:spPr bwMode="auto">
          <a:xfrm>
            <a:off x="717286"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Time Elapse</a:t>
            </a:r>
            <a:endParaRPr lang="en-US" sz="9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39" name="Text Box 10"/>
          <p:cNvSpPr txBox="1">
            <a:spLocks noChangeArrowheads="1"/>
          </p:cNvSpPr>
          <p:nvPr/>
        </p:nvSpPr>
        <p:spPr bwMode="auto">
          <a:xfrm>
            <a:off x="7078980"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Security</a:t>
            </a:r>
            <a:endParaRPr lang="en-US" sz="9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0" name="Text Box 10"/>
          <p:cNvSpPr txBox="1">
            <a:spLocks noChangeArrowheads="1"/>
          </p:cNvSpPr>
          <p:nvPr/>
        </p:nvSpPr>
        <p:spPr bwMode="auto">
          <a:xfrm>
            <a:off x="3911969"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 Mining</a:t>
            </a:r>
            <a:endParaRPr lang="en-US" sz="9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1" name="Text Box 10"/>
          <p:cNvSpPr txBox="1">
            <a:spLocks noChangeArrowheads="1"/>
          </p:cNvSpPr>
          <p:nvPr/>
        </p:nvSpPr>
        <p:spPr bwMode="auto">
          <a:xfrm>
            <a:off x="5503095"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Data Converter</a:t>
            </a:r>
            <a:endParaRPr lang="en-US" sz="9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3" name="Text Box 10"/>
          <p:cNvSpPr txBox="1">
            <a:spLocks noChangeArrowheads="1"/>
          </p:cNvSpPr>
          <p:nvPr/>
        </p:nvSpPr>
        <p:spPr bwMode="auto">
          <a:xfrm>
            <a:off x="2289814" y="2266950"/>
            <a:ext cx="142584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Well Display</a:t>
            </a:r>
            <a:endParaRPr lang="en-US" sz="900"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4" name="Text Box 10"/>
          <p:cNvSpPr txBox="1">
            <a:spLocks noChangeArrowheads="1"/>
          </p:cNvSpPr>
          <p:nvPr/>
        </p:nvSpPr>
        <p:spPr bwMode="auto">
          <a:xfrm>
            <a:off x="745400"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5" name="Text Box 10"/>
          <p:cNvSpPr txBox="1">
            <a:spLocks noChangeArrowheads="1"/>
          </p:cNvSpPr>
          <p:nvPr/>
        </p:nvSpPr>
        <p:spPr bwMode="auto">
          <a:xfrm>
            <a:off x="2332716"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6" name="Text Box 10"/>
          <p:cNvSpPr txBox="1">
            <a:spLocks noChangeArrowheads="1"/>
          </p:cNvSpPr>
          <p:nvPr/>
        </p:nvSpPr>
        <p:spPr bwMode="auto">
          <a:xfrm>
            <a:off x="3940082"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7" name="Text Box 10"/>
          <p:cNvSpPr txBox="1">
            <a:spLocks noChangeArrowheads="1"/>
          </p:cNvSpPr>
          <p:nvPr/>
        </p:nvSpPr>
        <p:spPr bwMode="auto">
          <a:xfrm>
            <a:off x="5526849"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8" name="Text Box 10"/>
          <p:cNvSpPr txBox="1">
            <a:spLocks noChangeArrowheads="1"/>
          </p:cNvSpPr>
          <p:nvPr/>
        </p:nvSpPr>
        <p:spPr bwMode="auto">
          <a:xfrm>
            <a:off x="7136671" y="2881859"/>
            <a:ext cx="1340037" cy="692497"/>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a:t>
            </a:r>
            <a:endParaRPr lang="en-US" sz="1000" smtClean="0">
              <a:solidFill>
                <a:schemeClr val="bg1"/>
              </a:solidFill>
              <a:latin typeface="Open Sans" panose="020B0606030504020204" pitchFamily="34" charset="0"/>
              <a:ea typeface="Open Sans" panose="020B0606030504020204" pitchFamily="34" charset="0"/>
              <a:cs typeface="Open Sans" panose="020B0606030504020204" pitchFamily="34" charset="0"/>
            </a:endParaRPr>
          </a:p>
        </p:txBody>
      </p:sp>
      <p:sp>
        <p:nvSpPr>
          <p:cNvPr id="49" name="Text Box 10"/>
          <p:cNvSpPr txBox="1">
            <a:spLocks noChangeArrowheads="1"/>
          </p:cNvSpPr>
          <p:nvPr/>
        </p:nvSpPr>
        <p:spPr bwMode="auto">
          <a:xfrm>
            <a:off x="60960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Special Area</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a:t>
            </a:r>
          </a:p>
        </p:txBody>
      </p:sp>
      <p:sp>
        <p:nvSpPr>
          <p:cNvPr id="50" name="Text Box 10"/>
          <p:cNvSpPr txBox="1">
            <a:spLocks noChangeArrowheads="1"/>
          </p:cNvSpPr>
          <p:nvPr/>
        </p:nvSpPr>
        <p:spPr bwMode="auto">
          <a:xfrm>
            <a:off x="4621840" y="3943350"/>
            <a:ext cx="3912560" cy="884858"/>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Special Condition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leo magna, sit amet. Nullam eu tempor purus. Nunc a leo magna, sit amet crisus. </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250" fill="hold"/>
                                        <p:tgtEl>
                                          <p:spTgt spid="12"/>
                                        </p:tgtEl>
                                        <p:attrNameLst>
                                          <p:attrName>ppt_x</p:attrName>
                                        </p:attrNameLst>
                                      </p:cBhvr>
                                      <p:tavLst>
                                        <p:tav tm="0">
                                          <p:val>
                                            <p:strVal val="#ppt_x"/>
                                          </p:val>
                                        </p:tav>
                                        <p:tav tm="100000">
                                          <p:val>
                                            <p:strVal val="#ppt_x"/>
                                          </p:val>
                                        </p:tav>
                                      </p:tavLst>
                                    </p:anim>
                                    <p:anim calcmode="lin" valueType="num">
                                      <p:cBhvr additive="base">
                                        <p:cTn id="42" dur="250" fill="hold"/>
                                        <p:tgtEl>
                                          <p:spTgt spid="12"/>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250" fill="hold"/>
                                        <p:tgtEl>
                                          <p:spTgt spid="38"/>
                                        </p:tgtEl>
                                        <p:attrNameLst>
                                          <p:attrName>ppt_x</p:attrName>
                                        </p:attrNameLst>
                                      </p:cBhvr>
                                      <p:tavLst>
                                        <p:tav tm="0">
                                          <p:val>
                                            <p:strVal val="#ppt_x"/>
                                          </p:val>
                                        </p:tav>
                                        <p:tav tm="100000">
                                          <p:val>
                                            <p:strVal val="#ppt_x"/>
                                          </p:val>
                                        </p:tav>
                                      </p:tavLst>
                                    </p:anim>
                                    <p:anim calcmode="lin" valueType="num">
                                      <p:cBhvr additive="base">
                                        <p:cTn id="47" dur="250" fill="hold"/>
                                        <p:tgtEl>
                                          <p:spTgt spid="38"/>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250" fill="hold"/>
                                        <p:tgtEl>
                                          <p:spTgt spid="7"/>
                                        </p:tgtEl>
                                        <p:attrNameLst>
                                          <p:attrName>ppt_x</p:attrName>
                                        </p:attrNameLst>
                                      </p:cBhvr>
                                      <p:tavLst>
                                        <p:tav tm="0">
                                          <p:val>
                                            <p:strVal val="#ppt_x"/>
                                          </p:val>
                                        </p:tav>
                                        <p:tav tm="100000">
                                          <p:val>
                                            <p:strVal val="#ppt_x"/>
                                          </p:val>
                                        </p:tav>
                                      </p:tavLst>
                                    </p:anim>
                                    <p:anim calcmode="lin" valueType="num">
                                      <p:cBhvr additive="base">
                                        <p:cTn id="52" dur="250" fill="hold"/>
                                        <p:tgtEl>
                                          <p:spTgt spid="7"/>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250" fill="hold"/>
                                        <p:tgtEl>
                                          <p:spTgt spid="44"/>
                                        </p:tgtEl>
                                        <p:attrNameLst>
                                          <p:attrName>ppt_x</p:attrName>
                                        </p:attrNameLst>
                                      </p:cBhvr>
                                      <p:tavLst>
                                        <p:tav tm="0">
                                          <p:val>
                                            <p:strVal val="#ppt_x"/>
                                          </p:val>
                                        </p:tav>
                                        <p:tav tm="100000">
                                          <p:val>
                                            <p:strVal val="#ppt_x"/>
                                          </p:val>
                                        </p:tav>
                                      </p:tavLst>
                                    </p:anim>
                                    <p:anim calcmode="lin" valueType="num">
                                      <p:cBhvr additive="base">
                                        <p:cTn id="57" dur="25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additive="base">
                                        <p:cTn id="61" dur="250" fill="hold"/>
                                        <p:tgtEl>
                                          <p:spTgt spid="28"/>
                                        </p:tgtEl>
                                        <p:attrNameLst>
                                          <p:attrName>ppt_x</p:attrName>
                                        </p:attrNameLst>
                                      </p:cBhvr>
                                      <p:tavLst>
                                        <p:tav tm="0">
                                          <p:val>
                                            <p:strVal val="#ppt_x"/>
                                          </p:val>
                                        </p:tav>
                                        <p:tav tm="100000">
                                          <p:val>
                                            <p:strVal val="#ppt_x"/>
                                          </p:val>
                                        </p:tav>
                                      </p:tavLst>
                                    </p:anim>
                                    <p:anim calcmode="lin" valueType="num">
                                      <p:cBhvr additive="base">
                                        <p:cTn id="62" dur="250" fill="hold"/>
                                        <p:tgtEl>
                                          <p:spTgt spid="28"/>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43"/>
                                        </p:tgtEl>
                                        <p:attrNameLst>
                                          <p:attrName>style.visibility</p:attrName>
                                        </p:attrNameLst>
                                      </p:cBhvr>
                                      <p:to>
                                        <p:strVal val="visible"/>
                                      </p:to>
                                    </p:set>
                                    <p:anim calcmode="lin" valueType="num">
                                      <p:cBhvr additive="base">
                                        <p:cTn id="66" dur="250" fill="hold"/>
                                        <p:tgtEl>
                                          <p:spTgt spid="43"/>
                                        </p:tgtEl>
                                        <p:attrNameLst>
                                          <p:attrName>ppt_x</p:attrName>
                                        </p:attrNameLst>
                                      </p:cBhvr>
                                      <p:tavLst>
                                        <p:tav tm="0">
                                          <p:val>
                                            <p:strVal val="#ppt_x"/>
                                          </p:val>
                                        </p:tav>
                                        <p:tav tm="100000">
                                          <p:val>
                                            <p:strVal val="#ppt_x"/>
                                          </p:val>
                                        </p:tav>
                                      </p:tavLst>
                                    </p:anim>
                                    <p:anim calcmode="lin" valueType="num">
                                      <p:cBhvr additive="base">
                                        <p:cTn id="67" dur="250" fill="hold"/>
                                        <p:tgtEl>
                                          <p:spTgt spid="43"/>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250" fill="hold"/>
                                        <p:tgtEl>
                                          <p:spTgt spid="8"/>
                                        </p:tgtEl>
                                        <p:attrNameLst>
                                          <p:attrName>ppt_x</p:attrName>
                                        </p:attrNameLst>
                                      </p:cBhvr>
                                      <p:tavLst>
                                        <p:tav tm="0">
                                          <p:val>
                                            <p:strVal val="#ppt_x"/>
                                          </p:val>
                                        </p:tav>
                                        <p:tav tm="100000">
                                          <p:val>
                                            <p:strVal val="#ppt_x"/>
                                          </p:val>
                                        </p:tav>
                                      </p:tavLst>
                                    </p:anim>
                                    <p:anim calcmode="lin" valueType="num">
                                      <p:cBhvr additive="base">
                                        <p:cTn id="72" dur="250" fill="hold"/>
                                        <p:tgtEl>
                                          <p:spTgt spid="8"/>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45"/>
                                        </p:tgtEl>
                                        <p:attrNameLst>
                                          <p:attrName>style.visibility</p:attrName>
                                        </p:attrNameLst>
                                      </p:cBhvr>
                                      <p:to>
                                        <p:strVal val="visible"/>
                                      </p:to>
                                    </p:set>
                                    <p:anim calcmode="lin" valueType="num">
                                      <p:cBhvr additive="base">
                                        <p:cTn id="76" dur="250" fill="hold"/>
                                        <p:tgtEl>
                                          <p:spTgt spid="45"/>
                                        </p:tgtEl>
                                        <p:attrNameLst>
                                          <p:attrName>ppt_x</p:attrName>
                                        </p:attrNameLst>
                                      </p:cBhvr>
                                      <p:tavLst>
                                        <p:tav tm="0">
                                          <p:val>
                                            <p:strVal val="#ppt_x"/>
                                          </p:val>
                                        </p:tav>
                                        <p:tav tm="100000">
                                          <p:val>
                                            <p:strVal val="#ppt_x"/>
                                          </p:val>
                                        </p:tav>
                                      </p:tavLst>
                                    </p:anim>
                                    <p:anim calcmode="lin" valueType="num">
                                      <p:cBhvr additive="base">
                                        <p:cTn id="77" dur="250" fill="hold"/>
                                        <p:tgtEl>
                                          <p:spTgt spid="45"/>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additive="base">
                                        <p:cTn id="81" dur="250" fill="hold"/>
                                        <p:tgtEl>
                                          <p:spTgt spid="27"/>
                                        </p:tgtEl>
                                        <p:attrNameLst>
                                          <p:attrName>ppt_x</p:attrName>
                                        </p:attrNameLst>
                                      </p:cBhvr>
                                      <p:tavLst>
                                        <p:tav tm="0">
                                          <p:val>
                                            <p:strVal val="#ppt_x"/>
                                          </p:val>
                                        </p:tav>
                                        <p:tav tm="100000">
                                          <p:val>
                                            <p:strVal val="#ppt_x"/>
                                          </p:val>
                                        </p:tav>
                                      </p:tavLst>
                                    </p:anim>
                                    <p:anim calcmode="lin" valueType="num">
                                      <p:cBhvr additive="base">
                                        <p:cTn id="82" dur="250" fill="hold"/>
                                        <p:tgtEl>
                                          <p:spTgt spid="27"/>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40"/>
                                        </p:tgtEl>
                                        <p:attrNameLst>
                                          <p:attrName>style.visibility</p:attrName>
                                        </p:attrNameLst>
                                      </p:cBhvr>
                                      <p:to>
                                        <p:strVal val="visible"/>
                                      </p:to>
                                    </p:set>
                                    <p:anim calcmode="lin" valueType="num">
                                      <p:cBhvr additive="base">
                                        <p:cTn id="86" dur="250" fill="hold"/>
                                        <p:tgtEl>
                                          <p:spTgt spid="40"/>
                                        </p:tgtEl>
                                        <p:attrNameLst>
                                          <p:attrName>ppt_x</p:attrName>
                                        </p:attrNameLst>
                                      </p:cBhvr>
                                      <p:tavLst>
                                        <p:tav tm="0">
                                          <p:val>
                                            <p:strVal val="#ppt_x"/>
                                          </p:val>
                                        </p:tav>
                                        <p:tav tm="100000">
                                          <p:val>
                                            <p:strVal val="#ppt_x"/>
                                          </p:val>
                                        </p:tav>
                                      </p:tavLst>
                                    </p:anim>
                                    <p:anim calcmode="lin" valueType="num">
                                      <p:cBhvr additive="base">
                                        <p:cTn id="87" dur="250" fill="hold"/>
                                        <p:tgtEl>
                                          <p:spTgt spid="40"/>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250" fill="hold"/>
                                        <p:tgtEl>
                                          <p:spTgt spid="9"/>
                                        </p:tgtEl>
                                        <p:attrNameLst>
                                          <p:attrName>ppt_x</p:attrName>
                                        </p:attrNameLst>
                                      </p:cBhvr>
                                      <p:tavLst>
                                        <p:tav tm="0">
                                          <p:val>
                                            <p:strVal val="#ppt_x"/>
                                          </p:val>
                                        </p:tav>
                                        <p:tav tm="100000">
                                          <p:val>
                                            <p:strVal val="#ppt_x"/>
                                          </p:val>
                                        </p:tav>
                                      </p:tavLst>
                                    </p:anim>
                                    <p:anim calcmode="lin" valueType="num">
                                      <p:cBhvr additive="base">
                                        <p:cTn id="92" dur="250" fill="hold"/>
                                        <p:tgtEl>
                                          <p:spTgt spid="9"/>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46"/>
                                        </p:tgtEl>
                                        <p:attrNameLst>
                                          <p:attrName>style.visibility</p:attrName>
                                        </p:attrNameLst>
                                      </p:cBhvr>
                                      <p:to>
                                        <p:strVal val="visible"/>
                                      </p:to>
                                    </p:set>
                                    <p:anim calcmode="lin" valueType="num">
                                      <p:cBhvr additive="base">
                                        <p:cTn id="96" dur="250" fill="hold"/>
                                        <p:tgtEl>
                                          <p:spTgt spid="46"/>
                                        </p:tgtEl>
                                        <p:attrNameLst>
                                          <p:attrName>ppt_x</p:attrName>
                                        </p:attrNameLst>
                                      </p:cBhvr>
                                      <p:tavLst>
                                        <p:tav tm="0">
                                          <p:val>
                                            <p:strVal val="#ppt_x"/>
                                          </p:val>
                                        </p:tav>
                                        <p:tav tm="100000">
                                          <p:val>
                                            <p:strVal val="#ppt_x"/>
                                          </p:val>
                                        </p:tav>
                                      </p:tavLst>
                                    </p:anim>
                                    <p:anim calcmode="lin" valueType="num">
                                      <p:cBhvr additive="base">
                                        <p:cTn id="97" dur="250" fill="hold"/>
                                        <p:tgtEl>
                                          <p:spTgt spid="4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32"/>
                                        </p:tgtEl>
                                        <p:attrNameLst>
                                          <p:attrName>style.visibility</p:attrName>
                                        </p:attrNameLst>
                                      </p:cBhvr>
                                      <p:to>
                                        <p:strVal val="visible"/>
                                      </p:to>
                                    </p:set>
                                    <p:anim calcmode="lin" valueType="num">
                                      <p:cBhvr additive="base">
                                        <p:cTn id="101" dur="250" fill="hold"/>
                                        <p:tgtEl>
                                          <p:spTgt spid="32"/>
                                        </p:tgtEl>
                                        <p:attrNameLst>
                                          <p:attrName>ppt_x</p:attrName>
                                        </p:attrNameLst>
                                      </p:cBhvr>
                                      <p:tavLst>
                                        <p:tav tm="0">
                                          <p:val>
                                            <p:strVal val="#ppt_x"/>
                                          </p:val>
                                        </p:tav>
                                        <p:tav tm="100000">
                                          <p:val>
                                            <p:strVal val="#ppt_x"/>
                                          </p:val>
                                        </p:tav>
                                      </p:tavLst>
                                    </p:anim>
                                    <p:anim calcmode="lin" valueType="num">
                                      <p:cBhvr additive="base">
                                        <p:cTn id="102" dur="250" fill="hold"/>
                                        <p:tgtEl>
                                          <p:spTgt spid="32"/>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 calcmode="lin" valueType="num">
                                      <p:cBhvr additive="base">
                                        <p:cTn id="106" dur="250" fill="hold"/>
                                        <p:tgtEl>
                                          <p:spTgt spid="41"/>
                                        </p:tgtEl>
                                        <p:attrNameLst>
                                          <p:attrName>ppt_x</p:attrName>
                                        </p:attrNameLst>
                                      </p:cBhvr>
                                      <p:tavLst>
                                        <p:tav tm="0">
                                          <p:val>
                                            <p:strVal val="#ppt_x"/>
                                          </p:val>
                                        </p:tav>
                                        <p:tav tm="100000">
                                          <p:val>
                                            <p:strVal val="#ppt_x"/>
                                          </p:val>
                                        </p:tav>
                                      </p:tavLst>
                                    </p:anim>
                                    <p:anim calcmode="lin" valueType="num">
                                      <p:cBhvr additive="base">
                                        <p:cTn id="107" dur="250" fill="hold"/>
                                        <p:tgtEl>
                                          <p:spTgt spid="4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10"/>
                                        </p:tgtEl>
                                        <p:attrNameLst>
                                          <p:attrName>style.visibility</p:attrName>
                                        </p:attrNameLst>
                                      </p:cBhvr>
                                      <p:to>
                                        <p:strVal val="visible"/>
                                      </p:to>
                                    </p:set>
                                    <p:anim calcmode="lin" valueType="num">
                                      <p:cBhvr additive="base">
                                        <p:cTn id="111" dur="250" fill="hold"/>
                                        <p:tgtEl>
                                          <p:spTgt spid="10"/>
                                        </p:tgtEl>
                                        <p:attrNameLst>
                                          <p:attrName>ppt_x</p:attrName>
                                        </p:attrNameLst>
                                      </p:cBhvr>
                                      <p:tavLst>
                                        <p:tav tm="0">
                                          <p:val>
                                            <p:strVal val="#ppt_x"/>
                                          </p:val>
                                        </p:tav>
                                        <p:tav tm="100000">
                                          <p:val>
                                            <p:strVal val="#ppt_x"/>
                                          </p:val>
                                        </p:tav>
                                      </p:tavLst>
                                    </p:anim>
                                    <p:anim calcmode="lin" valueType="num">
                                      <p:cBhvr additive="base">
                                        <p:cTn id="112" dur="250" fill="hold"/>
                                        <p:tgtEl>
                                          <p:spTgt spid="10"/>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47"/>
                                        </p:tgtEl>
                                        <p:attrNameLst>
                                          <p:attrName>style.visibility</p:attrName>
                                        </p:attrNameLst>
                                      </p:cBhvr>
                                      <p:to>
                                        <p:strVal val="visible"/>
                                      </p:to>
                                    </p:set>
                                    <p:anim calcmode="lin" valueType="num">
                                      <p:cBhvr additive="base">
                                        <p:cTn id="116" dur="250" fill="hold"/>
                                        <p:tgtEl>
                                          <p:spTgt spid="47"/>
                                        </p:tgtEl>
                                        <p:attrNameLst>
                                          <p:attrName>ppt_x</p:attrName>
                                        </p:attrNameLst>
                                      </p:cBhvr>
                                      <p:tavLst>
                                        <p:tav tm="0">
                                          <p:val>
                                            <p:strVal val="#ppt_x"/>
                                          </p:val>
                                        </p:tav>
                                        <p:tav tm="100000">
                                          <p:val>
                                            <p:strVal val="#ppt_x"/>
                                          </p:val>
                                        </p:tav>
                                      </p:tavLst>
                                    </p:anim>
                                    <p:anim calcmode="lin" valueType="num">
                                      <p:cBhvr additive="base">
                                        <p:cTn id="117" dur="250" fill="hold"/>
                                        <p:tgtEl>
                                          <p:spTgt spid="4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6"/>
                                        </p:tgtEl>
                                        <p:attrNameLst>
                                          <p:attrName>style.visibility</p:attrName>
                                        </p:attrNameLst>
                                      </p:cBhvr>
                                      <p:to>
                                        <p:strVal val="visible"/>
                                      </p:to>
                                    </p:set>
                                    <p:anim calcmode="lin" valueType="num">
                                      <p:cBhvr additive="base">
                                        <p:cTn id="121" dur="250" fill="hold"/>
                                        <p:tgtEl>
                                          <p:spTgt spid="36"/>
                                        </p:tgtEl>
                                        <p:attrNameLst>
                                          <p:attrName>ppt_x</p:attrName>
                                        </p:attrNameLst>
                                      </p:cBhvr>
                                      <p:tavLst>
                                        <p:tav tm="0">
                                          <p:val>
                                            <p:strVal val="#ppt_x"/>
                                          </p:val>
                                        </p:tav>
                                        <p:tav tm="100000">
                                          <p:val>
                                            <p:strVal val="#ppt_x"/>
                                          </p:val>
                                        </p:tav>
                                      </p:tavLst>
                                    </p:anim>
                                    <p:anim calcmode="lin" valueType="num">
                                      <p:cBhvr additive="base">
                                        <p:cTn id="122" dur="250" fill="hold"/>
                                        <p:tgtEl>
                                          <p:spTgt spid="36"/>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39"/>
                                        </p:tgtEl>
                                        <p:attrNameLst>
                                          <p:attrName>style.visibility</p:attrName>
                                        </p:attrNameLst>
                                      </p:cBhvr>
                                      <p:to>
                                        <p:strVal val="visible"/>
                                      </p:to>
                                    </p:set>
                                    <p:anim calcmode="lin" valueType="num">
                                      <p:cBhvr additive="base">
                                        <p:cTn id="126" dur="250" fill="hold"/>
                                        <p:tgtEl>
                                          <p:spTgt spid="39"/>
                                        </p:tgtEl>
                                        <p:attrNameLst>
                                          <p:attrName>ppt_x</p:attrName>
                                        </p:attrNameLst>
                                      </p:cBhvr>
                                      <p:tavLst>
                                        <p:tav tm="0">
                                          <p:val>
                                            <p:strVal val="#ppt_x"/>
                                          </p:val>
                                        </p:tav>
                                        <p:tav tm="100000">
                                          <p:val>
                                            <p:strVal val="#ppt_x"/>
                                          </p:val>
                                        </p:tav>
                                      </p:tavLst>
                                    </p:anim>
                                    <p:anim calcmode="lin" valueType="num">
                                      <p:cBhvr additive="base">
                                        <p:cTn id="127" dur="250" fill="hold"/>
                                        <p:tgtEl>
                                          <p:spTgt spid="3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grpId="0" nodeType="afterEffect">
                                  <p:stCondLst>
                                    <p:cond delay="0"/>
                                  </p:stCondLst>
                                  <p:childTnLst>
                                    <p:set>
                                      <p:cBhvr>
                                        <p:cTn id="130" dur="1" fill="hold">
                                          <p:stCondLst>
                                            <p:cond delay="0"/>
                                          </p:stCondLst>
                                        </p:cTn>
                                        <p:tgtEl>
                                          <p:spTgt spid="11"/>
                                        </p:tgtEl>
                                        <p:attrNameLst>
                                          <p:attrName>style.visibility</p:attrName>
                                        </p:attrNameLst>
                                      </p:cBhvr>
                                      <p:to>
                                        <p:strVal val="visible"/>
                                      </p:to>
                                    </p:set>
                                    <p:anim calcmode="lin" valueType="num">
                                      <p:cBhvr additive="base">
                                        <p:cTn id="131" dur="250" fill="hold"/>
                                        <p:tgtEl>
                                          <p:spTgt spid="11"/>
                                        </p:tgtEl>
                                        <p:attrNameLst>
                                          <p:attrName>ppt_x</p:attrName>
                                        </p:attrNameLst>
                                      </p:cBhvr>
                                      <p:tavLst>
                                        <p:tav tm="0">
                                          <p:val>
                                            <p:strVal val="#ppt_x"/>
                                          </p:val>
                                        </p:tav>
                                        <p:tav tm="100000">
                                          <p:val>
                                            <p:strVal val="#ppt_x"/>
                                          </p:val>
                                        </p:tav>
                                      </p:tavLst>
                                    </p:anim>
                                    <p:anim calcmode="lin" valueType="num">
                                      <p:cBhvr additive="base">
                                        <p:cTn id="132" dur="250" fill="hold"/>
                                        <p:tgtEl>
                                          <p:spTgt spid="11"/>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48"/>
                                        </p:tgtEl>
                                        <p:attrNameLst>
                                          <p:attrName>style.visibility</p:attrName>
                                        </p:attrNameLst>
                                      </p:cBhvr>
                                      <p:to>
                                        <p:strVal val="visible"/>
                                      </p:to>
                                    </p:set>
                                    <p:anim calcmode="lin" valueType="num">
                                      <p:cBhvr additive="base">
                                        <p:cTn id="136" dur="250" fill="hold"/>
                                        <p:tgtEl>
                                          <p:spTgt spid="48"/>
                                        </p:tgtEl>
                                        <p:attrNameLst>
                                          <p:attrName>ppt_x</p:attrName>
                                        </p:attrNameLst>
                                      </p:cBhvr>
                                      <p:tavLst>
                                        <p:tav tm="0">
                                          <p:val>
                                            <p:strVal val="#ppt_x"/>
                                          </p:val>
                                        </p:tav>
                                        <p:tav tm="100000">
                                          <p:val>
                                            <p:strVal val="#ppt_x"/>
                                          </p:val>
                                        </p:tav>
                                      </p:tavLst>
                                    </p:anim>
                                    <p:anim calcmode="lin" valueType="num">
                                      <p:cBhvr additive="base">
                                        <p:cTn id="137" dur="250" fill="hold"/>
                                        <p:tgtEl>
                                          <p:spTgt spid="48"/>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49"/>
                                        </p:tgtEl>
                                        <p:attrNameLst>
                                          <p:attrName>style.visibility</p:attrName>
                                        </p:attrNameLst>
                                      </p:cBhvr>
                                      <p:to>
                                        <p:strVal val="visible"/>
                                      </p:to>
                                    </p:set>
                                    <p:anim calcmode="lin" valueType="num">
                                      <p:cBhvr additive="base">
                                        <p:cTn id="141" dur="250" fill="hold"/>
                                        <p:tgtEl>
                                          <p:spTgt spid="49"/>
                                        </p:tgtEl>
                                        <p:attrNameLst>
                                          <p:attrName>ppt_x</p:attrName>
                                        </p:attrNameLst>
                                      </p:cBhvr>
                                      <p:tavLst>
                                        <p:tav tm="0">
                                          <p:val>
                                            <p:strVal val="#ppt_x"/>
                                          </p:val>
                                        </p:tav>
                                        <p:tav tm="100000">
                                          <p:val>
                                            <p:strVal val="#ppt_x"/>
                                          </p:val>
                                        </p:tav>
                                      </p:tavLst>
                                    </p:anim>
                                    <p:anim calcmode="lin" valueType="num">
                                      <p:cBhvr additive="base">
                                        <p:cTn id="142" dur="250" fill="hold"/>
                                        <p:tgtEl>
                                          <p:spTgt spid="49"/>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50"/>
                                        </p:tgtEl>
                                        <p:attrNameLst>
                                          <p:attrName>style.visibility</p:attrName>
                                        </p:attrNameLst>
                                      </p:cBhvr>
                                      <p:to>
                                        <p:strVal val="visible"/>
                                      </p:to>
                                    </p:set>
                                    <p:anim calcmode="lin" valueType="num">
                                      <p:cBhvr additive="base">
                                        <p:cTn id="146" dur="250" fill="hold"/>
                                        <p:tgtEl>
                                          <p:spTgt spid="50"/>
                                        </p:tgtEl>
                                        <p:attrNameLst>
                                          <p:attrName>ppt_x</p:attrName>
                                        </p:attrNameLst>
                                      </p:cBhvr>
                                      <p:tavLst>
                                        <p:tav tm="0">
                                          <p:val>
                                            <p:strVal val="#ppt_x"/>
                                          </p:val>
                                        </p:tav>
                                        <p:tav tm="100000">
                                          <p:val>
                                            <p:strVal val="#ppt_x"/>
                                          </p:val>
                                        </p:tav>
                                      </p:tavLst>
                                    </p:anim>
                                    <p:anim calcmode="lin" valueType="num">
                                      <p:cBhvr additive="base">
                                        <p:cTn id="147" dur="25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animBg="1"/>
      <p:bldP spid="8" grpId="0" animBg="1"/>
      <p:bldP spid="9" grpId="0" animBg="1"/>
      <p:bldP spid="10" grpId="0" animBg="1"/>
      <p:bldP spid="11" grpId="0" animBg="1"/>
      <p:bldP spid="27" grpId="0" animBg="1"/>
      <p:bldP spid="36" grpId="0" animBg="1"/>
      <p:bldP spid="38" grpId="0"/>
      <p:bldP spid="39" grpId="0"/>
      <p:bldP spid="40" grpId="0"/>
      <p:bldP spid="41" grpId="0"/>
      <p:bldP spid="43" grpId="0"/>
      <p:bldP spid="44" grpId="0"/>
      <p:bldP spid="45" grpId="0"/>
      <p:bldP spid="46" grpId="0"/>
      <p:bldP spid="47" grpId="0"/>
      <p:bldP spid="48" grpId="0"/>
      <p:bldP spid="49" grpId="0"/>
      <p:bldP spid="5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Distributing</a:t>
            </a:r>
          </a:p>
        </p:txBody>
      </p:sp>
      <p:sp>
        <p:nvSpPr>
          <p:cNvPr id="3" name="Text Box 7"/>
          <p:cNvSpPr txBox="1">
            <a:spLocks noChangeArrowheads="1"/>
          </p:cNvSpPr>
          <p:nvPr/>
        </p:nvSpPr>
        <p:spPr bwMode="auto">
          <a:xfrm>
            <a:off x="553817"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pSp>
        <p:nvGrpSpPr>
          <p:cNvPr id="4" name="Group 3"/>
          <p:cNvGrpSpPr/>
          <p:nvPr/>
        </p:nvGrpSpPr>
        <p:grpSpPr>
          <a:xfrm>
            <a:off x="774273" y="3145321"/>
            <a:ext cx="7823700" cy="1560029"/>
            <a:chOff x="774273" y="3145321"/>
            <a:chExt cx="7823700" cy="1560029"/>
          </a:xfrm>
        </p:grpSpPr>
        <p:grpSp>
          <p:nvGrpSpPr>
            <p:cNvPr id="5" name="Group 4"/>
            <p:cNvGrpSpPr/>
            <p:nvPr/>
          </p:nvGrpSpPr>
          <p:grpSpPr>
            <a:xfrm>
              <a:off x="774273" y="4208962"/>
              <a:ext cx="1401958" cy="447873"/>
              <a:chOff x="2193925" y="3784600"/>
              <a:chExt cx="1182688" cy="377825"/>
            </a:xfrm>
            <a:solidFill>
              <a:schemeClr val="tx1">
                <a:lumMod val="65000"/>
                <a:lumOff val="35000"/>
              </a:schemeClr>
            </a:solidFill>
          </p:grpSpPr>
          <p:sp>
            <p:nvSpPr>
              <p:cNvPr id="18" name="Oval 11"/>
              <p:cNvSpPr>
                <a:spLocks noChangeArrowheads="1"/>
              </p:cNvSpPr>
              <p:nvPr/>
            </p:nvSpPr>
            <p:spPr bwMode="auto">
              <a:xfrm>
                <a:off x="270827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2"/>
              <p:cNvSpPr>
                <a:spLocks noEditPoints="1"/>
              </p:cNvSpPr>
              <p:nvPr/>
            </p:nvSpPr>
            <p:spPr bwMode="auto">
              <a:xfrm>
                <a:off x="260350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Oval 13"/>
              <p:cNvSpPr>
                <a:spLocks noChangeArrowheads="1"/>
              </p:cNvSpPr>
              <p:nvPr/>
            </p:nvSpPr>
            <p:spPr bwMode="auto">
              <a:xfrm>
                <a:off x="310673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 name="Freeform 14"/>
              <p:cNvSpPr>
                <a:spLocks noEditPoints="1"/>
              </p:cNvSpPr>
              <p:nvPr/>
            </p:nvSpPr>
            <p:spPr bwMode="auto">
              <a:xfrm>
                <a:off x="3001963" y="3784600"/>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 name="Oval 15"/>
              <p:cNvSpPr>
                <a:spLocks noChangeArrowheads="1"/>
              </p:cNvSpPr>
              <p:nvPr/>
            </p:nvSpPr>
            <p:spPr bwMode="auto">
              <a:xfrm>
                <a:off x="2303463"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 name="Freeform 16"/>
              <p:cNvSpPr>
                <a:spLocks noEditPoints="1"/>
              </p:cNvSpPr>
              <p:nvPr/>
            </p:nvSpPr>
            <p:spPr bwMode="auto">
              <a:xfrm>
                <a:off x="2193925"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 name="Group 6"/>
            <p:cNvGrpSpPr/>
            <p:nvPr/>
          </p:nvGrpSpPr>
          <p:grpSpPr>
            <a:xfrm>
              <a:off x="6352958" y="3145321"/>
              <a:ext cx="2245015" cy="1560029"/>
              <a:chOff x="5256213" y="2846388"/>
              <a:chExt cx="1893888" cy="1316037"/>
            </a:xfrm>
            <a:solidFill>
              <a:schemeClr val="tx1">
                <a:lumMod val="65000"/>
                <a:lumOff val="35000"/>
              </a:schemeClr>
            </a:solidFill>
          </p:grpSpPr>
          <p:sp>
            <p:nvSpPr>
              <p:cNvPr id="8" name="Freeform 5"/>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6"/>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7"/>
              <p:cNvSpPr>
                <a:spLocks noChangeArrowheads="1"/>
              </p:cNvSpPr>
              <p:nvPr/>
            </p:nvSpPr>
            <p:spPr bwMode="auto">
              <a:xfrm>
                <a:off x="6592888"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Oval 8"/>
              <p:cNvSpPr>
                <a:spLocks noChangeArrowheads="1"/>
              </p:cNvSpPr>
              <p:nvPr/>
            </p:nvSpPr>
            <p:spPr bwMode="auto">
              <a:xfrm>
                <a:off x="5399088" y="3894138"/>
                <a:ext cx="160338"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9"/>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0"/>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Oval 17"/>
              <p:cNvSpPr>
                <a:spLocks noChangeArrowheads="1"/>
              </p:cNvSpPr>
              <p:nvPr/>
            </p:nvSpPr>
            <p:spPr bwMode="auto">
              <a:xfrm>
                <a:off x="5800725" y="3894138"/>
                <a:ext cx="165100" cy="1651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8"/>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9"/>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21"/>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sp>
        <p:nvSpPr>
          <p:cNvPr id="25" name="Rounded Rectangle 24"/>
          <p:cNvSpPr/>
          <p:nvPr/>
        </p:nvSpPr>
        <p:spPr>
          <a:xfrm>
            <a:off x="2590799" y="1640359"/>
            <a:ext cx="1834573" cy="871482"/>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p:cNvSpPr txBox="1">
            <a:spLocks noChangeArrowheads="1"/>
          </p:cNvSpPr>
          <p:nvPr/>
        </p:nvSpPr>
        <p:spPr bwMode="auto">
          <a:xfrm>
            <a:off x="2631785" y="1611594"/>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Asia</a:t>
            </a:r>
          </a:p>
          <a:p>
            <a:pP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risus.</a:t>
            </a:r>
          </a:p>
        </p:txBody>
      </p:sp>
      <p:sp>
        <p:nvSpPr>
          <p:cNvPr id="26" name="Rounded Rectangle 25"/>
          <p:cNvSpPr/>
          <p:nvPr/>
        </p:nvSpPr>
        <p:spPr>
          <a:xfrm>
            <a:off x="615372"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p:cNvSpPr txBox="1">
            <a:spLocks noChangeArrowheads="1"/>
          </p:cNvSpPr>
          <p:nvPr/>
        </p:nvSpPr>
        <p:spPr bwMode="auto">
          <a:xfrm>
            <a:off x="656358"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North America</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risus.</a:t>
            </a:r>
          </a:p>
        </p:txBody>
      </p:sp>
      <p:sp>
        <p:nvSpPr>
          <p:cNvPr id="29" name="Rectangle 28"/>
          <p:cNvSpPr/>
          <p:nvPr/>
        </p:nvSpPr>
        <p:spPr>
          <a:xfrm>
            <a:off x="5029199" y="2989762"/>
            <a:ext cx="2483289"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3581400" y="2989762"/>
            <a:ext cx="1447800"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1514864" y="2989762"/>
            <a:ext cx="2069900"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615372" y="2989762"/>
            <a:ext cx="899491"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ounded Rectangle 32"/>
          <p:cNvSpPr/>
          <p:nvPr/>
        </p:nvSpPr>
        <p:spPr>
          <a:xfrm>
            <a:off x="4598890" y="1639892"/>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Box 10"/>
          <p:cNvSpPr txBox="1">
            <a:spLocks noChangeArrowheads="1"/>
          </p:cNvSpPr>
          <p:nvPr/>
        </p:nvSpPr>
        <p:spPr bwMode="auto">
          <a:xfrm>
            <a:off x="4639876"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45C1A4"/>
                </a:solidFill>
                <a:latin typeface="Open Sans" panose="020B0606030504020204" pitchFamily="34" charset="0"/>
                <a:ea typeface="Open Sans" panose="020B0606030504020204" pitchFamily="34" charset="0"/>
                <a:cs typeface="Open Sans" panose="020B0606030504020204" pitchFamily="34" charset="0"/>
              </a:rPr>
              <a:t>Africa</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risus.</a:t>
            </a:r>
          </a:p>
        </p:txBody>
      </p:sp>
      <p:sp>
        <p:nvSpPr>
          <p:cNvPr id="35" name="Rounded Rectangle 34"/>
          <p:cNvSpPr/>
          <p:nvPr/>
        </p:nvSpPr>
        <p:spPr>
          <a:xfrm>
            <a:off x="6623627" y="1639892"/>
            <a:ext cx="1834573" cy="8719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p:cNvSpPr txBox="1">
            <a:spLocks noChangeArrowheads="1"/>
          </p:cNvSpPr>
          <p:nvPr/>
        </p:nvSpPr>
        <p:spPr bwMode="auto">
          <a:xfrm>
            <a:off x="6664613" y="1581150"/>
            <a:ext cx="1752600" cy="900246"/>
          </a:xfrm>
          <a:prstGeom prst="rect">
            <a:avLst/>
          </a:prstGeom>
          <a:noFill/>
          <a:ln w="9525">
            <a:noFill/>
            <a:miter lim="800000"/>
          </a:ln>
        </p:spPr>
        <p:txBody>
          <a:bodyPr wrap="square" lIns="45720" tIns="22860" rIns="45720" bIns="22860">
            <a:spAutoFit/>
          </a:bodyPr>
          <a:lstStyle/>
          <a:p>
            <a:pPr defTabSz="1087755">
              <a:lnSpc>
                <a:spcPct val="200000"/>
              </a:lnSpc>
            </a:pPr>
            <a:r>
              <a:rPr lang="en-US" sz="1200" b="1" smtClean="0">
                <a:solidFill>
                  <a:srgbClr val="0E7FB7"/>
                </a:solidFill>
                <a:latin typeface="Open Sans" panose="020B0606030504020204" pitchFamily="34" charset="0"/>
                <a:ea typeface="Open Sans" panose="020B0606030504020204" pitchFamily="34" charset="0"/>
                <a:cs typeface="Open Sans" panose="020B0606030504020204" pitchFamily="34" charset="0"/>
              </a:rPr>
              <a:t>Euro</a:t>
            </a:r>
          </a:p>
          <a:p>
            <a:pPr defTabSz="1087755"/>
            <a:r>
              <a:rPr lang="en-US" sz="105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a:t>
            </a:r>
            <a:r>
              <a:rPr lang="en-US" sz="10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risus.</a:t>
            </a:r>
          </a:p>
        </p:txBody>
      </p:sp>
      <p:cxnSp>
        <p:nvCxnSpPr>
          <p:cNvPr id="42" name="Straight Arrow Connector 41"/>
          <p:cNvCxnSpPr>
            <a:stCxn id="32" idx="0"/>
            <a:endCxn id="26" idx="2"/>
          </p:cNvCxnSpPr>
          <p:nvPr/>
        </p:nvCxnSpPr>
        <p:spPr>
          <a:xfrm flipV="1">
            <a:off x="1065118" y="2511841"/>
            <a:ext cx="467541"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a:stCxn id="31" idx="0"/>
            <a:endCxn id="25" idx="2"/>
          </p:cNvCxnSpPr>
          <p:nvPr/>
        </p:nvCxnSpPr>
        <p:spPr>
          <a:xfrm flipV="1">
            <a:off x="2549814" y="2511841"/>
            <a:ext cx="958272"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endCxn id="33" idx="2"/>
          </p:cNvCxnSpPr>
          <p:nvPr/>
        </p:nvCxnSpPr>
        <p:spPr>
          <a:xfrm flipV="1">
            <a:off x="4425372" y="2511841"/>
            <a:ext cx="1090805"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a:stCxn id="29" idx="0"/>
            <a:endCxn id="35" idx="2"/>
          </p:cNvCxnSpPr>
          <p:nvPr/>
        </p:nvCxnSpPr>
        <p:spPr>
          <a:xfrm flipV="1">
            <a:off x="6270844" y="2511841"/>
            <a:ext cx="1270070"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49" name="Text Box 7"/>
          <p:cNvSpPr txBox="1">
            <a:spLocks noChangeArrowheads="1"/>
          </p:cNvSpPr>
          <p:nvPr/>
        </p:nvSpPr>
        <p:spPr bwMode="auto">
          <a:xfrm>
            <a:off x="697549"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10%</a:t>
            </a:r>
          </a:p>
        </p:txBody>
      </p:sp>
      <p:sp>
        <p:nvSpPr>
          <p:cNvPr id="51" name="Text Box 7"/>
          <p:cNvSpPr txBox="1">
            <a:spLocks noChangeArrowheads="1"/>
          </p:cNvSpPr>
          <p:nvPr/>
        </p:nvSpPr>
        <p:spPr bwMode="auto">
          <a:xfrm>
            <a:off x="2176231" y="3390096"/>
            <a:ext cx="735137"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52" name="Text Box 7"/>
          <p:cNvSpPr txBox="1">
            <a:spLocks noChangeArrowheads="1"/>
          </p:cNvSpPr>
          <p:nvPr/>
        </p:nvSpPr>
        <p:spPr bwMode="auto">
          <a:xfrm>
            <a:off x="3937731"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15%</a:t>
            </a:r>
          </a:p>
        </p:txBody>
      </p:sp>
      <p:sp>
        <p:nvSpPr>
          <p:cNvPr id="53" name="Text Box 7"/>
          <p:cNvSpPr txBox="1">
            <a:spLocks noChangeArrowheads="1"/>
          </p:cNvSpPr>
          <p:nvPr/>
        </p:nvSpPr>
        <p:spPr bwMode="auto">
          <a:xfrm>
            <a:off x="5914537" y="339009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35%</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250" fill="hold"/>
                                        <p:tgtEl>
                                          <p:spTgt spid="29"/>
                                        </p:tgtEl>
                                        <p:attrNameLst>
                                          <p:attrName>ppt_x</p:attrName>
                                        </p:attrNameLst>
                                      </p:cBhvr>
                                      <p:tavLst>
                                        <p:tav tm="0">
                                          <p:val>
                                            <p:strVal val="#ppt_x"/>
                                          </p:val>
                                        </p:tav>
                                        <p:tav tm="100000">
                                          <p:val>
                                            <p:strVal val="#ppt_x"/>
                                          </p:val>
                                        </p:tav>
                                      </p:tavLst>
                                    </p:anim>
                                    <p:anim calcmode="lin" valueType="num">
                                      <p:cBhvr additive="base">
                                        <p:cTn id="47" dur="250" fill="hold"/>
                                        <p:tgtEl>
                                          <p:spTgt spid="29"/>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250" fill="hold"/>
                                        <p:tgtEl>
                                          <p:spTgt spid="53"/>
                                        </p:tgtEl>
                                        <p:attrNameLst>
                                          <p:attrName>ppt_x</p:attrName>
                                        </p:attrNameLst>
                                      </p:cBhvr>
                                      <p:tavLst>
                                        <p:tav tm="0">
                                          <p:val>
                                            <p:strVal val="#ppt_x"/>
                                          </p:val>
                                        </p:tav>
                                        <p:tav tm="100000">
                                          <p:val>
                                            <p:strVal val="#ppt_x"/>
                                          </p:val>
                                        </p:tav>
                                      </p:tavLst>
                                    </p:anim>
                                    <p:anim calcmode="lin" valueType="num">
                                      <p:cBhvr additive="base">
                                        <p:cTn id="52" dur="250" fill="hold"/>
                                        <p:tgtEl>
                                          <p:spTgt spid="5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48"/>
                                        </p:tgtEl>
                                        <p:attrNameLst>
                                          <p:attrName>style.visibility</p:attrName>
                                        </p:attrNameLst>
                                      </p:cBhvr>
                                      <p:to>
                                        <p:strVal val="visible"/>
                                      </p:to>
                                    </p:set>
                                    <p:anim calcmode="lin" valueType="num">
                                      <p:cBhvr additive="base">
                                        <p:cTn id="56" dur="250" fill="hold"/>
                                        <p:tgtEl>
                                          <p:spTgt spid="48"/>
                                        </p:tgtEl>
                                        <p:attrNameLst>
                                          <p:attrName>ppt_x</p:attrName>
                                        </p:attrNameLst>
                                      </p:cBhvr>
                                      <p:tavLst>
                                        <p:tav tm="0">
                                          <p:val>
                                            <p:strVal val="#ppt_x"/>
                                          </p:val>
                                        </p:tav>
                                        <p:tav tm="100000">
                                          <p:val>
                                            <p:strVal val="#ppt_x"/>
                                          </p:val>
                                        </p:tav>
                                      </p:tavLst>
                                    </p:anim>
                                    <p:anim calcmode="lin" valueType="num">
                                      <p:cBhvr additive="base">
                                        <p:cTn id="57" dur="250" fill="hold"/>
                                        <p:tgtEl>
                                          <p:spTgt spid="48"/>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additive="base">
                                        <p:cTn id="61" dur="250" fill="hold"/>
                                        <p:tgtEl>
                                          <p:spTgt spid="35"/>
                                        </p:tgtEl>
                                        <p:attrNameLst>
                                          <p:attrName>ppt_x</p:attrName>
                                        </p:attrNameLst>
                                      </p:cBhvr>
                                      <p:tavLst>
                                        <p:tav tm="0">
                                          <p:val>
                                            <p:strVal val="#ppt_x"/>
                                          </p:val>
                                        </p:tav>
                                        <p:tav tm="100000">
                                          <p:val>
                                            <p:strVal val="#ppt_x"/>
                                          </p:val>
                                        </p:tav>
                                      </p:tavLst>
                                    </p:anim>
                                    <p:anim calcmode="lin" valueType="num">
                                      <p:cBhvr additive="base">
                                        <p:cTn id="62" dur="250" fill="hold"/>
                                        <p:tgtEl>
                                          <p:spTgt spid="3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250" fill="hold"/>
                                        <p:tgtEl>
                                          <p:spTgt spid="36"/>
                                        </p:tgtEl>
                                        <p:attrNameLst>
                                          <p:attrName>ppt_x</p:attrName>
                                        </p:attrNameLst>
                                      </p:cBhvr>
                                      <p:tavLst>
                                        <p:tav tm="0">
                                          <p:val>
                                            <p:strVal val="#ppt_x"/>
                                          </p:val>
                                        </p:tav>
                                        <p:tav tm="100000">
                                          <p:val>
                                            <p:strVal val="#ppt_x"/>
                                          </p:val>
                                        </p:tav>
                                      </p:tavLst>
                                    </p:anim>
                                    <p:anim calcmode="lin" valueType="num">
                                      <p:cBhvr additive="base">
                                        <p:cTn id="67" dur="250" fill="hold"/>
                                        <p:tgtEl>
                                          <p:spTgt spid="3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250" fill="hold"/>
                                        <p:tgtEl>
                                          <p:spTgt spid="30"/>
                                        </p:tgtEl>
                                        <p:attrNameLst>
                                          <p:attrName>ppt_x</p:attrName>
                                        </p:attrNameLst>
                                      </p:cBhvr>
                                      <p:tavLst>
                                        <p:tav tm="0">
                                          <p:val>
                                            <p:strVal val="#ppt_x"/>
                                          </p:val>
                                        </p:tav>
                                        <p:tav tm="100000">
                                          <p:val>
                                            <p:strVal val="#ppt_x"/>
                                          </p:val>
                                        </p:tav>
                                      </p:tavLst>
                                    </p:anim>
                                    <p:anim calcmode="lin" valueType="num">
                                      <p:cBhvr additive="base">
                                        <p:cTn id="72" dur="250" fill="hold"/>
                                        <p:tgtEl>
                                          <p:spTgt spid="30"/>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52"/>
                                        </p:tgtEl>
                                        <p:attrNameLst>
                                          <p:attrName>style.visibility</p:attrName>
                                        </p:attrNameLst>
                                      </p:cBhvr>
                                      <p:to>
                                        <p:strVal val="visible"/>
                                      </p:to>
                                    </p:set>
                                    <p:anim calcmode="lin" valueType="num">
                                      <p:cBhvr additive="base">
                                        <p:cTn id="76" dur="250" fill="hold"/>
                                        <p:tgtEl>
                                          <p:spTgt spid="52"/>
                                        </p:tgtEl>
                                        <p:attrNameLst>
                                          <p:attrName>ppt_x</p:attrName>
                                        </p:attrNameLst>
                                      </p:cBhvr>
                                      <p:tavLst>
                                        <p:tav tm="0">
                                          <p:val>
                                            <p:strVal val="#ppt_x"/>
                                          </p:val>
                                        </p:tav>
                                        <p:tav tm="100000">
                                          <p:val>
                                            <p:strVal val="#ppt_x"/>
                                          </p:val>
                                        </p:tav>
                                      </p:tavLst>
                                    </p:anim>
                                    <p:anim calcmode="lin" valueType="num">
                                      <p:cBhvr additive="base">
                                        <p:cTn id="77" dur="250" fill="hold"/>
                                        <p:tgtEl>
                                          <p:spTgt spid="52"/>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nodeType="afterEffect">
                                  <p:stCondLst>
                                    <p:cond delay="0"/>
                                  </p:stCondLst>
                                  <p:childTnLst>
                                    <p:set>
                                      <p:cBhvr>
                                        <p:cTn id="80" dur="1" fill="hold">
                                          <p:stCondLst>
                                            <p:cond delay="0"/>
                                          </p:stCondLst>
                                        </p:cTn>
                                        <p:tgtEl>
                                          <p:spTgt spid="46"/>
                                        </p:tgtEl>
                                        <p:attrNameLst>
                                          <p:attrName>style.visibility</p:attrName>
                                        </p:attrNameLst>
                                      </p:cBhvr>
                                      <p:to>
                                        <p:strVal val="visible"/>
                                      </p:to>
                                    </p:set>
                                    <p:anim calcmode="lin" valueType="num">
                                      <p:cBhvr additive="base">
                                        <p:cTn id="81" dur="250" fill="hold"/>
                                        <p:tgtEl>
                                          <p:spTgt spid="46"/>
                                        </p:tgtEl>
                                        <p:attrNameLst>
                                          <p:attrName>ppt_x</p:attrName>
                                        </p:attrNameLst>
                                      </p:cBhvr>
                                      <p:tavLst>
                                        <p:tav tm="0">
                                          <p:val>
                                            <p:strVal val="#ppt_x"/>
                                          </p:val>
                                        </p:tav>
                                        <p:tav tm="100000">
                                          <p:val>
                                            <p:strVal val="#ppt_x"/>
                                          </p:val>
                                        </p:tav>
                                      </p:tavLst>
                                    </p:anim>
                                    <p:anim calcmode="lin" valueType="num">
                                      <p:cBhvr additive="base">
                                        <p:cTn id="82" dur="250" fill="hold"/>
                                        <p:tgtEl>
                                          <p:spTgt spid="46"/>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33"/>
                                        </p:tgtEl>
                                        <p:attrNameLst>
                                          <p:attrName>style.visibility</p:attrName>
                                        </p:attrNameLst>
                                      </p:cBhvr>
                                      <p:to>
                                        <p:strVal val="visible"/>
                                      </p:to>
                                    </p:set>
                                    <p:anim calcmode="lin" valueType="num">
                                      <p:cBhvr additive="base">
                                        <p:cTn id="86" dur="250" fill="hold"/>
                                        <p:tgtEl>
                                          <p:spTgt spid="33"/>
                                        </p:tgtEl>
                                        <p:attrNameLst>
                                          <p:attrName>ppt_x</p:attrName>
                                        </p:attrNameLst>
                                      </p:cBhvr>
                                      <p:tavLst>
                                        <p:tav tm="0">
                                          <p:val>
                                            <p:strVal val="#ppt_x"/>
                                          </p:val>
                                        </p:tav>
                                        <p:tav tm="100000">
                                          <p:val>
                                            <p:strVal val="#ppt_x"/>
                                          </p:val>
                                        </p:tav>
                                      </p:tavLst>
                                    </p:anim>
                                    <p:anim calcmode="lin" valueType="num">
                                      <p:cBhvr additive="base">
                                        <p:cTn id="87" dur="250" fill="hold"/>
                                        <p:tgtEl>
                                          <p:spTgt spid="33"/>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250" fill="hold"/>
                                        <p:tgtEl>
                                          <p:spTgt spid="34"/>
                                        </p:tgtEl>
                                        <p:attrNameLst>
                                          <p:attrName>ppt_x</p:attrName>
                                        </p:attrNameLst>
                                      </p:cBhvr>
                                      <p:tavLst>
                                        <p:tav tm="0">
                                          <p:val>
                                            <p:strVal val="#ppt_x"/>
                                          </p:val>
                                        </p:tav>
                                        <p:tav tm="100000">
                                          <p:val>
                                            <p:strVal val="#ppt_x"/>
                                          </p:val>
                                        </p:tav>
                                      </p:tavLst>
                                    </p:anim>
                                    <p:anim calcmode="lin" valueType="num">
                                      <p:cBhvr additive="base">
                                        <p:cTn id="92" dur="250" fill="hold"/>
                                        <p:tgtEl>
                                          <p:spTgt spid="34"/>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31"/>
                                        </p:tgtEl>
                                        <p:attrNameLst>
                                          <p:attrName>style.visibility</p:attrName>
                                        </p:attrNameLst>
                                      </p:cBhvr>
                                      <p:to>
                                        <p:strVal val="visible"/>
                                      </p:to>
                                    </p:set>
                                    <p:anim calcmode="lin" valueType="num">
                                      <p:cBhvr additive="base">
                                        <p:cTn id="96" dur="250" fill="hold"/>
                                        <p:tgtEl>
                                          <p:spTgt spid="31"/>
                                        </p:tgtEl>
                                        <p:attrNameLst>
                                          <p:attrName>ppt_x</p:attrName>
                                        </p:attrNameLst>
                                      </p:cBhvr>
                                      <p:tavLst>
                                        <p:tav tm="0">
                                          <p:val>
                                            <p:strVal val="#ppt_x"/>
                                          </p:val>
                                        </p:tav>
                                        <p:tav tm="100000">
                                          <p:val>
                                            <p:strVal val="#ppt_x"/>
                                          </p:val>
                                        </p:tav>
                                      </p:tavLst>
                                    </p:anim>
                                    <p:anim calcmode="lin" valueType="num">
                                      <p:cBhvr additive="base">
                                        <p:cTn id="97" dur="250" fill="hold"/>
                                        <p:tgtEl>
                                          <p:spTgt spid="31"/>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additive="base">
                                        <p:cTn id="101" dur="250" fill="hold"/>
                                        <p:tgtEl>
                                          <p:spTgt spid="51"/>
                                        </p:tgtEl>
                                        <p:attrNameLst>
                                          <p:attrName>ppt_x</p:attrName>
                                        </p:attrNameLst>
                                      </p:cBhvr>
                                      <p:tavLst>
                                        <p:tav tm="0">
                                          <p:val>
                                            <p:strVal val="#ppt_x"/>
                                          </p:val>
                                        </p:tav>
                                        <p:tav tm="100000">
                                          <p:val>
                                            <p:strVal val="#ppt_x"/>
                                          </p:val>
                                        </p:tav>
                                      </p:tavLst>
                                    </p:anim>
                                    <p:anim calcmode="lin" valueType="num">
                                      <p:cBhvr additive="base">
                                        <p:cTn id="102" dur="250" fill="hold"/>
                                        <p:tgtEl>
                                          <p:spTgt spid="51"/>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nodeType="afterEffect">
                                  <p:stCondLst>
                                    <p:cond delay="0"/>
                                  </p:stCondLst>
                                  <p:childTnLst>
                                    <p:set>
                                      <p:cBhvr>
                                        <p:cTn id="105" dur="1" fill="hold">
                                          <p:stCondLst>
                                            <p:cond delay="0"/>
                                          </p:stCondLst>
                                        </p:cTn>
                                        <p:tgtEl>
                                          <p:spTgt spid="44"/>
                                        </p:tgtEl>
                                        <p:attrNameLst>
                                          <p:attrName>style.visibility</p:attrName>
                                        </p:attrNameLst>
                                      </p:cBhvr>
                                      <p:to>
                                        <p:strVal val="visible"/>
                                      </p:to>
                                    </p:set>
                                    <p:anim calcmode="lin" valueType="num">
                                      <p:cBhvr additive="base">
                                        <p:cTn id="106" dur="250" fill="hold"/>
                                        <p:tgtEl>
                                          <p:spTgt spid="44"/>
                                        </p:tgtEl>
                                        <p:attrNameLst>
                                          <p:attrName>ppt_x</p:attrName>
                                        </p:attrNameLst>
                                      </p:cBhvr>
                                      <p:tavLst>
                                        <p:tav tm="0">
                                          <p:val>
                                            <p:strVal val="#ppt_x"/>
                                          </p:val>
                                        </p:tav>
                                        <p:tav tm="100000">
                                          <p:val>
                                            <p:strVal val="#ppt_x"/>
                                          </p:val>
                                        </p:tav>
                                      </p:tavLst>
                                    </p:anim>
                                    <p:anim calcmode="lin" valueType="num">
                                      <p:cBhvr additive="base">
                                        <p:cTn id="107" dur="250" fill="hold"/>
                                        <p:tgtEl>
                                          <p:spTgt spid="44"/>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additive="base">
                                        <p:cTn id="111" dur="250" fill="hold"/>
                                        <p:tgtEl>
                                          <p:spTgt spid="25"/>
                                        </p:tgtEl>
                                        <p:attrNameLst>
                                          <p:attrName>ppt_x</p:attrName>
                                        </p:attrNameLst>
                                      </p:cBhvr>
                                      <p:tavLst>
                                        <p:tav tm="0">
                                          <p:val>
                                            <p:strVal val="#ppt_x"/>
                                          </p:val>
                                        </p:tav>
                                        <p:tav tm="100000">
                                          <p:val>
                                            <p:strVal val="#ppt_x"/>
                                          </p:val>
                                        </p:tav>
                                      </p:tavLst>
                                    </p:anim>
                                    <p:anim calcmode="lin" valueType="num">
                                      <p:cBhvr additive="base">
                                        <p:cTn id="112" dur="250" fill="hold"/>
                                        <p:tgtEl>
                                          <p:spTgt spid="25"/>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grpId="0" nodeType="afterEffect">
                                  <p:stCondLst>
                                    <p:cond delay="0"/>
                                  </p:stCondLst>
                                  <p:childTnLst>
                                    <p:set>
                                      <p:cBhvr>
                                        <p:cTn id="115" dur="1" fill="hold">
                                          <p:stCondLst>
                                            <p:cond delay="0"/>
                                          </p:stCondLst>
                                        </p:cTn>
                                        <p:tgtEl>
                                          <p:spTgt spid="27"/>
                                        </p:tgtEl>
                                        <p:attrNameLst>
                                          <p:attrName>style.visibility</p:attrName>
                                        </p:attrNameLst>
                                      </p:cBhvr>
                                      <p:to>
                                        <p:strVal val="visible"/>
                                      </p:to>
                                    </p:set>
                                    <p:anim calcmode="lin" valueType="num">
                                      <p:cBhvr additive="base">
                                        <p:cTn id="116" dur="250" fill="hold"/>
                                        <p:tgtEl>
                                          <p:spTgt spid="27"/>
                                        </p:tgtEl>
                                        <p:attrNameLst>
                                          <p:attrName>ppt_x</p:attrName>
                                        </p:attrNameLst>
                                      </p:cBhvr>
                                      <p:tavLst>
                                        <p:tav tm="0">
                                          <p:val>
                                            <p:strVal val="#ppt_x"/>
                                          </p:val>
                                        </p:tav>
                                        <p:tav tm="100000">
                                          <p:val>
                                            <p:strVal val="#ppt_x"/>
                                          </p:val>
                                        </p:tav>
                                      </p:tavLst>
                                    </p:anim>
                                    <p:anim calcmode="lin" valueType="num">
                                      <p:cBhvr additive="base">
                                        <p:cTn id="117" dur="250" fill="hold"/>
                                        <p:tgtEl>
                                          <p:spTgt spid="27"/>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32"/>
                                        </p:tgtEl>
                                        <p:attrNameLst>
                                          <p:attrName>style.visibility</p:attrName>
                                        </p:attrNameLst>
                                      </p:cBhvr>
                                      <p:to>
                                        <p:strVal val="visible"/>
                                      </p:to>
                                    </p:set>
                                    <p:anim calcmode="lin" valueType="num">
                                      <p:cBhvr additive="base">
                                        <p:cTn id="121" dur="250" fill="hold"/>
                                        <p:tgtEl>
                                          <p:spTgt spid="32"/>
                                        </p:tgtEl>
                                        <p:attrNameLst>
                                          <p:attrName>ppt_x</p:attrName>
                                        </p:attrNameLst>
                                      </p:cBhvr>
                                      <p:tavLst>
                                        <p:tav tm="0">
                                          <p:val>
                                            <p:strVal val="#ppt_x"/>
                                          </p:val>
                                        </p:tav>
                                        <p:tav tm="100000">
                                          <p:val>
                                            <p:strVal val="#ppt_x"/>
                                          </p:val>
                                        </p:tav>
                                      </p:tavLst>
                                    </p:anim>
                                    <p:anim calcmode="lin" valueType="num">
                                      <p:cBhvr additive="base">
                                        <p:cTn id="122" dur="250" fill="hold"/>
                                        <p:tgtEl>
                                          <p:spTgt spid="32"/>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49"/>
                                        </p:tgtEl>
                                        <p:attrNameLst>
                                          <p:attrName>style.visibility</p:attrName>
                                        </p:attrNameLst>
                                      </p:cBhvr>
                                      <p:to>
                                        <p:strVal val="visible"/>
                                      </p:to>
                                    </p:set>
                                    <p:anim calcmode="lin" valueType="num">
                                      <p:cBhvr additive="base">
                                        <p:cTn id="126" dur="250" fill="hold"/>
                                        <p:tgtEl>
                                          <p:spTgt spid="49"/>
                                        </p:tgtEl>
                                        <p:attrNameLst>
                                          <p:attrName>ppt_x</p:attrName>
                                        </p:attrNameLst>
                                      </p:cBhvr>
                                      <p:tavLst>
                                        <p:tav tm="0">
                                          <p:val>
                                            <p:strVal val="#ppt_x"/>
                                          </p:val>
                                        </p:tav>
                                        <p:tav tm="100000">
                                          <p:val>
                                            <p:strVal val="#ppt_x"/>
                                          </p:val>
                                        </p:tav>
                                      </p:tavLst>
                                    </p:anim>
                                    <p:anim calcmode="lin" valueType="num">
                                      <p:cBhvr additive="base">
                                        <p:cTn id="127" dur="250" fill="hold"/>
                                        <p:tgtEl>
                                          <p:spTgt spid="49"/>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250" fill="hold"/>
                                        <p:tgtEl>
                                          <p:spTgt spid="42"/>
                                        </p:tgtEl>
                                        <p:attrNameLst>
                                          <p:attrName>ppt_x</p:attrName>
                                        </p:attrNameLst>
                                      </p:cBhvr>
                                      <p:tavLst>
                                        <p:tav tm="0">
                                          <p:val>
                                            <p:strVal val="#ppt_x"/>
                                          </p:val>
                                        </p:tav>
                                        <p:tav tm="100000">
                                          <p:val>
                                            <p:strVal val="#ppt_x"/>
                                          </p:val>
                                        </p:tav>
                                      </p:tavLst>
                                    </p:anim>
                                    <p:anim calcmode="lin" valueType="num">
                                      <p:cBhvr additive="base">
                                        <p:cTn id="132" dur="250" fill="hold"/>
                                        <p:tgtEl>
                                          <p:spTgt spid="42"/>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grpId="0" nodeType="afterEffect">
                                  <p:stCondLst>
                                    <p:cond delay="0"/>
                                  </p:stCondLst>
                                  <p:childTnLst>
                                    <p:set>
                                      <p:cBhvr>
                                        <p:cTn id="135" dur="1" fill="hold">
                                          <p:stCondLst>
                                            <p:cond delay="0"/>
                                          </p:stCondLst>
                                        </p:cTn>
                                        <p:tgtEl>
                                          <p:spTgt spid="26"/>
                                        </p:tgtEl>
                                        <p:attrNameLst>
                                          <p:attrName>style.visibility</p:attrName>
                                        </p:attrNameLst>
                                      </p:cBhvr>
                                      <p:to>
                                        <p:strVal val="visible"/>
                                      </p:to>
                                    </p:set>
                                    <p:anim calcmode="lin" valueType="num">
                                      <p:cBhvr additive="base">
                                        <p:cTn id="136" dur="250" fill="hold"/>
                                        <p:tgtEl>
                                          <p:spTgt spid="26"/>
                                        </p:tgtEl>
                                        <p:attrNameLst>
                                          <p:attrName>ppt_x</p:attrName>
                                        </p:attrNameLst>
                                      </p:cBhvr>
                                      <p:tavLst>
                                        <p:tav tm="0">
                                          <p:val>
                                            <p:strVal val="#ppt_x"/>
                                          </p:val>
                                        </p:tav>
                                        <p:tav tm="100000">
                                          <p:val>
                                            <p:strVal val="#ppt_x"/>
                                          </p:val>
                                        </p:tav>
                                      </p:tavLst>
                                    </p:anim>
                                    <p:anim calcmode="lin" valueType="num">
                                      <p:cBhvr additive="base">
                                        <p:cTn id="137" dur="250" fill="hold"/>
                                        <p:tgtEl>
                                          <p:spTgt spid="26"/>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28"/>
                                        </p:tgtEl>
                                        <p:attrNameLst>
                                          <p:attrName>style.visibility</p:attrName>
                                        </p:attrNameLst>
                                      </p:cBhvr>
                                      <p:to>
                                        <p:strVal val="visible"/>
                                      </p:to>
                                    </p:set>
                                    <p:anim calcmode="lin" valueType="num">
                                      <p:cBhvr additive="base">
                                        <p:cTn id="141" dur="250" fill="hold"/>
                                        <p:tgtEl>
                                          <p:spTgt spid="28"/>
                                        </p:tgtEl>
                                        <p:attrNameLst>
                                          <p:attrName>ppt_x</p:attrName>
                                        </p:attrNameLst>
                                      </p:cBhvr>
                                      <p:tavLst>
                                        <p:tav tm="0">
                                          <p:val>
                                            <p:strVal val="#ppt_x"/>
                                          </p:val>
                                        </p:tav>
                                        <p:tav tm="100000">
                                          <p:val>
                                            <p:strVal val="#ppt_x"/>
                                          </p:val>
                                        </p:tav>
                                      </p:tavLst>
                                    </p:anim>
                                    <p:anim calcmode="lin" valueType="num">
                                      <p:cBhvr additive="base">
                                        <p:cTn id="142" dur="25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5" grpId="0" animBg="1"/>
      <p:bldP spid="27" grpId="0"/>
      <p:bldP spid="26" grpId="0" animBg="1"/>
      <p:bldP spid="28" grpId="0"/>
      <p:bldP spid="29" grpId="0" animBg="1"/>
      <p:bldP spid="30" grpId="0" animBg="1"/>
      <p:bldP spid="31" grpId="0" animBg="1"/>
      <p:bldP spid="32" grpId="0" animBg="1"/>
      <p:bldP spid="33" grpId="0" animBg="1"/>
      <p:bldP spid="34" grpId="0"/>
      <p:bldP spid="35" grpId="0" animBg="1"/>
      <p:bldP spid="36" grpId="0"/>
      <p:bldP spid="49" grpId="0"/>
      <p:bldP spid="51" grpId="0"/>
      <p:bldP spid="52" grpId="0"/>
      <p:bldP spid="53"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Maintenance Cost</a:t>
            </a: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pSp>
        <p:nvGrpSpPr>
          <p:cNvPr id="4" name="Group 3"/>
          <p:cNvGrpSpPr/>
          <p:nvPr/>
        </p:nvGrpSpPr>
        <p:grpSpPr>
          <a:xfrm>
            <a:off x="641352" y="1593333"/>
            <a:ext cx="1579212" cy="1580602"/>
            <a:chOff x="641352" y="1593333"/>
            <a:chExt cx="1579212" cy="1580602"/>
          </a:xfrm>
        </p:grpSpPr>
        <p:sp>
          <p:nvSpPr>
            <p:cNvPr id="7" name="Freeform 5"/>
            <p:cNvSpPr/>
            <p:nvPr/>
          </p:nvSpPr>
          <p:spPr bwMode="auto">
            <a:xfrm>
              <a:off x="1430958"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1187681"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7"/>
            <p:cNvSpPr/>
            <p:nvPr/>
          </p:nvSpPr>
          <p:spPr bwMode="auto">
            <a:xfrm>
              <a:off x="966647"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Freeform 8"/>
            <p:cNvSpPr/>
            <p:nvPr/>
          </p:nvSpPr>
          <p:spPr bwMode="auto">
            <a:xfrm>
              <a:off x="792878"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 name="Freeform 9"/>
            <p:cNvSpPr/>
            <p:nvPr/>
          </p:nvSpPr>
          <p:spPr bwMode="auto">
            <a:xfrm>
              <a:off x="680275"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 name="Freeform 10"/>
            <p:cNvSpPr/>
            <p:nvPr/>
          </p:nvSpPr>
          <p:spPr bwMode="auto">
            <a:xfrm>
              <a:off x="641352"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 name="Freeform 11"/>
            <p:cNvSpPr/>
            <p:nvPr/>
          </p:nvSpPr>
          <p:spPr bwMode="auto">
            <a:xfrm>
              <a:off x="646912"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730321"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 name="Freeform 13"/>
            <p:cNvSpPr/>
            <p:nvPr/>
          </p:nvSpPr>
          <p:spPr bwMode="auto">
            <a:xfrm>
              <a:off x="881848"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 name="Freeform 14"/>
            <p:cNvSpPr/>
            <p:nvPr/>
          </p:nvSpPr>
          <p:spPr bwMode="auto">
            <a:xfrm>
              <a:off x="1086200"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 name="Freeform 15"/>
            <p:cNvSpPr/>
            <p:nvPr/>
          </p:nvSpPr>
          <p:spPr bwMode="auto">
            <a:xfrm>
              <a:off x="1325306"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 name="Freeform 16"/>
            <p:cNvSpPr/>
            <p:nvPr/>
          </p:nvSpPr>
          <p:spPr bwMode="auto">
            <a:xfrm>
              <a:off x="1507416"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 name="Freeform 17"/>
            <p:cNvSpPr/>
            <p:nvPr/>
          </p:nvSpPr>
          <p:spPr bwMode="auto">
            <a:xfrm>
              <a:off x="1683965"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 name="Freeform 18"/>
            <p:cNvSpPr/>
            <p:nvPr/>
          </p:nvSpPr>
          <p:spPr bwMode="auto">
            <a:xfrm>
              <a:off x="1834102"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1" name="Freeform 19"/>
            <p:cNvSpPr/>
            <p:nvPr/>
          </p:nvSpPr>
          <p:spPr bwMode="auto">
            <a:xfrm>
              <a:off x="1945314"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2" name="Freeform 20"/>
            <p:cNvSpPr/>
            <p:nvPr/>
          </p:nvSpPr>
          <p:spPr bwMode="auto">
            <a:xfrm>
              <a:off x="2006481"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3" name="Freeform 21"/>
            <p:cNvSpPr/>
            <p:nvPr/>
          </p:nvSpPr>
          <p:spPr bwMode="auto">
            <a:xfrm>
              <a:off x="1987018"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4" name="Freeform 22"/>
            <p:cNvSpPr/>
            <p:nvPr/>
          </p:nvSpPr>
          <p:spPr bwMode="auto">
            <a:xfrm>
              <a:off x="1903609"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5" name="Freeform 23"/>
            <p:cNvSpPr/>
            <p:nvPr/>
          </p:nvSpPr>
          <p:spPr bwMode="auto">
            <a:xfrm>
              <a:off x="1774326"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26" name="Freeform 24"/>
            <p:cNvSpPr/>
            <p:nvPr/>
          </p:nvSpPr>
          <p:spPr bwMode="auto">
            <a:xfrm>
              <a:off x="1611677"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grpSp>
        <p:nvGrpSpPr>
          <p:cNvPr id="6" name="Group 5"/>
          <p:cNvGrpSpPr/>
          <p:nvPr/>
        </p:nvGrpSpPr>
        <p:grpSpPr>
          <a:xfrm>
            <a:off x="5029200" y="1634187"/>
            <a:ext cx="1492068" cy="1498894"/>
            <a:chOff x="5029200" y="1634187"/>
            <a:chExt cx="1492068" cy="1498894"/>
          </a:xfrm>
        </p:grpSpPr>
        <p:sp>
          <p:nvSpPr>
            <p:cNvPr id="27" name="Oval 25"/>
            <p:cNvSpPr>
              <a:spLocks noChangeArrowheads="1"/>
            </p:cNvSpPr>
            <p:nvPr/>
          </p:nvSpPr>
          <p:spPr bwMode="auto">
            <a:xfrm>
              <a:off x="5261199"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 name="Oval 26"/>
            <p:cNvSpPr>
              <a:spLocks noChangeArrowheads="1"/>
            </p:cNvSpPr>
            <p:nvPr/>
          </p:nvSpPr>
          <p:spPr bwMode="auto">
            <a:xfrm>
              <a:off x="5688804" y="2964768"/>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29" name="Oval 27"/>
            <p:cNvSpPr>
              <a:spLocks noChangeArrowheads="1"/>
            </p:cNvSpPr>
            <p:nvPr/>
          </p:nvSpPr>
          <p:spPr bwMode="auto">
            <a:xfrm>
              <a:off x="5029200"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0" name="Oval 28"/>
            <p:cNvSpPr>
              <a:spLocks noChangeArrowheads="1"/>
            </p:cNvSpPr>
            <p:nvPr/>
          </p:nvSpPr>
          <p:spPr bwMode="auto">
            <a:xfrm>
              <a:off x="6355231"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 name="Oval 29"/>
            <p:cNvSpPr>
              <a:spLocks noChangeArrowheads="1"/>
            </p:cNvSpPr>
            <p:nvPr/>
          </p:nvSpPr>
          <p:spPr bwMode="auto">
            <a:xfrm>
              <a:off x="6302918"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 name="Oval 30"/>
            <p:cNvSpPr>
              <a:spLocks noChangeArrowheads="1"/>
            </p:cNvSpPr>
            <p:nvPr/>
          </p:nvSpPr>
          <p:spPr bwMode="auto">
            <a:xfrm>
              <a:off x="6164173" y="2762337"/>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3" name="Oval 31"/>
            <p:cNvSpPr>
              <a:spLocks noChangeArrowheads="1"/>
            </p:cNvSpPr>
            <p:nvPr/>
          </p:nvSpPr>
          <p:spPr bwMode="auto">
            <a:xfrm>
              <a:off x="595946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4" name="Oval 32"/>
            <p:cNvSpPr>
              <a:spLocks noChangeArrowheads="1"/>
            </p:cNvSpPr>
            <p:nvPr/>
          </p:nvSpPr>
          <p:spPr bwMode="auto">
            <a:xfrm>
              <a:off x="5074690"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5" name="Oval 33"/>
            <p:cNvSpPr>
              <a:spLocks noChangeArrowheads="1"/>
            </p:cNvSpPr>
            <p:nvPr/>
          </p:nvSpPr>
          <p:spPr bwMode="auto">
            <a:xfrm>
              <a:off x="5222531"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6" name="Oval 34"/>
            <p:cNvSpPr>
              <a:spLocks noChangeArrowheads="1"/>
            </p:cNvSpPr>
            <p:nvPr/>
          </p:nvSpPr>
          <p:spPr bwMode="auto">
            <a:xfrm>
              <a:off x="5418138" y="2903356"/>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7" name="Oval 35"/>
            <p:cNvSpPr>
              <a:spLocks noChangeArrowheads="1"/>
            </p:cNvSpPr>
            <p:nvPr/>
          </p:nvSpPr>
          <p:spPr bwMode="auto">
            <a:xfrm>
              <a:off x="5074690"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8" name="Oval 36"/>
            <p:cNvSpPr>
              <a:spLocks noChangeArrowheads="1"/>
            </p:cNvSpPr>
            <p:nvPr/>
          </p:nvSpPr>
          <p:spPr bwMode="auto">
            <a:xfrm>
              <a:off x="5222531"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39" name="Oval 37"/>
            <p:cNvSpPr>
              <a:spLocks noChangeArrowheads="1"/>
            </p:cNvSpPr>
            <p:nvPr/>
          </p:nvSpPr>
          <p:spPr bwMode="auto">
            <a:xfrm>
              <a:off x="5418138" y="1695599"/>
              <a:ext cx="166037"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0" name="Oval 38"/>
            <p:cNvSpPr>
              <a:spLocks noChangeArrowheads="1"/>
            </p:cNvSpPr>
            <p:nvPr/>
          </p:nvSpPr>
          <p:spPr bwMode="auto">
            <a:xfrm>
              <a:off x="5688804"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1" name="Oval 39"/>
            <p:cNvSpPr>
              <a:spLocks noChangeArrowheads="1"/>
            </p:cNvSpPr>
            <p:nvPr/>
          </p:nvSpPr>
          <p:spPr bwMode="auto">
            <a:xfrm>
              <a:off x="5970841"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2" name="Oval 40"/>
            <p:cNvSpPr>
              <a:spLocks noChangeArrowheads="1"/>
            </p:cNvSpPr>
            <p:nvPr/>
          </p:nvSpPr>
          <p:spPr bwMode="auto">
            <a:xfrm>
              <a:off x="6161899"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3" name="Oval 41"/>
            <p:cNvSpPr>
              <a:spLocks noChangeArrowheads="1"/>
            </p:cNvSpPr>
            <p:nvPr/>
          </p:nvSpPr>
          <p:spPr bwMode="auto">
            <a:xfrm>
              <a:off x="6307467"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44" name="Group 43"/>
          <p:cNvGrpSpPr/>
          <p:nvPr/>
        </p:nvGrpSpPr>
        <p:grpSpPr>
          <a:xfrm>
            <a:off x="6966132" y="1634187"/>
            <a:ext cx="1492068" cy="1498894"/>
            <a:chOff x="6966132" y="1634187"/>
            <a:chExt cx="1492068" cy="1498894"/>
          </a:xfrm>
        </p:grpSpPr>
        <p:sp>
          <p:nvSpPr>
            <p:cNvPr id="46" name="Oval 25"/>
            <p:cNvSpPr>
              <a:spLocks noChangeArrowheads="1"/>
            </p:cNvSpPr>
            <p:nvPr/>
          </p:nvSpPr>
          <p:spPr bwMode="auto">
            <a:xfrm>
              <a:off x="7198131" y="1863912"/>
              <a:ext cx="1028072" cy="1032621"/>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7" name="Oval 26"/>
            <p:cNvSpPr>
              <a:spLocks noChangeArrowheads="1"/>
            </p:cNvSpPr>
            <p:nvPr/>
          </p:nvSpPr>
          <p:spPr bwMode="auto">
            <a:xfrm>
              <a:off x="7625736" y="2964768"/>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8" name="Oval 27"/>
            <p:cNvSpPr>
              <a:spLocks noChangeArrowheads="1"/>
            </p:cNvSpPr>
            <p:nvPr/>
          </p:nvSpPr>
          <p:spPr bwMode="auto">
            <a:xfrm>
              <a:off x="6966132" y="2302889"/>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49" name="Oval 28"/>
            <p:cNvSpPr>
              <a:spLocks noChangeArrowheads="1"/>
            </p:cNvSpPr>
            <p:nvPr/>
          </p:nvSpPr>
          <p:spPr bwMode="auto">
            <a:xfrm>
              <a:off x="8292163" y="2302889"/>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0" name="Oval 29"/>
            <p:cNvSpPr>
              <a:spLocks noChangeArrowheads="1"/>
            </p:cNvSpPr>
            <p:nvPr/>
          </p:nvSpPr>
          <p:spPr bwMode="auto">
            <a:xfrm>
              <a:off x="8239850" y="2548535"/>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1" name="Oval 30"/>
            <p:cNvSpPr>
              <a:spLocks noChangeArrowheads="1"/>
            </p:cNvSpPr>
            <p:nvPr/>
          </p:nvSpPr>
          <p:spPr bwMode="auto">
            <a:xfrm>
              <a:off x="8101105" y="2762337"/>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2" name="Oval 31"/>
            <p:cNvSpPr>
              <a:spLocks noChangeArrowheads="1"/>
            </p:cNvSpPr>
            <p:nvPr/>
          </p:nvSpPr>
          <p:spPr bwMode="auto">
            <a:xfrm>
              <a:off x="789640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3" name="Oval 32"/>
            <p:cNvSpPr>
              <a:spLocks noChangeArrowheads="1"/>
            </p:cNvSpPr>
            <p:nvPr/>
          </p:nvSpPr>
          <p:spPr bwMode="auto">
            <a:xfrm>
              <a:off x="7011622" y="2548535"/>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4" name="Oval 33"/>
            <p:cNvSpPr>
              <a:spLocks noChangeArrowheads="1"/>
            </p:cNvSpPr>
            <p:nvPr/>
          </p:nvSpPr>
          <p:spPr bwMode="auto">
            <a:xfrm>
              <a:off x="7159463" y="2762337"/>
              <a:ext cx="166037"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5" name="Oval 34"/>
            <p:cNvSpPr>
              <a:spLocks noChangeArrowheads="1"/>
            </p:cNvSpPr>
            <p:nvPr/>
          </p:nvSpPr>
          <p:spPr bwMode="auto">
            <a:xfrm>
              <a:off x="7355070" y="2903356"/>
              <a:ext cx="166037"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Oval 35"/>
            <p:cNvSpPr>
              <a:spLocks noChangeArrowheads="1"/>
            </p:cNvSpPr>
            <p:nvPr/>
          </p:nvSpPr>
          <p:spPr bwMode="auto">
            <a:xfrm>
              <a:off x="7011622" y="2057243"/>
              <a:ext cx="168313" cy="168313"/>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7" name="Oval 36"/>
            <p:cNvSpPr>
              <a:spLocks noChangeArrowheads="1"/>
            </p:cNvSpPr>
            <p:nvPr/>
          </p:nvSpPr>
          <p:spPr bwMode="auto">
            <a:xfrm>
              <a:off x="7159463" y="1834343"/>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8" name="Oval 37"/>
            <p:cNvSpPr>
              <a:spLocks noChangeArrowheads="1"/>
            </p:cNvSpPr>
            <p:nvPr/>
          </p:nvSpPr>
          <p:spPr bwMode="auto">
            <a:xfrm>
              <a:off x="7355070" y="1695599"/>
              <a:ext cx="166037" cy="166039"/>
            </a:xfrm>
            <a:prstGeom prst="ellipse">
              <a:avLst/>
            </a:prstGeom>
            <a:solidFill>
              <a:schemeClr val="bg1">
                <a:lumMod val="85000"/>
              </a:schemeClr>
            </a:solidFill>
            <a:ln>
              <a:noFill/>
            </a:ln>
          </p:spPr>
          <p:txBody>
            <a:bodyPr vert="horz" wrap="square" lIns="91440" tIns="45720" rIns="91440" bIns="45720" numCol="1" anchor="t" anchorCtr="0" compatLnSpc="1"/>
            <a:lstStyle/>
            <a:p>
              <a:endParaRPr lang="en-US"/>
            </a:p>
          </p:txBody>
        </p:sp>
        <p:sp>
          <p:nvSpPr>
            <p:cNvPr id="59" name="Oval 38"/>
            <p:cNvSpPr>
              <a:spLocks noChangeArrowheads="1"/>
            </p:cNvSpPr>
            <p:nvPr/>
          </p:nvSpPr>
          <p:spPr bwMode="auto">
            <a:xfrm>
              <a:off x="7625736" y="1634187"/>
              <a:ext cx="168313" cy="170588"/>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0" name="Oval 39"/>
            <p:cNvSpPr>
              <a:spLocks noChangeArrowheads="1"/>
            </p:cNvSpPr>
            <p:nvPr/>
          </p:nvSpPr>
          <p:spPr bwMode="auto">
            <a:xfrm>
              <a:off x="7907773" y="1695599"/>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1" name="Oval 40"/>
            <p:cNvSpPr>
              <a:spLocks noChangeArrowheads="1"/>
            </p:cNvSpPr>
            <p:nvPr/>
          </p:nvSpPr>
          <p:spPr bwMode="auto">
            <a:xfrm>
              <a:off x="8098831" y="1834343"/>
              <a:ext cx="168313" cy="166039"/>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2" name="Oval 41"/>
            <p:cNvSpPr>
              <a:spLocks noChangeArrowheads="1"/>
            </p:cNvSpPr>
            <p:nvPr/>
          </p:nvSpPr>
          <p:spPr bwMode="auto">
            <a:xfrm>
              <a:off x="8244399" y="2057243"/>
              <a:ext cx="168313" cy="168313"/>
            </a:xfrm>
            <a:prstGeom prst="ellipse">
              <a:avLst/>
            </a:prstGeom>
            <a:solidFill>
              <a:srgbClr val="45C1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5" name="Group 4"/>
          <p:cNvGrpSpPr/>
          <p:nvPr/>
        </p:nvGrpSpPr>
        <p:grpSpPr>
          <a:xfrm>
            <a:off x="2743200" y="1593333"/>
            <a:ext cx="1579212" cy="1580602"/>
            <a:chOff x="2743200" y="1593333"/>
            <a:chExt cx="1579212" cy="1580602"/>
          </a:xfrm>
        </p:grpSpPr>
        <p:sp>
          <p:nvSpPr>
            <p:cNvPr id="65" name="Freeform 5"/>
            <p:cNvSpPr/>
            <p:nvPr/>
          </p:nvSpPr>
          <p:spPr bwMode="auto">
            <a:xfrm>
              <a:off x="3532806" y="1593333"/>
              <a:ext cx="105652" cy="214083"/>
            </a:xfrm>
            <a:custGeom>
              <a:avLst/>
              <a:gdLst>
                <a:gd name="T0" fmla="*/ 0 w 94"/>
                <a:gd name="T1" fmla="*/ 181 h 190"/>
                <a:gd name="T2" fmla="*/ 0 w 94"/>
                <a:gd name="T3" fmla="*/ 0 h 190"/>
                <a:gd name="T4" fmla="*/ 94 w 94"/>
                <a:gd name="T5" fmla="*/ 0 h 190"/>
                <a:gd name="T6" fmla="*/ 94 w 94"/>
                <a:gd name="T7" fmla="*/ 190 h 190"/>
                <a:gd name="T8" fmla="*/ 0 w 94"/>
                <a:gd name="T9" fmla="*/ 181 h 190"/>
              </a:gdLst>
              <a:ahLst/>
              <a:cxnLst>
                <a:cxn ang="0">
                  <a:pos x="T0" y="T1"/>
                </a:cxn>
                <a:cxn ang="0">
                  <a:pos x="T2" y="T3"/>
                </a:cxn>
                <a:cxn ang="0">
                  <a:pos x="T4" y="T5"/>
                </a:cxn>
                <a:cxn ang="0">
                  <a:pos x="T6" y="T7"/>
                </a:cxn>
                <a:cxn ang="0">
                  <a:pos x="T8" y="T9"/>
                </a:cxn>
              </a:cxnLst>
              <a:rect l="0" t="0" r="r" b="b"/>
              <a:pathLst>
                <a:path w="94" h="190">
                  <a:moveTo>
                    <a:pt x="0" y="181"/>
                  </a:moveTo>
                  <a:cubicBezTo>
                    <a:pt x="0" y="0"/>
                    <a:pt x="0" y="0"/>
                    <a:pt x="0" y="0"/>
                  </a:cubicBezTo>
                  <a:cubicBezTo>
                    <a:pt x="94" y="0"/>
                    <a:pt x="94" y="0"/>
                    <a:pt x="94" y="0"/>
                  </a:cubicBezTo>
                  <a:cubicBezTo>
                    <a:pt x="94" y="190"/>
                    <a:pt x="94" y="190"/>
                    <a:pt x="94" y="190"/>
                  </a:cubicBezTo>
                  <a:cubicBezTo>
                    <a:pt x="63" y="184"/>
                    <a:pt x="32" y="181"/>
                    <a:pt x="0" y="1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6" name="Freeform 6"/>
            <p:cNvSpPr/>
            <p:nvPr/>
          </p:nvSpPr>
          <p:spPr bwMode="auto">
            <a:xfrm>
              <a:off x="3289529" y="1598894"/>
              <a:ext cx="166818" cy="227985"/>
            </a:xfrm>
            <a:custGeom>
              <a:avLst/>
              <a:gdLst>
                <a:gd name="T0" fmla="*/ 56 w 148"/>
                <a:gd name="T1" fmla="*/ 202 h 202"/>
                <a:gd name="T2" fmla="*/ 0 w 148"/>
                <a:gd name="T3" fmla="*/ 29 h 202"/>
                <a:gd name="T4" fmla="*/ 90 w 148"/>
                <a:gd name="T5" fmla="*/ 0 h 202"/>
                <a:gd name="T6" fmla="*/ 148 w 148"/>
                <a:gd name="T7" fmla="*/ 181 h 202"/>
                <a:gd name="T8" fmla="*/ 56 w 148"/>
                <a:gd name="T9" fmla="*/ 202 h 202"/>
              </a:gdLst>
              <a:ahLst/>
              <a:cxnLst>
                <a:cxn ang="0">
                  <a:pos x="T0" y="T1"/>
                </a:cxn>
                <a:cxn ang="0">
                  <a:pos x="T2" y="T3"/>
                </a:cxn>
                <a:cxn ang="0">
                  <a:pos x="T4" y="T5"/>
                </a:cxn>
                <a:cxn ang="0">
                  <a:pos x="T6" y="T7"/>
                </a:cxn>
                <a:cxn ang="0">
                  <a:pos x="T8" y="T9"/>
                </a:cxn>
              </a:cxnLst>
              <a:rect l="0" t="0" r="r" b="b"/>
              <a:pathLst>
                <a:path w="148" h="202">
                  <a:moveTo>
                    <a:pt x="56" y="202"/>
                  </a:moveTo>
                  <a:cubicBezTo>
                    <a:pt x="0" y="29"/>
                    <a:pt x="0" y="29"/>
                    <a:pt x="0" y="29"/>
                  </a:cubicBezTo>
                  <a:cubicBezTo>
                    <a:pt x="90" y="0"/>
                    <a:pt x="90" y="0"/>
                    <a:pt x="90" y="0"/>
                  </a:cubicBezTo>
                  <a:cubicBezTo>
                    <a:pt x="148" y="181"/>
                    <a:pt x="148" y="181"/>
                    <a:pt x="148" y="181"/>
                  </a:cubicBezTo>
                  <a:cubicBezTo>
                    <a:pt x="117" y="185"/>
                    <a:pt x="86" y="192"/>
                    <a:pt x="56" y="2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7" name="Freeform 7"/>
            <p:cNvSpPr/>
            <p:nvPr/>
          </p:nvSpPr>
          <p:spPr bwMode="auto">
            <a:xfrm>
              <a:off x="3068495" y="1680912"/>
              <a:ext cx="211303" cy="229375"/>
            </a:xfrm>
            <a:custGeom>
              <a:avLst/>
              <a:gdLst>
                <a:gd name="T0" fmla="*/ 107 w 188"/>
                <a:gd name="T1" fmla="*/ 203 h 203"/>
                <a:gd name="T2" fmla="*/ 0 w 188"/>
                <a:gd name="T3" fmla="*/ 56 h 203"/>
                <a:gd name="T4" fmla="*/ 77 w 188"/>
                <a:gd name="T5" fmla="*/ 0 h 203"/>
                <a:gd name="T6" fmla="*/ 188 w 188"/>
                <a:gd name="T7" fmla="*/ 154 h 203"/>
                <a:gd name="T8" fmla="*/ 107 w 188"/>
                <a:gd name="T9" fmla="*/ 203 h 203"/>
              </a:gdLst>
              <a:ahLst/>
              <a:cxnLst>
                <a:cxn ang="0">
                  <a:pos x="T0" y="T1"/>
                </a:cxn>
                <a:cxn ang="0">
                  <a:pos x="T2" y="T3"/>
                </a:cxn>
                <a:cxn ang="0">
                  <a:pos x="T4" y="T5"/>
                </a:cxn>
                <a:cxn ang="0">
                  <a:pos x="T6" y="T7"/>
                </a:cxn>
                <a:cxn ang="0">
                  <a:pos x="T8" y="T9"/>
                </a:cxn>
              </a:cxnLst>
              <a:rect l="0" t="0" r="r" b="b"/>
              <a:pathLst>
                <a:path w="188" h="203">
                  <a:moveTo>
                    <a:pt x="107" y="203"/>
                  </a:moveTo>
                  <a:cubicBezTo>
                    <a:pt x="0" y="56"/>
                    <a:pt x="0" y="56"/>
                    <a:pt x="0" y="56"/>
                  </a:cubicBezTo>
                  <a:cubicBezTo>
                    <a:pt x="77" y="0"/>
                    <a:pt x="77" y="0"/>
                    <a:pt x="77" y="0"/>
                  </a:cubicBezTo>
                  <a:cubicBezTo>
                    <a:pt x="188" y="154"/>
                    <a:pt x="188" y="154"/>
                    <a:pt x="188" y="154"/>
                  </a:cubicBezTo>
                  <a:cubicBezTo>
                    <a:pt x="160" y="168"/>
                    <a:pt x="132" y="184"/>
                    <a:pt x="107" y="20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8" name="Freeform 8"/>
            <p:cNvSpPr/>
            <p:nvPr/>
          </p:nvSpPr>
          <p:spPr bwMode="auto">
            <a:xfrm>
              <a:off x="2894726" y="1832439"/>
              <a:ext cx="234935" cy="207133"/>
            </a:xfrm>
            <a:custGeom>
              <a:avLst/>
              <a:gdLst>
                <a:gd name="T0" fmla="*/ 147 w 209"/>
                <a:gd name="T1" fmla="*/ 183 h 183"/>
                <a:gd name="T2" fmla="*/ 0 w 209"/>
                <a:gd name="T3" fmla="*/ 76 h 183"/>
                <a:gd name="T4" fmla="*/ 55 w 209"/>
                <a:gd name="T5" fmla="*/ 0 h 183"/>
                <a:gd name="T6" fmla="*/ 209 w 209"/>
                <a:gd name="T7" fmla="*/ 112 h 183"/>
                <a:gd name="T8" fmla="*/ 147 w 209"/>
                <a:gd name="T9" fmla="*/ 183 h 183"/>
              </a:gdLst>
              <a:ahLst/>
              <a:cxnLst>
                <a:cxn ang="0">
                  <a:pos x="T0" y="T1"/>
                </a:cxn>
                <a:cxn ang="0">
                  <a:pos x="T2" y="T3"/>
                </a:cxn>
                <a:cxn ang="0">
                  <a:pos x="T4" y="T5"/>
                </a:cxn>
                <a:cxn ang="0">
                  <a:pos x="T6" y="T7"/>
                </a:cxn>
                <a:cxn ang="0">
                  <a:pos x="T8" y="T9"/>
                </a:cxn>
              </a:cxnLst>
              <a:rect l="0" t="0" r="r" b="b"/>
              <a:pathLst>
                <a:path w="209" h="183">
                  <a:moveTo>
                    <a:pt x="147" y="183"/>
                  </a:moveTo>
                  <a:cubicBezTo>
                    <a:pt x="0" y="76"/>
                    <a:pt x="0" y="76"/>
                    <a:pt x="0" y="76"/>
                  </a:cubicBezTo>
                  <a:cubicBezTo>
                    <a:pt x="55" y="0"/>
                    <a:pt x="55" y="0"/>
                    <a:pt x="55" y="0"/>
                  </a:cubicBezTo>
                  <a:cubicBezTo>
                    <a:pt x="209" y="112"/>
                    <a:pt x="209" y="112"/>
                    <a:pt x="209" y="112"/>
                  </a:cubicBezTo>
                  <a:cubicBezTo>
                    <a:pt x="187" y="133"/>
                    <a:pt x="166" y="157"/>
                    <a:pt x="147" y="18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Freeform 9"/>
            <p:cNvSpPr/>
            <p:nvPr/>
          </p:nvSpPr>
          <p:spPr bwMode="auto">
            <a:xfrm>
              <a:off x="2782123" y="2038182"/>
              <a:ext cx="236326" cy="164038"/>
            </a:xfrm>
            <a:custGeom>
              <a:avLst/>
              <a:gdLst>
                <a:gd name="T0" fmla="*/ 173 w 211"/>
                <a:gd name="T1" fmla="*/ 146 h 146"/>
                <a:gd name="T2" fmla="*/ 0 w 211"/>
                <a:gd name="T3" fmla="*/ 90 h 146"/>
                <a:gd name="T4" fmla="*/ 29 w 211"/>
                <a:gd name="T5" fmla="*/ 0 h 146"/>
                <a:gd name="T6" fmla="*/ 211 w 211"/>
                <a:gd name="T7" fmla="*/ 59 h 146"/>
                <a:gd name="T8" fmla="*/ 173 w 211"/>
                <a:gd name="T9" fmla="*/ 146 h 146"/>
              </a:gdLst>
              <a:ahLst/>
              <a:cxnLst>
                <a:cxn ang="0">
                  <a:pos x="T0" y="T1"/>
                </a:cxn>
                <a:cxn ang="0">
                  <a:pos x="T2" y="T3"/>
                </a:cxn>
                <a:cxn ang="0">
                  <a:pos x="T4" y="T5"/>
                </a:cxn>
                <a:cxn ang="0">
                  <a:pos x="T6" y="T7"/>
                </a:cxn>
                <a:cxn ang="0">
                  <a:pos x="T8" y="T9"/>
                </a:cxn>
              </a:cxnLst>
              <a:rect l="0" t="0" r="r" b="b"/>
              <a:pathLst>
                <a:path w="211" h="146">
                  <a:moveTo>
                    <a:pt x="173" y="146"/>
                  </a:moveTo>
                  <a:cubicBezTo>
                    <a:pt x="0" y="90"/>
                    <a:pt x="0" y="90"/>
                    <a:pt x="0" y="90"/>
                  </a:cubicBezTo>
                  <a:cubicBezTo>
                    <a:pt x="29" y="0"/>
                    <a:pt x="29" y="0"/>
                    <a:pt x="29" y="0"/>
                  </a:cubicBezTo>
                  <a:cubicBezTo>
                    <a:pt x="211" y="59"/>
                    <a:pt x="211" y="59"/>
                    <a:pt x="211" y="59"/>
                  </a:cubicBezTo>
                  <a:cubicBezTo>
                    <a:pt x="196" y="86"/>
                    <a:pt x="183" y="115"/>
                    <a:pt x="173" y="1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0" name="Freeform 10"/>
            <p:cNvSpPr/>
            <p:nvPr/>
          </p:nvSpPr>
          <p:spPr bwMode="auto">
            <a:xfrm>
              <a:off x="2743200" y="2277288"/>
              <a:ext cx="214083" cy="107042"/>
            </a:xfrm>
            <a:custGeom>
              <a:avLst/>
              <a:gdLst>
                <a:gd name="T0" fmla="*/ 182 w 190"/>
                <a:gd name="T1" fmla="*/ 95 h 95"/>
                <a:gd name="T2" fmla="*/ 0 w 190"/>
                <a:gd name="T3" fmla="*/ 95 h 95"/>
                <a:gd name="T4" fmla="*/ 0 w 190"/>
                <a:gd name="T5" fmla="*/ 0 h 95"/>
                <a:gd name="T6" fmla="*/ 190 w 190"/>
                <a:gd name="T7" fmla="*/ 0 h 95"/>
                <a:gd name="T8" fmla="*/ 182 w 190"/>
                <a:gd name="T9" fmla="*/ 95 h 95"/>
              </a:gdLst>
              <a:ahLst/>
              <a:cxnLst>
                <a:cxn ang="0">
                  <a:pos x="T0" y="T1"/>
                </a:cxn>
                <a:cxn ang="0">
                  <a:pos x="T2" y="T3"/>
                </a:cxn>
                <a:cxn ang="0">
                  <a:pos x="T4" y="T5"/>
                </a:cxn>
                <a:cxn ang="0">
                  <a:pos x="T6" y="T7"/>
                </a:cxn>
                <a:cxn ang="0">
                  <a:pos x="T8" y="T9"/>
                </a:cxn>
              </a:cxnLst>
              <a:rect l="0" t="0" r="r" b="b"/>
              <a:pathLst>
                <a:path w="190" h="95">
                  <a:moveTo>
                    <a:pt x="182" y="95"/>
                  </a:moveTo>
                  <a:cubicBezTo>
                    <a:pt x="0" y="95"/>
                    <a:pt x="0" y="95"/>
                    <a:pt x="0" y="95"/>
                  </a:cubicBezTo>
                  <a:cubicBezTo>
                    <a:pt x="0" y="0"/>
                    <a:pt x="0" y="0"/>
                    <a:pt x="0" y="0"/>
                  </a:cubicBezTo>
                  <a:cubicBezTo>
                    <a:pt x="190" y="0"/>
                    <a:pt x="190" y="0"/>
                    <a:pt x="190" y="0"/>
                  </a:cubicBezTo>
                  <a:cubicBezTo>
                    <a:pt x="185" y="31"/>
                    <a:pt x="182" y="62"/>
                    <a:pt x="182" y="95"/>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11"/>
            <p:cNvSpPr/>
            <p:nvPr/>
          </p:nvSpPr>
          <p:spPr bwMode="auto">
            <a:xfrm>
              <a:off x="2748760" y="2460788"/>
              <a:ext cx="227985" cy="166818"/>
            </a:xfrm>
            <a:custGeom>
              <a:avLst/>
              <a:gdLst>
                <a:gd name="T0" fmla="*/ 202 w 202"/>
                <a:gd name="T1" fmla="*/ 92 h 148"/>
                <a:gd name="T2" fmla="*/ 29 w 202"/>
                <a:gd name="T3" fmla="*/ 148 h 148"/>
                <a:gd name="T4" fmla="*/ 0 w 202"/>
                <a:gd name="T5" fmla="*/ 59 h 148"/>
                <a:gd name="T6" fmla="*/ 181 w 202"/>
                <a:gd name="T7" fmla="*/ 0 h 148"/>
                <a:gd name="T8" fmla="*/ 202 w 202"/>
                <a:gd name="T9" fmla="*/ 92 h 148"/>
              </a:gdLst>
              <a:ahLst/>
              <a:cxnLst>
                <a:cxn ang="0">
                  <a:pos x="T0" y="T1"/>
                </a:cxn>
                <a:cxn ang="0">
                  <a:pos x="T2" y="T3"/>
                </a:cxn>
                <a:cxn ang="0">
                  <a:pos x="T4" y="T5"/>
                </a:cxn>
                <a:cxn ang="0">
                  <a:pos x="T6" y="T7"/>
                </a:cxn>
                <a:cxn ang="0">
                  <a:pos x="T8" y="T9"/>
                </a:cxn>
              </a:cxnLst>
              <a:rect l="0" t="0" r="r" b="b"/>
              <a:pathLst>
                <a:path w="202" h="148">
                  <a:moveTo>
                    <a:pt x="202" y="92"/>
                  </a:moveTo>
                  <a:cubicBezTo>
                    <a:pt x="29" y="148"/>
                    <a:pt x="29" y="148"/>
                    <a:pt x="29" y="148"/>
                  </a:cubicBezTo>
                  <a:cubicBezTo>
                    <a:pt x="0" y="59"/>
                    <a:pt x="0" y="59"/>
                    <a:pt x="0" y="59"/>
                  </a:cubicBezTo>
                  <a:cubicBezTo>
                    <a:pt x="181" y="0"/>
                    <a:pt x="181" y="0"/>
                    <a:pt x="181" y="0"/>
                  </a:cubicBezTo>
                  <a:cubicBezTo>
                    <a:pt x="185" y="32"/>
                    <a:pt x="192" y="62"/>
                    <a:pt x="202" y="9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2" name="Freeform 12"/>
            <p:cNvSpPr/>
            <p:nvPr/>
          </p:nvSpPr>
          <p:spPr bwMode="auto">
            <a:xfrm>
              <a:off x="2832169" y="2635947"/>
              <a:ext cx="227985" cy="212694"/>
            </a:xfrm>
            <a:custGeom>
              <a:avLst/>
              <a:gdLst>
                <a:gd name="T0" fmla="*/ 202 w 202"/>
                <a:gd name="T1" fmla="*/ 81 h 188"/>
                <a:gd name="T2" fmla="*/ 55 w 202"/>
                <a:gd name="T3" fmla="*/ 188 h 188"/>
                <a:gd name="T4" fmla="*/ 0 w 202"/>
                <a:gd name="T5" fmla="*/ 112 h 188"/>
                <a:gd name="T6" fmla="*/ 154 w 202"/>
                <a:gd name="T7" fmla="*/ 0 h 188"/>
                <a:gd name="T8" fmla="*/ 202 w 202"/>
                <a:gd name="T9" fmla="*/ 81 h 188"/>
              </a:gdLst>
              <a:ahLst/>
              <a:cxnLst>
                <a:cxn ang="0">
                  <a:pos x="T0" y="T1"/>
                </a:cxn>
                <a:cxn ang="0">
                  <a:pos x="T2" y="T3"/>
                </a:cxn>
                <a:cxn ang="0">
                  <a:pos x="T4" y="T5"/>
                </a:cxn>
                <a:cxn ang="0">
                  <a:pos x="T6" y="T7"/>
                </a:cxn>
                <a:cxn ang="0">
                  <a:pos x="T8" y="T9"/>
                </a:cxn>
              </a:cxnLst>
              <a:rect l="0" t="0" r="r" b="b"/>
              <a:pathLst>
                <a:path w="202" h="188">
                  <a:moveTo>
                    <a:pt x="202" y="81"/>
                  </a:moveTo>
                  <a:cubicBezTo>
                    <a:pt x="55" y="188"/>
                    <a:pt x="55" y="188"/>
                    <a:pt x="55" y="188"/>
                  </a:cubicBezTo>
                  <a:cubicBezTo>
                    <a:pt x="0" y="112"/>
                    <a:pt x="0" y="112"/>
                    <a:pt x="0" y="112"/>
                  </a:cubicBezTo>
                  <a:cubicBezTo>
                    <a:pt x="154" y="0"/>
                    <a:pt x="154" y="0"/>
                    <a:pt x="154" y="0"/>
                  </a:cubicBezTo>
                  <a:cubicBezTo>
                    <a:pt x="167" y="29"/>
                    <a:pt x="184" y="56"/>
                    <a:pt x="202" y="81"/>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3" name="Freeform 13"/>
            <p:cNvSpPr/>
            <p:nvPr/>
          </p:nvSpPr>
          <p:spPr bwMode="auto">
            <a:xfrm>
              <a:off x="2983696" y="2787473"/>
              <a:ext cx="205743" cy="234936"/>
            </a:xfrm>
            <a:custGeom>
              <a:avLst/>
              <a:gdLst>
                <a:gd name="T0" fmla="*/ 183 w 183"/>
                <a:gd name="T1" fmla="*/ 62 h 209"/>
                <a:gd name="T2" fmla="*/ 76 w 183"/>
                <a:gd name="T3" fmla="*/ 209 h 209"/>
                <a:gd name="T4" fmla="*/ 0 w 183"/>
                <a:gd name="T5" fmla="*/ 154 h 209"/>
                <a:gd name="T6" fmla="*/ 112 w 183"/>
                <a:gd name="T7" fmla="*/ 0 h 209"/>
                <a:gd name="T8" fmla="*/ 183 w 183"/>
                <a:gd name="T9" fmla="*/ 62 h 209"/>
              </a:gdLst>
              <a:ahLst/>
              <a:cxnLst>
                <a:cxn ang="0">
                  <a:pos x="T0" y="T1"/>
                </a:cxn>
                <a:cxn ang="0">
                  <a:pos x="T2" y="T3"/>
                </a:cxn>
                <a:cxn ang="0">
                  <a:pos x="T4" y="T5"/>
                </a:cxn>
                <a:cxn ang="0">
                  <a:pos x="T6" y="T7"/>
                </a:cxn>
                <a:cxn ang="0">
                  <a:pos x="T8" y="T9"/>
                </a:cxn>
              </a:cxnLst>
              <a:rect l="0" t="0" r="r" b="b"/>
              <a:pathLst>
                <a:path w="183" h="209">
                  <a:moveTo>
                    <a:pt x="183" y="62"/>
                  </a:moveTo>
                  <a:cubicBezTo>
                    <a:pt x="76" y="209"/>
                    <a:pt x="76" y="209"/>
                    <a:pt x="76" y="209"/>
                  </a:cubicBezTo>
                  <a:cubicBezTo>
                    <a:pt x="0" y="154"/>
                    <a:pt x="0" y="154"/>
                    <a:pt x="0" y="154"/>
                  </a:cubicBezTo>
                  <a:cubicBezTo>
                    <a:pt x="112" y="0"/>
                    <a:pt x="112" y="0"/>
                    <a:pt x="112" y="0"/>
                  </a:cubicBezTo>
                  <a:cubicBezTo>
                    <a:pt x="134" y="23"/>
                    <a:pt x="158" y="44"/>
                    <a:pt x="183" y="62"/>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14"/>
            <p:cNvSpPr/>
            <p:nvPr/>
          </p:nvSpPr>
          <p:spPr bwMode="auto">
            <a:xfrm>
              <a:off x="3188048" y="2898685"/>
              <a:ext cx="164038" cy="236326"/>
            </a:xfrm>
            <a:custGeom>
              <a:avLst/>
              <a:gdLst>
                <a:gd name="T0" fmla="*/ 146 w 146"/>
                <a:gd name="T1" fmla="*/ 37 h 210"/>
                <a:gd name="T2" fmla="*/ 90 w 146"/>
                <a:gd name="T3" fmla="*/ 210 h 210"/>
                <a:gd name="T4" fmla="*/ 0 w 146"/>
                <a:gd name="T5" fmla="*/ 181 h 210"/>
                <a:gd name="T6" fmla="*/ 59 w 146"/>
                <a:gd name="T7" fmla="*/ 0 h 210"/>
                <a:gd name="T8" fmla="*/ 146 w 146"/>
                <a:gd name="T9" fmla="*/ 37 h 210"/>
              </a:gdLst>
              <a:ahLst/>
              <a:cxnLst>
                <a:cxn ang="0">
                  <a:pos x="T0" y="T1"/>
                </a:cxn>
                <a:cxn ang="0">
                  <a:pos x="T2" y="T3"/>
                </a:cxn>
                <a:cxn ang="0">
                  <a:pos x="T4" y="T5"/>
                </a:cxn>
                <a:cxn ang="0">
                  <a:pos x="T6" y="T7"/>
                </a:cxn>
                <a:cxn ang="0">
                  <a:pos x="T8" y="T9"/>
                </a:cxn>
              </a:cxnLst>
              <a:rect l="0" t="0" r="r" b="b"/>
              <a:pathLst>
                <a:path w="146" h="210">
                  <a:moveTo>
                    <a:pt x="146" y="37"/>
                  </a:moveTo>
                  <a:cubicBezTo>
                    <a:pt x="90" y="210"/>
                    <a:pt x="90" y="210"/>
                    <a:pt x="90" y="210"/>
                  </a:cubicBezTo>
                  <a:cubicBezTo>
                    <a:pt x="0" y="181"/>
                    <a:pt x="0" y="181"/>
                    <a:pt x="0" y="181"/>
                  </a:cubicBezTo>
                  <a:cubicBezTo>
                    <a:pt x="59" y="0"/>
                    <a:pt x="59" y="0"/>
                    <a:pt x="59" y="0"/>
                  </a:cubicBezTo>
                  <a:cubicBezTo>
                    <a:pt x="87" y="15"/>
                    <a:pt x="116" y="27"/>
                    <a:pt x="146" y="3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5" name="Freeform 15"/>
            <p:cNvSpPr/>
            <p:nvPr/>
          </p:nvSpPr>
          <p:spPr bwMode="auto">
            <a:xfrm>
              <a:off x="3427154" y="2959852"/>
              <a:ext cx="105652" cy="214083"/>
            </a:xfrm>
            <a:custGeom>
              <a:avLst/>
              <a:gdLst>
                <a:gd name="T0" fmla="*/ 94 w 94"/>
                <a:gd name="T1" fmla="*/ 8 h 190"/>
                <a:gd name="T2" fmla="*/ 94 w 94"/>
                <a:gd name="T3" fmla="*/ 190 h 190"/>
                <a:gd name="T4" fmla="*/ 0 w 94"/>
                <a:gd name="T5" fmla="*/ 190 h 190"/>
                <a:gd name="T6" fmla="*/ 0 w 94"/>
                <a:gd name="T7" fmla="*/ 0 h 190"/>
                <a:gd name="T8" fmla="*/ 94 w 94"/>
                <a:gd name="T9" fmla="*/ 8 h 190"/>
              </a:gdLst>
              <a:ahLst/>
              <a:cxnLst>
                <a:cxn ang="0">
                  <a:pos x="T0" y="T1"/>
                </a:cxn>
                <a:cxn ang="0">
                  <a:pos x="T2" y="T3"/>
                </a:cxn>
                <a:cxn ang="0">
                  <a:pos x="T4" y="T5"/>
                </a:cxn>
                <a:cxn ang="0">
                  <a:pos x="T6" y="T7"/>
                </a:cxn>
                <a:cxn ang="0">
                  <a:pos x="T8" y="T9"/>
                </a:cxn>
              </a:cxnLst>
              <a:rect l="0" t="0" r="r" b="b"/>
              <a:pathLst>
                <a:path w="94" h="190">
                  <a:moveTo>
                    <a:pt x="94" y="8"/>
                  </a:moveTo>
                  <a:cubicBezTo>
                    <a:pt x="94" y="190"/>
                    <a:pt x="94" y="190"/>
                    <a:pt x="94" y="190"/>
                  </a:cubicBezTo>
                  <a:cubicBezTo>
                    <a:pt x="0" y="190"/>
                    <a:pt x="0" y="190"/>
                    <a:pt x="0" y="190"/>
                  </a:cubicBezTo>
                  <a:cubicBezTo>
                    <a:pt x="0" y="0"/>
                    <a:pt x="0" y="0"/>
                    <a:pt x="0" y="0"/>
                  </a:cubicBezTo>
                  <a:cubicBezTo>
                    <a:pt x="30" y="6"/>
                    <a:pt x="61" y="8"/>
                    <a:pt x="94" y="8"/>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6" name="Freeform 16"/>
            <p:cNvSpPr/>
            <p:nvPr/>
          </p:nvSpPr>
          <p:spPr bwMode="auto">
            <a:xfrm>
              <a:off x="3609264" y="2940390"/>
              <a:ext cx="168208" cy="227985"/>
            </a:xfrm>
            <a:custGeom>
              <a:avLst/>
              <a:gdLst>
                <a:gd name="T0" fmla="*/ 92 w 149"/>
                <a:gd name="T1" fmla="*/ 0 h 202"/>
                <a:gd name="T2" fmla="*/ 149 w 149"/>
                <a:gd name="T3" fmla="*/ 173 h 202"/>
                <a:gd name="T4" fmla="*/ 59 w 149"/>
                <a:gd name="T5" fmla="*/ 202 h 202"/>
                <a:gd name="T6" fmla="*/ 0 w 149"/>
                <a:gd name="T7" fmla="*/ 21 h 202"/>
                <a:gd name="T8" fmla="*/ 92 w 149"/>
                <a:gd name="T9" fmla="*/ 0 h 202"/>
              </a:gdLst>
              <a:ahLst/>
              <a:cxnLst>
                <a:cxn ang="0">
                  <a:pos x="T0" y="T1"/>
                </a:cxn>
                <a:cxn ang="0">
                  <a:pos x="T2" y="T3"/>
                </a:cxn>
                <a:cxn ang="0">
                  <a:pos x="T4" y="T5"/>
                </a:cxn>
                <a:cxn ang="0">
                  <a:pos x="T6" y="T7"/>
                </a:cxn>
                <a:cxn ang="0">
                  <a:pos x="T8" y="T9"/>
                </a:cxn>
              </a:cxnLst>
              <a:rect l="0" t="0" r="r" b="b"/>
              <a:pathLst>
                <a:path w="149" h="202">
                  <a:moveTo>
                    <a:pt x="92" y="0"/>
                  </a:moveTo>
                  <a:cubicBezTo>
                    <a:pt x="149" y="173"/>
                    <a:pt x="149" y="173"/>
                    <a:pt x="149" y="173"/>
                  </a:cubicBezTo>
                  <a:cubicBezTo>
                    <a:pt x="59" y="202"/>
                    <a:pt x="59" y="202"/>
                    <a:pt x="59" y="202"/>
                  </a:cubicBezTo>
                  <a:cubicBezTo>
                    <a:pt x="0" y="21"/>
                    <a:pt x="0" y="21"/>
                    <a:pt x="0" y="21"/>
                  </a:cubicBezTo>
                  <a:cubicBezTo>
                    <a:pt x="32" y="17"/>
                    <a:pt x="63" y="10"/>
                    <a:pt x="9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7" name="Freeform 17"/>
            <p:cNvSpPr/>
            <p:nvPr/>
          </p:nvSpPr>
          <p:spPr bwMode="auto">
            <a:xfrm>
              <a:off x="3785813" y="2856980"/>
              <a:ext cx="211303" cy="229375"/>
            </a:xfrm>
            <a:custGeom>
              <a:avLst/>
              <a:gdLst>
                <a:gd name="T0" fmla="*/ 81 w 188"/>
                <a:gd name="T1" fmla="*/ 0 h 203"/>
                <a:gd name="T2" fmla="*/ 188 w 188"/>
                <a:gd name="T3" fmla="*/ 147 h 203"/>
                <a:gd name="T4" fmla="*/ 112 w 188"/>
                <a:gd name="T5" fmla="*/ 203 h 203"/>
                <a:gd name="T6" fmla="*/ 0 w 188"/>
                <a:gd name="T7" fmla="*/ 49 h 203"/>
                <a:gd name="T8" fmla="*/ 81 w 188"/>
                <a:gd name="T9" fmla="*/ 0 h 203"/>
              </a:gdLst>
              <a:ahLst/>
              <a:cxnLst>
                <a:cxn ang="0">
                  <a:pos x="T0" y="T1"/>
                </a:cxn>
                <a:cxn ang="0">
                  <a:pos x="T2" y="T3"/>
                </a:cxn>
                <a:cxn ang="0">
                  <a:pos x="T4" y="T5"/>
                </a:cxn>
                <a:cxn ang="0">
                  <a:pos x="T6" y="T7"/>
                </a:cxn>
                <a:cxn ang="0">
                  <a:pos x="T8" y="T9"/>
                </a:cxn>
              </a:cxnLst>
              <a:rect l="0" t="0" r="r" b="b"/>
              <a:pathLst>
                <a:path w="188" h="203">
                  <a:moveTo>
                    <a:pt x="81" y="0"/>
                  </a:moveTo>
                  <a:cubicBezTo>
                    <a:pt x="188" y="147"/>
                    <a:pt x="188" y="147"/>
                    <a:pt x="188" y="147"/>
                  </a:cubicBezTo>
                  <a:cubicBezTo>
                    <a:pt x="112" y="203"/>
                    <a:pt x="112" y="203"/>
                    <a:pt x="112" y="203"/>
                  </a:cubicBezTo>
                  <a:cubicBezTo>
                    <a:pt x="0" y="49"/>
                    <a:pt x="0" y="49"/>
                    <a:pt x="0" y="49"/>
                  </a:cubicBezTo>
                  <a:cubicBezTo>
                    <a:pt x="29" y="35"/>
                    <a:pt x="56" y="19"/>
                    <a:pt x="81"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8" name="Freeform 18"/>
            <p:cNvSpPr/>
            <p:nvPr/>
          </p:nvSpPr>
          <p:spPr bwMode="auto">
            <a:xfrm>
              <a:off x="3935950" y="2727697"/>
              <a:ext cx="236326" cy="205742"/>
            </a:xfrm>
            <a:custGeom>
              <a:avLst/>
              <a:gdLst>
                <a:gd name="T0" fmla="*/ 62 w 210"/>
                <a:gd name="T1" fmla="*/ 0 h 183"/>
                <a:gd name="T2" fmla="*/ 210 w 210"/>
                <a:gd name="T3" fmla="*/ 107 h 183"/>
                <a:gd name="T4" fmla="*/ 154 w 210"/>
                <a:gd name="T5" fmla="*/ 183 h 183"/>
                <a:gd name="T6" fmla="*/ 0 w 210"/>
                <a:gd name="T7" fmla="*/ 71 h 183"/>
                <a:gd name="T8" fmla="*/ 62 w 210"/>
                <a:gd name="T9" fmla="*/ 0 h 183"/>
              </a:gdLst>
              <a:ahLst/>
              <a:cxnLst>
                <a:cxn ang="0">
                  <a:pos x="T0" y="T1"/>
                </a:cxn>
                <a:cxn ang="0">
                  <a:pos x="T2" y="T3"/>
                </a:cxn>
                <a:cxn ang="0">
                  <a:pos x="T4" y="T5"/>
                </a:cxn>
                <a:cxn ang="0">
                  <a:pos x="T6" y="T7"/>
                </a:cxn>
                <a:cxn ang="0">
                  <a:pos x="T8" y="T9"/>
                </a:cxn>
              </a:cxnLst>
              <a:rect l="0" t="0" r="r" b="b"/>
              <a:pathLst>
                <a:path w="210" h="183">
                  <a:moveTo>
                    <a:pt x="62" y="0"/>
                  </a:moveTo>
                  <a:cubicBezTo>
                    <a:pt x="210" y="107"/>
                    <a:pt x="210" y="107"/>
                    <a:pt x="210" y="107"/>
                  </a:cubicBezTo>
                  <a:cubicBezTo>
                    <a:pt x="154" y="183"/>
                    <a:pt x="154" y="183"/>
                    <a:pt x="154" y="183"/>
                  </a:cubicBezTo>
                  <a:cubicBezTo>
                    <a:pt x="0" y="71"/>
                    <a:pt x="0" y="71"/>
                    <a:pt x="0" y="71"/>
                  </a:cubicBezTo>
                  <a:cubicBezTo>
                    <a:pt x="23" y="49"/>
                    <a:pt x="44" y="26"/>
                    <a:pt x="62"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9" name="Freeform 19"/>
            <p:cNvSpPr/>
            <p:nvPr/>
          </p:nvSpPr>
          <p:spPr bwMode="auto">
            <a:xfrm>
              <a:off x="4047162" y="2563659"/>
              <a:ext cx="236326" cy="165428"/>
            </a:xfrm>
            <a:custGeom>
              <a:avLst/>
              <a:gdLst>
                <a:gd name="T0" fmla="*/ 37 w 210"/>
                <a:gd name="T1" fmla="*/ 0 h 146"/>
                <a:gd name="T2" fmla="*/ 210 w 210"/>
                <a:gd name="T3" fmla="*/ 56 h 146"/>
                <a:gd name="T4" fmla="*/ 181 w 210"/>
                <a:gd name="T5" fmla="*/ 146 h 146"/>
                <a:gd name="T6" fmla="*/ 0 w 210"/>
                <a:gd name="T7" fmla="*/ 87 h 146"/>
                <a:gd name="T8" fmla="*/ 37 w 210"/>
                <a:gd name="T9" fmla="*/ 0 h 146"/>
              </a:gdLst>
              <a:ahLst/>
              <a:cxnLst>
                <a:cxn ang="0">
                  <a:pos x="T0" y="T1"/>
                </a:cxn>
                <a:cxn ang="0">
                  <a:pos x="T2" y="T3"/>
                </a:cxn>
                <a:cxn ang="0">
                  <a:pos x="T4" y="T5"/>
                </a:cxn>
                <a:cxn ang="0">
                  <a:pos x="T6" y="T7"/>
                </a:cxn>
                <a:cxn ang="0">
                  <a:pos x="T8" y="T9"/>
                </a:cxn>
              </a:cxnLst>
              <a:rect l="0" t="0" r="r" b="b"/>
              <a:pathLst>
                <a:path w="210" h="146">
                  <a:moveTo>
                    <a:pt x="37" y="0"/>
                  </a:moveTo>
                  <a:cubicBezTo>
                    <a:pt x="210" y="56"/>
                    <a:pt x="210" y="56"/>
                    <a:pt x="210" y="56"/>
                  </a:cubicBezTo>
                  <a:cubicBezTo>
                    <a:pt x="181" y="146"/>
                    <a:pt x="181" y="146"/>
                    <a:pt x="181" y="146"/>
                  </a:cubicBezTo>
                  <a:cubicBezTo>
                    <a:pt x="0" y="87"/>
                    <a:pt x="0" y="87"/>
                    <a:pt x="0" y="87"/>
                  </a:cubicBezTo>
                  <a:cubicBezTo>
                    <a:pt x="15" y="60"/>
                    <a:pt x="27" y="30"/>
                    <a:pt x="37"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0" name="Freeform 20"/>
            <p:cNvSpPr/>
            <p:nvPr/>
          </p:nvSpPr>
          <p:spPr bwMode="auto">
            <a:xfrm>
              <a:off x="4108329" y="2384329"/>
              <a:ext cx="214083" cy="105652"/>
            </a:xfrm>
            <a:custGeom>
              <a:avLst/>
              <a:gdLst>
                <a:gd name="T0" fmla="*/ 9 w 190"/>
                <a:gd name="T1" fmla="*/ 0 h 94"/>
                <a:gd name="T2" fmla="*/ 190 w 190"/>
                <a:gd name="T3" fmla="*/ 0 h 94"/>
                <a:gd name="T4" fmla="*/ 190 w 190"/>
                <a:gd name="T5" fmla="*/ 94 h 94"/>
                <a:gd name="T6" fmla="*/ 0 w 190"/>
                <a:gd name="T7" fmla="*/ 94 h 94"/>
                <a:gd name="T8" fmla="*/ 9 w 190"/>
                <a:gd name="T9" fmla="*/ 0 h 94"/>
              </a:gdLst>
              <a:ahLst/>
              <a:cxnLst>
                <a:cxn ang="0">
                  <a:pos x="T0" y="T1"/>
                </a:cxn>
                <a:cxn ang="0">
                  <a:pos x="T2" y="T3"/>
                </a:cxn>
                <a:cxn ang="0">
                  <a:pos x="T4" y="T5"/>
                </a:cxn>
                <a:cxn ang="0">
                  <a:pos x="T6" y="T7"/>
                </a:cxn>
                <a:cxn ang="0">
                  <a:pos x="T8" y="T9"/>
                </a:cxn>
              </a:cxnLst>
              <a:rect l="0" t="0" r="r" b="b"/>
              <a:pathLst>
                <a:path w="190" h="94">
                  <a:moveTo>
                    <a:pt x="9" y="0"/>
                  </a:moveTo>
                  <a:cubicBezTo>
                    <a:pt x="190" y="0"/>
                    <a:pt x="190" y="0"/>
                    <a:pt x="190" y="0"/>
                  </a:cubicBezTo>
                  <a:cubicBezTo>
                    <a:pt x="190" y="94"/>
                    <a:pt x="190" y="94"/>
                    <a:pt x="190" y="94"/>
                  </a:cubicBezTo>
                  <a:cubicBezTo>
                    <a:pt x="0" y="94"/>
                    <a:pt x="0" y="94"/>
                    <a:pt x="0" y="94"/>
                  </a:cubicBezTo>
                  <a:cubicBezTo>
                    <a:pt x="6" y="63"/>
                    <a:pt x="9" y="32"/>
                    <a:pt x="9"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1" name="Freeform 21"/>
            <p:cNvSpPr/>
            <p:nvPr/>
          </p:nvSpPr>
          <p:spPr bwMode="auto">
            <a:xfrm>
              <a:off x="4088866" y="2139662"/>
              <a:ext cx="227985" cy="166818"/>
            </a:xfrm>
            <a:custGeom>
              <a:avLst/>
              <a:gdLst>
                <a:gd name="T0" fmla="*/ 0 w 202"/>
                <a:gd name="T1" fmla="*/ 56 h 148"/>
                <a:gd name="T2" fmla="*/ 173 w 202"/>
                <a:gd name="T3" fmla="*/ 0 h 148"/>
                <a:gd name="T4" fmla="*/ 202 w 202"/>
                <a:gd name="T5" fmla="*/ 89 h 148"/>
                <a:gd name="T6" fmla="*/ 21 w 202"/>
                <a:gd name="T7" fmla="*/ 148 h 148"/>
                <a:gd name="T8" fmla="*/ 0 w 202"/>
                <a:gd name="T9" fmla="*/ 56 h 148"/>
              </a:gdLst>
              <a:ahLst/>
              <a:cxnLst>
                <a:cxn ang="0">
                  <a:pos x="T0" y="T1"/>
                </a:cxn>
                <a:cxn ang="0">
                  <a:pos x="T2" y="T3"/>
                </a:cxn>
                <a:cxn ang="0">
                  <a:pos x="T4" y="T5"/>
                </a:cxn>
                <a:cxn ang="0">
                  <a:pos x="T6" y="T7"/>
                </a:cxn>
                <a:cxn ang="0">
                  <a:pos x="T8" y="T9"/>
                </a:cxn>
              </a:cxnLst>
              <a:rect l="0" t="0" r="r" b="b"/>
              <a:pathLst>
                <a:path w="202" h="148">
                  <a:moveTo>
                    <a:pt x="0" y="56"/>
                  </a:moveTo>
                  <a:cubicBezTo>
                    <a:pt x="173" y="0"/>
                    <a:pt x="173" y="0"/>
                    <a:pt x="173" y="0"/>
                  </a:cubicBezTo>
                  <a:cubicBezTo>
                    <a:pt x="202" y="89"/>
                    <a:pt x="202" y="89"/>
                    <a:pt x="202" y="89"/>
                  </a:cubicBezTo>
                  <a:cubicBezTo>
                    <a:pt x="21" y="148"/>
                    <a:pt x="21" y="148"/>
                    <a:pt x="21" y="148"/>
                  </a:cubicBezTo>
                  <a:cubicBezTo>
                    <a:pt x="17" y="116"/>
                    <a:pt x="10" y="85"/>
                    <a:pt x="0" y="5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2" name="Freeform 22"/>
            <p:cNvSpPr/>
            <p:nvPr/>
          </p:nvSpPr>
          <p:spPr bwMode="auto">
            <a:xfrm>
              <a:off x="4005457" y="1918628"/>
              <a:ext cx="229375" cy="211303"/>
            </a:xfrm>
            <a:custGeom>
              <a:avLst/>
              <a:gdLst>
                <a:gd name="T0" fmla="*/ 0 w 203"/>
                <a:gd name="T1" fmla="*/ 107 h 188"/>
                <a:gd name="T2" fmla="*/ 148 w 203"/>
                <a:gd name="T3" fmla="*/ 0 h 188"/>
                <a:gd name="T4" fmla="*/ 203 w 203"/>
                <a:gd name="T5" fmla="*/ 76 h 188"/>
                <a:gd name="T6" fmla="*/ 49 w 203"/>
                <a:gd name="T7" fmla="*/ 188 h 188"/>
                <a:gd name="T8" fmla="*/ 0 w 203"/>
                <a:gd name="T9" fmla="*/ 107 h 188"/>
              </a:gdLst>
              <a:ahLst/>
              <a:cxnLst>
                <a:cxn ang="0">
                  <a:pos x="T0" y="T1"/>
                </a:cxn>
                <a:cxn ang="0">
                  <a:pos x="T2" y="T3"/>
                </a:cxn>
                <a:cxn ang="0">
                  <a:pos x="T4" y="T5"/>
                </a:cxn>
                <a:cxn ang="0">
                  <a:pos x="T6" y="T7"/>
                </a:cxn>
                <a:cxn ang="0">
                  <a:pos x="T8" y="T9"/>
                </a:cxn>
              </a:cxnLst>
              <a:rect l="0" t="0" r="r" b="b"/>
              <a:pathLst>
                <a:path w="203" h="188">
                  <a:moveTo>
                    <a:pt x="0" y="107"/>
                  </a:moveTo>
                  <a:cubicBezTo>
                    <a:pt x="148" y="0"/>
                    <a:pt x="148" y="0"/>
                    <a:pt x="148" y="0"/>
                  </a:cubicBezTo>
                  <a:cubicBezTo>
                    <a:pt x="203" y="76"/>
                    <a:pt x="203" y="76"/>
                    <a:pt x="203" y="76"/>
                  </a:cubicBezTo>
                  <a:cubicBezTo>
                    <a:pt x="49" y="188"/>
                    <a:pt x="49" y="188"/>
                    <a:pt x="49" y="188"/>
                  </a:cubicBezTo>
                  <a:cubicBezTo>
                    <a:pt x="35" y="160"/>
                    <a:pt x="19" y="132"/>
                    <a:pt x="0" y="10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3" name="Freeform 23"/>
            <p:cNvSpPr/>
            <p:nvPr/>
          </p:nvSpPr>
          <p:spPr bwMode="auto">
            <a:xfrm>
              <a:off x="3876174" y="1743469"/>
              <a:ext cx="205743" cy="236326"/>
            </a:xfrm>
            <a:custGeom>
              <a:avLst/>
              <a:gdLst>
                <a:gd name="T0" fmla="*/ 0 w 183"/>
                <a:gd name="T1" fmla="*/ 147 h 209"/>
                <a:gd name="T2" fmla="*/ 107 w 183"/>
                <a:gd name="T3" fmla="*/ 0 h 209"/>
                <a:gd name="T4" fmla="*/ 183 w 183"/>
                <a:gd name="T5" fmla="*/ 55 h 209"/>
                <a:gd name="T6" fmla="*/ 72 w 183"/>
                <a:gd name="T7" fmla="*/ 209 h 209"/>
                <a:gd name="T8" fmla="*/ 0 w 183"/>
                <a:gd name="T9" fmla="*/ 147 h 209"/>
              </a:gdLst>
              <a:ahLst/>
              <a:cxnLst>
                <a:cxn ang="0">
                  <a:pos x="T0" y="T1"/>
                </a:cxn>
                <a:cxn ang="0">
                  <a:pos x="T2" y="T3"/>
                </a:cxn>
                <a:cxn ang="0">
                  <a:pos x="T4" y="T5"/>
                </a:cxn>
                <a:cxn ang="0">
                  <a:pos x="T6" y="T7"/>
                </a:cxn>
                <a:cxn ang="0">
                  <a:pos x="T8" y="T9"/>
                </a:cxn>
              </a:cxnLst>
              <a:rect l="0" t="0" r="r" b="b"/>
              <a:pathLst>
                <a:path w="183" h="209">
                  <a:moveTo>
                    <a:pt x="0" y="147"/>
                  </a:moveTo>
                  <a:cubicBezTo>
                    <a:pt x="107" y="0"/>
                    <a:pt x="107" y="0"/>
                    <a:pt x="107" y="0"/>
                  </a:cubicBezTo>
                  <a:cubicBezTo>
                    <a:pt x="183" y="55"/>
                    <a:pt x="183" y="55"/>
                    <a:pt x="183" y="55"/>
                  </a:cubicBezTo>
                  <a:cubicBezTo>
                    <a:pt x="72" y="209"/>
                    <a:pt x="72" y="209"/>
                    <a:pt x="72" y="209"/>
                  </a:cubicBezTo>
                  <a:cubicBezTo>
                    <a:pt x="50" y="186"/>
                    <a:pt x="26" y="165"/>
                    <a:pt x="0" y="147"/>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4" name="Freeform 24"/>
            <p:cNvSpPr/>
            <p:nvPr/>
          </p:nvSpPr>
          <p:spPr bwMode="auto">
            <a:xfrm>
              <a:off x="3713525" y="1630867"/>
              <a:ext cx="164038" cy="237716"/>
            </a:xfrm>
            <a:custGeom>
              <a:avLst/>
              <a:gdLst>
                <a:gd name="T0" fmla="*/ 0 w 146"/>
                <a:gd name="T1" fmla="*/ 173 h 210"/>
                <a:gd name="T2" fmla="*/ 57 w 146"/>
                <a:gd name="T3" fmla="*/ 0 h 210"/>
                <a:gd name="T4" fmla="*/ 146 w 146"/>
                <a:gd name="T5" fmla="*/ 29 h 210"/>
                <a:gd name="T6" fmla="*/ 87 w 146"/>
                <a:gd name="T7" fmla="*/ 210 h 210"/>
                <a:gd name="T8" fmla="*/ 0 w 146"/>
                <a:gd name="T9" fmla="*/ 173 h 210"/>
              </a:gdLst>
              <a:ahLst/>
              <a:cxnLst>
                <a:cxn ang="0">
                  <a:pos x="T0" y="T1"/>
                </a:cxn>
                <a:cxn ang="0">
                  <a:pos x="T2" y="T3"/>
                </a:cxn>
                <a:cxn ang="0">
                  <a:pos x="T4" y="T5"/>
                </a:cxn>
                <a:cxn ang="0">
                  <a:pos x="T6" y="T7"/>
                </a:cxn>
                <a:cxn ang="0">
                  <a:pos x="T8" y="T9"/>
                </a:cxn>
              </a:cxnLst>
              <a:rect l="0" t="0" r="r" b="b"/>
              <a:pathLst>
                <a:path w="146" h="210">
                  <a:moveTo>
                    <a:pt x="0" y="173"/>
                  </a:moveTo>
                  <a:cubicBezTo>
                    <a:pt x="57" y="0"/>
                    <a:pt x="57" y="0"/>
                    <a:pt x="57" y="0"/>
                  </a:cubicBezTo>
                  <a:cubicBezTo>
                    <a:pt x="146" y="29"/>
                    <a:pt x="146" y="29"/>
                    <a:pt x="146" y="29"/>
                  </a:cubicBezTo>
                  <a:cubicBezTo>
                    <a:pt x="87" y="210"/>
                    <a:pt x="87" y="210"/>
                    <a:pt x="87" y="210"/>
                  </a:cubicBezTo>
                  <a:cubicBezTo>
                    <a:pt x="60" y="195"/>
                    <a:pt x="31" y="183"/>
                    <a:pt x="0" y="173"/>
                  </a:cubicBezTo>
                  <a:close/>
                </a:path>
              </a:pathLst>
            </a:custGeom>
            <a:solidFill>
              <a:srgbClr val="4BACC6"/>
            </a:solidFill>
            <a:ln>
              <a:noFill/>
            </a:ln>
          </p:spPr>
          <p:txBody>
            <a:bodyPr vert="horz" wrap="square" lIns="91440" tIns="45720" rIns="91440" bIns="45720" numCol="1" anchor="t" anchorCtr="0" compatLnSpc="1"/>
            <a:lstStyle/>
            <a:p>
              <a:endParaRPr lang="en-US"/>
            </a:p>
          </p:txBody>
        </p:sp>
      </p:grpSp>
      <p:sp>
        <p:nvSpPr>
          <p:cNvPr id="85" name="Text Box 10"/>
          <p:cNvSpPr txBox="1">
            <a:spLocks noChangeArrowheads="1"/>
          </p:cNvSpPr>
          <p:nvPr/>
        </p:nvSpPr>
        <p:spPr bwMode="auto">
          <a:xfrm>
            <a:off x="624707"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Low System</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6" name="Text Box 10"/>
          <p:cNvSpPr txBox="1">
            <a:spLocks noChangeArrowheads="1"/>
          </p:cNvSpPr>
          <p:nvPr/>
        </p:nvSpPr>
        <p:spPr bwMode="auto">
          <a:xfrm>
            <a:off x="2726555" y="3333750"/>
            <a:ext cx="1718154" cy="1369606"/>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Cost Planning</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87" name="Straight Connector 86"/>
          <p:cNvCxnSpPr/>
          <p:nvPr/>
        </p:nvCxnSpPr>
        <p:spPr>
          <a:xfrm>
            <a:off x="4648200" y="15811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9" name="Freeform 5"/>
          <p:cNvSpPr/>
          <p:nvPr/>
        </p:nvSpPr>
        <p:spPr bwMode="auto">
          <a:xfrm>
            <a:off x="5029200"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0" name="Text Box 10"/>
          <p:cNvSpPr txBox="1">
            <a:spLocks noChangeArrowheads="1"/>
          </p:cNvSpPr>
          <p:nvPr/>
        </p:nvSpPr>
        <p:spPr bwMode="auto">
          <a:xfrm>
            <a:off x="5105400"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Nunc a leo magna, sit amet consequat.</a:t>
            </a:r>
          </a:p>
        </p:txBody>
      </p:sp>
      <p:sp>
        <p:nvSpPr>
          <p:cNvPr id="91" name="Freeform 5"/>
          <p:cNvSpPr/>
          <p:nvPr/>
        </p:nvSpPr>
        <p:spPr bwMode="auto">
          <a:xfrm>
            <a:off x="6956253" y="3257550"/>
            <a:ext cx="1455420" cy="1369606"/>
          </a:xfrm>
          <a:custGeom>
            <a:avLst/>
            <a:gdLst>
              <a:gd name="T0" fmla="*/ 640 w 1130"/>
              <a:gd name="T1" fmla="*/ 163 h 820"/>
              <a:gd name="T2" fmla="*/ 562 w 1130"/>
              <a:gd name="T3" fmla="*/ 0 h 820"/>
              <a:gd name="T4" fmla="*/ 490 w 1130"/>
              <a:gd name="T5" fmla="*/ 163 h 820"/>
              <a:gd name="T6" fmla="*/ 50 w 1130"/>
              <a:gd name="T7" fmla="*/ 163 h 820"/>
              <a:gd name="T8" fmla="*/ 0 w 1130"/>
              <a:gd name="T9" fmla="*/ 213 h 820"/>
              <a:gd name="T10" fmla="*/ 0 w 1130"/>
              <a:gd name="T11" fmla="*/ 770 h 820"/>
              <a:gd name="T12" fmla="*/ 50 w 1130"/>
              <a:gd name="T13" fmla="*/ 820 h 820"/>
              <a:gd name="T14" fmla="*/ 1080 w 1130"/>
              <a:gd name="T15" fmla="*/ 820 h 820"/>
              <a:gd name="T16" fmla="*/ 1130 w 1130"/>
              <a:gd name="T17" fmla="*/ 770 h 820"/>
              <a:gd name="T18" fmla="*/ 1130 w 1130"/>
              <a:gd name="T19" fmla="*/ 213 h 820"/>
              <a:gd name="T20" fmla="*/ 1080 w 1130"/>
              <a:gd name="T21" fmla="*/ 163 h 820"/>
              <a:gd name="T22" fmla="*/ 640 w 1130"/>
              <a:gd name="T23" fmla="*/ 163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0" h="820">
                <a:moveTo>
                  <a:pt x="640" y="163"/>
                </a:moveTo>
                <a:cubicBezTo>
                  <a:pt x="562" y="0"/>
                  <a:pt x="562" y="0"/>
                  <a:pt x="562" y="0"/>
                </a:cubicBezTo>
                <a:cubicBezTo>
                  <a:pt x="490" y="163"/>
                  <a:pt x="490" y="163"/>
                  <a:pt x="490" y="163"/>
                </a:cubicBezTo>
                <a:cubicBezTo>
                  <a:pt x="50" y="163"/>
                  <a:pt x="50" y="163"/>
                  <a:pt x="50" y="163"/>
                </a:cubicBezTo>
                <a:cubicBezTo>
                  <a:pt x="22" y="163"/>
                  <a:pt x="0" y="186"/>
                  <a:pt x="0" y="213"/>
                </a:cubicBezTo>
                <a:cubicBezTo>
                  <a:pt x="0" y="770"/>
                  <a:pt x="0" y="770"/>
                  <a:pt x="0" y="770"/>
                </a:cubicBezTo>
                <a:cubicBezTo>
                  <a:pt x="0" y="798"/>
                  <a:pt x="22" y="820"/>
                  <a:pt x="50" y="820"/>
                </a:cubicBezTo>
                <a:cubicBezTo>
                  <a:pt x="1080" y="820"/>
                  <a:pt x="1080" y="820"/>
                  <a:pt x="1080" y="820"/>
                </a:cubicBezTo>
                <a:cubicBezTo>
                  <a:pt x="1108" y="820"/>
                  <a:pt x="1130" y="798"/>
                  <a:pt x="1130" y="770"/>
                </a:cubicBezTo>
                <a:cubicBezTo>
                  <a:pt x="1130" y="213"/>
                  <a:pt x="1130" y="213"/>
                  <a:pt x="1130" y="213"/>
                </a:cubicBezTo>
                <a:cubicBezTo>
                  <a:pt x="1130" y="186"/>
                  <a:pt x="1108" y="163"/>
                  <a:pt x="1080" y="163"/>
                </a:cubicBezTo>
                <a:lnTo>
                  <a:pt x="640" y="163"/>
                </a:ln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92" name="Text Box 10"/>
          <p:cNvSpPr txBox="1">
            <a:spLocks noChangeArrowheads="1"/>
          </p:cNvSpPr>
          <p:nvPr/>
        </p:nvSpPr>
        <p:spPr bwMode="auto">
          <a:xfrm>
            <a:off x="7032453" y="3562350"/>
            <a:ext cx="1340037" cy="1015663"/>
          </a:xfrm>
          <a:prstGeom prst="rect">
            <a:avLst/>
          </a:prstGeom>
          <a:noFill/>
          <a:ln w="9525">
            <a:noFill/>
            <a:miter lim="800000"/>
          </a:ln>
        </p:spPr>
        <p:txBody>
          <a:bodyPr wrap="square" lIns="45720" tIns="22860" rIns="45720" bIns="22860">
            <a:spAutoFit/>
          </a:bodyPr>
          <a:lstStyle/>
          <a:p>
            <a:pPr defTabSz="1087755"/>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Nunc a leo magna, sit amet consequat.</a:t>
            </a:r>
          </a:p>
        </p:txBody>
      </p:sp>
      <p:sp>
        <p:nvSpPr>
          <p:cNvPr id="94" name="Text Box 7"/>
          <p:cNvSpPr txBox="1">
            <a:spLocks noChangeArrowheads="1"/>
          </p:cNvSpPr>
          <p:nvPr/>
        </p:nvSpPr>
        <p:spPr bwMode="auto">
          <a:xfrm>
            <a:off x="5449860" y="2190254"/>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30%</a:t>
            </a:r>
          </a:p>
        </p:txBody>
      </p:sp>
      <p:sp>
        <p:nvSpPr>
          <p:cNvPr id="95" name="Text Box 7"/>
          <p:cNvSpPr txBox="1">
            <a:spLocks noChangeArrowheads="1"/>
          </p:cNvSpPr>
          <p:nvPr/>
        </p:nvSpPr>
        <p:spPr bwMode="auto">
          <a:xfrm>
            <a:off x="7394291" y="2172473"/>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60%</a:t>
            </a:r>
          </a:p>
        </p:txBody>
      </p:sp>
      <p:sp>
        <p:nvSpPr>
          <p:cNvPr id="96" name="Text Box 7"/>
          <p:cNvSpPr txBox="1">
            <a:spLocks noChangeArrowheads="1"/>
          </p:cNvSpPr>
          <p:nvPr/>
        </p:nvSpPr>
        <p:spPr bwMode="auto">
          <a:xfrm>
            <a:off x="3165237"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75%</a:t>
            </a:r>
          </a:p>
        </p:txBody>
      </p:sp>
      <p:sp>
        <p:nvSpPr>
          <p:cNvPr id="97" name="Text Box 7"/>
          <p:cNvSpPr txBox="1">
            <a:spLocks noChangeArrowheads="1"/>
          </p:cNvSpPr>
          <p:nvPr/>
        </p:nvSpPr>
        <p:spPr bwMode="auto">
          <a:xfrm>
            <a:off x="1037898" y="2178820"/>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35%</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 calcmode="lin" valueType="num">
                                      <p:cBhvr additive="base">
                                        <p:cTn id="41" dur="250" fill="hold"/>
                                        <p:tgtEl>
                                          <p:spTgt spid="4"/>
                                        </p:tgtEl>
                                        <p:attrNameLst>
                                          <p:attrName>ppt_x</p:attrName>
                                        </p:attrNameLst>
                                      </p:cBhvr>
                                      <p:tavLst>
                                        <p:tav tm="0">
                                          <p:val>
                                            <p:strVal val="#ppt_x"/>
                                          </p:val>
                                        </p:tav>
                                        <p:tav tm="100000">
                                          <p:val>
                                            <p:strVal val="#ppt_x"/>
                                          </p:val>
                                        </p:tav>
                                      </p:tavLst>
                                    </p:anim>
                                    <p:anim calcmode="lin" valueType="num">
                                      <p:cBhvr additive="base">
                                        <p:cTn id="42" dur="250" fill="hold"/>
                                        <p:tgtEl>
                                          <p:spTgt spid="4"/>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7"/>
                                        </p:tgtEl>
                                        <p:attrNameLst>
                                          <p:attrName>style.visibility</p:attrName>
                                        </p:attrNameLst>
                                      </p:cBhvr>
                                      <p:to>
                                        <p:strVal val="visible"/>
                                      </p:to>
                                    </p:set>
                                    <p:anim calcmode="lin" valueType="num">
                                      <p:cBhvr additive="base">
                                        <p:cTn id="46" dur="250" fill="hold"/>
                                        <p:tgtEl>
                                          <p:spTgt spid="97"/>
                                        </p:tgtEl>
                                        <p:attrNameLst>
                                          <p:attrName>ppt_x</p:attrName>
                                        </p:attrNameLst>
                                      </p:cBhvr>
                                      <p:tavLst>
                                        <p:tav tm="0">
                                          <p:val>
                                            <p:strVal val="#ppt_x"/>
                                          </p:val>
                                        </p:tav>
                                        <p:tav tm="100000">
                                          <p:val>
                                            <p:strVal val="#ppt_x"/>
                                          </p:val>
                                        </p:tav>
                                      </p:tavLst>
                                    </p:anim>
                                    <p:anim calcmode="lin" valueType="num">
                                      <p:cBhvr additive="base">
                                        <p:cTn id="47" dur="250" fill="hold"/>
                                        <p:tgtEl>
                                          <p:spTgt spid="97"/>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250" fill="hold"/>
                                        <p:tgtEl>
                                          <p:spTgt spid="85"/>
                                        </p:tgtEl>
                                        <p:attrNameLst>
                                          <p:attrName>ppt_x</p:attrName>
                                        </p:attrNameLst>
                                      </p:cBhvr>
                                      <p:tavLst>
                                        <p:tav tm="0">
                                          <p:val>
                                            <p:strVal val="#ppt_x"/>
                                          </p:val>
                                        </p:tav>
                                        <p:tav tm="100000">
                                          <p:val>
                                            <p:strVal val="#ppt_x"/>
                                          </p:val>
                                        </p:tav>
                                      </p:tavLst>
                                    </p:anim>
                                    <p:anim calcmode="lin" valueType="num">
                                      <p:cBhvr additive="base">
                                        <p:cTn id="52" dur="250" fill="hold"/>
                                        <p:tgtEl>
                                          <p:spTgt spid="85"/>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additive="base">
                                        <p:cTn id="56" dur="250" fill="hold"/>
                                        <p:tgtEl>
                                          <p:spTgt spid="5"/>
                                        </p:tgtEl>
                                        <p:attrNameLst>
                                          <p:attrName>ppt_x</p:attrName>
                                        </p:attrNameLst>
                                      </p:cBhvr>
                                      <p:tavLst>
                                        <p:tav tm="0">
                                          <p:val>
                                            <p:strVal val="#ppt_x"/>
                                          </p:val>
                                        </p:tav>
                                        <p:tav tm="100000">
                                          <p:val>
                                            <p:strVal val="#ppt_x"/>
                                          </p:val>
                                        </p:tav>
                                      </p:tavLst>
                                    </p:anim>
                                    <p:anim calcmode="lin" valueType="num">
                                      <p:cBhvr additive="base">
                                        <p:cTn id="57" dur="250" fill="hold"/>
                                        <p:tgtEl>
                                          <p:spTgt spid="5"/>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6"/>
                                        </p:tgtEl>
                                        <p:attrNameLst>
                                          <p:attrName>style.visibility</p:attrName>
                                        </p:attrNameLst>
                                      </p:cBhvr>
                                      <p:to>
                                        <p:strVal val="visible"/>
                                      </p:to>
                                    </p:set>
                                    <p:anim calcmode="lin" valueType="num">
                                      <p:cBhvr additive="base">
                                        <p:cTn id="61" dur="250" fill="hold"/>
                                        <p:tgtEl>
                                          <p:spTgt spid="96"/>
                                        </p:tgtEl>
                                        <p:attrNameLst>
                                          <p:attrName>ppt_x</p:attrName>
                                        </p:attrNameLst>
                                      </p:cBhvr>
                                      <p:tavLst>
                                        <p:tav tm="0">
                                          <p:val>
                                            <p:strVal val="#ppt_x"/>
                                          </p:val>
                                        </p:tav>
                                        <p:tav tm="100000">
                                          <p:val>
                                            <p:strVal val="#ppt_x"/>
                                          </p:val>
                                        </p:tav>
                                      </p:tavLst>
                                    </p:anim>
                                    <p:anim calcmode="lin" valueType="num">
                                      <p:cBhvr additive="base">
                                        <p:cTn id="62" dur="250" fill="hold"/>
                                        <p:tgtEl>
                                          <p:spTgt spid="96"/>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6"/>
                                        </p:tgtEl>
                                        <p:attrNameLst>
                                          <p:attrName>style.visibility</p:attrName>
                                        </p:attrNameLst>
                                      </p:cBhvr>
                                      <p:to>
                                        <p:strVal val="visible"/>
                                      </p:to>
                                    </p:set>
                                    <p:anim calcmode="lin" valueType="num">
                                      <p:cBhvr additive="base">
                                        <p:cTn id="66" dur="250" fill="hold"/>
                                        <p:tgtEl>
                                          <p:spTgt spid="86"/>
                                        </p:tgtEl>
                                        <p:attrNameLst>
                                          <p:attrName>ppt_x</p:attrName>
                                        </p:attrNameLst>
                                      </p:cBhvr>
                                      <p:tavLst>
                                        <p:tav tm="0">
                                          <p:val>
                                            <p:strVal val="#ppt_x"/>
                                          </p:val>
                                        </p:tav>
                                        <p:tav tm="100000">
                                          <p:val>
                                            <p:strVal val="#ppt_x"/>
                                          </p:val>
                                        </p:tav>
                                      </p:tavLst>
                                    </p:anim>
                                    <p:anim calcmode="lin" valueType="num">
                                      <p:cBhvr additive="base">
                                        <p:cTn id="67" dur="250" fill="hold"/>
                                        <p:tgtEl>
                                          <p:spTgt spid="86"/>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additive="base">
                                        <p:cTn id="71" dur="250" fill="hold"/>
                                        <p:tgtEl>
                                          <p:spTgt spid="87"/>
                                        </p:tgtEl>
                                        <p:attrNameLst>
                                          <p:attrName>ppt_x</p:attrName>
                                        </p:attrNameLst>
                                      </p:cBhvr>
                                      <p:tavLst>
                                        <p:tav tm="0">
                                          <p:val>
                                            <p:strVal val="#ppt_x"/>
                                          </p:val>
                                        </p:tav>
                                        <p:tav tm="100000">
                                          <p:val>
                                            <p:strVal val="#ppt_x"/>
                                          </p:val>
                                        </p:tav>
                                      </p:tavLst>
                                    </p:anim>
                                    <p:anim calcmode="lin" valueType="num">
                                      <p:cBhvr additive="base">
                                        <p:cTn id="72" dur="250" fill="hold"/>
                                        <p:tgtEl>
                                          <p:spTgt spid="8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nodeType="afterEffect">
                                  <p:stCondLst>
                                    <p:cond delay="0"/>
                                  </p:stCondLst>
                                  <p:childTnLst>
                                    <p:set>
                                      <p:cBhvr>
                                        <p:cTn id="75" dur="1" fill="hold">
                                          <p:stCondLst>
                                            <p:cond delay="0"/>
                                          </p:stCondLst>
                                        </p:cTn>
                                        <p:tgtEl>
                                          <p:spTgt spid="6"/>
                                        </p:tgtEl>
                                        <p:attrNameLst>
                                          <p:attrName>style.visibility</p:attrName>
                                        </p:attrNameLst>
                                      </p:cBhvr>
                                      <p:to>
                                        <p:strVal val="visible"/>
                                      </p:to>
                                    </p:set>
                                    <p:anim calcmode="lin" valueType="num">
                                      <p:cBhvr additive="base">
                                        <p:cTn id="76" dur="250" fill="hold"/>
                                        <p:tgtEl>
                                          <p:spTgt spid="6"/>
                                        </p:tgtEl>
                                        <p:attrNameLst>
                                          <p:attrName>ppt_x</p:attrName>
                                        </p:attrNameLst>
                                      </p:cBhvr>
                                      <p:tavLst>
                                        <p:tav tm="0">
                                          <p:val>
                                            <p:strVal val="#ppt_x"/>
                                          </p:val>
                                        </p:tav>
                                        <p:tav tm="100000">
                                          <p:val>
                                            <p:strVal val="#ppt_x"/>
                                          </p:val>
                                        </p:tav>
                                      </p:tavLst>
                                    </p:anim>
                                    <p:anim calcmode="lin" valueType="num">
                                      <p:cBhvr additive="base">
                                        <p:cTn id="77" dur="250" fill="hold"/>
                                        <p:tgtEl>
                                          <p:spTgt spid="6"/>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additive="base">
                                        <p:cTn id="81" dur="250" fill="hold"/>
                                        <p:tgtEl>
                                          <p:spTgt spid="94"/>
                                        </p:tgtEl>
                                        <p:attrNameLst>
                                          <p:attrName>ppt_x</p:attrName>
                                        </p:attrNameLst>
                                      </p:cBhvr>
                                      <p:tavLst>
                                        <p:tav tm="0">
                                          <p:val>
                                            <p:strVal val="#ppt_x"/>
                                          </p:val>
                                        </p:tav>
                                        <p:tav tm="100000">
                                          <p:val>
                                            <p:strVal val="#ppt_x"/>
                                          </p:val>
                                        </p:tav>
                                      </p:tavLst>
                                    </p:anim>
                                    <p:anim calcmode="lin" valueType="num">
                                      <p:cBhvr additive="base">
                                        <p:cTn id="82" dur="250" fill="hold"/>
                                        <p:tgtEl>
                                          <p:spTgt spid="94"/>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grpId="0" nodeType="afterEffect">
                                  <p:stCondLst>
                                    <p:cond delay="0"/>
                                  </p:stCondLst>
                                  <p:childTnLst>
                                    <p:set>
                                      <p:cBhvr>
                                        <p:cTn id="85" dur="1" fill="hold">
                                          <p:stCondLst>
                                            <p:cond delay="0"/>
                                          </p:stCondLst>
                                        </p:cTn>
                                        <p:tgtEl>
                                          <p:spTgt spid="89"/>
                                        </p:tgtEl>
                                        <p:attrNameLst>
                                          <p:attrName>style.visibility</p:attrName>
                                        </p:attrNameLst>
                                      </p:cBhvr>
                                      <p:to>
                                        <p:strVal val="visible"/>
                                      </p:to>
                                    </p:set>
                                    <p:anim calcmode="lin" valueType="num">
                                      <p:cBhvr additive="base">
                                        <p:cTn id="86" dur="250" fill="hold"/>
                                        <p:tgtEl>
                                          <p:spTgt spid="89"/>
                                        </p:tgtEl>
                                        <p:attrNameLst>
                                          <p:attrName>ppt_x</p:attrName>
                                        </p:attrNameLst>
                                      </p:cBhvr>
                                      <p:tavLst>
                                        <p:tav tm="0">
                                          <p:val>
                                            <p:strVal val="#ppt_x"/>
                                          </p:val>
                                        </p:tav>
                                        <p:tav tm="100000">
                                          <p:val>
                                            <p:strVal val="#ppt_x"/>
                                          </p:val>
                                        </p:tav>
                                      </p:tavLst>
                                    </p:anim>
                                    <p:anim calcmode="lin" valueType="num">
                                      <p:cBhvr additive="base">
                                        <p:cTn id="87" dur="250" fill="hold"/>
                                        <p:tgtEl>
                                          <p:spTgt spid="89"/>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250" fill="hold"/>
                                        <p:tgtEl>
                                          <p:spTgt spid="90"/>
                                        </p:tgtEl>
                                        <p:attrNameLst>
                                          <p:attrName>ppt_x</p:attrName>
                                        </p:attrNameLst>
                                      </p:cBhvr>
                                      <p:tavLst>
                                        <p:tav tm="0">
                                          <p:val>
                                            <p:strVal val="#ppt_x"/>
                                          </p:val>
                                        </p:tav>
                                        <p:tav tm="100000">
                                          <p:val>
                                            <p:strVal val="#ppt_x"/>
                                          </p:val>
                                        </p:tav>
                                      </p:tavLst>
                                    </p:anim>
                                    <p:anim calcmode="lin" valueType="num">
                                      <p:cBhvr additive="base">
                                        <p:cTn id="92" dur="250" fill="hold"/>
                                        <p:tgtEl>
                                          <p:spTgt spid="90"/>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nodeType="after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additive="base">
                                        <p:cTn id="96" dur="250" fill="hold"/>
                                        <p:tgtEl>
                                          <p:spTgt spid="44"/>
                                        </p:tgtEl>
                                        <p:attrNameLst>
                                          <p:attrName>ppt_x</p:attrName>
                                        </p:attrNameLst>
                                      </p:cBhvr>
                                      <p:tavLst>
                                        <p:tav tm="0">
                                          <p:val>
                                            <p:strVal val="#ppt_x"/>
                                          </p:val>
                                        </p:tav>
                                        <p:tav tm="100000">
                                          <p:val>
                                            <p:strVal val="#ppt_x"/>
                                          </p:val>
                                        </p:tav>
                                      </p:tavLst>
                                    </p:anim>
                                    <p:anim calcmode="lin" valueType="num">
                                      <p:cBhvr additive="base">
                                        <p:cTn id="97" dur="250" fill="hold"/>
                                        <p:tgtEl>
                                          <p:spTgt spid="44"/>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grpId="0" nodeType="afterEffect">
                                  <p:stCondLst>
                                    <p:cond delay="0"/>
                                  </p:stCondLst>
                                  <p:childTnLst>
                                    <p:set>
                                      <p:cBhvr>
                                        <p:cTn id="100" dur="1" fill="hold">
                                          <p:stCondLst>
                                            <p:cond delay="0"/>
                                          </p:stCondLst>
                                        </p:cTn>
                                        <p:tgtEl>
                                          <p:spTgt spid="95"/>
                                        </p:tgtEl>
                                        <p:attrNameLst>
                                          <p:attrName>style.visibility</p:attrName>
                                        </p:attrNameLst>
                                      </p:cBhvr>
                                      <p:to>
                                        <p:strVal val="visible"/>
                                      </p:to>
                                    </p:set>
                                    <p:anim calcmode="lin" valueType="num">
                                      <p:cBhvr additive="base">
                                        <p:cTn id="101" dur="250" fill="hold"/>
                                        <p:tgtEl>
                                          <p:spTgt spid="95"/>
                                        </p:tgtEl>
                                        <p:attrNameLst>
                                          <p:attrName>ppt_x</p:attrName>
                                        </p:attrNameLst>
                                      </p:cBhvr>
                                      <p:tavLst>
                                        <p:tav tm="0">
                                          <p:val>
                                            <p:strVal val="#ppt_x"/>
                                          </p:val>
                                        </p:tav>
                                        <p:tav tm="100000">
                                          <p:val>
                                            <p:strVal val="#ppt_x"/>
                                          </p:val>
                                        </p:tav>
                                      </p:tavLst>
                                    </p:anim>
                                    <p:anim calcmode="lin" valueType="num">
                                      <p:cBhvr additive="base">
                                        <p:cTn id="102" dur="250" fill="hold"/>
                                        <p:tgtEl>
                                          <p:spTgt spid="95"/>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1"/>
                                        </p:tgtEl>
                                        <p:attrNameLst>
                                          <p:attrName>style.visibility</p:attrName>
                                        </p:attrNameLst>
                                      </p:cBhvr>
                                      <p:to>
                                        <p:strVal val="visible"/>
                                      </p:to>
                                    </p:set>
                                    <p:anim calcmode="lin" valueType="num">
                                      <p:cBhvr additive="base">
                                        <p:cTn id="106" dur="250" fill="hold"/>
                                        <p:tgtEl>
                                          <p:spTgt spid="91"/>
                                        </p:tgtEl>
                                        <p:attrNameLst>
                                          <p:attrName>ppt_x</p:attrName>
                                        </p:attrNameLst>
                                      </p:cBhvr>
                                      <p:tavLst>
                                        <p:tav tm="0">
                                          <p:val>
                                            <p:strVal val="#ppt_x"/>
                                          </p:val>
                                        </p:tav>
                                        <p:tav tm="100000">
                                          <p:val>
                                            <p:strVal val="#ppt_x"/>
                                          </p:val>
                                        </p:tav>
                                      </p:tavLst>
                                    </p:anim>
                                    <p:anim calcmode="lin" valueType="num">
                                      <p:cBhvr additive="base">
                                        <p:cTn id="107" dur="250" fill="hold"/>
                                        <p:tgtEl>
                                          <p:spTgt spid="91"/>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92"/>
                                        </p:tgtEl>
                                        <p:attrNameLst>
                                          <p:attrName>style.visibility</p:attrName>
                                        </p:attrNameLst>
                                      </p:cBhvr>
                                      <p:to>
                                        <p:strVal val="visible"/>
                                      </p:to>
                                    </p:set>
                                    <p:anim calcmode="lin" valueType="num">
                                      <p:cBhvr additive="base">
                                        <p:cTn id="111" dur="250" fill="hold"/>
                                        <p:tgtEl>
                                          <p:spTgt spid="92"/>
                                        </p:tgtEl>
                                        <p:attrNameLst>
                                          <p:attrName>ppt_x</p:attrName>
                                        </p:attrNameLst>
                                      </p:cBhvr>
                                      <p:tavLst>
                                        <p:tav tm="0">
                                          <p:val>
                                            <p:strVal val="#ppt_x"/>
                                          </p:val>
                                        </p:tav>
                                        <p:tav tm="100000">
                                          <p:val>
                                            <p:strVal val="#ppt_x"/>
                                          </p:val>
                                        </p:tav>
                                      </p:tavLst>
                                    </p:anim>
                                    <p:anim calcmode="lin" valueType="num">
                                      <p:cBhvr additive="base">
                                        <p:cTn id="112" dur="250" fill="hold"/>
                                        <p:tgtEl>
                                          <p:spTgt spid="9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5" grpId="0"/>
      <p:bldP spid="86" grpId="0"/>
      <p:bldP spid="89" grpId="0" animBg="1"/>
      <p:bldP spid="90" grpId="0"/>
      <p:bldP spid="91" grpId="0" animBg="1"/>
      <p:bldP spid="92" grpId="0"/>
      <p:bldP spid="94" grpId="0"/>
      <p:bldP spid="95" grpId="0"/>
      <p:bldP spid="96" grpId="0"/>
      <p:bldP spid="9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Energy Cost</a:t>
            </a:r>
          </a:p>
        </p:txBody>
      </p:sp>
      <p:grpSp>
        <p:nvGrpSpPr>
          <p:cNvPr id="61" name="Group 60"/>
          <p:cNvGrpSpPr/>
          <p:nvPr/>
        </p:nvGrpSpPr>
        <p:grpSpPr>
          <a:xfrm>
            <a:off x="497545" y="910484"/>
            <a:ext cx="1788454" cy="2575666"/>
            <a:chOff x="497545" y="910484"/>
            <a:chExt cx="1788454" cy="2575666"/>
          </a:xfrm>
        </p:grpSpPr>
        <p:sp>
          <p:nvSpPr>
            <p:cNvPr id="7" name="Freeform 5"/>
            <p:cNvSpPr/>
            <p:nvPr/>
          </p:nvSpPr>
          <p:spPr bwMode="auto">
            <a:xfrm>
              <a:off x="636724"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732410"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9" name="Freeform 7"/>
            <p:cNvSpPr/>
            <p:nvPr/>
          </p:nvSpPr>
          <p:spPr bwMode="auto">
            <a:xfrm>
              <a:off x="890726"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0" name="Freeform 8"/>
            <p:cNvSpPr>
              <a:spLocks noEditPoints="1"/>
            </p:cNvSpPr>
            <p:nvPr/>
          </p:nvSpPr>
          <p:spPr bwMode="auto">
            <a:xfrm>
              <a:off x="497545"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1" name="Freeform 9"/>
            <p:cNvSpPr/>
            <p:nvPr/>
          </p:nvSpPr>
          <p:spPr bwMode="auto">
            <a:xfrm>
              <a:off x="1054262" y="3420040"/>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2" name="Freeform 10"/>
            <p:cNvSpPr/>
            <p:nvPr/>
          </p:nvSpPr>
          <p:spPr bwMode="auto">
            <a:xfrm>
              <a:off x="1092537"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3" name="Freeform 11"/>
            <p:cNvSpPr/>
            <p:nvPr/>
          </p:nvSpPr>
          <p:spPr bwMode="auto">
            <a:xfrm>
              <a:off x="1179523"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 name="Freeform 12"/>
            <p:cNvSpPr/>
            <p:nvPr/>
          </p:nvSpPr>
          <p:spPr bwMode="auto">
            <a:xfrm>
              <a:off x="1092537" y="3293039"/>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15" name="Rectangle 13"/>
            <p:cNvSpPr>
              <a:spLocks noChangeArrowheads="1"/>
            </p:cNvSpPr>
            <p:nvPr/>
          </p:nvSpPr>
          <p:spPr bwMode="auto">
            <a:xfrm>
              <a:off x="1092537" y="1984201"/>
              <a:ext cx="1155188" cy="1308838"/>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60" name="Group 59"/>
          <p:cNvGrpSpPr/>
          <p:nvPr/>
        </p:nvGrpSpPr>
        <p:grpSpPr>
          <a:xfrm>
            <a:off x="2595291" y="1347329"/>
            <a:ext cx="1788454" cy="2138821"/>
            <a:chOff x="2595291" y="910484"/>
            <a:chExt cx="1788454" cy="2138821"/>
          </a:xfrm>
        </p:grpSpPr>
        <p:sp>
          <p:nvSpPr>
            <p:cNvPr id="29" name="Freeform 5"/>
            <p:cNvSpPr/>
            <p:nvPr/>
          </p:nvSpPr>
          <p:spPr bwMode="auto">
            <a:xfrm>
              <a:off x="2734470"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0" name="Freeform 6"/>
            <p:cNvSpPr/>
            <p:nvPr/>
          </p:nvSpPr>
          <p:spPr bwMode="auto">
            <a:xfrm>
              <a:off x="2830156"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1" name="Freeform 7"/>
            <p:cNvSpPr/>
            <p:nvPr/>
          </p:nvSpPr>
          <p:spPr bwMode="auto">
            <a:xfrm>
              <a:off x="2988472"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2" name="Freeform 8"/>
            <p:cNvSpPr>
              <a:spLocks noEditPoints="1"/>
            </p:cNvSpPr>
            <p:nvPr/>
          </p:nvSpPr>
          <p:spPr bwMode="auto">
            <a:xfrm>
              <a:off x="2595291"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3" name="Freeform 9"/>
            <p:cNvSpPr/>
            <p:nvPr/>
          </p:nvSpPr>
          <p:spPr bwMode="auto">
            <a:xfrm>
              <a:off x="3152008" y="2983195"/>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4" name="Freeform 10"/>
            <p:cNvSpPr/>
            <p:nvPr/>
          </p:nvSpPr>
          <p:spPr bwMode="auto">
            <a:xfrm>
              <a:off x="3190283"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5" name="Freeform 11"/>
            <p:cNvSpPr/>
            <p:nvPr/>
          </p:nvSpPr>
          <p:spPr bwMode="auto">
            <a:xfrm>
              <a:off x="3277269"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6" name="Freeform 12"/>
            <p:cNvSpPr/>
            <p:nvPr/>
          </p:nvSpPr>
          <p:spPr bwMode="auto">
            <a:xfrm>
              <a:off x="3190283" y="2856194"/>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37" name="Rectangle 13"/>
            <p:cNvSpPr>
              <a:spLocks noChangeArrowheads="1"/>
            </p:cNvSpPr>
            <p:nvPr/>
          </p:nvSpPr>
          <p:spPr bwMode="auto">
            <a:xfrm>
              <a:off x="3190283" y="1982504"/>
              <a:ext cx="1155188" cy="87368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9" name="Group 58"/>
          <p:cNvGrpSpPr/>
          <p:nvPr/>
        </p:nvGrpSpPr>
        <p:grpSpPr>
          <a:xfrm>
            <a:off x="4688546" y="1530682"/>
            <a:ext cx="1788454" cy="1955468"/>
            <a:chOff x="4688546" y="910484"/>
            <a:chExt cx="1788454" cy="1955468"/>
          </a:xfrm>
        </p:grpSpPr>
        <p:sp>
          <p:nvSpPr>
            <p:cNvPr id="39" name="Freeform 5"/>
            <p:cNvSpPr/>
            <p:nvPr/>
          </p:nvSpPr>
          <p:spPr bwMode="auto">
            <a:xfrm>
              <a:off x="48277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0" name="Freeform 6"/>
            <p:cNvSpPr/>
            <p:nvPr/>
          </p:nvSpPr>
          <p:spPr bwMode="auto">
            <a:xfrm>
              <a:off x="49234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1" name="Freeform 7"/>
            <p:cNvSpPr/>
            <p:nvPr/>
          </p:nvSpPr>
          <p:spPr bwMode="auto">
            <a:xfrm>
              <a:off x="50817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2" name="Freeform 8"/>
            <p:cNvSpPr>
              <a:spLocks noEditPoints="1"/>
            </p:cNvSpPr>
            <p:nvPr/>
          </p:nvSpPr>
          <p:spPr bwMode="auto">
            <a:xfrm>
              <a:off x="46885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3" name="Freeform 9"/>
            <p:cNvSpPr/>
            <p:nvPr/>
          </p:nvSpPr>
          <p:spPr bwMode="auto">
            <a:xfrm>
              <a:off x="5245263" y="2792241"/>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4" name="Freeform 10"/>
            <p:cNvSpPr/>
            <p:nvPr/>
          </p:nvSpPr>
          <p:spPr bwMode="auto">
            <a:xfrm>
              <a:off x="52835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5" name="Freeform 11"/>
            <p:cNvSpPr/>
            <p:nvPr/>
          </p:nvSpPr>
          <p:spPr bwMode="auto">
            <a:xfrm>
              <a:off x="53705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46" name="Freeform 12"/>
            <p:cNvSpPr/>
            <p:nvPr/>
          </p:nvSpPr>
          <p:spPr bwMode="auto">
            <a:xfrm>
              <a:off x="5283538" y="2665240"/>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47" name="Rectangle 13"/>
            <p:cNvSpPr>
              <a:spLocks noChangeArrowheads="1"/>
            </p:cNvSpPr>
            <p:nvPr/>
          </p:nvSpPr>
          <p:spPr bwMode="auto">
            <a:xfrm>
              <a:off x="5283538" y="1984201"/>
              <a:ext cx="1155188" cy="681039"/>
            </a:xfrm>
            <a:prstGeom prst="rect">
              <a:avLst/>
            </a:prstGeom>
            <a:solidFill>
              <a:srgbClr val="4BACC6"/>
            </a:solidFill>
            <a:ln>
              <a:noFill/>
            </a:ln>
          </p:spPr>
          <p:txBody>
            <a:bodyPr vert="horz" wrap="square" lIns="91440" tIns="45720" rIns="91440" bIns="45720" numCol="1" anchor="t" anchorCtr="0" compatLnSpc="1"/>
            <a:lstStyle/>
            <a:p>
              <a:endParaRPr lang="en-US"/>
            </a:p>
          </p:txBody>
        </p:sp>
      </p:grpSp>
      <p:grpSp>
        <p:nvGrpSpPr>
          <p:cNvPr id="58" name="Group 57"/>
          <p:cNvGrpSpPr/>
          <p:nvPr/>
        </p:nvGrpSpPr>
        <p:grpSpPr>
          <a:xfrm>
            <a:off x="6822146" y="1237726"/>
            <a:ext cx="1788454" cy="2248424"/>
            <a:chOff x="6822146" y="910484"/>
            <a:chExt cx="1788454" cy="2248424"/>
          </a:xfrm>
        </p:grpSpPr>
        <p:sp>
          <p:nvSpPr>
            <p:cNvPr id="49" name="Freeform 5"/>
            <p:cNvSpPr/>
            <p:nvPr/>
          </p:nvSpPr>
          <p:spPr bwMode="auto">
            <a:xfrm>
              <a:off x="69613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0" name="Freeform 6"/>
            <p:cNvSpPr/>
            <p:nvPr/>
          </p:nvSpPr>
          <p:spPr bwMode="auto">
            <a:xfrm>
              <a:off x="70570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1" name="Freeform 7"/>
            <p:cNvSpPr/>
            <p:nvPr/>
          </p:nvSpPr>
          <p:spPr bwMode="auto">
            <a:xfrm>
              <a:off x="72153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2" name="Freeform 8"/>
            <p:cNvSpPr>
              <a:spLocks noEditPoints="1"/>
            </p:cNvSpPr>
            <p:nvPr/>
          </p:nvSpPr>
          <p:spPr bwMode="auto">
            <a:xfrm>
              <a:off x="68221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3" name="Freeform 9"/>
            <p:cNvSpPr/>
            <p:nvPr/>
          </p:nvSpPr>
          <p:spPr bwMode="auto">
            <a:xfrm>
              <a:off x="7378863" y="3092798"/>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4" name="Freeform 10"/>
            <p:cNvSpPr/>
            <p:nvPr/>
          </p:nvSpPr>
          <p:spPr bwMode="auto">
            <a:xfrm>
              <a:off x="74171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5" name="Freeform 11"/>
            <p:cNvSpPr/>
            <p:nvPr/>
          </p:nvSpPr>
          <p:spPr bwMode="auto">
            <a:xfrm>
              <a:off x="75041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56" name="Freeform 12"/>
            <p:cNvSpPr/>
            <p:nvPr/>
          </p:nvSpPr>
          <p:spPr bwMode="auto">
            <a:xfrm>
              <a:off x="7417138" y="2965797"/>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57" name="Rectangle 13"/>
            <p:cNvSpPr>
              <a:spLocks noChangeArrowheads="1"/>
            </p:cNvSpPr>
            <p:nvPr/>
          </p:nvSpPr>
          <p:spPr bwMode="auto">
            <a:xfrm>
              <a:off x="7417138" y="1984201"/>
              <a:ext cx="1155188" cy="998994"/>
            </a:xfrm>
            <a:prstGeom prst="rect">
              <a:avLst/>
            </a:prstGeom>
            <a:solidFill>
              <a:srgbClr val="4BACC6"/>
            </a:solidFill>
            <a:ln>
              <a:noFill/>
            </a:ln>
          </p:spPr>
          <p:txBody>
            <a:bodyPr vert="horz" wrap="square" lIns="91440" tIns="45720" rIns="91440" bIns="45720" numCol="1" anchor="t" anchorCtr="0" compatLnSpc="1"/>
            <a:lstStyle/>
            <a:p>
              <a:endParaRPr lang="en-US"/>
            </a:p>
          </p:txBody>
        </p:sp>
      </p:grpSp>
      <p:sp>
        <p:nvSpPr>
          <p:cNvPr id="62" name="Text Box 10"/>
          <p:cNvSpPr txBox="1">
            <a:spLocks noChangeArrowheads="1"/>
          </p:cNvSpPr>
          <p:nvPr/>
        </p:nvSpPr>
        <p:spPr bwMode="auto">
          <a:xfrm>
            <a:off x="497545"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Machine</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3" name="Text Box 10"/>
          <p:cNvSpPr txBox="1">
            <a:spLocks noChangeArrowheads="1"/>
          </p:cNvSpPr>
          <p:nvPr/>
        </p:nvSpPr>
        <p:spPr bwMode="auto">
          <a:xfrm>
            <a:off x="2545671"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Display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4" name="Text Box 10"/>
          <p:cNvSpPr txBox="1">
            <a:spLocks noChangeArrowheads="1"/>
          </p:cNvSpPr>
          <p:nvPr/>
        </p:nvSpPr>
        <p:spPr bwMode="auto">
          <a:xfrm>
            <a:off x="4638926"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Property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5" name="Text Box 10"/>
          <p:cNvSpPr txBox="1">
            <a:spLocks noChangeArrowheads="1"/>
          </p:cNvSpPr>
          <p:nvPr/>
        </p:nvSpPr>
        <p:spPr bwMode="auto">
          <a:xfrm>
            <a:off x="6776783" y="3658910"/>
            <a:ext cx="1845316" cy="1046440"/>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Server</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6" name="Text Box 7"/>
          <p:cNvSpPr txBox="1">
            <a:spLocks noChangeArrowheads="1"/>
          </p:cNvSpPr>
          <p:nvPr/>
        </p:nvSpPr>
        <p:spPr bwMode="auto">
          <a:xfrm>
            <a:off x="3400307" y="1722929"/>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65%</a:t>
            </a:r>
          </a:p>
        </p:txBody>
      </p:sp>
      <p:sp>
        <p:nvSpPr>
          <p:cNvPr id="67" name="Text Box 7"/>
          <p:cNvSpPr txBox="1">
            <a:spLocks noChangeArrowheads="1"/>
          </p:cNvSpPr>
          <p:nvPr/>
        </p:nvSpPr>
        <p:spPr bwMode="auto">
          <a:xfrm>
            <a:off x="1302562" y="1274077"/>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85%</a:t>
            </a:r>
          </a:p>
        </p:txBody>
      </p:sp>
      <p:sp>
        <p:nvSpPr>
          <p:cNvPr id="68" name="Text Box 7"/>
          <p:cNvSpPr txBox="1">
            <a:spLocks noChangeArrowheads="1"/>
          </p:cNvSpPr>
          <p:nvPr/>
        </p:nvSpPr>
        <p:spPr bwMode="auto">
          <a:xfrm>
            <a:off x="5493562" y="1906282"/>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36%</a:t>
            </a:r>
          </a:p>
        </p:txBody>
      </p:sp>
      <p:sp>
        <p:nvSpPr>
          <p:cNvPr id="69" name="Text Box 7"/>
          <p:cNvSpPr txBox="1">
            <a:spLocks noChangeArrowheads="1"/>
          </p:cNvSpPr>
          <p:nvPr/>
        </p:nvSpPr>
        <p:spPr bwMode="auto">
          <a:xfrm>
            <a:off x="7627163" y="1636806"/>
            <a:ext cx="735138" cy="477054"/>
          </a:xfrm>
          <a:prstGeom prst="rect">
            <a:avLst/>
          </a:prstGeom>
          <a:noFill/>
          <a:ln w="9525">
            <a:noFill/>
            <a:miter lim="800000"/>
          </a:ln>
        </p:spPr>
        <p:txBody>
          <a:bodyPr wrap="none" lIns="45720" tIns="22860" rIns="45720" bIns="22860">
            <a:spAutoFit/>
          </a:bodyPr>
          <a:lstStyle/>
          <a:p>
            <a:pPr algn="ctr" defTabSz="1087755"/>
            <a:r>
              <a:rPr lang="en-CA" sz="2800" spc="-150" smtClean="0">
                <a:solidFill>
                  <a:srgbClr val="4BACC6"/>
                </a:solidFill>
                <a:latin typeface="Open Sans Light" panose="020B0306030504020204" pitchFamily="34" charset="0"/>
                <a:ea typeface="Open Sans Light" panose="020B0306030504020204" pitchFamily="34" charset="0"/>
                <a:cs typeface="Open Sans Light" panose="020B0306030504020204" pitchFamily="34" charset="0"/>
              </a:rPr>
              <a:t>70%</a:t>
            </a:r>
          </a:p>
        </p:txBody>
      </p:sp>
      <p:grpSp>
        <p:nvGrpSpPr>
          <p:cNvPr id="70" name="Group 69"/>
          <p:cNvGrpSpPr/>
          <p:nvPr/>
        </p:nvGrpSpPr>
        <p:grpSpPr>
          <a:xfrm>
            <a:off x="5632238" y="2722098"/>
            <a:ext cx="457788" cy="372514"/>
            <a:chOff x="1550139" y="1314466"/>
            <a:chExt cx="509139" cy="414300"/>
          </a:xfrm>
          <a:solidFill>
            <a:schemeClr val="bg1"/>
          </a:solidFill>
        </p:grpSpPr>
        <p:sp>
          <p:nvSpPr>
            <p:cNvPr id="71" name="Freeform 5"/>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6"/>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Oval 7"/>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4" name="Group 73"/>
          <p:cNvGrpSpPr/>
          <p:nvPr/>
        </p:nvGrpSpPr>
        <p:grpSpPr>
          <a:xfrm>
            <a:off x="1410389" y="2576674"/>
            <a:ext cx="484797" cy="477103"/>
            <a:chOff x="1587575" y="2265358"/>
            <a:chExt cx="314468" cy="309477"/>
          </a:xfrm>
          <a:solidFill>
            <a:schemeClr val="bg1"/>
          </a:solidFill>
        </p:grpSpPr>
        <p:sp>
          <p:nvSpPr>
            <p:cNvPr id="75" name="Freeform 59"/>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Oval 60"/>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77" name="Group 76"/>
          <p:cNvGrpSpPr/>
          <p:nvPr/>
        </p:nvGrpSpPr>
        <p:grpSpPr>
          <a:xfrm>
            <a:off x="7777467" y="2554373"/>
            <a:ext cx="434527" cy="544830"/>
            <a:chOff x="5106627" y="2260366"/>
            <a:chExt cx="324452" cy="406813"/>
          </a:xfrm>
          <a:solidFill>
            <a:schemeClr val="bg1"/>
          </a:solidFill>
        </p:grpSpPr>
        <p:sp>
          <p:nvSpPr>
            <p:cNvPr id="78" name="Freeform 80"/>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81"/>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82"/>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Oval 83"/>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grpSp>
        <p:nvGrpSpPr>
          <p:cNvPr id="82" name="Group 81"/>
          <p:cNvGrpSpPr/>
          <p:nvPr/>
        </p:nvGrpSpPr>
        <p:grpSpPr>
          <a:xfrm>
            <a:off x="3502544" y="2504935"/>
            <a:ext cx="506986" cy="571835"/>
            <a:chOff x="5513440" y="1766202"/>
            <a:chExt cx="429274" cy="484183"/>
          </a:xfrm>
          <a:solidFill>
            <a:schemeClr val="bg1"/>
          </a:solidFill>
        </p:grpSpPr>
        <p:sp>
          <p:nvSpPr>
            <p:cNvPr id="83" name="Freeform 147"/>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4"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149"/>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nodeType="afterEffect">
                                  <p:stCondLst>
                                    <p:cond delay="0"/>
                                  </p:stCondLst>
                                  <p:childTnLst>
                                    <p:set>
                                      <p:cBhvr>
                                        <p:cTn id="23" dur="1" fill="hold">
                                          <p:stCondLst>
                                            <p:cond delay="0"/>
                                          </p:stCondLst>
                                        </p:cTn>
                                        <p:tgtEl>
                                          <p:spTgt spid="61"/>
                                        </p:tgtEl>
                                        <p:attrNameLst>
                                          <p:attrName>style.visibility</p:attrName>
                                        </p:attrNameLst>
                                      </p:cBhvr>
                                      <p:to>
                                        <p:strVal val="visible"/>
                                      </p:to>
                                    </p:set>
                                    <p:anim calcmode="lin" valueType="num">
                                      <p:cBhvr additive="base">
                                        <p:cTn id="24" dur="250" fill="hold"/>
                                        <p:tgtEl>
                                          <p:spTgt spid="61"/>
                                        </p:tgtEl>
                                        <p:attrNameLst>
                                          <p:attrName>ppt_x</p:attrName>
                                        </p:attrNameLst>
                                      </p:cBhvr>
                                      <p:tavLst>
                                        <p:tav tm="0">
                                          <p:val>
                                            <p:strVal val="#ppt_x"/>
                                          </p:val>
                                        </p:tav>
                                        <p:tav tm="100000">
                                          <p:val>
                                            <p:strVal val="#ppt_x"/>
                                          </p:val>
                                        </p:tav>
                                      </p:tavLst>
                                    </p:anim>
                                    <p:anim calcmode="lin" valueType="num">
                                      <p:cBhvr additive="base">
                                        <p:cTn id="25" dur="250" fill="hold"/>
                                        <p:tgtEl>
                                          <p:spTgt spid="61"/>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250" fill="hold"/>
                                        <p:tgtEl>
                                          <p:spTgt spid="67"/>
                                        </p:tgtEl>
                                        <p:attrNameLst>
                                          <p:attrName>ppt_x</p:attrName>
                                        </p:attrNameLst>
                                      </p:cBhvr>
                                      <p:tavLst>
                                        <p:tav tm="0">
                                          <p:val>
                                            <p:strVal val="#ppt_x"/>
                                          </p:val>
                                        </p:tav>
                                        <p:tav tm="100000">
                                          <p:val>
                                            <p:strVal val="#ppt_x"/>
                                          </p:val>
                                        </p:tav>
                                      </p:tavLst>
                                    </p:anim>
                                    <p:anim calcmode="lin" valueType="num">
                                      <p:cBhvr additive="base">
                                        <p:cTn id="30" dur="250" fill="hold"/>
                                        <p:tgtEl>
                                          <p:spTgt spid="67"/>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nodeType="afterEffect">
                                  <p:stCondLst>
                                    <p:cond delay="0"/>
                                  </p:stCondLst>
                                  <p:childTnLst>
                                    <p:set>
                                      <p:cBhvr>
                                        <p:cTn id="33" dur="1" fill="hold">
                                          <p:stCondLst>
                                            <p:cond delay="0"/>
                                          </p:stCondLst>
                                        </p:cTn>
                                        <p:tgtEl>
                                          <p:spTgt spid="74"/>
                                        </p:tgtEl>
                                        <p:attrNameLst>
                                          <p:attrName>style.visibility</p:attrName>
                                        </p:attrNameLst>
                                      </p:cBhvr>
                                      <p:to>
                                        <p:strVal val="visible"/>
                                      </p:to>
                                    </p:set>
                                    <p:anim calcmode="lin" valueType="num">
                                      <p:cBhvr additive="base">
                                        <p:cTn id="34" dur="250" fill="hold"/>
                                        <p:tgtEl>
                                          <p:spTgt spid="74"/>
                                        </p:tgtEl>
                                        <p:attrNameLst>
                                          <p:attrName>ppt_x</p:attrName>
                                        </p:attrNameLst>
                                      </p:cBhvr>
                                      <p:tavLst>
                                        <p:tav tm="0">
                                          <p:val>
                                            <p:strVal val="#ppt_x"/>
                                          </p:val>
                                        </p:tav>
                                        <p:tav tm="100000">
                                          <p:val>
                                            <p:strVal val="#ppt_x"/>
                                          </p:val>
                                        </p:tav>
                                      </p:tavLst>
                                    </p:anim>
                                    <p:anim calcmode="lin" valueType="num">
                                      <p:cBhvr additive="base">
                                        <p:cTn id="35" dur="250" fill="hold"/>
                                        <p:tgtEl>
                                          <p:spTgt spid="74"/>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250" fill="hold"/>
                                        <p:tgtEl>
                                          <p:spTgt spid="62"/>
                                        </p:tgtEl>
                                        <p:attrNameLst>
                                          <p:attrName>ppt_x</p:attrName>
                                        </p:attrNameLst>
                                      </p:cBhvr>
                                      <p:tavLst>
                                        <p:tav tm="0">
                                          <p:val>
                                            <p:strVal val="#ppt_x"/>
                                          </p:val>
                                        </p:tav>
                                        <p:tav tm="100000">
                                          <p:val>
                                            <p:strVal val="#ppt_x"/>
                                          </p:val>
                                        </p:tav>
                                      </p:tavLst>
                                    </p:anim>
                                    <p:anim calcmode="lin" valueType="num">
                                      <p:cBhvr additive="base">
                                        <p:cTn id="40" dur="250" fill="hold"/>
                                        <p:tgtEl>
                                          <p:spTgt spid="6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nodeType="afterEffect">
                                  <p:stCondLst>
                                    <p:cond delay="0"/>
                                  </p:stCondLst>
                                  <p:childTnLst>
                                    <p:set>
                                      <p:cBhvr>
                                        <p:cTn id="43" dur="1" fill="hold">
                                          <p:stCondLst>
                                            <p:cond delay="0"/>
                                          </p:stCondLst>
                                        </p:cTn>
                                        <p:tgtEl>
                                          <p:spTgt spid="60"/>
                                        </p:tgtEl>
                                        <p:attrNameLst>
                                          <p:attrName>style.visibility</p:attrName>
                                        </p:attrNameLst>
                                      </p:cBhvr>
                                      <p:to>
                                        <p:strVal val="visible"/>
                                      </p:to>
                                    </p:set>
                                    <p:anim calcmode="lin" valueType="num">
                                      <p:cBhvr additive="base">
                                        <p:cTn id="44" dur="250" fill="hold"/>
                                        <p:tgtEl>
                                          <p:spTgt spid="60"/>
                                        </p:tgtEl>
                                        <p:attrNameLst>
                                          <p:attrName>ppt_x</p:attrName>
                                        </p:attrNameLst>
                                      </p:cBhvr>
                                      <p:tavLst>
                                        <p:tav tm="0">
                                          <p:val>
                                            <p:strVal val="#ppt_x"/>
                                          </p:val>
                                        </p:tav>
                                        <p:tav tm="100000">
                                          <p:val>
                                            <p:strVal val="#ppt_x"/>
                                          </p:val>
                                        </p:tav>
                                      </p:tavLst>
                                    </p:anim>
                                    <p:anim calcmode="lin" valueType="num">
                                      <p:cBhvr additive="base">
                                        <p:cTn id="45" dur="250" fill="hold"/>
                                        <p:tgtEl>
                                          <p:spTgt spid="60"/>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grpId="0" nodeType="afterEffect">
                                  <p:stCondLst>
                                    <p:cond delay="0"/>
                                  </p:stCondLst>
                                  <p:childTnLst>
                                    <p:set>
                                      <p:cBhvr>
                                        <p:cTn id="48" dur="1" fill="hold">
                                          <p:stCondLst>
                                            <p:cond delay="0"/>
                                          </p:stCondLst>
                                        </p:cTn>
                                        <p:tgtEl>
                                          <p:spTgt spid="66"/>
                                        </p:tgtEl>
                                        <p:attrNameLst>
                                          <p:attrName>style.visibility</p:attrName>
                                        </p:attrNameLst>
                                      </p:cBhvr>
                                      <p:to>
                                        <p:strVal val="visible"/>
                                      </p:to>
                                    </p:set>
                                    <p:anim calcmode="lin" valueType="num">
                                      <p:cBhvr additive="base">
                                        <p:cTn id="49" dur="250" fill="hold"/>
                                        <p:tgtEl>
                                          <p:spTgt spid="66"/>
                                        </p:tgtEl>
                                        <p:attrNameLst>
                                          <p:attrName>ppt_x</p:attrName>
                                        </p:attrNameLst>
                                      </p:cBhvr>
                                      <p:tavLst>
                                        <p:tav tm="0">
                                          <p:val>
                                            <p:strVal val="#ppt_x"/>
                                          </p:val>
                                        </p:tav>
                                        <p:tav tm="100000">
                                          <p:val>
                                            <p:strVal val="#ppt_x"/>
                                          </p:val>
                                        </p:tav>
                                      </p:tavLst>
                                    </p:anim>
                                    <p:anim calcmode="lin" valueType="num">
                                      <p:cBhvr additive="base">
                                        <p:cTn id="50" dur="250" fill="hold"/>
                                        <p:tgtEl>
                                          <p:spTgt spid="66"/>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nodeType="afterEffect">
                                  <p:stCondLst>
                                    <p:cond delay="0"/>
                                  </p:stCondLst>
                                  <p:childTnLst>
                                    <p:set>
                                      <p:cBhvr>
                                        <p:cTn id="53" dur="1" fill="hold">
                                          <p:stCondLst>
                                            <p:cond delay="0"/>
                                          </p:stCondLst>
                                        </p:cTn>
                                        <p:tgtEl>
                                          <p:spTgt spid="82"/>
                                        </p:tgtEl>
                                        <p:attrNameLst>
                                          <p:attrName>style.visibility</p:attrName>
                                        </p:attrNameLst>
                                      </p:cBhvr>
                                      <p:to>
                                        <p:strVal val="visible"/>
                                      </p:to>
                                    </p:set>
                                    <p:anim calcmode="lin" valueType="num">
                                      <p:cBhvr additive="base">
                                        <p:cTn id="54" dur="250" fill="hold"/>
                                        <p:tgtEl>
                                          <p:spTgt spid="82"/>
                                        </p:tgtEl>
                                        <p:attrNameLst>
                                          <p:attrName>ppt_x</p:attrName>
                                        </p:attrNameLst>
                                      </p:cBhvr>
                                      <p:tavLst>
                                        <p:tav tm="0">
                                          <p:val>
                                            <p:strVal val="#ppt_x"/>
                                          </p:val>
                                        </p:tav>
                                        <p:tav tm="100000">
                                          <p:val>
                                            <p:strVal val="#ppt_x"/>
                                          </p:val>
                                        </p:tav>
                                      </p:tavLst>
                                    </p:anim>
                                    <p:anim calcmode="lin" valueType="num">
                                      <p:cBhvr additive="base">
                                        <p:cTn id="55" dur="250" fill="hold"/>
                                        <p:tgtEl>
                                          <p:spTgt spid="82"/>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grpId="0" nodeType="after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additive="base">
                                        <p:cTn id="59" dur="250" fill="hold"/>
                                        <p:tgtEl>
                                          <p:spTgt spid="63"/>
                                        </p:tgtEl>
                                        <p:attrNameLst>
                                          <p:attrName>ppt_x</p:attrName>
                                        </p:attrNameLst>
                                      </p:cBhvr>
                                      <p:tavLst>
                                        <p:tav tm="0">
                                          <p:val>
                                            <p:strVal val="#ppt_x"/>
                                          </p:val>
                                        </p:tav>
                                        <p:tav tm="100000">
                                          <p:val>
                                            <p:strVal val="#ppt_x"/>
                                          </p:val>
                                        </p:tav>
                                      </p:tavLst>
                                    </p:anim>
                                    <p:anim calcmode="lin" valueType="num">
                                      <p:cBhvr additive="base">
                                        <p:cTn id="60" dur="250" fill="hold"/>
                                        <p:tgtEl>
                                          <p:spTgt spid="63"/>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nodeType="afterEffect">
                                  <p:stCondLst>
                                    <p:cond delay="0"/>
                                  </p:stCondLst>
                                  <p:childTnLst>
                                    <p:set>
                                      <p:cBhvr>
                                        <p:cTn id="63" dur="1" fill="hold">
                                          <p:stCondLst>
                                            <p:cond delay="0"/>
                                          </p:stCondLst>
                                        </p:cTn>
                                        <p:tgtEl>
                                          <p:spTgt spid="59"/>
                                        </p:tgtEl>
                                        <p:attrNameLst>
                                          <p:attrName>style.visibility</p:attrName>
                                        </p:attrNameLst>
                                      </p:cBhvr>
                                      <p:to>
                                        <p:strVal val="visible"/>
                                      </p:to>
                                    </p:set>
                                    <p:anim calcmode="lin" valueType="num">
                                      <p:cBhvr additive="base">
                                        <p:cTn id="64" dur="250" fill="hold"/>
                                        <p:tgtEl>
                                          <p:spTgt spid="59"/>
                                        </p:tgtEl>
                                        <p:attrNameLst>
                                          <p:attrName>ppt_x</p:attrName>
                                        </p:attrNameLst>
                                      </p:cBhvr>
                                      <p:tavLst>
                                        <p:tav tm="0">
                                          <p:val>
                                            <p:strVal val="#ppt_x"/>
                                          </p:val>
                                        </p:tav>
                                        <p:tav tm="100000">
                                          <p:val>
                                            <p:strVal val="#ppt_x"/>
                                          </p:val>
                                        </p:tav>
                                      </p:tavLst>
                                    </p:anim>
                                    <p:anim calcmode="lin" valueType="num">
                                      <p:cBhvr additive="base">
                                        <p:cTn id="65" dur="250" fill="hold"/>
                                        <p:tgtEl>
                                          <p:spTgt spid="59"/>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grpId="0" nodeType="afterEffect">
                                  <p:stCondLst>
                                    <p:cond delay="0"/>
                                  </p:stCondLst>
                                  <p:childTnLst>
                                    <p:set>
                                      <p:cBhvr>
                                        <p:cTn id="68" dur="1" fill="hold">
                                          <p:stCondLst>
                                            <p:cond delay="0"/>
                                          </p:stCondLst>
                                        </p:cTn>
                                        <p:tgtEl>
                                          <p:spTgt spid="68"/>
                                        </p:tgtEl>
                                        <p:attrNameLst>
                                          <p:attrName>style.visibility</p:attrName>
                                        </p:attrNameLst>
                                      </p:cBhvr>
                                      <p:to>
                                        <p:strVal val="visible"/>
                                      </p:to>
                                    </p:set>
                                    <p:anim calcmode="lin" valueType="num">
                                      <p:cBhvr additive="base">
                                        <p:cTn id="69" dur="250" fill="hold"/>
                                        <p:tgtEl>
                                          <p:spTgt spid="68"/>
                                        </p:tgtEl>
                                        <p:attrNameLst>
                                          <p:attrName>ppt_x</p:attrName>
                                        </p:attrNameLst>
                                      </p:cBhvr>
                                      <p:tavLst>
                                        <p:tav tm="0">
                                          <p:val>
                                            <p:strVal val="#ppt_x"/>
                                          </p:val>
                                        </p:tav>
                                        <p:tav tm="100000">
                                          <p:val>
                                            <p:strVal val="#ppt_x"/>
                                          </p:val>
                                        </p:tav>
                                      </p:tavLst>
                                    </p:anim>
                                    <p:anim calcmode="lin" valueType="num">
                                      <p:cBhvr additive="base">
                                        <p:cTn id="70" dur="250" fill="hold"/>
                                        <p:tgtEl>
                                          <p:spTgt spid="68"/>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nodeType="after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250" fill="hold"/>
                                        <p:tgtEl>
                                          <p:spTgt spid="70"/>
                                        </p:tgtEl>
                                        <p:attrNameLst>
                                          <p:attrName>ppt_x</p:attrName>
                                        </p:attrNameLst>
                                      </p:cBhvr>
                                      <p:tavLst>
                                        <p:tav tm="0">
                                          <p:val>
                                            <p:strVal val="#ppt_x"/>
                                          </p:val>
                                        </p:tav>
                                        <p:tav tm="100000">
                                          <p:val>
                                            <p:strVal val="#ppt_x"/>
                                          </p:val>
                                        </p:tav>
                                      </p:tavLst>
                                    </p:anim>
                                    <p:anim calcmode="lin" valueType="num">
                                      <p:cBhvr additive="base">
                                        <p:cTn id="75" dur="250" fill="hold"/>
                                        <p:tgtEl>
                                          <p:spTgt spid="70"/>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grpId="0" nodeType="afterEffect">
                                  <p:stCondLst>
                                    <p:cond delay="0"/>
                                  </p:stCondLst>
                                  <p:childTnLst>
                                    <p:set>
                                      <p:cBhvr>
                                        <p:cTn id="78" dur="1" fill="hold">
                                          <p:stCondLst>
                                            <p:cond delay="0"/>
                                          </p:stCondLst>
                                        </p:cTn>
                                        <p:tgtEl>
                                          <p:spTgt spid="64"/>
                                        </p:tgtEl>
                                        <p:attrNameLst>
                                          <p:attrName>style.visibility</p:attrName>
                                        </p:attrNameLst>
                                      </p:cBhvr>
                                      <p:to>
                                        <p:strVal val="visible"/>
                                      </p:to>
                                    </p:set>
                                    <p:anim calcmode="lin" valueType="num">
                                      <p:cBhvr additive="base">
                                        <p:cTn id="79" dur="250" fill="hold"/>
                                        <p:tgtEl>
                                          <p:spTgt spid="64"/>
                                        </p:tgtEl>
                                        <p:attrNameLst>
                                          <p:attrName>ppt_x</p:attrName>
                                        </p:attrNameLst>
                                      </p:cBhvr>
                                      <p:tavLst>
                                        <p:tav tm="0">
                                          <p:val>
                                            <p:strVal val="#ppt_x"/>
                                          </p:val>
                                        </p:tav>
                                        <p:tav tm="100000">
                                          <p:val>
                                            <p:strVal val="#ppt_x"/>
                                          </p:val>
                                        </p:tav>
                                      </p:tavLst>
                                    </p:anim>
                                    <p:anim calcmode="lin" valueType="num">
                                      <p:cBhvr additive="base">
                                        <p:cTn id="80" dur="250" fill="hold"/>
                                        <p:tgtEl>
                                          <p:spTgt spid="6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nodeType="afterEffect">
                                  <p:stCondLst>
                                    <p:cond delay="0"/>
                                  </p:stCondLst>
                                  <p:childTnLst>
                                    <p:set>
                                      <p:cBhvr>
                                        <p:cTn id="83" dur="1" fill="hold">
                                          <p:stCondLst>
                                            <p:cond delay="0"/>
                                          </p:stCondLst>
                                        </p:cTn>
                                        <p:tgtEl>
                                          <p:spTgt spid="58"/>
                                        </p:tgtEl>
                                        <p:attrNameLst>
                                          <p:attrName>style.visibility</p:attrName>
                                        </p:attrNameLst>
                                      </p:cBhvr>
                                      <p:to>
                                        <p:strVal val="visible"/>
                                      </p:to>
                                    </p:set>
                                    <p:anim calcmode="lin" valueType="num">
                                      <p:cBhvr additive="base">
                                        <p:cTn id="84" dur="250" fill="hold"/>
                                        <p:tgtEl>
                                          <p:spTgt spid="58"/>
                                        </p:tgtEl>
                                        <p:attrNameLst>
                                          <p:attrName>ppt_x</p:attrName>
                                        </p:attrNameLst>
                                      </p:cBhvr>
                                      <p:tavLst>
                                        <p:tav tm="0">
                                          <p:val>
                                            <p:strVal val="#ppt_x"/>
                                          </p:val>
                                        </p:tav>
                                        <p:tav tm="100000">
                                          <p:val>
                                            <p:strVal val="#ppt_x"/>
                                          </p:val>
                                        </p:tav>
                                      </p:tavLst>
                                    </p:anim>
                                    <p:anim calcmode="lin" valueType="num">
                                      <p:cBhvr additive="base">
                                        <p:cTn id="85" dur="250" fill="hold"/>
                                        <p:tgtEl>
                                          <p:spTgt spid="58"/>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additive="base">
                                        <p:cTn id="89" dur="250" fill="hold"/>
                                        <p:tgtEl>
                                          <p:spTgt spid="69"/>
                                        </p:tgtEl>
                                        <p:attrNameLst>
                                          <p:attrName>ppt_x</p:attrName>
                                        </p:attrNameLst>
                                      </p:cBhvr>
                                      <p:tavLst>
                                        <p:tav tm="0">
                                          <p:val>
                                            <p:strVal val="#ppt_x"/>
                                          </p:val>
                                        </p:tav>
                                        <p:tav tm="100000">
                                          <p:val>
                                            <p:strVal val="#ppt_x"/>
                                          </p:val>
                                        </p:tav>
                                      </p:tavLst>
                                    </p:anim>
                                    <p:anim calcmode="lin" valueType="num">
                                      <p:cBhvr additive="base">
                                        <p:cTn id="90" dur="250" fill="hold"/>
                                        <p:tgtEl>
                                          <p:spTgt spid="69"/>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nodeType="afterEffect">
                                  <p:stCondLst>
                                    <p:cond delay="0"/>
                                  </p:stCondLst>
                                  <p:childTnLst>
                                    <p:set>
                                      <p:cBhvr>
                                        <p:cTn id="93" dur="1" fill="hold">
                                          <p:stCondLst>
                                            <p:cond delay="0"/>
                                          </p:stCondLst>
                                        </p:cTn>
                                        <p:tgtEl>
                                          <p:spTgt spid="77"/>
                                        </p:tgtEl>
                                        <p:attrNameLst>
                                          <p:attrName>style.visibility</p:attrName>
                                        </p:attrNameLst>
                                      </p:cBhvr>
                                      <p:to>
                                        <p:strVal val="visible"/>
                                      </p:to>
                                    </p:set>
                                    <p:anim calcmode="lin" valueType="num">
                                      <p:cBhvr additive="base">
                                        <p:cTn id="94" dur="250" fill="hold"/>
                                        <p:tgtEl>
                                          <p:spTgt spid="77"/>
                                        </p:tgtEl>
                                        <p:attrNameLst>
                                          <p:attrName>ppt_x</p:attrName>
                                        </p:attrNameLst>
                                      </p:cBhvr>
                                      <p:tavLst>
                                        <p:tav tm="0">
                                          <p:val>
                                            <p:strVal val="#ppt_x"/>
                                          </p:val>
                                        </p:tav>
                                        <p:tav tm="100000">
                                          <p:val>
                                            <p:strVal val="#ppt_x"/>
                                          </p:val>
                                        </p:tav>
                                      </p:tavLst>
                                    </p:anim>
                                    <p:anim calcmode="lin" valueType="num">
                                      <p:cBhvr additive="base">
                                        <p:cTn id="95" dur="250" fill="hold"/>
                                        <p:tgtEl>
                                          <p:spTgt spid="77"/>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grpId="0" nodeType="afterEffect">
                                  <p:stCondLst>
                                    <p:cond delay="0"/>
                                  </p:stCondLst>
                                  <p:childTnLst>
                                    <p:set>
                                      <p:cBhvr>
                                        <p:cTn id="98" dur="1" fill="hold">
                                          <p:stCondLst>
                                            <p:cond delay="0"/>
                                          </p:stCondLst>
                                        </p:cTn>
                                        <p:tgtEl>
                                          <p:spTgt spid="65"/>
                                        </p:tgtEl>
                                        <p:attrNameLst>
                                          <p:attrName>style.visibility</p:attrName>
                                        </p:attrNameLst>
                                      </p:cBhvr>
                                      <p:to>
                                        <p:strVal val="visible"/>
                                      </p:to>
                                    </p:set>
                                    <p:anim calcmode="lin" valueType="num">
                                      <p:cBhvr additive="base">
                                        <p:cTn id="99" dur="250" fill="hold"/>
                                        <p:tgtEl>
                                          <p:spTgt spid="65"/>
                                        </p:tgtEl>
                                        <p:attrNameLst>
                                          <p:attrName>ppt_x</p:attrName>
                                        </p:attrNameLst>
                                      </p:cBhvr>
                                      <p:tavLst>
                                        <p:tav tm="0">
                                          <p:val>
                                            <p:strVal val="#ppt_x"/>
                                          </p:val>
                                        </p:tav>
                                        <p:tav tm="100000">
                                          <p:val>
                                            <p:strVal val="#ppt_x"/>
                                          </p:val>
                                        </p:tav>
                                      </p:tavLst>
                                    </p:anim>
                                    <p:anim calcmode="lin" valueType="num">
                                      <p:cBhvr additive="base">
                                        <p:cTn id="100" dur="25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2" grpId="0"/>
      <p:bldP spid="63" grpId="0"/>
      <p:bldP spid="64" grpId="0"/>
      <p:bldP spid="65" grpId="0"/>
      <p:bldP spid="66" grpId="0"/>
      <p:bldP spid="67" grpId="0"/>
      <p:bldP spid="68" grpId="0"/>
      <p:bldP spid="69" grpId="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cstate="print">
            <a:lum/>
          </a:blip>
          <a:srcRect/>
          <a:stretch>
            <a:fillRect t="-15000" b="-15000"/>
          </a:stretch>
        </a:blipFill>
        <a:effectLst/>
      </p:bgPr>
    </p:bg>
    <p:spTree>
      <p:nvGrpSpPr>
        <p:cNvPr id="1" name=""/>
        <p:cNvGrpSpPr/>
        <p:nvPr/>
      </p:nvGrpSpPr>
      <p:grpSpPr>
        <a:xfrm>
          <a:off x="0" y="0"/>
          <a:ext cx="0" cy="0"/>
          <a:chOff x="0" y="0"/>
          <a:chExt cx="0" cy="0"/>
        </a:xfrm>
      </p:grpSpPr>
      <p:sp>
        <p:nvSpPr>
          <p:cNvPr id="2" name="Oval 1"/>
          <p:cNvSpPr/>
          <p:nvPr/>
        </p:nvSpPr>
        <p:spPr>
          <a:xfrm>
            <a:off x="4449366" y="848916"/>
            <a:ext cx="2103834" cy="2103834"/>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p:cNvSpPr/>
          <p:nvPr/>
        </p:nvSpPr>
        <p:spPr>
          <a:xfrm>
            <a:off x="6553200" y="375851"/>
            <a:ext cx="1250751" cy="1250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7969449" y="973316"/>
            <a:ext cx="869751" cy="869751"/>
          </a:xfrm>
          <a:prstGeom prst="ellipse">
            <a:avLst/>
          </a:prstGeom>
          <a:solidFill>
            <a:srgbClr val="4BAC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20"/>
          <p:cNvSpPr>
            <a:spLocks noEditPoints="1"/>
          </p:cNvSpPr>
          <p:nvPr/>
        </p:nvSpPr>
        <p:spPr bwMode="auto">
          <a:xfrm>
            <a:off x="6833882" y="719585"/>
            <a:ext cx="689385" cy="468462"/>
          </a:xfrm>
          <a:custGeom>
            <a:avLst/>
            <a:gdLst>
              <a:gd name="T0" fmla="*/ 135 w 157"/>
              <a:gd name="T1" fmla="*/ 46 h 107"/>
              <a:gd name="T2" fmla="*/ 136 w 157"/>
              <a:gd name="T3" fmla="*/ 37 h 107"/>
              <a:gd name="T4" fmla="*/ 99 w 157"/>
              <a:gd name="T5" fmla="*/ 0 h 107"/>
              <a:gd name="T6" fmla="*/ 73 w 157"/>
              <a:gd name="T7" fmla="*/ 18 h 107"/>
              <a:gd name="T8" fmla="*/ 45 w 157"/>
              <a:gd name="T9" fmla="*/ 8 h 107"/>
              <a:gd name="T10" fmla="*/ 19 w 157"/>
              <a:gd name="T11" fmla="*/ 40 h 107"/>
              <a:gd name="T12" fmla="*/ 20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6 h 107"/>
              <a:gd name="T24" fmla="*/ 120 w 157"/>
              <a:gd name="T25" fmla="*/ 100 h 107"/>
              <a:gd name="T26" fmla="*/ 79 w 157"/>
              <a:gd name="T27" fmla="*/ 100 h 107"/>
              <a:gd name="T28" fmla="*/ 103 w 157"/>
              <a:gd name="T29" fmla="*/ 75 h 107"/>
              <a:gd name="T30" fmla="*/ 102 w 157"/>
              <a:gd name="T31" fmla="*/ 72 h 107"/>
              <a:gd name="T32" fmla="*/ 92 w 157"/>
              <a:gd name="T33" fmla="*/ 72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0 w 157"/>
              <a:gd name="T51" fmla="*/ 76 h 107"/>
              <a:gd name="T52" fmla="*/ 75 w 157"/>
              <a:gd name="T53" fmla="*/ 100 h 107"/>
              <a:gd name="T54" fmla="*/ 38 w 157"/>
              <a:gd name="T55" fmla="*/ 100 h 107"/>
              <a:gd name="T56" fmla="*/ 11 w 157"/>
              <a:gd name="T57" fmla="*/ 74 h 107"/>
              <a:gd name="T58" fmla="*/ 29 w 157"/>
              <a:gd name="T59" fmla="*/ 50 h 107"/>
              <a:gd name="T60" fmla="*/ 28 w 157"/>
              <a:gd name="T61" fmla="*/ 44 h 107"/>
              <a:gd name="T62" fmla="*/ 50 w 157"/>
              <a:gd name="T63" fmla="*/ 17 h 107"/>
              <a:gd name="T64" fmla="*/ 74 w 157"/>
              <a:gd name="T65" fmla="*/ 29 h 107"/>
              <a:gd name="T66" fmla="*/ 97 w 157"/>
              <a:gd name="T67" fmla="*/ 11 h 107"/>
              <a:gd name="T68" fmla="*/ 128 w 157"/>
              <a:gd name="T69" fmla="*/ 42 h 107"/>
              <a:gd name="T70" fmla="*/ 127 w 157"/>
              <a:gd name="T71" fmla="*/ 50 h 107"/>
              <a:gd name="T72" fmla="*/ 147 w 157"/>
              <a:gd name="T73" fmla="*/ 74 h 107"/>
              <a:gd name="T74" fmla="*/ 120 w 157"/>
              <a:gd name="T75" fmla="*/ 10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6"/>
                </a:moveTo>
                <a:cubicBezTo>
                  <a:pt x="136" y="43"/>
                  <a:pt x="136" y="40"/>
                  <a:pt x="136" y="37"/>
                </a:cubicBezTo>
                <a:cubicBezTo>
                  <a:pt x="136" y="17"/>
                  <a:pt x="120" y="0"/>
                  <a:pt x="99" y="0"/>
                </a:cubicBezTo>
                <a:cubicBezTo>
                  <a:pt x="76" y="0"/>
                  <a:pt x="73" y="18"/>
                  <a:pt x="73" y="18"/>
                </a:cubicBezTo>
                <a:cubicBezTo>
                  <a:pt x="73" y="18"/>
                  <a:pt x="63" y="6"/>
                  <a:pt x="45" y="8"/>
                </a:cubicBezTo>
                <a:cubicBezTo>
                  <a:pt x="30" y="11"/>
                  <a:pt x="19" y="25"/>
                  <a:pt x="19" y="40"/>
                </a:cubicBezTo>
                <a:cubicBezTo>
                  <a:pt x="19" y="42"/>
                  <a:pt x="20" y="45"/>
                  <a:pt x="20"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0"/>
                  <a:pt x="135" y="46"/>
                </a:cubicBezTo>
                <a:close/>
                <a:moveTo>
                  <a:pt x="120" y="100"/>
                </a:moveTo>
                <a:cubicBezTo>
                  <a:pt x="79" y="100"/>
                  <a:pt x="79" y="100"/>
                  <a:pt x="79" y="100"/>
                </a:cubicBezTo>
                <a:cubicBezTo>
                  <a:pt x="82" y="97"/>
                  <a:pt x="103" y="75"/>
                  <a:pt x="103" y="75"/>
                </a:cubicBezTo>
                <a:cubicBezTo>
                  <a:pt x="103" y="75"/>
                  <a:pt x="106" y="72"/>
                  <a:pt x="102" y="72"/>
                </a:cubicBezTo>
                <a:cubicBezTo>
                  <a:pt x="98" y="72"/>
                  <a:pt x="92" y="72"/>
                  <a:pt x="92" y="72"/>
                </a:cubicBezTo>
                <a:cubicBezTo>
                  <a:pt x="92" y="72"/>
                  <a:pt x="92" y="71"/>
                  <a:pt x="92" y="68"/>
                </a:cubicBezTo>
                <a:cubicBezTo>
                  <a:pt x="92" y="60"/>
                  <a:pt x="92" y="43"/>
                  <a:pt x="92" y="37"/>
                </a:cubicBezTo>
                <a:cubicBezTo>
                  <a:pt x="92" y="37"/>
                  <a:pt x="92" y="36"/>
                  <a:pt x="90" y="36"/>
                </a:cubicBezTo>
                <a:cubicBezTo>
                  <a:pt x="88" y="36"/>
                  <a:pt x="67" y="36"/>
                  <a:pt x="64" y="36"/>
                </a:cubicBezTo>
                <a:cubicBezTo>
                  <a:pt x="61" y="36"/>
                  <a:pt x="62" y="38"/>
                  <a:pt x="62" y="38"/>
                </a:cubicBezTo>
                <a:cubicBezTo>
                  <a:pt x="62" y="44"/>
                  <a:pt x="62" y="60"/>
                  <a:pt x="62" y="68"/>
                </a:cubicBezTo>
                <a:cubicBezTo>
                  <a:pt x="62" y="71"/>
                  <a:pt x="62" y="73"/>
                  <a:pt x="62" y="73"/>
                </a:cubicBezTo>
                <a:cubicBezTo>
                  <a:pt x="62" y="73"/>
                  <a:pt x="54" y="73"/>
                  <a:pt x="51" y="73"/>
                </a:cubicBezTo>
                <a:cubicBezTo>
                  <a:pt x="47" y="73"/>
                  <a:pt x="50" y="76"/>
                  <a:pt x="50" y="76"/>
                </a:cubicBezTo>
                <a:cubicBezTo>
                  <a:pt x="75" y="100"/>
                  <a:pt x="75" y="100"/>
                  <a:pt x="75" y="100"/>
                </a:cubicBezTo>
                <a:cubicBezTo>
                  <a:pt x="38" y="100"/>
                  <a:pt x="38" y="100"/>
                  <a:pt x="38" y="100"/>
                </a:cubicBezTo>
                <a:cubicBezTo>
                  <a:pt x="23" y="100"/>
                  <a:pt x="11" y="89"/>
                  <a:pt x="11" y="74"/>
                </a:cubicBezTo>
                <a:cubicBezTo>
                  <a:pt x="11" y="63"/>
                  <a:pt x="18" y="54"/>
                  <a:pt x="29" y="50"/>
                </a:cubicBezTo>
                <a:cubicBezTo>
                  <a:pt x="28" y="48"/>
                  <a:pt x="28" y="46"/>
                  <a:pt x="28" y="44"/>
                </a:cubicBezTo>
                <a:cubicBezTo>
                  <a:pt x="28" y="32"/>
                  <a:pt x="37" y="20"/>
                  <a:pt x="50" y="17"/>
                </a:cubicBezTo>
                <a:cubicBezTo>
                  <a:pt x="65" y="15"/>
                  <a:pt x="74" y="29"/>
                  <a:pt x="74" y="29"/>
                </a:cubicBezTo>
                <a:cubicBezTo>
                  <a:pt x="74" y="29"/>
                  <a:pt x="77" y="11"/>
                  <a:pt x="97" y="11"/>
                </a:cubicBezTo>
                <a:cubicBezTo>
                  <a:pt x="115" y="11"/>
                  <a:pt x="128" y="25"/>
                  <a:pt x="128" y="42"/>
                </a:cubicBezTo>
                <a:cubicBezTo>
                  <a:pt x="128" y="45"/>
                  <a:pt x="127" y="47"/>
                  <a:pt x="127" y="50"/>
                </a:cubicBezTo>
                <a:cubicBezTo>
                  <a:pt x="138" y="53"/>
                  <a:pt x="147" y="63"/>
                  <a:pt x="147" y="74"/>
                </a:cubicBezTo>
                <a:cubicBezTo>
                  <a:pt x="147" y="89"/>
                  <a:pt x="135" y="100"/>
                  <a:pt x="120" y="100"/>
                </a:cubicBezTo>
                <a:close/>
              </a:path>
            </a:pathLst>
          </a:custGeom>
          <a:solidFill>
            <a:schemeClr val="bg1"/>
          </a:solidFill>
          <a:ln>
            <a:noFill/>
          </a:ln>
        </p:spPr>
        <p:txBody>
          <a:bodyPr vert="horz" wrap="square" lIns="91440" tIns="45720" rIns="91440" bIns="45720" numCol="1" anchor="t" anchorCtr="0" compatLnSpc="1"/>
          <a:lstStyle/>
          <a:p>
            <a:endParaRPr lang="en-US"/>
          </a:p>
        </p:txBody>
      </p:sp>
      <p:grpSp>
        <p:nvGrpSpPr>
          <p:cNvPr id="6" name="Group 5"/>
          <p:cNvGrpSpPr/>
          <p:nvPr/>
        </p:nvGrpSpPr>
        <p:grpSpPr>
          <a:xfrm>
            <a:off x="8254113" y="1187580"/>
            <a:ext cx="353852" cy="441223"/>
            <a:chOff x="6518275" y="466725"/>
            <a:chExt cx="257175" cy="320675"/>
          </a:xfrm>
          <a:solidFill>
            <a:schemeClr val="bg1"/>
          </a:solidFill>
        </p:grpSpPr>
        <p:sp>
          <p:nvSpPr>
            <p:cNvPr id="7" name="Freeform 90"/>
            <p:cNvSpPr/>
            <p:nvPr/>
          </p:nvSpPr>
          <p:spPr bwMode="auto">
            <a:xfrm>
              <a:off x="6518275" y="600075"/>
              <a:ext cx="257175" cy="104775"/>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1"/>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1"/>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 name="Freeform 91"/>
            <p:cNvSpPr/>
            <p:nvPr/>
          </p:nvSpPr>
          <p:spPr bwMode="auto">
            <a:xfrm>
              <a:off x="6518275" y="679450"/>
              <a:ext cx="257175" cy="107950"/>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4"/>
                    <a:pt x="0" y="5"/>
                  </a:cubicBezTo>
                  <a:cubicBezTo>
                    <a:pt x="0" y="20"/>
                    <a:pt x="0" y="20"/>
                    <a:pt x="0" y="20"/>
                  </a:cubicBezTo>
                  <a:cubicBezTo>
                    <a:pt x="0" y="32"/>
                    <a:pt x="22" y="41"/>
                    <a:pt x="49" y="41"/>
                  </a:cubicBezTo>
                  <a:cubicBezTo>
                    <a:pt x="76" y="41"/>
                    <a:pt x="98" y="32"/>
                    <a:pt x="98" y="20"/>
                  </a:cubicBezTo>
                  <a:cubicBezTo>
                    <a:pt x="98" y="5"/>
                    <a:pt x="98" y="5"/>
                    <a:pt x="98" y="5"/>
                  </a:cubicBezTo>
                  <a:cubicBezTo>
                    <a:pt x="98" y="4"/>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 name="Freeform 92"/>
            <p:cNvSpPr/>
            <p:nvPr/>
          </p:nvSpPr>
          <p:spPr bwMode="auto">
            <a:xfrm>
              <a:off x="6518275" y="522288"/>
              <a:ext cx="257175" cy="104775"/>
            </a:xfrm>
            <a:custGeom>
              <a:avLst/>
              <a:gdLst>
                <a:gd name="T0" fmla="*/ 96 w 98"/>
                <a:gd name="T1" fmla="*/ 0 h 40"/>
                <a:gd name="T2" fmla="*/ 49 w 98"/>
                <a:gd name="T3" fmla="*/ 15 h 40"/>
                <a:gd name="T4" fmla="*/ 2 w 98"/>
                <a:gd name="T5" fmla="*/ 0 h 40"/>
                <a:gd name="T6" fmla="*/ 0 w 98"/>
                <a:gd name="T7" fmla="*/ 5 h 40"/>
                <a:gd name="T8" fmla="*/ 0 w 98"/>
                <a:gd name="T9" fmla="*/ 20 h 40"/>
                <a:gd name="T10" fmla="*/ 49 w 98"/>
                <a:gd name="T11" fmla="*/ 40 h 40"/>
                <a:gd name="T12" fmla="*/ 98 w 98"/>
                <a:gd name="T13" fmla="*/ 20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 name="Oval 93"/>
            <p:cNvSpPr>
              <a:spLocks noChangeArrowheads="1"/>
            </p:cNvSpPr>
            <p:nvPr/>
          </p:nvSpPr>
          <p:spPr bwMode="auto">
            <a:xfrm>
              <a:off x="6524625" y="466725"/>
              <a:ext cx="247650" cy="841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11" name="Text Box 10"/>
          <p:cNvSpPr txBox="1">
            <a:spLocks noChangeArrowheads="1"/>
          </p:cNvSpPr>
          <p:nvPr/>
        </p:nvSpPr>
        <p:spPr bwMode="auto">
          <a:xfrm>
            <a:off x="4691380" y="1123950"/>
            <a:ext cx="1600200" cy="1446550"/>
          </a:xfrm>
          <a:prstGeom prst="rect">
            <a:avLst/>
          </a:prstGeom>
          <a:noFill/>
          <a:ln w="9525">
            <a:noFill/>
            <a:miter lim="800000"/>
          </a:ln>
        </p:spPr>
        <p:txBody>
          <a:bodyPr wrap="square" lIns="45720" tIns="22860" rIns="45720" bIns="22860">
            <a:spAutoFit/>
          </a:bodyPr>
          <a:lstStyle/>
          <a:p>
            <a:pPr algn="ctr" defTabSz="1087755">
              <a:lnSpc>
                <a:spcPct val="200000"/>
              </a:lnSpc>
            </a:pPr>
            <a:r>
              <a:rPr lang="en-US" sz="1400" b="1" smtClean="0">
                <a:solidFill>
                  <a:schemeClr val="bg1"/>
                </a:solidFill>
                <a:latin typeface="Open Sans" panose="020B0606030504020204" pitchFamily="34" charset="0"/>
                <a:ea typeface="Open Sans" panose="020B0606030504020204" pitchFamily="34" charset="0"/>
                <a:cs typeface="Open Sans" panose="020B0606030504020204" pitchFamily="34" charset="0"/>
              </a:rPr>
              <a:t>Professional</a:t>
            </a:r>
          </a:p>
          <a:p>
            <a:pPr algn="ctr" defTabSz="1087755"/>
            <a:r>
              <a:rPr lang="en-US" sz="1050">
                <a:solidFill>
                  <a:schemeClr val="bg1"/>
                </a:solidFill>
                <a:latin typeface="Open Sans" panose="020B0606030504020204" pitchFamily="34" charset="0"/>
                <a:ea typeface="Open Sans" panose="020B0606030504020204" pitchFamily="34" charset="0"/>
                <a:cs typeface="Open Sans" panose="020B0606030504020204" pitchFamily="34" charset="0"/>
              </a:rPr>
              <a:t>Nullam eu tempor purus. Nunc a leo magna, consequat risus. </a:t>
            </a:r>
            <a:r>
              <a:rPr lang="en-US" sz="1050" smtClean="0">
                <a:solidFill>
                  <a:schemeClr val="bg1"/>
                </a:solidFill>
                <a:latin typeface="Open Sans" panose="020B0606030504020204" pitchFamily="34" charset="0"/>
                <a:ea typeface="Open Sans" panose="020B0606030504020204" pitchFamily="34" charset="0"/>
                <a:cs typeface="Open Sans" panose="020B0606030504020204" pitchFamily="34" charset="0"/>
              </a:rPr>
              <a:t>Nullam eu. Nunc a leo magna, consequat risus. Nullam eu.</a:t>
            </a: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250" fill="hold"/>
                                        <p:tgtEl>
                                          <p:spTgt spid="4"/>
                                        </p:tgtEl>
                                        <p:attrNameLst>
                                          <p:attrName>ppt_x</p:attrName>
                                        </p:attrNameLst>
                                      </p:cBhvr>
                                      <p:tavLst>
                                        <p:tav tm="0">
                                          <p:val>
                                            <p:strVal val="#ppt_x"/>
                                          </p:val>
                                        </p:tav>
                                        <p:tav tm="100000">
                                          <p:val>
                                            <p:strVal val="#ppt_x"/>
                                          </p:val>
                                        </p:tav>
                                      </p:tavLst>
                                    </p:anim>
                                    <p:anim calcmode="lin" valueType="num">
                                      <p:cBhvr additive="base">
                                        <p:cTn id="8" dur="25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250" fill="hold"/>
                                        <p:tgtEl>
                                          <p:spTgt spid="6"/>
                                        </p:tgtEl>
                                        <p:attrNameLst>
                                          <p:attrName>ppt_x</p:attrName>
                                        </p:attrNameLst>
                                      </p:cBhvr>
                                      <p:tavLst>
                                        <p:tav tm="0">
                                          <p:val>
                                            <p:strVal val="#ppt_x"/>
                                          </p:val>
                                        </p:tav>
                                        <p:tav tm="100000">
                                          <p:val>
                                            <p:strVal val="#ppt_x"/>
                                          </p:val>
                                        </p:tav>
                                      </p:tavLst>
                                    </p:anim>
                                    <p:anim calcmode="lin" valueType="num">
                                      <p:cBhvr additive="base">
                                        <p:cTn id="13" dur="250" fill="hold"/>
                                        <p:tgtEl>
                                          <p:spTgt spid="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250" fill="hold"/>
                                        <p:tgtEl>
                                          <p:spTgt spid="3"/>
                                        </p:tgtEl>
                                        <p:attrNameLst>
                                          <p:attrName>ppt_x</p:attrName>
                                        </p:attrNameLst>
                                      </p:cBhvr>
                                      <p:tavLst>
                                        <p:tav tm="0">
                                          <p:val>
                                            <p:strVal val="#ppt_x"/>
                                          </p:val>
                                        </p:tav>
                                        <p:tav tm="100000">
                                          <p:val>
                                            <p:strVal val="#ppt_x"/>
                                          </p:val>
                                        </p:tav>
                                      </p:tavLst>
                                    </p:anim>
                                    <p:anim calcmode="lin" valueType="num">
                                      <p:cBhvr additive="base">
                                        <p:cTn id="18" dur="250" fill="hold"/>
                                        <p:tgtEl>
                                          <p:spTgt spid="3"/>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250" fill="hold"/>
                                        <p:tgtEl>
                                          <p:spTgt spid="5"/>
                                        </p:tgtEl>
                                        <p:attrNameLst>
                                          <p:attrName>ppt_x</p:attrName>
                                        </p:attrNameLst>
                                      </p:cBhvr>
                                      <p:tavLst>
                                        <p:tav tm="0">
                                          <p:val>
                                            <p:strVal val="#ppt_x"/>
                                          </p:val>
                                        </p:tav>
                                        <p:tav tm="100000">
                                          <p:val>
                                            <p:strVal val="#ppt_x"/>
                                          </p:val>
                                        </p:tav>
                                      </p:tavLst>
                                    </p:anim>
                                    <p:anim calcmode="lin" valueType="num">
                                      <p:cBhvr additive="base">
                                        <p:cTn id="23" dur="250" fill="hold"/>
                                        <p:tgtEl>
                                          <p:spTgt spid="5"/>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250" fill="hold"/>
                                        <p:tgtEl>
                                          <p:spTgt spid="2"/>
                                        </p:tgtEl>
                                        <p:attrNameLst>
                                          <p:attrName>ppt_x</p:attrName>
                                        </p:attrNameLst>
                                      </p:cBhvr>
                                      <p:tavLst>
                                        <p:tav tm="0">
                                          <p:val>
                                            <p:strVal val="#ppt_x"/>
                                          </p:val>
                                        </p:tav>
                                        <p:tav tm="100000">
                                          <p:val>
                                            <p:strVal val="#ppt_x"/>
                                          </p:val>
                                        </p:tav>
                                      </p:tavLst>
                                    </p:anim>
                                    <p:anim calcmode="lin" valueType="num">
                                      <p:cBhvr additive="base">
                                        <p:cTn id="28" dur="250" fill="hold"/>
                                        <p:tgtEl>
                                          <p:spTgt spid="2"/>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additive="base">
                                        <p:cTn id="32" dur="250" fill="hold"/>
                                        <p:tgtEl>
                                          <p:spTgt spid="11"/>
                                        </p:tgtEl>
                                        <p:attrNameLst>
                                          <p:attrName>ppt_x</p:attrName>
                                        </p:attrNameLst>
                                      </p:cBhvr>
                                      <p:tavLst>
                                        <p:tav tm="0">
                                          <p:val>
                                            <p:strVal val="#ppt_x"/>
                                          </p:val>
                                        </p:tav>
                                        <p:tav tm="100000">
                                          <p:val>
                                            <p:strVal val="#ppt_x"/>
                                          </p:val>
                                        </p:tav>
                                      </p:tavLst>
                                    </p:anim>
                                    <p:anim calcmode="lin" valueType="num">
                                      <p:cBhvr additive="base">
                                        <p:cTn id="33" dur="25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Product Process</a:t>
            </a:r>
          </a:p>
        </p:txBody>
      </p:sp>
      <p:sp>
        <p:nvSpPr>
          <p:cNvPr id="4" name="Oval 3"/>
          <p:cNvSpPr/>
          <p:nvPr/>
        </p:nvSpPr>
        <p:spPr>
          <a:xfrm>
            <a:off x="1422541" y="2513259"/>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991872" y="3443871"/>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4823412" y="211817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5917407" y="3075084"/>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8031016" y="1658918"/>
            <a:ext cx="533400" cy="533400"/>
          </a:xfrm>
          <a:prstGeom prst="ellipse">
            <a:avLst/>
          </a:prstGeom>
          <a:noFill/>
          <a:ln w="76200">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a:stCxn id="4" idx="5"/>
            <a:endCxn id="5" idx="2"/>
          </p:cNvCxnSpPr>
          <p:nvPr/>
        </p:nvCxnSpPr>
        <p:spPr>
          <a:xfrm>
            <a:off x="1877826" y="2968544"/>
            <a:ext cx="1114046" cy="742027"/>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5" idx="6"/>
            <a:endCxn id="6" idx="3"/>
          </p:cNvCxnSpPr>
          <p:nvPr/>
        </p:nvCxnSpPr>
        <p:spPr>
          <a:xfrm flipV="1">
            <a:off x="3525272" y="2573463"/>
            <a:ext cx="1376255" cy="1137108"/>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6" idx="5"/>
            <a:endCxn id="7" idx="1"/>
          </p:cNvCxnSpPr>
          <p:nvPr/>
        </p:nvCxnSpPr>
        <p:spPr>
          <a:xfrm>
            <a:off x="5278697" y="2573463"/>
            <a:ext cx="716825" cy="579736"/>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7" idx="6"/>
            <a:endCxn id="8" idx="3"/>
          </p:cNvCxnSpPr>
          <p:nvPr/>
        </p:nvCxnSpPr>
        <p:spPr>
          <a:xfrm flipV="1">
            <a:off x="6450807" y="2114203"/>
            <a:ext cx="1658324" cy="1227581"/>
          </a:xfrm>
          <a:prstGeom prst="line">
            <a:avLst/>
          </a:prstGeom>
          <a:ln w="76200">
            <a:solidFill>
              <a:srgbClr val="45C1A4"/>
            </a:solidFill>
          </a:ln>
        </p:spPr>
        <p:style>
          <a:lnRef idx="1">
            <a:schemeClr val="accent1"/>
          </a:lnRef>
          <a:fillRef idx="0">
            <a:schemeClr val="accent1"/>
          </a:fillRef>
          <a:effectRef idx="0">
            <a:schemeClr val="accent1"/>
          </a:effectRef>
          <a:fontRef idx="minor">
            <a:schemeClr val="tx1"/>
          </a:fontRef>
        </p:style>
      </p:cxnSp>
      <p:sp>
        <p:nvSpPr>
          <p:cNvPr id="21" name="Text Box 10"/>
          <p:cNvSpPr txBox="1">
            <a:spLocks noChangeArrowheads="1"/>
          </p:cNvSpPr>
          <p:nvPr/>
        </p:nvSpPr>
        <p:spPr bwMode="auto">
          <a:xfrm>
            <a:off x="304800" y="1107534"/>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01</a:t>
            </a:r>
            <a:endParaRPr lang="en-US" sz="14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Planning</a:t>
            </a:r>
          </a:p>
          <a:p>
            <a:pPr algn="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3" name="Text Box 10"/>
          <p:cNvSpPr txBox="1">
            <a:spLocks noChangeArrowheads="1"/>
          </p:cNvSpPr>
          <p:nvPr/>
        </p:nvSpPr>
        <p:spPr bwMode="auto">
          <a:xfrm>
            <a:off x="1101246" y="3486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02</a:t>
            </a:r>
            <a:endParaRPr lang="en-US" sz="14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Designing</a:t>
            </a:r>
          </a:p>
          <a:p>
            <a:pPr algn="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4" name="Text Box 10"/>
          <p:cNvSpPr txBox="1">
            <a:spLocks noChangeArrowheads="1"/>
          </p:cNvSpPr>
          <p:nvPr/>
        </p:nvSpPr>
        <p:spPr bwMode="auto">
          <a:xfrm>
            <a:off x="2930046" y="12763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03</a:t>
            </a:r>
            <a:endParaRPr lang="en-US" sz="14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Controlling</a:t>
            </a:r>
          </a:p>
          <a:p>
            <a:pPr algn="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5" name="Text Box 10"/>
          <p:cNvSpPr txBox="1">
            <a:spLocks noChangeArrowheads="1"/>
          </p:cNvSpPr>
          <p:nvPr/>
        </p:nvSpPr>
        <p:spPr bwMode="auto">
          <a:xfrm>
            <a:off x="6019800" y="960150"/>
            <a:ext cx="1718154" cy="1377300"/>
          </a:xfrm>
          <a:prstGeom prst="rect">
            <a:avLst/>
          </a:prstGeom>
          <a:noFill/>
          <a:ln w="9525">
            <a:noFill/>
            <a:miter lim="800000"/>
          </a:ln>
        </p:spPr>
        <p:txBody>
          <a:bodyPr wrap="square" lIns="45720" tIns="22860" rIns="45720" bIns="22860">
            <a:spAutoFit/>
          </a:bodyPr>
          <a:lstStyle/>
          <a:p>
            <a:pPr algn="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05</a:t>
            </a:r>
            <a:endParaRPr lang="en-US" sz="14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To the Market</a:t>
            </a:r>
          </a:p>
          <a:p>
            <a:pPr algn="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algn="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26" name="Text Box 10"/>
          <p:cNvSpPr txBox="1">
            <a:spLocks noChangeArrowheads="1"/>
          </p:cNvSpPr>
          <p:nvPr/>
        </p:nvSpPr>
        <p:spPr bwMode="auto">
          <a:xfrm>
            <a:off x="6553200" y="3328050"/>
            <a:ext cx="1718154" cy="1377300"/>
          </a:xfrm>
          <a:prstGeom prst="rect">
            <a:avLst/>
          </a:prstGeom>
          <a:noFill/>
          <a:ln w="9525">
            <a:noFill/>
            <a:miter lim="800000"/>
          </a:ln>
        </p:spPr>
        <p:txBody>
          <a:bodyPr wrap="square" lIns="45720" tIns="22860" rIns="45720" bIns="22860">
            <a:spAutoFit/>
          </a:bodyPr>
          <a:lstStyle/>
          <a:p>
            <a:pPr defTabSz="1087755"/>
            <a:r>
              <a:rPr lang="en-US" sz="3200" smtClean="0">
                <a:solidFill>
                  <a:srgbClr val="4BACC6"/>
                </a:solidFill>
                <a:latin typeface="Open Sans" panose="020B0606030504020204" pitchFamily="34" charset="0"/>
                <a:ea typeface="Open Sans" panose="020B0606030504020204" pitchFamily="34" charset="0"/>
                <a:cs typeface="Open Sans" panose="020B0606030504020204" pitchFamily="34" charset="0"/>
              </a:rPr>
              <a:t>04</a:t>
            </a:r>
            <a:endParaRPr lang="en-US" sz="14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Factory</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
        <p:nvSpPr>
          <p:cNvPr id="61" name="Freeform 10"/>
          <p:cNvSpPr>
            <a:spLocks noEditPoints="1"/>
          </p:cNvSpPr>
          <p:nvPr/>
        </p:nvSpPr>
        <p:spPr bwMode="auto">
          <a:xfrm>
            <a:off x="8183130" y="1824909"/>
            <a:ext cx="229172" cy="201418"/>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45C1A4"/>
          </a:solidFill>
          <a:ln>
            <a:noFill/>
          </a:ln>
        </p:spPr>
        <p:txBody>
          <a:bodyPr vert="horz" wrap="square" lIns="91440" tIns="45720" rIns="91440" bIns="45720" numCol="1" anchor="t" anchorCtr="0" compatLnSpc="1"/>
          <a:lstStyle/>
          <a:p>
            <a:endParaRPr lang="en-US"/>
          </a:p>
        </p:txBody>
      </p:sp>
      <p:sp>
        <p:nvSpPr>
          <p:cNvPr id="62" name="Freeform 13"/>
          <p:cNvSpPr>
            <a:spLocks noEditPoints="1"/>
          </p:cNvSpPr>
          <p:nvPr/>
        </p:nvSpPr>
        <p:spPr bwMode="auto">
          <a:xfrm>
            <a:off x="6030366" y="3205988"/>
            <a:ext cx="307482" cy="271593"/>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3" name="Group 62"/>
          <p:cNvGrpSpPr/>
          <p:nvPr/>
        </p:nvGrpSpPr>
        <p:grpSpPr>
          <a:xfrm>
            <a:off x="3130935" y="3619339"/>
            <a:ext cx="255274" cy="182465"/>
            <a:chOff x="1585913" y="1584325"/>
            <a:chExt cx="461963" cy="330201"/>
          </a:xfrm>
          <a:solidFill>
            <a:srgbClr val="45C1A4"/>
          </a:solidFill>
        </p:grpSpPr>
        <p:sp>
          <p:nvSpPr>
            <p:cNvPr id="64" name="Freeform 13"/>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5" name="Freeform 14"/>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6" name="Freeform 23"/>
          <p:cNvSpPr/>
          <p:nvPr/>
        </p:nvSpPr>
        <p:spPr bwMode="auto">
          <a:xfrm>
            <a:off x="1571203" y="2657366"/>
            <a:ext cx="236075" cy="245186"/>
          </a:xfrm>
          <a:custGeom>
            <a:avLst/>
            <a:gdLst>
              <a:gd name="T0" fmla="*/ 100 w 137"/>
              <a:gd name="T1" fmla="*/ 57 h 142"/>
              <a:gd name="T2" fmla="*/ 137 w 137"/>
              <a:gd name="T3" fmla="*/ 57 h 142"/>
              <a:gd name="T4" fmla="*/ 76 w 137"/>
              <a:gd name="T5" fmla="*/ 4 h 142"/>
              <a:gd name="T6" fmla="*/ 70 w 137"/>
              <a:gd name="T7" fmla="*/ 0 h 142"/>
              <a:gd name="T8" fmla="*/ 63 w 137"/>
              <a:gd name="T9" fmla="*/ 4 h 142"/>
              <a:gd name="T10" fmla="*/ 0 w 137"/>
              <a:gd name="T11" fmla="*/ 57 h 142"/>
              <a:gd name="T12" fmla="*/ 40 w 137"/>
              <a:gd name="T13" fmla="*/ 57 h 142"/>
              <a:gd name="T14" fmla="*/ 63 w 137"/>
              <a:gd name="T15" fmla="*/ 4 h 142"/>
              <a:gd name="T16" fmla="*/ 62 w 137"/>
              <a:gd name="T17" fmla="*/ 5 h 142"/>
              <a:gd name="T18" fmla="*/ 44 w 137"/>
              <a:gd name="T19" fmla="*/ 57 h 142"/>
              <a:gd name="T20" fmla="*/ 65 w 137"/>
              <a:gd name="T21" fmla="*/ 57 h 142"/>
              <a:gd name="T22" fmla="*/ 65 w 137"/>
              <a:gd name="T23" fmla="*/ 122 h 142"/>
              <a:gd name="T24" fmla="*/ 65 w 137"/>
              <a:gd name="T25" fmla="*/ 125 h 142"/>
              <a:gd name="T26" fmla="*/ 65 w 137"/>
              <a:gd name="T27" fmla="*/ 130 h 142"/>
              <a:gd name="T28" fmla="*/ 76 w 137"/>
              <a:gd name="T29" fmla="*/ 142 h 142"/>
              <a:gd name="T30" fmla="*/ 88 w 137"/>
              <a:gd name="T31" fmla="*/ 130 h 142"/>
              <a:gd name="T32" fmla="*/ 88 w 137"/>
              <a:gd name="T33" fmla="*/ 125 h 142"/>
              <a:gd name="T34" fmla="*/ 80 w 137"/>
              <a:gd name="T35" fmla="*/ 125 h 142"/>
              <a:gd name="T36" fmla="*/ 80 w 137"/>
              <a:gd name="T37" fmla="*/ 127 h 142"/>
              <a:gd name="T38" fmla="*/ 80 w 137"/>
              <a:gd name="T39" fmla="*/ 129 h 142"/>
              <a:gd name="T40" fmla="*/ 76 w 137"/>
              <a:gd name="T41" fmla="*/ 133 h 142"/>
              <a:gd name="T42" fmla="*/ 73 w 137"/>
              <a:gd name="T43" fmla="*/ 129 h 142"/>
              <a:gd name="T44" fmla="*/ 73 w 137"/>
              <a:gd name="T45" fmla="*/ 127 h 142"/>
              <a:gd name="T46" fmla="*/ 73 w 137"/>
              <a:gd name="T47" fmla="*/ 125 h 142"/>
              <a:gd name="T48" fmla="*/ 73 w 137"/>
              <a:gd name="T49" fmla="*/ 111 h 142"/>
              <a:gd name="T50" fmla="*/ 73 w 137"/>
              <a:gd name="T51" fmla="*/ 57 h 142"/>
              <a:gd name="T52" fmla="*/ 95 w 137"/>
              <a:gd name="T53" fmla="*/ 57 h 142"/>
              <a:gd name="T54" fmla="*/ 77 w 137"/>
              <a:gd name="T55" fmla="*/ 5 h 142"/>
              <a:gd name="T56" fmla="*/ 76 w 137"/>
              <a:gd name="T57" fmla="*/ 4 h 142"/>
              <a:gd name="T58" fmla="*/ 100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rgbClr val="45C1A4"/>
          </a:solidFill>
          <a:ln>
            <a:noFill/>
          </a:ln>
        </p:spPr>
        <p:txBody>
          <a:bodyPr vert="horz" wrap="square" lIns="91440" tIns="45720" rIns="91440" bIns="45720" numCol="1" anchor="t" anchorCtr="0" compatLnSpc="1"/>
          <a:lstStyle/>
          <a:p>
            <a:endParaRPr lang="en-US"/>
          </a:p>
        </p:txBody>
      </p:sp>
      <p:grpSp>
        <p:nvGrpSpPr>
          <p:cNvPr id="67" name="Group 66"/>
          <p:cNvGrpSpPr/>
          <p:nvPr/>
        </p:nvGrpSpPr>
        <p:grpSpPr>
          <a:xfrm>
            <a:off x="4944270" y="2284564"/>
            <a:ext cx="291684" cy="181689"/>
            <a:chOff x="5172076" y="1938338"/>
            <a:chExt cx="471488" cy="293688"/>
          </a:xfrm>
          <a:solidFill>
            <a:srgbClr val="45C1A4"/>
          </a:solidFill>
        </p:grpSpPr>
        <p:sp>
          <p:nvSpPr>
            <p:cNvPr id="68" name="Freeform 8"/>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69" name="Rectangle 9"/>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70" name="Rectangle 10"/>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gr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250" fill="hold"/>
                                        <p:tgtEl>
                                          <p:spTgt spid="4"/>
                                        </p:tgtEl>
                                        <p:attrNameLst>
                                          <p:attrName>ppt_x</p:attrName>
                                        </p:attrNameLst>
                                      </p:cBhvr>
                                      <p:tavLst>
                                        <p:tav tm="0">
                                          <p:val>
                                            <p:strVal val="#ppt_x"/>
                                          </p:val>
                                        </p:tav>
                                        <p:tav tm="100000">
                                          <p:val>
                                            <p:strVal val="#ppt_x"/>
                                          </p:val>
                                        </p:tav>
                                      </p:tavLst>
                                    </p:anim>
                                    <p:anim calcmode="lin" valueType="num">
                                      <p:cBhvr additive="base">
                                        <p:cTn id="25" dur="250" fill="hold"/>
                                        <p:tgtEl>
                                          <p:spTgt spid="4"/>
                                        </p:tgtEl>
                                        <p:attrNameLst>
                                          <p:attrName>ppt_y</p:attrName>
                                        </p:attrNameLst>
                                      </p:cBhvr>
                                      <p:tavLst>
                                        <p:tav tm="0">
                                          <p:val>
                                            <p:strVal val="1+#ppt_h/2"/>
                                          </p:val>
                                        </p:tav>
                                        <p:tav tm="100000">
                                          <p:val>
                                            <p:strVal val="#ppt_y"/>
                                          </p:val>
                                        </p:tav>
                                      </p:tavLst>
                                    </p:anim>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additive="base">
                                        <p:cTn id="29" dur="250" fill="hold"/>
                                        <p:tgtEl>
                                          <p:spTgt spid="66"/>
                                        </p:tgtEl>
                                        <p:attrNameLst>
                                          <p:attrName>ppt_x</p:attrName>
                                        </p:attrNameLst>
                                      </p:cBhvr>
                                      <p:tavLst>
                                        <p:tav tm="0">
                                          <p:val>
                                            <p:strVal val="#ppt_x"/>
                                          </p:val>
                                        </p:tav>
                                        <p:tav tm="100000">
                                          <p:val>
                                            <p:strVal val="#ppt_x"/>
                                          </p:val>
                                        </p:tav>
                                      </p:tavLst>
                                    </p:anim>
                                    <p:anim calcmode="lin" valueType="num">
                                      <p:cBhvr additive="base">
                                        <p:cTn id="30" dur="250" fill="hold"/>
                                        <p:tgtEl>
                                          <p:spTgt spid="66"/>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2" presetClass="entr" presetSubtype="4"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250" fill="hold"/>
                                        <p:tgtEl>
                                          <p:spTgt spid="21"/>
                                        </p:tgtEl>
                                        <p:attrNameLst>
                                          <p:attrName>ppt_x</p:attrName>
                                        </p:attrNameLst>
                                      </p:cBhvr>
                                      <p:tavLst>
                                        <p:tav tm="0">
                                          <p:val>
                                            <p:strVal val="#ppt_x"/>
                                          </p:val>
                                        </p:tav>
                                        <p:tav tm="100000">
                                          <p:val>
                                            <p:strVal val="#ppt_x"/>
                                          </p:val>
                                        </p:tav>
                                      </p:tavLst>
                                    </p:anim>
                                    <p:anim calcmode="lin" valueType="num">
                                      <p:cBhvr additive="base">
                                        <p:cTn id="35" dur="250" fill="hold"/>
                                        <p:tgtEl>
                                          <p:spTgt spid="21"/>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4"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250" fill="hold"/>
                                        <p:tgtEl>
                                          <p:spTgt spid="10"/>
                                        </p:tgtEl>
                                        <p:attrNameLst>
                                          <p:attrName>ppt_x</p:attrName>
                                        </p:attrNameLst>
                                      </p:cBhvr>
                                      <p:tavLst>
                                        <p:tav tm="0">
                                          <p:val>
                                            <p:strVal val="#ppt_x"/>
                                          </p:val>
                                        </p:tav>
                                        <p:tav tm="100000">
                                          <p:val>
                                            <p:strVal val="#ppt_x"/>
                                          </p:val>
                                        </p:tav>
                                      </p:tavLst>
                                    </p:anim>
                                    <p:anim calcmode="lin" valueType="num">
                                      <p:cBhvr additive="base">
                                        <p:cTn id="40" dur="250" fill="hold"/>
                                        <p:tgtEl>
                                          <p:spTgt spid="10"/>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additive="base">
                                        <p:cTn id="44" dur="250" fill="hold"/>
                                        <p:tgtEl>
                                          <p:spTgt spid="5"/>
                                        </p:tgtEl>
                                        <p:attrNameLst>
                                          <p:attrName>ppt_x</p:attrName>
                                        </p:attrNameLst>
                                      </p:cBhvr>
                                      <p:tavLst>
                                        <p:tav tm="0">
                                          <p:val>
                                            <p:strVal val="#ppt_x"/>
                                          </p:val>
                                        </p:tav>
                                        <p:tav tm="100000">
                                          <p:val>
                                            <p:strVal val="#ppt_x"/>
                                          </p:val>
                                        </p:tav>
                                      </p:tavLst>
                                    </p:anim>
                                    <p:anim calcmode="lin" valueType="num">
                                      <p:cBhvr additive="base">
                                        <p:cTn id="45" dur="250" fill="hold"/>
                                        <p:tgtEl>
                                          <p:spTgt spid="5"/>
                                        </p:tgtEl>
                                        <p:attrNameLst>
                                          <p:attrName>ppt_y</p:attrName>
                                        </p:attrNameLst>
                                      </p:cBhvr>
                                      <p:tavLst>
                                        <p:tav tm="0">
                                          <p:val>
                                            <p:strVal val="1+#ppt_h/2"/>
                                          </p:val>
                                        </p:tav>
                                        <p:tav tm="100000">
                                          <p:val>
                                            <p:strVal val="#ppt_y"/>
                                          </p:val>
                                        </p:tav>
                                      </p:tavLst>
                                    </p:anim>
                                  </p:childTnLst>
                                </p:cTn>
                              </p:par>
                            </p:childTnLst>
                          </p:cTn>
                        </p:par>
                        <p:par>
                          <p:cTn id="46" fill="hold">
                            <p:stCondLst>
                              <p:cond delay="3500"/>
                            </p:stCondLst>
                            <p:childTnLst>
                              <p:par>
                                <p:cTn id="47" presetID="2" presetClass="entr" presetSubtype="4" fill="hold" nodeType="afterEffect">
                                  <p:stCondLst>
                                    <p:cond delay="0"/>
                                  </p:stCondLst>
                                  <p:childTnLst>
                                    <p:set>
                                      <p:cBhvr>
                                        <p:cTn id="48" dur="1" fill="hold">
                                          <p:stCondLst>
                                            <p:cond delay="0"/>
                                          </p:stCondLst>
                                        </p:cTn>
                                        <p:tgtEl>
                                          <p:spTgt spid="63"/>
                                        </p:tgtEl>
                                        <p:attrNameLst>
                                          <p:attrName>style.visibility</p:attrName>
                                        </p:attrNameLst>
                                      </p:cBhvr>
                                      <p:to>
                                        <p:strVal val="visible"/>
                                      </p:to>
                                    </p:set>
                                    <p:anim calcmode="lin" valueType="num">
                                      <p:cBhvr additive="base">
                                        <p:cTn id="49" dur="250" fill="hold"/>
                                        <p:tgtEl>
                                          <p:spTgt spid="63"/>
                                        </p:tgtEl>
                                        <p:attrNameLst>
                                          <p:attrName>ppt_x</p:attrName>
                                        </p:attrNameLst>
                                      </p:cBhvr>
                                      <p:tavLst>
                                        <p:tav tm="0">
                                          <p:val>
                                            <p:strVal val="#ppt_x"/>
                                          </p:val>
                                        </p:tav>
                                        <p:tav tm="100000">
                                          <p:val>
                                            <p:strVal val="#ppt_x"/>
                                          </p:val>
                                        </p:tav>
                                      </p:tavLst>
                                    </p:anim>
                                    <p:anim calcmode="lin" valueType="num">
                                      <p:cBhvr additive="base">
                                        <p:cTn id="50" dur="250" fill="hold"/>
                                        <p:tgtEl>
                                          <p:spTgt spid="63"/>
                                        </p:tgtEl>
                                        <p:attrNameLst>
                                          <p:attrName>ppt_y</p:attrName>
                                        </p:attrNameLst>
                                      </p:cBhvr>
                                      <p:tavLst>
                                        <p:tav tm="0">
                                          <p:val>
                                            <p:strVal val="1+#ppt_h/2"/>
                                          </p:val>
                                        </p:tav>
                                        <p:tav tm="100000">
                                          <p:val>
                                            <p:strVal val="#ppt_y"/>
                                          </p:val>
                                        </p:tav>
                                      </p:tavLst>
                                    </p:anim>
                                  </p:childTnLst>
                                </p:cTn>
                              </p:par>
                            </p:childTnLst>
                          </p:cTn>
                        </p:par>
                        <p:par>
                          <p:cTn id="51" fill="hold">
                            <p:stCondLst>
                              <p:cond delay="4000"/>
                            </p:stCondLst>
                            <p:childTnLst>
                              <p:par>
                                <p:cTn id="52" presetID="2" presetClass="entr" presetSubtype="4"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250" fill="hold"/>
                                        <p:tgtEl>
                                          <p:spTgt spid="23"/>
                                        </p:tgtEl>
                                        <p:attrNameLst>
                                          <p:attrName>ppt_x</p:attrName>
                                        </p:attrNameLst>
                                      </p:cBhvr>
                                      <p:tavLst>
                                        <p:tav tm="0">
                                          <p:val>
                                            <p:strVal val="#ppt_x"/>
                                          </p:val>
                                        </p:tav>
                                        <p:tav tm="100000">
                                          <p:val>
                                            <p:strVal val="#ppt_x"/>
                                          </p:val>
                                        </p:tav>
                                      </p:tavLst>
                                    </p:anim>
                                    <p:anim calcmode="lin" valueType="num">
                                      <p:cBhvr additive="base">
                                        <p:cTn id="55" dur="250" fill="hold"/>
                                        <p:tgtEl>
                                          <p:spTgt spid="23"/>
                                        </p:tgtEl>
                                        <p:attrNameLst>
                                          <p:attrName>ppt_y</p:attrName>
                                        </p:attrNameLst>
                                      </p:cBhvr>
                                      <p:tavLst>
                                        <p:tav tm="0">
                                          <p:val>
                                            <p:strVal val="1+#ppt_h/2"/>
                                          </p:val>
                                        </p:tav>
                                        <p:tav tm="100000">
                                          <p:val>
                                            <p:strVal val="#ppt_y"/>
                                          </p:val>
                                        </p:tav>
                                      </p:tavLst>
                                    </p:anim>
                                  </p:childTnLst>
                                </p:cTn>
                              </p:par>
                            </p:childTnLst>
                          </p:cTn>
                        </p:par>
                        <p:par>
                          <p:cTn id="56" fill="hold">
                            <p:stCondLst>
                              <p:cond delay="4500"/>
                            </p:stCondLst>
                            <p:childTnLst>
                              <p:par>
                                <p:cTn id="57" presetID="2" presetClass="entr" presetSubtype="4"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250" fill="hold"/>
                                        <p:tgtEl>
                                          <p:spTgt spid="12"/>
                                        </p:tgtEl>
                                        <p:attrNameLst>
                                          <p:attrName>ppt_x</p:attrName>
                                        </p:attrNameLst>
                                      </p:cBhvr>
                                      <p:tavLst>
                                        <p:tav tm="0">
                                          <p:val>
                                            <p:strVal val="#ppt_x"/>
                                          </p:val>
                                        </p:tav>
                                        <p:tav tm="100000">
                                          <p:val>
                                            <p:strVal val="#ppt_x"/>
                                          </p:val>
                                        </p:tav>
                                      </p:tavLst>
                                    </p:anim>
                                    <p:anim calcmode="lin" valueType="num">
                                      <p:cBhvr additive="base">
                                        <p:cTn id="60" dur="250" fill="hold"/>
                                        <p:tgtEl>
                                          <p:spTgt spid="12"/>
                                        </p:tgtEl>
                                        <p:attrNameLst>
                                          <p:attrName>ppt_y</p:attrName>
                                        </p:attrNameLst>
                                      </p:cBhvr>
                                      <p:tavLst>
                                        <p:tav tm="0">
                                          <p:val>
                                            <p:strVal val="1+#ppt_h/2"/>
                                          </p:val>
                                        </p:tav>
                                        <p:tav tm="100000">
                                          <p:val>
                                            <p:strVal val="#ppt_y"/>
                                          </p:val>
                                        </p:tav>
                                      </p:tavLst>
                                    </p:anim>
                                  </p:childTnLst>
                                </p:cTn>
                              </p:par>
                            </p:childTnLst>
                          </p:cTn>
                        </p:par>
                        <p:par>
                          <p:cTn id="61" fill="hold">
                            <p:stCondLst>
                              <p:cond delay="5000"/>
                            </p:stCondLst>
                            <p:childTnLst>
                              <p:par>
                                <p:cTn id="62" presetID="2" presetClass="entr" presetSubtype="4" fill="hold" grpId="0" nodeType="after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250" fill="hold"/>
                                        <p:tgtEl>
                                          <p:spTgt spid="6"/>
                                        </p:tgtEl>
                                        <p:attrNameLst>
                                          <p:attrName>ppt_x</p:attrName>
                                        </p:attrNameLst>
                                      </p:cBhvr>
                                      <p:tavLst>
                                        <p:tav tm="0">
                                          <p:val>
                                            <p:strVal val="#ppt_x"/>
                                          </p:val>
                                        </p:tav>
                                        <p:tav tm="100000">
                                          <p:val>
                                            <p:strVal val="#ppt_x"/>
                                          </p:val>
                                        </p:tav>
                                      </p:tavLst>
                                    </p:anim>
                                    <p:anim calcmode="lin" valueType="num">
                                      <p:cBhvr additive="base">
                                        <p:cTn id="65" dur="250" fill="hold"/>
                                        <p:tgtEl>
                                          <p:spTgt spid="6"/>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2" presetClass="entr" presetSubtype="4" fill="hold" nodeType="afterEffect">
                                  <p:stCondLst>
                                    <p:cond delay="0"/>
                                  </p:stCondLst>
                                  <p:childTnLst>
                                    <p:set>
                                      <p:cBhvr>
                                        <p:cTn id="68" dur="1" fill="hold">
                                          <p:stCondLst>
                                            <p:cond delay="0"/>
                                          </p:stCondLst>
                                        </p:cTn>
                                        <p:tgtEl>
                                          <p:spTgt spid="67"/>
                                        </p:tgtEl>
                                        <p:attrNameLst>
                                          <p:attrName>style.visibility</p:attrName>
                                        </p:attrNameLst>
                                      </p:cBhvr>
                                      <p:to>
                                        <p:strVal val="visible"/>
                                      </p:to>
                                    </p:set>
                                    <p:anim calcmode="lin" valueType="num">
                                      <p:cBhvr additive="base">
                                        <p:cTn id="69" dur="250" fill="hold"/>
                                        <p:tgtEl>
                                          <p:spTgt spid="67"/>
                                        </p:tgtEl>
                                        <p:attrNameLst>
                                          <p:attrName>ppt_x</p:attrName>
                                        </p:attrNameLst>
                                      </p:cBhvr>
                                      <p:tavLst>
                                        <p:tav tm="0">
                                          <p:val>
                                            <p:strVal val="#ppt_x"/>
                                          </p:val>
                                        </p:tav>
                                        <p:tav tm="100000">
                                          <p:val>
                                            <p:strVal val="#ppt_x"/>
                                          </p:val>
                                        </p:tav>
                                      </p:tavLst>
                                    </p:anim>
                                    <p:anim calcmode="lin" valueType="num">
                                      <p:cBhvr additive="base">
                                        <p:cTn id="70" dur="250" fill="hold"/>
                                        <p:tgtEl>
                                          <p:spTgt spid="67"/>
                                        </p:tgtEl>
                                        <p:attrNameLst>
                                          <p:attrName>ppt_y</p:attrName>
                                        </p:attrNameLst>
                                      </p:cBhvr>
                                      <p:tavLst>
                                        <p:tav tm="0">
                                          <p:val>
                                            <p:strVal val="1+#ppt_h/2"/>
                                          </p:val>
                                        </p:tav>
                                        <p:tav tm="100000">
                                          <p:val>
                                            <p:strVal val="#ppt_y"/>
                                          </p:val>
                                        </p:tav>
                                      </p:tavLst>
                                    </p:anim>
                                  </p:childTnLst>
                                </p:cTn>
                              </p:par>
                            </p:childTnLst>
                          </p:cTn>
                        </p:par>
                        <p:par>
                          <p:cTn id="71" fill="hold">
                            <p:stCondLst>
                              <p:cond delay="6000"/>
                            </p:stCondLst>
                            <p:childTnLst>
                              <p:par>
                                <p:cTn id="72" presetID="2" presetClass="entr" presetSubtype="4" fill="hold" grpId="0" nodeType="afterEffect">
                                  <p:stCondLst>
                                    <p:cond delay="0"/>
                                  </p:stCondLst>
                                  <p:childTnLst>
                                    <p:set>
                                      <p:cBhvr>
                                        <p:cTn id="73" dur="1" fill="hold">
                                          <p:stCondLst>
                                            <p:cond delay="0"/>
                                          </p:stCondLst>
                                        </p:cTn>
                                        <p:tgtEl>
                                          <p:spTgt spid="24"/>
                                        </p:tgtEl>
                                        <p:attrNameLst>
                                          <p:attrName>style.visibility</p:attrName>
                                        </p:attrNameLst>
                                      </p:cBhvr>
                                      <p:to>
                                        <p:strVal val="visible"/>
                                      </p:to>
                                    </p:set>
                                    <p:anim calcmode="lin" valueType="num">
                                      <p:cBhvr additive="base">
                                        <p:cTn id="74" dur="250" fill="hold"/>
                                        <p:tgtEl>
                                          <p:spTgt spid="24"/>
                                        </p:tgtEl>
                                        <p:attrNameLst>
                                          <p:attrName>ppt_x</p:attrName>
                                        </p:attrNameLst>
                                      </p:cBhvr>
                                      <p:tavLst>
                                        <p:tav tm="0">
                                          <p:val>
                                            <p:strVal val="#ppt_x"/>
                                          </p:val>
                                        </p:tav>
                                        <p:tav tm="100000">
                                          <p:val>
                                            <p:strVal val="#ppt_x"/>
                                          </p:val>
                                        </p:tav>
                                      </p:tavLst>
                                    </p:anim>
                                    <p:anim calcmode="lin" valueType="num">
                                      <p:cBhvr additive="base">
                                        <p:cTn id="75" dur="250" fill="hold"/>
                                        <p:tgtEl>
                                          <p:spTgt spid="24"/>
                                        </p:tgtEl>
                                        <p:attrNameLst>
                                          <p:attrName>ppt_y</p:attrName>
                                        </p:attrNameLst>
                                      </p:cBhvr>
                                      <p:tavLst>
                                        <p:tav tm="0">
                                          <p:val>
                                            <p:strVal val="1+#ppt_h/2"/>
                                          </p:val>
                                        </p:tav>
                                        <p:tav tm="100000">
                                          <p:val>
                                            <p:strVal val="#ppt_y"/>
                                          </p:val>
                                        </p:tav>
                                      </p:tavLst>
                                    </p:anim>
                                  </p:childTnLst>
                                </p:cTn>
                              </p:par>
                            </p:childTnLst>
                          </p:cTn>
                        </p:par>
                        <p:par>
                          <p:cTn id="76" fill="hold">
                            <p:stCondLst>
                              <p:cond delay="6500"/>
                            </p:stCondLst>
                            <p:childTnLst>
                              <p:par>
                                <p:cTn id="77" presetID="2" presetClass="entr" presetSubtype="4" fill="hold"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additive="base">
                                        <p:cTn id="79" dur="250" fill="hold"/>
                                        <p:tgtEl>
                                          <p:spTgt spid="14"/>
                                        </p:tgtEl>
                                        <p:attrNameLst>
                                          <p:attrName>ppt_x</p:attrName>
                                        </p:attrNameLst>
                                      </p:cBhvr>
                                      <p:tavLst>
                                        <p:tav tm="0">
                                          <p:val>
                                            <p:strVal val="#ppt_x"/>
                                          </p:val>
                                        </p:tav>
                                        <p:tav tm="100000">
                                          <p:val>
                                            <p:strVal val="#ppt_x"/>
                                          </p:val>
                                        </p:tav>
                                      </p:tavLst>
                                    </p:anim>
                                    <p:anim calcmode="lin" valueType="num">
                                      <p:cBhvr additive="base">
                                        <p:cTn id="80" dur="250" fill="hold"/>
                                        <p:tgtEl>
                                          <p:spTgt spid="14"/>
                                        </p:tgtEl>
                                        <p:attrNameLst>
                                          <p:attrName>ppt_y</p:attrName>
                                        </p:attrNameLst>
                                      </p:cBhvr>
                                      <p:tavLst>
                                        <p:tav tm="0">
                                          <p:val>
                                            <p:strVal val="1+#ppt_h/2"/>
                                          </p:val>
                                        </p:tav>
                                        <p:tav tm="100000">
                                          <p:val>
                                            <p:strVal val="#ppt_y"/>
                                          </p:val>
                                        </p:tav>
                                      </p:tavLst>
                                    </p:anim>
                                  </p:childTnLst>
                                </p:cTn>
                              </p:par>
                            </p:childTnLst>
                          </p:cTn>
                        </p:par>
                        <p:par>
                          <p:cTn id="81" fill="hold">
                            <p:stCondLst>
                              <p:cond delay="7000"/>
                            </p:stCondLst>
                            <p:childTnLst>
                              <p:par>
                                <p:cTn id="82" presetID="2" presetClass="entr" presetSubtype="4"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anim calcmode="lin" valueType="num">
                                      <p:cBhvr additive="base">
                                        <p:cTn id="84" dur="250" fill="hold"/>
                                        <p:tgtEl>
                                          <p:spTgt spid="7"/>
                                        </p:tgtEl>
                                        <p:attrNameLst>
                                          <p:attrName>ppt_x</p:attrName>
                                        </p:attrNameLst>
                                      </p:cBhvr>
                                      <p:tavLst>
                                        <p:tav tm="0">
                                          <p:val>
                                            <p:strVal val="#ppt_x"/>
                                          </p:val>
                                        </p:tav>
                                        <p:tav tm="100000">
                                          <p:val>
                                            <p:strVal val="#ppt_x"/>
                                          </p:val>
                                        </p:tav>
                                      </p:tavLst>
                                    </p:anim>
                                    <p:anim calcmode="lin" valueType="num">
                                      <p:cBhvr additive="base">
                                        <p:cTn id="85" dur="250" fill="hold"/>
                                        <p:tgtEl>
                                          <p:spTgt spid="7"/>
                                        </p:tgtEl>
                                        <p:attrNameLst>
                                          <p:attrName>ppt_y</p:attrName>
                                        </p:attrNameLst>
                                      </p:cBhvr>
                                      <p:tavLst>
                                        <p:tav tm="0">
                                          <p:val>
                                            <p:strVal val="1+#ppt_h/2"/>
                                          </p:val>
                                        </p:tav>
                                        <p:tav tm="100000">
                                          <p:val>
                                            <p:strVal val="#ppt_y"/>
                                          </p:val>
                                        </p:tav>
                                      </p:tavLst>
                                    </p:anim>
                                  </p:childTnLst>
                                </p:cTn>
                              </p:par>
                            </p:childTnLst>
                          </p:cTn>
                        </p:par>
                        <p:par>
                          <p:cTn id="86" fill="hold">
                            <p:stCondLst>
                              <p:cond delay="7500"/>
                            </p:stCondLst>
                            <p:childTnLst>
                              <p:par>
                                <p:cTn id="87" presetID="2" presetClass="entr" presetSubtype="4" fill="hold" grpId="0" nodeType="afterEffect">
                                  <p:stCondLst>
                                    <p:cond delay="0"/>
                                  </p:stCondLst>
                                  <p:childTnLst>
                                    <p:set>
                                      <p:cBhvr>
                                        <p:cTn id="88" dur="1" fill="hold">
                                          <p:stCondLst>
                                            <p:cond delay="0"/>
                                          </p:stCondLst>
                                        </p:cTn>
                                        <p:tgtEl>
                                          <p:spTgt spid="62"/>
                                        </p:tgtEl>
                                        <p:attrNameLst>
                                          <p:attrName>style.visibility</p:attrName>
                                        </p:attrNameLst>
                                      </p:cBhvr>
                                      <p:to>
                                        <p:strVal val="visible"/>
                                      </p:to>
                                    </p:set>
                                    <p:anim calcmode="lin" valueType="num">
                                      <p:cBhvr additive="base">
                                        <p:cTn id="89" dur="250" fill="hold"/>
                                        <p:tgtEl>
                                          <p:spTgt spid="62"/>
                                        </p:tgtEl>
                                        <p:attrNameLst>
                                          <p:attrName>ppt_x</p:attrName>
                                        </p:attrNameLst>
                                      </p:cBhvr>
                                      <p:tavLst>
                                        <p:tav tm="0">
                                          <p:val>
                                            <p:strVal val="#ppt_x"/>
                                          </p:val>
                                        </p:tav>
                                        <p:tav tm="100000">
                                          <p:val>
                                            <p:strVal val="#ppt_x"/>
                                          </p:val>
                                        </p:tav>
                                      </p:tavLst>
                                    </p:anim>
                                    <p:anim calcmode="lin" valueType="num">
                                      <p:cBhvr additive="base">
                                        <p:cTn id="90" dur="250" fill="hold"/>
                                        <p:tgtEl>
                                          <p:spTgt spid="62"/>
                                        </p:tgtEl>
                                        <p:attrNameLst>
                                          <p:attrName>ppt_y</p:attrName>
                                        </p:attrNameLst>
                                      </p:cBhvr>
                                      <p:tavLst>
                                        <p:tav tm="0">
                                          <p:val>
                                            <p:strVal val="1+#ppt_h/2"/>
                                          </p:val>
                                        </p:tav>
                                        <p:tav tm="100000">
                                          <p:val>
                                            <p:strVal val="#ppt_y"/>
                                          </p:val>
                                        </p:tav>
                                      </p:tavLst>
                                    </p:anim>
                                  </p:childTnLst>
                                </p:cTn>
                              </p:par>
                            </p:childTnLst>
                          </p:cTn>
                        </p:par>
                        <p:par>
                          <p:cTn id="91" fill="hold">
                            <p:stCondLst>
                              <p:cond delay="8000"/>
                            </p:stCondLst>
                            <p:childTnLst>
                              <p:par>
                                <p:cTn id="92" presetID="2" presetClass="entr" presetSubtype="4" fill="hold" grpId="0" nodeType="afterEffect">
                                  <p:stCondLst>
                                    <p:cond delay="0"/>
                                  </p:stCondLst>
                                  <p:childTnLst>
                                    <p:set>
                                      <p:cBhvr>
                                        <p:cTn id="93" dur="1" fill="hold">
                                          <p:stCondLst>
                                            <p:cond delay="0"/>
                                          </p:stCondLst>
                                        </p:cTn>
                                        <p:tgtEl>
                                          <p:spTgt spid="26"/>
                                        </p:tgtEl>
                                        <p:attrNameLst>
                                          <p:attrName>style.visibility</p:attrName>
                                        </p:attrNameLst>
                                      </p:cBhvr>
                                      <p:to>
                                        <p:strVal val="visible"/>
                                      </p:to>
                                    </p:set>
                                    <p:anim calcmode="lin" valueType="num">
                                      <p:cBhvr additive="base">
                                        <p:cTn id="94" dur="250" fill="hold"/>
                                        <p:tgtEl>
                                          <p:spTgt spid="26"/>
                                        </p:tgtEl>
                                        <p:attrNameLst>
                                          <p:attrName>ppt_x</p:attrName>
                                        </p:attrNameLst>
                                      </p:cBhvr>
                                      <p:tavLst>
                                        <p:tav tm="0">
                                          <p:val>
                                            <p:strVal val="#ppt_x"/>
                                          </p:val>
                                        </p:tav>
                                        <p:tav tm="100000">
                                          <p:val>
                                            <p:strVal val="#ppt_x"/>
                                          </p:val>
                                        </p:tav>
                                      </p:tavLst>
                                    </p:anim>
                                    <p:anim calcmode="lin" valueType="num">
                                      <p:cBhvr additive="base">
                                        <p:cTn id="95" dur="250" fill="hold"/>
                                        <p:tgtEl>
                                          <p:spTgt spid="26"/>
                                        </p:tgtEl>
                                        <p:attrNameLst>
                                          <p:attrName>ppt_y</p:attrName>
                                        </p:attrNameLst>
                                      </p:cBhvr>
                                      <p:tavLst>
                                        <p:tav tm="0">
                                          <p:val>
                                            <p:strVal val="1+#ppt_h/2"/>
                                          </p:val>
                                        </p:tav>
                                        <p:tav tm="100000">
                                          <p:val>
                                            <p:strVal val="#ppt_y"/>
                                          </p:val>
                                        </p:tav>
                                      </p:tavLst>
                                    </p:anim>
                                  </p:childTnLst>
                                </p:cTn>
                              </p:par>
                            </p:childTnLst>
                          </p:cTn>
                        </p:par>
                        <p:par>
                          <p:cTn id="96" fill="hold">
                            <p:stCondLst>
                              <p:cond delay="8500"/>
                            </p:stCondLst>
                            <p:childTnLst>
                              <p:par>
                                <p:cTn id="97" presetID="2" presetClass="entr" presetSubtype="4" fill="hold" nodeType="afterEffect">
                                  <p:stCondLst>
                                    <p:cond delay="0"/>
                                  </p:stCondLst>
                                  <p:childTnLst>
                                    <p:set>
                                      <p:cBhvr>
                                        <p:cTn id="98" dur="1" fill="hold">
                                          <p:stCondLst>
                                            <p:cond delay="0"/>
                                          </p:stCondLst>
                                        </p:cTn>
                                        <p:tgtEl>
                                          <p:spTgt spid="16"/>
                                        </p:tgtEl>
                                        <p:attrNameLst>
                                          <p:attrName>style.visibility</p:attrName>
                                        </p:attrNameLst>
                                      </p:cBhvr>
                                      <p:to>
                                        <p:strVal val="visible"/>
                                      </p:to>
                                    </p:set>
                                    <p:anim calcmode="lin" valueType="num">
                                      <p:cBhvr additive="base">
                                        <p:cTn id="99" dur="250" fill="hold"/>
                                        <p:tgtEl>
                                          <p:spTgt spid="16"/>
                                        </p:tgtEl>
                                        <p:attrNameLst>
                                          <p:attrName>ppt_x</p:attrName>
                                        </p:attrNameLst>
                                      </p:cBhvr>
                                      <p:tavLst>
                                        <p:tav tm="0">
                                          <p:val>
                                            <p:strVal val="#ppt_x"/>
                                          </p:val>
                                        </p:tav>
                                        <p:tav tm="100000">
                                          <p:val>
                                            <p:strVal val="#ppt_x"/>
                                          </p:val>
                                        </p:tav>
                                      </p:tavLst>
                                    </p:anim>
                                    <p:anim calcmode="lin" valueType="num">
                                      <p:cBhvr additive="base">
                                        <p:cTn id="100" dur="250" fill="hold"/>
                                        <p:tgtEl>
                                          <p:spTgt spid="16"/>
                                        </p:tgtEl>
                                        <p:attrNameLst>
                                          <p:attrName>ppt_y</p:attrName>
                                        </p:attrNameLst>
                                      </p:cBhvr>
                                      <p:tavLst>
                                        <p:tav tm="0">
                                          <p:val>
                                            <p:strVal val="1+#ppt_h/2"/>
                                          </p:val>
                                        </p:tav>
                                        <p:tav tm="100000">
                                          <p:val>
                                            <p:strVal val="#ppt_y"/>
                                          </p:val>
                                        </p:tav>
                                      </p:tavLst>
                                    </p:anim>
                                  </p:childTnLst>
                                </p:cTn>
                              </p:par>
                            </p:childTnLst>
                          </p:cTn>
                        </p:par>
                        <p:par>
                          <p:cTn id="101" fill="hold">
                            <p:stCondLst>
                              <p:cond delay="9000"/>
                            </p:stCondLst>
                            <p:childTnLst>
                              <p:par>
                                <p:cTn id="102" presetID="2" presetClass="entr" presetSubtype="4" fill="hold" grpId="0" nodeType="after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additive="base">
                                        <p:cTn id="104" dur="250" fill="hold"/>
                                        <p:tgtEl>
                                          <p:spTgt spid="8"/>
                                        </p:tgtEl>
                                        <p:attrNameLst>
                                          <p:attrName>ppt_x</p:attrName>
                                        </p:attrNameLst>
                                      </p:cBhvr>
                                      <p:tavLst>
                                        <p:tav tm="0">
                                          <p:val>
                                            <p:strVal val="#ppt_x"/>
                                          </p:val>
                                        </p:tav>
                                        <p:tav tm="100000">
                                          <p:val>
                                            <p:strVal val="#ppt_x"/>
                                          </p:val>
                                        </p:tav>
                                      </p:tavLst>
                                    </p:anim>
                                    <p:anim calcmode="lin" valueType="num">
                                      <p:cBhvr additive="base">
                                        <p:cTn id="105" dur="250" fill="hold"/>
                                        <p:tgtEl>
                                          <p:spTgt spid="8"/>
                                        </p:tgtEl>
                                        <p:attrNameLst>
                                          <p:attrName>ppt_y</p:attrName>
                                        </p:attrNameLst>
                                      </p:cBhvr>
                                      <p:tavLst>
                                        <p:tav tm="0">
                                          <p:val>
                                            <p:strVal val="1+#ppt_h/2"/>
                                          </p:val>
                                        </p:tav>
                                        <p:tav tm="100000">
                                          <p:val>
                                            <p:strVal val="#ppt_y"/>
                                          </p:val>
                                        </p:tav>
                                      </p:tavLst>
                                    </p:anim>
                                  </p:childTnLst>
                                </p:cTn>
                              </p:par>
                            </p:childTnLst>
                          </p:cTn>
                        </p:par>
                        <p:par>
                          <p:cTn id="106" fill="hold">
                            <p:stCondLst>
                              <p:cond delay="9500"/>
                            </p:stCondLst>
                            <p:childTnLst>
                              <p:par>
                                <p:cTn id="107" presetID="2" presetClass="entr" presetSubtype="4" fill="hold" grpId="0"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additive="base">
                                        <p:cTn id="109" dur="250" fill="hold"/>
                                        <p:tgtEl>
                                          <p:spTgt spid="61"/>
                                        </p:tgtEl>
                                        <p:attrNameLst>
                                          <p:attrName>ppt_x</p:attrName>
                                        </p:attrNameLst>
                                      </p:cBhvr>
                                      <p:tavLst>
                                        <p:tav tm="0">
                                          <p:val>
                                            <p:strVal val="#ppt_x"/>
                                          </p:val>
                                        </p:tav>
                                        <p:tav tm="100000">
                                          <p:val>
                                            <p:strVal val="#ppt_x"/>
                                          </p:val>
                                        </p:tav>
                                      </p:tavLst>
                                    </p:anim>
                                    <p:anim calcmode="lin" valueType="num">
                                      <p:cBhvr additive="base">
                                        <p:cTn id="110" dur="250" fill="hold"/>
                                        <p:tgtEl>
                                          <p:spTgt spid="61"/>
                                        </p:tgtEl>
                                        <p:attrNameLst>
                                          <p:attrName>ppt_y</p:attrName>
                                        </p:attrNameLst>
                                      </p:cBhvr>
                                      <p:tavLst>
                                        <p:tav tm="0">
                                          <p:val>
                                            <p:strVal val="1+#ppt_h/2"/>
                                          </p:val>
                                        </p:tav>
                                        <p:tav tm="100000">
                                          <p:val>
                                            <p:strVal val="#ppt_y"/>
                                          </p:val>
                                        </p:tav>
                                      </p:tavLst>
                                    </p:anim>
                                  </p:childTnLst>
                                </p:cTn>
                              </p:par>
                            </p:childTnLst>
                          </p:cTn>
                        </p:par>
                        <p:par>
                          <p:cTn id="111" fill="hold">
                            <p:stCondLst>
                              <p:cond delay="10000"/>
                            </p:stCondLst>
                            <p:childTnLst>
                              <p:par>
                                <p:cTn id="112" presetID="2" presetClass="entr" presetSubtype="4"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additive="base">
                                        <p:cTn id="114" dur="250" fill="hold"/>
                                        <p:tgtEl>
                                          <p:spTgt spid="25"/>
                                        </p:tgtEl>
                                        <p:attrNameLst>
                                          <p:attrName>ppt_x</p:attrName>
                                        </p:attrNameLst>
                                      </p:cBhvr>
                                      <p:tavLst>
                                        <p:tav tm="0">
                                          <p:val>
                                            <p:strVal val="#ppt_x"/>
                                          </p:val>
                                        </p:tav>
                                        <p:tav tm="100000">
                                          <p:val>
                                            <p:strVal val="#ppt_x"/>
                                          </p:val>
                                        </p:tav>
                                      </p:tavLst>
                                    </p:anim>
                                    <p:anim calcmode="lin" valueType="num">
                                      <p:cBhvr additive="base">
                                        <p:cTn id="115" dur="25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animBg="1"/>
      <p:bldP spid="21" grpId="0"/>
      <p:bldP spid="23" grpId="0"/>
      <p:bldP spid="24" grpId="0"/>
      <p:bldP spid="25" grpId="0"/>
      <p:bldP spid="26" grpId="0"/>
      <p:bldP spid="61" grpId="0" animBg="1"/>
      <p:bldP spid="62" grpId="0" animBg="1"/>
      <p:bldP spid="66"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9147" y="291148"/>
            <a:ext cx="9170084" cy="538609"/>
          </a:xfrm>
          <a:prstGeom prst="rect">
            <a:avLst/>
          </a:prstGeom>
          <a:noFill/>
          <a:ln w="9525">
            <a:noFill/>
            <a:miter lim="800000"/>
          </a:ln>
        </p:spPr>
        <p:txBody>
          <a:bodyPr wrap="square" lIns="45720" tIns="22860" rIns="45720" bIns="22860">
            <a:spAutoFit/>
          </a:bodyPr>
          <a:lstStyle/>
          <a:p>
            <a:pPr algn="ctr" defTabSz="1087755"/>
            <a:r>
              <a:rPr lang="en-CA" sz="3200" b="1" spc="-150" smtClean="0">
                <a:solidFill>
                  <a:schemeClr val="tx1">
                    <a:lumMod val="50000"/>
                    <a:lumOff val="50000"/>
                  </a:schemeClr>
                </a:solidFill>
                <a:latin typeface="Open Sans" panose="020B0606030504020204" pitchFamily="34" charset="0"/>
                <a:ea typeface="Open Sans" panose="020B0606030504020204" pitchFamily="34" charset="0"/>
                <a:cs typeface="Open Sans" panose="020B0606030504020204" pitchFamily="34" charset="0"/>
              </a:rPr>
              <a:t>Financial Performance</a:t>
            </a:r>
          </a:p>
        </p:txBody>
      </p:sp>
      <p:sp>
        <p:nvSpPr>
          <p:cNvPr id="3" name="Text Box 7"/>
          <p:cNvSpPr txBox="1">
            <a:spLocks noChangeArrowheads="1"/>
          </p:cNvSpPr>
          <p:nvPr/>
        </p:nvSpPr>
        <p:spPr bwMode="auto">
          <a:xfrm>
            <a:off x="642644" y="895350"/>
            <a:ext cx="8044156" cy="477054"/>
          </a:xfrm>
          <a:prstGeom prst="rect">
            <a:avLst/>
          </a:prstGeom>
          <a:noFill/>
          <a:ln w="9525">
            <a:noFill/>
            <a:miter lim="800000"/>
          </a:ln>
        </p:spPr>
        <p:txBody>
          <a:bodyPr wrap="square" lIns="45720" tIns="22860" rIns="45720" bIns="22860" anchor="ctr">
            <a:spAutoFit/>
          </a:bodyPr>
          <a:lstStyle/>
          <a:p>
            <a:pPr algn="ctr" defTabSz="1087755"/>
            <a:r>
              <a:rPr lang="en-US" sz="1400" smtClean="0">
                <a:solidFill>
                  <a:schemeClr val="bg1">
                    <a:lumMod val="65000"/>
                  </a:schemeClr>
                </a:solidFill>
                <a:latin typeface="Open Sans Semibold" pitchFamily="34" charset="0"/>
                <a:ea typeface="Open Sans Semibold" pitchFamily="34" charset="0"/>
                <a:cs typeface="Open Sans Semibold" pitchFamily="34" charset="0"/>
              </a:rPr>
              <a:t>Nullam eu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tempor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purus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Nunc</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leo</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magna, sit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amet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consequat</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risus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Etiam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faucibus</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tortor</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ipsum</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vehicula</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a:t>
            </a:r>
            <a:r>
              <a:rPr lang="en-US" sz="1400" err="1" smtClean="0">
                <a:solidFill>
                  <a:schemeClr val="bg1">
                    <a:lumMod val="65000"/>
                  </a:schemeClr>
                </a:solidFill>
                <a:latin typeface="Open Sans Semibold" pitchFamily="34" charset="0"/>
                <a:ea typeface="Open Sans Semibold" pitchFamily="34" charset="0"/>
                <a:cs typeface="Open Sans Semibold" pitchFamily="34" charset="0"/>
              </a:rPr>
              <a:t>sed</a:t>
            </a:r>
            <a:r>
              <a:rPr lang="en-US" sz="1400" smtClean="0">
                <a:solidFill>
                  <a:schemeClr val="bg1">
                    <a:lumMod val="65000"/>
                  </a:schemeClr>
                </a:solidFill>
                <a:latin typeface="Open Sans Semibold" pitchFamily="34" charset="0"/>
                <a:ea typeface="Open Sans Semibold" pitchFamily="34" charset="0"/>
                <a:cs typeface="Open Sans Semibold" pitchFamily="34" charset="0"/>
              </a:rPr>
              <a:t> suscipit. Nunc a leo magna, sit amet consequat risus. </a:t>
            </a:r>
          </a:p>
        </p:txBody>
      </p:sp>
      <p:grpSp>
        <p:nvGrpSpPr>
          <p:cNvPr id="75" name="Group 74"/>
          <p:cNvGrpSpPr/>
          <p:nvPr/>
        </p:nvGrpSpPr>
        <p:grpSpPr>
          <a:xfrm>
            <a:off x="522288" y="2144180"/>
            <a:ext cx="925512" cy="1951570"/>
            <a:chOff x="522288" y="1680358"/>
            <a:chExt cx="925512" cy="1864274"/>
          </a:xfrm>
        </p:grpSpPr>
        <p:sp>
          <p:nvSpPr>
            <p:cNvPr id="7" name="Freeform 5"/>
            <p:cNvSpPr/>
            <p:nvPr/>
          </p:nvSpPr>
          <p:spPr bwMode="auto">
            <a:xfrm>
              <a:off x="522288"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8" name="Freeform 6"/>
            <p:cNvSpPr/>
            <p:nvPr/>
          </p:nvSpPr>
          <p:spPr bwMode="auto">
            <a:xfrm>
              <a:off x="983516"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6" name="Group 75"/>
          <p:cNvGrpSpPr/>
          <p:nvPr/>
        </p:nvGrpSpPr>
        <p:grpSpPr>
          <a:xfrm>
            <a:off x="1447800" y="2888053"/>
            <a:ext cx="925512" cy="1207696"/>
            <a:chOff x="1447800" y="1680358"/>
            <a:chExt cx="925512" cy="1864274"/>
          </a:xfrm>
        </p:grpSpPr>
        <p:sp>
          <p:nvSpPr>
            <p:cNvPr id="61" name="Freeform 5"/>
            <p:cNvSpPr/>
            <p:nvPr/>
          </p:nvSpPr>
          <p:spPr bwMode="auto">
            <a:xfrm>
              <a:off x="1447800" y="1680358"/>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2" name="Freeform 6"/>
            <p:cNvSpPr/>
            <p:nvPr/>
          </p:nvSpPr>
          <p:spPr bwMode="auto">
            <a:xfrm>
              <a:off x="1909028" y="1680358"/>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7" name="Group 76"/>
          <p:cNvGrpSpPr/>
          <p:nvPr/>
        </p:nvGrpSpPr>
        <p:grpSpPr>
          <a:xfrm>
            <a:off x="2400986" y="1680358"/>
            <a:ext cx="925512" cy="2415392"/>
            <a:chOff x="2400986" y="1657350"/>
            <a:chExt cx="925512" cy="1864274"/>
          </a:xfrm>
        </p:grpSpPr>
        <p:sp>
          <p:nvSpPr>
            <p:cNvPr id="64" name="Freeform 5"/>
            <p:cNvSpPr/>
            <p:nvPr/>
          </p:nvSpPr>
          <p:spPr bwMode="auto">
            <a:xfrm>
              <a:off x="2400986"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5" name="Freeform 6"/>
            <p:cNvSpPr/>
            <p:nvPr/>
          </p:nvSpPr>
          <p:spPr bwMode="auto">
            <a:xfrm>
              <a:off x="2862214"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8" name="Group 77"/>
          <p:cNvGrpSpPr/>
          <p:nvPr/>
        </p:nvGrpSpPr>
        <p:grpSpPr>
          <a:xfrm>
            <a:off x="3326498" y="2341632"/>
            <a:ext cx="925512" cy="1754118"/>
            <a:chOff x="3326498" y="1657350"/>
            <a:chExt cx="925512" cy="1864274"/>
          </a:xfrm>
        </p:grpSpPr>
        <p:sp>
          <p:nvSpPr>
            <p:cNvPr id="67" name="Freeform 5"/>
            <p:cNvSpPr/>
            <p:nvPr/>
          </p:nvSpPr>
          <p:spPr bwMode="auto">
            <a:xfrm>
              <a:off x="3326498" y="1657350"/>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68" name="Freeform 6"/>
            <p:cNvSpPr/>
            <p:nvPr/>
          </p:nvSpPr>
          <p:spPr bwMode="auto">
            <a:xfrm>
              <a:off x="3787726" y="1657350"/>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79" name="Group 78"/>
          <p:cNvGrpSpPr/>
          <p:nvPr/>
        </p:nvGrpSpPr>
        <p:grpSpPr>
          <a:xfrm>
            <a:off x="4252010" y="2637811"/>
            <a:ext cx="925512" cy="1457939"/>
            <a:chOff x="4252010" y="1669891"/>
            <a:chExt cx="925512" cy="1864274"/>
          </a:xfrm>
        </p:grpSpPr>
        <p:sp>
          <p:nvSpPr>
            <p:cNvPr id="70" name="Freeform 5"/>
            <p:cNvSpPr/>
            <p:nvPr/>
          </p:nvSpPr>
          <p:spPr bwMode="auto">
            <a:xfrm>
              <a:off x="4252010"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1" name="Freeform 6"/>
            <p:cNvSpPr/>
            <p:nvPr/>
          </p:nvSpPr>
          <p:spPr bwMode="auto">
            <a:xfrm>
              <a:off x="4713238"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grpSp>
        <p:nvGrpSpPr>
          <p:cNvPr id="80" name="Group 79"/>
          <p:cNvGrpSpPr/>
          <p:nvPr/>
        </p:nvGrpSpPr>
        <p:grpSpPr>
          <a:xfrm>
            <a:off x="5177522" y="1946727"/>
            <a:ext cx="925512" cy="2149023"/>
            <a:chOff x="5177522" y="1669891"/>
            <a:chExt cx="925512" cy="1864274"/>
          </a:xfrm>
        </p:grpSpPr>
        <p:sp>
          <p:nvSpPr>
            <p:cNvPr id="73" name="Freeform 5"/>
            <p:cNvSpPr/>
            <p:nvPr/>
          </p:nvSpPr>
          <p:spPr bwMode="auto">
            <a:xfrm>
              <a:off x="5177522" y="1669891"/>
              <a:ext cx="464284" cy="1864274"/>
            </a:xfrm>
            <a:custGeom>
              <a:avLst/>
              <a:gdLst>
                <a:gd name="T0" fmla="*/ 152 w 152"/>
                <a:gd name="T1" fmla="*/ 674 h 674"/>
                <a:gd name="T2" fmla="*/ 151 w 152"/>
                <a:gd name="T3" fmla="*/ 0 h 674"/>
                <a:gd name="T4" fmla="*/ 0 w 152"/>
                <a:gd name="T5" fmla="*/ 672 h 674"/>
                <a:gd name="T6" fmla="*/ 152 w 152"/>
                <a:gd name="T7" fmla="*/ 674 h 674"/>
              </a:gdLst>
              <a:ahLst/>
              <a:cxnLst>
                <a:cxn ang="0">
                  <a:pos x="T0" y="T1"/>
                </a:cxn>
                <a:cxn ang="0">
                  <a:pos x="T2" y="T3"/>
                </a:cxn>
                <a:cxn ang="0">
                  <a:pos x="T4" y="T5"/>
                </a:cxn>
                <a:cxn ang="0">
                  <a:pos x="T6" y="T7"/>
                </a:cxn>
              </a:cxnLst>
              <a:rect l="0" t="0" r="r" b="b"/>
              <a:pathLst>
                <a:path w="152" h="674">
                  <a:moveTo>
                    <a:pt x="152" y="674"/>
                  </a:moveTo>
                  <a:lnTo>
                    <a:pt x="151" y="0"/>
                  </a:lnTo>
                  <a:lnTo>
                    <a:pt x="0" y="672"/>
                  </a:lnTo>
                  <a:lnTo>
                    <a:pt x="152" y="674"/>
                  </a:lnTo>
                  <a:close/>
                </a:path>
              </a:pathLst>
            </a:custGeom>
            <a:solidFill>
              <a:srgbClr val="4BACC6"/>
            </a:solidFill>
            <a:ln>
              <a:noFill/>
            </a:ln>
          </p:spPr>
          <p:txBody>
            <a:bodyPr vert="horz" wrap="square" lIns="91440" tIns="45720" rIns="91440" bIns="45720" numCol="1" anchor="t" anchorCtr="0" compatLnSpc="1"/>
            <a:lstStyle/>
            <a:p>
              <a:endParaRPr lang="en-US"/>
            </a:p>
          </p:txBody>
        </p:sp>
        <p:sp>
          <p:nvSpPr>
            <p:cNvPr id="74" name="Freeform 6"/>
            <p:cNvSpPr/>
            <p:nvPr/>
          </p:nvSpPr>
          <p:spPr bwMode="auto">
            <a:xfrm>
              <a:off x="5638750" y="1669891"/>
              <a:ext cx="464284" cy="1864274"/>
            </a:xfrm>
            <a:custGeom>
              <a:avLst/>
              <a:gdLst>
                <a:gd name="T0" fmla="*/ 0 w 152"/>
                <a:gd name="T1" fmla="*/ 674 h 674"/>
                <a:gd name="T2" fmla="*/ 0 w 152"/>
                <a:gd name="T3" fmla="*/ 0 h 674"/>
                <a:gd name="T4" fmla="*/ 152 w 152"/>
                <a:gd name="T5" fmla="*/ 674 h 674"/>
                <a:gd name="T6" fmla="*/ 0 w 152"/>
                <a:gd name="T7" fmla="*/ 674 h 674"/>
              </a:gdLst>
              <a:ahLst/>
              <a:cxnLst>
                <a:cxn ang="0">
                  <a:pos x="T0" y="T1"/>
                </a:cxn>
                <a:cxn ang="0">
                  <a:pos x="T2" y="T3"/>
                </a:cxn>
                <a:cxn ang="0">
                  <a:pos x="T4" y="T5"/>
                </a:cxn>
                <a:cxn ang="0">
                  <a:pos x="T6" y="T7"/>
                </a:cxn>
              </a:cxnLst>
              <a:rect l="0" t="0" r="r" b="b"/>
              <a:pathLst>
                <a:path w="152" h="674">
                  <a:moveTo>
                    <a:pt x="0" y="674"/>
                  </a:moveTo>
                  <a:lnTo>
                    <a:pt x="0" y="0"/>
                  </a:lnTo>
                  <a:lnTo>
                    <a:pt x="152" y="674"/>
                  </a:lnTo>
                  <a:lnTo>
                    <a:pt x="0" y="674"/>
                  </a:lnTo>
                  <a:close/>
                </a:path>
              </a:pathLst>
            </a:custGeom>
            <a:solidFill>
              <a:srgbClr val="4BACC6">
                <a:alpha val="66000"/>
              </a:srgbClr>
            </a:solidFill>
            <a:ln>
              <a:noFill/>
            </a:ln>
          </p:spPr>
          <p:txBody>
            <a:bodyPr vert="horz" wrap="square" lIns="91440" tIns="45720" rIns="91440" bIns="45720" numCol="1" anchor="t" anchorCtr="0" compatLnSpc="1"/>
            <a:lstStyle/>
            <a:p>
              <a:endParaRPr lang="en-US"/>
            </a:p>
          </p:txBody>
        </p:sp>
      </p:grpSp>
      <p:cxnSp>
        <p:nvCxnSpPr>
          <p:cNvPr id="81" name="Straight Connector 80"/>
          <p:cNvCxnSpPr/>
          <p:nvPr/>
        </p:nvCxnSpPr>
        <p:spPr>
          <a:xfrm>
            <a:off x="6324600" y="1657350"/>
            <a:ext cx="0" cy="304800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83" name="Text Box 10"/>
          <p:cNvSpPr txBox="1">
            <a:spLocks noChangeArrowheads="1"/>
          </p:cNvSpPr>
          <p:nvPr/>
        </p:nvSpPr>
        <p:spPr bwMode="auto">
          <a:xfrm>
            <a:off x="522288"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Fix Cost</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4" name="Text Box 10"/>
          <p:cNvSpPr txBox="1">
            <a:spLocks noChangeArrowheads="1"/>
          </p:cNvSpPr>
          <p:nvPr/>
        </p:nvSpPr>
        <p:spPr bwMode="auto">
          <a:xfrm>
            <a:off x="1446272"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Property</a:t>
            </a:r>
          </a:p>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Cost</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5" name="Text Box 10"/>
          <p:cNvSpPr txBox="1">
            <a:spLocks noChangeArrowheads="1"/>
          </p:cNvSpPr>
          <p:nvPr/>
        </p:nvSpPr>
        <p:spPr bwMode="auto">
          <a:xfrm>
            <a:off x="2402514" y="4366052"/>
            <a:ext cx="925512" cy="230832"/>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Interest</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6" name="Text Box 10"/>
          <p:cNvSpPr txBox="1">
            <a:spLocks noChangeArrowheads="1"/>
          </p:cNvSpPr>
          <p:nvPr/>
        </p:nvSpPr>
        <p:spPr bwMode="auto">
          <a:xfrm>
            <a:off x="3328026"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Another</a:t>
            </a:r>
          </a:p>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Cost</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7" name="Text Box 10"/>
          <p:cNvSpPr txBox="1">
            <a:spLocks noChangeArrowheads="1"/>
          </p:cNvSpPr>
          <p:nvPr/>
        </p:nvSpPr>
        <p:spPr bwMode="auto">
          <a:xfrm>
            <a:off x="4252010"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Labor </a:t>
            </a:r>
          </a:p>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Payment</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sp>
        <p:nvSpPr>
          <p:cNvPr id="88" name="Text Box 10"/>
          <p:cNvSpPr txBox="1">
            <a:spLocks noChangeArrowheads="1"/>
          </p:cNvSpPr>
          <p:nvPr/>
        </p:nvSpPr>
        <p:spPr bwMode="auto">
          <a:xfrm>
            <a:off x="5175994" y="4366052"/>
            <a:ext cx="925512" cy="415498"/>
          </a:xfrm>
          <a:prstGeom prst="rect">
            <a:avLst/>
          </a:prstGeom>
          <a:noFill/>
          <a:ln w="9525">
            <a:noFill/>
            <a:miter lim="800000"/>
          </a:ln>
        </p:spPr>
        <p:txBody>
          <a:bodyPr wrap="square" lIns="45720" tIns="22860" rIns="45720" bIns="22860">
            <a:spAutoFit/>
          </a:bodyPr>
          <a:lstStyle/>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Tax</a:t>
            </a:r>
          </a:p>
          <a:p>
            <a:pPr algn="ctr" defTabSz="1087755"/>
            <a:r>
              <a:rPr lang="en-US" sz="12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Expense</a:t>
            </a:r>
            <a:endParaRPr lang="en-US" sz="900" smtClean="0">
              <a:solidFill>
                <a:srgbClr val="4BACC6"/>
              </a:solidFill>
              <a:latin typeface="Open Sans" panose="020B0606030504020204" pitchFamily="34" charset="0"/>
              <a:ea typeface="Open Sans" panose="020B0606030504020204" pitchFamily="34" charset="0"/>
              <a:cs typeface="Open Sans" panose="020B0606030504020204" pitchFamily="34" charset="0"/>
            </a:endParaRPr>
          </a:p>
        </p:txBody>
      </p:sp>
      <p:cxnSp>
        <p:nvCxnSpPr>
          <p:cNvPr id="89" name="Straight Connector 88"/>
          <p:cNvCxnSpPr/>
          <p:nvPr/>
        </p:nvCxnSpPr>
        <p:spPr>
          <a:xfrm>
            <a:off x="522288" y="4248150"/>
            <a:ext cx="5579218" cy="1329"/>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1" name="Text Box 7"/>
          <p:cNvSpPr txBox="1">
            <a:spLocks noChangeArrowheads="1"/>
          </p:cNvSpPr>
          <p:nvPr/>
        </p:nvSpPr>
        <p:spPr bwMode="auto">
          <a:xfrm>
            <a:off x="2544337"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90%</a:t>
            </a:r>
          </a:p>
        </p:txBody>
      </p:sp>
      <p:sp>
        <p:nvSpPr>
          <p:cNvPr id="92" name="Text Box 7"/>
          <p:cNvSpPr txBox="1">
            <a:spLocks noChangeArrowheads="1"/>
          </p:cNvSpPr>
          <p:nvPr/>
        </p:nvSpPr>
        <p:spPr bwMode="auto">
          <a:xfrm>
            <a:off x="346984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67%</a:t>
            </a:r>
          </a:p>
        </p:txBody>
      </p:sp>
      <p:sp>
        <p:nvSpPr>
          <p:cNvPr id="93" name="Text Box 7"/>
          <p:cNvSpPr txBox="1">
            <a:spLocks noChangeArrowheads="1"/>
          </p:cNvSpPr>
          <p:nvPr/>
        </p:nvSpPr>
        <p:spPr bwMode="auto">
          <a:xfrm>
            <a:off x="439536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54%</a:t>
            </a:r>
          </a:p>
        </p:txBody>
      </p:sp>
      <p:sp>
        <p:nvSpPr>
          <p:cNvPr id="94" name="Text Box 7"/>
          <p:cNvSpPr txBox="1">
            <a:spLocks noChangeArrowheads="1"/>
          </p:cNvSpPr>
          <p:nvPr/>
        </p:nvSpPr>
        <p:spPr bwMode="auto">
          <a:xfrm>
            <a:off x="5320874" y="3604052"/>
            <a:ext cx="635750"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85%</a:t>
            </a:r>
          </a:p>
        </p:txBody>
      </p:sp>
      <p:sp>
        <p:nvSpPr>
          <p:cNvPr id="95" name="Text Box 7"/>
          <p:cNvSpPr txBox="1">
            <a:spLocks noChangeArrowheads="1"/>
          </p:cNvSpPr>
          <p:nvPr/>
        </p:nvSpPr>
        <p:spPr bwMode="auto">
          <a:xfrm>
            <a:off x="1591151"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39%</a:t>
            </a:r>
          </a:p>
        </p:txBody>
      </p:sp>
      <p:sp>
        <p:nvSpPr>
          <p:cNvPr id="96" name="Text Box 7"/>
          <p:cNvSpPr txBox="1">
            <a:spLocks noChangeArrowheads="1"/>
          </p:cNvSpPr>
          <p:nvPr/>
        </p:nvSpPr>
        <p:spPr bwMode="auto">
          <a:xfrm>
            <a:off x="665639" y="3604052"/>
            <a:ext cx="635751" cy="415498"/>
          </a:xfrm>
          <a:prstGeom prst="rect">
            <a:avLst/>
          </a:prstGeom>
          <a:noFill/>
          <a:ln w="9525">
            <a:noFill/>
            <a:miter lim="800000"/>
          </a:ln>
        </p:spPr>
        <p:txBody>
          <a:bodyPr wrap="none" lIns="45720" tIns="22860" rIns="45720" bIns="22860">
            <a:spAutoFit/>
          </a:bodyPr>
          <a:lstStyle/>
          <a:p>
            <a:pPr algn="ctr" defTabSz="1087755"/>
            <a:r>
              <a:rPr lang="en-CA" sz="2400" spc="-150" smtClean="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79%</a:t>
            </a:r>
          </a:p>
        </p:txBody>
      </p:sp>
      <p:sp>
        <p:nvSpPr>
          <p:cNvPr id="97" name="Text Box 10"/>
          <p:cNvSpPr txBox="1">
            <a:spLocks noChangeArrowheads="1"/>
          </p:cNvSpPr>
          <p:nvPr/>
        </p:nvSpPr>
        <p:spPr bwMode="auto">
          <a:xfrm>
            <a:off x="6555180" y="1657349"/>
            <a:ext cx="2187520" cy="1154162"/>
          </a:xfrm>
          <a:prstGeom prst="rect">
            <a:avLst/>
          </a:prstGeom>
          <a:noFill/>
          <a:ln w="9525">
            <a:noFill/>
            <a:miter lim="800000"/>
          </a:ln>
        </p:spPr>
        <p:txBody>
          <a:bodyPr wrap="square" lIns="45720" tIns="22860" rIns="45720" bIns="22860">
            <a:spAutoFit/>
          </a:bodyPr>
          <a:lstStyle/>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a:t>
            </a:r>
          </a:p>
          <a:p>
            <a:pPr defTabSz="1087755"/>
            <a:r>
              <a:rPr lang="en-US" sz="1200" i="1"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Nunc a leo magna, sit amet consequat risus. Etiam faucibus tortor a ipsum vehicula sed hendrerit eros suscipit. </a:t>
            </a:r>
          </a:p>
        </p:txBody>
      </p:sp>
      <p:sp>
        <p:nvSpPr>
          <p:cNvPr id="98" name="Text Box 10"/>
          <p:cNvSpPr txBox="1">
            <a:spLocks noChangeArrowheads="1"/>
          </p:cNvSpPr>
          <p:nvPr/>
        </p:nvSpPr>
        <p:spPr bwMode="auto">
          <a:xfrm>
            <a:off x="6553200" y="2952750"/>
            <a:ext cx="2189499" cy="1854354"/>
          </a:xfrm>
          <a:prstGeom prst="rect">
            <a:avLst/>
          </a:prstGeom>
          <a:noFill/>
          <a:ln w="9525">
            <a:noFill/>
            <a:miter lim="800000"/>
          </a:ln>
        </p:spPr>
        <p:txBody>
          <a:bodyPr wrap="square" lIns="45720" tIns="22860" rIns="45720" bIns="22860">
            <a:spAutoFit/>
          </a:bodyPr>
          <a:lstStyle/>
          <a:p>
            <a:pPr defTabSz="1087755"/>
            <a:r>
              <a:rPr lang="en-US" sz="1400" b="1" smtClean="0">
                <a:solidFill>
                  <a:srgbClr val="4BACC6"/>
                </a:solidFill>
                <a:latin typeface="Open Sans" panose="020B0606030504020204" pitchFamily="34" charset="0"/>
                <a:ea typeface="Open Sans" panose="020B0606030504020204" pitchFamily="34" charset="0"/>
                <a:cs typeface="Open Sans" panose="020B0606030504020204" pitchFamily="34" charset="0"/>
              </a:rPr>
              <a:t>Special Condition</a:t>
            </a:r>
          </a:p>
          <a:p>
            <a:pPr defTabSz="1087755"/>
            <a:endParaRPr lang="en-US" sz="900" b="1" smtClean="0">
              <a:solidFill>
                <a:srgbClr val="45C1A4"/>
              </a:solidFill>
              <a:latin typeface="Open Sans" panose="020B0606030504020204" pitchFamily="34" charset="0"/>
              <a:ea typeface="Open Sans" panose="020B0606030504020204" pitchFamily="34" charset="0"/>
              <a:cs typeface="Open Sans" panose="020B0606030504020204" pitchFamily="34" charset="0"/>
            </a:endParaRPr>
          </a:p>
          <a:p>
            <a:pPr defTabSz="1087755"/>
            <a:r>
              <a:rPr lang="en-US" sz="105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rPr>
              <a:t>Nullam eu tempor purus. Nunc a leo magna, sit amet consequat risus. Etiam faucibus tortor a ipsum vehicula sed hendrerit eros suscipit. Mauris quam dolor, cursus at porta et, luctus eget purus. Nunc tempor luctus interdum. Duis libero leo, consequat ut accumsan eu.</a:t>
            </a:r>
            <a:endParaRPr lang="en-US" sz="1000" smtClean="0">
              <a:solidFill>
                <a:schemeClr val="bg1">
                  <a:lumMod val="65000"/>
                </a:schemeClr>
              </a:solidFill>
              <a:latin typeface="Open Sans" panose="020B0606030504020204" pitchFamily="34" charset="0"/>
              <a:ea typeface="Open Sans" panose="020B0606030504020204" pitchFamily="34" charset="0"/>
              <a:cs typeface="Open Sans" panose="020B0606030504020204" pitchFamily="34" charset="0"/>
            </a:endParaRPr>
          </a:p>
        </p:txBody>
      </p:sp>
    </p:spTree>
  </p:cSld>
  <p:clrMapOvr>
    <a:masterClrMapping/>
  </p:clrMapOvr>
  <p:transition spd="slow" advClick="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290">
                                          <p:stCondLst>
                                            <p:cond delay="0"/>
                                          </p:stCondLst>
                                        </p:cTn>
                                        <p:tgtEl>
                                          <p:spTgt spid="2"/>
                                        </p:tgtEl>
                                      </p:cBhvr>
                                    </p:animEffect>
                                    <p:anim calcmode="lin" valueType="num">
                                      <p:cBhvr>
                                        <p:cTn id="8" dur="911"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332"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332" tmFilter="0, 0; 0.125,0.2665; 0.25,0.4; 0.375,0.465; 0.5,0.5;  0.625,0.535; 0.75,0.6; 0.875,0.7335; 1,1">
                                          <p:stCondLst>
                                            <p:cond delay="332"/>
                                          </p:stCondLst>
                                        </p:cTn>
                                        <p:tgtEl>
                                          <p:spTgt spid="2"/>
                                        </p:tgtEl>
                                        <p:attrNameLst>
                                          <p:attrName>ppt_y</p:attrName>
                                        </p:attrNameLst>
                                      </p:cBhvr>
                                      <p:tavLst>
                                        <p:tav tm="0" fmla="#ppt_y-sin(pi*$)/9">
                                          <p:val>
                                            <p:fltVal val="0"/>
                                          </p:val>
                                        </p:tav>
                                        <p:tav tm="100000">
                                          <p:val>
                                            <p:fltVal val="1"/>
                                          </p:val>
                                        </p:tav>
                                      </p:tavLst>
                                    </p:anim>
                                    <p:anim calcmode="lin" valueType="num">
                                      <p:cBhvr>
                                        <p:cTn id="11" dur="166" tmFilter="0, 0; 0.125,0.2665; 0.25,0.4; 0.375,0.465; 0.5,0.5;  0.625,0.535; 0.75,0.6; 0.875,0.7335; 1,1">
                                          <p:stCondLst>
                                            <p:cond delay="662"/>
                                          </p:stCondLst>
                                        </p:cTn>
                                        <p:tgtEl>
                                          <p:spTgt spid="2"/>
                                        </p:tgtEl>
                                        <p:attrNameLst>
                                          <p:attrName>ppt_y</p:attrName>
                                        </p:attrNameLst>
                                      </p:cBhvr>
                                      <p:tavLst>
                                        <p:tav tm="0" fmla="#ppt_y-sin(pi*$)/27">
                                          <p:val>
                                            <p:fltVal val="0"/>
                                          </p:val>
                                        </p:tav>
                                        <p:tav tm="100000">
                                          <p:val>
                                            <p:fltVal val="1"/>
                                          </p:val>
                                        </p:tav>
                                      </p:tavLst>
                                    </p:anim>
                                    <p:anim calcmode="lin" valueType="num">
                                      <p:cBhvr>
                                        <p:cTn id="12" dur="82" tmFilter="0, 0; 0.125,0.2665; 0.25,0.4; 0.375,0.465; 0.5,0.5;  0.625,0.535; 0.75,0.6; 0.875,0.7335; 1,1">
                                          <p:stCondLst>
                                            <p:cond delay="828"/>
                                          </p:stCondLst>
                                        </p:cTn>
                                        <p:tgtEl>
                                          <p:spTgt spid="2"/>
                                        </p:tgtEl>
                                        <p:attrNameLst>
                                          <p:attrName>ppt_y</p:attrName>
                                        </p:attrNameLst>
                                      </p:cBhvr>
                                      <p:tavLst>
                                        <p:tav tm="0" fmla="#ppt_y-sin(pi*$)/81">
                                          <p:val>
                                            <p:fltVal val="0"/>
                                          </p:val>
                                        </p:tav>
                                        <p:tav tm="100000">
                                          <p:val>
                                            <p:fltVal val="1"/>
                                          </p:val>
                                        </p:tav>
                                      </p:tavLst>
                                    </p:anim>
                                    <p:animScale>
                                      <p:cBhvr>
                                        <p:cTn id="13" dur="13">
                                          <p:stCondLst>
                                            <p:cond delay="325"/>
                                          </p:stCondLst>
                                        </p:cTn>
                                        <p:tgtEl>
                                          <p:spTgt spid="2"/>
                                        </p:tgtEl>
                                      </p:cBhvr>
                                      <p:to x="100000" y="60000"/>
                                    </p:animScale>
                                    <p:animScale>
                                      <p:cBhvr>
                                        <p:cTn id="14" dur="83" decel="50000">
                                          <p:stCondLst>
                                            <p:cond delay="338"/>
                                          </p:stCondLst>
                                        </p:cTn>
                                        <p:tgtEl>
                                          <p:spTgt spid="2"/>
                                        </p:tgtEl>
                                      </p:cBhvr>
                                      <p:to x="100000" y="100000"/>
                                    </p:animScale>
                                    <p:animScale>
                                      <p:cBhvr>
                                        <p:cTn id="15" dur="13">
                                          <p:stCondLst>
                                            <p:cond delay="656"/>
                                          </p:stCondLst>
                                        </p:cTn>
                                        <p:tgtEl>
                                          <p:spTgt spid="2"/>
                                        </p:tgtEl>
                                      </p:cBhvr>
                                      <p:to x="100000" y="80000"/>
                                    </p:animScale>
                                    <p:animScale>
                                      <p:cBhvr>
                                        <p:cTn id="16" dur="83" decel="50000">
                                          <p:stCondLst>
                                            <p:cond delay="669"/>
                                          </p:stCondLst>
                                        </p:cTn>
                                        <p:tgtEl>
                                          <p:spTgt spid="2"/>
                                        </p:tgtEl>
                                      </p:cBhvr>
                                      <p:to x="100000" y="100000"/>
                                    </p:animScale>
                                    <p:animScale>
                                      <p:cBhvr>
                                        <p:cTn id="17" dur="13">
                                          <p:stCondLst>
                                            <p:cond delay="821"/>
                                          </p:stCondLst>
                                        </p:cTn>
                                        <p:tgtEl>
                                          <p:spTgt spid="2"/>
                                        </p:tgtEl>
                                      </p:cBhvr>
                                      <p:to x="100000" y="90000"/>
                                    </p:animScale>
                                    <p:animScale>
                                      <p:cBhvr>
                                        <p:cTn id="18" dur="83" decel="50000">
                                          <p:stCondLst>
                                            <p:cond delay="834"/>
                                          </p:stCondLst>
                                        </p:cTn>
                                        <p:tgtEl>
                                          <p:spTgt spid="2"/>
                                        </p:tgtEl>
                                      </p:cBhvr>
                                      <p:to x="100000" y="100000"/>
                                    </p:animScale>
                                    <p:animScale>
                                      <p:cBhvr>
                                        <p:cTn id="19" dur="13">
                                          <p:stCondLst>
                                            <p:cond delay="904"/>
                                          </p:stCondLst>
                                        </p:cTn>
                                        <p:tgtEl>
                                          <p:spTgt spid="2"/>
                                        </p:tgtEl>
                                      </p:cBhvr>
                                      <p:to x="100000" y="95000"/>
                                    </p:animScale>
                                    <p:animScale>
                                      <p:cBhvr>
                                        <p:cTn id="20" dur="83" decel="50000">
                                          <p:stCondLst>
                                            <p:cond delay="917"/>
                                          </p:stCondLst>
                                        </p:cTn>
                                        <p:tgtEl>
                                          <p:spTgt spid="2"/>
                                        </p:tgtEl>
                                      </p:cBhvr>
                                      <p:to x="100000" y="100000"/>
                                    </p:animScale>
                                  </p:childTnLst>
                                </p:cTn>
                              </p:par>
                            </p:childTnLst>
                          </p:cTn>
                        </p:par>
                        <p:par>
                          <p:cTn id="21" fill="hold">
                            <p:stCondLst>
                              <p:cond delay="1000"/>
                            </p:stCondLst>
                            <p:childTnLst>
                              <p:par>
                                <p:cTn id="22" presetID="26" presetClass="entr" presetSubtype="0" fill="hold" grpId="0" nodeType="after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290">
                                          <p:stCondLst>
                                            <p:cond delay="0"/>
                                          </p:stCondLst>
                                        </p:cTn>
                                        <p:tgtEl>
                                          <p:spTgt spid="3"/>
                                        </p:tgtEl>
                                      </p:cBhvr>
                                    </p:animEffect>
                                    <p:anim calcmode="lin" valueType="num">
                                      <p:cBhvr>
                                        <p:cTn id="25" dur="911"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6" dur="332"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7" dur="332" tmFilter="0, 0; 0.125,0.2665; 0.25,0.4; 0.375,0.465; 0.5,0.5;  0.625,0.535; 0.75,0.6; 0.875,0.7335; 1,1">
                                          <p:stCondLst>
                                            <p:cond delay="332"/>
                                          </p:stCondLst>
                                        </p:cTn>
                                        <p:tgtEl>
                                          <p:spTgt spid="3"/>
                                        </p:tgtEl>
                                        <p:attrNameLst>
                                          <p:attrName>ppt_y</p:attrName>
                                        </p:attrNameLst>
                                      </p:cBhvr>
                                      <p:tavLst>
                                        <p:tav tm="0" fmla="#ppt_y-sin(pi*$)/9">
                                          <p:val>
                                            <p:fltVal val="0"/>
                                          </p:val>
                                        </p:tav>
                                        <p:tav tm="100000">
                                          <p:val>
                                            <p:fltVal val="1"/>
                                          </p:val>
                                        </p:tav>
                                      </p:tavLst>
                                    </p:anim>
                                    <p:anim calcmode="lin" valueType="num">
                                      <p:cBhvr>
                                        <p:cTn id="28" dur="166" tmFilter="0, 0; 0.125,0.2665; 0.25,0.4; 0.375,0.465; 0.5,0.5;  0.625,0.535; 0.75,0.6; 0.875,0.7335; 1,1">
                                          <p:stCondLst>
                                            <p:cond delay="662"/>
                                          </p:stCondLst>
                                        </p:cTn>
                                        <p:tgtEl>
                                          <p:spTgt spid="3"/>
                                        </p:tgtEl>
                                        <p:attrNameLst>
                                          <p:attrName>ppt_y</p:attrName>
                                        </p:attrNameLst>
                                      </p:cBhvr>
                                      <p:tavLst>
                                        <p:tav tm="0" fmla="#ppt_y-sin(pi*$)/27">
                                          <p:val>
                                            <p:fltVal val="0"/>
                                          </p:val>
                                        </p:tav>
                                        <p:tav tm="100000">
                                          <p:val>
                                            <p:fltVal val="1"/>
                                          </p:val>
                                        </p:tav>
                                      </p:tavLst>
                                    </p:anim>
                                    <p:anim calcmode="lin" valueType="num">
                                      <p:cBhvr>
                                        <p:cTn id="29" dur="82" tmFilter="0, 0; 0.125,0.2665; 0.25,0.4; 0.375,0.465; 0.5,0.5;  0.625,0.535; 0.75,0.6; 0.875,0.7335; 1,1">
                                          <p:stCondLst>
                                            <p:cond delay="828"/>
                                          </p:stCondLst>
                                        </p:cTn>
                                        <p:tgtEl>
                                          <p:spTgt spid="3"/>
                                        </p:tgtEl>
                                        <p:attrNameLst>
                                          <p:attrName>ppt_y</p:attrName>
                                        </p:attrNameLst>
                                      </p:cBhvr>
                                      <p:tavLst>
                                        <p:tav tm="0" fmla="#ppt_y-sin(pi*$)/81">
                                          <p:val>
                                            <p:fltVal val="0"/>
                                          </p:val>
                                        </p:tav>
                                        <p:tav tm="100000">
                                          <p:val>
                                            <p:fltVal val="1"/>
                                          </p:val>
                                        </p:tav>
                                      </p:tavLst>
                                    </p:anim>
                                    <p:animScale>
                                      <p:cBhvr>
                                        <p:cTn id="30" dur="13">
                                          <p:stCondLst>
                                            <p:cond delay="325"/>
                                          </p:stCondLst>
                                        </p:cTn>
                                        <p:tgtEl>
                                          <p:spTgt spid="3"/>
                                        </p:tgtEl>
                                      </p:cBhvr>
                                      <p:to x="100000" y="60000"/>
                                    </p:animScale>
                                    <p:animScale>
                                      <p:cBhvr>
                                        <p:cTn id="31" dur="83" decel="50000">
                                          <p:stCondLst>
                                            <p:cond delay="338"/>
                                          </p:stCondLst>
                                        </p:cTn>
                                        <p:tgtEl>
                                          <p:spTgt spid="3"/>
                                        </p:tgtEl>
                                      </p:cBhvr>
                                      <p:to x="100000" y="100000"/>
                                    </p:animScale>
                                    <p:animScale>
                                      <p:cBhvr>
                                        <p:cTn id="32" dur="13">
                                          <p:stCondLst>
                                            <p:cond delay="656"/>
                                          </p:stCondLst>
                                        </p:cTn>
                                        <p:tgtEl>
                                          <p:spTgt spid="3"/>
                                        </p:tgtEl>
                                      </p:cBhvr>
                                      <p:to x="100000" y="80000"/>
                                    </p:animScale>
                                    <p:animScale>
                                      <p:cBhvr>
                                        <p:cTn id="33" dur="83" decel="50000">
                                          <p:stCondLst>
                                            <p:cond delay="669"/>
                                          </p:stCondLst>
                                        </p:cTn>
                                        <p:tgtEl>
                                          <p:spTgt spid="3"/>
                                        </p:tgtEl>
                                      </p:cBhvr>
                                      <p:to x="100000" y="100000"/>
                                    </p:animScale>
                                    <p:animScale>
                                      <p:cBhvr>
                                        <p:cTn id="34" dur="13">
                                          <p:stCondLst>
                                            <p:cond delay="821"/>
                                          </p:stCondLst>
                                        </p:cTn>
                                        <p:tgtEl>
                                          <p:spTgt spid="3"/>
                                        </p:tgtEl>
                                      </p:cBhvr>
                                      <p:to x="100000" y="90000"/>
                                    </p:animScale>
                                    <p:animScale>
                                      <p:cBhvr>
                                        <p:cTn id="35" dur="83" decel="50000">
                                          <p:stCondLst>
                                            <p:cond delay="834"/>
                                          </p:stCondLst>
                                        </p:cTn>
                                        <p:tgtEl>
                                          <p:spTgt spid="3"/>
                                        </p:tgtEl>
                                      </p:cBhvr>
                                      <p:to x="100000" y="100000"/>
                                    </p:animScale>
                                    <p:animScale>
                                      <p:cBhvr>
                                        <p:cTn id="36" dur="13">
                                          <p:stCondLst>
                                            <p:cond delay="904"/>
                                          </p:stCondLst>
                                        </p:cTn>
                                        <p:tgtEl>
                                          <p:spTgt spid="3"/>
                                        </p:tgtEl>
                                      </p:cBhvr>
                                      <p:to x="100000" y="95000"/>
                                    </p:animScale>
                                    <p:animScale>
                                      <p:cBhvr>
                                        <p:cTn id="37" dur="83" decel="50000">
                                          <p:stCondLst>
                                            <p:cond delay="917"/>
                                          </p:stCondLst>
                                        </p:cTn>
                                        <p:tgtEl>
                                          <p:spTgt spid="3"/>
                                        </p:tgtEl>
                                      </p:cBhvr>
                                      <p:to x="100000" y="100000"/>
                                    </p:animScale>
                                  </p:childTnLst>
                                </p:cTn>
                              </p:par>
                            </p:childTnLst>
                          </p:cTn>
                        </p:par>
                        <p:par>
                          <p:cTn id="38" fill="hold">
                            <p:stCondLst>
                              <p:cond delay="2000"/>
                            </p:stCondLst>
                            <p:childTnLst>
                              <p:par>
                                <p:cTn id="39" presetID="2" presetClass="entr" presetSubtype="4" fill="hold" nodeType="afterEffect">
                                  <p:stCondLst>
                                    <p:cond delay="0"/>
                                  </p:stCondLst>
                                  <p:childTnLst>
                                    <p:set>
                                      <p:cBhvr>
                                        <p:cTn id="40" dur="1" fill="hold">
                                          <p:stCondLst>
                                            <p:cond delay="0"/>
                                          </p:stCondLst>
                                        </p:cTn>
                                        <p:tgtEl>
                                          <p:spTgt spid="75"/>
                                        </p:tgtEl>
                                        <p:attrNameLst>
                                          <p:attrName>style.visibility</p:attrName>
                                        </p:attrNameLst>
                                      </p:cBhvr>
                                      <p:to>
                                        <p:strVal val="visible"/>
                                      </p:to>
                                    </p:set>
                                    <p:anim calcmode="lin" valueType="num">
                                      <p:cBhvr additive="base">
                                        <p:cTn id="41" dur="250" fill="hold"/>
                                        <p:tgtEl>
                                          <p:spTgt spid="75"/>
                                        </p:tgtEl>
                                        <p:attrNameLst>
                                          <p:attrName>ppt_x</p:attrName>
                                        </p:attrNameLst>
                                      </p:cBhvr>
                                      <p:tavLst>
                                        <p:tav tm="0">
                                          <p:val>
                                            <p:strVal val="#ppt_x"/>
                                          </p:val>
                                        </p:tav>
                                        <p:tav tm="100000">
                                          <p:val>
                                            <p:strVal val="#ppt_x"/>
                                          </p:val>
                                        </p:tav>
                                      </p:tavLst>
                                    </p:anim>
                                    <p:anim calcmode="lin" valueType="num">
                                      <p:cBhvr additive="base">
                                        <p:cTn id="42" dur="250" fill="hold"/>
                                        <p:tgtEl>
                                          <p:spTgt spid="75"/>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96"/>
                                        </p:tgtEl>
                                        <p:attrNameLst>
                                          <p:attrName>style.visibility</p:attrName>
                                        </p:attrNameLst>
                                      </p:cBhvr>
                                      <p:to>
                                        <p:strVal val="visible"/>
                                      </p:to>
                                    </p:set>
                                    <p:anim calcmode="lin" valueType="num">
                                      <p:cBhvr additive="base">
                                        <p:cTn id="46" dur="250" fill="hold"/>
                                        <p:tgtEl>
                                          <p:spTgt spid="96"/>
                                        </p:tgtEl>
                                        <p:attrNameLst>
                                          <p:attrName>ppt_x</p:attrName>
                                        </p:attrNameLst>
                                      </p:cBhvr>
                                      <p:tavLst>
                                        <p:tav tm="0">
                                          <p:val>
                                            <p:strVal val="#ppt_x"/>
                                          </p:val>
                                        </p:tav>
                                        <p:tav tm="100000">
                                          <p:val>
                                            <p:strVal val="#ppt_x"/>
                                          </p:val>
                                        </p:tav>
                                      </p:tavLst>
                                    </p:anim>
                                    <p:anim calcmode="lin" valueType="num">
                                      <p:cBhvr additive="base">
                                        <p:cTn id="47" dur="250" fill="hold"/>
                                        <p:tgtEl>
                                          <p:spTgt spid="96"/>
                                        </p:tgtEl>
                                        <p:attrNameLst>
                                          <p:attrName>ppt_y</p:attrName>
                                        </p:attrNameLst>
                                      </p:cBhvr>
                                      <p:tavLst>
                                        <p:tav tm="0">
                                          <p:val>
                                            <p:strVal val="1+#ppt_h/2"/>
                                          </p:val>
                                        </p:tav>
                                        <p:tav tm="100000">
                                          <p:val>
                                            <p:strVal val="#ppt_y"/>
                                          </p:val>
                                        </p:tav>
                                      </p:tavLst>
                                    </p:anim>
                                  </p:childTnLst>
                                </p:cTn>
                              </p:par>
                            </p:childTnLst>
                          </p:cTn>
                        </p:par>
                        <p:par>
                          <p:cTn id="48" fill="hold">
                            <p:stCondLst>
                              <p:cond delay="3000"/>
                            </p:stCondLst>
                            <p:childTnLst>
                              <p:par>
                                <p:cTn id="49" presetID="2" presetClass="entr" presetSubtype="4" fill="hold" grpId="0" nodeType="afterEffect">
                                  <p:stCondLst>
                                    <p:cond delay="0"/>
                                  </p:stCondLst>
                                  <p:childTnLst>
                                    <p:set>
                                      <p:cBhvr>
                                        <p:cTn id="50" dur="1" fill="hold">
                                          <p:stCondLst>
                                            <p:cond delay="0"/>
                                          </p:stCondLst>
                                        </p:cTn>
                                        <p:tgtEl>
                                          <p:spTgt spid="83"/>
                                        </p:tgtEl>
                                        <p:attrNameLst>
                                          <p:attrName>style.visibility</p:attrName>
                                        </p:attrNameLst>
                                      </p:cBhvr>
                                      <p:to>
                                        <p:strVal val="visible"/>
                                      </p:to>
                                    </p:set>
                                    <p:anim calcmode="lin" valueType="num">
                                      <p:cBhvr additive="base">
                                        <p:cTn id="51" dur="250" fill="hold"/>
                                        <p:tgtEl>
                                          <p:spTgt spid="83"/>
                                        </p:tgtEl>
                                        <p:attrNameLst>
                                          <p:attrName>ppt_x</p:attrName>
                                        </p:attrNameLst>
                                      </p:cBhvr>
                                      <p:tavLst>
                                        <p:tav tm="0">
                                          <p:val>
                                            <p:strVal val="#ppt_x"/>
                                          </p:val>
                                        </p:tav>
                                        <p:tav tm="100000">
                                          <p:val>
                                            <p:strVal val="#ppt_x"/>
                                          </p:val>
                                        </p:tav>
                                      </p:tavLst>
                                    </p:anim>
                                    <p:anim calcmode="lin" valueType="num">
                                      <p:cBhvr additive="base">
                                        <p:cTn id="52" dur="250" fill="hold"/>
                                        <p:tgtEl>
                                          <p:spTgt spid="83"/>
                                        </p:tgtEl>
                                        <p:attrNameLst>
                                          <p:attrName>ppt_y</p:attrName>
                                        </p:attrNameLst>
                                      </p:cBhvr>
                                      <p:tavLst>
                                        <p:tav tm="0">
                                          <p:val>
                                            <p:strVal val="1+#ppt_h/2"/>
                                          </p:val>
                                        </p:tav>
                                        <p:tav tm="100000">
                                          <p:val>
                                            <p:strVal val="#ppt_y"/>
                                          </p:val>
                                        </p:tav>
                                      </p:tavLst>
                                    </p:anim>
                                  </p:childTnLst>
                                </p:cTn>
                              </p:par>
                            </p:childTnLst>
                          </p:cTn>
                        </p:par>
                        <p:par>
                          <p:cTn id="53" fill="hold">
                            <p:stCondLst>
                              <p:cond delay="3500"/>
                            </p:stCondLst>
                            <p:childTnLst>
                              <p:par>
                                <p:cTn id="54" presetID="2" presetClass="entr" presetSubtype="4" fill="hold" nodeType="afterEffect">
                                  <p:stCondLst>
                                    <p:cond delay="0"/>
                                  </p:stCondLst>
                                  <p:childTnLst>
                                    <p:set>
                                      <p:cBhvr>
                                        <p:cTn id="55" dur="1" fill="hold">
                                          <p:stCondLst>
                                            <p:cond delay="0"/>
                                          </p:stCondLst>
                                        </p:cTn>
                                        <p:tgtEl>
                                          <p:spTgt spid="76"/>
                                        </p:tgtEl>
                                        <p:attrNameLst>
                                          <p:attrName>style.visibility</p:attrName>
                                        </p:attrNameLst>
                                      </p:cBhvr>
                                      <p:to>
                                        <p:strVal val="visible"/>
                                      </p:to>
                                    </p:set>
                                    <p:anim calcmode="lin" valueType="num">
                                      <p:cBhvr additive="base">
                                        <p:cTn id="56" dur="250" fill="hold"/>
                                        <p:tgtEl>
                                          <p:spTgt spid="76"/>
                                        </p:tgtEl>
                                        <p:attrNameLst>
                                          <p:attrName>ppt_x</p:attrName>
                                        </p:attrNameLst>
                                      </p:cBhvr>
                                      <p:tavLst>
                                        <p:tav tm="0">
                                          <p:val>
                                            <p:strVal val="#ppt_x"/>
                                          </p:val>
                                        </p:tav>
                                        <p:tav tm="100000">
                                          <p:val>
                                            <p:strVal val="#ppt_x"/>
                                          </p:val>
                                        </p:tav>
                                      </p:tavLst>
                                    </p:anim>
                                    <p:anim calcmode="lin" valueType="num">
                                      <p:cBhvr additive="base">
                                        <p:cTn id="57" dur="250" fill="hold"/>
                                        <p:tgtEl>
                                          <p:spTgt spid="76"/>
                                        </p:tgtEl>
                                        <p:attrNameLst>
                                          <p:attrName>ppt_y</p:attrName>
                                        </p:attrNameLst>
                                      </p:cBhvr>
                                      <p:tavLst>
                                        <p:tav tm="0">
                                          <p:val>
                                            <p:strVal val="1+#ppt_h/2"/>
                                          </p:val>
                                        </p:tav>
                                        <p:tav tm="100000">
                                          <p:val>
                                            <p:strVal val="#ppt_y"/>
                                          </p:val>
                                        </p:tav>
                                      </p:tavLst>
                                    </p:anim>
                                  </p:childTnLst>
                                </p:cTn>
                              </p:par>
                            </p:childTnLst>
                          </p:cTn>
                        </p:par>
                        <p:par>
                          <p:cTn id="58" fill="hold">
                            <p:stCondLst>
                              <p:cond delay="4000"/>
                            </p:stCondLst>
                            <p:childTnLst>
                              <p:par>
                                <p:cTn id="59" presetID="2" presetClass="entr" presetSubtype="4" fill="hold" grpId="0" nodeType="afterEffect">
                                  <p:stCondLst>
                                    <p:cond delay="0"/>
                                  </p:stCondLst>
                                  <p:childTnLst>
                                    <p:set>
                                      <p:cBhvr>
                                        <p:cTn id="60" dur="1" fill="hold">
                                          <p:stCondLst>
                                            <p:cond delay="0"/>
                                          </p:stCondLst>
                                        </p:cTn>
                                        <p:tgtEl>
                                          <p:spTgt spid="95"/>
                                        </p:tgtEl>
                                        <p:attrNameLst>
                                          <p:attrName>style.visibility</p:attrName>
                                        </p:attrNameLst>
                                      </p:cBhvr>
                                      <p:to>
                                        <p:strVal val="visible"/>
                                      </p:to>
                                    </p:set>
                                    <p:anim calcmode="lin" valueType="num">
                                      <p:cBhvr additive="base">
                                        <p:cTn id="61" dur="250" fill="hold"/>
                                        <p:tgtEl>
                                          <p:spTgt spid="95"/>
                                        </p:tgtEl>
                                        <p:attrNameLst>
                                          <p:attrName>ppt_x</p:attrName>
                                        </p:attrNameLst>
                                      </p:cBhvr>
                                      <p:tavLst>
                                        <p:tav tm="0">
                                          <p:val>
                                            <p:strVal val="#ppt_x"/>
                                          </p:val>
                                        </p:tav>
                                        <p:tav tm="100000">
                                          <p:val>
                                            <p:strVal val="#ppt_x"/>
                                          </p:val>
                                        </p:tav>
                                      </p:tavLst>
                                    </p:anim>
                                    <p:anim calcmode="lin" valueType="num">
                                      <p:cBhvr additive="base">
                                        <p:cTn id="62" dur="250" fill="hold"/>
                                        <p:tgtEl>
                                          <p:spTgt spid="95"/>
                                        </p:tgtEl>
                                        <p:attrNameLst>
                                          <p:attrName>ppt_y</p:attrName>
                                        </p:attrNameLst>
                                      </p:cBhvr>
                                      <p:tavLst>
                                        <p:tav tm="0">
                                          <p:val>
                                            <p:strVal val="1+#ppt_h/2"/>
                                          </p:val>
                                        </p:tav>
                                        <p:tav tm="100000">
                                          <p:val>
                                            <p:strVal val="#ppt_y"/>
                                          </p:val>
                                        </p:tav>
                                      </p:tavLst>
                                    </p:anim>
                                  </p:childTnLst>
                                </p:cTn>
                              </p:par>
                            </p:childTnLst>
                          </p:cTn>
                        </p:par>
                        <p:par>
                          <p:cTn id="63" fill="hold">
                            <p:stCondLst>
                              <p:cond delay="4500"/>
                            </p:stCondLst>
                            <p:childTnLst>
                              <p:par>
                                <p:cTn id="64" presetID="2" presetClass="entr" presetSubtype="4" fill="hold" grpId="0" nodeType="afterEffect">
                                  <p:stCondLst>
                                    <p:cond delay="0"/>
                                  </p:stCondLst>
                                  <p:childTnLst>
                                    <p:set>
                                      <p:cBhvr>
                                        <p:cTn id="65" dur="1" fill="hold">
                                          <p:stCondLst>
                                            <p:cond delay="0"/>
                                          </p:stCondLst>
                                        </p:cTn>
                                        <p:tgtEl>
                                          <p:spTgt spid="84"/>
                                        </p:tgtEl>
                                        <p:attrNameLst>
                                          <p:attrName>style.visibility</p:attrName>
                                        </p:attrNameLst>
                                      </p:cBhvr>
                                      <p:to>
                                        <p:strVal val="visible"/>
                                      </p:to>
                                    </p:set>
                                    <p:anim calcmode="lin" valueType="num">
                                      <p:cBhvr additive="base">
                                        <p:cTn id="66" dur="250" fill="hold"/>
                                        <p:tgtEl>
                                          <p:spTgt spid="84"/>
                                        </p:tgtEl>
                                        <p:attrNameLst>
                                          <p:attrName>ppt_x</p:attrName>
                                        </p:attrNameLst>
                                      </p:cBhvr>
                                      <p:tavLst>
                                        <p:tav tm="0">
                                          <p:val>
                                            <p:strVal val="#ppt_x"/>
                                          </p:val>
                                        </p:tav>
                                        <p:tav tm="100000">
                                          <p:val>
                                            <p:strVal val="#ppt_x"/>
                                          </p:val>
                                        </p:tav>
                                      </p:tavLst>
                                    </p:anim>
                                    <p:anim calcmode="lin" valueType="num">
                                      <p:cBhvr additive="base">
                                        <p:cTn id="67" dur="250" fill="hold"/>
                                        <p:tgtEl>
                                          <p:spTgt spid="84"/>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4"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 calcmode="lin" valueType="num">
                                      <p:cBhvr additive="base">
                                        <p:cTn id="71" dur="250" fill="hold"/>
                                        <p:tgtEl>
                                          <p:spTgt spid="77"/>
                                        </p:tgtEl>
                                        <p:attrNameLst>
                                          <p:attrName>ppt_x</p:attrName>
                                        </p:attrNameLst>
                                      </p:cBhvr>
                                      <p:tavLst>
                                        <p:tav tm="0">
                                          <p:val>
                                            <p:strVal val="#ppt_x"/>
                                          </p:val>
                                        </p:tav>
                                        <p:tav tm="100000">
                                          <p:val>
                                            <p:strVal val="#ppt_x"/>
                                          </p:val>
                                        </p:tav>
                                      </p:tavLst>
                                    </p:anim>
                                    <p:anim calcmode="lin" valueType="num">
                                      <p:cBhvr additive="base">
                                        <p:cTn id="72" dur="250" fill="hold"/>
                                        <p:tgtEl>
                                          <p:spTgt spid="7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2" presetClass="entr" presetSubtype="4"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 calcmode="lin" valueType="num">
                                      <p:cBhvr additive="base">
                                        <p:cTn id="76" dur="250" fill="hold"/>
                                        <p:tgtEl>
                                          <p:spTgt spid="91"/>
                                        </p:tgtEl>
                                        <p:attrNameLst>
                                          <p:attrName>ppt_x</p:attrName>
                                        </p:attrNameLst>
                                      </p:cBhvr>
                                      <p:tavLst>
                                        <p:tav tm="0">
                                          <p:val>
                                            <p:strVal val="#ppt_x"/>
                                          </p:val>
                                        </p:tav>
                                        <p:tav tm="100000">
                                          <p:val>
                                            <p:strVal val="#ppt_x"/>
                                          </p:val>
                                        </p:tav>
                                      </p:tavLst>
                                    </p:anim>
                                    <p:anim calcmode="lin" valueType="num">
                                      <p:cBhvr additive="base">
                                        <p:cTn id="77" dur="250" fill="hold"/>
                                        <p:tgtEl>
                                          <p:spTgt spid="91"/>
                                        </p:tgtEl>
                                        <p:attrNameLst>
                                          <p:attrName>ppt_y</p:attrName>
                                        </p:attrNameLst>
                                      </p:cBhvr>
                                      <p:tavLst>
                                        <p:tav tm="0">
                                          <p:val>
                                            <p:strVal val="1+#ppt_h/2"/>
                                          </p:val>
                                        </p:tav>
                                        <p:tav tm="100000">
                                          <p:val>
                                            <p:strVal val="#ppt_y"/>
                                          </p:val>
                                        </p:tav>
                                      </p:tavLst>
                                    </p:anim>
                                  </p:childTnLst>
                                </p:cTn>
                              </p:par>
                            </p:childTnLst>
                          </p:cTn>
                        </p:par>
                        <p:par>
                          <p:cTn id="78" fill="hold">
                            <p:stCondLst>
                              <p:cond delay="6000"/>
                            </p:stCondLst>
                            <p:childTnLst>
                              <p:par>
                                <p:cTn id="79" presetID="2" presetClass="entr" presetSubtype="4" fill="hold" grpId="0" nodeType="afterEffect">
                                  <p:stCondLst>
                                    <p:cond delay="0"/>
                                  </p:stCondLst>
                                  <p:childTnLst>
                                    <p:set>
                                      <p:cBhvr>
                                        <p:cTn id="80" dur="1" fill="hold">
                                          <p:stCondLst>
                                            <p:cond delay="0"/>
                                          </p:stCondLst>
                                        </p:cTn>
                                        <p:tgtEl>
                                          <p:spTgt spid="85"/>
                                        </p:tgtEl>
                                        <p:attrNameLst>
                                          <p:attrName>style.visibility</p:attrName>
                                        </p:attrNameLst>
                                      </p:cBhvr>
                                      <p:to>
                                        <p:strVal val="visible"/>
                                      </p:to>
                                    </p:set>
                                    <p:anim calcmode="lin" valueType="num">
                                      <p:cBhvr additive="base">
                                        <p:cTn id="81" dur="250" fill="hold"/>
                                        <p:tgtEl>
                                          <p:spTgt spid="85"/>
                                        </p:tgtEl>
                                        <p:attrNameLst>
                                          <p:attrName>ppt_x</p:attrName>
                                        </p:attrNameLst>
                                      </p:cBhvr>
                                      <p:tavLst>
                                        <p:tav tm="0">
                                          <p:val>
                                            <p:strVal val="#ppt_x"/>
                                          </p:val>
                                        </p:tav>
                                        <p:tav tm="100000">
                                          <p:val>
                                            <p:strVal val="#ppt_x"/>
                                          </p:val>
                                        </p:tav>
                                      </p:tavLst>
                                    </p:anim>
                                    <p:anim calcmode="lin" valueType="num">
                                      <p:cBhvr additive="base">
                                        <p:cTn id="82" dur="250" fill="hold"/>
                                        <p:tgtEl>
                                          <p:spTgt spid="85"/>
                                        </p:tgtEl>
                                        <p:attrNameLst>
                                          <p:attrName>ppt_y</p:attrName>
                                        </p:attrNameLst>
                                      </p:cBhvr>
                                      <p:tavLst>
                                        <p:tav tm="0">
                                          <p:val>
                                            <p:strVal val="1+#ppt_h/2"/>
                                          </p:val>
                                        </p:tav>
                                        <p:tav tm="100000">
                                          <p:val>
                                            <p:strVal val="#ppt_y"/>
                                          </p:val>
                                        </p:tav>
                                      </p:tavLst>
                                    </p:anim>
                                  </p:childTnLst>
                                </p:cTn>
                              </p:par>
                            </p:childTnLst>
                          </p:cTn>
                        </p:par>
                        <p:par>
                          <p:cTn id="83" fill="hold">
                            <p:stCondLst>
                              <p:cond delay="6500"/>
                            </p:stCondLst>
                            <p:childTnLst>
                              <p:par>
                                <p:cTn id="84" presetID="2" presetClass="entr" presetSubtype="4" fill="hold" nodeType="afterEffect">
                                  <p:stCondLst>
                                    <p:cond delay="0"/>
                                  </p:stCondLst>
                                  <p:childTnLst>
                                    <p:set>
                                      <p:cBhvr>
                                        <p:cTn id="85" dur="1" fill="hold">
                                          <p:stCondLst>
                                            <p:cond delay="0"/>
                                          </p:stCondLst>
                                        </p:cTn>
                                        <p:tgtEl>
                                          <p:spTgt spid="78"/>
                                        </p:tgtEl>
                                        <p:attrNameLst>
                                          <p:attrName>style.visibility</p:attrName>
                                        </p:attrNameLst>
                                      </p:cBhvr>
                                      <p:to>
                                        <p:strVal val="visible"/>
                                      </p:to>
                                    </p:set>
                                    <p:anim calcmode="lin" valueType="num">
                                      <p:cBhvr additive="base">
                                        <p:cTn id="86" dur="250" fill="hold"/>
                                        <p:tgtEl>
                                          <p:spTgt spid="78"/>
                                        </p:tgtEl>
                                        <p:attrNameLst>
                                          <p:attrName>ppt_x</p:attrName>
                                        </p:attrNameLst>
                                      </p:cBhvr>
                                      <p:tavLst>
                                        <p:tav tm="0">
                                          <p:val>
                                            <p:strVal val="#ppt_x"/>
                                          </p:val>
                                        </p:tav>
                                        <p:tav tm="100000">
                                          <p:val>
                                            <p:strVal val="#ppt_x"/>
                                          </p:val>
                                        </p:tav>
                                      </p:tavLst>
                                    </p:anim>
                                    <p:anim calcmode="lin" valueType="num">
                                      <p:cBhvr additive="base">
                                        <p:cTn id="87" dur="250" fill="hold"/>
                                        <p:tgtEl>
                                          <p:spTgt spid="78"/>
                                        </p:tgtEl>
                                        <p:attrNameLst>
                                          <p:attrName>ppt_y</p:attrName>
                                        </p:attrNameLst>
                                      </p:cBhvr>
                                      <p:tavLst>
                                        <p:tav tm="0">
                                          <p:val>
                                            <p:strVal val="1+#ppt_h/2"/>
                                          </p:val>
                                        </p:tav>
                                        <p:tav tm="100000">
                                          <p:val>
                                            <p:strVal val="#ppt_y"/>
                                          </p:val>
                                        </p:tav>
                                      </p:tavLst>
                                    </p:anim>
                                  </p:childTnLst>
                                </p:cTn>
                              </p:par>
                            </p:childTnLst>
                          </p:cTn>
                        </p:par>
                        <p:par>
                          <p:cTn id="88" fill="hold">
                            <p:stCondLst>
                              <p:cond delay="7000"/>
                            </p:stCondLst>
                            <p:childTnLst>
                              <p:par>
                                <p:cTn id="89" presetID="2" presetClass="entr" presetSubtype="4" fill="hold" grpId="0" nodeType="afterEffect">
                                  <p:stCondLst>
                                    <p:cond delay="0"/>
                                  </p:stCondLst>
                                  <p:childTnLst>
                                    <p:set>
                                      <p:cBhvr>
                                        <p:cTn id="90" dur="1" fill="hold">
                                          <p:stCondLst>
                                            <p:cond delay="0"/>
                                          </p:stCondLst>
                                        </p:cTn>
                                        <p:tgtEl>
                                          <p:spTgt spid="92"/>
                                        </p:tgtEl>
                                        <p:attrNameLst>
                                          <p:attrName>style.visibility</p:attrName>
                                        </p:attrNameLst>
                                      </p:cBhvr>
                                      <p:to>
                                        <p:strVal val="visible"/>
                                      </p:to>
                                    </p:set>
                                    <p:anim calcmode="lin" valueType="num">
                                      <p:cBhvr additive="base">
                                        <p:cTn id="91" dur="250" fill="hold"/>
                                        <p:tgtEl>
                                          <p:spTgt spid="92"/>
                                        </p:tgtEl>
                                        <p:attrNameLst>
                                          <p:attrName>ppt_x</p:attrName>
                                        </p:attrNameLst>
                                      </p:cBhvr>
                                      <p:tavLst>
                                        <p:tav tm="0">
                                          <p:val>
                                            <p:strVal val="#ppt_x"/>
                                          </p:val>
                                        </p:tav>
                                        <p:tav tm="100000">
                                          <p:val>
                                            <p:strVal val="#ppt_x"/>
                                          </p:val>
                                        </p:tav>
                                      </p:tavLst>
                                    </p:anim>
                                    <p:anim calcmode="lin" valueType="num">
                                      <p:cBhvr additive="base">
                                        <p:cTn id="92" dur="250" fill="hold"/>
                                        <p:tgtEl>
                                          <p:spTgt spid="92"/>
                                        </p:tgtEl>
                                        <p:attrNameLst>
                                          <p:attrName>ppt_y</p:attrName>
                                        </p:attrNameLst>
                                      </p:cBhvr>
                                      <p:tavLst>
                                        <p:tav tm="0">
                                          <p:val>
                                            <p:strVal val="1+#ppt_h/2"/>
                                          </p:val>
                                        </p:tav>
                                        <p:tav tm="100000">
                                          <p:val>
                                            <p:strVal val="#ppt_y"/>
                                          </p:val>
                                        </p:tav>
                                      </p:tavLst>
                                    </p:anim>
                                  </p:childTnLst>
                                </p:cTn>
                              </p:par>
                            </p:childTnLst>
                          </p:cTn>
                        </p:par>
                        <p:par>
                          <p:cTn id="93" fill="hold">
                            <p:stCondLst>
                              <p:cond delay="7500"/>
                            </p:stCondLst>
                            <p:childTnLst>
                              <p:par>
                                <p:cTn id="94" presetID="2" presetClass="entr" presetSubtype="4" fill="hold" grpId="0" nodeType="afterEffect">
                                  <p:stCondLst>
                                    <p:cond delay="0"/>
                                  </p:stCondLst>
                                  <p:childTnLst>
                                    <p:set>
                                      <p:cBhvr>
                                        <p:cTn id="95" dur="1" fill="hold">
                                          <p:stCondLst>
                                            <p:cond delay="0"/>
                                          </p:stCondLst>
                                        </p:cTn>
                                        <p:tgtEl>
                                          <p:spTgt spid="86"/>
                                        </p:tgtEl>
                                        <p:attrNameLst>
                                          <p:attrName>style.visibility</p:attrName>
                                        </p:attrNameLst>
                                      </p:cBhvr>
                                      <p:to>
                                        <p:strVal val="visible"/>
                                      </p:to>
                                    </p:set>
                                    <p:anim calcmode="lin" valueType="num">
                                      <p:cBhvr additive="base">
                                        <p:cTn id="96" dur="250" fill="hold"/>
                                        <p:tgtEl>
                                          <p:spTgt spid="86"/>
                                        </p:tgtEl>
                                        <p:attrNameLst>
                                          <p:attrName>ppt_x</p:attrName>
                                        </p:attrNameLst>
                                      </p:cBhvr>
                                      <p:tavLst>
                                        <p:tav tm="0">
                                          <p:val>
                                            <p:strVal val="#ppt_x"/>
                                          </p:val>
                                        </p:tav>
                                        <p:tav tm="100000">
                                          <p:val>
                                            <p:strVal val="#ppt_x"/>
                                          </p:val>
                                        </p:tav>
                                      </p:tavLst>
                                    </p:anim>
                                    <p:anim calcmode="lin" valueType="num">
                                      <p:cBhvr additive="base">
                                        <p:cTn id="97" dur="250" fill="hold"/>
                                        <p:tgtEl>
                                          <p:spTgt spid="86"/>
                                        </p:tgtEl>
                                        <p:attrNameLst>
                                          <p:attrName>ppt_y</p:attrName>
                                        </p:attrNameLst>
                                      </p:cBhvr>
                                      <p:tavLst>
                                        <p:tav tm="0">
                                          <p:val>
                                            <p:strVal val="1+#ppt_h/2"/>
                                          </p:val>
                                        </p:tav>
                                        <p:tav tm="100000">
                                          <p:val>
                                            <p:strVal val="#ppt_y"/>
                                          </p:val>
                                        </p:tav>
                                      </p:tavLst>
                                    </p:anim>
                                  </p:childTnLst>
                                </p:cTn>
                              </p:par>
                            </p:childTnLst>
                          </p:cTn>
                        </p:par>
                        <p:par>
                          <p:cTn id="98" fill="hold">
                            <p:stCondLst>
                              <p:cond delay="8000"/>
                            </p:stCondLst>
                            <p:childTnLst>
                              <p:par>
                                <p:cTn id="99" presetID="2" presetClass="entr" presetSubtype="4" fill="hold"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250" fill="hold"/>
                                        <p:tgtEl>
                                          <p:spTgt spid="79"/>
                                        </p:tgtEl>
                                        <p:attrNameLst>
                                          <p:attrName>ppt_x</p:attrName>
                                        </p:attrNameLst>
                                      </p:cBhvr>
                                      <p:tavLst>
                                        <p:tav tm="0">
                                          <p:val>
                                            <p:strVal val="#ppt_x"/>
                                          </p:val>
                                        </p:tav>
                                        <p:tav tm="100000">
                                          <p:val>
                                            <p:strVal val="#ppt_x"/>
                                          </p:val>
                                        </p:tav>
                                      </p:tavLst>
                                    </p:anim>
                                    <p:anim calcmode="lin" valueType="num">
                                      <p:cBhvr additive="base">
                                        <p:cTn id="102" dur="25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8500"/>
                            </p:stCondLst>
                            <p:childTnLst>
                              <p:par>
                                <p:cTn id="104" presetID="2" presetClass="entr" presetSubtype="4" fill="hold" grpId="0" nodeType="afterEffect">
                                  <p:stCondLst>
                                    <p:cond delay="0"/>
                                  </p:stCondLst>
                                  <p:childTnLst>
                                    <p:set>
                                      <p:cBhvr>
                                        <p:cTn id="105" dur="1" fill="hold">
                                          <p:stCondLst>
                                            <p:cond delay="0"/>
                                          </p:stCondLst>
                                        </p:cTn>
                                        <p:tgtEl>
                                          <p:spTgt spid="93"/>
                                        </p:tgtEl>
                                        <p:attrNameLst>
                                          <p:attrName>style.visibility</p:attrName>
                                        </p:attrNameLst>
                                      </p:cBhvr>
                                      <p:to>
                                        <p:strVal val="visible"/>
                                      </p:to>
                                    </p:set>
                                    <p:anim calcmode="lin" valueType="num">
                                      <p:cBhvr additive="base">
                                        <p:cTn id="106" dur="250" fill="hold"/>
                                        <p:tgtEl>
                                          <p:spTgt spid="93"/>
                                        </p:tgtEl>
                                        <p:attrNameLst>
                                          <p:attrName>ppt_x</p:attrName>
                                        </p:attrNameLst>
                                      </p:cBhvr>
                                      <p:tavLst>
                                        <p:tav tm="0">
                                          <p:val>
                                            <p:strVal val="#ppt_x"/>
                                          </p:val>
                                        </p:tav>
                                        <p:tav tm="100000">
                                          <p:val>
                                            <p:strVal val="#ppt_x"/>
                                          </p:val>
                                        </p:tav>
                                      </p:tavLst>
                                    </p:anim>
                                    <p:anim calcmode="lin" valueType="num">
                                      <p:cBhvr additive="base">
                                        <p:cTn id="107" dur="250" fill="hold"/>
                                        <p:tgtEl>
                                          <p:spTgt spid="93"/>
                                        </p:tgtEl>
                                        <p:attrNameLst>
                                          <p:attrName>ppt_y</p:attrName>
                                        </p:attrNameLst>
                                      </p:cBhvr>
                                      <p:tavLst>
                                        <p:tav tm="0">
                                          <p:val>
                                            <p:strVal val="1+#ppt_h/2"/>
                                          </p:val>
                                        </p:tav>
                                        <p:tav tm="100000">
                                          <p:val>
                                            <p:strVal val="#ppt_y"/>
                                          </p:val>
                                        </p:tav>
                                      </p:tavLst>
                                    </p:anim>
                                  </p:childTnLst>
                                </p:cTn>
                              </p:par>
                            </p:childTnLst>
                          </p:cTn>
                        </p:par>
                        <p:par>
                          <p:cTn id="108" fill="hold">
                            <p:stCondLst>
                              <p:cond delay="9000"/>
                            </p:stCondLst>
                            <p:childTnLst>
                              <p:par>
                                <p:cTn id="109" presetID="2" presetClass="entr" presetSubtype="4" fill="hold" grpId="0" nodeType="afterEffect">
                                  <p:stCondLst>
                                    <p:cond delay="0"/>
                                  </p:stCondLst>
                                  <p:childTnLst>
                                    <p:set>
                                      <p:cBhvr>
                                        <p:cTn id="110" dur="1" fill="hold">
                                          <p:stCondLst>
                                            <p:cond delay="0"/>
                                          </p:stCondLst>
                                        </p:cTn>
                                        <p:tgtEl>
                                          <p:spTgt spid="87"/>
                                        </p:tgtEl>
                                        <p:attrNameLst>
                                          <p:attrName>style.visibility</p:attrName>
                                        </p:attrNameLst>
                                      </p:cBhvr>
                                      <p:to>
                                        <p:strVal val="visible"/>
                                      </p:to>
                                    </p:set>
                                    <p:anim calcmode="lin" valueType="num">
                                      <p:cBhvr additive="base">
                                        <p:cTn id="111" dur="250" fill="hold"/>
                                        <p:tgtEl>
                                          <p:spTgt spid="87"/>
                                        </p:tgtEl>
                                        <p:attrNameLst>
                                          <p:attrName>ppt_x</p:attrName>
                                        </p:attrNameLst>
                                      </p:cBhvr>
                                      <p:tavLst>
                                        <p:tav tm="0">
                                          <p:val>
                                            <p:strVal val="#ppt_x"/>
                                          </p:val>
                                        </p:tav>
                                        <p:tav tm="100000">
                                          <p:val>
                                            <p:strVal val="#ppt_x"/>
                                          </p:val>
                                        </p:tav>
                                      </p:tavLst>
                                    </p:anim>
                                    <p:anim calcmode="lin" valueType="num">
                                      <p:cBhvr additive="base">
                                        <p:cTn id="112" dur="250" fill="hold"/>
                                        <p:tgtEl>
                                          <p:spTgt spid="87"/>
                                        </p:tgtEl>
                                        <p:attrNameLst>
                                          <p:attrName>ppt_y</p:attrName>
                                        </p:attrNameLst>
                                      </p:cBhvr>
                                      <p:tavLst>
                                        <p:tav tm="0">
                                          <p:val>
                                            <p:strVal val="1+#ppt_h/2"/>
                                          </p:val>
                                        </p:tav>
                                        <p:tav tm="100000">
                                          <p:val>
                                            <p:strVal val="#ppt_y"/>
                                          </p:val>
                                        </p:tav>
                                      </p:tavLst>
                                    </p:anim>
                                  </p:childTnLst>
                                </p:cTn>
                              </p:par>
                            </p:childTnLst>
                          </p:cTn>
                        </p:par>
                        <p:par>
                          <p:cTn id="113" fill="hold">
                            <p:stCondLst>
                              <p:cond delay="9500"/>
                            </p:stCondLst>
                            <p:childTnLst>
                              <p:par>
                                <p:cTn id="114" presetID="2" presetClass="entr" presetSubtype="4" fill="hold" nodeType="afterEffect">
                                  <p:stCondLst>
                                    <p:cond delay="0"/>
                                  </p:stCondLst>
                                  <p:childTnLst>
                                    <p:set>
                                      <p:cBhvr>
                                        <p:cTn id="115" dur="1" fill="hold">
                                          <p:stCondLst>
                                            <p:cond delay="0"/>
                                          </p:stCondLst>
                                        </p:cTn>
                                        <p:tgtEl>
                                          <p:spTgt spid="80"/>
                                        </p:tgtEl>
                                        <p:attrNameLst>
                                          <p:attrName>style.visibility</p:attrName>
                                        </p:attrNameLst>
                                      </p:cBhvr>
                                      <p:to>
                                        <p:strVal val="visible"/>
                                      </p:to>
                                    </p:set>
                                    <p:anim calcmode="lin" valueType="num">
                                      <p:cBhvr additive="base">
                                        <p:cTn id="116" dur="250" fill="hold"/>
                                        <p:tgtEl>
                                          <p:spTgt spid="80"/>
                                        </p:tgtEl>
                                        <p:attrNameLst>
                                          <p:attrName>ppt_x</p:attrName>
                                        </p:attrNameLst>
                                      </p:cBhvr>
                                      <p:tavLst>
                                        <p:tav tm="0">
                                          <p:val>
                                            <p:strVal val="#ppt_x"/>
                                          </p:val>
                                        </p:tav>
                                        <p:tav tm="100000">
                                          <p:val>
                                            <p:strVal val="#ppt_x"/>
                                          </p:val>
                                        </p:tav>
                                      </p:tavLst>
                                    </p:anim>
                                    <p:anim calcmode="lin" valueType="num">
                                      <p:cBhvr additive="base">
                                        <p:cTn id="117" dur="250" fill="hold"/>
                                        <p:tgtEl>
                                          <p:spTgt spid="80"/>
                                        </p:tgtEl>
                                        <p:attrNameLst>
                                          <p:attrName>ppt_y</p:attrName>
                                        </p:attrNameLst>
                                      </p:cBhvr>
                                      <p:tavLst>
                                        <p:tav tm="0">
                                          <p:val>
                                            <p:strVal val="1+#ppt_h/2"/>
                                          </p:val>
                                        </p:tav>
                                        <p:tav tm="100000">
                                          <p:val>
                                            <p:strVal val="#ppt_y"/>
                                          </p:val>
                                        </p:tav>
                                      </p:tavLst>
                                    </p:anim>
                                  </p:childTnLst>
                                </p:cTn>
                              </p:par>
                            </p:childTnLst>
                          </p:cTn>
                        </p:par>
                        <p:par>
                          <p:cTn id="118" fill="hold">
                            <p:stCondLst>
                              <p:cond delay="10000"/>
                            </p:stCondLst>
                            <p:childTnLst>
                              <p:par>
                                <p:cTn id="119" presetID="2" presetClass="entr" presetSubtype="4" fill="hold" grpId="0" nodeType="afterEffect">
                                  <p:stCondLst>
                                    <p:cond delay="0"/>
                                  </p:stCondLst>
                                  <p:childTnLst>
                                    <p:set>
                                      <p:cBhvr>
                                        <p:cTn id="120" dur="1" fill="hold">
                                          <p:stCondLst>
                                            <p:cond delay="0"/>
                                          </p:stCondLst>
                                        </p:cTn>
                                        <p:tgtEl>
                                          <p:spTgt spid="94"/>
                                        </p:tgtEl>
                                        <p:attrNameLst>
                                          <p:attrName>style.visibility</p:attrName>
                                        </p:attrNameLst>
                                      </p:cBhvr>
                                      <p:to>
                                        <p:strVal val="visible"/>
                                      </p:to>
                                    </p:set>
                                    <p:anim calcmode="lin" valueType="num">
                                      <p:cBhvr additive="base">
                                        <p:cTn id="121" dur="250" fill="hold"/>
                                        <p:tgtEl>
                                          <p:spTgt spid="94"/>
                                        </p:tgtEl>
                                        <p:attrNameLst>
                                          <p:attrName>ppt_x</p:attrName>
                                        </p:attrNameLst>
                                      </p:cBhvr>
                                      <p:tavLst>
                                        <p:tav tm="0">
                                          <p:val>
                                            <p:strVal val="#ppt_x"/>
                                          </p:val>
                                        </p:tav>
                                        <p:tav tm="100000">
                                          <p:val>
                                            <p:strVal val="#ppt_x"/>
                                          </p:val>
                                        </p:tav>
                                      </p:tavLst>
                                    </p:anim>
                                    <p:anim calcmode="lin" valueType="num">
                                      <p:cBhvr additive="base">
                                        <p:cTn id="122" dur="250" fill="hold"/>
                                        <p:tgtEl>
                                          <p:spTgt spid="94"/>
                                        </p:tgtEl>
                                        <p:attrNameLst>
                                          <p:attrName>ppt_y</p:attrName>
                                        </p:attrNameLst>
                                      </p:cBhvr>
                                      <p:tavLst>
                                        <p:tav tm="0">
                                          <p:val>
                                            <p:strVal val="1+#ppt_h/2"/>
                                          </p:val>
                                        </p:tav>
                                        <p:tav tm="100000">
                                          <p:val>
                                            <p:strVal val="#ppt_y"/>
                                          </p:val>
                                        </p:tav>
                                      </p:tavLst>
                                    </p:anim>
                                  </p:childTnLst>
                                </p:cTn>
                              </p:par>
                            </p:childTnLst>
                          </p:cTn>
                        </p:par>
                        <p:par>
                          <p:cTn id="123" fill="hold">
                            <p:stCondLst>
                              <p:cond delay="10500"/>
                            </p:stCondLst>
                            <p:childTnLst>
                              <p:par>
                                <p:cTn id="124" presetID="2" presetClass="entr" presetSubtype="4" fill="hold" grpId="0" nodeType="afterEffect">
                                  <p:stCondLst>
                                    <p:cond delay="0"/>
                                  </p:stCondLst>
                                  <p:childTnLst>
                                    <p:set>
                                      <p:cBhvr>
                                        <p:cTn id="125" dur="1" fill="hold">
                                          <p:stCondLst>
                                            <p:cond delay="0"/>
                                          </p:stCondLst>
                                        </p:cTn>
                                        <p:tgtEl>
                                          <p:spTgt spid="88"/>
                                        </p:tgtEl>
                                        <p:attrNameLst>
                                          <p:attrName>style.visibility</p:attrName>
                                        </p:attrNameLst>
                                      </p:cBhvr>
                                      <p:to>
                                        <p:strVal val="visible"/>
                                      </p:to>
                                    </p:set>
                                    <p:anim calcmode="lin" valueType="num">
                                      <p:cBhvr additive="base">
                                        <p:cTn id="126" dur="250" fill="hold"/>
                                        <p:tgtEl>
                                          <p:spTgt spid="88"/>
                                        </p:tgtEl>
                                        <p:attrNameLst>
                                          <p:attrName>ppt_x</p:attrName>
                                        </p:attrNameLst>
                                      </p:cBhvr>
                                      <p:tavLst>
                                        <p:tav tm="0">
                                          <p:val>
                                            <p:strVal val="#ppt_x"/>
                                          </p:val>
                                        </p:tav>
                                        <p:tav tm="100000">
                                          <p:val>
                                            <p:strVal val="#ppt_x"/>
                                          </p:val>
                                        </p:tav>
                                      </p:tavLst>
                                    </p:anim>
                                    <p:anim calcmode="lin" valueType="num">
                                      <p:cBhvr additive="base">
                                        <p:cTn id="127" dur="250" fill="hold"/>
                                        <p:tgtEl>
                                          <p:spTgt spid="88"/>
                                        </p:tgtEl>
                                        <p:attrNameLst>
                                          <p:attrName>ppt_y</p:attrName>
                                        </p:attrNameLst>
                                      </p:cBhvr>
                                      <p:tavLst>
                                        <p:tav tm="0">
                                          <p:val>
                                            <p:strVal val="1+#ppt_h/2"/>
                                          </p:val>
                                        </p:tav>
                                        <p:tav tm="100000">
                                          <p:val>
                                            <p:strVal val="#ppt_y"/>
                                          </p:val>
                                        </p:tav>
                                      </p:tavLst>
                                    </p:anim>
                                  </p:childTnLst>
                                </p:cTn>
                              </p:par>
                            </p:childTnLst>
                          </p:cTn>
                        </p:par>
                        <p:par>
                          <p:cTn id="128" fill="hold">
                            <p:stCondLst>
                              <p:cond delay="11000"/>
                            </p:stCondLst>
                            <p:childTnLst>
                              <p:par>
                                <p:cTn id="129" presetID="2" presetClass="entr" presetSubtype="4" fill="hold" nodeType="afterEffect">
                                  <p:stCondLst>
                                    <p:cond delay="0"/>
                                  </p:stCondLst>
                                  <p:childTnLst>
                                    <p:set>
                                      <p:cBhvr>
                                        <p:cTn id="130" dur="1" fill="hold">
                                          <p:stCondLst>
                                            <p:cond delay="0"/>
                                          </p:stCondLst>
                                        </p:cTn>
                                        <p:tgtEl>
                                          <p:spTgt spid="89"/>
                                        </p:tgtEl>
                                        <p:attrNameLst>
                                          <p:attrName>style.visibility</p:attrName>
                                        </p:attrNameLst>
                                      </p:cBhvr>
                                      <p:to>
                                        <p:strVal val="visible"/>
                                      </p:to>
                                    </p:set>
                                    <p:anim calcmode="lin" valueType="num">
                                      <p:cBhvr additive="base">
                                        <p:cTn id="131" dur="250" fill="hold"/>
                                        <p:tgtEl>
                                          <p:spTgt spid="89"/>
                                        </p:tgtEl>
                                        <p:attrNameLst>
                                          <p:attrName>ppt_x</p:attrName>
                                        </p:attrNameLst>
                                      </p:cBhvr>
                                      <p:tavLst>
                                        <p:tav tm="0">
                                          <p:val>
                                            <p:strVal val="#ppt_x"/>
                                          </p:val>
                                        </p:tav>
                                        <p:tav tm="100000">
                                          <p:val>
                                            <p:strVal val="#ppt_x"/>
                                          </p:val>
                                        </p:tav>
                                      </p:tavLst>
                                    </p:anim>
                                    <p:anim calcmode="lin" valueType="num">
                                      <p:cBhvr additive="base">
                                        <p:cTn id="132" dur="250" fill="hold"/>
                                        <p:tgtEl>
                                          <p:spTgt spid="89"/>
                                        </p:tgtEl>
                                        <p:attrNameLst>
                                          <p:attrName>ppt_y</p:attrName>
                                        </p:attrNameLst>
                                      </p:cBhvr>
                                      <p:tavLst>
                                        <p:tav tm="0">
                                          <p:val>
                                            <p:strVal val="1+#ppt_h/2"/>
                                          </p:val>
                                        </p:tav>
                                        <p:tav tm="100000">
                                          <p:val>
                                            <p:strVal val="#ppt_y"/>
                                          </p:val>
                                        </p:tav>
                                      </p:tavLst>
                                    </p:anim>
                                  </p:childTnLst>
                                </p:cTn>
                              </p:par>
                            </p:childTnLst>
                          </p:cTn>
                        </p:par>
                        <p:par>
                          <p:cTn id="133" fill="hold">
                            <p:stCondLst>
                              <p:cond delay="11500"/>
                            </p:stCondLst>
                            <p:childTnLst>
                              <p:par>
                                <p:cTn id="134" presetID="2" presetClass="entr" presetSubtype="4" fill="hold" nodeType="afterEffect">
                                  <p:stCondLst>
                                    <p:cond delay="0"/>
                                  </p:stCondLst>
                                  <p:childTnLst>
                                    <p:set>
                                      <p:cBhvr>
                                        <p:cTn id="135" dur="1" fill="hold">
                                          <p:stCondLst>
                                            <p:cond delay="0"/>
                                          </p:stCondLst>
                                        </p:cTn>
                                        <p:tgtEl>
                                          <p:spTgt spid="81"/>
                                        </p:tgtEl>
                                        <p:attrNameLst>
                                          <p:attrName>style.visibility</p:attrName>
                                        </p:attrNameLst>
                                      </p:cBhvr>
                                      <p:to>
                                        <p:strVal val="visible"/>
                                      </p:to>
                                    </p:set>
                                    <p:anim calcmode="lin" valueType="num">
                                      <p:cBhvr additive="base">
                                        <p:cTn id="136" dur="250" fill="hold"/>
                                        <p:tgtEl>
                                          <p:spTgt spid="81"/>
                                        </p:tgtEl>
                                        <p:attrNameLst>
                                          <p:attrName>ppt_x</p:attrName>
                                        </p:attrNameLst>
                                      </p:cBhvr>
                                      <p:tavLst>
                                        <p:tav tm="0">
                                          <p:val>
                                            <p:strVal val="#ppt_x"/>
                                          </p:val>
                                        </p:tav>
                                        <p:tav tm="100000">
                                          <p:val>
                                            <p:strVal val="#ppt_x"/>
                                          </p:val>
                                        </p:tav>
                                      </p:tavLst>
                                    </p:anim>
                                    <p:anim calcmode="lin" valueType="num">
                                      <p:cBhvr additive="base">
                                        <p:cTn id="137" dur="250" fill="hold"/>
                                        <p:tgtEl>
                                          <p:spTgt spid="81"/>
                                        </p:tgtEl>
                                        <p:attrNameLst>
                                          <p:attrName>ppt_y</p:attrName>
                                        </p:attrNameLst>
                                      </p:cBhvr>
                                      <p:tavLst>
                                        <p:tav tm="0">
                                          <p:val>
                                            <p:strVal val="1+#ppt_h/2"/>
                                          </p:val>
                                        </p:tav>
                                        <p:tav tm="100000">
                                          <p:val>
                                            <p:strVal val="#ppt_y"/>
                                          </p:val>
                                        </p:tav>
                                      </p:tavLst>
                                    </p:anim>
                                  </p:childTnLst>
                                </p:cTn>
                              </p:par>
                            </p:childTnLst>
                          </p:cTn>
                        </p:par>
                        <p:par>
                          <p:cTn id="138" fill="hold">
                            <p:stCondLst>
                              <p:cond delay="12000"/>
                            </p:stCondLst>
                            <p:childTnLst>
                              <p:par>
                                <p:cTn id="139" presetID="2" presetClass="entr" presetSubtype="4" fill="hold" grpId="0" nodeType="afterEffect">
                                  <p:stCondLst>
                                    <p:cond delay="0"/>
                                  </p:stCondLst>
                                  <p:childTnLst>
                                    <p:set>
                                      <p:cBhvr>
                                        <p:cTn id="140" dur="1" fill="hold">
                                          <p:stCondLst>
                                            <p:cond delay="0"/>
                                          </p:stCondLst>
                                        </p:cTn>
                                        <p:tgtEl>
                                          <p:spTgt spid="97"/>
                                        </p:tgtEl>
                                        <p:attrNameLst>
                                          <p:attrName>style.visibility</p:attrName>
                                        </p:attrNameLst>
                                      </p:cBhvr>
                                      <p:to>
                                        <p:strVal val="visible"/>
                                      </p:to>
                                    </p:set>
                                    <p:anim calcmode="lin" valueType="num">
                                      <p:cBhvr additive="base">
                                        <p:cTn id="141" dur="250" fill="hold"/>
                                        <p:tgtEl>
                                          <p:spTgt spid="97"/>
                                        </p:tgtEl>
                                        <p:attrNameLst>
                                          <p:attrName>ppt_x</p:attrName>
                                        </p:attrNameLst>
                                      </p:cBhvr>
                                      <p:tavLst>
                                        <p:tav tm="0">
                                          <p:val>
                                            <p:strVal val="#ppt_x"/>
                                          </p:val>
                                        </p:tav>
                                        <p:tav tm="100000">
                                          <p:val>
                                            <p:strVal val="#ppt_x"/>
                                          </p:val>
                                        </p:tav>
                                      </p:tavLst>
                                    </p:anim>
                                    <p:anim calcmode="lin" valueType="num">
                                      <p:cBhvr additive="base">
                                        <p:cTn id="142" dur="250" fill="hold"/>
                                        <p:tgtEl>
                                          <p:spTgt spid="97"/>
                                        </p:tgtEl>
                                        <p:attrNameLst>
                                          <p:attrName>ppt_y</p:attrName>
                                        </p:attrNameLst>
                                      </p:cBhvr>
                                      <p:tavLst>
                                        <p:tav tm="0">
                                          <p:val>
                                            <p:strVal val="1+#ppt_h/2"/>
                                          </p:val>
                                        </p:tav>
                                        <p:tav tm="100000">
                                          <p:val>
                                            <p:strVal val="#ppt_y"/>
                                          </p:val>
                                        </p:tav>
                                      </p:tavLst>
                                    </p:anim>
                                  </p:childTnLst>
                                </p:cTn>
                              </p:par>
                            </p:childTnLst>
                          </p:cTn>
                        </p:par>
                        <p:par>
                          <p:cTn id="143" fill="hold">
                            <p:stCondLst>
                              <p:cond delay="12500"/>
                            </p:stCondLst>
                            <p:childTnLst>
                              <p:par>
                                <p:cTn id="144" presetID="2" presetClass="entr" presetSubtype="4" fill="hold" grpId="0" nodeType="afterEffect">
                                  <p:stCondLst>
                                    <p:cond delay="0"/>
                                  </p:stCondLst>
                                  <p:childTnLst>
                                    <p:set>
                                      <p:cBhvr>
                                        <p:cTn id="145" dur="1" fill="hold">
                                          <p:stCondLst>
                                            <p:cond delay="0"/>
                                          </p:stCondLst>
                                        </p:cTn>
                                        <p:tgtEl>
                                          <p:spTgt spid="98"/>
                                        </p:tgtEl>
                                        <p:attrNameLst>
                                          <p:attrName>style.visibility</p:attrName>
                                        </p:attrNameLst>
                                      </p:cBhvr>
                                      <p:to>
                                        <p:strVal val="visible"/>
                                      </p:to>
                                    </p:set>
                                    <p:anim calcmode="lin" valueType="num">
                                      <p:cBhvr additive="base">
                                        <p:cTn id="146" dur="250" fill="hold"/>
                                        <p:tgtEl>
                                          <p:spTgt spid="98"/>
                                        </p:tgtEl>
                                        <p:attrNameLst>
                                          <p:attrName>ppt_x</p:attrName>
                                        </p:attrNameLst>
                                      </p:cBhvr>
                                      <p:tavLst>
                                        <p:tav tm="0">
                                          <p:val>
                                            <p:strVal val="#ppt_x"/>
                                          </p:val>
                                        </p:tav>
                                        <p:tav tm="100000">
                                          <p:val>
                                            <p:strVal val="#ppt_x"/>
                                          </p:val>
                                        </p:tav>
                                      </p:tavLst>
                                    </p:anim>
                                    <p:anim calcmode="lin" valueType="num">
                                      <p:cBhvr additive="base">
                                        <p:cTn id="147" dur="250" fill="hold"/>
                                        <p:tgtEl>
                                          <p:spTgt spid="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3" grpId="0"/>
      <p:bldP spid="84" grpId="0"/>
      <p:bldP spid="85" grpId="0"/>
      <p:bldP spid="86" grpId="0"/>
      <p:bldP spid="87" grpId="0"/>
      <p:bldP spid="88" grpId="0"/>
      <p:bldP spid="91" grpId="0"/>
      <p:bldP spid="92" grpId="0"/>
      <p:bldP spid="93" grpId="0"/>
      <p:bldP spid="94" grpId="0"/>
      <p:bldP spid="95" grpId="0"/>
      <p:bldP spid="96" grpId="0"/>
      <p:bldP spid="97" grpId="0"/>
      <p:bldP spid="98"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7</TotalTime>
  <Words>12310</Words>
  <Application>Microsoft Office PowerPoint</Application>
  <PresentationFormat>全屏显示(16:9)</PresentationFormat>
  <Paragraphs>1479</Paragraphs>
  <Slides>111</Slides>
  <Notes>1</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111</vt:i4>
      </vt:variant>
    </vt:vector>
  </HeadingPairs>
  <TitlesOfParts>
    <vt:vector size="118" baseType="lpstr">
      <vt:lpstr>Open Sans</vt:lpstr>
      <vt:lpstr>Open Sans Light</vt:lpstr>
      <vt:lpstr>Open Sans Semibold</vt:lpstr>
      <vt:lpstr>宋体</vt:lpstr>
      <vt:lpstr>Arial</vt:lpstr>
      <vt:lpstr>Calibri</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user</dc:creator>
  <cp:keywords>user</cp:keywords>
  <cp:lastModifiedBy>YANGS</cp:lastModifiedBy>
  <cp:revision>613</cp:revision>
  <dcterms:created xsi:type="dcterms:W3CDTF">2014-02-01T22:43:00Z</dcterms:created>
  <dcterms:modified xsi:type="dcterms:W3CDTF">2018-02-10T12:21:42Z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